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header4.xml" ContentType="application/vnd.openxmlformats-officedocument.wordprocessingml.header+xml"/>
  <Override PartName="/word/footer4.xml" ContentType="application/vnd.openxmlformats-officedocument.wordprocessingml.footer+xml"/>
  <Override PartName="/word/charts/chart1.xml" ContentType="application/vnd.openxmlformats-officedocument.drawingml.chart+xml"/>
  <Override PartName="/word/charts/style1.xml" ContentType="application/vnd.ms-office.chartstyle+xml"/>
  <Override PartName="/word/charts/colors1.xml" ContentType="application/vnd.ms-office.chartcolorstyle+xml"/>
  <Override PartName="/word/charts/chart2.xml" ContentType="application/vnd.openxmlformats-officedocument.drawingml.chart+xml"/>
  <Override PartName="/word/charts/style2.xml" ContentType="application/vnd.ms-office.chartstyle+xml"/>
  <Override PartName="/word/charts/colors2.xml" ContentType="application/vnd.ms-office.chartcolorstyle+xml"/>
  <Override PartName="/word/charts/chart3.xml" ContentType="application/vnd.openxmlformats-officedocument.drawingml.chart+xml"/>
  <Override PartName="/word/charts/style3.xml" ContentType="application/vnd.ms-office.chartstyle+xml"/>
  <Override PartName="/word/charts/colors3.xml" ContentType="application/vnd.ms-office.chartcolorstyle+xml"/>
  <Override PartName="/word/charts/chart4.xml" ContentType="application/vnd.openxmlformats-officedocument.drawingml.chart+xml"/>
  <Override PartName="/word/charts/style4.xml" ContentType="application/vnd.ms-office.chartstyle+xml"/>
  <Override PartName="/word/charts/colors4.xml" ContentType="application/vnd.ms-office.chartcolorstyle+xml"/>
  <Override PartName="/word/charts/chart5.xml" ContentType="application/vnd.openxmlformats-officedocument.drawingml.chart+xml"/>
  <Override PartName="/word/charts/style5.xml" ContentType="application/vnd.ms-office.chartstyle+xml"/>
  <Override PartName="/word/charts/colors5.xml" ContentType="application/vnd.ms-office.chartcolorstyle+xml"/>
  <Override PartName="/word/charts/chart6.xml" ContentType="application/vnd.openxmlformats-officedocument.drawingml.chart+xml"/>
  <Override PartName="/word/charts/style6.xml" ContentType="application/vnd.ms-office.chartstyle+xml"/>
  <Override PartName="/word/charts/colors6.xml" ContentType="application/vnd.ms-office.chartcolorstyle+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009A5F9E" w14:textId="77777777" w:rsidR="00446C66" w:rsidRDefault="00446C66" w:rsidP="00446C66">
      <w:pPr>
        <w:spacing w:after="160" w:line="259" w:lineRule="auto"/>
        <w:ind w:left="0" w:right="0" w:firstLine="0"/>
        <w:jc w:val="center"/>
        <w:rPr>
          <w:noProof/>
          <w:sz w:val="72"/>
          <w:szCs w:val="72"/>
        </w:rPr>
      </w:pPr>
    </w:p>
    <w:p w14:paraId="2CB29FF1" w14:textId="77777777" w:rsidR="00446C66" w:rsidRDefault="00446C66" w:rsidP="00446C66">
      <w:pPr>
        <w:spacing w:after="160" w:line="259" w:lineRule="auto"/>
        <w:ind w:left="0" w:right="0" w:firstLine="0"/>
        <w:jc w:val="center"/>
        <w:rPr>
          <w:noProof/>
          <w:sz w:val="72"/>
          <w:szCs w:val="72"/>
        </w:rPr>
      </w:pPr>
    </w:p>
    <w:p w14:paraId="57D2AFC7" w14:textId="77777777" w:rsidR="00446C66" w:rsidRDefault="00446C66" w:rsidP="00446C66">
      <w:pPr>
        <w:spacing w:after="160" w:line="259" w:lineRule="auto"/>
        <w:ind w:left="0" w:right="0" w:firstLine="0"/>
        <w:jc w:val="center"/>
        <w:rPr>
          <w:noProof/>
          <w:sz w:val="72"/>
          <w:szCs w:val="72"/>
        </w:rPr>
      </w:pPr>
    </w:p>
    <w:p w14:paraId="6042C6D0" w14:textId="77777777" w:rsidR="00446C66" w:rsidRDefault="00446C66" w:rsidP="00446C66">
      <w:pPr>
        <w:spacing w:after="160" w:line="259" w:lineRule="auto"/>
        <w:ind w:left="0" w:right="0" w:firstLine="0"/>
        <w:jc w:val="center"/>
        <w:rPr>
          <w:noProof/>
          <w:sz w:val="72"/>
          <w:szCs w:val="72"/>
        </w:rPr>
      </w:pPr>
    </w:p>
    <w:p w14:paraId="3B51EAFE" w14:textId="431AD4D1" w:rsidR="00446C66" w:rsidRDefault="00446C66" w:rsidP="00E960C7">
      <w:pPr>
        <w:pStyle w:val="new"/>
      </w:pPr>
      <w:r w:rsidRPr="00446C66">
        <w:t>Coventry City Council</w:t>
      </w:r>
    </w:p>
    <w:p w14:paraId="42665999" w14:textId="77777777" w:rsidR="00EF762C" w:rsidRPr="00446C66" w:rsidRDefault="00EF762C" w:rsidP="00446C66">
      <w:pPr>
        <w:spacing w:after="160" w:line="259" w:lineRule="auto"/>
        <w:ind w:left="0" w:right="0" w:firstLine="0"/>
        <w:jc w:val="center"/>
        <w:rPr>
          <w:b/>
          <w:bCs/>
          <w:noProof/>
          <w:sz w:val="72"/>
          <w:szCs w:val="72"/>
        </w:rPr>
      </w:pPr>
    </w:p>
    <w:p w14:paraId="5DC5E347" w14:textId="751970F6" w:rsidR="00EF762C" w:rsidRPr="004523EA" w:rsidRDefault="00446C66" w:rsidP="00E960C7">
      <w:pPr>
        <w:pStyle w:val="Style3"/>
      </w:pPr>
      <w:r w:rsidRPr="00EF762C">
        <w:t>Equality Impact Assessment</w:t>
      </w:r>
      <w:r w:rsidR="004523EA">
        <w:t>s</w:t>
      </w:r>
    </w:p>
    <w:p w14:paraId="087ED681" w14:textId="77777777" w:rsidR="00EF762C" w:rsidRPr="00EF762C" w:rsidRDefault="00446C66" w:rsidP="00E960C7">
      <w:pPr>
        <w:pStyle w:val="Style3"/>
      </w:pPr>
      <w:r w:rsidRPr="00EF762C">
        <w:t xml:space="preserve">End of Year Report </w:t>
      </w:r>
    </w:p>
    <w:p w14:paraId="20E6B9D1" w14:textId="1E0B02B7" w:rsidR="00446C66" w:rsidRPr="00EF762C" w:rsidRDefault="00EF762C" w:rsidP="00E960C7">
      <w:pPr>
        <w:pStyle w:val="Style3"/>
        <w:rPr>
          <w:color w:val="4471C4"/>
        </w:rPr>
      </w:pPr>
      <w:r w:rsidRPr="00EF762C">
        <w:t>1</w:t>
      </w:r>
      <w:r w:rsidRPr="00EF762C">
        <w:rPr>
          <w:vertAlign w:val="superscript"/>
        </w:rPr>
        <w:t>st</w:t>
      </w:r>
      <w:r w:rsidRPr="00EF762C">
        <w:t xml:space="preserve"> April </w:t>
      </w:r>
      <w:r w:rsidR="00446C66" w:rsidRPr="00EF762C">
        <w:t xml:space="preserve">2025 </w:t>
      </w:r>
      <w:r w:rsidRPr="00EF762C">
        <w:t>–</w:t>
      </w:r>
      <w:r w:rsidR="00446C66" w:rsidRPr="00EF762C">
        <w:t xml:space="preserve"> </w:t>
      </w:r>
      <w:r w:rsidRPr="00EF762C">
        <w:t xml:space="preserve">31 March </w:t>
      </w:r>
      <w:r w:rsidR="00446C66" w:rsidRPr="00EF762C">
        <w:t>2026</w:t>
      </w:r>
    </w:p>
    <w:p w14:paraId="6571E181" w14:textId="77777777" w:rsidR="00A21E26" w:rsidRPr="00A21E26" w:rsidRDefault="00A21E26" w:rsidP="00A21E26">
      <w:pPr>
        <w:rPr>
          <w:sz w:val="32"/>
          <w:szCs w:val="32"/>
        </w:rPr>
      </w:pPr>
    </w:p>
    <w:p w14:paraId="58DF1FC6" w14:textId="77777777" w:rsidR="00A21E26" w:rsidRDefault="00A21E26">
      <w:pPr>
        <w:spacing w:after="160" w:line="259" w:lineRule="auto"/>
        <w:ind w:left="0" w:right="0" w:firstLine="0"/>
        <w:rPr>
          <w:b/>
          <w:color w:val="4471C4"/>
          <w:sz w:val="32"/>
          <w:szCs w:val="32"/>
        </w:rPr>
      </w:pPr>
    </w:p>
    <w:p w14:paraId="6AA0E86B" w14:textId="77777777" w:rsidR="00A21E26" w:rsidRDefault="00A21E26" w:rsidP="00A21E26">
      <w:pPr>
        <w:spacing w:after="160" w:line="259" w:lineRule="auto"/>
        <w:ind w:left="0" w:right="0" w:firstLine="720"/>
        <w:rPr>
          <w:b/>
          <w:color w:val="4471C4"/>
          <w:sz w:val="32"/>
          <w:szCs w:val="32"/>
        </w:rPr>
      </w:pPr>
    </w:p>
    <w:p w14:paraId="5D59E80E" w14:textId="77777777" w:rsidR="00A21E26" w:rsidRDefault="00A21E26" w:rsidP="00A21E26">
      <w:pPr>
        <w:spacing w:after="160" w:line="259" w:lineRule="auto"/>
        <w:ind w:left="0" w:right="0" w:firstLine="720"/>
        <w:rPr>
          <w:b/>
          <w:color w:val="4471C4"/>
          <w:sz w:val="32"/>
          <w:szCs w:val="32"/>
        </w:rPr>
      </w:pPr>
    </w:p>
    <w:p w14:paraId="6AEAED75" w14:textId="77777777" w:rsidR="00A21E26" w:rsidRDefault="00A21E26" w:rsidP="00A21E26">
      <w:pPr>
        <w:spacing w:after="160" w:line="259" w:lineRule="auto"/>
        <w:ind w:left="0" w:right="0" w:firstLine="720"/>
        <w:rPr>
          <w:b/>
          <w:color w:val="4471C4"/>
          <w:sz w:val="32"/>
          <w:szCs w:val="32"/>
        </w:rPr>
      </w:pPr>
    </w:p>
    <w:p w14:paraId="2AEB89E7" w14:textId="77777777" w:rsidR="00A21E26" w:rsidRDefault="00A21E26" w:rsidP="00EF762C">
      <w:pPr>
        <w:spacing w:after="160" w:line="259" w:lineRule="auto"/>
        <w:ind w:left="0" w:right="0" w:firstLine="0"/>
        <w:rPr>
          <w:b/>
          <w:color w:val="4471C4"/>
          <w:sz w:val="32"/>
          <w:szCs w:val="32"/>
        </w:rPr>
      </w:pPr>
    </w:p>
    <w:p w14:paraId="235B457C" w14:textId="5B0EA530" w:rsidR="008C564C" w:rsidRDefault="00A21E26" w:rsidP="00446C66">
      <w:pPr>
        <w:spacing w:after="160" w:line="259" w:lineRule="auto"/>
        <w:ind w:left="0" w:right="0" w:firstLine="720"/>
        <w:rPr>
          <w:b/>
          <w:color w:val="4471C4"/>
          <w:sz w:val="32"/>
          <w:szCs w:val="32"/>
        </w:rPr>
      </w:pPr>
      <w:r>
        <w:rPr>
          <w:noProof/>
        </w:rPr>
        <w:drawing>
          <wp:anchor distT="0" distB="0" distL="114300" distR="114300" simplePos="0" relativeHeight="251658240" behindDoc="1" locked="0" layoutInCell="1" allowOverlap="1" wp14:anchorId="3C98217D" wp14:editId="78F300CB">
            <wp:simplePos x="0" y="0"/>
            <wp:positionH relativeFrom="column">
              <wp:posOffset>3183890</wp:posOffset>
            </wp:positionH>
            <wp:positionV relativeFrom="paragraph">
              <wp:posOffset>-635</wp:posOffset>
            </wp:positionV>
            <wp:extent cx="3340100" cy="817245"/>
            <wp:effectExtent l="0" t="0" r="0" b="0"/>
            <wp:wrapNone/>
            <wp:docPr id="831379426" name="Picture 831379426" descr="A picture containing sitt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31379426" name="Picture 831379426" descr="A picture containing sitting"/>
                    <pic:cNvPicPr/>
                  </pic:nvPicPr>
                  <pic:blipFill>
                    <a:blip r:embed="rId14" cstate="print">
                      <a:extLst>
                        <a:ext uri="{28A0092B-C50C-407E-A947-70E740481C1C}">
                          <a14:useLocalDpi xmlns:a14="http://schemas.microsoft.com/office/drawing/2010/main" val="0"/>
                        </a:ext>
                      </a:extLst>
                    </a:blip>
                    <a:stretch>
                      <a:fillRect/>
                    </a:stretch>
                  </pic:blipFill>
                  <pic:spPr>
                    <a:xfrm>
                      <a:off x="0" y="0"/>
                      <a:ext cx="3340100" cy="817245"/>
                    </a:xfrm>
                    <a:prstGeom prst="rect">
                      <a:avLst/>
                    </a:prstGeom>
                  </pic:spPr>
                </pic:pic>
              </a:graphicData>
            </a:graphic>
            <wp14:sizeRelH relativeFrom="margin">
              <wp14:pctWidth>0</wp14:pctWidth>
            </wp14:sizeRelH>
            <wp14:sizeRelV relativeFrom="margin">
              <wp14:pctHeight>0</wp14:pctHeight>
            </wp14:sizeRelV>
          </wp:anchor>
        </w:drawing>
      </w:r>
      <w:r>
        <w:rPr>
          <w:noProof/>
        </w:rPr>
        <w:drawing>
          <wp:anchor distT="0" distB="0" distL="114300" distR="114300" simplePos="0" relativeHeight="251658241" behindDoc="1" locked="0" layoutInCell="1" allowOverlap="1" wp14:anchorId="2593F46B" wp14:editId="585A4A1A">
            <wp:simplePos x="0" y="0"/>
            <wp:positionH relativeFrom="column">
              <wp:posOffset>0</wp:posOffset>
            </wp:positionH>
            <wp:positionV relativeFrom="paragraph">
              <wp:posOffset>133985</wp:posOffset>
            </wp:positionV>
            <wp:extent cx="2395855" cy="641985"/>
            <wp:effectExtent l="0" t="0" r="4445" b="5715"/>
            <wp:wrapNone/>
            <wp:docPr id="1045018680" name="Picture 1045018680" descr="Picture of Cllr Kha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45018680" name="Picture 1045018680" descr="Picture of Cllr Khan"/>
                    <pic:cNvPicPr/>
                  </pic:nvPicPr>
                  <pic:blipFill>
                    <a:blip r:embed="rId15">
                      <a:extLst>
                        <a:ext uri="{28A0092B-C50C-407E-A947-70E740481C1C}">
                          <a14:useLocalDpi xmlns:a14="http://schemas.microsoft.com/office/drawing/2010/main" val="0"/>
                        </a:ext>
                      </a:extLst>
                    </a:blip>
                    <a:stretch>
                      <a:fillRect/>
                    </a:stretch>
                  </pic:blipFill>
                  <pic:spPr>
                    <a:xfrm>
                      <a:off x="0" y="0"/>
                      <a:ext cx="2395855" cy="641985"/>
                    </a:xfrm>
                    <a:prstGeom prst="rect">
                      <a:avLst/>
                    </a:prstGeom>
                  </pic:spPr>
                </pic:pic>
              </a:graphicData>
            </a:graphic>
            <wp14:sizeRelH relativeFrom="margin">
              <wp14:pctWidth>0</wp14:pctWidth>
            </wp14:sizeRelH>
            <wp14:sizeRelV relativeFrom="margin">
              <wp14:pctHeight>0</wp14:pctHeight>
            </wp14:sizeRelV>
          </wp:anchor>
        </w:drawing>
      </w:r>
    </w:p>
    <w:p w14:paraId="3EF6507D" w14:textId="77777777" w:rsidR="00E254F0" w:rsidRDefault="00E254F0" w:rsidP="008443D3">
      <w:pPr>
        <w:spacing w:after="48" w:line="259" w:lineRule="auto"/>
        <w:ind w:left="0" w:right="0" w:firstLine="0"/>
        <w:rPr>
          <w:b/>
          <w:color w:val="4471C4"/>
          <w:sz w:val="32"/>
          <w:szCs w:val="32"/>
        </w:rPr>
      </w:pPr>
    </w:p>
    <w:p w14:paraId="1F92495F" w14:textId="77777777" w:rsidR="00E254F0" w:rsidRDefault="00E254F0" w:rsidP="008443D3">
      <w:pPr>
        <w:spacing w:after="48" w:line="259" w:lineRule="auto"/>
        <w:ind w:left="0" w:right="0" w:firstLine="0"/>
        <w:rPr>
          <w:b/>
          <w:color w:val="4471C4"/>
          <w:sz w:val="32"/>
          <w:szCs w:val="32"/>
        </w:rPr>
      </w:pPr>
    </w:p>
    <w:p w14:paraId="39BCB09D" w14:textId="544C2454" w:rsidR="006245BF" w:rsidRDefault="00736B79" w:rsidP="008443D3">
      <w:pPr>
        <w:spacing w:after="48" w:line="259" w:lineRule="auto"/>
        <w:ind w:left="0" w:right="0" w:firstLine="0"/>
        <w:rPr>
          <w:b/>
          <w:i/>
          <w:color w:val="4471C4"/>
          <w:sz w:val="32"/>
          <w:szCs w:val="32"/>
        </w:rPr>
      </w:pPr>
      <w:r>
        <w:rPr>
          <w:b/>
          <w:color w:val="4471C4"/>
          <w:sz w:val="32"/>
          <w:szCs w:val="32"/>
        </w:rPr>
        <w:lastRenderedPageBreak/>
        <w:t>Foreword</w:t>
      </w:r>
    </w:p>
    <w:p w14:paraId="4EEF87BD" w14:textId="77777777" w:rsidR="006245BF" w:rsidRDefault="006245BF" w:rsidP="008443D3">
      <w:pPr>
        <w:spacing w:after="48" w:line="259" w:lineRule="auto"/>
        <w:ind w:left="0" w:right="0" w:firstLine="0"/>
        <w:rPr>
          <w:b/>
          <w:i/>
          <w:color w:val="4471C4"/>
          <w:sz w:val="32"/>
          <w:szCs w:val="32"/>
        </w:rPr>
      </w:pPr>
    </w:p>
    <w:p w14:paraId="3C815FF5" w14:textId="391D28BD" w:rsidR="00041264" w:rsidRDefault="00041264" w:rsidP="00041264">
      <w:pPr>
        <w:spacing w:after="48" w:line="259" w:lineRule="auto"/>
        <w:ind w:left="0" w:right="0" w:firstLine="0"/>
        <w:jc w:val="center"/>
        <w:rPr>
          <w:b/>
          <w:i/>
          <w:color w:val="4471C4"/>
          <w:sz w:val="32"/>
          <w:szCs w:val="32"/>
        </w:rPr>
      </w:pPr>
      <w:r w:rsidRPr="00790019">
        <w:rPr>
          <w:b/>
          <w:noProof/>
          <w:color w:val="4471C4"/>
          <w:sz w:val="32"/>
          <w:szCs w:val="32"/>
        </w:rPr>
        <w:drawing>
          <wp:inline distT="0" distB="0" distL="0" distR="0" wp14:anchorId="2EB09CF9" wp14:editId="24A9F80A">
            <wp:extent cx="1809750" cy="1892300"/>
            <wp:effectExtent l="0" t="0" r="0" b="0"/>
            <wp:docPr id="1044693607" name="Picture 1" descr="A person smiling for the camera"/>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44693607" name="Picture 1" descr="A person smiling for the camera"/>
                    <pic:cNvPicPr/>
                  </pic:nvPicPr>
                  <pic:blipFill rotWithShape="1">
                    <a:blip r:embed="rId16"/>
                    <a:srcRect b="23883"/>
                    <a:stretch>
                      <a:fillRect/>
                    </a:stretch>
                  </pic:blipFill>
                  <pic:spPr bwMode="auto">
                    <a:xfrm>
                      <a:off x="0" y="0"/>
                      <a:ext cx="1810003" cy="1892565"/>
                    </a:xfrm>
                    <a:prstGeom prst="rect">
                      <a:avLst/>
                    </a:prstGeom>
                    <a:ln>
                      <a:noFill/>
                    </a:ln>
                    <a:extLst>
                      <a:ext uri="{53640926-AAD7-44D8-BBD7-CCE9431645EC}">
                        <a14:shadowObscured xmlns:a14="http://schemas.microsoft.com/office/drawing/2010/main"/>
                      </a:ext>
                    </a:extLst>
                  </pic:spPr>
                </pic:pic>
              </a:graphicData>
            </a:graphic>
          </wp:inline>
        </w:drawing>
      </w:r>
    </w:p>
    <w:p w14:paraId="39D3990B" w14:textId="77777777" w:rsidR="00041264" w:rsidRDefault="00041264" w:rsidP="00041264">
      <w:pPr>
        <w:spacing w:after="48" w:line="259" w:lineRule="auto"/>
        <w:ind w:left="0" w:right="0" w:firstLine="0"/>
        <w:jc w:val="center"/>
        <w:rPr>
          <w:b/>
          <w:i/>
          <w:color w:val="4471C4"/>
          <w:sz w:val="32"/>
          <w:szCs w:val="32"/>
        </w:rPr>
      </w:pPr>
    </w:p>
    <w:p w14:paraId="05A30B06" w14:textId="77777777" w:rsidR="00041264" w:rsidRPr="00AA34C6" w:rsidRDefault="00041264" w:rsidP="00041264">
      <w:pPr>
        <w:spacing w:after="160" w:line="259" w:lineRule="auto"/>
        <w:ind w:left="0" w:right="0" w:firstLine="0"/>
        <w:jc w:val="center"/>
        <w:rPr>
          <w:b/>
          <w:bCs/>
          <w:color w:val="000000" w:themeColor="text1"/>
          <w:szCs w:val="24"/>
        </w:rPr>
      </w:pPr>
      <w:r w:rsidRPr="00AA34C6">
        <w:rPr>
          <w:b/>
          <w:bCs/>
          <w:color w:val="000000" w:themeColor="text1"/>
          <w:szCs w:val="24"/>
        </w:rPr>
        <w:t>Councillor Abdul Salam Khan</w:t>
      </w:r>
    </w:p>
    <w:p w14:paraId="5AEA985B" w14:textId="4F01065E" w:rsidR="00041264" w:rsidRPr="00AA34C6" w:rsidRDefault="00041264" w:rsidP="00041264">
      <w:pPr>
        <w:spacing w:after="160" w:line="259" w:lineRule="auto"/>
        <w:ind w:left="0" w:right="0" w:firstLine="0"/>
        <w:jc w:val="center"/>
        <w:rPr>
          <w:color w:val="000000" w:themeColor="text1"/>
          <w:szCs w:val="24"/>
        </w:rPr>
      </w:pPr>
      <w:r w:rsidRPr="00AA34C6">
        <w:rPr>
          <w:color w:val="000000" w:themeColor="text1"/>
          <w:szCs w:val="24"/>
        </w:rPr>
        <w:t xml:space="preserve">Cabinet Member for </w:t>
      </w:r>
      <w:r w:rsidR="00264B78">
        <w:rPr>
          <w:color w:val="000000" w:themeColor="text1"/>
          <w:szCs w:val="24"/>
        </w:rPr>
        <w:t xml:space="preserve">Education, Skills </w:t>
      </w:r>
      <w:r w:rsidRPr="00AA34C6">
        <w:rPr>
          <w:color w:val="000000" w:themeColor="text1"/>
          <w:szCs w:val="24"/>
        </w:rPr>
        <w:t>&amp; Equalities</w:t>
      </w:r>
    </w:p>
    <w:p w14:paraId="761DC4F4" w14:textId="77777777" w:rsidR="008F4C7E" w:rsidRDefault="008F4C7E" w:rsidP="00805A7F">
      <w:pPr>
        <w:spacing w:after="160" w:line="259" w:lineRule="auto"/>
        <w:ind w:left="0" w:right="0" w:firstLine="0"/>
        <w:rPr>
          <w:bCs/>
          <w:color w:val="000000" w:themeColor="text1"/>
          <w:szCs w:val="24"/>
        </w:rPr>
      </w:pPr>
    </w:p>
    <w:p w14:paraId="6F05C03C" w14:textId="77777777" w:rsidR="00041264" w:rsidRDefault="00041264" w:rsidP="00805A7F">
      <w:pPr>
        <w:spacing w:after="160" w:line="259" w:lineRule="auto"/>
        <w:ind w:left="0" w:right="0" w:firstLine="0"/>
        <w:rPr>
          <w:bCs/>
          <w:color w:val="000000" w:themeColor="text1"/>
          <w:szCs w:val="24"/>
        </w:rPr>
      </w:pPr>
    </w:p>
    <w:p w14:paraId="209C9B6C" w14:textId="6A7F8438" w:rsidR="00480C5D" w:rsidRPr="00480C5D" w:rsidRDefault="00805A7F" w:rsidP="00480C5D">
      <w:pPr>
        <w:spacing w:after="160" w:line="259" w:lineRule="auto"/>
        <w:ind w:left="0" w:right="0" w:firstLine="0"/>
        <w:rPr>
          <w:bCs/>
          <w:color w:val="000000" w:themeColor="text1"/>
          <w:szCs w:val="24"/>
        </w:rPr>
      </w:pPr>
      <w:r w:rsidRPr="37C5D485">
        <w:rPr>
          <w:color w:val="000000" w:themeColor="text1"/>
        </w:rPr>
        <w:t>I am delighted to share this Equality Impact Assessment Report for 2025</w:t>
      </w:r>
      <w:r w:rsidR="00D1194C">
        <w:rPr>
          <w:color w:val="000000" w:themeColor="text1"/>
        </w:rPr>
        <w:t xml:space="preserve"> to </w:t>
      </w:r>
      <w:r w:rsidRPr="37C5D485">
        <w:rPr>
          <w:color w:val="000000" w:themeColor="text1"/>
        </w:rPr>
        <w:t>202</w:t>
      </w:r>
      <w:r w:rsidR="5347258F" w:rsidRPr="37C5D485">
        <w:rPr>
          <w:color w:val="000000" w:themeColor="text1"/>
        </w:rPr>
        <w:t>6</w:t>
      </w:r>
      <w:r w:rsidRPr="37C5D485">
        <w:rPr>
          <w:color w:val="000000" w:themeColor="text1"/>
        </w:rPr>
        <w:t xml:space="preserve">, which shows some of the work that we’ve been doing over the past year to make Coventry City Council a more inclusive, diverse and equitable organisation.  </w:t>
      </w:r>
      <w:r w:rsidR="00480C5D" w:rsidRPr="00480C5D">
        <w:rPr>
          <w:bCs/>
          <w:color w:val="000000" w:themeColor="text1"/>
          <w:szCs w:val="24"/>
        </w:rPr>
        <w:t>The report also demonstrates the Council’s commitment to meeting its obligations under the Public Sector Equality Duty.</w:t>
      </w:r>
      <w:r w:rsidR="00480C5D">
        <w:rPr>
          <w:bCs/>
          <w:color w:val="000000" w:themeColor="text1"/>
          <w:szCs w:val="24"/>
        </w:rPr>
        <w:t xml:space="preserve"> </w:t>
      </w:r>
    </w:p>
    <w:p w14:paraId="33034C3C" w14:textId="77777777" w:rsidR="00480C5D" w:rsidRPr="00480C5D" w:rsidRDefault="00480C5D" w:rsidP="00480C5D">
      <w:pPr>
        <w:spacing w:after="160" w:line="259" w:lineRule="auto"/>
        <w:ind w:left="0" w:right="0" w:firstLine="0"/>
        <w:rPr>
          <w:bCs/>
          <w:color w:val="000000" w:themeColor="text1"/>
          <w:szCs w:val="24"/>
        </w:rPr>
      </w:pPr>
      <w:r w:rsidRPr="00480C5D">
        <w:rPr>
          <w:bCs/>
          <w:color w:val="000000" w:themeColor="text1"/>
          <w:szCs w:val="24"/>
        </w:rPr>
        <w:t xml:space="preserve">Coventry is a city with a rich heritage – a city that is proud to be diverse, proud to be multi-cultural and welcoming to all.  We must ensure that as an organisation, we continue to advance our efforts on diversity and inclusion so that we can meet the needs of all the communities that make up our wonderful city.  Our Equality Impact Assessment process is an invaluable tool for us as we work towards this aim.  </w:t>
      </w:r>
    </w:p>
    <w:p w14:paraId="20907703" w14:textId="1F5DEE38" w:rsidR="00480C5D" w:rsidRPr="00480C5D" w:rsidRDefault="00480C5D" w:rsidP="00480C5D">
      <w:pPr>
        <w:spacing w:after="160" w:line="259" w:lineRule="auto"/>
        <w:ind w:left="0" w:right="0" w:firstLine="0"/>
        <w:rPr>
          <w:bCs/>
          <w:color w:val="000000" w:themeColor="text1"/>
          <w:szCs w:val="24"/>
        </w:rPr>
      </w:pPr>
      <w:r w:rsidRPr="00480C5D">
        <w:rPr>
          <w:bCs/>
          <w:color w:val="000000" w:themeColor="text1"/>
          <w:szCs w:val="24"/>
        </w:rPr>
        <w:t xml:space="preserve">As Cabinet Member with lead responsibility for </w:t>
      </w:r>
      <w:r>
        <w:rPr>
          <w:bCs/>
          <w:color w:val="000000" w:themeColor="text1"/>
          <w:szCs w:val="24"/>
        </w:rPr>
        <w:t xml:space="preserve">Equality </w:t>
      </w:r>
      <w:r w:rsidRPr="00480C5D">
        <w:rPr>
          <w:bCs/>
          <w:color w:val="000000" w:themeColor="text1"/>
          <w:szCs w:val="24"/>
        </w:rPr>
        <w:t>– I am committed to ensuring this work continues to progress at pace and that we deliver actions that match our ambitions for the Council to become a lead public sector organisation in this area.</w:t>
      </w:r>
    </w:p>
    <w:p w14:paraId="491A39A8" w14:textId="77777777" w:rsidR="00805A7F" w:rsidRDefault="00805A7F" w:rsidP="00805A7F">
      <w:pPr>
        <w:spacing w:after="160" w:line="259" w:lineRule="auto"/>
        <w:ind w:left="0" w:right="0" w:firstLine="0"/>
        <w:rPr>
          <w:bCs/>
          <w:color w:val="000000" w:themeColor="text1"/>
          <w:szCs w:val="24"/>
        </w:rPr>
      </w:pPr>
    </w:p>
    <w:p w14:paraId="653ACF6F" w14:textId="77777777" w:rsidR="00805A7F" w:rsidRPr="00736B79" w:rsidRDefault="00805A7F" w:rsidP="00805A7F">
      <w:pPr>
        <w:spacing w:after="160" w:line="259" w:lineRule="auto"/>
        <w:ind w:left="0" w:right="0" w:firstLine="0"/>
        <w:rPr>
          <w:bCs/>
          <w:color w:val="000000" w:themeColor="text1"/>
          <w:szCs w:val="24"/>
        </w:rPr>
      </w:pPr>
    </w:p>
    <w:p w14:paraId="7866F1C3" w14:textId="77777777" w:rsidR="006245BF" w:rsidRPr="006E1931" w:rsidRDefault="006245BF" w:rsidP="008443D3">
      <w:pPr>
        <w:spacing w:after="48" w:line="259" w:lineRule="auto"/>
        <w:ind w:left="0" w:right="0" w:firstLine="0"/>
        <w:rPr>
          <w:i/>
        </w:rPr>
      </w:pPr>
    </w:p>
    <w:p w14:paraId="7006EE8D" w14:textId="77777777" w:rsidR="008443D3" w:rsidRDefault="008443D3">
      <w:pPr>
        <w:spacing w:after="160" w:line="259" w:lineRule="auto"/>
        <w:ind w:left="0" w:right="0" w:firstLine="0"/>
        <w:rPr>
          <w:b/>
          <w:color w:val="4471C4"/>
          <w:sz w:val="32"/>
          <w:szCs w:val="32"/>
        </w:rPr>
      </w:pPr>
      <w:r>
        <w:rPr>
          <w:b/>
          <w:color w:val="4471C4"/>
          <w:sz w:val="32"/>
          <w:szCs w:val="32"/>
        </w:rPr>
        <w:br w:type="page"/>
      </w:r>
    </w:p>
    <w:p w14:paraId="478E071A" w14:textId="1F85EDF7" w:rsidR="00E8783E" w:rsidRPr="006E1931" w:rsidRDefault="00E8783E" w:rsidP="00F87CA8">
      <w:pPr>
        <w:spacing w:after="48" w:line="259" w:lineRule="auto"/>
        <w:ind w:left="0" w:right="0" w:firstLine="0"/>
        <w:rPr>
          <w:i/>
        </w:rPr>
      </w:pPr>
      <w:r w:rsidRPr="1A81D41B">
        <w:rPr>
          <w:b/>
          <w:color w:val="4471C4"/>
          <w:sz w:val="32"/>
          <w:szCs w:val="32"/>
        </w:rPr>
        <w:lastRenderedPageBreak/>
        <w:t xml:space="preserve">Contents Page: </w:t>
      </w:r>
    </w:p>
    <w:p w14:paraId="2EB35AEB" w14:textId="77777777" w:rsidR="00E8783E" w:rsidRPr="00DE39D2" w:rsidRDefault="00E8783E" w:rsidP="00E8783E">
      <w:pPr>
        <w:spacing w:after="31" w:line="259" w:lineRule="auto"/>
        <w:ind w:left="-5" w:right="0"/>
        <w:rPr>
          <w:b/>
          <w:color w:val="000000" w:themeColor="text1"/>
          <w:sz w:val="32"/>
        </w:rPr>
      </w:pPr>
    </w:p>
    <w:tbl>
      <w:tblPr>
        <w:tblStyle w:val="TableGrid"/>
        <w:tblW w:w="0" w:type="auto"/>
        <w:tblInd w:w="-5"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742"/>
        <w:gridCol w:w="8186"/>
      </w:tblGrid>
      <w:tr w:rsidR="00805A7F" w:rsidRPr="00DE39D2" w14:paraId="13315BD2" w14:textId="77777777" w:rsidTr="00FE0E26">
        <w:tc>
          <w:tcPr>
            <w:tcW w:w="1742" w:type="dxa"/>
            <w:shd w:val="clear" w:color="auto" w:fill="FFFFFF" w:themeFill="background1"/>
          </w:tcPr>
          <w:p w14:paraId="31B3C77B" w14:textId="198C0BB1" w:rsidR="00E8783E" w:rsidRPr="00A46493" w:rsidRDefault="00E8783E" w:rsidP="00234886">
            <w:pPr>
              <w:tabs>
                <w:tab w:val="center" w:pos="1440"/>
              </w:tabs>
              <w:spacing w:after="0" w:line="259" w:lineRule="auto"/>
              <w:ind w:left="0" w:right="0" w:firstLine="0"/>
              <w:rPr>
                <w:color w:val="000000" w:themeColor="text1"/>
                <w:sz w:val="26"/>
                <w:szCs w:val="26"/>
              </w:rPr>
            </w:pPr>
            <w:r w:rsidRPr="00A46493">
              <w:rPr>
                <w:color w:val="000000" w:themeColor="text1"/>
                <w:sz w:val="26"/>
                <w:szCs w:val="26"/>
              </w:rPr>
              <w:t xml:space="preserve">Page </w:t>
            </w:r>
            <w:r w:rsidR="00526565">
              <w:rPr>
                <w:color w:val="000000" w:themeColor="text1"/>
                <w:sz w:val="26"/>
                <w:szCs w:val="26"/>
              </w:rPr>
              <w:t>4</w:t>
            </w:r>
            <w:r w:rsidRPr="00A46493">
              <w:rPr>
                <w:color w:val="000000" w:themeColor="text1"/>
                <w:sz w:val="26"/>
                <w:szCs w:val="26"/>
              </w:rPr>
              <w:t xml:space="preserve"> </w:t>
            </w:r>
          </w:p>
          <w:p w14:paraId="58F898EB" w14:textId="77777777" w:rsidR="00E8783E" w:rsidRPr="00A46493" w:rsidRDefault="00E8783E" w:rsidP="00234886">
            <w:pPr>
              <w:spacing w:after="31" w:line="259" w:lineRule="auto"/>
              <w:ind w:left="0" w:right="0" w:firstLine="0"/>
              <w:rPr>
                <w:b/>
                <w:color w:val="000000" w:themeColor="text1"/>
                <w:sz w:val="26"/>
                <w:szCs w:val="26"/>
              </w:rPr>
            </w:pPr>
          </w:p>
        </w:tc>
        <w:tc>
          <w:tcPr>
            <w:tcW w:w="8186" w:type="dxa"/>
            <w:shd w:val="clear" w:color="auto" w:fill="FFFFFF" w:themeFill="background1"/>
          </w:tcPr>
          <w:p w14:paraId="540F440A" w14:textId="60A41D5D" w:rsidR="00E8783E" w:rsidRPr="00A46493" w:rsidRDefault="00E8783E" w:rsidP="00234886">
            <w:pPr>
              <w:spacing w:after="0" w:line="259" w:lineRule="auto"/>
              <w:ind w:left="0" w:right="0" w:firstLine="0"/>
              <w:rPr>
                <w:color w:val="000000" w:themeColor="text1"/>
                <w:sz w:val="26"/>
                <w:szCs w:val="26"/>
              </w:rPr>
            </w:pPr>
            <w:r w:rsidRPr="00A46493">
              <w:rPr>
                <w:color w:val="000000" w:themeColor="text1"/>
                <w:sz w:val="26"/>
                <w:szCs w:val="26"/>
              </w:rPr>
              <w:t xml:space="preserve">Introduction </w:t>
            </w:r>
          </w:p>
          <w:p w14:paraId="68B21736" w14:textId="77777777" w:rsidR="00E8783E" w:rsidRPr="00A46493" w:rsidRDefault="00E8783E" w:rsidP="00234886">
            <w:pPr>
              <w:spacing w:after="31" w:line="259" w:lineRule="auto"/>
              <w:ind w:left="0" w:right="0" w:firstLine="0"/>
              <w:rPr>
                <w:b/>
                <w:color w:val="000000" w:themeColor="text1"/>
                <w:sz w:val="26"/>
                <w:szCs w:val="26"/>
              </w:rPr>
            </w:pPr>
          </w:p>
        </w:tc>
      </w:tr>
      <w:tr w:rsidR="00805A7F" w:rsidRPr="00DE39D2" w14:paraId="314343F0" w14:textId="77777777" w:rsidTr="00FE0E26">
        <w:tc>
          <w:tcPr>
            <w:tcW w:w="1742" w:type="dxa"/>
            <w:shd w:val="clear" w:color="auto" w:fill="FFFFFF" w:themeFill="background1"/>
          </w:tcPr>
          <w:p w14:paraId="679C3BA9" w14:textId="79D5FA40" w:rsidR="00E8783E" w:rsidRPr="00A46493" w:rsidRDefault="00E8783E" w:rsidP="00234886">
            <w:pPr>
              <w:tabs>
                <w:tab w:val="center" w:pos="1440"/>
              </w:tabs>
              <w:spacing w:after="0" w:line="259" w:lineRule="auto"/>
              <w:ind w:left="0" w:right="0" w:firstLine="0"/>
              <w:rPr>
                <w:color w:val="000000" w:themeColor="text1"/>
                <w:sz w:val="26"/>
                <w:szCs w:val="26"/>
              </w:rPr>
            </w:pPr>
            <w:r w:rsidRPr="00A46493">
              <w:rPr>
                <w:color w:val="000000" w:themeColor="text1"/>
                <w:sz w:val="26"/>
                <w:szCs w:val="26"/>
              </w:rPr>
              <w:t xml:space="preserve">Page </w:t>
            </w:r>
            <w:r w:rsidR="00DA1166">
              <w:rPr>
                <w:color w:val="000000" w:themeColor="text1"/>
                <w:sz w:val="26"/>
                <w:szCs w:val="26"/>
              </w:rPr>
              <w:t>4</w:t>
            </w:r>
          </w:p>
          <w:p w14:paraId="6FA9C152" w14:textId="77777777" w:rsidR="00E8783E" w:rsidRPr="00A46493" w:rsidRDefault="00E8783E" w:rsidP="00234886">
            <w:pPr>
              <w:spacing w:after="31" w:line="259" w:lineRule="auto"/>
              <w:ind w:left="0" w:right="0" w:firstLine="0"/>
              <w:rPr>
                <w:b/>
                <w:color w:val="000000" w:themeColor="text1"/>
                <w:sz w:val="26"/>
                <w:szCs w:val="26"/>
              </w:rPr>
            </w:pPr>
          </w:p>
        </w:tc>
        <w:tc>
          <w:tcPr>
            <w:tcW w:w="8186" w:type="dxa"/>
            <w:shd w:val="clear" w:color="auto" w:fill="FFFFFF" w:themeFill="background1"/>
          </w:tcPr>
          <w:p w14:paraId="5E6A5B73" w14:textId="283F6EB9" w:rsidR="00E8783E" w:rsidRPr="00D85E5B" w:rsidRDefault="00DA1166" w:rsidP="00234886">
            <w:pPr>
              <w:spacing w:after="0" w:line="259" w:lineRule="auto"/>
              <w:ind w:left="0" w:right="0" w:firstLine="0"/>
              <w:rPr>
                <w:bCs/>
                <w:color w:val="000000" w:themeColor="text1"/>
                <w:sz w:val="26"/>
                <w:szCs w:val="26"/>
              </w:rPr>
            </w:pPr>
            <w:r w:rsidRPr="00D85E5B">
              <w:rPr>
                <w:bCs/>
                <w:color w:val="000000" w:themeColor="text1"/>
                <w:sz w:val="26"/>
                <w:szCs w:val="26"/>
              </w:rPr>
              <w:t>The Equality Act 2010 - Public Sector Equality Duty</w:t>
            </w:r>
          </w:p>
        </w:tc>
      </w:tr>
      <w:tr w:rsidR="00805A7F" w:rsidRPr="00DE39D2" w14:paraId="775FB0A4" w14:textId="77777777" w:rsidTr="00FE0E26">
        <w:tc>
          <w:tcPr>
            <w:tcW w:w="1742" w:type="dxa"/>
            <w:shd w:val="clear" w:color="auto" w:fill="FFFFFF" w:themeFill="background1"/>
          </w:tcPr>
          <w:p w14:paraId="5A77B06B" w14:textId="261EF8FC" w:rsidR="000C06BA" w:rsidRPr="00A46493" w:rsidRDefault="000C06BA" w:rsidP="00234886">
            <w:pPr>
              <w:spacing w:after="31" w:line="259" w:lineRule="auto"/>
              <w:ind w:left="0" w:right="0" w:firstLine="0"/>
              <w:rPr>
                <w:color w:val="000000" w:themeColor="text1"/>
                <w:sz w:val="26"/>
                <w:szCs w:val="26"/>
              </w:rPr>
            </w:pPr>
            <w:r w:rsidRPr="00A46493">
              <w:rPr>
                <w:color w:val="000000" w:themeColor="text1"/>
                <w:sz w:val="26"/>
                <w:szCs w:val="26"/>
              </w:rPr>
              <w:t>Page</w:t>
            </w:r>
            <w:r w:rsidR="00045A05" w:rsidRPr="00A46493">
              <w:rPr>
                <w:color w:val="000000" w:themeColor="text1"/>
                <w:sz w:val="26"/>
                <w:szCs w:val="26"/>
              </w:rPr>
              <w:t xml:space="preserve"> </w:t>
            </w:r>
            <w:r w:rsidR="00526565">
              <w:rPr>
                <w:color w:val="000000" w:themeColor="text1"/>
                <w:sz w:val="26"/>
                <w:szCs w:val="26"/>
              </w:rPr>
              <w:t>5</w:t>
            </w:r>
          </w:p>
        </w:tc>
        <w:tc>
          <w:tcPr>
            <w:tcW w:w="8186" w:type="dxa"/>
            <w:shd w:val="clear" w:color="auto" w:fill="FFFFFF" w:themeFill="background1"/>
          </w:tcPr>
          <w:p w14:paraId="19C809E2" w14:textId="77777777" w:rsidR="009A64D8" w:rsidRDefault="00DA1166" w:rsidP="00234886">
            <w:pPr>
              <w:spacing w:after="31" w:line="259" w:lineRule="auto"/>
              <w:ind w:left="0" w:right="0" w:firstLine="0"/>
              <w:rPr>
                <w:bCs/>
                <w:color w:val="000000" w:themeColor="text1"/>
                <w:sz w:val="26"/>
                <w:szCs w:val="26"/>
              </w:rPr>
            </w:pPr>
            <w:r w:rsidRPr="00D85E5B">
              <w:rPr>
                <w:bCs/>
                <w:color w:val="000000" w:themeColor="text1"/>
                <w:sz w:val="26"/>
                <w:szCs w:val="26"/>
              </w:rPr>
              <w:t xml:space="preserve">When should an Equality Impact Assessment be carried out </w:t>
            </w:r>
          </w:p>
          <w:p w14:paraId="3CB7EF2F" w14:textId="5087EF84" w:rsidR="00D85E5B" w:rsidRPr="00D85E5B" w:rsidRDefault="00D85E5B" w:rsidP="00234886">
            <w:pPr>
              <w:spacing w:after="31" w:line="259" w:lineRule="auto"/>
              <w:ind w:left="0" w:right="0" w:firstLine="0"/>
              <w:rPr>
                <w:bCs/>
                <w:color w:val="000000" w:themeColor="text1"/>
                <w:sz w:val="26"/>
                <w:szCs w:val="26"/>
              </w:rPr>
            </w:pPr>
          </w:p>
        </w:tc>
      </w:tr>
      <w:tr w:rsidR="00805A7F" w:rsidRPr="00DE39D2" w14:paraId="23342829" w14:textId="77777777" w:rsidTr="00FE0E26">
        <w:tc>
          <w:tcPr>
            <w:tcW w:w="1742" w:type="dxa"/>
            <w:shd w:val="clear" w:color="auto" w:fill="FFFFFF" w:themeFill="background1"/>
          </w:tcPr>
          <w:p w14:paraId="77265638" w14:textId="0D137439" w:rsidR="00A46493" w:rsidRPr="00A46493" w:rsidRDefault="00A46493" w:rsidP="00234886">
            <w:pPr>
              <w:spacing w:after="31" w:line="259" w:lineRule="auto"/>
              <w:ind w:left="0" w:right="0" w:firstLine="0"/>
              <w:rPr>
                <w:color w:val="000000" w:themeColor="text1"/>
                <w:sz w:val="26"/>
                <w:szCs w:val="26"/>
              </w:rPr>
            </w:pPr>
            <w:r w:rsidRPr="00A46493">
              <w:rPr>
                <w:color w:val="000000" w:themeColor="text1"/>
                <w:sz w:val="26"/>
                <w:szCs w:val="26"/>
              </w:rPr>
              <w:t xml:space="preserve">Page </w:t>
            </w:r>
            <w:r w:rsidR="008046B6">
              <w:rPr>
                <w:color w:val="000000" w:themeColor="text1"/>
                <w:sz w:val="26"/>
                <w:szCs w:val="26"/>
              </w:rPr>
              <w:t>6</w:t>
            </w:r>
            <w:r w:rsidRPr="00A46493">
              <w:rPr>
                <w:color w:val="000000" w:themeColor="text1"/>
                <w:sz w:val="26"/>
                <w:szCs w:val="26"/>
              </w:rPr>
              <w:t xml:space="preserve"> </w:t>
            </w:r>
          </w:p>
        </w:tc>
        <w:tc>
          <w:tcPr>
            <w:tcW w:w="8186" w:type="dxa"/>
            <w:shd w:val="clear" w:color="auto" w:fill="FFFFFF" w:themeFill="background1"/>
          </w:tcPr>
          <w:p w14:paraId="09F9C9EA" w14:textId="77777777" w:rsidR="00A46493" w:rsidRDefault="00080786" w:rsidP="00234886">
            <w:pPr>
              <w:spacing w:after="31" w:line="259" w:lineRule="auto"/>
              <w:ind w:left="0" w:right="0" w:firstLine="0"/>
              <w:rPr>
                <w:rStyle w:val="normaltextrun"/>
                <w:bCs/>
                <w:color w:val="000000" w:themeColor="text1"/>
                <w:sz w:val="26"/>
                <w:szCs w:val="26"/>
                <w:shd w:val="clear" w:color="auto" w:fill="FFFFFF"/>
              </w:rPr>
            </w:pPr>
            <w:r w:rsidRPr="00D85E5B">
              <w:rPr>
                <w:bCs/>
                <w:color w:val="000000" w:themeColor="text1"/>
                <w:sz w:val="26"/>
                <w:szCs w:val="26"/>
              </w:rPr>
              <w:t>Coventry as a Marmot City  </w:t>
            </w:r>
            <w:r w:rsidRPr="00D85E5B">
              <w:rPr>
                <w:rStyle w:val="normaltextrun"/>
                <w:bCs/>
                <w:color w:val="000000" w:themeColor="text1"/>
                <w:sz w:val="26"/>
                <w:szCs w:val="26"/>
                <w:shd w:val="clear" w:color="auto" w:fill="FFFFFF"/>
              </w:rPr>
              <w:t xml:space="preserve"> </w:t>
            </w:r>
          </w:p>
          <w:p w14:paraId="14C6A1A6" w14:textId="67722F8D" w:rsidR="00D85E5B" w:rsidRPr="00D85E5B" w:rsidRDefault="00D85E5B" w:rsidP="00234886">
            <w:pPr>
              <w:spacing w:after="31" w:line="259" w:lineRule="auto"/>
              <w:ind w:left="0" w:right="0" w:firstLine="0"/>
              <w:rPr>
                <w:rStyle w:val="normaltextrun"/>
                <w:bCs/>
                <w:color w:val="000000" w:themeColor="text1"/>
                <w:sz w:val="26"/>
                <w:szCs w:val="26"/>
                <w:shd w:val="clear" w:color="auto" w:fill="FFFFFF"/>
              </w:rPr>
            </w:pPr>
          </w:p>
        </w:tc>
      </w:tr>
      <w:tr w:rsidR="00805A7F" w:rsidRPr="00DE39D2" w14:paraId="58BBB40D" w14:textId="77777777" w:rsidTr="00FE0E26">
        <w:tc>
          <w:tcPr>
            <w:tcW w:w="1742" w:type="dxa"/>
            <w:shd w:val="clear" w:color="auto" w:fill="FFFFFF" w:themeFill="background1"/>
          </w:tcPr>
          <w:p w14:paraId="1A7E2463" w14:textId="05FA8875" w:rsidR="004066D1" w:rsidRPr="00A46493" w:rsidRDefault="004066D1" w:rsidP="00234886">
            <w:pPr>
              <w:spacing w:after="31" w:line="259" w:lineRule="auto"/>
              <w:ind w:left="0" w:right="0" w:firstLine="0"/>
              <w:rPr>
                <w:color w:val="000000" w:themeColor="text1"/>
                <w:sz w:val="26"/>
                <w:szCs w:val="26"/>
              </w:rPr>
            </w:pPr>
            <w:r w:rsidRPr="00A46493">
              <w:rPr>
                <w:color w:val="000000" w:themeColor="text1"/>
                <w:sz w:val="26"/>
                <w:szCs w:val="26"/>
              </w:rPr>
              <w:t xml:space="preserve">Page </w:t>
            </w:r>
            <w:r w:rsidR="006D2C8A">
              <w:rPr>
                <w:color w:val="000000" w:themeColor="text1"/>
                <w:sz w:val="26"/>
                <w:szCs w:val="26"/>
              </w:rPr>
              <w:t>6</w:t>
            </w:r>
          </w:p>
        </w:tc>
        <w:tc>
          <w:tcPr>
            <w:tcW w:w="8186" w:type="dxa"/>
            <w:shd w:val="clear" w:color="auto" w:fill="FFFFFF" w:themeFill="background1"/>
          </w:tcPr>
          <w:p w14:paraId="587D6C8B" w14:textId="77777777" w:rsidR="004066D1" w:rsidRPr="00D85E5B" w:rsidRDefault="004066D1" w:rsidP="00234886">
            <w:pPr>
              <w:spacing w:after="31" w:line="259" w:lineRule="auto"/>
              <w:ind w:left="0" w:right="0" w:firstLine="0"/>
              <w:rPr>
                <w:bCs/>
                <w:color w:val="000000" w:themeColor="text1"/>
                <w:sz w:val="26"/>
                <w:szCs w:val="26"/>
              </w:rPr>
            </w:pPr>
            <w:r w:rsidRPr="00D85E5B">
              <w:rPr>
                <w:bCs/>
                <w:color w:val="000000" w:themeColor="text1"/>
                <w:sz w:val="26"/>
                <w:szCs w:val="26"/>
              </w:rPr>
              <w:t>Equality Impact Assessment Training</w:t>
            </w:r>
          </w:p>
          <w:p w14:paraId="7446BC88" w14:textId="14994F21" w:rsidR="004066D1" w:rsidRPr="00D85E5B" w:rsidRDefault="004066D1" w:rsidP="00234886">
            <w:pPr>
              <w:spacing w:after="31" w:line="259" w:lineRule="auto"/>
              <w:ind w:left="0" w:right="0" w:firstLine="0"/>
              <w:rPr>
                <w:bCs/>
                <w:color w:val="000000" w:themeColor="text1"/>
                <w:sz w:val="26"/>
                <w:szCs w:val="26"/>
              </w:rPr>
            </w:pPr>
          </w:p>
        </w:tc>
      </w:tr>
      <w:tr w:rsidR="00805A7F" w:rsidRPr="00DE39D2" w14:paraId="61434DCD" w14:textId="77777777" w:rsidTr="00FE0E26">
        <w:tc>
          <w:tcPr>
            <w:tcW w:w="1742" w:type="dxa"/>
            <w:shd w:val="clear" w:color="auto" w:fill="FFFFFF" w:themeFill="background1"/>
          </w:tcPr>
          <w:p w14:paraId="7C921D02" w14:textId="3A8226C4" w:rsidR="00E8783E" w:rsidRPr="00A46493" w:rsidRDefault="00E8783E" w:rsidP="00234886">
            <w:pPr>
              <w:spacing w:after="31" w:line="259" w:lineRule="auto"/>
              <w:ind w:left="0" w:right="0" w:firstLine="0"/>
              <w:rPr>
                <w:color w:val="000000" w:themeColor="text1"/>
                <w:sz w:val="26"/>
                <w:szCs w:val="26"/>
              </w:rPr>
            </w:pPr>
            <w:r w:rsidRPr="00A46493">
              <w:rPr>
                <w:color w:val="000000" w:themeColor="text1"/>
                <w:sz w:val="26"/>
                <w:szCs w:val="26"/>
              </w:rPr>
              <w:t xml:space="preserve">Page </w:t>
            </w:r>
            <w:r w:rsidR="00A730AB">
              <w:rPr>
                <w:color w:val="000000" w:themeColor="text1"/>
                <w:sz w:val="26"/>
                <w:szCs w:val="26"/>
              </w:rPr>
              <w:t>9</w:t>
            </w:r>
          </w:p>
          <w:p w14:paraId="0C6FD93B" w14:textId="77777777" w:rsidR="00E8783E" w:rsidRPr="00A46493" w:rsidRDefault="00E8783E" w:rsidP="00234886">
            <w:pPr>
              <w:spacing w:after="31" w:line="259" w:lineRule="auto"/>
              <w:ind w:left="0" w:right="0" w:firstLine="0"/>
              <w:rPr>
                <w:b/>
                <w:color w:val="000000" w:themeColor="text1"/>
                <w:sz w:val="26"/>
                <w:szCs w:val="26"/>
              </w:rPr>
            </w:pPr>
          </w:p>
        </w:tc>
        <w:tc>
          <w:tcPr>
            <w:tcW w:w="8186" w:type="dxa"/>
            <w:shd w:val="clear" w:color="auto" w:fill="FFFFFF" w:themeFill="background1"/>
          </w:tcPr>
          <w:p w14:paraId="46BF5B1C" w14:textId="10B16393" w:rsidR="00E8783E" w:rsidRDefault="00480C5D" w:rsidP="00234886">
            <w:pPr>
              <w:spacing w:after="31" w:line="259" w:lineRule="auto"/>
              <w:ind w:left="0" w:right="0" w:firstLine="0"/>
              <w:rPr>
                <w:bCs/>
                <w:color w:val="000000" w:themeColor="text1"/>
                <w:sz w:val="26"/>
                <w:szCs w:val="26"/>
              </w:rPr>
            </w:pPr>
            <w:r>
              <w:rPr>
                <w:bCs/>
                <w:color w:val="000000" w:themeColor="text1"/>
                <w:sz w:val="26"/>
                <w:szCs w:val="26"/>
              </w:rPr>
              <w:t>S</w:t>
            </w:r>
            <w:r w:rsidR="00080786" w:rsidRPr="00D85E5B">
              <w:rPr>
                <w:bCs/>
                <w:color w:val="000000" w:themeColor="text1"/>
                <w:sz w:val="26"/>
                <w:szCs w:val="26"/>
              </w:rPr>
              <w:t>ummary of the outcomes of Equality Impact Assessments – 1</w:t>
            </w:r>
            <w:r w:rsidR="00080786" w:rsidRPr="00D85E5B">
              <w:rPr>
                <w:bCs/>
                <w:color w:val="000000" w:themeColor="text1"/>
                <w:sz w:val="26"/>
                <w:szCs w:val="26"/>
                <w:vertAlign w:val="superscript"/>
              </w:rPr>
              <w:t>st</w:t>
            </w:r>
            <w:r w:rsidR="00080786" w:rsidRPr="00D85E5B">
              <w:rPr>
                <w:bCs/>
                <w:color w:val="000000" w:themeColor="text1"/>
                <w:sz w:val="26"/>
                <w:szCs w:val="26"/>
              </w:rPr>
              <w:t xml:space="preserve"> April 2025 to 31st March 2026</w:t>
            </w:r>
          </w:p>
          <w:p w14:paraId="39ED5785" w14:textId="32BC2988" w:rsidR="00D85E5B" w:rsidRPr="00D85E5B" w:rsidRDefault="00D85E5B" w:rsidP="00234886">
            <w:pPr>
              <w:spacing w:after="31" w:line="259" w:lineRule="auto"/>
              <w:ind w:left="0" w:right="0" w:firstLine="0"/>
              <w:rPr>
                <w:bCs/>
                <w:color w:val="000000" w:themeColor="text1"/>
                <w:sz w:val="26"/>
                <w:szCs w:val="26"/>
              </w:rPr>
            </w:pPr>
          </w:p>
        </w:tc>
      </w:tr>
      <w:tr w:rsidR="00805A7F" w:rsidRPr="00DE39D2" w14:paraId="7D2D9643" w14:textId="77777777" w:rsidTr="00FE0E26">
        <w:tc>
          <w:tcPr>
            <w:tcW w:w="1742" w:type="dxa"/>
            <w:shd w:val="clear" w:color="auto" w:fill="FFFFFF" w:themeFill="background1"/>
          </w:tcPr>
          <w:p w14:paraId="6E0C8C0F" w14:textId="56885896" w:rsidR="00E8783E" w:rsidRPr="00A46493" w:rsidRDefault="00E8783E" w:rsidP="00234886">
            <w:pPr>
              <w:spacing w:after="31" w:line="259" w:lineRule="auto"/>
              <w:ind w:left="0" w:right="0" w:firstLine="0"/>
              <w:rPr>
                <w:color w:val="000000" w:themeColor="text1"/>
                <w:sz w:val="26"/>
                <w:szCs w:val="26"/>
              </w:rPr>
            </w:pPr>
            <w:r w:rsidRPr="00A46493">
              <w:rPr>
                <w:color w:val="000000" w:themeColor="text1"/>
                <w:sz w:val="26"/>
                <w:szCs w:val="26"/>
              </w:rPr>
              <w:t xml:space="preserve">Page </w:t>
            </w:r>
            <w:r w:rsidR="004D2F10" w:rsidRPr="00A46493">
              <w:rPr>
                <w:color w:val="000000" w:themeColor="text1"/>
                <w:sz w:val="26"/>
                <w:szCs w:val="26"/>
              </w:rPr>
              <w:t>1</w:t>
            </w:r>
            <w:r w:rsidR="007C6D24">
              <w:rPr>
                <w:color w:val="000000" w:themeColor="text1"/>
                <w:sz w:val="26"/>
                <w:szCs w:val="26"/>
              </w:rPr>
              <w:t>4</w:t>
            </w:r>
          </w:p>
          <w:p w14:paraId="72660C70" w14:textId="77777777" w:rsidR="00E8783E" w:rsidRPr="00A46493" w:rsidRDefault="00E8783E" w:rsidP="00234886">
            <w:pPr>
              <w:spacing w:after="31" w:line="259" w:lineRule="auto"/>
              <w:ind w:left="0" w:right="0" w:firstLine="0"/>
              <w:rPr>
                <w:b/>
                <w:color w:val="000000" w:themeColor="text1"/>
                <w:sz w:val="26"/>
                <w:szCs w:val="26"/>
              </w:rPr>
            </w:pPr>
          </w:p>
        </w:tc>
        <w:tc>
          <w:tcPr>
            <w:tcW w:w="8186" w:type="dxa"/>
            <w:shd w:val="clear" w:color="auto" w:fill="FFFFFF" w:themeFill="background1"/>
          </w:tcPr>
          <w:p w14:paraId="4FF82198" w14:textId="1BB810AA" w:rsidR="00E8783E" w:rsidRPr="00D85E5B" w:rsidRDefault="00E8783E" w:rsidP="00234886">
            <w:pPr>
              <w:spacing w:after="31" w:line="259" w:lineRule="auto"/>
              <w:ind w:left="0" w:right="0" w:firstLine="0"/>
              <w:rPr>
                <w:bCs/>
                <w:color w:val="000000" w:themeColor="text1"/>
                <w:sz w:val="26"/>
                <w:szCs w:val="26"/>
              </w:rPr>
            </w:pPr>
            <w:r w:rsidRPr="00D85E5B">
              <w:rPr>
                <w:bCs/>
                <w:color w:val="000000" w:themeColor="text1"/>
                <w:sz w:val="26"/>
                <w:szCs w:val="26"/>
              </w:rPr>
              <w:t>Equality Impact Assessment</w:t>
            </w:r>
            <w:r w:rsidR="00480C5D">
              <w:rPr>
                <w:bCs/>
                <w:color w:val="000000" w:themeColor="text1"/>
                <w:sz w:val="26"/>
                <w:szCs w:val="26"/>
              </w:rPr>
              <w:t>s –</w:t>
            </w:r>
            <w:r w:rsidRPr="00D85E5B">
              <w:rPr>
                <w:bCs/>
                <w:color w:val="000000" w:themeColor="text1"/>
                <w:sz w:val="26"/>
                <w:szCs w:val="26"/>
              </w:rPr>
              <w:t xml:space="preserve"> </w:t>
            </w:r>
            <w:r w:rsidR="00A46493" w:rsidRPr="00D85E5B">
              <w:rPr>
                <w:bCs/>
                <w:color w:val="000000" w:themeColor="text1"/>
                <w:sz w:val="26"/>
                <w:szCs w:val="26"/>
              </w:rPr>
              <w:t>A</w:t>
            </w:r>
            <w:r w:rsidRPr="00D85E5B">
              <w:rPr>
                <w:bCs/>
                <w:color w:val="000000" w:themeColor="text1"/>
                <w:sz w:val="26"/>
                <w:szCs w:val="26"/>
              </w:rPr>
              <w:t>nalysis</w:t>
            </w:r>
            <w:r w:rsidR="00480C5D">
              <w:rPr>
                <w:bCs/>
                <w:color w:val="000000" w:themeColor="text1"/>
                <w:sz w:val="26"/>
                <w:szCs w:val="26"/>
              </w:rPr>
              <w:t xml:space="preserve"> of outcomes</w:t>
            </w:r>
          </w:p>
        </w:tc>
      </w:tr>
      <w:tr w:rsidR="00805A7F" w:rsidRPr="00DE39D2" w14:paraId="1AE9BF08" w14:textId="77777777" w:rsidTr="002E16A3">
        <w:trPr>
          <w:trHeight w:val="496"/>
        </w:trPr>
        <w:tc>
          <w:tcPr>
            <w:tcW w:w="1742" w:type="dxa"/>
            <w:shd w:val="clear" w:color="auto" w:fill="FFFFFF" w:themeFill="background1"/>
          </w:tcPr>
          <w:p w14:paraId="58EA8492" w14:textId="7A3DAA16" w:rsidR="00E8783E" w:rsidRPr="00A46493" w:rsidRDefault="00E8783E" w:rsidP="00234886">
            <w:pPr>
              <w:spacing w:after="31" w:line="259" w:lineRule="auto"/>
              <w:ind w:left="0" w:right="0" w:firstLine="0"/>
              <w:rPr>
                <w:color w:val="000000" w:themeColor="text1"/>
                <w:sz w:val="26"/>
                <w:szCs w:val="26"/>
              </w:rPr>
            </w:pPr>
            <w:r w:rsidRPr="00A46493">
              <w:rPr>
                <w:color w:val="000000" w:themeColor="text1"/>
                <w:sz w:val="26"/>
                <w:szCs w:val="26"/>
              </w:rPr>
              <w:t xml:space="preserve">Page </w:t>
            </w:r>
            <w:r w:rsidR="004D2F10" w:rsidRPr="00A46493">
              <w:rPr>
                <w:color w:val="000000" w:themeColor="text1"/>
                <w:sz w:val="26"/>
                <w:szCs w:val="26"/>
              </w:rPr>
              <w:t>1</w:t>
            </w:r>
            <w:r w:rsidR="007C6D24">
              <w:rPr>
                <w:color w:val="000000" w:themeColor="text1"/>
                <w:sz w:val="26"/>
                <w:szCs w:val="26"/>
              </w:rPr>
              <w:t>4</w:t>
            </w:r>
          </w:p>
          <w:p w14:paraId="37ECB52C" w14:textId="77777777" w:rsidR="00E8783E" w:rsidRPr="00A46493" w:rsidRDefault="00E8783E" w:rsidP="00234886">
            <w:pPr>
              <w:spacing w:after="31" w:line="259" w:lineRule="auto"/>
              <w:ind w:left="0" w:right="0" w:firstLine="0"/>
              <w:rPr>
                <w:b/>
                <w:color w:val="000000" w:themeColor="text1"/>
                <w:sz w:val="26"/>
                <w:szCs w:val="26"/>
              </w:rPr>
            </w:pPr>
          </w:p>
        </w:tc>
        <w:tc>
          <w:tcPr>
            <w:tcW w:w="8186" w:type="dxa"/>
            <w:shd w:val="clear" w:color="auto" w:fill="FFFFFF" w:themeFill="background1"/>
          </w:tcPr>
          <w:p w14:paraId="09BFB75A" w14:textId="5C70E735" w:rsidR="00E8783E" w:rsidRPr="00D85E5B" w:rsidRDefault="00FF500D" w:rsidP="00D9094B">
            <w:pPr>
              <w:spacing w:after="0" w:line="259" w:lineRule="auto"/>
              <w:ind w:left="0" w:right="0" w:firstLine="0"/>
              <w:rPr>
                <w:bCs/>
                <w:color w:val="000000" w:themeColor="text1"/>
                <w:sz w:val="26"/>
                <w:szCs w:val="26"/>
              </w:rPr>
            </w:pPr>
            <w:r w:rsidRPr="00D85E5B">
              <w:rPr>
                <w:bCs/>
                <w:color w:val="000000" w:themeColor="text1"/>
                <w:sz w:val="26"/>
                <w:szCs w:val="26"/>
              </w:rPr>
              <w:t xml:space="preserve">Summary of </w:t>
            </w:r>
            <w:proofErr w:type="gramStart"/>
            <w:r w:rsidRPr="00D85E5B">
              <w:rPr>
                <w:bCs/>
                <w:color w:val="000000" w:themeColor="text1"/>
                <w:sz w:val="26"/>
                <w:szCs w:val="26"/>
              </w:rPr>
              <w:t>EIA’s</w:t>
            </w:r>
            <w:proofErr w:type="gramEnd"/>
            <w:r w:rsidRPr="00D85E5B">
              <w:rPr>
                <w:bCs/>
                <w:color w:val="000000" w:themeColor="text1"/>
                <w:sz w:val="26"/>
                <w:szCs w:val="26"/>
              </w:rPr>
              <w:t xml:space="preserve"> by Protected Characteristics </w:t>
            </w:r>
          </w:p>
        </w:tc>
      </w:tr>
      <w:tr w:rsidR="00D85E5B" w:rsidRPr="00DE39D2" w14:paraId="2946215F" w14:textId="77777777" w:rsidTr="00FE0E26">
        <w:tc>
          <w:tcPr>
            <w:tcW w:w="1742" w:type="dxa"/>
            <w:shd w:val="clear" w:color="auto" w:fill="FFFFFF" w:themeFill="background1"/>
          </w:tcPr>
          <w:p w14:paraId="17DB31A1" w14:textId="603C5AD6" w:rsidR="00D85E5B" w:rsidRPr="00A46493" w:rsidRDefault="00D85E5B" w:rsidP="00D85E5B">
            <w:pPr>
              <w:spacing w:after="31" w:line="259" w:lineRule="auto"/>
              <w:ind w:left="0" w:right="0" w:firstLine="0"/>
              <w:rPr>
                <w:color w:val="000000" w:themeColor="text1"/>
                <w:sz w:val="26"/>
                <w:szCs w:val="26"/>
              </w:rPr>
            </w:pPr>
            <w:r w:rsidRPr="00A46493">
              <w:rPr>
                <w:color w:val="000000" w:themeColor="text1"/>
                <w:sz w:val="26"/>
                <w:szCs w:val="26"/>
              </w:rPr>
              <w:t>Page 1</w:t>
            </w:r>
            <w:r w:rsidR="00A730AB">
              <w:rPr>
                <w:color w:val="000000" w:themeColor="text1"/>
                <w:sz w:val="26"/>
                <w:szCs w:val="26"/>
              </w:rPr>
              <w:t>7</w:t>
            </w:r>
          </w:p>
          <w:p w14:paraId="7E41E7D0" w14:textId="1812A399" w:rsidR="00D85E5B" w:rsidRPr="00A46493" w:rsidRDefault="00D85E5B" w:rsidP="00FE0E26">
            <w:pPr>
              <w:spacing w:after="31" w:line="259" w:lineRule="auto"/>
              <w:ind w:left="0" w:right="0" w:firstLine="0"/>
              <w:rPr>
                <w:color w:val="000000" w:themeColor="text1"/>
                <w:sz w:val="26"/>
                <w:szCs w:val="26"/>
              </w:rPr>
            </w:pPr>
          </w:p>
        </w:tc>
        <w:tc>
          <w:tcPr>
            <w:tcW w:w="8186" w:type="dxa"/>
            <w:shd w:val="clear" w:color="auto" w:fill="FFFFFF" w:themeFill="background1"/>
          </w:tcPr>
          <w:p w14:paraId="41670C0D" w14:textId="1D31D0FD" w:rsidR="00D85E5B" w:rsidRPr="00D85E5B" w:rsidRDefault="00D85E5B" w:rsidP="00FE0E26">
            <w:pPr>
              <w:spacing w:after="0" w:line="240" w:lineRule="auto"/>
              <w:ind w:left="0" w:right="0" w:firstLine="0"/>
              <w:textAlignment w:val="baseline"/>
              <w:rPr>
                <w:bCs/>
                <w:color w:val="000000" w:themeColor="text1"/>
                <w:sz w:val="26"/>
                <w:szCs w:val="26"/>
              </w:rPr>
            </w:pPr>
            <w:r w:rsidRPr="00D85E5B">
              <w:rPr>
                <w:bCs/>
                <w:color w:val="000000" w:themeColor="text1"/>
                <w:sz w:val="26"/>
                <w:szCs w:val="26"/>
              </w:rPr>
              <w:t>Analysis of Marmot Principles</w:t>
            </w:r>
          </w:p>
        </w:tc>
      </w:tr>
      <w:tr w:rsidR="00805A7F" w:rsidRPr="00DE39D2" w14:paraId="58FD064F" w14:textId="77777777" w:rsidTr="00FE0E26">
        <w:tc>
          <w:tcPr>
            <w:tcW w:w="1742" w:type="dxa"/>
            <w:shd w:val="clear" w:color="auto" w:fill="FFFFFF" w:themeFill="background1"/>
          </w:tcPr>
          <w:p w14:paraId="04C0F6B2" w14:textId="6E135648" w:rsidR="00FE0E26" w:rsidRPr="00A46493" w:rsidRDefault="00FE0E26" w:rsidP="00FE0E26">
            <w:pPr>
              <w:spacing w:after="31" w:line="259" w:lineRule="auto"/>
              <w:ind w:left="0" w:right="0" w:firstLine="0"/>
              <w:rPr>
                <w:color w:val="000000" w:themeColor="text1"/>
                <w:sz w:val="26"/>
                <w:szCs w:val="26"/>
              </w:rPr>
            </w:pPr>
            <w:r w:rsidRPr="00A46493">
              <w:rPr>
                <w:color w:val="000000" w:themeColor="text1"/>
                <w:sz w:val="26"/>
                <w:szCs w:val="26"/>
              </w:rPr>
              <w:t xml:space="preserve">Page </w:t>
            </w:r>
            <w:r w:rsidR="00480C5D">
              <w:rPr>
                <w:color w:val="000000" w:themeColor="text1"/>
                <w:sz w:val="26"/>
                <w:szCs w:val="26"/>
              </w:rPr>
              <w:t>2</w:t>
            </w:r>
            <w:r w:rsidR="00A730AB">
              <w:rPr>
                <w:color w:val="000000" w:themeColor="text1"/>
                <w:sz w:val="26"/>
                <w:szCs w:val="26"/>
              </w:rPr>
              <w:t>0</w:t>
            </w:r>
          </w:p>
          <w:p w14:paraId="43A01B9F" w14:textId="77777777" w:rsidR="00FE0E26" w:rsidRPr="00A46493" w:rsidRDefault="00FE0E26" w:rsidP="00234886">
            <w:pPr>
              <w:spacing w:after="31" w:line="259" w:lineRule="auto"/>
              <w:ind w:left="0" w:right="0" w:firstLine="0"/>
              <w:rPr>
                <w:color w:val="000000" w:themeColor="text1"/>
                <w:sz w:val="26"/>
                <w:szCs w:val="26"/>
              </w:rPr>
            </w:pPr>
          </w:p>
        </w:tc>
        <w:tc>
          <w:tcPr>
            <w:tcW w:w="8186" w:type="dxa"/>
            <w:shd w:val="clear" w:color="auto" w:fill="FFFFFF" w:themeFill="background1"/>
          </w:tcPr>
          <w:p w14:paraId="7DE7E56E" w14:textId="51A0E0C0" w:rsidR="00FE0E26" w:rsidRPr="00D85E5B" w:rsidRDefault="00FE0E26" w:rsidP="00FE0E26">
            <w:pPr>
              <w:spacing w:after="0" w:line="240" w:lineRule="auto"/>
              <w:ind w:left="0" w:right="0" w:firstLine="0"/>
              <w:textAlignment w:val="baseline"/>
              <w:rPr>
                <w:rFonts w:eastAsia="Times New Roman"/>
                <w:bCs/>
                <w:color w:val="000000" w:themeColor="text1"/>
                <w:sz w:val="26"/>
                <w:szCs w:val="26"/>
              </w:rPr>
            </w:pPr>
            <w:r w:rsidRPr="00D85E5B">
              <w:rPr>
                <w:bCs/>
                <w:color w:val="000000" w:themeColor="text1"/>
                <w:spacing w:val="-2"/>
                <w:sz w:val="26"/>
                <w:szCs w:val="26"/>
              </w:rPr>
              <w:t>Budget</w:t>
            </w:r>
            <w:r w:rsidRPr="00D85E5B">
              <w:rPr>
                <w:bCs/>
                <w:color w:val="000000" w:themeColor="text1"/>
                <w:spacing w:val="-32"/>
                <w:sz w:val="26"/>
                <w:szCs w:val="26"/>
              </w:rPr>
              <w:t xml:space="preserve"> </w:t>
            </w:r>
            <w:r w:rsidRPr="00D85E5B">
              <w:rPr>
                <w:bCs/>
                <w:color w:val="000000" w:themeColor="text1"/>
                <w:spacing w:val="-2"/>
                <w:sz w:val="26"/>
                <w:szCs w:val="26"/>
              </w:rPr>
              <w:t>Setting</w:t>
            </w:r>
            <w:r w:rsidRPr="00D85E5B">
              <w:rPr>
                <w:bCs/>
                <w:color w:val="000000" w:themeColor="text1"/>
                <w:spacing w:val="-33"/>
                <w:sz w:val="26"/>
                <w:szCs w:val="26"/>
              </w:rPr>
              <w:t xml:space="preserve"> </w:t>
            </w:r>
            <w:r w:rsidRPr="00D85E5B">
              <w:rPr>
                <w:bCs/>
                <w:color w:val="000000" w:themeColor="text1"/>
                <w:spacing w:val="-2"/>
                <w:sz w:val="26"/>
                <w:szCs w:val="26"/>
              </w:rPr>
              <w:t>202</w:t>
            </w:r>
            <w:r w:rsidR="00D85E5B" w:rsidRPr="00D85E5B">
              <w:rPr>
                <w:bCs/>
                <w:color w:val="000000" w:themeColor="text1"/>
                <w:spacing w:val="-2"/>
                <w:sz w:val="26"/>
                <w:szCs w:val="26"/>
              </w:rPr>
              <w:t>6</w:t>
            </w:r>
            <w:r w:rsidR="00D1194C">
              <w:rPr>
                <w:bCs/>
                <w:color w:val="000000" w:themeColor="text1"/>
                <w:spacing w:val="-2"/>
                <w:sz w:val="26"/>
                <w:szCs w:val="26"/>
              </w:rPr>
              <w:t xml:space="preserve"> to </w:t>
            </w:r>
            <w:r w:rsidRPr="00D85E5B">
              <w:rPr>
                <w:bCs/>
                <w:color w:val="000000" w:themeColor="text1"/>
                <w:spacing w:val="-2"/>
                <w:sz w:val="26"/>
                <w:szCs w:val="26"/>
              </w:rPr>
              <w:t>202</w:t>
            </w:r>
            <w:r w:rsidR="00D85E5B" w:rsidRPr="00D85E5B">
              <w:rPr>
                <w:bCs/>
                <w:color w:val="000000" w:themeColor="text1"/>
                <w:spacing w:val="-2"/>
                <w:sz w:val="26"/>
                <w:szCs w:val="26"/>
              </w:rPr>
              <w:t>7</w:t>
            </w:r>
            <w:r w:rsidR="00885B95" w:rsidRPr="00D85E5B">
              <w:rPr>
                <w:bCs/>
                <w:color w:val="000000" w:themeColor="text1"/>
                <w:spacing w:val="-2"/>
                <w:sz w:val="26"/>
                <w:szCs w:val="26"/>
              </w:rPr>
              <w:t xml:space="preserve"> </w:t>
            </w:r>
          </w:p>
          <w:p w14:paraId="7050709C" w14:textId="77777777" w:rsidR="00FE0E26" w:rsidRPr="00D85E5B" w:rsidRDefault="00FE0E26" w:rsidP="00234886">
            <w:pPr>
              <w:spacing w:after="0" w:line="240" w:lineRule="auto"/>
              <w:ind w:left="0" w:right="0" w:firstLine="0"/>
              <w:textAlignment w:val="baseline"/>
              <w:rPr>
                <w:rFonts w:eastAsia="Times New Roman"/>
                <w:bCs/>
                <w:color w:val="000000" w:themeColor="text1"/>
                <w:sz w:val="26"/>
                <w:szCs w:val="26"/>
              </w:rPr>
            </w:pPr>
          </w:p>
        </w:tc>
      </w:tr>
    </w:tbl>
    <w:p w14:paraId="2E69BE5C" w14:textId="4981113C" w:rsidR="00E8783E" w:rsidRDefault="00E8783E"/>
    <w:p w14:paraId="31B3EA8F" w14:textId="66A7B215" w:rsidR="00A46493" w:rsidRDefault="00C307EB" w:rsidP="00226148">
      <w:pPr>
        <w:tabs>
          <w:tab w:val="left" w:pos="4340"/>
        </w:tabs>
        <w:spacing w:after="302" w:line="259" w:lineRule="auto"/>
        <w:ind w:left="0" w:firstLine="0"/>
        <w:rPr>
          <w:b/>
          <w:color w:val="4471C4"/>
          <w:sz w:val="28"/>
          <w:szCs w:val="28"/>
        </w:rPr>
      </w:pPr>
      <w:r>
        <w:rPr>
          <w:b/>
          <w:color w:val="4471C4"/>
          <w:sz w:val="28"/>
          <w:szCs w:val="28"/>
        </w:rPr>
        <w:tab/>
      </w:r>
    </w:p>
    <w:p w14:paraId="6FD44064" w14:textId="77777777" w:rsidR="00F61C96" w:rsidRDefault="00F61C96" w:rsidP="00E8783E">
      <w:pPr>
        <w:spacing w:after="302" w:line="259" w:lineRule="auto"/>
        <w:ind w:left="0" w:firstLine="0"/>
        <w:rPr>
          <w:b/>
          <w:color w:val="4471C4"/>
          <w:sz w:val="28"/>
          <w:szCs w:val="28"/>
        </w:rPr>
      </w:pPr>
    </w:p>
    <w:p w14:paraId="72E5002A" w14:textId="69AD24DF" w:rsidR="00E8783E" w:rsidRPr="009A0DB6" w:rsidRDefault="00EC35E3" w:rsidP="009A0DB6">
      <w:pPr>
        <w:pStyle w:val="Style1"/>
      </w:pPr>
      <w:r w:rsidRPr="0089103F">
        <w:br w:type="page"/>
      </w:r>
      <w:r w:rsidR="0089103F" w:rsidRPr="009A0DB6">
        <w:lastRenderedPageBreak/>
        <w:t>Introduction</w:t>
      </w:r>
    </w:p>
    <w:p w14:paraId="6D301BF3" w14:textId="77777777" w:rsidR="0089103F" w:rsidRPr="0089103F" w:rsidRDefault="0089103F" w:rsidP="0089103F">
      <w:pPr>
        <w:pStyle w:val="ListParagraph"/>
        <w:ind w:left="540" w:firstLine="0"/>
        <w:rPr>
          <w:szCs w:val="24"/>
        </w:rPr>
      </w:pPr>
    </w:p>
    <w:p w14:paraId="75239C27" w14:textId="77777777" w:rsidR="00045D80" w:rsidRDefault="00045D80" w:rsidP="00045D80">
      <w:pPr>
        <w:ind w:left="0" w:firstLine="0"/>
        <w:rPr>
          <w:szCs w:val="24"/>
        </w:rPr>
      </w:pPr>
      <w:r w:rsidRPr="00045D80">
        <w:rPr>
          <w:szCs w:val="24"/>
        </w:rPr>
        <w:t xml:space="preserve">This report is split into two parts and summarises: </w:t>
      </w:r>
    </w:p>
    <w:p w14:paraId="1F1B4430" w14:textId="77777777" w:rsidR="00045D80" w:rsidRDefault="00045D80" w:rsidP="00045D80">
      <w:pPr>
        <w:ind w:left="0" w:firstLine="0"/>
        <w:rPr>
          <w:szCs w:val="24"/>
        </w:rPr>
      </w:pPr>
    </w:p>
    <w:p w14:paraId="62815523" w14:textId="4E396F38" w:rsidR="00045D80" w:rsidRDefault="00045D80" w:rsidP="00045D80">
      <w:pPr>
        <w:pStyle w:val="ListParagraph"/>
        <w:numPr>
          <w:ilvl w:val="0"/>
          <w:numId w:val="19"/>
        </w:numPr>
        <w:rPr>
          <w:szCs w:val="24"/>
        </w:rPr>
      </w:pPr>
      <w:r w:rsidRPr="00045D80">
        <w:rPr>
          <w:szCs w:val="24"/>
        </w:rPr>
        <w:t xml:space="preserve">Part 1: Operational EIAs undertaken by the Council between 1 April 2025 and 31 March 2026, providing analysis of the equalities impact identified on different groups. </w:t>
      </w:r>
    </w:p>
    <w:p w14:paraId="4E8D3000" w14:textId="77777777" w:rsidR="004850C8" w:rsidRPr="00045D80" w:rsidRDefault="004850C8" w:rsidP="004850C8">
      <w:pPr>
        <w:pStyle w:val="ListParagraph"/>
        <w:ind w:firstLine="0"/>
        <w:rPr>
          <w:szCs w:val="24"/>
        </w:rPr>
      </w:pPr>
    </w:p>
    <w:p w14:paraId="3150BE7D" w14:textId="0DB76000" w:rsidR="00045D80" w:rsidRPr="00045D80" w:rsidRDefault="00045D80" w:rsidP="00045D80">
      <w:pPr>
        <w:pStyle w:val="ListParagraph"/>
        <w:numPr>
          <w:ilvl w:val="0"/>
          <w:numId w:val="19"/>
        </w:numPr>
        <w:rPr>
          <w:szCs w:val="24"/>
        </w:rPr>
      </w:pPr>
      <w:r w:rsidRPr="00045D80">
        <w:rPr>
          <w:szCs w:val="24"/>
        </w:rPr>
        <w:t>Part 2: Specific EIAs undertaken by the Council during the budget setting process for 2026</w:t>
      </w:r>
      <w:r w:rsidR="00D1194C">
        <w:rPr>
          <w:szCs w:val="24"/>
        </w:rPr>
        <w:t xml:space="preserve"> to </w:t>
      </w:r>
      <w:r w:rsidRPr="00045D80">
        <w:rPr>
          <w:szCs w:val="24"/>
        </w:rPr>
        <w:t xml:space="preserve">2027. </w:t>
      </w:r>
    </w:p>
    <w:p w14:paraId="39E05460" w14:textId="77777777" w:rsidR="00045D80" w:rsidRDefault="00045D80" w:rsidP="00045D80">
      <w:pPr>
        <w:ind w:left="0" w:firstLine="0"/>
        <w:rPr>
          <w:szCs w:val="24"/>
        </w:rPr>
      </w:pPr>
    </w:p>
    <w:p w14:paraId="7CE44F24" w14:textId="01A88AC5" w:rsidR="00045D80" w:rsidRPr="00045D80" w:rsidRDefault="00045D80" w:rsidP="00045D80">
      <w:pPr>
        <w:ind w:left="0" w:firstLine="0"/>
        <w:rPr>
          <w:szCs w:val="24"/>
        </w:rPr>
      </w:pPr>
      <w:r w:rsidRPr="00045D80">
        <w:rPr>
          <w:szCs w:val="24"/>
        </w:rPr>
        <w:t>The following section outlines the legislative and policy context underpinning this report, including the Council’s responsibilities under the Equality Act 2010 and the Public Sector Equality Duty</w:t>
      </w:r>
    </w:p>
    <w:p w14:paraId="3A7ECB6D" w14:textId="77777777" w:rsidR="00045D80" w:rsidRDefault="00045D80" w:rsidP="00A60C54">
      <w:pPr>
        <w:ind w:left="0" w:firstLine="0"/>
        <w:rPr>
          <w:szCs w:val="24"/>
        </w:rPr>
      </w:pPr>
    </w:p>
    <w:p w14:paraId="67FE9725" w14:textId="4CA74777" w:rsidR="00045D80" w:rsidRDefault="0089103F" w:rsidP="009A0DB6">
      <w:pPr>
        <w:pStyle w:val="Style1"/>
        <w:numPr>
          <w:ilvl w:val="0"/>
          <w:numId w:val="0"/>
        </w:numPr>
        <w:ind w:left="540" w:hanging="460"/>
        <w:rPr>
          <w:szCs w:val="24"/>
        </w:rPr>
      </w:pPr>
      <w:r>
        <w:t>2</w:t>
      </w:r>
      <w:r w:rsidR="00045D80" w:rsidRPr="535F2852">
        <w:t xml:space="preserve">.0 </w:t>
      </w:r>
      <w:r w:rsidR="00050760">
        <w:t xml:space="preserve">The Equality Act 2010 - </w:t>
      </w:r>
      <w:r w:rsidRPr="0089103F">
        <w:rPr>
          <w:color w:val="4472C4" w:themeColor="accent1"/>
        </w:rPr>
        <w:t>Public Sector Equality Duty</w:t>
      </w:r>
    </w:p>
    <w:p w14:paraId="47211BBD" w14:textId="77777777" w:rsidR="00045D80" w:rsidRDefault="00045D80" w:rsidP="00A60C54">
      <w:pPr>
        <w:ind w:left="0" w:firstLine="0"/>
        <w:rPr>
          <w:szCs w:val="24"/>
        </w:rPr>
      </w:pPr>
    </w:p>
    <w:p w14:paraId="1DFCCCF3" w14:textId="2D4EE7D8" w:rsidR="00B75738" w:rsidRDefault="00E8783E" w:rsidP="00A60C54">
      <w:pPr>
        <w:ind w:left="0" w:firstLine="0"/>
        <w:rPr>
          <w:bCs/>
          <w:szCs w:val="24"/>
        </w:rPr>
      </w:pPr>
      <w:r w:rsidRPr="00742678">
        <w:rPr>
          <w:szCs w:val="24"/>
        </w:rPr>
        <w:t xml:space="preserve">The Equality </w:t>
      </w:r>
      <w:r w:rsidR="00B75738" w:rsidRPr="00742678">
        <w:rPr>
          <w:bCs/>
          <w:szCs w:val="24"/>
        </w:rPr>
        <w:t>Act 2010 contains the Public Sector Equality Duty, also called the general duty. This general duty means the Council must have ‘due regard’ to the need to:</w:t>
      </w:r>
    </w:p>
    <w:p w14:paraId="5DE3C909" w14:textId="77777777" w:rsidR="00226148" w:rsidRPr="00742678" w:rsidRDefault="00226148" w:rsidP="00A60C54">
      <w:pPr>
        <w:ind w:left="0" w:firstLine="0"/>
        <w:rPr>
          <w:bCs/>
          <w:szCs w:val="24"/>
        </w:rPr>
      </w:pPr>
    </w:p>
    <w:p w14:paraId="064F418D" w14:textId="77777777" w:rsidR="00B75738" w:rsidRPr="00742678" w:rsidRDefault="00B75738" w:rsidP="006B050D">
      <w:pPr>
        <w:pStyle w:val="ListParagraph"/>
        <w:numPr>
          <w:ilvl w:val="0"/>
          <w:numId w:val="8"/>
        </w:numPr>
        <w:spacing w:after="200" w:line="276" w:lineRule="auto"/>
        <w:ind w:right="0"/>
        <w:rPr>
          <w:bCs/>
          <w:szCs w:val="24"/>
        </w:rPr>
      </w:pPr>
      <w:r w:rsidRPr="00742678">
        <w:rPr>
          <w:bCs/>
          <w:szCs w:val="24"/>
        </w:rPr>
        <w:t>eliminate unlawful discrimination, harassment and victimisation.</w:t>
      </w:r>
    </w:p>
    <w:p w14:paraId="29926556" w14:textId="77777777" w:rsidR="00B75738" w:rsidRPr="00742678" w:rsidRDefault="00B75738" w:rsidP="006B050D">
      <w:pPr>
        <w:pStyle w:val="ListParagraph"/>
        <w:numPr>
          <w:ilvl w:val="0"/>
          <w:numId w:val="8"/>
        </w:numPr>
        <w:spacing w:after="200" w:line="276" w:lineRule="auto"/>
        <w:ind w:right="0"/>
        <w:rPr>
          <w:bCs/>
          <w:szCs w:val="24"/>
        </w:rPr>
      </w:pPr>
      <w:r w:rsidRPr="00742678">
        <w:rPr>
          <w:bCs/>
          <w:szCs w:val="24"/>
        </w:rPr>
        <w:t>advance equality of opportunity between different groups; and</w:t>
      </w:r>
    </w:p>
    <w:p w14:paraId="70466709" w14:textId="77777777" w:rsidR="00B75738" w:rsidRPr="00742678" w:rsidRDefault="00B75738" w:rsidP="006B050D">
      <w:pPr>
        <w:pStyle w:val="ListParagraph"/>
        <w:numPr>
          <w:ilvl w:val="0"/>
          <w:numId w:val="8"/>
        </w:numPr>
        <w:spacing w:after="200" w:line="276" w:lineRule="auto"/>
        <w:ind w:right="0"/>
        <w:rPr>
          <w:bCs/>
          <w:szCs w:val="24"/>
        </w:rPr>
      </w:pPr>
      <w:r w:rsidRPr="00742678">
        <w:rPr>
          <w:bCs/>
          <w:szCs w:val="24"/>
        </w:rPr>
        <w:t>foster good relations between different groups.</w:t>
      </w:r>
    </w:p>
    <w:p w14:paraId="3569B1C9" w14:textId="4C61DB15" w:rsidR="00BA143C" w:rsidRDefault="00BA143C" w:rsidP="00A60C54">
      <w:pPr>
        <w:ind w:left="0" w:firstLine="0"/>
        <w:rPr>
          <w:szCs w:val="24"/>
        </w:rPr>
      </w:pPr>
      <w:r w:rsidRPr="00E22564">
        <w:rPr>
          <w:szCs w:val="24"/>
        </w:rPr>
        <w:t xml:space="preserve">An Equality </w:t>
      </w:r>
      <w:r w:rsidR="00E8783E" w:rsidRPr="00E22564">
        <w:rPr>
          <w:szCs w:val="24"/>
        </w:rPr>
        <w:t xml:space="preserve">Impact Assessment (EIA) </w:t>
      </w:r>
      <w:r w:rsidRPr="00E22564">
        <w:rPr>
          <w:szCs w:val="24"/>
        </w:rPr>
        <w:t xml:space="preserve">is a </w:t>
      </w:r>
      <w:r w:rsidR="00E8783E" w:rsidRPr="00E22564">
        <w:rPr>
          <w:szCs w:val="24"/>
        </w:rPr>
        <w:t xml:space="preserve">tool </w:t>
      </w:r>
      <w:r w:rsidRPr="00E22564">
        <w:rPr>
          <w:szCs w:val="24"/>
        </w:rPr>
        <w:t>to ensure that we consider the effect of the Council’s decision-making processes on different groups of people with protected characteristics</w:t>
      </w:r>
      <w:r w:rsidR="00C02CFD">
        <w:rPr>
          <w:szCs w:val="24"/>
        </w:rPr>
        <w:t xml:space="preserve"> (see figure 1 below)</w:t>
      </w:r>
      <w:r w:rsidRPr="00E22564">
        <w:rPr>
          <w:szCs w:val="24"/>
        </w:rPr>
        <w:t xml:space="preserve">. </w:t>
      </w:r>
    </w:p>
    <w:p w14:paraId="5D136BB6" w14:textId="77777777" w:rsidR="006E50EE" w:rsidRDefault="006E50EE" w:rsidP="0DC27C93">
      <w:pPr>
        <w:ind w:left="0" w:firstLine="0"/>
        <w:rPr>
          <w:szCs w:val="24"/>
        </w:rPr>
      </w:pPr>
    </w:p>
    <w:p w14:paraId="54953430" w14:textId="602BCEAE" w:rsidR="006E50EE" w:rsidRDefault="006E50EE" w:rsidP="00696ED0">
      <w:pPr>
        <w:spacing w:after="204" w:line="259" w:lineRule="auto"/>
        <w:ind w:left="0" w:right="0" w:firstLine="0"/>
        <w:jc w:val="center"/>
        <w:rPr>
          <w:b/>
          <w:color w:val="006EC7"/>
        </w:rPr>
      </w:pPr>
      <w:r w:rsidRPr="5A86A638">
        <w:rPr>
          <w:b/>
          <w:color w:val="006EC7"/>
        </w:rPr>
        <w:t>Protected Characteristics identified in the Equality Act 2010</w:t>
      </w:r>
    </w:p>
    <w:p w14:paraId="276172CC" w14:textId="77777777" w:rsidR="0031140E" w:rsidRDefault="006E50EE" w:rsidP="00974A7C">
      <w:pPr>
        <w:ind w:left="0" w:firstLine="0"/>
        <w:jc w:val="center"/>
        <w:rPr>
          <w:b/>
          <w:color w:val="auto"/>
          <w:sz w:val="16"/>
          <w:szCs w:val="16"/>
        </w:rPr>
      </w:pPr>
      <w:r>
        <w:rPr>
          <w:noProof/>
        </w:rPr>
        <w:drawing>
          <wp:inline distT="0" distB="0" distL="0" distR="0" wp14:anchorId="06D8029A" wp14:editId="12845CB0">
            <wp:extent cx="2711450" cy="2321674"/>
            <wp:effectExtent l="0" t="0" r="0" b="0"/>
            <wp:docPr id="188981955" name="Picture 188981955" descr="WWL Teaching Hospitals NHS Foundation Trust | Equality Delivery System (ED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pic:nvPicPr>
                  <pic:blipFill>
                    <a:blip r:embed="rId17">
                      <a:extLst>
                        <a:ext uri="{28A0092B-C50C-407E-A947-70E740481C1C}">
                          <a14:useLocalDpi xmlns:a14="http://schemas.microsoft.com/office/drawing/2010/main" val="0"/>
                        </a:ext>
                      </a:extLst>
                    </a:blip>
                    <a:stretch>
                      <a:fillRect/>
                    </a:stretch>
                  </pic:blipFill>
                  <pic:spPr>
                    <a:xfrm>
                      <a:off x="0" y="0"/>
                      <a:ext cx="2731248" cy="2338626"/>
                    </a:xfrm>
                    <a:prstGeom prst="rect">
                      <a:avLst/>
                    </a:prstGeom>
                  </pic:spPr>
                </pic:pic>
              </a:graphicData>
            </a:graphic>
          </wp:inline>
        </w:drawing>
      </w:r>
    </w:p>
    <w:p w14:paraId="1BA75E9D" w14:textId="229E20EA" w:rsidR="006E50EE" w:rsidRDefault="006E50EE" w:rsidP="00974A7C">
      <w:pPr>
        <w:ind w:left="0" w:firstLine="0"/>
        <w:jc w:val="center"/>
        <w:rPr>
          <w:szCs w:val="24"/>
        </w:rPr>
      </w:pPr>
      <w:r w:rsidRPr="006E50EE">
        <w:rPr>
          <w:b/>
          <w:color w:val="auto"/>
          <w:sz w:val="16"/>
          <w:szCs w:val="16"/>
        </w:rPr>
        <w:t xml:space="preserve"> </w:t>
      </w:r>
      <w:r w:rsidRPr="00695661">
        <w:rPr>
          <w:b/>
          <w:color w:val="auto"/>
          <w:sz w:val="16"/>
          <w:szCs w:val="16"/>
        </w:rPr>
        <w:t>Figure 1</w:t>
      </w:r>
    </w:p>
    <w:p w14:paraId="2B702FC5" w14:textId="77777777" w:rsidR="006E50EE" w:rsidRDefault="006E50EE" w:rsidP="00A60C54">
      <w:pPr>
        <w:ind w:left="0" w:firstLine="0"/>
        <w:rPr>
          <w:szCs w:val="24"/>
        </w:rPr>
      </w:pPr>
    </w:p>
    <w:p w14:paraId="6832A4B7" w14:textId="1394BC1D" w:rsidR="00007C88" w:rsidRDefault="00007C88" w:rsidP="00007C88">
      <w:pPr>
        <w:ind w:left="0" w:firstLine="0"/>
        <w:rPr>
          <w:szCs w:val="24"/>
        </w:rPr>
      </w:pPr>
      <w:r w:rsidRPr="00007C88">
        <w:rPr>
          <w:szCs w:val="24"/>
        </w:rPr>
        <w:t xml:space="preserve">Coventry City Council has also prioritised the consideration of </w:t>
      </w:r>
      <w:r w:rsidR="00BC1017">
        <w:rPr>
          <w:szCs w:val="24"/>
        </w:rPr>
        <w:t xml:space="preserve">3 </w:t>
      </w:r>
      <w:r w:rsidRPr="00007C88">
        <w:rPr>
          <w:szCs w:val="24"/>
        </w:rPr>
        <w:t xml:space="preserve">additional groups within its Equality Impact Assessment process (see Figure 2). </w:t>
      </w:r>
    </w:p>
    <w:p w14:paraId="035C9D4D" w14:textId="77777777" w:rsidR="00007C88" w:rsidRDefault="00007C88" w:rsidP="00007C88">
      <w:pPr>
        <w:ind w:left="0" w:firstLine="0"/>
        <w:rPr>
          <w:szCs w:val="24"/>
        </w:rPr>
      </w:pPr>
    </w:p>
    <w:p w14:paraId="10BD2A41" w14:textId="77777777" w:rsidR="004850C8" w:rsidRDefault="004850C8" w:rsidP="00394AD7">
      <w:pPr>
        <w:spacing w:after="204" w:line="259" w:lineRule="auto"/>
        <w:ind w:left="0" w:right="0" w:firstLine="0"/>
        <w:jc w:val="center"/>
        <w:rPr>
          <w:b/>
          <w:color w:val="006EC7"/>
        </w:rPr>
      </w:pPr>
    </w:p>
    <w:p w14:paraId="492AB744" w14:textId="19774C77" w:rsidR="002032C0" w:rsidRPr="00394AD7" w:rsidRDefault="0031140E" w:rsidP="00394AD7">
      <w:pPr>
        <w:spacing w:after="204" w:line="259" w:lineRule="auto"/>
        <w:ind w:left="0" w:right="0" w:firstLine="0"/>
        <w:jc w:val="center"/>
        <w:rPr>
          <w:b/>
          <w:color w:val="006EC7"/>
        </w:rPr>
      </w:pPr>
      <w:r>
        <w:rPr>
          <w:b/>
          <w:color w:val="006EC7"/>
        </w:rPr>
        <w:lastRenderedPageBreak/>
        <w:t>Additional groups considered by Coventry City Counci</w:t>
      </w:r>
      <w:r w:rsidR="00007C88">
        <w:rPr>
          <w:b/>
          <w:color w:val="006EC7"/>
        </w:rPr>
        <w:t>l</w:t>
      </w:r>
    </w:p>
    <w:p w14:paraId="067E0522" w14:textId="77777777" w:rsidR="007E1A9D" w:rsidRDefault="007E1A9D" w:rsidP="0031140E">
      <w:pPr>
        <w:ind w:left="0" w:firstLine="0"/>
        <w:jc w:val="center"/>
        <w:rPr>
          <w:b/>
          <w:color w:val="auto"/>
          <w:sz w:val="16"/>
          <w:szCs w:val="16"/>
        </w:rPr>
      </w:pPr>
    </w:p>
    <w:p w14:paraId="12817AB4" w14:textId="6F481FF9" w:rsidR="007E1A9D" w:rsidRDefault="0031140E" w:rsidP="007E1A9D">
      <w:pPr>
        <w:ind w:left="0" w:firstLine="0"/>
        <w:jc w:val="center"/>
        <w:rPr>
          <w:b/>
          <w:color w:val="auto"/>
          <w:sz w:val="16"/>
          <w:szCs w:val="16"/>
        </w:rPr>
      </w:pPr>
      <w:r w:rsidRPr="0031140E">
        <w:rPr>
          <w:noProof/>
          <w:szCs w:val="24"/>
        </w:rPr>
        <w:drawing>
          <wp:inline distT="0" distB="0" distL="0" distR="0" wp14:anchorId="4BFA9730" wp14:editId="344EB6E3">
            <wp:extent cx="2343150" cy="2343150"/>
            <wp:effectExtent l="0" t="0" r="0" b="0"/>
            <wp:docPr id="1432462161" name="Picture 1" descr="Diagram showing a central blue circle labeled &quot;Additional Group&quot; connected to three surrounding white circles labeled &quot;Care Experienced,&quot; &quot;Armed Forces,&quot; and &quot;Socio-Economic.&quot; The diagram illustrates categorization of additional groups with clear color differentiation and simple connecting line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32462161" name="Picture 1" descr="Diagram showing a central blue circle labeled &quot;Additional Group&quot; connected to three surrounding white circles labeled &quot;Care Experienced,&quot; &quot;Armed Forces,&quot; and &quot;Socio-Economic.&quot; The diagram illustrates categorization of additional groups with clear color differentiation and simple connecting lines."/>
                    <pic:cNvPicPr/>
                  </pic:nvPicPr>
                  <pic:blipFill>
                    <a:blip r:embed="rId18"/>
                    <a:stretch>
                      <a:fillRect/>
                    </a:stretch>
                  </pic:blipFill>
                  <pic:spPr>
                    <a:xfrm>
                      <a:off x="0" y="0"/>
                      <a:ext cx="2343150" cy="2343150"/>
                    </a:xfrm>
                    <a:prstGeom prst="rect">
                      <a:avLst/>
                    </a:prstGeom>
                  </pic:spPr>
                </pic:pic>
              </a:graphicData>
            </a:graphic>
          </wp:inline>
        </w:drawing>
      </w:r>
      <w:r w:rsidRPr="00695661">
        <w:rPr>
          <w:b/>
          <w:color w:val="auto"/>
          <w:sz w:val="16"/>
          <w:szCs w:val="16"/>
        </w:rPr>
        <w:t xml:space="preserve">Figure </w:t>
      </w:r>
      <w:r>
        <w:rPr>
          <w:b/>
          <w:color w:val="auto"/>
          <w:sz w:val="16"/>
          <w:szCs w:val="16"/>
        </w:rPr>
        <w:t>2</w:t>
      </w:r>
    </w:p>
    <w:p w14:paraId="5820413C" w14:textId="77777777" w:rsidR="00394AD7" w:rsidRDefault="00394AD7" w:rsidP="007E1A9D">
      <w:pPr>
        <w:ind w:left="0" w:firstLine="0"/>
        <w:jc w:val="center"/>
        <w:rPr>
          <w:b/>
          <w:color w:val="auto"/>
          <w:sz w:val="16"/>
          <w:szCs w:val="16"/>
        </w:rPr>
      </w:pPr>
    </w:p>
    <w:p w14:paraId="16BABEF8" w14:textId="31DF754F" w:rsidR="039D45DC" w:rsidRDefault="039D45DC" w:rsidP="652F7F75">
      <w:pPr>
        <w:spacing w:line="269" w:lineRule="auto"/>
        <w:ind w:left="0"/>
      </w:pPr>
      <w:r w:rsidRPr="652F7F75">
        <w:rPr>
          <w:color w:val="000000" w:themeColor="text1"/>
          <w:szCs w:val="24"/>
        </w:rPr>
        <w:t>At the start of the 2025</w:t>
      </w:r>
      <w:r w:rsidR="00D1194C">
        <w:rPr>
          <w:color w:val="000000" w:themeColor="text1"/>
          <w:szCs w:val="24"/>
        </w:rPr>
        <w:t xml:space="preserve"> to </w:t>
      </w:r>
      <w:r w:rsidRPr="652F7F75">
        <w:rPr>
          <w:color w:val="000000" w:themeColor="text1"/>
          <w:szCs w:val="24"/>
        </w:rPr>
        <w:t xml:space="preserve">26 operational </w:t>
      </w:r>
      <w:proofErr w:type="gramStart"/>
      <w:r w:rsidRPr="652F7F75">
        <w:rPr>
          <w:color w:val="000000" w:themeColor="text1"/>
          <w:szCs w:val="24"/>
        </w:rPr>
        <w:t>year</w:t>
      </w:r>
      <w:proofErr w:type="gramEnd"/>
      <w:r w:rsidRPr="652F7F75">
        <w:rPr>
          <w:color w:val="000000" w:themeColor="text1"/>
          <w:szCs w:val="24"/>
        </w:rPr>
        <w:t xml:space="preserve">, the Council formally adopted the </w:t>
      </w:r>
      <w:r w:rsidRPr="652F7F75">
        <w:rPr>
          <w:b/>
          <w:bCs/>
          <w:color w:val="000000" w:themeColor="text1"/>
          <w:szCs w:val="24"/>
        </w:rPr>
        <w:t>Armed Forces community</w:t>
      </w:r>
      <w:r w:rsidRPr="652F7F75">
        <w:rPr>
          <w:color w:val="000000" w:themeColor="text1"/>
          <w:szCs w:val="24"/>
        </w:rPr>
        <w:t xml:space="preserve"> as an additional group for consideration. This reflects its commitment under the Armed Forces Covenant, which requires councils to recognise and include serving personnel, veterans, and their families when assessing the impact of policies, strategies, and projects.</w:t>
      </w:r>
    </w:p>
    <w:p w14:paraId="4ED0D489" w14:textId="425D71A1" w:rsidR="652F7F75" w:rsidRDefault="652F7F75" w:rsidP="652F7F75">
      <w:pPr>
        <w:ind w:left="0" w:firstLine="0"/>
      </w:pPr>
    </w:p>
    <w:p w14:paraId="542FAAEC" w14:textId="77777777" w:rsidR="00FE7153" w:rsidRPr="00FE7153" w:rsidRDefault="00FE7153" w:rsidP="00FE7153">
      <w:pPr>
        <w:ind w:left="0" w:firstLine="0"/>
        <w:rPr>
          <w:szCs w:val="24"/>
        </w:rPr>
      </w:pPr>
      <w:r w:rsidRPr="00FE7153">
        <w:rPr>
          <w:szCs w:val="24"/>
        </w:rPr>
        <w:t xml:space="preserve">The EIA process also includes </w:t>
      </w:r>
      <w:r w:rsidRPr="00FE7153">
        <w:rPr>
          <w:b/>
          <w:bCs/>
          <w:szCs w:val="24"/>
        </w:rPr>
        <w:t>Care Experienced</w:t>
      </w:r>
      <w:r w:rsidRPr="00FE7153">
        <w:rPr>
          <w:szCs w:val="24"/>
        </w:rPr>
        <w:t xml:space="preserve"> as an additional group. Including this group helps ensure their unique experiences and needs are considered when making decisions. It enables the Council to identify potential impacts, avoid discrimination, and promote fair outcomes.</w:t>
      </w:r>
    </w:p>
    <w:p w14:paraId="39226C1E" w14:textId="77777777" w:rsidR="00FE7153" w:rsidRDefault="00FE7153" w:rsidP="00FE7153">
      <w:pPr>
        <w:ind w:left="0" w:firstLine="0"/>
        <w:rPr>
          <w:b/>
          <w:bCs/>
          <w:szCs w:val="24"/>
        </w:rPr>
      </w:pPr>
    </w:p>
    <w:p w14:paraId="43BCFA8C" w14:textId="7CF36840" w:rsidR="00FE7153" w:rsidRPr="00FE7153" w:rsidRDefault="00FE7153" w:rsidP="00FE7153">
      <w:pPr>
        <w:ind w:left="0" w:firstLine="0"/>
      </w:pPr>
      <w:r>
        <w:t xml:space="preserve">The Council considers </w:t>
      </w:r>
      <w:r w:rsidRPr="652F7F75">
        <w:rPr>
          <w:b/>
          <w:bCs/>
        </w:rPr>
        <w:t>Socio</w:t>
      </w:r>
      <w:r w:rsidR="76BE4B5A" w:rsidRPr="652F7F75">
        <w:rPr>
          <w:b/>
          <w:bCs/>
        </w:rPr>
        <w:t xml:space="preserve"> </w:t>
      </w:r>
      <w:r w:rsidRPr="652F7F75">
        <w:rPr>
          <w:b/>
          <w:bCs/>
        </w:rPr>
        <w:t>economic disadvantage</w:t>
      </w:r>
      <w:r>
        <w:t xml:space="preserve"> in </w:t>
      </w:r>
      <w:r w:rsidR="16BB17A2">
        <w:t>decision making</w:t>
      </w:r>
      <w:r>
        <w:t xml:space="preserve"> to reduce inequalities and improve outcomes. Socio</w:t>
      </w:r>
      <w:r w:rsidR="23616CEB">
        <w:t xml:space="preserve"> </w:t>
      </w:r>
      <w:r>
        <w:t xml:space="preserve">economic disadvantage refers to people living on a low income with little or no wealth, limiting their ability to access basic goods and services. </w:t>
      </w:r>
    </w:p>
    <w:p w14:paraId="22407F7D" w14:textId="77777777" w:rsidR="00480C5D" w:rsidRDefault="00480C5D" w:rsidP="00394AD7">
      <w:pPr>
        <w:ind w:left="0" w:firstLine="0"/>
        <w:rPr>
          <w:szCs w:val="24"/>
        </w:rPr>
      </w:pPr>
    </w:p>
    <w:p w14:paraId="66117ABD" w14:textId="2E92CD4C" w:rsidR="00394AD7" w:rsidRPr="00007C88" w:rsidRDefault="00394AD7" w:rsidP="00394AD7">
      <w:pPr>
        <w:ind w:left="0" w:firstLine="0"/>
        <w:rPr>
          <w:szCs w:val="24"/>
        </w:rPr>
      </w:pPr>
      <w:r w:rsidRPr="00007C88">
        <w:rPr>
          <w:szCs w:val="24"/>
        </w:rPr>
        <w:t xml:space="preserve">By undertaking EIAs, the Council seeks to identify any potential adverse impacts on </w:t>
      </w:r>
      <w:r w:rsidR="00480C5D">
        <w:rPr>
          <w:szCs w:val="24"/>
        </w:rPr>
        <w:t xml:space="preserve">those with protected characteristics as well as the additional groups </w:t>
      </w:r>
      <w:r w:rsidRPr="00007C88">
        <w:rPr>
          <w:szCs w:val="24"/>
        </w:rPr>
        <w:t>and, wherever possible, implement appropriate mitigation measures.</w:t>
      </w:r>
    </w:p>
    <w:p w14:paraId="0072E0FB" w14:textId="77777777" w:rsidR="007E1A9D" w:rsidRDefault="007E1A9D" w:rsidP="007E1A9D">
      <w:pPr>
        <w:ind w:left="0" w:firstLine="0"/>
        <w:rPr>
          <w:b/>
          <w:color w:val="4471C4"/>
          <w:sz w:val="28"/>
          <w:szCs w:val="28"/>
        </w:rPr>
      </w:pPr>
    </w:p>
    <w:p w14:paraId="7B8D05C4" w14:textId="747E8266" w:rsidR="007E1A9D" w:rsidRPr="009A0DB6" w:rsidRDefault="00DA1166" w:rsidP="009A0DB6">
      <w:pPr>
        <w:pStyle w:val="Style1"/>
        <w:numPr>
          <w:ilvl w:val="0"/>
          <w:numId w:val="0"/>
        </w:numPr>
        <w:ind w:left="540" w:hanging="460"/>
      </w:pPr>
      <w:r w:rsidRPr="009A0DB6">
        <w:t>3</w:t>
      </w:r>
      <w:r w:rsidR="007E1A9D" w:rsidRPr="009A0DB6">
        <w:t xml:space="preserve">.0 When should an Equality Impact Assessment be carried out </w:t>
      </w:r>
    </w:p>
    <w:p w14:paraId="35BA257D" w14:textId="77777777" w:rsidR="00745DD8" w:rsidRDefault="00745DD8" w:rsidP="00A60C54">
      <w:pPr>
        <w:ind w:left="0" w:firstLine="0"/>
        <w:rPr>
          <w:szCs w:val="24"/>
        </w:rPr>
      </w:pPr>
    </w:p>
    <w:p w14:paraId="6E49B994" w14:textId="77777777" w:rsidR="00C132C8" w:rsidRDefault="00C132C8" w:rsidP="00C132C8">
      <w:pPr>
        <w:jc w:val="both"/>
        <w:rPr>
          <w:bCs/>
          <w:szCs w:val="24"/>
        </w:rPr>
      </w:pPr>
      <w:r w:rsidRPr="00EF41B4">
        <w:rPr>
          <w:bCs/>
          <w:szCs w:val="24"/>
        </w:rPr>
        <w:t>An EIA should be carried out at the earliest opportunity in the following instances:</w:t>
      </w:r>
    </w:p>
    <w:p w14:paraId="36025BEB" w14:textId="77777777" w:rsidR="0052692E" w:rsidRPr="00EF41B4" w:rsidRDefault="0052692E" w:rsidP="00C132C8">
      <w:pPr>
        <w:jc w:val="both"/>
        <w:rPr>
          <w:bCs/>
          <w:szCs w:val="24"/>
        </w:rPr>
      </w:pPr>
    </w:p>
    <w:p w14:paraId="1D61624C" w14:textId="77777777" w:rsidR="00C132C8" w:rsidRPr="009A1818" w:rsidRDefault="00C132C8" w:rsidP="006B050D">
      <w:pPr>
        <w:pStyle w:val="ListParagraph"/>
        <w:numPr>
          <w:ilvl w:val="0"/>
          <w:numId w:val="11"/>
        </w:numPr>
        <w:spacing w:after="200" w:line="276" w:lineRule="auto"/>
        <w:ind w:left="284" w:right="0" w:hanging="284"/>
        <w:rPr>
          <w:szCs w:val="24"/>
        </w:rPr>
      </w:pPr>
      <w:r w:rsidRPr="009A1818">
        <w:rPr>
          <w:szCs w:val="24"/>
        </w:rPr>
        <w:t xml:space="preserve">Developing new: </w:t>
      </w:r>
    </w:p>
    <w:p w14:paraId="3C04B714" w14:textId="0B35BE7E" w:rsidR="00C132C8" w:rsidRPr="009A1818" w:rsidRDefault="00C132C8" w:rsidP="006B050D">
      <w:pPr>
        <w:pStyle w:val="ListParagraph"/>
        <w:numPr>
          <w:ilvl w:val="0"/>
          <w:numId w:val="9"/>
        </w:numPr>
        <w:spacing w:after="200" w:line="276" w:lineRule="auto"/>
        <w:ind w:right="0"/>
        <w:rPr>
          <w:szCs w:val="24"/>
        </w:rPr>
      </w:pPr>
      <w:r w:rsidRPr="009A1818">
        <w:rPr>
          <w:szCs w:val="24"/>
        </w:rPr>
        <w:t>Strategies / Polic</w:t>
      </w:r>
      <w:r w:rsidR="0011742F">
        <w:rPr>
          <w:szCs w:val="24"/>
        </w:rPr>
        <w:t>ies</w:t>
      </w:r>
    </w:p>
    <w:p w14:paraId="1BF06052" w14:textId="77777777" w:rsidR="00C132C8" w:rsidRPr="009A1818" w:rsidRDefault="00C132C8" w:rsidP="006B050D">
      <w:pPr>
        <w:pStyle w:val="ListParagraph"/>
        <w:numPr>
          <w:ilvl w:val="0"/>
          <w:numId w:val="9"/>
        </w:numPr>
        <w:spacing w:after="200" w:line="276" w:lineRule="auto"/>
        <w:ind w:right="0"/>
        <w:rPr>
          <w:szCs w:val="24"/>
        </w:rPr>
      </w:pPr>
      <w:r w:rsidRPr="009A1818">
        <w:rPr>
          <w:szCs w:val="24"/>
        </w:rPr>
        <w:t>Guidelines</w:t>
      </w:r>
    </w:p>
    <w:p w14:paraId="6FABEC66" w14:textId="77777777" w:rsidR="00C132C8" w:rsidRPr="009A1818" w:rsidRDefault="00C132C8" w:rsidP="006B050D">
      <w:pPr>
        <w:pStyle w:val="ListParagraph"/>
        <w:numPr>
          <w:ilvl w:val="0"/>
          <w:numId w:val="9"/>
        </w:numPr>
        <w:spacing w:after="200" w:line="276" w:lineRule="auto"/>
        <w:ind w:right="0"/>
        <w:rPr>
          <w:szCs w:val="24"/>
        </w:rPr>
      </w:pPr>
      <w:r w:rsidRPr="009A1818">
        <w:rPr>
          <w:szCs w:val="24"/>
        </w:rPr>
        <w:t xml:space="preserve">Services / Functions </w:t>
      </w:r>
    </w:p>
    <w:p w14:paraId="3198F141" w14:textId="77777777" w:rsidR="00C132C8" w:rsidRDefault="00C132C8" w:rsidP="006B050D">
      <w:pPr>
        <w:pStyle w:val="ListParagraph"/>
        <w:numPr>
          <w:ilvl w:val="0"/>
          <w:numId w:val="9"/>
        </w:numPr>
        <w:spacing w:after="200" w:line="276" w:lineRule="auto"/>
        <w:ind w:right="0"/>
        <w:rPr>
          <w:szCs w:val="24"/>
        </w:rPr>
      </w:pPr>
      <w:r w:rsidRPr="009A1818">
        <w:rPr>
          <w:szCs w:val="24"/>
        </w:rPr>
        <w:t>Projects</w:t>
      </w:r>
    </w:p>
    <w:p w14:paraId="16EACF9C" w14:textId="795169CD" w:rsidR="00696ED0" w:rsidRPr="009A1818" w:rsidRDefault="00696ED0" w:rsidP="006B050D">
      <w:pPr>
        <w:pStyle w:val="ListParagraph"/>
        <w:numPr>
          <w:ilvl w:val="0"/>
          <w:numId w:val="9"/>
        </w:numPr>
        <w:spacing w:after="200" w:line="276" w:lineRule="auto"/>
        <w:ind w:right="0"/>
        <w:rPr>
          <w:szCs w:val="24"/>
        </w:rPr>
      </w:pPr>
      <w:r>
        <w:rPr>
          <w:szCs w:val="24"/>
        </w:rPr>
        <w:t>Events</w:t>
      </w:r>
    </w:p>
    <w:p w14:paraId="536C092D" w14:textId="77777777" w:rsidR="00C132C8" w:rsidRPr="009A1818" w:rsidRDefault="00C132C8" w:rsidP="00C132C8">
      <w:pPr>
        <w:pStyle w:val="ListParagraph"/>
        <w:rPr>
          <w:szCs w:val="24"/>
        </w:rPr>
      </w:pPr>
    </w:p>
    <w:p w14:paraId="72A8F6E2" w14:textId="77777777" w:rsidR="00C132C8" w:rsidRPr="009A1818" w:rsidRDefault="00C132C8" w:rsidP="006B050D">
      <w:pPr>
        <w:pStyle w:val="ListParagraph"/>
        <w:numPr>
          <w:ilvl w:val="0"/>
          <w:numId w:val="11"/>
        </w:numPr>
        <w:spacing w:after="200" w:line="276" w:lineRule="auto"/>
        <w:ind w:left="284" w:right="0" w:hanging="284"/>
        <w:rPr>
          <w:szCs w:val="24"/>
        </w:rPr>
      </w:pPr>
      <w:r w:rsidRPr="009A1818">
        <w:rPr>
          <w:szCs w:val="24"/>
        </w:rPr>
        <w:t xml:space="preserve">Reviewing: </w:t>
      </w:r>
    </w:p>
    <w:p w14:paraId="57143FC0" w14:textId="77777777" w:rsidR="00C132C8" w:rsidRPr="009A1818" w:rsidRDefault="00C132C8" w:rsidP="006B050D">
      <w:pPr>
        <w:pStyle w:val="ListParagraph"/>
        <w:numPr>
          <w:ilvl w:val="0"/>
          <w:numId w:val="10"/>
        </w:numPr>
        <w:spacing w:after="200" w:line="276" w:lineRule="auto"/>
        <w:ind w:right="0"/>
        <w:rPr>
          <w:szCs w:val="24"/>
        </w:rPr>
      </w:pPr>
      <w:r w:rsidRPr="009A1818">
        <w:rPr>
          <w:szCs w:val="24"/>
        </w:rPr>
        <w:t xml:space="preserve">Existing Strategies / Policies </w:t>
      </w:r>
    </w:p>
    <w:p w14:paraId="3EDE8822" w14:textId="77777777" w:rsidR="00C132C8" w:rsidRPr="009A1818" w:rsidRDefault="00C132C8" w:rsidP="006B050D">
      <w:pPr>
        <w:pStyle w:val="ListParagraph"/>
        <w:numPr>
          <w:ilvl w:val="0"/>
          <w:numId w:val="10"/>
        </w:numPr>
        <w:spacing w:after="200" w:line="276" w:lineRule="auto"/>
        <w:ind w:right="0"/>
        <w:rPr>
          <w:szCs w:val="24"/>
        </w:rPr>
      </w:pPr>
      <w:r w:rsidRPr="009A1818">
        <w:rPr>
          <w:szCs w:val="24"/>
        </w:rPr>
        <w:lastRenderedPageBreak/>
        <w:t>Existing Guidelines</w:t>
      </w:r>
    </w:p>
    <w:p w14:paraId="7A1962F4" w14:textId="77777777" w:rsidR="00C132C8" w:rsidRDefault="00C132C8" w:rsidP="006B050D">
      <w:pPr>
        <w:pStyle w:val="ListParagraph"/>
        <w:numPr>
          <w:ilvl w:val="0"/>
          <w:numId w:val="10"/>
        </w:numPr>
        <w:spacing w:after="200" w:line="276" w:lineRule="auto"/>
        <w:ind w:right="0"/>
        <w:rPr>
          <w:szCs w:val="24"/>
        </w:rPr>
      </w:pPr>
      <w:r w:rsidRPr="009A1818">
        <w:rPr>
          <w:szCs w:val="24"/>
        </w:rPr>
        <w:t>Existing Services / Functions</w:t>
      </w:r>
    </w:p>
    <w:p w14:paraId="2A7CADB2" w14:textId="77777777" w:rsidR="0031140E" w:rsidRPr="0031140E" w:rsidRDefault="0031140E" w:rsidP="0031140E">
      <w:pPr>
        <w:spacing w:after="249" w:line="259" w:lineRule="auto"/>
        <w:ind w:right="0"/>
        <w:rPr>
          <w:sz w:val="22"/>
        </w:rPr>
      </w:pPr>
      <w:r w:rsidRPr="0031140E">
        <w:rPr>
          <w:szCs w:val="24"/>
        </w:rPr>
        <w:t>An EIA shows how equality information and data relating to a policy/project/review has been used to understand the potential impact that the policy/project/review will have on people with protected characteristics.</w:t>
      </w:r>
    </w:p>
    <w:p w14:paraId="153B6213" w14:textId="77777777" w:rsidR="009A0DB6" w:rsidRDefault="0031140E" w:rsidP="009A0DB6">
      <w:pPr>
        <w:spacing w:after="249" w:line="259" w:lineRule="auto"/>
        <w:ind w:right="0"/>
        <w:rPr>
          <w:rFonts w:cs="MyriadPro-Regular"/>
          <w:color w:val="auto"/>
          <w:szCs w:val="24"/>
          <w:lang w:val="en-US"/>
        </w:rPr>
      </w:pPr>
      <w:r w:rsidRPr="0031140E">
        <w:rPr>
          <w:szCs w:val="24"/>
        </w:rPr>
        <w:t xml:space="preserve">The EIA process </w:t>
      </w:r>
      <w:r w:rsidRPr="0031140E">
        <w:rPr>
          <w:rFonts w:cs="MyriadPro-Regular"/>
          <w:color w:val="auto"/>
          <w:szCs w:val="24"/>
          <w:lang w:val="en-US"/>
        </w:rPr>
        <w:t xml:space="preserve">is an evidence base to show how the Council is paying due regard to the requirements of the general duty under the Public Sector Equality Duty.   </w:t>
      </w:r>
    </w:p>
    <w:p w14:paraId="441DFD4C" w14:textId="458B8A09" w:rsidR="00F549FF" w:rsidRPr="009A0DB6" w:rsidRDefault="00080786" w:rsidP="009A0DB6">
      <w:pPr>
        <w:pStyle w:val="Style1"/>
        <w:numPr>
          <w:ilvl w:val="0"/>
          <w:numId w:val="0"/>
        </w:numPr>
        <w:rPr>
          <w:rFonts w:cs="MyriadPro-Regular"/>
          <w:color w:val="auto"/>
          <w:szCs w:val="24"/>
          <w:lang w:val="en-US"/>
        </w:rPr>
      </w:pPr>
      <w:r w:rsidRPr="009A0DB6">
        <w:t>4</w:t>
      </w:r>
      <w:r w:rsidR="00F549FF" w:rsidRPr="009A0DB6">
        <w:t>.0 Coventry as a Marmot City  </w:t>
      </w:r>
    </w:p>
    <w:p w14:paraId="4B5A9457" w14:textId="77B561E4" w:rsidR="00893417" w:rsidRPr="00300C8D" w:rsidRDefault="00F549FF" w:rsidP="00F549FF">
      <w:pPr>
        <w:ind w:left="0" w:firstLine="0"/>
        <w:rPr>
          <w:color w:val="auto"/>
          <w:szCs w:val="24"/>
        </w:rPr>
      </w:pPr>
      <w:r w:rsidRPr="00300C8D">
        <w:rPr>
          <w:color w:val="auto"/>
          <w:szCs w:val="24"/>
        </w:rPr>
        <w:t>  </w:t>
      </w:r>
    </w:p>
    <w:p w14:paraId="6D15898B" w14:textId="77777777" w:rsidR="00F549FF" w:rsidRDefault="00F549FF" w:rsidP="00F549FF">
      <w:pPr>
        <w:ind w:left="0" w:firstLine="0"/>
        <w:rPr>
          <w:color w:val="auto"/>
          <w:szCs w:val="24"/>
        </w:rPr>
      </w:pPr>
      <w:r w:rsidRPr="00F549FF">
        <w:rPr>
          <w:color w:val="auto"/>
          <w:szCs w:val="24"/>
        </w:rPr>
        <w:t>Coventry City Council’s Equality Impact Assessment (EIA) process plays a central role in addressing health inequalities and supporting the city’s long</w:t>
      </w:r>
      <w:r w:rsidRPr="00F549FF">
        <w:rPr>
          <w:color w:val="auto"/>
          <w:szCs w:val="24"/>
        </w:rPr>
        <w:noBreakHyphen/>
        <w:t xml:space="preserve">standing commitment as a Marmot City. </w:t>
      </w:r>
    </w:p>
    <w:p w14:paraId="6E4A8E15" w14:textId="77777777" w:rsidR="00F549FF" w:rsidRDefault="00F549FF" w:rsidP="00F549FF">
      <w:pPr>
        <w:ind w:left="0" w:firstLine="0"/>
        <w:rPr>
          <w:color w:val="auto"/>
          <w:szCs w:val="24"/>
        </w:rPr>
      </w:pPr>
    </w:p>
    <w:p w14:paraId="3D39ADBF" w14:textId="77777777" w:rsidR="00F549FF" w:rsidRDefault="00F549FF" w:rsidP="00F549FF">
      <w:pPr>
        <w:ind w:left="0" w:firstLine="0"/>
        <w:rPr>
          <w:color w:val="auto"/>
          <w:szCs w:val="24"/>
        </w:rPr>
      </w:pPr>
      <w:r w:rsidRPr="00F549FF">
        <w:rPr>
          <w:color w:val="auto"/>
          <w:szCs w:val="24"/>
        </w:rPr>
        <w:t>In 2019, the Council, working with other statutory organisations, introduced a requirement to consider the impact of decisions on health inequalities, recognising that Council decisions can significantly influence residents’ wellbeing and that adverse impacts are often disproportionately experienced by people in lower socio</w:t>
      </w:r>
      <w:r w:rsidRPr="00F549FF">
        <w:rPr>
          <w:color w:val="auto"/>
          <w:szCs w:val="24"/>
        </w:rPr>
        <w:noBreakHyphen/>
        <w:t xml:space="preserve">economic groups. </w:t>
      </w:r>
    </w:p>
    <w:p w14:paraId="68CB4470" w14:textId="77777777" w:rsidR="00F549FF" w:rsidRDefault="00F549FF" w:rsidP="00F549FF">
      <w:pPr>
        <w:ind w:left="0" w:firstLine="0"/>
        <w:rPr>
          <w:color w:val="auto"/>
          <w:szCs w:val="24"/>
        </w:rPr>
      </w:pPr>
    </w:p>
    <w:p w14:paraId="194935B3" w14:textId="77777777" w:rsidR="001D4825" w:rsidRDefault="00F549FF" w:rsidP="00F549FF">
      <w:pPr>
        <w:ind w:left="0" w:firstLine="0"/>
        <w:rPr>
          <w:color w:val="auto"/>
          <w:szCs w:val="24"/>
        </w:rPr>
      </w:pPr>
      <w:r w:rsidRPr="00F549FF">
        <w:rPr>
          <w:color w:val="auto"/>
          <w:szCs w:val="24"/>
        </w:rPr>
        <w:t>From 1 April 2025, the EIA process was further strengthened through the formal inclusion of socio</w:t>
      </w:r>
      <w:r w:rsidRPr="00F549FF">
        <w:rPr>
          <w:color w:val="auto"/>
          <w:szCs w:val="24"/>
        </w:rPr>
        <w:noBreakHyphen/>
        <w:t xml:space="preserve">economic groups as a distinct category alongside the core protected characteristics, reflecting the strong link between deprivation and poorer health outcomes. </w:t>
      </w:r>
    </w:p>
    <w:p w14:paraId="4AD590B0" w14:textId="77777777" w:rsidR="001D4825" w:rsidRDefault="001D4825" w:rsidP="00F549FF">
      <w:pPr>
        <w:ind w:left="0" w:firstLine="0"/>
        <w:rPr>
          <w:color w:val="auto"/>
          <w:szCs w:val="24"/>
        </w:rPr>
      </w:pPr>
    </w:p>
    <w:p w14:paraId="590D6489" w14:textId="289DDA89" w:rsidR="00F549FF" w:rsidRDefault="00F549FF" w:rsidP="00F549FF">
      <w:pPr>
        <w:ind w:left="0" w:firstLine="0"/>
        <w:rPr>
          <w:color w:val="auto"/>
          <w:szCs w:val="24"/>
        </w:rPr>
      </w:pPr>
      <w:r>
        <w:rPr>
          <w:color w:val="auto"/>
          <w:szCs w:val="24"/>
        </w:rPr>
        <w:t xml:space="preserve">The </w:t>
      </w:r>
      <w:r w:rsidRPr="00F549FF">
        <w:rPr>
          <w:color w:val="auto"/>
          <w:szCs w:val="24"/>
        </w:rPr>
        <w:t>EIA form requires officers to use baseline evidence and analysis</w:t>
      </w:r>
      <w:r w:rsidR="00E57470">
        <w:rPr>
          <w:color w:val="auto"/>
          <w:szCs w:val="24"/>
        </w:rPr>
        <w:t>, i</w:t>
      </w:r>
      <w:r w:rsidRPr="00F549FF">
        <w:rPr>
          <w:color w:val="auto"/>
          <w:szCs w:val="24"/>
        </w:rPr>
        <w:t xml:space="preserve">ncluding deprivation and demographic data, service usage patterns, and consultation with disadvantaged communities—to identify how policies, strategies, and projects may impact those most at risk of inequality and to mitigate negative impacts wherever possible. </w:t>
      </w:r>
    </w:p>
    <w:p w14:paraId="71D6D287" w14:textId="77777777" w:rsidR="00F549FF" w:rsidRDefault="00F549FF" w:rsidP="00F549FF">
      <w:pPr>
        <w:ind w:left="0" w:firstLine="0"/>
        <w:rPr>
          <w:color w:val="auto"/>
          <w:szCs w:val="24"/>
        </w:rPr>
      </w:pPr>
    </w:p>
    <w:p w14:paraId="5957816C" w14:textId="77777777" w:rsidR="00F549FF" w:rsidRDefault="00F549FF" w:rsidP="00F549FF">
      <w:pPr>
        <w:ind w:left="0" w:firstLine="0"/>
        <w:rPr>
          <w:color w:val="auto"/>
          <w:szCs w:val="24"/>
        </w:rPr>
      </w:pPr>
      <w:r w:rsidRPr="00F549FF">
        <w:rPr>
          <w:color w:val="auto"/>
          <w:szCs w:val="24"/>
        </w:rPr>
        <w:t>The EIA references the Marmot Principles, requiring consideration of how decisions contribute to:</w:t>
      </w:r>
    </w:p>
    <w:p w14:paraId="0D0CFA28" w14:textId="77777777" w:rsidR="00F549FF" w:rsidRPr="00F549FF" w:rsidRDefault="00F549FF" w:rsidP="00F549FF">
      <w:pPr>
        <w:ind w:left="0" w:firstLine="0"/>
        <w:rPr>
          <w:color w:val="auto"/>
          <w:szCs w:val="24"/>
        </w:rPr>
      </w:pPr>
    </w:p>
    <w:p w14:paraId="45E595EA" w14:textId="77777777" w:rsidR="00F549FF" w:rsidRPr="00F549FF" w:rsidRDefault="00F549FF" w:rsidP="00F549FF">
      <w:pPr>
        <w:numPr>
          <w:ilvl w:val="0"/>
          <w:numId w:val="17"/>
        </w:numPr>
        <w:rPr>
          <w:color w:val="auto"/>
          <w:szCs w:val="24"/>
        </w:rPr>
      </w:pPr>
      <w:r w:rsidRPr="00F549FF">
        <w:rPr>
          <w:color w:val="auto"/>
          <w:szCs w:val="24"/>
        </w:rPr>
        <w:t>Giving every child the best start in life</w:t>
      </w:r>
    </w:p>
    <w:p w14:paraId="13B5137E" w14:textId="77777777" w:rsidR="00F549FF" w:rsidRPr="00F549FF" w:rsidRDefault="00F549FF" w:rsidP="00F549FF">
      <w:pPr>
        <w:numPr>
          <w:ilvl w:val="0"/>
          <w:numId w:val="17"/>
        </w:numPr>
        <w:rPr>
          <w:color w:val="auto"/>
          <w:szCs w:val="24"/>
        </w:rPr>
      </w:pPr>
      <w:r w:rsidRPr="00F549FF">
        <w:rPr>
          <w:color w:val="auto"/>
          <w:szCs w:val="24"/>
        </w:rPr>
        <w:t>Enabling all children, young people, and adults to maximise their capabilities and have control over their lives</w:t>
      </w:r>
    </w:p>
    <w:p w14:paraId="24B98851" w14:textId="77777777" w:rsidR="00F549FF" w:rsidRPr="00F549FF" w:rsidRDefault="00F549FF" w:rsidP="00F549FF">
      <w:pPr>
        <w:numPr>
          <w:ilvl w:val="0"/>
          <w:numId w:val="17"/>
        </w:numPr>
        <w:rPr>
          <w:color w:val="auto"/>
          <w:szCs w:val="24"/>
        </w:rPr>
      </w:pPr>
      <w:r w:rsidRPr="00F549FF">
        <w:rPr>
          <w:color w:val="auto"/>
          <w:szCs w:val="24"/>
        </w:rPr>
        <w:t>Ensuring a healthy standard of living for all</w:t>
      </w:r>
    </w:p>
    <w:p w14:paraId="7CAF4019" w14:textId="77777777" w:rsidR="00F549FF" w:rsidRPr="00F549FF" w:rsidRDefault="00F549FF" w:rsidP="00F549FF">
      <w:pPr>
        <w:numPr>
          <w:ilvl w:val="0"/>
          <w:numId w:val="17"/>
        </w:numPr>
        <w:rPr>
          <w:color w:val="auto"/>
          <w:szCs w:val="24"/>
        </w:rPr>
      </w:pPr>
      <w:r w:rsidRPr="00F549FF">
        <w:rPr>
          <w:color w:val="auto"/>
          <w:szCs w:val="24"/>
        </w:rPr>
        <w:t>Creating fair employment and good work for all</w:t>
      </w:r>
    </w:p>
    <w:p w14:paraId="6A3AF385" w14:textId="77777777" w:rsidR="00F549FF" w:rsidRPr="00F549FF" w:rsidRDefault="00F549FF" w:rsidP="00F549FF">
      <w:pPr>
        <w:numPr>
          <w:ilvl w:val="0"/>
          <w:numId w:val="17"/>
        </w:numPr>
        <w:rPr>
          <w:color w:val="auto"/>
          <w:szCs w:val="24"/>
        </w:rPr>
      </w:pPr>
      <w:r w:rsidRPr="00F549FF">
        <w:rPr>
          <w:color w:val="auto"/>
          <w:szCs w:val="24"/>
        </w:rPr>
        <w:t>Creating and developing healthy and sustainable places and communities</w:t>
      </w:r>
    </w:p>
    <w:p w14:paraId="729D19A5" w14:textId="77777777" w:rsidR="00F549FF" w:rsidRPr="00F549FF" w:rsidRDefault="00F549FF" w:rsidP="00F549FF">
      <w:pPr>
        <w:numPr>
          <w:ilvl w:val="0"/>
          <w:numId w:val="17"/>
        </w:numPr>
        <w:rPr>
          <w:color w:val="auto"/>
          <w:szCs w:val="24"/>
        </w:rPr>
      </w:pPr>
      <w:r w:rsidRPr="00F549FF">
        <w:rPr>
          <w:color w:val="auto"/>
          <w:szCs w:val="24"/>
        </w:rPr>
        <w:t>Strengthening the role and impact of ill</w:t>
      </w:r>
      <w:r w:rsidRPr="00F549FF">
        <w:rPr>
          <w:color w:val="auto"/>
          <w:szCs w:val="24"/>
        </w:rPr>
        <w:noBreakHyphen/>
        <w:t>health prevention</w:t>
      </w:r>
    </w:p>
    <w:p w14:paraId="0FEDB11A" w14:textId="77777777" w:rsidR="00F549FF" w:rsidRPr="00F549FF" w:rsidRDefault="00F549FF" w:rsidP="00F549FF">
      <w:pPr>
        <w:numPr>
          <w:ilvl w:val="0"/>
          <w:numId w:val="17"/>
        </w:numPr>
        <w:rPr>
          <w:color w:val="auto"/>
          <w:szCs w:val="24"/>
        </w:rPr>
      </w:pPr>
      <w:r w:rsidRPr="00F549FF">
        <w:rPr>
          <w:color w:val="auto"/>
          <w:szCs w:val="24"/>
        </w:rPr>
        <w:t>Tackling racism, discrimination, and their outcomes</w:t>
      </w:r>
    </w:p>
    <w:p w14:paraId="2CAFE420" w14:textId="77777777" w:rsidR="00F549FF" w:rsidRDefault="00F549FF" w:rsidP="00F549FF">
      <w:pPr>
        <w:numPr>
          <w:ilvl w:val="0"/>
          <w:numId w:val="17"/>
        </w:numPr>
        <w:rPr>
          <w:color w:val="auto"/>
          <w:szCs w:val="24"/>
        </w:rPr>
      </w:pPr>
      <w:r w:rsidRPr="00F549FF">
        <w:rPr>
          <w:color w:val="auto"/>
          <w:szCs w:val="24"/>
        </w:rPr>
        <w:t>Pursuing environmental sustainability and health equity</w:t>
      </w:r>
    </w:p>
    <w:p w14:paraId="72CF6382" w14:textId="77777777" w:rsidR="00F549FF" w:rsidRPr="00F549FF" w:rsidRDefault="00F549FF" w:rsidP="00F549FF">
      <w:pPr>
        <w:ind w:left="720" w:firstLine="0"/>
        <w:rPr>
          <w:color w:val="auto"/>
          <w:szCs w:val="24"/>
        </w:rPr>
      </w:pPr>
    </w:p>
    <w:p w14:paraId="192961CC" w14:textId="77777777" w:rsidR="00F549FF" w:rsidRPr="00F549FF" w:rsidRDefault="00F549FF" w:rsidP="00F549FF">
      <w:pPr>
        <w:ind w:left="0" w:firstLine="0"/>
        <w:rPr>
          <w:color w:val="auto"/>
          <w:szCs w:val="24"/>
        </w:rPr>
      </w:pPr>
      <w:r w:rsidRPr="00F549FF">
        <w:rPr>
          <w:color w:val="auto"/>
          <w:szCs w:val="24"/>
        </w:rPr>
        <w:t>Through this evidence</w:t>
      </w:r>
      <w:r w:rsidRPr="00F549FF">
        <w:rPr>
          <w:color w:val="auto"/>
          <w:szCs w:val="24"/>
        </w:rPr>
        <w:noBreakHyphen/>
        <w:t>led and preventative approach, the EIA process helps ensure that potential negative impacts on health and wellbeing are identified early, addressed proportionately, and do not inadvertently widen existing inequalities.</w:t>
      </w:r>
    </w:p>
    <w:p w14:paraId="09FA89D2" w14:textId="77777777" w:rsidR="00300C8D" w:rsidRDefault="00300C8D" w:rsidP="00F45D28">
      <w:pPr>
        <w:spacing w:after="0" w:line="259" w:lineRule="auto"/>
        <w:ind w:left="0" w:right="0" w:firstLine="0"/>
        <w:rPr>
          <w:b/>
          <w:color w:val="4471C4"/>
          <w:sz w:val="28"/>
          <w:szCs w:val="28"/>
        </w:rPr>
      </w:pPr>
    </w:p>
    <w:p w14:paraId="4A5DA085" w14:textId="04FB817D" w:rsidR="00E8783E" w:rsidRDefault="00080786" w:rsidP="009A0DB6">
      <w:pPr>
        <w:pStyle w:val="Style1"/>
        <w:numPr>
          <w:ilvl w:val="0"/>
          <w:numId w:val="0"/>
        </w:numPr>
      </w:pPr>
      <w:r>
        <w:t>5</w:t>
      </w:r>
      <w:r w:rsidR="007E1A9D">
        <w:t xml:space="preserve">.0 </w:t>
      </w:r>
      <w:r w:rsidR="00E8783E">
        <w:t>Equality Impact Assessment Training</w:t>
      </w:r>
    </w:p>
    <w:p w14:paraId="04E3F366" w14:textId="77777777" w:rsidR="00E8783E" w:rsidRDefault="00E8783E" w:rsidP="00E8783E">
      <w:pPr>
        <w:spacing w:after="0" w:line="259" w:lineRule="auto"/>
        <w:ind w:right="0"/>
        <w:rPr>
          <w:color w:val="4471C4"/>
          <w:sz w:val="28"/>
          <w:szCs w:val="28"/>
        </w:rPr>
      </w:pPr>
    </w:p>
    <w:p w14:paraId="37FD44CE" w14:textId="11B89761" w:rsidR="00E8783E" w:rsidRPr="00C86756" w:rsidRDefault="003B7910" w:rsidP="00193EC8">
      <w:pPr>
        <w:spacing w:after="0" w:line="259" w:lineRule="auto"/>
        <w:ind w:left="0" w:right="0" w:firstLine="0"/>
      </w:pPr>
      <w:r>
        <w:t>T</w:t>
      </w:r>
      <w:r w:rsidR="0011742F">
        <w:t xml:space="preserve">he team </w:t>
      </w:r>
      <w:r w:rsidR="007D0CAB">
        <w:t xml:space="preserve">continued to </w:t>
      </w:r>
      <w:r>
        <w:t>provide</w:t>
      </w:r>
      <w:r w:rsidR="0011742F">
        <w:t xml:space="preserve"> tailored training sessions</w:t>
      </w:r>
      <w:r w:rsidR="007D0CAB">
        <w:t xml:space="preserve"> during 2025</w:t>
      </w:r>
      <w:r w:rsidR="00D1194C">
        <w:t xml:space="preserve"> to </w:t>
      </w:r>
      <w:r w:rsidR="007D0CAB">
        <w:t>26</w:t>
      </w:r>
      <w:r w:rsidR="0011742F">
        <w:t xml:space="preserve"> to individual staff members or departments, as </w:t>
      </w:r>
      <w:r w:rsidR="00853940">
        <w:t>required. The</w:t>
      </w:r>
      <w:r w:rsidR="0004581C">
        <w:t xml:space="preserve"> training </w:t>
      </w:r>
      <w:r w:rsidR="00C653C9">
        <w:t xml:space="preserve">sessions </w:t>
      </w:r>
      <w:r w:rsidR="00745DD8">
        <w:t xml:space="preserve">are </w:t>
      </w:r>
      <w:r w:rsidR="0004581C">
        <w:t xml:space="preserve">held </w:t>
      </w:r>
      <w:r w:rsidR="00E8783E">
        <w:t xml:space="preserve">online </w:t>
      </w:r>
      <w:r w:rsidR="0004581C">
        <w:t xml:space="preserve">or </w:t>
      </w:r>
      <w:r w:rsidR="00E8783E">
        <w:t xml:space="preserve">face to face </w:t>
      </w:r>
      <w:r w:rsidR="002123CD">
        <w:t>and cover</w:t>
      </w:r>
      <w:r w:rsidR="00C653C9">
        <w:t xml:space="preserve"> the following</w:t>
      </w:r>
      <w:r w:rsidR="002123CD">
        <w:t xml:space="preserve">: </w:t>
      </w:r>
    </w:p>
    <w:p w14:paraId="0A4567E2" w14:textId="77777777" w:rsidR="00E8783E" w:rsidRPr="00C86756" w:rsidRDefault="00E8783E" w:rsidP="00E8783E">
      <w:pPr>
        <w:spacing w:after="0" w:line="259" w:lineRule="auto"/>
        <w:ind w:right="0"/>
        <w:rPr>
          <w:szCs w:val="24"/>
        </w:rPr>
      </w:pPr>
    </w:p>
    <w:p w14:paraId="23AF02CC" w14:textId="77777777" w:rsidR="00E8783E" w:rsidRPr="00C86756" w:rsidRDefault="00E8783E" w:rsidP="00B75059">
      <w:pPr>
        <w:pStyle w:val="ListParagraph"/>
        <w:numPr>
          <w:ilvl w:val="0"/>
          <w:numId w:val="1"/>
        </w:numPr>
        <w:spacing w:after="0" w:line="259" w:lineRule="auto"/>
        <w:ind w:right="0"/>
        <w:rPr>
          <w:szCs w:val="24"/>
        </w:rPr>
      </w:pPr>
      <w:r w:rsidRPr="00C86756">
        <w:rPr>
          <w:szCs w:val="24"/>
        </w:rPr>
        <w:t xml:space="preserve">The equality legislation -Including the Equality Duty 2010 and The Public Sector Duty </w:t>
      </w:r>
    </w:p>
    <w:p w14:paraId="0C0B20B5" w14:textId="225E6311" w:rsidR="00E8783E" w:rsidRPr="00C86756" w:rsidRDefault="001164C9" w:rsidP="00B75059">
      <w:pPr>
        <w:pStyle w:val="ListParagraph"/>
        <w:numPr>
          <w:ilvl w:val="0"/>
          <w:numId w:val="1"/>
        </w:numPr>
        <w:spacing w:after="0" w:line="259" w:lineRule="auto"/>
        <w:ind w:right="0"/>
        <w:rPr>
          <w:szCs w:val="24"/>
        </w:rPr>
      </w:pPr>
      <w:r w:rsidRPr="00C86756">
        <w:rPr>
          <w:szCs w:val="24"/>
        </w:rPr>
        <w:t xml:space="preserve">The </w:t>
      </w:r>
      <w:r w:rsidR="00E8783E" w:rsidRPr="00C86756">
        <w:rPr>
          <w:szCs w:val="24"/>
        </w:rPr>
        <w:t xml:space="preserve">role </w:t>
      </w:r>
      <w:r w:rsidRPr="00C86756">
        <w:rPr>
          <w:szCs w:val="24"/>
        </w:rPr>
        <w:t xml:space="preserve">of </w:t>
      </w:r>
      <w:r w:rsidR="00294F03">
        <w:rPr>
          <w:szCs w:val="24"/>
        </w:rPr>
        <w:t>Council services</w:t>
      </w:r>
      <w:r w:rsidRPr="00C86756">
        <w:rPr>
          <w:szCs w:val="24"/>
        </w:rPr>
        <w:t xml:space="preserve"> </w:t>
      </w:r>
      <w:r w:rsidR="00E8783E" w:rsidRPr="00C86756">
        <w:rPr>
          <w:szCs w:val="24"/>
        </w:rPr>
        <w:t xml:space="preserve">in improving </w:t>
      </w:r>
      <w:r w:rsidRPr="00C86756">
        <w:rPr>
          <w:szCs w:val="24"/>
        </w:rPr>
        <w:t xml:space="preserve">equality and diversity in </w:t>
      </w:r>
      <w:r w:rsidR="00E8783E" w:rsidRPr="00C86756">
        <w:rPr>
          <w:szCs w:val="24"/>
        </w:rPr>
        <w:t>service</w:t>
      </w:r>
      <w:r w:rsidRPr="00C86756">
        <w:rPr>
          <w:szCs w:val="24"/>
        </w:rPr>
        <w:t xml:space="preserve"> provision</w:t>
      </w:r>
    </w:p>
    <w:p w14:paraId="21F27601" w14:textId="77777777" w:rsidR="00E8783E" w:rsidRPr="00C86756" w:rsidRDefault="00E8783E" w:rsidP="00B75059">
      <w:pPr>
        <w:pStyle w:val="ListParagraph"/>
        <w:numPr>
          <w:ilvl w:val="0"/>
          <w:numId w:val="1"/>
        </w:numPr>
        <w:spacing w:after="0" w:line="259" w:lineRule="auto"/>
        <w:ind w:right="0"/>
        <w:rPr>
          <w:szCs w:val="24"/>
        </w:rPr>
      </w:pPr>
      <w:r w:rsidRPr="00C86756">
        <w:rPr>
          <w:szCs w:val="24"/>
        </w:rPr>
        <w:t xml:space="preserve">Benefits of completing EIA’s </w:t>
      </w:r>
    </w:p>
    <w:p w14:paraId="6DA5CB51" w14:textId="55734441" w:rsidR="00E8783E" w:rsidRDefault="00E8783E" w:rsidP="00B75059">
      <w:pPr>
        <w:pStyle w:val="ListParagraph"/>
        <w:numPr>
          <w:ilvl w:val="0"/>
          <w:numId w:val="1"/>
        </w:numPr>
        <w:spacing w:after="0" w:line="259" w:lineRule="auto"/>
        <w:ind w:right="0"/>
        <w:rPr>
          <w:szCs w:val="24"/>
        </w:rPr>
      </w:pPr>
      <w:r w:rsidRPr="00C86756">
        <w:rPr>
          <w:szCs w:val="24"/>
        </w:rPr>
        <w:t xml:space="preserve">Step </w:t>
      </w:r>
      <w:r w:rsidR="00DE65B1" w:rsidRPr="00C86756">
        <w:rPr>
          <w:szCs w:val="24"/>
        </w:rPr>
        <w:t>b</w:t>
      </w:r>
      <w:r w:rsidRPr="00C86756">
        <w:rPr>
          <w:szCs w:val="24"/>
        </w:rPr>
        <w:t xml:space="preserve">y </w:t>
      </w:r>
      <w:r w:rsidR="00DE65B1" w:rsidRPr="00C86756">
        <w:rPr>
          <w:szCs w:val="24"/>
        </w:rPr>
        <w:t>s</w:t>
      </w:r>
      <w:r w:rsidRPr="00C86756">
        <w:rPr>
          <w:szCs w:val="24"/>
        </w:rPr>
        <w:t>tep guide to completing EIA’s</w:t>
      </w:r>
    </w:p>
    <w:p w14:paraId="32305632" w14:textId="77777777" w:rsidR="00A730AB" w:rsidRDefault="00A730AB" w:rsidP="00A730AB">
      <w:pPr>
        <w:pStyle w:val="ListParagraph"/>
        <w:spacing w:after="0" w:line="259" w:lineRule="auto"/>
        <w:ind w:right="0" w:firstLine="0"/>
        <w:rPr>
          <w:szCs w:val="24"/>
        </w:rPr>
      </w:pPr>
    </w:p>
    <w:p w14:paraId="33B3E6EC" w14:textId="77777777" w:rsidR="00A730AB" w:rsidRDefault="00A730AB" w:rsidP="00A730AB">
      <w:pPr>
        <w:pStyle w:val="ListParagraph"/>
        <w:spacing w:after="0" w:line="259" w:lineRule="auto"/>
        <w:ind w:right="0" w:firstLine="0"/>
        <w:rPr>
          <w:szCs w:val="24"/>
        </w:rPr>
      </w:pPr>
    </w:p>
    <w:p w14:paraId="248884FA" w14:textId="77777777" w:rsidR="00A730AB" w:rsidRDefault="00A730AB" w:rsidP="00A730AB">
      <w:pPr>
        <w:pStyle w:val="ListParagraph"/>
        <w:spacing w:after="0" w:line="259" w:lineRule="auto"/>
        <w:ind w:right="0" w:firstLine="0"/>
        <w:rPr>
          <w:szCs w:val="24"/>
        </w:rPr>
      </w:pPr>
    </w:p>
    <w:p w14:paraId="6519C54B" w14:textId="77777777" w:rsidR="00A730AB" w:rsidRDefault="00A730AB" w:rsidP="00A730AB">
      <w:pPr>
        <w:pStyle w:val="ListParagraph"/>
        <w:spacing w:after="0" w:line="259" w:lineRule="auto"/>
        <w:ind w:right="0" w:firstLine="0"/>
        <w:rPr>
          <w:szCs w:val="24"/>
        </w:rPr>
      </w:pPr>
    </w:p>
    <w:p w14:paraId="6D14758D" w14:textId="77777777" w:rsidR="00A730AB" w:rsidRDefault="00A730AB" w:rsidP="00A730AB">
      <w:pPr>
        <w:pStyle w:val="ListParagraph"/>
        <w:spacing w:after="0" w:line="259" w:lineRule="auto"/>
        <w:ind w:right="0" w:firstLine="0"/>
        <w:rPr>
          <w:szCs w:val="24"/>
        </w:rPr>
      </w:pPr>
    </w:p>
    <w:p w14:paraId="12023F89" w14:textId="77777777" w:rsidR="00A730AB" w:rsidRDefault="00A730AB" w:rsidP="00A730AB">
      <w:pPr>
        <w:pStyle w:val="ListParagraph"/>
        <w:spacing w:after="0" w:line="259" w:lineRule="auto"/>
        <w:ind w:right="0" w:firstLine="0"/>
        <w:rPr>
          <w:szCs w:val="24"/>
        </w:rPr>
      </w:pPr>
    </w:p>
    <w:p w14:paraId="36055C76" w14:textId="77777777" w:rsidR="00A730AB" w:rsidRDefault="00A730AB" w:rsidP="00A730AB">
      <w:pPr>
        <w:pStyle w:val="ListParagraph"/>
        <w:spacing w:after="0" w:line="259" w:lineRule="auto"/>
        <w:ind w:right="0" w:firstLine="0"/>
        <w:rPr>
          <w:szCs w:val="24"/>
        </w:rPr>
      </w:pPr>
    </w:p>
    <w:p w14:paraId="7CE1BFD7" w14:textId="77777777" w:rsidR="00A730AB" w:rsidRDefault="00A730AB" w:rsidP="00A730AB">
      <w:pPr>
        <w:pStyle w:val="ListParagraph"/>
        <w:spacing w:after="0" w:line="259" w:lineRule="auto"/>
        <w:ind w:right="0" w:firstLine="0"/>
        <w:rPr>
          <w:szCs w:val="24"/>
        </w:rPr>
      </w:pPr>
    </w:p>
    <w:p w14:paraId="6A5FA8B3" w14:textId="77777777" w:rsidR="00A730AB" w:rsidRDefault="00A730AB" w:rsidP="00A730AB">
      <w:pPr>
        <w:pStyle w:val="ListParagraph"/>
        <w:spacing w:after="0" w:line="259" w:lineRule="auto"/>
        <w:ind w:right="0" w:firstLine="0"/>
        <w:rPr>
          <w:szCs w:val="24"/>
        </w:rPr>
      </w:pPr>
    </w:p>
    <w:p w14:paraId="5D94FD05" w14:textId="77777777" w:rsidR="00A730AB" w:rsidRDefault="00A730AB" w:rsidP="00A730AB">
      <w:pPr>
        <w:pStyle w:val="ListParagraph"/>
        <w:spacing w:after="0" w:line="259" w:lineRule="auto"/>
        <w:ind w:right="0" w:firstLine="0"/>
        <w:rPr>
          <w:szCs w:val="24"/>
        </w:rPr>
      </w:pPr>
    </w:p>
    <w:p w14:paraId="2FF7B40C" w14:textId="77777777" w:rsidR="00A730AB" w:rsidRDefault="00A730AB" w:rsidP="00A730AB">
      <w:pPr>
        <w:pStyle w:val="ListParagraph"/>
        <w:spacing w:after="0" w:line="259" w:lineRule="auto"/>
        <w:ind w:right="0" w:firstLine="0"/>
        <w:rPr>
          <w:szCs w:val="24"/>
        </w:rPr>
      </w:pPr>
    </w:p>
    <w:p w14:paraId="721D502E" w14:textId="77777777" w:rsidR="00A730AB" w:rsidRDefault="00A730AB" w:rsidP="00A730AB">
      <w:pPr>
        <w:pStyle w:val="ListParagraph"/>
        <w:spacing w:after="0" w:line="259" w:lineRule="auto"/>
        <w:ind w:right="0" w:firstLine="0"/>
        <w:rPr>
          <w:szCs w:val="24"/>
        </w:rPr>
      </w:pPr>
    </w:p>
    <w:p w14:paraId="4E78B33E" w14:textId="77777777" w:rsidR="00A730AB" w:rsidRDefault="00A730AB" w:rsidP="00A730AB">
      <w:pPr>
        <w:pStyle w:val="ListParagraph"/>
        <w:spacing w:after="0" w:line="259" w:lineRule="auto"/>
        <w:ind w:right="0" w:firstLine="0"/>
        <w:rPr>
          <w:szCs w:val="24"/>
        </w:rPr>
      </w:pPr>
    </w:p>
    <w:p w14:paraId="021E7850" w14:textId="77777777" w:rsidR="00A730AB" w:rsidRDefault="00A730AB" w:rsidP="00A730AB">
      <w:pPr>
        <w:pStyle w:val="ListParagraph"/>
        <w:spacing w:after="0" w:line="259" w:lineRule="auto"/>
        <w:ind w:right="0" w:firstLine="0"/>
        <w:rPr>
          <w:szCs w:val="24"/>
        </w:rPr>
      </w:pPr>
    </w:p>
    <w:p w14:paraId="4F027931" w14:textId="77777777" w:rsidR="00A730AB" w:rsidRDefault="00A730AB" w:rsidP="00A730AB">
      <w:pPr>
        <w:pStyle w:val="ListParagraph"/>
        <w:spacing w:after="0" w:line="259" w:lineRule="auto"/>
        <w:ind w:right="0" w:firstLine="0"/>
        <w:rPr>
          <w:szCs w:val="24"/>
        </w:rPr>
      </w:pPr>
    </w:p>
    <w:p w14:paraId="169C5582" w14:textId="77777777" w:rsidR="00A730AB" w:rsidRDefault="00A730AB" w:rsidP="00A730AB">
      <w:pPr>
        <w:pStyle w:val="ListParagraph"/>
        <w:spacing w:after="0" w:line="259" w:lineRule="auto"/>
        <w:ind w:right="0" w:firstLine="0"/>
        <w:rPr>
          <w:szCs w:val="24"/>
        </w:rPr>
      </w:pPr>
    </w:p>
    <w:p w14:paraId="54CA2B70" w14:textId="77777777" w:rsidR="00A730AB" w:rsidRDefault="00A730AB" w:rsidP="00A730AB">
      <w:pPr>
        <w:pStyle w:val="ListParagraph"/>
        <w:spacing w:after="0" w:line="259" w:lineRule="auto"/>
        <w:ind w:right="0" w:firstLine="0"/>
        <w:rPr>
          <w:szCs w:val="24"/>
        </w:rPr>
      </w:pPr>
    </w:p>
    <w:p w14:paraId="47684750" w14:textId="77777777" w:rsidR="00A730AB" w:rsidRDefault="00A730AB" w:rsidP="00A730AB">
      <w:pPr>
        <w:pStyle w:val="ListParagraph"/>
        <w:spacing w:after="0" w:line="259" w:lineRule="auto"/>
        <w:ind w:right="0" w:firstLine="0"/>
        <w:rPr>
          <w:szCs w:val="24"/>
        </w:rPr>
      </w:pPr>
    </w:p>
    <w:p w14:paraId="2BA5512D" w14:textId="77777777" w:rsidR="00A730AB" w:rsidRDefault="00A730AB" w:rsidP="00A730AB">
      <w:pPr>
        <w:pStyle w:val="ListParagraph"/>
        <w:spacing w:after="0" w:line="259" w:lineRule="auto"/>
        <w:ind w:right="0" w:firstLine="0"/>
        <w:rPr>
          <w:szCs w:val="24"/>
        </w:rPr>
      </w:pPr>
    </w:p>
    <w:p w14:paraId="15D8481A" w14:textId="77777777" w:rsidR="00A730AB" w:rsidRDefault="00A730AB" w:rsidP="00A730AB">
      <w:pPr>
        <w:pStyle w:val="ListParagraph"/>
        <w:spacing w:after="0" w:line="259" w:lineRule="auto"/>
        <w:ind w:right="0" w:firstLine="0"/>
        <w:rPr>
          <w:szCs w:val="24"/>
        </w:rPr>
      </w:pPr>
    </w:p>
    <w:p w14:paraId="73BCF264" w14:textId="77777777" w:rsidR="00A730AB" w:rsidRDefault="00A730AB" w:rsidP="00A730AB">
      <w:pPr>
        <w:pStyle w:val="ListParagraph"/>
        <w:spacing w:after="0" w:line="259" w:lineRule="auto"/>
        <w:ind w:right="0" w:firstLine="0"/>
        <w:rPr>
          <w:szCs w:val="24"/>
        </w:rPr>
      </w:pPr>
    </w:p>
    <w:p w14:paraId="05817AB6" w14:textId="77777777" w:rsidR="00A730AB" w:rsidRDefault="00A730AB" w:rsidP="00A730AB">
      <w:pPr>
        <w:pStyle w:val="ListParagraph"/>
        <w:spacing w:after="0" w:line="259" w:lineRule="auto"/>
        <w:ind w:right="0" w:firstLine="0"/>
        <w:rPr>
          <w:szCs w:val="24"/>
        </w:rPr>
      </w:pPr>
    </w:p>
    <w:p w14:paraId="548E1818" w14:textId="77777777" w:rsidR="00A730AB" w:rsidRDefault="00A730AB" w:rsidP="00A730AB">
      <w:pPr>
        <w:pStyle w:val="ListParagraph"/>
        <w:spacing w:after="0" w:line="259" w:lineRule="auto"/>
        <w:ind w:right="0" w:firstLine="0"/>
        <w:rPr>
          <w:szCs w:val="24"/>
        </w:rPr>
      </w:pPr>
    </w:p>
    <w:p w14:paraId="12CC7315" w14:textId="77777777" w:rsidR="00A730AB" w:rsidRDefault="00A730AB" w:rsidP="00A730AB">
      <w:pPr>
        <w:pStyle w:val="ListParagraph"/>
        <w:spacing w:after="0" w:line="259" w:lineRule="auto"/>
        <w:ind w:right="0" w:firstLine="0"/>
        <w:rPr>
          <w:szCs w:val="24"/>
        </w:rPr>
      </w:pPr>
    </w:p>
    <w:p w14:paraId="4D477D05" w14:textId="77777777" w:rsidR="00A730AB" w:rsidRDefault="00A730AB" w:rsidP="00A730AB">
      <w:pPr>
        <w:pStyle w:val="ListParagraph"/>
        <w:spacing w:after="0" w:line="259" w:lineRule="auto"/>
        <w:ind w:right="0" w:firstLine="0"/>
        <w:rPr>
          <w:szCs w:val="24"/>
        </w:rPr>
      </w:pPr>
    </w:p>
    <w:p w14:paraId="2B5C1706" w14:textId="77777777" w:rsidR="00A730AB" w:rsidRDefault="00A730AB" w:rsidP="00A730AB">
      <w:pPr>
        <w:pStyle w:val="ListParagraph"/>
        <w:spacing w:after="0" w:line="259" w:lineRule="auto"/>
        <w:ind w:right="0" w:firstLine="0"/>
        <w:rPr>
          <w:szCs w:val="24"/>
        </w:rPr>
      </w:pPr>
    </w:p>
    <w:p w14:paraId="287C9B85" w14:textId="77777777" w:rsidR="00A730AB" w:rsidRDefault="00A730AB" w:rsidP="00A730AB">
      <w:pPr>
        <w:pStyle w:val="ListParagraph"/>
        <w:spacing w:after="0" w:line="259" w:lineRule="auto"/>
        <w:ind w:right="0" w:firstLine="0"/>
        <w:rPr>
          <w:szCs w:val="24"/>
        </w:rPr>
      </w:pPr>
    </w:p>
    <w:p w14:paraId="3DB73052" w14:textId="77777777" w:rsidR="00A730AB" w:rsidRDefault="00A730AB" w:rsidP="00A730AB">
      <w:pPr>
        <w:pStyle w:val="ListParagraph"/>
        <w:spacing w:after="0" w:line="259" w:lineRule="auto"/>
        <w:ind w:right="0" w:firstLine="0"/>
        <w:rPr>
          <w:szCs w:val="24"/>
        </w:rPr>
      </w:pPr>
    </w:p>
    <w:p w14:paraId="30B20530" w14:textId="77777777" w:rsidR="00A730AB" w:rsidRDefault="00A730AB" w:rsidP="00A730AB">
      <w:pPr>
        <w:pStyle w:val="ListParagraph"/>
        <w:spacing w:after="0" w:line="259" w:lineRule="auto"/>
        <w:ind w:right="0" w:firstLine="0"/>
        <w:rPr>
          <w:szCs w:val="24"/>
        </w:rPr>
      </w:pPr>
    </w:p>
    <w:p w14:paraId="4F58C2E3" w14:textId="77777777" w:rsidR="00A730AB" w:rsidRDefault="00A730AB" w:rsidP="00A730AB">
      <w:pPr>
        <w:pStyle w:val="ListParagraph"/>
        <w:spacing w:after="0" w:line="259" w:lineRule="auto"/>
        <w:ind w:right="0" w:firstLine="0"/>
        <w:rPr>
          <w:szCs w:val="24"/>
        </w:rPr>
      </w:pPr>
    </w:p>
    <w:p w14:paraId="02F78EC3" w14:textId="77777777" w:rsidR="00A730AB" w:rsidRPr="00C86756" w:rsidRDefault="00A730AB" w:rsidP="00A730AB">
      <w:pPr>
        <w:pStyle w:val="ListParagraph"/>
        <w:spacing w:after="0" w:line="259" w:lineRule="auto"/>
        <w:ind w:right="0" w:firstLine="0"/>
        <w:rPr>
          <w:szCs w:val="24"/>
        </w:rPr>
      </w:pPr>
    </w:p>
    <w:p w14:paraId="6D3E9D9F" w14:textId="77777777" w:rsidR="00300C8D" w:rsidRDefault="00300C8D" w:rsidP="002421E2">
      <w:pPr>
        <w:spacing w:after="0" w:line="259" w:lineRule="auto"/>
        <w:ind w:left="0" w:right="0" w:firstLine="0"/>
        <w:rPr>
          <w:bCs/>
          <w:color w:val="000000" w:themeColor="text1"/>
          <w:sz w:val="22"/>
        </w:rPr>
      </w:pPr>
    </w:p>
    <w:p w14:paraId="5E39AE41" w14:textId="33E1145E" w:rsidR="00E8783E" w:rsidRDefault="00E8783E" w:rsidP="00E8783E">
      <w:pPr>
        <w:spacing w:after="0" w:line="259" w:lineRule="auto"/>
        <w:ind w:left="0" w:right="0" w:firstLine="0"/>
      </w:pPr>
    </w:p>
    <w:p w14:paraId="1822EE55" w14:textId="07416E23" w:rsidR="00781811" w:rsidRDefault="00781811">
      <w:pPr>
        <w:spacing w:after="160" w:line="259" w:lineRule="auto"/>
        <w:ind w:left="0" w:right="0" w:firstLine="0"/>
      </w:pPr>
    </w:p>
    <w:p w14:paraId="3601A8A4" w14:textId="77777777" w:rsidR="0065137C" w:rsidRDefault="0065137C" w:rsidP="0065137C">
      <w:pPr>
        <w:pStyle w:val="ListParagraph"/>
        <w:spacing w:after="249" w:line="259" w:lineRule="auto"/>
        <w:ind w:right="0" w:firstLine="0"/>
        <w:jc w:val="center"/>
        <w:rPr>
          <w:b/>
          <w:bCs/>
          <w:sz w:val="22"/>
        </w:rPr>
      </w:pPr>
    </w:p>
    <w:p w14:paraId="7A3069F8" w14:textId="77777777" w:rsidR="0065137C" w:rsidRDefault="0065137C" w:rsidP="0065137C">
      <w:pPr>
        <w:pStyle w:val="ListParagraph"/>
        <w:spacing w:after="249" w:line="259" w:lineRule="auto"/>
        <w:ind w:right="0" w:firstLine="0"/>
        <w:jc w:val="center"/>
        <w:rPr>
          <w:b/>
          <w:bCs/>
          <w:sz w:val="22"/>
        </w:rPr>
      </w:pPr>
    </w:p>
    <w:p w14:paraId="708585D7" w14:textId="77777777" w:rsidR="0065137C" w:rsidRDefault="0065137C" w:rsidP="0065137C">
      <w:pPr>
        <w:pStyle w:val="ListParagraph"/>
        <w:spacing w:after="249" w:line="259" w:lineRule="auto"/>
        <w:ind w:right="0" w:firstLine="0"/>
        <w:jc w:val="center"/>
        <w:rPr>
          <w:b/>
          <w:bCs/>
          <w:sz w:val="22"/>
        </w:rPr>
      </w:pPr>
    </w:p>
    <w:p w14:paraId="55EB23E5" w14:textId="77777777" w:rsidR="0065137C" w:rsidRDefault="0065137C" w:rsidP="0065137C">
      <w:pPr>
        <w:pStyle w:val="ListParagraph"/>
        <w:spacing w:after="249" w:line="259" w:lineRule="auto"/>
        <w:ind w:right="0" w:firstLine="0"/>
        <w:jc w:val="center"/>
        <w:rPr>
          <w:b/>
          <w:bCs/>
          <w:sz w:val="22"/>
        </w:rPr>
      </w:pPr>
    </w:p>
    <w:p w14:paraId="26A942D9" w14:textId="77777777" w:rsidR="0065137C" w:rsidRDefault="0065137C" w:rsidP="0065137C">
      <w:pPr>
        <w:pStyle w:val="ListParagraph"/>
        <w:spacing w:after="249" w:line="259" w:lineRule="auto"/>
        <w:ind w:right="0" w:firstLine="0"/>
        <w:jc w:val="center"/>
        <w:rPr>
          <w:b/>
          <w:bCs/>
          <w:sz w:val="22"/>
        </w:rPr>
      </w:pPr>
    </w:p>
    <w:p w14:paraId="42858F11" w14:textId="77777777" w:rsidR="0065137C" w:rsidRDefault="0065137C" w:rsidP="0065137C">
      <w:pPr>
        <w:pStyle w:val="ListParagraph"/>
        <w:spacing w:after="249" w:line="259" w:lineRule="auto"/>
        <w:ind w:right="0" w:firstLine="0"/>
        <w:jc w:val="center"/>
        <w:rPr>
          <w:b/>
          <w:bCs/>
          <w:sz w:val="22"/>
        </w:rPr>
      </w:pPr>
    </w:p>
    <w:p w14:paraId="3D487680" w14:textId="77777777" w:rsidR="0065137C" w:rsidRDefault="0065137C" w:rsidP="0065137C">
      <w:pPr>
        <w:pStyle w:val="ListParagraph"/>
        <w:spacing w:after="249" w:line="259" w:lineRule="auto"/>
        <w:ind w:right="0" w:firstLine="0"/>
        <w:jc w:val="center"/>
        <w:rPr>
          <w:b/>
          <w:bCs/>
          <w:sz w:val="22"/>
        </w:rPr>
      </w:pPr>
    </w:p>
    <w:p w14:paraId="5B79E599" w14:textId="77777777" w:rsidR="0065137C" w:rsidRDefault="0065137C" w:rsidP="0065137C">
      <w:pPr>
        <w:pStyle w:val="ListParagraph"/>
        <w:spacing w:after="249" w:line="259" w:lineRule="auto"/>
        <w:ind w:right="0" w:firstLine="0"/>
        <w:jc w:val="center"/>
        <w:rPr>
          <w:b/>
          <w:bCs/>
          <w:sz w:val="22"/>
        </w:rPr>
      </w:pPr>
    </w:p>
    <w:p w14:paraId="756016E4" w14:textId="77777777" w:rsidR="0065137C" w:rsidRDefault="0065137C" w:rsidP="0065137C">
      <w:pPr>
        <w:pStyle w:val="ListParagraph"/>
        <w:spacing w:after="249" w:line="259" w:lineRule="auto"/>
        <w:ind w:right="0" w:firstLine="0"/>
        <w:jc w:val="center"/>
        <w:rPr>
          <w:b/>
          <w:bCs/>
          <w:sz w:val="22"/>
        </w:rPr>
      </w:pPr>
    </w:p>
    <w:p w14:paraId="7CC0BAFB" w14:textId="77777777" w:rsidR="0065137C" w:rsidRDefault="0065137C" w:rsidP="0065137C">
      <w:pPr>
        <w:pStyle w:val="ListParagraph"/>
        <w:spacing w:after="249" w:line="259" w:lineRule="auto"/>
        <w:ind w:right="0" w:firstLine="0"/>
        <w:jc w:val="center"/>
        <w:rPr>
          <w:b/>
          <w:bCs/>
          <w:sz w:val="22"/>
        </w:rPr>
      </w:pPr>
    </w:p>
    <w:p w14:paraId="7FEFCE8D" w14:textId="1733F90F" w:rsidR="0065137C" w:rsidRDefault="0065137C" w:rsidP="00EC4D66">
      <w:pPr>
        <w:spacing w:after="0" w:line="240" w:lineRule="auto"/>
        <w:ind w:left="0" w:right="0" w:firstLine="0"/>
        <w:jc w:val="center"/>
        <w:textAlignment w:val="baseline"/>
        <w:rPr>
          <w:b/>
          <w:bCs/>
          <w:sz w:val="22"/>
        </w:rPr>
      </w:pPr>
    </w:p>
    <w:p w14:paraId="372409CB" w14:textId="77777777" w:rsidR="0065137C" w:rsidRDefault="0065137C" w:rsidP="0065137C">
      <w:pPr>
        <w:pStyle w:val="ListParagraph"/>
        <w:spacing w:after="249" w:line="259" w:lineRule="auto"/>
        <w:ind w:right="0" w:firstLine="0"/>
        <w:jc w:val="center"/>
        <w:rPr>
          <w:b/>
          <w:bCs/>
          <w:sz w:val="22"/>
        </w:rPr>
      </w:pPr>
    </w:p>
    <w:p w14:paraId="000430F5" w14:textId="77777777" w:rsidR="0065137C" w:rsidRDefault="0065137C" w:rsidP="0065137C">
      <w:pPr>
        <w:pStyle w:val="ListParagraph"/>
        <w:spacing w:after="249" w:line="259" w:lineRule="auto"/>
        <w:ind w:right="0" w:firstLine="0"/>
        <w:jc w:val="center"/>
        <w:rPr>
          <w:b/>
          <w:bCs/>
          <w:sz w:val="22"/>
        </w:rPr>
      </w:pPr>
    </w:p>
    <w:p w14:paraId="3BD3A997" w14:textId="77777777" w:rsidR="00D95294" w:rsidRDefault="00D95294" w:rsidP="0065137C">
      <w:pPr>
        <w:pStyle w:val="ListParagraph"/>
        <w:spacing w:after="249" w:line="259" w:lineRule="auto"/>
        <w:ind w:right="0" w:firstLine="0"/>
        <w:jc w:val="center"/>
        <w:rPr>
          <w:b/>
          <w:bCs/>
          <w:color w:val="4472C4" w:themeColor="accent1"/>
          <w:sz w:val="44"/>
          <w:szCs w:val="44"/>
        </w:rPr>
      </w:pPr>
    </w:p>
    <w:p w14:paraId="0A1101C8" w14:textId="01AE9F24" w:rsidR="0065137C" w:rsidRDefault="00E32E87" w:rsidP="009A0DB6">
      <w:pPr>
        <w:pStyle w:val="Style2"/>
      </w:pPr>
      <w:r>
        <w:t>Part</w:t>
      </w:r>
      <w:r w:rsidRPr="00EC4D66">
        <w:t xml:space="preserve"> </w:t>
      </w:r>
      <w:r w:rsidR="0065137C" w:rsidRPr="00EC4D66">
        <w:t>1</w:t>
      </w:r>
    </w:p>
    <w:p w14:paraId="58F29D17" w14:textId="77777777" w:rsidR="00EC4D66" w:rsidRPr="00EC4D66" w:rsidRDefault="00EC4D66" w:rsidP="009A0DB6">
      <w:pPr>
        <w:pStyle w:val="Style2"/>
      </w:pPr>
    </w:p>
    <w:p w14:paraId="0F1DDF2A" w14:textId="51BA0F5B" w:rsidR="00781811" w:rsidRPr="00EC4D66" w:rsidRDefault="00376EA1" w:rsidP="009A0DB6">
      <w:pPr>
        <w:pStyle w:val="Style2"/>
      </w:pPr>
      <w:r>
        <w:t>Equality Impact Assessments 202</w:t>
      </w:r>
      <w:r w:rsidR="00080786">
        <w:t>5</w:t>
      </w:r>
      <w:r w:rsidR="00D1194C">
        <w:t xml:space="preserve"> to 20</w:t>
      </w:r>
      <w:r>
        <w:t>2</w:t>
      </w:r>
      <w:r w:rsidR="00080786">
        <w:t>6</w:t>
      </w:r>
    </w:p>
    <w:p w14:paraId="6AE52ABF" w14:textId="77777777" w:rsidR="00A734F7" w:rsidRDefault="00A734F7">
      <w:pPr>
        <w:spacing w:after="160" w:line="259" w:lineRule="auto"/>
        <w:ind w:left="0" w:right="0" w:firstLine="0"/>
      </w:pPr>
    </w:p>
    <w:p w14:paraId="60F753C9" w14:textId="77777777" w:rsidR="00517D21" w:rsidRDefault="00517D21" w:rsidP="00071102">
      <w:pPr>
        <w:spacing w:after="160" w:line="259" w:lineRule="auto"/>
        <w:ind w:left="0" w:right="0" w:firstLine="0"/>
      </w:pPr>
    </w:p>
    <w:p w14:paraId="19209FEC" w14:textId="77777777" w:rsidR="00A734F7" w:rsidRDefault="00A734F7" w:rsidP="00071102">
      <w:pPr>
        <w:spacing w:after="160" w:line="259" w:lineRule="auto"/>
        <w:ind w:left="0" w:right="0" w:firstLine="0"/>
        <w:sectPr w:rsidR="00A734F7" w:rsidSect="00517D21">
          <w:headerReference w:type="default" r:id="rId19"/>
          <w:footerReference w:type="default" r:id="rId20"/>
          <w:pgSz w:w="11900" w:h="16840"/>
          <w:pgMar w:top="880" w:right="580" w:bottom="280" w:left="580" w:header="720" w:footer="720" w:gutter="0"/>
          <w:cols w:space="720"/>
        </w:sectPr>
      </w:pPr>
    </w:p>
    <w:p w14:paraId="74423320" w14:textId="0538F6AF" w:rsidR="00071102" w:rsidRDefault="00080786" w:rsidP="00071102">
      <w:pPr>
        <w:spacing w:after="0" w:line="259" w:lineRule="auto"/>
        <w:ind w:left="0" w:right="0" w:firstLine="0"/>
        <w:rPr>
          <w:b/>
          <w:color w:val="4471C4"/>
          <w:sz w:val="28"/>
          <w:szCs w:val="28"/>
        </w:rPr>
      </w:pPr>
      <w:r w:rsidRPr="009A0DB6">
        <w:rPr>
          <w:rStyle w:val="Style1Char"/>
        </w:rPr>
        <w:lastRenderedPageBreak/>
        <w:t>6</w:t>
      </w:r>
      <w:r w:rsidR="002C26A0" w:rsidRPr="009A0DB6">
        <w:rPr>
          <w:rStyle w:val="Style1Char"/>
        </w:rPr>
        <w:t>.0</w:t>
      </w:r>
      <w:r w:rsidR="00071102" w:rsidRPr="009A0DB6">
        <w:rPr>
          <w:rStyle w:val="Style1Char"/>
        </w:rPr>
        <w:t xml:space="preserve"> </w:t>
      </w:r>
      <w:r w:rsidR="007D0CAB" w:rsidRPr="009A0DB6">
        <w:rPr>
          <w:rStyle w:val="Style1Char"/>
        </w:rPr>
        <w:t>S</w:t>
      </w:r>
      <w:r w:rsidR="00071102" w:rsidRPr="009A0DB6">
        <w:rPr>
          <w:rStyle w:val="Style1Char"/>
        </w:rPr>
        <w:t xml:space="preserve">ummary of the </w:t>
      </w:r>
      <w:r w:rsidR="00294F03" w:rsidRPr="009A0DB6">
        <w:rPr>
          <w:rStyle w:val="Style1Char"/>
        </w:rPr>
        <w:t>outcomes</w:t>
      </w:r>
      <w:r w:rsidR="00071102" w:rsidRPr="009A0DB6">
        <w:rPr>
          <w:rStyle w:val="Style1Char"/>
        </w:rPr>
        <w:t xml:space="preserve"> of Equality Impact Assessments – 1st April 202</w:t>
      </w:r>
      <w:r w:rsidRPr="009A0DB6">
        <w:rPr>
          <w:rStyle w:val="Style1Char"/>
        </w:rPr>
        <w:t>5</w:t>
      </w:r>
      <w:r w:rsidR="00071102" w:rsidRPr="009A0DB6">
        <w:rPr>
          <w:rStyle w:val="Style1Char"/>
        </w:rPr>
        <w:t xml:space="preserve"> to 31st March</w:t>
      </w:r>
      <w:r w:rsidR="00071102" w:rsidRPr="535F2852">
        <w:rPr>
          <w:b/>
          <w:color w:val="4471C4"/>
          <w:sz w:val="28"/>
          <w:szCs w:val="28"/>
        </w:rPr>
        <w:t xml:space="preserve"> 202</w:t>
      </w:r>
      <w:r>
        <w:rPr>
          <w:b/>
          <w:color w:val="4471C4"/>
          <w:sz w:val="28"/>
          <w:szCs w:val="28"/>
        </w:rPr>
        <w:t>6</w:t>
      </w:r>
      <w:r w:rsidR="00935AB2">
        <w:rPr>
          <w:b/>
          <w:color w:val="4471C4"/>
          <w:sz w:val="28"/>
          <w:szCs w:val="28"/>
        </w:rPr>
        <w:t xml:space="preserve"> </w:t>
      </w:r>
    </w:p>
    <w:p w14:paraId="6E7E0993" w14:textId="77777777" w:rsidR="00071102" w:rsidRPr="00224519" w:rsidRDefault="00071102" w:rsidP="00BD3D16">
      <w:pPr>
        <w:ind w:left="103"/>
      </w:pPr>
    </w:p>
    <w:p w14:paraId="5572073F" w14:textId="385C2C79" w:rsidR="00224519" w:rsidRPr="00224519" w:rsidRDefault="00224519" w:rsidP="00224519">
      <w:r w:rsidRPr="00224519">
        <w:t>This section presents a visual summary of the outcomes of 48 Equality Impact Assessments (EIAs) completed during the reporting period. The EIAs cover both external decisions affecting service users and internal decisions affecting the workforce.</w:t>
      </w:r>
    </w:p>
    <w:p w14:paraId="2DC8B2F5" w14:textId="77777777" w:rsidR="00224519" w:rsidRDefault="00224519" w:rsidP="00224519"/>
    <w:p w14:paraId="128CE384" w14:textId="4FA54B09" w:rsidR="00224519" w:rsidRPr="00224519" w:rsidRDefault="00224519" w:rsidP="00224519">
      <w:r w:rsidRPr="00224519">
        <w:t xml:space="preserve">The </w:t>
      </w:r>
      <w:r w:rsidR="003E7037">
        <w:t xml:space="preserve">3 </w:t>
      </w:r>
      <w:r w:rsidRPr="00224519">
        <w:t xml:space="preserve">tables below summarise impacts across all protected characteristics and </w:t>
      </w:r>
      <w:r w:rsidR="002F7731" w:rsidRPr="00224519">
        <w:t>additional groups</w:t>
      </w:r>
      <w:r w:rsidRPr="00224519">
        <w:t>. Outcomes are colour</w:t>
      </w:r>
      <w:r w:rsidRPr="00224519">
        <w:noBreakHyphen/>
        <w:t>coded to support quick interpretation:</w:t>
      </w:r>
    </w:p>
    <w:p w14:paraId="4D0C6775" w14:textId="77777777" w:rsidR="00224519" w:rsidRPr="00A02408" w:rsidRDefault="00224519" w:rsidP="00224519">
      <w:pPr>
        <w:ind w:left="0" w:firstLine="0"/>
        <w:rPr>
          <w:rFonts w:ascii="Calibri" w:eastAsia="Calibri" w:hAnsi="Calibri" w:cs="Calibri"/>
          <w:b/>
          <w:color w:val="006100"/>
          <w:sz w:val="22"/>
        </w:rPr>
      </w:pPr>
    </w:p>
    <w:p w14:paraId="5A1CFF77" w14:textId="0DC05857" w:rsidR="00BD3D16" w:rsidRPr="00665CBD" w:rsidRDefault="00BD3D16" w:rsidP="00224519">
      <w:pPr>
        <w:ind w:left="0" w:firstLine="0"/>
        <w:rPr>
          <w:szCs w:val="24"/>
        </w:rPr>
      </w:pPr>
      <w:r w:rsidRPr="00A02408">
        <w:rPr>
          <w:rFonts w:ascii="Calibri" w:eastAsia="Calibri" w:hAnsi="Calibri" w:cs="Calibri"/>
          <w:b/>
          <w:color w:val="006100"/>
          <w:szCs w:val="24"/>
        </w:rPr>
        <w:t xml:space="preserve">Green Box </w:t>
      </w:r>
      <w:r w:rsidRPr="00665CBD">
        <w:rPr>
          <w:szCs w:val="24"/>
        </w:rPr>
        <w:t xml:space="preserve">shows a positive impact; </w:t>
      </w:r>
      <w:r w:rsidRPr="00A02408">
        <w:rPr>
          <w:rFonts w:ascii="Calibri" w:eastAsia="Calibri" w:hAnsi="Calibri" w:cs="Calibri"/>
          <w:b/>
          <w:color w:val="ED0000"/>
          <w:szCs w:val="24"/>
        </w:rPr>
        <w:t xml:space="preserve">Red Box </w:t>
      </w:r>
      <w:r w:rsidRPr="00665CBD">
        <w:rPr>
          <w:szCs w:val="24"/>
        </w:rPr>
        <w:t xml:space="preserve">shows a negative impact; </w:t>
      </w:r>
      <w:r w:rsidRPr="00A02408">
        <w:rPr>
          <w:rFonts w:ascii="Calibri" w:eastAsia="Calibri" w:hAnsi="Calibri" w:cs="Calibri"/>
          <w:b/>
          <w:color w:val="806000" w:themeColor="accent4" w:themeShade="80"/>
          <w:szCs w:val="24"/>
        </w:rPr>
        <w:t>Orange</w:t>
      </w:r>
      <w:r w:rsidRPr="00C86756">
        <w:rPr>
          <w:rFonts w:ascii="Calibri" w:eastAsia="Calibri" w:hAnsi="Calibri" w:cs="Calibri"/>
          <w:b/>
          <w:color w:val="00B050"/>
          <w:szCs w:val="24"/>
        </w:rPr>
        <w:t xml:space="preserve"> </w:t>
      </w:r>
      <w:r w:rsidRPr="00665CBD">
        <w:rPr>
          <w:szCs w:val="24"/>
        </w:rPr>
        <w:t>shows both positive &amp; negative impacts</w:t>
      </w:r>
      <w:r w:rsidR="0051741E">
        <w:rPr>
          <w:szCs w:val="24"/>
        </w:rPr>
        <w:t>;</w:t>
      </w:r>
      <w:r w:rsidR="00542323">
        <w:rPr>
          <w:szCs w:val="24"/>
        </w:rPr>
        <w:t xml:space="preserve"> and blank boxes in</w:t>
      </w:r>
      <w:r w:rsidR="002C375D">
        <w:rPr>
          <w:szCs w:val="24"/>
        </w:rPr>
        <w:t>dicate no impact</w:t>
      </w:r>
      <w:r w:rsidR="00C20B98">
        <w:rPr>
          <w:szCs w:val="24"/>
        </w:rPr>
        <w:t xml:space="preserve">. </w:t>
      </w:r>
      <w:r w:rsidR="00C20B98" w:rsidRPr="00C20B98">
        <w:rPr>
          <w:szCs w:val="24"/>
        </w:rPr>
        <w:t xml:space="preserve">Please </w:t>
      </w:r>
      <w:r w:rsidR="00C20B98" w:rsidRPr="00C20B98">
        <w:rPr>
          <w:szCs w:val="24"/>
        </w:rPr>
        <w:t>note</w:t>
      </w:r>
      <w:r w:rsidR="00C20B98" w:rsidRPr="00C20B98">
        <w:rPr>
          <w:szCs w:val="24"/>
        </w:rPr>
        <w:t xml:space="preserve"> empty cells in this table represent</w:t>
      </w:r>
      <w:r w:rsidR="00C20B98">
        <w:rPr>
          <w:szCs w:val="24"/>
        </w:rPr>
        <w:t xml:space="preserve"> no impact</w:t>
      </w:r>
      <w:r w:rsidR="00C20B98" w:rsidRPr="00C20B98">
        <w:rPr>
          <w:szCs w:val="24"/>
        </w:rPr>
        <w:t>.</w:t>
      </w:r>
    </w:p>
    <w:p w14:paraId="7B3C96EA" w14:textId="77777777" w:rsidR="006614BC" w:rsidRDefault="006614BC" w:rsidP="00BD3D16">
      <w:pPr>
        <w:ind w:left="103"/>
      </w:pPr>
    </w:p>
    <w:p w14:paraId="585CD6E4" w14:textId="77777777" w:rsidR="00A67462" w:rsidRPr="00A67462" w:rsidRDefault="00A67462" w:rsidP="00A67462">
      <w:pPr>
        <w:ind w:left="103"/>
        <w:rPr>
          <w:b/>
          <w:bCs/>
        </w:rPr>
      </w:pPr>
      <w:r w:rsidRPr="00A67462">
        <w:rPr>
          <w:b/>
          <w:bCs/>
        </w:rPr>
        <w:t>External EIAs – Service Provision</w:t>
      </w:r>
    </w:p>
    <w:p w14:paraId="0A467981" w14:textId="6F3ABB5B" w:rsidR="00C8140B" w:rsidRDefault="00A67462" w:rsidP="00C8140B">
      <w:pPr>
        <w:ind w:left="103"/>
        <w:rPr>
          <w:color w:val="4472C4" w:themeColor="accent1"/>
        </w:rPr>
      </w:pPr>
      <w:r w:rsidRPr="00A67462">
        <w:rPr>
          <w:i/>
          <w:iCs/>
        </w:rPr>
        <w:t>(Decisions impacting residents, service users, or the wider community)</w:t>
      </w:r>
      <w:r w:rsidR="006C7732" w:rsidRPr="008D3DA9">
        <w:rPr>
          <w:color w:val="4472C4" w:themeColor="accent1"/>
        </w:rPr>
        <w:fldChar w:fldCharType="begin"/>
      </w:r>
      <w:r w:rsidR="006C7732" w:rsidRPr="008D3DA9">
        <w:rPr>
          <w:color w:val="4472C4" w:themeColor="accent1"/>
        </w:rPr>
        <w:instrText xml:space="preserve"> LINK </w:instrText>
      </w:r>
      <w:r w:rsidR="00D1194C">
        <w:rPr>
          <w:color w:val="4472C4" w:themeColor="accent1"/>
        </w:rPr>
        <w:instrText xml:space="preserve">Excel.Sheet.12 "https://coventrycc-my.sharepoint.com/personal/cvmku140_coventry_gov_uk/Documents/Desktop/Book1 (version 1).xlsx" Sheet2!R1C2:R29C15 </w:instrText>
      </w:r>
      <w:r w:rsidR="006C7732" w:rsidRPr="008D3DA9">
        <w:rPr>
          <w:color w:val="4472C4" w:themeColor="accent1"/>
        </w:rPr>
        <w:instrText xml:space="preserve">\a \f 4 \h  \* MERGEFORMAT </w:instrText>
      </w:r>
      <w:r w:rsidR="006C7732" w:rsidRPr="008D3DA9">
        <w:rPr>
          <w:color w:val="4472C4" w:themeColor="accent1"/>
        </w:rPr>
        <w:fldChar w:fldCharType="separate"/>
      </w:r>
      <w:bookmarkStart w:id="0" w:name="_1842771588"/>
      <w:bookmarkStart w:id="1" w:name="_1842151660"/>
      <w:bookmarkEnd w:id="0"/>
      <w:bookmarkEnd w:id="1"/>
    </w:p>
    <w:p w14:paraId="2B87C277" w14:textId="77777777" w:rsidR="00693F56" w:rsidRDefault="00693F56" w:rsidP="00C8140B">
      <w:pPr>
        <w:ind w:left="103"/>
        <w:rPr>
          <w:color w:val="4472C4" w:themeColor="accent1"/>
        </w:rPr>
      </w:pPr>
    </w:p>
    <w:p w14:paraId="259F3024" w14:textId="7A3CBFDF" w:rsidR="00693F56" w:rsidRDefault="003F46CA" w:rsidP="00C8140B">
      <w:pPr>
        <w:ind w:left="103"/>
        <w:rPr>
          <w:color w:val="4472C4" w:themeColor="accent1"/>
        </w:rPr>
      </w:pPr>
      <w:r w:rsidRPr="003F46CA">
        <w:rPr>
          <w:noProof/>
          <w:color w:val="4472C4" w:themeColor="accent1"/>
        </w:rPr>
        <w:drawing>
          <wp:inline distT="0" distB="0" distL="0" distR="0" wp14:anchorId="0799CFF1" wp14:editId="51193451">
            <wp:extent cx="9188450" cy="2838450"/>
            <wp:effectExtent l="0" t="0" r="0" b="0"/>
            <wp:docPr id="68557684" name="Picture 1" descr="Table displaying various policy initiatives with columns representing different demographic and social categories such as age groups, disability, gender reassignment, race, religion, sex, sexual orientation, pregnancy and maternity, socio-economic group, armed forces, and care experience. Green and yellow cells indicate relevance or impact of each policy on specific categories, highlighting targeted support areas like council tax, housing enforcement, and adult healthy lifestyle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8557684" name="Picture 1" descr="Table displaying various policy initiatives with columns representing different demographic and social categories such as age groups, disability, gender reassignment, race, religion, sex, sexual orientation, pregnancy and maternity, socio-economic group, armed forces, and care experience. Green and yellow cells indicate relevance or impact of each policy on specific categories, highlighting targeted support areas like council tax, housing enforcement, and adult healthy lifestyles."/>
                    <pic:cNvPicPr/>
                  </pic:nvPicPr>
                  <pic:blipFill>
                    <a:blip r:embed="rId21"/>
                    <a:stretch>
                      <a:fillRect/>
                    </a:stretch>
                  </pic:blipFill>
                  <pic:spPr>
                    <a:xfrm>
                      <a:off x="0" y="0"/>
                      <a:ext cx="9201895" cy="2842603"/>
                    </a:xfrm>
                    <a:prstGeom prst="rect">
                      <a:avLst/>
                    </a:prstGeom>
                  </pic:spPr>
                </pic:pic>
              </a:graphicData>
            </a:graphic>
          </wp:inline>
        </w:drawing>
      </w:r>
    </w:p>
    <w:p w14:paraId="028BCBEC" w14:textId="77777777" w:rsidR="00693F56" w:rsidRDefault="00693F56" w:rsidP="00C8140B">
      <w:pPr>
        <w:ind w:left="103"/>
        <w:rPr>
          <w:color w:val="4472C4" w:themeColor="accent1"/>
        </w:rPr>
      </w:pPr>
    </w:p>
    <w:p w14:paraId="493687D5" w14:textId="54AAD980" w:rsidR="00693F56" w:rsidRDefault="00693F56" w:rsidP="00C8140B">
      <w:pPr>
        <w:ind w:left="103"/>
        <w:rPr>
          <w:color w:val="4472C4" w:themeColor="accent1"/>
        </w:rPr>
      </w:pPr>
    </w:p>
    <w:p w14:paraId="16904054" w14:textId="77777777" w:rsidR="00693F56" w:rsidRDefault="00693F56" w:rsidP="00C8140B">
      <w:pPr>
        <w:ind w:left="103"/>
        <w:rPr>
          <w:color w:val="4472C4" w:themeColor="accent1"/>
        </w:rPr>
      </w:pPr>
    </w:p>
    <w:p w14:paraId="2C3BD59E" w14:textId="6F4CF20B" w:rsidR="00693F56" w:rsidRDefault="00873605" w:rsidP="00C8140B">
      <w:pPr>
        <w:ind w:left="103"/>
        <w:rPr>
          <w:color w:val="4472C4" w:themeColor="accent1"/>
        </w:rPr>
      </w:pPr>
      <w:r w:rsidRPr="00873605">
        <w:rPr>
          <w:noProof/>
          <w:color w:val="4472C4" w:themeColor="accent1"/>
        </w:rPr>
        <w:drawing>
          <wp:inline distT="0" distB="0" distL="0" distR="0" wp14:anchorId="75EE706D" wp14:editId="5CDF6B76">
            <wp:extent cx="9702983" cy="5438942"/>
            <wp:effectExtent l="0" t="0" r="0" b="9525"/>
            <wp:docPr id="811522476" name="Picture 1" descr="A table displaying various policy topics in rows and demographic categories in columns, with colored cells indicating relevance or impact. Green, yellow, and red colors highlight different levels of consideration across age groups, disability, gender identity, race, religion, sex, sexual orientation, pregnancy/maternity, socio-economic group, armed forces, and care experi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11522476" name="Picture 1" descr="A table displaying various policy topics in rows and demographic categories in columns, with colored cells indicating relevance or impact. Green, yellow, and red colors highlight different levels of consideration across age groups, disability, gender identity, race, religion, sex, sexual orientation, pregnancy/maternity, socio-economic group, armed forces, and care experience."/>
                    <pic:cNvPicPr/>
                  </pic:nvPicPr>
                  <pic:blipFill>
                    <a:blip r:embed="rId22"/>
                    <a:stretch>
                      <a:fillRect/>
                    </a:stretch>
                  </pic:blipFill>
                  <pic:spPr>
                    <a:xfrm>
                      <a:off x="0" y="0"/>
                      <a:ext cx="9709457" cy="5442571"/>
                    </a:xfrm>
                    <a:prstGeom prst="rect">
                      <a:avLst/>
                    </a:prstGeom>
                  </pic:spPr>
                </pic:pic>
              </a:graphicData>
            </a:graphic>
          </wp:inline>
        </w:drawing>
      </w:r>
    </w:p>
    <w:p w14:paraId="334A58BC" w14:textId="77777777" w:rsidR="00693F56" w:rsidRPr="00C8140B" w:rsidRDefault="00693F56" w:rsidP="00C8140B">
      <w:pPr>
        <w:ind w:left="103"/>
        <w:rPr>
          <w:color w:val="4472C4" w:themeColor="accent1"/>
        </w:rPr>
      </w:pPr>
    </w:p>
    <w:p w14:paraId="5E92E272" w14:textId="77777777" w:rsidR="00080786" w:rsidRDefault="006C7732" w:rsidP="00080786">
      <w:r w:rsidRPr="008D3DA9">
        <w:rPr>
          <w:color w:val="4472C4" w:themeColor="accent1"/>
        </w:rPr>
        <w:fldChar w:fldCharType="end"/>
      </w:r>
    </w:p>
    <w:p w14:paraId="0208E339" w14:textId="3F2737C2" w:rsidR="006370B3" w:rsidRPr="00080786" w:rsidRDefault="00080786" w:rsidP="00080786">
      <w:pPr>
        <w:rPr>
          <w:b/>
          <w:bCs/>
          <w:sz w:val="16"/>
          <w:szCs w:val="16"/>
        </w:rPr>
      </w:pPr>
      <w:r w:rsidRPr="00080786">
        <w:rPr>
          <w:b/>
          <w:bCs/>
          <w:sz w:val="16"/>
          <w:szCs w:val="16"/>
        </w:rPr>
        <w:t xml:space="preserve">Table 1 </w:t>
      </w:r>
    </w:p>
    <w:p w14:paraId="46B5EAB7" w14:textId="77777777" w:rsidR="00080786" w:rsidRDefault="00080786" w:rsidP="00BD3D16">
      <w:pPr>
        <w:ind w:left="103"/>
      </w:pPr>
    </w:p>
    <w:p w14:paraId="43E6FD08" w14:textId="77777777" w:rsidR="007911A3" w:rsidRPr="007911A3" w:rsidRDefault="007911A3" w:rsidP="007911A3">
      <w:pPr>
        <w:ind w:left="103"/>
      </w:pPr>
      <w:r w:rsidRPr="007911A3">
        <w:t>Table 1 presents the outcomes of external EIAs relating to service provision, where decisions or policies may impact residents, service users, or the wider community. The table distinguishes impacts across all protected characteristics, in addition to socio-economic background, armed forces status, and care experience.</w:t>
      </w:r>
    </w:p>
    <w:p w14:paraId="0F85F620" w14:textId="6E0C7735" w:rsidR="007911A3" w:rsidRPr="007911A3" w:rsidRDefault="007911A3" w:rsidP="007911A3">
      <w:pPr>
        <w:ind w:left="103"/>
      </w:pPr>
      <w:r w:rsidRPr="007911A3">
        <w:t>Overall, the majority of external EIAs recorded positive impacts across most groups. Where negative or mixed impacts were identified, mitigating actions were identified within the individual EIAs to minimise disproportionate effects and ensure continued compliance with the Public Sector Equality Duty.</w:t>
      </w:r>
    </w:p>
    <w:p w14:paraId="5F6F88D4" w14:textId="77777777" w:rsidR="009D7E60" w:rsidRDefault="009D7E60" w:rsidP="007911A3">
      <w:pPr>
        <w:ind w:left="0" w:firstLine="0"/>
        <w:rPr>
          <w:b/>
          <w:bCs/>
        </w:rPr>
      </w:pPr>
    </w:p>
    <w:p w14:paraId="41330A64" w14:textId="2D8EEEE5" w:rsidR="009D7E60" w:rsidRPr="009D7E60" w:rsidRDefault="009D7E60" w:rsidP="009D7E60">
      <w:pPr>
        <w:ind w:left="103"/>
        <w:rPr>
          <w:b/>
          <w:bCs/>
        </w:rPr>
      </w:pPr>
      <w:r w:rsidRPr="009D7E60">
        <w:rPr>
          <w:b/>
          <w:bCs/>
        </w:rPr>
        <w:t>Combined Internal and External EIAs</w:t>
      </w:r>
    </w:p>
    <w:p w14:paraId="729B07EF" w14:textId="731017F1" w:rsidR="005C4909" w:rsidRDefault="009D7E60" w:rsidP="009D7E60">
      <w:pPr>
        <w:ind w:left="103"/>
      </w:pPr>
      <w:r w:rsidRPr="009D7E60">
        <w:rPr>
          <w:i/>
          <w:iCs/>
        </w:rPr>
        <w:t>(Decisions impacting both service users and the workforce)</w:t>
      </w:r>
    </w:p>
    <w:p w14:paraId="466402BF" w14:textId="77777777" w:rsidR="005B1633" w:rsidRDefault="005B1633" w:rsidP="00BD3D16">
      <w:pPr>
        <w:ind w:left="103"/>
      </w:pPr>
    </w:p>
    <w:tbl>
      <w:tblPr>
        <w:tblW w:w="5000" w:type="pct"/>
        <w:tblLook w:val="04A0" w:firstRow="1" w:lastRow="0" w:firstColumn="1" w:lastColumn="0" w:noHBand="0" w:noVBand="1"/>
      </w:tblPr>
      <w:tblGrid>
        <w:gridCol w:w="3226"/>
        <w:gridCol w:w="849"/>
        <w:gridCol w:w="849"/>
        <w:gridCol w:w="849"/>
        <w:gridCol w:w="928"/>
        <w:gridCol w:w="1311"/>
        <w:gridCol w:w="853"/>
        <w:gridCol w:w="853"/>
        <w:gridCol w:w="853"/>
        <w:gridCol w:w="1070"/>
        <w:gridCol w:w="1035"/>
        <w:gridCol w:w="981"/>
        <w:gridCol w:w="853"/>
        <w:gridCol w:w="1168"/>
      </w:tblGrid>
      <w:tr w:rsidR="00080786" w:rsidRPr="00886106" w14:paraId="2C1EACEB" w14:textId="77777777" w:rsidTr="00080786">
        <w:trPr>
          <w:trHeight w:val="630"/>
        </w:trPr>
        <w:tc>
          <w:tcPr>
            <w:tcW w:w="1029" w:type="pct"/>
            <w:tcBorders>
              <w:top w:val="nil"/>
              <w:left w:val="nil"/>
              <w:bottom w:val="nil"/>
              <w:right w:val="nil"/>
            </w:tcBorders>
            <w:vAlign w:val="bottom"/>
            <w:hideMark/>
          </w:tcPr>
          <w:p w14:paraId="0F5B24E5" w14:textId="77777777" w:rsidR="00886106" w:rsidRPr="00886106" w:rsidRDefault="00886106" w:rsidP="00886106">
            <w:pPr>
              <w:spacing w:after="0" w:line="240" w:lineRule="auto"/>
              <w:ind w:left="0" w:right="0" w:firstLine="0"/>
              <w:rPr>
                <w:rFonts w:ascii="Times New Roman" w:eastAsia="Times New Roman" w:hAnsi="Times New Roman" w:cs="Times New Roman"/>
                <w:color w:val="auto"/>
                <w:sz w:val="20"/>
                <w:szCs w:val="24"/>
              </w:rPr>
            </w:pPr>
          </w:p>
        </w:tc>
        <w:tc>
          <w:tcPr>
            <w:tcW w:w="271" w:type="pct"/>
            <w:tcBorders>
              <w:top w:val="single" w:sz="4" w:space="0" w:color="auto"/>
              <w:left w:val="single" w:sz="4" w:space="0" w:color="auto"/>
              <w:bottom w:val="single" w:sz="4" w:space="0" w:color="auto"/>
              <w:right w:val="single" w:sz="4" w:space="0" w:color="auto"/>
            </w:tcBorders>
            <w:shd w:val="clear" w:color="000000" w:fill="E8E8E8"/>
            <w:vAlign w:val="center"/>
            <w:hideMark/>
          </w:tcPr>
          <w:p w14:paraId="36A31106" w14:textId="77777777" w:rsidR="00886106" w:rsidRPr="004B6F40" w:rsidRDefault="00886106" w:rsidP="00886106">
            <w:pPr>
              <w:spacing w:after="0" w:line="240" w:lineRule="auto"/>
              <w:ind w:left="0" w:right="0" w:firstLine="0"/>
              <w:jc w:val="center"/>
              <w:rPr>
                <w:rFonts w:eastAsia="Times New Roman"/>
                <w:b/>
                <w:bCs/>
                <w:color w:val="0068B7"/>
                <w:sz w:val="16"/>
                <w:szCs w:val="16"/>
              </w:rPr>
            </w:pPr>
            <w:r w:rsidRPr="004B6F40">
              <w:rPr>
                <w:rFonts w:eastAsia="Times New Roman"/>
                <w:b/>
                <w:bCs/>
                <w:color w:val="0068B7"/>
                <w:sz w:val="16"/>
                <w:szCs w:val="16"/>
              </w:rPr>
              <w:t>Age 0-18</w:t>
            </w:r>
          </w:p>
        </w:tc>
        <w:tc>
          <w:tcPr>
            <w:tcW w:w="271" w:type="pct"/>
            <w:tcBorders>
              <w:top w:val="single" w:sz="4" w:space="0" w:color="auto"/>
              <w:left w:val="nil"/>
              <w:bottom w:val="single" w:sz="4" w:space="0" w:color="auto"/>
              <w:right w:val="single" w:sz="4" w:space="0" w:color="auto"/>
            </w:tcBorders>
            <w:shd w:val="clear" w:color="000000" w:fill="E8E8E8"/>
            <w:vAlign w:val="center"/>
            <w:hideMark/>
          </w:tcPr>
          <w:p w14:paraId="28D0F6FC" w14:textId="77777777" w:rsidR="00886106" w:rsidRPr="004B6F40" w:rsidRDefault="00886106" w:rsidP="00886106">
            <w:pPr>
              <w:spacing w:after="0" w:line="240" w:lineRule="auto"/>
              <w:ind w:left="0" w:right="0" w:firstLine="0"/>
              <w:jc w:val="center"/>
              <w:rPr>
                <w:rFonts w:eastAsia="Times New Roman"/>
                <w:b/>
                <w:bCs/>
                <w:color w:val="0068B7"/>
                <w:sz w:val="16"/>
                <w:szCs w:val="16"/>
              </w:rPr>
            </w:pPr>
            <w:r w:rsidRPr="004B6F40">
              <w:rPr>
                <w:rFonts w:eastAsia="Times New Roman"/>
                <w:b/>
                <w:bCs/>
                <w:color w:val="0068B7"/>
                <w:sz w:val="16"/>
                <w:szCs w:val="16"/>
              </w:rPr>
              <w:t>Age 19 - 64</w:t>
            </w:r>
          </w:p>
        </w:tc>
        <w:tc>
          <w:tcPr>
            <w:tcW w:w="271" w:type="pct"/>
            <w:tcBorders>
              <w:top w:val="single" w:sz="4" w:space="0" w:color="auto"/>
              <w:left w:val="nil"/>
              <w:bottom w:val="single" w:sz="4" w:space="0" w:color="auto"/>
              <w:right w:val="single" w:sz="4" w:space="0" w:color="auto"/>
            </w:tcBorders>
            <w:shd w:val="clear" w:color="000000" w:fill="E8E8E8"/>
            <w:vAlign w:val="center"/>
            <w:hideMark/>
          </w:tcPr>
          <w:p w14:paraId="739FF949" w14:textId="77777777" w:rsidR="00886106" w:rsidRPr="004B6F40" w:rsidRDefault="00886106" w:rsidP="00886106">
            <w:pPr>
              <w:spacing w:after="0" w:line="240" w:lineRule="auto"/>
              <w:ind w:left="0" w:right="0" w:firstLine="0"/>
              <w:jc w:val="center"/>
              <w:rPr>
                <w:rFonts w:eastAsia="Times New Roman"/>
                <w:b/>
                <w:bCs/>
                <w:color w:val="0068B7"/>
                <w:sz w:val="16"/>
                <w:szCs w:val="16"/>
              </w:rPr>
            </w:pPr>
            <w:r w:rsidRPr="004B6F40">
              <w:rPr>
                <w:rFonts w:eastAsia="Times New Roman"/>
                <w:b/>
                <w:bCs/>
                <w:color w:val="0068B7"/>
                <w:sz w:val="16"/>
                <w:szCs w:val="16"/>
              </w:rPr>
              <w:t>Age 65 +</w:t>
            </w:r>
          </w:p>
        </w:tc>
        <w:tc>
          <w:tcPr>
            <w:tcW w:w="296" w:type="pct"/>
            <w:tcBorders>
              <w:top w:val="single" w:sz="4" w:space="0" w:color="auto"/>
              <w:left w:val="nil"/>
              <w:bottom w:val="single" w:sz="4" w:space="0" w:color="auto"/>
              <w:right w:val="single" w:sz="4" w:space="0" w:color="auto"/>
            </w:tcBorders>
            <w:shd w:val="clear" w:color="000000" w:fill="E8E8E8"/>
            <w:vAlign w:val="center"/>
            <w:hideMark/>
          </w:tcPr>
          <w:p w14:paraId="5B2B5A42" w14:textId="77777777" w:rsidR="00886106" w:rsidRPr="004B6F40" w:rsidRDefault="00886106" w:rsidP="00886106">
            <w:pPr>
              <w:spacing w:after="0" w:line="240" w:lineRule="auto"/>
              <w:ind w:left="0" w:right="0" w:firstLine="0"/>
              <w:jc w:val="center"/>
              <w:rPr>
                <w:rFonts w:eastAsia="Times New Roman"/>
                <w:b/>
                <w:bCs/>
                <w:color w:val="0068B7"/>
                <w:sz w:val="16"/>
                <w:szCs w:val="16"/>
              </w:rPr>
            </w:pPr>
            <w:r w:rsidRPr="004B6F40">
              <w:rPr>
                <w:rFonts w:eastAsia="Times New Roman"/>
                <w:b/>
                <w:bCs/>
                <w:color w:val="0068B7"/>
                <w:sz w:val="16"/>
                <w:szCs w:val="16"/>
              </w:rPr>
              <w:t xml:space="preserve">Disability </w:t>
            </w:r>
          </w:p>
        </w:tc>
        <w:tc>
          <w:tcPr>
            <w:tcW w:w="418" w:type="pct"/>
            <w:tcBorders>
              <w:top w:val="single" w:sz="4" w:space="0" w:color="auto"/>
              <w:left w:val="nil"/>
              <w:bottom w:val="single" w:sz="4" w:space="0" w:color="auto"/>
              <w:right w:val="single" w:sz="4" w:space="0" w:color="auto"/>
            </w:tcBorders>
            <w:shd w:val="clear" w:color="000000" w:fill="E8E8E8"/>
            <w:vAlign w:val="center"/>
            <w:hideMark/>
          </w:tcPr>
          <w:p w14:paraId="29326FD1" w14:textId="77777777" w:rsidR="00886106" w:rsidRPr="004B6F40" w:rsidRDefault="00886106" w:rsidP="00886106">
            <w:pPr>
              <w:spacing w:after="0" w:line="240" w:lineRule="auto"/>
              <w:ind w:left="0" w:right="0" w:firstLine="0"/>
              <w:jc w:val="center"/>
              <w:rPr>
                <w:rFonts w:eastAsia="Times New Roman"/>
                <w:b/>
                <w:bCs/>
                <w:color w:val="0068B7"/>
                <w:sz w:val="16"/>
                <w:szCs w:val="16"/>
              </w:rPr>
            </w:pPr>
            <w:r w:rsidRPr="004B6F40">
              <w:rPr>
                <w:rFonts w:eastAsia="Times New Roman"/>
                <w:b/>
                <w:bCs/>
                <w:color w:val="0068B7"/>
                <w:sz w:val="16"/>
                <w:szCs w:val="16"/>
              </w:rPr>
              <w:t xml:space="preserve">Gender Reassignment </w:t>
            </w:r>
          </w:p>
        </w:tc>
        <w:tc>
          <w:tcPr>
            <w:tcW w:w="272" w:type="pct"/>
            <w:tcBorders>
              <w:top w:val="single" w:sz="4" w:space="0" w:color="auto"/>
              <w:left w:val="nil"/>
              <w:bottom w:val="single" w:sz="4" w:space="0" w:color="auto"/>
              <w:right w:val="single" w:sz="4" w:space="0" w:color="auto"/>
            </w:tcBorders>
            <w:shd w:val="clear" w:color="000000" w:fill="E8E8E8"/>
            <w:vAlign w:val="center"/>
            <w:hideMark/>
          </w:tcPr>
          <w:p w14:paraId="0EF8769A" w14:textId="77777777" w:rsidR="00886106" w:rsidRPr="004B6F40" w:rsidRDefault="00886106" w:rsidP="00886106">
            <w:pPr>
              <w:spacing w:after="0" w:line="240" w:lineRule="auto"/>
              <w:ind w:left="0" w:right="0" w:firstLine="0"/>
              <w:jc w:val="center"/>
              <w:rPr>
                <w:rFonts w:eastAsia="Times New Roman"/>
                <w:b/>
                <w:bCs/>
                <w:color w:val="0068B7"/>
                <w:sz w:val="16"/>
                <w:szCs w:val="16"/>
              </w:rPr>
            </w:pPr>
            <w:r w:rsidRPr="004B6F40">
              <w:rPr>
                <w:rFonts w:eastAsia="Times New Roman"/>
                <w:b/>
                <w:bCs/>
                <w:color w:val="0068B7"/>
                <w:sz w:val="16"/>
                <w:szCs w:val="16"/>
              </w:rPr>
              <w:t>Race</w:t>
            </w:r>
          </w:p>
        </w:tc>
        <w:tc>
          <w:tcPr>
            <w:tcW w:w="272" w:type="pct"/>
            <w:tcBorders>
              <w:top w:val="single" w:sz="4" w:space="0" w:color="auto"/>
              <w:left w:val="nil"/>
              <w:bottom w:val="single" w:sz="4" w:space="0" w:color="auto"/>
              <w:right w:val="single" w:sz="4" w:space="0" w:color="auto"/>
            </w:tcBorders>
            <w:shd w:val="clear" w:color="000000" w:fill="E8E8E8"/>
            <w:vAlign w:val="center"/>
            <w:hideMark/>
          </w:tcPr>
          <w:p w14:paraId="6CEAA4F8" w14:textId="77777777" w:rsidR="00886106" w:rsidRPr="004B6F40" w:rsidRDefault="00886106" w:rsidP="00886106">
            <w:pPr>
              <w:spacing w:after="0" w:line="240" w:lineRule="auto"/>
              <w:ind w:left="0" w:right="0" w:firstLine="0"/>
              <w:jc w:val="center"/>
              <w:rPr>
                <w:rFonts w:eastAsia="Times New Roman"/>
                <w:b/>
                <w:bCs/>
                <w:color w:val="0068B7"/>
                <w:sz w:val="16"/>
                <w:szCs w:val="16"/>
              </w:rPr>
            </w:pPr>
            <w:r w:rsidRPr="004B6F40">
              <w:rPr>
                <w:rFonts w:eastAsia="Times New Roman"/>
                <w:b/>
                <w:bCs/>
                <w:color w:val="0068B7"/>
                <w:sz w:val="16"/>
                <w:szCs w:val="16"/>
              </w:rPr>
              <w:t>Religion</w:t>
            </w:r>
          </w:p>
        </w:tc>
        <w:tc>
          <w:tcPr>
            <w:tcW w:w="272" w:type="pct"/>
            <w:tcBorders>
              <w:top w:val="single" w:sz="4" w:space="0" w:color="auto"/>
              <w:left w:val="nil"/>
              <w:bottom w:val="single" w:sz="4" w:space="0" w:color="auto"/>
              <w:right w:val="single" w:sz="4" w:space="0" w:color="auto"/>
            </w:tcBorders>
            <w:shd w:val="clear" w:color="000000" w:fill="E8E8E8"/>
            <w:vAlign w:val="center"/>
            <w:hideMark/>
          </w:tcPr>
          <w:p w14:paraId="00C7B2B0" w14:textId="77777777" w:rsidR="00886106" w:rsidRPr="004B6F40" w:rsidRDefault="00886106" w:rsidP="00886106">
            <w:pPr>
              <w:spacing w:after="0" w:line="240" w:lineRule="auto"/>
              <w:ind w:left="0" w:right="0" w:firstLine="0"/>
              <w:jc w:val="center"/>
              <w:rPr>
                <w:rFonts w:eastAsia="Times New Roman"/>
                <w:b/>
                <w:bCs/>
                <w:color w:val="0068B7"/>
                <w:sz w:val="16"/>
                <w:szCs w:val="16"/>
              </w:rPr>
            </w:pPr>
            <w:r w:rsidRPr="004B6F40">
              <w:rPr>
                <w:rFonts w:eastAsia="Times New Roman"/>
                <w:b/>
                <w:bCs/>
                <w:color w:val="0068B7"/>
                <w:sz w:val="16"/>
                <w:szCs w:val="16"/>
              </w:rPr>
              <w:t>Sex</w:t>
            </w:r>
          </w:p>
        </w:tc>
        <w:tc>
          <w:tcPr>
            <w:tcW w:w="341" w:type="pct"/>
            <w:tcBorders>
              <w:top w:val="single" w:sz="4" w:space="0" w:color="auto"/>
              <w:left w:val="nil"/>
              <w:bottom w:val="single" w:sz="4" w:space="0" w:color="auto"/>
              <w:right w:val="single" w:sz="4" w:space="0" w:color="auto"/>
            </w:tcBorders>
            <w:shd w:val="clear" w:color="000000" w:fill="E8E8E8"/>
            <w:vAlign w:val="center"/>
            <w:hideMark/>
          </w:tcPr>
          <w:p w14:paraId="081EAF55" w14:textId="77777777" w:rsidR="00886106" w:rsidRPr="004B6F40" w:rsidRDefault="00886106" w:rsidP="00886106">
            <w:pPr>
              <w:spacing w:after="0" w:line="240" w:lineRule="auto"/>
              <w:ind w:left="0" w:right="0" w:firstLine="0"/>
              <w:jc w:val="center"/>
              <w:rPr>
                <w:rFonts w:eastAsia="Times New Roman"/>
                <w:b/>
                <w:bCs/>
                <w:color w:val="0068B7"/>
                <w:sz w:val="16"/>
                <w:szCs w:val="16"/>
              </w:rPr>
            </w:pPr>
            <w:r w:rsidRPr="004B6F40">
              <w:rPr>
                <w:rFonts w:eastAsia="Times New Roman"/>
                <w:b/>
                <w:bCs/>
                <w:color w:val="0068B7"/>
                <w:sz w:val="16"/>
                <w:szCs w:val="16"/>
              </w:rPr>
              <w:t>Sexual Orientation</w:t>
            </w:r>
          </w:p>
        </w:tc>
        <w:tc>
          <w:tcPr>
            <w:tcW w:w="330" w:type="pct"/>
            <w:tcBorders>
              <w:top w:val="single" w:sz="4" w:space="0" w:color="auto"/>
              <w:left w:val="nil"/>
              <w:bottom w:val="single" w:sz="4" w:space="0" w:color="auto"/>
              <w:right w:val="single" w:sz="4" w:space="0" w:color="auto"/>
            </w:tcBorders>
            <w:shd w:val="clear" w:color="000000" w:fill="E8E8E8"/>
            <w:vAlign w:val="center"/>
            <w:hideMark/>
          </w:tcPr>
          <w:p w14:paraId="1C38F57F" w14:textId="77777777" w:rsidR="00886106" w:rsidRPr="004B6F40" w:rsidRDefault="00886106" w:rsidP="00886106">
            <w:pPr>
              <w:spacing w:after="0" w:line="240" w:lineRule="auto"/>
              <w:ind w:left="0" w:right="0" w:firstLine="0"/>
              <w:jc w:val="center"/>
              <w:rPr>
                <w:rFonts w:eastAsia="Times New Roman"/>
                <w:b/>
                <w:bCs/>
                <w:color w:val="0068B7"/>
                <w:sz w:val="16"/>
                <w:szCs w:val="16"/>
              </w:rPr>
            </w:pPr>
            <w:proofErr w:type="gramStart"/>
            <w:r w:rsidRPr="004B6F40">
              <w:rPr>
                <w:rFonts w:eastAsia="Times New Roman"/>
                <w:b/>
                <w:bCs/>
                <w:color w:val="0068B7"/>
                <w:sz w:val="16"/>
                <w:szCs w:val="16"/>
              </w:rPr>
              <w:t>Pregnancy  &amp;</w:t>
            </w:r>
            <w:proofErr w:type="gramEnd"/>
            <w:r w:rsidRPr="004B6F40">
              <w:rPr>
                <w:rFonts w:eastAsia="Times New Roman"/>
                <w:b/>
                <w:bCs/>
                <w:color w:val="0068B7"/>
                <w:sz w:val="16"/>
                <w:szCs w:val="16"/>
              </w:rPr>
              <w:t xml:space="preserve">  Maternity</w:t>
            </w:r>
          </w:p>
        </w:tc>
        <w:tc>
          <w:tcPr>
            <w:tcW w:w="313" w:type="pct"/>
            <w:tcBorders>
              <w:top w:val="single" w:sz="4" w:space="0" w:color="auto"/>
              <w:left w:val="nil"/>
              <w:bottom w:val="single" w:sz="4" w:space="0" w:color="auto"/>
              <w:right w:val="single" w:sz="4" w:space="0" w:color="auto"/>
            </w:tcBorders>
            <w:shd w:val="clear" w:color="000000" w:fill="E8E8E8"/>
            <w:vAlign w:val="center"/>
            <w:hideMark/>
          </w:tcPr>
          <w:p w14:paraId="502ECF28" w14:textId="77777777" w:rsidR="00886106" w:rsidRPr="004B6F40" w:rsidRDefault="00886106" w:rsidP="00886106">
            <w:pPr>
              <w:spacing w:after="0" w:line="240" w:lineRule="auto"/>
              <w:ind w:left="0" w:right="0" w:firstLine="0"/>
              <w:jc w:val="center"/>
              <w:rPr>
                <w:rFonts w:eastAsia="Times New Roman"/>
                <w:b/>
                <w:bCs/>
                <w:color w:val="0068B7"/>
                <w:sz w:val="16"/>
                <w:szCs w:val="16"/>
              </w:rPr>
            </w:pPr>
            <w:r w:rsidRPr="004B6F40">
              <w:rPr>
                <w:rFonts w:eastAsia="Times New Roman"/>
                <w:b/>
                <w:bCs/>
                <w:color w:val="0068B7"/>
                <w:sz w:val="16"/>
                <w:szCs w:val="16"/>
              </w:rPr>
              <w:t>Socio Economic Group</w:t>
            </w:r>
          </w:p>
        </w:tc>
        <w:tc>
          <w:tcPr>
            <w:tcW w:w="272" w:type="pct"/>
            <w:tcBorders>
              <w:top w:val="single" w:sz="4" w:space="0" w:color="auto"/>
              <w:left w:val="nil"/>
              <w:bottom w:val="single" w:sz="4" w:space="0" w:color="auto"/>
              <w:right w:val="single" w:sz="4" w:space="0" w:color="auto"/>
            </w:tcBorders>
            <w:shd w:val="clear" w:color="000000" w:fill="E8E8E8"/>
            <w:vAlign w:val="center"/>
            <w:hideMark/>
          </w:tcPr>
          <w:p w14:paraId="2ECE14B3" w14:textId="77777777" w:rsidR="00886106" w:rsidRPr="004B6F40" w:rsidRDefault="00886106" w:rsidP="00886106">
            <w:pPr>
              <w:spacing w:after="0" w:line="240" w:lineRule="auto"/>
              <w:ind w:left="0" w:right="0" w:firstLine="0"/>
              <w:jc w:val="center"/>
              <w:rPr>
                <w:rFonts w:eastAsia="Times New Roman"/>
                <w:b/>
                <w:bCs/>
                <w:color w:val="0068B7"/>
                <w:sz w:val="16"/>
                <w:szCs w:val="16"/>
              </w:rPr>
            </w:pPr>
            <w:r w:rsidRPr="004B6F40">
              <w:rPr>
                <w:rFonts w:eastAsia="Times New Roman"/>
                <w:b/>
                <w:bCs/>
                <w:color w:val="0068B7"/>
                <w:sz w:val="16"/>
                <w:szCs w:val="16"/>
              </w:rPr>
              <w:t>Armed Forces</w:t>
            </w:r>
          </w:p>
        </w:tc>
        <w:tc>
          <w:tcPr>
            <w:tcW w:w="372" w:type="pct"/>
            <w:tcBorders>
              <w:top w:val="single" w:sz="4" w:space="0" w:color="auto"/>
              <w:left w:val="nil"/>
              <w:bottom w:val="single" w:sz="4" w:space="0" w:color="auto"/>
              <w:right w:val="single" w:sz="4" w:space="0" w:color="auto"/>
            </w:tcBorders>
            <w:shd w:val="clear" w:color="000000" w:fill="E8E8E8"/>
            <w:vAlign w:val="center"/>
            <w:hideMark/>
          </w:tcPr>
          <w:p w14:paraId="32FCED0C" w14:textId="77777777" w:rsidR="00886106" w:rsidRPr="004B6F40" w:rsidRDefault="00886106" w:rsidP="00886106">
            <w:pPr>
              <w:spacing w:after="0" w:line="240" w:lineRule="auto"/>
              <w:ind w:left="0" w:right="0" w:firstLine="0"/>
              <w:jc w:val="center"/>
              <w:rPr>
                <w:rFonts w:eastAsia="Times New Roman"/>
                <w:b/>
                <w:bCs/>
                <w:color w:val="0068B7"/>
                <w:sz w:val="16"/>
                <w:szCs w:val="16"/>
              </w:rPr>
            </w:pPr>
            <w:r w:rsidRPr="004B6F40">
              <w:rPr>
                <w:rFonts w:eastAsia="Times New Roman"/>
                <w:b/>
                <w:bCs/>
                <w:color w:val="0068B7"/>
                <w:sz w:val="16"/>
                <w:szCs w:val="16"/>
              </w:rPr>
              <w:t>Care Experienced</w:t>
            </w:r>
          </w:p>
        </w:tc>
      </w:tr>
      <w:tr w:rsidR="00080786" w:rsidRPr="00886106" w14:paraId="4D8CAC36" w14:textId="77777777" w:rsidTr="004B6F40">
        <w:trPr>
          <w:trHeight w:val="290"/>
        </w:trPr>
        <w:tc>
          <w:tcPr>
            <w:tcW w:w="1029" w:type="pct"/>
            <w:tcBorders>
              <w:top w:val="single" w:sz="4" w:space="0" w:color="auto"/>
              <w:left w:val="single" w:sz="4" w:space="0" w:color="auto"/>
              <w:bottom w:val="single" w:sz="4" w:space="0" w:color="auto"/>
              <w:right w:val="single" w:sz="4" w:space="0" w:color="auto"/>
            </w:tcBorders>
            <w:shd w:val="clear" w:color="000000" w:fill="E8E8E8"/>
            <w:hideMark/>
          </w:tcPr>
          <w:p w14:paraId="2FDC78C2" w14:textId="77777777" w:rsidR="00886106" w:rsidRPr="004B6F40" w:rsidRDefault="00886106" w:rsidP="00886106">
            <w:pPr>
              <w:spacing w:after="0" w:line="240" w:lineRule="auto"/>
              <w:ind w:left="0" w:right="0" w:firstLine="0"/>
              <w:rPr>
                <w:rFonts w:eastAsia="Times New Roman"/>
                <w:color w:val="0068B7"/>
                <w:sz w:val="18"/>
                <w:szCs w:val="18"/>
              </w:rPr>
            </w:pPr>
            <w:r w:rsidRPr="004B6F40">
              <w:rPr>
                <w:rFonts w:eastAsia="Times New Roman"/>
                <w:color w:val="0068B7"/>
                <w:sz w:val="18"/>
                <w:szCs w:val="18"/>
              </w:rPr>
              <w:t xml:space="preserve">Service Restructure - Disabled Grants  </w:t>
            </w:r>
          </w:p>
        </w:tc>
        <w:tc>
          <w:tcPr>
            <w:tcW w:w="271" w:type="pct"/>
            <w:tcBorders>
              <w:top w:val="nil"/>
              <w:left w:val="single" w:sz="4" w:space="0" w:color="auto"/>
              <w:bottom w:val="single" w:sz="4" w:space="0" w:color="auto"/>
              <w:right w:val="single" w:sz="4" w:space="0" w:color="auto"/>
            </w:tcBorders>
            <w:shd w:val="clear" w:color="000000" w:fill="00B050"/>
            <w:noWrap/>
            <w:vAlign w:val="bottom"/>
          </w:tcPr>
          <w:p w14:paraId="38116599" w14:textId="16F33566" w:rsidR="00886106" w:rsidRPr="00C27953" w:rsidRDefault="00886106" w:rsidP="00886106">
            <w:pPr>
              <w:spacing w:after="0" w:line="240" w:lineRule="auto"/>
              <w:ind w:left="0" w:right="0" w:firstLine="0"/>
              <w:jc w:val="right"/>
              <w:rPr>
                <w:rFonts w:eastAsia="Times New Roman"/>
                <w:color w:val="002B70"/>
                <w:sz w:val="20"/>
                <w:szCs w:val="20"/>
              </w:rPr>
            </w:pPr>
          </w:p>
        </w:tc>
        <w:tc>
          <w:tcPr>
            <w:tcW w:w="271" w:type="pct"/>
            <w:tcBorders>
              <w:top w:val="nil"/>
              <w:left w:val="single" w:sz="4" w:space="0" w:color="auto"/>
              <w:bottom w:val="single" w:sz="4" w:space="0" w:color="auto"/>
              <w:right w:val="single" w:sz="4" w:space="0" w:color="auto"/>
            </w:tcBorders>
            <w:shd w:val="clear" w:color="000000" w:fill="00B050"/>
            <w:noWrap/>
            <w:vAlign w:val="bottom"/>
          </w:tcPr>
          <w:p w14:paraId="0E735E20" w14:textId="0B5443AE" w:rsidR="00886106" w:rsidRPr="00C27953" w:rsidRDefault="00886106" w:rsidP="00886106">
            <w:pPr>
              <w:spacing w:after="0" w:line="240" w:lineRule="auto"/>
              <w:ind w:left="0" w:right="0" w:firstLine="0"/>
              <w:jc w:val="right"/>
              <w:rPr>
                <w:rFonts w:eastAsia="Times New Roman"/>
                <w:color w:val="002B70"/>
                <w:sz w:val="20"/>
                <w:szCs w:val="20"/>
              </w:rPr>
            </w:pPr>
          </w:p>
        </w:tc>
        <w:tc>
          <w:tcPr>
            <w:tcW w:w="271" w:type="pct"/>
            <w:tcBorders>
              <w:top w:val="nil"/>
              <w:left w:val="single" w:sz="4" w:space="0" w:color="auto"/>
              <w:bottom w:val="single" w:sz="4" w:space="0" w:color="auto"/>
              <w:right w:val="single" w:sz="4" w:space="0" w:color="auto"/>
            </w:tcBorders>
            <w:shd w:val="clear" w:color="000000" w:fill="00B050"/>
            <w:noWrap/>
            <w:vAlign w:val="bottom"/>
          </w:tcPr>
          <w:p w14:paraId="7AEEA64C" w14:textId="3AB51179" w:rsidR="00886106" w:rsidRPr="00C27953" w:rsidRDefault="00886106" w:rsidP="00886106">
            <w:pPr>
              <w:spacing w:after="0" w:line="240" w:lineRule="auto"/>
              <w:ind w:left="0" w:right="0" w:firstLine="0"/>
              <w:jc w:val="right"/>
              <w:rPr>
                <w:rFonts w:eastAsia="Times New Roman"/>
                <w:color w:val="002B70"/>
                <w:sz w:val="20"/>
                <w:szCs w:val="20"/>
              </w:rPr>
            </w:pPr>
          </w:p>
        </w:tc>
        <w:tc>
          <w:tcPr>
            <w:tcW w:w="296" w:type="pct"/>
            <w:tcBorders>
              <w:top w:val="nil"/>
              <w:left w:val="single" w:sz="4" w:space="0" w:color="auto"/>
              <w:bottom w:val="single" w:sz="4" w:space="0" w:color="auto"/>
              <w:right w:val="single" w:sz="4" w:space="0" w:color="auto"/>
            </w:tcBorders>
            <w:shd w:val="clear" w:color="000000" w:fill="00B050"/>
            <w:noWrap/>
            <w:vAlign w:val="bottom"/>
          </w:tcPr>
          <w:p w14:paraId="306EA60D" w14:textId="3DDBD16B" w:rsidR="00886106" w:rsidRPr="00C27953" w:rsidRDefault="00886106" w:rsidP="00886106">
            <w:pPr>
              <w:spacing w:after="0" w:line="240" w:lineRule="auto"/>
              <w:ind w:left="0" w:right="0" w:firstLine="0"/>
              <w:jc w:val="right"/>
              <w:rPr>
                <w:rFonts w:eastAsia="Times New Roman"/>
                <w:color w:val="002B70"/>
                <w:sz w:val="20"/>
                <w:szCs w:val="20"/>
              </w:rPr>
            </w:pPr>
          </w:p>
        </w:tc>
        <w:tc>
          <w:tcPr>
            <w:tcW w:w="418" w:type="pct"/>
            <w:tcBorders>
              <w:top w:val="nil"/>
              <w:left w:val="single" w:sz="4" w:space="0" w:color="auto"/>
              <w:bottom w:val="single" w:sz="4" w:space="0" w:color="auto"/>
              <w:right w:val="single" w:sz="4" w:space="0" w:color="auto"/>
            </w:tcBorders>
            <w:shd w:val="clear" w:color="000000" w:fill="FFFFFF"/>
            <w:noWrap/>
            <w:vAlign w:val="bottom"/>
          </w:tcPr>
          <w:p w14:paraId="1FE4FEB1" w14:textId="521A8668" w:rsidR="00886106" w:rsidRPr="00886106" w:rsidRDefault="00886106" w:rsidP="00886106">
            <w:pPr>
              <w:spacing w:after="0" w:line="240" w:lineRule="auto"/>
              <w:ind w:left="0" w:right="0" w:firstLine="0"/>
              <w:jc w:val="right"/>
              <w:rPr>
                <w:rFonts w:eastAsia="Times New Roman"/>
                <w:color w:val="FFFFFF"/>
                <w:sz w:val="20"/>
                <w:szCs w:val="20"/>
              </w:rPr>
            </w:pPr>
          </w:p>
        </w:tc>
        <w:tc>
          <w:tcPr>
            <w:tcW w:w="272" w:type="pct"/>
            <w:tcBorders>
              <w:top w:val="nil"/>
              <w:left w:val="single" w:sz="4" w:space="0" w:color="auto"/>
              <w:bottom w:val="single" w:sz="4" w:space="0" w:color="auto"/>
              <w:right w:val="single" w:sz="4" w:space="0" w:color="auto"/>
            </w:tcBorders>
            <w:shd w:val="clear" w:color="000000" w:fill="FFFFFF"/>
            <w:noWrap/>
            <w:vAlign w:val="bottom"/>
          </w:tcPr>
          <w:p w14:paraId="2F0B8818" w14:textId="282943CB" w:rsidR="00886106" w:rsidRPr="00886106" w:rsidRDefault="00886106" w:rsidP="00886106">
            <w:pPr>
              <w:spacing w:after="0" w:line="240" w:lineRule="auto"/>
              <w:ind w:left="0" w:right="0" w:firstLine="0"/>
              <w:jc w:val="right"/>
              <w:rPr>
                <w:rFonts w:eastAsia="Times New Roman"/>
                <w:color w:val="FFFFFF"/>
                <w:sz w:val="20"/>
                <w:szCs w:val="20"/>
              </w:rPr>
            </w:pPr>
          </w:p>
        </w:tc>
        <w:tc>
          <w:tcPr>
            <w:tcW w:w="272" w:type="pct"/>
            <w:tcBorders>
              <w:top w:val="nil"/>
              <w:left w:val="single" w:sz="4" w:space="0" w:color="auto"/>
              <w:bottom w:val="single" w:sz="4" w:space="0" w:color="auto"/>
              <w:right w:val="single" w:sz="4" w:space="0" w:color="auto"/>
            </w:tcBorders>
            <w:noWrap/>
            <w:vAlign w:val="bottom"/>
          </w:tcPr>
          <w:p w14:paraId="6870D89C" w14:textId="1F7A0BF4" w:rsidR="00886106" w:rsidRPr="00886106" w:rsidRDefault="00886106" w:rsidP="00886106">
            <w:pPr>
              <w:spacing w:after="0" w:line="240" w:lineRule="auto"/>
              <w:ind w:left="0" w:right="0" w:firstLine="0"/>
              <w:jc w:val="right"/>
              <w:rPr>
                <w:rFonts w:eastAsia="Times New Roman"/>
                <w:color w:val="FFFFFF"/>
                <w:sz w:val="20"/>
                <w:szCs w:val="20"/>
              </w:rPr>
            </w:pPr>
          </w:p>
        </w:tc>
        <w:tc>
          <w:tcPr>
            <w:tcW w:w="272" w:type="pct"/>
            <w:tcBorders>
              <w:top w:val="nil"/>
              <w:left w:val="single" w:sz="4" w:space="0" w:color="auto"/>
              <w:bottom w:val="single" w:sz="4" w:space="0" w:color="auto"/>
              <w:right w:val="single" w:sz="4" w:space="0" w:color="auto"/>
            </w:tcBorders>
            <w:noWrap/>
            <w:vAlign w:val="bottom"/>
          </w:tcPr>
          <w:p w14:paraId="4C32B4FC" w14:textId="54B42EF3" w:rsidR="00886106" w:rsidRPr="00886106" w:rsidRDefault="00886106" w:rsidP="00886106">
            <w:pPr>
              <w:spacing w:after="0" w:line="240" w:lineRule="auto"/>
              <w:ind w:left="0" w:right="0" w:firstLine="0"/>
              <w:jc w:val="right"/>
              <w:rPr>
                <w:rFonts w:eastAsia="Times New Roman"/>
                <w:color w:val="FFFFFF"/>
                <w:sz w:val="20"/>
                <w:szCs w:val="20"/>
              </w:rPr>
            </w:pPr>
          </w:p>
        </w:tc>
        <w:tc>
          <w:tcPr>
            <w:tcW w:w="341" w:type="pct"/>
            <w:tcBorders>
              <w:top w:val="nil"/>
              <w:left w:val="single" w:sz="4" w:space="0" w:color="auto"/>
              <w:bottom w:val="single" w:sz="4" w:space="0" w:color="auto"/>
              <w:right w:val="single" w:sz="4" w:space="0" w:color="auto"/>
            </w:tcBorders>
            <w:noWrap/>
            <w:vAlign w:val="bottom"/>
          </w:tcPr>
          <w:p w14:paraId="5055F8FE" w14:textId="2D1333BA" w:rsidR="00886106" w:rsidRPr="00886106" w:rsidRDefault="00886106" w:rsidP="00886106">
            <w:pPr>
              <w:spacing w:after="0" w:line="240" w:lineRule="auto"/>
              <w:ind w:left="0" w:right="0" w:firstLine="0"/>
              <w:jc w:val="right"/>
              <w:rPr>
                <w:rFonts w:eastAsia="Times New Roman"/>
                <w:color w:val="FFFFFF"/>
                <w:sz w:val="20"/>
                <w:szCs w:val="20"/>
              </w:rPr>
            </w:pPr>
          </w:p>
        </w:tc>
        <w:tc>
          <w:tcPr>
            <w:tcW w:w="330" w:type="pct"/>
            <w:tcBorders>
              <w:top w:val="nil"/>
              <w:left w:val="single" w:sz="4" w:space="0" w:color="auto"/>
              <w:bottom w:val="single" w:sz="4" w:space="0" w:color="auto"/>
              <w:right w:val="single" w:sz="4" w:space="0" w:color="auto"/>
            </w:tcBorders>
            <w:noWrap/>
            <w:vAlign w:val="bottom"/>
          </w:tcPr>
          <w:p w14:paraId="0D3E1320" w14:textId="4CDF497E" w:rsidR="00886106" w:rsidRPr="00886106" w:rsidRDefault="00886106" w:rsidP="00886106">
            <w:pPr>
              <w:spacing w:after="0" w:line="240" w:lineRule="auto"/>
              <w:ind w:left="0" w:right="0" w:firstLine="0"/>
              <w:jc w:val="right"/>
              <w:rPr>
                <w:rFonts w:eastAsia="Times New Roman"/>
                <w:color w:val="FFFFFF"/>
                <w:sz w:val="20"/>
                <w:szCs w:val="20"/>
              </w:rPr>
            </w:pPr>
          </w:p>
        </w:tc>
        <w:tc>
          <w:tcPr>
            <w:tcW w:w="313" w:type="pct"/>
            <w:tcBorders>
              <w:top w:val="nil"/>
              <w:left w:val="single" w:sz="4" w:space="0" w:color="auto"/>
              <w:bottom w:val="single" w:sz="4" w:space="0" w:color="auto"/>
              <w:right w:val="single" w:sz="4" w:space="0" w:color="auto"/>
            </w:tcBorders>
            <w:noWrap/>
            <w:vAlign w:val="bottom"/>
          </w:tcPr>
          <w:p w14:paraId="217066DA" w14:textId="783CBB03" w:rsidR="00886106" w:rsidRPr="00886106" w:rsidRDefault="00886106" w:rsidP="00886106">
            <w:pPr>
              <w:spacing w:after="0" w:line="240" w:lineRule="auto"/>
              <w:ind w:left="0" w:right="0" w:firstLine="0"/>
              <w:jc w:val="right"/>
              <w:rPr>
                <w:rFonts w:eastAsia="Times New Roman"/>
                <w:color w:val="FFFFFF"/>
                <w:sz w:val="20"/>
                <w:szCs w:val="20"/>
              </w:rPr>
            </w:pPr>
          </w:p>
        </w:tc>
        <w:tc>
          <w:tcPr>
            <w:tcW w:w="272" w:type="pct"/>
            <w:tcBorders>
              <w:top w:val="nil"/>
              <w:left w:val="single" w:sz="4" w:space="0" w:color="auto"/>
              <w:bottom w:val="single" w:sz="4" w:space="0" w:color="auto"/>
              <w:right w:val="single" w:sz="4" w:space="0" w:color="auto"/>
            </w:tcBorders>
            <w:noWrap/>
            <w:vAlign w:val="bottom"/>
          </w:tcPr>
          <w:p w14:paraId="702683D2" w14:textId="056469D5" w:rsidR="00886106" w:rsidRPr="00886106" w:rsidRDefault="00886106" w:rsidP="00886106">
            <w:pPr>
              <w:spacing w:after="0" w:line="240" w:lineRule="auto"/>
              <w:ind w:left="0" w:right="0" w:firstLine="0"/>
              <w:jc w:val="right"/>
              <w:rPr>
                <w:rFonts w:eastAsia="Times New Roman"/>
                <w:color w:val="FFFFFF"/>
                <w:sz w:val="20"/>
                <w:szCs w:val="20"/>
              </w:rPr>
            </w:pPr>
          </w:p>
        </w:tc>
        <w:tc>
          <w:tcPr>
            <w:tcW w:w="372" w:type="pct"/>
            <w:tcBorders>
              <w:top w:val="nil"/>
              <w:left w:val="single" w:sz="4" w:space="0" w:color="auto"/>
              <w:bottom w:val="single" w:sz="4" w:space="0" w:color="auto"/>
              <w:right w:val="single" w:sz="4" w:space="0" w:color="auto"/>
            </w:tcBorders>
            <w:shd w:val="clear" w:color="000000" w:fill="00B050"/>
            <w:noWrap/>
            <w:vAlign w:val="bottom"/>
          </w:tcPr>
          <w:p w14:paraId="109C0C33" w14:textId="34FDBDBA" w:rsidR="00886106" w:rsidRPr="00C27953" w:rsidRDefault="00886106" w:rsidP="00886106">
            <w:pPr>
              <w:spacing w:after="0" w:line="240" w:lineRule="auto"/>
              <w:ind w:left="0" w:right="0" w:firstLine="0"/>
              <w:jc w:val="right"/>
              <w:rPr>
                <w:rFonts w:eastAsia="Times New Roman"/>
                <w:color w:val="002B70"/>
                <w:sz w:val="20"/>
                <w:szCs w:val="20"/>
              </w:rPr>
            </w:pPr>
          </w:p>
        </w:tc>
      </w:tr>
      <w:tr w:rsidR="00080786" w:rsidRPr="00886106" w14:paraId="176E430D" w14:textId="77777777" w:rsidTr="004B6F40">
        <w:trPr>
          <w:trHeight w:val="290"/>
        </w:trPr>
        <w:tc>
          <w:tcPr>
            <w:tcW w:w="1029" w:type="pct"/>
            <w:tcBorders>
              <w:top w:val="nil"/>
              <w:left w:val="single" w:sz="4" w:space="0" w:color="auto"/>
              <w:bottom w:val="single" w:sz="4" w:space="0" w:color="auto"/>
              <w:right w:val="single" w:sz="4" w:space="0" w:color="auto"/>
            </w:tcBorders>
            <w:shd w:val="clear" w:color="000000" w:fill="E8E8E8"/>
            <w:hideMark/>
          </w:tcPr>
          <w:p w14:paraId="28B7697D" w14:textId="77777777" w:rsidR="00886106" w:rsidRPr="004B6F40" w:rsidRDefault="00886106" w:rsidP="00886106">
            <w:pPr>
              <w:spacing w:after="0" w:line="240" w:lineRule="auto"/>
              <w:ind w:left="0" w:right="0" w:firstLine="0"/>
              <w:rPr>
                <w:rFonts w:eastAsia="Times New Roman"/>
                <w:color w:val="0068B7"/>
                <w:sz w:val="18"/>
                <w:szCs w:val="18"/>
              </w:rPr>
            </w:pPr>
            <w:r w:rsidRPr="004B6F40">
              <w:rPr>
                <w:rFonts w:eastAsia="Times New Roman"/>
                <w:color w:val="0068B7"/>
                <w:sz w:val="18"/>
                <w:szCs w:val="18"/>
              </w:rPr>
              <w:t xml:space="preserve">Street Enforcement Proposed Structure </w:t>
            </w:r>
          </w:p>
        </w:tc>
        <w:tc>
          <w:tcPr>
            <w:tcW w:w="271" w:type="pct"/>
            <w:tcBorders>
              <w:top w:val="single" w:sz="4" w:space="0" w:color="auto"/>
              <w:left w:val="single" w:sz="4" w:space="0" w:color="auto"/>
              <w:bottom w:val="single" w:sz="4" w:space="0" w:color="auto"/>
              <w:right w:val="single" w:sz="4" w:space="0" w:color="auto"/>
            </w:tcBorders>
            <w:shd w:val="clear" w:color="000000" w:fill="00B050"/>
            <w:noWrap/>
            <w:vAlign w:val="bottom"/>
          </w:tcPr>
          <w:p w14:paraId="1F569A08" w14:textId="1D62573E" w:rsidR="00886106" w:rsidRPr="00C27953" w:rsidRDefault="00886106" w:rsidP="00886106">
            <w:pPr>
              <w:spacing w:after="0" w:line="240" w:lineRule="auto"/>
              <w:ind w:left="0" w:right="0" w:firstLine="0"/>
              <w:jc w:val="right"/>
              <w:rPr>
                <w:rFonts w:eastAsia="Times New Roman"/>
                <w:color w:val="002B70"/>
                <w:sz w:val="20"/>
                <w:szCs w:val="20"/>
              </w:rPr>
            </w:pPr>
          </w:p>
        </w:tc>
        <w:tc>
          <w:tcPr>
            <w:tcW w:w="271" w:type="pct"/>
            <w:tcBorders>
              <w:top w:val="single" w:sz="4" w:space="0" w:color="auto"/>
              <w:left w:val="single" w:sz="4" w:space="0" w:color="auto"/>
              <w:bottom w:val="single" w:sz="4" w:space="0" w:color="auto"/>
              <w:right w:val="single" w:sz="4" w:space="0" w:color="auto"/>
            </w:tcBorders>
            <w:shd w:val="clear" w:color="000000" w:fill="00B050"/>
            <w:noWrap/>
            <w:vAlign w:val="bottom"/>
          </w:tcPr>
          <w:p w14:paraId="585FF288" w14:textId="205CA63E" w:rsidR="00886106" w:rsidRPr="00C27953" w:rsidRDefault="00886106" w:rsidP="00886106">
            <w:pPr>
              <w:spacing w:after="0" w:line="240" w:lineRule="auto"/>
              <w:ind w:left="0" w:right="0" w:firstLine="0"/>
              <w:jc w:val="right"/>
              <w:rPr>
                <w:rFonts w:eastAsia="Times New Roman"/>
                <w:color w:val="002B70"/>
                <w:sz w:val="20"/>
                <w:szCs w:val="20"/>
              </w:rPr>
            </w:pPr>
          </w:p>
        </w:tc>
        <w:tc>
          <w:tcPr>
            <w:tcW w:w="271" w:type="pct"/>
            <w:tcBorders>
              <w:top w:val="single" w:sz="4" w:space="0" w:color="auto"/>
              <w:left w:val="single" w:sz="4" w:space="0" w:color="auto"/>
              <w:bottom w:val="single" w:sz="4" w:space="0" w:color="auto"/>
              <w:right w:val="single" w:sz="4" w:space="0" w:color="auto"/>
            </w:tcBorders>
            <w:shd w:val="clear" w:color="000000" w:fill="00B050"/>
            <w:noWrap/>
            <w:vAlign w:val="bottom"/>
          </w:tcPr>
          <w:p w14:paraId="73E82C23" w14:textId="43E76D65" w:rsidR="00886106" w:rsidRPr="00C27953" w:rsidRDefault="00886106" w:rsidP="00886106">
            <w:pPr>
              <w:spacing w:after="0" w:line="240" w:lineRule="auto"/>
              <w:ind w:left="0" w:right="0" w:firstLine="0"/>
              <w:jc w:val="right"/>
              <w:rPr>
                <w:rFonts w:eastAsia="Times New Roman"/>
                <w:color w:val="002B70"/>
                <w:sz w:val="20"/>
                <w:szCs w:val="20"/>
              </w:rPr>
            </w:pPr>
          </w:p>
        </w:tc>
        <w:tc>
          <w:tcPr>
            <w:tcW w:w="296" w:type="pct"/>
            <w:tcBorders>
              <w:top w:val="single" w:sz="4" w:space="0" w:color="auto"/>
              <w:left w:val="single" w:sz="4" w:space="0" w:color="auto"/>
              <w:bottom w:val="single" w:sz="4" w:space="0" w:color="auto"/>
              <w:right w:val="single" w:sz="4" w:space="0" w:color="auto"/>
            </w:tcBorders>
            <w:shd w:val="clear" w:color="000000" w:fill="00B050"/>
            <w:noWrap/>
            <w:vAlign w:val="bottom"/>
          </w:tcPr>
          <w:p w14:paraId="2CF227A9" w14:textId="1EC342D3" w:rsidR="00886106" w:rsidRPr="00C27953" w:rsidRDefault="00886106" w:rsidP="00886106">
            <w:pPr>
              <w:spacing w:after="0" w:line="240" w:lineRule="auto"/>
              <w:ind w:left="0" w:right="0" w:firstLine="0"/>
              <w:jc w:val="right"/>
              <w:rPr>
                <w:rFonts w:eastAsia="Times New Roman"/>
                <w:color w:val="002B70"/>
                <w:sz w:val="20"/>
                <w:szCs w:val="20"/>
              </w:rPr>
            </w:pPr>
          </w:p>
        </w:tc>
        <w:tc>
          <w:tcPr>
            <w:tcW w:w="418" w:type="pct"/>
            <w:tcBorders>
              <w:top w:val="single" w:sz="4" w:space="0" w:color="auto"/>
              <w:left w:val="single" w:sz="4" w:space="0" w:color="auto"/>
              <w:bottom w:val="single" w:sz="4" w:space="0" w:color="auto"/>
              <w:right w:val="single" w:sz="4" w:space="0" w:color="auto"/>
            </w:tcBorders>
            <w:shd w:val="clear" w:color="000000" w:fill="00B050"/>
            <w:noWrap/>
            <w:vAlign w:val="bottom"/>
          </w:tcPr>
          <w:p w14:paraId="60E85C6E" w14:textId="21679B73" w:rsidR="00886106" w:rsidRPr="00C27953" w:rsidRDefault="00886106" w:rsidP="00886106">
            <w:pPr>
              <w:spacing w:after="0" w:line="240" w:lineRule="auto"/>
              <w:ind w:left="0" w:right="0" w:firstLine="0"/>
              <w:jc w:val="right"/>
              <w:rPr>
                <w:rFonts w:eastAsia="Times New Roman"/>
                <w:color w:val="002B70"/>
                <w:sz w:val="20"/>
                <w:szCs w:val="20"/>
              </w:rPr>
            </w:pPr>
          </w:p>
        </w:tc>
        <w:tc>
          <w:tcPr>
            <w:tcW w:w="272" w:type="pct"/>
            <w:tcBorders>
              <w:top w:val="single" w:sz="4" w:space="0" w:color="auto"/>
              <w:left w:val="single" w:sz="4" w:space="0" w:color="auto"/>
              <w:bottom w:val="single" w:sz="4" w:space="0" w:color="auto"/>
              <w:right w:val="single" w:sz="4" w:space="0" w:color="auto"/>
            </w:tcBorders>
            <w:shd w:val="clear" w:color="000000" w:fill="00B050"/>
            <w:noWrap/>
            <w:vAlign w:val="bottom"/>
          </w:tcPr>
          <w:p w14:paraId="4D2EC03A" w14:textId="3213170A" w:rsidR="00886106" w:rsidRPr="00C27953" w:rsidRDefault="00886106" w:rsidP="00886106">
            <w:pPr>
              <w:spacing w:after="0" w:line="240" w:lineRule="auto"/>
              <w:ind w:left="0" w:right="0" w:firstLine="0"/>
              <w:jc w:val="right"/>
              <w:rPr>
                <w:rFonts w:eastAsia="Times New Roman"/>
                <w:color w:val="002B70"/>
                <w:sz w:val="20"/>
                <w:szCs w:val="20"/>
              </w:rPr>
            </w:pPr>
          </w:p>
        </w:tc>
        <w:tc>
          <w:tcPr>
            <w:tcW w:w="272" w:type="pct"/>
            <w:tcBorders>
              <w:top w:val="single" w:sz="4" w:space="0" w:color="auto"/>
              <w:left w:val="single" w:sz="4" w:space="0" w:color="auto"/>
              <w:bottom w:val="single" w:sz="4" w:space="0" w:color="auto"/>
              <w:right w:val="single" w:sz="4" w:space="0" w:color="auto"/>
            </w:tcBorders>
            <w:shd w:val="clear" w:color="000000" w:fill="00B050"/>
            <w:noWrap/>
            <w:vAlign w:val="bottom"/>
          </w:tcPr>
          <w:p w14:paraId="159149DD" w14:textId="56C3D6C5" w:rsidR="00886106" w:rsidRPr="00C27953" w:rsidRDefault="00886106" w:rsidP="00886106">
            <w:pPr>
              <w:spacing w:after="0" w:line="240" w:lineRule="auto"/>
              <w:ind w:left="0" w:right="0" w:firstLine="0"/>
              <w:jc w:val="right"/>
              <w:rPr>
                <w:rFonts w:eastAsia="Times New Roman"/>
                <w:color w:val="002B70"/>
                <w:sz w:val="20"/>
                <w:szCs w:val="20"/>
              </w:rPr>
            </w:pPr>
          </w:p>
        </w:tc>
        <w:tc>
          <w:tcPr>
            <w:tcW w:w="272" w:type="pct"/>
            <w:tcBorders>
              <w:top w:val="single" w:sz="4" w:space="0" w:color="auto"/>
              <w:left w:val="single" w:sz="4" w:space="0" w:color="auto"/>
              <w:bottom w:val="single" w:sz="4" w:space="0" w:color="auto"/>
              <w:right w:val="single" w:sz="4" w:space="0" w:color="auto"/>
            </w:tcBorders>
            <w:shd w:val="clear" w:color="000000" w:fill="00B050"/>
            <w:noWrap/>
            <w:vAlign w:val="bottom"/>
          </w:tcPr>
          <w:p w14:paraId="01CB6022" w14:textId="61961C2D" w:rsidR="00886106" w:rsidRPr="00C27953" w:rsidRDefault="00886106" w:rsidP="00886106">
            <w:pPr>
              <w:spacing w:after="0" w:line="240" w:lineRule="auto"/>
              <w:ind w:left="0" w:right="0" w:firstLine="0"/>
              <w:jc w:val="right"/>
              <w:rPr>
                <w:rFonts w:eastAsia="Times New Roman"/>
                <w:color w:val="002B70"/>
                <w:sz w:val="20"/>
                <w:szCs w:val="20"/>
              </w:rPr>
            </w:pPr>
          </w:p>
        </w:tc>
        <w:tc>
          <w:tcPr>
            <w:tcW w:w="341" w:type="pct"/>
            <w:tcBorders>
              <w:top w:val="single" w:sz="4" w:space="0" w:color="auto"/>
              <w:left w:val="single" w:sz="4" w:space="0" w:color="auto"/>
              <w:bottom w:val="single" w:sz="4" w:space="0" w:color="auto"/>
              <w:right w:val="single" w:sz="4" w:space="0" w:color="auto"/>
            </w:tcBorders>
            <w:shd w:val="clear" w:color="000000" w:fill="00B050"/>
            <w:noWrap/>
            <w:vAlign w:val="bottom"/>
          </w:tcPr>
          <w:p w14:paraId="72339858" w14:textId="38B3B792" w:rsidR="00886106" w:rsidRPr="00C27953" w:rsidRDefault="00886106" w:rsidP="00886106">
            <w:pPr>
              <w:spacing w:after="0" w:line="240" w:lineRule="auto"/>
              <w:ind w:left="0" w:right="0" w:firstLine="0"/>
              <w:jc w:val="right"/>
              <w:rPr>
                <w:rFonts w:eastAsia="Times New Roman"/>
                <w:color w:val="002B70"/>
                <w:sz w:val="20"/>
                <w:szCs w:val="20"/>
              </w:rPr>
            </w:pPr>
          </w:p>
        </w:tc>
        <w:tc>
          <w:tcPr>
            <w:tcW w:w="330" w:type="pct"/>
            <w:tcBorders>
              <w:top w:val="single" w:sz="4" w:space="0" w:color="auto"/>
              <w:left w:val="single" w:sz="4" w:space="0" w:color="auto"/>
              <w:bottom w:val="single" w:sz="4" w:space="0" w:color="auto"/>
              <w:right w:val="single" w:sz="4" w:space="0" w:color="auto"/>
            </w:tcBorders>
            <w:noWrap/>
            <w:vAlign w:val="bottom"/>
          </w:tcPr>
          <w:p w14:paraId="40685751" w14:textId="20D579F0" w:rsidR="00886106" w:rsidRPr="00886106" w:rsidRDefault="00886106" w:rsidP="00886106">
            <w:pPr>
              <w:spacing w:after="0" w:line="240" w:lineRule="auto"/>
              <w:ind w:left="0" w:right="0" w:firstLine="0"/>
              <w:jc w:val="right"/>
              <w:rPr>
                <w:rFonts w:eastAsia="Times New Roman"/>
                <w:color w:val="FFFFFF"/>
                <w:sz w:val="20"/>
                <w:szCs w:val="20"/>
              </w:rPr>
            </w:pPr>
          </w:p>
        </w:tc>
        <w:tc>
          <w:tcPr>
            <w:tcW w:w="313" w:type="pct"/>
            <w:tcBorders>
              <w:top w:val="single" w:sz="4" w:space="0" w:color="auto"/>
              <w:left w:val="single" w:sz="4" w:space="0" w:color="auto"/>
              <w:bottom w:val="single" w:sz="4" w:space="0" w:color="auto"/>
              <w:right w:val="single" w:sz="4" w:space="0" w:color="auto"/>
            </w:tcBorders>
            <w:shd w:val="clear" w:color="000000" w:fill="00B050"/>
            <w:noWrap/>
            <w:vAlign w:val="bottom"/>
          </w:tcPr>
          <w:p w14:paraId="7DEA85D4" w14:textId="026CBE84" w:rsidR="00886106" w:rsidRPr="00C27953" w:rsidRDefault="00886106" w:rsidP="00886106">
            <w:pPr>
              <w:spacing w:after="0" w:line="240" w:lineRule="auto"/>
              <w:ind w:left="0" w:right="0" w:firstLine="0"/>
              <w:jc w:val="right"/>
              <w:rPr>
                <w:rFonts w:eastAsia="Times New Roman"/>
                <w:color w:val="002B70"/>
                <w:sz w:val="20"/>
                <w:szCs w:val="20"/>
              </w:rPr>
            </w:pPr>
          </w:p>
        </w:tc>
        <w:tc>
          <w:tcPr>
            <w:tcW w:w="272" w:type="pct"/>
            <w:tcBorders>
              <w:top w:val="single" w:sz="4" w:space="0" w:color="auto"/>
              <w:left w:val="single" w:sz="4" w:space="0" w:color="auto"/>
              <w:bottom w:val="single" w:sz="4" w:space="0" w:color="auto"/>
              <w:right w:val="single" w:sz="4" w:space="0" w:color="auto"/>
            </w:tcBorders>
            <w:noWrap/>
            <w:vAlign w:val="bottom"/>
          </w:tcPr>
          <w:p w14:paraId="291D1A31" w14:textId="32D3CD03" w:rsidR="00886106" w:rsidRPr="00886106" w:rsidRDefault="00886106" w:rsidP="00886106">
            <w:pPr>
              <w:spacing w:after="0" w:line="240" w:lineRule="auto"/>
              <w:ind w:left="0" w:right="0" w:firstLine="0"/>
              <w:jc w:val="right"/>
              <w:rPr>
                <w:rFonts w:eastAsia="Times New Roman"/>
                <w:color w:val="FFFFFF"/>
                <w:sz w:val="20"/>
                <w:szCs w:val="20"/>
              </w:rPr>
            </w:pPr>
          </w:p>
        </w:tc>
        <w:tc>
          <w:tcPr>
            <w:tcW w:w="372" w:type="pct"/>
            <w:tcBorders>
              <w:top w:val="single" w:sz="4" w:space="0" w:color="auto"/>
              <w:left w:val="single" w:sz="4" w:space="0" w:color="auto"/>
              <w:bottom w:val="single" w:sz="4" w:space="0" w:color="auto"/>
              <w:right w:val="single" w:sz="4" w:space="0" w:color="auto"/>
            </w:tcBorders>
            <w:noWrap/>
            <w:vAlign w:val="bottom"/>
          </w:tcPr>
          <w:p w14:paraId="5C828D29" w14:textId="5EA31E71" w:rsidR="00886106" w:rsidRPr="00886106" w:rsidRDefault="00886106" w:rsidP="00886106">
            <w:pPr>
              <w:spacing w:after="0" w:line="240" w:lineRule="auto"/>
              <w:ind w:left="0" w:right="0" w:firstLine="0"/>
              <w:jc w:val="right"/>
              <w:rPr>
                <w:rFonts w:eastAsia="Times New Roman"/>
                <w:color w:val="FFFFFF"/>
                <w:sz w:val="20"/>
                <w:szCs w:val="20"/>
              </w:rPr>
            </w:pPr>
          </w:p>
        </w:tc>
      </w:tr>
      <w:tr w:rsidR="00080786" w:rsidRPr="00886106" w14:paraId="4181636C" w14:textId="77777777" w:rsidTr="004B6F40">
        <w:trPr>
          <w:trHeight w:val="290"/>
        </w:trPr>
        <w:tc>
          <w:tcPr>
            <w:tcW w:w="1029" w:type="pct"/>
            <w:tcBorders>
              <w:top w:val="nil"/>
              <w:left w:val="single" w:sz="4" w:space="0" w:color="auto"/>
              <w:bottom w:val="single" w:sz="4" w:space="0" w:color="auto"/>
              <w:right w:val="single" w:sz="4" w:space="0" w:color="auto"/>
            </w:tcBorders>
            <w:shd w:val="clear" w:color="000000" w:fill="E8E8E8"/>
            <w:hideMark/>
          </w:tcPr>
          <w:p w14:paraId="7C0F0570" w14:textId="77777777" w:rsidR="00886106" w:rsidRPr="004B6F40" w:rsidRDefault="00886106" w:rsidP="00886106">
            <w:pPr>
              <w:spacing w:after="0" w:line="240" w:lineRule="auto"/>
              <w:ind w:left="0" w:right="0" w:firstLine="0"/>
              <w:rPr>
                <w:rFonts w:eastAsia="Times New Roman"/>
                <w:color w:val="0068B7"/>
                <w:sz w:val="18"/>
                <w:szCs w:val="18"/>
              </w:rPr>
            </w:pPr>
            <w:r w:rsidRPr="004B6F40">
              <w:rPr>
                <w:rFonts w:eastAsia="Times New Roman"/>
                <w:color w:val="0068B7"/>
                <w:sz w:val="18"/>
                <w:szCs w:val="18"/>
              </w:rPr>
              <w:t>The best start in life (</w:t>
            </w:r>
            <w:proofErr w:type="spellStart"/>
            <w:r w:rsidRPr="004B6F40">
              <w:rPr>
                <w:rFonts w:eastAsia="Times New Roman"/>
                <w:color w:val="0068B7"/>
                <w:sz w:val="18"/>
                <w:szCs w:val="18"/>
              </w:rPr>
              <w:t>BSiL</w:t>
            </w:r>
            <w:proofErr w:type="spellEnd"/>
            <w:r w:rsidRPr="004B6F40">
              <w:rPr>
                <w:rFonts w:eastAsia="Times New Roman"/>
                <w:color w:val="0068B7"/>
                <w:sz w:val="18"/>
                <w:szCs w:val="18"/>
              </w:rPr>
              <w:t xml:space="preserve">) Strategy </w:t>
            </w:r>
          </w:p>
        </w:tc>
        <w:tc>
          <w:tcPr>
            <w:tcW w:w="271" w:type="pct"/>
            <w:tcBorders>
              <w:top w:val="single" w:sz="4" w:space="0" w:color="auto"/>
              <w:left w:val="single" w:sz="4" w:space="0" w:color="auto"/>
              <w:bottom w:val="single" w:sz="4" w:space="0" w:color="auto"/>
              <w:right w:val="single" w:sz="4" w:space="0" w:color="auto"/>
            </w:tcBorders>
            <w:shd w:val="clear" w:color="000000" w:fill="00B050"/>
            <w:noWrap/>
            <w:vAlign w:val="bottom"/>
          </w:tcPr>
          <w:p w14:paraId="675090F9" w14:textId="30B92B4D" w:rsidR="00886106" w:rsidRPr="00C27953" w:rsidRDefault="00886106" w:rsidP="00886106">
            <w:pPr>
              <w:spacing w:after="0" w:line="240" w:lineRule="auto"/>
              <w:ind w:left="0" w:right="0" w:firstLine="0"/>
              <w:jc w:val="right"/>
              <w:rPr>
                <w:rFonts w:eastAsia="Times New Roman"/>
                <w:color w:val="002B70"/>
                <w:sz w:val="20"/>
                <w:szCs w:val="20"/>
              </w:rPr>
            </w:pPr>
          </w:p>
        </w:tc>
        <w:tc>
          <w:tcPr>
            <w:tcW w:w="271" w:type="pct"/>
            <w:tcBorders>
              <w:top w:val="single" w:sz="4" w:space="0" w:color="auto"/>
              <w:left w:val="single" w:sz="4" w:space="0" w:color="auto"/>
              <w:bottom w:val="single" w:sz="4" w:space="0" w:color="auto"/>
              <w:right w:val="single" w:sz="4" w:space="0" w:color="auto"/>
            </w:tcBorders>
            <w:shd w:val="clear" w:color="000000" w:fill="00B050"/>
            <w:noWrap/>
            <w:vAlign w:val="bottom"/>
          </w:tcPr>
          <w:p w14:paraId="18D680E4" w14:textId="2853C4FF" w:rsidR="00886106" w:rsidRPr="00C27953" w:rsidRDefault="00886106" w:rsidP="00886106">
            <w:pPr>
              <w:spacing w:after="0" w:line="240" w:lineRule="auto"/>
              <w:ind w:left="0" w:right="0" w:firstLine="0"/>
              <w:jc w:val="right"/>
              <w:rPr>
                <w:rFonts w:eastAsia="Times New Roman"/>
                <w:color w:val="002B70"/>
                <w:sz w:val="20"/>
                <w:szCs w:val="20"/>
              </w:rPr>
            </w:pPr>
          </w:p>
        </w:tc>
        <w:tc>
          <w:tcPr>
            <w:tcW w:w="271" w:type="pct"/>
            <w:tcBorders>
              <w:top w:val="single" w:sz="4" w:space="0" w:color="auto"/>
              <w:left w:val="single" w:sz="4" w:space="0" w:color="auto"/>
              <w:bottom w:val="single" w:sz="4" w:space="0" w:color="auto"/>
              <w:right w:val="single" w:sz="4" w:space="0" w:color="auto"/>
            </w:tcBorders>
            <w:shd w:val="clear" w:color="000000" w:fill="FFFFFF"/>
            <w:noWrap/>
            <w:vAlign w:val="bottom"/>
          </w:tcPr>
          <w:p w14:paraId="781B7BE6" w14:textId="65D7F15F" w:rsidR="00886106" w:rsidRPr="00886106" w:rsidRDefault="00886106" w:rsidP="00886106">
            <w:pPr>
              <w:spacing w:after="0" w:line="240" w:lineRule="auto"/>
              <w:ind w:left="0" w:right="0" w:firstLine="0"/>
              <w:jc w:val="right"/>
              <w:rPr>
                <w:rFonts w:eastAsia="Times New Roman"/>
                <w:color w:val="FFFFFF"/>
                <w:sz w:val="20"/>
                <w:szCs w:val="20"/>
              </w:rPr>
            </w:pPr>
          </w:p>
        </w:tc>
        <w:tc>
          <w:tcPr>
            <w:tcW w:w="296" w:type="pct"/>
            <w:tcBorders>
              <w:top w:val="single" w:sz="4" w:space="0" w:color="auto"/>
              <w:left w:val="single" w:sz="4" w:space="0" w:color="auto"/>
              <w:bottom w:val="single" w:sz="4" w:space="0" w:color="auto"/>
              <w:right w:val="single" w:sz="4" w:space="0" w:color="auto"/>
            </w:tcBorders>
            <w:shd w:val="clear" w:color="000000" w:fill="00B050"/>
            <w:noWrap/>
            <w:vAlign w:val="bottom"/>
          </w:tcPr>
          <w:p w14:paraId="516D14EC" w14:textId="53A1160E" w:rsidR="00886106" w:rsidRPr="00C27953" w:rsidRDefault="00886106" w:rsidP="00886106">
            <w:pPr>
              <w:spacing w:after="0" w:line="240" w:lineRule="auto"/>
              <w:ind w:left="0" w:right="0" w:firstLine="0"/>
              <w:jc w:val="right"/>
              <w:rPr>
                <w:rFonts w:eastAsia="Times New Roman"/>
                <w:color w:val="002B70"/>
                <w:sz w:val="20"/>
                <w:szCs w:val="20"/>
              </w:rPr>
            </w:pPr>
          </w:p>
        </w:tc>
        <w:tc>
          <w:tcPr>
            <w:tcW w:w="418" w:type="pct"/>
            <w:tcBorders>
              <w:top w:val="single" w:sz="4" w:space="0" w:color="auto"/>
              <w:left w:val="single" w:sz="4" w:space="0" w:color="auto"/>
              <w:bottom w:val="single" w:sz="4" w:space="0" w:color="auto"/>
              <w:right w:val="single" w:sz="4" w:space="0" w:color="auto"/>
            </w:tcBorders>
            <w:shd w:val="clear" w:color="000000" w:fill="FFFFFF"/>
            <w:noWrap/>
            <w:vAlign w:val="bottom"/>
          </w:tcPr>
          <w:p w14:paraId="60C89100" w14:textId="2B0756FE" w:rsidR="00886106" w:rsidRPr="00886106" w:rsidRDefault="00886106" w:rsidP="00886106">
            <w:pPr>
              <w:spacing w:after="0" w:line="240" w:lineRule="auto"/>
              <w:ind w:left="0" w:right="0" w:firstLine="0"/>
              <w:jc w:val="right"/>
              <w:rPr>
                <w:rFonts w:eastAsia="Times New Roman"/>
                <w:color w:val="FFFFFF"/>
                <w:sz w:val="20"/>
                <w:szCs w:val="20"/>
              </w:rPr>
            </w:pPr>
          </w:p>
        </w:tc>
        <w:tc>
          <w:tcPr>
            <w:tcW w:w="272" w:type="pct"/>
            <w:tcBorders>
              <w:top w:val="single" w:sz="4" w:space="0" w:color="auto"/>
              <w:left w:val="single" w:sz="4" w:space="0" w:color="auto"/>
              <w:bottom w:val="single" w:sz="4" w:space="0" w:color="auto"/>
              <w:right w:val="single" w:sz="4" w:space="0" w:color="auto"/>
            </w:tcBorders>
            <w:shd w:val="clear" w:color="000000" w:fill="00B050"/>
            <w:noWrap/>
            <w:vAlign w:val="bottom"/>
          </w:tcPr>
          <w:p w14:paraId="096FA317" w14:textId="0B6B361B" w:rsidR="00886106" w:rsidRPr="00C27953" w:rsidRDefault="00886106" w:rsidP="00886106">
            <w:pPr>
              <w:spacing w:after="0" w:line="240" w:lineRule="auto"/>
              <w:ind w:left="0" w:right="0" w:firstLine="0"/>
              <w:jc w:val="right"/>
              <w:rPr>
                <w:rFonts w:eastAsia="Times New Roman"/>
                <w:color w:val="002B70"/>
                <w:sz w:val="20"/>
                <w:szCs w:val="20"/>
              </w:rPr>
            </w:pPr>
          </w:p>
        </w:tc>
        <w:tc>
          <w:tcPr>
            <w:tcW w:w="272" w:type="pct"/>
            <w:tcBorders>
              <w:top w:val="single" w:sz="4" w:space="0" w:color="auto"/>
              <w:left w:val="single" w:sz="4" w:space="0" w:color="auto"/>
              <w:bottom w:val="single" w:sz="4" w:space="0" w:color="auto"/>
              <w:right w:val="single" w:sz="4" w:space="0" w:color="auto"/>
            </w:tcBorders>
            <w:shd w:val="clear" w:color="000000" w:fill="00B050"/>
            <w:noWrap/>
            <w:vAlign w:val="bottom"/>
          </w:tcPr>
          <w:p w14:paraId="1AD06706" w14:textId="13A3BBE0" w:rsidR="00886106" w:rsidRPr="00C27953" w:rsidRDefault="00886106" w:rsidP="00886106">
            <w:pPr>
              <w:spacing w:after="0" w:line="240" w:lineRule="auto"/>
              <w:ind w:left="0" w:right="0" w:firstLine="0"/>
              <w:jc w:val="right"/>
              <w:rPr>
                <w:rFonts w:eastAsia="Times New Roman"/>
                <w:color w:val="002B70"/>
                <w:sz w:val="20"/>
                <w:szCs w:val="20"/>
              </w:rPr>
            </w:pPr>
          </w:p>
        </w:tc>
        <w:tc>
          <w:tcPr>
            <w:tcW w:w="272" w:type="pct"/>
            <w:tcBorders>
              <w:top w:val="single" w:sz="4" w:space="0" w:color="auto"/>
              <w:left w:val="single" w:sz="4" w:space="0" w:color="auto"/>
              <w:bottom w:val="single" w:sz="4" w:space="0" w:color="auto"/>
              <w:right w:val="single" w:sz="4" w:space="0" w:color="auto"/>
            </w:tcBorders>
            <w:shd w:val="clear" w:color="000000" w:fill="00B050"/>
            <w:noWrap/>
            <w:vAlign w:val="bottom"/>
          </w:tcPr>
          <w:p w14:paraId="480D1776" w14:textId="02550B6B" w:rsidR="00886106" w:rsidRPr="00C27953" w:rsidRDefault="00886106" w:rsidP="00886106">
            <w:pPr>
              <w:spacing w:after="0" w:line="240" w:lineRule="auto"/>
              <w:ind w:left="0" w:right="0" w:firstLine="0"/>
              <w:jc w:val="right"/>
              <w:rPr>
                <w:rFonts w:eastAsia="Times New Roman"/>
                <w:color w:val="002B70"/>
                <w:sz w:val="20"/>
                <w:szCs w:val="20"/>
              </w:rPr>
            </w:pPr>
          </w:p>
        </w:tc>
        <w:tc>
          <w:tcPr>
            <w:tcW w:w="341" w:type="pct"/>
            <w:tcBorders>
              <w:top w:val="single" w:sz="4" w:space="0" w:color="auto"/>
              <w:left w:val="single" w:sz="4" w:space="0" w:color="auto"/>
              <w:bottom w:val="single" w:sz="4" w:space="0" w:color="auto"/>
              <w:right w:val="single" w:sz="4" w:space="0" w:color="auto"/>
            </w:tcBorders>
            <w:noWrap/>
            <w:vAlign w:val="bottom"/>
          </w:tcPr>
          <w:p w14:paraId="3949F23E" w14:textId="551784F8" w:rsidR="00886106" w:rsidRPr="00886106" w:rsidRDefault="00886106" w:rsidP="00886106">
            <w:pPr>
              <w:spacing w:after="0" w:line="240" w:lineRule="auto"/>
              <w:ind w:left="0" w:right="0" w:firstLine="0"/>
              <w:jc w:val="right"/>
              <w:rPr>
                <w:rFonts w:eastAsia="Times New Roman"/>
                <w:color w:val="FFFFFF"/>
                <w:sz w:val="20"/>
                <w:szCs w:val="20"/>
              </w:rPr>
            </w:pPr>
          </w:p>
        </w:tc>
        <w:tc>
          <w:tcPr>
            <w:tcW w:w="330" w:type="pct"/>
            <w:tcBorders>
              <w:top w:val="single" w:sz="4" w:space="0" w:color="auto"/>
              <w:left w:val="single" w:sz="4" w:space="0" w:color="auto"/>
              <w:bottom w:val="single" w:sz="4" w:space="0" w:color="auto"/>
              <w:right w:val="single" w:sz="4" w:space="0" w:color="auto"/>
            </w:tcBorders>
            <w:shd w:val="clear" w:color="000000" w:fill="00B050"/>
            <w:noWrap/>
            <w:vAlign w:val="bottom"/>
          </w:tcPr>
          <w:p w14:paraId="64DF0F56" w14:textId="0C668C0D" w:rsidR="00886106" w:rsidRPr="00C27953" w:rsidRDefault="00886106" w:rsidP="00886106">
            <w:pPr>
              <w:spacing w:after="0" w:line="240" w:lineRule="auto"/>
              <w:ind w:left="0" w:right="0" w:firstLine="0"/>
              <w:jc w:val="right"/>
              <w:rPr>
                <w:rFonts w:eastAsia="Times New Roman"/>
                <w:color w:val="002B70"/>
                <w:sz w:val="20"/>
                <w:szCs w:val="20"/>
              </w:rPr>
            </w:pPr>
          </w:p>
        </w:tc>
        <w:tc>
          <w:tcPr>
            <w:tcW w:w="313" w:type="pct"/>
            <w:tcBorders>
              <w:top w:val="single" w:sz="4" w:space="0" w:color="auto"/>
              <w:left w:val="single" w:sz="4" w:space="0" w:color="auto"/>
              <w:bottom w:val="single" w:sz="4" w:space="0" w:color="auto"/>
              <w:right w:val="single" w:sz="4" w:space="0" w:color="auto"/>
            </w:tcBorders>
            <w:shd w:val="clear" w:color="000000" w:fill="00B050"/>
            <w:noWrap/>
            <w:vAlign w:val="bottom"/>
          </w:tcPr>
          <w:p w14:paraId="5C5C35C6" w14:textId="472FB604" w:rsidR="00886106" w:rsidRPr="00C27953" w:rsidRDefault="00886106" w:rsidP="00886106">
            <w:pPr>
              <w:spacing w:after="0" w:line="240" w:lineRule="auto"/>
              <w:ind w:left="0" w:right="0" w:firstLine="0"/>
              <w:jc w:val="right"/>
              <w:rPr>
                <w:rFonts w:eastAsia="Times New Roman"/>
                <w:color w:val="002B70"/>
                <w:sz w:val="20"/>
                <w:szCs w:val="20"/>
              </w:rPr>
            </w:pPr>
          </w:p>
        </w:tc>
        <w:tc>
          <w:tcPr>
            <w:tcW w:w="272" w:type="pct"/>
            <w:tcBorders>
              <w:top w:val="single" w:sz="4" w:space="0" w:color="auto"/>
              <w:left w:val="single" w:sz="4" w:space="0" w:color="auto"/>
              <w:bottom w:val="single" w:sz="4" w:space="0" w:color="auto"/>
              <w:right w:val="single" w:sz="4" w:space="0" w:color="auto"/>
            </w:tcBorders>
            <w:shd w:val="clear" w:color="000000" w:fill="00B050"/>
            <w:noWrap/>
            <w:vAlign w:val="bottom"/>
          </w:tcPr>
          <w:p w14:paraId="5887DD79" w14:textId="4B604479" w:rsidR="00886106" w:rsidRPr="00C27953" w:rsidRDefault="00886106" w:rsidP="00886106">
            <w:pPr>
              <w:spacing w:after="0" w:line="240" w:lineRule="auto"/>
              <w:ind w:left="0" w:right="0" w:firstLine="0"/>
              <w:jc w:val="right"/>
              <w:rPr>
                <w:rFonts w:eastAsia="Times New Roman"/>
                <w:color w:val="002B70"/>
                <w:sz w:val="20"/>
                <w:szCs w:val="20"/>
              </w:rPr>
            </w:pPr>
          </w:p>
        </w:tc>
        <w:tc>
          <w:tcPr>
            <w:tcW w:w="372" w:type="pct"/>
            <w:tcBorders>
              <w:top w:val="single" w:sz="4" w:space="0" w:color="auto"/>
              <w:left w:val="single" w:sz="4" w:space="0" w:color="auto"/>
              <w:bottom w:val="single" w:sz="4" w:space="0" w:color="auto"/>
              <w:right w:val="single" w:sz="4" w:space="0" w:color="auto"/>
            </w:tcBorders>
            <w:shd w:val="clear" w:color="000000" w:fill="00B050"/>
            <w:noWrap/>
            <w:vAlign w:val="bottom"/>
          </w:tcPr>
          <w:p w14:paraId="6F483E0D" w14:textId="60B99A45" w:rsidR="00886106" w:rsidRPr="00C27953" w:rsidRDefault="00886106" w:rsidP="00886106">
            <w:pPr>
              <w:spacing w:after="0" w:line="240" w:lineRule="auto"/>
              <w:ind w:left="0" w:right="0" w:firstLine="0"/>
              <w:jc w:val="right"/>
              <w:rPr>
                <w:rFonts w:eastAsia="Times New Roman"/>
                <w:color w:val="002B70"/>
                <w:sz w:val="20"/>
                <w:szCs w:val="20"/>
              </w:rPr>
            </w:pPr>
          </w:p>
        </w:tc>
      </w:tr>
      <w:tr w:rsidR="00080786" w:rsidRPr="00886106" w14:paraId="71992EFC" w14:textId="77777777" w:rsidTr="004B6F40">
        <w:trPr>
          <w:trHeight w:val="290"/>
        </w:trPr>
        <w:tc>
          <w:tcPr>
            <w:tcW w:w="1029" w:type="pct"/>
            <w:tcBorders>
              <w:top w:val="nil"/>
              <w:left w:val="single" w:sz="4" w:space="0" w:color="auto"/>
              <w:bottom w:val="single" w:sz="4" w:space="0" w:color="auto"/>
              <w:right w:val="single" w:sz="4" w:space="0" w:color="auto"/>
            </w:tcBorders>
            <w:shd w:val="clear" w:color="000000" w:fill="E8E8E8"/>
            <w:hideMark/>
          </w:tcPr>
          <w:p w14:paraId="1BCFF2E3" w14:textId="77777777" w:rsidR="00886106" w:rsidRPr="004B6F40" w:rsidRDefault="00886106" w:rsidP="00886106">
            <w:pPr>
              <w:spacing w:after="0" w:line="240" w:lineRule="auto"/>
              <w:ind w:left="0" w:right="0" w:firstLine="0"/>
              <w:rPr>
                <w:rFonts w:eastAsia="Times New Roman"/>
                <w:color w:val="0068B7"/>
                <w:sz w:val="18"/>
                <w:szCs w:val="18"/>
              </w:rPr>
            </w:pPr>
            <w:r w:rsidRPr="004B6F40">
              <w:rPr>
                <w:rFonts w:eastAsia="Times New Roman"/>
                <w:color w:val="0068B7"/>
                <w:sz w:val="18"/>
                <w:szCs w:val="18"/>
              </w:rPr>
              <w:t>2 New Complex Needs Homes</w:t>
            </w:r>
          </w:p>
        </w:tc>
        <w:tc>
          <w:tcPr>
            <w:tcW w:w="271" w:type="pct"/>
            <w:tcBorders>
              <w:top w:val="single" w:sz="4" w:space="0" w:color="auto"/>
              <w:left w:val="single" w:sz="4" w:space="0" w:color="auto"/>
              <w:bottom w:val="single" w:sz="4" w:space="0" w:color="auto"/>
              <w:right w:val="single" w:sz="4" w:space="0" w:color="auto"/>
            </w:tcBorders>
            <w:shd w:val="clear" w:color="000000" w:fill="00B050"/>
            <w:noWrap/>
            <w:vAlign w:val="bottom"/>
          </w:tcPr>
          <w:p w14:paraId="13A5C157" w14:textId="422544EB" w:rsidR="00886106" w:rsidRPr="00C27953" w:rsidRDefault="00886106" w:rsidP="00886106">
            <w:pPr>
              <w:spacing w:after="0" w:line="240" w:lineRule="auto"/>
              <w:ind w:left="0" w:right="0" w:firstLine="0"/>
              <w:jc w:val="right"/>
              <w:rPr>
                <w:rFonts w:eastAsia="Times New Roman"/>
                <w:color w:val="002B70"/>
                <w:sz w:val="20"/>
                <w:szCs w:val="20"/>
              </w:rPr>
            </w:pPr>
          </w:p>
        </w:tc>
        <w:tc>
          <w:tcPr>
            <w:tcW w:w="271" w:type="pct"/>
            <w:tcBorders>
              <w:top w:val="single" w:sz="4" w:space="0" w:color="auto"/>
              <w:left w:val="single" w:sz="4" w:space="0" w:color="auto"/>
              <w:bottom w:val="single" w:sz="4" w:space="0" w:color="auto"/>
              <w:right w:val="single" w:sz="4" w:space="0" w:color="auto"/>
            </w:tcBorders>
            <w:shd w:val="clear" w:color="000000" w:fill="00B050"/>
            <w:noWrap/>
            <w:vAlign w:val="bottom"/>
          </w:tcPr>
          <w:p w14:paraId="58F6D609" w14:textId="7CB8370F" w:rsidR="00886106" w:rsidRPr="00C27953" w:rsidRDefault="00886106" w:rsidP="00886106">
            <w:pPr>
              <w:spacing w:after="0" w:line="240" w:lineRule="auto"/>
              <w:ind w:left="0" w:right="0" w:firstLine="0"/>
              <w:jc w:val="right"/>
              <w:rPr>
                <w:rFonts w:eastAsia="Times New Roman"/>
                <w:color w:val="002B70"/>
                <w:sz w:val="20"/>
                <w:szCs w:val="20"/>
              </w:rPr>
            </w:pPr>
          </w:p>
        </w:tc>
        <w:tc>
          <w:tcPr>
            <w:tcW w:w="271" w:type="pct"/>
            <w:tcBorders>
              <w:top w:val="single" w:sz="4" w:space="0" w:color="auto"/>
              <w:left w:val="single" w:sz="4" w:space="0" w:color="auto"/>
              <w:bottom w:val="single" w:sz="4" w:space="0" w:color="auto"/>
              <w:right w:val="single" w:sz="4" w:space="0" w:color="auto"/>
            </w:tcBorders>
            <w:shd w:val="clear" w:color="000000" w:fill="FFFFFF"/>
            <w:noWrap/>
            <w:vAlign w:val="bottom"/>
          </w:tcPr>
          <w:p w14:paraId="107DF04A" w14:textId="1CE0F232" w:rsidR="00886106" w:rsidRPr="00886106" w:rsidRDefault="00886106" w:rsidP="00886106">
            <w:pPr>
              <w:spacing w:after="0" w:line="240" w:lineRule="auto"/>
              <w:ind w:left="0" w:right="0" w:firstLine="0"/>
              <w:jc w:val="right"/>
              <w:rPr>
                <w:rFonts w:eastAsia="Times New Roman"/>
                <w:color w:val="FFFFFF"/>
                <w:sz w:val="20"/>
                <w:szCs w:val="20"/>
              </w:rPr>
            </w:pPr>
          </w:p>
        </w:tc>
        <w:tc>
          <w:tcPr>
            <w:tcW w:w="296" w:type="pct"/>
            <w:tcBorders>
              <w:top w:val="single" w:sz="4" w:space="0" w:color="auto"/>
              <w:left w:val="single" w:sz="4" w:space="0" w:color="auto"/>
              <w:bottom w:val="single" w:sz="4" w:space="0" w:color="auto"/>
              <w:right w:val="single" w:sz="4" w:space="0" w:color="auto"/>
            </w:tcBorders>
            <w:shd w:val="clear" w:color="000000" w:fill="00B050"/>
            <w:noWrap/>
            <w:vAlign w:val="bottom"/>
          </w:tcPr>
          <w:p w14:paraId="4A77F244" w14:textId="2CED0B8D" w:rsidR="00886106" w:rsidRPr="00C27953" w:rsidRDefault="00886106" w:rsidP="00886106">
            <w:pPr>
              <w:spacing w:after="0" w:line="240" w:lineRule="auto"/>
              <w:ind w:left="0" w:right="0" w:firstLine="0"/>
              <w:jc w:val="right"/>
              <w:rPr>
                <w:rFonts w:eastAsia="Times New Roman"/>
                <w:color w:val="002B70"/>
                <w:sz w:val="20"/>
                <w:szCs w:val="20"/>
              </w:rPr>
            </w:pPr>
          </w:p>
        </w:tc>
        <w:tc>
          <w:tcPr>
            <w:tcW w:w="418" w:type="pct"/>
            <w:tcBorders>
              <w:top w:val="single" w:sz="4" w:space="0" w:color="auto"/>
              <w:left w:val="single" w:sz="4" w:space="0" w:color="auto"/>
              <w:bottom w:val="single" w:sz="4" w:space="0" w:color="auto"/>
              <w:right w:val="single" w:sz="4" w:space="0" w:color="auto"/>
            </w:tcBorders>
            <w:shd w:val="clear" w:color="000000" w:fill="00B050"/>
            <w:noWrap/>
            <w:vAlign w:val="bottom"/>
          </w:tcPr>
          <w:p w14:paraId="7695FB0F" w14:textId="661774E9" w:rsidR="00886106" w:rsidRPr="00C27953" w:rsidRDefault="00886106" w:rsidP="00886106">
            <w:pPr>
              <w:spacing w:after="0" w:line="240" w:lineRule="auto"/>
              <w:ind w:left="0" w:right="0" w:firstLine="0"/>
              <w:jc w:val="right"/>
              <w:rPr>
                <w:rFonts w:eastAsia="Times New Roman"/>
                <w:color w:val="002B70"/>
                <w:sz w:val="20"/>
                <w:szCs w:val="20"/>
              </w:rPr>
            </w:pPr>
          </w:p>
        </w:tc>
        <w:tc>
          <w:tcPr>
            <w:tcW w:w="272" w:type="pct"/>
            <w:tcBorders>
              <w:top w:val="single" w:sz="4" w:space="0" w:color="auto"/>
              <w:left w:val="single" w:sz="4" w:space="0" w:color="auto"/>
              <w:bottom w:val="single" w:sz="4" w:space="0" w:color="auto"/>
              <w:right w:val="single" w:sz="4" w:space="0" w:color="auto"/>
            </w:tcBorders>
            <w:shd w:val="clear" w:color="000000" w:fill="FFFFFF"/>
            <w:noWrap/>
            <w:vAlign w:val="bottom"/>
          </w:tcPr>
          <w:p w14:paraId="72CD5EEA" w14:textId="5B5EFCDC" w:rsidR="00886106" w:rsidRPr="00886106" w:rsidRDefault="00886106" w:rsidP="00886106">
            <w:pPr>
              <w:spacing w:after="0" w:line="240" w:lineRule="auto"/>
              <w:ind w:left="0" w:right="0" w:firstLine="0"/>
              <w:jc w:val="right"/>
              <w:rPr>
                <w:rFonts w:eastAsia="Times New Roman"/>
                <w:color w:val="FFFFFF"/>
                <w:sz w:val="20"/>
                <w:szCs w:val="20"/>
              </w:rPr>
            </w:pPr>
          </w:p>
        </w:tc>
        <w:tc>
          <w:tcPr>
            <w:tcW w:w="272" w:type="pct"/>
            <w:tcBorders>
              <w:top w:val="single" w:sz="4" w:space="0" w:color="auto"/>
              <w:left w:val="single" w:sz="4" w:space="0" w:color="auto"/>
              <w:bottom w:val="single" w:sz="4" w:space="0" w:color="auto"/>
              <w:right w:val="single" w:sz="4" w:space="0" w:color="auto"/>
            </w:tcBorders>
            <w:noWrap/>
            <w:vAlign w:val="bottom"/>
          </w:tcPr>
          <w:p w14:paraId="4BBF2993" w14:textId="47B73AFE" w:rsidR="00886106" w:rsidRPr="00886106" w:rsidRDefault="00886106" w:rsidP="00886106">
            <w:pPr>
              <w:spacing w:after="0" w:line="240" w:lineRule="auto"/>
              <w:ind w:left="0" w:right="0" w:firstLine="0"/>
              <w:jc w:val="right"/>
              <w:rPr>
                <w:rFonts w:eastAsia="Times New Roman"/>
                <w:color w:val="FFFFFF"/>
                <w:sz w:val="20"/>
                <w:szCs w:val="20"/>
              </w:rPr>
            </w:pPr>
          </w:p>
        </w:tc>
        <w:tc>
          <w:tcPr>
            <w:tcW w:w="272" w:type="pct"/>
            <w:tcBorders>
              <w:top w:val="single" w:sz="4" w:space="0" w:color="auto"/>
              <w:left w:val="single" w:sz="4" w:space="0" w:color="auto"/>
              <w:bottom w:val="single" w:sz="4" w:space="0" w:color="auto"/>
              <w:right w:val="single" w:sz="4" w:space="0" w:color="auto"/>
            </w:tcBorders>
            <w:noWrap/>
            <w:vAlign w:val="bottom"/>
          </w:tcPr>
          <w:p w14:paraId="7FAABBE6" w14:textId="35B3A46A" w:rsidR="00886106" w:rsidRPr="00886106" w:rsidRDefault="00886106" w:rsidP="00886106">
            <w:pPr>
              <w:spacing w:after="0" w:line="240" w:lineRule="auto"/>
              <w:ind w:left="0" w:right="0" w:firstLine="0"/>
              <w:jc w:val="right"/>
              <w:rPr>
                <w:rFonts w:eastAsia="Times New Roman"/>
                <w:color w:val="FFFFFF"/>
                <w:sz w:val="20"/>
                <w:szCs w:val="20"/>
              </w:rPr>
            </w:pPr>
          </w:p>
        </w:tc>
        <w:tc>
          <w:tcPr>
            <w:tcW w:w="341" w:type="pct"/>
            <w:tcBorders>
              <w:top w:val="single" w:sz="4" w:space="0" w:color="auto"/>
              <w:left w:val="single" w:sz="4" w:space="0" w:color="auto"/>
              <w:bottom w:val="single" w:sz="4" w:space="0" w:color="auto"/>
              <w:right w:val="single" w:sz="4" w:space="0" w:color="auto"/>
            </w:tcBorders>
            <w:noWrap/>
            <w:vAlign w:val="bottom"/>
          </w:tcPr>
          <w:p w14:paraId="53F75C0B" w14:textId="05DE2164" w:rsidR="00886106" w:rsidRPr="00886106" w:rsidRDefault="00886106" w:rsidP="00886106">
            <w:pPr>
              <w:spacing w:after="0" w:line="240" w:lineRule="auto"/>
              <w:ind w:left="0" w:right="0" w:firstLine="0"/>
              <w:jc w:val="right"/>
              <w:rPr>
                <w:rFonts w:eastAsia="Times New Roman"/>
                <w:color w:val="FFFFFF"/>
                <w:sz w:val="20"/>
                <w:szCs w:val="20"/>
              </w:rPr>
            </w:pPr>
          </w:p>
        </w:tc>
        <w:tc>
          <w:tcPr>
            <w:tcW w:w="330" w:type="pct"/>
            <w:tcBorders>
              <w:top w:val="single" w:sz="4" w:space="0" w:color="auto"/>
              <w:left w:val="single" w:sz="4" w:space="0" w:color="auto"/>
              <w:bottom w:val="single" w:sz="4" w:space="0" w:color="auto"/>
              <w:right w:val="single" w:sz="4" w:space="0" w:color="auto"/>
            </w:tcBorders>
            <w:noWrap/>
            <w:vAlign w:val="bottom"/>
          </w:tcPr>
          <w:p w14:paraId="5392E4A4" w14:textId="7B47A050" w:rsidR="00886106" w:rsidRPr="00886106" w:rsidRDefault="00886106" w:rsidP="00886106">
            <w:pPr>
              <w:spacing w:after="0" w:line="240" w:lineRule="auto"/>
              <w:ind w:left="0" w:right="0" w:firstLine="0"/>
              <w:jc w:val="right"/>
              <w:rPr>
                <w:rFonts w:eastAsia="Times New Roman"/>
                <w:color w:val="FFFFFF"/>
                <w:sz w:val="20"/>
                <w:szCs w:val="20"/>
              </w:rPr>
            </w:pPr>
          </w:p>
        </w:tc>
        <w:tc>
          <w:tcPr>
            <w:tcW w:w="313" w:type="pct"/>
            <w:tcBorders>
              <w:top w:val="single" w:sz="4" w:space="0" w:color="auto"/>
              <w:left w:val="single" w:sz="4" w:space="0" w:color="auto"/>
              <w:bottom w:val="single" w:sz="4" w:space="0" w:color="auto"/>
              <w:right w:val="single" w:sz="4" w:space="0" w:color="auto"/>
            </w:tcBorders>
            <w:shd w:val="clear" w:color="000000" w:fill="00B050"/>
            <w:noWrap/>
            <w:vAlign w:val="bottom"/>
          </w:tcPr>
          <w:p w14:paraId="455A4ED4" w14:textId="5BAF9DDA" w:rsidR="00886106" w:rsidRPr="00C27953" w:rsidRDefault="00886106" w:rsidP="00886106">
            <w:pPr>
              <w:spacing w:after="0" w:line="240" w:lineRule="auto"/>
              <w:ind w:left="0" w:right="0" w:firstLine="0"/>
              <w:jc w:val="right"/>
              <w:rPr>
                <w:rFonts w:eastAsia="Times New Roman"/>
                <w:color w:val="002B70"/>
                <w:sz w:val="20"/>
                <w:szCs w:val="20"/>
              </w:rPr>
            </w:pPr>
          </w:p>
        </w:tc>
        <w:tc>
          <w:tcPr>
            <w:tcW w:w="272" w:type="pct"/>
            <w:tcBorders>
              <w:top w:val="single" w:sz="4" w:space="0" w:color="auto"/>
              <w:left w:val="single" w:sz="4" w:space="0" w:color="auto"/>
              <w:bottom w:val="single" w:sz="4" w:space="0" w:color="auto"/>
              <w:right w:val="single" w:sz="4" w:space="0" w:color="auto"/>
            </w:tcBorders>
            <w:noWrap/>
            <w:vAlign w:val="bottom"/>
          </w:tcPr>
          <w:p w14:paraId="348F0065" w14:textId="1B746767" w:rsidR="00886106" w:rsidRPr="00886106" w:rsidRDefault="00886106" w:rsidP="00886106">
            <w:pPr>
              <w:spacing w:after="0" w:line="240" w:lineRule="auto"/>
              <w:ind w:left="0" w:right="0" w:firstLine="0"/>
              <w:jc w:val="right"/>
              <w:rPr>
                <w:rFonts w:eastAsia="Times New Roman"/>
                <w:color w:val="FFFFFF"/>
                <w:sz w:val="20"/>
                <w:szCs w:val="20"/>
              </w:rPr>
            </w:pPr>
          </w:p>
        </w:tc>
        <w:tc>
          <w:tcPr>
            <w:tcW w:w="372" w:type="pct"/>
            <w:tcBorders>
              <w:top w:val="single" w:sz="4" w:space="0" w:color="auto"/>
              <w:left w:val="single" w:sz="4" w:space="0" w:color="auto"/>
              <w:bottom w:val="single" w:sz="4" w:space="0" w:color="auto"/>
              <w:right w:val="single" w:sz="4" w:space="0" w:color="auto"/>
            </w:tcBorders>
            <w:shd w:val="clear" w:color="000000" w:fill="00B050"/>
            <w:noWrap/>
            <w:vAlign w:val="bottom"/>
          </w:tcPr>
          <w:p w14:paraId="6D0EF350" w14:textId="4ABEF972" w:rsidR="00886106" w:rsidRPr="00C27953" w:rsidRDefault="00886106" w:rsidP="00886106">
            <w:pPr>
              <w:spacing w:after="0" w:line="240" w:lineRule="auto"/>
              <w:ind w:left="0" w:right="0" w:firstLine="0"/>
              <w:jc w:val="right"/>
              <w:rPr>
                <w:rFonts w:eastAsia="Times New Roman"/>
                <w:color w:val="002B70"/>
                <w:sz w:val="20"/>
                <w:szCs w:val="20"/>
              </w:rPr>
            </w:pPr>
          </w:p>
        </w:tc>
      </w:tr>
      <w:tr w:rsidR="00080786" w:rsidRPr="00886106" w14:paraId="0408A5E2" w14:textId="77777777" w:rsidTr="004B6F40">
        <w:trPr>
          <w:trHeight w:val="290"/>
        </w:trPr>
        <w:tc>
          <w:tcPr>
            <w:tcW w:w="1029" w:type="pct"/>
            <w:tcBorders>
              <w:top w:val="nil"/>
              <w:left w:val="single" w:sz="4" w:space="0" w:color="auto"/>
              <w:bottom w:val="single" w:sz="4" w:space="0" w:color="auto"/>
              <w:right w:val="single" w:sz="4" w:space="0" w:color="auto"/>
            </w:tcBorders>
            <w:shd w:val="clear" w:color="000000" w:fill="E8E8E8"/>
            <w:hideMark/>
          </w:tcPr>
          <w:p w14:paraId="1CAC5B2E" w14:textId="77777777" w:rsidR="00886106" w:rsidRPr="004B6F40" w:rsidRDefault="00886106" w:rsidP="00886106">
            <w:pPr>
              <w:spacing w:after="0" w:line="240" w:lineRule="auto"/>
              <w:ind w:left="0" w:right="0" w:firstLine="0"/>
              <w:rPr>
                <w:rFonts w:eastAsia="Times New Roman"/>
                <w:color w:val="0068B7"/>
                <w:sz w:val="18"/>
                <w:szCs w:val="18"/>
              </w:rPr>
            </w:pPr>
            <w:r w:rsidRPr="004B6F40">
              <w:rPr>
                <w:rFonts w:eastAsia="Times New Roman"/>
                <w:color w:val="0068B7"/>
                <w:sz w:val="18"/>
                <w:szCs w:val="18"/>
              </w:rPr>
              <w:t>Green for All</w:t>
            </w:r>
          </w:p>
        </w:tc>
        <w:tc>
          <w:tcPr>
            <w:tcW w:w="271" w:type="pct"/>
            <w:tcBorders>
              <w:top w:val="single" w:sz="4" w:space="0" w:color="auto"/>
              <w:left w:val="single" w:sz="4" w:space="0" w:color="auto"/>
              <w:bottom w:val="single" w:sz="4" w:space="0" w:color="auto"/>
              <w:right w:val="single" w:sz="4" w:space="0" w:color="auto"/>
            </w:tcBorders>
            <w:shd w:val="clear" w:color="000000" w:fill="00B050"/>
            <w:noWrap/>
            <w:vAlign w:val="bottom"/>
          </w:tcPr>
          <w:p w14:paraId="1B32C144" w14:textId="2519814E" w:rsidR="00886106" w:rsidRPr="00C27953" w:rsidRDefault="00886106" w:rsidP="00886106">
            <w:pPr>
              <w:spacing w:after="0" w:line="240" w:lineRule="auto"/>
              <w:ind w:left="0" w:right="0" w:firstLine="0"/>
              <w:jc w:val="right"/>
              <w:rPr>
                <w:rFonts w:eastAsia="Times New Roman"/>
                <w:color w:val="002B70"/>
                <w:sz w:val="20"/>
                <w:szCs w:val="20"/>
              </w:rPr>
            </w:pPr>
          </w:p>
        </w:tc>
        <w:tc>
          <w:tcPr>
            <w:tcW w:w="271" w:type="pct"/>
            <w:tcBorders>
              <w:top w:val="nil"/>
              <w:left w:val="nil"/>
              <w:bottom w:val="single" w:sz="4" w:space="0" w:color="auto"/>
              <w:right w:val="single" w:sz="4" w:space="0" w:color="auto"/>
            </w:tcBorders>
            <w:shd w:val="clear" w:color="000000" w:fill="FFFFFF"/>
            <w:noWrap/>
            <w:vAlign w:val="bottom"/>
          </w:tcPr>
          <w:p w14:paraId="052D011C" w14:textId="4B62B729" w:rsidR="00886106" w:rsidRPr="00886106" w:rsidRDefault="00886106" w:rsidP="00886106">
            <w:pPr>
              <w:spacing w:after="0" w:line="240" w:lineRule="auto"/>
              <w:ind w:left="0" w:right="0" w:firstLine="0"/>
              <w:rPr>
                <w:rFonts w:eastAsia="Times New Roman"/>
                <w:color w:val="FF0000"/>
                <w:sz w:val="20"/>
                <w:szCs w:val="20"/>
              </w:rPr>
            </w:pPr>
          </w:p>
        </w:tc>
        <w:tc>
          <w:tcPr>
            <w:tcW w:w="271" w:type="pct"/>
            <w:tcBorders>
              <w:top w:val="single" w:sz="4" w:space="0" w:color="auto"/>
              <w:left w:val="single" w:sz="4" w:space="0" w:color="auto"/>
              <w:bottom w:val="single" w:sz="4" w:space="0" w:color="auto"/>
              <w:right w:val="single" w:sz="4" w:space="0" w:color="auto"/>
            </w:tcBorders>
            <w:shd w:val="clear" w:color="000000" w:fill="00B050"/>
            <w:noWrap/>
            <w:vAlign w:val="bottom"/>
          </w:tcPr>
          <w:p w14:paraId="2A903384" w14:textId="55B63D83" w:rsidR="00886106" w:rsidRPr="00C27953" w:rsidRDefault="00886106" w:rsidP="00886106">
            <w:pPr>
              <w:spacing w:after="0" w:line="240" w:lineRule="auto"/>
              <w:ind w:left="0" w:right="0" w:firstLine="0"/>
              <w:jc w:val="right"/>
              <w:rPr>
                <w:rFonts w:eastAsia="Times New Roman"/>
                <w:color w:val="002B70"/>
                <w:sz w:val="20"/>
                <w:szCs w:val="20"/>
              </w:rPr>
            </w:pPr>
          </w:p>
        </w:tc>
        <w:tc>
          <w:tcPr>
            <w:tcW w:w="296" w:type="pct"/>
            <w:tcBorders>
              <w:top w:val="single" w:sz="4" w:space="0" w:color="auto"/>
              <w:left w:val="single" w:sz="4" w:space="0" w:color="auto"/>
              <w:bottom w:val="single" w:sz="4" w:space="0" w:color="auto"/>
              <w:right w:val="single" w:sz="4" w:space="0" w:color="auto"/>
            </w:tcBorders>
            <w:shd w:val="clear" w:color="000000" w:fill="00B050"/>
            <w:noWrap/>
            <w:vAlign w:val="bottom"/>
          </w:tcPr>
          <w:p w14:paraId="79150619" w14:textId="0D24BEBE" w:rsidR="00886106" w:rsidRPr="00C27953" w:rsidRDefault="00886106" w:rsidP="00886106">
            <w:pPr>
              <w:spacing w:after="0" w:line="240" w:lineRule="auto"/>
              <w:ind w:left="0" w:right="0" w:firstLine="0"/>
              <w:jc w:val="right"/>
              <w:rPr>
                <w:rFonts w:eastAsia="Times New Roman"/>
                <w:color w:val="002B70"/>
                <w:sz w:val="20"/>
                <w:szCs w:val="20"/>
              </w:rPr>
            </w:pPr>
          </w:p>
        </w:tc>
        <w:tc>
          <w:tcPr>
            <w:tcW w:w="418" w:type="pct"/>
            <w:tcBorders>
              <w:top w:val="single" w:sz="4" w:space="0" w:color="auto"/>
              <w:left w:val="single" w:sz="4" w:space="0" w:color="auto"/>
              <w:bottom w:val="single" w:sz="4" w:space="0" w:color="auto"/>
              <w:right w:val="single" w:sz="4" w:space="0" w:color="auto"/>
            </w:tcBorders>
            <w:shd w:val="clear" w:color="000000" w:fill="00B050"/>
            <w:noWrap/>
            <w:vAlign w:val="bottom"/>
          </w:tcPr>
          <w:p w14:paraId="3697E14C" w14:textId="68BF4772" w:rsidR="00886106" w:rsidRPr="00C27953" w:rsidRDefault="00886106" w:rsidP="00886106">
            <w:pPr>
              <w:spacing w:after="0" w:line="240" w:lineRule="auto"/>
              <w:ind w:left="0" w:right="0" w:firstLine="0"/>
              <w:jc w:val="right"/>
              <w:rPr>
                <w:rFonts w:eastAsia="Times New Roman"/>
                <w:color w:val="002B70"/>
                <w:sz w:val="20"/>
                <w:szCs w:val="20"/>
              </w:rPr>
            </w:pPr>
          </w:p>
        </w:tc>
        <w:tc>
          <w:tcPr>
            <w:tcW w:w="272" w:type="pct"/>
            <w:tcBorders>
              <w:top w:val="single" w:sz="4" w:space="0" w:color="auto"/>
              <w:left w:val="single" w:sz="4" w:space="0" w:color="auto"/>
              <w:bottom w:val="single" w:sz="4" w:space="0" w:color="auto"/>
              <w:right w:val="single" w:sz="4" w:space="0" w:color="auto"/>
            </w:tcBorders>
            <w:shd w:val="clear" w:color="000000" w:fill="00B050"/>
            <w:noWrap/>
            <w:vAlign w:val="bottom"/>
          </w:tcPr>
          <w:p w14:paraId="7BAAEFF5" w14:textId="0600D385" w:rsidR="00886106" w:rsidRPr="00C27953" w:rsidRDefault="00886106" w:rsidP="00886106">
            <w:pPr>
              <w:spacing w:after="0" w:line="240" w:lineRule="auto"/>
              <w:ind w:left="0" w:right="0" w:firstLine="0"/>
              <w:jc w:val="right"/>
              <w:rPr>
                <w:rFonts w:eastAsia="Times New Roman"/>
                <w:color w:val="002B70"/>
                <w:sz w:val="20"/>
                <w:szCs w:val="20"/>
              </w:rPr>
            </w:pPr>
          </w:p>
        </w:tc>
        <w:tc>
          <w:tcPr>
            <w:tcW w:w="272" w:type="pct"/>
            <w:tcBorders>
              <w:top w:val="single" w:sz="4" w:space="0" w:color="auto"/>
              <w:left w:val="single" w:sz="4" w:space="0" w:color="auto"/>
              <w:bottom w:val="single" w:sz="4" w:space="0" w:color="auto"/>
              <w:right w:val="single" w:sz="4" w:space="0" w:color="auto"/>
            </w:tcBorders>
            <w:noWrap/>
            <w:vAlign w:val="bottom"/>
          </w:tcPr>
          <w:p w14:paraId="67C4718D" w14:textId="01FDF085" w:rsidR="00886106" w:rsidRPr="00886106" w:rsidRDefault="00886106" w:rsidP="00886106">
            <w:pPr>
              <w:spacing w:after="0" w:line="240" w:lineRule="auto"/>
              <w:ind w:left="0" w:right="0" w:firstLine="0"/>
              <w:jc w:val="right"/>
              <w:rPr>
                <w:rFonts w:eastAsia="Times New Roman"/>
                <w:color w:val="FFFFFF"/>
                <w:sz w:val="20"/>
                <w:szCs w:val="20"/>
              </w:rPr>
            </w:pPr>
          </w:p>
        </w:tc>
        <w:tc>
          <w:tcPr>
            <w:tcW w:w="272" w:type="pct"/>
            <w:tcBorders>
              <w:top w:val="single" w:sz="4" w:space="0" w:color="auto"/>
              <w:left w:val="single" w:sz="4" w:space="0" w:color="auto"/>
              <w:bottom w:val="single" w:sz="4" w:space="0" w:color="auto"/>
              <w:right w:val="single" w:sz="4" w:space="0" w:color="auto"/>
            </w:tcBorders>
            <w:shd w:val="clear" w:color="000000" w:fill="00B050"/>
            <w:noWrap/>
            <w:vAlign w:val="bottom"/>
          </w:tcPr>
          <w:p w14:paraId="76452F9F" w14:textId="4BFB47CA" w:rsidR="00886106" w:rsidRPr="00C27953" w:rsidRDefault="00886106" w:rsidP="00886106">
            <w:pPr>
              <w:spacing w:after="0" w:line="240" w:lineRule="auto"/>
              <w:ind w:left="0" w:right="0" w:firstLine="0"/>
              <w:jc w:val="right"/>
              <w:rPr>
                <w:rFonts w:eastAsia="Times New Roman"/>
                <w:color w:val="002B70"/>
                <w:sz w:val="20"/>
                <w:szCs w:val="20"/>
              </w:rPr>
            </w:pPr>
          </w:p>
        </w:tc>
        <w:tc>
          <w:tcPr>
            <w:tcW w:w="341" w:type="pct"/>
            <w:tcBorders>
              <w:top w:val="single" w:sz="4" w:space="0" w:color="auto"/>
              <w:left w:val="single" w:sz="4" w:space="0" w:color="auto"/>
              <w:bottom w:val="single" w:sz="4" w:space="0" w:color="auto"/>
              <w:right w:val="single" w:sz="4" w:space="0" w:color="auto"/>
            </w:tcBorders>
            <w:shd w:val="clear" w:color="000000" w:fill="00B050"/>
            <w:noWrap/>
            <w:vAlign w:val="bottom"/>
          </w:tcPr>
          <w:p w14:paraId="5740DB33" w14:textId="7421B3CA" w:rsidR="00886106" w:rsidRPr="00C27953" w:rsidRDefault="00886106" w:rsidP="00886106">
            <w:pPr>
              <w:spacing w:after="0" w:line="240" w:lineRule="auto"/>
              <w:ind w:left="0" w:right="0" w:firstLine="0"/>
              <w:jc w:val="right"/>
              <w:rPr>
                <w:rFonts w:eastAsia="Times New Roman"/>
                <w:color w:val="002B70"/>
                <w:sz w:val="20"/>
                <w:szCs w:val="20"/>
              </w:rPr>
            </w:pPr>
          </w:p>
        </w:tc>
        <w:tc>
          <w:tcPr>
            <w:tcW w:w="330" w:type="pct"/>
            <w:tcBorders>
              <w:top w:val="single" w:sz="4" w:space="0" w:color="auto"/>
              <w:left w:val="single" w:sz="4" w:space="0" w:color="auto"/>
              <w:bottom w:val="single" w:sz="4" w:space="0" w:color="auto"/>
              <w:right w:val="single" w:sz="4" w:space="0" w:color="auto"/>
            </w:tcBorders>
            <w:shd w:val="clear" w:color="000000" w:fill="00B050"/>
            <w:noWrap/>
            <w:vAlign w:val="bottom"/>
          </w:tcPr>
          <w:p w14:paraId="6E2617DB" w14:textId="77C5A396" w:rsidR="00886106" w:rsidRPr="00C27953" w:rsidRDefault="00886106" w:rsidP="00886106">
            <w:pPr>
              <w:spacing w:after="0" w:line="240" w:lineRule="auto"/>
              <w:ind w:left="0" w:right="0" w:firstLine="0"/>
              <w:jc w:val="right"/>
              <w:rPr>
                <w:rFonts w:eastAsia="Times New Roman"/>
                <w:color w:val="002B70"/>
                <w:sz w:val="20"/>
                <w:szCs w:val="20"/>
              </w:rPr>
            </w:pPr>
          </w:p>
        </w:tc>
        <w:tc>
          <w:tcPr>
            <w:tcW w:w="313" w:type="pct"/>
            <w:tcBorders>
              <w:top w:val="single" w:sz="4" w:space="0" w:color="auto"/>
              <w:left w:val="single" w:sz="4" w:space="0" w:color="auto"/>
              <w:bottom w:val="single" w:sz="4" w:space="0" w:color="auto"/>
              <w:right w:val="single" w:sz="4" w:space="0" w:color="auto"/>
            </w:tcBorders>
            <w:shd w:val="clear" w:color="000000" w:fill="00B050"/>
            <w:noWrap/>
            <w:vAlign w:val="bottom"/>
          </w:tcPr>
          <w:p w14:paraId="466E0EB7" w14:textId="2635C4A5" w:rsidR="00886106" w:rsidRPr="00C27953" w:rsidRDefault="00886106" w:rsidP="00886106">
            <w:pPr>
              <w:spacing w:after="0" w:line="240" w:lineRule="auto"/>
              <w:ind w:left="0" w:right="0" w:firstLine="0"/>
              <w:jc w:val="right"/>
              <w:rPr>
                <w:rFonts w:eastAsia="Times New Roman"/>
                <w:color w:val="002B70"/>
                <w:sz w:val="20"/>
                <w:szCs w:val="20"/>
              </w:rPr>
            </w:pPr>
          </w:p>
        </w:tc>
        <w:tc>
          <w:tcPr>
            <w:tcW w:w="272" w:type="pct"/>
            <w:tcBorders>
              <w:top w:val="single" w:sz="4" w:space="0" w:color="auto"/>
              <w:left w:val="single" w:sz="4" w:space="0" w:color="auto"/>
              <w:bottom w:val="single" w:sz="4" w:space="0" w:color="auto"/>
              <w:right w:val="single" w:sz="4" w:space="0" w:color="auto"/>
            </w:tcBorders>
            <w:shd w:val="clear" w:color="000000" w:fill="00B050"/>
            <w:noWrap/>
            <w:vAlign w:val="bottom"/>
          </w:tcPr>
          <w:p w14:paraId="07375A86" w14:textId="4AA49004" w:rsidR="00886106" w:rsidRPr="00C27953" w:rsidRDefault="00886106" w:rsidP="00886106">
            <w:pPr>
              <w:spacing w:after="0" w:line="240" w:lineRule="auto"/>
              <w:ind w:left="0" w:right="0" w:firstLine="0"/>
              <w:jc w:val="right"/>
              <w:rPr>
                <w:rFonts w:eastAsia="Times New Roman"/>
                <w:color w:val="002B70"/>
                <w:sz w:val="20"/>
                <w:szCs w:val="20"/>
              </w:rPr>
            </w:pPr>
          </w:p>
        </w:tc>
        <w:tc>
          <w:tcPr>
            <w:tcW w:w="372" w:type="pct"/>
            <w:tcBorders>
              <w:top w:val="single" w:sz="4" w:space="0" w:color="auto"/>
              <w:left w:val="single" w:sz="4" w:space="0" w:color="auto"/>
              <w:bottom w:val="single" w:sz="4" w:space="0" w:color="auto"/>
              <w:right w:val="single" w:sz="4" w:space="0" w:color="auto"/>
            </w:tcBorders>
            <w:shd w:val="clear" w:color="000000" w:fill="00B050"/>
            <w:noWrap/>
            <w:vAlign w:val="bottom"/>
          </w:tcPr>
          <w:p w14:paraId="71988A90" w14:textId="2AD1B8A0" w:rsidR="00886106" w:rsidRPr="00C27953" w:rsidRDefault="00886106" w:rsidP="00886106">
            <w:pPr>
              <w:spacing w:after="0" w:line="240" w:lineRule="auto"/>
              <w:ind w:left="0" w:right="0" w:firstLine="0"/>
              <w:jc w:val="right"/>
              <w:rPr>
                <w:rFonts w:eastAsia="Times New Roman"/>
                <w:color w:val="002B70"/>
                <w:sz w:val="20"/>
                <w:szCs w:val="20"/>
              </w:rPr>
            </w:pPr>
          </w:p>
        </w:tc>
      </w:tr>
      <w:tr w:rsidR="00080786" w:rsidRPr="00886106" w14:paraId="48F1C85F" w14:textId="77777777" w:rsidTr="004B6F40">
        <w:trPr>
          <w:trHeight w:val="290"/>
        </w:trPr>
        <w:tc>
          <w:tcPr>
            <w:tcW w:w="1029" w:type="pct"/>
            <w:tcBorders>
              <w:top w:val="nil"/>
              <w:left w:val="single" w:sz="4" w:space="0" w:color="auto"/>
              <w:bottom w:val="single" w:sz="4" w:space="0" w:color="auto"/>
              <w:right w:val="single" w:sz="4" w:space="0" w:color="auto"/>
            </w:tcBorders>
            <w:shd w:val="clear" w:color="000000" w:fill="E8E8E8"/>
            <w:hideMark/>
          </w:tcPr>
          <w:p w14:paraId="5AD09469" w14:textId="77777777" w:rsidR="00886106" w:rsidRPr="004B6F40" w:rsidRDefault="00886106" w:rsidP="00886106">
            <w:pPr>
              <w:spacing w:after="0" w:line="240" w:lineRule="auto"/>
              <w:ind w:left="0" w:right="0" w:firstLine="0"/>
              <w:rPr>
                <w:rFonts w:eastAsia="Times New Roman"/>
                <w:color w:val="0068B7"/>
                <w:sz w:val="18"/>
                <w:szCs w:val="18"/>
              </w:rPr>
            </w:pPr>
            <w:r w:rsidRPr="004B6F40">
              <w:rPr>
                <w:rFonts w:eastAsia="Times New Roman"/>
                <w:color w:val="0068B7"/>
                <w:sz w:val="18"/>
                <w:szCs w:val="18"/>
              </w:rPr>
              <w:t>Coventry Climate Adaptation and Resilience Plan</w:t>
            </w:r>
          </w:p>
        </w:tc>
        <w:tc>
          <w:tcPr>
            <w:tcW w:w="271" w:type="pct"/>
            <w:tcBorders>
              <w:top w:val="single" w:sz="4" w:space="0" w:color="auto"/>
              <w:left w:val="single" w:sz="4" w:space="0" w:color="auto"/>
              <w:bottom w:val="single" w:sz="4" w:space="0" w:color="auto"/>
              <w:right w:val="single" w:sz="4" w:space="0" w:color="auto"/>
            </w:tcBorders>
            <w:shd w:val="clear" w:color="000000" w:fill="00B050"/>
            <w:noWrap/>
            <w:vAlign w:val="bottom"/>
          </w:tcPr>
          <w:p w14:paraId="0EDA5AA9" w14:textId="208A1A4F" w:rsidR="00886106" w:rsidRPr="00C27953" w:rsidRDefault="00886106" w:rsidP="00886106">
            <w:pPr>
              <w:spacing w:after="0" w:line="240" w:lineRule="auto"/>
              <w:ind w:left="0" w:right="0" w:firstLine="0"/>
              <w:jc w:val="right"/>
              <w:rPr>
                <w:rFonts w:eastAsia="Times New Roman"/>
                <w:color w:val="002B70"/>
                <w:sz w:val="20"/>
                <w:szCs w:val="20"/>
              </w:rPr>
            </w:pPr>
          </w:p>
        </w:tc>
        <w:tc>
          <w:tcPr>
            <w:tcW w:w="271" w:type="pct"/>
            <w:tcBorders>
              <w:top w:val="single" w:sz="4" w:space="0" w:color="auto"/>
              <w:left w:val="single" w:sz="4" w:space="0" w:color="auto"/>
              <w:bottom w:val="single" w:sz="4" w:space="0" w:color="auto"/>
              <w:right w:val="single" w:sz="4" w:space="0" w:color="auto"/>
            </w:tcBorders>
            <w:shd w:val="clear" w:color="000000" w:fill="00B050"/>
            <w:noWrap/>
            <w:vAlign w:val="bottom"/>
          </w:tcPr>
          <w:p w14:paraId="69D4C90D" w14:textId="0E063E20" w:rsidR="00886106" w:rsidRPr="00C27953" w:rsidRDefault="00886106" w:rsidP="00886106">
            <w:pPr>
              <w:spacing w:after="0" w:line="240" w:lineRule="auto"/>
              <w:ind w:left="0" w:right="0" w:firstLine="0"/>
              <w:jc w:val="right"/>
              <w:rPr>
                <w:rFonts w:eastAsia="Times New Roman"/>
                <w:color w:val="002B70"/>
                <w:sz w:val="20"/>
                <w:szCs w:val="20"/>
              </w:rPr>
            </w:pPr>
          </w:p>
        </w:tc>
        <w:tc>
          <w:tcPr>
            <w:tcW w:w="271" w:type="pct"/>
            <w:tcBorders>
              <w:top w:val="single" w:sz="4" w:space="0" w:color="auto"/>
              <w:left w:val="single" w:sz="4" w:space="0" w:color="auto"/>
              <w:bottom w:val="single" w:sz="4" w:space="0" w:color="auto"/>
              <w:right w:val="single" w:sz="4" w:space="0" w:color="auto"/>
            </w:tcBorders>
            <w:shd w:val="clear" w:color="000000" w:fill="00B050"/>
            <w:noWrap/>
            <w:vAlign w:val="bottom"/>
          </w:tcPr>
          <w:p w14:paraId="2331F8C0" w14:textId="27C00ED8" w:rsidR="00886106" w:rsidRPr="00C27953" w:rsidRDefault="00886106" w:rsidP="00886106">
            <w:pPr>
              <w:spacing w:after="0" w:line="240" w:lineRule="auto"/>
              <w:ind w:left="0" w:right="0" w:firstLine="0"/>
              <w:jc w:val="right"/>
              <w:rPr>
                <w:rFonts w:eastAsia="Times New Roman"/>
                <w:color w:val="002B70"/>
                <w:sz w:val="20"/>
                <w:szCs w:val="20"/>
              </w:rPr>
            </w:pPr>
          </w:p>
        </w:tc>
        <w:tc>
          <w:tcPr>
            <w:tcW w:w="296" w:type="pct"/>
            <w:tcBorders>
              <w:top w:val="single" w:sz="4" w:space="0" w:color="auto"/>
              <w:left w:val="single" w:sz="4" w:space="0" w:color="auto"/>
              <w:bottom w:val="single" w:sz="4" w:space="0" w:color="auto"/>
              <w:right w:val="single" w:sz="4" w:space="0" w:color="auto"/>
            </w:tcBorders>
            <w:shd w:val="clear" w:color="000000" w:fill="00B050"/>
            <w:noWrap/>
            <w:vAlign w:val="bottom"/>
          </w:tcPr>
          <w:p w14:paraId="4F20AF59" w14:textId="6F72F223" w:rsidR="00886106" w:rsidRPr="00C27953" w:rsidRDefault="00886106" w:rsidP="00886106">
            <w:pPr>
              <w:spacing w:after="0" w:line="240" w:lineRule="auto"/>
              <w:ind w:left="0" w:right="0" w:firstLine="0"/>
              <w:jc w:val="right"/>
              <w:rPr>
                <w:rFonts w:eastAsia="Times New Roman"/>
                <w:color w:val="002B70"/>
                <w:sz w:val="20"/>
                <w:szCs w:val="20"/>
              </w:rPr>
            </w:pPr>
          </w:p>
        </w:tc>
        <w:tc>
          <w:tcPr>
            <w:tcW w:w="418" w:type="pct"/>
            <w:tcBorders>
              <w:top w:val="single" w:sz="4" w:space="0" w:color="auto"/>
              <w:left w:val="single" w:sz="4" w:space="0" w:color="auto"/>
              <w:bottom w:val="single" w:sz="4" w:space="0" w:color="auto"/>
              <w:right w:val="single" w:sz="4" w:space="0" w:color="auto"/>
            </w:tcBorders>
            <w:shd w:val="clear" w:color="000000" w:fill="FFFFFF"/>
            <w:noWrap/>
            <w:vAlign w:val="bottom"/>
          </w:tcPr>
          <w:p w14:paraId="33F3BBC1" w14:textId="6734CB95" w:rsidR="00886106" w:rsidRPr="00886106" w:rsidRDefault="00886106" w:rsidP="00886106">
            <w:pPr>
              <w:spacing w:after="0" w:line="240" w:lineRule="auto"/>
              <w:ind w:left="0" w:right="0" w:firstLine="0"/>
              <w:jc w:val="right"/>
              <w:rPr>
                <w:rFonts w:eastAsia="Times New Roman"/>
                <w:color w:val="FFFFFF"/>
                <w:sz w:val="20"/>
                <w:szCs w:val="20"/>
              </w:rPr>
            </w:pPr>
          </w:p>
        </w:tc>
        <w:tc>
          <w:tcPr>
            <w:tcW w:w="272" w:type="pct"/>
            <w:tcBorders>
              <w:top w:val="single" w:sz="4" w:space="0" w:color="auto"/>
              <w:left w:val="single" w:sz="4" w:space="0" w:color="auto"/>
              <w:bottom w:val="single" w:sz="4" w:space="0" w:color="auto"/>
              <w:right w:val="single" w:sz="4" w:space="0" w:color="auto"/>
            </w:tcBorders>
            <w:shd w:val="clear" w:color="000000" w:fill="00B050"/>
            <w:noWrap/>
            <w:vAlign w:val="bottom"/>
          </w:tcPr>
          <w:p w14:paraId="2876AD76" w14:textId="6312E700" w:rsidR="00886106" w:rsidRPr="00C27953" w:rsidRDefault="00886106" w:rsidP="00886106">
            <w:pPr>
              <w:spacing w:after="0" w:line="240" w:lineRule="auto"/>
              <w:ind w:left="0" w:right="0" w:firstLine="0"/>
              <w:jc w:val="right"/>
              <w:rPr>
                <w:rFonts w:eastAsia="Times New Roman"/>
                <w:color w:val="002B70"/>
                <w:sz w:val="20"/>
                <w:szCs w:val="20"/>
              </w:rPr>
            </w:pPr>
          </w:p>
        </w:tc>
        <w:tc>
          <w:tcPr>
            <w:tcW w:w="272" w:type="pct"/>
            <w:tcBorders>
              <w:top w:val="single" w:sz="4" w:space="0" w:color="auto"/>
              <w:left w:val="single" w:sz="4" w:space="0" w:color="auto"/>
              <w:bottom w:val="single" w:sz="4" w:space="0" w:color="auto"/>
              <w:right w:val="single" w:sz="4" w:space="0" w:color="auto"/>
            </w:tcBorders>
            <w:noWrap/>
            <w:vAlign w:val="bottom"/>
          </w:tcPr>
          <w:p w14:paraId="6BE9533E" w14:textId="58CA4701" w:rsidR="00886106" w:rsidRPr="00886106" w:rsidRDefault="00886106" w:rsidP="00886106">
            <w:pPr>
              <w:spacing w:after="0" w:line="240" w:lineRule="auto"/>
              <w:ind w:left="0" w:right="0" w:firstLine="0"/>
              <w:jc w:val="right"/>
              <w:rPr>
                <w:rFonts w:eastAsia="Times New Roman"/>
                <w:color w:val="FFFFFF"/>
                <w:sz w:val="20"/>
                <w:szCs w:val="20"/>
              </w:rPr>
            </w:pPr>
          </w:p>
        </w:tc>
        <w:tc>
          <w:tcPr>
            <w:tcW w:w="272" w:type="pct"/>
            <w:tcBorders>
              <w:top w:val="single" w:sz="4" w:space="0" w:color="auto"/>
              <w:left w:val="single" w:sz="4" w:space="0" w:color="auto"/>
              <w:bottom w:val="single" w:sz="4" w:space="0" w:color="auto"/>
              <w:right w:val="single" w:sz="4" w:space="0" w:color="auto"/>
            </w:tcBorders>
            <w:shd w:val="clear" w:color="000000" w:fill="00B050"/>
            <w:noWrap/>
            <w:vAlign w:val="bottom"/>
          </w:tcPr>
          <w:p w14:paraId="712B6762" w14:textId="1C147B48" w:rsidR="00886106" w:rsidRPr="00C27953" w:rsidRDefault="00886106" w:rsidP="00886106">
            <w:pPr>
              <w:spacing w:after="0" w:line="240" w:lineRule="auto"/>
              <w:ind w:left="0" w:right="0" w:firstLine="0"/>
              <w:jc w:val="right"/>
              <w:rPr>
                <w:rFonts w:eastAsia="Times New Roman"/>
                <w:color w:val="002B70"/>
                <w:sz w:val="20"/>
                <w:szCs w:val="20"/>
              </w:rPr>
            </w:pPr>
          </w:p>
        </w:tc>
        <w:tc>
          <w:tcPr>
            <w:tcW w:w="341" w:type="pct"/>
            <w:tcBorders>
              <w:top w:val="single" w:sz="4" w:space="0" w:color="auto"/>
              <w:left w:val="single" w:sz="4" w:space="0" w:color="auto"/>
              <w:bottom w:val="single" w:sz="4" w:space="0" w:color="auto"/>
              <w:right w:val="single" w:sz="4" w:space="0" w:color="auto"/>
            </w:tcBorders>
            <w:noWrap/>
            <w:vAlign w:val="bottom"/>
          </w:tcPr>
          <w:p w14:paraId="292A102A" w14:textId="75781D99" w:rsidR="00886106" w:rsidRPr="00886106" w:rsidRDefault="00886106" w:rsidP="00886106">
            <w:pPr>
              <w:spacing w:after="0" w:line="240" w:lineRule="auto"/>
              <w:ind w:left="0" w:right="0" w:firstLine="0"/>
              <w:jc w:val="right"/>
              <w:rPr>
                <w:rFonts w:eastAsia="Times New Roman"/>
                <w:color w:val="FFFFFF"/>
                <w:sz w:val="20"/>
                <w:szCs w:val="20"/>
              </w:rPr>
            </w:pPr>
          </w:p>
        </w:tc>
        <w:tc>
          <w:tcPr>
            <w:tcW w:w="330" w:type="pct"/>
            <w:tcBorders>
              <w:top w:val="single" w:sz="4" w:space="0" w:color="auto"/>
              <w:left w:val="single" w:sz="4" w:space="0" w:color="auto"/>
              <w:bottom w:val="single" w:sz="4" w:space="0" w:color="auto"/>
              <w:right w:val="single" w:sz="4" w:space="0" w:color="auto"/>
            </w:tcBorders>
            <w:shd w:val="clear" w:color="000000" w:fill="00B050"/>
            <w:noWrap/>
            <w:vAlign w:val="bottom"/>
          </w:tcPr>
          <w:p w14:paraId="4DBAF4F2" w14:textId="7D104D73" w:rsidR="00886106" w:rsidRPr="00C27953" w:rsidRDefault="00886106" w:rsidP="00886106">
            <w:pPr>
              <w:spacing w:after="0" w:line="240" w:lineRule="auto"/>
              <w:ind w:left="0" w:right="0" w:firstLine="0"/>
              <w:jc w:val="right"/>
              <w:rPr>
                <w:rFonts w:eastAsia="Times New Roman"/>
                <w:color w:val="002B70"/>
                <w:sz w:val="20"/>
                <w:szCs w:val="20"/>
              </w:rPr>
            </w:pPr>
          </w:p>
        </w:tc>
        <w:tc>
          <w:tcPr>
            <w:tcW w:w="313" w:type="pct"/>
            <w:tcBorders>
              <w:top w:val="single" w:sz="4" w:space="0" w:color="auto"/>
              <w:left w:val="single" w:sz="4" w:space="0" w:color="auto"/>
              <w:bottom w:val="single" w:sz="4" w:space="0" w:color="auto"/>
              <w:right w:val="single" w:sz="4" w:space="0" w:color="auto"/>
            </w:tcBorders>
            <w:shd w:val="clear" w:color="000000" w:fill="00B050"/>
            <w:noWrap/>
            <w:vAlign w:val="bottom"/>
          </w:tcPr>
          <w:p w14:paraId="1853D204" w14:textId="69D720C0" w:rsidR="00886106" w:rsidRPr="00C27953" w:rsidRDefault="00886106" w:rsidP="00886106">
            <w:pPr>
              <w:spacing w:after="0" w:line="240" w:lineRule="auto"/>
              <w:ind w:left="0" w:right="0" w:firstLine="0"/>
              <w:jc w:val="right"/>
              <w:rPr>
                <w:rFonts w:eastAsia="Times New Roman"/>
                <w:color w:val="002B70"/>
                <w:sz w:val="20"/>
                <w:szCs w:val="20"/>
              </w:rPr>
            </w:pPr>
          </w:p>
        </w:tc>
        <w:tc>
          <w:tcPr>
            <w:tcW w:w="272" w:type="pct"/>
            <w:tcBorders>
              <w:top w:val="single" w:sz="4" w:space="0" w:color="auto"/>
              <w:left w:val="single" w:sz="4" w:space="0" w:color="auto"/>
              <w:bottom w:val="single" w:sz="4" w:space="0" w:color="auto"/>
              <w:right w:val="single" w:sz="4" w:space="0" w:color="auto"/>
            </w:tcBorders>
            <w:noWrap/>
            <w:vAlign w:val="bottom"/>
          </w:tcPr>
          <w:p w14:paraId="62AC9EB8" w14:textId="46C0B471" w:rsidR="00886106" w:rsidRPr="00886106" w:rsidRDefault="00886106" w:rsidP="00886106">
            <w:pPr>
              <w:spacing w:after="0" w:line="240" w:lineRule="auto"/>
              <w:ind w:left="0" w:right="0" w:firstLine="0"/>
              <w:jc w:val="right"/>
              <w:rPr>
                <w:rFonts w:eastAsia="Times New Roman"/>
                <w:color w:val="FFFFFF"/>
                <w:sz w:val="20"/>
                <w:szCs w:val="20"/>
              </w:rPr>
            </w:pPr>
          </w:p>
        </w:tc>
        <w:tc>
          <w:tcPr>
            <w:tcW w:w="372" w:type="pct"/>
            <w:tcBorders>
              <w:top w:val="single" w:sz="4" w:space="0" w:color="auto"/>
              <w:left w:val="single" w:sz="4" w:space="0" w:color="auto"/>
              <w:bottom w:val="single" w:sz="4" w:space="0" w:color="auto"/>
              <w:right w:val="single" w:sz="4" w:space="0" w:color="auto"/>
            </w:tcBorders>
            <w:noWrap/>
            <w:vAlign w:val="bottom"/>
          </w:tcPr>
          <w:p w14:paraId="1351ECB0" w14:textId="5E8245E8" w:rsidR="00886106" w:rsidRPr="00886106" w:rsidRDefault="00886106" w:rsidP="00886106">
            <w:pPr>
              <w:spacing w:after="0" w:line="240" w:lineRule="auto"/>
              <w:ind w:left="0" w:right="0" w:firstLine="0"/>
              <w:jc w:val="right"/>
              <w:rPr>
                <w:rFonts w:eastAsia="Times New Roman"/>
                <w:color w:val="FFFFFF"/>
                <w:sz w:val="20"/>
                <w:szCs w:val="20"/>
              </w:rPr>
            </w:pPr>
          </w:p>
        </w:tc>
      </w:tr>
      <w:tr w:rsidR="00080786" w:rsidRPr="00886106" w14:paraId="2A502103" w14:textId="77777777" w:rsidTr="004B6F40">
        <w:trPr>
          <w:trHeight w:val="290"/>
        </w:trPr>
        <w:tc>
          <w:tcPr>
            <w:tcW w:w="1029" w:type="pct"/>
            <w:tcBorders>
              <w:top w:val="nil"/>
              <w:left w:val="single" w:sz="4" w:space="0" w:color="auto"/>
              <w:bottom w:val="single" w:sz="4" w:space="0" w:color="auto"/>
              <w:right w:val="single" w:sz="4" w:space="0" w:color="auto"/>
            </w:tcBorders>
            <w:shd w:val="clear" w:color="000000" w:fill="E8E8E8"/>
            <w:hideMark/>
          </w:tcPr>
          <w:p w14:paraId="7EA0B355" w14:textId="77777777" w:rsidR="00886106" w:rsidRPr="004B6F40" w:rsidRDefault="00886106" w:rsidP="00886106">
            <w:pPr>
              <w:spacing w:after="0" w:line="240" w:lineRule="auto"/>
              <w:ind w:left="0" w:right="0" w:firstLine="0"/>
              <w:rPr>
                <w:rFonts w:eastAsia="Times New Roman"/>
                <w:color w:val="0068B7"/>
                <w:sz w:val="18"/>
                <w:szCs w:val="18"/>
              </w:rPr>
            </w:pPr>
            <w:r w:rsidRPr="004B6F40">
              <w:rPr>
                <w:rFonts w:eastAsia="Times New Roman"/>
                <w:color w:val="0068B7"/>
                <w:sz w:val="18"/>
                <w:szCs w:val="18"/>
              </w:rPr>
              <w:t>Coventry: City of Movement Strategy</w:t>
            </w:r>
          </w:p>
        </w:tc>
        <w:tc>
          <w:tcPr>
            <w:tcW w:w="271" w:type="pct"/>
            <w:tcBorders>
              <w:top w:val="single" w:sz="4" w:space="0" w:color="auto"/>
              <w:left w:val="single" w:sz="4" w:space="0" w:color="auto"/>
              <w:bottom w:val="single" w:sz="4" w:space="0" w:color="auto"/>
              <w:right w:val="single" w:sz="4" w:space="0" w:color="auto"/>
            </w:tcBorders>
            <w:shd w:val="clear" w:color="000000" w:fill="00B050"/>
            <w:noWrap/>
            <w:vAlign w:val="bottom"/>
          </w:tcPr>
          <w:p w14:paraId="760CC760" w14:textId="345F9087" w:rsidR="00886106" w:rsidRPr="00C27953" w:rsidRDefault="00886106" w:rsidP="00886106">
            <w:pPr>
              <w:spacing w:after="0" w:line="240" w:lineRule="auto"/>
              <w:ind w:left="0" w:right="0" w:firstLine="0"/>
              <w:jc w:val="right"/>
              <w:rPr>
                <w:rFonts w:eastAsia="Times New Roman"/>
                <w:color w:val="002B70"/>
                <w:sz w:val="20"/>
                <w:szCs w:val="20"/>
              </w:rPr>
            </w:pPr>
          </w:p>
        </w:tc>
        <w:tc>
          <w:tcPr>
            <w:tcW w:w="271" w:type="pct"/>
            <w:tcBorders>
              <w:top w:val="single" w:sz="4" w:space="0" w:color="auto"/>
              <w:left w:val="single" w:sz="4" w:space="0" w:color="auto"/>
              <w:bottom w:val="single" w:sz="4" w:space="0" w:color="auto"/>
              <w:right w:val="single" w:sz="4" w:space="0" w:color="auto"/>
            </w:tcBorders>
            <w:shd w:val="clear" w:color="000000" w:fill="00B050"/>
            <w:noWrap/>
            <w:vAlign w:val="bottom"/>
          </w:tcPr>
          <w:p w14:paraId="6349A5AF" w14:textId="07FDF2FD" w:rsidR="00886106" w:rsidRPr="00C27953" w:rsidRDefault="00886106" w:rsidP="00886106">
            <w:pPr>
              <w:spacing w:after="0" w:line="240" w:lineRule="auto"/>
              <w:ind w:left="0" w:right="0" w:firstLine="0"/>
              <w:jc w:val="right"/>
              <w:rPr>
                <w:rFonts w:eastAsia="Times New Roman"/>
                <w:color w:val="002B70"/>
                <w:sz w:val="20"/>
                <w:szCs w:val="20"/>
              </w:rPr>
            </w:pPr>
          </w:p>
        </w:tc>
        <w:tc>
          <w:tcPr>
            <w:tcW w:w="271" w:type="pct"/>
            <w:tcBorders>
              <w:top w:val="single" w:sz="4" w:space="0" w:color="auto"/>
              <w:left w:val="single" w:sz="4" w:space="0" w:color="auto"/>
              <w:bottom w:val="single" w:sz="4" w:space="0" w:color="auto"/>
              <w:right w:val="single" w:sz="4" w:space="0" w:color="auto"/>
            </w:tcBorders>
            <w:shd w:val="clear" w:color="000000" w:fill="00B050"/>
            <w:noWrap/>
            <w:vAlign w:val="bottom"/>
          </w:tcPr>
          <w:p w14:paraId="1B661580" w14:textId="38CF690D" w:rsidR="00886106" w:rsidRPr="00C27953" w:rsidRDefault="00886106" w:rsidP="00886106">
            <w:pPr>
              <w:spacing w:after="0" w:line="240" w:lineRule="auto"/>
              <w:ind w:left="0" w:right="0" w:firstLine="0"/>
              <w:jc w:val="right"/>
              <w:rPr>
                <w:rFonts w:eastAsia="Times New Roman"/>
                <w:color w:val="002B70"/>
                <w:sz w:val="20"/>
                <w:szCs w:val="20"/>
              </w:rPr>
            </w:pPr>
          </w:p>
        </w:tc>
        <w:tc>
          <w:tcPr>
            <w:tcW w:w="296" w:type="pct"/>
            <w:tcBorders>
              <w:top w:val="single" w:sz="4" w:space="0" w:color="auto"/>
              <w:left w:val="single" w:sz="4" w:space="0" w:color="auto"/>
              <w:bottom w:val="single" w:sz="4" w:space="0" w:color="auto"/>
              <w:right w:val="single" w:sz="4" w:space="0" w:color="auto"/>
            </w:tcBorders>
            <w:shd w:val="clear" w:color="000000" w:fill="00B050"/>
            <w:noWrap/>
            <w:vAlign w:val="bottom"/>
          </w:tcPr>
          <w:p w14:paraId="36538AB2" w14:textId="6643242B" w:rsidR="00886106" w:rsidRPr="00C27953" w:rsidRDefault="00886106" w:rsidP="00886106">
            <w:pPr>
              <w:spacing w:after="0" w:line="240" w:lineRule="auto"/>
              <w:ind w:left="0" w:right="0" w:firstLine="0"/>
              <w:jc w:val="right"/>
              <w:rPr>
                <w:rFonts w:eastAsia="Times New Roman"/>
                <w:color w:val="002B70"/>
                <w:sz w:val="20"/>
                <w:szCs w:val="20"/>
              </w:rPr>
            </w:pPr>
          </w:p>
        </w:tc>
        <w:tc>
          <w:tcPr>
            <w:tcW w:w="418" w:type="pct"/>
            <w:tcBorders>
              <w:top w:val="single" w:sz="4" w:space="0" w:color="auto"/>
              <w:left w:val="single" w:sz="4" w:space="0" w:color="auto"/>
              <w:bottom w:val="single" w:sz="4" w:space="0" w:color="auto"/>
              <w:right w:val="single" w:sz="4" w:space="0" w:color="auto"/>
            </w:tcBorders>
            <w:shd w:val="clear" w:color="000000" w:fill="FFFFFF"/>
            <w:noWrap/>
            <w:vAlign w:val="bottom"/>
          </w:tcPr>
          <w:p w14:paraId="3DFC952C" w14:textId="76C7B3A1" w:rsidR="00886106" w:rsidRPr="00886106" w:rsidRDefault="00886106" w:rsidP="00886106">
            <w:pPr>
              <w:spacing w:after="0" w:line="240" w:lineRule="auto"/>
              <w:ind w:left="0" w:right="0" w:firstLine="0"/>
              <w:jc w:val="right"/>
              <w:rPr>
                <w:rFonts w:eastAsia="Times New Roman"/>
                <w:color w:val="FFFFFF"/>
                <w:sz w:val="20"/>
                <w:szCs w:val="20"/>
              </w:rPr>
            </w:pPr>
          </w:p>
        </w:tc>
        <w:tc>
          <w:tcPr>
            <w:tcW w:w="272" w:type="pct"/>
            <w:tcBorders>
              <w:top w:val="single" w:sz="4" w:space="0" w:color="auto"/>
              <w:left w:val="single" w:sz="4" w:space="0" w:color="auto"/>
              <w:bottom w:val="single" w:sz="4" w:space="0" w:color="auto"/>
              <w:right w:val="single" w:sz="4" w:space="0" w:color="auto"/>
            </w:tcBorders>
            <w:shd w:val="clear" w:color="000000" w:fill="00B050"/>
            <w:noWrap/>
            <w:vAlign w:val="bottom"/>
          </w:tcPr>
          <w:p w14:paraId="1DF38FE7" w14:textId="2D1E1992" w:rsidR="00886106" w:rsidRPr="00C27953" w:rsidRDefault="00886106" w:rsidP="00886106">
            <w:pPr>
              <w:spacing w:after="0" w:line="240" w:lineRule="auto"/>
              <w:ind w:left="0" w:right="0" w:firstLine="0"/>
              <w:jc w:val="right"/>
              <w:rPr>
                <w:rFonts w:eastAsia="Times New Roman"/>
                <w:color w:val="002B70"/>
                <w:sz w:val="20"/>
                <w:szCs w:val="20"/>
              </w:rPr>
            </w:pPr>
          </w:p>
        </w:tc>
        <w:tc>
          <w:tcPr>
            <w:tcW w:w="272" w:type="pct"/>
            <w:tcBorders>
              <w:top w:val="single" w:sz="4" w:space="0" w:color="auto"/>
              <w:left w:val="single" w:sz="4" w:space="0" w:color="auto"/>
              <w:bottom w:val="single" w:sz="4" w:space="0" w:color="auto"/>
              <w:right w:val="single" w:sz="4" w:space="0" w:color="auto"/>
            </w:tcBorders>
            <w:noWrap/>
            <w:vAlign w:val="bottom"/>
          </w:tcPr>
          <w:p w14:paraId="23E45F5F" w14:textId="02F932CA" w:rsidR="00886106" w:rsidRPr="00886106" w:rsidRDefault="00886106" w:rsidP="00886106">
            <w:pPr>
              <w:spacing w:after="0" w:line="240" w:lineRule="auto"/>
              <w:ind w:left="0" w:right="0" w:firstLine="0"/>
              <w:jc w:val="right"/>
              <w:rPr>
                <w:rFonts w:eastAsia="Times New Roman"/>
                <w:color w:val="FFFFFF"/>
                <w:sz w:val="20"/>
                <w:szCs w:val="20"/>
              </w:rPr>
            </w:pPr>
          </w:p>
        </w:tc>
        <w:tc>
          <w:tcPr>
            <w:tcW w:w="272" w:type="pct"/>
            <w:tcBorders>
              <w:top w:val="single" w:sz="4" w:space="0" w:color="auto"/>
              <w:left w:val="single" w:sz="4" w:space="0" w:color="auto"/>
              <w:bottom w:val="single" w:sz="4" w:space="0" w:color="auto"/>
              <w:right w:val="single" w:sz="4" w:space="0" w:color="auto"/>
            </w:tcBorders>
            <w:shd w:val="clear" w:color="000000" w:fill="00B050"/>
            <w:noWrap/>
            <w:vAlign w:val="bottom"/>
          </w:tcPr>
          <w:p w14:paraId="0B2B79CF" w14:textId="6E0CFAAA" w:rsidR="00886106" w:rsidRPr="00C27953" w:rsidRDefault="00886106" w:rsidP="00886106">
            <w:pPr>
              <w:spacing w:after="0" w:line="240" w:lineRule="auto"/>
              <w:ind w:left="0" w:right="0" w:firstLine="0"/>
              <w:jc w:val="right"/>
              <w:rPr>
                <w:rFonts w:eastAsia="Times New Roman"/>
                <w:color w:val="002B70"/>
                <w:sz w:val="20"/>
                <w:szCs w:val="20"/>
              </w:rPr>
            </w:pPr>
          </w:p>
        </w:tc>
        <w:tc>
          <w:tcPr>
            <w:tcW w:w="341" w:type="pct"/>
            <w:tcBorders>
              <w:top w:val="single" w:sz="4" w:space="0" w:color="auto"/>
              <w:left w:val="single" w:sz="4" w:space="0" w:color="auto"/>
              <w:bottom w:val="single" w:sz="4" w:space="0" w:color="auto"/>
              <w:right w:val="single" w:sz="4" w:space="0" w:color="auto"/>
            </w:tcBorders>
            <w:noWrap/>
            <w:vAlign w:val="bottom"/>
          </w:tcPr>
          <w:p w14:paraId="1DECB9D1" w14:textId="7399CAFB" w:rsidR="00886106" w:rsidRPr="00886106" w:rsidRDefault="00886106" w:rsidP="00886106">
            <w:pPr>
              <w:spacing w:after="0" w:line="240" w:lineRule="auto"/>
              <w:ind w:left="0" w:right="0" w:firstLine="0"/>
              <w:jc w:val="right"/>
              <w:rPr>
                <w:rFonts w:eastAsia="Times New Roman"/>
                <w:color w:val="FFFFFF"/>
                <w:sz w:val="20"/>
                <w:szCs w:val="20"/>
              </w:rPr>
            </w:pPr>
          </w:p>
        </w:tc>
        <w:tc>
          <w:tcPr>
            <w:tcW w:w="330" w:type="pct"/>
            <w:tcBorders>
              <w:top w:val="single" w:sz="4" w:space="0" w:color="auto"/>
              <w:left w:val="single" w:sz="4" w:space="0" w:color="auto"/>
              <w:bottom w:val="single" w:sz="4" w:space="0" w:color="auto"/>
              <w:right w:val="single" w:sz="4" w:space="0" w:color="auto"/>
            </w:tcBorders>
            <w:noWrap/>
            <w:vAlign w:val="bottom"/>
          </w:tcPr>
          <w:p w14:paraId="1DA14292" w14:textId="2D1E045A" w:rsidR="00886106" w:rsidRPr="00886106" w:rsidRDefault="00886106" w:rsidP="00886106">
            <w:pPr>
              <w:spacing w:after="0" w:line="240" w:lineRule="auto"/>
              <w:ind w:left="0" w:right="0" w:firstLine="0"/>
              <w:jc w:val="right"/>
              <w:rPr>
                <w:rFonts w:eastAsia="Times New Roman"/>
                <w:color w:val="FFFFFF"/>
                <w:sz w:val="20"/>
                <w:szCs w:val="20"/>
              </w:rPr>
            </w:pPr>
          </w:p>
        </w:tc>
        <w:tc>
          <w:tcPr>
            <w:tcW w:w="313" w:type="pct"/>
            <w:tcBorders>
              <w:top w:val="single" w:sz="4" w:space="0" w:color="auto"/>
              <w:left w:val="single" w:sz="4" w:space="0" w:color="auto"/>
              <w:bottom w:val="single" w:sz="4" w:space="0" w:color="auto"/>
              <w:right w:val="single" w:sz="4" w:space="0" w:color="auto"/>
            </w:tcBorders>
            <w:noWrap/>
            <w:vAlign w:val="bottom"/>
          </w:tcPr>
          <w:p w14:paraId="4E83A4FE" w14:textId="5EA64E7D" w:rsidR="00886106" w:rsidRPr="00886106" w:rsidRDefault="00886106" w:rsidP="00886106">
            <w:pPr>
              <w:spacing w:after="0" w:line="240" w:lineRule="auto"/>
              <w:ind w:left="0" w:right="0" w:firstLine="0"/>
              <w:jc w:val="right"/>
              <w:rPr>
                <w:rFonts w:eastAsia="Times New Roman"/>
                <w:color w:val="FFFFFF"/>
                <w:sz w:val="20"/>
                <w:szCs w:val="20"/>
              </w:rPr>
            </w:pPr>
          </w:p>
        </w:tc>
        <w:tc>
          <w:tcPr>
            <w:tcW w:w="272" w:type="pct"/>
            <w:tcBorders>
              <w:top w:val="single" w:sz="4" w:space="0" w:color="auto"/>
              <w:left w:val="single" w:sz="4" w:space="0" w:color="auto"/>
              <w:bottom w:val="single" w:sz="4" w:space="0" w:color="auto"/>
              <w:right w:val="single" w:sz="4" w:space="0" w:color="auto"/>
            </w:tcBorders>
            <w:noWrap/>
            <w:vAlign w:val="bottom"/>
          </w:tcPr>
          <w:p w14:paraId="2B5D88D4" w14:textId="0033CF5A" w:rsidR="00886106" w:rsidRPr="00886106" w:rsidRDefault="00886106" w:rsidP="00886106">
            <w:pPr>
              <w:spacing w:after="0" w:line="240" w:lineRule="auto"/>
              <w:ind w:left="0" w:right="0" w:firstLine="0"/>
              <w:jc w:val="right"/>
              <w:rPr>
                <w:rFonts w:eastAsia="Times New Roman"/>
                <w:color w:val="FFFFFF"/>
                <w:sz w:val="20"/>
                <w:szCs w:val="20"/>
              </w:rPr>
            </w:pPr>
          </w:p>
        </w:tc>
        <w:tc>
          <w:tcPr>
            <w:tcW w:w="372" w:type="pct"/>
            <w:tcBorders>
              <w:top w:val="single" w:sz="4" w:space="0" w:color="auto"/>
              <w:left w:val="single" w:sz="4" w:space="0" w:color="auto"/>
              <w:bottom w:val="single" w:sz="4" w:space="0" w:color="auto"/>
              <w:right w:val="single" w:sz="4" w:space="0" w:color="auto"/>
            </w:tcBorders>
            <w:shd w:val="clear" w:color="000000" w:fill="00B050"/>
            <w:noWrap/>
            <w:vAlign w:val="bottom"/>
          </w:tcPr>
          <w:p w14:paraId="3E56FDB7" w14:textId="6D200384" w:rsidR="00886106" w:rsidRPr="00C27953" w:rsidRDefault="00886106" w:rsidP="00886106">
            <w:pPr>
              <w:spacing w:after="0" w:line="240" w:lineRule="auto"/>
              <w:ind w:left="0" w:right="0" w:firstLine="0"/>
              <w:jc w:val="right"/>
              <w:rPr>
                <w:rFonts w:eastAsia="Times New Roman"/>
                <w:color w:val="002B70"/>
                <w:sz w:val="20"/>
                <w:szCs w:val="20"/>
              </w:rPr>
            </w:pPr>
          </w:p>
        </w:tc>
      </w:tr>
      <w:tr w:rsidR="00080786" w:rsidRPr="00886106" w14:paraId="27BC5B8B" w14:textId="77777777" w:rsidTr="004B6F40">
        <w:trPr>
          <w:trHeight w:val="290"/>
        </w:trPr>
        <w:tc>
          <w:tcPr>
            <w:tcW w:w="1029" w:type="pct"/>
            <w:tcBorders>
              <w:top w:val="nil"/>
              <w:left w:val="single" w:sz="4" w:space="0" w:color="auto"/>
              <w:bottom w:val="single" w:sz="4" w:space="0" w:color="auto"/>
              <w:right w:val="single" w:sz="4" w:space="0" w:color="auto"/>
            </w:tcBorders>
            <w:shd w:val="clear" w:color="000000" w:fill="E8E8E8"/>
            <w:hideMark/>
          </w:tcPr>
          <w:p w14:paraId="5F0F2729" w14:textId="77777777" w:rsidR="00886106" w:rsidRPr="004B6F40" w:rsidRDefault="00886106" w:rsidP="00886106">
            <w:pPr>
              <w:spacing w:after="0" w:line="240" w:lineRule="auto"/>
              <w:ind w:left="0" w:right="0" w:firstLine="0"/>
              <w:rPr>
                <w:rFonts w:eastAsia="Times New Roman"/>
                <w:color w:val="0068B7"/>
                <w:sz w:val="18"/>
                <w:szCs w:val="18"/>
              </w:rPr>
            </w:pPr>
            <w:r w:rsidRPr="004B6F40">
              <w:rPr>
                <w:rFonts w:eastAsia="Times New Roman"/>
                <w:color w:val="0068B7"/>
                <w:sz w:val="18"/>
                <w:szCs w:val="18"/>
              </w:rPr>
              <w:t>Housing Options - Service development and redesign</w:t>
            </w:r>
          </w:p>
        </w:tc>
        <w:tc>
          <w:tcPr>
            <w:tcW w:w="271" w:type="pct"/>
            <w:tcBorders>
              <w:top w:val="single" w:sz="4" w:space="0" w:color="auto"/>
              <w:left w:val="single" w:sz="4" w:space="0" w:color="auto"/>
              <w:bottom w:val="single" w:sz="4" w:space="0" w:color="auto"/>
              <w:right w:val="single" w:sz="4" w:space="0" w:color="auto"/>
            </w:tcBorders>
            <w:shd w:val="clear" w:color="000000" w:fill="00B050"/>
            <w:noWrap/>
            <w:vAlign w:val="bottom"/>
          </w:tcPr>
          <w:p w14:paraId="635E3D23" w14:textId="187710D2" w:rsidR="00886106" w:rsidRPr="00C27953" w:rsidRDefault="00886106" w:rsidP="00886106">
            <w:pPr>
              <w:spacing w:after="0" w:line="240" w:lineRule="auto"/>
              <w:ind w:left="0" w:right="0" w:firstLine="0"/>
              <w:jc w:val="right"/>
              <w:rPr>
                <w:rFonts w:eastAsia="Times New Roman"/>
                <w:color w:val="002B70"/>
                <w:sz w:val="20"/>
                <w:szCs w:val="20"/>
              </w:rPr>
            </w:pPr>
          </w:p>
        </w:tc>
        <w:tc>
          <w:tcPr>
            <w:tcW w:w="271" w:type="pct"/>
            <w:tcBorders>
              <w:top w:val="single" w:sz="4" w:space="0" w:color="auto"/>
              <w:left w:val="single" w:sz="4" w:space="0" w:color="auto"/>
              <w:bottom w:val="single" w:sz="4" w:space="0" w:color="auto"/>
              <w:right w:val="single" w:sz="4" w:space="0" w:color="auto"/>
            </w:tcBorders>
            <w:shd w:val="clear" w:color="000000" w:fill="00B050"/>
            <w:noWrap/>
            <w:vAlign w:val="bottom"/>
          </w:tcPr>
          <w:p w14:paraId="315C6179" w14:textId="7F9BD63E" w:rsidR="00886106" w:rsidRPr="00C27953" w:rsidRDefault="00886106" w:rsidP="00886106">
            <w:pPr>
              <w:spacing w:after="0" w:line="240" w:lineRule="auto"/>
              <w:ind w:left="0" w:right="0" w:firstLine="0"/>
              <w:jc w:val="right"/>
              <w:rPr>
                <w:rFonts w:eastAsia="Times New Roman"/>
                <w:color w:val="002B70"/>
                <w:sz w:val="20"/>
                <w:szCs w:val="20"/>
              </w:rPr>
            </w:pPr>
          </w:p>
        </w:tc>
        <w:tc>
          <w:tcPr>
            <w:tcW w:w="271" w:type="pct"/>
            <w:tcBorders>
              <w:top w:val="single" w:sz="4" w:space="0" w:color="auto"/>
              <w:left w:val="single" w:sz="4" w:space="0" w:color="auto"/>
              <w:bottom w:val="single" w:sz="4" w:space="0" w:color="auto"/>
              <w:right w:val="single" w:sz="4" w:space="0" w:color="auto"/>
            </w:tcBorders>
            <w:shd w:val="clear" w:color="000000" w:fill="00B050"/>
            <w:noWrap/>
            <w:vAlign w:val="bottom"/>
          </w:tcPr>
          <w:p w14:paraId="40143F2A" w14:textId="0AB2921B" w:rsidR="00886106" w:rsidRPr="00C27953" w:rsidRDefault="00886106" w:rsidP="00886106">
            <w:pPr>
              <w:spacing w:after="0" w:line="240" w:lineRule="auto"/>
              <w:ind w:left="0" w:right="0" w:firstLine="0"/>
              <w:jc w:val="right"/>
              <w:rPr>
                <w:rFonts w:eastAsia="Times New Roman"/>
                <w:color w:val="002B70"/>
                <w:sz w:val="20"/>
                <w:szCs w:val="20"/>
              </w:rPr>
            </w:pPr>
          </w:p>
        </w:tc>
        <w:tc>
          <w:tcPr>
            <w:tcW w:w="296" w:type="pct"/>
            <w:tcBorders>
              <w:top w:val="single" w:sz="4" w:space="0" w:color="auto"/>
              <w:left w:val="single" w:sz="4" w:space="0" w:color="auto"/>
              <w:bottom w:val="single" w:sz="4" w:space="0" w:color="auto"/>
              <w:right w:val="single" w:sz="4" w:space="0" w:color="auto"/>
            </w:tcBorders>
            <w:shd w:val="clear" w:color="000000" w:fill="00B050"/>
            <w:noWrap/>
            <w:vAlign w:val="bottom"/>
          </w:tcPr>
          <w:p w14:paraId="63C810C9" w14:textId="51C1965F" w:rsidR="00886106" w:rsidRPr="00C27953" w:rsidRDefault="00886106" w:rsidP="00886106">
            <w:pPr>
              <w:spacing w:after="0" w:line="240" w:lineRule="auto"/>
              <w:ind w:left="0" w:right="0" w:firstLine="0"/>
              <w:jc w:val="right"/>
              <w:rPr>
                <w:rFonts w:eastAsia="Times New Roman"/>
                <w:color w:val="002B70"/>
                <w:sz w:val="20"/>
                <w:szCs w:val="20"/>
              </w:rPr>
            </w:pPr>
          </w:p>
        </w:tc>
        <w:tc>
          <w:tcPr>
            <w:tcW w:w="418" w:type="pct"/>
            <w:tcBorders>
              <w:top w:val="single" w:sz="4" w:space="0" w:color="auto"/>
              <w:left w:val="single" w:sz="4" w:space="0" w:color="auto"/>
              <w:bottom w:val="single" w:sz="4" w:space="0" w:color="auto"/>
              <w:right w:val="single" w:sz="4" w:space="0" w:color="auto"/>
            </w:tcBorders>
            <w:shd w:val="clear" w:color="000000" w:fill="00B050"/>
            <w:noWrap/>
            <w:vAlign w:val="bottom"/>
          </w:tcPr>
          <w:p w14:paraId="0D38E9C1" w14:textId="07332FE8" w:rsidR="00886106" w:rsidRPr="00C27953" w:rsidRDefault="00886106" w:rsidP="00886106">
            <w:pPr>
              <w:spacing w:after="0" w:line="240" w:lineRule="auto"/>
              <w:ind w:left="0" w:right="0" w:firstLine="0"/>
              <w:jc w:val="right"/>
              <w:rPr>
                <w:rFonts w:eastAsia="Times New Roman"/>
                <w:color w:val="002B70"/>
                <w:sz w:val="20"/>
                <w:szCs w:val="20"/>
              </w:rPr>
            </w:pPr>
          </w:p>
        </w:tc>
        <w:tc>
          <w:tcPr>
            <w:tcW w:w="272" w:type="pct"/>
            <w:tcBorders>
              <w:top w:val="single" w:sz="4" w:space="0" w:color="auto"/>
              <w:left w:val="single" w:sz="4" w:space="0" w:color="auto"/>
              <w:bottom w:val="single" w:sz="4" w:space="0" w:color="auto"/>
              <w:right w:val="single" w:sz="4" w:space="0" w:color="auto"/>
            </w:tcBorders>
            <w:shd w:val="clear" w:color="000000" w:fill="00B050"/>
            <w:noWrap/>
            <w:vAlign w:val="bottom"/>
          </w:tcPr>
          <w:p w14:paraId="5B6C58D1" w14:textId="304CA3C3" w:rsidR="00886106" w:rsidRPr="00C27953" w:rsidRDefault="00886106" w:rsidP="00886106">
            <w:pPr>
              <w:spacing w:after="0" w:line="240" w:lineRule="auto"/>
              <w:ind w:left="0" w:right="0" w:firstLine="0"/>
              <w:jc w:val="right"/>
              <w:rPr>
                <w:rFonts w:eastAsia="Times New Roman"/>
                <w:color w:val="002B70"/>
                <w:sz w:val="20"/>
                <w:szCs w:val="20"/>
              </w:rPr>
            </w:pPr>
          </w:p>
        </w:tc>
        <w:tc>
          <w:tcPr>
            <w:tcW w:w="272" w:type="pct"/>
            <w:tcBorders>
              <w:top w:val="single" w:sz="4" w:space="0" w:color="auto"/>
              <w:left w:val="single" w:sz="4" w:space="0" w:color="auto"/>
              <w:bottom w:val="single" w:sz="4" w:space="0" w:color="auto"/>
              <w:right w:val="single" w:sz="4" w:space="0" w:color="auto"/>
            </w:tcBorders>
            <w:shd w:val="clear" w:color="000000" w:fill="00B050"/>
            <w:noWrap/>
            <w:vAlign w:val="bottom"/>
          </w:tcPr>
          <w:p w14:paraId="6698439B" w14:textId="791EDE8C" w:rsidR="00886106" w:rsidRPr="00C27953" w:rsidRDefault="00886106" w:rsidP="00886106">
            <w:pPr>
              <w:spacing w:after="0" w:line="240" w:lineRule="auto"/>
              <w:ind w:left="0" w:right="0" w:firstLine="0"/>
              <w:jc w:val="right"/>
              <w:rPr>
                <w:rFonts w:eastAsia="Times New Roman"/>
                <w:color w:val="002B70"/>
                <w:sz w:val="20"/>
                <w:szCs w:val="20"/>
              </w:rPr>
            </w:pPr>
          </w:p>
        </w:tc>
        <w:tc>
          <w:tcPr>
            <w:tcW w:w="272" w:type="pct"/>
            <w:tcBorders>
              <w:top w:val="single" w:sz="4" w:space="0" w:color="auto"/>
              <w:left w:val="single" w:sz="4" w:space="0" w:color="auto"/>
              <w:bottom w:val="single" w:sz="4" w:space="0" w:color="auto"/>
              <w:right w:val="single" w:sz="4" w:space="0" w:color="auto"/>
            </w:tcBorders>
            <w:shd w:val="clear" w:color="000000" w:fill="00B050"/>
            <w:noWrap/>
            <w:vAlign w:val="bottom"/>
          </w:tcPr>
          <w:p w14:paraId="7A6690E9" w14:textId="2607178A" w:rsidR="00886106" w:rsidRPr="00C27953" w:rsidRDefault="00886106" w:rsidP="00886106">
            <w:pPr>
              <w:spacing w:after="0" w:line="240" w:lineRule="auto"/>
              <w:ind w:left="0" w:right="0" w:firstLine="0"/>
              <w:jc w:val="right"/>
              <w:rPr>
                <w:rFonts w:eastAsia="Times New Roman"/>
                <w:color w:val="002B70"/>
                <w:sz w:val="20"/>
                <w:szCs w:val="20"/>
              </w:rPr>
            </w:pPr>
          </w:p>
        </w:tc>
        <w:tc>
          <w:tcPr>
            <w:tcW w:w="341" w:type="pct"/>
            <w:tcBorders>
              <w:top w:val="single" w:sz="4" w:space="0" w:color="auto"/>
              <w:left w:val="single" w:sz="4" w:space="0" w:color="auto"/>
              <w:bottom w:val="single" w:sz="4" w:space="0" w:color="auto"/>
              <w:right w:val="single" w:sz="4" w:space="0" w:color="auto"/>
            </w:tcBorders>
            <w:shd w:val="clear" w:color="000000" w:fill="00B050"/>
            <w:noWrap/>
            <w:vAlign w:val="bottom"/>
          </w:tcPr>
          <w:p w14:paraId="4BD2214C" w14:textId="2A44A1FC" w:rsidR="00886106" w:rsidRPr="00C27953" w:rsidRDefault="00886106" w:rsidP="00886106">
            <w:pPr>
              <w:spacing w:after="0" w:line="240" w:lineRule="auto"/>
              <w:ind w:left="0" w:right="0" w:firstLine="0"/>
              <w:jc w:val="right"/>
              <w:rPr>
                <w:rFonts w:eastAsia="Times New Roman"/>
                <w:color w:val="002B70"/>
                <w:sz w:val="20"/>
                <w:szCs w:val="20"/>
              </w:rPr>
            </w:pPr>
          </w:p>
        </w:tc>
        <w:tc>
          <w:tcPr>
            <w:tcW w:w="330" w:type="pct"/>
            <w:tcBorders>
              <w:top w:val="single" w:sz="4" w:space="0" w:color="auto"/>
              <w:left w:val="single" w:sz="4" w:space="0" w:color="auto"/>
              <w:bottom w:val="single" w:sz="4" w:space="0" w:color="auto"/>
              <w:right w:val="single" w:sz="4" w:space="0" w:color="auto"/>
            </w:tcBorders>
            <w:shd w:val="clear" w:color="000000" w:fill="00B050"/>
            <w:noWrap/>
            <w:vAlign w:val="bottom"/>
          </w:tcPr>
          <w:p w14:paraId="575434C1" w14:textId="60514EB0" w:rsidR="00886106" w:rsidRPr="00C27953" w:rsidRDefault="00886106" w:rsidP="00886106">
            <w:pPr>
              <w:spacing w:after="0" w:line="240" w:lineRule="auto"/>
              <w:ind w:left="0" w:right="0" w:firstLine="0"/>
              <w:jc w:val="right"/>
              <w:rPr>
                <w:rFonts w:eastAsia="Times New Roman"/>
                <w:color w:val="002B70"/>
                <w:sz w:val="20"/>
                <w:szCs w:val="20"/>
              </w:rPr>
            </w:pPr>
          </w:p>
        </w:tc>
        <w:tc>
          <w:tcPr>
            <w:tcW w:w="313" w:type="pct"/>
            <w:tcBorders>
              <w:top w:val="single" w:sz="4" w:space="0" w:color="auto"/>
              <w:left w:val="single" w:sz="4" w:space="0" w:color="auto"/>
              <w:bottom w:val="single" w:sz="4" w:space="0" w:color="auto"/>
              <w:right w:val="single" w:sz="4" w:space="0" w:color="auto"/>
            </w:tcBorders>
            <w:shd w:val="clear" w:color="000000" w:fill="00B050"/>
            <w:noWrap/>
            <w:vAlign w:val="bottom"/>
          </w:tcPr>
          <w:p w14:paraId="5478A947" w14:textId="4AC77145" w:rsidR="00886106" w:rsidRPr="00C27953" w:rsidRDefault="00886106" w:rsidP="00886106">
            <w:pPr>
              <w:spacing w:after="0" w:line="240" w:lineRule="auto"/>
              <w:ind w:left="0" w:right="0" w:firstLine="0"/>
              <w:jc w:val="right"/>
              <w:rPr>
                <w:rFonts w:eastAsia="Times New Roman"/>
                <w:color w:val="002B70"/>
                <w:sz w:val="20"/>
                <w:szCs w:val="20"/>
              </w:rPr>
            </w:pPr>
          </w:p>
        </w:tc>
        <w:tc>
          <w:tcPr>
            <w:tcW w:w="272" w:type="pct"/>
            <w:tcBorders>
              <w:top w:val="single" w:sz="4" w:space="0" w:color="auto"/>
              <w:left w:val="single" w:sz="4" w:space="0" w:color="auto"/>
              <w:bottom w:val="single" w:sz="4" w:space="0" w:color="auto"/>
              <w:right w:val="single" w:sz="4" w:space="0" w:color="auto"/>
            </w:tcBorders>
            <w:shd w:val="clear" w:color="000000" w:fill="00B050"/>
            <w:noWrap/>
            <w:vAlign w:val="bottom"/>
          </w:tcPr>
          <w:p w14:paraId="3402E87A" w14:textId="7B356743" w:rsidR="00886106" w:rsidRPr="00C27953" w:rsidRDefault="00886106" w:rsidP="00886106">
            <w:pPr>
              <w:spacing w:after="0" w:line="240" w:lineRule="auto"/>
              <w:ind w:left="0" w:right="0" w:firstLine="0"/>
              <w:jc w:val="right"/>
              <w:rPr>
                <w:rFonts w:eastAsia="Times New Roman"/>
                <w:color w:val="002B70"/>
                <w:sz w:val="20"/>
                <w:szCs w:val="20"/>
              </w:rPr>
            </w:pPr>
          </w:p>
        </w:tc>
        <w:tc>
          <w:tcPr>
            <w:tcW w:w="372" w:type="pct"/>
            <w:tcBorders>
              <w:top w:val="single" w:sz="4" w:space="0" w:color="auto"/>
              <w:left w:val="single" w:sz="4" w:space="0" w:color="auto"/>
              <w:bottom w:val="single" w:sz="4" w:space="0" w:color="auto"/>
              <w:right w:val="single" w:sz="4" w:space="0" w:color="auto"/>
            </w:tcBorders>
            <w:shd w:val="clear" w:color="000000" w:fill="00B050"/>
            <w:noWrap/>
            <w:vAlign w:val="bottom"/>
          </w:tcPr>
          <w:p w14:paraId="6E9D686F" w14:textId="513862DC" w:rsidR="00886106" w:rsidRPr="00C27953" w:rsidRDefault="00886106" w:rsidP="00886106">
            <w:pPr>
              <w:spacing w:after="0" w:line="240" w:lineRule="auto"/>
              <w:ind w:left="0" w:right="0" w:firstLine="0"/>
              <w:jc w:val="right"/>
              <w:rPr>
                <w:rFonts w:eastAsia="Times New Roman"/>
                <w:color w:val="002B70"/>
                <w:sz w:val="20"/>
                <w:szCs w:val="20"/>
              </w:rPr>
            </w:pPr>
          </w:p>
        </w:tc>
      </w:tr>
      <w:tr w:rsidR="00080786" w:rsidRPr="00886106" w14:paraId="2C720373" w14:textId="77777777" w:rsidTr="004B6F40">
        <w:trPr>
          <w:trHeight w:val="290"/>
        </w:trPr>
        <w:tc>
          <w:tcPr>
            <w:tcW w:w="1029" w:type="pct"/>
            <w:tcBorders>
              <w:top w:val="nil"/>
              <w:left w:val="single" w:sz="4" w:space="0" w:color="auto"/>
              <w:bottom w:val="single" w:sz="4" w:space="0" w:color="auto"/>
              <w:right w:val="single" w:sz="4" w:space="0" w:color="auto"/>
            </w:tcBorders>
            <w:shd w:val="clear" w:color="000000" w:fill="E8E8E8"/>
            <w:hideMark/>
          </w:tcPr>
          <w:p w14:paraId="0010A8A9" w14:textId="77777777" w:rsidR="00886106" w:rsidRPr="004B6F40" w:rsidRDefault="00886106" w:rsidP="00886106">
            <w:pPr>
              <w:spacing w:after="0" w:line="240" w:lineRule="auto"/>
              <w:ind w:left="0" w:right="0" w:firstLine="0"/>
              <w:rPr>
                <w:rFonts w:eastAsia="Times New Roman"/>
                <w:color w:val="0068B7"/>
                <w:sz w:val="18"/>
                <w:szCs w:val="18"/>
              </w:rPr>
            </w:pPr>
            <w:r w:rsidRPr="004B6F40">
              <w:rPr>
                <w:rFonts w:eastAsia="Times New Roman"/>
                <w:color w:val="0068B7"/>
                <w:sz w:val="18"/>
                <w:szCs w:val="18"/>
              </w:rPr>
              <w:t>Mental health VCSE accommodation with support recommissioning</w:t>
            </w:r>
          </w:p>
        </w:tc>
        <w:tc>
          <w:tcPr>
            <w:tcW w:w="271" w:type="pct"/>
            <w:tcBorders>
              <w:top w:val="single" w:sz="4" w:space="0" w:color="auto"/>
              <w:left w:val="single" w:sz="4" w:space="0" w:color="auto"/>
              <w:bottom w:val="single" w:sz="4" w:space="0" w:color="auto"/>
              <w:right w:val="single" w:sz="4" w:space="0" w:color="auto"/>
            </w:tcBorders>
            <w:shd w:val="clear" w:color="000000" w:fill="FFFFFF"/>
            <w:noWrap/>
            <w:vAlign w:val="bottom"/>
          </w:tcPr>
          <w:p w14:paraId="1A23019C" w14:textId="6AC05808" w:rsidR="00886106" w:rsidRPr="00886106" w:rsidRDefault="00886106" w:rsidP="00886106">
            <w:pPr>
              <w:spacing w:after="0" w:line="240" w:lineRule="auto"/>
              <w:ind w:left="0" w:right="0" w:firstLine="0"/>
              <w:jc w:val="right"/>
              <w:rPr>
                <w:rFonts w:eastAsia="Times New Roman"/>
                <w:color w:val="FFFFFF"/>
                <w:sz w:val="20"/>
                <w:szCs w:val="20"/>
              </w:rPr>
            </w:pPr>
          </w:p>
        </w:tc>
        <w:tc>
          <w:tcPr>
            <w:tcW w:w="271" w:type="pct"/>
            <w:tcBorders>
              <w:top w:val="single" w:sz="4" w:space="0" w:color="auto"/>
              <w:left w:val="single" w:sz="4" w:space="0" w:color="auto"/>
              <w:bottom w:val="single" w:sz="4" w:space="0" w:color="auto"/>
              <w:right w:val="single" w:sz="4" w:space="0" w:color="auto"/>
            </w:tcBorders>
            <w:shd w:val="clear" w:color="000000" w:fill="00B050"/>
            <w:noWrap/>
            <w:vAlign w:val="bottom"/>
          </w:tcPr>
          <w:p w14:paraId="4C018993" w14:textId="305C94AC" w:rsidR="00886106" w:rsidRPr="00C27953" w:rsidRDefault="00886106" w:rsidP="00886106">
            <w:pPr>
              <w:spacing w:after="0" w:line="240" w:lineRule="auto"/>
              <w:ind w:left="0" w:right="0" w:firstLine="0"/>
              <w:jc w:val="right"/>
              <w:rPr>
                <w:rFonts w:eastAsia="Times New Roman"/>
                <w:color w:val="002B70"/>
                <w:sz w:val="20"/>
                <w:szCs w:val="20"/>
              </w:rPr>
            </w:pPr>
          </w:p>
        </w:tc>
        <w:tc>
          <w:tcPr>
            <w:tcW w:w="271" w:type="pct"/>
            <w:tcBorders>
              <w:top w:val="single" w:sz="4" w:space="0" w:color="auto"/>
              <w:left w:val="single" w:sz="4" w:space="0" w:color="auto"/>
              <w:bottom w:val="single" w:sz="4" w:space="0" w:color="auto"/>
              <w:right w:val="single" w:sz="4" w:space="0" w:color="auto"/>
            </w:tcBorders>
            <w:shd w:val="clear" w:color="000000" w:fill="FFFFFF"/>
            <w:noWrap/>
            <w:vAlign w:val="bottom"/>
          </w:tcPr>
          <w:p w14:paraId="7207B3F8" w14:textId="6FC9EB81" w:rsidR="00886106" w:rsidRPr="00886106" w:rsidRDefault="00886106" w:rsidP="00886106">
            <w:pPr>
              <w:spacing w:after="0" w:line="240" w:lineRule="auto"/>
              <w:ind w:left="0" w:right="0" w:firstLine="0"/>
              <w:jc w:val="right"/>
              <w:rPr>
                <w:rFonts w:eastAsia="Times New Roman"/>
                <w:color w:val="FFFFFF"/>
                <w:sz w:val="20"/>
                <w:szCs w:val="20"/>
              </w:rPr>
            </w:pPr>
          </w:p>
        </w:tc>
        <w:tc>
          <w:tcPr>
            <w:tcW w:w="296" w:type="pct"/>
            <w:tcBorders>
              <w:top w:val="single" w:sz="4" w:space="0" w:color="auto"/>
              <w:left w:val="single" w:sz="4" w:space="0" w:color="auto"/>
              <w:bottom w:val="single" w:sz="4" w:space="0" w:color="auto"/>
              <w:right w:val="single" w:sz="4" w:space="0" w:color="auto"/>
            </w:tcBorders>
            <w:shd w:val="clear" w:color="000000" w:fill="00B050"/>
            <w:noWrap/>
            <w:vAlign w:val="bottom"/>
          </w:tcPr>
          <w:p w14:paraId="2C902A7B" w14:textId="34B3C644" w:rsidR="00886106" w:rsidRPr="00C27953" w:rsidRDefault="00886106" w:rsidP="00886106">
            <w:pPr>
              <w:spacing w:after="0" w:line="240" w:lineRule="auto"/>
              <w:ind w:left="0" w:right="0" w:firstLine="0"/>
              <w:jc w:val="right"/>
              <w:rPr>
                <w:rFonts w:eastAsia="Times New Roman"/>
                <w:color w:val="002B70"/>
                <w:sz w:val="20"/>
                <w:szCs w:val="20"/>
              </w:rPr>
            </w:pPr>
          </w:p>
        </w:tc>
        <w:tc>
          <w:tcPr>
            <w:tcW w:w="418" w:type="pct"/>
            <w:tcBorders>
              <w:top w:val="single" w:sz="4" w:space="0" w:color="auto"/>
              <w:left w:val="single" w:sz="4" w:space="0" w:color="auto"/>
              <w:bottom w:val="single" w:sz="4" w:space="0" w:color="auto"/>
              <w:right w:val="single" w:sz="4" w:space="0" w:color="auto"/>
            </w:tcBorders>
            <w:shd w:val="clear" w:color="000000" w:fill="FFFFFF"/>
            <w:noWrap/>
            <w:vAlign w:val="bottom"/>
          </w:tcPr>
          <w:p w14:paraId="31BA6E0D" w14:textId="5C0130A3" w:rsidR="00886106" w:rsidRPr="00886106" w:rsidRDefault="00886106" w:rsidP="00886106">
            <w:pPr>
              <w:spacing w:after="0" w:line="240" w:lineRule="auto"/>
              <w:ind w:left="0" w:right="0" w:firstLine="0"/>
              <w:jc w:val="right"/>
              <w:rPr>
                <w:rFonts w:eastAsia="Times New Roman"/>
                <w:color w:val="FFFFFF"/>
                <w:sz w:val="20"/>
                <w:szCs w:val="20"/>
              </w:rPr>
            </w:pPr>
          </w:p>
        </w:tc>
        <w:tc>
          <w:tcPr>
            <w:tcW w:w="272" w:type="pct"/>
            <w:tcBorders>
              <w:top w:val="single" w:sz="4" w:space="0" w:color="auto"/>
              <w:left w:val="single" w:sz="4" w:space="0" w:color="auto"/>
              <w:bottom w:val="single" w:sz="4" w:space="0" w:color="auto"/>
              <w:right w:val="single" w:sz="4" w:space="0" w:color="auto"/>
            </w:tcBorders>
            <w:shd w:val="clear" w:color="000000" w:fill="00B050"/>
            <w:noWrap/>
            <w:vAlign w:val="bottom"/>
          </w:tcPr>
          <w:p w14:paraId="581CB97F" w14:textId="612ED07D" w:rsidR="00886106" w:rsidRPr="00C27953" w:rsidRDefault="00886106" w:rsidP="00886106">
            <w:pPr>
              <w:spacing w:after="0" w:line="240" w:lineRule="auto"/>
              <w:ind w:left="0" w:right="0" w:firstLine="0"/>
              <w:jc w:val="right"/>
              <w:rPr>
                <w:rFonts w:eastAsia="Times New Roman"/>
                <w:color w:val="002B70"/>
                <w:sz w:val="20"/>
                <w:szCs w:val="20"/>
              </w:rPr>
            </w:pPr>
          </w:p>
        </w:tc>
        <w:tc>
          <w:tcPr>
            <w:tcW w:w="272" w:type="pct"/>
            <w:tcBorders>
              <w:top w:val="single" w:sz="4" w:space="0" w:color="auto"/>
              <w:left w:val="single" w:sz="4" w:space="0" w:color="auto"/>
              <w:bottom w:val="single" w:sz="4" w:space="0" w:color="auto"/>
              <w:right w:val="single" w:sz="4" w:space="0" w:color="auto"/>
            </w:tcBorders>
            <w:shd w:val="clear" w:color="000000" w:fill="00B050"/>
            <w:noWrap/>
            <w:vAlign w:val="bottom"/>
          </w:tcPr>
          <w:p w14:paraId="61050FA2" w14:textId="6416FE83" w:rsidR="00886106" w:rsidRPr="00C27953" w:rsidRDefault="00886106" w:rsidP="00886106">
            <w:pPr>
              <w:spacing w:after="0" w:line="240" w:lineRule="auto"/>
              <w:ind w:left="0" w:right="0" w:firstLine="0"/>
              <w:jc w:val="right"/>
              <w:rPr>
                <w:rFonts w:eastAsia="Times New Roman"/>
                <w:color w:val="002B70"/>
                <w:sz w:val="20"/>
                <w:szCs w:val="20"/>
              </w:rPr>
            </w:pPr>
          </w:p>
        </w:tc>
        <w:tc>
          <w:tcPr>
            <w:tcW w:w="272" w:type="pct"/>
            <w:tcBorders>
              <w:top w:val="single" w:sz="4" w:space="0" w:color="auto"/>
              <w:left w:val="single" w:sz="4" w:space="0" w:color="auto"/>
              <w:bottom w:val="single" w:sz="4" w:space="0" w:color="auto"/>
              <w:right w:val="single" w:sz="4" w:space="0" w:color="auto"/>
            </w:tcBorders>
            <w:shd w:val="clear" w:color="000000" w:fill="00B050"/>
            <w:noWrap/>
            <w:vAlign w:val="bottom"/>
          </w:tcPr>
          <w:p w14:paraId="1A35932B" w14:textId="3C5355FF" w:rsidR="00886106" w:rsidRPr="00C27953" w:rsidRDefault="00886106" w:rsidP="00886106">
            <w:pPr>
              <w:spacing w:after="0" w:line="240" w:lineRule="auto"/>
              <w:ind w:left="0" w:right="0" w:firstLine="0"/>
              <w:jc w:val="right"/>
              <w:rPr>
                <w:rFonts w:eastAsia="Times New Roman"/>
                <w:color w:val="002B70"/>
                <w:sz w:val="20"/>
                <w:szCs w:val="20"/>
              </w:rPr>
            </w:pPr>
          </w:p>
        </w:tc>
        <w:tc>
          <w:tcPr>
            <w:tcW w:w="341" w:type="pct"/>
            <w:tcBorders>
              <w:top w:val="single" w:sz="4" w:space="0" w:color="auto"/>
              <w:left w:val="single" w:sz="4" w:space="0" w:color="auto"/>
              <w:bottom w:val="single" w:sz="4" w:space="0" w:color="auto"/>
              <w:right w:val="single" w:sz="4" w:space="0" w:color="auto"/>
            </w:tcBorders>
            <w:noWrap/>
            <w:vAlign w:val="bottom"/>
          </w:tcPr>
          <w:p w14:paraId="145B9FE2" w14:textId="2828B277" w:rsidR="00886106" w:rsidRPr="00886106" w:rsidRDefault="00886106" w:rsidP="00886106">
            <w:pPr>
              <w:spacing w:after="0" w:line="240" w:lineRule="auto"/>
              <w:ind w:left="0" w:right="0" w:firstLine="0"/>
              <w:jc w:val="right"/>
              <w:rPr>
                <w:rFonts w:eastAsia="Times New Roman"/>
                <w:color w:val="FFFFFF"/>
                <w:sz w:val="20"/>
                <w:szCs w:val="20"/>
              </w:rPr>
            </w:pPr>
          </w:p>
        </w:tc>
        <w:tc>
          <w:tcPr>
            <w:tcW w:w="330" w:type="pct"/>
            <w:tcBorders>
              <w:top w:val="single" w:sz="4" w:space="0" w:color="auto"/>
              <w:left w:val="single" w:sz="4" w:space="0" w:color="auto"/>
              <w:bottom w:val="single" w:sz="4" w:space="0" w:color="auto"/>
              <w:right w:val="single" w:sz="4" w:space="0" w:color="auto"/>
            </w:tcBorders>
            <w:noWrap/>
            <w:vAlign w:val="bottom"/>
          </w:tcPr>
          <w:p w14:paraId="1A114A9D" w14:textId="316C709B" w:rsidR="00886106" w:rsidRPr="00886106" w:rsidRDefault="00886106" w:rsidP="00886106">
            <w:pPr>
              <w:spacing w:after="0" w:line="240" w:lineRule="auto"/>
              <w:ind w:left="0" w:right="0" w:firstLine="0"/>
              <w:jc w:val="right"/>
              <w:rPr>
                <w:rFonts w:eastAsia="Times New Roman"/>
                <w:color w:val="FFFFFF"/>
                <w:sz w:val="20"/>
                <w:szCs w:val="20"/>
              </w:rPr>
            </w:pPr>
          </w:p>
        </w:tc>
        <w:tc>
          <w:tcPr>
            <w:tcW w:w="313" w:type="pct"/>
            <w:tcBorders>
              <w:top w:val="single" w:sz="4" w:space="0" w:color="auto"/>
              <w:left w:val="single" w:sz="4" w:space="0" w:color="auto"/>
              <w:bottom w:val="single" w:sz="4" w:space="0" w:color="auto"/>
              <w:right w:val="single" w:sz="4" w:space="0" w:color="auto"/>
            </w:tcBorders>
            <w:shd w:val="clear" w:color="000000" w:fill="00B050"/>
            <w:noWrap/>
            <w:vAlign w:val="bottom"/>
          </w:tcPr>
          <w:p w14:paraId="246834A4" w14:textId="0B17F707" w:rsidR="00886106" w:rsidRPr="00C27953" w:rsidRDefault="00886106" w:rsidP="00886106">
            <w:pPr>
              <w:spacing w:after="0" w:line="240" w:lineRule="auto"/>
              <w:ind w:left="0" w:right="0" w:firstLine="0"/>
              <w:jc w:val="right"/>
              <w:rPr>
                <w:rFonts w:eastAsia="Times New Roman"/>
                <w:color w:val="002B70"/>
                <w:sz w:val="20"/>
                <w:szCs w:val="20"/>
              </w:rPr>
            </w:pPr>
          </w:p>
        </w:tc>
        <w:tc>
          <w:tcPr>
            <w:tcW w:w="272" w:type="pct"/>
            <w:tcBorders>
              <w:top w:val="single" w:sz="4" w:space="0" w:color="auto"/>
              <w:left w:val="single" w:sz="4" w:space="0" w:color="auto"/>
              <w:bottom w:val="single" w:sz="4" w:space="0" w:color="auto"/>
              <w:right w:val="single" w:sz="4" w:space="0" w:color="auto"/>
            </w:tcBorders>
            <w:shd w:val="clear" w:color="000000" w:fill="00B050"/>
            <w:noWrap/>
            <w:vAlign w:val="bottom"/>
          </w:tcPr>
          <w:p w14:paraId="4CB8359E" w14:textId="173944FA" w:rsidR="00886106" w:rsidRPr="00C27953" w:rsidRDefault="00886106" w:rsidP="00886106">
            <w:pPr>
              <w:spacing w:after="0" w:line="240" w:lineRule="auto"/>
              <w:ind w:left="0" w:right="0" w:firstLine="0"/>
              <w:jc w:val="right"/>
              <w:rPr>
                <w:rFonts w:eastAsia="Times New Roman"/>
                <w:color w:val="002B70"/>
                <w:sz w:val="20"/>
                <w:szCs w:val="20"/>
              </w:rPr>
            </w:pPr>
          </w:p>
        </w:tc>
        <w:tc>
          <w:tcPr>
            <w:tcW w:w="372" w:type="pct"/>
            <w:tcBorders>
              <w:top w:val="single" w:sz="4" w:space="0" w:color="auto"/>
              <w:left w:val="single" w:sz="4" w:space="0" w:color="auto"/>
              <w:bottom w:val="single" w:sz="4" w:space="0" w:color="auto"/>
              <w:right w:val="single" w:sz="4" w:space="0" w:color="auto"/>
            </w:tcBorders>
            <w:shd w:val="clear" w:color="000000" w:fill="00B050"/>
            <w:noWrap/>
            <w:vAlign w:val="bottom"/>
          </w:tcPr>
          <w:p w14:paraId="51EDD786" w14:textId="2ACD0B5A" w:rsidR="00886106" w:rsidRPr="00C27953" w:rsidRDefault="00886106" w:rsidP="00886106">
            <w:pPr>
              <w:spacing w:after="0" w:line="240" w:lineRule="auto"/>
              <w:ind w:left="0" w:right="0" w:firstLine="0"/>
              <w:jc w:val="right"/>
              <w:rPr>
                <w:rFonts w:eastAsia="Times New Roman"/>
                <w:color w:val="002B70"/>
                <w:sz w:val="20"/>
                <w:szCs w:val="20"/>
              </w:rPr>
            </w:pPr>
          </w:p>
        </w:tc>
      </w:tr>
      <w:tr w:rsidR="00080786" w:rsidRPr="00886106" w14:paraId="1B7EA83D" w14:textId="77777777" w:rsidTr="004B6F40">
        <w:trPr>
          <w:trHeight w:val="290"/>
        </w:trPr>
        <w:tc>
          <w:tcPr>
            <w:tcW w:w="1029" w:type="pct"/>
            <w:tcBorders>
              <w:top w:val="nil"/>
              <w:left w:val="single" w:sz="4" w:space="0" w:color="auto"/>
              <w:bottom w:val="single" w:sz="4" w:space="0" w:color="auto"/>
              <w:right w:val="single" w:sz="4" w:space="0" w:color="auto"/>
            </w:tcBorders>
            <w:shd w:val="clear" w:color="000000" w:fill="E8E8E8"/>
            <w:hideMark/>
          </w:tcPr>
          <w:p w14:paraId="2CFB2F77" w14:textId="77777777" w:rsidR="00886106" w:rsidRPr="004B6F40" w:rsidRDefault="00886106" w:rsidP="00886106">
            <w:pPr>
              <w:spacing w:after="0" w:line="240" w:lineRule="auto"/>
              <w:ind w:left="0" w:right="0" w:firstLine="0"/>
              <w:rPr>
                <w:rFonts w:eastAsia="Times New Roman"/>
                <w:color w:val="0068B7"/>
                <w:sz w:val="18"/>
                <w:szCs w:val="18"/>
              </w:rPr>
            </w:pPr>
            <w:r w:rsidRPr="004B6F40">
              <w:rPr>
                <w:rFonts w:eastAsia="Times New Roman"/>
                <w:color w:val="0068B7"/>
                <w:sz w:val="18"/>
                <w:szCs w:val="18"/>
              </w:rPr>
              <w:t>Staff Consultation - AMHP Rota</w:t>
            </w:r>
          </w:p>
        </w:tc>
        <w:tc>
          <w:tcPr>
            <w:tcW w:w="271" w:type="pct"/>
            <w:tcBorders>
              <w:top w:val="single" w:sz="4" w:space="0" w:color="auto"/>
              <w:left w:val="single" w:sz="4" w:space="0" w:color="auto"/>
              <w:bottom w:val="single" w:sz="4" w:space="0" w:color="auto"/>
              <w:right w:val="single" w:sz="4" w:space="0" w:color="auto"/>
            </w:tcBorders>
            <w:shd w:val="clear" w:color="000000" w:fill="00B050"/>
            <w:noWrap/>
            <w:vAlign w:val="bottom"/>
          </w:tcPr>
          <w:p w14:paraId="3B58B628" w14:textId="6C6EE13C" w:rsidR="00886106" w:rsidRPr="00C27953" w:rsidRDefault="00886106" w:rsidP="00886106">
            <w:pPr>
              <w:spacing w:after="0" w:line="240" w:lineRule="auto"/>
              <w:ind w:left="0" w:right="0" w:firstLine="0"/>
              <w:jc w:val="right"/>
              <w:rPr>
                <w:rFonts w:eastAsia="Times New Roman"/>
                <w:color w:val="002B70"/>
                <w:sz w:val="20"/>
                <w:szCs w:val="20"/>
              </w:rPr>
            </w:pPr>
          </w:p>
        </w:tc>
        <w:tc>
          <w:tcPr>
            <w:tcW w:w="271" w:type="pct"/>
            <w:tcBorders>
              <w:top w:val="single" w:sz="4" w:space="0" w:color="auto"/>
              <w:left w:val="single" w:sz="4" w:space="0" w:color="auto"/>
              <w:bottom w:val="single" w:sz="4" w:space="0" w:color="auto"/>
              <w:right w:val="single" w:sz="4" w:space="0" w:color="auto"/>
            </w:tcBorders>
            <w:shd w:val="clear" w:color="000000" w:fill="00B050"/>
            <w:noWrap/>
            <w:vAlign w:val="bottom"/>
          </w:tcPr>
          <w:p w14:paraId="5550F2C6" w14:textId="0D435DB7" w:rsidR="00886106" w:rsidRPr="00C27953" w:rsidRDefault="00886106" w:rsidP="00886106">
            <w:pPr>
              <w:spacing w:after="0" w:line="240" w:lineRule="auto"/>
              <w:ind w:left="0" w:right="0" w:firstLine="0"/>
              <w:jc w:val="right"/>
              <w:rPr>
                <w:rFonts w:eastAsia="Times New Roman"/>
                <w:color w:val="002B70"/>
                <w:sz w:val="20"/>
                <w:szCs w:val="20"/>
              </w:rPr>
            </w:pPr>
          </w:p>
        </w:tc>
        <w:tc>
          <w:tcPr>
            <w:tcW w:w="271" w:type="pct"/>
            <w:tcBorders>
              <w:top w:val="single" w:sz="4" w:space="0" w:color="auto"/>
              <w:left w:val="single" w:sz="4" w:space="0" w:color="auto"/>
              <w:bottom w:val="single" w:sz="4" w:space="0" w:color="auto"/>
              <w:right w:val="single" w:sz="4" w:space="0" w:color="auto"/>
            </w:tcBorders>
            <w:shd w:val="clear" w:color="000000" w:fill="00B050"/>
            <w:noWrap/>
            <w:vAlign w:val="bottom"/>
          </w:tcPr>
          <w:p w14:paraId="1D7E7265" w14:textId="64FE5D04" w:rsidR="00886106" w:rsidRPr="00C27953" w:rsidRDefault="00886106" w:rsidP="00886106">
            <w:pPr>
              <w:spacing w:after="0" w:line="240" w:lineRule="auto"/>
              <w:ind w:left="0" w:right="0" w:firstLine="0"/>
              <w:jc w:val="right"/>
              <w:rPr>
                <w:rFonts w:eastAsia="Times New Roman"/>
                <w:color w:val="002B70"/>
                <w:sz w:val="20"/>
                <w:szCs w:val="20"/>
              </w:rPr>
            </w:pPr>
          </w:p>
        </w:tc>
        <w:tc>
          <w:tcPr>
            <w:tcW w:w="296" w:type="pct"/>
            <w:tcBorders>
              <w:top w:val="single" w:sz="4" w:space="0" w:color="auto"/>
              <w:left w:val="single" w:sz="4" w:space="0" w:color="auto"/>
              <w:bottom w:val="single" w:sz="4" w:space="0" w:color="auto"/>
              <w:right w:val="single" w:sz="4" w:space="0" w:color="auto"/>
            </w:tcBorders>
            <w:shd w:val="clear" w:color="000000" w:fill="00B050"/>
            <w:noWrap/>
            <w:vAlign w:val="bottom"/>
          </w:tcPr>
          <w:p w14:paraId="16F745B7" w14:textId="5FDAB92A" w:rsidR="00886106" w:rsidRPr="00C27953" w:rsidRDefault="00886106" w:rsidP="00886106">
            <w:pPr>
              <w:spacing w:after="0" w:line="240" w:lineRule="auto"/>
              <w:ind w:left="0" w:right="0" w:firstLine="0"/>
              <w:jc w:val="right"/>
              <w:rPr>
                <w:rFonts w:eastAsia="Times New Roman"/>
                <w:color w:val="002B70"/>
                <w:sz w:val="20"/>
                <w:szCs w:val="20"/>
              </w:rPr>
            </w:pPr>
          </w:p>
        </w:tc>
        <w:tc>
          <w:tcPr>
            <w:tcW w:w="418" w:type="pct"/>
            <w:tcBorders>
              <w:top w:val="single" w:sz="4" w:space="0" w:color="auto"/>
              <w:left w:val="single" w:sz="4" w:space="0" w:color="auto"/>
              <w:bottom w:val="single" w:sz="4" w:space="0" w:color="auto"/>
              <w:right w:val="single" w:sz="4" w:space="0" w:color="auto"/>
            </w:tcBorders>
            <w:shd w:val="clear" w:color="000000" w:fill="00B050"/>
            <w:noWrap/>
            <w:vAlign w:val="bottom"/>
          </w:tcPr>
          <w:p w14:paraId="273A39BA" w14:textId="1803AB99" w:rsidR="00886106" w:rsidRPr="00C27953" w:rsidRDefault="00886106" w:rsidP="00886106">
            <w:pPr>
              <w:spacing w:after="0" w:line="240" w:lineRule="auto"/>
              <w:ind w:left="0" w:right="0" w:firstLine="0"/>
              <w:jc w:val="right"/>
              <w:rPr>
                <w:rFonts w:eastAsia="Times New Roman"/>
                <w:color w:val="002B70"/>
                <w:sz w:val="20"/>
                <w:szCs w:val="20"/>
              </w:rPr>
            </w:pPr>
          </w:p>
        </w:tc>
        <w:tc>
          <w:tcPr>
            <w:tcW w:w="272" w:type="pct"/>
            <w:tcBorders>
              <w:top w:val="single" w:sz="4" w:space="0" w:color="auto"/>
              <w:left w:val="single" w:sz="4" w:space="0" w:color="auto"/>
              <w:bottom w:val="single" w:sz="4" w:space="0" w:color="auto"/>
              <w:right w:val="single" w:sz="4" w:space="0" w:color="auto"/>
            </w:tcBorders>
            <w:shd w:val="clear" w:color="000000" w:fill="00B050"/>
            <w:noWrap/>
            <w:vAlign w:val="bottom"/>
          </w:tcPr>
          <w:p w14:paraId="7FC5498B" w14:textId="6EB45A93" w:rsidR="00886106" w:rsidRPr="00C27953" w:rsidRDefault="00886106" w:rsidP="00886106">
            <w:pPr>
              <w:spacing w:after="0" w:line="240" w:lineRule="auto"/>
              <w:ind w:left="0" w:right="0" w:firstLine="0"/>
              <w:jc w:val="right"/>
              <w:rPr>
                <w:rFonts w:eastAsia="Times New Roman"/>
                <w:color w:val="002B70"/>
                <w:sz w:val="20"/>
                <w:szCs w:val="20"/>
              </w:rPr>
            </w:pPr>
          </w:p>
        </w:tc>
        <w:tc>
          <w:tcPr>
            <w:tcW w:w="272" w:type="pct"/>
            <w:tcBorders>
              <w:top w:val="single" w:sz="4" w:space="0" w:color="auto"/>
              <w:left w:val="single" w:sz="4" w:space="0" w:color="auto"/>
              <w:bottom w:val="single" w:sz="4" w:space="0" w:color="auto"/>
              <w:right w:val="single" w:sz="4" w:space="0" w:color="auto"/>
            </w:tcBorders>
            <w:shd w:val="clear" w:color="000000" w:fill="00B050"/>
            <w:noWrap/>
            <w:vAlign w:val="bottom"/>
          </w:tcPr>
          <w:p w14:paraId="4EA34372" w14:textId="5FC6F510" w:rsidR="00886106" w:rsidRPr="00C27953" w:rsidRDefault="00886106" w:rsidP="00886106">
            <w:pPr>
              <w:spacing w:after="0" w:line="240" w:lineRule="auto"/>
              <w:ind w:left="0" w:right="0" w:firstLine="0"/>
              <w:jc w:val="right"/>
              <w:rPr>
                <w:rFonts w:eastAsia="Times New Roman"/>
                <w:color w:val="002B70"/>
                <w:sz w:val="20"/>
                <w:szCs w:val="20"/>
              </w:rPr>
            </w:pPr>
          </w:p>
        </w:tc>
        <w:tc>
          <w:tcPr>
            <w:tcW w:w="272" w:type="pct"/>
            <w:tcBorders>
              <w:top w:val="single" w:sz="4" w:space="0" w:color="auto"/>
              <w:left w:val="single" w:sz="4" w:space="0" w:color="auto"/>
              <w:bottom w:val="single" w:sz="4" w:space="0" w:color="auto"/>
              <w:right w:val="single" w:sz="4" w:space="0" w:color="auto"/>
            </w:tcBorders>
            <w:shd w:val="clear" w:color="000000" w:fill="00B050"/>
            <w:noWrap/>
            <w:vAlign w:val="bottom"/>
          </w:tcPr>
          <w:p w14:paraId="685F4042" w14:textId="57407B4C" w:rsidR="00886106" w:rsidRPr="00C27953" w:rsidRDefault="00886106" w:rsidP="00886106">
            <w:pPr>
              <w:spacing w:after="0" w:line="240" w:lineRule="auto"/>
              <w:ind w:left="0" w:right="0" w:firstLine="0"/>
              <w:jc w:val="right"/>
              <w:rPr>
                <w:rFonts w:eastAsia="Times New Roman"/>
                <w:color w:val="002B70"/>
                <w:sz w:val="20"/>
                <w:szCs w:val="20"/>
              </w:rPr>
            </w:pPr>
          </w:p>
        </w:tc>
        <w:tc>
          <w:tcPr>
            <w:tcW w:w="341" w:type="pct"/>
            <w:tcBorders>
              <w:top w:val="single" w:sz="4" w:space="0" w:color="auto"/>
              <w:left w:val="single" w:sz="4" w:space="0" w:color="auto"/>
              <w:bottom w:val="single" w:sz="4" w:space="0" w:color="auto"/>
              <w:right w:val="single" w:sz="4" w:space="0" w:color="auto"/>
            </w:tcBorders>
            <w:noWrap/>
            <w:vAlign w:val="bottom"/>
          </w:tcPr>
          <w:p w14:paraId="293107A2" w14:textId="4B535714" w:rsidR="00886106" w:rsidRPr="00886106" w:rsidRDefault="00886106" w:rsidP="00886106">
            <w:pPr>
              <w:spacing w:after="0" w:line="240" w:lineRule="auto"/>
              <w:ind w:left="0" w:right="0" w:firstLine="0"/>
              <w:jc w:val="right"/>
              <w:rPr>
                <w:rFonts w:eastAsia="Times New Roman"/>
                <w:color w:val="FFFFFF"/>
                <w:sz w:val="20"/>
                <w:szCs w:val="20"/>
              </w:rPr>
            </w:pPr>
          </w:p>
        </w:tc>
        <w:tc>
          <w:tcPr>
            <w:tcW w:w="330" w:type="pct"/>
            <w:tcBorders>
              <w:top w:val="single" w:sz="4" w:space="0" w:color="auto"/>
              <w:left w:val="single" w:sz="4" w:space="0" w:color="auto"/>
              <w:bottom w:val="single" w:sz="4" w:space="0" w:color="auto"/>
              <w:right w:val="single" w:sz="4" w:space="0" w:color="auto"/>
            </w:tcBorders>
            <w:shd w:val="clear" w:color="000000" w:fill="00B050"/>
            <w:noWrap/>
            <w:vAlign w:val="bottom"/>
          </w:tcPr>
          <w:p w14:paraId="58FE9BA8" w14:textId="6C9C82D0" w:rsidR="00886106" w:rsidRPr="00C27953" w:rsidRDefault="00886106" w:rsidP="00886106">
            <w:pPr>
              <w:spacing w:after="0" w:line="240" w:lineRule="auto"/>
              <w:ind w:left="0" w:right="0" w:firstLine="0"/>
              <w:jc w:val="right"/>
              <w:rPr>
                <w:rFonts w:eastAsia="Times New Roman"/>
                <w:color w:val="002B70"/>
                <w:sz w:val="20"/>
                <w:szCs w:val="20"/>
              </w:rPr>
            </w:pPr>
          </w:p>
        </w:tc>
        <w:tc>
          <w:tcPr>
            <w:tcW w:w="313" w:type="pct"/>
            <w:tcBorders>
              <w:top w:val="single" w:sz="4" w:space="0" w:color="auto"/>
              <w:left w:val="single" w:sz="4" w:space="0" w:color="auto"/>
              <w:bottom w:val="single" w:sz="4" w:space="0" w:color="auto"/>
              <w:right w:val="single" w:sz="4" w:space="0" w:color="auto"/>
            </w:tcBorders>
            <w:shd w:val="clear" w:color="000000" w:fill="00B050"/>
            <w:noWrap/>
            <w:vAlign w:val="bottom"/>
          </w:tcPr>
          <w:p w14:paraId="3AA652A6" w14:textId="31D5A80B" w:rsidR="00886106" w:rsidRPr="00C27953" w:rsidRDefault="00886106" w:rsidP="00886106">
            <w:pPr>
              <w:spacing w:after="0" w:line="240" w:lineRule="auto"/>
              <w:ind w:left="0" w:right="0" w:firstLine="0"/>
              <w:jc w:val="right"/>
              <w:rPr>
                <w:rFonts w:eastAsia="Times New Roman"/>
                <w:color w:val="002B70"/>
                <w:sz w:val="20"/>
                <w:szCs w:val="20"/>
              </w:rPr>
            </w:pPr>
          </w:p>
        </w:tc>
        <w:tc>
          <w:tcPr>
            <w:tcW w:w="272" w:type="pct"/>
            <w:tcBorders>
              <w:top w:val="single" w:sz="4" w:space="0" w:color="auto"/>
              <w:left w:val="single" w:sz="4" w:space="0" w:color="auto"/>
              <w:bottom w:val="single" w:sz="4" w:space="0" w:color="auto"/>
              <w:right w:val="single" w:sz="4" w:space="0" w:color="auto"/>
            </w:tcBorders>
            <w:shd w:val="clear" w:color="000000" w:fill="00B050"/>
            <w:noWrap/>
            <w:vAlign w:val="bottom"/>
          </w:tcPr>
          <w:p w14:paraId="19BD833F" w14:textId="04C5C2FA" w:rsidR="00886106" w:rsidRPr="00C27953" w:rsidRDefault="00886106" w:rsidP="00886106">
            <w:pPr>
              <w:spacing w:after="0" w:line="240" w:lineRule="auto"/>
              <w:ind w:left="0" w:right="0" w:firstLine="0"/>
              <w:jc w:val="right"/>
              <w:rPr>
                <w:rFonts w:eastAsia="Times New Roman"/>
                <w:color w:val="002B70"/>
                <w:sz w:val="20"/>
                <w:szCs w:val="20"/>
              </w:rPr>
            </w:pPr>
          </w:p>
        </w:tc>
        <w:tc>
          <w:tcPr>
            <w:tcW w:w="372" w:type="pct"/>
            <w:tcBorders>
              <w:top w:val="single" w:sz="4" w:space="0" w:color="auto"/>
              <w:left w:val="single" w:sz="4" w:space="0" w:color="auto"/>
              <w:bottom w:val="single" w:sz="4" w:space="0" w:color="auto"/>
              <w:right w:val="single" w:sz="4" w:space="0" w:color="auto"/>
            </w:tcBorders>
            <w:shd w:val="clear" w:color="000000" w:fill="00B050"/>
            <w:noWrap/>
            <w:vAlign w:val="bottom"/>
          </w:tcPr>
          <w:p w14:paraId="1660D2AB" w14:textId="6FFE2B08" w:rsidR="00886106" w:rsidRPr="00C27953" w:rsidRDefault="00886106" w:rsidP="00886106">
            <w:pPr>
              <w:spacing w:after="0" w:line="240" w:lineRule="auto"/>
              <w:ind w:left="0" w:right="0" w:firstLine="0"/>
              <w:jc w:val="right"/>
              <w:rPr>
                <w:rFonts w:eastAsia="Times New Roman"/>
                <w:color w:val="002B70"/>
                <w:sz w:val="20"/>
                <w:szCs w:val="20"/>
              </w:rPr>
            </w:pPr>
          </w:p>
        </w:tc>
      </w:tr>
      <w:tr w:rsidR="00080786" w:rsidRPr="00886106" w14:paraId="60680E1F" w14:textId="77777777" w:rsidTr="004B6F40">
        <w:trPr>
          <w:trHeight w:val="290"/>
        </w:trPr>
        <w:tc>
          <w:tcPr>
            <w:tcW w:w="1029" w:type="pct"/>
            <w:tcBorders>
              <w:top w:val="nil"/>
              <w:left w:val="single" w:sz="4" w:space="0" w:color="auto"/>
              <w:bottom w:val="single" w:sz="4" w:space="0" w:color="auto"/>
              <w:right w:val="single" w:sz="4" w:space="0" w:color="auto"/>
            </w:tcBorders>
            <w:shd w:val="clear" w:color="000000" w:fill="E8E8E8"/>
            <w:hideMark/>
          </w:tcPr>
          <w:p w14:paraId="6508F5E3" w14:textId="77777777" w:rsidR="00886106" w:rsidRPr="004B6F40" w:rsidRDefault="00886106" w:rsidP="00886106">
            <w:pPr>
              <w:spacing w:after="0" w:line="240" w:lineRule="auto"/>
              <w:ind w:left="0" w:right="0" w:firstLine="0"/>
              <w:rPr>
                <w:rFonts w:eastAsia="Times New Roman"/>
                <w:color w:val="0068B7"/>
                <w:sz w:val="18"/>
                <w:szCs w:val="18"/>
              </w:rPr>
            </w:pPr>
            <w:r w:rsidRPr="004B6F40">
              <w:rPr>
                <w:rFonts w:eastAsia="Times New Roman"/>
                <w:color w:val="0068B7"/>
                <w:sz w:val="18"/>
                <w:szCs w:val="18"/>
              </w:rPr>
              <w:t xml:space="preserve">Data Strategy </w:t>
            </w:r>
          </w:p>
        </w:tc>
        <w:tc>
          <w:tcPr>
            <w:tcW w:w="271" w:type="pct"/>
            <w:tcBorders>
              <w:top w:val="single" w:sz="4" w:space="0" w:color="auto"/>
              <w:left w:val="single" w:sz="4" w:space="0" w:color="auto"/>
              <w:bottom w:val="single" w:sz="4" w:space="0" w:color="auto"/>
              <w:right w:val="single" w:sz="4" w:space="0" w:color="auto"/>
            </w:tcBorders>
            <w:shd w:val="clear" w:color="000000" w:fill="FFC000"/>
            <w:noWrap/>
            <w:vAlign w:val="bottom"/>
          </w:tcPr>
          <w:p w14:paraId="23CDFB7B" w14:textId="69514E05" w:rsidR="00886106" w:rsidRPr="00886106" w:rsidRDefault="00886106" w:rsidP="00886106">
            <w:pPr>
              <w:spacing w:after="0" w:line="240" w:lineRule="auto"/>
              <w:ind w:left="0" w:right="0" w:firstLine="0"/>
              <w:jc w:val="right"/>
              <w:rPr>
                <w:rFonts w:eastAsia="Times New Roman"/>
                <w:color w:val="FFC000"/>
                <w:sz w:val="20"/>
                <w:szCs w:val="20"/>
              </w:rPr>
            </w:pPr>
          </w:p>
        </w:tc>
        <w:tc>
          <w:tcPr>
            <w:tcW w:w="271" w:type="pct"/>
            <w:tcBorders>
              <w:top w:val="single" w:sz="4" w:space="0" w:color="auto"/>
              <w:left w:val="single" w:sz="4" w:space="0" w:color="auto"/>
              <w:bottom w:val="single" w:sz="4" w:space="0" w:color="auto"/>
              <w:right w:val="single" w:sz="4" w:space="0" w:color="auto"/>
            </w:tcBorders>
            <w:shd w:val="clear" w:color="000000" w:fill="FFC000"/>
            <w:noWrap/>
            <w:vAlign w:val="bottom"/>
          </w:tcPr>
          <w:p w14:paraId="30355462" w14:textId="7EA3B485" w:rsidR="00886106" w:rsidRPr="00886106" w:rsidRDefault="00886106" w:rsidP="00886106">
            <w:pPr>
              <w:spacing w:after="0" w:line="240" w:lineRule="auto"/>
              <w:ind w:left="0" w:right="0" w:firstLine="0"/>
              <w:jc w:val="right"/>
              <w:rPr>
                <w:rFonts w:eastAsia="Times New Roman"/>
                <w:color w:val="FFC000"/>
                <w:sz w:val="20"/>
                <w:szCs w:val="20"/>
              </w:rPr>
            </w:pPr>
          </w:p>
        </w:tc>
        <w:tc>
          <w:tcPr>
            <w:tcW w:w="271" w:type="pct"/>
            <w:tcBorders>
              <w:top w:val="single" w:sz="4" w:space="0" w:color="auto"/>
              <w:left w:val="single" w:sz="4" w:space="0" w:color="auto"/>
              <w:bottom w:val="single" w:sz="4" w:space="0" w:color="auto"/>
              <w:right w:val="single" w:sz="4" w:space="0" w:color="auto"/>
            </w:tcBorders>
            <w:shd w:val="clear" w:color="000000" w:fill="FFC000"/>
            <w:noWrap/>
            <w:vAlign w:val="bottom"/>
          </w:tcPr>
          <w:p w14:paraId="08F2FE02" w14:textId="6FAA985A" w:rsidR="00886106" w:rsidRPr="00886106" w:rsidRDefault="00886106" w:rsidP="00886106">
            <w:pPr>
              <w:spacing w:after="0" w:line="240" w:lineRule="auto"/>
              <w:ind w:left="0" w:right="0" w:firstLine="0"/>
              <w:jc w:val="right"/>
              <w:rPr>
                <w:rFonts w:eastAsia="Times New Roman"/>
                <w:color w:val="FFC000"/>
                <w:sz w:val="20"/>
                <w:szCs w:val="20"/>
              </w:rPr>
            </w:pPr>
          </w:p>
        </w:tc>
        <w:tc>
          <w:tcPr>
            <w:tcW w:w="296" w:type="pct"/>
            <w:tcBorders>
              <w:top w:val="single" w:sz="4" w:space="0" w:color="auto"/>
              <w:left w:val="single" w:sz="4" w:space="0" w:color="auto"/>
              <w:bottom w:val="single" w:sz="4" w:space="0" w:color="auto"/>
              <w:right w:val="single" w:sz="4" w:space="0" w:color="auto"/>
            </w:tcBorders>
            <w:shd w:val="clear" w:color="000000" w:fill="FFC000"/>
            <w:noWrap/>
            <w:vAlign w:val="bottom"/>
          </w:tcPr>
          <w:p w14:paraId="6D07545C" w14:textId="2F7D296A" w:rsidR="00886106" w:rsidRPr="00886106" w:rsidRDefault="00886106" w:rsidP="00886106">
            <w:pPr>
              <w:spacing w:after="0" w:line="240" w:lineRule="auto"/>
              <w:ind w:left="0" w:right="0" w:firstLine="0"/>
              <w:jc w:val="right"/>
              <w:rPr>
                <w:rFonts w:eastAsia="Times New Roman"/>
                <w:color w:val="FFC000"/>
                <w:sz w:val="20"/>
                <w:szCs w:val="20"/>
              </w:rPr>
            </w:pPr>
          </w:p>
        </w:tc>
        <w:tc>
          <w:tcPr>
            <w:tcW w:w="418" w:type="pct"/>
            <w:tcBorders>
              <w:top w:val="single" w:sz="4" w:space="0" w:color="auto"/>
              <w:left w:val="single" w:sz="4" w:space="0" w:color="auto"/>
              <w:bottom w:val="single" w:sz="4" w:space="0" w:color="auto"/>
              <w:right w:val="single" w:sz="4" w:space="0" w:color="auto"/>
            </w:tcBorders>
            <w:shd w:val="clear" w:color="000000" w:fill="FFC000"/>
            <w:noWrap/>
            <w:vAlign w:val="bottom"/>
          </w:tcPr>
          <w:p w14:paraId="4D3C521F" w14:textId="1A93B46B" w:rsidR="00886106" w:rsidRPr="00886106" w:rsidRDefault="00886106" w:rsidP="00886106">
            <w:pPr>
              <w:spacing w:after="0" w:line="240" w:lineRule="auto"/>
              <w:ind w:left="0" w:right="0" w:firstLine="0"/>
              <w:jc w:val="right"/>
              <w:rPr>
                <w:rFonts w:eastAsia="Times New Roman"/>
                <w:color w:val="FFC000"/>
                <w:sz w:val="20"/>
                <w:szCs w:val="20"/>
              </w:rPr>
            </w:pPr>
          </w:p>
        </w:tc>
        <w:tc>
          <w:tcPr>
            <w:tcW w:w="272" w:type="pct"/>
            <w:tcBorders>
              <w:top w:val="single" w:sz="4" w:space="0" w:color="auto"/>
              <w:left w:val="single" w:sz="4" w:space="0" w:color="auto"/>
              <w:bottom w:val="single" w:sz="4" w:space="0" w:color="auto"/>
              <w:right w:val="single" w:sz="4" w:space="0" w:color="auto"/>
            </w:tcBorders>
            <w:shd w:val="clear" w:color="000000" w:fill="FFC000"/>
            <w:noWrap/>
            <w:vAlign w:val="bottom"/>
          </w:tcPr>
          <w:p w14:paraId="1E273D1D" w14:textId="52A18C64" w:rsidR="00886106" w:rsidRPr="00886106" w:rsidRDefault="00886106" w:rsidP="00886106">
            <w:pPr>
              <w:spacing w:after="0" w:line="240" w:lineRule="auto"/>
              <w:ind w:left="0" w:right="0" w:firstLine="0"/>
              <w:jc w:val="right"/>
              <w:rPr>
                <w:rFonts w:eastAsia="Times New Roman"/>
                <w:color w:val="FFC000"/>
                <w:sz w:val="20"/>
                <w:szCs w:val="20"/>
              </w:rPr>
            </w:pPr>
          </w:p>
        </w:tc>
        <w:tc>
          <w:tcPr>
            <w:tcW w:w="272" w:type="pct"/>
            <w:tcBorders>
              <w:top w:val="single" w:sz="4" w:space="0" w:color="auto"/>
              <w:left w:val="single" w:sz="4" w:space="0" w:color="auto"/>
              <w:bottom w:val="single" w:sz="4" w:space="0" w:color="auto"/>
              <w:right w:val="single" w:sz="4" w:space="0" w:color="auto"/>
            </w:tcBorders>
            <w:shd w:val="clear" w:color="000000" w:fill="FFC000"/>
            <w:noWrap/>
            <w:vAlign w:val="bottom"/>
          </w:tcPr>
          <w:p w14:paraId="626050CF" w14:textId="4C256BB3" w:rsidR="00886106" w:rsidRPr="00886106" w:rsidRDefault="00886106" w:rsidP="00886106">
            <w:pPr>
              <w:spacing w:after="0" w:line="240" w:lineRule="auto"/>
              <w:ind w:left="0" w:right="0" w:firstLine="0"/>
              <w:jc w:val="right"/>
              <w:rPr>
                <w:rFonts w:eastAsia="Times New Roman"/>
                <w:color w:val="FFC000"/>
                <w:sz w:val="20"/>
                <w:szCs w:val="20"/>
              </w:rPr>
            </w:pPr>
          </w:p>
        </w:tc>
        <w:tc>
          <w:tcPr>
            <w:tcW w:w="272" w:type="pct"/>
            <w:tcBorders>
              <w:top w:val="single" w:sz="4" w:space="0" w:color="auto"/>
              <w:left w:val="single" w:sz="4" w:space="0" w:color="auto"/>
              <w:bottom w:val="single" w:sz="4" w:space="0" w:color="auto"/>
              <w:right w:val="single" w:sz="4" w:space="0" w:color="auto"/>
            </w:tcBorders>
            <w:shd w:val="clear" w:color="000000" w:fill="FFC000"/>
            <w:noWrap/>
            <w:vAlign w:val="bottom"/>
          </w:tcPr>
          <w:p w14:paraId="2408F5C9" w14:textId="27CBAFD6" w:rsidR="00886106" w:rsidRPr="00886106" w:rsidRDefault="00886106" w:rsidP="00886106">
            <w:pPr>
              <w:spacing w:after="0" w:line="240" w:lineRule="auto"/>
              <w:ind w:left="0" w:right="0" w:firstLine="0"/>
              <w:jc w:val="right"/>
              <w:rPr>
                <w:rFonts w:eastAsia="Times New Roman"/>
                <w:color w:val="FFC000"/>
                <w:sz w:val="20"/>
                <w:szCs w:val="20"/>
              </w:rPr>
            </w:pPr>
          </w:p>
        </w:tc>
        <w:tc>
          <w:tcPr>
            <w:tcW w:w="341" w:type="pct"/>
            <w:tcBorders>
              <w:top w:val="single" w:sz="4" w:space="0" w:color="auto"/>
              <w:left w:val="single" w:sz="4" w:space="0" w:color="auto"/>
              <w:bottom w:val="single" w:sz="4" w:space="0" w:color="auto"/>
              <w:right w:val="single" w:sz="4" w:space="0" w:color="auto"/>
            </w:tcBorders>
            <w:shd w:val="clear" w:color="000000" w:fill="FFC000"/>
            <w:noWrap/>
            <w:vAlign w:val="bottom"/>
          </w:tcPr>
          <w:p w14:paraId="06C9D8AB" w14:textId="0F115A8E" w:rsidR="00886106" w:rsidRPr="00886106" w:rsidRDefault="00886106" w:rsidP="00886106">
            <w:pPr>
              <w:spacing w:after="0" w:line="240" w:lineRule="auto"/>
              <w:ind w:left="0" w:right="0" w:firstLine="0"/>
              <w:jc w:val="right"/>
              <w:rPr>
                <w:rFonts w:eastAsia="Times New Roman"/>
                <w:color w:val="FFC000"/>
                <w:sz w:val="20"/>
                <w:szCs w:val="20"/>
              </w:rPr>
            </w:pPr>
          </w:p>
        </w:tc>
        <w:tc>
          <w:tcPr>
            <w:tcW w:w="330" w:type="pct"/>
            <w:tcBorders>
              <w:top w:val="single" w:sz="4" w:space="0" w:color="auto"/>
              <w:left w:val="single" w:sz="4" w:space="0" w:color="auto"/>
              <w:bottom w:val="single" w:sz="4" w:space="0" w:color="auto"/>
              <w:right w:val="single" w:sz="4" w:space="0" w:color="auto"/>
            </w:tcBorders>
            <w:shd w:val="clear" w:color="000000" w:fill="FFC000"/>
            <w:noWrap/>
            <w:vAlign w:val="bottom"/>
          </w:tcPr>
          <w:p w14:paraId="0889D7E4" w14:textId="1B4DB47A" w:rsidR="00886106" w:rsidRPr="00886106" w:rsidRDefault="00886106" w:rsidP="00886106">
            <w:pPr>
              <w:spacing w:after="0" w:line="240" w:lineRule="auto"/>
              <w:ind w:left="0" w:right="0" w:firstLine="0"/>
              <w:jc w:val="right"/>
              <w:rPr>
                <w:rFonts w:eastAsia="Times New Roman"/>
                <w:color w:val="FFC000"/>
                <w:sz w:val="20"/>
                <w:szCs w:val="20"/>
              </w:rPr>
            </w:pPr>
          </w:p>
        </w:tc>
        <w:tc>
          <w:tcPr>
            <w:tcW w:w="313" w:type="pct"/>
            <w:tcBorders>
              <w:top w:val="single" w:sz="4" w:space="0" w:color="auto"/>
              <w:left w:val="single" w:sz="4" w:space="0" w:color="auto"/>
              <w:bottom w:val="single" w:sz="4" w:space="0" w:color="auto"/>
              <w:right w:val="single" w:sz="4" w:space="0" w:color="auto"/>
            </w:tcBorders>
            <w:shd w:val="clear" w:color="000000" w:fill="FFC000"/>
            <w:noWrap/>
            <w:vAlign w:val="bottom"/>
          </w:tcPr>
          <w:p w14:paraId="2B2BE90C" w14:textId="4494CB72" w:rsidR="00886106" w:rsidRPr="00886106" w:rsidRDefault="00886106" w:rsidP="00886106">
            <w:pPr>
              <w:spacing w:after="0" w:line="240" w:lineRule="auto"/>
              <w:ind w:left="0" w:right="0" w:firstLine="0"/>
              <w:jc w:val="right"/>
              <w:rPr>
                <w:rFonts w:eastAsia="Times New Roman"/>
                <w:color w:val="FFC000"/>
                <w:sz w:val="20"/>
                <w:szCs w:val="20"/>
              </w:rPr>
            </w:pPr>
          </w:p>
        </w:tc>
        <w:tc>
          <w:tcPr>
            <w:tcW w:w="272" w:type="pct"/>
            <w:tcBorders>
              <w:top w:val="single" w:sz="4" w:space="0" w:color="auto"/>
              <w:left w:val="single" w:sz="4" w:space="0" w:color="auto"/>
              <w:bottom w:val="single" w:sz="4" w:space="0" w:color="auto"/>
              <w:right w:val="single" w:sz="4" w:space="0" w:color="auto"/>
            </w:tcBorders>
            <w:shd w:val="clear" w:color="000000" w:fill="FFC000"/>
            <w:noWrap/>
            <w:vAlign w:val="bottom"/>
          </w:tcPr>
          <w:p w14:paraId="4E983312" w14:textId="145CBB94" w:rsidR="00886106" w:rsidRPr="00886106" w:rsidRDefault="00886106" w:rsidP="00886106">
            <w:pPr>
              <w:spacing w:after="0" w:line="240" w:lineRule="auto"/>
              <w:ind w:left="0" w:right="0" w:firstLine="0"/>
              <w:jc w:val="right"/>
              <w:rPr>
                <w:rFonts w:eastAsia="Times New Roman"/>
                <w:color w:val="FFC000"/>
                <w:sz w:val="20"/>
                <w:szCs w:val="20"/>
              </w:rPr>
            </w:pPr>
          </w:p>
        </w:tc>
        <w:tc>
          <w:tcPr>
            <w:tcW w:w="372" w:type="pct"/>
            <w:tcBorders>
              <w:top w:val="single" w:sz="4" w:space="0" w:color="auto"/>
              <w:left w:val="single" w:sz="4" w:space="0" w:color="auto"/>
              <w:bottom w:val="single" w:sz="4" w:space="0" w:color="auto"/>
              <w:right w:val="single" w:sz="4" w:space="0" w:color="auto"/>
            </w:tcBorders>
            <w:shd w:val="clear" w:color="000000" w:fill="FFC000"/>
            <w:noWrap/>
            <w:vAlign w:val="bottom"/>
          </w:tcPr>
          <w:p w14:paraId="3FEC1ED8" w14:textId="74C3BDFE" w:rsidR="00886106" w:rsidRPr="00886106" w:rsidRDefault="00886106" w:rsidP="00886106">
            <w:pPr>
              <w:spacing w:after="0" w:line="240" w:lineRule="auto"/>
              <w:ind w:left="0" w:right="0" w:firstLine="0"/>
              <w:jc w:val="right"/>
              <w:rPr>
                <w:rFonts w:eastAsia="Times New Roman"/>
                <w:color w:val="FFC000"/>
                <w:sz w:val="20"/>
                <w:szCs w:val="20"/>
              </w:rPr>
            </w:pPr>
          </w:p>
        </w:tc>
      </w:tr>
      <w:tr w:rsidR="00080786" w:rsidRPr="00886106" w14:paraId="05579A82" w14:textId="77777777" w:rsidTr="004B6F40">
        <w:trPr>
          <w:trHeight w:val="290"/>
        </w:trPr>
        <w:tc>
          <w:tcPr>
            <w:tcW w:w="1029" w:type="pct"/>
            <w:tcBorders>
              <w:top w:val="nil"/>
              <w:left w:val="single" w:sz="4" w:space="0" w:color="auto"/>
              <w:bottom w:val="single" w:sz="4" w:space="0" w:color="auto"/>
              <w:right w:val="single" w:sz="4" w:space="0" w:color="auto"/>
            </w:tcBorders>
            <w:shd w:val="clear" w:color="000000" w:fill="E8E8E8"/>
            <w:hideMark/>
          </w:tcPr>
          <w:p w14:paraId="12F2AA4F" w14:textId="77777777" w:rsidR="00886106" w:rsidRPr="004B6F40" w:rsidRDefault="00886106" w:rsidP="00886106">
            <w:pPr>
              <w:spacing w:after="0" w:line="240" w:lineRule="auto"/>
              <w:ind w:left="0" w:right="0" w:firstLine="0"/>
              <w:rPr>
                <w:rFonts w:eastAsia="Times New Roman"/>
                <w:color w:val="0068B7"/>
                <w:sz w:val="18"/>
                <w:szCs w:val="18"/>
              </w:rPr>
            </w:pPr>
            <w:proofErr w:type="spellStart"/>
            <w:r w:rsidRPr="004B6F40">
              <w:rPr>
                <w:rFonts w:eastAsia="Times New Roman"/>
                <w:color w:val="0068B7"/>
                <w:sz w:val="18"/>
                <w:szCs w:val="18"/>
              </w:rPr>
              <w:t>CovConnects</w:t>
            </w:r>
            <w:proofErr w:type="spellEnd"/>
            <w:r w:rsidRPr="004B6F40">
              <w:rPr>
                <w:rFonts w:eastAsia="Times New Roman"/>
                <w:color w:val="0068B7"/>
                <w:sz w:val="18"/>
                <w:szCs w:val="18"/>
              </w:rPr>
              <w:t xml:space="preserve"> Digital Unite Digital Champion </w:t>
            </w:r>
            <w:proofErr w:type="gramStart"/>
            <w:r w:rsidRPr="004B6F40">
              <w:rPr>
                <w:rFonts w:eastAsia="Times New Roman"/>
                <w:color w:val="0068B7"/>
                <w:sz w:val="18"/>
                <w:szCs w:val="18"/>
              </w:rPr>
              <w:t>Training  -</w:t>
            </w:r>
            <w:proofErr w:type="gramEnd"/>
            <w:r w:rsidRPr="004B6F40">
              <w:rPr>
                <w:rFonts w:eastAsia="Times New Roman"/>
                <w:color w:val="0068B7"/>
                <w:sz w:val="18"/>
                <w:szCs w:val="18"/>
              </w:rPr>
              <w:t xml:space="preserve"> Inspire </w:t>
            </w:r>
          </w:p>
        </w:tc>
        <w:tc>
          <w:tcPr>
            <w:tcW w:w="271" w:type="pct"/>
            <w:tcBorders>
              <w:top w:val="single" w:sz="4" w:space="0" w:color="auto"/>
              <w:left w:val="single" w:sz="4" w:space="0" w:color="auto"/>
              <w:bottom w:val="single" w:sz="4" w:space="0" w:color="auto"/>
              <w:right w:val="single" w:sz="4" w:space="0" w:color="auto"/>
            </w:tcBorders>
            <w:shd w:val="clear" w:color="000000" w:fill="00B050"/>
            <w:noWrap/>
            <w:vAlign w:val="bottom"/>
          </w:tcPr>
          <w:p w14:paraId="027C5386" w14:textId="5A981712" w:rsidR="00886106" w:rsidRPr="00C27953" w:rsidRDefault="00886106" w:rsidP="00886106">
            <w:pPr>
              <w:spacing w:after="0" w:line="240" w:lineRule="auto"/>
              <w:ind w:left="0" w:right="0" w:firstLine="0"/>
              <w:jc w:val="right"/>
              <w:rPr>
                <w:rFonts w:eastAsia="Times New Roman"/>
                <w:color w:val="002B70"/>
                <w:sz w:val="20"/>
                <w:szCs w:val="20"/>
              </w:rPr>
            </w:pPr>
          </w:p>
        </w:tc>
        <w:tc>
          <w:tcPr>
            <w:tcW w:w="271" w:type="pct"/>
            <w:tcBorders>
              <w:top w:val="single" w:sz="4" w:space="0" w:color="auto"/>
              <w:left w:val="single" w:sz="4" w:space="0" w:color="auto"/>
              <w:bottom w:val="single" w:sz="4" w:space="0" w:color="auto"/>
              <w:right w:val="single" w:sz="4" w:space="0" w:color="auto"/>
            </w:tcBorders>
            <w:shd w:val="clear" w:color="000000" w:fill="00B050"/>
            <w:noWrap/>
            <w:vAlign w:val="bottom"/>
          </w:tcPr>
          <w:p w14:paraId="769CDF58" w14:textId="56B0E042" w:rsidR="00886106" w:rsidRPr="00C27953" w:rsidRDefault="00886106" w:rsidP="00886106">
            <w:pPr>
              <w:spacing w:after="0" w:line="240" w:lineRule="auto"/>
              <w:ind w:left="0" w:right="0" w:firstLine="0"/>
              <w:jc w:val="right"/>
              <w:rPr>
                <w:rFonts w:eastAsia="Times New Roman"/>
                <w:color w:val="002B70"/>
                <w:sz w:val="20"/>
                <w:szCs w:val="20"/>
              </w:rPr>
            </w:pPr>
          </w:p>
        </w:tc>
        <w:tc>
          <w:tcPr>
            <w:tcW w:w="271" w:type="pct"/>
            <w:tcBorders>
              <w:top w:val="single" w:sz="4" w:space="0" w:color="auto"/>
              <w:left w:val="single" w:sz="4" w:space="0" w:color="auto"/>
              <w:bottom w:val="single" w:sz="4" w:space="0" w:color="auto"/>
              <w:right w:val="single" w:sz="4" w:space="0" w:color="auto"/>
            </w:tcBorders>
            <w:shd w:val="clear" w:color="000000" w:fill="00B050"/>
            <w:noWrap/>
            <w:vAlign w:val="bottom"/>
          </w:tcPr>
          <w:p w14:paraId="7B311E7D" w14:textId="1EAC6524" w:rsidR="00886106" w:rsidRPr="00C27953" w:rsidRDefault="00886106" w:rsidP="00886106">
            <w:pPr>
              <w:spacing w:after="0" w:line="240" w:lineRule="auto"/>
              <w:ind w:left="0" w:right="0" w:firstLine="0"/>
              <w:jc w:val="right"/>
              <w:rPr>
                <w:rFonts w:eastAsia="Times New Roman"/>
                <w:color w:val="002B70"/>
                <w:sz w:val="20"/>
                <w:szCs w:val="20"/>
              </w:rPr>
            </w:pPr>
          </w:p>
        </w:tc>
        <w:tc>
          <w:tcPr>
            <w:tcW w:w="296" w:type="pct"/>
            <w:tcBorders>
              <w:top w:val="single" w:sz="4" w:space="0" w:color="auto"/>
              <w:left w:val="single" w:sz="4" w:space="0" w:color="auto"/>
              <w:bottom w:val="single" w:sz="4" w:space="0" w:color="auto"/>
              <w:right w:val="single" w:sz="4" w:space="0" w:color="auto"/>
            </w:tcBorders>
            <w:shd w:val="clear" w:color="000000" w:fill="00B050"/>
            <w:noWrap/>
            <w:vAlign w:val="bottom"/>
          </w:tcPr>
          <w:p w14:paraId="266BAB5B" w14:textId="5C3CAC57" w:rsidR="00886106" w:rsidRPr="00C27953" w:rsidRDefault="00886106" w:rsidP="00886106">
            <w:pPr>
              <w:spacing w:after="0" w:line="240" w:lineRule="auto"/>
              <w:ind w:left="0" w:right="0" w:firstLine="0"/>
              <w:jc w:val="right"/>
              <w:rPr>
                <w:rFonts w:eastAsia="Times New Roman"/>
                <w:color w:val="002B70"/>
                <w:sz w:val="20"/>
                <w:szCs w:val="20"/>
              </w:rPr>
            </w:pPr>
          </w:p>
        </w:tc>
        <w:tc>
          <w:tcPr>
            <w:tcW w:w="418" w:type="pct"/>
            <w:tcBorders>
              <w:top w:val="single" w:sz="4" w:space="0" w:color="auto"/>
              <w:left w:val="single" w:sz="4" w:space="0" w:color="auto"/>
              <w:bottom w:val="single" w:sz="4" w:space="0" w:color="auto"/>
              <w:right w:val="single" w:sz="4" w:space="0" w:color="auto"/>
            </w:tcBorders>
            <w:shd w:val="clear" w:color="000000" w:fill="00B050"/>
            <w:noWrap/>
            <w:vAlign w:val="bottom"/>
          </w:tcPr>
          <w:p w14:paraId="0B9984F9" w14:textId="174C1134" w:rsidR="00886106" w:rsidRPr="00C27953" w:rsidRDefault="00886106" w:rsidP="00886106">
            <w:pPr>
              <w:spacing w:after="0" w:line="240" w:lineRule="auto"/>
              <w:ind w:left="0" w:right="0" w:firstLine="0"/>
              <w:jc w:val="right"/>
              <w:rPr>
                <w:rFonts w:eastAsia="Times New Roman"/>
                <w:color w:val="002B70"/>
                <w:sz w:val="20"/>
                <w:szCs w:val="20"/>
              </w:rPr>
            </w:pPr>
          </w:p>
        </w:tc>
        <w:tc>
          <w:tcPr>
            <w:tcW w:w="272" w:type="pct"/>
            <w:tcBorders>
              <w:top w:val="single" w:sz="4" w:space="0" w:color="auto"/>
              <w:left w:val="single" w:sz="4" w:space="0" w:color="auto"/>
              <w:bottom w:val="single" w:sz="4" w:space="0" w:color="auto"/>
              <w:right w:val="single" w:sz="4" w:space="0" w:color="auto"/>
            </w:tcBorders>
            <w:shd w:val="clear" w:color="000000" w:fill="00B050"/>
            <w:noWrap/>
            <w:vAlign w:val="bottom"/>
          </w:tcPr>
          <w:p w14:paraId="1B8EFFCE" w14:textId="392338F0" w:rsidR="00886106" w:rsidRPr="00C27953" w:rsidRDefault="00886106" w:rsidP="00886106">
            <w:pPr>
              <w:spacing w:after="0" w:line="240" w:lineRule="auto"/>
              <w:ind w:left="0" w:right="0" w:firstLine="0"/>
              <w:jc w:val="right"/>
              <w:rPr>
                <w:rFonts w:eastAsia="Times New Roman"/>
                <w:color w:val="002B70"/>
                <w:sz w:val="20"/>
                <w:szCs w:val="20"/>
              </w:rPr>
            </w:pPr>
          </w:p>
        </w:tc>
        <w:tc>
          <w:tcPr>
            <w:tcW w:w="272" w:type="pct"/>
            <w:tcBorders>
              <w:top w:val="single" w:sz="4" w:space="0" w:color="auto"/>
              <w:left w:val="single" w:sz="4" w:space="0" w:color="auto"/>
              <w:bottom w:val="single" w:sz="4" w:space="0" w:color="auto"/>
              <w:right w:val="single" w:sz="4" w:space="0" w:color="auto"/>
            </w:tcBorders>
            <w:shd w:val="clear" w:color="000000" w:fill="00B050"/>
            <w:noWrap/>
            <w:vAlign w:val="bottom"/>
          </w:tcPr>
          <w:p w14:paraId="57F82FEA" w14:textId="163CE4D3" w:rsidR="00886106" w:rsidRPr="00C27953" w:rsidRDefault="00886106" w:rsidP="00886106">
            <w:pPr>
              <w:spacing w:after="0" w:line="240" w:lineRule="auto"/>
              <w:ind w:left="0" w:right="0" w:firstLine="0"/>
              <w:jc w:val="right"/>
              <w:rPr>
                <w:rFonts w:eastAsia="Times New Roman"/>
                <w:color w:val="002B70"/>
                <w:sz w:val="20"/>
                <w:szCs w:val="20"/>
              </w:rPr>
            </w:pPr>
          </w:p>
        </w:tc>
        <w:tc>
          <w:tcPr>
            <w:tcW w:w="272" w:type="pct"/>
            <w:tcBorders>
              <w:top w:val="single" w:sz="4" w:space="0" w:color="auto"/>
              <w:left w:val="single" w:sz="4" w:space="0" w:color="auto"/>
              <w:bottom w:val="single" w:sz="4" w:space="0" w:color="auto"/>
              <w:right w:val="single" w:sz="4" w:space="0" w:color="auto"/>
            </w:tcBorders>
            <w:shd w:val="clear" w:color="000000" w:fill="00B050"/>
            <w:noWrap/>
            <w:vAlign w:val="bottom"/>
          </w:tcPr>
          <w:p w14:paraId="6753190B" w14:textId="590B0147" w:rsidR="00886106" w:rsidRPr="00C27953" w:rsidRDefault="00886106" w:rsidP="00886106">
            <w:pPr>
              <w:spacing w:after="0" w:line="240" w:lineRule="auto"/>
              <w:ind w:left="0" w:right="0" w:firstLine="0"/>
              <w:jc w:val="right"/>
              <w:rPr>
                <w:rFonts w:eastAsia="Times New Roman"/>
                <w:color w:val="002B70"/>
                <w:sz w:val="20"/>
                <w:szCs w:val="20"/>
              </w:rPr>
            </w:pPr>
          </w:p>
        </w:tc>
        <w:tc>
          <w:tcPr>
            <w:tcW w:w="341" w:type="pct"/>
            <w:tcBorders>
              <w:top w:val="single" w:sz="4" w:space="0" w:color="auto"/>
              <w:left w:val="single" w:sz="4" w:space="0" w:color="auto"/>
              <w:bottom w:val="single" w:sz="4" w:space="0" w:color="auto"/>
              <w:right w:val="single" w:sz="4" w:space="0" w:color="auto"/>
            </w:tcBorders>
            <w:shd w:val="clear" w:color="000000" w:fill="00B050"/>
            <w:noWrap/>
            <w:vAlign w:val="bottom"/>
          </w:tcPr>
          <w:p w14:paraId="79F4B08E" w14:textId="5CDB02E5" w:rsidR="00886106" w:rsidRPr="00C27953" w:rsidRDefault="00886106" w:rsidP="00886106">
            <w:pPr>
              <w:spacing w:after="0" w:line="240" w:lineRule="auto"/>
              <w:ind w:left="0" w:right="0" w:firstLine="0"/>
              <w:jc w:val="right"/>
              <w:rPr>
                <w:rFonts w:eastAsia="Times New Roman"/>
                <w:color w:val="002B70"/>
                <w:sz w:val="20"/>
                <w:szCs w:val="20"/>
              </w:rPr>
            </w:pPr>
          </w:p>
        </w:tc>
        <w:tc>
          <w:tcPr>
            <w:tcW w:w="330" w:type="pct"/>
            <w:tcBorders>
              <w:top w:val="single" w:sz="4" w:space="0" w:color="auto"/>
              <w:left w:val="single" w:sz="4" w:space="0" w:color="auto"/>
              <w:bottom w:val="single" w:sz="4" w:space="0" w:color="auto"/>
              <w:right w:val="single" w:sz="4" w:space="0" w:color="auto"/>
            </w:tcBorders>
            <w:shd w:val="clear" w:color="000000" w:fill="00B050"/>
            <w:noWrap/>
            <w:vAlign w:val="bottom"/>
          </w:tcPr>
          <w:p w14:paraId="3B263790" w14:textId="54ABC615" w:rsidR="00886106" w:rsidRPr="00C27953" w:rsidRDefault="00886106" w:rsidP="00886106">
            <w:pPr>
              <w:spacing w:after="0" w:line="240" w:lineRule="auto"/>
              <w:ind w:left="0" w:right="0" w:firstLine="0"/>
              <w:jc w:val="right"/>
              <w:rPr>
                <w:rFonts w:eastAsia="Times New Roman"/>
                <w:color w:val="002B70"/>
                <w:sz w:val="20"/>
                <w:szCs w:val="20"/>
              </w:rPr>
            </w:pPr>
          </w:p>
        </w:tc>
        <w:tc>
          <w:tcPr>
            <w:tcW w:w="313" w:type="pct"/>
            <w:tcBorders>
              <w:top w:val="single" w:sz="4" w:space="0" w:color="auto"/>
              <w:left w:val="single" w:sz="4" w:space="0" w:color="auto"/>
              <w:bottom w:val="single" w:sz="4" w:space="0" w:color="auto"/>
              <w:right w:val="single" w:sz="4" w:space="0" w:color="auto"/>
            </w:tcBorders>
            <w:shd w:val="clear" w:color="000000" w:fill="00B050"/>
            <w:noWrap/>
            <w:vAlign w:val="bottom"/>
          </w:tcPr>
          <w:p w14:paraId="442E7271" w14:textId="553E5E12" w:rsidR="00886106" w:rsidRPr="00C27953" w:rsidRDefault="00886106" w:rsidP="00886106">
            <w:pPr>
              <w:spacing w:after="0" w:line="240" w:lineRule="auto"/>
              <w:ind w:left="0" w:right="0" w:firstLine="0"/>
              <w:jc w:val="right"/>
              <w:rPr>
                <w:rFonts w:eastAsia="Times New Roman"/>
                <w:color w:val="002B70"/>
                <w:sz w:val="20"/>
                <w:szCs w:val="20"/>
              </w:rPr>
            </w:pPr>
          </w:p>
        </w:tc>
        <w:tc>
          <w:tcPr>
            <w:tcW w:w="272" w:type="pct"/>
            <w:tcBorders>
              <w:top w:val="single" w:sz="4" w:space="0" w:color="auto"/>
              <w:left w:val="single" w:sz="4" w:space="0" w:color="auto"/>
              <w:bottom w:val="single" w:sz="4" w:space="0" w:color="auto"/>
              <w:right w:val="single" w:sz="4" w:space="0" w:color="auto"/>
            </w:tcBorders>
            <w:shd w:val="clear" w:color="000000" w:fill="00B050"/>
            <w:noWrap/>
            <w:vAlign w:val="bottom"/>
          </w:tcPr>
          <w:p w14:paraId="44E93ECE" w14:textId="625796BB" w:rsidR="00886106" w:rsidRPr="00C27953" w:rsidRDefault="00886106" w:rsidP="00886106">
            <w:pPr>
              <w:spacing w:after="0" w:line="240" w:lineRule="auto"/>
              <w:ind w:left="0" w:right="0" w:firstLine="0"/>
              <w:jc w:val="right"/>
              <w:rPr>
                <w:rFonts w:eastAsia="Times New Roman"/>
                <w:color w:val="002B70"/>
                <w:sz w:val="20"/>
                <w:szCs w:val="20"/>
              </w:rPr>
            </w:pPr>
          </w:p>
        </w:tc>
        <w:tc>
          <w:tcPr>
            <w:tcW w:w="372" w:type="pct"/>
            <w:tcBorders>
              <w:top w:val="single" w:sz="4" w:space="0" w:color="auto"/>
              <w:left w:val="single" w:sz="4" w:space="0" w:color="auto"/>
              <w:bottom w:val="single" w:sz="4" w:space="0" w:color="auto"/>
              <w:right w:val="single" w:sz="4" w:space="0" w:color="auto"/>
            </w:tcBorders>
            <w:shd w:val="clear" w:color="000000" w:fill="00B050"/>
            <w:noWrap/>
            <w:vAlign w:val="bottom"/>
          </w:tcPr>
          <w:p w14:paraId="431B31F0" w14:textId="6F2B11D2" w:rsidR="00886106" w:rsidRPr="00C27953" w:rsidRDefault="00886106" w:rsidP="00886106">
            <w:pPr>
              <w:spacing w:after="0" w:line="240" w:lineRule="auto"/>
              <w:ind w:left="0" w:right="0" w:firstLine="0"/>
              <w:jc w:val="right"/>
              <w:rPr>
                <w:rFonts w:eastAsia="Times New Roman"/>
                <w:color w:val="002B70"/>
                <w:sz w:val="20"/>
                <w:szCs w:val="20"/>
              </w:rPr>
            </w:pPr>
          </w:p>
        </w:tc>
      </w:tr>
      <w:tr w:rsidR="00080786" w:rsidRPr="00886106" w14:paraId="57C0A217" w14:textId="77777777" w:rsidTr="004B6F40">
        <w:trPr>
          <w:trHeight w:val="290"/>
        </w:trPr>
        <w:tc>
          <w:tcPr>
            <w:tcW w:w="1029" w:type="pct"/>
            <w:tcBorders>
              <w:top w:val="nil"/>
              <w:left w:val="single" w:sz="4" w:space="0" w:color="auto"/>
              <w:bottom w:val="single" w:sz="4" w:space="0" w:color="auto"/>
              <w:right w:val="single" w:sz="4" w:space="0" w:color="auto"/>
            </w:tcBorders>
            <w:shd w:val="clear" w:color="000000" w:fill="E8E8E8"/>
            <w:hideMark/>
          </w:tcPr>
          <w:p w14:paraId="0CCF2A4C" w14:textId="77777777" w:rsidR="00886106" w:rsidRPr="004B6F40" w:rsidRDefault="00886106" w:rsidP="00886106">
            <w:pPr>
              <w:spacing w:after="0" w:line="240" w:lineRule="auto"/>
              <w:ind w:left="0" w:right="0" w:firstLine="0"/>
              <w:rPr>
                <w:rFonts w:eastAsia="Times New Roman"/>
                <w:color w:val="0068B7"/>
                <w:sz w:val="18"/>
                <w:szCs w:val="18"/>
              </w:rPr>
            </w:pPr>
            <w:r w:rsidRPr="004B6F40">
              <w:rPr>
                <w:rFonts w:eastAsia="Times New Roman"/>
                <w:color w:val="0068B7"/>
                <w:sz w:val="18"/>
                <w:szCs w:val="18"/>
              </w:rPr>
              <w:lastRenderedPageBreak/>
              <w:t xml:space="preserve">Adult Social Care </w:t>
            </w:r>
            <w:proofErr w:type="gramStart"/>
            <w:r w:rsidRPr="004B6F40">
              <w:rPr>
                <w:rFonts w:eastAsia="Times New Roman"/>
                <w:color w:val="0068B7"/>
                <w:sz w:val="18"/>
                <w:szCs w:val="18"/>
              </w:rPr>
              <w:t>5 year</w:t>
            </w:r>
            <w:proofErr w:type="gramEnd"/>
            <w:r w:rsidRPr="004B6F40">
              <w:rPr>
                <w:rFonts w:eastAsia="Times New Roman"/>
                <w:color w:val="0068B7"/>
                <w:sz w:val="18"/>
                <w:szCs w:val="18"/>
              </w:rPr>
              <w:t xml:space="preserve"> plan </w:t>
            </w:r>
          </w:p>
        </w:tc>
        <w:tc>
          <w:tcPr>
            <w:tcW w:w="271" w:type="pct"/>
            <w:tcBorders>
              <w:top w:val="single" w:sz="4" w:space="0" w:color="auto"/>
              <w:left w:val="single" w:sz="4" w:space="0" w:color="auto"/>
              <w:bottom w:val="single" w:sz="4" w:space="0" w:color="auto"/>
              <w:right w:val="single" w:sz="4" w:space="0" w:color="auto"/>
            </w:tcBorders>
            <w:shd w:val="clear" w:color="000000" w:fill="FFFFFF"/>
            <w:noWrap/>
            <w:vAlign w:val="bottom"/>
          </w:tcPr>
          <w:p w14:paraId="02965A83" w14:textId="07551984" w:rsidR="00886106" w:rsidRPr="00886106" w:rsidRDefault="00886106" w:rsidP="00886106">
            <w:pPr>
              <w:spacing w:after="0" w:line="240" w:lineRule="auto"/>
              <w:ind w:left="0" w:right="0" w:firstLine="0"/>
              <w:jc w:val="right"/>
              <w:rPr>
                <w:rFonts w:eastAsia="Times New Roman"/>
                <w:color w:val="FFFFFF"/>
                <w:sz w:val="20"/>
                <w:szCs w:val="20"/>
              </w:rPr>
            </w:pPr>
          </w:p>
        </w:tc>
        <w:tc>
          <w:tcPr>
            <w:tcW w:w="271" w:type="pct"/>
            <w:tcBorders>
              <w:top w:val="single" w:sz="4" w:space="0" w:color="auto"/>
              <w:left w:val="single" w:sz="4" w:space="0" w:color="auto"/>
              <w:bottom w:val="single" w:sz="4" w:space="0" w:color="auto"/>
              <w:right w:val="single" w:sz="4" w:space="0" w:color="auto"/>
            </w:tcBorders>
            <w:shd w:val="clear" w:color="000000" w:fill="00B050"/>
            <w:noWrap/>
            <w:vAlign w:val="bottom"/>
          </w:tcPr>
          <w:p w14:paraId="5D1B1035" w14:textId="413E1FC1" w:rsidR="00886106" w:rsidRPr="00C27953" w:rsidRDefault="00886106" w:rsidP="00886106">
            <w:pPr>
              <w:spacing w:after="0" w:line="240" w:lineRule="auto"/>
              <w:ind w:left="0" w:right="0" w:firstLine="0"/>
              <w:jc w:val="right"/>
              <w:rPr>
                <w:rFonts w:eastAsia="Times New Roman"/>
                <w:color w:val="002B70"/>
                <w:sz w:val="20"/>
                <w:szCs w:val="20"/>
              </w:rPr>
            </w:pPr>
          </w:p>
        </w:tc>
        <w:tc>
          <w:tcPr>
            <w:tcW w:w="271" w:type="pct"/>
            <w:tcBorders>
              <w:top w:val="single" w:sz="4" w:space="0" w:color="auto"/>
              <w:left w:val="single" w:sz="4" w:space="0" w:color="auto"/>
              <w:bottom w:val="single" w:sz="4" w:space="0" w:color="auto"/>
              <w:right w:val="single" w:sz="4" w:space="0" w:color="auto"/>
            </w:tcBorders>
            <w:shd w:val="clear" w:color="000000" w:fill="00B050"/>
            <w:noWrap/>
            <w:vAlign w:val="bottom"/>
          </w:tcPr>
          <w:p w14:paraId="72499912" w14:textId="3B3D7F01" w:rsidR="00886106" w:rsidRPr="00C27953" w:rsidRDefault="00886106" w:rsidP="00886106">
            <w:pPr>
              <w:spacing w:after="0" w:line="240" w:lineRule="auto"/>
              <w:ind w:left="0" w:right="0" w:firstLine="0"/>
              <w:jc w:val="right"/>
              <w:rPr>
                <w:rFonts w:eastAsia="Times New Roman"/>
                <w:color w:val="002B70"/>
                <w:sz w:val="20"/>
                <w:szCs w:val="20"/>
              </w:rPr>
            </w:pPr>
          </w:p>
        </w:tc>
        <w:tc>
          <w:tcPr>
            <w:tcW w:w="296" w:type="pct"/>
            <w:tcBorders>
              <w:top w:val="single" w:sz="4" w:space="0" w:color="auto"/>
              <w:left w:val="single" w:sz="4" w:space="0" w:color="auto"/>
              <w:bottom w:val="single" w:sz="4" w:space="0" w:color="auto"/>
              <w:right w:val="single" w:sz="4" w:space="0" w:color="auto"/>
            </w:tcBorders>
            <w:shd w:val="clear" w:color="000000" w:fill="00B050"/>
            <w:noWrap/>
            <w:vAlign w:val="bottom"/>
          </w:tcPr>
          <w:p w14:paraId="0C8233E4" w14:textId="3C5F9E02" w:rsidR="00886106" w:rsidRPr="00C27953" w:rsidRDefault="00886106" w:rsidP="00886106">
            <w:pPr>
              <w:spacing w:after="0" w:line="240" w:lineRule="auto"/>
              <w:ind w:left="0" w:right="0" w:firstLine="0"/>
              <w:jc w:val="right"/>
              <w:rPr>
                <w:rFonts w:eastAsia="Times New Roman"/>
                <w:color w:val="002B70"/>
                <w:sz w:val="20"/>
                <w:szCs w:val="20"/>
              </w:rPr>
            </w:pPr>
          </w:p>
        </w:tc>
        <w:tc>
          <w:tcPr>
            <w:tcW w:w="418" w:type="pct"/>
            <w:tcBorders>
              <w:top w:val="single" w:sz="4" w:space="0" w:color="auto"/>
              <w:left w:val="single" w:sz="4" w:space="0" w:color="auto"/>
              <w:bottom w:val="single" w:sz="4" w:space="0" w:color="auto"/>
              <w:right w:val="single" w:sz="4" w:space="0" w:color="auto"/>
            </w:tcBorders>
            <w:shd w:val="clear" w:color="000000" w:fill="FFFFFF"/>
            <w:noWrap/>
            <w:vAlign w:val="bottom"/>
          </w:tcPr>
          <w:p w14:paraId="7A0D581D" w14:textId="4E8E18F0" w:rsidR="00886106" w:rsidRPr="00886106" w:rsidRDefault="00886106" w:rsidP="00886106">
            <w:pPr>
              <w:spacing w:after="0" w:line="240" w:lineRule="auto"/>
              <w:ind w:left="0" w:right="0" w:firstLine="0"/>
              <w:jc w:val="right"/>
              <w:rPr>
                <w:rFonts w:eastAsia="Times New Roman"/>
                <w:color w:val="FFFFFF"/>
                <w:sz w:val="20"/>
                <w:szCs w:val="20"/>
              </w:rPr>
            </w:pPr>
          </w:p>
        </w:tc>
        <w:tc>
          <w:tcPr>
            <w:tcW w:w="272" w:type="pct"/>
            <w:tcBorders>
              <w:top w:val="single" w:sz="4" w:space="0" w:color="auto"/>
              <w:left w:val="single" w:sz="4" w:space="0" w:color="auto"/>
              <w:bottom w:val="single" w:sz="4" w:space="0" w:color="auto"/>
              <w:right w:val="single" w:sz="4" w:space="0" w:color="auto"/>
            </w:tcBorders>
            <w:shd w:val="clear" w:color="000000" w:fill="00B050"/>
            <w:noWrap/>
            <w:vAlign w:val="bottom"/>
          </w:tcPr>
          <w:p w14:paraId="6CFA49C4" w14:textId="5CDE130F" w:rsidR="00886106" w:rsidRPr="00C27953" w:rsidRDefault="00886106" w:rsidP="00886106">
            <w:pPr>
              <w:spacing w:after="0" w:line="240" w:lineRule="auto"/>
              <w:ind w:left="0" w:right="0" w:firstLine="0"/>
              <w:jc w:val="right"/>
              <w:rPr>
                <w:rFonts w:eastAsia="Times New Roman"/>
                <w:color w:val="002B70"/>
                <w:sz w:val="20"/>
                <w:szCs w:val="20"/>
              </w:rPr>
            </w:pPr>
          </w:p>
        </w:tc>
        <w:tc>
          <w:tcPr>
            <w:tcW w:w="272" w:type="pct"/>
            <w:tcBorders>
              <w:top w:val="single" w:sz="4" w:space="0" w:color="auto"/>
              <w:left w:val="single" w:sz="4" w:space="0" w:color="auto"/>
              <w:bottom w:val="single" w:sz="4" w:space="0" w:color="auto"/>
              <w:right w:val="single" w:sz="4" w:space="0" w:color="auto"/>
            </w:tcBorders>
            <w:noWrap/>
            <w:vAlign w:val="bottom"/>
          </w:tcPr>
          <w:p w14:paraId="58ECE082" w14:textId="379B5379" w:rsidR="00886106" w:rsidRPr="00886106" w:rsidRDefault="00886106" w:rsidP="00886106">
            <w:pPr>
              <w:spacing w:after="0" w:line="240" w:lineRule="auto"/>
              <w:ind w:left="0" w:right="0" w:firstLine="0"/>
              <w:jc w:val="right"/>
              <w:rPr>
                <w:rFonts w:eastAsia="Times New Roman"/>
                <w:color w:val="FFFFFF"/>
                <w:sz w:val="20"/>
                <w:szCs w:val="20"/>
              </w:rPr>
            </w:pPr>
          </w:p>
        </w:tc>
        <w:tc>
          <w:tcPr>
            <w:tcW w:w="272" w:type="pct"/>
            <w:tcBorders>
              <w:top w:val="single" w:sz="4" w:space="0" w:color="auto"/>
              <w:left w:val="single" w:sz="4" w:space="0" w:color="auto"/>
              <w:bottom w:val="single" w:sz="4" w:space="0" w:color="auto"/>
              <w:right w:val="single" w:sz="4" w:space="0" w:color="auto"/>
            </w:tcBorders>
            <w:noWrap/>
            <w:vAlign w:val="bottom"/>
          </w:tcPr>
          <w:p w14:paraId="126DC242" w14:textId="613133C1" w:rsidR="00886106" w:rsidRPr="00886106" w:rsidRDefault="00886106" w:rsidP="00886106">
            <w:pPr>
              <w:spacing w:after="0" w:line="240" w:lineRule="auto"/>
              <w:ind w:left="0" w:right="0" w:firstLine="0"/>
              <w:jc w:val="right"/>
              <w:rPr>
                <w:rFonts w:eastAsia="Times New Roman"/>
                <w:color w:val="FFFFFF"/>
                <w:sz w:val="20"/>
                <w:szCs w:val="20"/>
              </w:rPr>
            </w:pPr>
          </w:p>
        </w:tc>
        <w:tc>
          <w:tcPr>
            <w:tcW w:w="341" w:type="pct"/>
            <w:tcBorders>
              <w:top w:val="single" w:sz="4" w:space="0" w:color="auto"/>
              <w:left w:val="single" w:sz="4" w:space="0" w:color="auto"/>
              <w:bottom w:val="single" w:sz="4" w:space="0" w:color="auto"/>
              <w:right w:val="single" w:sz="4" w:space="0" w:color="auto"/>
            </w:tcBorders>
            <w:noWrap/>
            <w:vAlign w:val="bottom"/>
          </w:tcPr>
          <w:p w14:paraId="17C20817" w14:textId="532F85EA" w:rsidR="00886106" w:rsidRPr="00886106" w:rsidRDefault="00886106" w:rsidP="00886106">
            <w:pPr>
              <w:spacing w:after="0" w:line="240" w:lineRule="auto"/>
              <w:ind w:left="0" w:right="0" w:firstLine="0"/>
              <w:jc w:val="right"/>
              <w:rPr>
                <w:rFonts w:eastAsia="Times New Roman"/>
                <w:color w:val="FFFFFF"/>
                <w:sz w:val="20"/>
                <w:szCs w:val="20"/>
              </w:rPr>
            </w:pPr>
          </w:p>
        </w:tc>
        <w:tc>
          <w:tcPr>
            <w:tcW w:w="330" w:type="pct"/>
            <w:tcBorders>
              <w:top w:val="single" w:sz="4" w:space="0" w:color="auto"/>
              <w:left w:val="single" w:sz="4" w:space="0" w:color="auto"/>
              <w:bottom w:val="single" w:sz="4" w:space="0" w:color="auto"/>
              <w:right w:val="single" w:sz="4" w:space="0" w:color="auto"/>
            </w:tcBorders>
            <w:noWrap/>
            <w:vAlign w:val="bottom"/>
          </w:tcPr>
          <w:p w14:paraId="09BD10FB" w14:textId="3098061E" w:rsidR="00886106" w:rsidRPr="00886106" w:rsidRDefault="00886106" w:rsidP="00886106">
            <w:pPr>
              <w:spacing w:after="0" w:line="240" w:lineRule="auto"/>
              <w:ind w:left="0" w:right="0" w:firstLine="0"/>
              <w:jc w:val="right"/>
              <w:rPr>
                <w:rFonts w:eastAsia="Times New Roman"/>
                <w:color w:val="FFFFFF"/>
                <w:sz w:val="20"/>
                <w:szCs w:val="20"/>
              </w:rPr>
            </w:pPr>
          </w:p>
        </w:tc>
        <w:tc>
          <w:tcPr>
            <w:tcW w:w="313" w:type="pct"/>
            <w:tcBorders>
              <w:top w:val="single" w:sz="4" w:space="0" w:color="auto"/>
              <w:left w:val="single" w:sz="4" w:space="0" w:color="auto"/>
              <w:bottom w:val="single" w:sz="4" w:space="0" w:color="auto"/>
              <w:right w:val="single" w:sz="4" w:space="0" w:color="auto"/>
            </w:tcBorders>
            <w:shd w:val="clear" w:color="000000" w:fill="00B050"/>
            <w:noWrap/>
            <w:vAlign w:val="bottom"/>
          </w:tcPr>
          <w:p w14:paraId="3541309F" w14:textId="28DFE66F" w:rsidR="00886106" w:rsidRPr="00C27953" w:rsidRDefault="00886106" w:rsidP="00886106">
            <w:pPr>
              <w:spacing w:after="0" w:line="240" w:lineRule="auto"/>
              <w:ind w:left="0" w:right="0" w:firstLine="0"/>
              <w:jc w:val="right"/>
              <w:rPr>
                <w:rFonts w:eastAsia="Times New Roman"/>
                <w:color w:val="002B70"/>
                <w:sz w:val="20"/>
                <w:szCs w:val="20"/>
              </w:rPr>
            </w:pPr>
          </w:p>
        </w:tc>
        <w:tc>
          <w:tcPr>
            <w:tcW w:w="272" w:type="pct"/>
            <w:tcBorders>
              <w:top w:val="single" w:sz="4" w:space="0" w:color="auto"/>
              <w:left w:val="single" w:sz="4" w:space="0" w:color="auto"/>
              <w:bottom w:val="single" w:sz="4" w:space="0" w:color="auto"/>
              <w:right w:val="single" w:sz="4" w:space="0" w:color="auto"/>
            </w:tcBorders>
            <w:noWrap/>
            <w:vAlign w:val="bottom"/>
          </w:tcPr>
          <w:p w14:paraId="20F30986" w14:textId="547508D0" w:rsidR="00886106" w:rsidRPr="00886106" w:rsidRDefault="00886106" w:rsidP="00886106">
            <w:pPr>
              <w:spacing w:after="0" w:line="240" w:lineRule="auto"/>
              <w:ind w:left="0" w:right="0" w:firstLine="0"/>
              <w:jc w:val="right"/>
              <w:rPr>
                <w:rFonts w:eastAsia="Times New Roman"/>
                <w:color w:val="FFFFFF"/>
                <w:sz w:val="20"/>
                <w:szCs w:val="20"/>
              </w:rPr>
            </w:pPr>
          </w:p>
        </w:tc>
        <w:tc>
          <w:tcPr>
            <w:tcW w:w="372" w:type="pct"/>
            <w:tcBorders>
              <w:top w:val="single" w:sz="4" w:space="0" w:color="auto"/>
              <w:left w:val="single" w:sz="4" w:space="0" w:color="auto"/>
              <w:bottom w:val="single" w:sz="4" w:space="0" w:color="auto"/>
              <w:right w:val="single" w:sz="4" w:space="0" w:color="auto"/>
            </w:tcBorders>
            <w:noWrap/>
            <w:vAlign w:val="bottom"/>
          </w:tcPr>
          <w:p w14:paraId="26C11147" w14:textId="17B9F83D" w:rsidR="00886106" w:rsidRPr="00886106" w:rsidRDefault="00886106" w:rsidP="00886106">
            <w:pPr>
              <w:spacing w:after="0" w:line="240" w:lineRule="auto"/>
              <w:ind w:left="0" w:right="0" w:firstLine="0"/>
              <w:jc w:val="right"/>
              <w:rPr>
                <w:rFonts w:eastAsia="Times New Roman"/>
                <w:color w:val="FFFFFF"/>
                <w:sz w:val="20"/>
                <w:szCs w:val="20"/>
              </w:rPr>
            </w:pPr>
          </w:p>
        </w:tc>
      </w:tr>
      <w:tr w:rsidR="00080786" w:rsidRPr="00886106" w14:paraId="08D3CA5D" w14:textId="77777777" w:rsidTr="004B6F40">
        <w:trPr>
          <w:trHeight w:val="290"/>
        </w:trPr>
        <w:tc>
          <w:tcPr>
            <w:tcW w:w="1029" w:type="pct"/>
            <w:tcBorders>
              <w:top w:val="nil"/>
              <w:left w:val="single" w:sz="4" w:space="0" w:color="auto"/>
              <w:bottom w:val="single" w:sz="4" w:space="0" w:color="auto"/>
              <w:right w:val="single" w:sz="4" w:space="0" w:color="auto"/>
            </w:tcBorders>
            <w:shd w:val="clear" w:color="000000" w:fill="E8E8E8"/>
            <w:hideMark/>
          </w:tcPr>
          <w:p w14:paraId="14172945" w14:textId="77777777" w:rsidR="00886106" w:rsidRPr="004B6F40" w:rsidRDefault="00886106" w:rsidP="00886106">
            <w:pPr>
              <w:spacing w:after="0" w:line="240" w:lineRule="auto"/>
              <w:ind w:left="0" w:right="0" w:firstLine="0"/>
              <w:rPr>
                <w:rFonts w:eastAsia="Times New Roman"/>
                <w:color w:val="0068B7"/>
                <w:sz w:val="18"/>
                <w:szCs w:val="18"/>
              </w:rPr>
            </w:pPr>
            <w:r w:rsidRPr="004B6F40">
              <w:rPr>
                <w:rFonts w:eastAsia="Times New Roman"/>
                <w:color w:val="0068B7"/>
                <w:sz w:val="18"/>
                <w:szCs w:val="18"/>
              </w:rPr>
              <w:t xml:space="preserve">Passenger Transport </w:t>
            </w:r>
          </w:p>
        </w:tc>
        <w:tc>
          <w:tcPr>
            <w:tcW w:w="271" w:type="pct"/>
            <w:tcBorders>
              <w:top w:val="single" w:sz="4" w:space="0" w:color="auto"/>
              <w:left w:val="single" w:sz="4" w:space="0" w:color="auto"/>
              <w:bottom w:val="single" w:sz="4" w:space="0" w:color="auto"/>
              <w:right w:val="single" w:sz="4" w:space="0" w:color="auto"/>
            </w:tcBorders>
            <w:shd w:val="clear" w:color="000000" w:fill="00B050"/>
            <w:noWrap/>
            <w:vAlign w:val="bottom"/>
          </w:tcPr>
          <w:p w14:paraId="5796F888" w14:textId="661E2176" w:rsidR="00886106" w:rsidRPr="00C27953" w:rsidRDefault="00886106" w:rsidP="00886106">
            <w:pPr>
              <w:spacing w:after="0" w:line="240" w:lineRule="auto"/>
              <w:ind w:left="0" w:right="0" w:firstLine="0"/>
              <w:jc w:val="right"/>
              <w:rPr>
                <w:rFonts w:eastAsia="Times New Roman"/>
                <w:color w:val="002B70"/>
                <w:sz w:val="20"/>
                <w:szCs w:val="20"/>
              </w:rPr>
            </w:pPr>
          </w:p>
        </w:tc>
        <w:tc>
          <w:tcPr>
            <w:tcW w:w="271" w:type="pct"/>
            <w:tcBorders>
              <w:top w:val="single" w:sz="4" w:space="0" w:color="auto"/>
              <w:left w:val="single" w:sz="4" w:space="0" w:color="auto"/>
              <w:bottom w:val="single" w:sz="4" w:space="0" w:color="auto"/>
              <w:right w:val="single" w:sz="4" w:space="0" w:color="auto"/>
            </w:tcBorders>
            <w:shd w:val="clear" w:color="000000" w:fill="00B050"/>
            <w:noWrap/>
            <w:vAlign w:val="bottom"/>
          </w:tcPr>
          <w:p w14:paraId="55C969A6" w14:textId="3A9AF7B8" w:rsidR="00886106" w:rsidRPr="00C27953" w:rsidRDefault="00886106" w:rsidP="00886106">
            <w:pPr>
              <w:spacing w:after="0" w:line="240" w:lineRule="auto"/>
              <w:ind w:left="0" w:right="0" w:firstLine="0"/>
              <w:jc w:val="right"/>
              <w:rPr>
                <w:rFonts w:eastAsia="Times New Roman"/>
                <w:color w:val="002B70"/>
                <w:sz w:val="20"/>
                <w:szCs w:val="20"/>
              </w:rPr>
            </w:pPr>
          </w:p>
        </w:tc>
        <w:tc>
          <w:tcPr>
            <w:tcW w:w="271" w:type="pct"/>
            <w:tcBorders>
              <w:top w:val="single" w:sz="4" w:space="0" w:color="auto"/>
              <w:left w:val="single" w:sz="4" w:space="0" w:color="auto"/>
              <w:bottom w:val="single" w:sz="4" w:space="0" w:color="auto"/>
              <w:right w:val="single" w:sz="4" w:space="0" w:color="auto"/>
            </w:tcBorders>
            <w:shd w:val="clear" w:color="000000" w:fill="00B050"/>
            <w:noWrap/>
            <w:vAlign w:val="bottom"/>
          </w:tcPr>
          <w:p w14:paraId="2AE6E2E4" w14:textId="2AD14D9B" w:rsidR="00886106" w:rsidRPr="00C27953" w:rsidRDefault="00886106" w:rsidP="00886106">
            <w:pPr>
              <w:spacing w:after="0" w:line="240" w:lineRule="auto"/>
              <w:ind w:left="0" w:right="0" w:firstLine="0"/>
              <w:jc w:val="right"/>
              <w:rPr>
                <w:rFonts w:eastAsia="Times New Roman"/>
                <w:color w:val="002B70"/>
                <w:sz w:val="20"/>
                <w:szCs w:val="20"/>
              </w:rPr>
            </w:pPr>
          </w:p>
        </w:tc>
        <w:tc>
          <w:tcPr>
            <w:tcW w:w="296" w:type="pct"/>
            <w:tcBorders>
              <w:top w:val="single" w:sz="4" w:space="0" w:color="auto"/>
              <w:left w:val="single" w:sz="4" w:space="0" w:color="auto"/>
              <w:bottom w:val="single" w:sz="4" w:space="0" w:color="auto"/>
              <w:right w:val="single" w:sz="4" w:space="0" w:color="auto"/>
            </w:tcBorders>
            <w:shd w:val="clear" w:color="000000" w:fill="00B050"/>
            <w:noWrap/>
            <w:vAlign w:val="bottom"/>
          </w:tcPr>
          <w:p w14:paraId="769B19A5" w14:textId="2A376959" w:rsidR="00886106" w:rsidRPr="00C27953" w:rsidRDefault="00886106" w:rsidP="00886106">
            <w:pPr>
              <w:spacing w:after="0" w:line="240" w:lineRule="auto"/>
              <w:ind w:left="0" w:right="0" w:firstLine="0"/>
              <w:jc w:val="right"/>
              <w:rPr>
                <w:rFonts w:eastAsia="Times New Roman"/>
                <w:color w:val="002B70"/>
                <w:sz w:val="20"/>
                <w:szCs w:val="20"/>
              </w:rPr>
            </w:pPr>
          </w:p>
        </w:tc>
        <w:tc>
          <w:tcPr>
            <w:tcW w:w="418" w:type="pct"/>
            <w:tcBorders>
              <w:top w:val="single" w:sz="4" w:space="0" w:color="auto"/>
              <w:left w:val="single" w:sz="4" w:space="0" w:color="auto"/>
              <w:bottom w:val="single" w:sz="4" w:space="0" w:color="auto"/>
              <w:right w:val="single" w:sz="4" w:space="0" w:color="auto"/>
            </w:tcBorders>
            <w:shd w:val="clear" w:color="000000" w:fill="FFFFFF"/>
            <w:noWrap/>
            <w:vAlign w:val="bottom"/>
          </w:tcPr>
          <w:p w14:paraId="3733C075" w14:textId="223018E2" w:rsidR="00886106" w:rsidRPr="00886106" w:rsidRDefault="00886106" w:rsidP="00886106">
            <w:pPr>
              <w:spacing w:after="0" w:line="240" w:lineRule="auto"/>
              <w:ind w:left="0" w:right="0" w:firstLine="0"/>
              <w:jc w:val="right"/>
              <w:rPr>
                <w:rFonts w:eastAsia="Times New Roman"/>
                <w:color w:val="FFFFFF"/>
                <w:sz w:val="20"/>
                <w:szCs w:val="20"/>
              </w:rPr>
            </w:pPr>
          </w:p>
        </w:tc>
        <w:tc>
          <w:tcPr>
            <w:tcW w:w="272" w:type="pct"/>
            <w:tcBorders>
              <w:top w:val="single" w:sz="4" w:space="0" w:color="auto"/>
              <w:left w:val="single" w:sz="4" w:space="0" w:color="auto"/>
              <w:bottom w:val="single" w:sz="4" w:space="0" w:color="auto"/>
              <w:right w:val="single" w:sz="4" w:space="0" w:color="auto"/>
            </w:tcBorders>
            <w:shd w:val="clear" w:color="000000" w:fill="FFFFFF"/>
            <w:noWrap/>
            <w:vAlign w:val="bottom"/>
          </w:tcPr>
          <w:p w14:paraId="576B2989" w14:textId="7B19A732" w:rsidR="00886106" w:rsidRPr="00886106" w:rsidRDefault="00886106" w:rsidP="00886106">
            <w:pPr>
              <w:spacing w:after="0" w:line="240" w:lineRule="auto"/>
              <w:ind w:left="0" w:right="0" w:firstLine="0"/>
              <w:jc w:val="right"/>
              <w:rPr>
                <w:rFonts w:eastAsia="Times New Roman"/>
                <w:color w:val="FFFFFF"/>
                <w:sz w:val="20"/>
                <w:szCs w:val="20"/>
              </w:rPr>
            </w:pPr>
          </w:p>
        </w:tc>
        <w:tc>
          <w:tcPr>
            <w:tcW w:w="272" w:type="pct"/>
            <w:tcBorders>
              <w:top w:val="single" w:sz="4" w:space="0" w:color="auto"/>
              <w:left w:val="single" w:sz="4" w:space="0" w:color="auto"/>
              <w:bottom w:val="single" w:sz="4" w:space="0" w:color="auto"/>
              <w:right w:val="single" w:sz="4" w:space="0" w:color="auto"/>
            </w:tcBorders>
            <w:noWrap/>
            <w:vAlign w:val="bottom"/>
          </w:tcPr>
          <w:p w14:paraId="45254F3A" w14:textId="0C357D6E" w:rsidR="00886106" w:rsidRPr="00886106" w:rsidRDefault="00886106" w:rsidP="00886106">
            <w:pPr>
              <w:spacing w:after="0" w:line="240" w:lineRule="auto"/>
              <w:ind w:left="0" w:right="0" w:firstLine="0"/>
              <w:jc w:val="right"/>
              <w:rPr>
                <w:rFonts w:eastAsia="Times New Roman"/>
                <w:color w:val="FFFFFF"/>
                <w:sz w:val="20"/>
                <w:szCs w:val="20"/>
              </w:rPr>
            </w:pPr>
          </w:p>
        </w:tc>
        <w:tc>
          <w:tcPr>
            <w:tcW w:w="272" w:type="pct"/>
            <w:tcBorders>
              <w:top w:val="single" w:sz="4" w:space="0" w:color="auto"/>
              <w:left w:val="single" w:sz="4" w:space="0" w:color="auto"/>
              <w:bottom w:val="single" w:sz="4" w:space="0" w:color="auto"/>
              <w:right w:val="single" w:sz="4" w:space="0" w:color="auto"/>
            </w:tcBorders>
            <w:noWrap/>
            <w:vAlign w:val="bottom"/>
          </w:tcPr>
          <w:p w14:paraId="435D3179" w14:textId="52150A35" w:rsidR="00886106" w:rsidRPr="00886106" w:rsidRDefault="00886106" w:rsidP="00886106">
            <w:pPr>
              <w:spacing w:after="0" w:line="240" w:lineRule="auto"/>
              <w:ind w:left="0" w:right="0" w:firstLine="0"/>
              <w:jc w:val="right"/>
              <w:rPr>
                <w:rFonts w:eastAsia="Times New Roman"/>
                <w:color w:val="FFFFFF"/>
                <w:sz w:val="20"/>
                <w:szCs w:val="20"/>
              </w:rPr>
            </w:pPr>
          </w:p>
        </w:tc>
        <w:tc>
          <w:tcPr>
            <w:tcW w:w="341" w:type="pct"/>
            <w:tcBorders>
              <w:top w:val="single" w:sz="4" w:space="0" w:color="auto"/>
              <w:left w:val="single" w:sz="4" w:space="0" w:color="auto"/>
              <w:bottom w:val="single" w:sz="4" w:space="0" w:color="auto"/>
              <w:right w:val="single" w:sz="4" w:space="0" w:color="auto"/>
            </w:tcBorders>
            <w:noWrap/>
            <w:vAlign w:val="bottom"/>
          </w:tcPr>
          <w:p w14:paraId="693FBAC8" w14:textId="23C83139" w:rsidR="00886106" w:rsidRPr="00886106" w:rsidRDefault="00886106" w:rsidP="00886106">
            <w:pPr>
              <w:spacing w:after="0" w:line="240" w:lineRule="auto"/>
              <w:ind w:left="0" w:right="0" w:firstLine="0"/>
              <w:jc w:val="right"/>
              <w:rPr>
                <w:rFonts w:eastAsia="Times New Roman"/>
                <w:color w:val="FFFFFF"/>
                <w:sz w:val="20"/>
                <w:szCs w:val="20"/>
              </w:rPr>
            </w:pPr>
          </w:p>
        </w:tc>
        <w:tc>
          <w:tcPr>
            <w:tcW w:w="330" w:type="pct"/>
            <w:tcBorders>
              <w:top w:val="single" w:sz="4" w:space="0" w:color="auto"/>
              <w:left w:val="single" w:sz="4" w:space="0" w:color="auto"/>
              <w:bottom w:val="single" w:sz="4" w:space="0" w:color="auto"/>
              <w:right w:val="single" w:sz="4" w:space="0" w:color="auto"/>
            </w:tcBorders>
            <w:noWrap/>
            <w:vAlign w:val="bottom"/>
          </w:tcPr>
          <w:p w14:paraId="4CED83F7" w14:textId="04B4B674" w:rsidR="00886106" w:rsidRPr="00886106" w:rsidRDefault="00886106" w:rsidP="00886106">
            <w:pPr>
              <w:spacing w:after="0" w:line="240" w:lineRule="auto"/>
              <w:ind w:left="0" w:right="0" w:firstLine="0"/>
              <w:jc w:val="right"/>
              <w:rPr>
                <w:rFonts w:eastAsia="Times New Roman"/>
                <w:color w:val="FFFFFF"/>
                <w:sz w:val="20"/>
                <w:szCs w:val="20"/>
              </w:rPr>
            </w:pPr>
          </w:p>
        </w:tc>
        <w:tc>
          <w:tcPr>
            <w:tcW w:w="313" w:type="pct"/>
            <w:tcBorders>
              <w:top w:val="single" w:sz="4" w:space="0" w:color="auto"/>
              <w:left w:val="single" w:sz="4" w:space="0" w:color="auto"/>
              <w:bottom w:val="single" w:sz="4" w:space="0" w:color="auto"/>
              <w:right w:val="single" w:sz="4" w:space="0" w:color="auto"/>
            </w:tcBorders>
            <w:noWrap/>
            <w:vAlign w:val="bottom"/>
          </w:tcPr>
          <w:p w14:paraId="4EEC777E" w14:textId="13D2452E" w:rsidR="00886106" w:rsidRPr="00886106" w:rsidRDefault="00886106" w:rsidP="00886106">
            <w:pPr>
              <w:spacing w:after="0" w:line="240" w:lineRule="auto"/>
              <w:ind w:left="0" w:right="0" w:firstLine="0"/>
              <w:jc w:val="right"/>
              <w:rPr>
                <w:rFonts w:eastAsia="Times New Roman"/>
                <w:color w:val="FFFFFF"/>
                <w:sz w:val="20"/>
                <w:szCs w:val="20"/>
              </w:rPr>
            </w:pPr>
          </w:p>
        </w:tc>
        <w:tc>
          <w:tcPr>
            <w:tcW w:w="272" w:type="pct"/>
            <w:tcBorders>
              <w:top w:val="single" w:sz="4" w:space="0" w:color="auto"/>
              <w:left w:val="single" w:sz="4" w:space="0" w:color="auto"/>
              <w:bottom w:val="single" w:sz="4" w:space="0" w:color="auto"/>
              <w:right w:val="single" w:sz="4" w:space="0" w:color="auto"/>
            </w:tcBorders>
            <w:noWrap/>
            <w:vAlign w:val="bottom"/>
          </w:tcPr>
          <w:p w14:paraId="60B0F1AA" w14:textId="040A224B" w:rsidR="00886106" w:rsidRPr="00886106" w:rsidRDefault="00886106" w:rsidP="00886106">
            <w:pPr>
              <w:spacing w:after="0" w:line="240" w:lineRule="auto"/>
              <w:ind w:left="0" w:right="0" w:firstLine="0"/>
              <w:jc w:val="right"/>
              <w:rPr>
                <w:rFonts w:eastAsia="Times New Roman"/>
                <w:color w:val="FFFFFF"/>
                <w:sz w:val="20"/>
                <w:szCs w:val="20"/>
              </w:rPr>
            </w:pPr>
          </w:p>
        </w:tc>
        <w:tc>
          <w:tcPr>
            <w:tcW w:w="372" w:type="pct"/>
            <w:tcBorders>
              <w:top w:val="single" w:sz="4" w:space="0" w:color="auto"/>
              <w:left w:val="single" w:sz="4" w:space="0" w:color="auto"/>
              <w:bottom w:val="single" w:sz="4" w:space="0" w:color="auto"/>
              <w:right w:val="single" w:sz="4" w:space="0" w:color="auto"/>
            </w:tcBorders>
            <w:shd w:val="clear" w:color="000000" w:fill="00B050"/>
            <w:noWrap/>
            <w:vAlign w:val="bottom"/>
          </w:tcPr>
          <w:p w14:paraId="7F33FF3D" w14:textId="66C08DBB" w:rsidR="00886106" w:rsidRPr="00C27953" w:rsidRDefault="00886106" w:rsidP="00886106">
            <w:pPr>
              <w:spacing w:after="0" w:line="240" w:lineRule="auto"/>
              <w:ind w:left="0" w:right="0" w:firstLine="0"/>
              <w:jc w:val="right"/>
              <w:rPr>
                <w:rFonts w:eastAsia="Times New Roman"/>
                <w:color w:val="002B70"/>
                <w:sz w:val="20"/>
                <w:szCs w:val="20"/>
              </w:rPr>
            </w:pPr>
          </w:p>
        </w:tc>
      </w:tr>
      <w:tr w:rsidR="00080786" w:rsidRPr="00886106" w14:paraId="61304FE5" w14:textId="77777777" w:rsidTr="004B6F40">
        <w:trPr>
          <w:trHeight w:val="290"/>
        </w:trPr>
        <w:tc>
          <w:tcPr>
            <w:tcW w:w="1029" w:type="pct"/>
            <w:tcBorders>
              <w:top w:val="nil"/>
              <w:left w:val="single" w:sz="4" w:space="0" w:color="auto"/>
              <w:bottom w:val="single" w:sz="4" w:space="0" w:color="auto"/>
              <w:right w:val="single" w:sz="4" w:space="0" w:color="auto"/>
            </w:tcBorders>
            <w:shd w:val="clear" w:color="000000" w:fill="E8E8E8"/>
            <w:hideMark/>
          </w:tcPr>
          <w:p w14:paraId="4007075C" w14:textId="77777777" w:rsidR="00886106" w:rsidRPr="004B6F40" w:rsidRDefault="00886106" w:rsidP="00886106">
            <w:pPr>
              <w:spacing w:after="0" w:line="240" w:lineRule="auto"/>
              <w:ind w:left="0" w:right="0" w:firstLine="0"/>
              <w:rPr>
                <w:rFonts w:eastAsia="Times New Roman"/>
                <w:color w:val="0068B7"/>
                <w:sz w:val="18"/>
                <w:szCs w:val="18"/>
              </w:rPr>
            </w:pPr>
            <w:r w:rsidRPr="004B6F40">
              <w:rPr>
                <w:rFonts w:eastAsia="Times New Roman"/>
                <w:color w:val="0068B7"/>
                <w:sz w:val="18"/>
                <w:szCs w:val="18"/>
              </w:rPr>
              <w:t xml:space="preserve">Restructure of Commercial Property Team </w:t>
            </w:r>
          </w:p>
        </w:tc>
        <w:tc>
          <w:tcPr>
            <w:tcW w:w="271" w:type="pct"/>
            <w:tcBorders>
              <w:top w:val="single" w:sz="4" w:space="0" w:color="auto"/>
              <w:left w:val="single" w:sz="4" w:space="0" w:color="auto"/>
              <w:bottom w:val="single" w:sz="4" w:space="0" w:color="auto"/>
              <w:right w:val="single" w:sz="4" w:space="0" w:color="auto"/>
            </w:tcBorders>
            <w:shd w:val="clear" w:color="000000" w:fill="00B050"/>
            <w:noWrap/>
            <w:vAlign w:val="bottom"/>
          </w:tcPr>
          <w:p w14:paraId="68B22963" w14:textId="053468FC" w:rsidR="00886106" w:rsidRPr="00C27953" w:rsidRDefault="00886106" w:rsidP="00886106">
            <w:pPr>
              <w:spacing w:after="0" w:line="240" w:lineRule="auto"/>
              <w:ind w:left="0" w:right="0" w:firstLine="0"/>
              <w:jc w:val="right"/>
              <w:rPr>
                <w:rFonts w:eastAsia="Times New Roman"/>
                <w:color w:val="002B70"/>
                <w:sz w:val="20"/>
                <w:szCs w:val="20"/>
              </w:rPr>
            </w:pPr>
          </w:p>
        </w:tc>
        <w:tc>
          <w:tcPr>
            <w:tcW w:w="271" w:type="pct"/>
            <w:tcBorders>
              <w:top w:val="single" w:sz="4" w:space="0" w:color="auto"/>
              <w:left w:val="single" w:sz="4" w:space="0" w:color="auto"/>
              <w:bottom w:val="single" w:sz="4" w:space="0" w:color="auto"/>
              <w:right w:val="single" w:sz="4" w:space="0" w:color="auto"/>
            </w:tcBorders>
            <w:shd w:val="clear" w:color="000000" w:fill="00B050"/>
            <w:noWrap/>
            <w:vAlign w:val="bottom"/>
          </w:tcPr>
          <w:p w14:paraId="15EABA6C" w14:textId="145E6AD0" w:rsidR="00886106" w:rsidRPr="00C27953" w:rsidRDefault="00886106" w:rsidP="00886106">
            <w:pPr>
              <w:spacing w:after="0" w:line="240" w:lineRule="auto"/>
              <w:ind w:left="0" w:right="0" w:firstLine="0"/>
              <w:jc w:val="right"/>
              <w:rPr>
                <w:rFonts w:eastAsia="Times New Roman"/>
                <w:color w:val="002B70"/>
                <w:sz w:val="20"/>
                <w:szCs w:val="20"/>
              </w:rPr>
            </w:pPr>
          </w:p>
        </w:tc>
        <w:tc>
          <w:tcPr>
            <w:tcW w:w="271" w:type="pct"/>
            <w:tcBorders>
              <w:top w:val="single" w:sz="4" w:space="0" w:color="auto"/>
              <w:left w:val="single" w:sz="4" w:space="0" w:color="auto"/>
              <w:bottom w:val="single" w:sz="4" w:space="0" w:color="auto"/>
              <w:right w:val="single" w:sz="4" w:space="0" w:color="auto"/>
            </w:tcBorders>
            <w:shd w:val="clear" w:color="000000" w:fill="00B050"/>
            <w:noWrap/>
            <w:vAlign w:val="bottom"/>
          </w:tcPr>
          <w:p w14:paraId="68FE7396" w14:textId="5F672E0C" w:rsidR="00886106" w:rsidRPr="00C27953" w:rsidRDefault="00886106" w:rsidP="00886106">
            <w:pPr>
              <w:spacing w:after="0" w:line="240" w:lineRule="auto"/>
              <w:ind w:left="0" w:right="0" w:firstLine="0"/>
              <w:jc w:val="right"/>
              <w:rPr>
                <w:rFonts w:eastAsia="Times New Roman"/>
                <w:color w:val="002B70"/>
                <w:sz w:val="20"/>
                <w:szCs w:val="20"/>
              </w:rPr>
            </w:pPr>
          </w:p>
        </w:tc>
        <w:tc>
          <w:tcPr>
            <w:tcW w:w="296" w:type="pct"/>
            <w:tcBorders>
              <w:top w:val="single" w:sz="4" w:space="0" w:color="auto"/>
              <w:left w:val="single" w:sz="4" w:space="0" w:color="auto"/>
              <w:bottom w:val="single" w:sz="4" w:space="0" w:color="auto"/>
              <w:right w:val="single" w:sz="4" w:space="0" w:color="auto"/>
            </w:tcBorders>
            <w:shd w:val="clear" w:color="000000" w:fill="00B050"/>
            <w:noWrap/>
            <w:vAlign w:val="bottom"/>
          </w:tcPr>
          <w:p w14:paraId="04A51DBC" w14:textId="58877382" w:rsidR="00886106" w:rsidRPr="00C27953" w:rsidRDefault="00886106" w:rsidP="00886106">
            <w:pPr>
              <w:spacing w:after="0" w:line="240" w:lineRule="auto"/>
              <w:ind w:left="0" w:right="0" w:firstLine="0"/>
              <w:jc w:val="right"/>
              <w:rPr>
                <w:rFonts w:eastAsia="Times New Roman"/>
                <w:color w:val="002B70"/>
                <w:sz w:val="20"/>
                <w:szCs w:val="20"/>
              </w:rPr>
            </w:pPr>
          </w:p>
        </w:tc>
        <w:tc>
          <w:tcPr>
            <w:tcW w:w="418" w:type="pct"/>
            <w:tcBorders>
              <w:top w:val="single" w:sz="4" w:space="0" w:color="auto"/>
              <w:left w:val="single" w:sz="4" w:space="0" w:color="auto"/>
              <w:bottom w:val="single" w:sz="4" w:space="0" w:color="auto"/>
              <w:right w:val="single" w:sz="4" w:space="0" w:color="auto"/>
            </w:tcBorders>
            <w:shd w:val="clear" w:color="000000" w:fill="FFFFFF"/>
            <w:noWrap/>
            <w:vAlign w:val="bottom"/>
          </w:tcPr>
          <w:p w14:paraId="4D725969" w14:textId="1D762573" w:rsidR="00886106" w:rsidRPr="00886106" w:rsidRDefault="00886106" w:rsidP="00886106">
            <w:pPr>
              <w:spacing w:after="0" w:line="240" w:lineRule="auto"/>
              <w:ind w:left="0" w:right="0" w:firstLine="0"/>
              <w:jc w:val="right"/>
              <w:rPr>
                <w:rFonts w:eastAsia="Times New Roman"/>
                <w:color w:val="FFFFFF"/>
                <w:sz w:val="20"/>
                <w:szCs w:val="20"/>
              </w:rPr>
            </w:pPr>
          </w:p>
        </w:tc>
        <w:tc>
          <w:tcPr>
            <w:tcW w:w="272" w:type="pct"/>
            <w:tcBorders>
              <w:top w:val="single" w:sz="4" w:space="0" w:color="auto"/>
              <w:left w:val="single" w:sz="4" w:space="0" w:color="auto"/>
              <w:bottom w:val="single" w:sz="4" w:space="0" w:color="auto"/>
              <w:right w:val="single" w:sz="4" w:space="0" w:color="auto"/>
            </w:tcBorders>
            <w:shd w:val="clear" w:color="000000" w:fill="00B050"/>
            <w:noWrap/>
            <w:vAlign w:val="bottom"/>
          </w:tcPr>
          <w:p w14:paraId="36DD001D" w14:textId="2F3BA001" w:rsidR="00886106" w:rsidRPr="00C27953" w:rsidRDefault="00886106" w:rsidP="00886106">
            <w:pPr>
              <w:spacing w:after="0" w:line="240" w:lineRule="auto"/>
              <w:ind w:left="0" w:right="0" w:firstLine="0"/>
              <w:jc w:val="right"/>
              <w:rPr>
                <w:rFonts w:eastAsia="Times New Roman"/>
                <w:color w:val="002B70"/>
                <w:sz w:val="20"/>
                <w:szCs w:val="20"/>
              </w:rPr>
            </w:pPr>
          </w:p>
        </w:tc>
        <w:tc>
          <w:tcPr>
            <w:tcW w:w="272" w:type="pct"/>
            <w:tcBorders>
              <w:top w:val="single" w:sz="4" w:space="0" w:color="auto"/>
              <w:left w:val="single" w:sz="4" w:space="0" w:color="auto"/>
              <w:bottom w:val="single" w:sz="4" w:space="0" w:color="auto"/>
              <w:right w:val="single" w:sz="4" w:space="0" w:color="auto"/>
            </w:tcBorders>
            <w:noWrap/>
            <w:vAlign w:val="bottom"/>
          </w:tcPr>
          <w:p w14:paraId="575A32BF" w14:textId="11135F4C" w:rsidR="00886106" w:rsidRPr="00886106" w:rsidRDefault="00886106" w:rsidP="00886106">
            <w:pPr>
              <w:spacing w:after="0" w:line="240" w:lineRule="auto"/>
              <w:ind w:left="0" w:right="0" w:firstLine="0"/>
              <w:jc w:val="right"/>
              <w:rPr>
                <w:rFonts w:eastAsia="Times New Roman"/>
                <w:color w:val="FFFFFF"/>
                <w:sz w:val="20"/>
                <w:szCs w:val="20"/>
              </w:rPr>
            </w:pPr>
          </w:p>
        </w:tc>
        <w:tc>
          <w:tcPr>
            <w:tcW w:w="272" w:type="pct"/>
            <w:tcBorders>
              <w:top w:val="single" w:sz="4" w:space="0" w:color="auto"/>
              <w:left w:val="single" w:sz="4" w:space="0" w:color="auto"/>
              <w:bottom w:val="single" w:sz="4" w:space="0" w:color="auto"/>
              <w:right w:val="single" w:sz="4" w:space="0" w:color="auto"/>
            </w:tcBorders>
            <w:noWrap/>
            <w:vAlign w:val="bottom"/>
          </w:tcPr>
          <w:p w14:paraId="3A59BDE7" w14:textId="4F33CB84" w:rsidR="00886106" w:rsidRPr="00886106" w:rsidRDefault="00886106" w:rsidP="00886106">
            <w:pPr>
              <w:spacing w:after="0" w:line="240" w:lineRule="auto"/>
              <w:ind w:left="0" w:right="0" w:firstLine="0"/>
              <w:jc w:val="right"/>
              <w:rPr>
                <w:rFonts w:eastAsia="Times New Roman"/>
                <w:color w:val="FFFFFF"/>
                <w:sz w:val="20"/>
                <w:szCs w:val="20"/>
              </w:rPr>
            </w:pPr>
          </w:p>
        </w:tc>
        <w:tc>
          <w:tcPr>
            <w:tcW w:w="341" w:type="pct"/>
            <w:tcBorders>
              <w:top w:val="single" w:sz="4" w:space="0" w:color="auto"/>
              <w:left w:val="single" w:sz="4" w:space="0" w:color="auto"/>
              <w:bottom w:val="single" w:sz="4" w:space="0" w:color="auto"/>
              <w:right w:val="single" w:sz="4" w:space="0" w:color="auto"/>
            </w:tcBorders>
            <w:noWrap/>
            <w:vAlign w:val="bottom"/>
          </w:tcPr>
          <w:p w14:paraId="1FD70BB4" w14:textId="7B3584C7" w:rsidR="00886106" w:rsidRPr="00886106" w:rsidRDefault="00886106" w:rsidP="00886106">
            <w:pPr>
              <w:spacing w:after="0" w:line="240" w:lineRule="auto"/>
              <w:ind w:left="0" w:right="0" w:firstLine="0"/>
              <w:jc w:val="right"/>
              <w:rPr>
                <w:rFonts w:eastAsia="Times New Roman"/>
                <w:color w:val="FFFFFF"/>
                <w:sz w:val="20"/>
                <w:szCs w:val="20"/>
              </w:rPr>
            </w:pPr>
          </w:p>
        </w:tc>
        <w:tc>
          <w:tcPr>
            <w:tcW w:w="330" w:type="pct"/>
            <w:tcBorders>
              <w:top w:val="single" w:sz="4" w:space="0" w:color="auto"/>
              <w:left w:val="single" w:sz="4" w:space="0" w:color="auto"/>
              <w:bottom w:val="single" w:sz="4" w:space="0" w:color="auto"/>
              <w:right w:val="single" w:sz="4" w:space="0" w:color="auto"/>
            </w:tcBorders>
            <w:shd w:val="clear" w:color="000000" w:fill="00B050"/>
            <w:noWrap/>
            <w:vAlign w:val="bottom"/>
          </w:tcPr>
          <w:p w14:paraId="17E8C87E" w14:textId="302449F2" w:rsidR="00886106" w:rsidRPr="00C27953" w:rsidRDefault="00886106" w:rsidP="00886106">
            <w:pPr>
              <w:spacing w:after="0" w:line="240" w:lineRule="auto"/>
              <w:ind w:left="0" w:right="0" w:firstLine="0"/>
              <w:jc w:val="right"/>
              <w:rPr>
                <w:rFonts w:eastAsia="Times New Roman"/>
                <w:color w:val="002B70"/>
                <w:sz w:val="20"/>
                <w:szCs w:val="20"/>
              </w:rPr>
            </w:pPr>
          </w:p>
        </w:tc>
        <w:tc>
          <w:tcPr>
            <w:tcW w:w="313" w:type="pct"/>
            <w:tcBorders>
              <w:top w:val="single" w:sz="4" w:space="0" w:color="auto"/>
              <w:left w:val="single" w:sz="4" w:space="0" w:color="auto"/>
              <w:bottom w:val="single" w:sz="4" w:space="0" w:color="auto"/>
              <w:right w:val="single" w:sz="4" w:space="0" w:color="auto"/>
            </w:tcBorders>
            <w:shd w:val="clear" w:color="000000" w:fill="00B050"/>
            <w:noWrap/>
            <w:vAlign w:val="bottom"/>
          </w:tcPr>
          <w:p w14:paraId="586043EB" w14:textId="3B43B930" w:rsidR="00886106" w:rsidRPr="00C27953" w:rsidRDefault="00886106" w:rsidP="00886106">
            <w:pPr>
              <w:spacing w:after="0" w:line="240" w:lineRule="auto"/>
              <w:ind w:left="0" w:right="0" w:firstLine="0"/>
              <w:jc w:val="right"/>
              <w:rPr>
                <w:rFonts w:eastAsia="Times New Roman"/>
                <w:color w:val="002B70"/>
                <w:sz w:val="20"/>
                <w:szCs w:val="20"/>
              </w:rPr>
            </w:pPr>
          </w:p>
        </w:tc>
        <w:tc>
          <w:tcPr>
            <w:tcW w:w="272" w:type="pct"/>
            <w:tcBorders>
              <w:top w:val="single" w:sz="4" w:space="0" w:color="auto"/>
              <w:left w:val="single" w:sz="4" w:space="0" w:color="auto"/>
              <w:bottom w:val="single" w:sz="4" w:space="0" w:color="auto"/>
              <w:right w:val="single" w:sz="4" w:space="0" w:color="auto"/>
            </w:tcBorders>
            <w:noWrap/>
            <w:vAlign w:val="bottom"/>
          </w:tcPr>
          <w:p w14:paraId="001A666B" w14:textId="0C8A935B" w:rsidR="00886106" w:rsidRPr="00886106" w:rsidRDefault="00886106" w:rsidP="00886106">
            <w:pPr>
              <w:spacing w:after="0" w:line="240" w:lineRule="auto"/>
              <w:ind w:left="0" w:right="0" w:firstLine="0"/>
              <w:jc w:val="right"/>
              <w:rPr>
                <w:rFonts w:eastAsia="Times New Roman"/>
                <w:color w:val="FFFFFF"/>
                <w:sz w:val="20"/>
                <w:szCs w:val="20"/>
              </w:rPr>
            </w:pPr>
          </w:p>
        </w:tc>
        <w:tc>
          <w:tcPr>
            <w:tcW w:w="372" w:type="pct"/>
            <w:tcBorders>
              <w:top w:val="single" w:sz="4" w:space="0" w:color="auto"/>
              <w:left w:val="single" w:sz="4" w:space="0" w:color="auto"/>
              <w:bottom w:val="single" w:sz="4" w:space="0" w:color="auto"/>
              <w:right w:val="single" w:sz="4" w:space="0" w:color="auto"/>
            </w:tcBorders>
            <w:shd w:val="clear" w:color="000000" w:fill="00B050"/>
            <w:noWrap/>
            <w:vAlign w:val="bottom"/>
          </w:tcPr>
          <w:p w14:paraId="0FD7B465" w14:textId="2CF6A0FB" w:rsidR="00886106" w:rsidRPr="00C27953" w:rsidRDefault="00886106" w:rsidP="00886106">
            <w:pPr>
              <w:spacing w:after="0" w:line="240" w:lineRule="auto"/>
              <w:ind w:left="0" w:right="0" w:firstLine="0"/>
              <w:jc w:val="right"/>
              <w:rPr>
                <w:rFonts w:eastAsia="Times New Roman"/>
                <w:color w:val="002B70"/>
                <w:sz w:val="20"/>
                <w:szCs w:val="20"/>
              </w:rPr>
            </w:pPr>
          </w:p>
        </w:tc>
      </w:tr>
    </w:tbl>
    <w:p w14:paraId="6D1E0FD7" w14:textId="5473A766" w:rsidR="00080786" w:rsidRPr="00080786" w:rsidRDefault="00080786" w:rsidP="00080786">
      <w:pPr>
        <w:rPr>
          <w:b/>
          <w:bCs/>
          <w:sz w:val="16"/>
          <w:szCs w:val="16"/>
        </w:rPr>
      </w:pPr>
      <w:r w:rsidRPr="00080786">
        <w:rPr>
          <w:b/>
          <w:bCs/>
          <w:sz w:val="16"/>
          <w:szCs w:val="16"/>
        </w:rPr>
        <w:t xml:space="preserve">Table </w:t>
      </w:r>
      <w:r>
        <w:rPr>
          <w:b/>
          <w:bCs/>
          <w:sz w:val="16"/>
          <w:szCs w:val="16"/>
        </w:rPr>
        <w:t>2</w:t>
      </w:r>
    </w:p>
    <w:p w14:paraId="2F0AAB7A" w14:textId="7AE18E90" w:rsidR="00B81D5C" w:rsidRDefault="00B81D5C" w:rsidP="00BD3D16">
      <w:pPr>
        <w:ind w:left="103"/>
      </w:pPr>
    </w:p>
    <w:p w14:paraId="4E4629EF" w14:textId="77777777" w:rsidR="005B06F8" w:rsidRPr="005B06F8" w:rsidRDefault="005B06F8" w:rsidP="005B06F8">
      <w:pPr>
        <w:ind w:left="103"/>
      </w:pPr>
      <w:r w:rsidRPr="005B06F8">
        <w:t>Table 2 summarises the outcomes of EIAs that relate to decisions impacting both service users and the Council’s workforce. These include strategic plans, service redesigns, and cross-cutting programmes that have internal operational impacts alongside external outcomes.</w:t>
      </w:r>
    </w:p>
    <w:p w14:paraId="25BF4F46" w14:textId="77777777" w:rsidR="005B06F8" w:rsidRPr="007911A3" w:rsidRDefault="005B06F8" w:rsidP="005B06F8">
      <w:pPr>
        <w:ind w:left="103"/>
      </w:pPr>
      <w:r w:rsidRPr="005B06F8">
        <w:t>The assessments demonstrate that equality implications were considered at an early stage of policy and service development. Positive impacts were most frequently identified in relation to improved accessibility, inclusive service models, and targeted support for vulnerable groups.</w:t>
      </w:r>
      <w:r>
        <w:t xml:space="preserve"> </w:t>
      </w:r>
      <w:r w:rsidRPr="007911A3">
        <w:t>Where negative or mixed impacts were identified, mitigating actions were identified within the individual EIAs to minimise disproportionate effects and ensure continued compliance with the Public Sector Equality Duty.</w:t>
      </w:r>
    </w:p>
    <w:p w14:paraId="08C2FBDE" w14:textId="77777777" w:rsidR="003E7037" w:rsidRDefault="003E7037" w:rsidP="005B06F8">
      <w:pPr>
        <w:ind w:left="0" w:firstLine="0"/>
        <w:rPr>
          <w:b/>
          <w:bCs/>
        </w:rPr>
      </w:pPr>
    </w:p>
    <w:p w14:paraId="6545DBF4" w14:textId="77777777" w:rsidR="003E7037" w:rsidRDefault="003E7037" w:rsidP="003E7037">
      <w:pPr>
        <w:ind w:left="103"/>
        <w:rPr>
          <w:b/>
          <w:bCs/>
        </w:rPr>
      </w:pPr>
    </w:p>
    <w:p w14:paraId="4C842394" w14:textId="3B451BBC" w:rsidR="003E7037" w:rsidRPr="003E7037" w:rsidRDefault="003E7037" w:rsidP="003E7037">
      <w:pPr>
        <w:ind w:left="103"/>
        <w:rPr>
          <w:b/>
          <w:bCs/>
        </w:rPr>
      </w:pPr>
      <w:r w:rsidRPr="003E7037">
        <w:rPr>
          <w:b/>
          <w:bCs/>
        </w:rPr>
        <w:t>Internal EIAs</w:t>
      </w:r>
    </w:p>
    <w:p w14:paraId="3085318A" w14:textId="21D7D538" w:rsidR="005C4909" w:rsidRDefault="003E7037" w:rsidP="00475E33">
      <w:pPr>
        <w:ind w:left="103"/>
      </w:pPr>
      <w:r w:rsidRPr="003E7037">
        <w:rPr>
          <w:i/>
          <w:iCs/>
        </w:rPr>
        <w:t>(Organisational and workforce-related decisions)</w:t>
      </w:r>
    </w:p>
    <w:p w14:paraId="5DBAF49E" w14:textId="77777777" w:rsidR="00227BB9" w:rsidRDefault="00227BB9" w:rsidP="00BD3D16">
      <w:pPr>
        <w:ind w:left="103"/>
      </w:pPr>
    </w:p>
    <w:tbl>
      <w:tblPr>
        <w:tblW w:w="5387" w:type="dxa"/>
        <w:tblLook w:val="04A0" w:firstRow="1" w:lastRow="0" w:firstColumn="1" w:lastColumn="0" w:noHBand="0" w:noVBand="1"/>
      </w:tblPr>
      <w:tblGrid>
        <w:gridCol w:w="3840"/>
        <w:gridCol w:w="1547"/>
      </w:tblGrid>
      <w:tr w:rsidR="00227BB9" w:rsidRPr="00227BB9" w14:paraId="7FE15FCB" w14:textId="77777777" w:rsidTr="00227BB9">
        <w:trPr>
          <w:trHeight w:val="290"/>
        </w:trPr>
        <w:tc>
          <w:tcPr>
            <w:tcW w:w="3840" w:type="dxa"/>
            <w:tcBorders>
              <w:top w:val="nil"/>
              <w:left w:val="nil"/>
              <w:bottom w:val="nil"/>
              <w:right w:val="nil"/>
            </w:tcBorders>
            <w:vAlign w:val="bottom"/>
            <w:hideMark/>
          </w:tcPr>
          <w:p w14:paraId="306B3B9A" w14:textId="77777777" w:rsidR="00227BB9" w:rsidRPr="00227BB9" w:rsidRDefault="00227BB9" w:rsidP="00227BB9">
            <w:pPr>
              <w:spacing w:after="0" w:line="240" w:lineRule="auto"/>
              <w:ind w:left="0" w:right="0" w:firstLine="0"/>
              <w:rPr>
                <w:rFonts w:ascii="Times New Roman" w:eastAsia="Times New Roman" w:hAnsi="Times New Roman" w:cs="Times New Roman"/>
                <w:color w:val="auto"/>
                <w:sz w:val="20"/>
                <w:szCs w:val="24"/>
              </w:rPr>
            </w:pPr>
          </w:p>
        </w:tc>
        <w:tc>
          <w:tcPr>
            <w:tcW w:w="1547" w:type="dxa"/>
            <w:tcBorders>
              <w:top w:val="single" w:sz="4" w:space="0" w:color="auto"/>
              <w:left w:val="single" w:sz="4" w:space="0" w:color="auto"/>
              <w:bottom w:val="single" w:sz="4" w:space="0" w:color="auto"/>
              <w:right w:val="single" w:sz="4" w:space="0" w:color="auto"/>
            </w:tcBorders>
            <w:shd w:val="clear" w:color="000000" w:fill="E8E8E8"/>
            <w:vAlign w:val="center"/>
            <w:hideMark/>
          </w:tcPr>
          <w:p w14:paraId="1CDA5AFD" w14:textId="78EE9EB2" w:rsidR="00227BB9" w:rsidRPr="004B6F40" w:rsidRDefault="00227BB9" w:rsidP="00227BB9">
            <w:pPr>
              <w:spacing w:after="0" w:line="240" w:lineRule="auto"/>
              <w:ind w:left="0" w:right="0" w:firstLine="0"/>
              <w:jc w:val="center"/>
              <w:rPr>
                <w:rFonts w:eastAsia="Times New Roman"/>
                <w:b/>
                <w:bCs/>
                <w:color w:val="0068B7"/>
                <w:sz w:val="16"/>
                <w:szCs w:val="16"/>
              </w:rPr>
            </w:pPr>
            <w:r w:rsidRPr="004B6F40">
              <w:rPr>
                <w:rFonts w:eastAsia="Times New Roman"/>
                <w:b/>
                <w:bCs/>
                <w:color w:val="0068B7"/>
                <w:sz w:val="16"/>
                <w:szCs w:val="16"/>
              </w:rPr>
              <w:t xml:space="preserve">Overall Impact </w:t>
            </w:r>
          </w:p>
        </w:tc>
      </w:tr>
      <w:tr w:rsidR="00227BB9" w:rsidRPr="00227BB9" w14:paraId="407D9CD0" w14:textId="77777777" w:rsidTr="004B6F40">
        <w:trPr>
          <w:trHeight w:val="290"/>
        </w:trPr>
        <w:tc>
          <w:tcPr>
            <w:tcW w:w="3840" w:type="dxa"/>
            <w:tcBorders>
              <w:top w:val="single" w:sz="4" w:space="0" w:color="auto"/>
              <w:left w:val="single" w:sz="4" w:space="0" w:color="auto"/>
              <w:bottom w:val="single" w:sz="4" w:space="0" w:color="auto"/>
              <w:right w:val="single" w:sz="4" w:space="0" w:color="auto"/>
            </w:tcBorders>
            <w:shd w:val="clear" w:color="000000" w:fill="E8E8E8"/>
            <w:hideMark/>
          </w:tcPr>
          <w:p w14:paraId="0424DE51" w14:textId="77777777" w:rsidR="00227BB9" w:rsidRPr="004B6F40" w:rsidRDefault="00227BB9" w:rsidP="00227BB9">
            <w:pPr>
              <w:spacing w:after="0" w:line="240" w:lineRule="auto"/>
              <w:ind w:left="0" w:right="0" w:firstLine="0"/>
              <w:rPr>
                <w:rFonts w:eastAsia="Times New Roman"/>
                <w:color w:val="0068B7"/>
                <w:sz w:val="18"/>
                <w:szCs w:val="18"/>
              </w:rPr>
            </w:pPr>
            <w:r w:rsidRPr="004B6F40">
              <w:rPr>
                <w:rFonts w:eastAsia="Times New Roman"/>
                <w:color w:val="0068B7"/>
                <w:sz w:val="18"/>
                <w:szCs w:val="18"/>
              </w:rPr>
              <w:t>Learning Agreement Policy 2026</w:t>
            </w:r>
          </w:p>
        </w:tc>
        <w:tc>
          <w:tcPr>
            <w:tcW w:w="1547" w:type="dxa"/>
            <w:tcBorders>
              <w:top w:val="single" w:sz="4" w:space="0" w:color="auto"/>
              <w:left w:val="single" w:sz="4" w:space="0" w:color="auto"/>
              <w:bottom w:val="single" w:sz="4" w:space="0" w:color="auto"/>
              <w:right w:val="single" w:sz="4" w:space="0" w:color="auto"/>
            </w:tcBorders>
            <w:shd w:val="clear" w:color="auto" w:fill="00B050"/>
            <w:noWrap/>
            <w:vAlign w:val="bottom"/>
          </w:tcPr>
          <w:p w14:paraId="15718EBD" w14:textId="46AC4099" w:rsidR="00227BB9" w:rsidRPr="00C27953" w:rsidRDefault="00227BB9" w:rsidP="00227BB9">
            <w:pPr>
              <w:spacing w:after="0" w:line="240" w:lineRule="auto"/>
              <w:ind w:left="0" w:right="0" w:firstLine="0"/>
              <w:jc w:val="right"/>
              <w:rPr>
                <w:rFonts w:eastAsia="Times New Roman"/>
                <w:color w:val="002B70"/>
                <w:sz w:val="20"/>
                <w:szCs w:val="20"/>
              </w:rPr>
            </w:pPr>
          </w:p>
        </w:tc>
      </w:tr>
      <w:tr w:rsidR="00227BB9" w:rsidRPr="00227BB9" w14:paraId="2D24721C" w14:textId="77777777" w:rsidTr="004B6F40">
        <w:trPr>
          <w:trHeight w:val="290"/>
        </w:trPr>
        <w:tc>
          <w:tcPr>
            <w:tcW w:w="3840" w:type="dxa"/>
            <w:tcBorders>
              <w:top w:val="nil"/>
              <w:left w:val="single" w:sz="4" w:space="0" w:color="auto"/>
              <w:bottom w:val="single" w:sz="4" w:space="0" w:color="auto"/>
              <w:right w:val="single" w:sz="4" w:space="0" w:color="auto"/>
            </w:tcBorders>
            <w:shd w:val="clear" w:color="000000" w:fill="E8E8E8"/>
            <w:hideMark/>
          </w:tcPr>
          <w:p w14:paraId="2DF59B39" w14:textId="77777777" w:rsidR="00227BB9" w:rsidRPr="004B6F40" w:rsidRDefault="00227BB9" w:rsidP="00227BB9">
            <w:pPr>
              <w:spacing w:after="0" w:line="240" w:lineRule="auto"/>
              <w:ind w:left="0" w:right="0" w:firstLine="0"/>
              <w:rPr>
                <w:rFonts w:eastAsia="Times New Roman"/>
                <w:color w:val="0068B7"/>
                <w:sz w:val="18"/>
                <w:szCs w:val="18"/>
              </w:rPr>
            </w:pPr>
            <w:r w:rsidRPr="004B6F40">
              <w:rPr>
                <w:rFonts w:eastAsia="Times New Roman"/>
                <w:color w:val="0068B7"/>
                <w:sz w:val="18"/>
                <w:szCs w:val="18"/>
              </w:rPr>
              <w:t>Review of Disciplinary Procedure</w:t>
            </w:r>
          </w:p>
        </w:tc>
        <w:tc>
          <w:tcPr>
            <w:tcW w:w="1547" w:type="dxa"/>
            <w:tcBorders>
              <w:top w:val="nil"/>
              <w:left w:val="nil"/>
              <w:bottom w:val="single" w:sz="4" w:space="0" w:color="auto"/>
              <w:right w:val="single" w:sz="4" w:space="0" w:color="auto"/>
            </w:tcBorders>
            <w:shd w:val="clear" w:color="auto" w:fill="00B050"/>
            <w:noWrap/>
            <w:vAlign w:val="bottom"/>
          </w:tcPr>
          <w:p w14:paraId="4250B45F" w14:textId="5936F822" w:rsidR="00227BB9" w:rsidRPr="00227BB9" w:rsidRDefault="00227BB9" w:rsidP="00227BB9">
            <w:pPr>
              <w:spacing w:after="0" w:line="240" w:lineRule="auto"/>
              <w:ind w:left="0" w:right="0" w:firstLine="0"/>
              <w:rPr>
                <w:rFonts w:eastAsia="Times New Roman"/>
                <w:color w:val="00B050"/>
                <w:sz w:val="20"/>
                <w:szCs w:val="20"/>
              </w:rPr>
            </w:pPr>
          </w:p>
        </w:tc>
      </w:tr>
      <w:tr w:rsidR="00227BB9" w:rsidRPr="00227BB9" w14:paraId="5CDD790D" w14:textId="77777777" w:rsidTr="004B6F40">
        <w:trPr>
          <w:trHeight w:val="290"/>
        </w:trPr>
        <w:tc>
          <w:tcPr>
            <w:tcW w:w="3840" w:type="dxa"/>
            <w:tcBorders>
              <w:top w:val="nil"/>
              <w:left w:val="single" w:sz="4" w:space="0" w:color="auto"/>
              <w:bottom w:val="single" w:sz="4" w:space="0" w:color="auto"/>
              <w:right w:val="single" w:sz="4" w:space="0" w:color="auto"/>
            </w:tcBorders>
            <w:shd w:val="clear" w:color="000000" w:fill="E8E8E8"/>
            <w:hideMark/>
          </w:tcPr>
          <w:p w14:paraId="6A3A6E97" w14:textId="39360CB2" w:rsidR="00227BB9" w:rsidRPr="004B6F40" w:rsidRDefault="00227BB9" w:rsidP="00227BB9">
            <w:pPr>
              <w:spacing w:after="0" w:line="240" w:lineRule="auto"/>
              <w:ind w:left="0" w:right="0" w:firstLine="0"/>
              <w:rPr>
                <w:rFonts w:eastAsia="Times New Roman"/>
                <w:color w:val="0068B7"/>
                <w:sz w:val="18"/>
                <w:szCs w:val="18"/>
              </w:rPr>
            </w:pPr>
            <w:r w:rsidRPr="004B6F40">
              <w:rPr>
                <w:rFonts w:eastAsia="Times New Roman"/>
                <w:color w:val="0068B7"/>
                <w:sz w:val="18"/>
                <w:szCs w:val="18"/>
              </w:rPr>
              <w:t>Flexi Time Policy</w:t>
            </w:r>
          </w:p>
        </w:tc>
        <w:tc>
          <w:tcPr>
            <w:tcW w:w="1547" w:type="dxa"/>
            <w:tcBorders>
              <w:top w:val="nil"/>
              <w:left w:val="nil"/>
              <w:bottom w:val="single" w:sz="4" w:space="0" w:color="auto"/>
              <w:right w:val="single" w:sz="4" w:space="0" w:color="auto"/>
            </w:tcBorders>
            <w:shd w:val="clear" w:color="auto" w:fill="FFC000"/>
            <w:noWrap/>
            <w:vAlign w:val="bottom"/>
          </w:tcPr>
          <w:p w14:paraId="5EB18F90" w14:textId="2CDA264A" w:rsidR="00227BB9" w:rsidRPr="00227BB9" w:rsidRDefault="00227BB9" w:rsidP="00227BB9">
            <w:pPr>
              <w:spacing w:after="0" w:line="240" w:lineRule="auto"/>
              <w:ind w:left="0" w:right="0" w:firstLine="0"/>
              <w:rPr>
                <w:rFonts w:eastAsia="Times New Roman"/>
                <w:color w:val="FFC000"/>
                <w:sz w:val="20"/>
                <w:szCs w:val="20"/>
              </w:rPr>
            </w:pPr>
          </w:p>
        </w:tc>
      </w:tr>
      <w:tr w:rsidR="00227BB9" w:rsidRPr="00227BB9" w14:paraId="1DA38A0C" w14:textId="77777777" w:rsidTr="004B6F40">
        <w:trPr>
          <w:trHeight w:val="290"/>
        </w:trPr>
        <w:tc>
          <w:tcPr>
            <w:tcW w:w="3840" w:type="dxa"/>
            <w:tcBorders>
              <w:top w:val="nil"/>
              <w:left w:val="single" w:sz="4" w:space="0" w:color="auto"/>
              <w:bottom w:val="single" w:sz="4" w:space="0" w:color="auto"/>
              <w:right w:val="single" w:sz="4" w:space="0" w:color="auto"/>
            </w:tcBorders>
            <w:shd w:val="clear" w:color="000000" w:fill="E8E8E8"/>
            <w:hideMark/>
          </w:tcPr>
          <w:p w14:paraId="3779DD96" w14:textId="1A74FA04" w:rsidR="00227BB9" w:rsidRPr="004B6F40" w:rsidRDefault="00227BB9" w:rsidP="00227BB9">
            <w:pPr>
              <w:spacing w:after="0" w:line="240" w:lineRule="auto"/>
              <w:ind w:left="0" w:right="0" w:firstLine="0"/>
              <w:rPr>
                <w:rFonts w:eastAsia="Times New Roman"/>
                <w:color w:val="0068B7"/>
                <w:sz w:val="18"/>
                <w:szCs w:val="18"/>
              </w:rPr>
            </w:pPr>
            <w:r w:rsidRPr="004B6F40">
              <w:rPr>
                <w:rFonts w:eastAsia="Times New Roman"/>
                <w:color w:val="0068B7"/>
                <w:sz w:val="18"/>
                <w:szCs w:val="18"/>
              </w:rPr>
              <w:t>Digital Services - Relocation of Lockers</w:t>
            </w:r>
          </w:p>
        </w:tc>
        <w:tc>
          <w:tcPr>
            <w:tcW w:w="1547" w:type="dxa"/>
            <w:tcBorders>
              <w:top w:val="nil"/>
              <w:left w:val="nil"/>
              <w:bottom w:val="single" w:sz="4" w:space="0" w:color="auto"/>
              <w:right w:val="single" w:sz="4" w:space="0" w:color="auto"/>
            </w:tcBorders>
            <w:shd w:val="clear" w:color="auto" w:fill="FFC000"/>
            <w:noWrap/>
            <w:vAlign w:val="bottom"/>
          </w:tcPr>
          <w:p w14:paraId="5936929E" w14:textId="47FBBAFA" w:rsidR="00227BB9" w:rsidRPr="00227BB9" w:rsidRDefault="00227BB9" w:rsidP="00227BB9">
            <w:pPr>
              <w:spacing w:after="0" w:line="240" w:lineRule="auto"/>
              <w:ind w:left="0" w:right="0" w:firstLine="0"/>
              <w:rPr>
                <w:rFonts w:eastAsia="Times New Roman"/>
                <w:color w:val="FFC000"/>
                <w:sz w:val="20"/>
                <w:szCs w:val="20"/>
              </w:rPr>
            </w:pPr>
          </w:p>
        </w:tc>
      </w:tr>
      <w:tr w:rsidR="00227BB9" w:rsidRPr="00227BB9" w14:paraId="087FA654" w14:textId="77777777" w:rsidTr="004B6F40">
        <w:trPr>
          <w:trHeight w:val="290"/>
        </w:trPr>
        <w:tc>
          <w:tcPr>
            <w:tcW w:w="3840" w:type="dxa"/>
            <w:tcBorders>
              <w:top w:val="nil"/>
              <w:left w:val="single" w:sz="4" w:space="0" w:color="auto"/>
              <w:bottom w:val="single" w:sz="4" w:space="0" w:color="auto"/>
              <w:right w:val="single" w:sz="4" w:space="0" w:color="auto"/>
            </w:tcBorders>
            <w:shd w:val="clear" w:color="000000" w:fill="E8E8E8"/>
            <w:hideMark/>
          </w:tcPr>
          <w:p w14:paraId="25F3AF40" w14:textId="77777777" w:rsidR="00227BB9" w:rsidRPr="004B6F40" w:rsidRDefault="00227BB9" w:rsidP="00227BB9">
            <w:pPr>
              <w:spacing w:after="0" w:line="240" w:lineRule="auto"/>
              <w:ind w:left="0" w:right="0" w:firstLine="0"/>
              <w:rPr>
                <w:rFonts w:eastAsia="Times New Roman"/>
                <w:color w:val="0068B7"/>
                <w:sz w:val="18"/>
                <w:szCs w:val="18"/>
              </w:rPr>
            </w:pPr>
            <w:r w:rsidRPr="004B6F40">
              <w:rPr>
                <w:rFonts w:eastAsia="Times New Roman"/>
                <w:color w:val="0068B7"/>
                <w:sz w:val="18"/>
                <w:szCs w:val="18"/>
              </w:rPr>
              <w:t xml:space="preserve">Online Learning Policy </w:t>
            </w:r>
          </w:p>
        </w:tc>
        <w:tc>
          <w:tcPr>
            <w:tcW w:w="1547" w:type="dxa"/>
            <w:tcBorders>
              <w:top w:val="single" w:sz="4" w:space="0" w:color="auto"/>
              <w:left w:val="single" w:sz="4" w:space="0" w:color="auto"/>
              <w:bottom w:val="single" w:sz="4" w:space="0" w:color="auto"/>
              <w:right w:val="single" w:sz="4" w:space="0" w:color="auto"/>
            </w:tcBorders>
            <w:shd w:val="clear" w:color="auto" w:fill="00B050"/>
            <w:noWrap/>
            <w:vAlign w:val="bottom"/>
          </w:tcPr>
          <w:p w14:paraId="1096E945" w14:textId="1F40D759" w:rsidR="00227BB9" w:rsidRPr="00C27953" w:rsidRDefault="00227BB9" w:rsidP="00227BB9">
            <w:pPr>
              <w:spacing w:after="0" w:line="240" w:lineRule="auto"/>
              <w:ind w:left="0" w:right="0" w:firstLine="0"/>
              <w:jc w:val="right"/>
              <w:rPr>
                <w:rFonts w:eastAsia="Times New Roman"/>
                <w:color w:val="002B70"/>
                <w:sz w:val="20"/>
                <w:szCs w:val="20"/>
              </w:rPr>
            </w:pPr>
          </w:p>
        </w:tc>
      </w:tr>
      <w:tr w:rsidR="00227BB9" w:rsidRPr="00227BB9" w14:paraId="5FB6B860" w14:textId="77777777" w:rsidTr="004B6F40">
        <w:trPr>
          <w:trHeight w:val="290"/>
        </w:trPr>
        <w:tc>
          <w:tcPr>
            <w:tcW w:w="3840" w:type="dxa"/>
            <w:tcBorders>
              <w:top w:val="nil"/>
              <w:left w:val="single" w:sz="4" w:space="0" w:color="auto"/>
              <w:bottom w:val="single" w:sz="4" w:space="0" w:color="auto"/>
              <w:right w:val="single" w:sz="4" w:space="0" w:color="auto"/>
            </w:tcBorders>
            <w:shd w:val="clear" w:color="000000" w:fill="E8E8E8"/>
            <w:hideMark/>
          </w:tcPr>
          <w:p w14:paraId="241CA914" w14:textId="77777777" w:rsidR="00227BB9" w:rsidRPr="004B6F40" w:rsidRDefault="00227BB9" w:rsidP="00227BB9">
            <w:pPr>
              <w:spacing w:after="0" w:line="240" w:lineRule="auto"/>
              <w:ind w:left="0" w:right="0" w:firstLine="0"/>
              <w:rPr>
                <w:rFonts w:eastAsia="Times New Roman"/>
                <w:color w:val="0068B7"/>
                <w:sz w:val="18"/>
                <w:szCs w:val="18"/>
              </w:rPr>
            </w:pPr>
            <w:r w:rsidRPr="004B6F40">
              <w:rPr>
                <w:rFonts w:eastAsia="Times New Roman"/>
                <w:color w:val="0068B7"/>
                <w:sz w:val="18"/>
                <w:szCs w:val="18"/>
              </w:rPr>
              <w:t xml:space="preserve">Service </w:t>
            </w:r>
            <w:proofErr w:type="gramStart"/>
            <w:r w:rsidRPr="004B6F40">
              <w:rPr>
                <w:rFonts w:eastAsia="Times New Roman"/>
                <w:color w:val="0068B7"/>
                <w:sz w:val="18"/>
                <w:szCs w:val="18"/>
              </w:rPr>
              <w:t>Restructure  -</w:t>
            </w:r>
            <w:proofErr w:type="gramEnd"/>
            <w:r w:rsidRPr="004B6F40">
              <w:rPr>
                <w:rFonts w:eastAsia="Times New Roman"/>
                <w:color w:val="0068B7"/>
                <w:sz w:val="18"/>
                <w:szCs w:val="18"/>
              </w:rPr>
              <w:t xml:space="preserve"> Digital Delivery Service </w:t>
            </w:r>
          </w:p>
        </w:tc>
        <w:tc>
          <w:tcPr>
            <w:tcW w:w="1547" w:type="dxa"/>
            <w:tcBorders>
              <w:top w:val="single" w:sz="4" w:space="0" w:color="auto"/>
              <w:left w:val="single" w:sz="4" w:space="0" w:color="auto"/>
              <w:bottom w:val="single" w:sz="4" w:space="0" w:color="auto"/>
              <w:right w:val="single" w:sz="4" w:space="0" w:color="auto"/>
            </w:tcBorders>
            <w:shd w:val="clear" w:color="auto" w:fill="00B050"/>
            <w:noWrap/>
            <w:vAlign w:val="bottom"/>
          </w:tcPr>
          <w:p w14:paraId="7A8F1F75" w14:textId="15923299" w:rsidR="00227BB9" w:rsidRPr="00C27953" w:rsidRDefault="00227BB9" w:rsidP="00227BB9">
            <w:pPr>
              <w:spacing w:after="0" w:line="240" w:lineRule="auto"/>
              <w:ind w:left="0" w:right="0" w:firstLine="0"/>
              <w:jc w:val="right"/>
              <w:rPr>
                <w:rFonts w:eastAsia="Times New Roman"/>
                <w:color w:val="002B70"/>
                <w:sz w:val="20"/>
                <w:szCs w:val="20"/>
              </w:rPr>
            </w:pPr>
          </w:p>
        </w:tc>
      </w:tr>
    </w:tbl>
    <w:p w14:paraId="0DFC2D35" w14:textId="77777777" w:rsidR="00227BB9" w:rsidRDefault="00227BB9" w:rsidP="00BD3D16">
      <w:pPr>
        <w:ind w:left="103"/>
        <w:rPr>
          <w:b/>
          <w:bCs/>
        </w:rPr>
      </w:pPr>
    </w:p>
    <w:p w14:paraId="33E2926B" w14:textId="200762E9" w:rsidR="00080786" w:rsidRPr="00080786" w:rsidRDefault="00080786" w:rsidP="00080786">
      <w:pPr>
        <w:rPr>
          <w:b/>
          <w:bCs/>
          <w:sz w:val="16"/>
          <w:szCs w:val="16"/>
        </w:rPr>
      </w:pPr>
      <w:r w:rsidRPr="00080786">
        <w:rPr>
          <w:b/>
          <w:bCs/>
          <w:sz w:val="16"/>
          <w:szCs w:val="16"/>
        </w:rPr>
        <w:t xml:space="preserve">Table </w:t>
      </w:r>
      <w:r>
        <w:rPr>
          <w:b/>
          <w:bCs/>
          <w:sz w:val="16"/>
          <w:szCs w:val="16"/>
        </w:rPr>
        <w:t>3</w:t>
      </w:r>
      <w:r w:rsidRPr="00080786">
        <w:rPr>
          <w:b/>
          <w:bCs/>
          <w:sz w:val="16"/>
          <w:szCs w:val="16"/>
        </w:rPr>
        <w:t xml:space="preserve"> </w:t>
      </w:r>
    </w:p>
    <w:p w14:paraId="6A254C07" w14:textId="77777777" w:rsidR="00080786" w:rsidRPr="00227BB9" w:rsidRDefault="00080786" w:rsidP="00BD3D16">
      <w:pPr>
        <w:ind w:left="103"/>
        <w:rPr>
          <w:b/>
          <w:bCs/>
        </w:rPr>
      </w:pPr>
    </w:p>
    <w:p w14:paraId="52E125F5" w14:textId="77777777" w:rsidR="00D312FB" w:rsidRDefault="00D312FB" w:rsidP="00A17F9C">
      <w:pPr>
        <w:ind w:left="0" w:firstLine="0"/>
      </w:pPr>
    </w:p>
    <w:p w14:paraId="4B2E633D" w14:textId="77777777" w:rsidR="00A17F9C" w:rsidRPr="00A17F9C" w:rsidRDefault="00A17F9C" w:rsidP="00A17F9C">
      <w:pPr>
        <w:spacing w:after="0" w:line="259" w:lineRule="auto"/>
        <w:ind w:left="0" w:firstLine="0"/>
      </w:pPr>
      <w:r w:rsidRPr="00A17F9C">
        <w:t>Table 3 presents the outcomes of internal EIAs, focusing on workforce policies, restructures, and organisational processes.</w:t>
      </w:r>
    </w:p>
    <w:p w14:paraId="4DA1FF0A" w14:textId="2859CC3A" w:rsidR="00A17F9C" w:rsidRPr="00A17F9C" w:rsidRDefault="00A17F9C" w:rsidP="00A17F9C">
      <w:pPr>
        <w:spacing w:after="0" w:line="259" w:lineRule="auto"/>
        <w:ind w:left="0" w:firstLine="0"/>
      </w:pPr>
      <w:r w:rsidRPr="00A17F9C">
        <w:t>Overall, internal EIAs identified either positive or</w:t>
      </w:r>
      <w:r w:rsidRPr="00904DD1">
        <w:t xml:space="preserve"> both positive and negative </w:t>
      </w:r>
      <w:r w:rsidR="00904DD1" w:rsidRPr="00904DD1">
        <w:t>impacts</w:t>
      </w:r>
      <w:r w:rsidR="00904DD1">
        <w:t xml:space="preserve"> w</w:t>
      </w:r>
      <w:r w:rsidRPr="00A17F9C">
        <w:t xml:space="preserve">here potential </w:t>
      </w:r>
      <w:r w:rsidR="00904DD1" w:rsidRPr="00904DD1">
        <w:t xml:space="preserve">negative </w:t>
      </w:r>
      <w:r w:rsidRPr="00A17F9C">
        <w:t xml:space="preserve">impacts were identified, </w:t>
      </w:r>
      <w:r w:rsidR="00904DD1" w:rsidRPr="00904DD1">
        <w:t>mitigations were put in</w:t>
      </w:r>
      <w:r w:rsidR="00904DD1">
        <w:t xml:space="preserve"> </w:t>
      </w:r>
      <w:r w:rsidR="00904DD1" w:rsidRPr="00904DD1">
        <w:t>place.</w:t>
      </w:r>
    </w:p>
    <w:p w14:paraId="07FAEF7A" w14:textId="77777777" w:rsidR="00BE79A8" w:rsidRDefault="00BE79A8" w:rsidP="006614BC">
      <w:pPr>
        <w:spacing w:after="0" w:line="259" w:lineRule="auto"/>
        <w:ind w:left="0" w:firstLine="0"/>
        <w:sectPr w:rsidR="00BE79A8" w:rsidSect="00517D21">
          <w:headerReference w:type="even" r:id="rId23"/>
          <w:headerReference w:type="default" r:id="rId24"/>
          <w:footerReference w:type="even" r:id="rId25"/>
          <w:footerReference w:type="default" r:id="rId26"/>
          <w:headerReference w:type="first" r:id="rId27"/>
          <w:footerReference w:type="first" r:id="rId28"/>
          <w:pgSz w:w="16840" w:h="11900" w:orient="landscape"/>
          <w:pgMar w:top="578" w:right="278" w:bottom="578" w:left="879" w:header="720" w:footer="720" w:gutter="0"/>
          <w:cols w:space="720"/>
        </w:sectPr>
      </w:pPr>
    </w:p>
    <w:p w14:paraId="2E801D12" w14:textId="43E68FB6" w:rsidR="001C7679" w:rsidRDefault="00080786" w:rsidP="008223F0">
      <w:pPr>
        <w:pStyle w:val="Style1"/>
        <w:numPr>
          <w:ilvl w:val="0"/>
          <w:numId w:val="0"/>
        </w:numPr>
      </w:pPr>
      <w:r>
        <w:lastRenderedPageBreak/>
        <w:t>6</w:t>
      </w:r>
      <w:r w:rsidR="001C7679">
        <w:t xml:space="preserve">.1 Analysis of Outcomes </w:t>
      </w:r>
    </w:p>
    <w:p w14:paraId="5F23B78F" w14:textId="77777777" w:rsidR="00B912F5" w:rsidRDefault="00B912F5" w:rsidP="001C7679">
      <w:pPr>
        <w:spacing w:after="0" w:line="259" w:lineRule="auto"/>
        <w:ind w:left="0" w:right="0" w:firstLine="0"/>
        <w:rPr>
          <w:b/>
          <w:color w:val="4471C4"/>
          <w:sz w:val="28"/>
          <w:szCs w:val="28"/>
        </w:rPr>
      </w:pPr>
    </w:p>
    <w:p w14:paraId="6A40B0E4" w14:textId="7FBA8487" w:rsidR="00891D78" w:rsidRDefault="00836861" w:rsidP="00891D78">
      <w:pPr>
        <w:spacing w:after="0" w:line="259" w:lineRule="auto"/>
        <w:rPr>
          <w:color w:val="000000" w:themeColor="text1"/>
        </w:rPr>
      </w:pPr>
      <w:r>
        <w:rPr>
          <w:color w:val="000000" w:themeColor="text1"/>
          <w:szCs w:val="24"/>
        </w:rPr>
        <w:t>A</w:t>
      </w:r>
      <w:r w:rsidR="00631130" w:rsidRPr="00891D78">
        <w:rPr>
          <w:color w:val="000000" w:themeColor="text1"/>
          <w:szCs w:val="24"/>
        </w:rPr>
        <w:t xml:space="preserve"> total of 49 Equality Impact Assessments were carried out</w:t>
      </w:r>
      <w:r w:rsidR="00475E33">
        <w:rPr>
          <w:color w:val="000000" w:themeColor="text1"/>
          <w:szCs w:val="24"/>
        </w:rPr>
        <w:t xml:space="preserve">. </w:t>
      </w:r>
      <w:r w:rsidR="00891D78" w:rsidRPr="00891D78">
        <w:rPr>
          <w:color w:val="000000" w:themeColor="text1"/>
        </w:rPr>
        <w:t xml:space="preserve">The graph shows that Equality Impact Assessments were </w:t>
      </w:r>
      <w:r w:rsidR="00DD2F89" w:rsidRPr="00891D78">
        <w:rPr>
          <w:color w:val="000000" w:themeColor="text1"/>
        </w:rPr>
        <w:t>most completed</w:t>
      </w:r>
      <w:r w:rsidR="00891D78" w:rsidRPr="00891D78">
        <w:rPr>
          <w:color w:val="000000" w:themeColor="text1"/>
        </w:rPr>
        <w:t xml:space="preserve"> in relation to reviews of existing policies and strategies, which accounted for the highest number (18). This indicates a strong focus on assessing equality implications when updating or revisiting established frameworks.</w:t>
      </w:r>
      <w:r w:rsidR="00475E33">
        <w:rPr>
          <w:color w:val="000000" w:themeColor="text1"/>
        </w:rPr>
        <w:t xml:space="preserve"> </w:t>
      </w:r>
    </w:p>
    <w:p w14:paraId="5795DCEB" w14:textId="77777777" w:rsidR="00DD2F89" w:rsidRPr="00891D78" w:rsidRDefault="00DD2F89" w:rsidP="00891D78">
      <w:pPr>
        <w:spacing w:after="0" w:line="259" w:lineRule="auto"/>
        <w:rPr>
          <w:color w:val="000000" w:themeColor="text1"/>
        </w:rPr>
      </w:pPr>
    </w:p>
    <w:p w14:paraId="4ECF02C1" w14:textId="15FBCD36" w:rsidR="00891D78" w:rsidRPr="00891D78" w:rsidRDefault="00891D78" w:rsidP="00891D78">
      <w:pPr>
        <w:spacing w:after="0" w:line="259" w:lineRule="auto"/>
        <w:ind w:left="0" w:right="0" w:firstLine="0"/>
        <w:rPr>
          <w:color w:val="000000" w:themeColor="text1"/>
          <w:szCs w:val="24"/>
        </w:rPr>
      </w:pPr>
      <w:r w:rsidRPr="00891D78">
        <w:rPr>
          <w:color w:val="000000" w:themeColor="text1"/>
          <w:szCs w:val="24"/>
        </w:rPr>
        <w:t xml:space="preserve">Commissioning activity was the next most frequent trigger for EIAs (9), followed by reviews of services (7). </w:t>
      </w:r>
      <w:r w:rsidR="00DD2F89">
        <w:rPr>
          <w:color w:val="000000" w:themeColor="text1"/>
          <w:szCs w:val="24"/>
        </w:rPr>
        <w:t xml:space="preserve"> </w:t>
      </w:r>
      <w:r w:rsidRPr="00891D78">
        <w:rPr>
          <w:color w:val="000000" w:themeColor="text1"/>
          <w:szCs w:val="24"/>
        </w:rPr>
        <w:t>New policies and strategies and new services each accounted for 6 EIAs, demonstrating that equality considerations are being applied at the development stage as well as during review.</w:t>
      </w:r>
      <w:r w:rsidR="00475E33">
        <w:rPr>
          <w:color w:val="000000" w:themeColor="text1"/>
          <w:szCs w:val="24"/>
        </w:rPr>
        <w:t xml:space="preserve"> </w:t>
      </w:r>
      <w:r w:rsidR="004E260A">
        <w:rPr>
          <w:color w:val="000000" w:themeColor="text1"/>
        </w:rPr>
        <w:t>(See</w:t>
      </w:r>
      <w:r w:rsidR="00475E33">
        <w:rPr>
          <w:color w:val="000000" w:themeColor="text1"/>
        </w:rPr>
        <w:t xml:space="preserve"> Figure 3)</w:t>
      </w:r>
    </w:p>
    <w:p w14:paraId="2A1A0D0F" w14:textId="77777777" w:rsidR="00891D78" w:rsidRDefault="00891D78" w:rsidP="00891D78">
      <w:pPr>
        <w:spacing w:after="0" w:line="259" w:lineRule="auto"/>
        <w:ind w:left="0" w:right="0" w:firstLine="0"/>
        <w:rPr>
          <w:color w:val="000000" w:themeColor="text1"/>
          <w:szCs w:val="24"/>
        </w:rPr>
      </w:pPr>
    </w:p>
    <w:p w14:paraId="0426A5B4" w14:textId="59AFA908" w:rsidR="00DD2F89" w:rsidRPr="00891D78" w:rsidRDefault="00DD2F89" w:rsidP="00891D78">
      <w:pPr>
        <w:spacing w:after="0" w:line="259" w:lineRule="auto"/>
        <w:ind w:left="0" w:right="0" w:firstLine="0"/>
        <w:rPr>
          <w:color w:val="000000" w:themeColor="text1"/>
          <w:szCs w:val="24"/>
        </w:rPr>
      </w:pPr>
      <w:r w:rsidRPr="00695661">
        <w:rPr>
          <w:b/>
          <w:color w:val="auto"/>
          <w:sz w:val="16"/>
          <w:szCs w:val="16"/>
        </w:rPr>
        <w:t xml:space="preserve">Figure </w:t>
      </w:r>
      <w:r>
        <w:rPr>
          <w:b/>
          <w:color w:val="auto"/>
          <w:sz w:val="16"/>
          <w:szCs w:val="16"/>
        </w:rPr>
        <w:t>3</w:t>
      </w:r>
    </w:p>
    <w:p w14:paraId="629D8728" w14:textId="0C2BCA6F" w:rsidR="000609FA" w:rsidRDefault="00DD2F89" w:rsidP="000609FA">
      <w:pPr>
        <w:spacing w:after="0" w:line="259" w:lineRule="auto"/>
        <w:ind w:left="0" w:right="0" w:firstLine="0"/>
        <w:rPr>
          <w:color w:val="000000" w:themeColor="text1"/>
          <w:szCs w:val="24"/>
        </w:rPr>
      </w:pPr>
      <w:r>
        <w:rPr>
          <w:noProof/>
        </w:rPr>
        <w:drawing>
          <wp:inline distT="0" distB="0" distL="0" distR="0" wp14:anchorId="251FF31E" wp14:editId="4150DF3E">
            <wp:extent cx="6731000" cy="2089150"/>
            <wp:effectExtent l="0" t="0" r="12700" b="6350"/>
            <wp:docPr id="645690303" name="Chart 1" descr=". The graph shows that Equality Impact Assessments were most completed in relation to reviews of existing policies and strategies">
              <a:extLst xmlns:a="http://schemas.openxmlformats.org/drawingml/2006/main">
                <a:ext uri="{FF2B5EF4-FFF2-40B4-BE49-F238E27FC236}">
                  <a16:creationId xmlns:a16="http://schemas.microsoft.com/office/drawing/2014/main" id="{C8173C73-F1B6-8671-C57F-FE3BD4012DD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9"/>
              </a:graphicData>
            </a:graphic>
          </wp:inline>
        </w:drawing>
      </w:r>
      <w:r w:rsidR="000609FA" w:rsidRPr="00631130">
        <w:rPr>
          <w:color w:val="000000" w:themeColor="text1"/>
          <w:szCs w:val="24"/>
        </w:rPr>
        <w:t>Overall, this reflects a consistent and structured approach to assessing and addressing equality impacts across both strategic and operational decisions.</w:t>
      </w:r>
    </w:p>
    <w:p w14:paraId="6A85D86C" w14:textId="77777777" w:rsidR="007F1A7C" w:rsidRDefault="007F1A7C" w:rsidP="000609FA">
      <w:pPr>
        <w:spacing w:after="0" w:line="259" w:lineRule="auto"/>
        <w:ind w:left="0" w:right="0" w:firstLine="0"/>
        <w:rPr>
          <w:color w:val="000000" w:themeColor="text1"/>
          <w:szCs w:val="24"/>
        </w:rPr>
      </w:pPr>
    </w:p>
    <w:p w14:paraId="2BD21D11" w14:textId="77777777" w:rsidR="00B912F5" w:rsidRDefault="00B912F5" w:rsidP="001C7679">
      <w:pPr>
        <w:spacing w:after="0" w:line="259" w:lineRule="auto"/>
        <w:ind w:left="0" w:right="0" w:firstLine="0"/>
        <w:rPr>
          <w:b/>
          <w:color w:val="4471C4"/>
          <w:sz w:val="28"/>
          <w:szCs w:val="28"/>
        </w:rPr>
      </w:pPr>
    </w:p>
    <w:p w14:paraId="5DA2190B" w14:textId="372211BD" w:rsidR="00394AD7" w:rsidRDefault="00A90F22" w:rsidP="008223F0">
      <w:pPr>
        <w:pStyle w:val="Style1"/>
        <w:numPr>
          <w:ilvl w:val="0"/>
          <w:numId w:val="0"/>
        </w:numPr>
      </w:pPr>
      <w:r>
        <w:t>6</w:t>
      </w:r>
      <w:r w:rsidR="00394AD7" w:rsidRPr="00665CBD">
        <w:t xml:space="preserve">.2 Summary of </w:t>
      </w:r>
      <w:r w:rsidR="00522EBF">
        <w:t>overall impact o</w:t>
      </w:r>
      <w:r w:rsidR="003F50D1">
        <w:t>f</w:t>
      </w:r>
      <w:r w:rsidR="00522EBF">
        <w:t xml:space="preserve"> </w:t>
      </w:r>
      <w:r w:rsidR="00394AD7" w:rsidRPr="00665CBD">
        <w:t>EIA’s</w:t>
      </w:r>
    </w:p>
    <w:p w14:paraId="17E9A0A6" w14:textId="77777777" w:rsidR="00904DD1" w:rsidRPr="00C86756" w:rsidRDefault="00904DD1" w:rsidP="00394AD7">
      <w:pPr>
        <w:ind w:left="0" w:firstLine="0"/>
        <w:jc w:val="both"/>
        <w:rPr>
          <w:b/>
          <w:color w:val="4471C4"/>
          <w:szCs w:val="24"/>
        </w:rPr>
      </w:pPr>
    </w:p>
    <w:p w14:paraId="0DB92053" w14:textId="77777777" w:rsidR="00394AD7" w:rsidRDefault="00394AD7" w:rsidP="001C7679">
      <w:pPr>
        <w:spacing w:after="0" w:line="259" w:lineRule="auto"/>
        <w:ind w:left="0" w:right="0" w:firstLine="0"/>
        <w:rPr>
          <w:b/>
          <w:color w:val="4471C4"/>
          <w:sz w:val="28"/>
          <w:szCs w:val="28"/>
        </w:rPr>
      </w:pPr>
    </w:p>
    <w:p w14:paraId="4FF53D9B" w14:textId="323F9A41" w:rsidR="00904DD1" w:rsidRPr="00891D78" w:rsidRDefault="00904DD1" w:rsidP="00904DD1">
      <w:pPr>
        <w:spacing w:after="0" w:line="259" w:lineRule="auto"/>
        <w:ind w:left="0" w:right="0" w:firstLine="0"/>
        <w:rPr>
          <w:color w:val="000000" w:themeColor="text1"/>
          <w:szCs w:val="24"/>
        </w:rPr>
      </w:pPr>
      <w:r w:rsidRPr="00695661">
        <w:rPr>
          <w:b/>
          <w:color w:val="auto"/>
          <w:sz w:val="16"/>
          <w:szCs w:val="16"/>
        </w:rPr>
        <w:t xml:space="preserve">Figure </w:t>
      </w:r>
      <w:r>
        <w:rPr>
          <w:b/>
          <w:color w:val="auto"/>
          <w:sz w:val="16"/>
          <w:szCs w:val="16"/>
        </w:rPr>
        <w:t>4</w:t>
      </w:r>
    </w:p>
    <w:p w14:paraId="51DB72FB" w14:textId="3110B8C6" w:rsidR="00904DD1" w:rsidRDefault="00904DD1" w:rsidP="00904DD1">
      <w:pPr>
        <w:spacing w:after="0" w:line="259" w:lineRule="auto"/>
        <w:ind w:left="0" w:right="0" w:firstLine="0"/>
        <w:jc w:val="center"/>
        <w:rPr>
          <w:bCs/>
          <w:color w:val="auto"/>
          <w:szCs w:val="24"/>
        </w:rPr>
      </w:pPr>
      <w:r w:rsidRPr="00120DA7">
        <w:rPr>
          <w:noProof/>
          <w:color w:val="000000" w:themeColor="text1"/>
          <w:sz w:val="22"/>
        </w:rPr>
        <w:drawing>
          <wp:inline distT="0" distB="0" distL="0" distR="0" wp14:anchorId="698D4A6F" wp14:editId="151A6D0C">
            <wp:extent cx="3827585" cy="2600896"/>
            <wp:effectExtent l="0" t="0" r="1905" b="9525"/>
            <wp:docPr id="450244377" name="Picture 3" descr="Pie chart analysis of the 49 completed Equality Impact Assessments indicates that the majority (68%) identified a positive impact. A further 25% identified both positive and negative impacts, demonstrating that equality benefits were considered alongside potential risk"/>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50244377" name="Picture 3" descr="Pie chart analysis of the 49 completed Equality Impact Assessments indicates that the majority (68%) identified a positive impact. A further 25% identified both positive and negative impacts, demonstrating that equality benefits were considered alongside potential risk"/>
                    <pic:cNvPicPr>
                      <a:picLocks noChangeAspect="1" noChangeArrowheads="1"/>
                    </pic:cNvPicPr>
                  </pic:nvPicPr>
                  <pic:blipFill rotWithShape="1">
                    <a:blip r:embed="rId30" cstate="print">
                      <a:extLst>
                        <a:ext uri="{28A0092B-C50C-407E-A947-70E740481C1C}">
                          <a14:useLocalDpi xmlns:a14="http://schemas.microsoft.com/office/drawing/2010/main" val="0"/>
                        </a:ext>
                      </a:extLst>
                    </a:blip>
                    <a:srcRect t="4937"/>
                    <a:stretch>
                      <a:fillRect/>
                    </a:stretch>
                  </pic:blipFill>
                  <pic:spPr bwMode="auto">
                    <a:xfrm>
                      <a:off x="0" y="0"/>
                      <a:ext cx="3854167" cy="2618959"/>
                    </a:xfrm>
                    <a:prstGeom prst="rect">
                      <a:avLst/>
                    </a:prstGeom>
                    <a:noFill/>
                    <a:ln>
                      <a:noFill/>
                    </a:ln>
                    <a:extLst>
                      <a:ext uri="{53640926-AAD7-44D8-BBD7-CCE9431645EC}">
                        <a14:shadowObscured xmlns:a14="http://schemas.microsoft.com/office/drawing/2010/main"/>
                      </a:ext>
                    </a:extLst>
                  </pic:spPr>
                </pic:pic>
              </a:graphicData>
            </a:graphic>
          </wp:inline>
        </w:drawing>
      </w:r>
    </w:p>
    <w:p w14:paraId="51948891" w14:textId="77777777" w:rsidR="00904DD1" w:rsidRDefault="00904DD1" w:rsidP="009606E5">
      <w:pPr>
        <w:spacing w:after="0" w:line="259" w:lineRule="auto"/>
        <w:ind w:left="0" w:right="0" w:firstLine="0"/>
        <w:rPr>
          <w:bCs/>
          <w:color w:val="auto"/>
          <w:szCs w:val="24"/>
        </w:rPr>
      </w:pPr>
    </w:p>
    <w:p w14:paraId="5422A9C9" w14:textId="09119FBE" w:rsidR="009606E5" w:rsidRPr="009606E5" w:rsidRDefault="009606E5" w:rsidP="009606E5">
      <w:pPr>
        <w:spacing w:after="0" w:line="259" w:lineRule="auto"/>
        <w:ind w:left="0" w:right="0" w:firstLine="0"/>
        <w:rPr>
          <w:bCs/>
          <w:color w:val="auto"/>
          <w:szCs w:val="24"/>
        </w:rPr>
      </w:pPr>
      <w:r w:rsidRPr="009606E5">
        <w:rPr>
          <w:bCs/>
          <w:color w:val="auto"/>
          <w:szCs w:val="24"/>
        </w:rPr>
        <w:lastRenderedPageBreak/>
        <w:t>As shown in Figure 4, analysis of the 49 completed Equality Impact Assessments indicates that the majority (6</w:t>
      </w:r>
      <w:r w:rsidR="00904DD1">
        <w:rPr>
          <w:bCs/>
          <w:color w:val="auto"/>
          <w:szCs w:val="24"/>
        </w:rPr>
        <w:t>8</w:t>
      </w:r>
      <w:r w:rsidRPr="009606E5">
        <w:rPr>
          <w:bCs/>
          <w:color w:val="auto"/>
          <w:szCs w:val="24"/>
        </w:rPr>
        <w:t>%) identified a positive impact. A further 25% identified both positive and negative impacts, demonstrating that equality benefits were considered alongside potential risks. Only a small proportion of assessments identified negative impacts (4%) or no impact (4%), reflecting the proactive and embedded consideration of equality across Council decision</w:t>
      </w:r>
      <w:r w:rsidRPr="009606E5">
        <w:rPr>
          <w:bCs/>
          <w:color w:val="auto"/>
          <w:szCs w:val="24"/>
        </w:rPr>
        <w:noBreakHyphen/>
        <w:t>making.</w:t>
      </w:r>
    </w:p>
    <w:p w14:paraId="75318726" w14:textId="54680538" w:rsidR="001C7679" w:rsidRDefault="001C7679" w:rsidP="00FA6F2D">
      <w:pPr>
        <w:spacing w:after="0" w:line="259" w:lineRule="auto"/>
        <w:ind w:left="0" w:right="0" w:firstLine="0"/>
        <w:rPr>
          <w:szCs w:val="24"/>
        </w:rPr>
      </w:pPr>
    </w:p>
    <w:p w14:paraId="64545E77" w14:textId="77777777" w:rsidR="008E6249" w:rsidRPr="00E01A4C" w:rsidRDefault="008E6249" w:rsidP="001C7679">
      <w:pPr>
        <w:ind w:left="0" w:firstLine="0"/>
        <w:rPr>
          <w:bCs/>
          <w:color w:val="000000" w:themeColor="text1"/>
          <w:szCs w:val="24"/>
        </w:rPr>
      </w:pPr>
    </w:p>
    <w:p w14:paraId="20CF3DD6" w14:textId="6165AC1A" w:rsidR="008E6249" w:rsidRPr="00C86756" w:rsidRDefault="00F3604D" w:rsidP="008223F0">
      <w:pPr>
        <w:pStyle w:val="Style1"/>
        <w:numPr>
          <w:ilvl w:val="0"/>
          <w:numId w:val="0"/>
        </w:numPr>
      </w:pPr>
      <w:r>
        <w:t>6</w:t>
      </w:r>
      <w:r w:rsidR="008E6249" w:rsidRPr="00665CBD">
        <w:t>.</w:t>
      </w:r>
      <w:r>
        <w:t>3</w:t>
      </w:r>
      <w:r w:rsidR="008E6249" w:rsidRPr="00665CBD">
        <w:t xml:space="preserve"> Summary of </w:t>
      </w:r>
      <w:proofErr w:type="gramStart"/>
      <w:r w:rsidR="008E6249" w:rsidRPr="00665CBD">
        <w:t>EIA’s</w:t>
      </w:r>
      <w:proofErr w:type="gramEnd"/>
      <w:r w:rsidR="008E6249" w:rsidRPr="00665CBD">
        <w:t xml:space="preserve"> by Protected Characteristics as a % from EIAs received</w:t>
      </w:r>
    </w:p>
    <w:p w14:paraId="3C30D284" w14:textId="7915DC68" w:rsidR="00082731" w:rsidRPr="00F40EF2" w:rsidRDefault="00082731" w:rsidP="008E6249">
      <w:pPr>
        <w:ind w:left="0" w:right="245" w:firstLine="0"/>
        <w:rPr>
          <w:b/>
          <w:bCs/>
          <w:color w:val="4472C4" w:themeColor="accent1"/>
          <w:szCs w:val="24"/>
        </w:rPr>
      </w:pPr>
    </w:p>
    <w:p w14:paraId="69086177" w14:textId="007EC035" w:rsidR="008E6249" w:rsidRPr="00C86756" w:rsidRDefault="003D409D" w:rsidP="008E6249">
      <w:pPr>
        <w:ind w:left="0" w:right="245" w:firstLine="0"/>
        <w:rPr>
          <w:szCs w:val="24"/>
        </w:rPr>
      </w:pPr>
      <w:r>
        <w:rPr>
          <w:szCs w:val="24"/>
        </w:rPr>
        <w:t>D</w:t>
      </w:r>
      <w:r w:rsidR="00F25BDD" w:rsidRPr="00C86756">
        <w:rPr>
          <w:szCs w:val="24"/>
        </w:rPr>
        <w:t xml:space="preserve">etailed analysis </w:t>
      </w:r>
      <w:r>
        <w:rPr>
          <w:szCs w:val="24"/>
        </w:rPr>
        <w:t>has been carried out</w:t>
      </w:r>
      <w:r w:rsidR="00F25BDD" w:rsidRPr="00C86756">
        <w:rPr>
          <w:szCs w:val="24"/>
        </w:rPr>
        <w:t xml:space="preserve"> </w:t>
      </w:r>
      <w:r w:rsidR="002B6469">
        <w:rPr>
          <w:szCs w:val="24"/>
        </w:rPr>
        <w:t>on the potential impact on</w:t>
      </w:r>
      <w:r w:rsidR="00F25BDD" w:rsidRPr="00C86756">
        <w:rPr>
          <w:szCs w:val="24"/>
        </w:rPr>
        <w:t xml:space="preserve"> </w:t>
      </w:r>
      <w:r w:rsidR="002B6469">
        <w:rPr>
          <w:szCs w:val="24"/>
        </w:rPr>
        <w:t>different groups</w:t>
      </w:r>
      <w:r w:rsidR="00F25BDD" w:rsidRPr="00C86756">
        <w:rPr>
          <w:szCs w:val="24"/>
        </w:rPr>
        <w:t>, identifying those that experienced the most negative impact, the most positive impact, or no impact at all</w:t>
      </w:r>
      <w:r w:rsidR="007774F1" w:rsidRPr="00C86756">
        <w:rPr>
          <w:szCs w:val="24"/>
        </w:rPr>
        <w:t xml:space="preserve">. </w:t>
      </w:r>
      <w:r w:rsidR="008E6249" w:rsidRPr="00C86756">
        <w:rPr>
          <w:szCs w:val="24"/>
        </w:rPr>
        <w:t>The impact has been illustrated below.</w:t>
      </w:r>
    </w:p>
    <w:p w14:paraId="019004E0" w14:textId="77777777" w:rsidR="008E6249" w:rsidRDefault="008E6249" w:rsidP="008E6249">
      <w:pPr>
        <w:ind w:left="0" w:right="245" w:firstLine="0"/>
        <w:rPr>
          <w:sz w:val="22"/>
        </w:rPr>
      </w:pPr>
    </w:p>
    <w:p w14:paraId="0B66D595" w14:textId="77777777" w:rsidR="00F53560" w:rsidRDefault="00F53560" w:rsidP="003D32DF">
      <w:pPr>
        <w:ind w:left="0" w:firstLine="0"/>
        <w:jc w:val="both"/>
        <w:rPr>
          <w:b/>
          <w:bCs/>
          <w:color w:val="4472C4" w:themeColor="accent1"/>
          <w:szCs w:val="24"/>
        </w:rPr>
      </w:pPr>
    </w:p>
    <w:p w14:paraId="048C7848" w14:textId="4668ACE2" w:rsidR="003D32DF" w:rsidRDefault="00F3604D" w:rsidP="003D32DF">
      <w:pPr>
        <w:ind w:left="0" w:firstLine="0"/>
        <w:jc w:val="both"/>
        <w:rPr>
          <w:b/>
          <w:bCs/>
          <w:color w:val="4472C4" w:themeColor="accent1"/>
          <w:szCs w:val="24"/>
        </w:rPr>
      </w:pPr>
      <w:r>
        <w:rPr>
          <w:b/>
          <w:bCs/>
          <w:color w:val="4472C4" w:themeColor="accent1"/>
          <w:szCs w:val="24"/>
        </w:rPr>
        <w:t>6</w:t>
      </w:r>
      <w:r w:rsidR="00F53560" w:rsidRPr="00F40EF2">
        <w:rPr>
          <w:b/>
          <w:bCs/>
          <w:color w:val="4472C4" w:themeColor="accent1"/>
          <w:szCs w:val="24"/>
        </w:rPr>
        <w:t>.</w:t>
      </w:r>
      <w:r>
        <w:rPr>
          <w:b/>
          <w:bCs/>
          <w:color w:val="4472C4" w:themeColor="accent1"/>
          <w:szCs w:val="24"/>
        </w:rPr>
        <w:t>3</w:t>
      </w:r>
      <w:r w:rsidR="00F53560">
        <w:rPr>
          <w:b/>
          <w:bCs/>
          <w:color w:val="4472C4" w:themeColor="accent1"/>
          <w:szCs w:val="24"/>
        </w:rPr>
        <w:t xml:space="preserve">.1 </w:t>
      </w:r>
      <w:r w:rsidR="00F53560" w:rsidRPr="00F40EF2">
        <w:rPr>
          <w:b/>
          <w:bCs/>
          <w:color w:val="4472C4" w:themeColor="accent1"/>
          <w:szCs w:val="24"/>
        </w:rPr>
        <w:t>Positive</w:t>
      </w:r>
      <w:r w:rsidR="003D32DF">
        <w:rPr>
          <w:b/>
          <w:bCs/>
          <w:color w:val="4472C4" w:themeColor="accent1"/>
          <w:szCs w:val="24"/>
        </w:rPr>
        <w:t xml:space="preserve"> Impact </w:t>
      </w:r>
    </w:p>
    <w:p w14:paraId="33FF685A" w14:textId="77777777" w:rsidR="003D32DF" w:rsidRPr="008F23BD" w:rsidRDefault="003D32DF" w:rsidP="003D32DF">
      <w:pPr>
        <w:ind w:left="0" w:firstLine="0"/>
        <w:jc w:val="both"/>
        <w:rPr>
          <w:b/>
          <w:color w:val="4471C4"/>
          <w:sz w:val="28"/>
          <w:szCs w:val="28"/>
        </w:rPr>
      </w:pPr>
    </w:p>
    <w:p w14:paraId="0D17B568" w14:textId="729DFE68" w:rsidR="008E6249" w:rsidRPr="00C86756" w:rsidRDefault="007774F1" w:rsidP="008E6249">
      <w:pPr>
        <w:ind w:left="0" w:right="245" w:firstLine="0"/>
        <w:rPr>
          <w:szCs w:val="24"/>
        </w:rPr>
      </w:pPr>
      <w:r w:rsidRPr="00C86756">
        <w:rPr>
          <w:szCs w:val="24"/>
        </w:rPr>
        <w:t xml:space="preserve">Of the </w:t>
      </w:r>
      <w:r w:rsidR="00E97C2E" w:rsidRPr="00C86756">
        <w:rPr>
          <w:szCs w:val="24"/>
        </w:rPr>
        <w:t>4</w:t>
      </w:r>
      <w:r w:rsidR="0043015C">
        <w:rPr>
          <w:szCs w:val="24"/>
        </w:rPr>
        <w:t>3</w:t>
      </w:r>
      <w:r w:rsidR="00E97C2E" w:rsidRPr="00C86756">
        <w:rPr>
          <w:szCs w:val="24"/>
        </w:rPr>
        <w:t xml:space="preserve"> external</w:t>
      </w:r>
      <w:r w:rsidR="0043015C">
        <w:rPr>
          <w:szCs w:val="24"/>
        </w:rPr>
        <w:t xml:space="preserve"> and internal</w:t>
      </w:r>
      <w:r w:rsidR="00E97C2E" w:rsidRPr="00C86756">
        <w:rPr>
          <w:szCs w:val="24"/>
        </w:rPr>
        <w:t xml:space="preserve"> </w:t>
      </w:r>
      <w:r w:rsidR="008E6249" w:rsidRPr="00C86756">
        <w:rPr>
          <w:szCs w:val="24"/>
        </w:rPr>
        <w:t>EIA’s</w:t>
      </w:r>
      <w:r w:rsidR="00E97C2E" w:rsidRPr="00C86756">
        <w:rPr>
          <w:szCs w:val="24"/>
        </w:rPr>
        <w:t xml:space="preserve"> relating to service provision </w:t>
      </w:r>
      <w:r w:rsidR="0043015C">
        <w:rPr>
          <w:szCs w:val="24"/>
        </w:rPr>
        <w:t>and staffi</w:t>
      </w:r>
      <w:r w:rsidR="00522CB6">
        <w:rPr>
          <w:szCs w:val="24"/>
        </w:rPr>
        <w:t>ng</w:t>
      </w:r>
      <w:r w:rsidR="0043015C">
        <w:rPr>
          <w:szCs w:val="24"/>
        </w:rPr>
        <w:t xml:space="preserve"> </w:t>
      </w:r>
      <w:r w:rsidR="00E97C2E" w:rsidRPr="00C86756">
        <w:rPr>
          <w:szCs w:val="24"/>
        </w:rPr>
        <w:t xml:space="preserve">completed </w:t>
      </w:r>
      <w:r w:rsidR="008E6249" w:rsidRPr="00C86756">
        <w:rPr>
          <w:szCs w:val="24"/>
        </w:rPr>
        <w:t>this financial year</w:t>
      </w:r>
      <w:r w:rsidR="00834807" w:rsidRPr="00C86756">
        <w:rPr>
          <w:szCs w:val="24"/>
        </w:rPr>
        <w:t xml:space="preserve">, </w:t>
      </w:r>
      <w:r w:rsidR="00760574" w:rsidRPr="00C86756">
        <w:rPr>
          <w:szCs w:val="24"/>
        </w:rPr>
        <w:t>t</w:t>
      </w:r>
      <w:r w:rsidR="008E6249" w:rsidRPr="00C86756">
        <w:rPr>
          <w:szCs w:val="24"/>
        </w:rPr>
        <w:t>he most positively impacted protected characteristic</w:t>
      </w:r>
      <w:r w:rsidR="003F50D1">
        <w:rPr>
          <w:szCs w:val="24"/>
        </w:rPr>
        <w:t xml:space="preserve">s </w:t>
      </w:r>
      <w:r w:rsidR="00D43FA8">
        <w:rPr>
          <w:szCs w:val="24"/>
        </w:rPr>
        <w:t>are Age</w:t>
      </w:r>
      <w:r w:rsidR="008E6249" w:rsidRPr="00C86756">
        <w:rPr>
          <w:szCs w:val="24"/>
        </w:rPr>
        <w:t xml:space="preserve"> </w:t>
      </w:r>
      <w:r w:rsidR="008E6249" w:rsidRPr="00A66499">
        <w:rPr>
          <w:b/>
          <w:bCs/>
          <w:szCs w:val="24"/>
        </w:rPr>
        <w:t>19 – 64</w:t>
      </w:r>
      <w:r w:rsidR="008E6249" w:rsidRPr="00C86756">
        <w:rPr>
          <w:szCs w:val="24"/>
        </w:rPr>
        <w:t xml:space="preserve">, </w:t>
      </w:r>
      <w:r w:rsidR="00A66499" w:rsidRPr="002B6469">
        <w:rPr>
          <w:b/>
          <w:bCs/>
          <w:szCs w:val="24"/>
        </w:rPr>
        <w:t>Disability</w:t>
      </w:r>
      <w:r w:rsidR="00A511EB" w:rsidRPr="00C86756">
        <w:rPr>
          <w:szCs w:val="24"/>
        </w:rPr>
        <w:t xml:space="preserve">, </w:t>
      </w:r>
      <w:r w:rsidR="008E6249" w:rsidRPr="00C86756">
        <w:rPr>
          <w:szCs w:val="24"/>
        </w:rPr>
        <w:t>followed by</w:t>
      </w:r>
      <w:r w:rsidR="00A66499">
        <w:rPr>
          <w:b/>
          <w:bCs/>
          <w:szCs w:val="24"/>
        </w:rPr>
        <w:t xml:space="preserve"> Age 0- 18 and </w:t>
      </w:r>
      <w:proofErr w:type="gramStart"/>
      <w:r w:rsidR="00A66499">
        <w:rPr>
          <w:b/>
          <w:bCs/>
          <w:szCs w:val="24"/>
        </w:rPr>
        <w:t>Socio Economic</w:t>
      </w:r>
      <w:proofErr w:type="gramEnd"/>
      <w:r w:rsidR="00A66499">
        <w:rPr>
          <w:b/>
          <w:bCs/>
          <w:szCs w:val="24"/>
        </w:rPr>
        <w:t xml:space="preserve"> Group</w:t>
      </w:r>
      <w:r w:rsidR="008E6249" w:rsidRPr="00C86756">
        <w:rPr>
          <w:szCs w:val="24"/>
        </w:rPr>
        <w:t xml:space="preserve">.  See Figure </w:t>
      </w:r>
      <w:r w:rsidR="002705FF">
        <w:rPr>
          <w:szCs w:val="24"/>
        </w:rPr>
        <w:t>5</w:t>
      </w:r>
      <w:r w:rsidR="008E6249" w:rsidRPr="00C86756">
        <w:rPr>
          <w:szCs w:val="24"/>
        </w:rPr>
        <w:t xml:space="preserve">. </w:t>
      </w:r>
    </w:p>
    <w:p w14:paraId="61971AD1" w14:textId="77777777" w:rsidR="008E6249" w:rsidRPr="00EA49BA" w:rsidRDefault="008E6249" w:rsidP="008E6249">
      <w:pPr>
        <w:ind w:left="0" w:right="245" w:firstLine="0"/>
        <w:rPr>
          <w:sz w:val="22"/>
        </w:rPr>
      </w:pPr>
    </w:p>
    <w:p w14:paraId="7CECA691" w14:textId="77777777" w:rsidR="008E6249" w:rsidRDefault="008E6249" w:rsidP="008E6249">
      <w:pPr>
        <w:ind w:left="0" w:right="245" w:firstLine="0"/>
        <w:rPr>
          <w:sz w:val="22"/>
        </w:rPr>
      </w:pPr>
    </w:p>
    <w:p w14:paraId="1DBEFAB8" w14:textId="0B2DE401" w:rsidR="008E6249" w:rsidRDefault="008E6249" w:rsidP="008E6249">
      <w:pPr>
        <w:ind w:left="0" w:right="245" w:firstLine="0"/>
        <w:rPr>
          <w:b/>
          <w:bCs/>
          <w:sz w:val="22"/>
        </w:rPr>
      </w:pPr>
      <w:r w:rsidRPr="00775E2B">
        <w:rPr>
          <w:b/>
          <w:bCs/>
          <w:sz w:val="22"/>
        </w:rPr>
        <w:t xml:space="preserve">Figure </w:t>
      </w:r>
      <w:r w:rsidR="002705FF">
        <w:rPr>
          <w:b/>
          <w:bCs/>
          <w:sz w:val="22"/>
        </w:rPr>
        <w:t>5</w:t>
      </w:r>
      <w:r w:rsidRPr="00775E2B">
        <w:rPr>
          <w:b/>
          <w:bCs/>
          <w:sz w:val="22"/>
        </w:rPr>
        <w:t xml:space="preserve"> </w:t>
      </w:r>
      <w:r>
        <w:rPr>
          <w:b/>
          <w:bCs/>
          <w:sz w:val="22"/>
        </w:rPr>
        <w:t xml:space="preserve">– Positive Impact as an % by Protected Characteristics </w:t>
      </w:r>
    </w:p>
    <w:p w14:paraId="636E3EFE" w14:textId="77777777" w:rsidR="00A5121B" w:rsidRDefault="00A5121B" w:rsidP="008E6249">
      <w:pPr>
        <w:ind w:left="0" w:right="245" w:firstLine="0"/>
        <w:rPr>
          <w:b/>
          <w:bCs/>
          <w:sz w:val="22"/>
        </w:rPr>
      </w:pPr>
    </w:p>
    <w:p w14:paraId="48243AB5" w14:textId="1CE63C28" w:rsidR="00A5121B" w:rsidRPr="00775E2B" w:rsidRDefault="00A66499" w:rsidP="008E6249">
      <w:pPr>
        <w:ind w:left="0" w:right="245" w:firstLine="0"/>
        <w:rPr>
          <w:sz w:val="22"/>
        </w:rPr>
      </w:pPr>
      <w:r>
        <w:rPr>
          <w:noProof/>
        </w:rPr>
        <w:drawing>
          <wp:inline distT="0" distB="0" distL="0" distR="0" wp14:anchorId="479E81E7" wp14:editId="2F136592">
            <wp:extent cx="7016750" cy="2635250"/>
            <wp:effectExtent l="0" t="0" r="0" b="0"/>
            <wp:docPr id="1644013579" name="Chart 1">
              <a:extLst xmlns:a="http://schemas.openxmlformats.org/drawingml/2006/main">
                <a:ext uri="{FF2B5EF4-FFF2-40B4-BE49-F238E27FC236}">
                  <a16:creationId xmlns:a16="http://schemas.microsoft.com/office/drawing/2014/main" id="{3B4ED6CA-5ECE-08B0-C03F-23361D5FC2D1}"/>
                </a:ext>
                <a:ext uri="{C183D7F6-B498-43B3-948B-1728B52AA6E4}">
                  <adec:decorative xmlns:adec="http://schemas.microsoft.com/office/drawing/2017/decorative" val="1"/>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1"/>
              </a:graphicData>
            </a:graphic>
          </wp:inline>
        </w:drawing>
      </w:r>
    </w:p>
    <w:p w14:paraId="7A90A538" w14:textId="28C966AF" w:rsidR="002705FF" w:rsidRPr="00891D78" w:rsidRDefault="008E6249" w:rsidP="002705FF">
      <w:pPr>
        <w:spacing w:after="0" w:line="259" w:lineRule="auto"/>
        <w:ind w:left="0" w:right="0" w:firstLine="0"/>
        <w:rPr>
          <w:color w:val="000000" w:themeColor="text1"/>
          <w:szCs w:val="24"/>
        </w:rPr>
      </w:pPr>
      <w:r>
        <w:rPr>
          <w:b/>
          <w:bCs/>
          <w:sz w:val="16"/>
          <w:szCs w:val="16"/>
        </w:rPr>
        <w:t xml:space="preserve"> </w:t>
      </w:r>
      <w:r w:rsidR="002705FF" w:rsidRPr="00695661">
        <w:rPr>
          <w:b/>
          <w:color w:val="auto"/>
          <w:sz w:val="16"/>
          <w:szCs w:val="16"/>
        </w:rPr>
        <w:t xml:space="preserve">Figure </w:t>
      </w:r>
      <w:r w:rsidR="002705FF">
        <w:rPr>
          <w:b/>
          <w:color w:val="auto"/>
          <w:sz w:val="16"/>
          <w:szCs w:val="16"/>
        </w:rPr>
        <w:t>5</w:t>
      </w:r>
    </w:p>
    <w:p w14:paraId="7480CD73" w14:textId="1A1F51A7" w:rsidR="008E6249" w:rsidRPr="00253880" w:rsidRDefault="008E6249" w:rsidP="008E6249">
      <w:pPr>
        <w:ind w:left="0" w:right="245" w:firstLine="0"/>
      </w:pPr>
    </w:p>
    <w:p w14:paraId="66115ED6" w14:textId="77777777" w:rsidR="008E6249" w:rsidRDefault="008E6249" w:rsidP="008E6249">
      <w:pPr>
        <w:ind w:left="0" w:right="245" w:firstLine="0"/>
        <w:rPr>
          <w:b/>
          <w:bCs/>
          <w:sz w:val="16"/>
          <w:szCs w:val="16"/>
        </w:rPr>
      </w:pPr>
    </w:p>
    <w:p w14:paraId="06C64E83" w14:textId="458BF094" w:rsidR="00094D9F" w:rsidRPr="00C86756" w:rsidRDefault="00094D9F" w:rsidP="008E6249">
      <w:pPr>
        <w:ind w:left="0" w:right="245" w:firstLine="0"/>
        <w:rPr>
          <w:szCs w:val="24"/>
        </w:rPr>
      </w:pPr>
      <w:r w:rsidRPr="00C86756">
        <w:rPr>
          <w:szCs w:val="24"/>
        </w:rPr>
        <w:t xml:space="preserve">Examples of positive impact </w:t>
      </w:r>
      <w:r w:rsidR="002B6469">
        <w:rPr>
          <w:szCs w:val="24"/>
        </w:rPr>
        <w:t>have included</w:t>
      </w:r>
      <w:r w:rsidRPr="00C86756">
        <w:rPr>
          <w:szCs w:val="24"/>
        </w:rPr>
        <w:t>:</w:t>
      </w:r>
    </w:p>
    <w:p w14:paraId="4B730902" w14:textId="77777777" w:rsidR="002F7F1E" w:rsidRDefault="002F7F1E" w:rsidP="00CB6FBE">
      <w:pPr>
        <w:ind w:left="0" w:right="245" w:firstLine="0"/>
        <w:rPr>
          <w:szCs w:val="24"/>
        </w:rPr>
      </w:pPr>
    </w:p>
    <w:p w14:paraId="4B2A48D7" w14:textId="2BD780DD" w:rsidR="00CB6FBE" w:rsidRPr="00CB6FBE" w:rsidRDefault="00CE57E1" w:rsidP="00CB6FBE">
      <w:pPr>
        <w:ind w:left="0" w:right="245" w:firstLine="0"/>
        <w:rPr>
          <w:szCs w:val="24"/>
        </w:rPr>
      </w:pPr>
      <w:r>
        <w:rPr>
          <w:b/>
          <w:bCs/>
        </w:rPr>
        <w:t>EIA</w:t>
      </w:r>
      <w:r w:rsidR="00502426">
        <w:rPr>
          <w:b/>
          <w:bCs/>
        </w:rPr>
        <w:t xml:space="preserve"> - </w:t>
      </w:r>
      <w:r w:rsidR="002B0707" w:rsidRPr="0043334B">
        <w:rPr>
          <w:b/>
          <w:bCs/>
        </w:rPr>
        <w:t>The Best Start in Life (</w:t>
      </w:r>
      <w:proofErr w:type="spellStart"/>
      <w:r w:rsidR="002B0707" w:rsidRPr="0043334B">
        <w:rPr>
          <w:b/>
          <w:bCs/>
        </w:rPr>
        <w:t>BSiL</w:t>
      </w:r>
      <w:proofErr w:type="spellEnd"/>
      <w:r w:rsidR="002B0707" w:rsidRPr="0043334B">
        <w:rPr>
          <w:b/>
          <w:bCs/>
        </w:rPr>
        <w:t>) Strategy</w:t>
      </w:r>
      <w:r w:rsidR="00502426">
        <w:rPr>
          <w:szCs w:val="24"/>
        </w:rPr>
        <w:t>:</w:t>
      </w:r>
      <w:r w:rsidR="0043015C">
        <w:rPr>
          <w:szCs w:val="24"/>
        </w:rPr>
        <w:t xml:space="preserve"> </w:t>
      </w:r>
      <w:r w:rsidR="00CB6FBE" w:rsidRPr="00CB6FBE">
        <w:rPr>
          <w:szCs w:val="24"/>
        </w:rPr>
        <w:t>The assessment identifie</w:t>
      </w:r>
      <w:r w:rsidR="003F50D1">
        <w:rPr>
          <w:szCs w:val="24"/>
        </w:rPr>
        <w:t>d</w:t>
      </w:r>
      <w:r w:rsidR="00CB6FBE" w:rsidRPr="00CB6FBE">
        <w:rPr>
          <w:szCs w:val="24"/>
        </w:rPr>
        <w:t xml:space="preserve"> significant positive impacts for children and families aged 0–18, including earlier identification of need, strengthened early years, SEND, health and learning pathways, and improved transitions into Reception, with indirect benefits for adults aged 19–64 through enhanced parental support. Further positive impacts </w:t>
      </w:r>
      <w:r w:rsidR="003F50D1">
        <w:rPr>
          <w:szCs w:val="24"/>
        </w:rPr>
        <w:t>were</w:t>
      </w:r>
      <w:r w:rsidR="003F50D1" w:rsidRPr="00CB6FBE">
        <w:rPr>
          <w:szCs w:val="24"/>
        </w:rPr>
        <w:t xml:space="preserve"> </w:t>
      </w:r>
      <w:r w:rsidR="00CB6FBE" w:rsidRPr="00CB6FBE">
        <w:rPr>
          <w:szCs w:val="24"/>
        </w:rPr>
        <w:t xml:space="preserve">identified for disabled children, pregnancy and maternity, ethnic and faith </w:t>
      </w:r>
      <w:r w:rsidR="00CB6FBE" w:rsidRPr="00CB6FBE">
        <w:rPr>
          <w:szCs w:val="24"/>
        </w:rPr>
        <w:lastRenderedPageBreak/>
        <w:t>communities, care</w:t>
      </w:r>
      <w:r w:rsidR="00CB6FBE" w:rsidRPr="00CB6FBE">
        <w:rPr>
          <w:szCs w:val="24"/>
        </w:rPr>
        <w:noBreakHyphen/>
        <w:t>experienced families, Armed Forces families and socio</w:t>
      </w:r>
      <w:r w:rsidR="00CB6FBE" w:rsidRPr="00CB6FBE">
        <w:rPr>
          <w:szCs w:val="24"/>
        </w:rPr>
        <w:noBreakHyphen/>
        <w:t>economically disadvantaged groups, through accessible Family Hub services, culturally responsive and targeted support, and action to reduce inequality</w:t>
      </w:r>
      <w:r w:rsidR="002F7F1E">
        <w:rPr>
          <w:szCs w:val="24"/>
        </w:rPr>
        <w:t>.</w:t>
      </w:r>
    </w:p>
    <w:p w14:paraId="383ABB8A" w14:textId="303943FC" w:rsidR="00C454B8" w:rsidRDefault="00C454B8" w:rsidP="00C454B8">
      <w:pPr>
        <w:ind w:left="0" w:right="245" w:firstLine="0"/>
        <w:rPr>
          <w:szCs w:val="24"/>
        </w:rPr>
      </w:pPr>
    </w:p>
    <w:p w14:paraId="092CBA99" w14:textId="77777777" w:rsidR="00C454B8" w:rsidRPr="00C454B8" w:rsidRDefault="00C454B8" w:rsidP="00C454B8">
      <w:pPr>
        <w:ind w:left="0" w:right="245" w:firstLine="0"/>
        <w:rPr>
          <w:szCs w:val="24"/>
        </w:rPr>
      </w:pPr>
    </w:p>
    <w:p w14:paraId="45609462" w14:textId="1AD67ABB" w:rsidR="00CE57E1" w:rsidRPr="00CE57E1" w:rsidRDefault="004B59C3" w:rsidP="00CE57E1">
      <w:pPr>
        <w:ind w:left="0" w:right="245" w:firstLine="0"/>
        <w:rPr>
          <w:szCs w:val="24"/>
        </w:rPr>
      </w:pPr>
      <w:r w:rsidRPr="00C86756">
        <w:rPr>
          <w:b/>
          <w:bCs/>
          <w:szCs w:val="24"/>
        </w:rPr>
        <w:t>EIA</w:t>
      </w:r>
      <w:r w:rsidR="00502426">
        <w:rPr>
          <w:b/>
          <w:bCs/>
          <w:szCs w:val="24"/>
        </w:rPr>
        <w:t xml:space="preserve"> - </w:t>
      </w:r>
      <w:r w:rsidR="00CE57E1">
        <w:rPr>
          <w:b/>
          <w:bCs/>
          <w:szCs w:val="24"/>
        </w:rPr>
        <w:t>Green for All</w:t>
      </w:r>
      <w:r w:rsidR="00502426">
        <w:rPr>
          <w:szCs w:val="24"/>
        </w:rPr>
        <w:t>:</w:t>
      </w:r>
      <w:r w:rsidRPr="00C86756">
        <w:rPr>
          <w:szCs w:val="24"/>
        </w:rPr>
        <w:t xml:space="preserve">  </w:t>
      </w:r>
      <w:r w:rsidR="00CE57E1" w:rsidRPr="00CE57E1">
        <w:rPr>
          <w:szCs w:val="24"/>
        </w:rPr>
        <w:t>Green for All delivers positive impacts by improving access to green spaces, outdoor learning and nature</w:t>
      </w:r>
      <w:r w:rsidR="00CE57E1" w:rsidRPr="00CE57E1">
        <w:rPr>
          <w:szCs w:val="24"/>
        </w:rPr>
        <w:noBreakHyphen/>
        <w:t xml:space="preserve">based activities, supporting physical and mental wellbeing and reducing inequalities, particularly in areas of high deprivation. </w:t>
      </w:r>
      <w:r w:rsidR="003F50D1">
        <w:rPr>
          <w:szCs w:val="24"/>
        </w:rPr>
        <w:t xml:space="preserve">  The EIA showed i</w:t>
      </w:r>
      <w:r w:rsidR="00CE57E1" w:rsidRPr="00CE57E1">
        <w:rPr>
          <w:szCs w:val="24"/>
        </w:rPr>
        <w:t>nclusive, community</w:t>
      </w:r>
      <w:r w:rsidR="00CE57E1" w:rsidRPr="00CE57E1">
        <w:rPr>
          <w:szCs w:val="24"/>
        </w:rPr>
        <w:noBreakHyphen/>
        <w:t>led approaches ensure benefits for children and young people, disabled residents, minority ethnic communities, care</w:t>
      </w:r>
      <w:r w:rsidR="00CE57E1" w:rsidRPr="00CE57E1">
        <w:rPr>
          <w:szCs w:val="24"/>
        </w:rPr>
        <w:noBreakHyphen/>
        <w:t>experienced people, Armed Forces families and those facing socio</w:t>
      </w:r>
      <w:r w:rsidR="00CE57E1" w:rsidRPr="00CE57E1">
        <w:rPr>
          <w:szCs w:val="24"/>
        </w:rPr>
        <w:noBreakHyphen/>
        <w:t>economic disadvantage, contributing to improved health, skills and community resilience.</w:t>
      </w:r>
    </w:p>
    <w:p w14:paraId="4DB368BE" w14:textId="77777777" w:rsidR="00094D9F" w:rsidRPr="000E2761" w:rsidRDefault="00094D9F" w:rsidP="008E6249">
      <w:pPr>
        <w:ind w:left="0" w:right="245" w:firstLine="0"/>
        <w:rPr>
          <w:szCs w:val="24"/>
        </w:rPr>
      </w:pPr>
    </w:p>
    <w:p w14:paraId="012BB126" w14:textId="5896459E" w:rsidR="004B59C3" w:rsidRPr="00665CBD" w:rsidRDefault="00F3604D" w:rsidP="004B59C3">
      <w:pPr>
        <w:ind w:left="0" w:firstLine="0"/>
        <w:jc w:val="both"/>
        <w:rPr>
          <w:b/>
          <w:bCs/>
          <w:color w:val="4472C4" w:themeColor="accent1"/>
          <w:szCs w:val="24"/>
        </w:rPr>
      </w:pPr>
      <w:r>
        <w:rPr>
          <w:b/>
          <w:bCs/>
          <w:color w:val="4472C4" w:themeColor="accent1"/>
          <w:szCs w:val="24"/>
        </w:rPr>
        <w:t>6</w:t>
      </w:r>
      <w:r w:rsidR="00F53560" w:rsidRPr="00665CBD">
        <w:rPr>
          <w:b/>
          <w:bCs/>
          <w:color w:val="4472C4" w:themeColor="accent1"/>
          <w:szCs w:val="24"/>
        </w:rPr>
        <w:t>.</w:t>
      </w:r>
      <w:r>
        <w:rPr>
          <w:b/>
          <w:bCs/>
          <w:color w:val="4472C4" w:themeColor="accent1"/>
          <w:szCs w:val="24"/>
        </w:rPr>
        <w:t>3</w:t>
      </w:r>
      <w:r w:rsidR="00F53560" w:rsidRPr="00665CBD">
        <w:rPr>
          <w:b/>
          <w:bCs/>
          <w:color w:val="4472C4" w:themeColor="accent1"/>
          <w:szCs w:val="24"/>
        </w:rPr>
        <w:t>.2 Positive</w:t>
      </w:r>
      <w:r w:rsidR="00961964" w:rsidRPr="00665CBD">
        <w:rPr>
          <w:b/>
          <w:bCs/>
          <w:color w:val="4472C4" w:themeColor="accent1"/>
          <w:szCs w:val="24"/>
        </w:rPr>
        <w:t xml:space="preserve"> and Negative Impact </w:t>
      </w:r>
    </w:p>
    <w:p w14:paraId="408EBA81" w14:textId="77777777" w:rsidR="002219FE" w:rsidRPr="00665CBD" w:rsidRDefault="002219FE" w:rsidP="004B59C3">
      <w:pPr>
        <w:ind w:left="0" w:firstLine="0"/>
        <w:jc w:val="both"/>
        <w:rPr>
          <w:b/>
          <w:bCs/>
          <w:color w:val="4472C4" w:themeColor="accent1"/>
          <w:szCs w:val="24"/>
        </w:rPr>
      </w:pPr>
    </w:p>
    <w:p w14:paraId="27B7D6A9" w14:textId="4294AEBD" w:rsidR="008E6249" w:rsidRPr="001D36CD" w:rsidRDefault="001D36CD" w:rsidP="008E6249">
      <w:pPr>
        <w:ind w:left="0" w:right="245" w:firstLine="0"/>
        <w:rPr>
          <w:szCs w:val="24"/>
        </w:rPr>
      </w:pPr>
      <w:r w:rsidRPr="001D36CD">
        <w:rPr>
          <w:szCs w:val="24"/>
        </w:rPr>
        <w:t>Among the 43 external EIAs related to service provision completed this financial year, disability</w:t>
      </w:r>
      <w:r>
        <w:rPr>
          <w:szCs w:val="24"/>
        </w:rPr>
        <w:t>,</w:t>
      </w:r>
      <w:r w:rsidRPr="001D36CD">
        <w:rPr>
          <w:szCs w:val="24"/>
        </w:rPr>
        <w:t xml:space="preserve"> age 19–64 and sex were the protected characteristics most significantly impacted, both positively and negatively. Overall, 25% of the EIAs identified a combination of positive and negative impacts on these groups</w:t>
      </w:r>
      <w:r w:rsidR="007C272F" w:rsidRPr="001D36CD">
        <w:rPr>
          <w:szCs w:val="24"/>
        </w:rPr>
        <w:t xml:space="preserve">.  </w:t>
      </w:r>
      <w:r w:rsidR="002219FE" w:rsidRPr="001D36CD">
        <w:rPr>
          <w:szCs w:val="24"/>
        </w:rPr>
        <w:t xml:space="preserve">See Figure </w:t>
      </w:r>
      <w:r w:rsidR="00A7401E" w:rsidRPr="001D36CD">
        <w:rPr>
          <w:szCs w:val="24"/>
        </w:rPr>
        <w:t>6</w:t>
      </w:r>
      <w:r w:rsidR="002219FE" w:rsidRPr="001D36CD">
        <w:rPr>
          <w:szCs w:val="24"/>
        </w:rPr>
        <w:t xml:space="preserve">. </w:t>
      </w:r>
    </w:p>
    <w:p w14:paraId="02B2A6D8" w14:textId="77777777" w:rsidR="00DF1E8E" w:rsidRPr="00C86756" w:rsidRDefault="00DF1E8E" w:rsidP="008E6249">
      <w:pPr>
        <w:ind w:left="0" w:right="245" w:firstLine="0"/>
        <w:rPr>
          <w:b/>
          <w:bCs/>
          <w:szCs w:val="24"/>
        </w:rPr>
      </w:pPr>
    </w:p>
    <w:p w14:paraId="595879A3" w14:textId="5152526B" w:rsidR="008E6249" w:rsidRDefault="008E6249" w:rsidP="008E6249">
      <w:pPr>
        <w:ind w:left="0" w:right="245" w:firstLine="0"/>
        <w:rPr>
          <w:b/>
          <w:bCs/>
          <w:szCs w:val="24"/>
        </w:rPr>
      </w:pPr>
      <w:r w:rsidRPr="00C86756">
        <w:rPr>
          <w:b/>
          <w:bCs/>
          <w:szCs w:val="24"/>
        </w:rPr>
        <w:t xml:space="preserve">Figure </w:t>
      </w:r>
      <w:r w:rsidR="00A612F1">
        <w:rPr>
          <w:b/>
          <w:bCs/>
          <w:szCs w:val="24"/>
        </w:rPr>
        <w:t>6</w:t>
      </w:r>
      <w:r w:rsidRPr="00C86756">
        <w:rPr>
          <w:b/>
          <w:bCs/>
          <w:szCs w:val="24"/>
        </w:rPr>
        <w:t xml:space="preserve"> – Positive and Negative Impact as an % by Protected Characteristics </w:t>
      </w:r>
    </w:p>
    <w:p w14:paraId="44414253" w14:textId="77777777" w:rsidR="00A612F1" w:rsidRDefault="00A612F1" w:rsidP="008E6249">
      <w:pPr>
        <w:ind w:left="0" w:right="245" w:firstLine="0"/>
        <w:rPr>
          <w:b/>
          <w:bCs/>
          <w:szCs w:val="24"/>
        </w:rPr>
      </w:pPr>
    </w:p>
    <w:p w14:paraId="38AAA7E0" w14:textId="6DF0A473" w:rsidR="00A612F1" w:rsidRPr="00C86756" w:rsidRDefault="009415F8" w:rsidP="008E6249">
      <w:pPr>
        <w:ind w:left="0" w:right="245" w:firstLine="0"/>
        <w:rPr>
          <w:szCs w:val="24"/>
        </w:rPr>
      </w:pPr>
      <w:r>
        <w:rPr>
          <w:noProof/>
        </w:rPr>
        <w:drawing>
          <wp:inline distT="0" distB="0" distL="0" distR="0" wp14:anchorId="43E1D1DA" wp14:editId="446D1E59">
            <wp:extent cx="6837680" cy="2673350"/>
            <wp:effectExtent l="0" t="0" r="1270" b="12700"/>
            <wp:docPr id="718085664" name="Chart 1">
              <a:extLst xmlns:a="http://schemas.openxmlformats.org/drawingml/2006/main">
                <a:ext uri="{FF2B5EF4-FFF2-40B4-BE49-F238E27FC236}">
                  <a16:creationId xmlns:a16="http://schemas.microsoft.com/office/drawing/2014/main" id="{9B65FA5F-5DA1-4BB4-87C7-CAE0CACE67A8}"/>
                </a:ext>
                <a:ext uri="{C183D7F6-B498-43B3-948B-1728B52AA6E4}">
                  <adec:decorative xmlns:adec="http://schemas.microsoft.com/office/drawing/2017/decorative" val="1"/>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2"/>
              </a:graphicData>
            </a:graphic>
          </wp:inline>
        </w:drawing>
      </w:r>
    </w:p>
    <w:p w14:paraId="323F498B" w14:textId="77777777" w:rsidR="008E6249" w:rsidRDefault="008E6249" w:rsidP="008E6249">
      <w:pPr>
        <w:ind w:left="0" w:right="245" w:firstLine="0"/>
        <w:rPr>
          <w:b/>
          <w:bCs/>
          <w:sz w:val="16"/>
          <w:szCs w:val="16"/>
        </w:rPr>
      </w:pPr>
    </w:p>
    <w:p w14:paraId="4EC275BE" w14:textId="504E7281" w:rsidR="00F44A78" w:rsidRDefault="00F44A78" w:rsidP="008E6249">
      <w:pPr>
        <w:ind w:left="0" w:right="245" w:firstLine="0"/>
        <w:rPr>
          <w:b/>
          <w:bCs/>
          <w:sz w:val="16"/>
          <w:szCs w:val="16"/>
        </w:rPr>
      </w:pPr>
      <w:r w:rsidRPr="00695661">
        <w:rPr>
          <w:b/>
          <w:color w:val="auto"/>
          <w:sz w:val="16"/>
          <w:szCs w:val="16"/>
        </w:rPr>
        <w:t xml:space="preserve">Figure </w:t>
      </w:r>
      <w:r>
        <w:rPr>
          <w:b/>
          <w:color w:val="auto"/>
          <w:sz w:val="16"/>
          <w:szCs w:val="16"/>
        </w:rPr>
        <w:t>6</w:t>
      </w:r>
    </w:p>
    <w:p w14:paraId="16C57E30" w14:textId="35E95C52" w:rsidR="008E6249" w:rsidRDefault="008E6249" w:rsidP="008E6249">
      <w:pPr>
        <w:ind w:left="0" w:right="245" w:firstLine="0"/>
        <w:rPr>
          <w:sz w:val="22"/>
        </w:rPr>
      </w:pPr>
    </w:p>
    <w:p w14:paraId="00D03EBE" w14:textId="5F1DE169" w:rsidR="002219FE" w:rsidRDefault="002219FE" w:rsidP="002219FE">
      <w:pPr>
        <w:ind w:left="0" w:right="245" w:firstLine="0"/>
        <w:rPr>
          <w:sz w:val="22"/>
        </w:rPr>
      </w:pPr>
      <w:r>
        <w:rPr>
          <w:sz w:val="22"/>
        </w:rPr>
        <w:t>Examples of both positive and negative impact are:</w:t>
      </w:r>
    </w:p>
    <w:p w14:paraId="5003BF63" w14:textId="77777777" w:rsidR="002219FE" w:rsidRDefault="002219FE" w:rsidP="002219FE">
      <w:pPr>
        <w:ind w:left="0" w:right="245" w:firstLine="0"/>
        <w:rPr>
          <w:sz w:val="22"/>
        </w:rPr>
      </w:pPr>
    </w:p>
    <w:p w14:paraId="6C7C7F02" w14:textId="3B2CB452" w:rsidR="00F53560" w:rsidRDefault="002219FE" w:rsidP="00663722">
      <w:pPr>
        <w:ind w:left="0" w:right="245" w:firstLine="0"/>
        <w:rPr>
          <w:b/>
          <w:bCs/>
          <w:sz w:val="22"/>
        </w:rPr>
      </w:pPr>
      <w:r w:rsidRPr="002219FE">
        <w:rPr>
          <w:b/>
          <w:bCs/>
          <w:sz w:val="22"/>
        </w:rPr>
        <w:t>EIA</w:t>
      </w:r>
      <w:r w:rsidR="00502426">
        <w:rPr>
          <w:b/>
          <w:bCs/>
          <w:sz w:val="22"/>
        </w:rPr>
        <w:t xml:space="preserve"> - </w:t>
      </w:r>
      <w:r w:rsidR="00D43FA8" w:rsidRPr="00C01793">
        <w:rPr>
          <w:rFonts w:eastAsia="Times New Roman"/>
          <w:color w:val="000000" w:themeColor="text1"/>
          <w:sz w:val="22"/>
        </w:rPr>
        <w:t>Supported Accommodation for Young people aged 16</w:t>
      </w:r>
      <w:r w:rsidR="00D43FA8">
        <w:rPr>
          <w:rFonts w:eastAsia="Times New Roman"/>
          <w:color w:val="000000" w:themeColor="text1"/>
          <w:sz w:val="22"/>
        </w:rPr>
        <w:t xml:space="preserve"> -</w:t>
      </w:r>
      <w:r w:rsidR="00D43FA8" w:rsidRPr="00C01793">
        <w:rPr>
          <w:rFonts w:eastAsia="Times New Roman"/>
          <w:color w:val="000000" w:themeColor="text1"/>
          <w:sz w:val="22"/>
        </w:rPr>
        <w:t xml:space="preserve"> </w:t>
      </w:r>
      <w:proofErr w:type="gramStart"/>
      <w:r w:rsidR="00D43FA8" w:rsidRPr="00C01793">
        <w:rPr>
          <w:rFonts w:eastAsia="Times New Roman"/>
          <w:color w:val="000000" w:themeColor="text1"/>
          <w:sz w:val="22"/>
        </w:rPr>
        <w:t>17 year olds</w:t>
      </w:r>
      <w:proofErr w:type="gramEnd"/>
      <w:r w:rsidR="007F58AB" w:rsidRPr="00C01793">
        <w:rPr>
          <w:b/>
          <w:bCs/>
          <w:color w:val="000000" w:themeColor="text1"/>
          <w:sz w:val="22"/>
        </w:rPr>
        <w:t xml:space="preserve">: </w:t>
      </w:r>
    </w:p>
    <w:p w14:paraId="454E6094" w14:textId="77777777" w:rsidR="00F53560" w:rsidRDefault="00F53560" w:rsidP="00663722">
      <w:pPr>
        <w:ind w:left="0" w:right="245" w:firstLine="0"/>
        <w:rPr>
          <w:b/>
          <w:bCs/>
          <w:sz w:val="22"/>
        </w:rPr>
      </w:pPr>
    </w:p>
    <w:p w14:paraId="445F11B9" w14:textId="74CD2FFB" w:rsidR="00663722" w:rsidRPr="00663722" w:rsidRDefault="00BB5A6C" w:rsidP="00663722">
      <w:pPr>
        <w:ind w:left="0" w:right="245" w:firstLine="0"/>
        <w:rPr>
          <w:sz w:val="22"/>
        </w:rPr>
      </w:pPr>
      <w:r>
        <w:rPr>
          <w:b/>
          <w:bCs/>
          <w:sz w:val="22"/>
        </w:rPr>
        <w:t>P</w:t>
      </w:r>
      <w:r w:rsidR="00663722" w:rsidRPr="00F53560">
        <w:rPr>
          <w:b/>
          <w:bCs/>
          <w:sz w:val="22"/>
        </w:rPr>
        <w:t>ositive</w:t>
      </w:r>
      <w:r w:rsidR="007F58AB" w:rsidRPr="00F53560">
        <w:rPr>
          <w:b/>
          <w:bCs/>
          <w:sz w:val="22"/>
        </w:rPr>
        <w:t xml:space="preserve"> </w:t>
      </w:r>
      <w:r w:rsidR="00663722" w:rsidRPr="00F53560">
        <w:rPr>
          <w:b/>
          <w:bCs/>
          <w:sz w:val="22"/>
        </w:rPr>
        <w:t>impact</w:t>
      </w:r>
      <w:r>
        <w:rPr>
          <w:b/>
          <w:bCs/>
          <w:sz w:val="22"/>
        </w:rPr>
        <w:t xml:space="preserve"> </w:t>
      </w:r>
    </w:p>
    <w:p w14:paraId="7D7F61B2" w14:textId="77777777" w:rsidR="003F40BC" w:rsidRPr="00505363" w:rsidRDefault="003F40BC" w:rsidP="003F40BC">
      <w:pPr>
        <w:spacing w:after="0" w:line="300" w:lineRule="atLeast"/>
        <w:ind w:right="0"/>
        <w:rPr>
          <w:rFonts w:eastAsia="Times New Roman"/>
          <w:color w:val="auto"/>
          <w:sz w:val="22"/>
        </w:rPr>
      </w:pPr>
      <w:r w:rsidRPr="00505363">
        <w:rPr>
          <w:rFonts w:eastAsia="Times New Roman"/>
          <w:color w:val="auto"/>
          <w:sz w:val="22"/>
        </w:rPr>
        <w:t>The supported accommodation service provides safe, stable housing for vulnerable 16–17</w:t>
      </w:r>
      <w:r w:rsidRPr="00505363">
        <w:rPr>
          <w:rFonts w:eastAsia="Times New Roman"/>
          <w:color w:val="auto"/>
          <w:sz w:val="22"/>
        </w:rPr>
        <w:noBreakHyphen/>
        <w:t>year</w:t>
      </w:r>
      <w:r w:rsidRPr="00505363">
        <w:rPr>
          <w:rFonts w:eastAsia="Times New Roman"/>
          <w:color w:val="auto"/>
          <w:sz w:val="22"/>
        </w:rPr>
        <w:noBreakHyphen/>
        <w:t>olds, including care</w:t>
      </w:r>
      <w:r w:rsidRPr="00505363">
        <w:rPr>
          <w:rFonts w:eastAsia="Times New Roman"/>
          <w:color w:val="auto"/>
          <w:sz w:val="22"/>
        </w:rPr>
        <w:noBreakHyphen/>
        <w:t>experienced young people, UASC and homeless young people, supporting safeguarding, wellbeing and stability. Tailored, trauma</w:t>
      </w:r>
      <w:r w:rsidRPr="00505363">
        <w:rPr>
          <w:rFonts w:eastAsia="Times New Roman"/>
          <w:color w:val="auto"/>
          <w:sz w:val="22"/>
        </w:rPr>
        <w:noBreakHyphen/>
        <w:t>informed support helps young people develop independence, access education, health services and positive pathways toward adulthood.</w:t>
      </w:r>
    </w:p>
    <w:p w14:paraId="74810CFE" w14:textId="77777777" w:rsidR="00F53560" w:rsidRPr="00F53560" w:rsidRDefault="00F53560" w:rsidP="00F53560">
      <w:pPr>
        <w:pStyle w:val="ListParagraph"/>
        <w:ind w:right="245" w:firstLine="0"/>
        <w:rPr>
          <w:sz w:val="22"/>
        </w:rPr>
      </w:pPr>
    </w:p>
    <w:p w14:paraId="343D92A1" w14:textId="4B2B55BC" w:rsidR="003F40BC" w:rsidRDefault="00BB5A6C" w:rsidP="003F40BC">
      <w:pPr>
        <w:ind w:left="0" w:right="245" w:firstLine="0"/>
        <w:rPr>
          <w:b/>
          <w:bCs/>
          <w:sz w:val="22"/>
        </w:rPr>
      </w:pPr>
      <w:r>
        <w:rPr>
          <w:b/>
          <w:bCs/>
          <w:sz w:val="22"/>
        </w:rPr>
        <w:t>N</w:t>
      </w:r>
      <w:r w:rsidR="00663722" w:rsidRPr="00F53560">
        <w:rPr>
          <w:b/>
          <w:bCs/>
          <w:sz w:val="22"/>
        </w:rPr>
        <w:t>egative impact</w:t>
      </w:r>
      <w:r>
        <w:rPr>
          <w:b/>
          <w:bCs/>
          <w:sz w:val="22"/>
        </w:rPr>
        <w:t xml:space="preserve"> </w:t>
      </w:r>
    </w:p>
    <w:p w14:paraId="5A9C0162" w14:textId="4D62BA2B" w:rsidR="00505363" w:rsidRPr="00505363" w:rsidRDefault="003F50D1" w:rsidP="00505363">
      <w:pPr>
        <w:ind w:left="0" w:right="245" w:firstLine="0"/>
        <w:rPr>
          <w:sz w:val="22"/>
        </w:rPr>
      </w:pPr>
      <w:r>
        <w:rPr>
          <w:sz w:val="22"/>
        </w:rPr>
        <w:t xml:space="preserve">The EIA </w:t>
      </w:r>
      <w:r w:rsidR="00BF58BD">
        <w:rPr>
          <w:sz w:val="22"/>
        </w:rPr>
        <w:t>highlighted</w:t>
      </w:r>
      <w:r>
        <w:rPr>
          <w:sz w:val="22"/>
        </w:rPr>
        <w:t xml:space="preserve"> </w:t>
      </w:r>
      <w:r w:rsidR="00BF58BD" w:rsidRPr="00505363">
        <w:rPr>
          <w:sz w:val="22"/>
        </w:rPr>
        <w:t>potential</w:t>
      </w:r>
      <w:r w:rsidR="00505363" w:rsidRPr="00505363">
        <w:rPr>
          <w:sz w:val="22"/>
        </w:rPr>
        <w:t xml:space="preserve"> negative impacts may arise where placements do not fully meet individual needs, particularly for disabled young people, young parents, or LGBTQ+ and transgender young people. These risks are mitigated through strengthened service specifications, robust commissioning, staff training, safeguarding arrangements and ongoing quality monitoring to ensure appropriate and inclusive provision.</w:t>
      </w:r>
    </w:p>
    <w:p w14:paraId="18F5668D" w14:textId="77777777" w:rsidR="008E6249" w:rsidRDefault="008E6249" w:rsidP="008E6249">
      <w:pPr>
        <w:ind w:left="0" w:right="245" w:firstLine="0"/>
        <w:rPr>
          <w:sz w:val="22"/>
        </w:rPr>
      </w:pPr>
    </w:p>
    <w:p w14:paraId="6B9E86A0" w14:textId="77777777" w:rsidR="003A41A4" w:rsidRDefault="003A41A4" w:rsidP="008E6249">
      <w:pPr>
        <w:ind w:left="0" w:right="245" w:firstLine="0"/>
        <w:rPr>
          <w:sz w:val="22"/>
        </w:rPr>
      </w:pPr>
    </w:p>
    <w:p w14:paraId="4FD82FA3" w14:textId="39D75FDF" w:rsidR="003A41A4" w:rsidRDefault="003A41A4" w:rsidP="003A41A4">
      <w:pPr>
        <w:rPr>
          <w:b/>
          <w:bCs/>
          <w:color w:val="4472C4" w:themeColor="accent1"/>
          <w:szCs w:val="24"/>
        </w:rPr>
      </w:pPr>
      <w:r>
        <w:rPr>
          <w:b/>
          <w:bCs/>
          <w:color w:val="4472C4" w:themeColor="accent1"/>
          <w:szCs w:val="24"/>
        </w:rPr>
        <w:t>6</w:t>
      </w:r>
      <w:r w:rsidRPr="00665CBD">
        <w:rPr>
          <w:b/>
          <w:bCs/>
          <w:color w:val="4472C4" w:themeColor="accent1"/>
          <w:szCs w:val="24"/>
        </w:rPr>
        <w:t>.</w:t>
      </w:r>
      <w:r>
        <w:rPr>
          <w:b/>
          <w:bCs/>
          <w:color w:val="4472C4" w:themeColor="accent1"/>
          <w:szCs w:val="24"/>
        </w:rPr>
        <w:t>3</w:t>
      </w:r>
      <w:r w:rsidRPr="00665CBD">
        <w:rPr>
          <w:b/>
          <w:bCs/>
          <w:color w:val="4472C4" w:themeColor="accent1"/>
          <w:szCs w:val="24"/>
        </w:rPr>
        <w:t>.</w:t>
      </w:r>
      <w:r>
        <w:rPr>
          <w:b/>
          <w:bCs/>
          <w:color w:val="4472C4" w:themeColor="accent1"/>
          <w:szCs w:val="24"/>
        </w:rPr>
        <w:t>3</w:t>
      </w:r>
      <w:r w:rsidRPr="00665CBD">
        <w:rPr>
          <w:b/>
          <w:bCs/>
          <w:color w:val="4472C4" w:themeColor="accent1"/>
          <w:szCs w:val="24"/>
        </w:rPr>
        <w:t xml:space="preserve"> Negative Impact</w:t>
      </w:r>
      <w:r w:rsidR="00502426">
        <w:rPr>
          <w:b/>
          <w:bCs/>
          <w:color w:val="4472C4" w:themeColor="accent1"/>
          <w:szCs w:val="24"/>
        </w:rPr>
        <w:t xml:space="preserve"> Only </w:t>
      </w:r>
    </w:p>
    <w:p w14:paraId="5FB2C2B2" w14:textId="77777777" w:rsidR="003A41A4" w:rsidRDefault="003A41A4" w:rsidP="003A41A4">
      <w:pPr>
        <w:rPr>
          <w:b/>
          <w:bCs/>
          <w:color w:val="4472C4" w:themeColor="accent1"/>
          <w:szCs w:val="24"/>
        </w:rPr>
      </w:pPr>
    </w:p>
    <w:p w14:paraId="26919B2F" w14:textId="6AE985E6" w:rsidR="00AD77F5" w:rsidRPr="00AD77F5" w:rsidRDefault="00AD77F5" w:rsidP="00AD77F5">
      <w:pPr>
        <w:rPr>
          <w:sz w:val="22"/>
        </w:rPr>
      </w:pPr>
      <w:r w:rsidRPr="00AD77F5">
        <w:rPr>
          <w:sz w:val="22"/>
        </w:rPr>
        <w:t>Figure 7 shows that children and young people (0–18), working</w:t>
      </w:r>
      <w:r w:rsidRPr="00AD77F5">
        <w:rPr>
          <w:sz w:val="22"/>
        </w:rPr>
        <w:noBreakHyphen/>
        <w:t>age adults (19–64), disabled people and people from lower socio</w:t>
      </w:r>
      <w:r w:rsidRPr="00AD77F5">
        <w:rPr>
          <w:sz w:val="22"/>
        </w:rPr>
        <w:noBreakHyphen/>
        <w:t xml:space="preserve">economic groups were </w:t>
      </w:r>
      <w:r w:rsidR="003F50D1">
        <w:rPr>
          <w:sz w:val="22"/>
        </w:rPr>
        <w:t xml:space="preserve">identified as being </w:t>
      </w:r>
      <w:r w:rsidRPr="00AD77F5">
        <w:rPr>
          <w:sz w:val="22"/>
        </w:rPr>
        <w:t>negatively impacted</w:t>
      </w:r>
      <w:r w:rsidR="003F50D1">
        <w:rPr>
          <w:sz w:val="22"/>
        </w:rPr>
        <w:t xml:space="preserve"> in those EIAs where the outcomes </w:t>
      </w:r>
      <w:proofErr w:type="gramStart"/>
      <w:r w:rsidR="003F50D1">
        <w:rPr>
          <w:sz w:val="22"/>
        </w:rPr>
        <w:t>was</w:t>
      </w:r>
      <w:proofErr w:type="gramEnd"/>
      <w:r w:rsidR="003F50D1">
        <w:rPr>
          <w:sz w:val="22"/>
        </w:rPr>
        <w:t xml:space="preserve"> negative.</w:t>
      </w:r>
    </w:p>
    <w:p w14:paraId="4032291C" w14:textId="77777777" w:rsidR="003A41A4" w:rsidRDefault="003A41A4" w:rsidP="003A41A4">
      <w:pPr>
        <w:rPr>
          <w:b/>
          <w:bCs/>
          <w:color w:val="4472C4" w:themeColor="accent1"/>
          <w:szCs w:val="24"/>
        </w:rPr>
      </w:pPr>
    </w:p>
    <w:p w14:paraId="288B3EEF" w14:textId="454F4475" w:rsidR="00502426" w:rsidRDefault="00502426" w:rsidP="00502426">
      <w:pPr>
        <w:ind w:left="0" w:right="245" w:firstLine="0"/>
        <w:rPr>
          <w:b/>
          <w:bCs/>
          <w:szCs w:val="24"/>
        </w:rPr>
      </w:pPr>
      <w:r w:rsidRPr="00C86756">
        <w:rPr>
          <w:b/>
          <w:bCs/>
          <w:szCs w:val="24"/>
        </w:rPr>
        <w:t xml:space="preserve">Figure </w:t>
      </w:r>
      <w:r>
        <w:rPr>
          <w:b/>
          <w:bCs/>
          <w:szCs w:val="24"/>
        </w:rPr>
        <w:t>7</w:t>
      </w:r>
      <w:r w:rsidRPr="00C86756">
        <w:rPr>
          <w:b/>
          <w:bCs/>
          <w:szCs w:val="24"/>
        </w:rPr>
        <w:t xml:space="preserve"> –</w:t>
      </w:r>
      <w:r>
        <w:rPr>
          <w:b/>
          <w:bCs/>
          <w:szCs w:val="24"/>
        </w:rPr>
        <w:t xml:space="preserve"> </w:t>
      </w:r>
      <w:r w:rsidRPr="00C86756">
        <w:rPr>
          <w:b/>
          <w:bCs/>
          <w:szCs w:val="24"/>
        </w:rPr>
        <w:t xml:space="preserve">Negative Impact </w:t>
      </w:r>
      <w:r>
        <w:rPr>
          <w:b/>
          <w:bCs/>
          <w:szCs w:val="24"/>
        </w:rPr>
        <w:t xml:space="preserve">only </w:t>
      </w:r>
      <w:r w:rsidRPr="00C86756">
        <w:rPr>
          <w:b/>
          <w:bCs/>
          <w:szCs w:val="24"/>
        </w:rPr>
        <w:t xml:space="preserve">as an % by Protected Characteristics </w:t>
      </w:r>
    </w:p>
    <w:p w14:paraId="38C995F9" w14:textId="2232865F" w:rsidR="00502426" w:rsidRDefault="00502426" w:rsidP="003A41A4">
      <w:pPr>
        <w:rPr>
          <w:b/>
          <w:bCs/>
          <w:color w:val="4472C4" w:themeColor="accent1"/>
          <w:szCs w:val="24"/>
        </w:rPr>
      </w:pPr>
      <w:r>
        <w:rPr>
          <w:noProof/>
        </w:rPr>
        <w:drawing>
          <wp:inline distT="0" distB="0" distL="0" distR="0" wp14:anchorId="0759B78B" wp14:editId="5FC02EE7">
            <wp:extent cx="6837680" cy="2470150"/>
            <wp:effectExtent l="0" t="0" r="1270" b="6350"/>
            <wp:docPr id="482135303" name="Chart 1">
              <a:extLst xmlns:a="http://schemas.openxmlformats.org/drawingml/2006/main">
                <a:ext uri="{FF2B5EF4-FFF2-40B4-BE49-F238E27FC236}">
                  <a16:creationId xmlns:a16="http://schemas.microsoft.com/office/drawing/2014/main" id="{A0C38526-C0CE-4DD8-9CC1-DF89C1730778}"/>
                </a:ext>
                <a:ext uri="{C183D7F6-B498-43B3-948B-1728B52AA6E4}">
                  <adec:decorative xmlns:adec="http://schemas.microsoft.com/office/drawing/2017/decorative" val="1"/>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3"/>
              </a:graphicData>
            </a:graphic>
          </wp:inline>
        </w:drawing>
      </w:r>
    </w:p>
    <w:p w14:paraId="7F182CF9" w14:textId="77777777" w:rsidR="003A41A4" w:rsidRDefault="003A41A4" w:rsidP="00926CE3">
      <w:pPr>
        <w:ind w:left="0" w:firstLine="0"/>
        <w:rPr>
          <w:b/>
          <w:bCs/>
          <w:color w:val="4472C4" w:themeColor="accent1"/>
          <w:szCs w:val="24"/>
        </w:rPr>
      </w:pPr>
    </w:p>
    <w:p w14:paraId="39F60D06" w14:textId="72F1919F" w:rsidR="00502426" w:rsidRDefault="00502426" w:rsidP="00502426">
      <w:pPr>
        <w:ind w:left="0" w:right="245" w:firstLine="0"/>
        <w:rPr>
          <w:sz w:val="22"/>
        </w:rPr>
      </w:pPr>
      <w:r>
        <w:rPr>
          <w:sz w:val="22"/>
        </w:rPr>
        <w:t>Examples of negative impact only is:</w:t>
      </w:r>
    </w:p>
    <w:p w14:paraId="33B0CB85" w14:textId="77777777" w:rsidR="00502426" w:rsidRDefault="00502426" w:rsidP="00502426">
      <w:pPr>
        <w:ind w:left="0" w:right="245" w:firstLine="0"/>
        <w:rPr>
          <w:sz w:val="22"/>
        </w:rPr>
      </w:pPr>
    </w:p>
    <w:p w14:paraId="0642203E" w14:textId="77777777" w:rsidR="00AD77F5" w:rsidRPr="00AD77F5" w:rsidRDefault="00502426" w:rsidP="00B72202">
      <w:pPr>
        <w:ind w:left="0" w:right="245" w:firstLine="0"/>
        <w:rPr>
          <w:sz w:val="22"/>
        </w:rPr>
      </w:pPr>
      <w:r w:rsidRPr="00AD77F5">
        <w:rPr>
          <w:b/>
          <w:bCs/>
          <w:sz w:val="22"/>
        </w:rPr>
        <w:t xml:space="preserve">EIA - </w:t>
      </w:r>
      <w:r w:rsidR="00B72202" w:rsidRPr="00AD77F5">
        <w:rPr>
          <w:b/>
          <w:bCs/>
          <w:sz w:val="22"/>
        </w:rPr>
        <w:t>15% reduction in the Council’s revenue grant to the Belgrade Theatre Trust</w:t>
      </w:r>
      <w:r w:rsidRPr="00AD77F5">
        <w:rPr>
          <w:b/>
          <w:bCs/>
          <w:sz w:val="22"/>
        </w:rPr>
        <w:t xml:space="preserve">:  </w:t>
      </w:r>
      <w:r w:rsidR="00B72202" w:rsidRPr="00AD77F5">
        <w:rPr>
          <w:b/>
          <w:bCs/>
          <w:sz w:val="22"/>
        </w:rPr>
        <w:t xml:space="preserve"> </w:t>
      </w:r>
      <w:r w:rsidR="00B72202" w:rsidRPr="00AD77F5">
        <w:rPr>
          <w:sz w:val="22"/>
        </w:rPr>
        <w:t xml:space="preserve">The Equality Impact Assessment identifies potential negative impacts from the proposed 15% reduction in the Council’s revenue grant to the Belgrade Theatre Trust on some groups. </w:t>
      </w:r>
    </w:p>
    <w:p w14:paraId="531DC297" w14:textId="77777777" w:rsidR="00AD77F5" w:rsidRPr="00AD77F5" w:rsidRDefault="00AD77F5" w:rsidP="00B72202">
      <w:pPr>
        <w:ind w:left="0" w:right="245" w:firstLine="0"/>
        <w:rPr>
          <w:sz w:val="22"/>
        </w:rPr>
      </w:pPr>
    </w:p>
    <w:p w14:paraId="367E62A7" w14:textId="77777777" w:rsidR="00AD77F5" w:rsidRPr="00AD77F5" w:rsidRDefault="00B72202" w:rsidP="00B72202">
      <w:pPr>
        <w:ind w:left="0" w:right="245" w:firstLine="0"/>
        <w:rPr>
          <w:sz w:val="22"/>
        </w:rPr>
      </w:pPr>
      <w:r w:rsidRPr="00AD77F5">
        <w:rPr>
          <w:sz w:val="22"/>
        </w:rPr>
        <w:t>These include children and young people, who may experience reduced access to schools, learning and engagement activities; working</w:t>
      </w:r>
      <w:r w:rsidRPr="00AD77F5">
        <w:rPr>
          <w:sz w:val="22"/>
        </w:rPr>
        <w:noBreakHyphen/>
        <w:t xml:space="preserve">age adults, particularly creative freelancers who benefit from skills development and employability pathways; and disabled children and young people, due to potential impacts on targeted SEN and accessible programmes. </w:t>
      </w:r>
    </w:p>
    <w:p w14:paraId="4AD1D4C1" w14:textId="77777777" w:rsidR="00AD77F5" w:rsidRPr="00AD77F5" w:rsidRDefault="00AD77F5" w:rsidP="00B72202">
      <w:pPr>
        <w:ind w:left="0" w:right="245" w:firstLine="0"/>
        <w:rPr>
          <w:sz w:val="22"/>
        </w:rPr>
      </w:pPr>
    </w:p>
    <w:p w14:paraId="41A35ACC" w14:textId="3BC66A21" w:rsidR="00B72202" w:rsidRPr="00AD77F5" w:rsidRDefault="00B72202" w:rsidP="00B72202">
      <w:pPr>
        <w:ind w:left="0" w:right="245" w:firstLine="0"/>
        <w:rPr>
          <w:sz w:val="22"/>
        </w:rPr>
      </w:pPr>
      <w:r w:rsidRPr="00AD77F5">
        <w:rPr>
          <w:sz w:val="22"/>
        </w:rPr>
        <w:t>In addition, while not a protected characteristic, a risk of negative impact on lower socio</w:t>
      </w:r>
      <w:r w:rsidRPr="00AD77F5">
        <w:rPr>
          <w:sz w:val="22"/>
        </w:rPr>
        <w:noBreakHyphen/>
        <w:t>economic groups</w:t>
      </w:r>
      <w:r w:rsidR="00BF58BD">
        <w:rPr>
          <w:sz w:val="22"/>
        </w:rPr>
        <w:t xml:space="preserve"> </w:t>
      </w:r>
      <w:r w:rsidR="003F50D1">
        <w:rPr>
          <w:sz w:val="22"/>
        </w:rPr>
        <w:t xml:space="preserve">was also identified </w:t>
      </w:r>
      <w:r w:rsidRPr="00AD77F5">
        <w:rPr>
          <w:sz w:val="22"/>
        </w:rPr>
        <w:t>as reduced funding may limit the Theatre’s ability to offer free or subsidised access for people from deprived or lower</w:t>
      </w:r>
      <w:r w:rsidRPr="00AD77F5">
        <w:rPr>
          <w:sz w:val="22"/>
        </w:rPr>
        <w:noBreakHyphen/>
        <w:t>income communities.</w:t>
      </w:r>
    </w:p>
    <w:p w14:paraId="7759ECA3" w14:textId="77777777" w:rsidR="003A41A4" w:rsidRDefault="003A41A4" w:rsidP="008E6249">
      <w:pPr>
        <w:ind w:left="0" w:right="245" w:firstLine="0"/>
        <w:rPr>
          <w:sz w:val="22"/>
        </w:rPr>
      </w:pPr>
    </w:p>
    <w:p w14:paraId="628F7527" w14:textId="5F084109" w:rsidR="00F53560" w:rsidRDefault="00155B75" w:rsidP="00F53560">
      <w:pPr>
        <w:ind w:left="0" w:firstLine="0"/>
        <w:jc w:val="both"/>
        <w:rPr>
          <w:b/>
          <w:bCs/>
          <w:color w:val="4472C4" w:themeColor="accent1"/>
          <w:szCs w:val="24"/>
        </w:rPr>
      </w:pPr>
      <w:r>
        <w:rPr>
          <w:b/>
          <w:bCs/>
          <w:color w:val="4472C4" w:themeColor="accent1"/>
          <w:szCs w:val="24"/>
        </w:rPr>
        <w:t>6</w:t>
      </w:r>
      <w:r w:rsidR="002421E2">
        <w:rPr>
          <w:b/>
          <w:bCs/>
          <w:color w:val="4472C4" w:themeColor="accent1"/>
          <w:szCs w:val="24"/>
        </w:rPr>
        <w:t>.</w:t>
      </w:r>
      <w:r>
        <w:rPr>
          <w:b/>
          <w:bCs/>
          <w:color w:val="4472C4" w:themeColor="accent1"/>
          <w:szCs w:val="24"/>
        </w:rPr>
        <w:t>3</w:t>
      </w:r>
      <w:r w:rsidR="00F53560">
        <w:rPr>
          <w:b/>
          <w:bCs/>
          <w:color w:val="4472C4" w:themeColor="accent1"/>
          <w:szCs w:val="24"/>
        </w:rPr>
        <w:t>.</w:t>
      </w:r>
      <w:r w:rsidR="003A41A4">
        <w:rPr>
          <w:b/>
          <w:bCs/>
          <w:color w:val="4472C4" w:themeColor="accent1"/>
          <w:szCs w:val="24"/>
        </w:rPr>
        <w:t>4</w:t>
      </w:r>
      <w:r w:rsidR="00F53560">
        <w:rPr>
          <w:b/>
          <w:bCs/>
          <w:color w:val="4472C4" w:themeColor="accent1"/>
          <w:szCs w:val="24"/>
        </w:rPr>
        <w:t xml:space="preserve"> </w:t>
      </w:r>
      <w:r w:rsidR="005C2FDA">
        <w:rPr>
          <w:b/>
          <w:bCs/>
          <w:color w:val="4472C4" w:themeColor="accent1"/>
          <w:szCs w:val="24"/>
        </w:rPr>
        <w:t>No Impact</w:t>
      </w:r>
    </w:p>
    <w:p w14:paraId="5AA8616A" w14:textId="77777777" w:rsidR="008E6249" w:rsidRDefault="008E6249" w:rsidP="008E6249">
      <w:pPr>
        <w:ind w:left="0" w:right="245" w:firstLine="0"/>
        <w:rPr>
          <w:sz w:val="22"/>
        </w:rPr>
      </w:pPr>
    </w:p>
    <w:p w14:paraId="16AAECD7" w14:textId="53F6C6DB" w:rsidR="008E6249" w:rsidRPr="00380956" w:rsidRDefault="008E6249" w:rsidP="008E6249">
      <w:pPr>
        <w:ind w:left="0" w:right="245" w:firstLine="0"/>
        <w:rPr>
          <w:b/>
          <w:bCs/>
          <w:sz w:val="16"/>
          <w:szCs w:val="16"/>
        </w:rPr>
      </w:pPr>
      <w:r w:rsidRPr="00EA49BA">
        <w:rPr>
          <w:sz w:val="22"/>
        </w:rPr>
        <w:t xml:space="preserve">Figure </w:t>
      </w:r>
      <w:r w:rsidR="00BF58BD">
        <w:rPr>
          <w:sz w:val="22"/>
        </w:rPr>
        <w:t xml:space="preserve">8 </w:t>
      </w:r>
      <w:r w:rsidR="00BF58BD" w:rsidRPr="00EA49BA">
        <w:rPr>
          <w:sz w:val="22"/>
        </w:rPr>
        <w:t>highlights</w:t>
      </w:r>
      <w:r w:rsidRPr="00EA49BA">
        <w:rPr>
          <w:sz w:val="22"/>
        </w:rPr>
        <w:t xml:space="preserve"> that marriage and civil partnership followed by gender reassignment</w:t>
      </w:r>
      <w:r>
        <w:rPr>
          <w:sz w:val="22"/>
        </w:rPr>
        <w:t>, sexual orientation and religion</w:t>
      </w:r>
      <w:r w:rsidRPr="00EA49BA">
        <w:rPr>
          <w:sz w:val="22"/>
        </w:rPr>
        <w:t xml:space="preserve"> were the least impacted protected characteristic</w:t>
      </w:r>
      <w:r w:rsidR="003F50D1">
        <w:rPr>
          <w:sz w:val="22"/>
        </w:rPr>
        <w:t>s</w:t>
      </w:r>
      <w:r w:rsidRPr="00EA49BA">
        <w:rPr>
          <w:sz w:val="22"/>
        </w:rPr>
        <w:t>.</w:t>
      </w:r>
    </w:p>
    <w:p w14:paraId="34B9C616" w14:textId="77777777" w:rsidR="00B744A1" w:rsidRDefault="00B744A1" w:rsidP="008E6249">
      <w:pPr>
        <w:ind w:left="0" w:right="245" w:firstLine="0"/>
        <w:rPr>
          <w:b/>
          <w:bCs/>
          <w:sz w:val="16"/>
          <w:szCs w:val="16"/>
        </w:rPr>
      </w:pPr>
    </w:p>
    <w:p w14:paraId="38FECBAF" w14:textId="77777777" w:rsidR="008E6249" w:rsidRDefault="008E6249" w:rsidP="008E6249">
      <w:pPr>
        <w:ind w:left="0" w:right="245" w:firstLine="0"/>
        <w:rPr>
          <w:b/>
          <w:bCs/>
          <w:sz w:val="16"/>
          <w:szCs w:val="16"/>
        </w:rPr>
      </w:pPr>
    </w:p>
    <w:p w14:paraId="21D8D87C" w14:textId="52B82C60" w:rsidR="008E6249" w:rsidRDefault="00502426" w:rsidP="008E6249">
      <w:pPr>
        <w:ind w:left="0" w:right="245" w:firstLine="0"/>
        <w:rPr>
          <w:b/>
          <w:bCs/>
          <w:sz w:val="22"/>
        </w:rPr>
      </w:pPr>
      <w:r w:rsidRPr="00C86756">
        <w:rPr>
          <w:b/>
          <w:bCs/>
          <w:szCs w:val="24"/>
        </w:rPr>
        <w:t xml:space="preserve">Figure </w:t>
      </w:r>
      <w:r>
        <w:rPr>
          <w:b/>
          <w:bCs/>
          <w:szCs w:val="24"/>
        </w:rPr>
        <w:t xml:space="preserve">8: </w:t>
      </w:r>
      <w:r w:rsidR="008E6249">
        <w:rPr>
          <w:b/>
          <w:bCs/>
          <w:sz w:val="22"/>
        </w:rPr>
        <w:t xml:space="preserve">No Impact as an % by Protected Characteristics </w:t>
      </w:r>
    </w:p>
    <w:p w14:paraId="49C16930" w14:textId="77777777" w:rsidR="00C87F66" w:rsidRPr="00775E2B" w:rsidRDefault="00C87F66" w:rsidP="008E6249">
      <w:pPr>
        <w:ind w:left="0" w:right="245" w:firstLine="0"/>
        <w:rPr>
          <w:sz w:val="22"/>
        </w:rPr>
      </w:pPr>
    </w:p>
    <w:p w14:paraId="16F5D3B5" w14:textId="2EDE679C" w:rsidR="008E6249" w:rsidRDefault="00C87F66" w:rsidP="008E6249">
      <w:pPr>
        <w:ind w:left="0" w:right="245" w:firstLine="0"/>
        <w:rPr>
          <w:noProof/>
        </w:rPr>
      </w:pPr>
      <w:r>
        <w:rPr>
          <w:noProof/>
        </w:rPr>
        <w:drawing>
          <wp:inline distT="0" distB="0" distL="0" distR="0" wp14:anchorId="2539A237" wp14:editId="69DF0B41">
            <wp:extent cx="6837680" cy="2590800"/>
            <wp:effectExtent l="0" t="0" r="1270" b="0"/>
            <wp:docPr id="2098724309" name="Chart 1">
              <a:extLst xmlns:a="http://schemas.openxmlformats.org/drawingml/2006/main">
                <a:ext uri="{FF2B5EF4-FFF2-40B4-BE49-F238E27FC236}">
                  <a16:creationId xmlns:a16="http://schemas.microsoft.com/office/drawing/2014/main" id="{C378AE98-6F08-4166-875E-52A85B76A6F0}"/>
                </a:ext>
                <a:ext uri="{C183D7F6-B498-43B3-948B-1728B52AA6E4}">
                  <adec:decorative xmlns:adec="http://schemas.microsoft.com/office/drawing/2017/decorative" val="1"/>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4"/>
              </a:graphicData>
            </a:graphic>
          </wp:inline>
        </w:drawing>
      </w:r>
    </w:p>
    <w:p w14:paraId="55A596BB" w14:textId="62F21254" w:rsidR="00C870F6" w:rsidRDefault="00C870F6" w:rsidP="008E6249">
      <w:pPr>
        <w:ind w:left="0" w:right="245" w:firstLine="0"/>
        <w:rPr>
          <w:b/>
          <w:bCs/>
          <w:sz w:val="16"/>
          <w:szCs w:val="16"/>
        </w:rPr>
      </w:pPr>
    </w:p>
    <w:p w14:paraId="0803129F" w14:textId="042C4639" w:rsidR="00D02C2C" w:rsidRDefault="00D02C2C" w:rsidP="00D02C2C">
      <w:pPr>
        <w:ind w:left="0" w:firstLine="0"/>
        <w:rPr>
          <w:bCs/>
          <w:color w:val="000000" w:themeColor="text1"/>
          <w:sz w:val="22"/>
        </w:rPr>
      </w:pPr>
      <w:r>
        <w:rPr>
          <w:bCs/>
          <w:color w:val="000000" w:themeColor="text1"/>
          <w:sz w:val="22"/>
        </w:rPr>
        <w:t>There are several reason</w:t>
      </w:r>
      <w:r w:rsidR="00BE277E">
        <w:rPr>
          <w:bCs/>
          <w:color w:val="000000" w:themeColor="text1"/>
          <w:sz w:val="22"/>
        </w:rPr>
        <w:t>s</w:t>
      </w:r>
      <w:r>
        <w:rPr>
          <w:bCs/>
          <w:color w:val="000000" w:themeColor="text1"/>
          <w:sz w:val="22"/>
        </w:rPr>
        <w:t xml:space="preserve"> why </w:t>
      </w:r>
      <w:r w:rsidRPr="00D02C2C">
        <w:rPr>
          <w:bCs/>
          <w:color w:val="000000" w:themeColor="text1"/>
          <w:sz w:val="22"/>
        </w:rPr>
        <w:t xml:space="preserve">protected characteristics might not be impacted </w:t>
      </w:r>
      <w:r>
        <w:rPr>
          <w:bCs/>
          <w:color w:val="000000" w:themeColor="text1"/>
          <w:sz w:val="22"/>
        </w:rPr>
        <w:t>such as:</w:t>
      </w:r>
    </w:p>
    <w:p w14:paraId="681005F7" w14:textId="77777777" w:rsidR="00D02C2C" w:rsidRPr="00D02C2C" w:rsidRDefault="00D02C2C" w:rsidP="00D02C2C">
      <w:pPr>
        <w:ind w:left="0" w:firstLine="0"/>
        <w:rPr>
          <w:bCs/>
          <w:color w:val="000000" w:themeColor="text1"/>
          <w:sz w:val="22"/>
        </w:rPr>
      </w:pPr>
    </w:p>
    <w:p w14:paraId="7B74B5D9" w14:textId="56FBC1C4" w:rsidR="00D02C2C" w:rsidRPr="00D02C2C" w:rsidRDefault="00D02C2C" w:rsidP="006B050D">
      <w:pPr>
        <w:numPr>
          <w:ilvl w:val="0"/>
          <w:numId w:val="7"/>
        </w:numPr>
        <w:rPr>
          <w:bCs/>
          <w:color w:val="000000" w:themeColor="text1"/>
          <w:sz w:val="22"/>
        </w:rPr>
      </w:pPr>
      <w:r w:rsidRPr="00D02C2C">
        <w:rPr>
          <w:b/>
          <w:bCs/>
          <w:color w:val="000000" w:themeColor="text1"/>
          <w:sz w:val="22"/>
        </w:rPr>
        <w:t>Relevance to the Policy or Practice</w:t>
      </w:r>
      <w:r w:rsidRPr="00D02C2C">
        <w:rPr>
          <w:bCs/>
          <w:color w:val="000000" w:themeColor="text1"/>
          <w:sz w:val="22"/>
        </w:rPr>
        <w:t>: Not all policies or practices will affect every protected characteristic. For example, a policy related to physical accessibility might primarily impact individuals with disabilities</w:t>
      </w:r>
      <w:r>
        <w:rPr>
          <w:bCs/>
          <w:color w:val="000000" w:themeColor="text1"/>
          <w:sz w:val="22"/>
        </w:rPr>
        <w:t>.</w:t>
      </w:r>
    </w:p>
    <w:p w14:paraId="7D35A4AF" w14:textId="52B83B9D" w:rsidR="00D02C2C" w:rsidRPr="00D02C2C" w:rsidRDefault="00D02C2C" w:rsidP="006B050D">
      <w:pPr>
        <w:numPr>
          <w:ilvl w:val="0"/>
          <w:numId w:val="7"/>
        </w:numPr>
        <w:rPr>
          <w:bCs/>
          <w:color w:val="000000" w:themeColor="text1"/>
          <w:sz w:val="22"/>
        </w:rPr>
      </w:pPr>
      <w:r w:rsidRPr="00D02C2C">
        <w:rPr>
          <w:b/>
          <w:bCs/>
          <w:color w:val="000000" w:themeColor="text1"/>
          <w:sz w:val="22"/>
        </w:rPr>
        <w:t>Scope of the Assessment</w:t>
      </w:r>
      <w:r w:rsidRPr="00D02C2C">
        <w:rPr>
          <w:bCs/>
          <w:color w:val="000000" w:themeColor="text1"/>
          <w:sz w:val="22"/>
        </w:rPr>
        <w:t xml:space="preserve">: The scope of the EIA might be limited to specific areas, meaning some characteristics might not be relevant to the </w:t>
      </w:r>
      <w:r w:rsidR="00777CE7" w:rsidRPr="00D02C2C">
        <w:rPr>
          <w:bCs/>
          <w:color w:val="000000" w:themeColor="text1"/>
          <w:sz w:val="22"/>
        </w:rPr>
        <w:t>assessment</w:t>
      </w:r>
      <w:r>
        <w:rPr>
          <w:bCs/>
          <w:color w:val="000000" w:themeColor="text1"/>
          <w:sz w:val="22"/>
        </w:rPr>
        <w:t>.</w:t>
      </w:r>
    </w:p>
    <w:p w14:paraId="0EDC99C5" w14:textId="57BA3C9C" w:rsidR="004A6340" w:rsidRPr="00AD77F5" w:rsidRDefault="00D02C2C" w:rsidP="00AD77F5">
      <w:pPr>
        <w:numPr>
          <w:ilvl w:val="0"/>
          <w:numId w:val="7"/>
        </w:numPr>
        <w:rPr>
          <w:bCs/>
          <w:color w:val="000000" w:themeColor="text1"/>
          <w:sz w:val="22"/>
        </w:rPr>
      </w:pPr>
      <w:r w:rsidRPr="00D02C2C">
        <w:rPr>
          <w:b/>
          <w:bCs/>
          <w:color w:val="000000" w:themeColor="text1"/>
          <w:sz w:val="22"/>
        </w:rPr>
        <w:t>Data Availability</w:t>
      </w:r>
      <w:r w:rsidRPr="00D02C2C">
        <w:rPr>
          <w:bCs/>
          <w:color w:val="000000" w:themeColor="text1"/>
          <w:sz w:val="22"/>
        </w:rPr>
        <w:t>: There might be insufficient data on certain protected characteristics, making it difficult to assess their impact accurately</w:t>
      </w:r>
    </w:p>
    <w:p w14:paraId="468D2FF3" w14:textId="77777777" w:rsidR="001F4D6A" w:rsidRDefault="001F4D6A" w:rsidP="001F4D6A">
      <w:pPr>
        <w:rPr>
          <w:b/>
          <w:bCs/>
          <w:color w:val="000000" w:themeColor="text1"/>
          <w:sz w:val="22"/>
        </w:rPr>
      </w:pPr>
    </w:p>
    <w:p w14:paraId="7E0646C8" w14:textId="3235C941" w:rsidR="001F4D6A" w:rsidRDefault="00155B75" w:rsidP="008223F0">
      <w:pPr>
        <w:pStyle w:val="Style1"/>
        <w:numPr>
          <w:ilvl w:val="0"/>
          <w:numId w:val="0"/>
        </w:numPr>
      </w:pPr>
      <w:r>
        <w:t>7</w:t>
      </w:r>
      <w:r w:rsidR="001F4D6A" w:rsidRPr="001F4D6A">
        <w:t xml:space="preserve">.0 Analysis of Marmot Principles </w:t>
      </w:r>
    </w:p>
    <w:p w14:paraId="6224469D" w14:textId="77777777" w:rsidR="00BE277E" w:rsidRDefault="00BE277E" w:rsidP="001F4D6A">
      <w:pPr>
        <w:rPr>
          <w:b/>
          <w:bCs/>
          <w:color w:val="4472C4" w:themeColor="accent1"/>
          <w:szCs w:val="24"/>
        </w:rPr>
      </w:pPr>
    </w:p>
    <w:p w14:paraId="68297C7C" w14:textId="7E8EE5AB" w:rsidR="00BE277E" w:rsidRPr="00DF3289" w:rsidRDefault="00BE277E" w:rsidP="00BE277E">
      <w:pPr>
        <w:spacing w:after="0" w:line="259" w:lineRule="auto"/>
        <w:ind w:left="0" w:right="0" w:firstLine="0"/>
        <w:rPr>
          <w:bCs/>
          <w:color w:val="000000" w:themeColor="text1"/>
          <w:szCs w:val="24"/>
        </w:rPr>
      </w:pPr>
      <w:r w:rsidRPr="00DF3289">
        <w:rPr>
          <w:bCs/>
          <w:color w:val="000000" w:themeColor="text1"/>
          <w:szCs w:val="24"/>
        </w:rPr>
        <w:t xml:space="preserve">The analysis shows that activity during the reporting period </w:t>
      </w:r>
      <w:r w:rsidR="003F50D1">
        <w:rPr>
          <w:bCs/>
          <w:color w:val="000000" w:themeColor="text1"/>
          <w:szCs w:val="24"/>
        </w:rPr>
        <w:t>wa</w:t>
      </w:r>
      <w:r w:rsidRPr="00DF3289">
        <w:rPr>
          <w:bCs/>
          <w:color w:val="000000" w:themeColor="text1"/>
          <w:szCs w:val="24"/>
        </w:rPr>
        <w:t xml:space="preserve">s most strongly aligned with Marmot Priority 3 (Ensuring a healthy standard of living for all), which accounts for 60% of the total, reflecting a clear focus on interventions addressing income, housing, and wider living standards as key determinants of inequality. This </w:t>
      </w:r>
      <w:r w:rsidR="003F50D1">
        <w:rPr>
          <w:bCs/>
          <w:color w:val="000000" w:themeColor="text1"/>
          <w:szCs w:val="24"/>
        </w:rPr>
        <w:t>wa</w:t>
      </w:r>
      <w:r w:rsidRPr="00DF3289">
        <w:rPr>
          <w:bCs/>
          <w:color w:val="000000" w:themeColor="text1"/>
          <w:szCs w:val="24"/>
        </w:rPr>
        <w:t>s followed by Marmot Priority 4 (Creating fair employment and good work for all) at 56% and Marmot Priority 5 (Creating and developing healthy and sustainable places and communities) at 54%, demonstrating a substantial emphasis on employment, place</w:t>
      </w:r>
      <w:r w:rsidRPr="00DF3289">
        <w:rPr>
          <w:bCs/>
          <w:color w:val="000000" w:themeColor="text1"/>
          <w:szCs w:val="24"/>
        </w:rPr>
        <w:noBreakHyphen/>
        <w:t>based approaches and community wellbeing.</w:t>
      </w:r>
    </w:p>
    <w:p w14:paraId="1A997DE3" w14:textId="77777777" w:rsidR="00BE277E" w:rsidRPr="00BE277E" w:rsidRDefault="00BE277E" w:rsidP="00BE277E">
      <w:pPr>
        <w:spacing w:after="0" w:line="259" w:lineRule="auto"/>
        <w:ind w:left="0" w:right="0" w:firstLine="0"/>
        <w:rPr>
          <w:bCs/>
          <w:color w:val="000000" w:themeColor="text1"/>
          <w:szCs w:val="24"/>
        </w:rPr>
      </w:pPr>
    </w:p>
    <w:p w14:paraId="1D9D3154" w14:textId="77777777" w:rsidR="00AD77F5" w:rsidRDefault="00BE277E" w:rsidP="00BE277E">
      <w:pPr>
        <w:spacing w:after="0" w:line="259" w:lineRule="auto"/>
        <w:ind w:left="0" w:right="0" w:firstLine="0"/>
        <w:rPr>
          <w:bCs/>
          <w:color w:val="000000" w:themeColor="text1"/>
          <w:szCs w:val="24"/>
        </w:rPr>
      </w:pPr>
      <w:r w:rsidRPr="000D068D">
        <w:rPr>
          <w:bCs/>
          <w:color w:val="000000" w:themeColor="text1"/>
          <w:szCs w:val="24"/>
        </w:rPr>
        <w:t xml:space="preserve">Lower alignment is observed for Marmot Priority 2 (Enabling all people to maximise their capabilities and have control over their lives) at 35%, and Marmot Priority 8 (Pursuing environmental sustainability and health equity) at 31%, highlighting opportunities to strengthen activity in these areas. </w:t>
      </w:r>
    </w:p>
    <w:p w14:paraId="10274794" w14:textId="77777777" w:rsidR="00AD77F5" w:rsidRDefault="00AD77F5" w:rsidP="00BE277E">
      <w:pPr>
        <w:spacing w:after="0" w:line="259" w:lineRule="auto"/>
        <w:ind w:left="0" w:right="0" w:firstLine="0"/>
        <w:rPr>
          <w:bCs/>
          <w:color w:val="000000" w:themeColor="text1"/>
          <w:szCs w:val="24"/>
        </w:rPr>
      </w:pPr>
    </w:p>
    <w:p w14:paraId="0D7F22F8" w14:textId="327A1292" w:rsidR="00BE277E" w:rsidRPr="000D068D" w:rsidRDefault="00BE277E" w:rsidP="00BE277E">
      <w:pPr>
        <w:spacing w:after="0" w:line="259" w:lineRule="auto"/>
        <w:ind w:left="0" w:right="0" w:firstLine="0"/>
        <w:rPr>
          <w:bCs/>
          <w:color w:val="000000" w:themeColor="text1"/>
          <w:szCs w:val="24"/>
        </w:rPr>
      </w:pPr>
      <w:r w:rsidRPr="000D068D">
        <w:rPr>
          <w:bCs/>
          <w:color w:val="000000" w:themeColor="text1"/>
          <w:szCs w:val="24"/>
        </w:rPr>
        <w:t>The lowest level of alignment is seen for Marmot Priority 7 (Tackling racism, discrimination, and their outcomes) at 15%, indicating this as a key area for future development to ensure a more balanced and comprehensive approach to reducing health and social inequalities.</w:t>
      </w:r>
      <w:r>
        <w:rPr>
          <w:bCs/>
          <w:color w:val="000000" w:themeColor="text1"/>
          <w:szCs w:val="24"/>
        </w:rPr>
        <w:t xml:space="preserve"> See Figure 8</w:t>
      </w:r>
    </w:p>
    <w:p w14:paraId="6E3E5400" w14:textId="77777777" w:rsidR="00BE277E" w:rsidRPr="001F4D6A" w:rsidRDefault="00BE277E" w:rsidP="001F4D6A">
      <w:pPr>
        <w:rPr>
          <w:b/>
          <w:bCs/>
          <w:color w:val="000000" w:themeColor="text1"/>
          <w:szCs w:val="24"/>
        </w:rPr>
      </w:pPr>
    </w:p>
    <w:p w14:paraId="41B2DA04" w14:textId="77777777" w:rsidR="001F4D6A" w:rsidRDefault="001F4D6A" w:rsidP="001F4D6A">
      <w:pPr>
        <w:rPr>
          <w:b/>
          <w:bCs/>
          <w:color w:val="000000" w:themeColor="text1"/>
          <w:sz w:val="22"/>
        </w:rPr>
      </w:pPr>
    </w:p>
    <w:p w14:paraId="7C96812F" w14:textId="77777777" w:rsidR="003F50D1" w:rsidRDefault="003F50D1" w:rsidP="001F4D6A">
      <w:pPr>
        <w:rPr>
          <w:b/>
          <w:bCs/>
          <w:color w:val="000000" w:themeColor="text1"/>
          <w:sz w:val="22"/>
        </w:rPr>
      </w:pPr>
    </w:p>
    <w:p w14:paraId="16441F17" w14:textId="51CF1518" w:rsidR="00BE277E" w:rsidRDefault="00BE277E" w:rsidP="00BE277E">
      <w:pPr>
        <w:ind w:left="0" w:right="245" w:firstLine="0"/>
        <w:rPr>
          <w:b/>
          <w:bCs/>
          <w:sz w:val="22"/>
        </w:rPr>
      </w:pPr>
      <w:r w:rsidRPr="00775E2B">
        <w:rPr>
          <w:b/>
          <w:bCs/>
          <w:sz w:val="22"/>
        </w:rPr>
        <w:t xml:space="preserve">Figure </w:t>
      </w:r>
      <w:r>
        <w:rPr>
          <w:b/>
          <w:bCs/>
          <w:sz w:val="22"/>
        </w:rPr>
        <w:t xml:space="preserve">8 – </w:t>
      </w:r>
      <w:r w:rsidRPr="00BE277E">
        <w:rPr>
          <w:b/>
          <w:bCs/>
          <w:color w:val="000000" w:themeColor="text1"/>
          <w:sz w:val="22"/>
        </w:rPr>
        <w:t>Analysis of Marmot Principles</w:t>
      </w:r>
    </w:p>
    <w:p w14:paraId="33ED859C" w14:textId="77777777" w:rsidR="001F4D6A" w:rsidRPr="00D02C2C" w:rsidRDefault="001F4D6A" w:rsidP="001F4D6A">
      <w:pPr>
        <w:rPr>
          <w:bCs/>
          <w:color w:val="000000" w:themeColor="text1"/>
          <w:sz w:val="22"/>
        </w:rPr>
      </w:pPr>
    </w:p>
    <w:p w14:paraId="395C30F7" w14:textId="2B26A144" w:rsidR="008E6249" w:rsidRDefault="00BF2C0E" w:rsidP="00BE277E">
      <w:pPr>
        <w:ind w:left="0" w:firstLine="0"/>
        <w:jc w:val="center"/>
        <w:rPr>
          <w:bCs/>
          <w:color w:val="000000" w:themeColor="text1"/>
          <w:sz w:val="22"/>
        </w:rPr>
      </w:pPr>
      <w:r>
        <w:rPr>
          <w:noProof/>
        </w:rPr>
        <w:drawing>
          <wp:inline distT="0" distB="0" distL="0" distR="0" wp14:anchorId="1F3ED178" wp14:editId="334ABBBE">
            <wp:extent cx="4483100" cy="2743200"/>
            <wp:effectExtent l="0" t="0" r="0" b="0"/>
            <wp:docPr id="813858315" name="Chart 1" descr="The analysis shows that activity during the reporting period was most strongly aligned with Marmot Priority 3 (Ensuring a healthy standard of living for all), which accounts for 60% of the total, reflecting a clear focus on interventions addressing income, housing, and wider living standards as key determinants of inequality. This was followed by Marmot Priority 4 (Creating fair employment and good work for all) at 56% and Marmot Priority 5 (Creating and developing healthy and sustainable places and communities) at 54%, demonstrating a substantial emphasis on employment, place based approaches and community wellbeing.">
              <a:extLst xmlns:a="http://schemas.openxmlformats.org/drawingml/2006/main">
                <a:ext uri="{FF2B5EF4-FFF2-40B4-BE49-F238E27FC236}">
                  <a16:creationId xmlns:a16="http://schemas.microsoft.com/office/drawing/2014/main" id="{EF2CD3F9-BE30-D296-45B8-62014BF2F331}"/>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5"/>
              </a:graphicData>
            </a:graphic>
          </wp:inline>
        </w:drawing>
      </w:r>
    </w:p>
    <w:p w14:paraId="0AF609CE" w14:textId="77777777" w:rsidR="00BE277E" w:rsidRDefault="00BE277E" w:rsidP="001C7679">
      <w:pPr>
        <w:ind w:left="0" w:firstLine="0"/>
        <w:rPr>
          <w:b/>
          <w:color w:val="000000" w:themeColor="text1"/>
          <w:sz w:val="22"/>
        </w:rPr>
      </w:pPr>
    </w:p>
    <w:p w14:paraId="17CCEA97" w14:textId="5762F8F7" w:rsidR="00117AF2" w:rsidRPr="008E1558" w:rsidRDefault="008E1558" w:rsidP="001C7679">
      <w:pPr>
        <w:ind w:left="0" w:firstLine="0"/>
        <w:rPr>
          <w:b/>
          <w:color w:val="000000" w:themeColor="text1"/>
          <w:sz w:val="22"/>
        </w:rPr>
      </w:pPr>
      <w:r w:rsidRPr="008E1558">
        <w:rPr>
          <w:b/>
          <w:color w:val="000000" w:themeColor="text1"/>
          <w:sz w:val="22"/>
        </w:rPr>
        <w:t xml:space="preserve">Key </w:t>
      </w:r>
    </w:p>
    <w:p w14:paraId="04057C88" w14:textId="35FB7B0C" w:rsidR="008E1558" w:rsidRPr="008E1558" w:rsidRDefault="008E1558" w:rsidP="008E1558">
      <w:pPr>
        <w:pStyle w:val="ListParagraph"/>
        <w:numPr>
          <w:ilvl w:val="0"/>
          <w:numId w:val="21"/>
        </w:numPr>
        <w:rPr>
          <w:color w:val="auto"/>
          <w:szCs w:val="24"/>
        </w:rPr>
      </w:pPr>
      <w:r w:rsidRPr="008E1558">
        <w:rPr>
          <w:b/>
          <w:bCs/>
          <w:color w:val="auto"/>
          <w:szCs w:val="24"/>
        </w:rPr>
        <w:t>MP 1</w:t>
      </w:r>
      <w:r w:rsidRPr="008E1558">
        <w:rPr>
          <w:color w:val="auto"/>
          <w:szCs w:val="24"/>
        </w:rPr>
        <w:t>: Giving every child the best start in life</w:t>
      </w:r>
    </w:p>
    <w:p w14:paraId="6187242D" w14:textId="58BF17A8" w:rsidR="008E1558" w:rsidRPr="00F549FF" w:rsidRDefault="008E1558" w:rsidP="008E1558">
      <w:pPr>
        <w:numPr>
          <w:ilvl w:val="0"/>
          <w:numId w:val="17"/>
        </w:numPr>
        <w:rPr>
          <w:color w:val="auto"/>
          <w:szCs w:val="24"/>
        </w:rPr>
      </w:pPr>
      <w:r w:rsidRPr="008E1558">
        <w:rPr>
          <w:b/>
          <w:bCs/>
          <w:color w:val="auto"/>
          <w:szCs w:val="24"/>
        </w:rPr>
        <w:t>MP 2</w:t>
      </w:r>
      <w:r>
        <w:rPr>
          <w:color w:val="auto"/>
          <w:szCs w:val="24"/>
        </w:rPr>
        <w:t xml:space="preserve">: </w:t>
      </w:r>
      <w:r w:rsidRPr="00F549FF">
        <w:rPr>
          <w:color w:val="auto"/>
          <w:szCs w:val="24"/>
        </w:rPr>
        <w:t>Enabling all children, young people, and adults to maximise their capabilities and have control over their lives</w:t>
      </w:r>
    </w:p>
    <w:p w14:paraId="1883CA16" w14:textId="7F61747F" w:rsidR="008E1558" w:rsidRPr="00F549FF" w:rsidRDefault="008E1558" w:rsidP="008E1558">
      <w:pPr>
        <w:numPr>
          <w:ilvl w:val="0"/>
          <w:numId w:val="17"/>
        </w:numPr>
        <w:rPr>
          <w:color w:val="auto"/>
          <w:szCs w:val="24"/>
        </w:rPr>
      </w:pPr>
      <w:r w:rsidRPr="008E1558">
        <w:rPr>
          <w:b/>
          <w:bCs/>
          <w:color w:val="auto"/>
          <w:szCs w:val="24"/>
        </w:rPr>
        <w:t>MP 3</w:t>
      </w:r>
      <w:r>
        <w:rPr>
          <w:color w:val="auto"/>
          <w:szCs w:val="24"/>
        </w:rPr>
        <w:t xml:space="preserve">: </w:t>
      </w:r>
      <w:r w:rsidRPr="00F549FF">
        <w:rPr>
          <w:color w:val="auto"/>
          <w:szCs w:val="24"/>
        </w:rPr>
        <w:t>Ensuring a healthy standard of living for all</w:t>
      </w:r>
    </w:p>
    <w:p w14:paraId="12EC6B83" w14:textId="57A8BCD7" w:rsidR="008E1558" w:rsidRPr="00F549FF" w:rsidRDefault="008E1558" w:rsidP="008E1558">
      <w:pPr>
        <w:numPr>
          <w:ilvl w:val="0"/>
          <w:numId w:val="17"/>
        </w:numPr>
        <w:rPr>
          <w:color w:val="auto"/>
          <w:szCs w:val="24"/>
        </w:rPr>
      </w:pPr>
      <w:r w:rsidRPr="008E1558">
        <w:rPr>
          <w:b/>
          <w:bCs/>
          <w:color w:val="auto"/>
          <w:szCs w:val="24"/>
        </w:rPr>
        <w:t>MP 4</w:t>
      </w:r>
      <w:r>
        <w:rPr>
          <w:color w:val="auto"/>
          <w:szCs w:val="24"/>
        </w:rPr>
        <w:t xml:space="preserve">: </w:t>
      </w:r>
      <w:r w:rsidRPr="00F549FF">
        <w:rPr>
          <w:color w:val="auto"/>
          <w:szCs w:val="24"/>
        </w:rPr>
        <w:t>Creating fair employment and good work for all</w:t>
      </w:r>
    </w:p>
    <w:p w14:paraId="12E538F0" w14:textId="140475EC" w:rsidR="008E1558" w:rsidRPr="00F549FF" w:rsidRDefault="008E1558" w:rsidP="008E1558">
      <w:pPr>
        <w:numPr>
          <w:ilvl w:val="0"/>
          <w:numId w:val="17"/>
        </w:numPr>
        <w:rPr>
          <w:color w:val="auto"/>
          <w:szCs w:val="24"/>
        </w:rPr>
      </w:pPr>
      <w:r w:rsidRPr="008E1558">
        <w:rPr>
          <w:b/>
          <w:bCs/>
          <w:color w:val="auto"/>
          <w:szCs w:val="24"/>
        </w:rPr>
        <w:t>MP 5</w:t>
      </w:r>
      <w:r>
        <w:rPr>
          <w:color w:val="auto"/>
          <w:szCs w:val="24"/>
        </w:rPr>
        <w:t xml:space="preserve">: </w:t>
      </w:r>
      <w:r w:rsidRPr="00F549FF">
        <w:rPr>
          <w:color w:val="auto"/>
          <w:szCs w:val="24"/>
        </w:rPr>
        <w:t>Creating and developing healthy and sustainable places and communities</w:t>
      </w:r>
    </w:p>
    <w:p w14:paraId="7EC61970" w14:textId="0BAC4E3C" w:rsidR="008E1558" w:rsidRPr="00F549FF" w:rsidRDefault="008E1558" w:rsidP="008E1558">
      <w:pPr>
        <w:numPr>
          <w:ilvl w:val="0"/>
          <w:numId w:val="17"/>
        </w:numPr>
        <w:rPr>
          <w:color w:val="auto"/>
          <w:szCs w:val="24"/>
        </w:rPr>
      </w:pPr>
      <w:r w:rsidRPr="008E1558">
        <w:rPr>
          <w:b/>
          <w:bCs/>
          <w:color w:val="auto"/>
          <w:szCs w:val="24"/>
        </w:rPr>
        <w:t>MP 6</w:t>
      </w:r>
      <w:r>
        <w:rPr>
          <w:color w:val="auto"/>
          <w:szCs w:val="24"/>
        </w:rPr>
        <w:t xml:space="preserve">: </w:t>
      </w:r>
      <w:r w:rsidRPr="00F549FF">
        <w:rPr>
          <w:color w:val="auto"/>
          <w:szCs w:val="24"/>
        </w:rPr>
        <w:t>Strengthening the role and impact of ill</w:t>
      </w:r>
      <w:r w:rsidRPr="00F549FF">
        <w:rPr>
          <w:color w:val="auto"/>
          <w:szCs w:val="24"/>
        </w:rPr>
        <w:noBreakHyphen/>
        <w:t>health prevention</w:t>
      </w:r>
    </w:p>
    <w:p w14:paraId="10CADE1E" w14:textId="6C420339" w:rsidR="008E1558" w:rsidRPr="00F549FF" w:rsidRDefault="008E1558" w:rsidP="008E1558">
      <w:pPr>
        <w:numPr>
          <w:ilvl w:val="0"/>
          <w:numId w:val="17"/>
        </w:numPr>
        <w:rPr>
          <w:color w:val="auto"/>
          <w:szCs w:val="24"/>
        </w:rPr>
      </w:pPr>
      <w:r w:rsidRPr="008E1558">
        <w:rPr>
          <w:b/>
          <w:bCs/>
          <w:color w:val="auto"/>
          <w:szCs w:val="24"/>
        </w:rPr>
        <w:t>MP 7</w:t>
      </w:r>
      <w:r>
        <w:rPr>
          <w:color w:val="auto"/>
          <w:szCs w:val="24"/>
        </w:rPr>
        <w:t xml:space="preserve">: </w:t>
      </w:r>
      <w:r w:rsidRPr="00F549FF">
        <w:rPr>
          <w:color w:val="auto"/>
          <w:szCs w:val="24"/>
        </w:rPr>
        <w:t>Tackling racism, discrimination, and their outcomes</w:t>
      </w:r>
    </w:p>
    <w:p w14:paraId="51B7E543" w14:textId="3B82A116" w:rsidR="008E1558" w:rsidRDefault="008E1558" w:rsidP="008E1558">
      <w:pPr>
        <w:numPr>
          <w:ilvl w:val="0"/>
          <w:numId w:val="17"/>
        </w:numPr>
        <w:rPr>
          <w:color w:val="auto"/>
          <w:szCs w:val="24"/>
        </w:rPr>
      </w:pPr>
      <w:r w:rsidRPr="008E1558">
        <w:rPr>
          <w:b/>
          <w:bCs/>
          <w:color w:val="auto"/>
          <w:szCs w:val="24"/>
        </w:rPr>
        <w:t>MP 8</w:t>
      </w:r>
      <w:r>
        <w:rPr>
          <w:color w:val="auto"/>
          <w:szCs w:val="24"/>
        </w:rPr>
        <w:t xml:space="preserve">: </w:t>
      </w:r>
      <w:r w:rsidRPr="00F549FF">
        <w:rPr>
          <w:color w:val="auto"/>
          <w:szCs w:val="24"/>
        </w:rPr>
        <w:t>Pursuing environmental sustainability and health equity</w:t>
      </w:r>
    </w:p>
    <w:p w14:paraId="44A80591" w14:textId="77777777" w:rsidR="00117AF2" w:rsidRDefault="00117AF2" w:rsidP="001C7679">
      <w:pPr>
        <w:ind w:left="0" w:firstLine="0"/>
      </w:pPr>
    </w:p>
    <w:p w14:paraId="534EDCEA" w14:textId="77777777" w:rsidR="000D068D" w:rsidRDefault="000D068D" w:rsidP="00BE5D7C">
      <w:pPr>
        <w:spacing w:after="0" w:line="259" w:lineRule="auto"/>
        <w:ind w:left="0" w:right="0" w:firstLine="0"/>
        <w:rPr>
          <w:b/>
          <w:color w:val="4471C4"/>
          <w:sz w:val="28"/>
          <w:szCs w:val="28"/>
        </w:rPr>
      </w:pPr>
    </w:p>
    <w:p w14:paraId="73EB1B74" w14:textId="77777777" w:rsidR="001C7679" w:rsidRDefault="001C7679" w:rsidP="00BE5D7C">
      <w:pPr>
        <w:spacing w:after="0" w:line="259" w:lineRule="auto"/>
        <w:ind w:left="0" w:right="0" w:firstLine="0"/>
        <w:rPr>
          <w:b/>
          <w:color w:val="4471C4"/>
          <w:sz w:val="28"/>
          <w:szCs w:val="28"/>
        </w:rPr>
      </w:pPr>
    </w:p>
    <w:p w14:paraId="33BDE8B7" w14:textId="77777777" w:rsidR="001C7679" w:rsidRDefault="001C7679" w:rsidP="00BE5D7C">
      <w:pPr>
        <w:spacing w:after="0" w:line="259" w:lineRule="auto"/>
        <w:ind w:left="0" w:right="0" w:firstLine="0"/>
        <w:rPr>
          <w:b/>
          <w:color w:val="4471C4"/>
          <w:sz w:val="28"/>
          <w:szCs w:val="28"/>
        </w:rPr>
      </w:pPr>
    </w:p>
    <w:p w14:paraId="5B7F7FA1" w14:textId="77777777" w:rsidR="001C7679" w:rsidRDefault="001C7679" w:rsidP="00BE5D7C">
      <w:pPr>
        <w:spacing w:after="0" w:line="259" w:lineRule="auto"/>
        <w:ind w:left="0" w:right="0" w:firstLine="0"/>
        <w:rPr>
          <w:b/>
          <w:color w:val="4471C4"/>
          <w:sz w:val="28"/>
          <w:szCs w:val="28"/>
        </w:rPr>
      </w:pPr>
    </w:p>
    <w:p w14:paraId="3D47E73F" w14:textId="77777777" w:rsidR="007F75EE" w:rsidRDefault="007F75EE" w:rsidP="00BE5D7C">
      <w:pPr>
        <w:spacing w:after="0" w:line="259" w:lineRule="auto"/>
        <w:ind w:left="0" w:right="0" w:firstLine="0"/>
        <w:rPr>
          <w:b/>
          <w:color w:val="4471C4"/>
          <w:sz w:val="28"/>
          <w:szCs w:val="28"/>
        </w:rPr>
      </w:pPr>
    </w:p>
    <w:p w14:paraId="49E738A7" w14:textId="77777777" w:rsidR="007F75EE" w:rsidRDefault="007F75EE" w:rsidP="00BE5D7C">
      <w:pPr>
        <w:spacing w:after="0" w:line="259" w:lineRule="auto"/>
        <w:ind w:left="0" w:right="0" w:firstLine="0"/>
        <w:rPr>
          <w:b/>
          <w:color w:val="4471C4"/>
          <w:sz w:val="28"/>
          <w:szCs w:val="28"/>
        </w:rPr>
      </w:pPr>
    </w:p>
    <w:p w14:paraId="19678C04" w14:textId="77777777" w:rsidR="007F75EE" w:rsidRDefault="007F75EE" w:rsidP="00BE5D7C">
      <w:pPr>
        <w:spacing w:after="0" w:line="259" w:lineRule="auto"/>
        <w:ind w:left="0" w:right="0" w:firstLine="0"/>
        <w:rPr>
          <w:b/>
          <w:color w:val="4471C4"/>
          <w:sz w:val="28"/>
          <w:szCs w:val="28"/>
        </w:rPr>
      </w:pPr>
    </w:p>
    <w:p w14:paraId="0BCA93CD" w14:textId="77777777" w:rsidR="00C870F6" w:rsidRDefault="00C870F6" w:rsidP="00BE5D7C">
      <w:pPr>
        <w:spacing w:after="0" w:line="259" w:lineRule="auto"/>
        <w:ind w:left="0" w:right="0" w:firstLine="0"/>
        <w:rPr>
          <w:b/>
          <w:color w:val="4471C4"/>
          <w:sz w:val="28"/>
          <w:szCs w:val="28"/>
        </w:rPr>
      </w:pPr>
    </w:p>
    <w:p w14:paraId="6C5044B6" w14:textId="77777777" w:rsidR="00C870F6" w:rsidRDefault="00C870F6" w:rsidP="00BE5D7C">
      <w:pPr>
        <w:spacing w:after="0" w:line="259" w:lineRule="auto"/>
        <w:ind w:left="0" w:right="0" w:firstLine="0"/>
        <w:rPr>
          <w:b/>
          <w:color w:val="4471C4"/>
          <w:sz w:val="28"/>
          <w:szCs w:val="28"/>
        </w:rPr>
      </w:pPr>
    </w:p>
    <w:p w14:paraId="78CB9666" w14:textId="39F4D891" w:rsidR="005C2FDA" w:rsidRDefault="005C2FDA" w:rsidP="00BE5D7C">
      <w:pPr>
        <w:spacing w:after="0" w:line="259" w:lineRule="auto"/>
        <w:ind w:left="0" w:right="0" w:firstLine="0"/>
        <w:rPr>
          <w:b/>
          <w:color w:val="4471C4"/>
          <w:sz w:val="28"/>
          <w:szCs w:val="28"/>
        </w:rPr>
      </w:pPr>
    </w:p>
    <w:p w14:paraId="7C0970C0" w14:textId="7EA64AD3" w:rsidR="005C2FDA" w:rsidRDefault="005C2FDA" w:rsidP="00BE277E">
      <w:pPr>
        <w:spacing w:after="160" w:line="259" w:lineRule="auto"/>
        <w:ind w:left="0" w:right="0" w:firstLine="0"/>
        <w:rPr>
          <w:b/>
          <w:color w:val="4471C4"/>
          <w:sz w:val="28"/>
          <w:szCs w:val="28"/>
        </w:rPr>
      </w:pPr>
    </w:p>
    <w:p w14:paraId="060617EE" w14:textId="77777777" w:rsidR="00BE277E" w:rsidRPr="00BE277E" w:rsidRDefault="00BE277E" w:rsidP="00BE277E">
      <w:pPr>
        <w:spacing w:after="160" w:line="259" w:lineRule="auto"/>
        <w:ind w:left="0" w:right="0" w:firstLine="0"/>
        <w:rPr>
          <w:b/>
          <w:color w:val="4471C4"/>
          <w:sz w:val="28"/>
          <w:szCs w:val="28"/>
        </w:rPr>
      </w:pPr>
    </w:p>
    <w:p w14:paraId="1858BBF2" w14:textId="77777777" w:rsidR="005C2FDA" w:rsidRDefault="005C2FDA" w:rsidP="005C2FDA">
      <w:pPr>
        <w:pStyle w:val="ListParagraph"/>
        <w:spacing w:after="249" w:line="259" w:lineRule="auto"/>
        <w:ind w:right="0" w:firstLine="0"/>
        <w:jc w:val="center"/>
        <w:rPr>
          <w:b/>
          <w:bCs/>
          <w:color w:val="4472C4" w:themeColor="accent1"/>
          <w:sz w:val="44"/>
          <w:szCs w:val="44"/>
        </w:rPr>
      </w:pPr>
    </w:p>
    <w:p w14:paraId="648304EC" w14:textId="77777777" w:rsidR="005C2FDA" w:rsidRDefault="005C2FDA" w:rsidP="005C2FDA">
      <w:pPr>
        <w:pStyle w:val="ListParagraph"/>
        <w:spacing w:after="249" w:line="259" w:lineRule="auto"/>
        <w:ind w:right="0" w:firstLine="0"/>
        <w:jc w:val="center"/>
        <w:rPr>
          <w:b/>
          <w:bCs/>
          <w:color w:val="4472C4" w:themeColor="accent1"/>
          <w:sz w:val="44"/>
          <w:szCs w:val="44"/>
        </w:rPr>
      </w:pPr>
    </w:p>
    <w:p w14:paraId="46F03D90" w14:textId="77777777" w:rsidR="005C2FDA" w:rsidRDefault="005C2FDA" w:rsidP="005C2FDA">
      <w:pPr>
        <w:pStyle w:val="ListParagraph"/>
        <w:spacing w:after="249" w:line="259" w:lineRule="auto"/>
        <w:ind w:right="0" w:firstLine="0"/>
        <w:jc w:val="center"/>
        <w:rPr>
          <w:b/>
          <w:bCs/>
          <w:color w:val="4472C4" w:themeColor="accent1"/>
          <w:sz w:val="44"/>
          <w:szCs w:val="44"/>
        </w:rPr>
      </w:pPr>
    </w:p>
    <w:p w14:paraId="165A8D78" w14:textId="77777777" w:rsidR="006510A6" w:rsidRDefault="006510A6" w:rsidP="005C2FDA">
      <w:pPr>
        <w:pStyle w:val="ListParagraph"/>
        <w:spacing w:after="249" w:line="259" w:lineRule="auto"/>
        <w:ind w:right="0" w:firstLine="0"/>
        <w:jc w:val="center"/>
        <w:rPr>
          <w:b/>
          <w:bCs/>
          <w:color w:val="4472C4" w:themeColor="accent1"/>
          <w:sz w:val="44"/>
          <w:szCs w:val="44"/>
        </w:rPr>
      </w:pPr>
    </w:p>
    <w:p w14:paraId="1F327743" w14:textId="77777777" w:rsidR="006510A6" w:rsidRDefault="006510A6" w:rsidP="005C2FDA">
      <w:pPr>
        <w:pStyle w:val="ListParagraph"/>
        <w:spacing w:after="249" w:line="259" w:lineRule="auto"/>
        <w:ind w:right="0" w:firstLine="0"/>
        <w:jc w:val="center"/>
        <w:rPr>
          <w:b/>
          <w:bCs/>
          <w:color w:val="4472C4" w:themeColor="accent1"/>
          <w:sz w:val="44"/>
          <w:szCs w:val="44"/>
        </w:rPr>
      </w:pPr>
    </w:p>
    <w:p w14:paraId="5F5594CC" w14:textId="77777777" w:rsidR="006510A6" w:rsidRDefault="006510A6" w:rsidP="005C2FDA">
      <w:pPr>
        <w:pStyle w:val="ListParagraph"/>
        <w:spacing w:after="249" w:line="259" w:lineRule="auto"/>
        <w:ind w:right="0" w:firstLine="0"/>
        <w:jc w:val="center"/>
        <w:rPr>
          <w:b/>
          <w:bCs/>
          <w:color w:val="4472C4" w:themeColor="accent1"/>
          <w:sz w:val="44"/>
          <w:szCs w:val="44"/>
        </w:rPr>
      </w:pPr>
    </w:p>
    <w:p w14:paraId="64B51C40" w14:textId="77777777" w:rsidR="006510A6" w:rsidRDefault="006510A6" w:rsidP="005C2FDA">
      <w:pPr>
        <w:pStyle w:val="ListParagraph"/>
        <w:spacing w:after="249" w:line="259" w:lineRule="auto"/>
        <w:ind w:right="0" w:firstLine="0"/>
        <w:jc w:val="center"/>
        <w:rPr>
          <w:b/>
          <w:bCs/>
          <w:color w:val="4472C4" w:themeColor="accent1"/>
          <w:sz w:val="44"/>
          <w:szCs w:val="44"/>
        </w:rPr>
      </w:pPr>
    </w:p>
    <w:p w14:paraId="77EF9292" w14:textId="77777777" w:rsidR="006510A6" w:rsidRDefault="006510A6" w:rsidP="005C2FDA">
      <w:pPr>
        <w:pStyle w:val="ListParagraph"/>
        <w:spacing w:after="249" w:line="259" w:lineRule="auto"/>
        <w:ind w:right="0" w:firstLine="0"/>
        <w:jc w:val="center"/>
        <w:rPr>
          <w:b/>
          <w:bCs/>
          <w:color w:val="4472C4" w:themeColor="accent1"/>
          <w:sz w:val="44"/>
          <w:szCs w:val="44"/>
        </w:rPr>
      </w:pPr>
    </w:p>
    <w:p w14:paraId="18C9E0C7" w14:textId="77777777" w:rsidR="006510A6" w:rsidRDefault="006510A6" w:rsidP="005C2FDA">
      <w:pPr>
        <w:pStyle w:val="ListParagraph"/>
        <w:spacing w:after="249" w:line="259" w:lineRule="auto"/>
        <w:ind w:right="0" w:firstLine="0"/>
        <w:jc w:val="center"/>
        <w:rPr>
          <w:b/>
          <w:bCs/>
          <w:color w:val="4472C4" w:themeColor="accent1"/>
          <w:sz w:val="44"/>
          <w:szCs w:val="44"/>
        </w:rPr>
      </w:pPr>
    </w:p>
    <w:p w14:paraId="6C15D2E6" w14:textId="77777777" w:rsidR="006510A6" w:rsidRDefault="006510A6" w:rsidP="005C2FDA">
      <w:pPr>
        <w:pStyle w:val="ListParagraph"/>
        <w:spacing w:after="249" w:line="259" w:lineRule="auto"/>
        <w:ind w:right="0" w:firstLine="0"/>
        <w:jc w:val="center"/>
        <w:rPr>
          <w:b/>
          <w:bCs/>
          <w:color w:val="4472C4" w:themeColor="accent1"/>
          <w:sz w:val="44"/>
          <w:szCs w:val="44"/>
        </w:rPr>
      </w:pPr>
    </w:p>
    <w:p w14:paraId="2A02520E" w14:textId="77777777" w:rsidR="006510A6" w:rsidRDefault="006510A6" w:rsidP="005C2FDA">
      <w:pPr>
        <w:pStyle w:val="ListParagraph"/>
        <w:spacing w:after="249" w:line="259" w:lineRule="auto"/>
        <w:ind w:right="0" w:firstLine="0"/>
        <w:jc w:val="center"/>
        <w:rPr>
          <w:b/>
          <w:bCs/>
          <w:color w:val="4472C4" w:themeColor="accent1"/>
          <w:sz w:val="44"/>
          <w:szCs w:val="44"/>
        </w:rPr>
      </w:pPr>
    </w:p>
    <w:p w14:paraId="07094BBB" w14:textId="77777777" w:rsidR="006510A6" w:rsidRDefault="006510A6" w:rsidP="005C2FDA">
      <w:pPr>
        <w:pStyle w:val="ListParagraph"/>
        <w:spacing w:after="249" w:line="259" w:lineRule="auto"/>
        <w:ind w:right="0" w:firstLine="0"/>
        <w:jc w:val="center"/>
        <w:rPr>
          <w:b/>
          <w:bCs/>
          <w:color w:val="4472C4" w:themeColor="accent1"/>
          <w:sz w:val="44"/>
          <w:szCs w:val="44"/>
        </w:rPr>
      </w:pPr>
    </w:p>
    <w:p w14:paraId="47153993" w14:textId="77777777" w:rsidR="006510A6" w:rsidRDefault="006510A6" w:rsidP="005C2FDA">
      <w:pPr>
        <w:pStyle w:val="ListParagraph"/>
        <w:spacing w:after="249" w:line="259" w:lineRule="auto"/>
        <w:ind w:right="0" w:firstLine="0"/>
        <w:jc w:val="center"/>
        <w:rPr>
          <w:b/>
          <w:bCs/>
          <w:color w:val="4472C4" w:themeColor="accent1"/>
          <w:sz w:val="44"/>
          <w:szCs w:val="44"/>
        </w:rPr>
      </w:pPr>
    </w:p>
    <w:p w14:paraId="2650F56A" w14:textId="77777777" w:rsidR="006510A6" w:rsidRDefault="006510A6" w:rsidP="005C2FDA">
      <w:pPr>
        <w:pStyle w:val="ListParagraph"/>
        <w:spacing w:after="249" w:line="259" w:lineRule="auto"/>
        <w:ind w:right="0" w:firstLine="0"/>
        <w:jc w:val="center"/>
        <w:rPr>
          <w:b/>
          <w:bCs/>
          <w:color w:val="4472C4" w:themeColor="accent1"/>
          <w:sz w:val="44"/>
          <w:szCs w:val="44"/>
        </w:rPr>
      </w:pPr>
    </w:p>
    <w:p w14:paraId="033EAE12" w14:textId="144E9904" w:rsidR="005C2FDA" w:rsidRDefault="00134A2D" w:rsidP="008223F0">
      <w:pPr>
        <w:pStyle w:val="Style2"/>
      </w:pPr>
      <w:r>
        <w:t>Part</w:t>
      </w:r>
      <w:r w:rsidRPr="00EC4D66">
        <w:t xml:space="preserve"> </w:t>
      </w:r>
      <w:r w:rsidR="005C2FDA">
        <w:t>2</w:t>
      </w:r>
    </w:p>
    <w:p w14:paraId="16A8A72F" w14:textId="77777777" w:rsidR="005C2FDA" w:rsidRPr="005C2FDA" w:rsidRDefault="005C2FDA" w:rsidP="008223F0">
      <w:pPr>
        <w:pStyle w:val="Style2"/>
      </w:pPr>
    </w:p>
    <w:p w14:paraId="0D4C0F55" w14:textId="1BC193B7" w:rsidR="00C870F6" w:rsidRPr="005C2FDA" w:rsidRDefault="0072647E" w:rsidP="008223F0">
      <w:pPr>
        <w:pStyle w:val="Style2"/>
      </w:pPr>
      <w:r>
        <w:t xml:space="preserve">Specific </w:t>
      </w:r>
      <w:r w:rsidR="005C2FDA" w:rsidRPr="00CF2DCD">
        <w:t xml:space="preserve">EIAs </w:t>
      </w:r>
      <w:r>
        <w:t>for</w:t>
      </w:r>
      <w:r w:rsidR="005C2FDA" w:rsidRPr="00CF2DCD">
        <w:t xml:space="preserve"> </w:t>
      </w:r>
      <w:r>
        <w:t>B</w:t>
      </w:r>
      <w:r w:rsidR="005C2FDA" w:rsidRPr="00CF2DCD">
        <w:t>udget</w:t>
      </w:r>
      <w:r>
        <w:t>-S</w:t>
      </w:r>
      <w:r w:rsidR="005C2FDA" w:rsidRPr="00CF2DCD">
        <w:t>etting 202</w:t>
      </w:r>
      <w:r w:rsidR="00D85E5B">
        <w:t>6</w:t>
      </w:r>
      <w:r w:rsidR="00D1194C">
        <w:t xml:space="preserve"> to </w:t>
      </w:r>
      <w:r w:rsidR="005C2FDA" w:rsidRPr="00CF2DCD">
        <w:t>202</w:t>
      </w:r>
      <w:r w:rsidR="00D85E5B">
        <w:t>7</w:t>
      </w:r>
      <w:r w:rsidR="00530844">
        <w:t xml:space="preserve"> </w:t>
      </w:r>
    </w:p>
    <w:p w14:paraId="3773992B" w14:textId="77777777" w:rsidR="00C870F6" w:rsidRDefault="00C870F6" w:rsidP="00BE5D7C">
      <w:pPr>
        <w:spacing w:after="0" w:line="259" w:lineRule="auto"/>
        <w:ind w:left="0" w:right="0" w:firstLine="0"/>
        <w:rPr>
          <w:b/>
          <w:color w:val="4471C4"/>
          <w:sz w:val="28"/>
          <w:szCs w:val="28"/>
        </w:rPr>
      </w:pPr>
    </w:p>
    <w:p w14:paraId="570EFFA2" w14:textId="77777777" w:rsidR="00C870F6" w:rsidRDefault="00C870F6" w:rsidP="00BE5D7C">
      <w:pPr>
        <w:spacing w:after="0" w:line="259" w:lineRule="auto"/>
        <w:ind w:left="0" w:right="0" w:firstLine="0"/>
        <w:rPr>
          <w:b/>
          <w:color w:val="4471C4"/>
          <w:sz w:val="28"/>
          <w:szCs w:val="28"/>
        </w:rPr>
      </w:pPr>
    </w:p>
    <w:p w14:paraId="29C8FF53" w14:textId="4E3C5F0C" w:rsidR="005C2FDA" w:rsidRDefault="005C2FDA" w:rsidP="00BE5D7C">
      <w:pPr>
        <w:spacing w:after="0" w:line="259" w:lineRule="auto"/>
        <w:ind w:left="0" w:right="0" w:firstLine="0"/>
        <w:rPr>
          <w:b/>
          <w:color w:val="4471C4"/>
          <w:sz w:val="28"/>
          <w:szCs w:val="28"/>
        </w:rPr>
      </w:pPr>
    </w:p>
    <w:p w14:paraId="7D173D93" w14:textId="77777777" w:rsidR="005C2FDA" w:rsidRDefault="005C2FDA">
      <w:pPr>
        <w:spacing w:after="160" w:line="259" w:lineRule="auto"/>
        <w:ind w:left="0" w:right="0" w:firstLine="0"/>
        <w:rPr>
          <w:b/>
          <w:color w:val="4471C4"/>
          <w:sz w:val="28"/>
          <w:szCs w:val="28"/>
        </w:rPr>
      </w:pPr>
      <w:r>
        <w:rPr>
          <w:b/>
          <w:color w:val="4471C4"/>
          <w:sz w:val="28"/>
          <w:szCs w:val="28"/>
        </w:rPr>
        <w:br w:type="page"/>
      </w:r>
    </w:p>
    <w:p w14:paraId="774FDF74" w14:textId="77777777" w:rsidR="00C870F6" w:rsidRDefault="00C870F6" w:rsidP="00BE5D7C">
      <w:pPr>
        <w:spacing w:after="0" w:line="259" w:lineRule="auto"/>
        <w:ind w:left="0" w:right="0" w:firstLine="0"/>
        <w:rPr>
          <w:b/>
          <w:color w:val="4471C4"/>
          <w:sz w:val="28"/>
          <w:szCs w:val="28"/>
        </w:rPr>
      </w:pPr>
    </w:p>
    <w:p w14:paraId="2AE02220" w14:textId="66D3A5F3" w:rsidR="003E2FC1" w:rsidRDefault="002421E2" w:rsidP="008223F0">
      <w:pPr>
        <w:pStyle w:val="Style1"/>
        <w:numPr>
          <w:ilvl w:val="0"/>
          <w:numId w:val="0"/>
        </w:numPr>
        <w:ind w:left="540" w:hanging="460"/>
      </w:pPr>
      <w:r>
        <w:t>8</w:t>
      </w:r>
      <w:r w:rsidR="007F74EF" w:rsidRPr="535F2852">
        <w:t xml:space="preserve">.0 </w:t>
      </w:r>
      <w:r w:rsidR="003F50D1">
        <w:t>S</w:t>
      </w:r>
      <w:r w:rsidR="007F74EF" w:rsidRPr="535F2852">
        <w:t xml:space="preserve">ummary of </w:t>
      </w:r>
      <w:r w:rsidR="000D181E" w:rsidRPr="535F2852">
        <w:t>the</w:t>
      </w:r>
      <w:r w:rsidR="000D181E">
        <w:t xml:space="preserve"> outcomes</w:t>
      </w:r>
      <w:r w:rsidR="00952609">
        <w:t xml:space="preserve"> </w:t>
      </w:r>
      <w:r w:rsidR="007F74EF" w:rsidRPr="535F2852">
        <w:t xml:space="preserve">of </w:t>
      </w:r>
      <w:r w:rsidR="00477BAD">
        <w:t xml:space="preserve">EIAs on the </w:t>
      </w:r>
      <w:r w:rsidR="007F74EF">
        <w:t xml:space="preserve">Budget </w:t>
      </w:r>
      <w:r w:rsidR="00477BAD">
        <w:t>proposals</w:t>
      </w:r>
      <w:r w:rsidR="007F74EF">
        <w:t xml:space="preserve"> </w:t>
      </w:r>
      <w:r w:rsidR="00517F69">
        <w:t>202</w:t>
      </w:r>
      <w:r w:rsidR="00E15550">
        <w:t>6</w:t>
      </w:r>
      <w:r w:rsidR="00517F69">
        <w:t xml:space="preserve"> </w:t>
      </w:r>
      <w:r w:rsidR="00D1194C">
        <w:t>to</w:t>
      </w:r>
      <w:r w:rsidR="00517F69">
        <w:t xml:space="preserve"> 202</w:t>
      </w:r>
      <w:r w:rsidR="00E15550">
        <w:t>7</w:t>
      </w:r>
    </w:p>
    <w:p w14:paraId="790AE03D" w14:textId="77777777" w:rsidR="009E4549" w:rsidRDefault="009E4549" w:rsidP="00BE5D7C">
      <w:pPr>
        <w:spacing w:after="0" w:line="259" w:lineRule="auto"/>
        <w:ind w:left="0" w:right="0" w:firstLine="0"/>
        <w:rPr>
          <w:b/>
          <w:color w:val="4471C4"/>
          <w:sz w:val="28"/>
          <w:szCs w:val="28"/>
        </w:rPr>
      </w:pPr>
    </w:p>
    <w:p w14:paraId="0D976ADC" w14:textId="611FD4BB" w:rsidR="009E4549" w:rsidRPr="009E4549" w:rsidRDefault="009E4549" w:rsidP="009E4549">
      <w:pPr>
        <w:spacing w:after="0" w:line="259" w:lineRule="auto"/>
        <w:ind w:left="0" w:firstLine="0"/>
      </w:pPr>
      <w:r>
        <w:t xml:space="preserve">21 </w:t>
      </w:r>
      <w:r w:rsidRPr="009E4549">
        <w:t>policy proposals in the 2026</w:t>
      </w:r>
      <w:r w:rsidR="00D1194C">
        <w:t xml:space="preserve"> to </w:t>
      </w:r>
      <w:r w:rsidRPr="009E4549">
        <w:t>27 budget report had individual equality impact assessments (EIAs) carried out.  The table </w:t>
      </w:r>
      <w:r w:rsidR="00DA1166">
        <w:t xml:space="preserve">below </w:t>
      </w:r>
      <w:r w:rsidR="00DA1166" w:rsidRPr="009E4549">
        <w:t>outlines</w:t>
      </w:r>
      <w:r w:rsidRPr="009E4549">
        <w:t xml:space="preserve"> the assessment of each proposal and some analysis to support the outcome of the EIAs. </w:t>
      </w:r>
    </w:p>
    <w:p w14:paraId="7FAA26B4" w14:textId="77777777" w:rsidR="002B434B" w:rsidRDefault="002B434B" w:rsidP="00BE5D7C">
      <w:pPr>
        <w:spacing w:after="0" w:line="259" w:lineRule="auto"/>
        <w:ind w:left="0" w:right="0" w:firstLine="0"/>
      </w:pPr>
    </w:p>
    <w:p w14:paraId="4FD572EE" w14:textId="547684A0" w:rsidR="00F05395" w:rsidRDefault="003E2FC1" w:rsidP="004353C1">
      <w:pPr>
        <w:spacing w:after="0" w:line="259" w:lineRule="auto"/>
        <w:ind w:left="0" w:firstLine="0"/>
      </w:pPr>
      <w:r>
        <w:t xml:space="preserve">Table </w:t>
      </w:r>
      <w:r w:rsidR="00BF0A86">
        <w:t>4</w:t>
      </w:r>
      <w:r>
        <w:t xml:space="preserve"> </w:t>
      </w:r>
      <w:r w:rsidR="00CD12EB" w:rsidRPr="00582265">
        <w:t>below presents the outcomes of</w:t>
      </w:r>
      <w:r w:rsidR="00CD12EB">
        <w:t xml:space="preserve"> 2</w:t>
      </w:r>
      <w:r w:rsidR="007702E7">
        <w:t>1</w:t>
      </w:r>
      <w:r w:rsidR="00CD12EB">
        <w:t xml:space="preserve"> </w:t>
      </w:r>
      <w:r w:rsidR="006B140B">
        <w:t>EIAs completed</w:t>
      </w:r>
      <w:r w:rsidR="00C03EB3">
        <w:t>.</w:t>
      </w:r>
    </w:p>
    <w:p w14:paraId="67165045" w14:textId="77777777" w:rsidR="00DF5D21" w:rsidRDefault="00DF5D21" w:rsidP="004353C1">
      <w:pPr>
        <w:spacing w:after="0" w:line="259" w:lineRule="auto"/>
        <w:ind w:left="0" w:firstLine="0"/>
      </w:pPr>
    </w:p>
    <w:tbl>
      <w:tblPr>
        <w:tblW w:w="6655" w:type="dxa"/>
        <w:jc w:val="center"/>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4857"/>
        <w:gridCol w:w="1798"/>
      </w:tblGrid>
      <w:tr w:rsidR="00BF0A86" w:rsidRPr="00DF5D21" w14:paraId="23D35BA0" w14:textId="4A7FA0AE" w:rsidTr="00BF0A86">
        <w:trPr>
          <w:trHeight w:val="569"/>
          <w:jc w:val="center"/>
        </w:trPr>
        <w:tc>
          <w:tcPr>
            <w:tcW w:w="4857" w:type="dxa"/>
            <w:tcBorders>
              <w:top w:val="single" w:sz="6" w:space="0" w:color="auto"/>
              <w:left w:val="single" w:sz="6" w:space="0" w:color="auto"/>
              <w:bottom w:val="single" w:sz="6" w:space="0" w:color="auto"/>
              <w:right w:val="single" w:sz="6" w:space="0" w:color="auto"/>
            </w:tcBorders>
            <w:hideMark/>
          </w:tcPr>
          <w:p w14:paraId="56BE1B7D" w14:textId="097D5AB2" w:rsidR="00BF0A86" w:rsidRPr="00DF5D21" w:rsidRDefault="00BF0A86" w:rsidP="00DF5D21">
            <w:pPr>
              <w:spacing w:after="0" w:line="259" w:lineRule="auto"/>
              <w:ind w:left="0" w:firstLine="0"/>
              <w:rPr>
                <w:sz w:val="18"/>
                <w:szCs w:val="18"/>
              </w:rPr>
            </w:pPr>
          </w:p>
        </w:tc>
        <w:tc>
          <w:tcPr>
            <w:tcW w:w="1798" w:type="dxa"/>
            <w:tcBorders>
              <w:top w:val="single" w:sz="6" w:space="0" w:color="auto"/>
              <w:left w:val="single" w:sz="6" w:space="0" w:color="auto"/>
              <w:bottom w:val="single" w:sz="6" w:space="0" w:color="auto"/>
              <w:right w:val="single" w:sz="6" w:space="0" w:color="auto"/>
            </w:tcBorders>
            <w:hideMark/>
          </w:tcPr>
          <w:p w14:paraId="5631618D" w14:textId="46B3FCB6" w:rsidR="00BF0A86" w:rsidRPr="00DF5D21" w:rsidRDefault="00BF0A86" w:rsidP="00DF5D21">
            <w:pPr>
              <w:spacing w:after="0" w:line="259" w:lineRule="auto"/>
              <w:ind w:left="0" w:firstLine="0"/>
            </w:pPr>
            <w:r w:rsidRPr="004353C1">
              <w:rPr>
                <w:rFonts w:asciiTheme="minorHAnsi" w:hAnsiTheme="minorHAnsi" w:cstheme="minorHAnsi"/>
                <w:b/>
                <w:bCs/>
                <w:color w:val="4472C4" w:themeColor="accent1"/>
                <w:sz w:val="20"/>
                <w:szCs w:val="20"/>
              </w:rPr>
              <w:t>Positive Impact</w:t>
            </w:r>
          </w:p>
        </w:tc>
      </w:tr>
      <w:tr w:rsidR="00BF0A86" w:rsidRPr="00DF5D21" w14:paraId="7499A451" w14:textId="77777777" w:rsidTr="00BF0A86">
        <w:trPr>
          <w:trHeight w:val="300"/>
          <w:jc w:val="center"/>
        </w:trPr>
        <w:tc>
          <w:tcPr>
            <w:tcW w:w="4857" w:type="dxa"/>
            <w:tcBorders>
              <w:top w:val="single" w:sz="6" w:space="0" w:color="auto"/>
              <w:left w:val="single" w:sz="6" w:space="0" w:color="auto"/>
              <w:bottom w:val="single" w:sz="6" w:space="0" w:color="auto"/>
              <w:right w:val="single" w:sz="6" w:space="0" w:color="auto"/>
            </w:tcBorders>
          </w:tcPr>
          <w:p w14:paraId="5A208C3D" w14:textId="0273EC97" w:rsidR="00BF0A86" w:rsidRPr="00DF5D21" w:rsidRDefault="00BF0A86" w:rsidP="00DF5D21">
            <w:pPr>
              <w:spacing w:after="0" w:line="259" w:lineRule="auto"/>
              <w:ind w:left="0" w:firstLine="0"/>
              <w:rPr>
                <w:sz w:val="18"/>
                <w:szCs w:val="18"/>
              </w:rPr>
            </w:pPr>
            <w:r w:rsidRPr="00DF5D21">
              <w:rPr>
                <w:sz w:val="18"/>
                <w:szCs w:val="18"/>
              </w:rPr>
              <w:t>Bringing the Tip to You </w:t>
            </w:r>
          </w:p>
        </w:tc>
        <w:tc>
          <w:tcPr>
            <w:tcW w:w="1798" w:type="dxa"/>
            <w:tcBorders>
              <w:top w:val="single" w:sz="6" w:space="0" w:color="auto"/>
              <w:left w:val="single" w:sz="6" w:space="0" w:color="auto"/>
              <w:bottom w:val="single" w:sz="6" w:space="0" w:color="auto"/>
              <w:right w:val="single" w:sz="6" w:space="0" w:color="auto"/>
            </w:tcBorders>
          </w:tcPr>
          <w:p w14:paraId="2DB0D9A0" w14:textId="04F2D8AF" w:rsidR="00BF0A86" w:rsidRDefault="00BF0A86" w:rsidP="00DF5D21">
            <w:pPr>
              <w:spacing w:after="0" w:line="259" w:lineRule="auto"/>
              <w:ind w:left="0" w:firstLine="0"/>
              <w:jc w:val="center"/>
              <w:rPr>
                <w:noProof/>
              </w:rPr>
            </w:pPr>
            <w:r>
              <w:rPr>
                <w:noProof/>
              </w:rPr>
              <w:drawing>
                <wp:inline distT="0" distB="0" distL="0" distR="0" wp14:anchorId="736F6B91" wp14:editId="1239AEB0">
                  <wp:extent cx="222272" cy="247015"/>
                  <wp:effectExtent l="0" t="0" r="6350" b="635"/>
                  <wp:docPr id="864383078" name="Picture 1" descr=" The table below outlines the assessment of each proposal and some analysis to support the outcome of the EIA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64383078" name="Picture 1" descr=" The table below outlines the assessment of each proposal and some analysis to support the outcome of the EIAs"/>
                          <pic:cNvPicPr>
                            <a:picLocks noChangeAspect="1"/>
                          </pic:cNvPicPr>
                        </pic:nvPicPr>
                        <pic:blipFill>
                          <a:blip r:embed="rId36"/>
                          <a:stretch>
                            <a:fillRect/>
                          </a:stretch>
                        </pic:blipFill>
                        <pic:spPr>
                          <a:xfrm>
                            <a:off x="0" y="0"/>
                            <a:ext cx="222382" cy="247137"/>
                          </a:xfrm>
                          <a:prstGeom prst="rect">
                            <a:avLst/>
                          </a:prstGeom>
                        </pic:spPr>
                      </pic:pic>
                    </a:graphicData>
                  </a:graphic>
                </wp:inline>
              </w:drawing>
            </w:r>
          </w:p>
        </w:tc>
      </w:tr>
      <w:tr w:rsidR="00BF0A86" w:rsidRPr="00DF5D21" w14:paraId="517F94D9" w14:textId="74C729E6" w:rsidTr="00BF0A86">
        <w:trPr>
          <w:trHeight w:val="300"/>
          <w:jc w:val="center"/>
        </w:trPr>
        <w:tc>
          <w:tcPr>
            <w:tcW w:w="4857" w:type="dxa"/>
            <w:tcBorders>
              <w:top w:val="single" w:sz="6" w:space="0" w:color="auto"/>
              <w:left w:val="single" w:sz="6" w:space="0" w:color="auto"/>
              <w:bottom w:val="single" w:sz="6" w:space="0" w:color="auto"/>
              <w:right w:val="single" w:sz="6" w:space="0" w:color="auto"/>
            </w:tcBorders>
            <w:hideMark/>
          </w:tcPr>
          <w:p w14:paraId="7BB8D56C" w14:textId="77777777" w:rsidR="00BF0A86" w:rsidRPr="00DF5D21" w:rsidRDefault="00BF0A86" w:rsidP="00DF5D21">
            <w:pPr>
              <w:spacing w:after="0" w:line="259" w:lineRule="auto"/>
              <w:ind w:left="0" w:firstLine="0"/>
              <w:rPr>
                <w:sz w:val="18"/>
                <w:szCs w:val="18"/>
              </w:rPr>
            </w:pPr>
            <w:r w:rsidRPr="00DF5D21">
              <w:rPr>
                <w:sz w:val="18"/>
                <w:szCs w:val="18"/>
              </w:rPr>
              <w:t>Build Your Future (</w:t>
            </w:r>
            <w:proofErr w:type="spellStart"/>
            <w:r w:rsidRPr="00DF5D21">
              <w:rPr>
                <w:sz w:val="18"/>
                <w:szCs w:val="18"/>
              </w:rPr>
              <w:t>EcoForce</w:t>
            </w:r>
            <w:proofErr w:type="spellEnd"/>
            <w:r w:rsidRPr="00DF5D21">
              <w:rPr>
                <w:sz w:val="18"/>
                <w:szCs w:val="18"/>
              </w:rPr>
              <w:t> Crew) </w:t>
            </w:r>
          </w:p>
        </w:tc>
        <w:tc>
          <w:tcPr>
            <w:tcW w:w="1798" w:type="dxa"/>
            <w:tcBorders>
              <w:top w:val="single" w:sz="6" w:space="0" w:color="auto"/>
              <w:left w:val="single" w:sz="6" w:space="0" w:color="auto"/>
              <w:bottom w:val="single" w:sz="6" w:space="0" w:color="auto"/>
              <w:right w:val="single" w:sz="6" w:space="0" w:color="auto"/>
            </w:tcBorders>
            <w:hideMark/>
          </w:tcPr>
          <w:p w14:paraId="7CE07FF3" w14:textId="395B660E" w:rsidR="00BF0A86" w:rsidRPr="00DF5D21" w:rsidRDefault="00BF0A86" w:rsidP="00DF5D21">
            <w:pPr>
              <w:spacing w:after="0" w:line="259" w:lineRule="auto"/>
              <w:ind w:left="0" w:firstLine="0"/>
              <w:jc w:val="center"/>
            </w:pPr>
            <w:r>
              <w:rPr>
                <w:noProof/>
              </w:rPr>
              <w:drawing>
                <wp:inline distT="0" distB="0" distL="0" distR="0" wp14:anchorId="026702A8" wp14:editId="78E09C5A">
                  <wp:extent cx="222272" cy="247015"/>
                  <wp:effectExtent l="0" t="0" r="6350" b="635"/>
                  <wp:docPr id="1368577466" name="Picture 1" descr="show a positive impact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68577466" name="Picture 1" descr="show a positive impact "/>
                          <pic:cNvPicPr>
                            <a:picLocks noChangeAspect="1"/>
                          </pic:cNvPicPr>
                        </pic:nvPicPr>
                        <pic:blipFill>
                          <a:blip r:embed="rId36"/>
                          <a:stretch>
                            <a:fillRect/>
                          </a:stretch>
                        </pic:blipFill>
                        <pic:spPr>
                          <a:xfrm>
                            <a:off x="0" y="0"/>
                            <a:ext cx="222382" cy="247137"/>
                          </a:xfrm>
                          <a:prstGeom prst="rect">
                            <a:avLst/>
                          </a:prstGeom>
                        </pic:spPr>
                      </pic:pic>
                    </a:graphicData>
                  </a:graphic>
                </wp:inline>
              </w:drawing>
            </w:r>
          </w:p>
        </w:tc>
      </w:tr>
      <w:tr w:rsidR="00BF0A86" w:rsidRPr="00DF5D21" w14:paraId="3642B506" w14:textId="40AD7F4B" w:rsidTr="00BF0A86">
        <w:trPr>
          <w:trHeight w:val="300"/>
          <w:jc w:val="center"/>
        </w:trPr>
        <w:tc>
          <w:tcPr>
            <w:tcW w:w="4857" w:type="dxa"/>
            <w:tcBorders>
              <w:top w:val="single" w:sz="6" w:space="0" w:color="auto"/>
              <w:left w:val="single" w:sz="6" w:space="0" w:color="auto"/>
              <w:bottom w:val="single" w:sz="6" w:space="0" w:color="auto"/>
              <w:right w:val="single" w:sz="6" w:space="0" w:color="auto"/>
            </w:tcBorders>
            <w:hideMark/>
          </w:tcPr>
          <w:p w14:paraId="4EF0FE92" w14:textId="77777777" w:rsidR="00BF0A86" w:rsidRPr="00DF5D21" w:rsidRDefault="00BF0A86" w:rsidP="00DF5D21">
            <w:pPr>
              <w:spacing w:after="0" w:line="259" w:lineRule="auto"/>
              <w:ind w:left="0" w:firstLine="0"/>
              <w:rPr>
                <w:sz w:val="18"/>
                <w:szCs w:val="18"/>
              </w:rPr>
            </w:pPr>
            <w:r w:rsidRPr="00DF5D21">
              <w:rPr>
                <w:sz w:val="18"/>
                <w:szCs w:val="18"/>
              </w:rPr>
              <w:t>New approach to tackle ASB </w:t>
            </w:r>
          </w:p>
        </w:tc>
        <w:tc>
          <w:tcPr>
            <w:tcW w:w="1798" w:type="dxa"/>
            <w:tcBorders>
              <w:top w:val="single" w:sz="6" w:space="0" w:color="auto"/>
              <w:left w:val="single" w:sz="6" w:space="0" w:color="auto"/>
              <w:bottom w:val="single" w:sz="6" w:space="0" w:color="auto"/>
              <w:right w:val="single" w:sz="6" w:space="0" w:color="auto"/>
            </w:tcBorders>
            <w:hideMark/>
          </w:tcPr>
          <w:p w14:paraId="0E630C6C" w14:textId="7FF5647C" w:rsidR="00BF0A86" w:rsidRPr="00DF5D21" w:rsidRDefault="00BF0A86" w:rsidP="00DF5D21">
            <w:pPr>
              <w:spacing w:after="0" w:line="259" w:lineRule="auto"/>
              <w:ind w:left="0" w:firstLine="0"/>
              <w:jc w:val="center"/>
            </w:pPr>
            <w:r>
              <w:rPr>
                <w:noProof/>
              </w:rPr>
              <w:drawing>
                <wp:inline distT="0" distB="0" distL="0" distR="0" wp14:anchorId="292DA51F" wp14:editId="08EA4BBF">
                  <wp:extent cx="222272" cy="247015"/>
                  <wp:effectExtent l="0" t="0" r="6350" b="635"/>
                  <wp:docPr id="2080593015" name="Picture 1" descr="show a positive impact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80593015" name="Picture 1" descr="show a positive impact "/>
                          <pic:cNvPicPr>
                            <a:picLocks noChangeAspect="1"/>
                          </pic:cNvPicPr>
                        </pic:nvPicPr>
                        <pic:blipFill>
                          <a:blip r:embed="rId36"/>
                          <a:stretch>
                            <a:fillRect/>
                          </a:stretch>
                        </pic:blipFill>
                        <pic:spPr>
                          <a:xfrm>
                            <a:off x="0" y="0"/>
                            <a:ext cx="222382" cy="247137"/>
                          </a:xfrm>
                          <a:prstGeom prst="rect">
                            <a:avLst/>
                          </a:prstGeom>
                        </pic:spPr>
                      </pic:pic>
                    </a:graphicData>
                  </a:graphic>
                </wp:inline>
              </w:drawing>
            </w:r>
          </w:p>
        </w:tc>
      </w:tr>
      <w:tr w:rsidR="00BF0A86" w:rsidRPr="00DF5D21" w14:paraId="560FE2BB" w14:textId="7EB9E9FB" w:rsidTr="00BF0A86">
        <w:trPr>
          <w:trHeight w:val="300"/>
          <w:jc w:val="center"/>
        </w:trPr>
        <w:tc>
          <w:tcPr>
            <w:tcW w:w="4857" w:type="dxa"/>
            <w:tcBorders>
              <w:top w:val="single" w:sz="6" w:space="0" w:color="auto"/>
              <w:left w:val="single" w:sz="6" w:space="0" w:color="auto"/>
              <w:bottom w:val="single" w:sz="6" w:space="0" w:color="auto"/>
              <w:right w:val="single" w:sz="6" w:space="0" w:color="auto"/>
            </w:tcBorders>
            <w:hideMark/>
          </w:tcPr>
          <w:p w14:paraId="5A9F5BC0" w14:textId="77777777" w:rsidR="00BF0A86" w:rsidRPr="00DF5D21" w:rsidRDefault="00BF0A86" w:rsidP="00DF5D21">
            <w:pPr>
              <w:spacing w:after="0" w:line="259" w:lineRule="auto"/>
              <w:ind w:left="0" w:firstLine="0"/>
              <w:rPr>
                <w:sz w:val="18"/>
                <w:szCs w:val="18"/>
              </w:rPr>
            </w:pPr>
            <w:r w:rsidRPr="00DF5D21">
              <w:rPr>
                <w:sz w:val="18"/>
                <w:szCs w:val="18"/>
              </w:rPr>
              <w:t>Food Waste behaviour change </w:t>
            </w:r>
          </w:p>
        </w:tc>
        <w:tc>
          <w:tcPr>
            <w:tcW w:w="1798" w:type="dxa"/>
            <w:tcBorders>
              <w:top w:val="single" w:sz="6" w:space="0" w:color="auto"/>
              <w:left w:val="single" w:sz="6" w:space="0" w:color="auto"/>
              <w:bottom w:val="single" w:sz="6" w:space="0" w:color="auto"/>
              <w:right w:val="single" w:sz="6" w:space="0" w:color="auto"/>
            </w:tcBorders>
            <w:hideMark/>
          </w:tcPr>
          <w:p w14:paraId="2E8FC512" w14:textId="6B844DCF" w:rsidR="00BF0A86" w:rsidRPr="00DF5D21" w:rsidRDefault="00BF0A86" w:rsidP="00DF5D21">
            <w:pPr>
              <w:spacing w:after="0" w:line="259" w:lineRule="auto"/>
              <w:ind w:left="0" w:firstLine="0"/>
              <w:jc w:val="center"/>
            </w:pPr>
            <w:r w:rsidRPr="00CC58C0">
              <w:rPr>
                <w:noProof/>
              </w:rPr>
              <w:drawing>
                <wp:inline distT="0" distB="0" distL="0" distR="0" wp14:anchorId="4DA9EB38" wp14:editId="4525C546">
                  <wp:extent cx="222272" cy="247015"/>
                  <wp:effectExtent l="0" t="0" r="6350" b="635"/>
                  <wp:docPr id="1509819204" name="Picture 1" descr="show a positive impact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09819204" name="Picture 1" descr="show a positive impact "/>
                          <pic:cNvPicPr>
                            <a:picLocks noChangeAspect="1"/>
                          </pic:cNvPicPr>
                        </pic:nvPicPr>
                        <pic:blipFill>
                          <a:blip r:embed="rId36"/>
                          <a:stretch>
                            <a:fillRect/>
                          </a:stretch>
                        </pic:blipFill>
                        <pic:spPr>
                          <a:xfrm>
                            <a:off x="0" y="0"/>
                            <a:ext cx="222382" cy="247137"/>
                          </a:xfrm>
                          <a:prstGeom prst="rect">
                            <a:avLst/>
                          </a:prstGeom>
                        </pic:spPr>
                      </pic:pic>
                    </a:graphicData>
                  </a:graphic>
                </wp:inline>
              </w:drawing>
            </w:r>
          </w:p>
        </w:tc>
      </w:tr>
      <w:tr w:rsidR="00BF0A86" w:rsidRPr="00DF5D21" w14:paraId="4884BE59" w14:textId="6B0A65E9" w:rsidTr="00BF0A86">
        <w:trPr>
          <w:trHeight w:val="300"/>
          <w:jc w:val="center"/>
        </w:trPr>
        <w:tc>
          <w:tcPr>
            <w:tcW w:w="4857" w:type="dxa"/>
            <w:tcBorders>
              <w:top w:val="single" w:sz="6" w:space="0" w:color="auto"/>
              <w:left w:val="single" w:sz="6" w:space="0" w:color="auto"/>
              <w:bottom w:val="single" w:sz="6" w:space="0" w:color="auto"/>
              <w:right w:val="single" w:sz="6" w:space="0" w:color="auto"/>
            </w:tcBorders>
            <w:hideMark/>
          </w:tcPr>
          <w:p w14:paraId="737E7D76" w14:textId="77777777" w:rsidR="00BF0A86" w:rsidRPr="00DF5D21" w:rsidRDefault="00BF0A86" w:rsidP="00DF5D21">
            <w:pPr>
              <w:spacing w:after="0" w:line="259" w:lineRule="auto"/>
              <w:ind w:left="0" w:firstLine="0"/>
              <w:rPr>
                <w:sz w:val="18"/>
                <w:szCs w:val="18"/>
              </w:rPr>
            </w:pPr>
            <w:r w:rsidRPr="00DF5D21">
              <w:rPr>
                <w:sz w:val="18"/>
                <w:szCs w:val="18"/>
              </w:rPr>
              <w:t>Enhanced cleansing services </w:t>
            </w:r>
          </w:p>
        </w:tc>
        <w:tc>
          <w:tcPr>
            <w:tcW w:w="1798" w:type="dxa"/>
            <w:tcBorders>
              <w:top w:val="single" w:sz="6" w:space="0" w:color="auto"/>
              <w:left w:val="single" w:sz="6" w:space="0" w:color="auto"/>
              <w:bottom w:val="single" w:sz="6" w:space="0" w:color="auto"/>
              <w:right w:val="single" w:sz="6" w:space="0" w:color="auto"/>
            </w:tcBorders>
            <w:hideMark/>
          </w:tcPr>
          <w:p w14:paraId="56A01885" w14:textId="4E1AE198" w:rsidR="00BF0A86" w:rsidRPr="00DF5D21" w:rsidRDefault="00BF0A86" w:rsidP="00DF5D21">
            <w:pPr>
              <w:spacing w:after="0" w:line="259" w:lineRule="auto"/>
              <w:ind w:left="0" w:firstLine="0"/>
              <w:jc w:val="center"/>
            </w:pPr>
            <w:r w:rsidRPr="00CC58C0">
              <w:rPr>
                <w:noProof/>
              </w:rPr>
              <w:drawing>
                <wp:inline distT="0" distB="0" distL="0" distR="0" wp14:anchorId="784D6386" wp14:editId="0ADBDF26">
                  <wp:extent cx="222272" cy="247015"/>
                  <wp:effectExtent l="0" t="0" r="6350" b="635"/>
                  <wp:docPr id="513260850" name="Picture 1" descr="show a positive impact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13260850" name="Picture 1" descr="show a positive impact "/>
                          <pic:cNvPicPr>
                            <a:picLocks noChangeAspect="1"/>
                          </pic:cNvPicPr>
                        </pic:nvPicPr>
                        <pic:blipFill>
                          <a:blip r:embed="rId36"/>
                          <a:stretch>
                            <a:fillRect/>
                          </a:stretch>
                        </pic:blipFill>
                        <pic:spPr>
                          <a:xfrm>
                            <a:off x="0" y="0"/>
                            <a:ext cx="222382" cy="247137"/>
                          </a:xfrm>
                          <a:prstGeom prst="rect">
                            <a:avLst/>
                          </a:prstGeom>
                        </pic:spPr>
                      </pic:pic>
                    </a:graphicData>
                  </a:graphic>
                </wp:inline>
              </w:drawing>
            </w:r>
          </w:p>
        </w:tc>
      </w:tr>
      <w:tr w:rsidR="00BF0A86" w:rsidRPr="00DF5D21" w14:paraId="4313BC1C" w14:textId="0A8345BE" w:rsidTr="00BF0A86">
        <w:trPr>
          <w:trHeight w:val="300"/>
          <w:jc w:val="center"/>
        </w:trPr>
        <w:tc>
          <w:tcPr>
            <w:tcW w:w="4857" w:type="dxa"/>
            <w:tcBorders>
              <w:top w:val="single" w:sz="6" w:space="0" w:color="auto"/>
              <w:left w:val="single" w:sz="6" w:space="0" w:color="auto"/>
              <w:bottom w:val="single" w:sz="6" w:space="0" w:color="auto"/>
              <w:right w:val="single" w:sz="6" w:space="0" w:color="auto"/>
            </w:tcBorders>
            <w:hideMark/>
          </w:tcPr>
          <w:p w14:paraId="083ED2C8" w14:textId="77777777" w:rsidR="00BF0A86" w:rsidRPr="00DF5D21" w:rsidRDefault="00BF0A86" w:rsidP="00DF5D21">
            <w:pPr>
              <w:spacing w:after="0" w:line="259" w:lineRule="auto"/>
              <w:ind w:left="0" w:firstLine="0"/>
              <w:rPr>
                <w:sz w:val="18"/>
                <w:szCs w:val="18"/>
              </w:rPr>
            </w:pPr>
            <w:r w:rsidRPr="00DF5D21">
              <w:rPr>
                <w:sz w:val="18"/>
                <w:szCs w:val="18"/>
              </w:rPr>
              <w:t>Plas Dol-y-Moch site refurbishment and development </w:t>
            </w:r>
          </w:p>
        </w:tc>
        <w:tc>
          <w:tcPr>
            <w:tcW w:w="1798" w:type="dxa"/>
            <w:tcBorders>
              <w:top w:val="single" w:sz="6" w:space="0" w:color="auto"/>
              <w:left w:val="single" w:sz="6" w:space="0" w:color="auto"/>
              <w:bottom w:val="single" w:sz="6" w:space="0" w:color="auto"/>
              <w:right w:val="single" w:sz="6" w:space="0" w:color="auto"/>
            </w:tcBorders>
            <w:hideMark/>
          </w:tcPr>
          <w:p w14:paraId="6D28FED2" w14:textId="4C4E8891" w:rsidR="00BF0A86" w:rsidRPr="00DF5D21" w:rsidRDefault="00BF0A86" w:rsidP="00DF5D21">
            <w:pPr>
              <w:spacing w:after="0" w:line="259" w:lineRule="auto"/>
              <w:ind w:left="0" w:firstLine="0"/>
              <w:jc w:val="center"/>
            </w:pPr>
            <w:r w:rsidRPr="00CC58C0">
              <w:rPr>
                <w:noProof/>
              </w:rPr>
              <w:drawing>
                <wp:inline distT="0" distB="0" distL="0" distR="0" wp14:anchorId="7BD9F5C5" wp14:editId="5C8B60C2">
                  <wp:extent cx="222272" cy="247015"/>
                  <wp:effectExtent l="0" t="0" r="6350" b="635"/>
                  <wp:docPr id="251716626" name="Picture 1" descr="show a positive impact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1716626" name="Picture 1" descr="show a positive impact "/>
                          <pic:cNvPicPr>
                            <a:picLocks noChangeAspect="1"/>
                          </pic:cNvPicPr>
                        </pic:nvPicPr>
                        <pic:blipFill>
                          <a:blip r:embed="rId36"/>
                          <a:stretch>
                            <a:fillRect/>
                          </a:stretch>
                        </pic:blipFill>
                        <pic:spPr>
                          <a:xfrm>
                            <a:off x="0" y="0"/>
                            <a:ext cx="222382" cy="247137"/>
                          </a:xfrm>
                          <a:prstGeom prst="rect">
                            <a:avLst/>
                          </a:prstGeom>
                        </pic:spPr>
                      </pic:pic>
                    </a:graphicData>
                  </a:graphic>
                </wp:inline>
              </w:drawing>
            </w:r>
          </w:p>
        </w:tc>
      </w:tr>
      <w:tr w:rsidR="00BF0A86" w:rsidRPr="00DF5D21" w14:paraId="66FFA476" w14:textId="543E9E40" w:rsidTr="00BF0A86">
        <w:trPr>
          <w:trHeight w:val="300"/>
          <w:jc w:val="center"/>
        </w:trPr>
        <w:tc>
          <w:tcPr>
            <w:tcW w:w="4857" w:type="dxa"/>
            <w:tcBorders>
              <w:top w:val="single" w:sz="6" w:space="0" w:color="auto"/>
              <w:left w:val="single" w:sz="6" w:space="0" w:color="auto"/>
              <w:bottom w:val="single" w:sz="6" w:space="0" w:color="auto"/>
              <w:right w:val="single" w:sz="6" w:space="0" w:color="auto"/>
            </w:tcBorders>
            <w:hideMark/>
          </w:tcPr>
          <w:p w14:paraId="776E26FA" w14:textId="77777777" w:rsidR="00BF0A86" w:rsidRPr="00DF5D21" w:rsidRDefault="00BF0A86" w:rsidP="00DF5D21">
            <w:pPr>
              <w:spacing w:after="0" w:line="259" w:lineRule="auto"/>
              <w:ind w:left="0" w:firstLine="0"/>
              <w:rPr>
                <w:sz w:val="18"/>
                <w:szCs w:val="18"/>
              </w:rPr>
            </w:pPr>
            <w:r w:rsidRPr="00DF5D21">
              <w:rPr>
                <w:sz w:val="18"/>
                <w:szCs w:val="18"/>
              </w:rPr>
              <w:t>Connected Futures: Bridging the Gap from Education to Employment: Focus on 14-16 </w:t>
            </w:r>
          </w:p>
        </w:tc>
        <w:tc>
          <w:tcPr>
            <w:tcW w:w="1798" w:type="dxa"/>
            <w:tcBorders>
              <w:top w:val="single" w:sz="6" w:space="0" w:color="auto"/>
              <w:left w:val="single" w:sz="6" w:space="0" w:color="auto"/>
              <w:bottom w:val="single" w:sz="6" w:space="0" w:color="auto"/>
              <w:right w:val="single" w:sz="6" w:space="0" w:color="auto"/>
            </w:tcBorders>
            <w:hideMark/>
          </w:tcPr>
          <w:p w14:paraId="57DA30DE" w14:textId="36AE1801" w:rsidR="00BF0A86" w:rsidRPr="00DF5D21" w:rsidRDefault="00BF0A86" w:rsidP="00DF5D21">
            <w:pPr>
              <w:spacing w:after="0" w:line="259" w:lineRule="auto"/>
              <w:ind w:left="0" w:firstLine="0"/>
              <w:jc w:val="center"/>
            </w:pPr>
            <w:r w:rsidRPr="00CC58C0">
              <w:rPr>
                <w:noProof/>
              </w:rPr>
              <w:drawing>
                <wp:inline distT="0" distB="0" distL="0" distR="0" wp14:anchorId="4FDBBB20" wp14:editId="148A640C">
                  <wp:extent cx="222272" cy="247015"/>
                  <wp:effectExtent l="0" t="0" r="6350" b="635"/>
                  <wp:docPr id="731412090" name="Picture 1" descr="show a positive impact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31412090" name="Picture 1" descr="show a positive impact "/>
                          <pic:cNvPicPr>
                            <a:picLocks noChangeAspect="1"/>
                          </pic:cNvPicPr>
                        </pic:nvPicPr>
                        <pic:blipFill>
                          <a:blip r:embed="rId36"/>
                          <a:stretch>
                            <a:fillRect/>
                          </a:stretch>
                        </pic:blipFill>
                        <pic:spPr>
                          <a:xfrm>
                            <a:off x="0" y="0"/>
                            <a:ext cx="222382" cy="247137"/>
                          </a:xfrm>
                          <a:prstGeom prst="rect">
                            <a:avLst/>
                          </a:prstGeom>
                        </pic:spPr>
                      </pic:pic>
                    </a:graphicData>
                  </a:graphic>
                </wp:inline>
              </w:drawing>
            </w:r>
          </w:p>
        </w:tc>
      </w:tr>
      <w:tr w:rsidR="00BF0A86" w:rsidRPr="00DF5D21" w14:paraId="6C258BAA" w14:textId="2E371CB3" w:rsidTr="00BF0A86">
        <w:trPr>
          <w:trHeight w:val="300"/>
          <w:jc w:val="center"/>
        </w:trPr>
        <w:tc>
          <w:tcPr>
            <w:tcW w:w="4857" w:type="dxa"/>
            <w:tcBorders>
              <w:top w:val="single" w:sz="6" w:space="0" w:color="auto"/>
              <w:left w:val="single" w:sz="6" w:space="0" w:color="auto"/>
              <w:bottom w:val="single" w:sz="6" w:space="0" w:color="auto"/>
              <w:right w:val="single" w:sz="6" w:space="0" w:color="auto"/>
            </w:tcBorders>
            <w:hideMark/>
          </w:tcPr>
          <w:p w14:paraId="79D85CC2" w14:textId="77777777" w:rsidR="00BF0A86" w:rsidRPr="00DF5D21" w:rsidRDefault="00BF0A86" w:rsidP="00DF5D21">
            <w:pPr>
              <w:spacing w:after="0" w:line="259" w:lineRule="auto"/>
              <w:ind w:left="0" w:firstLine="0"/>
              <w:rPr>
                <w:sz w:val="18"/>
                <w:szCs w:val="18"/>
              </w:rPr>
            </w:pPr>
            <w:r w:rsidRPr="00DF5D21">
              <w:rPr>
                <w:sz w:val="18"/>
                <w:szCs w:val="18"/>
              </w:rPr>
              <w:t>Transforming Futures: A Strategic Approach to tackling NEET </w:t>
            </w:r>
          </w:p>
        </w:tc>
        <w:tc>
          <w:tcPr>
            <w:tcW w:w="1798" w:type="dxa"/>
            <w:tcBorders>
              <w:top w:val="single" w:sz="6" w:space="0" w:color="auto"/>
              <w:left w:val="single" w:sz="6" w:space="0" w:color="auto"/>
              <w:bottom w:val="single" w:sz="6" w:space="0" w:color="auto"/>
              <w:right w:val="single" w:sz="6" w:space="0" w:color="auto"/>
            </w:tcBorders>
            <w:hideMark/>
          </w:tcPr>
          <w:p w14:paraId="7C6B8977" w14:textId="50DCAC86" w:rsidR="00BF0A86" w:rsidRPr="00DF5D21" w:rsidRDefault="00BF0A86" w:rsidP="00DF5D21">
            <w:pPr>
              <w:spacing w:after="0" w:line="259" w:lineRule="auto"/>
              <w:ind w:left="0" w:firstLine="0"/>
              <w:jc w:val="center"/>
            </w:pPr>
            <w:r w:rsidRPr="00CC58C0">
              <w:rPr>
                <w:noProof/>
              </w:rPr>
              <w:drawing>
                <wp:inline distT="0" distB="0" distL="0" distR="0" wp14:anchorId="3CD36C9E" wp14:editId="3EAFCBE3">
                  <wp:extent cx="222272" cy="247015"/>
                  <wp:effectExtent l="0" t="0" r="6350" b="635"/>
                  <wp:docPr id="1871554893" name="Picture 1" descr="show a positive impact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71554893" name="Picture 1" descr="show a positive impact "/>
                          <pic:cNvPicPr>
                            <a:picLocks noChangeAspect="1"/>
                          </pic:cNvPicPr>
                        </pic:nvPicPr>
                        <pic:blipFill>
                          <a:blip r:embed="rId36"/>
                          <a:stretch>
                            <a:fillRect/>
                          </a:stretch>
                        </pic:blipFill>
                        <pic:spPr>
                          <a:xfrm>
                            <a:off x="0" y="0"/>
                            <a:ext cx="222382" cy="247137"/>
                          </a:xfrm>
                          <a:prstGeom prst="rect">
                            <a:avLst/>
                          </a:prstGeom>
                        </pic:spPr>
                      </pic:pic>
                    </a:graphicData>
                  </a:graphic>
                </wp:inline>
              </w:drawing>
            </w:r>
          </w:p>
        </w:tc>
      </w:tr>
      <w:tr w:rsidR="00BF0A86" w:rsidRPr="00DF5D21" w14:paraId="70FDD607" w14:textId="56D82FCF" w:rsidTr="00BF0A86">
        <w:trPr>
          <w:trHeight w:val="300"/>
          <w:jc w:val="center"/>
        </w:trPr>
        <w:tc>
          <w:tcPr>
            <w:tcW w:w="4857" w:type="dxa"/>
            <w:tcBorders>
              <w:top w:val="single" w:sz="6" w:space="0" w:color="auto"/>
              <w:left w:val="single" w:sz="6" w:space="0" w:color="auto"/>
              <w:bottom w:val="single" w:sz="6" w:space="0" w:color="auto"/>
              <w:right w:val="single" w:sz="6" w:space="0" w:color="auto"/>
            </w:tcBorders>
            <w:hideMark/>
          </w:tcPr>
          <w:p w14:paraId="02DC16E5" w14:textId="77777777" w:rsidR="00BF0A86" w:rsidRPr="00DF5D21" w:rsidRDefault="00BF0A86" w:rsidP="00DF5D21">
            <w:pPr>
              <w:spacing w:after="0" w:line="259" w:lineRule="auto"/>
              <w:ind w:left="0" w:firstLine="0"/>
              <w:rPr>
                <w:sz w:val="18"/>
                <w:szCs w:val="18"/>
              </w:rPr>
            </w:pPr>
            <w:r w:rsidRPr="00DF5D21">
              <w:rPr>
                <w:sz w:val="18"/>
                <w:szCs w:val="18"/>
              </w:rPr>
              <w:t>Increased capacity and new approach to tackle ASB </w:t>
            </w:r>
          </w:p>
        </w:tc>
        <w:tc>
          <w:tcPr>
            <w:tcW w:w="1798" w:type="dxa"/>
            <w:tcBorders>
              <w:top w:val="single" w:sz="6" w:space="0" w:color="auto"/>
              <w:left w:val="single" w:sz="6" w:space="0" w:color="auto"/>
              <w:bottom w:val="single" w:sz="6" w:space="0" w:color="auto"/>
              <w:right w:val="single" w:sz="6" w:space="0" w:color="auto"/>
            </w:tcBorders>
            <w:hideMark/>
          </w:tcPr>
          <w:p w14:paraId="50670D4E" w14:textId="157DFDE1" w:rsidR="00BF0A86" w:rsidRPr="00DF5D21" w:rsidRDefault="00BF0A86" w:rsidP="00DF5D21">
            <w:pPr>
              <w:spacing w:after="0" w:line="259" w:lineRule="auto"/>
              <w:ind w:left="0" w:firstLine="0"/>
              <w:jc w:val="center"/>
            </w:pPr>
            <w:r w:rsidRPr="00CC58C0">
              <w:rPr>
                <w:noProof/>
              </w:rPr>
              <w:drawing>
                <wp:inline distT="0" distB="0" distL="0" distR="0" wp14:anchorId="1D81569D" wp14:editId="74802112">
                  <wp:extent cx="222272" cy="247015"/>
                  <wp:effectExtent l="0" t="0" r="6350" b="635"/>
                  <wp:docPr id="1391501519" name="Picture 1" descr="show a positive impact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91501519" name="Picture 1" descr="show a positive impact "/>
                          <pic:cNvPicPr>
                            <a:picLocks noChangeAspect="1"/>
                          </pic:cNvPicPr>
                        </pic:nvPicPr>
                        <pic:blipFill>
                          <a:blip r:embed="rId36"/>
                          <a:stretch>
                            <a:fillRect/>
                          </a:stretch>
                        </pic:blipFill>
                        <pic:spPr>
                          <a:xfrm>
                            <a:off x="0" y="0"/>
                            <a:ext cx="222382" cy="247137"/>
                          </a:xfrm>
                          <a:prstGeom prst="rect">
                            <a:avLst/>
                          </a:prstGeom>
                        </pic:spPr>
                      </pic:pic>
                    </a:graphicData>
                  </a:graphic>
                </wp:inline>
              </w:drawing>
            </w:r>
          </w:p>
        </w:tc>
      </w:tr>
      <w:tr w:rsidR="00BF0A86" w:rsidRPr="00DF5D21" w14:paraId="68C037A4" w14:textId="27264996" w:rsidTr="00BF0A86">
        <w:trPr>
          <w:trHeight w:val="300"/>
          <w:jc w:val="center"/>
        </w:trPr>
        <w:tc>
          <w:tcPr>
            <w:tcW w:w="4857" w:type="dxa"/>
            <w:tcBorders>
              <w:top w:val="single" w:sz="6" w:space="0" w:color="auto"/>
              <w:left w:val="single" w:sz="6" w:space="0" w:color="auto"/>
              <w:bottom w:val="single" w:sz="6" w:space="0" w:color="auto"/>
              <w:right w:val="single" w:sz="6" w:space="0" w:color="auto"/>
            </w:tcBorders>
            <w:hideMark/>
          </w:tcPr>
          <w:p w14:paraId="4B26635B" w14:textId="77777777" w:rsidR="00BF0A86" w:rsidRPr="00DF5D21" w:rsidRDefault="00BF0A86" w:rsidP="00DF5D21">
            <w:pPr>
              <w:spacing w:after="0" w:line="259" w:lineRule="auto"/>
              <w:ind w:left="0" w:firstLine="0"/>
              <w:rPr>
                <w:sz w:val="18"/>
                <w:szCs w:val="18"/>
              </w:rPr>
            </w:pPr>
            <w:r w:rsidRPr="00DF5D21">
              <w:rPr>
                <w:sz w:val="18"/>
                <w:szCs w:val="18"/>
              </w:rPr>
              <w:t>Average Speed Enforcement </w:t>
            </w:r>
          </w:p>
        </w:tc>
        <w:tc>
          <w:tcPr>
            <w:tcW w:w="1798" w:type="dxa"/>
            <w:tcBorders>
              <w:top w:val="single" w:sz="6" w:space="0" w:color="auto"/>
              <w:left w:val="single" w:sz="6" w:space="0" w:color="auto"/>
              <w:bottom w:val="single" w:sz="6" w:space="0" w:color="auto"/>
              <w:right w:val="single" w:sz="6" w:space="0" w:color="auto"/>
            </w:tcBorders>
            <w:hideMark/>
          </w:tcPr>
          <w:p w14:paraId="1ABE6F54" w14:textId="5A5DDF29" w:rsidR="00BF0A86" w:rsidRPr="00DF5D21" w:rsidRDefault="00BF0A86" w:rsidP="00DF5D21">
            <w:pPr>
              <w:spacing w:after="0" w:line="259" w:lineRule="auto"/>
              <w:ind w:left="0" w:firstLine="0"/>
              <w:jc w:val="center"/>
            </w:pPr>
            <w:r w:rsidRPr="00CC58C0">
              <w:rPr>
                <w:noProof/>
              </w:rPr>
              <w:drawing>
                <wp:inline distT="0" distB="0" distL="0" distR="0" wp14:anchorId="5E471C68" wp14:editId="0CE89CC3">
                  <wp:extent cx="222272" cy="247015"/>
                  <wp:effectExtent l="0" t="0" r="6350" b="635"/>
                  <wp:docPr id="174871001" name="Picture 1" descr="show a positive impact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4871001" name="Picture 1" descr="show a positive impact "/>
                          <pic:cNvPicPr>
                            <a:picLocks noChangeAspect="1"/>
                          </pic:cNvPicPr>
                        </pic:nvPicPr>
                        <pic:blipFill>
                          <a:blip r:embed="rId36"/>
                          <a:stretch>
                            <a:fillRect/>
                          </a:stretch>
                        </pic:blipFill>
                        <pic:spPr>
                          <a:xfrm>
                            <a:off x="0" y="0"/>
                            <a:ext cx="222382" cy="247137"/>
                          </a:xfrm>
                          <a:prstGeom prst="rect">
                            <a:avLst/>
                          </a:prstGeom>
                        </pic:spPr>
                      </pic:pic>
                    </a:graphicData>
                  </a:graphic>
                </wp:inline>
              </w:drawing>
            </w:r>
          </w:p>
        </w:tc>
      </w:tr>
      <w:tr w:rsidR="00BF0A86" w:rsidRPr="00DF5D21" w14:paraId="245FEB86" w14:textId="2CD4E48C" w:rsidTr="00BF0A86">
        <w:trPr>
          <w:trHeight w:val="300"/>
          <w:jc w:val="center"/>
        </w:trPr>
        <w:tc>
          <w:tcPr>
            <w:tcW w:w="4857" w:type="dxa"/>
            <w:tcBorders>
              <w:top w:val="single" w:sz="6" w:space="0" w:color="auto"/>
              <w:left w:val="single" w:sz="6" w:space="0" w:color="auto"/>
              <w:bottom w:val="single" w:sz="6" w:space="0" w:color="auto"/>
              <w:right w:val="single" w:sz="6" w:space="0" w:color="auto"/>
            </w:tcBorders>
            <w:hideMark/>
          </w:tcPr>
          <w:p w14:paraId="37978BF8" w14:textId="77777777" w:rsidR="00BF0A86" w:rsidRPr="00DF5D21" w:rsidRDefault="00BF0A86" w:rsidP="00DF5D21">
            <w:pPr>
              <w:spacing w:after="0" w:line="259" w:lineRule="auto"/>
              <w:ind w:left="0" w:firstLine="0"/>
              <w:rPr>
                <w:sz w:val="18"/>
                <w:szCs w:val="18"/>
              </w:rPr>
            </w:pPr>
            <w:r w:rsidRPr="00DF5D21">
              <w:rPr>
                <w:sz w:val="18"/>
                <w:szCs w:val="18"/>
              </w:rPr>
              <w:t>Godiva Festival &amp; Extended Events Programme </w:t>
            </w:r>
          </w:p>
        </w:tc>
        <w:tc>
          <w:tcPr>
            <w:tcW w:w="1798" w:type="dxa"/>
            <w:tcBorders>
              <w:top w:val="single" w:sz="6" w:space="0" w:color="auto"/>
              <w:left w:val="single" w:sz="6" w:space="0" w:color="auto"/>
              <w:bottom w:val="single" w:sz="6" w:space="0" w:color="auto"/>
              <w:right w:val="single" w:sz="6" w:space="0" w:color="auto"/>
            </w:tcBorders>
            <w:hideMark/>
          </w:tcPr>
          <w:p w14:paraId="4BE16EB4" w14:textId="7AFEAC74" w:rsidR="00BF0A86" w:rsidRPr="00DF5D21" w:rsidRDefault="00BF0A86" w:rsidP="00DF5D21">
            <w:pPr>
              <w:spacing w:after="0" w:line="259" w:lineRule="auto"/>
              <w:ind w:left="0" w:firstLine="0"/>
              <w:jc w:val="center"/>
            </w:pPr>
            <w:r w:rsidRPr="00CC58C0">
              <w:rPr>
                <w:noProof/>
              </w:rPr>
              <w:drawing>
                <wp:inline distT="0" distB="0" distL="0" distR="0" wp14:anchorId="172ADC8C" wp14:editId="701333E3">
                  <wp:extent cx="222272" cy="247015"/>
                  <wp:effectExtent l="0" t="0" r="6350" b="635"/>
                  <wp:docPr id="309977316" name="Picture 1" descr="show a positive impact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9977316" name="Picture 1" descr="show a positive impact "/>
                          <pic:cNvPicPr>
                            <a:picLocks noChangeAspect="1"/>
                          </pic:cNvPicPr>
                        </pic:nvPicPr>
                        <pic:blipFill>
                          <a:blip r:embed="rId36"/>
                          <a:stretch>
                            <a:fillRect/>
                          </a:stretch>
                        </pic:blipFill>
                        <pic:spPr>
                          <a:xfrm>
                            <a:off x="0" y="0"/>
                            <a:ext cx="222382" cy="247137"/>
                          </a:xfrm>
                          <a:prstGeom prst="rect">
                            <a:avLst/>
                          </a:prstGeom>
                        </pic:spPr>
                      </pic:pic>
                    </a:graphicData>
                  </a:graphic>
                </wp:inline>
              </w:drawing>
            </w:r>
          </w:p>
        </w:tc>
      </w:tr>
      <w:tr w:rsidR="00BF0A86" w:rsidRPr="00DF5D21" w14:paraId="6A7908D3" w14:textId="15631582" w:rsidTr="00BF0A86">
        <w:trPr>
          <w:trHeight w:val="300"/>
          <w:jc w:val="center"/>
        </w:trPr>
        <w:tc>
          <w:tcPr>
            <w:tcW w:w="4857" w:type="dxa"/>
            <w:tcBorders>
              <w:top w:val="single" w:sz="6" w:space="0" w:color="auto"/>
              <w:left w:val="single" w:sz="6" w:space="0" w:color="auto"/>
              <w:bottom w:val="single" w:sz="6" w:space="0" w:color="auto"/>
              <w:right w:val="single" w:sz="6" w:space="0" w:color="auto"/>
            </w:tcBorders>
            <w:hideMark/>
          </w:tcPr>
          <w:p w14:paraId="0AE6DF46" w14:textId="77777777" w:rsidR="00BF0A86" w:rsidRPr="00DF5D21" w:rsidRDefault="00BF0A86" w:rsidP="00DF5D21">
            <w:pPr>
              <w:spacing w:after="0" w:line="259" w:lineRule="auto"/>
              <w:ind w:left="0" w:firstLine="0"/>
              <w:rPr>
                <w:sz w:val="18"/>
                <w:szCs w:val="18"/>
              </w:rPr>
            </w:pPr>
            <w:r w:rsidRPr="00DF5D21">
              <w:rPr>
                <w:sz w:val="18"/>
                <w:szCs w:val="18"/>
              </w:rPr>
              <w:t>Free to play facilities improvement scheme (War Memorial Park) </w:t>
            </w:r>
          </w:p>
        </w:tc>
        <w:tc>
          <w:tcPr>
            <w:tcW w:w="1798" w:type="dxa"/>
            <w:tcBorders>
              <w:top w:val="single" w:sz="6" w:space="0" w:color="auto"/>
              <w:left w:val="single" w:sz="6" w:space="0" w:color="auto"/>
              <w:bottom w:val="single" w:sz="6" w:space="0" w:color="auto"/>
              <w:right w:val="single" w:sz="6" w:space="0" w:color="auto"/>
            </w:tcBorders>
            <w:hideMark/>
          </w:tcPr>
          <w:p w14:paraId="56102BAA" w14:textId="495F3858" w:rsidR="00BF0A86" w:rsidRPr="00DF5D21" w:rsidRDefault="00BF0A86" w:rsidP="00DF5D21">
            <w:pPr>
              <w:spacing w:after="0" w:line="259" w:lineRule="auto"/>
              <w:ind w:left="0" w:firstLine="0"/>
              <w:jc w:val="center"/>
            </w:pPr>
            <w:r w:rsidRPr="00CC58C0">
              <w:rPr>
                <w:noProof/>
              </w:rPr>
              <w:drawing>
                <wp:inline distT="0" distB="0" distL="0" distR="0" wp14:anchorId="65015BF6" wp14:editId="7D854D5E">
                  <wp:extent cx="222272" cy="247015"/>
                  <wp:effectExtent l="0" t="0" r="6350" b="635"/>
                  <wp:docPr id="1347063518" name="Picture 1" descr="show a positive impact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47063518" name="Picture 1" descr="show a positive impact "/>
                          <pic:cNvPicPr>
                            <a:picLocks noChangeAspect="1"/>
                          </pic:cNvPicPr>
                        </pic:nvPicPr>
                        <pic:blipFill>
                          <a:blip r:embed="rId36"/>
                          <a:stretch>
                            <a:fillRect/>
                          </a:stretch>
                        </pic:blipFill>
                        <pic:spPr>
                          <a:xfrm>
                            <a:off x="0" y="0"/>
                            <a:ext cx="222382" cy="247137"/>
                          </a:xfrm>
                          <a:prstGeom prst="rect">
                            <a:avLst/>
                          </a:prstGeom>
                        </pic:spPr>
                      </pic:pic>
                    </a:graphicData>
                  </a:graphic>
                </wp:inline>
              </w:drawing>
            </w:r>
          </w:p>
        </w:tc>
      </w:tr>
      <w:tr w:rsidR="00BF0A86" w:rsidRPr="00DF5D21" w14:paraId="3B5F90AA" w14:textId="6E956514" w:rsidTr="00BF0A86">
        <w:trPr>
          <w:trHeight w:val="300"/>
          <w:jc w:val="center"/>
        </w:trPr>
        <w:tc>
          <w:tcPr>
            <w:tcW w:w="4857" w:type="dxa"/>
            <w:tcBorders>
              <w:top w:val="single" w:sz="6" w:space="0" w:color="auto"/>
              <w:left w:val="single" w:sz="6" w:space="0" w:color="auto"/>
              <w:bottom w:val="single" w:sz="6" w:space="0" w:color="auto"/>
              <w:right w:val="single" w:sz="6" w:space="0" w:color="auto"/>
            </w:tcBorders>
            <w:hideMark/>
          </w:tcPr>
          <w:p w14:paraId="0439A315" w14:textId="77777777" w:rsidR="00BF0A86" w:rsidRPr="00DF5D21" w:rsidRDefault="00BF0A86" w:rsidP="00DF5D21">
            <w:pPr>
              <w:spacing w:after="0" w:line="259" w:lineRule="auto"/>
              <w:ind w:left="0" w:firstLine="0"/>
              <w:rPr>
                <w:sz w:val="18"/>
                <w:szCs w:val="18"/>
              </w:rPr>
            </w:pPr>
            <w:r w:rsidRPr="00DF5D21">
              <w:rPr>
                <w:sz w:val="18"/>
                <w:szCs w:val="18"/>
              </w:rPr>
              <w:t>Community Grow Sites </w:t>
            </w:r>
          </w:p>
        </w:tc>
        <w:tc>
          <w:tcPr>
            <w:tcW w:w="1798" w:type="dxa"/>
            <w:tcBorders>
              <w:top w:val="single" w:sz="6" w:space="0" w:color="auto"/>
              <w:left w:val="single" w:sz="6" w:space="0" w:color="auto"/>
              <w:bottom w:val="single" w:sz="6" w:space="0" w:color="auto"/>
              <w:right w:val="single" w:sz="6" w:space="0" w:color="auto"/>
            </w:tcBorders>
            <w:hideMark/>
          </w:tcPr>
          <w:p w14:paraId="323208EA" w14:textId="33FA6CD4" w:rsidR="00BF0A86" w:rsidRPr="00DF5D21" w:rsidRDefault="00BF0A86" w:rsidP="00DF5D21">
            <w:pPr>
              <w:spacing w:after="0" w:line="259" w:lineRule="auto"/>
              <w:ind w:left="0" w:firstLine="0"/>
              <w:jc w:val="center"/>
            </w:pPr>
            <w:r w:rsidRPr="00CC58C0">
              <w:rPr>
                <w:noProof/>
              </w:rPr>
              <w:drawing>
                <wp:inline distT="0" distB="0" distL="0" distR="0" wp14:anchorId="292DE148" wp14:editId="7D07AAC0">
                  <wp:extent cx="222272" cy="247015"/>
                  <wp:effectExtent l="0" t="0" r="6350" b="635"/>
                  <wp:docPr id="264930981" name="Picture 1" descr="show a positive impact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64930981" name="Picture 1" descr="show a positive impact "/>
                          <pic:cNvPicPr>
                            <a:picLocks noChangeAspect="1"/>
                          </pic:cNvPicPr>
                        </pic:nvPicPr>
                        <pic:blipFill>
                          <a:blip r:embed="rId36"/>
                          <a:stretch>
                            <a:fillRect/>
                          </a:stretch>
                        </pic:blipFill>
                        <pic:spPr>
                          <a:xfrm>
                            <a:off x="0" y="0"/>
                            <a:ext cx="222382" cy="247137"/>
                          </a:xfrm>
                          <a:prstGeom prst="rect">
                            <a:avLst/>
                          </a:prstGeom>
                        </pic:spPr>
                      </pic:pic>
                    </a:graphicData>
                  </a:graphic>
                </wp:inline>
              </w:drawing>
            </w:r>
          </w:p>
        </w:tc>
      </w:tr>
      <w:tr w:rsidR="00BF0A86" w:rsidRPr="00DF5D21" w14:paraId="2F86A4D9" w14:textId="130B3F92" w:rsidTr="00BF0A86">
        <w:trPr>
          <w:trHeight w:val="300"/>
          <w:jc w:val="center"/>
        </w:trPr>
        <w:tc>
          <w:tcPr>
            <w:tcW w:w="4857" w:type="dxa"/>
            <w:tcBorders>
              <w:top w:val="single" w:sz="6" w:space="0" w:color="auto"/>
              <w:left w:val="single" w:sz="6" w:space="0" w:color="auto"/>
              <w:bottom w:val="single" w:sz="6" w:space="0" w:color="auto"/>
              <w:right w:val="single" w:sz="6" w:space="0" w:color="auto"/>
            </w:tcBorders>
            <w:hideMark/>
          </w:tcPr>
          <w:p w14:paraId="40899AFC" w14:textId="77777777" w:rsidR="00BF0A86" w:rsidRPr="00DF5D21" w:rsidRDefault="00BF0A86" w:rsidP="00DF5D21">
            <w:pPr>
              <w:spacing w:after="0" w:line="259" w:lineRule="auto"/>
              <w:ind w:left="0" w:firstLine="0"/>
              <w:rPr>
                <w:sz w:val="18"/>
                <w:szCs w:val="18"/>
              </w:rPr>
            </w:pPr>
            <w:r w:rsidRPr="00DF5D21">
              <w:rPr>
                <w:sz w:val="18"/>
                <w:szCs w:val="18"/>
              </w:rPr>
              <w:t>Care leaver council tax exemption </w:t>
            </w:r>
          </w:p>
        </w:tc>
        <w:tc>
          <w:tcPr>
            <w:tcW w:w="1798" w:type="dxa"/>
            <w:tcBorders>
              <w:top w:val="single" w:sz="6" w:space="0" w:color="auto"/>
              <w:left w:val="single" w:sz="6" w:space="0" w:color="auto"/>
              <w:bottom w:val="single" w:sz="6" w:space="0" w:color="auto"/>
              <w:right w:val="single" w:sz="6" w:space="0" w:color="auto"/>
            </w:tcBorders>
            <w:hideMark/>
          </w:tcPr>
          <w:p w14:paraId="7A0B7C0D" w14:textId="33F011BD" w:rsidR="00BF0A86" w:rsidRPr="00DF5D21" w:rsidRDefault="00BF0A86" w:rsidP="00DF5D21">
            <w:pPr>
              <w:spacing w:after="0" w:line="259" w:lineRule="auto"/>
              <w:ind w:left="0" w:firstLine="0"/>
              <w:jc w:val="center"/>
            </w:pPr>
            <w:r w:rsidRPr="00CC58C0">
              <w:rPr>
                <w:noProof/>
              </w:rPr>
              <w:drawing>
                <wp:inline distT="0" distB="0" distL="0" distR="0" wp14:anchorId="1BE5506F" wp14:editId="217C41F1">
                  <wp:extent cx="222272" cy="247015"/>
                  <wp:effectExtent l="0" t="0" r="6350" b="635"/>
                  <wp:docPr id="2023656241" name="Picture 1" descr="show a positive impact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23656241" name="Picture 1" descr="show a positive impact "/>
                          <pic:cNvPicPr>
                            <a:picLocks noChangeAspect="1"/>
                          </pic:cNvPicPr>
                        </pic:nvPicPr>
                        <pic:blipFill>
                          <a:blip r:embed="rId36"/>
                          <a:stretch>
                            <a:fillRect/>
                          </a:stretch>
                        </pic:blipFill>
                        <pic:spPr>
                          <a:xfrm>
                            <a:off x="0" y="0"/>
                            <a:ext cx="222382" cy="247137"/>
                          </a:xfrm>
                          <a:prstGeom prst="rect">
                            <a:avLst/>
                          </a:prstGeom>
                        </pic:spPr>
                      </pic:pic>
                    </a:graphicData>
                  </a:graphic>
                </wp:inline>
              </w:drawing>
            </w:r>
          </w:p>
        </w:tc>
      </w:tr>
      <w:tr w:rsidR="00BF0A86" w:rsidRPr="00DF5D21" w14:paraId="0101570C" w14:textId="751B5771" w:rsidTr="00BF0A86">
        <w:trPr>
          <w:trHeight w:val="300"/>
          <w:jc w:val="center"/>
        </w:trPr>
        <w:tc>
          <w:tcPr>
            <w:tcW w:w="4857" w:type="dxa"/>
            <w:tcBorders>
              <w:top w:val="single" w:sz="6" w:space="0" w:color="auto"/>
              <w:left w:val="single" w:sz="6" w:space="0" w:color="auto"/>
              <w:bottom w:val="single" w:sz="6" w:space="0" w:color="auto"/>
              <w:right w:val="single" w:sz="6" w:space="0" w:color="auto"/>
            </w:tcBorders>
            <w:hideMark/>
          </w:tcPr>
          <w:p w14:paraId="465B7074" w14:textId="77777777" w:rsidR="00BF0A86" w:rsidRPr="00DF5D21" w:rsidRDefault="00BF0A86" w:rsidP="00DF5D21">
            <w:pPr>
              <w:spacing w:after="0" w:line="259" w:lineRule="auto"/>
              <w:ind w:left="0" w:firstLine="0"/>
              <w:rPr>
                <w:sz w:val="18"/>
                <w:szCs w:val="18"/>
              </w:rPr>
            </w:pPr>
            <w:r w:rsidRPr="00DF5D21">
              <w:rPr>
                <w:sz w:val="18"/>
                <w:szCs w:val="18"/>
              </w:rPr>
              <w:t>Increasing number of 5/6 bed family large Temporary Accommodation properties </w:t>
            </w:r>
          </w:p>
        </w:tc>
        <w:tc>
          <w:tcPr>
            <w:tcW w:w="1798" w:type="dxa"/>
            <w:tcBorders>
              <w:top w:val="single" w:sz="6" w:space="0" w:color="auto"/>
              <w:left w:val="single" w:sz="6" w:space="0" w:color="auto"/>
              <w:bottom w:val="single" w:sz="6" w:space="0" w:color="auto"/>
              <w:right w:val="single" w:sz="6" w:space="0" w:color="auto"/>
            </w:tcBorders>
            <w:hideMark/>
          </w:tcPr>
          <w:p w14:paraId="3CF5FD10" w14:textId="45021291" w:rsidR="00BF0A86" w:rsidRPr="00DF5D21" w:rsidRDefault="00BF0A86" w:rsidP="00DF5D21">
            <w:pPr>
              <w:spacing w:after="0" w:line="259" w:lineRule="auto"/>
              <w:ind w:left="0" w:firstLine="0"/>
              <w:jc w:val="center"/>
            </w:pPr>
            <w:r w:rsidRPr="00CC58C0">
              <w:rPr>
                <w:noProof/>
              </w:rPr>
              <w:drawing>
                <wp:inline distT="0" distB="0" distL="0" distR="0" wp14:anchorId="7B8F148C" wp14:editId="16E995F1">
                  <wp:extent cx="222272" cy="247015"/>
                  <wp:effectExtent l="0" t="0" r="6350" b="635"/>
                  <wp:docPr id="1053091966" name="Picture 1" descr="show a positive impact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53091966" name="Picture 1" descr="show a positive impact "/>
                          <pic:cNvPicPr>
                            <a:picLocks noChangeAspect="1"/>
                          </pic:cNvPicPr>
                        </pic:nvPicPr>
                        <pic:blipFill>
                          <a:blip r:embed="rId36"/>
                          <a:stretch>
                            <a:fillRect/>
                          </a:stretch>
                        </pic:blipFill>
                        <pic:spPr>
                          <a:xfrm>
                            <a:off x="0" y="0"/>
                            <a:ext cx="222382" cy="247137"/>
                          </a:xfrm>
                          <a:prstGeom prst="rect">
                            <a:avLst/>
                          </a:prstGeom>
                        </pic:spPr>
                      </pic:pic>
                    </a:graphicData>
                  </a:graphic>
                </wp:inline>
              </w:drawing>
            </w:r>
          </w:p>
        </w:tc>
      </w:tr>
      <w:tr w:rsidR="00BF0A86" w:rsidRPr="00DF5D21" w14:paraId="19A6CC38" w14:textId="658522E8" w:rsidTr="00BF0A86">
        <w:trPr>
          <w:trHeight w:val="300"/>
          <w:jc w:val="center"/>
        </w:trPr>
        <w:tc>
          <w:tcPr>
            <w:tcW w:w="4857" w:type="dxa"/>
            <w:tcBorders>
              <w:top w:val="single" w:sz="6" w:space="0" w:color="auto"/>
              <w:left w:val="single" w:sz="6" w:space="0" w:color="auto"/>
              <w:bottom w:val="single" w:sz="6" w:space="0" w:color="auto"/>
              <w:right w:val="single" w:sz="6" w:space="0" w:color="auto"/>
            </w:tcBorders>
            <w:hideMark/>
          </w:tcPr>
          <w:p w14:paraId="48650077" w14:textId="77777777" w:rsidR="00BF0A86" w:rsidRPr="00DF5D21" w:rsidRDefault="00BF0A86" w:rsidP="00DF5D21">
            <w:pPr>
              <w:spacing w:after="0" w:line="259" w:lineRule="auto"/>
              <w:ind w:left="0" w:firstLine="0"/>
              <w:rPr>
                <w:sz w:val="18"/>
                <w:szCs w:val="18"/>
              </w:rPr>
            </w:pPr>
            <w:r w:rsidRPr="00DF5D21">
              <w:rPr>
                <w:sz w:val="18"/>
                <w:szCs w:val="18"/>
              </w:rPr>
              <w:t>Increasing family Temporary Accommodation owned by the Council </w:t>
            </w:r>
          </w:p>
        </w:tc>
        <w:tc>
          <w:tcPr>
            <w:tcW w:w="1798" w:type="dxa"/>
            <w:tcBorders>
              <w:top w:val="single" w:sz="6" w:space="0" w:color="auto"/>
              <w:left w:val="single" w:sz="6" w:space="0" w:color="auto"/>
              <w:bottom w:val="single" w:sz="6" w:space="0" w:color="auto"/>
              <w:right w:val="single" w:sz="6" w:space="0" w:color="auto"/>
            </w:tcBorders>
            <w:hideMark/>
          </w:tcPr>
          <w:p w14:paraId="65CFAAAF" w14:textId="2FF92915" w:rsidR="00BF0A86" w:rsidRPr="00DF5D21" w:rsidRDefault="00BF0A86" w:rsidP="00DF5D21">
            <w:pPr>
              <w:spacing w:after="0" w:line="259" w:lineRule="auto"/>
              <w:ind w:left="0" w:firstLine="0"/>
              <w:jc w:val="center"/>
            </w:pPr>
            <w:r w:rsidRPr="00CC58C0">
              <w:rPr>
                <w:noProof/>
              </w:rPr>
              <w:drawing>
                <wp:inline distT="0" distB="0" distL="0" distR="0" wp14:anchorId="04A9DA48" wp14:editId="76D80430">
                  <wp:extent cx="222272" cy="247015"/>
                  <wp:effectExtent l="0" t="0" r="6350" b="635"/>
                  <wp:docPr id="1726484548" name="Picture 1" descr="show a positive impact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26484548" name="Picture 1" descr="show a positive impact "/>
                          <pic:cNvPicPr>
                            <a:picLocks noChangeAspect="1"/>
                          </pic:cNvPicPr>
                        </pic:nvPicPr>
                        <pic:blipFill>
                          <a:blip r:embed="rId36"/>
                          <a:stretch>
                            <a:fillRect/>
                          </a:stretch>
                        </pic:blipFill>
                        <pic:spPr>
                          <a:xfrm>
                            <a:off x="0" y="0"/>
                            <a:ext cx="222382" cy="247137"/>
                          </a:xfrm>
                          <a:prstGeom prst="rect">
                            <a:avLst/>
                          </a:prstGeom>
                        </pic:spPr>
                      </pic:pic>
                    </a:graphicData>
                  </a:graphic>
                </wp:inline>
              </w:drawing>
            </w:r>
          </w:p>
        </w:tc>
      </w:tr>
      <w:tr w:rsidR="00BF0A86" w:rsidRPr="00DF5D21" w14:paraId="3F653431" w14:textId="11F2F550" w:rsidTr="00BF0A86">
        <w:trPr>
          <w:trHeight w:val="300"/>
          <w:jc w:val="center"/>
        </w:trPr>
        <w:tc>
          <w:tcPr>
            <w:tcW w:w="4857" w:type="dxa"/>
            <w:tcBorders>
              <w:top w:val="single" w:sz="6" w:space="0" w:color="auto"/>
              <w:left w:val="single" w:sz="6" w:space="0" w:color="auto"/>
              <w:bottom w:val="single" w:sz="6" w:space="0" w:color="auto"/>
              <w:right w:val="single" w:sz="6" w:space="0" w:color="auto"/>
            </w:tcBorders>
            <w:hideMark/>
          </w:tcPr>
          <w:p w14:paraId="13164B55" w14:textId="77777777" w:rsidR="00BF0A86" w:rsidRPr="00DF5D21" w:rsidRDefault="00BF0A86" w:rsidP="00DF5D21">
            <w:pPr>
              <w:spacing w:after="0" w:line="259" w:lineRule="auto"/>
              <w:ind w:left="0" w:firstLine="0"/>
              <w:rPr>
                <w:sz w:val="18"/>
                <w:szCs w:val="18"/>
              </w:rPr>
            </w:pPr>
            <w:r w:rsidRPr="00DF5D21">
              <w:rPr>
                <w:sz w:val="18"/>
                <w:szCs w:val="18"/>
              </w:rPr>
              <w:t>Support for Foster Care Households </w:t>
            </w:r>
          </w:p>
        </w:tc>
        <w:tc>
          <w:tcPr>
            <w:tcW w:w="1798" w:type="dxa"/>
            <w:tcBorders>
              <w:top w:val="single" w:sz="6" w:space="0" w:color="auto"/>
              <w:left w:val="single" w:sz="6" w:space="0" w:color="auto"/>
              <w:bottom w:val="single" w:sz="6" w:space="0" w:color="auto"/>
              <w:right w:val="single" w:sz="6" w:space="0" w:color="auto"/>
            </w:tcBorders>
            <w:hideMark/>
          </w:tcPr>
          <w:p w14:paraId="5954A4F0" w14:textId="5659D65E" w:rsidR="00BF0A86" w:rsidRPr="00DF5D21" w:rsidRDefault="00BF0A86" w:rsidP="00DF5D21">
            <w:pPr>
              <w:spacing w:after="0" w:line="259" w:lineRule="auto"/>
              <w:ind w:left="0" w:firstLine="0"/>
              <w:jc w:val="center"/>
            </w:pPr>
            <w:r w:rsidRPr="00CC58C0">
              <w:rPr>
                <w:noProof/>
              </w:rPr>
              <w:drawing>
                <wp:inline distT="0" distB="0" distL="0" distR="0" wp14:anchorId="4F81C97C" wp14:editId="1590EA7B">
                  <wp:extent cx="222272" cy="247015"/>
                  <wp:effectExtent l="0" t="0" r="6350" b="635"/>
                  <wp:docPr id="730933891" name="Picture 1" descr="show a positive impact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30933891" name="Picture 1" descr="show a positive impact "/>
                          <pic:cNvPicPr>
                            <a:picLocks noChangeAspect="1"/>
                          </pic:cNvPicPr>
                        </pic:nvPicPr>
                        <pic:blipFill>
                          <a:blip r:embed="rId36"/>
                          <a:stretch>
                            <a:fillRect/>
                          </a:stretch>
                        </pic:blipFill>
                        <pic:spPr>
                          <a:xfrm>
                            <a:off x="0" y="0"/>
                            <a:ext cx="222382" cy="247137"/>
                          </a:xfrm>
                          <a:prstGeom prst="rect">
                            <a:avLst/>
                          </a:prstGeom>
                        </pic:spPr>
                      </pic:pic>
                    </a:graphicData>
                  </a:graphic>
                </wp:inline>
              </w:drawing>
            </w:r>
          </w:p>
        </w:tc>
      </w:tr>
      <w:tr w:rsidR="00BF0A86" w:rsidRPr="00DF5D21" w14:paraId="2D0AA5AF" w14:textId="4335F37A" w:rsidTr="00BF0A86">
        <w:trPr>
          <w:trHeight w:val="300"/>
          <w:jc w:val="center"/>
        </w:trPr>
        <w:tc>
          <w:tcPr>
            <w:tcW w:w="4857" w:type="dxa"/>
            <w:tcBorders>
              <w:top w:val="single" w:sz="6" w:space="0" w:color="auto"/>
              <w:left w:val="single" w:sz="6" w:space="0" w:color="auto"/>
              <w:bottom w:val="single" w:sz="6" w:space="0" w:color="auto"/>
              <w:right w:val="single" w:sz="6" w:space="0" w:color="auto"/>
            </w:tcBorders>
            <w:hideMark/>
          </w:tcPr>
          <w:p w14:paraId="3CDCCC42" w14:textId="77777777" w:rsidR="00BF0A86" w:rsidRPr="00DF5D21" w:rsidRDefault="00BF0A86" w:rsidP="00DF5D21">
            <w:pPr>
              <w:spacing w:after="0" w:line="259" w:lineRule="auto"/>
              <w:ind w:left="0" w:firstLine="0"/>
              <w:rPr>
                <w:sz w:val="18"/>
                <w:szCs w:val="18"/>
              </w:rPr>
            </w:pPr>
            <w:r w:rsidRPr="00DF5D21">
              <w:rPr>
                <w:sz w:val="18"/>
                <w:szCs w:val="18"/>
              </w:rPr>
              <w:t>Car Park Improvement Schemes </w:t>
            </w:r>
          </w:p>
        </w:tc>
        <w:tc>
          <w:tcPr>
            <w:tcW w:w="1798" w:type="dxa"/>
            <w:tcBorders>
              <w:top w:val="single" w:sz="6" w:space="0" w:color="auto"/>
              <w:left w:val="single" w:sz="6" w:space="0" w:color="auto"/>
              <w:bottom w:val="single" w:sz="6" w:space="0" w:color="auto"/>
              <w:right w:val="single" w:sz="6" w:space="0" w:color="auto"/>
            </w:tcBorders>
            <w:hideMark/>
          </w:tcPr>
          <w:p w14:paraId="7D94C2A9" w14:textId="319143F5" w:rsidR="00BF0A86" w:rsidRPr="00DF5D21" w:rsidRDefault="00BF0A86" w:rsidP="00DF5D21">
            <w:pPr>
              <w:spacing w:after="0" w:line="259" w:lineRule="auto"/>
              <w:ind w:left="0" w:firstLine="0"/>
              <w:jc w:val="center"/>
            </w:pPr>
            <w:r w:rsidRPr="00CC58C0">
              <w:rPr>
                <w:noProof/>
              </w:rPr>
              <w:drawing>
                <wp:inline distT="0" distB="0" distL="0" distR="0" wp14:anchorId="2CE8E5AC" wp14:editId="32F7903E">
                  <wp:extent cx="222272" cy="247015"/>
                  <wp:effectExtent l="0" t="0" r="6350" b="635"/>
                  <wp:docPr id="2074887416" name="Picture 1" descr="show a positive impact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74887416" name="Picture 1" descr="show a positive impact "/>
                          <pic:cNvPicPr>
                            <a:picLocks noChangeAspect="1"/>
                          </pic:cNvPicPr>
                        </pic:nvPicPr>
                        <pic:blipFill>
                          <a:blip r:embed="rId36"/>
                          <a:stretch>
                            <a:fillRect/>
                          </a:stretch>
                        </pic:blipFill>
                        <pic:spPr>
                          <a:xfrm>
                            <a:off x="0" y="0"/>
                            <a:ext cx="222382" cy="247137"/>
                          </a:xfrm>
                          <a:prstGeom prst="rect">
                            <a:avLst/>
                          </a:prstGeom>
                        </pic:spPr>
                      </pic:pic>
                    </a:graphicData>
                  </a:graphic>
                </wp:inline>
              </w:drawing>
            </w:r>
          </w:p>
        </w:tc>
      </w:tr>
      <w:tr w:rsidR="00BF0A86" w:rsidRPr="00DF5D21" w14:paraId="3986730A" w14:textId="4D727A5D" w:rsidTr="00BF0A86">
        <w:trPr>
          <w:trHeight w:val="300"/>
          <w:jc w:val="center"/>
        </w:trPr>
        <w:tc>
          <w:tcPr>
            <w:tcW w:w="4857" w:type="dxa"/>
            <w:tcBorders>
              <w:top w:val="single" w:sz="6" w:space="0" w:color="auto"/>
              <w:left w:val="single" w:sz="6" w:space="0" w:color="auto"/>
              <w:bottom w:val="single" w:sz="6" w:space="0" w:color="auto"/>
              <w:right w:val="single" w:sz="6" w:space="0" w:color="auto"/>
            </w:tcBorders>
            <w:hideMark/>
          </w:tcPr>
          <w:p w14:paraId="149E7E1D" w14:textId="77777777" w:rsidR="00BF0A86" w:rsidRPr="00DF5D21" w:rsidRDefault="00BF0A86" w:rsidP="00DF5D21">
            <w:pPr>
              <w:spacing w:after="0" w:line="259" w:lineRule="auto"/>
              <w:ind w:left="0" w:firstLine="0"/>
              <w:rPr>
                <w:sz w:val="18"/>
                <w:szCs w:val="18"/>
              </w:rPr>
            </w:pPr>
            <w:r w:rsidRPr="00DF5D21">
              <w:rPr>
                <w:sz w:val="18"/>
                <w:szCs w:val="18"/>
              </w:rPr>
              <w:t>Defect Repairs </w:t>
            </w:r>
          </w:p>
        </w:tc>
        <w:tc>
          <w:tcPr>
            <w:tcW w:w="1798" w:type="dxa"/>
            <w:tcBorders>
              <w:top w:val="single" w:sz="6" w:space="0" w:color="auto"/>
              <w:left w:val="single" w:sz="6" w:space="0" w:color="auto"/>
              <w:bottom w:val="single" w:sz="6" w:space="0" w:color="auto"/>
              <w:right w:val="single" w:sz="6" w:space="0" w:color="auto"/>
            </w:tcBorders>
            <w:hideMark/>
          </w:tcPr>
          <w:p w14:paraId="1F58C9B2" w14:textId="033D6CF1" w:rsidR="00BF0A86" w:rsidRPr="00DF5D21" w:rsidRDefault="00BF0A86" w:rsidP="00DF5D21">
            <w:pPr>
              <w:spacing w:after="0" w:line="259" w:lineRule="auto"/>
              <w:ind w:left="0" w:firstLine="0"/>
              <w:jc w:val="center"/>
            </w:pPr>
            <w:r w:rsidRPr="00CC58C0">
              <w:rPr>
                <w:noProof/>
              </w:rPr>
              <w:drawing>
                <wp:inline distT="0" distB="0" distL="0" distR="0" wp14:anchorId="66891857" wp14:editId="2A730AB3">
                  <wp:extent cx="222272" cy="247015"/>
                  <wp:effectExtent l="0" t="0" r="6350" b="635"/>
                  <wp:docPr id="886519362" name="Picture 1" descr="show a positive impact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86519362" name="Picture 1" descr="show a positive impact "/>
                          <pic:cNvPicPr>
                            <a:picLocks noChangeAspect="1"/>
                          </pic:cNvPicPr>
                        </pic:nvPicPr>
                        <pic:blipFill>
                          <a:blip r:embed="rId36"/>
                          <a:stretch>
                            <a:fillRect/>
                          </a:stretch>
                        </pic:blipFill>
                        <pic:spPr>
                          <a:xfrm>
                            <a:off x="0" y="0"/>
                            <a:ext cx="222382" cy="247137"/>
                          </a:xfrm>
                          <a:prstGeom prst="rect">
                            <a:avLst/>
                          </a:prstGeom>
                        </pic:spPr>
                      </pic:pic>
                    </a:graphicData>
                  </a:graphic>
                </wp:inline>
              </w:drawing>
            </w:r>
          </w:p>
        </w:tc>
      </w:tr>
      <w:tr w:rsidR="00BF0A86" w:rsidRPr="00DF5D21" w14:paraId="4C5053BF" w14:textId="3772D224" w:rsidTr="00BF0A86">
        <w:trPr>
          <w:trHeight w:val="300"/>
          <w:jc w:val="center"/>
        </w:trPr>
        <w:tc>
          <w:tcPr>
            <w:tcW w:w="4857" w:type="dxa"/>
            <w:tcBorders>
              <w:top w:val="single" w:sz="6" w:space="0" w:color="auto"/>
              <w:left w:val="single" w:sz="6" w:space="0" w:color="auto"/>
              <w:bottom w:val="single" w:sz="6" w:space="0" w:color="auto"/>
              <w:right w:val="single" w:sz="6" w:space="0" w:color="auto"/>
            </w:tcBorders>
            <w:hideMark/>
          </w:tcPr>
          <w:p w14:paraId="4908AA64" w14:textId="77777777" w:rsidR="00BF0A86" w:rsidRPr="00DF5D21" w:rsidRDefault="00BF0A86" w:rsidP="00DF5D21">
            <w:pPr>
              <w:spacing w:after="0" w:line="259" w:lineRule="auto"/>
              <w:ind w:left="0" w:firstLine="0"/>
              <w:rPr>
                <w:sz w:val="18"/>
                <w:szCs w:val="18"/>
              </w:rPr>
            </w:pPr>
            <w:r w:rsidRPr="00DF5D21">
              <w:rPr>
                <w:sz w:val="18"/>
                <w:szCs w:val="18"/>
              </w:rPr>
              <w:t>Minor Asset Management </w:t>
            </w:r>
          </w:p>
        </w:tc>
        <w:tc>
          <w:tcPr>
            <w:tcW w:w="1798" w:type="dxa"/>
            <w:tcBorders>
              <w:top w:val="single" w:sz="6" w:space="0" w:color="auto"/>
              <w:left w:val="single" w:sz="6" w:space="0" w:color="auto"/>
              <w:bottom w:val="single" w:sz="6" w:space="0" w:color="auto"/>
              <w:right w:val="single" w:sz="6" w:space="0" w:color="auto"/>
            </w:tcBorders>
            <w:hideMark/>
          </w:tcPr>
          <w:p w14:paraId="6C7D9445" w14:textId="6F42BBA6" w:rsidR="00BF0A86" w:rsidRPr="00DF5D21" w:rsidRDefault="00BF0A86" w:rsidP="00DF5D21">
            <w:pPr>
              <w:spacing w:after="0" w:line="259" w:lineRule="auto"/>
              <w:ind w:left="0" w:firstLine="0"/>
              <w:jc w:val="center"/>
            </w:pPr>
            <w:r w:rsidRPr="00CC58C0">
              <w:rPr>
                <w:noProof/>
              </w:rPr>
              <w:drawing>
                <wp:inline distT="0" distB="0" distL="0" distR="0" wp14:anchorId="6E25C7B6" wp14:editId="6A04C6DE">
                  <wp:extent cx="222272" cy="247015"/>
                  <wp:effectExtent l="0" t="0" r="6350" b="635"/>
                  <wp:docPr id="1745572105" name="Picture 1" descr="show a positive impact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45572105" name="Picture 1" descr="show a positive impact "/>
                          <pic:cNvPicPr>
                            <a:picLocks noChangeAspect="1"/>
                          </pic:cNvPicPr>
                        </pic:nvPicPr>
                        <pic:blipFill>
                          <a:blip r:embed="rId36"/>
                          <a:stretch>
                            <a:fillRect/>
                          </a:stretch>
                        </pic:blipFill>
                        <pic:spPr>
                          <a:xfrm>
                            <a:off x="0" y="0"/>
                            <a:ext cx="222382" cy="247137"/>
                          </a:xfrm>
                          <a:prstGeom prst="rect">
                            <a:avLst/>
                          </a:prstGeom>
                        </pic:spPr>
                      </pic:pic>
                    </a:graphicData>
                  </a:graphic>
                </wp:inline>
              </w:drawing>
            </w:r>
          </w:p>
        </w:tc>
      </w:tr>
      <w:tr w:rsidR="00BF0A86" w:rsidRPr="00DF5D21" w14:paraId="532F461A" w14:textId="24C73126" w:rsidTr="00BF0A86">
        <w:trPr>
          <w:trHeight w:val="300"/>
          <w:jc w:val="center"/>
        </w:trPr>
        <w:tc>
          <w:tcPr>
            <w:tcW w:w="4857" w:type="dxa"/>
            <w:tcBorders>
              <w:top w:val="single" w:sz="6" w:space="0" w:color="auto"/>
              <w:left w:val="single" w:sz="6" w:space="0" w:color="auto"/>
              <w:bottom w:val="single" w:sz="6" w:space="0" w:color="auto"/>
              <w:right w:val="single" w:sz="6" w:space="0" w:color="auto"/>
            </w:tcBorders>
            <w:hideMark/>
          </w:tcPr>
          <w:p w14:paraId="445DFACC" w14:textId="77777777" w:rsidR="00BF0A86" w:rsidRPr="00DF5D21" w:rsidRDefault="00BF0A86" w:rsidP="00DF5D21">
            <w:pPr>
              <w:spacing w:after="0" w:line="259" w:lineRule="auto"/>
              <w:ind w:left="0" w:firstLine="0"/>
              <w:rPr>
                <w:sz w:val="18"/>
                <w:szCs w:val="18"/>
              </w:rPr>
            </w:pPr>
            <w:r w:rsidRPr="00DF5D21">
              <w:rPr>
                <w:sz w:val="18"/>
                <w:szCs w:val="18"/>
              </w:rPr>
              <w:t>City Centre Red Route Enforcement </w:t>
            </w:r>
          </w:p>
        </w:tc>
        <w:tc>
          <w:tcPr>
            <w:tcW w:w="1798" w:type="dxa"/>
            <w:tcBorders>
              <w:top w:val="single" w:sz="6" w:space="0" w:color="auto"/>
              <w:left w:val="single" w:sz="6" w:space="0" w:color="auto"/>
              <w:bottom w:val="single" w:sz="6" w:space="0" w:color="auto"/>
              <w:right w:val="single" w:sz="6" w:space="0" w:color="auto"/>
            </w:tcBorders>
            <w:hideMark/>
          </w:tcPr>
          <w:p w14:paraId="646B3CBF" w14:textId="3E768DD0" w:rsidR="00BF0A86" w:rsidRPr="00DF5D21" w:rsidRDefault="00BF0A86" w:rsidP="00DF5D21">
            <w:pPr>
              <w:spacing w:after="0" w:line="259" w:lineRule="auto"/>
              <w:ind w:left="0" w:firstLine="0"/>
              <w:jc w:val="center"/>
            </w:pPr>
            <w:r w:rsidRPr="00CC58C0">
              <w:rPr>
                <w:noProof/>
              </w:rPr>
              <w:drawing>
                <wp:inline distT="0" distB="0" distL="0" distR="0" wp14:anchorId="652B418C" wp14:editId="5916B0D0">
                  <wp:extent cx="222272" cy="247015"/>
                  <wp:effectExtent l="0" t="0" r="6350" b="635"/>
                  <wp:docPr id="605259468" name="Picture 1" descr="show a positive impact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05259468" name="Picture 1" descr="show a positive impact "/>
                          <pic:cNvPicPr>
                            <a:picLocks noChangeAspect="1"/>
                          </pic:cNvPicPr>
                        </pic:nvPicPr>
                        <pic:blipFill>
                          <a:blip r:embed="rId36"/>
                          <a:stretch>
                            <a:fillRect/>
                          </a:stretch>
                        </pic:blipFill>
                        <pic:spPr>
                          <a:xfrm>
                            <a:off x="0" y="0"/>
                            <a:ext cx="222382" cy="247137"/>
                          </a:xfrm>
                          <a:prstGeom prst="rect">
                            <a:avLst/>
                          </a:prstGeom>
                        </pic:spPr>
                      </pic:pic>
                    </a:graphicData>
                  </a:graphic>
                </wp:inline>
              </w:drawing>
            </w:r>
          </w:p>
        </w:tc>
      </w:tr>
    </w:tbl>
    <w:p w14:paraId="33F4FE09" w14:textId="77777777" w:rsidR="00E86C83" w:rsidRDefault="00E86C83" w:rsidP="004C1E66">
      <w:pPr>
        <w:spacing w:after="0" w:line="259" w:lineRule="auto"/>
        <w:ind w:left="0" w:right="0" w:firstLine="0"/>
        <w:rPr>
          <w:b/>
          <w:color w:val="4471C4"/>
          <w:sz w:val="28"/>
          <w:szCs w:val="28"/>
        </w:rPr>
      </w:pPr>
    </w:p>
    <w:p w14:paraId="38CE929C" w14:textId="77777777" w:rsidR="00D85E5B" w:rsidRDefault="00D85E5B" w:rsidP="00DA1166">
      <w:pPr>
        <w:spacing w:after="0" w:line="259" w:lineRule="auto"/>
        <w:ind w:left="0" w:firstLine="0"/>
      </w:pPr>
    </w:p>
    <w:p w14:paraId="67DB4C3A" w14:textId="7ED981A4" w:rsidR="00D85E5B" w:rsidRPr="00D85E5B" w:rsidRDefault="00D85E5B" w:rsidP="008223F0">
      <w:pPr>
        <w:pStyle w:val="Style1"/>
        <w:numPr>
          <w:ilvl w:val="0"/>
          <w:numId w:val="0"/>
        </w:numPr>
      </w:pPr>
      <w:r w:rsidRPr="00D85E5B">
        <w:rPr>
          <w:rFonts w:eastAsia="Times New Roman"/>
        </w:rPr>
        <w:t xml:space="preserve">8.1 Budget </w:t>
      </w:r>
      <w:r w:rsidRPr="00D85E5B">
        <w:t>Equality Impact Assessment Analysis</w:t>
      </w:r>
    </w:p>
    <w:p w14:paraId="776693E7" w14:textId="726EB9F0" w:rsidR="00DA1166" w:rsidRPr="007702E7" w:rsidRDefault="00DA1166" w:rsidP="00DA1166">
      <w:pPr>
        <w:spacing w:after="0" w:line="259" w:lineRule="auto"/>
        <w:ind w:left="0" w:firstLine="0"/>
      </w:pPr>
      <w:r w:rsidRPr="009E4549">
        <w:lastRenderedPageBreak/>
        <w:t>Of the 21 proposals, </w:t>
      </w:r>
      <w:r w:rsidRPr="009E4549">
        <w:rPr>
          <w:u w:val="single"/>
        </w:rPr>
        <w:t>all</w:t>
      </w:r>
      <w:r w:rsidRPr="009E4549">
        <w:t> </w:t>
      </w:r>
      <w:r w:rsidR="003F50D1">
        <w:t>were</w:t>
      </w:r>
      <w:r w:rsidR="003F50D1" w:rsidRPr="009E4549">
        <w:t> </w:t>
      </w:r>
      <w:r w:rsidRPr="009E4549">
        <w:t>anticipated to have a positive impact.  Overall, the anticipated impact (on service users with protected characteristics) of all the budget policy proposals taken together, </w:t>
      </w:r>
      <w:r w:rsidR="003F50D1">
        <w:t>was analysed as</w:t>
      </w:r>
      <w:r w:rsidRPr="009E4549">
        <w:t xml:space="preserve"> positive. </w:t>
      </w:r>
    </w:p>
    <w:p w14:paraId="7C9B94B0" w14:textId="77777777" w:rsidR="0027750C" w:rsidRDefault="0027750C" w:rsidP="004C1E66">
      <w:pPr>
        <w:spacing w:after="0" w:line="259" w:lineRule="auto"/>
        <w:ind w:left="0" w:right="0" w:firstLine="0"/>
        <w:rPr>
          <w:b/>
          <w:color w:val="auto"/>
          <w:sz w:val="20"/>
          <w:szCs w:val="20"/>
        </w:rPr>
      </w:pPr>
    </w:p>
    <w:p w14:paraId="6BEC2EC6" w14:textId="3FF1FAEF" w:rsidR="0027750C" w:rsidRPr="00C03EB3" w:rsidRDefault="0027750C" w:rsidP="004C1E66">
      <w:pPr>
        <w:spacing w:after="0" w:line="259" w:lineRule="auto"/>
        <w:ind w:left="0" w:right="0" w:firstLine="0"/>
        <w:rPr>
          <w:b/>
          <w:color w:val="auto"/>
          <w:sz w:val="20"/>
          <w:szCs w:val="20"/>
        </w:rPr>
      </w:pPr>
    </w:p>
    <w:p w14:paraId="3B92DB8C" w14:textId="77777777" w:rsidR="00C438CA" w:rsidRDefault="00C438CA" w:rsidP="004C1E66">
      <w:pPr>
        <w:spacing w:after="0" w:line="259" w:lineRule="auto"/>
        <w:ind w:left="0" w:right="0" w:firstLine="0"/>
        <w:rPr>
          <w:bCs/>
          <w:color w:val="auto"/>
          <w:sz w:val="20"/>
          <w:szCs w:val="20"/>
        </w:rPr>
      </w:pPr>
    </w:p>
    <w:p w14:paraId="052AEB72" w14:textId="77777777" w:rsidR="002421E2" w:rsidRDefault="002421E2" w:rsidP="00E77BFD">
      <w:pPr>
        <w:spacing w:after="0" w:line="259" w:lineRule="auto"/>
        <w:ind w:right="0"/>
        <w:rPr>
          <w:bCs/>
          <w:color w:val="auto"/>
          <w:sz w:val="20"/>
          <w:szCs w:val="20"/>
        </w:rPr>
      </w:pPr>
    </w:p>
    <w:p w14:paraId="2F53E163" w14:textId="77777777" w:rsidR="002421E2" w:rsidRDefault="002421E2" w:rsidP="002421E2">
      <w:pPr>
        <w:spacing w:after="0" w:line="259" w:lineRule="auto"/>
        <w:ind w:left="0" w:right="0" w:firstLine="0"/>
        <w:rPr>
          <w:b/>
          <w:color w:val="4471C4"/>
          <w:sz w:val="28"/>
          <w:szCs w:val="28"/>
        </w:rPr>
      </w:pPr>
    </w:p>
    <w:p w14:paraId="1203DF0E" w14:textId="77777777" w:rsidR="00E77BFD" w:rsidRDefault="00E77BFD" w:rsidP="00BE277E">
      <w:pPr>
        <w:spacing w:after="0" w:line="259" w:lineRule="auto"/>
        <w:ind w:left="0" w:right="0" w:firstLine="0"/>
        <w:rPr>
          <w:b/>
          <w:bCs/>
          <w:color w:val="4471C4"/>
          <w:sz w:val="28"/>
          <w:szCs w:val="28"/>
        </w:rPr>
      </w:pPr>
    </w:p>
    <w:p w14:paraId="03ED73B0" w14:textId="77777777" w:rsidR="00E77BFD" w:rsidRDefault="00E77BFD" w:rsidP="00E77BFD">
      <w:pPr>
        <w:spacing w:after="0" w:line="259" w:lineRule="auto"/>
        <w:ind w:right="0"/>
        <w:rPr>
          <w:b/>
          <w:bCs/>
          <w:color w:val="4471C4"/>
          <w:sz w:val="28"/>
          <w:szCs w:val="28"/>
        </w:rPr>
      </w:pPr>
    </w:p>
    <w:p w14:paraId="5A35F4EF" w14:textId="5D5EF17A" w:rsidR="00E4078F" w:rsidRDefault="00E4078F" w:rsidP="002F7844">
      <w:pPr>
        <w:spacing w:after="0" w:line="240" w:lineRule="auto"/>
        <w:ind w:left="0" w:right="0" w:firstLine="0"/>
        <w:textAlignment w:val="baseline"/>
        <w:rPr>
          <w:rFonts w:eastAsia="Times New Roman"/>
          <w:b/>
          <w:bCs/>
          <w:color w:val="4472C4" w:themeColor="accent1"/>
          <w:sz w:val="28"/>
          <w:szCs w:val="28"/>
        </w:rPr>
      </w:pPr>
    </w:p>
    <w:p w14:paraId="6E8D1384" w14:textId="77777777" w:rsidR="00E4078F" w:rsidRDefault="00E4078F" w:rsidP="002F7844">
      <w:pPr>
        <w:spacing w:after="0" w:line="240" w:lineRule="auto"/>
        <w:ind w:left="0" w:right="0" w:firstLine="0"/>
        <w:textAlignment w:val="baseline"/>
        <w:rPr>
          <w:rFonts w:eastAsia="Times New Roman"/>
          <w:b/>
          <w:bCs/>
          <w:color w:val="4472C4" w:themeColor="accent1"/>
          <w:sz w:val="28"/>
          <w:szCs w:val="28"/>
        </w:rPr>
      </w:pPr>
    </w:p>
    <w:p w14:paraId="1CB86C7F" w14:textId="63683905" w:rsidR="009747EC" w:rsidRDefault="009747EC" w:rsidP="002F7844">
      <w:pPr>
        <w:spacing w:after="0" w:line="240" w:lineRule="auto"/>
        <w:ind w:left="0" w:right="0" w:firstLine="0"/>
        <w:textAlignment w:val="baseline"/>
        <w:rPr>
          <w:rFonts w:eastAsia="Times New Roman"/>
          <w:b/>
          <w:bCs/>
          <w:color w:val="4472C4" w:themeColor="accent1"/>
          <w:sz w:val="28"/>
          <w:szCs w:val="28"/>
        </w:rPr>
      </w:pPr>
    </w:p>
    <w:p w14:paraId="754C2450" w14:textId="781E0639" w:rsidR="009747EC" w:rsidRDefault="009747EC" w:rsidP="002F7844">
      <w:pPr>
        <w:spacing w:after="0" w:line="240" w:lineRule="auto"/>
        <w:ind w:left="0" w:right="0" w:firstLine="0"/>
        <w:textAlignment w:val="baseline"/>
        <w:rPr>
          <w:rFonts w:eastAsia="Times New Roman"/>
          <w:b/>
          <w:bCs/>
          <w:color w:val="4472C4" w:themeColor="accent1"/>
          <w:sz w:val="28"/>
          <w:szCs w:val="28"/>
        </w:rPr>
      </w:pPr>
    </w:p>
    <w:p w14:paraId="554301CB" w14:textId="6DD71C7B" w:rsidR="009747EC" w:rsidRDefault="009747EC" w:rsidP="002F7844">
      <w:pPr>
        <w:spacing w:after="0" w:line="240" w:lineRule="auto"/>
        <w:ind w:left="0" w:right="0" w:firstLine="0"/>
        <w:textAlignment w:val="baseline"/>
        <w:rPr>
          <w:rFonts w:eastAsia="Times New Roman"/>
          <w:b/>
          <w:bCs/>
          <w:color w:val="4472C4" w:themeColor="accent1"/>
          <w:sz w:val="28"/>
          <w:szCs w:val="28"/>
        </w:rPr>
      </w:pPr>
    </w:p>
    <w:p w14:paraId="12859739" w14:textId="21FA607A" w:rsidR="009747EC" w:rsidRDefault="009747EC" w:rsidP="002F7844">
      <w:pPr>
        <w:spacing w:after="0" w:line="240" w:lineRule="auto"/>
        <w:ind w:left="0" w:right="0" w:firstLine="0"/>
        <w:textAlignment w:val="baseline"/>
        <w:rPr>
          <w:rFonts w:eastAsia="Times New Roman"/>
          <w:b/>
          <w:bCs/>
          <w:color w:val="4472C4" w:themeColor="accent1"/>
          <w:sz w:val="28"/>
          <w:szCs w:val="28"/>
        </w:rPr>
      </w:pPr>
    </w:p>
    <w:p w14:paraId="6D555222" w14:textId="2BBEA554" w:rsidR="009747EC" w:rsidRDefault="009747EC" w:rsidP="002F7844">
      <w:pPr>
        <w:spacing w:after="0" w:line="240" w:lineRule="auto"/>
        <w:ind w:left="0" w:right="0" w:firstLine="0"/>
        <w:textAlignment w:val="baseline"/>
        <w:rPr>
          <w:rFonts w:eastAsia="Times New Roman"/>
          <w:b/>
          <w:bCs/>
          <w:color w:val="4472C4" w:themeColor="accent1"/>
          <w:sz w:val="28"/>
          <w:szCs w:val="28"/>
        </w:rPr>
      </w:pPr>
    </w:p>
    <w:p w14:paraId="1FD58110" w14:textId="2B66EC88" w:rsidR="009747EC" w:rsidRDefault="009747EC" w:rsidP="002F7844">
      <w:pPr>
        <w:spacing w:after="0" w:line="240" w:lineRule="auto"/>
        <w:ind w:left="0" w:right="0" w:firstLine="0"/>
        <w:textAlignment w:val="baseline"/>
        <w:rPr>
          <w:rFonts w:eastAsia="Times New Roman"/>
          <w:b/>
          <w:bCs/>
          <w:color w:val="4472C4" w:themeColor="accent1"/>
          <w:sz w:val="28"/>
          <w:szCs w:val="28"/>
        </w:rPr>
      </w:pPr>
    </w:p>
    <w:p w14:paraId="0CBBB474" w14:textId="05653D1A" w:rsidR="009747EC" w:rsidRDefault="009747EC" w:rsidP="002F7844">
      <w:pPr>
        <w:spacing w:after="0" w:line="240" w:lineRule="auto"/>
        <w:ind w:left="0" w:right="0" w:firstLine="0"/>
        <w:textAlignment w:val="baseline"/>
        <w:rPr>
          <w:rFonts w:eastAsia="Times New Roman"/>
          <w:b/>
          <w:bCs/>
          <w:color w:val="4472C4" w:themeColor="accent1"/>
          <w:sz w:val="28"/>
          <w:szCs w:val="28"/>
        </w:rPr>
      </w:pPr>
    </w:p>
    <w:p w14:paraId="4B29B76F" w14:textId="5050D674" w:rsidR="009747EC" w:rsidRDefault="009747EC" w:rsidP="002F7844">
      <w:pPr>
        <w:spacing w:after="0" w:line="240" w:lineRule="auto"/>
        <w:ind w:left="0" w:right="0" w:firstLine="0"/>
        <w:textAlignment w:val="baseline"/>
        <w:rPr>
          <w:rFonts w:eastAsia="Times New Roman"/>
          <w:b/>
          <w:bCs/>
          <w:color w:val="4472C4" w:themeColor="accent1"/>
          <w:sz w:val="28"/>
          <w:szCs w:val="28"/>
        </w:rPr>
      </w:pPr>
    </w:p>
    <w:p w14:paraId="2CCAE66A" w14:textId="71641E76" w:rsidR="009747EC" w:rsidRDefault="009747EC" w:rsidP="002F7844">
      <w:pPr>
        <w:spacing w:after="0" w:line="240" w:lineRule="auto"/>
        <w:ind w:left="0" w:right="0" w:firstLine="0"/>
        <w:textAlignment w:val="baseline"/>
        <w:rPr>
          <w:rFonts w:eastAsia="Times New Roman"/>
          <w:b/>
          <w:bCs/>
          <w:color w:val="4472C4" w:themeColor="accent1"/>
          <w:sz w:val="28"/>
          <w:szCs w:val="28"/>
        </w:rPr>
      </w:pPr>
    </w:p>
    <w:p w14:paraId="49ABC8B6" w14:textId="3BD27DEA" w:rsidR="009747EC" w:rsidRDefault="009747EC" w:rsidP="002421E2">
      <w:pPr>
        <w:spacing w:after="0" w:line="240" w:lineRule="auto"/>
        <w:ind w:left="0" w:right="0" w:firstLine="0"/>
        <w:jc w:val="center"/>
        <w:textAlignment w:val="baseline"/>
        <w:rPr>
          <w:rFonts w:eastAsia="Times New Roman"/>
          <w:b/>
          <w:bCs/>
          <w:color w:val="4472C4" w:themeColor="accent1"/>
          <w:sz w:val="28"/>
          <w:szCs w:val="28"/>
        </w:rPr>
      </w:pPr>
    </w:p>
    <w:p w14:paraId="04527657" w14:textId="77777777" w:rsidR="002421E2" w:rsidRDefault="002421E2" w:rsidP="002421E2">
      <w:pPr>
        <w:spacing w:after="0" w:line="240" w:lineRule="auto"/>
        <w:ind w:left="0" w:right="0" w:firstLine="0"/>
        <w:jc w:val="center"/>
        <w:textAlignment w:val="baseline"/>
        <w:rPr>
          <w:rFonts w:eastAsia="Times New Roman"/>
          <w:b/>
          <w:bCs/>
          <w:color w:val="4472C4" w:themeColor="accent1"/>
          <w:sz w:val="44"/>
          <w:szCs w:val="44"/>
        </w:rPr>
      </w:pPr>
    </w:p>
    <w:p w14:paraId="16347C37" w14:textId="77777777" w:rsidR="002421E2" w:rsidRDefault="002421E2" w:rsidP="002421E2">
      <w:pPr>
        <w:spacing w:after="0" w:line="240" w:lineRule="auto"/>
        <w:ind w:left="0" w:right="0" w:firstLine="0"/>
        <w:jc w:val="center"/>
        <w:textAlignment w:val="baseline"/>
        <w:rPr>
          <w:rFonts w:eastAsia="Times New Roman"/>
          <w:b/>
          <w:bCs/>
          <w:color w:val="4472C4" w:themeColor="accent1"/>
          <w:sz w:val="44"/>
          <w:szCs w:val="44"/>
        </w:rPr>
      </w:pPr>
    </w:p>
    <w:p w14:paraId="28FE41C0" w14:textId="77777777" w:rsidR="007D6C03" w:rsidRDefault="007D6C03" w:rsidP="00F61C96">
      <w:pPr>
        <w:spacing w:after="0" w:line="240" w:lineRule="auto"/>
        <w:ind w:left="0" w:right="0" w:firstLine="0"/>
        <w:textAlignment w:val="baseline"/>
        <w:rPr>
          <w:rFonts w:eastAsia="Times New Roman"/>
          <w:b/>
          <w:color w:val="4472C4" w:themeColor="accent1"/>
          <w:sz w:val="44"/>
          <w:szCs w:val="44"/>
        </w:rPr>
      </w:pPr>
    </w:p>
    <w:sectPr w:rsidR="007D6C03" w:rsidSect="00F61C96">
      <w:pgSz w:w="11900" w:h="16840"/>
      <w:pgMar w:top="860" w:right="566" w:bottom="280" w:left="566" w:header="720" w:footer="720" w:gutter="0"/>
      <w:cols w:space="720"/>
      <w:noEndnote/>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C8315DF" w14:textId="77777777" w:rsidR="003B044D" w:rsidRDefault="003B044D" w:rsidP="008A092A">
      <w:pPr>
        <w:spacing w:after="0" w:line="240" w:lineRule="auto"/>
      </w:pPr>
      <w:r>
        <w:separator/>
      </w:r>
    </w:p>
  </w:endnote>
  <w:endnote w:type="continuationSeparator" w:id="0">
    <w:p w14:paraId="000490FA" w14:textId="77777777" w:rsidR="003B044D" w:rsidRDefault="003B044D" w:rsidP="008A092A">
      <w:pPr>
        <w:spacing w:after="0" w:line="240" w:lineRule="auto"/>
      </w:pPr>
      <w:r>
        <w:continuationSeparator/>
      </w:r>
    </w:p>
  </w:endnote>
  <w:endnote w:type="continuationNotice" w:id="1">
    <w:p w14:paraId="4113800A" w14:textId="77777777" w:rsidR="003B044D" w:rsidRDefault="003B044D">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Arial">
    <w:panose1 w:val="020B0604020202020204"/>
    <w:charset w:val="00"/>
    <w:family w:val="swiss"/>
    <w:pitch w:val="variable"/>
    <w:sig w:usb0="E0002EFF" w:usb1="C000785B"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4002EFF" w:usb1="C200247B" w:usb2="00000009" w:usb3="00000000" w:csb0="000001FF" w:csb1="00000000"/>
  </w:font>
  <w:font w:name="Yu Gothic Light">
    <w:panose1 w:val="020B0300000000000000"/>
    <w:charset w:val="80"/>
    <w:family w:val="swiss"/>
    <w:pitch w:val="variable"/>
    <w:sig w:usb0="E00002FF" w:usb1="2AC7FDFF" w:usb2="00000016" w:usb3="00000000" w:csb0="0002009F" w:csb1="00000000"/>
  </w:font>
  <w:font w:name="Yu Mincho">
    <w:charset w:val="80"/>
    <w:family w:val="roman"/>
    <w:pitch w:val="variable"/>
    <w:sig w:usb0="800002E7" w:usb1="2AC7FCFF" w:usb2="00000012" w:usb3="00000000" w:csb0="0002009F" w:csb1="00000000"/>
  </w:font>
  <w:font w:name="Tahoma">
    <w:panose1 w:val="020B0604030504040204"/>
    <w:charset w:val="00"/>
    <w:family w:val="swiss"/>
    <w:pitch w:val="variable"/>
    <w:sig w:usb0="E1002EFF" w:usb1="C000605B" w:usb2="00000029" w:usb3="00000000" w:csb0="000101FF" w:csb1="00000000"/>
  </w:font>
  <w:font w:name="NimbusSanL-Bold">
    <w:altName w:val="Cambria"/>
    <w:panose1 w:val="00000000000000000000"/>
    <w:charset w:val="00"/>
    <w:family w:val="roman"/>
    <w:notTrueType/>
    <w:pitch w:val="default"/>
  </w:font>
  <w:font w:name="Segoe UI">
    <w:panose1 w:val="020B0502040204020203"/>
    <w:charset w:val="00"/>
    <w:family w:val="swiss"/>
    <w:pitch w:val="variable"/>
    <w:sig w:usb0="E4002EFF" w:usb1="C000E47F" w:usb2="00000009" w:usb3="00000000" w:csb0="000001FF" w:csb1="00000000"/>
  </w:font>
  <w:font w:name="MyriadPro-Regular">
    <w:altName w:val="Calibri"/>
    <w:panose1 w:val="00000000000000000000"/>
    <w:charset w:val="00"/>
    <w:family w:val="auto"/>
    <w:notTrueType/>
    <w:pitch w:val="default"/>
    <w:sig w:usb0="00000003" w:usb1="00000000" w:usb2="0000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524293926"/>
      <w:docPartObj>
        <w:docPartGallery w:val="Page Numbers (Bottom of Page)"/>
        <w:docPartUnique/>
      </w:docPartObj>
    </w:sdtPr>
    <w:sdtEndPr>
      <w:rPr>
        <w:sz w:val="16"/>
        <w:szCs w:val="16"/>
      </w:rPr>
    </w:sdtEndPr>
    <w:sdtContent>
      <w:p w14:paraId="53AF015B" w14:textId="646B9E2D" w:rsidR="00226148" w:rsidRPr="00EB5A68" w:rsidRDefault="00226148">
        <w:pPr>
          <w:pStyle w:val="Footer"/>
          <w:jc w:val="right"/>
          <w:rPr>
            <w:sz w:val="16"/>
            <w:szCs w:val="16"/>
          </w:rPr>
        </w:pPr>
        <w:r w:rsidRPr="00EB5A68">
          <w:rPr>
            <w:sz w:val="16"/>
            <w:szCs w:val="16"/>
          </w:rPr>
          <w:fldChar w:fldCharType="begin"/>
        </w:r>
        <w:r w:rsidRPr="00EB5A68">
          <w:rPr>
            <w:sz w:val="16"/>
            <w:szCs w:val="16"/>
          </w:rPr>
          <w:instrText xml:space="preserve"> PAGE   \* MERGEFORMAT </w:instrText>
        </w:r>
        <w:r w:rsidRPr="00EB5A68">
          <w:rPr>
            <w:sz w:val="16"/>
            <w:szCs w:val="16"/>
          </w:rPr>
          <w:fldChar w:fldCharType="separate"/>
        </w:r>
        <w:r w:rsidRPr="00EB5A68">
          <w:rPr>
            <w:noProof/>
            <w:sz w:val="16"/>
            <w:szCs w:val="16"/>
          </w:rPr>
          <w:t>2</w:t>
        </w:r>
        <w:r w:rsidRPr="00EB5A68">
          <w:rPr>
            <w:noProof/>
            <w:sz w:val="16"/>
            <w:szCs w:val="16"/>
          </w:rPr>
          <w:fldChar w:fldCharType="end"/>
        </w:r>
      </w:p>
    </w:sdtContent>
  </w:sdt>
  <w:p w14:paraId="3E866E75" w14:textId="77777777" w:rsidR="00517D21" w:rsidRDefault="00517D21" w:rsidP="00E64F61">
    <w:pPr>
      <w:pStyle w:val="Footer"/>
      <w:ind w:left="0" w:firstLine="0"/>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BA22C58" w14:textId="77777777" w:rsidR="00865C6E" w:rsidRDefault="00865C6E">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056854190"/>
      <w:docPartObj>
        <w:docPartGallery w:val="Page Numbers (Bottom of Page)"/>
        <w:docPartUnique/>
      </w:docPartObj>
    </w:sdtPr>
    <w:sdtEndPr>
      <w:rPr>
        <w:noProof/>
        <w:sz w:val="20"/>
        <w:szCs w:val="20"/>
      </w:rPr>
    </w:sdtEndPr>
    <w:sdtContent>
      <w:p w14:paraId="4F4ABB9B" w14:textId="45797B6F" w:rsidR="00922797" w:rsidRPr="00922797" w:rsidRDefault="00922797">
        <w:pPr>
          <w:pStyle w:val="Footer"/>
          <w:jc w:val="right"/>
          <w:rPr>
            <w:sz w:val="20"/>
            <w:szCs w:val="20"/>
          </w:rPr>
        </w:pPr>
        <w:r w:rsidRPr="00922797">
          <w:rPr>
            <w:sz w:val="20"/>
            <w:szCs w:val="20"/>
          </w:rPr>
          <w:fldChar w:fldCharType="begin"/>
        </w:r>
        <w:r w:rsidRPr="00922797">
          <w:rPr>
            <w:sz w:val="20"/>
            <w:szCs w:val="20"/>
          </w:rPr>
          <w:instrText xml:space="preserve"> PAGE   \* MERGEFORMAT </w:instrText>
        </w:r>
        <w:r w:rsidRPr="00922797">
          <w:rPr>
            <w:sz w:val="20"/>
            <w:szCs w:val="20"/>
          </w:rPr>
          <w:fldChar w:fldCharType="separate"/>
        </w:r>
        <w:r w:rsidRPr="00922797">
          <w:rPr>
            <w:noProof/>
            <w:sz w:val="20"/>
            <w:szCs w:val="20"/>
          </w:rPr>
          <w:t>2</w:t>
        </w:r>
        <w:r w:rsidRPr="00922797">
          <w:rPr>
            <w:noProof/>
            <w:sz w:val="20"/>
            <w:szCs w:val="20"/>
          </w:rPr>
          <w:fldChar w:fldCharType="end"/>
        </w:r>
      </w:p>
    </w:sdtContent>
  </w:sdt>
  <w:p w14:paraId="6AC1C38E" w14:textId="77777777" w:rsidR="008A092A" w:rsidRDefault="008A092A" w:rsidP="00E64F61">
    <w:pPr>
      <w:pStyle w:val="Footer"/>
      <w:ind w:left="0" w:firstLine="0"/>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6342E64" w14:textId="77777777" w:rsidR="00865C6E" w:rsidRDefault="00865C6E">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E58161B" w14:textId="77777777" w:rsidR="003B044D" w:rsidRDefault="003B044D" w:rsidP="008A092A">
      <w:pPr>
        <w:spacing w:after="0" w:line="240" w:lineRule="auto"/>
      </w:pPr>
      <w:r>
        <w:separator/>
      </w:r>
    </w:p>
  </w:footnote>
  <w:footnote w:type="continuationSeparator" w:id="0">
    <w:p w14:paraId="546F6E5A" w14:textId="77777777" w:rsidR="003B044D" w:rsidRDefault="003B044D" w:rsidP="008A092A">
      <w:pPr>
        <w:spacing w:after="0" w:line="240" w:lineRule="auto"/>
      </w:pPr>
      <w:r>
        <w:continuationSeparator/>
      </w:r>
    </w:p>
  </w:footnote>
  <w:footnote w:type="continuationNotice" w:id="1">
    <w:p w14:paraId="7E5AD33D" w14:textId="77777777" w:rsidR="003B044D" w:rsidRDefault="003B044D">
      <w:pPr>
        <w:spacing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56DE37D" w14:textId="77777777" w:rsidR="00517D21" w:rsidRDefault="00517D21">
    <w:pPr>
      <w:pStyle w:val="Header"/>
    </w:pPr>
  </w:p>
  <w:p w14:paraId="13BD1A44" w14:textId="77777777" w:rsidR="00517D21" w:rsidRDefault="00517D21">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5376EAA" w14:textId="77777777" w:rsidR="00865C6E" w:rsidRDefault="00865C6E">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DBFA468" w14:textId="7570BC00" w:rsidR="008A092A" w:rsidRDefault="008A092A">
    <w:pPr>
      <w:pStyle w:val="Header"/>
    </w:pPr>
  </w:p>
  <w:p w14:paraId="0C25F330" w14:textId="3475941B" w:rsidR="008A092A" w:rsidRDefault="008A092A">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37114BB" w14:textId="77777777" w:rsidR="00865C6E" w:rsidRDefault="00865C6E">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000402"/>
    <w:multiLevelType w:val="multilevel"/>
    <w:tmpl w:val="FFFFFFFF"/>
    <w:lvl w:ilvl="0">
      <w:numFmt w:val="bullet"/>
      <w:lvlText w:val="-"/>
      <w:lvlJc w:val="left"/>
      <w:pPr>
        <w:ind w:left="193" w:hanging="147"/>
      </w:pPr>
      <w:rPr>
        <w:rFonts w:ascii="Arial" w:hAnsi="Arial" w:cs="Arial"/>
        <w:b/>
        <w:bCs/>
        <w:i w:val="0"/>
        <w:iCs w:val="0"/>
        <w:spacing w:val="0"/>
        <w:w w:val="100"/>
        <w:sz w:val="24"/>
        <w:szCs w:val="24"/>
      </w:rPr>
    </w:lvl>
    <w:lvl w:ilvl="1">
      <w:numFmt w:val="bullet"/>
      <w:lvlText w:val="•"/>
      <w:lvlJc w:val="left"/>
      <w:pPr>
        <w:ind w:left="947" w:hanging="147"/>
      </w:pPr>
    </w:lvl>
    <w:lvl w:ilvl="2">
      <w:numFmt w:val="bullet"/>
      <w:lvlText w:val="•"/>
      <w:lvlJc w:val="left"/>
      <w:pPr>
        <w:ind w:left="1694" w:hanging="147"/>
      </w:pPr>
    </w:lvl>
    <w:lvl w:ilvl="3">
      <w:numFmt w:val="bullet"/>
      <w:lvlText w:val="•"/>
      <w:lvlJc w:val="left"/>
      <w:pPr>
        <w:ind w:left="2441" w:hanging="147"/>
      </w:pPr>
    </w:lvl>
    <w:lvl w:ilvl="4">
      <w:numFmt w:val="bullet"/>
      <w:lvlText w:val="•"/>
      <w:lvlJc w:val="left"/>
      <w:pPr>
        <w:ind w:left="3189" w:hanging="147"/>
      </w:pPr>
    </w:lvl>
    <w:lvl w:ilvl="5">
      <w:numFmt w:val="bullet"/>
      <w:lvlText w:val="•"/>
      <w:lvlJc w:val="left"/>
      <w:pPr>
        <w:ind w:left="3936" w:hanging="147"/>
      </w:pPr>
    </w:lvl>
    <w:lvl w:ilvl="6">
      <w:numFmt w:val="bullet"/>
      <w:lvlText w:val="•"/>
      <w:lvlJc w:val="left"/>
      <w:pPr>
        <w:ind w:left="4683" w:hanging="147"/>
      </w:pPr>
    </w:lvl>
    <w:lvl w:ilvl="7">
      <w:numFmt w:val="bullet"/>
      <w:lvlText w:val="•"/>
      <w:lvlJc w:val="left"/>
      <w:pPr>
        <w:ind w:left="5431" w:hanging="147"/>
      </w:pPr>
    </w:lvl>
    <w:lvl w:ilvl="8">
      <w:numFmt w:val="bullet"/>
      <w:lvlText w:val="•"/>
      <w:lvlJc w:val="left"/>
      <w:pPr>
        <w:ind w:left="6178" w:hanging="147"/>
      </w:pPr>
    </w:lvl>
  </w:abstractNum>
  <w:abstractNum w:abstractNumId="1" w15:restartNumberingAfterBreak="0">
    <w:nsid w:val="04A0150D"/>
    <w:multiLevelType w:val="hybridMultilevel"/>
    <w:tmpl w:val="7F38E9E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 w15:restartNumberingAfterBreak="0">
    <w:nsid w:val="0A616EF4"/>
    <w:multiLevelType w:val="hybridMultilevel"/>
    <w:tmpl w:val="CF64E05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 w15:restartNumberingAfterBreak="0">
    <w:nsid w:val="16BA1670"/>
    <w:multiLevelType w:val="multilevel"/>
    <w:tmpl w:val="00AC29C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 w15:restartNumberingAfterBreak="0">
    <w:nsid w:val="1D613830"/>
    <w:multiLevelType w:val="multilevel"/>
    <w:tmpl w:val="AEC2D86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5" w15:restartNumberingAfterBreak="0">
    <w:nsid w:val="2E053331"/>
    <w:multiLevelType w:val="hybridMultilevel"/>
    <w:tmpl w:val="B2505D9C"/>
    <w:lvl w:ilvl="0" w:tplc="0809000B">
      <w:start w:val="1"/>
      <w:numFmt w:val="bullet"/>
      <w:lvlText w:val=""/>
      <w:lvlJc w:val="left"/>
      <w:pPr>
        <w:ind w:left="720" w:hanging="360"/>
      </w:pPr>
      <w:rPr>
        <w:rFonts w:ascii="Wingdings" w:hAnsi="Wingdings"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6" w15:restartNumberingAfterBreak="0">
    <w:nsid w:val="3960496E"/>
    <w:multiLevelType w:val="hybridMultilevel"/>
    <w:tmpl w:val="6FDE1C3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7" w15:restartNumberingAfterBreak="0">
    <w:nsid w:val="447C1A16"/>
    <w:multiLevelType w:val="multilevel"/>
    <w:tmpl w:val="D3CA8BD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8" w15:restartNumberingAfterBreak="0">
    <w:nsid w:val="44FC491E"/>
    <w:multiLevelType w:val="multilevel"/>
    <w:tmpl w:val="B56689A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9" w15:restartNumberingAfterBreak="0">
    <w:nsid w:val="49546FF2"/>
    <w:multiLevelType w:val="multilevel"/>
    <w:tmpl w:val="D0528ECC"/>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0" w15:restartNumberingAfterBreak="0">
    <w:nsid w:val="4B9A2248"/>
    <w:multiLevelType w:val="multilevel"/>
    <w:tmpl w:val="4A04FDE8"/>
    <w:lvl w:ilvl="0">
      <w:start w:val="1"/>
      <w:numFmt w:val="bullet"/>
      <w:lvlText w:val=""/>
      <w:lvlJc w:val="left"/>
      <w:pPr>
        <w:tabs>
          <w:tab w:val="num" w:pos="720"/>
        </w:tabs>
        <w:ind w:left="720" w:hanging="360"/>
      </w:pPr>
      <w:rPr>
        <w:rFonts w:ascii="Symbol" w:hAnsi="Symbol" w:hint="default"/>
        <w:sz w:val="20"/>
      </w:rPr>
    </w:lvl>
    <w:lvl w:ilvl="1">
      <w:start w:val="1"/>
      <w:numFmt w:val="decimal"/>
      <w:lvlText w:val="%2"/>
      <w:lvlJc w:val="left"/>
      <w:pPr>
        <w:ind w:left="1440" w:hanging="360"/>
      </w:pPr>
      <w:rPr>
        <w:rFonts w:hint="default"/>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 w15:restartNumberingAfterBreak="0">
    <w:nsid w:val="511379FE"/>
    <w:multiLevelType w:val="multilevel"/>
    <w:tmpl w:val="AEE4ED7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2" w15:restartNumberingAfterBreak="0">
    <w:nsid w:val="54C66DBD"/>
    <w:multiLevelType w:val="multilevel"/>
    <w:tmpl w:val="685CFAA8"/>
    <w:lvl w:ilvl="0">
      <w:start w:val="1"/>
      <w:numFmt w:val="decimal"/>
      <w:pStyle w:val="Style1"/>
      <w:lvlText w:val="%1.0"/>
      <w:lvlJc w:val="left"/>
      <w:pPr>
        <w:ind w:left="744" w:hanging="460"/>
      </w:pPr>
    </w:lvl>
    <w:lvl w:ilvl="1">
      <w:start w:val="1"/>
      <w:numFmt w:val="decimal"/>
      <w:lvlText w:val="%1.%2"/>
      <w:lvlJc w:val="left"/>
      <w:pPr>
        <w:ind w:left="1260" w:hanging="460"/>
      </w:pPr>
      <w:rPr>
        <w:rFonts w:hint="default"/>
      </w:rPr>
    </w:lvl>
    <w:lvl w:ilvl="2">
      <w:start w:val="1"/>
      <w:numFmt w:val="decimal"/>
      <w:lvlText w:val="%1.%2.%3"/>
      <w:lvlJc w:val="left"/>
      <w:pPr>
        <w:ind w:left="2240" w:hanging="720"/>
      </w:pPr>
      <w:rPr>
        <w:rFonts w:hint="default"/>
      </w:rPr>
    </w:lvl>
    <w:lvl w:ilvl="3">
      <w:start w:val="1"/>
      <w:numFmt w:val="decimal"/>
      <w:lvlText w:val="%1.%2.%3.%4"/>
      <w:lvlJc w:val="left"/>
      <w:pPr>
        <w:ind w:left="3320" w:hanging="1080"/>
      </w:pPr>
      <w:rPr>
        <w:rFonts w:hint="default"/>
      </w:rPr>
    </w:lvl>
    <w:lvl w:ilvl="4">
      <w:start w:val="1"/>
      <w:numFmt w:val="decimal"/>
      <w:lvlText w:val="%1.%2.%3.%4.%5"/>
      <w:lvlJc w:val="left"/>
      <w:pPr>
        <w:ind w:left="4040" w:hanging="1080"/>
      </w:pPr>
      <w:rPr>
        <w:rFonts w:hint="default"/>
      </w:rPr>
    </w:lvl>
    <w:lvl w:ilvl="5">
      <w:start w:val="1"/>
      <w:numFmt w:val="decimal"/>
      <w:lvlText w:val="%1.%2.%3.%4.%5.%6"/>
      <w:lvlJc w:val="left"/>
      <w:pPr>
        <w:ind w:left="5120" w:hanging="1440"/>
      </w:pPr>
      <w:rPr>
        <w:rFonts w:hint="default"/>
      </w:rPr>
    </w:lvl>
    <w:lvl w:ilvl="6">
      <w:start w:val="1"/>
      <w:numFmt w:val="decimal"/>
      <w:lvlText w:val="%1.%2.%3.%4.%5.%6.%7"/>
      <w:lvlJc w:val="left"/>
      <w:pPr>
        <w:ind w:left="5840" w:hanging="1440"/>
      </w:pPr>
      <w:rPr>
        <w:rFonts w:hint="default"/>
      </w:rPr>
    </w:lvl>
    <w:lvl w:ilvl="7">
      <w:start w:val="1"/>
      <w:numFmt w:val="decimal"/>
      <w:lvlText w:val="%1.%2.%3.%4.%5.%6.%7.%8"/>
      <w:lvlJc w:val="left"/>
      <w:pPr>
        <w:ind w:left="6920" w:hanging="1800"/>
      </w:pPr>
      <w:rPr>
        <w:rFonts w:hint="default"/>
      </w:rPr>
    </w:lvl>
    <w:lvl w:ilvl="8">
      <w:start w:val="1"/>
      <w:numFmt w:val="decimal"/>
      <w:lvlText w:val="%1.%2.%3.%4.%5.%6.%7.%8.%9"/>
      <w:lvlJc w:val="left"/>
      <w:pPr>
        <w:ind w:left="7640" w:hanging="1800"/>
      </w:pPr>
      <w:rPr>
        <w:rFonts w:hint="default"/>
      </w:rPr>
    </w:lvl>
  </w:abstractNum>
  <w:abstractNum w:abstractNumId="13" w15:restartNumberingAfterBreak="0">
    <w:nsid w:val="5D2C39CE"/>
    <w:multiLevelType w:val="hybridMultilevel"/>
    <w:tmpl w:val="A1769F6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4" w15:restartNumberingAfterBreak="0">
    <w:nsid w:val="605568B6"/>
    <w:multiLevelType w:val="hybridMultilevel"/>
    <w:tmpl w:val="E1668E4E"/>
    <w:lvl w:ilvl="0" w:tplc="D0F60004">
      <w:numFmt w:val="bullet"/>
      <w:lvlText w:val="•"/>
      <w:lvlJc w:val="left"/>
      <w:pPr>
        <w:ind w:left="720" w:hanging="360"/>
      </w:pPr>
      <w:rPr>
        <w:rFonts w:ascii="Arial" w:eastAsia="Arial" w:hAnsi="Arial" w:cs="Aria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5" w15:restartNumberingAfterBreak="0">
    <w:nsid w:val="71616AFF"/>
    <w:multiLevelType w:val="hybridMultilevel"/>
    <w:tmpl w:val="1F1AAE6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6" w15:restartNumberingAfterBreak="0">
    <w:nsid w:val="717565EF"/>
    <w:multiLevelType w:val="hybridMultilevel"/>
    <w:tmpl w:val="AEA0D9E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7" w15:restartNumberingAfterBreak="0">
    <w:nsid w:val="79690E5D"/>
    <w:multiLevelType w:val="hybridMultilevel"/>
    <w:tmpl w:val="8DA4773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8" w15:restartNumberingAfterBreak="0">
    <w:nsid w:val="7A723853"/>
    <w:multiLevelType w:val="hybridMultilevel"/>
    <w:tmpl w:val="163C81F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9" w15:restartNumberingAfterBreak="0">
    <w:nsid w:val="7B111715"/>
    <w:multiLevelType w:val="multilevel"/>
    <w:tmpl w:val="AEC2D86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0" w15:restartNumberingAfterBreak="0">
    <w:nsid w:val="7E1F44CD"/>
    <w:multiLevelType w:val="hybridMultilevel"/>
    <w:tmpl w:val="63A2BDD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num w:numId="1" w16cid:durableId="1946888394">
    <w:abstractNumId w:val="6"/>
  </w:num>
  <w:num w:numId="2" w16cid:durableId="1985741960">
    <w:abstractNumId w:val="10"/>
  </w:num>
  <w:num w:numId="3" w16cid:durableId="1179588355">
    <w:abstractNumId w:val="17"/>
  </w:num>
  <w:num w:numId="4" w16cid:durableId="1589118370">
    <w:abstractNumId w:val="3"/>
  </w:num>
  <w:num w:numId="5" w16cid:durableId="994645268">
    <w:abstractNumId w:val="13"/>
  </w:num>
  <w:num w:numId="6" w16cid:durableId="656611285">
    <w:abstractNumId w:val="18"/>
  </w:num>
  <w:num w:numId="7" w16cid:durableId="1465538687">
    <w:abstractNumId w:val="9"/>
  </w:num>
  <w:num w:numId="8" w16cid:durableId="1709572477">
    <w:abstractNumId w:val="15"/>
  </w:num>
  <w:num w:numId="9" w16cid:durableId="318921760">
    <w:abstractNumId w:val="1"/>
  </w:num>
  <w:num w:numId="10" w16cid:durableId="462038398">
    <w:abstractNumId w:val="16"/>
  </w:num>
  <w:num w:numId="11" w16cid:durableId="676926458">
    <w:abstractNumId w:val="5"/>
  </w:num>
  <w:num w:numId="12" w16cid:durableId="172766981">
    <w:abstractNumId w:val="20"/>
  </w:num>
  <w:num w:numId="13" w16cid:durableId="1736660478">
    <w:abstractNumId w:val="0"/>
  </w:num>
  <w:num w:numId="14" w16cid:durableId="2063871243">
    <w:abstractNumId w:val="11"/>
  </w:num>
  <w:num w:numId="15" w16cid:durableId="21369843">
    <w:abstractNumId w:val="8"/>
  </w:num>
  <w:num w:numId="16" w16cid:durableId="437020455">
    <w:abstractNumId w:val="7"/>
  </w:num>
  <w:num w:numId="17" w16cid:durableId="883518232">
    <w:abstractNumId w:val="4"/>
  </w:num>
  <w:num w:numId="18" w16cid:durableId="1764909142">
    <w:abstractNumId w:val="2"/>
  </w:num>
  <w:num w:numId="19" w16cid:durableId="1015232951">
    <w:abstractNumId w:val="14"/>
  </w:num>
  <w:num w:numId="20" w16cid:durableId="749079724">
    <w:abstractNumId w:val="12"/>
  </w:num>
  <w:num w:numId="21" w16cid:durableId="738216250">
    <w:abstractNumId w:val="19"/>
  </w:num>
  <w:numIdMacAtCleanup w:val="11"/>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revisionView w:inkAnnotations="0"/>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E8783E"/>
    <w:rsid w:val="00000256"/>
    <w:rsid w:val="0000089E"/>
    <w:rsid w:val="00000DDB"/>
    <w:rsid w:val="00003744"/>
    <w:rsid w:val="00003CE2"/>
    <w:rsid w:val="00005727"/>
    <w:rsid w:val="00006A97"/>
    <w:rsid w:val="00007790"/>
    <w:rsid w:val="00007C88"/>
    <w:rsid w:val="00010846"/>
    <w:rsid w:val="00011D77"/>
    <w:rsid w:val="00013B19"/>
    <w:rsid w:val="000141E2"/>
    <w:rsid w:val="000165C3"/>
    <w:rsid w:val="00016782"/>
    <w:rsid w:val="00016D4A"/>
    <w:rsid w:val="00017732"/>
    <w:rsid w:val="00020591"/>
    <w:rsid w:val="00020FD4"/>
    <w:rsid w:val="000214F3"/>
    <w:rsid w:val="00021B0D"/>
    <w:rsid w:val="00023AE7"/>
    <w:rsid w:val="0002486E"/>
    <w:rsid w:val="000252FE"/>
    <w:rsid w:val="000260D3"/>
    <w:rsid w:val="000269B0"/>
    <w:rsid w:val="00027347"/>
    <w:rsid w:val="00027F80"/>
    <w:rsid w:val="00031289"/>
    <w:rsid w:val="00032586"/>
    <w:rsid w:val="00032617"/>
    <w:rsid w:val="00032CD5"/>
    <w:rsid w:val="00032DB3"/>
    <w:rsid w:val="000331A2"/>
    <w:rsid w:val="00034452"/>
    <w:rsid w:val="00034878"/>
    <w:rsid w:val="00035A8E"/>
    <w:rsid w:val="00035CE6"/>
    <w:rsid w:val="00036301"/>
    <w:rsid w:val="000377AA"/>
    <w:rsid w:val="000377DB"/>
    <w:rsid w:val="00037B2D"/>
    <w:rsid w:val="00040138"/>
    <w:rsid w:val="0004021C"/>
    <w:rsid w:val="0004035C"/>
    <w:rsid w:val="00041264"/>
    <w:rsid w:val="000419D8"/>
    <w:rsid w:val="00041D1F"/>
    <w:rsid w:val="00042A2B"/>
    <w:rsid w:val="00042FEC"/>
    <w:rsid w:val="0004373E"/>
    <w:rsid w:val="0004492F"/>
    <w:rsid w:val="000449CD"/>
    <w:rsid w:val="0004581C"/>
    <w:rsid w:val="00045A05"/>
    <w:rsid w:val="00045D80"/>
    <w:rsid w:val="00045F02"/>
    <w:rsid w:val="00046200"/>
    <w:rsid w:val="00047AF1"/>
    <w:rsid w:val="00047DE7"/>
    <w:rsid w:val="00050760"/>
    <w:rsid w:val="00050E25"/>
    <w:rsid w:val="0005119A"/>
    <w:rsid w:val="00051310"/>
    <w:rsid w:val="000514BE"/>
    <w:rsid w:val="00051EDD"/>
    <w:rsid w:val="000542E3"/>
    <w:rsid w:val="00054B17"/>
    <w:rsid w:val="00054FCC"/>
    <w:rsid w:val="000555D1"/>
    <w:rsid w:val="000557CF"/>
    <w:rsid w:val="000568D0"/>
    <w:rsid w:val="0005695A"/>
    <w:rsid w:val="00056965"/>
    <w:rsid w:val="00056AE0"/>
    <w:rsid w:val="000600FF"/>
    <w:rsid w:val="0006010B"/>
    <w:rsid w:val="0006055C"/>
    <w:rsid w:val="000609FA"/>
    <w:rsid w:val="00060C66"/>
    <w:rsid w:val="00061329"/>
    <w:rsid w:val="000619C3"/>
    <w:rsid w:val="00062C8C"/>
    <w:rsid w:val="00064B6D"/>
    <w:rsid w:val="000655E6"/>
    <w:rsid w:val="0006580D"/>
    <w:rsid w:val="0006700C"/>
    <w:rsid w:val="0006714F"/>
    <w:rsid w:val="00071102"/>
    <w:rsid w:val="0007181D"/>
    <w:rsid w:val="0007211C"/>
    <w:rsid w:val="000725C3"/>
    <w:rsid w:val="00074EBF"/>
    <w:rsid w:val="000753C7"/>
    <w:rsid w:val="0007553B"/>
    <w:rsid w:val="00075AA1"/>
    <w:rsid w:val="0007651F"/>
    <w:rsid w:val="00076759"/>
    <w:rsid w:val="000767C6"/>
    <w:rsid w:val="000767E5"/>
    <w:rsid w:val="00077107"/>
    <w:rsid w:val="00077E46"/>
    <w:rsid w:val="00077FEB"/>
    <w:rsid w:val="00080786"/>
    <w:rsid w:val="00081E94"/>
    <w:rsid w:val="00082220"/>
    <w:rsid w:val="00082256"/>
    <w:rsid w:val="00082521"/>
    <w:rsid w:val="00082731"/>
    <w:rsid w:val="0008273C"/>
    <w:rsid w:val="00082F17"/>
    <w:rsid w:val="00084AB9"/>
    <w:rsid w:val="000854F1"/>
    <w:rsid w:val="000856EE"/>
    <w:rsid w:val="0008572E"/>
    <w:rsid w:val="0008597F"/>
    <w:rsid w:val="00085CF4"/>
    <w:rsid w:val="000860CC"/>
    <w:rsid w:val="000872FB"/>
    <w:rsid w:val="000875A8"/>
    <w:rsid w:val="0009108E"/>
    <w:rsid w:val="000916F3"/>
    <w:rsid w:val="000925DD"/>
    <w:rsid w:val="00092B00"/>
    <w:rsid w:val="00092F7E"/>
    <w:rsid w:val="0009448E"/>
    <w:rsid w:val="000944A5"/>
    <w:rsid w:val="00094D9F"/>
    <w:rsid w:val="000958E0"/>
    <w:rsid w:val="00095AFC"/>
    <w:rsid w:val="00096AF6"/>
    <w:rsid w:val="000A179D"/>
    <w:rsid w:val="000A1A56"/>
    <w:rsid w:val="000A2367"/>
    <w:rsid w:val="000A2AFE"/>
    <w:rsid w:val="000A2FB8"/>
    <w:rsid w:val="000A435C"/>
    <w:rsid w:val="000A4E56"/>
    <w:rsid w:val="000A53D2"/>
    <w:rsid w:val="000A695C"/>
    <w:rsid w:val="000A6FEF"/>
    <w:rsid w:val="000A7759"/>
    <w:rsid w:val="000A7DF0"/>
    <w:rsid w:val="000A7EF3"/>
    <w:rsid w:val="000B1193"/>
    <w:rsid w:val="000B1B7B"/>
    <w:rsid w:val="000B25E8"/>
    <w:rsid w:val="000B2D15"/>
    <w:rsid w:val="000B3654"/>
    <w:rsid w:val="000B3E7A"/>
    <w:rsid w:val="000B4365"/>
    <w:rsid w:val="000B486C"/>
    <w:rsid w:val="000B502F"/>
    <w:rsid w:val="000B6656"/>
    <w:rsid w:val="000B6AEB"/>
    <w:rsid w:val="000B7332"/>
    <w:rsid w:val="000B7446"/>
    <w:rsid w:val="000C004D"/>
    <w:rsid w:val="000C01FA"/>
    <w:rsid w:val="000C06BA"/>
    <w:rsid w:val="000C0A9D"/>
    <w:rsid w:val="000C0AD6"/>
    <w:rsid w:val="000C126B"/>
    <w:rsid w:val="000C1E53"/>
    <w:rsid w:val="000C1FDC"/>
    <w:rsid w:val="000C20DA"/>
    <w:rsid w:val="000C31D2"/>
    <w:rsid w:val="000C3317"/>
    <w:rsid w:val="000C387E"/>
    <w:rsid w:val="000C4D26"/>
    <w:rsid w:val="000C5F66"/>
    <w:rsid w:val="000C78E8"/>
    <w:rsid w:val="000D068D"/>
    <w:rsid w:val="000D0DFC"/>
    <w:rsid w:val="000D181E"/>
    <w:rsid w:val="000D2188"/>
    <w:rsid w:val="000D2588"/>
    <w:rsid w:val="000D2939"/>
    <w:rsid w:val="000D75A8"/>
    <w:rsid w:val="000D7C6A"/>
    <w:rsid w:val="000D7DCB"/>
    <w:rsid w:val="000E241A"/>
    <w:rsid w:val="000E2761"/>
    <w:rsid w:val="000E2EE5"/>
    <w:rsid w:val="000E3681"/>
    <w:rsid w:val="000E380D"/>
    <w:rsid w:val="000E3A25"/>
    <w:rsid w:val="000E404A"/>
    <w:rsid w:val="000E506B"/>
    <w:rsid w:val="000E592D"/>
    <w:rsid w:val="000E5DDD"/>
    <w:rsid w:val="000E683D"/>
    <w:rsid w:val="000E6C61"/>
    <w:rsid w:val="000E6D33"/>
    <w:rsid w:val="000E7D68"/>
    <w:rsid w:val="000F15CF"/>
    <w:rsid w:val="000F2499"/>
    <w:rsid w:val="000F2951"/>
    <w:rsid w:val="000F2A6B"/>
    <w:rsid w:val="000F389B"/>
    <w:rsid w:val="000F3F8E"/>
    <w:rsid w:val="000F4010"/>
    <w:rsid w:val="000F403E"/>
    <w:rsid w:val="000F4692"/>
    <w:rsid w:val="000F49F5"/>
    <w:rsid w:val="000F54B3"/>
    <w:rsid w:val="000F560B"/>
    <w:rsid w:val="000F604B"/>
    <w:rsid w:val="000F60A7"/>
    <w:rsid w:val="000F6F19"/>
    <w:rsid w:val="000F77F7"/>
    <w:rsid w:val="001007EB"/>
    <w:rsid w:val="0010128D"/>
    <w:rsid w:val="001012BC"/>
    <w:rsid w:val="001015A2"/>
    <w:rsid w:val="00103786"/>
    <w:rsid w:val="00104899"/>
    <w:rsid w:val="00104B2E"/>
    <w:rsid w:val="00104FA6"/>
    <w:rsid w:val="001052CA"/>
    <w:rsid w:val="00106F6D"/>
    <w:rsid w:val="001075EE"/>
    <w:rsid w:val="001078F7"/>
    <w:rsid w:val="00107BAE"/>
    <w:rsid w:val="00107EE9"/>
    <w:rsid w:val="00111624"/>
    <w:rsid w:val="001118BA"/>
    <w:rsid w:val="00111A30"/>
    <w:rsid w:val="00111D22"/>
    <w:rsid w:val="00111FAE"/>
    <w:rsid w:val="00111FC4"/>
    <w:rsid w:val="00112982"/>
    <w:rsid w:val="00112F1F"/>
    <w:rsid w:val="00114BE9"/>
    <w:rsid w:val="00114CE6"/>
    <w:rsid w:val="001156E9"/>
    <w:rsid w:val="001161FF"/>
    <w:rsid w:val="001164C9"/>
    <w:rsid w:val="00116574"/>
    <w:rsid w:val="0011742F"/>
    <w:rsid w:val="00117AF2"/>
    <w:rsid w:val="00120DA7"/>
    <w:rsid w:val="00121031"/>
    <w:rsid w:val="0012112D"/>
    <w:rsid w:val="00121C0E"/>
    <w:rsid w:val="00121EEE"/>
    <w:rsid w:val="00123088"/>
    <w:rsid w:val="001242ED"/>
    <w:rsid w:val="001248BB"/>
    <w:rsid w:val="00124DFE"/>
    <w:rsid w:val="00124EA3"/>
    <w:rsid w:val="0012521C"/>
    <w:rsid w:val="00125F55"/>
    <w:rsid w:val="001261CD"/>
    <w:rsid w:val="00127694"/>
    <w:rsid w:val="00127D4F"/>
    <w:rsid w:val="001303FA"/>
    <w:rsid w:val="00132172"/>
    <w:rsid w:val="00133F3B"/>
    <w:rsid w:val="00134A2D"/>
    <w:rsid w:val="00134DEB"/>
    <w:rsid w:val="0013776D"/>
    <w:rsid w:val="00137EE0"/>
    <w:rsid w:val="001404EF"/>
    <w:rsid w:val="00142C79"/>
    <w:rsid w:val="00143D91"/>
    <w:rsid w:val="001458C5"/>
    <w:rsid w:val="00145A6A"/>
    <w:rsid w:val="00145AE8"/>
    <w:rsid w:val="001460C7"/>
    <w:rsid w:val="00146797"/>
    <w:rsid w:val="00146E42"/>
    <w:rsid w:val="0015041A"/>
    <w:rsid w:val="0015301C"/>
    <w:rsid w:val="001545F8"/>
    <w:rsid w:val="0015522C"/>
    <w:rsid w:val="00155A17"/>
    <w:rsid w:val="00155B75"/>
    <w:rsid w:val="00156188"/>
    <w:rsid w:val="001561E2"/>
    <w:rsid w:val="00160192"/>
    <w:rsid w:val="0016098D"/>
    <w:rsid w:val="00161E15"/>
    <w:rsid w:val="001625FD"/>
    <w:rsid w:val="00162A8B"/>
    <w:rsid w:val="00162B42"/>
    <w:rsid w:val="00162BD5"/>
    <w:rsid w:val="00162BE1"/>
    <w:rsid w:val="00163BD5"/>
    <w:rsid w:val="0016643D"/>
    <w:rsid w:val="00167141"/>
    <w:rsid w:val="00170A44"/>
    <w:rsid w:val="00171C00"/>
    <w:rsid w:val="001722D4"/>
    <w:rsid w:val="00172B83"/>
    <w:rsid w:val="00172DEE"/>
    <w:rsid w:val="001748B9"/>
    <w:rsid w:val="001748E9"/>
    <w:rsid w:val="0017619A"/>
    <w:rsid w:val="00177983"/>
    <w:rsid w:val="00180BC7"/>
    <w:rsid w:val="00181383"/>
    <w:rsid w:val="00181435"/>
    <w:rsid w:val="0018283B"/>
    <w:rsid w:val="00182C78"/>
    <w:rsid w:val="0018337F"/>
    <w:rsid w:val="0018393F"/>
    <w:rsid w:val="00183DC6"/>
    <w:rsid w:val="00185E56"/>
    <w:rsid w:val="00186A12"/>
    <w:rsid w:val="00190750"/>
    <w:rsid w:val="00191720"/>
    <w:rsid w:val="0019232B"/>
    <w:rsid w:val="00193EC8"/>
    <w:rsid w:val="00194D94"/>
    <w:rsid w:val="00195555"/>
    <w:rsid w:val="001973E5"/>
    <w:rsid w:val="001977D3"/>
    <w:rsid w:val="001A2445"/>
    <w:rsid w:val="001A30E7"/>
    <w:rsid w:val="001A3965"/>
    <w:rsid w:val="001A4DE3"/>
    <w:rsid w:val="001A57D7"/>
    <w:rsid w:val="001A5C0E"/>
    <w:rsid w:val="001A5CDE"/>
    <w:rsid w:val="001A5E69"/>
    <w:rsid w:val="001A5F17"/>
    <w:rsid w:val="001A7F3B"/>
    <w:rsid w:val="001B00B8"/>
    <w:rsid w:val="001B0849"/>
    <w:rsid w:val="001B15CC"/>
    <w:rsid w:val="001B185C"/>
    <w:rsid w:val="001B1F56"/>
    <w:rsid w:val="001B3642"/>
    <w:rsid w:val="001B4C21"/>
    <w:rsid w:val="001B5632"/>
    <w:rsid w:val="001B6F73"/>
    <w:rsid w:val="001B76BD"/>
    <w:rsid w:val="001B7B51"/>
    <w:rsid w:val="001C2ACD"/>
    <w:rsid w:val="001C305D"/>
    <w:rsid w:val="001C3BB5"/>
    <w:rsid w:val="001C4129"/>
    <w:rsid w:val="001C4D76"/>
    <w:rsid w:val="001C4DA0"/>
    <w:rsid w:val="001C5D9B"/>
    <w:rsid w:val="001C6591"/>
    <w:rsid w:val="001C6FE7"/>
    <w:rsid w:val="001C7679"/>
    <w:rsid w:val="001C779E"/>
    <w:rsid w:val="001C7C68"/>
    <w:rsid w:val="001D05B1"/>
    <w:rsid w:val="001D0669"/>
    <w:rsid w:val="001D120E"/>
    <w:rsid w:val="001D125A"/>
    <w:rsid w:val="001D173B"/>
    <w:rsid w:val="001D28CE"/>
    <w:rsid w:val="001D340A"/>
    <w:rsid w:val="001D36CD"/>
    <w:rsid w:val="001D4825"/>
    <w:rsid w:val="001D4942"/>
    <w:rsid w:val="001D509E"/>
    <w:rsid w:val="001D5593"/>
    <w:rsid w:val="001D5B63"/>
    <w:rsid w:val="001D68ED"/>
    <w:rsid w:val="001E0183"/>
    <w:rsid w:val="001E026C"/>
    <w:rsid w:val="001E06AB"/>
    <w:rsid w:val="001E0B31"/>
    <w:rsid w:val="001E1A88"/>
    <w:rsid w:val="001E2D25"/>
    <w:rsid w:val="001E2F66"/>
    <w:rsid w:val="001E39DF"/>
    <w:rsid w:val="001E3A22"/>
    <w:rsid w:val="001E4314"/>
    <w:rsid w:val="001E69A8"/>
    <w:rsid w:val="001E6D44"/>
    <w:rsid w:val="001E6EED"/>
    <w:rsid w:val="001E7188"/>
    <w:rsid w:val="001F03AF"/>
    <w:rsid w:val="001F0896"/>
    <w:rsid w:val="001F12A4"/>
    <w:rsid w:val="001F18E5"/>
    <w:rsid w:val="001F258A"/>
    <w:rsid w:val="001F291E"/>
    <w:rsid w:val="001F2A3C"/>
    <w:rsid w:val="001F482E"/>
    <w:rsid w:val="001F4D6A"/>
    <w:rsid w:val="001F7D1F"/>
    <w:rsid w:val="002002EE"/>
    <w:rsid w:val="00201386"/>
    <w:rsid w:val="0020157D"/>
    <w:rsid w:val="00201781"/>
    <w:rsid w:val="00202754"/>
    <w:rsid w:val="00203112"/>
    <w:rsid w:val="002032C0"/>
    <w:rsid w:val="00203B7D"/>
    <w:rsid w:val="00204044"/>
    <w:rsid w:val="0020455C"/>
    <w:rsid w:val="00205B8C"/>
    <w:rsid w:val="002070DB"/>
    <w:rsid w:val="002075E9"/>
    <w:rsid w:val="0021109E"/>
    <w:rsid w:val="002123CD"/>
    <w:rsid w:val="00212782"/>
    <w:rsid w:val="00213F7C"/>
    <w:rsid w:val="00213FFD"/>
    <w:rsid w:val="00215AE8"/>
    <w:rsid w:val="00215E11"/>
    <w:rsid w:val="00215FBA"/>
    <w:rsid w:val="0021621C"/>
    <w:rsid w:val="002171C0"/>
    <w:rsid w:val="00217738"/>
    <w:rsid w:val="0022173A"/>
    <w:rsid w:val="002219FE"/>
    <w:rsid w:val="002229FB"/>
    <w:rsid w:val="00223626"/>
    <w:rsid w:val="00224519"/>
    <w:rsid w:val="0022455C"/>
    <w:rsid w:val="002248E3"/>
    <w:rsid w:val="00224D55"/>
    <w:rsid w:val="00225EF1"/>
    <w:rsid w:val="00226148"/>
    <w:rsid w:val="00227982"/>
    <w:rsid w:val="00227BB9"/>
    <w:rsid w:val="00227DE1"/>
    <w:rsid w:val="0023194E"/>
    <w:rsid w:val="002328D5"/>
    <w:rsid w:val="00232E9A"/>
    <w:rsid w:val="002344C7"/>
    <w:rsid w:val="00234723"/>
    <w:rsid w:val="00234886"/>
    <w:rsid w:val="00235F15"/>
    <w:rsid w:val="00236D4D"/>
    <w:rsid w:val="00237966"/>
    <w:rsid w:val="00237ECC"/>
    <w:rsid w:val="002421E2"/>
    <w:rsid w:val="00242798"/>
    <w:rsid w:val="002434A4"/>
    <w:rsid w:val="00244169"/>
    <w:rsid w:val="002448FC"/>
    <w:rsid w:val="00244F5F"/>
    <w:rsid w:val="002455D1"/>
    <w:rsid w:val="0024610A"/>
    <w:rsid w:val="00246337"/>
    <w:rsid w:val="00246BB4"/>
    <w:rsid w:val="00247204"/>
    <w:rsid w:val="0024727A"/>
    <w:rsid w:val="00247A28"/>
    <w:rsid w:val="00247C52"/>
    <w:rsid w:val="00250915"/>
    <w:rsid w:val="00250A2D"/>
    <w:rsid w:val="00250AA7"/>
    <w:rsid w:val="00251B62"/>
    <w:rsid w:val="0025212B"/>
    <w:rsid w:val="0025253F"/>
    <w:rsid w:val="00252597"/>
    <w:rsid w:val="00253379"/>
    <w:rsid w:val="00253880"/>
    <w:rsid w:val="00253984"/>
    <w:rsid w:val="00253B50"/>
    <w:rsid w:val="00253DF6"/>
    <w:rsid w:val="0025563C"/>
    <w:rsid w:val="002556A9"/>
    <w:rsid w:val="0025624A"/>
    <w:rsid w:val="00256548"/>
    <w:rsid w:val="002601EC"/>
    <w:rsid w:val="00260339"/>
    <w:rsid w:val="00260A95"/>
    <w:rsid w:val="00262F5B"/>
    <w:rsid w:val="00263923"/>
    <w:rsid w:val="00263DD1"/>
    <w:rsid w:val="002640A5"/>
    <w:rsid w:val="00264B78"/>
    <w:rsid w:val="00264EFA"/>
    <w:rsid w:val="00265162"/>
    <w:rsid w:val="002668D7"/>
    <w:rsid w:val="00267260"/>
    <w:rsid w:val="0026786B"/>
    <w:rsid w:val="002705FF"/>
    <w:rsid w:val="00270C7F"/>
    <w:rsid w:val="0027102F"/>
    <w:rsid w:val="00271FA8"/>
    <w:rsid w:val="00272AB5"/>
    <w:rsid w:val="00275D2D"/>
    <w:rsid w:val="00275D56"/>
    <w:rsid w:val="00276753"/>
    <w:rsid w:val="00276A2F"/>
    <w:rsid w:val="00276B00"/>
    <w:rsid w:val="0027750C"/>
    <w:rsid w:val="00277F53"/>
    <w:rsid w:val="00280815"/>
    <w:rsid w:val="002811B3"/>
    <w:rsid w:val="002817A5"/>
    <w:rsid w:val="002820D0"/>
    <w:rsid w:val="002821E9"/>
    <w:rsid w:val="00282552"/>
    <w:rsid w:val="00283CB8"/>
    <w:rsid w:val="00283FB2"/>
    <w:rsid w:val="00284B3F"/>
    <w:rsid w:val="00284C3F"/>
    <w:rsid w:val="002850D0"/>
    <w:rsid w:val="00285BCB"/>
    <w:rsid w:val="00285F40"/>
    <w:rsid w:val="0028619C"/>
    <w:rsid w:val="002904D0"/>
    <w:rsid w:val="00292312"/>
    <w:rsid w:val="002924B1"/>
    <w:rsid w:val="00292A8D"/>
    <w:rsid w:val="00293E21"/>
    <w:rsid w:val="00294F03"/>
    <w:rsid w:val="00296768"/>
    <w:rsid w:val="00296916"/>
    <w:rsid w:val="00296F72"/>
    <w:rsid w:val="002975EB"/>
    <w:rsid w:val="00297D4B"/>
    <w:rsid w:val="002A006B"/>
    <w:rsid w:val="002A03C5"/>
    <w:rsid w:val="002A1064"/>
    <w:rsid w:val="002A2B3A"/>
    <w:rsid w:val="002A3BBE"/>
    <w:rsid w:val="002A433A"/>
    <w:rsid w:val="002A4A2B"/>
    <w:rsid w:val="002A5C20"/>
    <w:rsid w:val="002A5DFA"/>
    <w:rsid w:val="002A5EAA"/>
    <w:rsid w:val="002A6215"/>
    <w:rsid w:val="002A6312"/>
    <w:rsid w:val="002A7CF5"/>
    <w:rsid w:val="002B03BB"/>
    <w:rsid w:val="002B0707"/>
    <w:rsid w:val="002B0CD5"/>
    <w:rsid w:val="002B0E97"/>
    <w:rsid w:val="002B1497"/>
    <w:rsid w:val="002B2321"/>
    <w:rsid w:val="002B2A5F"/>
    <w:rsid w:val="002B32A5"/>
    <w:rsid w:val="002B3F12"/>
    <w:rsid w:val="002B4148"/>
    <w:rsid w:val="002B434B"/>
    <w:rsid w:val="002B466F"/>
    <w:rsid w:val="002B6469"/>
    <w:rsid w:val="002B663F"/>
    <w:rsid w:val="002B66B2"/>
    <w:rsid w:val="002B66D8"/>
    <w:rsid w:val="002B7DDB"/>
    <w:rsid w:val="002C07A3"/>
    <w:rsid w:val="002C0C96"/>
    <w:rsid w:val="002C15BB"/>
    <w:rsid w:val="002C1DDA"/>
    <w:rsid w:val="002C26A0"/>
    <w:rsid w:val="002C274C"/>
    <w:rsid w:val="002C2FBB"/>
    <w:rsid w:val="002C375D"/>
    <w:rsid w:val="002C68AD"/>
    <w:rsid w:val="002D0071"/>
    <w:rsid w:val="002D07F6"/>
    <w:rsid w:val="002D28CB"/>
    <w:rsid w:val="002D355F"/>
    <w:rsid w:val="002D37CA"/>
    <w:rsid w:val="002D451E"/>
    <w:rsid w:val="002D459E"/>
    <w:rsid w:val="002D4824"/>
    <w:rsid w:val="002D65E5"/>
    <w:rsid w:val="002D77A1"/>
    <w:rsid w:val="002E021D"/>
    <w:rsid w:val="002E1086"/>
    <w:rsid w:val="002E11E3"/>
    <w:rsid w:val="002E1393"/>
    <w:rsid w:val="002E16A3"/>
    <w:rsid w:val="002E2136"/>
    <w:rsid w:val="002E34CA"/>
    <w:rsid w:val="002E4188"/>
    <w:rsid w:val="002E4757"/>
    <w:rsid w:val="002E4F54"/>
    <w:rsid w:val="002E5085"/>
    <w:rsid w:val="002E5283"/>
    <w:rsid w:val="002E6ED9"/>
    <w:rsid w:val="002F0D0F"/>
    <w:rsid w:val="002F25BC"/>
    <w:rsid w:val="002F36F7"/>
    <w:rsid w:val="002F56BA"/>
    <w:rsid w:val="002F57AB"/>
    <w:rsid w:val="002F6AF4"/>
    <w:rsid w:val="002F6B6A"/>
    <w:rsid w:val="002F6C83"/>
    <w:rsid w:val="002F6E84"/>
    <w:rsid w:val="002F759B"/>
    <w:rsid w:val="002F7731"/>
    <w:rsid w:val="002F7821"/>
    <w:rsid w:val="002F7844"/>
    <w:rsid w:val="002F7912"/>
    <w:rsid w:val="002F7E13"/>
    <w:rsid w:val="002F7F1E"/>
    <w:rsid w:val="00300C8D"/>
    <w:rsid w:val="003013C3"/>
    <w:rsid w:val="00302BAB"/>
    <w:rsid w:val="003033D4"/>
    <w:rsid w:val="00304D7E"/>
    <w:rsid w:val="003059A6"/>
    <w:rsid w:val="00305A89"/>
    <w:rsid w:val="003072B8"/>
    <w:rsid w:val="00307EA7"/>
    <w:rsid w:val="003100E5"/>
    <w:rsid w:val="00310867"/>
    <w:rsid w:val="00310DDC"/>
    <w:rsid w:val="00311035"/>
    <w:rsid w:val="0031140E"/>
    <w:rsid w:val="00311B45"/>
    <w:rsid w:val="00312443"/>
    <w:rsid w:val="00312490"/>
    <w:rsid w:val="00314CCD"/>
    <w:rsid w:val="00314D58"/>
    <w:rsid w:val="00315117"/>
    <w:rsid w:val="00315BDA"/>
    <w:rsid w:val="00316760"/>
    <w:rsid w:val="00316D51"/>
    <w:rsid w:val="00317693"/>
    <w:rsid w:val="003206AA"/>
    <w:rsid w:val="00320967"/>
    <w:rsid w:val="00320C02"/>
    <w:rsid w:val="00320C2C"/>
    <w:rsid w:val="0032156B"/>
    <w:rsid w:val="00321D54"/>
    <w:rsid w:val="00322102"/>
    <w:rsid w:val="00322AB2"/>
    <w:rsid w:val="00322FF9"/>
    <w:rsid w:val="0032335F"/>
    <w:rsid w:val="0032423C"/>
    <w:rsid w:val="00324BD4"/>
    <w:rsid w:val="00326055"/>
    <w:rsid w:val="00330029"/>
    <w:rsid w:val="00330052"/>
    <w:rsid w:val="003312D4"/>
    <w:rsid w:val="003318A4"/>
    <w:rsid w:val="00331B45"/>
    <w:rsid w:val="00332007"/>
    <w:rsid w:val="0033594E"/>
    <w:rsid w:val="00336003"/>
    <w:rsid w:val="00337434"/>
    <w:rsid w:val="00337BAC"/>
    <w:rsid w:val="003409E7"/>
    <w:rsid w:val="00340A6A"/>
    <w:rsid w:val="00341489"/>
    <w:rsid w:val="00341515"/>
    <w:rsid w:val="003423B8"/>
    <w:rsid w:val="00342913"/>
    <w:rsid w:val="00343356"/>
    <w:rsid w:val="0034335B"/>
    <w:rsid w:val="00343374"/>
    <w:rsid w:val="00343650"/>
    <w:rsid w:val="00343948"/>
    <w:rsid w:val="00344A94"/>
    <w:rsid w:val="00344E05"/>
    <w:rsid w:val="00344E12"/>
    <w:rsid w:val="0034593E"/>
    <w:rsid w:val="0034620D"/>
    <w:rsid w:val="00346C9A"/>
    <w:rsid w:val="00350BD3"/>
    <w:rsid w:val="0035102D"/>
    <w:rsid w:val="003513C1"/>
    <w:rsid w:val="00351DB4"/>
    <w:rsid w:val="00351E66"/>
    <w:rsid w:val="00351FBA"/>
    <w:rsid w:val="00352DEF"/>
    <w:rsid w:val="003537B9"/>
    <w:rsid w:val="00353E7D"/>
    <w:rsid w:val="003551B8"/>
    <w:rsid w:val="00355F69"/>
    <w:rsid w:val="00356E3D"/>
    <w:rsid w:val="00357413"/>
    <w:rsid w:val="00360409"/>
    <w:rsid w:val="00360818"/>
    <w:rsid w:val="00361778"/>
    <w:rsid w:val="00361BCE"/>
    <w:rsid w:val="00362DCB"/>
    <w:rsid w:val="00362F9A"/>
    <w:rsid w:val="0036300E"/>
    <w:rsid w:val="0036419B"/>
    <w:rsid w:val="003644AB"/>
    <w:rsid w:val="00364728"/>
    <w:rsid w:val="00364959"/>
    <w:rsid w:val="0036517E"/>
    <w:rsid w:val="00365259"/>
    <w:rsid w:val="003652B9"/>
    <w:rsid w:val="0036557D"/>
    <w:rsid w:val="0036595C"/>
    <w:rsid w:val="00366730"/>
    <w:rsid w:val="003701F5"/>
    <w:rsid w:val="0037059A"/>
    <w:rsid w:val="003710AA"/>
    <w:rsid w:val="003725D1"/>
    <w:rsid w:val="00372AF4"/>
    <w:rsid w:val="00374F77"/>
    <w:rsid w:val="0037593E"/>
    <w:rsid w:val="00375EFA"/>
    <w:rsid w:val="00375FE5"/>
    <w:rsid w:val="00376746"/>
    <w:rsid w:val="00376B0A"/>
    <w:rsid w:val="00376B91"/>
    <w:rsid w:val="00376EA1"/>
    <w:rsid w:val="003778E5"/>
    <w:rsid w:val="00380956"/>
    <w:rsid w:val="00381A7C"/>
    <w:rsid w:val="00381AD8"/>
    <w:rsid w:val="00381B1D"/>
    <w:rsid w:val="003824C6"/>
    <w:rsid w:val="00382F34"/>
    <w:rsid w:val="0038307A"/>
    <w:rsid w:val="00383503"/>
    <w:rsid w:val="003849BD"/>
    <w:rsid w:val="00386BAF"/>
    <w:rsid w:val="0038705F"/>
    <w:rsid w:val="003900CE"/>
    <w:rsid w:val="0039079C"/>
    <w:rsid w:val="00391380"/>
    <w:rsid w:val="00391A5F"/>
    <w:rsid w:val="00392E85"/>
    <w:rsid w:val="00394AD7"/>
    <w:rsid w:val="00394C9C"/>
    <w:rsid w:val="00394D59"/>
    <w:rsid w:val="00394E4A"/>
    <w:rsid w:val="0039516D"/>
    <w:rsid w:val="00395B9B"/>
    <w:rsid w:val="0039630F"/>
    <w:rsid w:val="00396429"/>
    <w:rsid w:val="003964FF"/>
    <w:rsid w:val="003969A3"/>
    <w:rsid w:val="00396E5C"/>
    <w:rsid w:val="00397427"/>
    <w:rsid w:val="003A03B8"/>
    <w:rsid w:val="003A15FA"/>
    <w:rsid w:val="003A26D1"/>
    <w:rsid w:val="003A2D9F"/>
    <w:rsid w:val="003A37DA"/>
    <w:rsid w:val="003A3BDD"/>
    <w:rsid w:val="003A3D9C"/>
    <w:rsid w:val="003A41A4"/>
    <w:rsid w:val="003A41C2"/>
    <w:rsid w:val="003A44DB"/>
    <w:rsid w:val="003A4646"/>
    <w:rsid w:val="003A4A63"/>
    <w:rsid w:val="003A4C59"/>
    <w:rsid w:val="003A665A"/>
    <w:rsid w:val="003A67A8"/>
    <w:rsid w:val="003A6EDF"/>
    <w:rsid w:val="003A710E"/>
    <w:rsid w:val="003A7694"/>
    <w:rsid w:val="003A7881"/>
    <w:rsid w:val="003B044D"/>
    <w:rsid w:val="003B0B28"/>
    <w:rsid w:val="003B1003"/>
    <w:rsid w:val="003B10F5"/>
    <w:rsid w:val="003B3369"/>
    <w:rsid w:val="003B358C"/>
    <w:rsid w:val="003B4136"/>
    <w:rsid w:val="003B4908"/>
    <w:rsid w:val="003B4D13"/>
    <w:rsid w:val="003B4F44"/>
    <w:rsid w:val="003B50B6"/>
    <w:rsid w:val="003B573E"/>
    <w:rsid w:val="003B5DEE"/>
    <w:rsid w:val="003B61ED"/>
    <w:rsid w:val="003B7910"/>
    <w:rsid w:val="003C1C52"/>
    <w:rsid w:val="003C230D"/>
    <w:rsid w:val="003C287F"/>
    <w:rsid w:val="003C3215"/>
    <w:rsid w:val="003C3B65"/>
    <w:rsid w:val="003C3E4C"/>
    <w:rsid w:val="003C4954"/>
    <w:rsid w:val="003C4B00"/>
    <w:rsid w:val="003C53DD"/>
    <w:rsid w:val="003C571E"/>
    <w:rsid w:val="003C58B6"/>
    <w:rsid w:val="003C58E4"/>
    <w:rsid w:val="003D0EA4"/>
    <w:rsid w:val="003D23AE"/>
    <w:rsid w:val="003D2802"/>
    <w:rsid w:val="003D32DF"/>
    <w:rsid w:val="003D3DEC"/>
    <w:rsid w:val="003D409D"/>
    <w:rsid w:val="003D43C4"/>
    <w:rsid w:val="003D4D84"/>
    <w:rsid w:val="003D5DE6"/>
    <w:rsid w:val="003D6EB8"/>
    <w:rsid w:val="003E011D"/>
    <w:rsid w:val="003E13E2"/>
    <w:rsid w:val="003E1F8D"/>
    <w:rsid w:val="003E2FC1"/>
    <w:rsid w:val="003E4F5A"/>
    <w:rsid w:val="003E4FD2"/>
    <w:rsid w:val="003E5895"/>
    <w:rsid w:val="003E67F3"/>
    <w:rsid w:val="003E7037"/>
    <w:rsid w:val="003E71EA"/>
    <w:rsid w:val="003E7E8A"/>
    <w:rsid w:val="003F0EA8"/>
    <w:rsid w:val="003F40BC"/>
    <w:rsid w:val="003F46CA"/>
    <w:rsid w:val="003F4CBA"/>
    <w:rsid w:val="003F4DE0"/>
    <w:rsid w:val="003F4F37"/>
    <w:rsid w:val="003F4FC2"/>
    <w:rsid w:val="003F50D1"/>
    <w:rsid w:val="003F5AC5"/>
    <w:rsid w:val="003F5DC9"/>
    <w:rsid w:val="003F64C9"/>
    <w:rsid w:val="0040075A"/>
    <w:rsid w:val="00400B55"/>
    <w:rsid w:val="004011AA"/>
    <w:rsid w:val="00401835"/>
    <w:rsid w:val="00401C5E"/>
    <w:rsid w:val="00401CC0"/>
    <w:rsid w:val="00401F9A"/>
    <w:rsid w:val="004024BA"/>
    <w:rsid w:val="004025B3"/>
    <w:rsid w:val="0040285D"/>
    <w:rsid w:val="00402F1A"/>
    <w:rsid w:val="00404008"/>
    <w:rsid w:val="00405C31"/>
    <w:rsid w:val="004064B5"/>
    <w:rsid w:val="004066D1"/>
    <w:rsid w:val="00407E36"/>
    <w:rsid w:val="004100B5"/>
    <w:rsid w:val="00411146"/>
    <w:rsid w:val="00411688"/>
    <w:rsid w:val="00411B45"/>
    <w:rsid w:val="00412235"/>
    <w:rsid w:val="0041275A"/>
    <w:rsid w:val="00413044"/>
    <w:rsid w:val="004132DA"/>
    <w:rsid w:val="00413ACD"/>
    <w:rsid w:val="00413E1A"/>
    <w:rsid w:val="00414420"/>
    <w:rsid w:val="00414E7B"/>
    <w:rsid w:val="004157DA"/>
    <w:rsid w:val="00416DB6"/>
    <w:rsid w:val="004178D2"/>
    <w:rsid w:val="00420DEB"/>
    <w:rsid w:val="00421E84"/>
    <w:rsid w:val="00423017"/>
    <w:rsid w:val="0042350A"/>
    <w:rsid w:val="0042364D"/>
    <w:rsid w:val="00423D88"/>
    <w:rsid w:val="00423F00"/>
    <w:rsid w:val="0042554E"/>
    <w:rsid w:val="00425AA4"/>
    <w:rsid w:val="00426053"/>
    <w:rsid w:val="00426B07"/>
    <w:rsid w:val="0043015C"/>
    <w:rsid w:val="00430420"/>
    <w:rsid w:val="00430BA7"/>
    <w:rsid w:val="00430C02"/>
    <w:rsid w:val="004314F3"/>
    <w:rsid w:val="004316E7"/>
    <w:rsid w:val="00431F61"/>
    <w:rsid w:val="00432C4B"/>
    <w:rsid w:val="00432E92"/>
    <w:rsid w:val="0043317D"/>
    <w:rsid w:val="004337A8"/>
    <w:rsid w:val="00433D17"/>
    <w:rsid w:val="004353C1"/>
    <w:rsid w:val="00437987"/>
    <w:rsid w:val="00437EE9"/>
    <w:rsid w:val="00440ABC"/>
    <w:rsid w:val="00441006"/>
    <w:rsid w:val="0044140E"/>
    <w:rsid w:val="004422F7"/>
    <w:rsid w:val="004429C9"/>
    <w:rsid w:val="00442CC5"/>
    <w:rsid w:val="00443A57"/>
    <w:rsid w:val="0044423A"/>
    <w:rsid w:val="00444B3A"/>
    <w:rsid w:val="00444F98"/>
    <w:rsid w:val="00445254"/>
    <w:rsid w:val="00445BA8"/>
    <w:rsid w:val="00446760"/>
    <w:rsid w:val="00446C66"/>
    <w:rsid w:val="00447269"/>
    <w:rsid w:val="004504F3"/>
    <w:rsid w:val="00451496"/>
    <w:rsid w:val="00451974"/>
    <w:rsid w:val="004523EA"/>
    <w:rsid w:val="0045285D"/>
    <w:rsid w:val="0045291F"/>
    <w:rsid w:val="0045357E"/>
    <w:rsid w:val="0045379D"/>
    <w:rsid w:val="004541E5"/>
    <w:rsid w:val="0045432C"/>
    <w:rsid w:val="00454F0F"/>
    <w:rsid w:val="004555DE"/>
    <w:rsid w:val="0045625E"/>
    <w:rsid w:val="004601EE"/>
    <w:rsid w:val="004607CF"/>
    <w:rsid w:val="00460B5E"/>
    <w:rsid w:val="004614FA"/>
    <w:rsid w:val="004615AA"/>
    <w:rsid w:val="004623CC"/>
    <w:rsid w:val="0046328F"/>
    <w:rsid w:val="004638C1"/>
    <w:rsid w:val="00463D4B"/>
    <w:rsid w:val="004649C9"/>
    <w:rsid w:val="00464B54"/>
    <w:rsid w:val="00465155"/>
    <w:rsid w:val="004654BA"/>
    <w:rsid w:val="0046580C"/>
    <w:rsid w:val="004659B4"/>
    <w:rsid w:val="00465A30"/>
    <w:rsid w:val="00465E77"/>
    <w:rsid w:val="00465FDE"/>
    <w:rsid w:val="0046610F"/>
    <w:rsid w:val="00466C95"/>
    <w:rsid w:val="004670B2"/>
    <w:rsid w:val="004672A2"/>
    <w:rsid w:val="00467A8F"/>
    <w:rsid w:val="0047070F"/>
    <w:rsid w:val="00472122"/>
    <w:rsid w:val="00472E37"/>
    <w:rsid w:val="00472EDF"/>
    <w:rsid w:val="004732DA"/>
    <w:rsid w:val="004736BF"/>
    <w:rsid w:val="00473CDC"/>
    <w:rsid w:val="0047429A"/>
    <w:rsid w:val="00475172"/>
    <w:rsid w:val="00475E33"/>
    <w:rsid w:val="004761C3"/>
    <w:rsid w:val="0047680E"/>
    <w:rsid w:val="00476A18"/>
    <w:rsid w:val="004779AE"/>
    <w:rsid w:val="00477BAD"/>
    <w:rsid w:val="00480BFA"/>
    <w:rsid w:val="00480C5D"/>
    <w:rsid w:val="00481A16"/>
    <w:rsid w:val="00481CE5"/>
    <w:rsid w:val="00481FDE"/>
    <w:rsid w:val="00482236"/>
    <w:rsid w:val="0048269D"/>
    <w:rsid w:val="004847BA"/>
    <w:rsid w:val="004850C8"/>
    <w:rsid w:val="004855AA"/>
    <w:rsid w:val="00486582"/>
    <w:rsid w:val="00486A41"/>
    <w:rsid w:val="00487473"/>
    <w:rsid w:val="004875E4"/>
    <w:rsid w:val="00490351"/>
    <w:rsid w:val="0049082A"/>
    <w:rsid w:val="00491A9A"/>
    <w:rsid w:val="00493CC7"/>
    <w:rsid w:val="0049486B"/>
    <w:rsid w:val="00494A87"/>
    <w:rsid w:val="00495411"/>
    <w:rsid w:val="00496A1D"/>
    <w:rsid w:val="00496C9A"/>
    <w:rsid w:val="00496E2E"/>
    <w:rsid w:val="00497FF6"/>
    <w:rsid w:val="004A1110"/>
    <w:rsid w:val="004A1BDB"/>
    <w:rsid w:val="004A2F63"/>
    <w:rsid w:val="004A3076"/>
    <w:rsid w:val="004A35F1"/>
    <w:rsid w:val="004A41FD"/>
    <w:rsid w:val="004A422F"/>
    <w:rsid w:val="004A453F"/>
    <w:rsid w:val="004A4A21"/>
    <w:rsid w:val="004A56E3"/>
    <w:rsid w:val="004A6340"/>
    <w:rsid w:val="004A70CE"/>
    <w:rsid w:val="004B0B5D"/>
    <w:rsid w:val="004B0CF6"/>
    <w:rsid w:val="004B10BC"/>
    <w:rsid w:val="004B17FE"/>
    <w:rsid w:val="004B1AA0"/>
    <w:rsid w:val="004B25BD"/>
    <w:rsid w:val="004B3CB8"/>
    <w:rsid w:val="004B4AA0"/>
    <w:rsid w:val="004B5248"/>
    <w:rsid w:val="004B59C3"/>
    <w:rsid w:val="004B6365"/>
    <w:rsid w:val="004B6F40"/>
    <w:rsid w:val="004B7CD4"/>
    <w:rsid w:val="004B7EF2"/>
    <w:rsid w:val="004C0623"/>
    <w:rsid w:val="004C1E66"/>
    <w:rsid w:val="004C1F76"/>
    <w:rsid w:val="004C297D"/>
    <w:rsid w:val="004C2CCF"/>
    <w:rsid w:val="004C33E0"/>
    <w:rsid w:val="004C38FD"/>
    <w:rsid w:val="004C3A1F"/>
    <w:rsid w:val="004C459A"/>
    <w:rsid w:val="004C4CC8"/>
    <w:rsid w:val="004C4DF2"/>
    <w:rsid w:val="004C524A"/>
    <w:rsid w:val="004C7B10"/>
    <w:rsid w:val="004D0538"/>
    <w:rsid w:val="004D12E4"/>
    <w:rsid w:val="004D29A0"/>
    <w:rsid w:val="004D2F10"/>
    <w:rsid w:val="004D2FA9"/>
    <w:rsid w:val="004D48E4"/>
    <w:rsid w:val="004D4908"/>
    <w:rsid w:val="004D5D34"/>
    <w:rsid w:val="004D5DBD"/>
    <w:rsid w:val="004D6292"/>
    <w:rsid w:val="004D75BC"/>
    <w:rsid w:val="004E0986"/>
    <w:rsid w:val="004E0E4E"/>
    <w:rsid w:val="004E1131"/>
    <w:rsid w:val="004E12D4"/>
    <w:rsid w:val="004E260A"/>
    <w:rsid w:val="004E26F5"/>
    <w:rsid w:val="004E29C4"/>
    <w:rsid w:val="004E498E"/>
    <w:rsid w:val="004E655E"/>
    <w:rsid w:val="004F0616"/>
    <w:rsid w:val="004F194F"/>
    <w:rsid w:val="004F1EED"/>
    <w:rsid w:val="004F2E0A"/>
    <w:rsid w:val="004F411B"/>
    <w:rsid w:val="004F42D7"/>
    <w:rsid w:val="004F639B"/>
    <w:rsid w:val="004F7B4E"/>
    <w:rsid w:val="005016FF"/>
    <w:rsid w:val="00501DCB"/>
    <w:rsid w:val="00502426"/>
    <w:rsid w:val="00502A00"/>
    <w:rsid w:val="00503ACC"/>
    <w:rsid w:val="00504290"/>
    <w:rsid w:val="00505363"/>
    <w:rsid w:val="00505F34"/>
    <w:rsid w:val="00506467"/>
    <w:rsid w:val="00507157"/>
    <w:rsid w:val="0050738B"/>
    <w:rsid w:val="005077F1"/>
    <w:rsid w:val="005108CA"/>
    <w:rsid w:val="005113F3"/>
    <w:rsid w:val="0051177A"/>
    <w:rsid w:val="0051210F"/>
    <w:rsid w:val="0051260D"/>
    <w:rsid w:val="00512896"/>
    <w:rsid w:val="005129BE"/>
    <w:rsid w:val="00513FE5"/>
    <w:rsid w:val="005154B4"/>
    <w:rsid w:val="0051568E"/>
    <w:rsid w:val="00515BC1"/>
    <w:rsid w:val="00515D5E"/>
    <w:rsid w:val="00515F82"/>
    <w:rsid w:val="00516139"/>
    <w:rsid w:val="0051638A"/>
    <w:rsid w:val="005171A0"/>
    <w:rsid w:val="0051741E"/>
    <w:rsid w:val="00517791"/>
    <w:rsid w:val="00517D21"/>
    <w:rsid w:val="00517F69"/>
    <w:rsid w:val="00520803"/>
    <w:rsid w:val="00522639"/>
    <w:rsid w:val="00522C41"/>
    <w:rsid w:val="00522CB6"/>
    <w:rsid w:val="00522EBF"/>
    <w:rsid w:val="00523070"/>
    <w:rsid w:val="0052373F"/>
    <w:rsid w:val="0052429E"/>
    <w:rsid w:val="00524D9A"/>
    <w:rsid w:val="00525649"/>
    <w:rsid w:val="00525A72"/>
    <w:rsid w:val="00526565"/>
    <w:rsid w:val="0052692E"/>
    <w:rsid w:val="00526966"/>
    <w:rsid w:val="00526A66"/>
    <w:rsid w:val="00527DC2"/>
    <w:rsid w:val="0053009D"/>
    <w:rsid w:val="00530162"/>
    <w:rsid w:val="00530844"/>
    <w:rsid w:val="005331C9"/>
    <w:rsid w:val="00533250"/>
    <w:rsid w:val="005369ED"/>
    <w:rsid w:val="00536B25"/>
    <w:rsid w:val="00540132"/>
    <w:rsid w:val="005403C0"/>
    <w:rsid w:val="005407C6"/>
    <w:rsid w:val="00540AB1"/>
    <w:rsid w:val="00540DD3"/>
    <w:rsid w:val="00542323"/>
    <w:rsid w:val="005427B3"/>
    <w:rsid w:val="00542A36"/>
    <w:rsid w:val="00543876"/>
    <w:rsid w:val="00544C43"/>
    <w:rsid w:val="0054587F"/>
    <w:rsid w:val="00545F6F"/>
    <w:rsid w:val="00546F1B"/>
    <w:rsid w:val="0054758C"/>
    <w:rsid w:val="00547592"/>
    <w:rsid w:val="00547AD3"/>
    <w:rsid w:val="005508B9"/>
    <w:rsid w:val="00551B43"/>
    <w:rsid w:val="005525C1"/>
    <w:rsid w:val="00555D60"/>
    <w:rsid w:val="0055787C"/>
    <w:rsid w:val="005609EE"/>
    <w:rsid w:val="00560B35"/>
    <w:rsid w:val="005622D1"/>
    <w:rsid w:val="00562695"/>
    <w:rsid w:val="00562960"/>
    <w:rsid w:val="005648B9"/>
    <w:rsid w:val="00564E87"/>
    <w:rsid w:val="00565533"/>
    <w:rsid w:val="005666FF"/>
    <w:rsid w:val="00567021"/>
    <w:rsid w:val="005677C7"/>
    <w:rsid w:val="00567D8C"/>
    <w:rsid w:val="00567DEE"/>
    <w:rsid w:val="00570167"/>
    <w:rsid w:val="00571C85"/>
    <w:rsid w:val="00571DC9"/>
    <w:rsid w:val="00571FB8"/>
    <w:rsid w:val="00572E91"/>
    <w:rsid w:val="00573EFB"/>
    <w:rsid w:val="005742FA"/>
    <w:rsid w:val="005764C9"/>
    <w:rsid w:val="005768EB"/>
    <w:rsid w:val="0057698C"/>
    <w:rsid w:val="00576AFB"/>
    <w:rsid w:val="0057721C"/>
    <w:rsid w:val="005772E3"/>
    <w:rsid w:val="005818FC"/>
    <w:rsid w:val="00581B9E"/>
    <w:rsid w:val="00581F62"/>
    <w:rsid w:val="00582265"/>
    <w:rsid w:val="00582693"/>
    <w:rsid w:val="00583650"/>
    <w:rsid w:val="0058402D"/>
    <w:rsid w:val="00584C2A"/>
    <w:rsid w:val="005852EA"/>
    <w:rsid w:val="0058536E"/>
    <w:rsid w:val="005854C4"/>
    <w:rsid w:val="0058557C"/>
    <w:rsid w:val="00585E4B"/>
    <w:rsid w:val="00586526"/>
    <w:rsid w:val="00587089"/>
    <w:rsid w:val="00587241"/>
    <w:rsid w:val="00587C30"/>
    <w:rsid w:val="005946A9"/>
    <w:rsid w:val="005963EC"/>
    <w:rsid w:val="005977A4"/>
    <w:rsid w:val="005979FA"/>
    <w:rsid w:val="005A0945"/>
    <w:rsid w:val="005A0A88"/>
    <w:rsid w:val="005A105E"/>
    <w:rsid w:val="005A19BF"/>
    <w:rsid w:val="005A2C1B"/>
    <w:rsid w:val="005A2C8B"/>
    <w:rsid w:val="005A6BF1"/>
    <w:rsid w:val="005A7B20"/>
    <w:rsid w:val="005B06F8"/>
    <w:rsid w:val="005B0A29"/>
    <w:rsid w:val="005B12B5"/>
    <w:rsid w:val="005B1633"/>
    <w:rsid w:val="005B23A5"/>
    <w:rsid w:val="005B380A"/>
    <w:rsid w:val="005B3B45"/>
    <w:rsid w:val="005B3CF9"/>
    <w:rsid w:val="005B42FD"/>
    <w:rsid w:val="005B4D29"/>
    <w:rsid w:val="005B4E79"/>
    <w:rsid w:val="005B7099"/>
    <w:rsid w:val="005B7349"/>
    <w:rsid w:val="005B7F3A"/>
    <w:rsid w:val="005C1E54"/>
    <w:rsid w:val="005C2536"/>
    <w:rsid w:val="005C2EC5"/>
    <w:rsid w:val="005C2FDA"/>
    <w:rsid w:val="005C3C4C"/>
    <w:rsid w:val="005C3D22"/>
    <w:rsid w:val="005C3FCC"/>
    <w:rsid w:val="005C40B4"/>
    <w:rsid w:val="005C4909"/>
    <w:rsid w:val="005C4FC5"/>
    <w:rsid w:val="005C54D8"/>
    <w:rsid w:val="005C7682"/>
    <w:rsid w:val="005D0369"/>
    <w:rsid w:val="005D07F3"/>
    <w:rsid w:val="005D0956"/>
    <w:rsid w:val="005D1DD1"/>
    <w:rsid w:val="005D28B8"/>
    <w:rsid w:val="005D36BD"/>
    <w:rsid w:val="005D38CE"/>
    <w:rsid w:val="005D531A"/>
    <w:rsid w:val="005D57C6"/>
    <w:rsid w:val="005D71E9"/>
    <w:rsid w:val="005D736A"/>
    <w:rsid w:val="005D7688"/>
    <w:rsid w:val="005D7E35"/>
    <w:rsid w:val="005E122C"/>
    <w:rsid w:val="005E18D0"/>
    <w:rsid w:val="005E1D7F"/>
    <w:rsid w:val="005E2072"/>
    <w:rsid w:val="005E21E4"/>
    <w:rsid w:val="005E2BD2"/>
    <w:rsid w:val="005E4469"/>
    <w:rsid w:val="005E476E"/>
    <w:rsid w:val="005E5361"/>
    <w:rsid w:val="005E5DFA"/>
    <w:rsid w:val="005E60C7"/>
    <w:rsid w:val="005E6103"/>
    <w:rsid w:val="005E6738"/>
    <w:rsid w:val="005E6C66"/>
    <w:rsid w:val="005F04E4"/>
    <w:rsid w:val="005F0EE7"/>
    <w:rsid w:val="005F0FCC"/>
    <w:rsid w:val="005F0FF1"/>
    <w:rsid w:val="005F374D"/>
    <w:rsid w:val="005F4233"/>
    <w:rsid w:val="005F4C65"/>
    <w:rsid w:val="005F55AE"/>
    <w:rsid w:val="005F5974"/>
    <w:rsid w:val="005F654D"/>
    <w:rsid w:val="005F6819"/>
    <w:rsid w:val="005F7684"/>
    <w:rsid w:val="005F77BA"/>
    <w:rsid w:val="00601ED1"/>
    <w:rsid w:val="006021D8"/>
    <w:rsid w:val="00602D1B"/>
    <w:rsid w:val="006031E1"/>
    <w:rsid w:val="00603619"/>
    <w:rsid w:val="006041C8"/>
    <w:rsid w:val="006055B0"/>
    <w:rsid w:val="006059CE"/>
    <w:rsid w:val="006059DC"/>
    <w:rsid w:val="0060643B"/>
    <w:rsid w:val="0060784E"/>
    <w:rsid w:val="0061002B"/>
    <w:rsid w:val="00610A61"/>
    <w:rsid w:val="0061131F"/>
    <w:rsid w:val="00611772"/>
    <w:rsid w:val="00613239"/>
    <w:rsid w:val="006134D3"/>
    <w:rsid w:val="00613DC1"/>
    <w:rsid w:val="00614D0F"/>
    <w:rsid w:val="00614E92"/>
    <w:rsid w:val="00615B48"/>
    <w:rsid w:val="00615D96"/>
    <w:rsid w:val="00615DF7"/>
    <w:rsid w:val="00617A89"/>
    <w:rsid w:val="00617BA9"/>
    <w:rsid w:val="00621724"/>
    <w:rsid w:val="0062235D"/>
    <w:rsid w:val="00622AA2"/>
    <w:rsid w:val="00622B55"/>
    <w:rsid w:val="00622F24"/>
    <w:rsid w:val="0062433B"/>
    <w:rsid w:val="006245BF"/>
    <w:rsid w:val="006249EE"/>
    <w:rsid w:val="006253BD"/>
    <w:rsid w:val="00625680"/>
    <w:rsid w:val="006304BE"/>
    <w:rsid w:val="00631130"/>
    <w:rsid w:val="006317CD"/>
    <w:rsid w:val="00632DFF"/>
    <w:rsid w:val="00633F59"/>
    <w:rsid w:val="00633F7B"/>
    <w:rsid w:val="00636056"/>
    <w:rsid w:val="0063607E"/>
    <w:rsid w:val="0063676E"/>
    <w:rsid w:val="00636F31"/>
    <w:rsid w:val="00636FD6"/>
    <w:rsid w:val="006370B3"/>
    <w:rsid w:val="00637172"/>
    <w:rsid w:val="00640579"/>
    <w:rsid w:val="00640D83"/>
    <w:rsid w:val="00640DAB"/>
    <w:rsid w:val="00641197"/>
    <w:rsid w:val="00642157"/>
    <w:rsid w:val="00642CE9"/>
    <w:rsid w:val="00642F7B"/>
    <w:rsid w:val="006452ED"/>
    <w:rsid w:val="006452F5"/>
    <w:rsid w:val="00645EE9"/>
    <w:rsid w:val="00646B84"/>
    <w:rsid w:val="00646D9B"/>
    <w:rsid w:val="0065000F"/>
    <w:rsid w:val="00650300"/>
    <w:rsid w:val="006504F5"/>
    <w:rsid w:val="006510A6"/>
    <w:rsid w:val="006511A1"/>
    <w:rsid w:val="0065137C"/>
    <w:rsid w:val="00651597"/>
    <w:rsid w:val="0065167F"/>
    <w:rsid w:val="006519E1"/>
    <w:rsid w:val="00651B7A"/>
    <w:rsid w:val="00652641"/>
    <w:rsid w:val="00652E65"/>
    <w:rsid w:val="00653027"/>
    <w:rsid w:val="00653188"/>
    <w:rsid w:val="006537B7"/>
    <w:rsid w:val="00653D77"/>
    <w:rsid w:val="00653FF8"/>
    <w:rsid w:val="00654656"/>
    <w:rsid w:val="00654E1E"/>
    <w:rsid w:val="00655F5D"/>
    <w:rsid w:val="00657250"/>
    <w:rsid w:val="006613F4"/>
    <w:rsid w:val="006614BC"/>
    <w:rsid w:val="00661CE3"/>
    <w:rsid w:val="006629AC"/>
    <w:rsid w:val="00663722"/>
    <w:rsid w:val="00664746"/>
    <w:rsid w:val="00664DD8"/>
    <w:rsid w:val="0066587A"/>
    <w:rsid w:val="006659DE"/>
    <w:rsid w:val="00665A00"/>
    <w:rsid w:val="00665CBD"/>
    <w:rsid w:val="00665D46"/>
    <w:rsid w:val="0067069F"/>
    <w:rsid w:val="00670AA0"/>
    <w:rsid w:val="00670ADB"/>
    <w:rsid w:val="00670CF1"/>
    <w:rsid w:val="00670ED5"/>
    <w:rsid w:val="006710C8"/>
    <w:rsid w:val="0067348A"/>
    <w:rsid w:val="0067382E"/>
    <w:rsid w:val="00675898"/>
    <w:rsid w:val="006763C6"/>
    <w:rsid w:val="00680537"/>
    <w:rsid w:val="006815E3"/>
    <w:rsid w:val="0068205F"/>
    <w:rsid w:val="0068217B"/>
    <w:rsid w:val="00682629"/>
    <w:rsid w:val="00682E98"/>
    <w:rsid w:val="006837BE"/>
    <w:rsid w:val="00684DAD"/>
    <w:rsid w:val="006851D7"/>
    <w:rsid w:val="00685FE4"/>
    <w:rsid w:val="00686058"/>
    <w:rsid w:val="00687A5D"/>
    <w:rsid w:val="00690FD2"/>
    <w:rsid w:val="00691161"/>
    <w:rsid w:val="00692240"/>
    <w:rsid w:val="00692D7B"/>
    <w:rsid w:val="00693479"/>
    <w:rsid w:val="00693870"/>
    <w:rsid w:val="00693CAB"/>
    <w:rsid w:val="00693F56"/>
    <w:rsid w:val="00695661"/>
    <w:rsid w:val="00695C86"/>
    <w:rsid w:val="00695F66"/>
    <w:rsid w:val="00696DA2"/>
    <w:rsid w:val="00696E15"/>
    <w:rsid w:val="00696ED0"/>
    <w:rsid w:val="006A0DE8"/>
    <w:rsid w:val="006A3337"/>
    <w:rsid w:val="006A423D"/>
    <w:rsid w:val="006A499B"/>
    <w:rsid w:val="006A6018"/>
    <w:rsid w:val="006A695E"/>
    <w:rsid w:val="006A7800"/>
    <w:rsid w:val="006B050D"/>
    <w:rsid w:val="006B0886"/>
    <w:rsid w:val="006B140B"/>
    <w:rsid w:val="006B247F"/>
    <w:rsid w:val="006B31BE"/>
    <w:rsid w:val="006B3CEE"/>
    <w:rsid w:val="006B3FE4"/>
    <w:rsid w:val="006B42FC"/>
    <w:rsid w:val="006B4E09"/>
    <w:rsid w:val="006B6B7D"/>
    <w:rsid w:val="006C0AA5"/>
    <w:rsid w:val="006C12D3"/>
    <w:rsid w:val="006C140C"/>
    <w:rsid w:val="006C271F"/>
    <w:rsid w:val="006C2884"/>
    <w:rsid w:val="006C29A6"/>
    <w:rsid w:val="006C2F20"/>
    <w:rsid w:val="006C43E9"/>
    <w:rsid w:val="006C4AFE"/>
    <w:rsid w:val="006C667D"/>
    <w:rsid w:val="006C7732"/>
    <w:rsid w:val="006D0479"/>
    <w:rsid w:val="006D08ED"/>
    <w:rsid w:val="006D262A"/>
    <w:rsid w:val="006D2BE4"/>
    <w:rsid w:val="006D2C8A"/>
    <w:rsid w:val="006D2EA5"/>
    <w:rsid w:val="006D3C2E"/>
    <w:rsid w:val="006D481C"/>
    <w:rsid w:val="006D574C"/>
    <w:rsid w:val="006D6111"/>
    <w:rsid w:val="006D655D"/>
    <w:rsid w:val="006D6943"/>
    <w:rsid w:val="006D7208"/>
    <w:rsid w:val="006D7564"/>
    <w:rsid w:val="006E00E0"/>
    <w:rsid w:val="006E02A6"/>
    <w:rsid w:val="006E26A1"/>
    <w:rsid w:val="006E2CC6"/>
    <w:rsid w:val="006E3FD9"/>
    <w:rsid w:val="006E445C"/>
    <w:rsid w:val="006E45E1"/>
    <w:rsid w:val="006E493B"/>
    <w:rsid w:val="006E50EE"/>
    <w:rsid w:val="006E50F1"/>
    <w:rsid w:val="006E5198"/>
    <w:rsid w:val="006E6BF2"/>
    <w:rsid w:val="006E7C3F"/>
    <w:rsid w:val="006F2264"/>
    <w:rsid w:val="006F2D52"/>
    <w:rsid w:val="006F38E5"/>
    <w:rsid w:val="006F3B44"/>
    <w:rsid w:val="006F4750"/>
    <w:rsid w:val="006F4FA3"/>
    <w:rsid w:val="006F5421"/>
    <w:rsid w:val="006F5C59"/>
    <w:rsid w:val="006F6011"/>
    <w:rsid w:val="006F6D13"/>
    <w:rsid w:val="006F7300"/>
    <w:rsid w:val="006F7F28"/>
    <w:rsid w:val="00700935"/>
    <w:rsid w:val="00700E4C"/>
    <w:rsid w:val="007011AC"/>
    <w:rsid w:val="007015BB"/>
    <w:rsid w:val="00701677"/>
    <w:rsid w:val="00701FE8"/>
    <w:rsid w:val="00702847"/>
    <w:rsid w:val="007032EA"/>
    <w:rsid w:val="007033CD"/>
    <w:rsid w:val="00704142"/>
    <w:rsid w:val="00704659"/>
    <w:rsid w:val="0070506C"/>
    <w:rsid w:val="0070588D"/>
    <w:rsid w:val="00705BC0"/>
    <w:rsid w:val="00705DF7"/>
    <w:rsid w:val="00706F0D"/>
    <w:rsid w:val="0071143B"/>
    <w:rsid w:val="00711AA9"/>
    <w:rsid w:val="00711D20"/>
    <w:rsid w:val="00712D13"/>
    <w:rsid w:val="00713B42"/>
    <w:rsid w:val="00714BDC"/>
    <w:rsid w:val="007154AC"/>
    <w:rsid w:val="00715ABF"/>
    <w:rsid w:val="00715B29"/>
    <w:rsid w:val="007162CD"/>
    <w:rsid w:val="00716353"/>
    <w:rsid w:val="007201A4"/>
    <w:rsid w:val="0072203C"/>
    <w:rsid w:val="00722684"/>
    <w:rsid w:val="007228CD"/>
    <w:rsid w:val="0072647E"/>
    <w:rsid w:val="00726C8F"/>
    <w:rsid w:val="00726D91"/>
    <w:rsid w:val="00727930"/>
    <w:rsid w:val="00727A83"/>
    <w:rsid w:val="00727D76"/>
    <w:rsid w:val="00730AC4"/>
    <w:rsid w:val="00731148"/>
    <w:rsid w:val="00731559"/>
    <w:rsid w:val="007318F1"/>
    <w:rsid w:val="007329BD"/>
    <w:rsid w:val="00732D75"/>
    <w:rsid w:val="00733871"/>
    <w:rsid w:val="00733B17"/>
    <w:rsid w:val="00734098"/>
    <w:rsid w:val="00734131"/>
    <w:rsid w:val="00735C17"/>
    <w:rsid w:val="00735F03"/>
    <w:rsid w:val="00736B79"/>
    <w:rsid w:val="007375E6"/>
    <w:rsid w:val="00737701"/>
    <w:rsid w:val="00737AF9"/>
    <w:rsid w:val="0074046A"/>
    <w:rsid w:val="007415E4"/>
    <w:rsid w:val="00744008"/>
    <w:rsid w:val="00744CEC"/>
    <w:rsid w:val="0074556E"/>
    <w:rsid w:val="00745DD8"/>
    <w:rsid w:val="00745E81"/>
    <w:rsid w:val="00746401"/>
    <w:rsid w:val="0074773C"/>
    <w:rsid w:val="00751BC0"/>
    <w:rsid w:val="00752224"/>
    <w:rsid w:val="00752E05"/>
    <w:rsid w:val="00752E81"/>
    <w:rsid w:val="00753126"/>
    <w:rsid w:val="007531A7"/>
    <w:rsid w:val="007539F4"/>
    <w:rsid w:val="007544F6"/>
    <w:rsid w:val="00754977"/>
    <w:rsid w:val="007557DC"/>
    <w:rsid w:val="0075687D"/>
    <w:rsid w:val="007569F7"/>
    <w:rsid w:val="00756E6F"/>
    <w:rsid w:val="00760574"/>
    <w:rsid w:val="007608FC"/>
    <w:rsid w:val="00761D61"/>
    <w:rsid w:val="007620F4"/>
    <w:rsid w:val="00763608"/>
    <w:rsid w:val="007637F2"/>
    <w:rsid w:val="00763A79"/>
    <w:rsid w:val="007640A3"/>
    <w:rsid w:val="007664C4"/>
    <w:rsid w:val="007668D3"/>
    <w:rsid w:val="007668D6"/>
    <w:rsid w:val="007670F4"/>
    <w:rsid w:val="007702E7"/>
    <w:rsid w:val="0077061D"/>
    <w:rsid w:val="00770815"/>
    <w:rsid w:val="00770B11"/>
    <w:rsid w:val="00770CEC"/>
    <w:rsid w:val="007716B5"/>
    <w:rsid w:val="00772D07"/>
    <w:rsid w:val="00773101"/>
    <w:rsid w:val="007748D4"/>
    <w:rsid w:val="00775780"/>
    <w:rsid w:val="007757DF"/>
    <w:rsid w:val="00775E2B"/>
    <w:rsid w:val="007763EB"/>
    <w:rsid w:val="007774F1"/>
    <w:rsid w:val="00777CE7"/>
    <w:rsid w:val="007800BA"/>
    <w:rsid w:val="00781349"/>
    <w:rsid w:val="00781811"/>
    <w:rsid w:val="00782ACB"/>
    <w:rsid w:val="00782D5D"/>
    <w:rsid w:val="007834FA"/>
    <w:rsid w:val="00783CD5"/>
    <w:rsid w:val="0078480C"/>
    <w:rsid w:val="00784C31"/>
    <w:rsid w:val="0078567F"/>
    <w:rsid w:val="00785DE3"/>
    <w:rsid w:val="007865F1"/>
    <w:rsid w:val="007866FB"/>
    <w:rsid w:val="00786B47"/>
    <w:rsid w:val="007875EE"/>
    <w:rsid w:val="0078765A"/>
    <w:rsid w:val="00787BF6"/>
    <w:rsid w:val="00790019"/>
    <w:rsid w:val="007901B5"/>
    <w:rsid w:val="007909A7"/>
    <w:rsid w:val="00790FF3"/>
    <w:rsid w:val="007911A3"/>
    <w:rsid w:val="00791973"/>
    <w:rsid w:val="00794489"/>
    <w:rsid w:val="00794FAB"/>
    <w:rsid w:val="00795054"/>
    <w:rsid w:val="007950B4"/>
    <w:rsid w:val="00795952"/>
    <w:rsid w:val="00795A66"/>
    <w:rsid w:val="00795B29"/>
    <w:rsid w:val="00796BEB"/>
    <w:rsid w:val="00796C92"/>
    <w:rsid w:val="0079786B"/>
    <w:rsid w:val="00797A73"/>
    <w:rsid w:val="007A086D"/>
    <w:rsid w:val="007A150F"/>
    <w:rsid w:val="007A1A97"/>
    <w:rsid w:val="007A1AF6"/>
    <w:rsid w:val="007A2C46"/>
    <w:rsid w:val="007A3277"/>
    <w:rsid w:val="007A3748"/>
    <w:rsid w:val="007A4633"/>
    <w:rsid w:val="007A4A54"/>
    <w:rsid w:val="007A596A"/>
    <w:rsid w:val="007A5A29"/>
    <w:rsid w:val="007A5C14"/>
    <w:rsid w:val="007A5D9F"/>
    <w:rsid w:val="007A600C"/>
    <w:rsid w:val="007A6B06"/>
    <w:rsid w:val="007A6E9F"/>
    <w:rsid w:val="007A7910"/>
    <w:rsid w:val="007B02EE"/>
    <w:rsid w:val="007B176E"/>
    <w:rsid w:val="007B1E1C"/>
    <w:rsid w:val="007B1F56"/>
    <w:rsid w:val="007B1FB4"/>
    <w:rsid w:val="007B206D"/>
    <w:rsid w:val="007B234C"/>
    <w:rsid w:val="007B270A"/>
    <w:rsid w:val="007B27B0"/>
    <w:rsid w:val="007B3D39"/>
    <w:rsid w:val="007B4CA0"/>
    <w:rsid w:val="007B54C3"/>
    <w:rsid w:val="007B5D02"/>
    <w:rsid w:val="007B5D88"/>
    <w:rsid w:val="007B5F83"/>
    <w:rsid w:val="007B694C"/>
    <w:rsid w:val="007B6BDC"/>
    <w:rsid w:val="007B6FB3"/>
    <w:rsid w:val="007C1982"/>
    <w:rsid w:val="007C1ACC"/>
    <w:rsid w:val="007C272F"/>
    <w:rsid w:val="007C2790"/>
    <w:rsid w:val="007C308C"/>
    <w:rsid w:val="007C3BB8"/>
    <w:rsid w:val="007C3D1C"/>
    <w:rsid w:val="007C4277"/>
    <w:rsid w:val="007C440F"/>
    <w:rsid w:val="007C46C5"/>
    <w:rsid w:val="007C6722"/>
    <w:rsid w:val="007C6D24"/>
    <w:rsid w:val="007D015E"/>
    <w:rsid w:val="007D0430"/>
    <w:rsid w:val="007D0CAB"/>
    <w:rsid w:val="007D2946"/>
    <w:rsid w:val="007D2E9C"/>
    <w:rsid w:val="007D5787"/>
    <w:rsid w:val="007D6C03"/>
    <w:rsid w:val="007D7C07"/>
    <w:rsid w:val="007E01D9"/>
    <w:rsid w:val="007E1A9D"/>
    <w:rsid w:val="007E1EE0"/>
    <w:rsid w:val="007E2D6F"/>
    <w:rsid w:val="007E30B9"/>
    <w:rsid w:val="007E39C0"/>
    <w:rsid w:val="007E4BAE"/>
    <w:rsid w:val="007E4CB7"/>
    <w:rsid w:val="007E5EBB"/>
    <w:rsid w:val="007E61F1"/>
    <w:rsid w:val="007E6AEC"/>
    <w:rsid w:val="007E7E44"/>
    <w:rsid w:val="007F1A7C"/>
    <w:rsid w:val="007F2547"/>
    <w:rsid w:val="007F2B62"/>
    <w:rsid w:val="007F2D80"/>
    <w:rsid w:val="007F3F36"/>
    <w:rsid w:val="007F3FA6"/>
    <w:rsid w:val="007F58AB"/>
    <w:rsid w:val="007F5928"/>
    <w:rsid w:val="007F6505"/>
    <w:rsid w:val="007F74EF"/>
    <w:rsid w:val="007F751D"/>
    <w:rsid w:val="007F75EE"/>
    <w:rsid w:val="007F7672"/>
    <w:rsid w:val="007F780A"/>
    <w:rsid w:val="00802350"/>
    <w:rsid w:val="00803A73"/>
    <w:rsid w:val="008041F3"/>
    <w:rsid w:val="008046B6"/>
    <w:rsid w:val="00804AA4"/>
    <w:rsid w:val="008055DC"/>
    <w:rsid w:val="0080595E"/>
    <w:rsid w:val="00805A7F"/>
    <w:rsid w:val="008065B6"/>
    <w:rsid w:val="0080747C"/>
    <w:rsid w:val="008075FF"/>
    <w:rsid w:val="00811FC4"/>
    <w:rsid w:val="0081213A"/>
    <w:rsid w:val="0081346B"/>
    <w:rsid w:val="00813D39"/>
    <w:rsid w:val="0081413C"/>
    <w:rsid w:val="00814B64"/>
    <w:rsid w:val="00815331"/>
    <w:rsid w:val="008154C3"/>
    <w:rsid w:val="00815A93"/>
    <w:rsid w:val="00816320"/>
    <w:rsid w:val="008175C1"/>
    <w:rsid w:val="00817822"/>
    <w:rsid w:val="0082038C"/>
    <w:rsid w:val="0082057F"/>
    <w:rsid w:val="008207A8"/>
    <w:rsid w:val="00821CD5"/>
    <w:rsid w:val="008223F0"/>
    <w:rsid w:val="00822572"/>
    <w:rsid w:val="00822869"/>
    <w:rsid w:val="00824072"/>
    <w:rsid w:val="00825973"/>
    <w:rsid w:val="00826382"/>
    <w:rsid w:val="008265C9"/>
    <w:rsid w:val="00826635"/>
    <w:rsid w:val="0082785D"/>
    <w:rsid w:val="00832E97"/>
    <w:rsid w:val="008342D7"/>
    <w:rsid w:val="00834574"/>
    <w:rsid w:val="00834807"/>
    <w:rsid w:val="0083487F"/>
    <w:rsid w:val="00834B8D"/>
    <w:rsid w:val="00835AA3"/>
    <w:rsid w:val="008362FA"/>
    <w:rsid w:val="00836861"/>
    <w:rsid w:val="00837C5B"/>
    <w:rsid w:val="00837CF8"/>
    <w:rsid w:val="00840489"/>
    <w:rsid w:val="0084070F"/>
    <w:rsid w:val="008413F1"/>
    <w:rsid w:val="008418B2"/>
    <w:rsid w:val="00841F96"/>
    <w:rsid w:val="00842ED0"/>
    <w:rsid w:val="008433E6"/>
    <w:rsid w:val="008443D3"/>
    <w:rsid w:val="008449AB"/>
    <w:rsid w:val="00845D3E"/>
    <w:rsid w:val="00846624"/>
    <w:rsid w:val="00847794"/>
    <w:rsid w:val="008501DD"/>
    <w:rsid w:val="00850E67"/>
    <w:rsid w:val="00851228"/>
    <w:rsid w:val="00851B4A"/>
    <w:rsid w:val="008525FD"/>
    <w:rsid w:val="00852EF2"/>
    <w:rsid w:val="008532A6"/>
    <w:rsid w:val="00853940"/>
    <w:rsid w:val="00854826"/>
    <w:rsid w:val="0085582F"/>
    <w:rsid w:val="00855D42"/>
    <w:rsid w:val="00855E80"/>
    <w:rsid w:val="00855FF4"/>
    <w:rsid w:val="00856A6B"/>
    <w:rsid w:val="00857781"/>
    <w:rsid w:val="00860B39"/>
    <w:rsid w:val="00861149"/>
    <w:rsid w:val="00861DA8"/>
    <w:rsid w:val="00861E00"/>
    <w:rsid w:val="00862AF6"/>
    <w:rsid w:val="008643F2"/>
    <w:rsid w:val="0086523F"/>
    <w:rsid w:val="0086566B"/>
    <w:rsid w:val="008657E1"/>
    <w:rsid w:val="00865C6E"/>
    <w:rsid w:val="00866C2C"/>
    <w:rsid w:val="00867745"/>
    <w:rsid w:val="008678FD"/>
    <w:rsid w:val="00867DCD"/>
    <w:rsid w:val="00871ADC"/>
    <w:rsid w:val="00872252"/>
    <w:rsid w:val="00872F7C"/>
    <w:rsid w:val="008735E7"/>
    <w:rsid w:val="00873605"/>
    <w:rsid w:val="008745BC"/>
    <w:rsid w:val="00876E75"/>
    <w:rsid w:val="00877F73"/>
    <w:rsid w:val="00881E61"/>
    <w:rsid w:val="00882A73"/>
    <w:rsid w:val="0088304B"/>
    <w:rsid w:val="00883ACF"/>
    <w:rsid w:val="00883C81"/>
    <w:rsid w:val="0088410F"/>
    <w:rsid w:val="008857D1"/>
    <w:rsid w:val="00885B95"/>
    <w:rsid w:val="00886106"/>
    <w:rsid w:val="008862B8"/>
    <w:rsid w:val="008876C8"/>
    <w:rsid w:val="00890546"/>
    <w:rsid w:val="0089103F"/>
    <w:rsid w:val="00891D1D"/>
    <w:rsid w:val="00891D78"/>
    <w:rsid w:val="0089221D"/>
    <w:rsid w:val="00892604"/>
    <w:rsid w:val="00892875"/>
    <w:rsid w:val="00893417"/>
    <w:rsid w:val="0089378F"/>
    <w:rsid w:val="00894ACD"/>
    <w:rsid w:val="0089538A"/>
    <w:rsid w:val="008955D6"/>
    <w:rsid w:val="008955F8"/>
    <w:rsid w:val="00896272"/>
    <w:rsid w:val="00896DF4"/>
    <w:rsid w:val="00896FC5"/>
    <w:rsid w:val="008A031B"/>
    <w:rsid w:val="008A0638"/>
    <w:rsid w:val="008A069C"/>
    <w:rsid w:val="008A092A"/>
    <w:rsid w:val="008A1142"/>
    <w:rsid w:val="008A1776"/>
    <w:rsid w:val="008A1B2B"/>
    <w:rsid w:val="008A29E7"/>
    <w:rsid w:val="008A2C4F"/>
    <w:rsid w:val="008A3A96"/>
    <w:rsid w:val="008A4C4A"/>
    <w:rsid w:val="008A5279"/>
    <w:rsid w:val="008A5F33"/>
    <w:rsid w:val="008A6573"/>
    <w:rsid w:val="008A739B"/>
    <w:rsid w:val="008B0AAB"/>
    <w:rsid w:val="008B0E70"/>
    <w:rsid w:val="008B1462"/>
    <w:rsid w:val="008B1763"/>
    <w:rsid w:val="008B2A57"/>
    <w:rsid w:val="008B389C"/>
    <w:rsid w:val="008B3DD0"/>
    <w:rsid w:val="008B470C"/>
    <w:rsid w:val="008B4E0A"/>
    <w:rsid w:val="008B5B2E"/>
    <w:rsid w:val="008B6089"/>
    <w:rsid w:val="008B6678"/>
    <w:rsid w:val="008B6FD7"/>
    <w:rsid w:val="008B7D24"/>
    <w:rsid w:val="008C0800"/>
    <w:rsid w:val="008C0F3C"/>
    <w:rsid w:val="008C1135"/>
    <w:rsid w:val="008C135A"/>
    <w:rsid w:val="008C15EA"/>
    <w:rsid w:val="008C1B2A"/>
    <w:rsid w:val="008C20CE"/>
    <w:rsid w:val="008C32E5"/>
    <w:rsid w:val="008C39BA"/>
    <w:rsid w:val="008C564C"/>
    <w:rsid w:val="008C5C0F"/>
    <w:rsid w:val="008C6AC3"/>
    <w:rsid w:val="008D109D"/>
    <w:rsid w:val="008D14BF"/>
    <w:rsid w:val="008D1750"/>
    <w:rsid w:val="008D20BF"/>
    <w:rsid w:val="008D2330"/>
    <w:rsid w:val="008D2623"/>
    <w:rsid w:val="008D2B55"/>
    <w:rsid w:val="008D2C1F"/>
    <w:rsid w:val="008D307B"/>
    <w:rsid w:val="008D3304"/>
    <w:rsid w:val="008D3BAF"/>
    <w:rsid w:val="008D3DA9"/>
    <w:rsid w:val="008D48BE"/>
    <w:rsid w:val="008D5EB3"/>
    <w:rsid w:val="008E0F51"/>
    <w:rsid w:val="008E13E8"/>
    <w:rsid w:val="008E143F"/>
    <w:rsid w:val="008E1558"/>
    <w:rsid w:val="008E4072"/>
    <w:rsid w:val="008E41BA"/>
    <w:rsid w:val="008E580F"/>
    <w:rsid w:val="008E5A09"/>
    <w:rsid w:val="008E5B8B"/>
    <w:rsid w:val="008E6249"/>
    <w:rsid w:val="008E63D8"/>
    <w:rsid w:val="008E7EC9"/>
    <w:rsid w:val="008F0118"/>
    <w:rsid w:val="008F0229"/>
    <w:rsid w:val="008F049A"/>
    <w:rsid w:val="008F1CD0"/>
    <w:rsid w:val="008F1E93"/>
    <w:rsid w:val="008F21EF"/>
    <w:rsid w:val="008F23BD"/>
    <w:rsid w:val="008F2B64"/>
    <w:rsid w:val="008F3C6B"/>
    <w:rsid w:val="008F429E"/>
    <w:rsid w:val="008F432E"/>
    <w:rsid w:val="008F4B9C"/>
    <w:rsid w:val="008F4C7E"/>
    <w:rsid w:val="008F5F06"/>
    <w:rsid w:val="008F5F9A"/>
    <w:rsid w:val="008F7389"/>
    <w:rsid w:val="008F7BCD"/>
    <w:rsid w:val="00901030"/>
    <w:rsid w:val="009036BC"/>
    <w:rsid w:val="00903CC3"/>
    <w:rsid w:val="0090406D"/>
    <w:rsid w:val="0090457A"/>
    <w:rsid w:val="00904DD1"/>
    <w:rsid w:val="00904E9D"/>
    <w:rsid w:val="00904F17"/>
    <w:rsid w:val="0090761D"/>
    <w:rsid w:val="009103BD"/>
    <w:rsid w:val="0091124C"/>
    <w:rsid w:val="00914120"/>
    <w:rsid w:val="00915D71"/>
    <w:rsid w:val="00916E52"/>
    <w:rsid w:val="00920794"/>
    <w:rsid w:val="0092151F"/>
    <w:rsid w:val="009222EF"/>
    <w:rsid w:val="009225AE"/>
    <w:rsid w:val="00922797"/>
    <w:rsid w:val="009235C0"/>
    <w:rsid w:val="0092525E"/>
    <w:rsid w:val="00925B9B"/>
    <w:rsid w:val="00926CE3"/>
    <w:rsid w:val="00927817"/>
    <w:rsid w:val="00930EEF"/>
    <w:rsid w:val="009316B0"/>
    <w:rsid w:val="00931781"/>
    <w:rsid w:val="009317F6"/>
    <w:rsid w:val="009322AE"/>
    <w:rsid w:val="00932AF7"/>
    <w:rsid w:val="00934614"/>
    <w:rsid w:val="00934D52"/>
    <w:rsid w:val="009351D8"/>
    <w:rsid w:val="00935AB2"/>
    <w:rsid w:val="00936197"/>
    <w:rsid w:val="009363C8"/>
    <w:rsid w:val="0093717D"/>
    <w:rsid w:val="009371D0"/>
    <w:rsid w:val="00940CBC"/>
    <w:rsid w:val="009415F8"/>
    <w:rsid w:val="009435BA"/>
    <w:rsid w:val="00943C48"/>
    <w:rsid w:val="00946C0A"/>
    <w:rsid w:val="00947D56"/>
    <w:rsid w:val="00951319"/>
    <w:rsid w:val="00952373"/>
    <w:rsid w:val="00952609"/>
    <w:rsid w:val="009529A0"/>
    <w:rsid w:val="00952A09"/>
    <w:rsid w:val="00957C96"/>
    <w:rsid w:val="00957D5B"/>
    <w:rsid w:val="009606E5"/>
    <w:rsid w:val="009611CB"/>
    <w:rsid w:val="00961964"/>
    <w:rsid w:val="00962715"/>
    <w:rsid w:val="009628E6"/>
    <w:rsid w:val="00962928"/>
    <w:rsid w:val="00963343"/>
    <w:rsid w:val="00963CF2"/>
    <w:rsid w:val="00964F10"/>
    <w:rsid w:val="00964F3D"/>
    <w:rsid w:val="00966F55"/>
    <w:rsid w:val="00967278"/>
    <w:rsid w:val="0096770F"/>
    <w:rsid w:val="00967F4B"/>
    <w:rsid w:val="00970307"/>
    <w:rsid w:val="009703EB"/>
    <w:rsid w:val="00971668"/>
    <w:rsid w:val="009718A1"/>
    <w:rsid w:val="00973015"/>
    <w:rsid w:val="00973178"/>
    <w:rsid w:val="00974799"/>
    <w:rsid w:val="009747EC"/>
    <w:rsid w:val="00974A7C"/>
    <w:rsid w:val="00975F7A"/>
    <w:rsid w:val="00976071"/>
    <w:rsid w:val="009760D9"/>
    <w:rsid w:val="009761BE"/>
    <w:rsid w:val="009801E1"/>
    <w:rsid w:val="00980853"/>
    <w:rsid w:val="0098132C"/>
    <w:rsid w:val="00981A16"/>
    <w:rsid w:val="00982CAE"/>
    <w:rsid w:val="00985C44"/>
    <w:rsid w:val="009860FE"/>
    <w:rsid w:val="00987818"/>
    <w:rsid w:val="0099080A"/>
    <w:rsid w:val="00991045"/>
    <w:rsid w:val="009911EC"/>
    <w:rsid w:val="009916DF"/>
    <w:rsid w:val="00992552"/>
    <w:rsid w:val="009925B8"/>
    <w:rsid w:val="00993B1C"/>
    <w:rsid w:val="00994E62"/>
    <w:rsid w:val="0099633B"/>
    <w:rsid w:val="00997A2A"/>
    <w:rsid w:val="00997AB9"/>
    <w:rsid w:val="009A0B57"/>
    <w:rsid w:val="009A0DB6"/>
    <w:rsid w:val="009A17C7"/>
    <w:rsid w:val="009A33EF"/>
    <w:rsid w:val="009A4082"/>
    <w:rsid w:val="009A54D5"/>
    <w:rsid w:val="009A559B"/>
    <w:rsid w:val="009A5C06"/>
    <w:rsid w:val="009A5C07"/>
    <w:rsid w:val="009A64D8"/>
    <w:rsid w:val="009A66B3"/>
    <w:rsid w:val="009A700E"/>
    <w:rsid w:val="009A7BC1"/>
    <w:rsid w:val="009B1486"/>
    <w:rsid w:val="009B168D"/>
    <w:rsid w:val="009B1E83"/>
    <w:rsid w:val="009B1F7D"/>
    <w:rsid w:val="009B1FA1"/>
    <w:rsid w:val="009B3280"/>
    <w:rsid w:val="009B4914"/>
    <w:rsid w:val="009B5396"/>
    <w:rsid w:val="009B5881"/>
    <w:rsid w:val="009B5F18"/>
    <w:rsid w:val="009B6EC0"/>
    <w:rsid w:val="009B768D"/>
    <w:rsid w:val="009B797D"/>
    <w:rsid w:val="009C298C"/>
    <w:rsid w:val="009C2996"/>
    <w:rsid w:val="009C32C2"/>
    <w:rsid w:val="009C3EA8"/>
    <w:rsid w:val="009C464F"/>
    <w:rsid w:val="009C4B7A"/>
    <w:rsid w:val="009C4DD8"/>
    <w:rsid w:val="009C5889"/>
    <w:rsid w:val="009C5E22"/>
    <w:rsid w:val="009C6D5A"/>
    <w:rsid w:val="009D02B9"/>
    <w:rsid w:val="009D08CE"/>
    <w:rsid w:val="009D0C39"/>
    <w:rsid w:val="009D0DBE"/>
    <w:rsid w:val="009D0E08"/>
    <w:rsid w:val="009D0E10"/>
    <w:rsid w:val="009D1641"/>
    <w:rsid w:val="009D2A48"/>
    <w:rsid w:val="009D2ED8"/>
    <w:rsid w:val="009D3923"/>
    <w:rsid w:val="009D3C58"/>
    <w:rsid w:val="009D4B5C"/>
    <w:rsid w:val="009D5CAB"/>
    <w:rsid w:val="009D5FB9"/>
    <w:rsid w:val="009D62B3"/>
    <w:rsid w:val="009D71BA"/>
    <w:rsid w:val="009D724A"/>
    <w:rsid w:val="009D7E60"/>
    <w:rsid w:val="009E0007"/>
    <w:rsid w:val="009E0C5C"/>
    <w:rsid w:val="009E0C93"/>
    <w:rsid w:val="009E1336"/>
    <w:rsid w:val="009E27A0"/>
    <w:rsid w:val="009E299B"/>
    <w:rsid w:val="009E2C5C"/>
    <w:rsid w:val="009E34A2"/>
    <w:rsid w:val="009E4549"/>
    <w:rsid w:val="009E4F9D"/>
    <w:rsid w:val="009E6898"/>
    <w:rsid w:val="009F0537"/>
    <w:rsid w:val="009F12A8"/>
    <w:rsid w:val="009F1533"/>
    <w:rsid w:val="009F1C7A"/>
    <w:rsid w:val="009F41EB"/>
    <w:rsid w:val="009F4E79"/>
    <w:rsid w:val="009F54A4"/>
    <w:rsid w:val="009F5B36"/>
    <w:rsid w:val="009F68D4"/>
    <w:rsid w:val="009F6D2B"/>
    <w:rsid w:val="00A00C6B"/>
    <w:rsid w:val="00A011DB"/>
    <w:rsid w:val="00A02408"/>
    <w:rsid w:val="00A02E3D"/>
    <w:rsid w:val="00A02E47"/>
    <w:rsid w:val="00A05094"/>
    <w:rsid w:val="00A05A24"/>
    <w:rsid w:val="00A06491"/>
    <w:rsid w:val="00A10168"/>
    <w:rsid w:val="00A118BE"/>
    <w:rsid w:val="00A1195F"/>
    <w:rsid w:val="00A12000"/>
    <w:rsid w:val="00A12CA4"/>
    <w:rsid w:val="00A135C3"/>
    <w:rsid w:val="00A14736"/>
    <w:rsid w:val="00A149A7"/>
    <w:rsid w:val="00A14E47"/>
    <w:rsid w:val="00A1527F"/>
    <w:rsid w:val="00A15A21"/>
    <w:rsid w:val="00A17981"/>
    <w:rsid w:val="00A17F9C"/>
    <w:rsid w:val="00A20FC8"/>
    <w:rsid w:val="00A21CE1"/>
    <w:rsid w:val="00A21E26"/>
    <w:rsid w:val="00A220B9"/>
    <w:rsid w:val="00A23361"/>
    <w:rsid w:val="00A2438C"/>
    <w:rsid w:val="00A246A1"/>
    <w:rsid w:val="00A252ED"/>
    <w:rsid w:val="00A26988"/>
    <w:rsid w:val="00A26EA8"/>
    <w:rsid w:val="00A2707D"/>
    <w:rsid w:val="00A31826"/>
    <w:rsid w:val="00A31CD5"/>
    <w:rsid w:val="00A32251"/>
    <w:rsid w:val="00A32278"/>
    <w:rsid w:val="00A32F2E"/>
    <w:rsid w:val="00A339B9"/>
    <w:rsid w:val="00A33D27"/>
    <w:rsid w:val="00A35B59"/>
    <w:rsid w:val="00A35F62"/>
    <w:rsid w:val="00A36166"/>
    <w:rsid w:val="00A3621A"/>
    <w:rsid w:val="00A36525"/>
    <w:rsid w:val="00A36803"/>
    <w:rsid w:val="00A379CB"/>
    <w:rsid w:val="00A41BFA"/>
    <w:rsid w:val="00A43E34"/>
    <w:rsid w:val="00A45690"/>
    <w:rsid w:val="00A45F6F"/>
    <w:rsid w:val="00A46493"/>
    <w:rsid w:val="00A46B95"/>
    <w:rsid w:val="00A46FF3"/>
    <w:rsid w:val="00A473D8"/>
    <w:rsid w:val="00A478CA"/>
    <w:rsid w:val="00A47BEA"/>
    <w:rsid w:val="00A511EB"/>
    <w:rsid w:val="00A5121B"/>
    <w:rsid w:val="00A5129D"/>
    <w:rsid w:val="00A513F4"/>
    <w:rsid w:val="00A51A9D"/>
    <w:rsid w:val="00A51D1A"/>
    <w:rsid w:val="00A51FEA"/>
    <w:rsid w:val="00A520EB"/>
    <w:rsid w:val="00A536CD"/>
    <w:rsid w:val="00A5401D"/>
    <w:rsid w:val="00A5473D"/>
    <w:rsid w:val="00A55893"/>
    <w:rsid w:val="00A55F21"/>
    <w:rsid w:val="00A563DA"/>
    <w:rsid w:val="00A56ABA"/>
    <w:rsid w:val="00A574DE"/>
    <w:rsid w:val="00A60C39"/>
    <w:rsid w:val="00A60C54"/>
    <w:rsid w:val="00A612F1"/>
    <w:rsid w:val="00A627AF"/>
    <w:rsid w:val="00A62F92"/>
    <w:rsid w:val="00A633DD"/>
    <w:rsid w:val="00A634B4"/>
    <w:rsid w:val="00A634D4"/>
    <w:rsid w:val="00A637CA"/>
    <w:rsid w:val="00A6604A"/>
    <w:rsid w:val="00A663F2"/>
    <w:rsid w:val="00A66499"/>
    <w:rsid w:val="00A67462"/>
    <w:rsid w:val="00A679A1"/>
    <w:rsid w:val="00A7093F"/>
    <w:rsid w:val="00A7219D"/>
    <w:rsid w:val="00A730AB"/>
    <w:rsid w:val="00A734F7"/>
    <w:rsid w:val="00A735BC"/>
    <w:rsid w:val="00A735E6"/>
    <w:rsid w:val="00A7401E"/>
    <w:rsid w:val="00A741CE"/>
    <w:rsid w:val="00A74A6A"/>
    <w:rsid w:val="00A77510"/>
    <w:rsid w:val="00A81353"/>
    <w:rsid w:val="00A82081"/>
    <w:rsid w:val="00A8427C"/>
    <w:rsid w:val="00A8520E"/>
    <w:rsid w:val="00A853F4"/>
    <w:rsid w:val="00A868F7"/>
    <w:rsid w:val="00A8764D"/>
    <w:rsid w:val="00A87AEA"/>
    <w:rsid w:val="00A90962"/>
    <w:rsid w:val="00A90F22"/>
    <w:rsid w:val="00A924B2"/>
    <w:rsid w:val="00A92725"/>
    <w:rsid w:val="00A92F51"/>
    <w:rsid w:val="00A948EE"/>
    <w:rsid w:val="00A94DC1"/>
    <w:rsid w:val="00A95D3D"/>
    <w:rsid w:val="00A9771E"/>
    <w:rsid w:val="00A978BA"/>
    <w:rsid w:val="00AA0B11"/>
    <w:rsid w:val="00AA2454"/>
    <w:rsid w:val="00AA271F"/>
    <w:rsid w:val="00AA318A"/>
    <w:rsid w:val="00AA31A1"/>
    <w:rsid w:val="00AA34C6"/>
    <w:rsid w:val="00AA3893"/>
    <w:rsid w:val="00AA39B9"/>
    <w:rsid w:val="00AA402C"/>
    <w:rsid w:val="00AA4E6F"/>
    <w:rsid w:val="00AA6654"/>
    <w:rsid w:val="00AA7F1C"/>
    <w:rsid w:val="00AB1B4E"/>
    <w:rsid w:val="00AB28FC"/>
    <w:rsid w:val="00AB2A82"/>
    <w:rsid w:val="00AB2ED0"/>
    <w:rsid w:val="00AB632A"/>
    <w:rsid w:val="00AB6BE8"/>
    <w:rsid w:val="00AB7D78"/>
    <w:rsid w:val="00AB7DD4"/>
    <w:rsid w:val="00AC0029"/>
    <w:rsid w:val="00AC04CA"/>
    <w:rsid w:val="00AC11C0"/>
    <w:rsid w:val="00AC1442"/>
    <w:rsid w:val="00AC14E7"/>
    <w:rsid w:val="00AC2033"/>
    <w:rsid w:val="00AC2084"/>
    <w:rsid w:val="00AC2128"/>
    <w:rsid w:val="00AC442E"/>
    <w:rsid w:val="00AC445F"/>
    <w:rsid w:val="00AC4D2A"/>
    <w:rsid w:val="00AC5100"/>
    <w:rsid w:val="00AC648E"/>
    <w:rsid w:val="00AC7057"/>
    <w:rsid w:val="00AD013C"/>
    <w:rsid w:val="00AD30FA"/>
    <w:rsid w:val="00AD39CF"/>
    <w:rsid w:val="00AD3D40"/>
    <w:rsid w:val="00AD5779"/>
    <w:rsid w:val="00AD5B69"/>
    <w:rsid w:val="00AD6B26"/>
    <w:rsid w:val="00AD6FB7"/>
    <w:rsid w:val="00AD77F5"/>
    <w:rsid w:val="00AD78DA"/>
    <w:rsid w:val="00AE0A87"/>
    <w:rsid w:val="00AE1410"/>
    <w:rsid w:val="00AE1A50"/>
    <w:rsid w:val="00AE2B29"/>
    <w:rsid w:val="00AE2E8F"/>
    <w:rsid w:val="00AE3C97"/>
    <w:rsid w:val="00AE6F65"/>
    <w:rsid w:val="00AE7493"/>
    <w:rsid w:val="00AF01AF"/>
    <w:rsid w:val="00AF066A"/>
    <w:rsid w:val="00AF12BD"/>
    <w:rsid w:val="00AF1F79"/>
    <w:rsid w:val="00AF29A2"/>
    <w:rsid w:val="00AF498E"/>
    <w:rsid w:val="00AF6166"/>
    <w:rsid w:val="00AF63A7"/>
    <w:rsid w:val="00B00E1C"/>
    <w:rsid w:val="00B01193"/>
    <w:rsid w:val="00B01A51"/>
    <w:rsid w:val="00B029DB"/>
    <w:rsid w:val="00B02D77"/>
    <w:rsid w:val="00B0374F"/>
    <w:rsid w:val="00B05E52"/>
    <w:rsid w:val="00B07CAA"/>
    <w:rsid w:val="00B10B94"/>
    <w:rsid w:val="00B10FA4"/>
    <w:rsid w:val="00B11016"/>
    <w:rsid w:val="00B11052"/>
    <w:rsid w:val="00B11607"/>
    <w:rsid w:val="00B1244C"/>
    <w:rsid w:val="00B12E1F"/>
    <w:rsid w:val="00B1332C"/>
    <w:rsid w:val="00B14A7B"/>
    <w:rsid w:val="00B14CF5"/>
    <w:rsid w:val="00B14E78"/>
    <w:rsid w:val="00B150EB"/>
    <w:rsid w:val="00B15273"/>
    <w:rsid w:val="00B15415"/>
    <w:rsid w:val="00B15696"/>
    <w:rsid w:val="00B17DB6"/>
    <w:rsid w:val="00B17E34"/>
    <w:rsid w:val="00B20640"/>
    <w:rsid w:val="00B21103"/>
    <w:rsid w:val="00B21380"/>
    <w:rsid w:val="00B22162"/>
    <w:rsid w:val="00B2273C"/>
    <w:rsid w:val="00B22E80"/>
    <w:rsid w:val="00B22EE2"/>
    <w:rsid w:val="00B23B42"/>
    <w:rsid w:val="00B24898"/>
    <w:rsid w:val="00B24D5F"/>
    <w:rsid w:val="00B252DD"/>
    <w:rsid w:val="00B256D6"/>
    <w:rsid w:val="00B25E4C"/>
    <w:rsid w:val="00B26F7F"/>
    <w:rsid w:val="00B27B86"/>
    <w:rsid w:val="00B301D1"/>
    <w:rsid w:val="00B31276"/>
    <w:rsid w:val="00B316BE"/>
    <w:rsid w:val="00B32152"/>
    <w:rsid w:val="00B332E8"/>
    <w:rsid w:val="00B34800"/>
    <w:rsid w:val="00B35D09"/>
    <w:rsid w:val="00B360FE"/>
    <w:rsid w:val="00B364C7"/>
    <w:rsid w:val="00B36EA4"/>
    <w:rsid w:val="00B376F2"/>
    <w:rsid w:val="00B37F41"/>
    <w:rsid w:val="00B410EB"/>
    <w:rsid w:val="00B41EF4"/>
    <w:rsid w:val="00B42211"/>
    <w:rsid w:val="00B42744"/>
    <w:rsid w:val="00B42F4E"/>
    <w:rsid w:val="00B42F73"/>
    <w:rsid w:val="00B43203"/>
    <w:rsid w:val="00B43B75"/>
    <w:rsid w:val="00B43E15"/>
    <w:rsid w:val="00B446AB"/>
    <w:rsid w:val="00B45E56"/>
    <w:rsid w:val="00B464BD"/>
    <w:rsid w:val="00B46993"/>
    <w:rsid w:val="00B47C75"/>
    <w:rsid w:val="00B47F3C"/>
    <w:rsid w:val="00B51C46"/>
    <w:rsid w:val="00B52284"/>
    <w:rsid w:val="00B523C5"/>
    <w:rsid w:val="00B52476"/>
    <w:rsid w:val="00B5281C"/>
    <w:rsid w:val="00B52CB2"/>
    <w:rsid w:val="00B52FD8"/>
    <w:rsid w:val="00B53499"/>
    <w:rsid w:val="00B53A2A"/>
    <w:rsid w:val="00B543D0"/>
    <w:rsid w:val="00B54553"/>
    <w:rsid w:val="00B54FD4"/>
    <w:rsid w:val="00B55FD8"/>
    <w:rsid w:val="00B5623A"/>
    <w:rsid w:val="00B57C27"/>
    <w:rsid w:val="00B60F87"/>
    <w:rsid w:val="00B611B8"/>
    <w:rsid w:val="00B61959"/>
    <w:rsid w:val="00B62741"/>
    <w:rsid w:val="00B62885"/>
    <w:rsid w:val="00B628ED"/>
    <w:rsid w:val="00B630AA"/>
    <w:rsid w:val="00B630B4"/>
    <w:rsid w:val="00B63A5F"/>
    <w:rsid w:val="00B63F27"/>
    <w:rsid w:val="00B64315"/>
    <w:rsid w:val="00B647D2"/>
    <w:rsid w:val="00B64E3C"/>
    <w:rsid w:val="00B650CA"/>
    <w:rsid w:val="00B656D3"/>
    <w:rsid w:val="00B66A29"/>
    <w:rsid w:val="00B66C0B"/>
    <w:rsid w:val="00B6775B"/>
    <w:rsid w:val="00B70333"/>
    <w:rsid w:val="00B71323"/>
    <w:rsid w:val="00B71DF7"/>
    <w:rsid w:val="00B71E7C"/>
    <w:rsid w:val="00B72202"/>
    <w:rsid w:val="00B726A8"/>
    <w:rsid w:val="00B73B49"/>
    <w:rsid w:val="00B744A1"/>
    <w:rsid w:val="00B74566"/>
    <w:rsid w:val="00B74767"/>
    <w:rsid w:val="00B74CB5"/>
    <w:rsid w:val="00B75059"/>
    <w:rsid w:val="00B752B2"/>
    <w:rsid w:val="00B75738"/>
    <w:rsid w:val="00B763D0"/>
    <w:rsid w:val="00B7784B"/>
    <w:rsid w:val="00B77D0F"/>
    <w:rsid w:val="00B806CB"/>
    <w:rsid w:val="00B818C4"/>
    <w:rsid w:val="00B81A9A"/>
    <w:rsid w:val="00B81D5C"/>
    <w:rsid w:val="00B84240"/>
    <w:rsid w:val="00B850E2"/>
    <w:rsid w:val="00B850F9"/>
    <w:rsid w:val="00B86EB8"/>
    <w:rsid w:val="00B86FEA"/>
    <w:rsid w:val="00B87417"/>
    <w:rsid w:val="00B90B83"/>
    <w:rsid w:val="00B912F5"/>
    <w:rsid w:val="00B9169C"/>
    <w:rsid w:val="00B91B4F"/>
    <w:rsid w:val="00B93FC7"/>
    <w:rsid w:val="00B9504A"/>
    <w:rsid w:val="00B9523E"/>
    <w:rsid w:val="00B9548C"/>
    <w:rsid w:val="00B958B9"/>
    <w:rsid w:val="00B96BCD"/>
    <w:rsid w:val="00B9709E"/>
    <w:rsid w:val="00B973C2"/>
    <w:rsid w:val="00B97C80"/>
    <w:rsid w:val="00BA0149"/>
    <w:rsid w:val="00BA10A9"/>
    <w:rsid w:val="00BA1160"/>
    <w:rsid w:val="00BA143C"/>
    <w:rsid w:val="00BA1AE4"/>
    <w:rsid w:val="00BA1E20"/>
    <w:rsid w:val="00BA2E12"/>
    <w:rsid w:val="00BA30F7"/>
    <w:rsid w:val="00BA395B"/>
    <w:rsid w:val="00BA4720"/>
    <w:rsid w:val="00BA517C"/>
    <w:rsid w:val="00BA5F97"/>
    <w:rsid w:val="00BA5FB7"/>
    <w:rsid w:val="00BA61C2"/>
    <w:rsid w:val="00BA6F08"/>
    <w:rsid w:val="00BA7778"/>
    <w:rsid w:val="00BA7BA0"/>
    <w:rsid w:val="00BB09FF"/>
    <w:rsid w:val="00BB1D62"/>
    <w:rsid w:val="00BB2080"/>
    <w:rsid w:val="00BB3748"/>
    <w:rsid w:val="00BB5A6C"/>
    <w:rsid w:val="00BB6CF1"/>
    <w:rsid w:val="00BB7F01"/>
    <w:rsid w:val="00BC1017"/>
    <w:rsid w:val="00BC1136"/>
    <w:rsid w:val="00BC11B3"/>
    <w:rsid w:val="00BC20F0"/>
    <w:rsid w:val="00BC2384"/>
    <w:rsid w:val="00BC28EF"/>
    <w:rsid w:val="00BC367B"/>
    <w:rsid w:val="00BC40E1"/>
    <w:rsid w:val="00BC5519"/>
    <w:rsid w:val="00BC59CC"/>
    <w:rsid w:val="00BC611E"/>
    <w:rsid w:val="00BC68C0"/>
    <w:rsid w:val="00BC6996"/>
    <w:rsid w:val="00BC6AD0"/>
    <w:rsid w:val="00BC6C1E"/>
    <w:rsid w:val="00BC7073"/>
    <w:rsid w:val="00BC70B9"/>
    <w:rsid w:val="00BC7396"/>
    <w:rsid w:val="00BC7A15"/>
    <w:rsid w:val="00BD1E01"/>
    <w:rsid w:val="00BD2CE4"/>
    <w:rsid w:val="00BD37CE"/>
    <w:rsid w:val="00BD3D16"/>
    <w:rsid w:val="00BD46BF"/>
    <w:rsid w:val="00BD47A8"/>
    <w:rsid w:val="00BD5A64"/>
    <w:rsid w:val="00BD5F96"/>
    <w:rsid w:val="00BD6657"/>
    <w:rsid w:val="00BD677A"/>
    <w:rsid w:val="00BD6A61"/>
    <w:rsid w:val="00BD7B5B"/>
    <w:rsid w:val="00BE03DA"/>
    <w:rsid w:val="00BE1179"/>
    <w:rsid w:val="00BE1FB5"/>
    <w:rsid w:val="00BE2138"/>
    <w:rsid w:val="00BE277E"/>
    <w:rsid w:val="00BE2C86"/>
    <w:rsid w:val="00BE350E"/>
    <w:rsid w:val="00BE396B"/>
    <w:rsid w:val="00BE4565"/>
    <w:rsid w:val="00BE480A"/>
    <w:rsid w:val="00BE4D8F"/>
    <w:rsid w:val="00BE5D7C"/>
    <w:rsid w:val="00BE5D9E"/>
    <w:rsid w:val="00BE67D3"/>
    <w:rsid w:val="00BE6CAA"/>
    <w:rsid w:val="00BE79A8"/>
    <w:rsid w:val="00BE7B78"/>
    <w:rsid w:val="00BF0155"/>
    <w:rsid w:val="00BF08DE"/>
    <w:rsid w:val="00BF0A86"/>
    <w:rsid w:val="00BF0EE8"/>
    <w:rsid w:val="00BF10DA"/>
    <w:rsid w:val="00BF1EC2"/>
    <w:rsid w:val="00BF2C0E"/>
    <w:rsid w:val="00BF3857"/>
    <w:rsid w:val="00BF3DB3"/>
    <w:rsid w:val="00BF423D"/>
    <w:rsid w:val="00BF5462"/>
    <w:rsid w:val="00BF58BD"/>
    <w:rsid w:val="00BF6085"/>
    <w:rsid w:val="00C00450"/>
    <w:rsid w:val="00C0084E"/>
    <w:rsid w:val="00C00A21"/>
    <w:rsid w:val="00C012ED"/>
    <w:rsid w:val="00C01793"/>
    <w:rsid w:val="00C01870"/>
    <w:rsid w:val="00C01EBF"/>
    <w:rsid w:val="00C026B1"/>
    <w:rsid w:val="00C02CFD"/>
    <w:rsid w:val="00C03EB3"/>
    <w:rsid w:val="00C03FE7"/>
    <w:rsid w:val="00C04988"/>
    <w:rsid w:val="00C05936"/>
    <w:rsid w:val="00C05DC3"/>
    <w:rsid w:val="00C05F0E"/>
    <w:rsid w:val="00C05FE9"/>
    <w:rsid w:val="00C06054"/>
    <w:rsid w:val="00C07275"/>
    <w:rsid w:val="00C132C8"/>
    <w:rsid w:val="00C1344C"/>
    <w:rsid w:val="00C14223"/>
    <w:rsid w:val="00C144EB"/>
    <w:rsid w:val="00C147B2"/>
    <w:rsid w:val="00C15A4F"/>
    <w:rsid w:val="00C15D8C"/>
    <w:rsid w:val="00C16DE7"/>
    <w:rsid w:val="00C16E26"/>
    <w:rsid w:val="00C1736F"/>
    <w:rsid w:val="00C17549"/>
    <w:rsid w:val="00C20B98"/>
    <w:rsid w:val="00C20ECA"/>
    <w:rsid w:val="00C212EE"/>
    <w:rsid w:val="00C21A80"/>
    <w:rsid w:val="00C2240B"/>
    <w:rsid w:val="00C236DD"/>
    <w:rsid w:val="00C236DF"/>
    <w:rsid w:val="00C23E9F"/>
    <w:rsid w:val="00C2523A"/>
    <w:rsid w:val="00C25DF8"/>
    <w:rsid w:val="00C26433"/>
    <w:rsid w:val="00C26B3F"/>
    <w:rsid w:val="00C26D45"/>
    <w:rsid w:val="00C26DA4"/>
    <w:rsid w:val="00C26F34"/>
    <w:rsid w:val="00C27953"/>
    <w:rsid w:val="00C27A8E"/>
    <w:rsid w:val="00C27D4F"/>
    <w:rsid w:val="00C307EB"/>
    <w:rsid w:val="00C30E6B"/>
    <w:rsid w:val="00C30F8E"/>
    <w:rsid w:val="00C33549"/>
    <w:rsid w:val="00C34002"/>
    <w:rsid w:val="00C34873"/>
    <w:rsid w:val="00C3521C"/>
    <w:rsid w:val="00C3580F"/>
    <w:rsid w:val="00C35DE6"/>
    <w:rsid w:val="00C36007"/>
    <w:rsid w:val="00C3795A"/>
    <w:rsid w:val="00C4140B"/>
    <w:rsid w:val="00C41502"/>
    <w:rsid w:val="00C41655"/>
    <w:rsid w:val="00C416F4"/>
    <w:rsid w:val="00C41969"/>
    <w:rsid w:val="00C438CA"/>
    <w:rsid w:val="00C445B6"/>
    <w:rsid w:val="00C446BB"/>
    <w:rsid w:val="00C45418"/>
    <w:rsid w:val="00C454B8"/>
    <w:rsid w:val="00C4592A"/>
    <w:rsid w:val="00C462D2"/>
    <w:rsid w:val="00C463C3"/>
    <w:rsid w:val="00C466FB"/>
    <w:rsid w:val="00C505EA"/>
    <w:rsid w:val="00C508D9"/>
    <w:rsid w:val="00C508FE"/>
    <w:rsid w:val="00C55F5D"/>
    <w:rsid w:val="00C57131"/>
    <w:rsid w:val="00C600B0"/>
    <w:rsid w:val="00C6034B"/>
    <w:rsid w:val="00C625C7"/>
    <w:rsid w:val="00C63557"/>
    <w:rsid w:val="00C63567"/>
    <w:rsid w:val="00C65345"/>
    <w:rsid w:val="00C653C9"/>
    <w:rsid w:val="00C66C4E"/>
    <w:rsid w:val="00C66D37"/>
    <w:rsid w:val="00C700DE"/>
    <w:rsid w:val="00C701DC"/>
    <w:rsid w:val="00C72BA5"/>
    <w:rsid w:val="00C72CD2"/>
    <w:rsid w:val="00C73426"/>
    <w:rsid w:val="00C744A7"/>
    <w:rsid w:val="00C7544C"/>
    <w:rsid w:val="00C76263"/>
    <w:rsid w:val="00C766DB"/>
    <w:rsid w:val="00C770A6"/>
    <w:rsid w:val="00C77293"/>
    <w:rsid w:val="00C7740A"/>
    <w:rsid w:val="00C813DD"/>
    <w:rsid w:val="00C8140B"/>
    <w:rsid w:val="00C81820"/>
    <w:rsid w:val="00C830AB"/>
    <w:rsid w:val="00C83D56"/>
    <w:rsid w:val="00C83F61"/>
    <w:rsid w:val="00C84354"/>
    <w:rsid w:val="00C84826"/>
    <w:rsid w:val="00C8511E"/>
    <w:rsid w:val="00C85474"/>
    <w:rsid w:val="00C857DE"/>
    <w:rsid w:val="00C8630B"/>
    <w:rsid w:val="00C864BA"/>
    <w:rsid w:val="00C86756"/>
    <w:rsid w:val="00C86CD9"/>
    <w:rsid w:val="00C870F6"/>
    <w:rsid w:val="00C87130"/>
    <w:rsid w:val="00C87141"/>
    <w:rsid w:val="00C876CC"/>
    <w:rsid w:val="00C87F66"/>
    <w:rsid w:val="00C908F2"/>
    <w:rsid w:val="00C90DE1"/>
    <w:rsid w:val="00C91F5B"/>
    <w:rsid w:val="00C92A10"/>
    <w:rsid w:val="00C93157"/>
    <w:rsid w:val="00C94072"/>
    <w:rsid w:val="00C952DF"/>
    <w:rsid w:val="00C959AA"/>
    <w:rsid w:val="00C96B26"/>
    <w:rsid w:val="00C96C3E"/>
    <w:rsid w:val="00CA04FB"/>
    <w:rsid w:val="00CA2B1A"/>
    <w:rsid w:val="00CA2D10"/>
    <w:rsid w:val="00CA42F8"/>
    <w:rsid w:val="00CA5105"/>
    <w:rsid w:val="00CA5269"/>
    <w:rsid w:val="00CA678B"/>
    <w:rsid w:val="00CA7EF1"/>
    <w:rsid w:val="00CB011E"/>
    <w:rsid w:val="00CB3051"/>
    <w:rsid w:val="00CB410E"/>
    <w:rsid w:val="00CB464E"/>
    <w:rsid w:val="00CB51A9"/>
    <w:rsid w:val="00CB5AF5"/>
    <w:rsid w:val="00CB5D52"/>
    <w:rsid w:val="00CB62F0"/>
    <w:rsid w:val="00CB6B9E"/>
    <w:rsid w:val="00CB6FBE"/>
    <w:rsid w:val="00CB7F18"/>
    <w:rsid w:val="00CC02D6"/>
    <w:rsid w:val="00CC0E2D"/>
    <w:rsid w:val="00CC0E73"/>
    <w:rsid w:val="00CC1DBE"/>
    <w:rsid w:val="00CC20DC"/>
    <w:rsid w:val="00CC2465"/>
    <w:rsid w:val="00CC2682"/>
    <w:rsid w:val="00CC361A"/>
    <w:rsid w:val="00CC3F61"/>
    <w:rsid w:val="00CC46DF"/>
    <w:rsid w:val="00CC603E"/>
    <w:rsid w:val="00CC6624"/>
    <w:rsid w:val="00CC66C8"/>
    <w:rsid w:val="00CC71C5"/>
    <w:rsid w:val="00CC78F0"/>
    <w:rsid w:val="00CC7A07"/>
    <w:rsid w:val="00CD0A6A"/>
    <w:rsid w:val="00CD0F55"/>
    <w:rsid w:val="00CD12EB"/>
    <w:rsid w:val="00CD18CB"/>
    <w:rsid w:val="00CD1ED7"/>
    <w:rsid w:val="00CD2809"/>
    <w:rsid w:val="00CD28A9"/>
    <w:rsid w:val="00CD2960"/>
    <w:rsid w:val="00CD2E30"/>
    <w:rsid w:val="00CD306A"/>
    <w:rsid w:val="00CD367A"/>
    <w:rsid w:val="00CD4D25"/>
    <w:rsid w:val="00CD523A"/>
    <w:rsid w:val="00CD5243"/>
    <w:rsid w:val="00CD7CA1"/>
    <w:rsid w:val="00CD7F8E"/>
    <w:rsid w:val="00CE05BE"/>
    <w:rsid w:val="00CE076A"/>
    <w:rsid w:val="00CE0A90"/>
    <w:rsid w:val="00CE1DFF"/>
    <w:rsid w:val="00CE200F"/>
    <w:rsid w:val="00CE230B"/>
    <w:rsid w:val="00CE57E1"/>
    <w:rsid w:val="00CE6278"/>
    <w:rsid w:val="00CE70DB"/>
    <w:rsid w:val="00CF06A6"/>
    <w:rsid w:val="00CF0E8C"/>
    <w:rsid w:val="00CF12CA"/>
    <w:rsid w:val="00CF2052"/>
    <w:rsid w:val="00CF2AA0"/>
    <w:rsid w:val="00CF2BEC"/>
    <w:rsid w:val="00CF2DCD"/>
    <w:rsid w:val="00CF3A1E"/>
    <w:rsid w:val="00CF3F25"/>
    <w:rsid w:val="00CF4122"/>
    <w:rsid w:val="00D0154A"/>
    <w:rsid w:val="00D01B88"/>
    <w:rsid w:val="00D02C2C"/>
    <w:rsid w:val="00D02E0A"/>
    <w:rsid w:val="00D02F12"/>
    <w:rsid w:val="00D03509"/>
    <w:rsid w:val="00D044C2"/>
    <w:rsid w:val="00D05799"/>
    <w:rsid w:val="00D05EC2"/>
    <w:rsid w:val="00D05FB6"/>
    <w:rsid w:val="00D07741"/>
    <w:rsid w:val="00D077F0"/>
    <w:rsid w:val="00D10136"/>
    <w:rsid w:val="00D104AA"/>
    <w:rsid w:val="00D1066F"/>
    <w:rsid w:val="00D10E53"/>
    <w:rsid w:val="00D110AE"/>
    <w:rsid w:val="00D110CE"/>
    <w:rsid w:val="00D1194C"/>
    <w:rsid w:val="00D1277E"/>
    <w:rsid w:val="00D129E0"/>
    <w:rsid w:val="00D12AF2"/>
    <w:rsid w:val="00D13C76"/>
    <w:rsid w:val="00D14AAC"/>
    <w:rsid w:val="00D14E84"/>
    <w:rsid w:val="00D150BC"/>
    <w:rsid w:val="00D15600"/>
    <w:rsid w:val="00D15992"/>
    <w:rsid w:val="00D16EF8"/>
    <w:rsid w:val="00D20911"/>
    <w:rsid w:val="00D20B69"/>
    <w:rsid w:val="00D22094"/>
    <w:rsid w:val="00D224E8"/>
    <w:rsid w:val="00D2339E"/>
    <w:rsid w:val="00D236D9"/>
    <w:rsid w:val="00D23E09"/>
    <w:rsid w:val="00D240E7"/>
    <w:rsid w:val="00D24F36"/>
    <w:rsid w:val="00D267DA"/>
    <w:rsid w:val="00D26F62"/>
    <w:rsid w:val="00D27072"/>
    <w:rsid w:val="00D275C5"/>
    <w:rsid w:val="00D30120"/>
    <w:rsid w:val="00D30EF1"/>
    <w:rsid w:val="00D30F56"/>
    <w:rsid w:val="00D312FB"/>
    <w:rsid w:val="00D3167B"/>
    <w:rsid w:val="00D317A2"/>
    <w:rsid w:val="00D32A33"/>
    <w:rsid w:val="00D33129"/>
    <w:rsid w:val="00D333BE"/>
    <w:rsid w:val="00D33F49"/>
    <w:rsid w:val="00D34A2E"/>
    <w:rsid w:val="00D3513F"/>
    <w:rsid w:val="00D35B71"/>
    <w:rsid w:val="00D366BF"/>
    <w:rsid w:val="00D37124"/>
    <w:rsid w:val="00D37CDB"/>
    <w:rsid w:val="00D405AB"/>
    <w:rsid w:val="00D40805"/>
    <w:rsid w:val="00D40EBE"/>
    <w:rsid w:val="00D41C07"/>
    <w:rsid w:val="00D42012"/>
    <w:rsid w:val="00D424A5"/>
    <w:rsid w:val="00D42A01"/>
    <w:rsid w:val="00D4306B"/>
    <w:rsid w:val="00D433E9"/>
    <w:rsid w:val="00D434BD"/>
    <w:rsid w:val="00D43F92"/>
    <w:rsid w:val="00D43FA8"/>
    <w:rsid w:val="00D44A02"/>
    <w:rsid w:val="00D45776"/>
    <w:rsid w:val="00D4689D"/>
    <w:rsid w:val="00D470CA"/>
    <w:rsid w:val="00D472F5"/>
    <w:rsid w:val="00D4743F"/>
    <w:rsid w:val="00D475A5"/>
    <w:rsid w:val="00D47620"/>
    <w:rsid w:val="00D47D2B"/>
    <w:rsid w:val="00D50E69"/>
    <w:rsid w:val="00D51FA0"/>
    <w:rsid w:val="00D52127"/>
    <w:rsid w:val="00D5260E"/>
    <w:rsid w:val="00D52B1E"/>
    <w:rsid w:val="00D5306C"/>
    <w:rsid w:val="00D5480F"/>
    <w:rsid w:val="00D55410"/>
    <w:rsid w:val="00D55B86"/>
    <w:rsid w:val="00D55FD7"/>
    <w:rsid w:val="00D5632F"/>
    <w:rsid w:val="00D5664D"/>
    <w:rsid w:val="00D56AC0"/>
    <w:rsid w:val="00D61987"/>
    <w:rsid w:val="00D619AD"/>
    <w:rsid w:val="00D61D76"/>
    <w:rsid w:val="00D62868"/>
    <w:rsid w:val="00D62916"/>
    <w:rsid w:val="00D6345B"/>
    <w:rsid w:val="00D64A74"/>
    <w:rsid w:val="00D66844"/>
    <w:rsid w:val="00D7076F"/>
    <w:rsid w:val="00D72633"/>
    <w:rsid w:val="00D72C05"/>
    <w:rsid w:val="00D740F2"/>
    <w:rsid w:val="00D743E6"/>
    <w:rsid w:val="00D74768"/>
    <w:rsid w:val="00D75844"/>
    <w:rsid w:val="00D762E7"/>
    <w:rsid w:val="00D764FF"/>
    <w:rsid w:val="00D76C77"/>
    <w:rsid w:val="00D76CBE"/>
    <w:rsid w:val="00D77B92"/>
    <w:rsid w:val="00D8106C"/>
    <w:rsid w:val="00D810DF"/>
    <w:rsid w:val="00D81320"/>
    <w:rsid w:val="00D81409"/>
    <w:rsid w:val="00D838BA"/>
    <w:rsid w:val="00D84715"/>
    <w:rsid w:val="00D84F82"/>
    <w:rsid w:val="00D85E5B"/>
    <w:rsid w:val="00D8739C"/>
    <w:rsid w:val="00D902E5"/>
    <w:rsid w:val="00D9094B"/>
    <w:rsid w:val="00D90B9B"/>
    <w:rsid w:val="00D90BC2"/>
    <w:rsid w:val="00D92C5A"/>
    <w:rsid w:val="00D938A8"/>
    <w:rsid w:val="00D93D53"/>
    <w:rsid w:val="00D93EA8"/>
    <w:rsid w:val="00D945FD"/>
    <w:rsid w:val="00D95294"/>
    <w:rsid w:val="00D95A18"/>
    <w:rsid w:val="00D95DA9"/>
    <w:rsid w:val="00D96082"/>
    <w:rsid w:val="00D9634A"/>
    <w:rsid w:val="00D965F4"/>
    <w:rsid w:val="00D96B69"/>
    <w:rsid w:val="00D96D84"/>
    <w:rsid w:val="00D9747F"/>
    <w:rsid w:val="00D977B1"/>
    <w:rsid w:val="00DA0434"/>
    <w:rsid w:val="00DA1166"/>
    <w:rsid w:val="00DA150A"/>
    <w:rsid w:val="00DA1886"/>
    <w:rsid w:val="00DA1DE8"/>
    <w:rsid w:val="00DA20CB"/>
    <w:rsid w:val="00DA2C47"/>
    <w:rsid w:val="00DA3400"/>
    <w:rsid w:val="00DA4B6D"/>
    <w:rsid w:val="00DA5093"/>
    <w:rsid w:val="00DA50B7"/>
    <w:rsid w:val="00DA58B6"/>
    <w:rsid w:val="00DA6988"/>
    <w:rsid w:val="00DA76F4"/>
    <w:rsid w:val="00DA7996"/>
    <w:rsid w:val="00DB0096"/>
    <w:rsid w:val="00DB08A0"/>
    <w:rsid w:val="00DB0F29"/>
    <w:rsid w:val="00DB111D"/>
    <w:rsid w:val="00DB13F9"/>
    <w:rsid w:val="00DB23CA"/>
    <w:rsid w:val="00DB2D19"/>
    <w:rsid w:val="00DB2F5D"/>
    <w:rsid w:val="00DB43C4"/>
    <w:rsid w:val="00DB43EE"/>
    <w:rsid w:val="00DB5227"/>
    <w:rsid w:val="00DB5AE0"/>
    <w:rsid w:val="00DB641C"/>
    <w:rsid w:val="00DB7087"/>
    <w:rsid w:val="00DB772F"/>
    <w:rsid w:val="00DB7AEA"/>
    <w:rsid w:val="00DB7B38"/>
    <w:rsid w:val="00DC14A0"/>
    <w:rsid w:val="00DC1652"/>
    <w:rsid w:val="00DC16A1"/>
    <w:rsid w:val="00DC1C07"/>
    <w:rsid w:val="00DC2835"/>
    <w:rsid w:val="00DC3395"/>
    <w:rsid w:val="00DC387A"/>
    <w:rsid w:val="00DC3A63"/>
    <w:rsid w:val="00DC44AD"/>
    <w:rsid w:val="00DC4D35"/>
    <w:rsid w:val="00DC642C"/>
    <w:rsid w:val="00DD2F89"/>
    <w:rsid w:val="00DD3157"/>
    <w:rsid w:val="00DD4B99"/>
    <w:rsid w:val="00DD58A3"/>
    <w:rsid w:val="00DD5B06"/>
    <w:rsid w:val="00DD6206"/>
    <w:rsid w:val="00DD754C"/>
    <w:rsid w:val="00DE0A7F"/>
    <w:rsid w:val="00DE2212"/>
    <w:rsid w:val="00DE440F"/>
    <w:rsid w:val="00DE459A"/>
    <w:rsid w:val="00DE475B"/>
    <w:rsid w:val="00DE5DDF"/>
    <w:rsid w:val="00DE65B1"/>
    <w:rsid w:val="00DE6D0B"/>
    <w:rsid w:val="00DF04CD"/>
    <w:rsid w:val="00DF1078"/>
    <w:rsid w:val="00DF11E1"/>
    <w:rsid w:val="00DF12D1"/>
    <w:rsid w:val="00DF1E8E"/>
    <w:rsid w:val="00DF22BB"/>
    <w:rsid w:val="00DF3289"/>
    <w:rsid w:val="00DF4798"/>
    <w:rsid w:val="00DF4D9C"/>
    <w:rsid w:val="00DF4EF0"/>
    <w:rsid w:val="00DF554C"/>
    <w:rsid w:val="00DF5928"/>
    <w:rsid w:val="00DF59EC"/>
    <w:rsid w:val="00DF5D21"/>
    <w:rsid w:val="00E00066"/>
    <w:rsid w:val="00E00192"/>
    <w:rsid w:val="00E00803"/>
    <w:rsid w:val="00E01A4C"/>
    <w:rsid w:val="00E01D80"/>
    <w:rsid w:val="00E02BC6"/>
    <w:rsid w:val="00E02E0C"/>
    <w:rsid w:val="00E04078"/>
    <w:rsid w:val="00E04122"/>
    <w:rsid w:val="00E04D74"/>
    <w:rsid w:val="00E04F36"/>
    <w:rsid w:val="00E07487"/>
    <w:rsid w:val="00E0758B"/>
    <w:rsid w:val="00E113C6"/>
    <w:rsid w:val="00E11509"/>
    <w:rsid w:val="00E122F1"/>
    <w:rsid w:val="00E13109"/>
    <w:rsid w:val="00E132DB"/>
    <w:rsid w:val="00E1339A"/>
    <w:rsid w:val="00E14B7A"/>
    <w:rsid w:val="00E15550"/>
    <w:rsid w:val="00E15753"/>
    <w:rsid w:val="00E15797"/>
    <w:rsid w:val="00E1655D"/>
    <w:rsid w:val="00E166EA"/>
    <w:rsid w:val="00E17398"/>
    <w:rsid w:val="00E2516D"/>
    <w:rsid w:val="00E254F0"/>
    <w:rsid w:val="00E25C96"/>
    <w:rsid w:val="00E266CC"/>
    <w:rsid w:val="00E3015A"/>
    <w:rsid w:val="00E30E87"/>
    <w:rsid w:val="00E31036"/>
    <w:rsid w:val="00E3150D"/>
    <w:rsid w:val="00E3159C"/>
    <w:rsid w:val="00E32131"/>
    <w:rsid w:val="00E32550"/>
    <w:rsid w:val="00E32E87"/>
    <w:rsid w:val="00E32FB3"/>
    <w:rsid w:val="00E332A2"/>
    <w:rsid w:val="00E33EF6"/>
    <w:rsid w:val="00E3410E"/>
    <w:rsid w:val="00E342F2"/>
    <w:rsid w:val="00E34415"/>
    <w:rsid w:val="00E34513"/>
    <w:rsid w:val="00E34B27"/>
    <w:rsid w:val="00E3534D"/>
    <w:rsid w:val="00E3680E"/>
    <w:rsid w:val="00E36847"/>
    <w:rsid w:val="00E4078F"/>
    <w:rsid w:val="00E40FA0"/>
    <w:rsid w:val="00E413BA"/>
    <w:rsid w:val="00E42BAC"/>
    <w:rsid w:val="00E436A1"/>
    <w:rsid w:val="00E44070"/>
    <w:rsid w:val="00E449B3"/>
    <w:rsid w:val="00E47988"/>
    <w:rsid w:val="00E47A09"/>
    <w:rsid w:val="00E55530"/>
    <w:rsid w:val="00E55585"/>
    <w:rsid w:val="00E57087"/>
    <w:rsid w:val="00E57470"/>
    <w:rsid w:val="00E603F4"/>
    <w:rsid w:val="00E60B17"/>
    <w:rsid w:val="00E60EC7"/>
    <w:rsid w:val="00E60F28"/>
    <w:rsid w:val="00E62444"/>
    <w:rsid w:val="00E62A50"/>
    <w:rsid w:val="00E62FE2"/>
    <w:rsid w:val="00E637AC"/>
    <w:rsid w:val="00E645BB"/>
    <w:rsid w:val="00E64B3C"/>
    <w:rsid w:val="00E64DE5"/>
    <w:rsid w:val="00E64F61"/>
    <w:rsid w:val="00E65397"/>
    <w:rsid w:val="00E6572A"/>
    <w:rsid w:val="00E6659B"/>
    <w:rsid w:val="00E677ED"/>
    <w:rsid w:val="00E7175F"/>
    <w:rsid w:val="00E72595"/>
    <w:rsid w:val="00E73153"/>
    <w:rsid w:val="00E732B3"/>
    <w:rsid w:val="00E73322"/>
    <w:rsid w:val="00E73866"/>
    <w:rsid w:val="00E74DB2"/>
    <w:rsid w:val="00E7538F"/>
    <w:rsid w:val="00E7615F"/>
    <w:rsid w:val="00E7716F"/>
    <w:rsid w:val="00E77BFD"/>
    <w:rsid w:val="00E77C4E"/>
    <w:rsid w:val="00E77F96"/>
    <w:rsid w:val="00E80EAF"/>
    <w:rsid w:val="00E81A52"/>
    <w:rsid w:val="00E826DE"/>
    <w:rsid w:val="00E82DF2"/>
    <w:rsid w:val="00E8376C"/>
    <w:rsid w:val="00E848AD"/>
    <w:rsid w:val="00E84BFF"/>
    <w:rsid w:val="00E85436"/>
    <w:rsid w:val="00E85C9F"/>
    <w:rsid w:val="00E86C83"/>
    <w:rsid w:val="00E87103"/>
    <w:rsid w:val="00E877E8"/>
    <w:rsid w:val="00E8783E"/>
    <w:rsid w:val="00E8798F"/>
    <w:rsid w:val="00E90149"/>
    <w:rsid w:val="00E902A0"/>
    <w:rsid w:val="00E90507"/>
    <w:rsid w:val="00E91282"/>
    <w:rsid w:val="00E92083"/>
    <w:rsid w:val="00E9217A"/>
    <w:rsid w:val="00E927C7"/>
    <w:rsid w:val="00E9350D"/>
    <w:rsid w:val="00E93835"/>
    <w:rsid w:val="00E938DA"/>
    <w:rsid w:val="00E943E9"/>
    <w:rsid w:val="00E9450B"/>
    <w:rsid w:val="00E95057"/>
    <w:rsid w:val="00E95968"/>
    <w:rsid w:val="00E960C7"/>
    <w:rsid w:val="00E96332"/>
    <w:rsid w:val="00E9654D"/>
    <w:rsid w:val="00E97A24"/>
    <w:rsid w:val="00E97C2E"/>
    <w:rsid w:val="00E97D7C"/>
    <w:rsid w:val="00EA0222"/>
    <w:rsid w:val="00EA2FDE"/>
    <w:rsid w:val="00EA311F"/>
    <w:rsid w:val="00EA327C"/>
    <w:rsid w:val="00EA33DE"/>
    <w:rsid w:val="00EA4067"/>
    <w:rsid w:val="00EA49BA"/>
    <w:rsid w:val="00EA4DAB"/>
    <w:rsid w:val="00EA5D88"/>
    <w:rsid w:val="00EA73BC"/>
    <w:rsid w:val="00EB0AED"/>
    <w:rsid w:val="00EB13CD"/>
    <w:rsid w:val="00EB14F9"/>
    <w:rsid w:val="00EB15F6"/>
    <w:rsid w:val="00EB1F55"/>
    <w:rsid w:val="00EB3F97"/>
    <w:rsid w:val="00EB52F5"/>
    <w:rsid w:val="00EB5693"/>
    <w:rsid w:val="00EB59DF"/>
    <w:rsid w:val="00EB5A68"/>
    <w:rsid w:val="00EB6E8A"/>
    <w:rsid w:val="00EB706A"/>
    <w:rsid w:val="00EC0F68"/>
    <w:rsid w:val="00EC167D"/>
    <w:rsid w:val="00EC2692"/>
    <w:rsid w:val="00EC2DC6"/>
    <w:rsid w:val="00EC2F34"/>
    <w:rsid w:val="00EC35E3"/>
    <w:rsid w:val="00EC3736"/>
    <w:rsid w:val="00EC4D66"/>
    <w:rsid w:val="00EC528A"/>
    <w:rsid w:val="00EC575C"/>
    <w:rsid w:val="00EC6851"/>
    <w:rsid w:val="00ED006C"/>
    <w:rsid w:val="00ED160A"/>
    <w:rsid w:val="00ED1D87"/>
    <w:rsid w:val="00ED1E53"/>
    <w:rsid w:val="00ED49D1"/>
    <w:rsid w:val="00ED5AD7"/>
    <w:rsid w:val="00ED68FC"/>
    <w:rsid w:val="00ED6CFC"/>
    <w:rsid w:val="00EE081B"/>
    <w:rsid w:val="00EE26E1"/>
    <w:rsid w:val="00EE28F0"/>
    <w:rsid w:val="00EE2C1E"/>
    <w:rsid w:val="00EE323E"/>
    <w:rsid w:val="00EE4236"/>
    <w:rsid w:val="00EE440B"/>
    <w:rsid w:val="00EE59A2"/>
    <w:rsid w:val="00EE6630"/>
    <w:rsid w:val="00EE6B62"/>
    <w:rsid w:val="00EE7651"/>
    <w:rsid w:val="00EE7ED1"/>
    <w:rsid w:val="00EF05FA"/>
    <w:rsid w:val="00EF0FD7"/>
    <w:rsid w:val="00EF11FE"/>
    <w:rsid w:val="00EF1292"/>
    <w:rsid w:val="00EF1DD6"/>
    <w:rsid w:val="00EF41A1"/>
    <w:rsid w:val="00EF42BA"/>
    <w:rsid w:val="00EF51E2"/>
    <w:rsid w:val="00EF69E3"/>
    <w:rsid w:val="00EF6B89"/>
    <w:rsid w:val="00EF6E9E"/>
    <w:rsid w:val="00EF762C"/>
    <w:rsid w:val="00EF7FD8"/>
    <w:rsid w:val="00F0043C"/>
    <w:rsid w:val="00F020C4"/>
    <w:rsid w:val="00F027B7"/>
    <w:rsid w:val="00F02903"/>
    <w:rsid w:val="00F04C79"/>
    <w:rsid w:val="00F04D5F"/>
    <w:rsid w:val="00F05395"/>
    <w:rsid w:val="00F05468"/>
    <w:rsid w:val="00F06327"/>
    <w:rsid w:val="00F067E0"/>
    <w:rsid w:val="00F0685D"/>
    <w:rsid w:val="00F06B3E"/>
    <w:rsid w:val="00F06B6E"/>
    <w:rsid w:val="00F1005A"/>
    <w:rsid w:val="00F10749"/>
    <w:rsid w:val="00F10F70"/>
    <w:rsid w:val="00F12164"/>
    <w:rsid w:val="00F1277A"/>
    <w:rsid w:val="00F12A74"/>
    <w:rsid w:val="00F13061"/>
    <w:rsid w:val="00F13FFA"/>
    <w:rsid w:val="00F141AE"/>
    <w:rsid w:val="00F15F0B"/>
    <w:rsid w:val="00F1704D"/>
    <w:rsid w:val="00F17C1A"/>
    <w:rsid w:val="00F205B6"/>
    <w:rsid w:val="00F20FAE"/>
    <w:rsid w:val="00F21A65"/>
    <w:rsid w:val="00F21CC9"/>
    <w:rsid w:val="00F22453"/>
    <w:rsid w:val="00F229B6"/>
    <w:rsid w:val="00F23206"/>
    <w:rsid w:val="00F23CDC"/>
    <w:rsid w:val="00F24A5B"/>
    <w:rsid w:val="00F24A92"/>
    <w:rsid w:val="00F24FE8"/>
    <w:rsid w:val="00F25081"/>
    <w:rsid w:val="00F25BDD"/>
    <w:rsid w:val="00F26757"/>
    <w:rsid w:val="00F27EDD"/>
    <w:rsid w:val="00F303B9"/>
    <w:rsid w:val="00F30941"/>
    <w:rsid w:val="00F30CB3"/>
    <w:rsid w:val="00F30F7A"/>
    <w:rsid w:val="00F3123A"/>
    <w:rsid w:val="00F31BE0"/>
    <w:rsid w:val="00F31F6D"/>
    <w:rsid w:val="00F3292C"/>
    <w:rsid w:val="00F33410"/>
    <w:rsid w:val="00F33748"/>
    <w:rsid w:val="00F33AE7"/>
    <w:rsid w:val="00F3473A"/>
    <w:rsid w:val="00F356E3"/>
    <w:rsid w:val="00F357ED"/>
    <w:rsid w:val="00F3604D"/>
    <w:rsid w:val="00F36889"/>
    <w:rsid w:val="00F37B52"/>
    <w:rsid w:val="00F37B82"/>
    <w:rsid w:val="00F40C66"/>
    <w:rsid w:val="00F40EF2"/>
    <w:rsid w:val="00F4136A"/>
    <w:rsid w:val="00F41957"/>
    <w:rsid w:val="00F4362F"/>
    <w:rsid w:val="00F43E06"/>
    <w:rsid w:val="00F4463A"/>
    <w:rsid w:val="00F44A78"/>
    <w:rsid w:val="00F456F0"/>
    <w:rsid w:val="00F45D28"/>
    <w:rsid w:val="00F4682D"/>
    <w:rsid w:val="00F47080"/>
    <w:rsid w:val="00F4757D"/>
    <w:rsid w:val="00F50BFC"/>
    <w:rsid w:val="00F51637"/>
    <w:rsid w:val="00F53560"/>
    <w:rsid w:val="00F549EC"/>
    <w:rsid w:val="00F549FF"/>
    <w:rsid w:val="00F56787"/>
    <w:rsid w:val="00F56CF6"/>
    <w:rsid w:val="00F56F40"/>
    <w:rsid w:val="00F61A32"/>
    <w:rsid w:val="00F61C96"/>
    <w:rsid w:val="00F62941"/>
    <w:rsid w:val="00F6393B"/>
    <w:rsid w:val="00F63F43"/>
    <w:rsid w:val="00F64C63"/>
    <w:rsid w:val="00F6524B"/>
    <w:rsid w:val="00F655CF"/>
    <w:rsid w:val="00F66532"/>
    <w:rsid w:val="00F6703A"/>
    <w:rsid w:val="00F6726D"/>
    <w:rsid w:val="00F67B7A"/>
    <w:rsid w:val="00F67F48"/>
    <w:rsid w:val="00F67FED"/>
    <w:rsid w:val="00F73327"/>
    <w:rsid w:val="00F7345B"/>
    <w:rsid w:val="00F7349B"/>
    <w:rsid w:val="00F73829"/>
    <w:rsid w:val="00F74C83"/>
    <w:rsid w:val="00F76842"/>
    <w:rsid w:val="00F77BB9"/>
    <w:rsid w:val="00F8058C"/>
    <w:rsid w:val="00F80CCA"/>
    <w:rsid w:val="00F81739"/>
    <w:rsid w:val="00F83BB0"/>
    <w:rsid w:val="00F8453D"/>
    <w:rsid w:val="00F8477F"/>
    <w:rsid w:val="00F84DDF"/>
    <w:rsid w:val="00F84DF7"/>
    <w:rsid w:val="00F85622"/>
    <w:rsid w:val="00F85D44"/>
    <w:rsid w:val="00F866BD"/>
    <w:rsid w:val="00F86728"/>
    <w:rsid w:val="00F867C5"/>
    <w:rsid w:val="00F87594"/>
    <w:rsid w:val="00F87CA8"/>
    <w:rsid w:val="00F87CB3"/>
    <w:rsid w:val="00F90E2F"/>
    <w:rsid w:val="00F91089"/>
    <w:rsid w:val="00F92414"/>
    <w:rsid w:val="00F925EC"/>
    <w:rsid w:val="00F93213"/>
    <w:rsid w:val="00F94B01"/>
    <w:rsid w:val="00F96233"/>
    <w:rsid w:val="00F96415"/>
    <w:rsid w:val="00F96AB1"/>
    <w:rsid w:val="00F979CC"/>
    <w:rsid w:val="00F97A65"/>
    <w:rsid w:val="00FA177A"/>
    <w:rsid w:val="00FA313D"/>
    <w:rsid w:val="00FA4A69"/>
    <w:rsid w:val="00FA4AFA"/>
    <w:rsid w:val="00FA59ED"/>
    <w:rsid w:val="00FA6F2D"/>
    <w:rsid w:val="00FA72B8"/>
    <w:rsid w:val="00FA7305"/>
    <w:rsid w:val="00FA7862"/>
    <w:rsid w:val="00FA7A17"/>
    <w:rsid w:val="00FA7FA7"/>
    <w:rsid w:val="00FA7FA9"/>
    <w:rsid w:val="00FB06AC"/>
    <w:rsid w:val="00FB0C2C"/>
    <w:rsid w:val="00FB10F6"/>
    <w:rsid w:val="00FB13E9"/>
    <w:rsid w:val="00FB1610"/>
    <w:rsid w:val="00FB303E"/>
    <w:rsid w:val="00FB34A2"/>
    <w:rsid w:val="00FB35F4"/>
    <w:rsid w:val="00FB36A6"/>
    <w:rsid w:val="00FB50A7"/>
    <w:rsid w:val="00FB5698"/>
    <w:rsid w:val="00FB5F36"/>
    <w:rsid w:val="00FB70BA"/>
    <w:rsid w:val="00FB7820"/>
    <w:rsid w:val="00FB7831"/>
    <w:rsid w:val="00FC0F60"/>
    <w:rsid w:val="00FC2D2D"/>
    <w:rsid w:val="00FC3366"/>
    <w:rsid w:val="00FC531B"/>
    <w:rsid w:val="00FC62A5"/>
    <w:rsid w:val="00FC65C7"/>
    <w:rsid w:val="00FC73A4"/>
    <w:rsid w:val="00FC77E6"/>
    <w:rsid w:val="00FD020E"/>
    <w:rsid w:val="00FD1DBE"/>
    <w:rsid w:val="00FD4519"/>
    <w:rsid w:val="00FD6A41"/>
    <w:rsid w:val="00FE046B"/>
    <w:rsid w:val="00FE099D"/>
    <w:rsid w:val="00FE0E26"/>
    <w:rsid w:val="00FE14EB"/>
    <w:rsid w:val="00FE24AD"/>
    <w:rsid w:val="00FE4C6F"/>
    <w:rsid w:val="00FE5B77"/>
    <w:rsid w:val="00FE6747"/>
    <w:rsid w:val="00FE6A12"/>
    <w:rsid w:val="00FE7153"/>
    <w:rsid w:val="00FE71B9"/>
    <w:rsid w:val="00FE7380"/>
    <w:rsid w:val="00FE7503"/>
    <w:rsid w:val="00FE7729"/>
    <w:rsid w:val="00FE7DB1"/>
    <w:rsid w:val="00FF0419"/>
    <w:rsid w:val="00FF1653"/>
    <w:rsid w:val="00FF23B2"/>
    <w:rsid w:val="00FF2C16"/>
    <w:rsid w:val="00FF4184"/>
    <w:rsid w:val="00FF4878"/>
    <w:rsid w:val="00FF500D"/>
    <w:rsid w:val="00FF69C1"/>
    <w:rsid w:val="00FF6B3E"/>
    <w:rsid w:val="00FF735E"/>
    <w:rsid w:val="012BF6FA"/>
    <w:rsid w:val="01441AD0"/>
    <w:rsid w:val="02C46830"/>
    <w:rsid w:val="039D45DC"/>
    <w:rsid w:val="04A4F277"/>
    <w:rsid w:val="04DC110B"/>
    <w:rsid w:val="05994A72"/>
    <w:rsid w:val="07459D6C"/>
    <w:rsid w:val="0DC27C93"/>
    <w:rsid w:val="0E82BB7B"/>
    <w:rsid w:val="10132692"/>
    <w:rsid w:val="119A2AE8"/>
    <w:rsid w:val="12130068"/>
    <w:rsid w:val="1292A8ED"/>
    <w:rsid w:val="1303B467"/>
    <w:rsid w:val="1310A4DB"/>
    <w:rsid w:val="13BFA1B3"/>
    <w:rsid w:val="13DD16BC"/>
    <w:rsid w:val="15E664B2"/>
    <w:rsid w:val="16BB17A2"/>
    <w:rsid w:val="1716D2C3"/>
    <w:rsid w:val="1AD2FBE8"/>
    <w:rsid w:val="1AEDDB05"/>
    <w:rsid w:val="1B462D86"/>
    <w:rsid w:val="1C4C831B"/>
    <w:rsid w:val="1CA44DBA"/>
    <w:rsid w:val="1EA1718B"/>
    <w:rsid w:val="1FC8F47C"/>
    <w:rsid w:val="2080B441"/>
    <w:rsid w:val="22304328"/>
    <w:rsid w:val="231A42F0"/>
    <w:rsid w:val="23616CEB"/>
    <w:rsid w:val="24272085"/>
    <w:rsid w:val="27473C61"/>
    <w:rsid w:val="294051CC"/>
    <w:rsid w:val="2A5911AB"/>
    <w:rsid w:val="2A6D3093"/>
    <w:rsid w:val="2AD6D303"/>
    <w:rsid w:val="2FD2E3BD"/>
    <w:rsid w:val="31D5755B"/>
    <w:rsid w:val="32767B18"/>
    <w:rsid w:val="32D3149A"/>
    <w:rsid w:val="335F0A27"/>
    <w:rsid w:val="33888B52"/>
    <w:rsid w:val="3444D2C0"/>
    <w:rsid w:val="35445350"/>
    <w:rsid w:val="35A866E6"/>
    <w:rsid w:val="35ADB7CC"/>
    <w:rsid w:val="35AE271E"/>
    <w:rsid w:val="36098947"/>
    <w:rsid w:val="36735FA3"/>
    <w:rsid w:val="374B324E"/>
    <w:rsid w:val="37C5D485"/>
    <w:rsid w:val="384B0F15"/>
    <w:rsid w:val="3A7641B6"/>
    <w:rsid w:val="3C31EF1F"/>
    <w:rsid w:val="3D564D30"/>
    <w:rsid w:val="3ED9462E"/>
    <w:rsid w:val="3F8F2B58"/>
    <w:rsid w:val="41034DFD"/>
    <w:rsid w:val="43F5AD62"/>
    <w:rsid w:val="4583C699"/>
    <w:rsid w:val="460E8E91"/>
    <w:rsid w:val="46D87341"/>
    <w:rsid w:val="476D6D77"/>
    <w:rsid w:val="48EA0113"/>
    <w:rsid w:val="491B5F1B"/>
    <w:rsid w:val="49FC6CFF"/>
    <w:rsid w:val="4A847841"/>
    <w:rsid w:val="4C229C99"/>
    <w:rsid w:val="4DB929E7"/>
    <w:rsid w:val="4F036E44"/>
    <w:rsid w:val="4F29E496"/>
    <w:rsid w:val="4F9C1693"/>
    <w:rsid w:val="5085BC39"/>
    <w:rsid w:val="5133EECF"/>
    <w:rsid w:val="51978F08"/>
    <w:rsid w:val="528EA188"/>
    <w:rsid w:val="5347258F"/>
    <w:rsid w:val="53DA53A8"/>
    <w:rsid w:val="5420240B"/>
    <w:rsid w:val="54CF46BD"/>
    <w:rsid w:val="5520EE25"/>
    <w:rsid w:val="558FEBDD"/>
    <w:rsid w:val="575C2BFC"/>
    <w:rsid w:val="57A64430"/>
    <w:rsid w:val="57DEE452"/>
    <w:rsid w:val="59813160"/>
    <w:rsid w:val="59A91B87"/>
    <w:rsid w:val="5F0FF6F1"/>
    <w:rsid w:val="6000D615"/>
    <w:rsid w:val="61E72649"/>
    <w:rsid w:val="639EA5CF"/>
    <w:rsid w:val="63E5BEBD"/>
    <w:rsid w:val="63E650C9"/>
    <w:rsid w:val="643B2504"/>
    <w:rsid w:val="649058C6"/>
    <w:rsid w:val="64B9C725"/>
    <w:rsid w:val="652F7F75"/>
    <w:rsid w:val="65D02FA6"/>
    <w:rsid w:val="6692517E"/>
    <w:rsid w:val="67D28D92"/>
    <w:rsid w:val="683B31B3"/>
    <w:rsid w:val="6920C3CB"/>
    <w:rsid w:val="6958C209"/>
    <w:rsid w:val="69FC4AB1"/>
    <w:rsid w:val="6A2FBCAC"/>
    <w:rsid w:val="6CF0C347"/>
    <w:rsid w:val="6CFBA3B0"/>
    <w:rsid w:val="6E6ECE62"/>
    <w:rsid w:val="6E772FEF"/>
    <w:rsid w:val="6EC5AD47"/>
    <w:rsid w:val="6F9134A1"/>
    <w:rsid w:val="6FE3A0EB"/>
    <w:rsid w:val="721139B5"/>
    <w:rsid w:val="74B22F54"/>
    <w:rsid w:val="75FB93F2"/>
    <w:rsid w:val="76BE4B5A"/>
    <w:rsid w:val="7A2C366A"/>
    <w:rsid w:val="7B5B70B6"/>
    <w:rsid w:val="7B7F154C"/>
    <w:rsid w:val="7BC386C6"/>
    <w:rsid w:val="7C14B842"/>
    <w:rsid w:val="7C8CB4AA"/>
    <w:rsid w:val="7CE176EF"/>
    <w:rsid w:val="7E343DE3"/>
    <w:rsid w:val="7FC4CCD1"/>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380D668B"/>
  <w15:chartTrackingRefBased/>
  <w15:docId w15:val="{35BDF40C-0A48-415D-80C3-D535E1A4550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GB"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0" w:unhideWhenUsed="1" w:qFormat="1"/>
    <w:lsdException w:name="heading 3" w:semiHidden="1" w:uiPriority="0"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 w:qFormat="1"/>
    <w:lsdException w:name="Closing" w:semiHidden="1" w:unhideWhenUsed="1"/>
    <w:lsdException w:name="Signature" w:semiHidden="1" w:unhideWhenUsed="1"/>
    <w:lsdException w:name="Default Paragraph Font" w:semiHidden="1" w:uiPriority="1" w:unhideWhenUsed="1"/>
    <w:lsdException w:name="Body Text" w:semiHidden="1" w:uiPriority="1" w:unhideWhenUsed="1" w:qFormat="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0"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0"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1"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E8783E"/>
    <w:pPr>
      <w:spacing w:after="5" w:line="271" w:lineRule="auto"/>
      <w:ind w:left="10" w:right="61" w:hanging="10"/>
    </w:pPr>
    <w:rPr>
      <w:rFonts w:ascii="Arial" w:eastAsia="Arial" w:hAnsi="Arial" w:cs="Arial"/>
      <w:color w:val="000000"/>
      <w:sz w:val="24"/>
      <w:lang w:eastAsia="en-GB"/>
    </w:rPr>
  </w:style>
  <w:style w:type="paragraph" w:styleId="Heading1">
    <w:name w:val="heading 1"/>
    <w:next w:val="Normal"/>
    <w:link w:val="Heading1Char"/>
    <w:uiPriority w:val="9"/>
    <w:qFormat/>
    <w:rsid w:val="00DD3157"/>
    <w:pPr>
      <w:keepNext/>
      <w:keepLines/>
      <w:spacing w:after="0"/>
      <w:outlineLvl w:val="0"/>
    </w:pPr>
    <w:rPr>
      <w:rFonts w:ascii="Calibri" w:eastAsia="Calibri" w:hAnsi="Calibri" w:cs="Calibri"/>
      <w:b/>
      <w:color w:val="0070C0"/>
      <w:sz w:val="24"/>
      <w:lang w:eastAsia="en-GB"/>
    </w:rPr>
  </w:style>
  <w:style w:type="paragraph" w:styleId="Heading2">
    <w:name w:val="heading 2"/>
    <w:basedOn w:val="Normal"/>
    <w:next w:val="Normal"/>
    <w:link w:val="Heading2Char"/>
    <w:unhideWhenUsed/>
    <w:qFormat/>
    <w:rsid w:val="00430420"/>
    <w:pPr>
      <w:keepNext/>
      <w:keepLines/>
      <w:spacing w:before="40" w:after="0"/>
      <w:outlineLvl w:val="1"/>
    </w:pPr>
    <w:rPr>
      <w:rFonts w:asciiTheme="majorHAnsi" w:eastAsiaTheme="majorEastAsia" w:hAnsiTheme="majorHAnsi" w:cstheme="majorBidi"/>
      <w:color w:val="2F5496" w:themeColor="accent1" w:themeShade="BF"/>
      <w:sz w:val="26"/>
      <w:szCs w:val="26"/>
    </w:rPr>
  </w:style>
  <w:style w:type="paragraph" w:styleId="Heading3">
    <w:name w:val="heading 3"/>
    <w:basedOn w:val="Normal"/>
    <w:link w:val="Heading3Char"/>
    <w:qFormat/>
    <w:rsid w:val="008413F1"/>
    <w:pPr>
      <w:spacing w:before="100" w:beforeAutospacing="1" w:after="100" w:afterAutospacing="1" w:line="240" w:lineRule="auto"/>
      <w:ind w:left="0" w:right="0" w:firstLine="0"/>
      <w:outlineLvl w:val="2"/>
    </w:pPr>
    <w:rPr>
      <w:rFonts w:ascii="Times New Roman" w:eastAsia="Times New Roman" w:hAnsi="Times New Roman" w:cs="Times New Roman"/>
      <w:b/>
      <w:bCs/>
      <w:color w:val="auto"/>
      <w:sz w:val="27"/>
      <w:szCs w:val="27"/>
    </w:rPr>
  </w:style>
  <w:style w:type="character" w:default="1" w:styleId="DefaultParagraphFont">
    <w:name w:val="Default Paragraph Font"/>
    <w:uiPriority w:val="1"/>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Hyperlink">
    <w:name w:val="Hyperlink"/>
    <w:uiPriority w:val="99"/>
    <w:rsid w:val="00E8783E"/>
    <w:rPr>
      <w:rFonts w:cs="Times New Roman"/>
      <w:color w:val="0000FF"/>
      <w:u w:val="single"/>
    </w:rPr>
  </w:style>
  <w:style w:type="table" w:styleId="TableGrid">
    <w:name w:val="Table Grid"/>
    <w:basedOn w:val="TableNormal"/>
    <w:uiPriority w:val="39"/>
    <w:rsid w:val="00E8783E"/>
    <w:pPr>
      <w:spacing w:after="0" w:line="240" w:lineRule="auto"/>
    </w:pPr>
    <w:rPr>
      <w:rFonts w:eastAsiaTheme="minorEastAsia"/>
      <w:lang w:eastAsia="en-GB"/>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ListParagraph">
    <w:name w:val="List Paragraph"/>
    <w:aliases w:val="F5 List Paragraph,List Paragraph1,List Paragraph11,Dot pt,Colorful List - Accent 11,No Spacing1,List Paragraph Char Char Char,Indicator Text,Numbered Para 1,Bullet 1,Bullet Points,List Paragraph2,MAIN CONTENT,List Paragraph12,OBC Bullet,L"/>
    <w:basedOn w:val="Normal"/>
    <w:link w:val="ListParagraphChar"/>
    <w:uiPriority w:val="1"/>
    <w:qFormat/>
    <w:rsid w:val="00E8783E"/>
    <w:pPr>
      <w:ind w:left="720"/>
      <w:contextualSpacing/>
    </w:pPr>
  </w:style>
  <w:style w:type="paragraph" w:customStyle="1" w:styleId="paragraph">
    <w:name w:val="paragraph"/>
    <w:basedOn w:val="Normal"/>
    <w:rsid w:val="00161E15"/>
    <w:pPr>
      <w:spacing w:before="100" w:beforeAutospacing="1" w:after="100" w:afterAutospacing="1" w:line="240" w:lineRule="auto"/>
      <w:ind w:left="0" w:right="0" w:firstLine="0"/>
    </w:pPr>
    <w:rPr>
      <w:rFonts w:ascii="Times New Roman" w:eastAsia="Times New Roman" w:hAnsi="Times New Roman" w:cs="Times New Roman"/>
      <w:color w:val="auto"/>
      <w:szCs w:val="24"/>
    </w:rPr>
  </w:style>
  <w:style w:type="character" w:customStyle="1" w:styleId="normaltextrun">
    <w:name w:val="normaltextrun"/>
    <w:basedOn w:val="DefaultParagraphFont"/>
    <w:rsid w:val="00161E15"/>
  </w:style>
  <w:style w:type="character" w:customStyle="1" w:styleId="eop">
    <w:name w:val="eop"/>
    <w:basedOn w:val="DefaultParagraphFont"/>
    <w:rsid w:val="00161E15"/>
  </w:style>
  <w:style w:type="paragraph" w:styleId="Header">
    <w:name w:val="header"/>
    <w:basedOn w:val="Normal"/>
    <w:link w:val="HeaderChar"/>
    <w:unhideWhenUsed/>
    <w:rsid w:val="008A092A"/>
    <w:pPr>
      <w:tabs>
        <w:tab w:val="center" w:pos="4513"/>
        <w:tab w:val="right" w:pos="9026"/>
      </w:tabs>
      <w:spacing w:after="0" w:line="240" w:lineRule="auto"/>
    </w:pPr>
  </w:style>
  <w:style w:type="character" w:customStyle="1" w:styleId="HeaderChar">
    <w:name w:val="Header Char"/>
    <w:basedOn w:val="DefaultParagraphFont"/>
    <w:link w:val="Header"/>
    <w:rsid w:val="008A092A"/>
    <w:rPr>
      <w:rFonts w:ascii="Arial" w:eastAsia="Arial" w:hAnsi="Arial" w:cs="Arial"/>
      <w:color w:val="000000"/>
      <w:sz w:val="24"/>
      <w:lang w:eastAsia="en-GB"/>
    </w:rPr>
  </w:style>
  <w:style w:type="paragraph" w:styleId="Footer">
    <w:name w:val="footer"/>
    <w:basedOn w:val="Normal"/>
    <w:link w:val="FooterChar"/>
    <w:uiPriority w:val="99"/>
    <w:unhideWhenUsed/>
    <w:rsid w:val="008A092A"/>
    <w:pPr>
      <w:tabs>
        <w:tab w:val="center" w:pos="4513"/>
        <w:tab w:val="right" w:pos="9026"/>
      </w:tabs>
      <w:spacing w:after="0" w:line="240" w:lineRule="auto"/>
    </w:pPr>
  </w:style>
  <w:style w:type="character" w:customStyle="1" w:styleId="FooterChar">
    <w:name w:val="Footer Char"/>
    <w:basedOn w:val="DefaultParagraphFont"/>
    <w:link w:val="Footer"/>
    <w:uiPriority w:val="99"/>
    <w:rsid w:val="008A092A"/>
    <w:rPr>
      <w:rFonts w:ascii="Arial" w:eastAsia="Arial" w:hAnsi="Arial" w:cs="Arial"/>
      <w:color w:val="000000"/>
      <w:sz w:val="24"/>
      <w:lang w:eastAsia="en-GB"/>
    </w:rPr>
  </w:style>
  <w:style w:type="character" w:styleId="UnresolvedMention">
    <w:name w:val="Unresolved Mention"/>
    <w:basedOn w:val="DefaultParagraphFont"/>
    <w:uiPriority w:val="99"/>
    <w:semiHidden/>
    <w:unhideWhenUsed/>
    <w:rsid w:val="00F87CA8"/>
    <w:rPr>
      <w:color w:val="605E5C"/>
      <w:shd w:val="clear" w:color="auto" w:fill="E1DFDD"/>
    </w:rPr>
  </w:style>
  <w:style w:type="character" w:styleId="CommentReference">
    <w:name w:val="annotation reference"/>
    <w:basedOn w:val="DefaultParagraphFont"/>
    <w:uiPriority w:val="99"/>
    <w:unhideWhenUsed/>
    <w:rsid w:val="001164C9"/>
    <w:rPr>
      <w:sz w:val="16"/>
      <w:szCs w:val="16"/>
    </w:rPr>
  </w:style>
  <w:style w:type="paragraph" w:styleId="CommentText">
    <w:name w:val="annotation text"/>
    <w:basedOn w:val="Normal"/>
    <w:link w:val="CommentTextChar"/>
    <w:uiPriority w:val="99"/>
    <w:unhideWhenUsed/>
    <w:rsid w:val="001164C9"/>
    <w:pPr>
      <w:spacing w:line="240" w:lineRule="auto"/>
    </w:pPr>
    <w:rPr>
      <w:sz w:val="20"/>
      <w:szCs w:val="20"/>
    </w:rPr>
  </w:style>
  <w:style w:type="character" w:customStyle="1" w:styleId="CommentTextChar">
    <w:name w:val="Comment Text Char"/>
    <w:basedOn w:val="DefaultParagraphFont"/>
    <w:link w:val="CommentText"/>
    <w:uiPriority w:val="99"/>
    <w:rsid w:val="001164C9"/>
    <w:rPr>
      <w:rFonts w:ascii="Arial" w:eastAsia="Arial" w:hAnsi="Arial" w:cs="Arial"/>
      <w:color w:val="000000"/>
      <w:sz w:val="20"/>
      <w:szCs w:val="20"/>
      <w:lang w:eastAsia="en-GB"/>
    </w:rPr>
  </w:style>
  <w:style w:type="paragraph" w:styleId="CommentSubject">
    <w:name w:val="annotation subject"/>
    <w:basedOn w:val="CommentText"/>
    <w:next w:val="CommentText"/>
    <w:link w:val="CommentSubjectChar"/>
    <w:unhideWhenUsed/>
    <w:rsid w:val="001164C9"/>
    <w:rPr>
      <w:b/>
      <w:bCs/>
    </w:rPr>
  </w:style>
  <w:style w:type="character" w:customStyle="1" w:styleId="CommentSubjectChar">
    <w:name w:val="Comment Subject Char"/>
    <w:basedOn w:val="CommentTextChar"/>
    <w:link w:val="CommentSubject"/>
    <w:rsid w:val="001164C9"/>
    <w:rPr>
      <w:rFonts w:ascii="Arial" w:eastAsia="Arial" w:hAnsi="Arial" w:cs="Arial"/>
      <w:b/>
      <w:bCs/>
      <w:color w:val="000000"/>
      <w:sz w:val="20"/>
      <w:szCs w:val="20"/>
      <w:lang w:eastAsia="en-GB"/>
    </w:rPr>
  </w:style>
  <w:style w:type="paragraph" w:customStyle="1" w:styleId="msonormal0">
    <w:name w:val="msonormal"/>
    <w:basedOn w:val="Normal"/>
    <w:rsid w:val="00D96D84"/>
    <w:pPr>
      <w:spacing w:before="100" w:beforeAutospacing="1" w:after="100" w:afterAutospacing="1" w:line="240" w:lineRule="auto"/>
      <w:ind w:left="0" w:right="0" w:firstLine="0"/>
    </w:pPr>
    <w:rPr>
      <w:rFonts w:ascii="Times New Roman" w:eastAsia="Times New Roman" w:hAnsi="Times New Roman" w:cs="Times New Roman"/>
      <w:color w:val="auto"/>
      <w:szCs w:val="24"/>
    </w:rPr>
  </w:style>
  <w:style w:type="character" w:customStyle="1" w:styleId="textrun">
    <w:name w:val="textrun"/>
    <w:basedOn w:val="DefaultParagraphFont"/>
    <w:rsid w:val="00D96D84"/>
  </w:style>
  <w:style w:type="character" w:customStyle="1" w:styleId="wacimagecontainer">
    <w:name w:val="wacimagecontainer"/>
    <w:basedOn w:val="DefaultParagraphFont"/>
    <w:rsid w:val="00D96D84"/>
  </w:style>
  <w:style w:type="character" w:customStyle="1" w:styleId="contentcontrolboundarysink">
    <w:name w:val="contentcontrolboundarysink"/>
    <w:basedOn w:val="DefaultParagraphFont"/>
    <w:rsid w:val="00D96D84"/>
  </w:style>
  <w:style w:type="character" w:customStyle="1" w:styleId="contentcontrol">
    <w:name w:val="contentcontrol"/>
    <w:basedOn w:val="DefaultParagraphFont"/>
    <w:rsid w:val="00D96D84"/>
  </w:style>
  <w:style w:type="paragraph" w:customStyle="1" w:styleId="outlineelement">
    <w:name w:val="outlineelement"/>
    <w:basedOn w:val="Normal"/>
    <w:rsid w:val="00D96D84"/>
    <w:pPr>
      <w:spacing w:before="100" w:beforeAutospacing="1" w:after="100" w:afterAutospacing="1" w:line="240" w:lineRule="auto"/>
      <w:ind w:left="0" w:right="0" w:firstLine="0"/>
    </w:pPr>
    <w:rPr>
      <w:rFonts w:ascii="Times New Roman" w:eastAsia="Times New Roman" w:hAnsi="Times New Roman" w:cs="Times New Roman"/>
      <w:color w:val="auto"/>
      <w:szCs w:val="24"/>
    </w:rPr>
  </w:style>
  <w:style w:type="character" w:customStyle="1" w:styleId="tabrun">
    <w:name w:val="tabrun"/>
    <w:basedOn w:val="DefaultParagraphFont"/>
    <w:rsid w:val="00D96D84"/>
  </w:style>
  <w:style w:type="character" w:customStyle="1" w:styleId="tabchar">
    <w:name w:val="tabchar"/>
    <w:basedOn w:val="DefaultParagraphFont"/>
    <w:rsid w:val="00D96D84"/>
  </w:style>
  <w:style w:type="character" w:customStyle="1" w:styleId="tableaderchars">
    <w:name w:val="tableaderchars"/>
    <w:basedOn w:val="DefaultParagraphFont"/>
    <w:rsid w:val="00D96D84"/>
  </w:style>
  <w:style w:type="character" w:customStyle="1" w:styleId="wacimagegroupcontainer">
    <w:name w:val="wacimagegroupcontainer"/>
    <w:basedOn w:val="DefaultParagraphFont"/>
    <w:rsid w:val="00D96D84"/>
  </w:style>
  <w:style w:type="character" w:customStyle="1" w:styleId="wacimageborder">
    <w:name w:val="wacimageborder"/>
    <w:basedOn w:val="DefaultParagraphFont"/>
    <w:rsid w:val="00D96D84"/>
  </w:style>
  <w:style w:type="character" w:styleId="FollowedHyperlink">
    <w:name w:val="FollowedHyperlink"/>
    <w:basedOn w:val="DefaultParagraphFont"/>
    <w:uiPriority w:val="99"/>
    <w:unhideWhenUsed/>
    <w:rsid w:val="00BE396B"/>
    <w:rPr>
      <w:color w:val="800080"/>
      <w:u w:val="single"/>
    </w:rPr>
  </w:style>
  <w:style w:type="character" w:customStyle="1" w:styleId="wacimageplaceholder">
    <w:name w:val="wacimageplaceholder"/>
    <w:basedOn w:val="DefaultParagraphFont"/>
    <w:rsid w:val="00BE396B"/>
  </w:style>
  <w:style w:type="character" w:customStyle="1" w:styleId="wacprogress">
    <w:name w:val="wacprogress"/>
    <w:basedOn w:val="DefaultParagraphFont"/>
    <w:rsid w:val="00BE396B"/>
  </w:style>
  <w:style w:type="character" w:customStyle="1" w:styleId="wacimageplaceholderfiller">
    <w:name w:val="wacimageplaceholderfiller"/>
    <w:basedOn w:val="DefaultParagraphFont"/>
    <w:rsid w:val="00BE396B"/>
  </w:style>
  <w:style w:type="character" w:customStyle="1" w:styleId="superscript">
    <w:name w:val="superscript"/>
    <w:basedOn w:val="DefaultParagraphFont"/>
    <w:rsid w:val="00BE396B"/>
  </w:style>
  <w:style w:type="character" w:customStyle="1" w:styleId="fieldrange">
    <w:name w:val="fieldrange"/>
    <w:basedOn w:val="DefaultParagraphFont"/>
    <w:rsid w:val="00BE396B"/>
  </w:style>
  <w:style w:type="character" w:customStyle="1" w:styleId="linebreakblob">
    <w:name w:val="linebreakblob"/>
    <w:basedOn w:val="DefaultParagraphFont"/>
    <w:rsid w:val="00BE396B"/>
  </w:style>
  <w:style w:type="character" w:customStyle="1" w:styleId="scxw224866871">
    <w:name w:val="scxw224866871"/>
    <w:basedOn w:val="DefaultParagraphFont"/>
    <w:rsid w:val="00BE396B"/>
  </w:style>
  <w:style w:type="paragraph" w:styleId="Revision">
    <w:name w:val="Revision"/>
    <w:hidden/>
    <w:uiPriority w:val="99"/>
    <w:semiHidden/>
    <w:rsid w:val="006B4E09"/>
    <w:pPr>
      <w:spacing w:after="0" w:line="240" w:lineRule="auto"/>
    </w:pPr>
    <w:rPr>
      <w:rFonts w:ascii="Arial" w:eastAsia="Arial" w:hAnsi="Arial" w:cs="Arial"/>
      <w:color w:val="000000"/>
      <w:sz w:val="24"/>
      <w:lang w:eastAsia="en-GB"/>
    </w:rPr>
  </w:style>
  <w:style w:type="character" w:customStyle="1" w:styleId="scxw96131090">
    <w:name w:val="scxw96131090"/>
    <w:basedOn w:val="DefaultParagraphFont"/>
    <w:rsid w:val="009B168D"/>
  </w:style>
  <w:style w:type="character" w:customStyle="1" w:styleId="trackchangetextdeletionmarker">
    <w:name w:val="trackchangetextdeletionmarker"/>
    <w:basedOn w:val="DefaultParagraphFont"/>
    <w:rsid w:val="009B168D"/>
  </w:style>
  <w:style w:type="character" w:customStyle="1" w:styleId="trackchangetextinsertion">
    <w:name w:val="trackchangetextinsertion"/>
    <w:basedOn w:val="DefaultParagraphFont"/>
    <w:rsid w:val="00587C30"/>
  </w:style>
  <w:style w:type="character" w:customStyle="1" w:styleId="pagebreakblob">
    <w:name w:val="pagebreakblob"/>
    <w:basedOn w:val="DefaultParagraphFont"/>
    <w:rsid w:val="00E11509"/>
  </w:style>
  <w:style w:type="character" w:customStyle="1" w:styleId="pagebreakborderspan">
    <w:name w:val="pagebreakborderspan"/>
    <w:basedOn w:val="DefaultParagraphFont"/>
    <w:rsid w:val="00E11509"/>
  </w:style>
  <w:style w:type="character" w:customStyle="1" w:styleId="pagebreaktextspan">
    <w:name w:val="pagebreaktextspan"/>
    <w:basedOn w:val="DefaultParagraphFont"/>
    <w:rsid w:val="00E11509"/>
  </w:style>
  <w:style w:type="character" w:customStyle="1" w:styleId="scxw113892727">
    <w:name w:val="scxw113892727"/>
    <w:basedOn w:val="DefaultParagraphFont"/>
    <w:rsid w:val="00ED006C"/>
  </w:style>
  <w:style w:type="character" w:customStyle="1" w:styleId="scxw183885785">
    <w:name w:val="scxw183885785"/>
    <w:basedOn w:val="DefaultParagraphFont"/>
    <w:rsid w:val="0025624A"/>
  </w:style>
  <w:style w:type="character" w:customStyle="1" w:styleId="Heading1Char">
    <w:name w:val="Heading 1 Char"/>
    <w:basedOn w:val="DefaultParagraphFont"/>
    <w:link w:val="Heading1"/>
    <w:uiPriority w:val="9"/>
    <w:rsid w:val="00DD3157"/>
    <w:rPr>
      <w:rFonts w:ascii="Calibri" w:eastAsia="Calibri" w:hAnsi="Calibri" w:cs="Calibri"/>
      <w:b/>
      <w:color w:val="0070C0"/>
      <w:sz w:val="24"/>
      <w:lang w:eastAsia="en-GB"/>
    </w:rPr>
  </w:style>
  <w:style w:type="table" w:customStyle="1" w:styleId="TableGrid0">
    <w:name w:val="TableGrid"/>
    <w:rsid w:val="00DD3157"/>
    <w:pPr>
      <w:spacing w:after="0" w:line="240" w:lineRule="auto"/>
    </w:pPr>
    <w:rPr>
      <w:rFonts w:eastAsiaTheme="minorEastAsia"/>
      <w:lang w:eastAsia="en-GB"/>
    </w:rPr>
    <w:tblPr>
      <w:tblCellMar>
        <w:top w:w="0" w:type="dxa"/>
        <w:left w:w="0" w:type="dxa"/>
        <w:bottom w:w="0" w:type="dxa"/>
        <w:right w:w="0" w:type="dxa"/>
      </w:tblCellMar>
    </w:tblPr>
  </w:style>
  <w:style w:type="character" w:customStyle="1" w:styleId="scxw244387765">
    <w:name w:val="scxw244387765"/>
    <w:basedOn w:val="DefaultParagraphFont"/>
    <w:rsid w:val="00D6345B"/>
  </w:style>
  <w:style w:type="character" w:customStyle="1" w:styleId="Heading3Char">
    <w:name w:val="Heading 3 Char"/>
    <w:basedOn w:val="DefaultParagraphFont"/>
    <w:link w:val="Heading3"/>
    <w:rsid w:val="008413F1"/>
    <w:rPr>
      <w:rFonts w:ascii="Times New Roman" w:eastAsia="Times New Roman" w:hAnsi="Times New Roman" w:cs="Times New Roman"/>
      <w:b/>
      <w:bCs/>
      <w:sz w:val="27"/>
      <w:szCs w:val="27"/>
      <w:lang w:eastAsia="en-GB"/>
    </w:rPr>
  </w:style>
  <w:style w:type="character" w:styleId="PageNumber">
    <w:name w:val="page number"/>
    <w:basedOn w:val="DefaultParagraphFont"/>
    <w:rsid w:val="008413F1"/>
  </w:style>
  <w:style w:type="paragraph" w:styleId="BalloonText">
    <w:name w:val="Balloon Text"/>
    <w:basedOn w:val="Normal"/>
    <w:link w:val="BalloonTextChar"/>
    <w:rsid w:val="008413F1"/>
    <w:pPr>
      <w:spacing w:after="0" w:line="240" w:lineRule="auto"/>
      <w:ind w:left="0" w:right="0" w:firstLine="0"/>
    </w:pPr>
    <w:rPr>
      <w:rFonts w:ascii="Tahoma" w:eastAsia="Times New Roman" w:hAnsi="Tahoma" w:cs="Tahoma"/>
      <w:color w:val="auto"/>
      <w:sz w:val="16"/>
      <w:szCs w:val="16"/>
    </w:rPr>
  </w:style>
  <w:style w:type="character" w:customStyle="1" w:styleId="BalloonTextChar">
    <w:name w:val="Balloon Text Char"/>
    <w:basedOn w:val="DefaultParagraphFont"/>
    <w:link w:val="BalloonText"/>
    <w:rsid w:val="008413F1"/>
    <w:rPr>
      <w:rFonts w:ascii="Tahoma" w:eastAsia="Times New Roman" w:hAnsi="Tahoma" w:cs="Tahoma"/>
      <w:sz w:val="16"/>
      <w:szCs w:val="16"/>
      <w:lang w:eastAsia="en-GB"/>
    </w:rPr>
  </w:style>
  <w:style w:type="paragraph" w:styleId="NormalWeb">
    <w:name w:val="Normal (Web)"/>
    <w:basedOn w:val="Normal"/>
    <w:uiPriority w:val="99"/>
    <w:rsid w:val="008413F1"/>
    <w:pPr>
      <w:spacing w:before="100" w:beforeAutospacing="1" w:after="100" w:afterAutospacing="1" w:line="240" w:lineRule="auto"/>
      <w:ind w:left="0" w:right="0" w:firstLine="0"/>
    </w:pPr>
    <w:rPr>
      <w:rFonts w:ascii="Times New Roman" w:eastAsia="Times New Roman" w:hAnsi="Times New Roman" w:cs="Times New Roman"/>
      <w:color w:val="auto"/>
      <w:szCs w:val="24"/>
    </w:rPr>
  </w:style>
  <w:style w:type="character" w:customStyle="1" w:styleId="UnresolvedMention1">
    <w:name w:val="Unresolved Mention1"/>
    <w:basedOn w:val="DefaultParagraphFont"/>
    <w:uiPriority w:val="99"/>
    <w:semiHidden/>
    <w:unhideWhenUsed/>
    <w:rsid w:val="008413F1"/>
    <w:rPr>
      <w:color w:val="605E5C"/>
      <w:shd w:val="clear" w:color="auto" w:fill="E1DFDD"/>
    </w:rPr>
  </w:style>
  <w:style w:type="paragraph" w:customStyle="1" w:styleId="Default">
    <w:name w:val="Default"/>
    <w:rsid w:val="008413F1"/>
    <w:pPr>
      <w:suppressAutoHyphens/>
      <w:autoSpaceDE w:val="0"/>
      <w:autoSpaceDN w:val="0"/>
      <w:spacing w:after="0" w:line="240" w:lineRule="auto"/>
      <w:textAlignment w:val="baseline"/>
    </w:pPr>
    <w:rPr>
      <w:rFonts w:ascii="Arial" w:eastAsia="Calibri" w:hAnsi="Arial" w:cs="Arial"/>
      <w:color w:val="000000"/>
      <w:sz w:val="24"/>
      <w:szCs w:val="24"/>
    </w:rPr>
  </w:style>
  <w:style w:type="character" w:customStyle="1" w:styleId="spellingerror">
    <w:name w:val="spellingerror"/>
    <w:basedOn w:val="DefaultParagraphFont"/>
    <w:rsid w:val="008413F1"/>
  </w:style>
  <w:style w:type="character" w:customStyle="1" w:styleId="contextualspellingandgrammarerror">
    <w:name w:val="contextualspellingandgrammarerror"/>
    <w:basedOn w:val="DefaultParagraphFont"/>
    <w:rsid w:val="008413F1"/>
  </w:style>
  <w:style w:type="character" w:customStyle="1" w:styleId="hgkelc">
    <w:name w:val="hgkelc"/>
    <w:basedOn w:val="DefaultParagraphFont"/>
    <w:rsid w:val="008413F1"/>
  </w:style>
  <w:style w:type="character" w:customStyle="1" w:styleId="kx21rb">
    <w:name w:val="kx21rb"/>
    <w:basedOn w:val="DefaultParagraphFont"/>
    <w:rsid w:val="008413F1"/>
  </w:style>
  <w:style w:type="table" w:customStyle="1" w:styleId="TableGrid1">
    <w:name w:val="TableGrid1"/>
    <w:rsid w:val="008E5A09"/>
    <w:pPr>
      <w:spacing w:after="0" w:line="240" w:lineRule="auto"/>
    </w:pPr>
    <w:rPr>
      <w:rFonts w:eastAsiaTheme="minorEastAsia"/>
      <w:kern w:val="2"/>
      <w:lang w:eastAsia="en-GB"/>
      <w14:ligatures w14:val="standardContextual"/>
    </w:rPr>
    <w:tblPr>
      <w:tblCellMar>
        <w:top w:w="0" w:type="dxa"/>
        <w:left w:w="0" w:type="dxa"/>
        <w:bottom w:w="0" w:type="dxa"/>
        <w:right w:w="0" w:type="dxa"/>
      </w:tblCellMar>
    </w:tblPr>
  </w:style>
  <w:style w:type="paragraph" w:customStyle="1" w:styleId="PHEBodycopy">
    <w:name w:val="PHE Body copy"/>
    <w:basedOn w:val="Normal"/>
    <w:rsid w:val="00AD6B26"/>
    <w:pPr>
      <w:suppressAutoHyphens/>
      <w:autoSpaceDN w:val="0"/>
      <w:spacing w:after="0" w:line="320" w:lineRule="atLeast"/>
      <w:ind w:left="0" w:right="794" w:firstLine="0"/>
      <w:textAlignment w:val="baseline"/>
    </w:pPr>
    <w:rPr>
      <w:rFonts w:eastAsia="Times New Roman" w:cs="Times New Roman"/>
      <w:color w:val="auto"/>
      <w:szCs w:val="20"/>
    </w:rPr>
  </w:style>
  <w:style w:type="character" w:customStyle="1" w:styleId="fontstyle01">
    <w:name w:val="fontstyle01"/>
    <w:basedOn w:val="DefaultParagraphFont"/>
    <w:rsid w:val="00AD6B26"/>
    <w:rPr>
      <w:rFonts w:ascii="NimbusSanL-Bold" w:hAnsi="NimbusSanL-Bold" w:hint="default"/>
      <w:b/>
      <w:bCs/>
      <w:i w:val="0"/>
      <w:iCs w:val="0"/>
      <w:color w:val="000000"/>
      <w:sz w:val="30"/>
      <w:szCs w:val="30"/>
    </w:rPr>
  </w:style>
  <w:style w:type="paragraph" w:styleId="BodyText">
    <w:name w:val="Body Text"/>
    <w:basedOn w:val="Normal"/>
    <w:link w:val="BodyTextChar"/>
    <w:uiPriority w:val="1"/>
    <w:qFormat/>
    <w:rsid w:val="00AD6B26"/>
    <w:pPr>
      <w:widowControl w:val="0"/>
      <w:autoSpaceDE w:val="0"/>
      <w:autoSpaceDN w:val="0"/>
      <w:spacing w:after="0" w:line="240" w:lineRule="auto"/>
      <w:ind w:left="0" w:right="0" w:firstLine="0"/>
    </w:pPr>
    <w:rPr>
      <w:b/>
      <w:bCs/>
      <w:color w:val="auto"/>
      <w:szCs w:val="24"/>
      <w:lang w:val="en-US" w:eastAsia="en-US"/>
    </w:rPr>
  </w:style>
  <w:style w:type="character" w:customStyle="1" w:styleId="BodyTextChar">
    <w:name w:val="Body Text Char"/>
    <w:basedOn w:val="DefaultParagraphFont"/>
    <w:link w:val="BodyText"/>
    <w:uiPriority w:val="1"/>
    <w:rsid w:val="00AD6B26"/>
    <w:rPr>
      <w:rFonts w:ascii="Arial" w:eastAsia="Arial" w:hAnsi="Arial" w:cs="Arial"/>
      <w:b/>
      <w:bCs/>
      <w:sz w:val="24"/>
      <w:szCs w:val="24"/>
      <w:lang w:val="en-US"/>
    </w:rPr>
  </w:style>
  <w:style w:type="paragraph" w:customStyle="1" w:styleId="TableParagraph">
    <w:name w:val="Table Paragraph"/>
    <w:basedOn w:val="Normal"/>
    <w:uiPriority w:val="1"/>
    <w:qFormat/>
    <w:rsid w:val="00AD6B26"/>
    <w:pPr>
      <w:widowControl w:val="0"/>
      <w:autoSpaceDE w:val="0"/>
      <w:autoSpaceDN w:val="0"/>
      <w:spacing w:after="0" w:line="240" w:lineRule="auto"/>
      <w:ind w:left="2617" w:right="0" w:firstLine="0"/>
    </w:pPr>
    <w:rPr>
      <w:color w:val="auto"/>
      <w:sz w:val="22"/>
      <w:lang w:val="en-US" w:eastAsia="en-US"/>
    </w:rPr>
  </w:style>
  <w:style w:type="character" w:customStyle="1" w:styleId="Heading2Char">
    <w:name w:val="Heading 2 Char"/>
    <w:basedOn w:val="DefaultParagraphFont"/>
    <w:link w:val="Heading2"/>
    <w:rsid w:val="00430420"/>
    <w:rPr>
      <w:rFonts w:asciiTheme="majorHAnsi" w:eastAsiaTheme="majorEastAsia" w:hAnsiTheme="majorHAnsi" w:cstheme="majorBidi"/>
      <w:color w:val="2F5496" w:themeColor="accent1" w:themeShade="BF"/>
      <w:sz w:val="26"/>
      <w:szCs w:val="26"/>
      <w:lang w:eastAsia="en-GB"/>
    </w:rPr>
  </w:style>
  <w:style w:type="character" w:customStyle="1" w:styleId="ui-provider">
    <w:name w:val="ui-provider"/>
    <w:basedOn w:val="DefaultParagraphFont"/>
    <w:rsid w:val="00430420"/>
  </w:style>
  <w:style w:type="character" w:customStyle="1" w:styleId="ListParagraphChar">
    <w:name w:val="List Paragraph Char"/>
    <w:aliases w:val="F5 List Paragraph Char,List Paragraph1 Char,List Paragraph11 Char,Dot pt Char,Colorful List - Accent 11 Char,No Spacing1 Char,List Paragraph Char Char Char Char,Indicator Text Char,Numbered Para 1 Char,Bullet 1 Char,MAIN CONTENT Char"/>
    <w:link w:val="ListParagraph"/>
    <w:uiPriority w:val="34"/>
    <w:qFormat/>
    <w:locked/>
    <w:rsid w:val="000753C7"/>
    <w:rPr>
      <w:rFonts w:ascii="Arial" w:eastAsia="Arial" w:hAnsi="Arial" w:cs="Arial"/>
      <w:color w:val="000000"/>
      <w:sz w:val="24"/>
      <w:lang w:eastAsia="en-GB"/>
    </w:rPr>
  </w:style>
  <w:style w:type="character" w:customStyle="1" w:styleId="scxw202365036">
    <w:name w:val="scxw202365036"/>
    <w:basedOn w:val="DefaultParagraphFont"/>
    <w:rsid w:val="00D743E6"/>
  </w:style>
  <w:style w:type="character" w:customStyle="1" w:styleId="scxw136892924">
    <w:name w:val="scxw136892924"/>
    <w:basedOn w:val="DefaultParagraphFont"/>
    <w:rsid w:val="00AD78DA"/>
  </w:style>
  <w:style w:type="character" w:customStyle="1" w:styleId="scxw63811200">
    <w:name w:val="scxw63811200"/>
    <w:basedOn w:val="DefaultParagraphFont"/>
    <w:rsid w:val="00642CE9"/>
  </w:style>
  <w:style w:type="character" w:customStyle="1" w:styleId="scxw207767272">
    <w:name w:val="scxw207767272"/>
    <w:basedOn w:val="DefaultParagraphFont"/>
    <w:rsid w:val="000C126B"/>
  </w:style>
  <w:style w:type="character" w:customStyle="1" w:styleId="scxw222740032">
    <w:name w:val="scxw222740032"/>
    <w:basedOn w:val="DefaultParagraphFont"/>
    <w:rsid w:val="00E87103"/>
  </w:style>
  <w:style w:type="character" w:customStyle="1" w:styleId="scxw25283885">
    <w:name w:val="scxw25283885"/>
    <w:basedOn w:val="DefaultParagraphFont"/>
    <w:rsid w:val="000E592D"/>
  </w:style>
  <w:style w:type="character" w:customStyle="1" w:styleId="scxw151660096">
    <w:name w:val="scxw151660096"/>
    <w:basedOn w:val="DefaultParagraphFont"/>
    <w:rsid w:val="00A33D27"/>
  </w:style>
  <w:style w:type="character" w:customStyle="1" w:styleId="scxw179136230">
    <w:name w:val="scxw179136230"/>
    <w:basedOn w:val="DefaultParagraphFont"/>
    <w:rsid w:val="000E683D"/>
  </w:style>
  <w:style w:type="character" w:customStyle="1" w:styleId="scxw212026114">
    <w:name w:val="scxw212026114"/>
    <w:basedOn w:val="DefaultParagraphFont"/>
    <w:rsid w:val="0043317D"/>
  </w:style>
  <w:style w:type="character" w:customStyle="1" w:styleId="cf01">
    <w:name w:val="cf01"/>
    <w:basedOn w:val="DefaultParagraphFont"/>
    <w:rsid w:val="00BC20F0"/>
    <w:rPr>
      <w:rFonts w:ascii="Segoe UI" w:hAnsi="Segoe UI" w:cs="Segoe UI" w:hint="default"/>
      <w:sz w:val="18"/>
      <w:szCs w:val="18"/>
    </w:rPr>
  </w:style>
  <w:style w:type="character" w:customStyle="1" w:styleId="scxw137675477">
    <w:name w:val="scxw137675477"/>
    <w:basedOn w:val="DefaultParagraphFont"/>
    <w:rsid w:val="000214F3"/>
  </w:style>
  <w:style w:type="numbering" w:customStyle="1" w:styleId="NoList1">
    <w:name w:val="No List1"/>
    <w:next w:val="NoList"/>
    <w:uiPriority w:val="99"/>
    <w:semiHidden/>
    <w:unhideWhenUsed/>
    <w:rsid w:val="004875E4"/>
  </w:style>
  <w:style w:type="character" w:customStyle="1" w:styleId="scxw15009652">
    <w:name w:val="scxw15009652"/>
    <w:basedOn w:val="DefaultParagraphFont"/>
    <w:rsid w:val="004875E4"/>
  </w:style>
  <w:style w:type="character" w:customStyle="1" w:styleId="trackedchange">
    <w:name w:val="trackedchange"/>
    <w:basedOn w:val="DefaultParagraphFont"/>
    <w:rsid w:val="004875E4"/>
  </w:style>
  <w:style w:type="character" w:customStyle="1" w:styleId="scxw176994944">
    <w:name w:val="scxw176994944"/>
    <w:basedOn w:val="DefaultParagraphFont"/>
    <w:rsid w:val="00FE7503"/>
  </w:style>
  <w:style w:type="character" w:customStyle="1" w:styleId="scxw66725330">
    <w:name w:val="scxw66725330"/>
    <w:basedOn w:val="DefaultParagraphFont"/>
    <w:rsid w:val="00570167"/>
  </w:style>
  <w:style w:type="character" w:customStyle="1" w:styleId="scxw27586107">
    <w:name w:val="scxw27586107"/>
    <w:basedOn w:val="DefaultParagraphFont"/>
    <w:rsid w:val="000F2A6B"/>
  </w:style>
  <w:style w:type="character" w:customStyle="1" w:styleId="scxw31898119">
    <w:name w:val="scxw31898119"/>
    <w:basedOn w:val="DefaultParagraphFont"/>
    <w:rsid w:val="004659B4"/>
  </w:style>
  <w:style w:type="paragraph" w:styleId="Title">
    <w:name w:val="Title"/>
    <w:basedOn w:val="Normal"/>
    <w:link w:val="TitleChar"/>
    <w:uiPriority w:val="1"/>
    <w:qFormat/>
    <w:rsid w:val="001E7188"/>
    <w:pPr>
      <w:widowControl w:val="0"/>
      <w:autoSpaceDE w:val="0"/>
      <w:autoSpaceDN w:val="0"/>
      <w:spacing w:before="25" w:after="0" w:line="240" w:lineRule="auto"/>
      <w:ind w:left="2195" w:right="0" w:firstLine="0"/>
    </w:pPr>
    <w:rPr>
      <w:b/>
      <w:bCs/>
      <w:color w:val="auto"/>
      <w:sz w:val="33"/>
      <w:szCs w:val="33"/>
      <w:lang w:val="en-US" w:eastAsia="en-US"/>
    </w:rPr>
  </w:style>
  <w:style w:type="character" w:customStyle="1" w:styleId="TitleChar">
    <w:name w:val="Title Char"/>
    <w:basedOn w:val="DefaultParagraphFont"/>
    <w:link w:val="Title"/>
    <w:uiPriority w:val="1"/>
    <w:rsid w:val="001E7188"/>
    <w:rPr>
      <w:rFonts w:ascii="Arial" w:eastAsia="Arial" w:hAnsi="Arial" w:cs="Arial"/>
      <w:b/>
      <w:bCs/>
      <w:sz w:val="33"/>
      <w:szCs w:val="33"/>
      <w:lang w:val="en-US"/>
    </w:rPr>
  </w:style>
  <w:style w:type="character" w:styleId="Mention">
    <w:name w:val="Mention"/>
    <w:basedOn w:val="DefaultParagraphFont"/>
    <w:uiPriority w:val="99"/>
    <w:unhideWhenUsed/>
    <w:rsid w:val="001E7188"/>
    <w:rPr>
      <w:color w:val="2B579A"/>
      <w:shd w:val="clear" w:color="auto" w:fill="E1DFDD"/>
    </w:rPr>
  </w:style>
  <w:style w:type="character" w:styleId="HTMLDefinition">
    <w:name w:val="HTML Definition"/>
    <w:basedOn w:val="DefaultParagraphFont"/>
    <w:uiPriority w:val="99"/>
    <w:semiHidden/>
    <w:unhideWhenUsed/>
    <w:rsid w:val="001E7188"/>
    <w:rPr>
      <w:i/>
      <w:iCs/>
    </w:rPr>
  </w:style>
  <w:style w:type="character" w:styleId="Strong">
    <w:name w:val="Strong"/>
    <w:basedOn w:val="DefaultParagraphFont"/>
    <w:uiPriority w:val="22"/>
    <w:qFormat/>
    <w:rsid w:val="001E7188"/>
    <w:rPr>
      <w:b/>
      <w:bCs/>
    </w:rPr>
  </w:style>
  <w:style w:type="paragraph" w:customStyle="1" w:styleId="pf0">
    <w:name w:val="pf0"/>
    <w:basedOn w:val="Normal"/>
    <w:rsid w:val="001E7188"/>
    <w:pPr>
      <w:spacing w:before="100" w:beforeAutospacing="1" w:after="100" w:afterAutospacing="1" w:line="240" w:lineRule="auto"/>
      <w:ind w:left="0" w:right="0" w:firstLine="0"/>
    </w:pPr>
    <w:rPr>
      <w:rFonts w:ascii="Times New Roman" w:eastAsia="Times New Roman" w:hAnsi="Times New Roman" w:cs="Times New Roman"/>
      <w:color w:val="auto"/>
      <w:szCs w:val="24"/>
    </w:rPr>
  </w:style>
  <w:style w:type="character" w:customStyle="1" w:styleId="cf11">
    <w:name w:val="cf11"/>
    <w:basedOn w:val="DefaultParagraphFont"/>
    <w:rsid w:val="001E7188"/>
    <w:rPr>
      <w:rFonts w:ascii="Segoe UI" w:hAnsi="Segoe UI" w:cs="Segoe UI" w:hint="default"/>
      <w:sz w:val="18"/>
      <w:szCs w:val="18"/>
    </w:rPr>
  </w:style>
  <w:style w:type="character" w:customStyle="1" w:styleId="scxw189550508">
    <w:name w:val="scxw189550508"/>
    <w:basedOn w:val="DefaultParagraphFont"/>
    <w:rsid w:val="005C3FCC"/>
  </w:style>
  <w:style w:type="character" w:customStyle="1" w:styleId="scxw217037614">
    <w:name w:val="scxw217037614"/>
    <w:basedOn w:val="DefaultParagraphFont"/>
    <w:rsid w:val="00340A6A"/>
  </w:style>
  <w:style w:type="numbering" w:customStyle="1" w:styleId="NoList2">
    <w:name w:val="No List2"/>
    <w:next w:val="NoList"/>
    <w:uiPriority w:val="99"/>
    <w:semiHidden/>
    <w:unhideWhenUsed/>
    <w:rsid w:val="00BE4565"/>
  </w:style>
  <w:style w:type="numbering" w:customStyle="1" w:styleId="NoList3">
    <w:name w:val="No List3"/>
    <w:next w:val="NoList"/>
    <w:uiPriority w:val="99"/>
    <w:semiHidden/>
    <w:unhideWhenUsed/>
    <w:rsid w:val="004025B3"/>
  </w:style>
  <w:style w:type="paragraph" w:customStyle="1" w:styleId="new">
    <w:name w:val="new"/>
    <w:basedOn w:val="Normal"/>
    <w:link w:val="newChar"/>
    <w:qFormat/>
    <w:rsid w:val="009A0DB6"/>
    <w:pPr>
      <w:spacing w:after="160" w:line="259" w:lineRule="auto"/>
      <w:ind w:left="0" w:right="0" w:firstLine="0"/>
      <w:jc w:val="center"/>
    </w:pPr>
    <w:rPr>
      <w:b/>
      <w:bCs/>
      <w:noProof/>
      <w:sz w:val="72"/>
      <w:szCs w:val="72"/>
    </w:rPr>
  </w:style>
  <w:style w:type="character" w:customStyle="1" w:styleId="newChar">
    <w:name w:val="new Char"/>
    <w:basedOn w:val="DefaultParagraphFont"/>
    <w:link w:val="new"/>
    <w:rsid w:val="009A0DB6"/>
    <w:rPr>
      <w:rFonts w:ascii="Arial" w:eastAsia="Arial" w:hAnsi="Arial" w:cs="Arial"/>
      <w:b/>
      <w:bCs/>
      <w:noProof/>
      <w:color w:val="000000"/>
      <w:sz w:val="72"/>
      <w:szCs w:val="72"/>
      <w:lang w:eastAsia="en-GB"/>
    </w:rPr>
  </w:style>
  <w:style w:type="paragraph" w:customStyle="1" w:styleId="Style1">
    <w:name w:val="Style1"/>
    <w:basedOn w:val="ListParagraph"/>
    <w:link w:val="Style1Char"/>
    <w:qFormat/>
    <w:rsid w:val="009A0DB6"/>
    <w:pPr>
      <w:numPr>
        <w:numId w:val="20"/>
      </w:numPr>
      <w:ind w:left="540"/>
    </w:pPr>
    <w:rPr>
      <w:b/>
      <w:color w:val="4471C4"/>
      <w:sz w:val="28"/>
      <w:szCs w:val="28"/>
    </w:rPr>
  </w:style>
  <w:style w:type="character" w:customStyle="1" w:styleId="Style1Char">
    <w:name w:val="Style1 Char"/>
    <w:basedOn w:val="ListParagraphChar"/>
    <w:link w:val="Style1"/>
    <w:rsid w:val="009A0DB6"/>
    <w:rPr>
      <w:rFonts w:ascii="Arial" w:eastAsia="Arial" w:hAnsi="Arial" w:cs="Arial"/>
      <w:b/>
      <w:color w:val="4471C4"/>
      <w:sz w:val="28"/>
      <w:szCs w:val="28"/>
      <w:lang w:eastAsia="en-GB"/>
    </w:rPr>
  </w:style>
  <w:style w:type="paragraph" w:customStyle="1" w:styleId="Style2">
    <w:name w:val="Style2"/>
    <w:basedOn w:val="ListParagraph"/>
    <w:link w:val="Style2Char"/>
    <w:qFormat/>
    <w:rsid w:val="009A0DB6"/>
    <w:pPr>
      <w:spacing w:after="249" w:line="259" w:lineRule="auto"/>
      <w:ind w:right="0" w:firstLine="0"/>
      <w:jc w:val="center"/>
    </w:pPr>
    <w:rPr>
      <w:b/>
      <w:bCs/>
      <w:color w:val="4472C4" w:themeColor="accent1"/>
      <w:sz w:val="44"/>
      <w:szCs w:val="44"/>
    </w:rPr>
  </w:style>
  <w:style w:type="character" w:customStyle="1" w:styleId="Style2Char">
    <w:name w:val="Style2 Char"/>
    <w:basedOn w:val="ListParagraphChar"/>
    <w:link w:val="Style2"/>
    <w:rsid w:val="009A0DB6"/>
    <w:rPr>
      <w:rFonts w:ascii="Arial" w:eastAsia="Arial" w:hAnsi="Arial" w:cs="Arial"/>
      <w:b/>
      <w:bCs/>
      <w:color w:val="4472C4" w:themeColor="accent1"/>
      <w:sz w:val="44"/>
      <w:szCs w:val="44"/>
      <w:lang w:eastAsia="en-GB"/>
    </w:rPr>
  </w:style>
  <w:style w:type="paragraph" w:customStyle="1" w:styleId="Style3">
    <w:name w:val="Style3"/>
    <w:basedOn w:val="Normal"/>
    <w:link w:val="Style3Char"/>
    <w:qFormat/>
    <w:rsid w:val="00E960C7"/>
    <w:pPr>
      <w:spacing w:after="160" w:line="259" w:lineRule="auto"/>
      <w:ind w:left="0" w:right="0" w:firstLine="0"/>
      <w:jc w:val="center"/>
    </w:pPr>
    <w:rPr>
      <w:noProof/>
      <w:sz w:val="72"/>
      <w:szCs w:val="72"/>
    </w:rPr>
  </w:style>
  <w:style w:type="character" w:customStyle="1" w:styleId="Style3Char">
    <w:name w:val="Style3 Char"/>
    <w:basedOn w:val="DefaultParagraphFont"/>
    <w:link w:val="Style3"/>
    <w:rsid w:val="00E960C7"/>
    <w:rPr>
      <w:rFonts w:ascii="Arial" w:eastAsia="Arial" w:hAnsi="Arial" w:cs="Arial"/>
      <w:noProof/>
      <w:color w:val="000000"/>
      <w:sz w:val="72"/>
      <w:szCs w:val="72"/>
      <w:lang w:eastAsia="en-GB"/>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6778643">
      <w:bodyDiv w:val="1"/>
      <w:marLeft w:val="0"/>
      <w:marRight w:val="0"/>
      <w:marTop w:val="0"/>
      <w:marBottom w:val="0"/>
      <w:divBdr>
        <w:top w:val="none" w:sz="0" w:space="0" w:color="auto"/>
        <w:left w:val="none" w:sz="0" w:space="0" w:color="auto"/>
        <w:bottom w:val="none" w:sz="0" w:space="0" w:color="auto"/>
        <w:right w:val="none" w:sz="0" w:space="0" w:color="auto"/>
      </w:divBdr>
      <w:divsChild>
        <w:div w:id="16465554">
          <w:marLeft w:val="0"/>
          <w:marRight w:val="0"/>
          <w:marTop w:val="0"/>
          <w:marBottom w:val="0"/>
          <w:divBdr>
            <w:top w:val="none" w:sz="0" w:space="0" w:color="auto"/>
            <w:left w:val="none" w:sz="0" w:space="0" w:color="auto"/>
            <w:bottom w:val="none" w:sz="0" w:space="0" w:color="auto"/>
            <w:right w:val="none" w:sz="0" w:space="0" w:color="auto"/>
          </w:divBdr>
        </w:div>
        <w:div w:id="17974944">
          <w:marLeft w:val="0"/>
          <w:marRight w:val="0"/>
          <w:marTop w:val="0"/>
          <w:marBottom w:val="0"/>
          <w:divBdr>
            <w:top w:val="none" w:sz="0" w:space="0" w:color="auto"/>
            <w:left w:val="none" w:sz="0" w:space="0" w:color="auto"/>
            <w:bottom w:val="none" w:sz="0" w:space="0" w:color="auto"/>
            <w:right w:val="none" w:sz="0" w:space="0" w:color="auto"/>
          </w:divBdr>
        </w:div>
        <w:div w:id="22634428">
          <w:marLeft w:val="0"/>
          <w:marRight w:val="0"/>
          <w:marTop w:val="0"/>
          <w:marBottom w:val="0"/>
          <w:divBdr>
            <w:top w:val="none" w:sz="0" w:space="0" w:color="auto"/>
            <w:left w:val="none" w:sz="0" w:space="0" w:color="auto"/>
            <w:bottom w:val="none" w:sz="0" w:space="0" w:color="auto"/>
            <w:right w:val="none" w:sz="0" w:space="0" w:color="auto"/>
          </w:divBdr>
          <w:divsChild>
            <w:div w:id="218824761">
              <w:marLeft w:val="0"/>
              <w:marRight w:val="0"/>
              <w:marTop w:val="30"/>
              <w:marBottom w:val="30"/>
              <w:divBdr>
                <w:top w:val="none" w:sz="0" w:space="0" w:color="auto"/>
                <w:left w:val="none" w:sz="0" w:space="0" w:color="auto"/>
                <w:bottom w:val="none" w:sz="0" w:space="0" w:color="auto"/>
                <w:right w:val="none" w:sz="0" w:space="0" w:color="auto"/>
              </w:divBdr>
              <w:divsChild>
                <w:div w:id="8802974">
                  <w:marLeft w:val="0"/>
                  <w:marRight w:val="0"/>
                  <w:marTop w:val="0"/>
                  <w:marBottom w:val="0"/>
                  <w:divBdr>
                    <w:top w:val="none" w:sz="0" w:space="0" w:color="auto"/>
                    <w:left w:val="none" w:sz="0" w:space="0" w:color="auto"/>
                    <w:bottom w:val="none" w:sz="0" w:space="0" w:color="auto"/>
                    <w:right w:val="none" w:sz="0" w:space="0" w:color="auto"/>
                  </w:divBdr>
                  <w:divsChild>
                    <w:div w:id="1763337270">
                      <w:marLeft w:val="0"/>
                      <w:marRight w:val="0"/>
                      <w:marTop w:val="0"/>
                      <w:marBottom w:val="0"/>
                      <w:divBdr>
                        <w:top w:val="none" w:sz="0" w:space="0" w:color="auto"/>
                        <w:left w:val="none" w:sz="0" w:space="0" w:color="auto"/>
                        <w:bottom w:val="none" w:sz="0" w:space="0" w:color="auto"/>
                        <w:right w:val="none" w:sz="0" w:space="0" w:color="auto"/>
                      </w:divBdr>
                    </w:div>
                  </w:divsChild>
                </w:div>
                <w:div w:id="792938379">
                  <w:marLeft w:val="0"/>
                  <w:marRight w:val="0"/>
                  <w:marTop w:val="0"/>
                  <w:marBottom w:val="0"/>
                  <w:divBdr>
                    <w:top w:val="none" w:sz="0" w:space="0" w:color="auto"/>
                    <w:left w:val="none" w:sz="0" w:space="0" w:color="auto"/>
                    <w:bottom w:val="none" w:sz="0" w:space="0" w:color="auto"/>
                    <w:right w:val="none" w:sz="0" w:space="0" w:color="auto"/>
                  </w:divBdr>
                  <w:divsChild>
                    <w:div w:id="631135296">
                      <w:marLeft w:val="0"/>
                      <w:marRight w:val="0"/>
                      <w:marTop w:val="0"/>
                      <w:marBottom w:val="0"/>
                      <w:divBdr>
                        <w:top w:val="none" w:sz="0" w:space="0" w:color="auto"/>
                        <w:left w:val="none" w:sz="0" w:space="0" w:color="auto"/>
                        <w:bottom w:val="none" w:sz="0" w:space="0" w:color="auto"/>
                        <w:right w:val="none" w:sz="0" w:space="0" w:color="auto"/>
                      </w:divBdr>
                    </w:div>
                  </w:divsChild>
                </w:div>
                <w:div w:id="807474859">
                  <w:marLeft w:val="0"/>
                  <w:marRight w:val="0"/>
                  <w:marTop w:val="0"/>
                  <w:marBottom w:val="0"/>
                  <w:divBdr>
                    <w:top w:val="none" w:sz="0" w:space="0" w:color="auto"/>
                    <w:left w:val="none" w:sz="0" w:space="0" w:color="auto"/>
                    <w:bottom w:val="none" w:sz="0" w:space="0" w:color="auto"/>
                    <w:right w:val="none" w:sz="0" w:space="0" w:color="auto"/>
                  </w:divBdr>
                  <w:divsChild>
                    <w:div w:id="846332295">
                      <w:marLeft w:val="0"/>
                      <w:marRight w:val="0"/>
                      <w:marTop w:val="0"/>
                      <w:marBottom w:val="0"/>
                      <w:divBdr>
                        <w:top w:val="none" w:sz="0" w:space="0" w:color="auto"/>
                        <w:left w:val="none" w:sz="0" w:space="0" w:color="auto"/>
                        <w:bottom w:val="none" w:sz="0" w:space="0" w:color="auto"/>
                        <w:right w:val="none" w:sz="0" w:space="0" w:color="auto"/>
                      </w:divBdr>
                    </w:div>
                  </w:divsChild>
                </w:div>
                <w:div w:id="873348762">
                  <w:marLeft w:val="0"/>
                  <w:marRight w:val="0"/>
                  <w:marTop w:val="0"/>
                  <w:marBottom w:val="0"/>
                  <w:divBdr>
                    <w:top w:val="none" w:sz="0" w:space="0" w:color="auto"/>
                    <w:left w:val="none" w:sz="0" w:space="0" w:color="auto"/>
                    <w:bottom w:val="none" w:sz="0" w:space="0" w:color="auto"/>
                    <w:right w:val="none" w:sz="0" w:space="0" w:color="auto"/>
                  </w:divBdr>
                  <w:divsChild>
                    <w:div w:id="995035224">
                      <w:marLeft w:val="0"/>
                      <w:marRight w:val="0"/>
                      <w:marTop w:val="0"/>
                      <w:marBottom w:val="0"/>
                      <w:divBdr>
                        <w:top w:val="none" w:sz="0" w:space="0" w:color="auto"/>
                        <w:left w:val="none" w:sz="0" w:space="0" w:color="auto"/>
                        <w:bottom w:val="none" w:sz="0" w:space="0" w:color="auto"/>
                        <w:right w:val="none" w:sz="0" w:space="0" w:color="auto"/>
                      </w:divBdr>
                    </w:div>
                  </w:divsChild>
                </w:div>
                <w:div w:id="885218776">
                  <w:marLeft w:val="0"/>
                  <w:marRight w:val="0"/>
                  <w:marTop w:val="0"/>
                  <w:marBottom w:val="0"/>
                  <w:divBdr>
                    <w:top w:val="none" w:sz="0" w:space="0" w:color="auto"/>
                    <w:left w:val="none" w:sz="0" w:space="0" w:color="auto"/>
                    <w:bottom w:val="none" w:sz="0" w:space="0" w:color="auto"/>
                    <w:right w:val="none" w:sz="0" w:space="0" w:color="auto"/>
                  </w:divBdr>
                  <w:divsChild>
                    <w:div w:id="2009408673">
                      <w:marLeft w:val="0"/>
                      <w:marRight w:val="0"/>
                      <w:marTop w:val="0"/>
                      <w:marBottom w:val="0"/>
                      <w:divBdr>
                        <w:top w:val="none" w:sz="0" w:space="0" w:color="auto"/>
                        <w:left w:val="none" w:sz="0" w:space="0" w:color="auto"/>
                        <w:bottom w:val="none" w:sz="0" w:space="0" w:color="auto"/>
                        <w:right w:val="none" w:sz="0" w:space="0" w:color="auto"/>
                      </w:divBdr>
                    </w:div>
                  </w:divsChild>
                </w:div>
                <w:div w:id="1090395816">
                  <w:marLeft w:val="0"/>
                  <w:marRight w:val="0"/>
                  <w:marTop w:val="0"/>
                  <w:marBottom w:val="0"/>
                  <w:divBdr>
                    <w:top w:val="none" w:sz="0" w:space="0" w:color="auto"/>
                    <w:left w:val="none" w:sz="0" w:space="0" w:color="auto"/>
                    <w:bottom w:val="none" w:sz="0" w:space="0" w:color="auto"/>
                    <w:right w:val="none" w:sz="0" w:space="0" w:color="auto"/>
                  </w:divBdr>
                  <w:divsChild>
                    <w:div w:id="662701281">
                      <w:marLeft w:val="0"/>
                      <w:marRight w:val="0"/>
                      <w:marTop w:val="0"/>
                      <w:marBottom w:val="0"/>
                      <w:divBdr>
                        <w:top w:val="none" w:sz="0" w:space="0" w:color="auto"/>
                        <w:left w:val="none" w:sz="0" w:space="0" w:color="auto"/>
                        <w:bottom w:val="none" w:sz="0" w:space="0" w:color="auto"/>
                        <w:right w:val="none" w:sz="0" w:space="0" w:color="auto"/>
                      </w:divBdr>
                    </w:div>
                  </w:divsChild>
                </w:div>
                <w:div w:id="1164780280">
                  <w:marLeft w:val="0"/>
                  <w:marRight w:val="0"/>
                  <w:marTop w:val="0"/>
                  <w:marBottom w:val="0"/>
                  <w:divBdr>
                    <w:top w:val="none" w:sz="0" w:space="0" w:color="auto"/>
                    <w:left w:val="none" w:sz="0" w:space="0" w:color="auto"/>
                    <w:bottom w:val="none" w:sz="0" w:space="0" w:color="auto"/>
                    <w:right w:val="none" w:sz="0" w:space="0" w:color="auto"/>
                  </w:divBdr>
                  <w:divsChild>
                    <w:div w:id="728311859">
                      <w:marLeft w:val="0"/>
                      <w:marRight w:val="0"/>
                      <w:marTop w:val="0"/>
                      <w:marBottom w:val="0"/>
                      <w:divBdr>
                        <w:top w:val="none" w:sz="0" w:space="0" w:color="auto"/>
                        <w:left w:val="none" w:sz="0" w:space="0" w:color="auto"/>
                        <w:bottom w:val="none" w:sz="0" w:space="0" w:color="auto"/>
                        <w:right w:val="none" w:sz="0" w:space="0" w:color="auto"/>
                      </w:divBdr>
                    </w:div>
                  </w:divsChild>
                </w:div>
                <w:div w:id="1197500691">
                  <w:marLeft w:val="0"/>
                  <w:marRight w:val="0"/>
                  <w:marTop w:val="0"/>
                  <w:marBottom w:val="0"/>
                  <w:divBdr>
                    <w:top w:val="none" w:sz="0" w:space="0" w:color="auto"/>
                    <w:left w:val="none" w:sz="0" w:space="0" w:color="auto"/>
                    <w:bottom w:val="none" w:sz="0" w:space="0" w:color="auto"/>
                    <w:right w:val="none" w:sz="0" w:space="0" w:color="auto"/>
                  </w:divBdr>
                  <w:divsChild>
                    <w:div w:id="724066569">
                      <w:marLeft w:val="0"/>
                      <w:marRight w:val="0"/>
                      <w:marTop w:val="0"/>
                      <w:marBottom w:val="0"/>
                      <w:divBdr>
                        <w:top w:val="none" w:sz="0" w:space="0" w:color="auto"/>
                        <w:left w:val="none" w:sz="0" w:space="0" w:color="auto"/>
                        <w:bottom w:val="none" w:sz="0" w:space="0" w:color="auto"/>
                        <w:right w:val="none" w:sz="0" w:space="0" w:color="auto"/>
                      </w:divBdr>
                    </w:div>
                  </w:divsChild>
                </w:div>
                <w:div w:id="1259603721">
                  <w:marLeft w:val="0"/>
                  <w:marRight w:val="0"/>
                  <w:marTop w:val="0"/>
                  <w:marBottom w:val="0"/>
                  <w:divBdr>
                    <w:top w:val="none" w:sz="0" w:space="0" w:color="auto"/>
                    <w:left w:val="none" w:sz="0" w:space="0" w:color="auto"/>
                    <w:bottom w:val="none" w:sz="0" w:space="0" w:color="auto"/>
                    <w:right w:val="none" w:sz="0" w:space="0" w:color="auto"/>
                  </w:divBdr>
                  <w:divsChild>
                    <w:div w:id="768548421">
                      <w:marLeft w:val="0"/>
                      <w:marRight w:val="0"/>
                      <w:marTop w:val="0"/>
                      <w:marBottom w:val="0"/>
                      <w:divBdr>
                        <w:top w:val="none" w:sz="0" w:space="0" w:color="auto"/>
                        <w:left w:val="none" w:sz="0" w:space="0" w:color="auto"/>
                        <w:bottom w:val="none" w:sz="0" w:space="0" w:color="auto"/>
                        <w:right w:val="none" w:sz="0" w:space="0" w:color="auto"/>
                      </w:divBdr>
                    </w:div>
                  </w:divsChild>
                </w:div>
                <w:div w:id="1294942945">
                  <w:marLeft w:val="0"/>
                  <w:marRight w:val="0"/>
                  <w:marTop w:val="0"/>
                  <w:marBottom w:val="0"/>
                  <w:divBdr>
                    <w:top w:val="none" w:sz="0" w:space="0" w:color="auto"/>
                    <w:left w:val="none" w:sz="0" w:space="0" w:color="auto"/>
                    <w:bottom w:val="none" w:sz="0" w:space="0" w:color="auto"/>
                    <w:right w:val="none" w:sz="0" w:space="0" w:color="auto"/>
                  </w:divBdr>
                  <w:divsChild>
                    <w:div w:id="758255402">
                      <w:marLeft w:val="0"/>
                      <w:marRight w:val="0"/>
                      <w:marTop w:val="0"/>
                      <w:marBottom w:val="0"/>
                      <w:divBdr>
                        <w:top w:val="none" w:sz="0" w:space="0" w:color="auto"/>
                        <w:left w:val="none" w:sz="0" w:space="0" w:color="auto"/>
                        <w:bottom w:val="none" w:sz="0" w:space="0" w:color="auto"/>
                        <w:right w:val="none" w:sz="0" w:space="0" w:color="auto"/>
                      </w:divBdr>
                    </w:div>
                  </w:divsChild>
                </w:div>
                <w:div w:id="1328095539">
                  <w:marLeft w:val="0"/>
                  <w:marRight w:val="0"/>
                  <w:marTop w:val="0"/>
                  <w:marBottom w:val="0"/>
                  <w:divBdr>
                    <w:top w:val="none" w:sz="0" w:space="0" w:color="auto"/>
                    <w:left w:val="none" w:sz="0" w:space="0" w:color="auto"/>
                    <w:bottom w:val="none" w:sz="0" w:space="0" w:color="auto"/>
                    <w:right w:val="none" w:sz="0" w:space="0" w:color="auto"/>
                  </w:divBdr>
                </w:div>
                <w:div w:id="1348285189">
                  <w:marLeft w:val="0"/>
                  <w:marRight w:val="0"/>
                  <w:marTop w:val="0"/>
                  <w:marBottom w:val="0"/>
                  <w:divBdr>
                    <w:top w:val="none" w:sz="0" w:space="0" w:color="auto"/>
                    <w:left w:val="none" w:sz="0" w:space="0" w:color="auto"/>
                    <w:bottom w:val="none" w:sz="0" w:space="0" w:color="auto"/>
                    <w:right w:val="none" w:sz="0" w:space="0" w:color="auto"/>
                  </w:divBdr>
                  <w:divsChild>
                    <w:div w:id="1021513921">
                      <w:marLeft w:val="0"/>
                      <w:marRight w:val="0"/>
                      <w:marTop w:val="0"/>
                      <w:marBottom w:val="0"/>
                      <w:divBdr>
                        <w:top w:val="none" w:sz="0" w:space="0" w:color="auto"/>
                        <w:left w:val="none" w:sz="0" w:space="0" w:color="auto"/>
                        <w:bottom w:val="none" w:sz="0" w:space="0" w:color="auto"/>
                        <w:right w:val="none" w:sz="0" w:space="0" w:color="auto"/>
                      </w:divBdr>
                    </w:div>
                  </w:divsChild>
                </w:div>
                <w:div w:id="1479767173">
                  <w:marLeft w:val="0"/>
                  <w:marRight w:val="0"/>
                  <w:marTop w:val="0"/>
                  <w:marBottom w:val="0"/>
                  <w:divBdr>
                    <w:top w:val="none" w:sz="0" w:space="0" w:color="auto"/>
                    <w:left w:val="none" w:sz="0" w:space="0" w:color="auto"/>
                    <w:bottom w:val="none" w:sz="0" w:space="0" w:color="auto"/>
                    <w:right w:val="none" w:sz="0" w:space="0" w:color="auto"/>
                  </w:divBdr>
                  <w:divsChild>
                    <w:div w:id="964309328">
                      <w:marLeft w:val="0"/>
                      <w:marRight w:val="0"/>
                      <w:marTop w:val="0"/>
                      <w:marBottom w:val="0"/>
                      <w:divBdr>
                        <w:top w:val="none" w:sz="0" w:space="0" w:color="auto"/>
                        <w:left w:val="none" w:sz="0" w:space="0" w:color="auto"/>
                        <w:bottom w:val="none" w:sz="0" w:space="0" w:color="auto"/>
                        <w:right w:val="none" w:sz="0" w:space="0" w:color="auto"/>
                      </w:divBdr>
                    </w:div>
                  </w:divsChild>
                </w:div>
                <w:div w:id="1532306472">
                  <w:marLeft w:val="0"/>
                  <w:marRight w:val="0"/>
                  <w:marTop w:val="0"/>
                  <w:marBottom w:val="0"/>
                  <w:divBdr>
                    <w:top w:val="none" w:sz="0" w:space="0" w:color="auto"/>
                    <w:left w:val="none" w:sz="0" w:space="0" w:color="auto"/>
                    <w:bottom w:val="none" w:sz="0" w:space="0" w:color="auto"/>
                    <w:right w:val="none" w:sz="0" w:space="0" w:color="auto"/>
                  </w:divBdr>
                  <w:divsChild>
                    <w:div w:id="1047415435">
                      <w:marLeft w:val="0"/>
                      <w:marRight w:val="0"/>
                      <w:marTop w:val="0"/>
                      <w:marBottom w:val="0"/>
                      <w:divBdr>
                        <w:top w:val="none" w:sz="0" w:space="0" w:color="auto"/>
                        <w:left w:val="none" w:sz="0" w:space="0" w:color="auto"/>
                        <w:bottom w:val="none" w:sz="0" w:space="0" w:color="auto"/>
                        <w:right w:val="none" w:sz="0" w:space="0" w:color="auto"/>
                      </w:divBdr>
                    </w:div>
                  </w:divsChild>
                </w:div>
                <w:div w:id="1749501995">
                  <w:marLeft w:val="0"/>
                  <w:marRight w:val="0"/>
                  <w:marTop w:val="0"/>
                  <w:marBottom w:val="0"/>
                  <w:divBdr>
                    <w:top w:val="none" w:sz="0" w:space="0" w:color="auto"/>
                    <w:left w:val="none" w:sz="0" w:space="0" w:color="auto"/>
                    <w:bottom w:val="none" w:sz="0" w:space="0" w:color="auto"/>
                    <w:right w:val="none" w:sz="0" w:space="0" w:color="auto"/>
                  </w:divBdr>
                  <w:divsChild>
                    <w:div w:id="1923949983">
                      <w:marLeft w:val="0"/>
                      <w:marRight w:val="0"/>
                      <w:marTop w:val="0"/>
                      <w:marBottom w:val="0"/>
                      <w:divBdr>
                        <w:top w:val="none" w:sz="0" w:space="0" w:color="auto"/>
                        <w:left w:val="none" w:sz="0" w:space="0" w:color="auto"/>
                        <w:bottom w:val="none" w:sz="0" w:space="0" w:color="auto"/>
                        <w:right w:val="none" w:sz="0" w:space="0" w:color="auto"/>
                      </w:divBdr>
                    </w:div>
                  </w:divsChild>
                </w:div>
                <w:div w:id="1829789517">
                  <w:marLeft w:val="0"/>
                  <w:marRight w:val="0"/>
                  <w:marTop w:val="0"/>
                  <w:marBottom w:val="0"/>
                  <w:divBdr>
                    <w:top w:val="none" w:sz="0" w:space="0" w:color="auto"/>
                    <w:left w:val="none" w:sz="0" w:space="0" w:color="auto"/>
                    <w:bottom w:val="none" w:sz="0" w:space="0" w:color="auto"/>
                    <w:right w:val="none" w:sz="0" w:space="0" w:color="auto"/>
                  </w:divBdr>
                  <w:divsChild>
                    <w:div w:id="384456119">
                      <w:marLeft w:val="0"/>
                      <w:marRight w:val="0"/>
                      <w:marTop w:val="0"/>
                      <w:marBottom w:val="0"/>
                      <w:divBdr>
                        <w:top w:val="none" w:sz="0" w:space="0" w:color="auto"/>
                        <w:left w:val="none" w:sz="0" w:space="0" w:color="auto"/>
                        <w:bottom w:val="none" w:sz="0" w:space="0" w:color="auto"/>
                        <w:right w:val="none" w:sz="0" w:space="0" w:color="auto"/>
                      </w:divBdr>
                    </w:div>
                  </w:divsChild>
                </w:div>
                <w:div w:id="1965840903">
                  <w:marLeft w:val="0"/>
                  <w:marRight w:val="0"/>
                  <w:marTop w:val="0"/>
                  <w:marBottom w:val="0"/>
                  <w:divBdr>
                    <w:top w:val="none" w:sz="0" w:space="0" w:color="auto"/>
                    <w:left w:val="none" w:sz="0" w:space="0" w:color="auto"/>
                    <w:bottom w:val="none" w:sz="0" w:space="0" w:color="auto"/>
                    <w:right w:val="none" w:sz="0" w:space="0" w:color="auto"/>
                  </w:divBdr>
                  <w:divsChild>
                    <w:div w:id="449933299">
                      <w:marLeft w:val="0"/>
                      <w:marRight w:val="0"/>
                      <w:marTop w:val="0"/>
                      <w:marBottom w:val="0"/>
                      <w:divBdr>
                        <w:top w:val="none" w:sz="0" w:space="0" w:color="auto"/>
                        <w:left w:val="none" w:sz="0" w:space="0" w:color="auto"/>
                        <w:bottom w:val="none" w:sz="0" w:space="0" w:color="auto"/>
                        <w:right w:val="none" w:sz="0" w:space="0" w:color="auto"/>
                      </w:divBdr>
                    </w:div>
                  </w:divsChild>
                </w:div>
                <w:div w:id="1973510637">
                  <w:marLeft w:val="0"/>
                  <w:marRight w:val="0"/>
                  <w:marTop w:val="0"/>
                  <w:marBottom w:val="0"/>
                  <w:divBdr>
                    <w:top w:val="none" w:sz="0" w:space="0" w:color="auto"/>
                    <w:left w:val="none" w:sz="0" w:space="0" w:color="auto"/>
                    <w:bottom w:val="none" w:sz="0" w:space="0" w:color="auto"/>
                    <w:right w:val="none" w:sz="0" w:space="0" w:color="auto"/>
                  </w:divBdr>
                  <w:divsChild>
                    <w:div w:id="1722049833">
                      <w:marLeft w:val="0"/>
                      <w:marRight w:val="0"/>
                      <w:marTop w:val="0"/>
                      <w:marBottom w:val="0"/>
                      <w:divBdr>
                        <w:top w:val="none" w:sz="0" w:space="0" w:color="auto"/>
                        <w:left w:val="none" w:sz="0" w:space="0" w:color="auto"/>
                        <w:bottom w:val="none" w:sz="0" w:space="0" w:color="auto"/>
                        <w:right w:val="none" w:sz="0" w:space="0" w:color="auto"/>
                      </w:divBdr>
                    </w:div>
                  </w:divsChild>
                </w:div>
                <w:div w:id="1984658043">
                  <w:marLeft w:val="0"/>
                  <w:marRight w:val="0"/>
                  <w:marTop w:val="0"/>
                  <w:marBottom w:val="0"/>
                  <w:divBdr>
                    <w:top w:val="none" w:sz="0" w:space="0" w:color="auto"/>
                    <w:left w:val="none" w:sz="0" w:space="0" w:color="auto"/>
                    <w:bottom w:val="none" w:sz="0" w:space="0" w:color="auto"/>
                    <w:right w:val="none" w:sz="0" w:space="0" w:color="auto"/>
                  </w:divBdr>
                  <w:divsChild>
                    <w:div w:id="112338083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7144214">
          <w:marLeft w:val="0"/>
          <w:marRight w:val="0"/>
          <w:marTop w:val="0"/>
          <w:marBottom w:val="0"/>
          <w:divBdr>
            <w:top w:val="none" w:sz="0" w:space="0" w:color="auto"/>
            <w:left w:val="none" w:sz="0" w:space="0" w:color="auto"/>
            <w:bottom w:val="none" w:sz="0" w:space="0" w:color="auto"/>
            <w:right w:val="none" w:sz="0" w:space="0" w:color="auto"/>
          </w:divBdr>
        </w:div>
        <w:div w:id="28529722">
          <w:marLeft w:val="0"/>
          <w:marRight w:val="0"/>
          <w:marTop w:val="0"/>
          <w:marBottom w:val="0"/>
          <w:divBdr>
            <w:top w:val="none" w:sz="0" w:space="0" w:color="auto"/>
            <w:left w:val="none" w:sz="0" w:space="0" w:color="auto"/>
            <w:bottom w:val="none" w:sz="0" w:space="0" w:color="auto"/>
            <w:right w:val="none" w:sz="0" w:space="0" w:color="auto"/>
          </w:divBdr>
          <w:divsChild>
            <w:div w:id="2830556">
              <w:marLeft w:val="0"/>
              <w:marRight w:val="0"/>
              <w:marTop w:val="0"/>
              <w:marBottom w:val="0"/>
              <w:divBdr>
                <w:top w:val="none" w:sz="0" w:space="0" w:color="auto"/>
                <w:left w:val="none" w:sz="0" w:space="0" w:color="auto"/>
                <w:bottom w:val="none" w:sz="0" w:space="0" w:color="auto"/>
                <w:right w:val="none" w:sz="0" w:space="0" w:color="auto"/>
              </w:divBdr>
            </w:div>
            <w:div w:id="670909201">
              <w:marLeft w:val="0"/>
              <w:marRight w:val="0"/>
              <w:marTop w:val="0"/>
              <w:marBottom w:val="0"/>
              <w:divBdr>
                <w:top w:val="none" w:sz="0" w:space="0" w:color="auto"/>
                <w:left w:val="none" w:sz="0" w:space="0" w:color="auto"/>
                <w:bottom w:val="none" w:sz="0" w:space="0" w:color="auto"/>
                <w:right w:val="none" w:sz="0" w:space="0" w:color="auto"/>
              </w:divBdr>
            </w:div>
            <w:div w:id="874541740">
              <w:marLeft w:val="0"/>
              <w:marRight w:val="0"/>
              <w:marTop w:val="0"/>
              <w:marBottom w:val="0"/>
              <w:divBdr>
                <w:top w:val="none" w:sz="0" w:space="0" w:color="auto"/>
                <w:left w:val="none" w:sz="0" w:space="0" w:color="auto"/>
                <w:bottom w:val="none" w:sz="0" w:space="0" w:color="auto"/>
                <w:right w:val="none" w:sz="0" w:space="0" w:color="auto"/>
              </w:divBdr>
            </w:div>
            <w:div w:id="1619220780">
              <w:marLeft w:val="0"/>
              <w:marRight w:val="0"/>
              <w:marTop w:val="0"/>
              <w:marBottom w:val="0"/>
              <w:divBdr>
                <w:top w:val="none" w:sz="0" w:space="0" w:color="auto"/>
                <w:left w:val="none" w:sz="0" w:space="0" w:color="auto"/>
                <w:bottom w:val="none" w:sz="0" w:space="0" w:color="auto"/>
                <w:right w:val="none" w:sz="0" w:space="0" w:color="auto"/>
              </w:divBdr>
            </w:div>
          </w:divsChild>
        </w:div>
        <w:div w:id="109210081">
          <w:marLeft w:val="0"/>
          <w:marRight w:val="0"/>
          <w:marTop w:val="0"/>
          <w:marBottom w:val="0"/>
          <w:divBdr>
            <w:top w:val="none" w:sz="0" w:space="0" w:color="auto"/>
            <w:left w:val="none" w:sz="0" w:space="0" w:color="auto"/>
            <w:bottom w:val="none" w:sz="0" w:space="0" w:color="auto"/>
            <w:right w:val="none" w:sz="0" w:space="0" w:color="auto"/>
          </w:divBdr>
        </w:div>
        <w:div w:id="131019447">
          <w:marLeft w:val="0"/>
          <w:marRight w:val="0"/>
          <w:marTop w:val="0"/>
          <w:marBottom w:val="0"/>
          <w:divBdr>
            <w:top w:val="none" w:sz="0" w:space="0" w:color="auto"/>
            <w:left w:val="none" w:sz="0" w:space="0" w:color="auto"/>
            <w:bottom w:val="none" w:sz="0" w:space="0" w:color="auto"/>
            <w:right w:val="none" w:sz="0" w:space="0" w:color="auto"/>
          </w:divBdr>
        </w:div>
        <w:div w:id="144666358">
          <w:marLeft w:val="0"/>
          <w:marRight w:val="0"/>
          <w:marTop w:val="0"/>
          <w:marBottom w:val="0"/>
          <w:divBdr>
            <w:top w:val="none" w:sz="0" w:space="0" w:color="auto"/>
            <w:left w:val="none" w:sz="0" w:space="0" w:color="auto"/>
            <w:bottom w:val="none" w:sz="0" w:space="0" w:color="auto"/>
            <w:right w:val="none" w:sz="0" w:space="0" w:color="auto"/>
          </w:divBdr>
        </w:div>
        <w:div w:id="161817254">
          <w:marLeft w:val="0"/>
          <w:marRight w:val="0"/>
          <w:marTop w:val="0"/>
          <w:marBottom w:val="0"/>
          <w:divBdr>
            <w:top w:val="none" w:sz="0" w:space="0" w:color="auto"/>
            <w:left w:val="none" w:sz="0" w:space="0" w:color="auto"/>
            <w:bottom w:val="none" w:sz="0" w:space="0" w:color="auto"/>
            <w:right w:val="none" w:sz="0" w:space="0" w:color="auto"/>
          </w:divBdr>
        </w:div>
        <w:div w:id="171335676">
          <w:marLeft w:val="0"/>
          <w:marRight w:val="0"/>
          <w:marTop w:val="0"/>
          <w:marBottom w:val="0"/>
          <w:divBdr>
            <w:top w:val="none" w:sz="0" w:space="0" w:color="auto"/>
            <w:left w:val="none" w:sz="0" w:space="0" w:color="auto"/>
            <w:bottom w:val="none" w:sz="0" w:space="0" w:color="auto"/>
            <w:right w:val="none" w:sz="0" w:space="0" w:color="auto"/>
          </w:divBdr>
          <w:divsChild>
            <w:div w:id="30036601">
              <w:marLeft w:val="0"/>
              <w:marRight w:val="0"/>
              <w:marTop w:val="0"/>
              <w:marBottom w:val="0"/>
              <w:divBdr>
                <w:top w:val="none" w:sz="0" w:space="0" w:color="auto"/>
                <w:left w:val="none" w:sz="0" w:space="0" w:color="auto"/>
                <w:bottom w:val="none" w:sz="0" w:space="0" w:color="auto"/>
                <w:right w:val="none" w:sz="0" w:space="0" w:color="auto"/>
              </w:divBdr>
            </w:div>
            <w:div w:id="188488910">
              <w:marLeft w:val="0"/>
              <w:marRight w:val="0"/>
              <w:marTop w:val="0"/>
              <w:marBottom w:val="0"/>
              <w:divBdr>
                <w:top w:val="none" w:sz="0" w:space="0" w:color="auto"/>
                <w:left w:val="none" w:sz="0" w:space="0" w:color="auto"/>
                <w:bottom w:val="none" w:sz="0" w:space="0" w:color="auto"/>
                <w:right w:val="none" w:sz="0" w:space="0" w:color="auto"/>
              </w:divBdr>
            </w:div>
            <w:div w:id="312148257">
              <w:marLeft w:val="0"/>
              <w:marRight w:val="0"/>
              <w:marTop w:val="0"/>
              <w:marBottom w:val="0"/>
              <w:divBdr>
                <w:top w:val="none" w:sz="0" w:space="0" w:color="auto"/>
                <w:left w:val="none" w:sz="0" w:space="0" w:color="auto"/>
                <w:bottom w:val="none" w:sz="0" w:space="0" w:color="auto"/>
                <w:right w:val="none" w:sz="0" w:space="0" w:color="auto"/>
              </w:divBdr>
            </w:div>
            <w:div w:id="338703449">
              <w:marLeft w:val="0"/>
              <w:marRight w:val="0"/>
              <w:marTop w:val="0"/>
              <w:marBottom w:val="0"/>
              <w:divBdr>
                <w:top w:val="none" w:sz="0" w:space="0" w:color="auto"/>
                <w:left w:val="none" w:sz="0" w:space="0" w:color="auto"/>
                <w:bottom w:val="none" w:sz="0" w:space="0" w:color="auto"/>
                <w:right w:val="none" w:sz="0" w:space="0" w:color="auto"/>
              </w:divBdr>
            </w:div>
            <w:div w:id="384371357">
              <w:marLeft w:val="0"/>
              <w:marRight w:val="0"/>
              <w:marTop w:val="0"/>
              <w:marBottom w:val="0"/>
              <w:divBdr>
                <w:top w:val="none" w:sz="0" w:space="0" w:color="auto"/>
                <w:left w:val="none" w:sz="0" w:space="0" w:color="auto"/>
                <w:bottom w:val="none" w:sz="0" w:space="0" w:color="auto"/>
                <w:right w:val="none" w:sz="0" w:space="0" w:color="auto"/>
              </w:divBdr>
            </w:div>
            <w:div w:id="385108611">
              <w:marLeft w:val="0"/>
              <w:marRight w:val="0"/>
              <w:marTop w:val="0"/>
              <w:marBottom w:val="0"/>
              <w:divBdr>
                <w:top w:val="none" w:sz="0" w:space="0" w:color="auto"/>
                <w:left w:val="none" w:sz="0" w:space="0" w:color="auto"/>
                <w:bottom w:val="none" w:sz="0" w:space="0" w:color="auto"/>
                <w:right w:val="none" w:sz="0" w:space="0" w:color="auto"/>
              </w:divBdr>
            </w:div>
            <w:div w:id="406339244">
              <w:marLeft w:val="0"/>
              <w:marRight w:val="0"/>
              <w:marTop w:val="0"/>
              <w:marBottom w:val="0"/>
              <w:divBdr>
                <w:top w:val="none" w:sz="0" w:space="0" w:color="auto"/>
                <w:left w:val="none" w:sz="0" w:space="0" w:color="auto"/>
                <w:bottom w:val="none" w:sz="0" w:space="0" w:color="auto"/>
                <w:right w:val="none" w:sz="0" w:space="0" w:color="auto"/>
              </w:divBdr>
            </w:div>
            <w:div w:id="534852185">
              <w:marLeft w:val="0"/>
              <w:marRight w:val="0"/>
              <w:marTop w:val="0"/>
              <w:marBottom w:val="0"/>
              <w:divBdr>
                <w:top w:val="none" w:sz="0" w:space="0" w:color="auto"/>
                <w:left w:val="none" w:sz="0" w:space="0" w:color="auto"/>
                <w:bottom w:val="none" w:sz="0" w:space="0" w:color="auto"/>
                <w:right w:val="none" w:sz="0" w:space="0" w:color="auto"/>
              </w:divBdr>
            </w:div>
            <w:div w:id="646589533">
              <w:marLeft w:val="0"/>
              <w:marRight w:val="0"/>
              <w:marTop w:val="0"/>
              <w:marBottom w:val="0"/>
              <w:divBdr>
                <w:top w:val="none" w:sz="0" w:space="0" w:color="auto"/>
                <w:left w:val="none" w:sz="0" w:space="0" w:color="auto"/>
                <w:bottom w:val="none" w:sz="0" w:space="0" w:color="auto"/>
                <w:right w:val="none" w:sz="0" w:space="0" w:color="auto"/>
              </w:divBdr>
            </w:div>
            <w:div w:id="752552938">
              <w:marLeft w:val="0"/>
              <w:marRight w:val="0"/>
              <w:marTop w:val="0"/>
              <w:marBottom w:val="0"/>
              <w:divBdr>
                <w:top w:val="none" w:sz="0" w:space="0" w:color="auto"/>
                <w:left w:val="none" w:sz="0" w:space="0" w:color="auto"/>
                <w:bottom w:val="none" w:sz="0" w:space="0" w:color="auto"/>
                <w:right w:val="none" w:sz="0" w:space="0" w:color="auto"/>
              </w:divBdr>
            </w:div>
            <w:div w:id="800422386">
              <w:marLeft w:val="0"/>
              <w:marRight w:val="0"/>
              <w:marTop w:val="0"/>
              <w:marBottom w:val="0"/>
              <w:divBdr>
                <w:top w:val="none" w:sz="0" w:space="0" w:color="auto"/>
                <w:left w:val="none" w:sz="0" w:space="0" w:color="auto"/>
                <w:bottom w:val="none" w:sz="0" w:space="0" w:color="auto"/>
                <w:right w:val="none" w:sz="0" w:space="0" w:color="auto"/>
              </w:divBdr>
            </w:div>
            <w:div w:id="1212229738">
              <w:marLeft w:val="0"/>
              <w:marRight w:val="0"/>
              <w:marTop w:val="0"/>
              <w:marBottom w:val="0"/>
              <w:divBdr>
                <w:top w:val="none" w:sz="0" w:space="0" w:color="auto"/>
                <w:left w:val="none" w:sz="0" w:space="0" w:color="auto"/>
                <w:bottom w:val="none" w:sz="0" w:space="0" w:color="auto"/>
                <w:right w:val="none" w:sz="0" w:space="0" w:color="auto"/>
              </w:divBdr>
            </w:div>
            <w:div w:id="1212305390">
              <w:marLeft w:val="0"/>
              <w:marRight w:val="0"/>
              <w:marTop w:val="0"/>
              <w:marBottom w:val="0"/>
              <w:divBdr>
                <w:top w:val="none" w:sz="0" w:space="0" w:color="auto"/>
                <w:left w:val="none" w:sz="0" w:space="0" w:color="auto"/>
                <w:bottom w:val="none" w:sz="0" w:space="0" w:color="auto"/>
                <w:right w:val="none" w:sz="0" w:space="0" w:color="auto"/>
              </w:divBdr>
            </w:div>
            <w:div w:id="1314603844">
              <w:marLeft w:val="0"/>
              <w:marRight w:val="0"/>
              <w:marTop w:val="0"/>
              <w:marBottom w:val="0"/>
              <w:divBdr>
                <w:top w:val="none" w:sz="0" w:space="0" w:color="auto"/>
                <w:left w:val="none" w:sz="0" w:space="0" w:color="auto"/>
                <w:bottom w:val="none" w:sz="0" w:space="0" w:color="auto"/>
                <w:right w:val="none" w:sz="0" w:space="0" w:color="auto"/>
              </w:divBdr>
            </w:div>
            <w:div w:id="1346784173">
              <w:marLeft w:val="0"/>
              <w:marRight w:val="0"/>
              <w:marTop w:val="0"/>
              <w:marBottom w:val="0"/>
              <w:divBdr>
                <w:top w:val="none" w:sz="0" w:space="0" w:color="auto"/>
                <w:left w:val="none" w:sz="0" w:space="0" w:color="auto"/>
                <w:bottom w:val="none" w:sz="0" w:space="0" w:color="auto"/>
                <w:right w:val="none" w:sz="0" w:space="0" w:color="auto"/>
              </w:divBdr>
            </w:div>
            <w:div w:id="1599632272">
              <w:marLeft w:val="0"/>
              <w:marRight w:val="0"/>
              <w:marTop w:val="0"/>
              <w:marBottom w:val="0"/>
              <w:divBdr>
                <w:top w:val="none" w:sz="0" w:space="0" w:color="auto"/>
                <w:left w:val="none" w:sz="0" w:space="0" w:color="auto"/>
                <w:bottom w:val="none" w:sz="0" w:space="0" w:color="auto"/>
                <w:right w:val="none" w:sz="0" w:space="0" w:color="auto"/>
              </w:divBdr>
            </w:div>
            <w:div w:id="2006009083">
              <w:marLeft w:val="0"/>
              <w:marRight w:val="0"/>
              <w:marTop w:val="0"/>
              <w:marBottom w:val="0"/>
              <w:divBdr>
                <w:top w:val="none" w:sz="0" w:space="0" w:color="auto"/>
                <w:left w:val="none" w:sz="0" w:space="0" w:color="auto"/>
                <w:bottom w:val="none" w:sz="0" w:space="0" w:color="auto"/>
                <w:right w:val="none" w:sz="0" w:space="0" w:color="auto"/>
              </w:divBdr>
            </w:div>
          </w:divsChild>
        </w:div>
        <w:div w:id="191920188">
          <w:marLeft w:val="0"/>
          <w:marRight w:val="0"/>
          <w:marTop w:val="0"/>
          <w:marBottom w:val="0"/>
          <w:divBdr>
            <w:top w:val="none" w:sz="0" w:space="0" w:color="auto"/>
            <w:left w:val="none" w:sz="0" w:space="0" w:color="auto"/>
            <w:bottom w:val="none" w:sz="0" w:space="0" w:color="auto"/>
            <w:right w:val="none" w:sz="0" w:space="0" w:color="auto"/>
          </w:divBdr>
          <w:divsChild>
            <w:div w:id="359279195">
              <w:marLeft w:val="0"/>
              <w:marRight w:val="0"/>
              <w:marTop w:val="0"/>
              <w:marBottom w:val="0"/>
              <w:divBdr>
                <w:top w:val="none" w:sz="0" w:space="0" w:color="auto"/>
                <w:left w:val="none" w:sz="0" w:space="0" w:color="auto"/>
                <w:bottom w:val="none" w:sz="0" w:space="0" w:color="auto"/>
                <w:right w:val="none" w:sz="0" w:space="0" w:color="auto"/>
              </w:divBdr>
            </w:div>
            <w:div w:id="1279340654">
              <w:marLeft w:val="0"/>
              <w:marRight w:val="0"/>
              <w:marTop w:val="0"/>
              <w:marBottom w:val="0"/>
              <w:divBdr>
                <w:top w:val="none" w:sz="0" w:space="0" w:color="auto"/>
                <w:left w:val="none" w:sz="0" w:space="0" w:color="auto"/>
                <w:bottom w:val="none" w:sz="0" w:space="0" w:color="auto"/>
                <w:right w:val="none" w:sz="0" w:space="0" w:color="auto"/>
              </w:divBdr>
            </w:div>
            <w:div w:id="1877618535">
              <w:marLeft w:val="0"/>
              <w:marRight w:val="0"/>
              <w:marTop w:val="0"/>
              <w:marBottom w:val="0"/>
              <w:divBdr>
                <w:top w:val="none" w:sz="0" w:space="0" w:color="auto"/>
                <w:left w:val="none" w:sz="0" w:space="0" w:color="auto"/>
                <w:bottom w:val="none" w:sz="0" w:space="0" w:color="auto"/>
                <w:right w:val="none" w:sz="0" w:space="0" w:color="auto"/>
              </w:divBdr>
            </w:div>
          </w:divsChild>
        </w:div>
        <w:div w:id="224295915">
          <w:marLeft w:val="0"/>
          <w:marRight w:val="0"/>
          <w:marTop w:val="0"/>
          <w:marBottom w:val="0"/>
          <w:divBdr>
            <w:top w:val="none" w:sz="0" w:space="0" w:color="auto"/>
            <w:left w:val="none" w:sz="0" w:space="0" w:color="auto"/>
            <w:bottom w:val="none" w:sz="0" w:space="0" w:color="auto"/>
            <w:right w:val="none" w:sz="0" w:space="0" w:color="auto"/>
          </w:divBdr>
        </w:div>
        <w:div w:id="255553703">
          <w:marLeft w:val="0"/>
          <w:marRight w:val="0"/>
          <w:marTop w:val="0"/>
          <w:marBottom w:val="0"/>
          <w:divBdr>
            <w:top w:val="none" w:sz="0" w:space="0" w:color="auto"/>
            <w:left w:val="none" w:sz="0" w:space="0" w:color="auto"/>
            <w:bottom w:val="none" w:sz="0" w:space="0" w:color="auto"/>
            <w:right w:val="none" w:sz="0" w:space="0" w:color="auto"/>
          </w:divBdr>
          <w:divsChild>
            <w:div w:id="118230958">
              <w:marLeft w:val="0"/>
              <w:marRight w:val="0"/>
              <w:marTop w:val="30"/>
              <w:marBottom w:val="30"/>
              <w:divBdr>
                <w:top w:val="none" w:sz="0" w:space="0" w:color="auto"/>
                <w:left w:val="none" w:sz="0" w:space="0" w:color="auto"/>
                <w:bottom w:val="none" w:sz="0" w:space="0" w:color="auto"/>
                <w:right w:val="none" w:sz="0" w:space="0" w:color="auto"/>
              </w:divBdr>
              <w:divsChild>
                <w:div w:id="865097516">
                  <w:marLeft w:val="0"/>
                  <w:marRight w:val="0"/>
                  <w:marTop w:val="0"/>
                  <w:marBottom w:val="0"/>
                  <w:divBdr>
                    <w:top w:val="none" w:sz="0" w:space="0" w:color="auto"/>
                    <w:left w:val="none" w:sz="0" w:space="0" w:color="auto"/>
                    <w:bottom w:val="none" w:sz="0" w:space="0" w:color="auto"/>
                    <w:right w:val="none" w:sz="0" w:space="0" w:color="auto"/>
                  </w:divBdr>
                  <w:divsChild>
                    <w:div w:id="101268292">
                      <w:marLeft w:val="0"/>
                      <w:marRight w:val="0"/>
                      <w:marTop w:val="0"/>
                      <w:marBottom w:val="0"/>
                      <w:divBdr>
                        <w:top w:val="none" w:sz="0" w:space="0" w:color="auto"/>
                        <w:left w:val="none" w:sz="0" w:space="0" w:color="auto"/>
                        <w:bottom w:val="none" w:sz="0" w:space="0" w:color="auto"/>
                        <w:right w:val="none" w:sz="0" w:space="0" w:color="auto"/>
                      </w:divBdr>
                    </w:div>
                  </w:divsChild>
                </w:div>
                <w:div w:id="930700308">
                  <w:marLeft w:val="0"/>
                  <w:marRight w:val="0"/>
                  <w:marTop w:val="0"/>
                  <w:marBottom w:val="0"/>
                  <w:divBdr>
                    <w:top w:val="none" w:sz="0" w:space="0" w:color="auto"/>
                    <w:left w:val="none" w:sz="0" w:space="0" w:color="auto"/>
                    <w:bottom w:val="none" w:sz="0" w:space="0" w:color="auto"/>
                    <w:right w:val="none" w:sz="0" w:space="0" w:color="auto"/>
                  </w:divBdr>
                  <w:divsChild>
                    <w:div w:id="913199751">
                      <w:marLeft w:val="0"/>
                      <w:marRight w:val="0"/>
                      <w:marTop w:val="0"/>
                      <w:marBottom w:val="0"/>
                      <w:divBdr>
                        <w:top w:val="none" w:sz="0" w:space="0" w:color="auto"/>
                        <w:left w:val="none" w:sz="0" w:space="0" w:color="auto"/>
                        <w:bottom w:val="none" w:sz="0" w:space="0" w:color="auto"/>
                        <w:right w:val="none" w:sz="0" w:space="0" w:color="auto"/>
                      </w:divBdr>
                    </w:div>
                  </w:divsChild>
                </w:div>
                <w:div w:id="987435888">
                  <w:marLeft w:val="0"/>
                  <w:marRight w:val="0"/>
                  <w:marTop w:val="0"/>
                  <w:marBottom w:val="0"/>
                  <w:divBdr>
                    <w:top w:val="none" w:sz="0" w:space="0" w:color="auto"/>
                    <w:left w:val="none" w:sz="0" w:space="0" w:color="auto"/>
                    <w:bottom w:val="none" w:sz="0" w:space="0" w:color="auto"/>
                    <w:right w:val="none" w:sz="0" w:space="0" w:color="auto"/>
                  </w:divBdr>
                  <w:divsChild>
                    <w:div w:id="1365865718">
                      <w:marLeft w:val="0"/>
                      <w:marRight w:val="0"/>
                      <w:marTop w:val="0"/>
                      <w:marBottom w:val="0"/>
                      <w:divBdr>
                        <w:top w:val="none" w:sz="0" w:space="0" w:color="auto"/>
                        <w:left w:val="none" w:sz="0" w:space="0" w:color="auto"/>
                        <w:bottom w:val="none" w:sz="0" w:space="0" w:color="auto"/>
                        <w:right w:val="none" w:sz="0" w:space="0" w:color="auto"/>
                      </w:divBdr>
                    </w:div>
                  </w:divsChild>
                </w:div>
                <w:div w:id="1162744249">
                  <w:marLeft w:val="0"/>
                  <w:marRight w:val="0"/>
                  <w:marTop w:val="0"/>
                  <w:marBottom w:val="0"/>
                  <w:divBdr>
                    <w:top w:val="none" w:sz="0" w:space="0" w:color="auto"/>
                    <w:left w:val="none" w:sz="0" w:space="0" w:color="auto"/>
                    <w:bottom w:val="none" w:sz="0" w:space="0" w:color="auto"/>
                    <w:right w:val="none" w:sz="0" w:space="0" w:color="auto"/>
                  </w:divBdr>
                  <w:divsChild>
                    <w:div w:id="1273243983">
                      <w:marLeft w:val="0"/>
                      <w:marRight w:val="0"/>
                      <w:marTop w:val="0"/>
                      <w:marBottom w:val="0"/>
                      <w:divBdr>
                        <w:top w:val="none" w:sz="0" w:space="0" w:color="auto"/>
                        <w:left w:val="none" w:sz="0" w:space="0" w:color="auto"/>
                        <w:bottom w:val="none" w:sz="0" w:space="0" w:color="auto"/>
                        <w:right w:val="none" w:sz="0" w:space="0" w:color="auto"/>
                      </w:divBdr>
                    </w:div>
                  </w:divsChild>
                </w:div>
                <w:div w:id="1699810861">
                  <w:marLeft w:val="0"/>
                  <w:marRight w:val="0"/>
                  <w:marTop w:val="0"/>
                  <w:marBottom w:val="0"/>
                  <w:divBdr>
                    <w:top w:val="none" w:sz="0" w:space="0" w:color="auto"/>
                    <w:left w:val="none" w:sz="0" w:space="0" w:color="auto"/>
                    <w:bottom w:val="none" w:sz="0" w:space="0" w:color="auto"/>
                    <w:right w:val="none" w:sz="0" w:space="0" w:color="auto"/>
                  </w:divBdr>
                  <w:divsChild>
                    <w:div w:id="1132622">
                      <w:marLeft w:val="0"/>
                      <w:marRight w:val="0"/>
                      <w:marTop w:val="0"/>
                      <w:marBottom w:val="0"/>
                      <w:divBdr>
                        <w:top w:val="none" w:sz="0" w:space="0" w:color="auto"/>
                        <w:left w:val="none" w:sz="0" w:space="0" w:color="auto"/>
                        <w:bottom w:val="none" w:sz="0" w:space="0" w:color="auto"/>
                        <w:right w:val="none" w:sz="0" w:space="0" w:color="auto"/>
                      </w:divBdr>
                    </w:div>
                    <w:div w:id="3485612">
                      <w:marLeft w:val="0"/>
                      <w:marRight w:val="0"/>
                      <w:marTop w:val="0"/>
                      <w:marBottom w:val="0"/>
                      <w:divBdr>
                        <w:top w:val="none" w:sz="0" w:space="0" w:color="auto"/>
                        <w:left w:val="none" w:sz="0" w:space="0" w:color="auto"/>
                        <w:bottom w:val="none" w:sz="0" w:space="0" w:color="auto"/>
                        <w:right w:val="none" w:sz="0" w:space="0" w:color="auto"/>
                      </w:divBdr>
                    </w:div>
                    <w:div w:id="57022113">
                      <w:marLeft w:val="0"/>
                      <w:marRight w:val="0"/>
                      <w:marTop w:val="0"/>
                      <w:marBottom w:val="0"/>
                      <w:divBdr>
                        <w:top w:val="none" w:sz="0" w:space="0" w:color="auto"/>
                        <w:left w:val="none" w:sz="0" w:space="0" w:color="auto"/>
                        <w:bottom w:val="none" w:sz="0" w:space="0" w:color="auto"/>
                        <w:right w:val="none" w:sz="0" w:space="0" w:color="auto"/>
                      </w:divBdr>
                    </w:div>
                    <w:div w:id="394397539">
                      <w:marLeft w:val="0"/>
                      <w:marRight w:val="0"/>
                      <w:marTop w:val="0"/>
                      <w:marBottom w:val="0"/>
                      <w:divBdr>
                        <w:top w:val="none" w:sz="0" w:space="0" w:color="auto"/>
                        <w:left w:val="none" w:sz="0" w:space="0" w:color="auto"/>
                        <w:bottom w:val="none" w:sz="0" w:space="0" w:color="auto"/>
                        <w:right w:val="none" w:sz="0" w:space="0" w:color="auto"/>
                      </w:divBdr>
                    </w:div>
                    <w:div w:id="588268168">
                      <w:marLeft w:val="0"/>
                      <w:marRight w:val="0"/>
                      <w:marTop w:val="0"/>
                      <w:marBottom w:val="0"/>
                      <w:divBdr>
                        <w:top w:val="none" w:sz="0" w:space="0" w:color="auto"/>
                        <w:left w:val="none" w:sz="0" w:space="0" w:color="auto"/>
                        <w:bottom w:val="none" w:sz="0" w:space="0" w:color="auto"/>
                        <w:right w:val="none" w:sz="0" w:space="0" w:color="auto"/>
                      </w:divBdr>
                    </w:div>
                    <w:div w:id="699626292">
                      <w:marLeft w:val="0"/>
                      <w:marRight w:val="0"/>
                      <w:marTop w:val="0"/>
                      <w:marBottom w:val="0"/>
                      <w:divBdr>
                        <w:top w:val="none" w:sz="0" w:space="0" w:color="auto"/>
                        <w:left w:val="none" w:sz="0" w:space="0" w:color="auto"/>
                        <w:bottom w:val="none" w:sz="0" w:space="0" w:color="auto"/>
                        <w:right w:val="none" w:sz="0" w:space="0" w:color="auto"/>
                      </w:divBdr>
                    </w:div>
                    <w:div w:id="804541061">
                      <w:marLeft w:val="0"/>
                      <w:marRight w:val="0"/>
                      <w:marTop w:val="0"/>
                      <w:marBottom w:val="0"/>
                      <w:divBdr>
                        <w:top w:val="none" w:sz="0" w:space="0" w:color="auto"/>
                        <w:left w:val="none" w:sz="0" w:space="0" w:color="auto"/>
                        <w:bottom w:val="none" w:sz="0" w:space="0" w:color="auto"/>
                        <w:right w:val="none" w:sz="0" w:space="0" w:color="auto"/>
                      </w:divBdr>
                    </w:div>
                    <w:div w:id="1033578054">
                      <w:marLeft w:val="0"/>
                      <w:marRight w:val="0"/>
                      <w:marTop w:val="0"/>
                      <w:marBottom w:val="0"/>
                      <w:divBdr>
                        <w:top w:val="none" w:sz="0" w:space="0" w:color="auto"/>
                        <w:left w:val="none" w:sz="0" w:space="0" w:color="auto"/>
                        <w:bottom w:val="none" w:sz="0" w:space="0" w:color="auto"/>
                        <w:right w:val="none" w:sz="0" w:space="0" w:color="auto"/>
                      </w:divBdr>
                    </w:div>
                    <w:div w:id="1224025927">
                      <w:marLeft w:val="0"/>
                      <w:marRight w:val="0"/>
                      <w:marTop w:val="0"/>
                      <w:marBottom w:val="0"/>
                      <w:divBdr>
                        <w:top w:val="none" w:sz="0" w:space="0" w:color="auto"/>
                        <w:left w:val="none" w:sz="0" w:space="0" w:color="auto"/>
                        <w:bottom w:val="none" w:sz="0" w:space="0" w:color="auto"/>
                        <w:right w:val="none" w:sz="0" w:space="0" w:color="auto"/>
                      </w:divBdr>
                    </w:div>
                    <w:div w:id="1615209157">
                      <w:marLeft w:val="0"/>
                      <w:marRight w:val="0"/>
                      <w:marTop w:val="0"/>
                      <w:marBottom w:val="0"/>
                      <w:divBdr>
                        <w:top w:val="none" w:sz="0" w:space="0" w:color="auto"/>
                        <w:left w:val="none" w:sz="0" w:space="0" w:color="auto"/>
                        <w:bottom w:val="none" w:sz="0" w:space="0" w:color="auto"/>
                        <w:right w:val="none" w:sz="0" w:space="0" w:color="auto"/>
                      </w:divBdr>
                    </w:div>
                    <w:div w:id="1652173069">
                      <w:marLeft w:val="0"/>
                      <w:marRight w:val="0"/>
                      <w:marTop w:val="0"/>
                      <w:marBottom w:val="0"/>
                      <w:divBdr>
                        <w:top w:val="none" w:sz="0" w:space="0" w:color="auto"/>
                        <w:left w:val="none" w:sz="0" w:space="0" w:color="auto"/>
                        <w:bottom w:val="none" w:sz="0" w:space="0" w:color="auto"/>
                        <w:right w:val="none" w:sz="0" w:space="0" w:color="auto"/>
                      </w:divBdr>
                    </w:div>
                    <w:div w:id="1691224191">
                      <w:marLeft w:val="0"/>
                      <w:marRight w:val="0"/>
                      <w:marTop w:val="0"/>
                      <w:marBottom w:val="0"/>
                      <w:divBdr>
                        <w:top w:val="none" w:sz="0" w:space="0" w:color="auto"/>
                        <w:left w:val="none" w:sz="0" w:space="0" w:color="auto"/>
                        <w:bottom w:val="none" w:sz="0" w:space="0" w:color="auto"/>
                        <w:right w:val="none" w:sz="0" w:space="0" w:color="auto"/>
                      </w:divBdr>
                    </w:div>
                    <w:div w:id="1727414934">
                      <w:marLeft w:val="0"/>
                      <w:marRight w:val="0"/>
                      <w:marTop w:val="0"/>
                      <w:marBottom w:val="0"/>
                      <w:divBdr>
                        <w:top w:val="none" w:sz="0" w:space="0" w:color="auto"/>
                        <w:left w:val="none" w:sz="0" w:space="0" w:color="auto"/>
                        <w:bottom w:val="none" w:sz="0" w:space="0" w:color="auto"/>
                        <w:right w:val="none" w:sz="0" w:space="0" w:color="auto"/>
                      </w:divBdr>
                    </w:div>
                    <w:div w:id="1912808930">
                      <w:marLeft w:val="0"/>
                      <w:marRight w:val="0"/>
                      <w:marTop w:val="0"/>
                      <w:marBottom w:val="0"/>
                      <w:divBdr>
                        <w:top w:val="none" w:sz="0" w:space="0" w:color="auto"/>
                        <w:left w:val="none" w:sz="0" w:space="0" w:color="auto"/>
                        <w:bottom w:val="none" w:sz="0" w:space="0" w:color="auto"/>
                        <w:right w:val="none" w:sz="0" w:space="0" w:color="auto"/>
                      </w:divBdr>
                    </w:div>
                    <w:div w:id="2010060580">
                      <w:marLeft w:val="0"/>
                      <w:marRight w:val="0"/>
                      <w:marTop w:val="0"/>
                      <w:marBottom w:val="0"/>
                      <w:divBdr>
                        <w:top w:val="none" w:sz="0" w:space="0" w:color="auto"/>
                        <w:left w:val="none" w:sz="0" w:space="0" w:color="auto"/>
                        <w:bottom w:val="none" w:sz="0" w:space="0" w:color="auto"/>
                        <w:right w:val="none" w:sz="0" w:space="0" w:color="auto"/>
                      </w:divBdr>
                    </w:div>
                  </w:divsChild>
                </w:div>
                <w:div w:id="1933657243">
                  <w:marLeft w:val="0"/>
                  <w:marRight w:val="0"/>
                  <w:marTop w:val="0"/>
                  <w:marBottom w:val="0"/>
                  <w:divBdr>
                    <w:top w:val="none" w:sz="0" w:space="0" w:color="auto"/>
                    <w:left w:val="none" w:sz="0" w:space="0" w:color="auto"/>
                    <w:bottom w:val="none" w:sz="0" w:space="0" w:color="auto"/>
                    <w:right w:val="none" w:sz="0" w:space="0" w:color="auto"/>
                  </w:divBdr>
                  <w:divsChild>
                    <w:div w:id="332533620">
                      <w:marLeft w:val="0"/>
                      <w:marRight w:val="0"/>
                      <w:marTop w:val="0"/>
                      <w:marBottom w:val="0"/>
                      <w:divBdr>
                        <w:top w:val="none" w:sz="0" w:space="0" w:color="auto"/>
                        <w:left w:val="none" w:sz="0" w:space="0" w:color="auto"/>
                        <w:bottom w:val="none" w:sz="0" w:space="0" w:color="auto"/>
                        <w:right w:val="none" w:sz="0" w:space="0" w:color="auto"/>
                      </w:divBdr>
                    </w:div>
                    <w:div w:id="448622575">
                      <w:marLeft w:val="0"/>
                      <w:marRight w:val="0"/>
                      <w:marTop w:val="0"/>
                      <w:marBottom w:val="0"/>
                      <w:divBdr>
                        <w:top w:val="none" w:sz="0" w:space="0" w:color="auto"/>
                        <w:left w:val="none" w:sz="0" w:space="0" w:color="auto"/>
                        <w:bottom w:val="none" w:sz="0" w:space="0" w:color="auto"/>
                        <w:right w:val="none" w:sz="0" w:space="0" w:color="auto"/>
                      </w:divBdr>
                    </w:div>
                    <w:div w:id="449010942">
                      <w:marLeft w:val="0"/>
                      <w:marRight w:val="0"/>
                      <w:marTop w:val="0"/>
                      <w:marBottom w:val="0"/>
                      <w:divBdr>
                        <w:top w:val="none" w:sz="0" w:space="0" w:color="auto"/>
                        <w:left w:val="none" w:sz="0" w:space="0" w:color="auto"/>
                        <w:bottom w:val="none" w:sz="0" w:space="0" w:color="auto"/>
                        <w:right w:val="none" w:sz="0" w:space="0" w:color="auto"/>
                      </w:divBdr>
                    </w:div>
                    <w:div w:id="992492128">
                      <w:marLeft w:val="0"/>
                      <w:marRight w:val="0"/>
                      <w:marTop w:val="0"/>
                      <w:marBottom w:val="0"/>
                      <w:divBdr>
                        <w:top w:val="none" w:sz="0" w:space="0" w:color="auto"/>
                        <w:left w:val="none" w:sz="0" w:space="0" w:color="auto"/>
                        <w:bottom w:val="none" w:sz="0" w:space="0" w:color="auto"/>
                        <w:right w:val="none" w:sz="0" w:space="0" w:color="auto"/>
                      </w:divBdr>
                    </w:div>
                    <w:div w:id="1160730401">
                      <w:marLeft w:val="0"/>
                      <w:marRight w:val="0"/>
                      <w:marTop w:val="0"/>
                      <w:marBottom w:val="0"/>
                      <w:divBdr>
                        <w:top w:val="none" w:sz="0" w:space="0" w:color="auto"/>
                        <w:left w:val="none" w:sz="0" w:space="0" w:color="auto"/>
                        <w:bottom w:val="none" w:sz="0" w:space="0" w:color="auto"/>
                        <w:right w:val="none" w:sz="0" w:space="0" w:color="auto"/>
                      </w:divBdr>
                    </w:div>
                    <w:div w:id="1368945708">
                      <w:marLeft w:val="0"/>
                      <w:marRight w:val="0"/>
                      <w:marTop w:val="0"/>
                      <w:marBottom w:val="0"/>
                      <w:divBdr>
                        <w:top w:val="none" w:sz="0" w:space="0" w:color="auto"/>
                        <w:left w:val="none" w:sz="0" w:space="0" w:color="auto"/>
                        <w:bottom w:val="none" w:sz="0" w:space="0" w:color="auto"/>
                        <w:right w:val="none" w:sz="0" w:space="0" w:color="auto"/>
                      </w:divBdr>
                    </w:div>
                    <w:div w:id="1461143934">
                      <w:marLeft w:val="0"/>
                      <w:marRight w:val="0"/>
                      <w:marTop w:val="0"/>
                      <w:marBottom w:val="0"/>
                      <w:divBdr>
                        <w:top w:val="none" w:sz="0" w:space="0" w:color="auto"/>
                        <w:left w:val="none" w:sz="0" w:space="0" w:color="auto"/>
                        <w:bottom w:val="none" w:sz="0" w:space="0" w:color="auto"/>
                        <w:right w:val="none" w:sz="0" w:space="0" w:color="auto"/>
                      </w:divBdr>
                    </w:div>
                    <w:div w:id="201229595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64268148">
          <w:marLeft w:val="0"/>
          <w:marRight w:val="0"/>
          <w:marTop w:val="0"/>
          <w:marBottom w:val="0"/>
          <w:divBdr>
            <w:top w:val="none" w:sz="0" w:space="0" w:color="auto"/>
            <w:left w:val="none" w:sz="0" w:space="0" w:color="auto"/>
            <w:bottom w:val="none" w:sz="0" w:space="0" w:color="auto"/>
            <w:right w:val="none" w:sz="0" w:space="0" w:color="auto"/>
          </w:divBdr>
        </w:div>
        <w:div w:id="294333365">
          <w:marLeft w:val="0"/>
          <w:marRight w:val="0"/>
          <w:marTop w:val="0"/>
          <w:marBottom w:val="0"/>
          <w:divBdr>
            <w:top w:val="none" w:sz="0" w:space="0" w:color="auto"/>
            <w:left w:val="none" w:sz="0" w:space="0" w:color="auto"/>
            <w:bottom w:val="none" w:sz="0" w:space="0" w:color="auto"/>
            <w:right w:val="none" w:sz="0" w:space="0" w:color="auto"/>
          </w:divBdr>
        </w:div>
        <w:div w:id="296422078">
          <w:marLeft w:val="0"/>
          <w:marRight w:val="0"/>
          <w:marTop w:val="0"/>
          <w:marBottom w:val="0"/>
          <w:divBdr>
            <w:top w:val="none" w:sz="0" w:space="0" w:color="auto"/>
            <w:left w:val="none" w:sz="0" w:space="0" w:color="auto"/>
            <w:bottom w:val="none" w:sz="0" w:space="0" w:color="auto"/>
            <w:right w:val="none" w:sz="0" w:space="0" w:color="auto"/>
          </w:divBdr>
        </w:div>
        <w:div w:id="362949721">
          <w:marLeft w:val="0"/>
          <w:marRight w:val="0"/>
          <w:marTop w:val="0"/>
          <w:marBottom w:val="0"/>
          <w:divBdr>
            <w:top w:val="none" w:sz="0" w:space="0" w:color="auto"/>
            <w:left w:val="none" w:sz="0" w:space="0" w:color="auto"/>
            <w:bottom w:val="none" w:sz="0" w:space="0" w:color="auto"/>
            <w:right w:val="none" w:sz="0" w:space="0" w:color="auto"/>
          </w:divBdr>
        </w:div>
        <w:div w:id="410464997">
          <w:marLeft w:val="0"/>
          <w:marRight w:val="0"/>
          <w:marTop w:val="0"/>
          <w:marBottom w:val="0"/>
          <w:divBdr>
            <w:top w:val="none" w:sz="0" w:space="0" w:color="auto"/>
            <w:left w:val="none" w:sz="0" w:space="0" w:color="auto"/>
            <w:bottom w:val="none" w:sz="0" w:space="0" w:color="auto"/>
            <w:right w:val="none" w:sz="0" w:space="0" w:color="auto"/>
          </w:divBdr>
        </w:div>
        <w:div w:id="434860703">
          <w:marLeft w:val="0"/>
          <w:marRight w:val="0"/>
          <w:marTop w:val="0"/>
          <w:marBottom w:val="0"/>
          <w:divBdr>
            <w:top w:val="none" w:sz="0" w:space="0" w:color="auto"/>
            <w:left w:val="none" w:sz="0" w:space="0" w:color="auto"/>
            <w:bottom w:val="none" w:sz="0" w:space="0" w:color="auto"/>
            <w:right w:val="none" w:sz="0" w:space="0" w:color="auto"/>
          </w:divBdr>
        </w:div>
        <w:div w:id="442305497">
          <w:marLeft w:val="0"/>
          <w:marRight w:val="0"/>
          <w:marTop w:val="0"/>
          <w:marBottom w:val="0"/>
          <w:divBdr>
            <w:top w:val="none" w:sz="0" w:space="0" w:color="auto"/>
            <w:left w:val="none" w:sz="0" w:space="0" w:color="auto"/>
            <w:bottom w:val="none" w:sz="0" w:space="0" w:color="auto"/>
            <w:right w:val="none" w:sz="0" w:space="0" w:color="auto"/>
          </w:divBdr>
        </w:div>
        <w:div w:id="455834668">
          <w:marLeft w:val="0"/>
          <w:marRight w:val="0"/>
          <w:marTop w:val="0"/>
          <w:marBottom w:val="0"/>
          <w:divBdr>
            <w:top w:val="none" w:sz="0" w:space="0" w:color="auto"/>
            <w:left w:val="none" w:sz="0" w:space="0" w:color="auto"/>
            <w:bottom w:val="none" w:sz="0" w:space="0" w:color="auto"/>
            <w:right w:val="none" w:sz="0" w:space="0" w:color="auto"/>
          </w:divBdr>
          <w:divsChild>
            <w:div w:id="515967154">
              <w:marLeft w:val="0"/>
              <w:marRight w:val="0"/>
              <w:marTop w:val="30"/>
              <w:marBottom w:val="30"/>
              <w:divBdr>
                <w:top w:val="none" w:sz="0" w:space="0" w:color="auto"/>
                <w:left w:val="none" w:sz="0" w:space="0" w:color="auto"/>
                <w:bottom w:val="none" w:sz="0" w:space="0" w:color="auto"/>
                <w:right w:val="none" w:sz="0" w:space="0" w:color="auto"/>
              </w:divBdr>
              <w:divsChild>
                <w:div w:id="1163467212">
                  <w:marLeft w:val="0"/>
                  <w:marRight w:val="0"/>
                  <w:marTop w:val="0"/>
                  <w:marBottom w:val="0"/>
                  <w:divBdr>
                    <w:top w:val="none" w:sz="0" w:space="0" w:color="auto"/>
                    <w:left w:val="none" w:sz="0" w:space="0" w:color="auto"/>
                    <w:bottom w:val="none" w:sz="0" w:space="0" w:color="auto"/>
                    <w:right w:val="none" w:sz="0" w:space="0" w:color="auto"/>
                  </w:divBdr>
                  <w:divsChild>
                    <w:div w:id="1938363245">
                      <w:marLeft w:val="0"/>
                      <w:marRight w:val="0"/>
                      <w:marTop w:val="0"/>
                      <w:marBottom w:val="0"/>
                      <w:divBdr>
                        <w:top w:val="none" w:sz="0" w:space="0" w:color="auto"/>
                        <w:left w:val="none" w:sz="0" w:space="0" w:color="auto"/>
                        <w:bottom w:val="none" w:sz="0" w:space="0" w:color="auto"/>
                        <w:right w:val="none" w:sz="0" w:space="0" w:color="auto"/>
                      </w:divBdr>
                    </w:div>
                  </w:divsChild>
                </w:div>
                <w:div w:id="1418135298">
                  <w:marLeft w:val="0"/>
                  <w:marRight w:val="0"/>
                  <w:marTop w:val="0"/>
                  <w:marBottom w:val="0"/>
                  <w:divBdr>
                    <w:top w:val="none" w:sz="0" w:space="0" w:color="auto"/>
                    <w:left w:val="none" w:sz="0" w:space="0" w:color="auto"/>
                    <w:bottom w:val="none" w:sz="0" w:space="0" w:color="auto"/>
                    <w:right w:val="none" w:sz="0" w:space="0" w:color="auto"/>
                  </w:divBdr>
                  <w:divsChild>
                    <w:div w:id="1699890406">
                      <w:marLeft w:val="0"/>
                      <w:marRight w:val="0"/>
                      <w:marTop w:val="0"/>
                      <w:marBottom w:val="0"/>
                      <w:divBdr>
                        <w:top w:val="none" w:sz="0" w:space="0" w:color="auto"/>
                        <w:left w:val="none" w:sz="0" w:space="0" w:color="auto"/>
                        <w:bottom w:val="none" w:sz="0" w:space="0" w:color="auto"/>
                        <w:right w:val="none" w:sz="0" w:space="0" w:color="auto"/>
                      </w:divBdr>
                    </w:div>
                  </w:divsChild>
                </w:div>
                <w:div w:id="1947302807">
                  <w:marLeft w:val="0"/>
                  <w:marRight w:val="0"/>
                  <w:marTop w:val="0"/>
                  <w:marBottom w:val="0"/>
                  <w:divBdr>
                    <w:top w:val="none" w:sz="0" w:space="0" w:color="auto"/>
                    <w:left w:val="none" w:sz="0" w:space="0" w:color="auto"/>
                    <w:bottom w:val="none" w:sz="0" w:space="0" w:color="auto"/>
                    <w:right w:val="none" w:sz="0" w:space="0" w:color="auto"/>
                  </w:divBdr>
                  <w:divsChild>
                    <w:div w:id="248121855">
                      <w:marLeft w:val="0"/>
                      <w:marRight w:val="0"/>
                      <w:marTop w:val="0"/>
                      <w:marBottom w:val="0"/>
                      <w:divBdr>
                        <w:top w:val="none" w:sz="0" w:space="0" w:color="auto"/>
                        <w:left w:val="none" w:sz="0" w:space="0" w:color="auto"/>
                        <w:bottom w:val="none" w:sz="0" w:space="0" w:color="auto"/>
                        <w:right w:val="none" w:sz="0" w:space="0" w:color="auto"/>
                      </w:divBdr>
                    </w:div>
                    <w:div w:id="645085566">
                      <w:marLeft w:val="0"/>
                      <w:marRight w:val="0"/>
                      <w:marTop w:val="0"/>
                      <w:marBottom w:val="0"/>
                      <w:divBdr>
                        <w:top w:val="none" w:sz="0" w:space="0" w:color="auto"/>
                        <w:left w:val="none" w:sz="0" w:space="0" w:color="auto"/>
                        <w:bottom w:val="none" w:sz="0" w:space="0" w:color="auto"/>
                        <w:right w:val="none" w:sz="0" w:space="0" w:color="auto"/>
                      </w:divBdr>
                    </w:div>
                    <w:div w:id="861472739">
                      <w:marLeft w:val="0"/>
                      <w:marRight w:val="0"/>
                      <w:marTop w:val="0"/>
                      <w:marBottom w:val="0"/>
                      <w:divBdr>
                        <w:top w:val="none" w:sz="0" w:space="0" w:color="auto"/>
                        <w:left w:val="none" w:sz="0" w:space="0" w:color="auto"/>
                        <w:bottom w:val="none" w:sz="0" w:space="0" w:color="auto"/>
                        <w:right w:val="none" w:sz="0" w:space="0" w:color="auto"/>
                      </w:divBdr>
                    </w:div>
                    <w:div w:id="117271721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497811670">
          <w:marLeft w:val="0"/>
          <w:marRight w:val="0"/>
          <w:marTop w:val="0"/>
          <w:marBottom w:val="0"/>
          <w:divBdr>
            <w:top w:val="none" w:sz="0" w:space="0" w:color="auto"/>
            <w:left w:val="none" w:sz="0" w:space="0" w:color="auto"/>
            <w:bottom w:val="none" w:sz="0" w:space="0" w:color="auto"/>
            <w:right w:val="none" w:sz="0" w:space="0" w:color="auto"/>
          </w:divBdr>
          <w:divsChild>
            <w:div w:id="1637489857">
              <w:marLeft w:val="0"/>
              <w:marRight w:val="0"/>
              <w:marTop w:val="30"/>
              <w:marBottom w:val="30"/>
              <w:divBdr>
                <w:top w:val="none" w:sz="0" w:space="0" w:color="auto"/>
                <w:left w:val="none" w:sz="0" w:space="0" w:color="auto"/>
                <w:bottom w:val="none" w:sz="0" w:space="0" w:color="auto"/>
                <w:right w:val="none" w:sz="0" w:space="0" w:color="auto"/>
              </w:divBdr>
              <w:divsChild>
                <w:div w:id="406925634">
                  <w:marLeft w:val="0"/>
                  <w:marRight w:val="0"/>
                  <w:marTop w:val="0"/>
                  <w:marBottom w:val="0"/>
                  <w:divBdr>
                    <w:top w:val="none" w:sz="0" w:space="0" w:color="auto"/>
                    <w:left w:val="none" w:sz="0" w:space="0" w:color="auto"/>
                    <w:bottom w:val="none" w:sz="0" w:space="0" w:color="auto"/>
                    <w:right w:val="none" w:sz="0" w:space="0" w:color="auto"/>
                  </w:divBdr>
                  <w:divsChild>
                    <w:div w:id="108935609">
                      <w:marLeft w:val="0"/>
                      <w:marRight w:val="0"/>
                      <w:marTop w:val="0"/>
                      <w:marBottom w:val="0"/>
                      <w:divBdr>
                        <w:top w:val="none" w:sz="0" w:space="0" w:color="auto"/>
                        <w:left w:val="none" w:sz="0" w:space="0" w:color="auto"/>
                        <w:bottom w:val="none" w:sz="0" w:space="0" w:color="auto"/>
                        <w:right w:val="none" w:sz="0" w:space="0" w:color="auto"/>
                      </w:divBdr>
                    </w:div>
                    <w:div w:id="1321806981">
                      <w:marLeft w:val="0"/>
                      <w:marRight w:val="0"/>
                      <w:marTop w:val="0"/>
                      <w:marBottom w:val="0"/>
                      <w:divBdr>
                        <w:top w:val="none" w:sz="0" w:space="0" w:color="auto"/>
                        <w:left w:val="none" w:sz="0" w:space="0" w:color="auto"/>
                        <w:bottom w:val="none" w:sz="0" w:space="0" w:color="auto"/>
                        <w:right w:val="none" w:sz="0" w:space="0" w:color="auto"/>
                      </w:divBdr>
                    </w:div>
                    <w:div w:id="1355961061">
                      <w:marLeft w:val="0"/>
                      <w:marRight w:val="0"/>
                      <w:marTop w:val="0"/>
                      <w:marBottom w:val="0"/>
                      <w:divBdr>
                        <w:top w:val="none" w:sz="0" w:space="0" w:color="auto"/>
                        <w:left w:val="none" w:sz="0" w:space="0" w:color="auto"/>
                        <w:bottom w:val="none" w:sz="0" w:space="0" w:color="auto"/>
                        <w:right w:val="none" w:sz="0" w:space="0" w:color="auto"/>
                      </w:divBdr>
                    </w:div>
                  </w:divsChild>
                </w:div>
                <w:div w:id="426731198">
                  <w:marLeft w:val="0"/>
                  <w:marRight w:val="0"/>
                  <w:marTop w:val="0"/>
                  <w:marBottom w:val="0"/>
                  <w:divBdr>
                    <w:top w:val="none" w:sz="0" w:space="0" w:color="auto"/>
                    <w:left w:val="none" w:sz="0" w:space="0" w:color="auto"/>
                    <w:bottom w:val="none" w:sz="0" w:space="0" w:color="auto"/>
                    <w:right w:val="none" w:sz="0" w:space="0" w:color="auto"/>
                  </w:divBdr>
                  <w:divsChild>
                    <w:div w:id="1966159359">
                      <w:marLeft w:val="0"/>
                      <w:marRight w:val="0"/>
                      <w:marTop w:val="0"/>
                      <w:marBottom w:val="0"/>
                      <w:divBdr>
                        <w:top w:val="none" w:sz="0" w:space="0" w:color="auto"/>
                        <w:left w:val="none" w:sz="0" w:space="0" w:color="auto"/>
                        <w:bottom w:val="none" w:sz="0" w:space="0" w:color="auto"/>
                        <w:right w:val="none" w:sz="0" w:space="0" w:color="auto"/>
                      </w:divBdr>
                    </w:div>
                  </w:divsChild>
                </w:div>
                <w:div w:id="436222226">
                  <w:marLeft w:val="0"/>
                  <w:marRight w:val="0"/>
                  <w:marTop w:val="0"/>
                  <w:marBottom w:val="0"/>
                  <w:divBdr>
                    <w:top w:val="none" w:sz="0" w:space="0" w:color="auto"/>
                    <w:left w:val="none" w:sz="0" w:space="0" w:color="auto"/>
                    <w:bottom w:val="none" w:sz="0" w:space="0" w:color="auto"/>
                    <w:right w:val="none" w:sz="0" w:space="0" w:color="auto"/>
                  </w:divBdr>
                  <w:divsChild>
                    <w:div w:id="18726280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502550092">
          <w:marLeft w:val="0"/>
          <w:marRight w:val="0"/>
          <w:marTop w:val="0"/>
          <w:marBottom w:val="0"/>
          <w:divBdr>
            <w:top w:val="none" w:sz="0" w:space="0" w:color="auto"/>
            <w:left w:val="none" w:sz="0" w:space="0" w:color="auto"/>
            <w:bottom w:val="none" w:sz="0" w:space="0" w:color="auto"/>
            <w:right w:val="none" w:sz="0" w:space="0" w:color="auto"/>
          </w:divBdr>
          <w:divsChild>
            <w:div w:id="676929727">
              <w:marLeft w:val="0"/>
              <w:marRight w:val="0"/>
              <w:marTop w:val="0"/>
              <w:marBottom w:val="0"/>
              <w:divBdr>
                <w:top w:val="none" w:sz="0" w:space="0" w:color="auto"/>
                <w:left w:val="none" w:sz="0" w:space="0" w:color="auto"/>
                <w:bottom w:val="none" w:sz="0" w:space="0" w:color="auto"/>
                <w:right w:val="none" w:sz="0" w:space="0" w:color="auto"/>
              </w:divBdr>
            </w:div>
            <w:div w:id="898441936">
              <w:marLeft w:val="0"/>
              <w:marRight w:val="0"/>
              <w:marTop w:val="0"/>
              <w:marBottom w:val="0"/>
              <w:divBdr>
                <w:top w:val="none" w:sz="0" w:space="0" w:color="auto"/>
                <w:left w:val="none" w:sz="0" w:space="0" w:color="auto"/>
                <w:bottom w:val="none" w:sz="0" w:space="0" w:color="auto"/>
                <w:right w:val="none" w:sz="0" w:space="0" w:color="auto"/>
              </w:divBdr>
            </w:div>
            <w:div w:id="1177577301">
              <w:marLeft w:val="0"/>
              <w:marRight w:val="0"/>
              <w:marTop w:val="0"/>
              <w:marBottom w:val="0"/>
              <w:divBdr>
                <w:top w:val="none" w:sz="0" w:space="0" w:color="auto"/>
                <w:left w:val="none" w:sz="0" w:space="0" w:color="auto"/>
                <w:bottom w:val="none" w:sz="0" w:space="0" w:color="auto"/>
                <w:right w:val="none" w:sz="0" w:space="0" w:color="auto"/>
              </w:divBdr>
            </w:div>
            <w:div w:id="1303075007">
              <w:marLeft w:val="0"/>
              <w:marRight w:val="0"/>
              <w:marTop w:val="0"/>
              <w:marBottom w:val="0"/>
              <w:divBdr>
                <w:top w:val="none" w:sz="0" w:space="0" w:color="auto"/>
                <w:left w:val="none" w:sz="0" w:space="0" w:color="auto"/>
                <w:bottom w:val="none" w:sz="0" w:space="0" w:color="auto"/>
                <w:right w:val="none" w:sz="0" w:space="0" w:color="auto"/>
              </w:divBdr>
            </w:div>
          </w:divsChild>
        </w:div>
        <w:div w:id="502626206">
          <w:marLeft w:val="0"/>
          <w:marRight w:val="0"/>
          <w:marTop w:val="0"/>
          <w:marBottom w:val="0"/>
          <w:divBdr>
            <w:top w:val="none" w:sz="0" w:space="0" w:color="auto"/>
            <w:left w:val="none" w:sz="0" w:space="0" w:color="auto"/>
            <w:bottom w:val="none" w:sz="0" w:space="0" w:color="auto"/>
            <w:right w:val="none" w:sz="0" w:space="0" w:color="auto"/>
          </w:divBdr>
        </w:div>
        <w:div w:id="530267980">
          <w:marLeft w:val="0"/>
          <w:marRight w:val="0"/>
          <w:marTop w:val="0"/>
          <w:marBottom w:val="0"/>
          <w:divBdr>
            <w:top w:val="none" w:sz="0" w:space="0" w:color="auto"/>
            <w:left w:val="none" w:sz="0" w:space="0" w:color="auto"/>
            <w:bottom w:val="none" w:sz="0" w:space="0" w:color="auto"/>
            <w:right w:val="none" w:sz="0" w:space="0" w:color="auto"/>
          </w:divBdr>
        </w:div>
        <w:div w:id="541207990">
          <w:marLeft w:val="0"/>
          <w:marRight w:val="0"/>
          <w:marTop w:val="0"/>
          <w:marBottom w:val="0"/>
          <w:divBdr>
            <w:top w:val="none" w:sz="0" w:space="0" w:color="auto"/>
            <w:left w:val="none" w:sz="0" w:space="0" w:color="auto"/>
            <w:bottom w:val="none" w:sz="0" w:space="0" w:color="auto"/>
            <w:right w:val="none" w:sz="0" w:space="0" w:color="auto"/>
          </w:divBdr>
        </w:div>
        <w:div w:id="623732451">
          <w:marLeft w:val="0"/>
          <w:marRight w:val="0"/>
          <w:marTop w:val="0"/>
          <w:marBottom w:val="0"/>
          <w:divBdr>
            <w:top w:val="none" w:sz="0" w:space="0" w:color="auto"/>
            <w:left w:val="none" w:sz="0" w:space="0" w:color="auto"/>
            <w:bottom w:val="none" w:sz="0" w:space="0" w:color="auto"/>
            <w:right w:val="none" w:sz="0" w:space="0" w:color="auto"/>
          </w:divBdr>
        </w:div>
        <w:div w:id="663096280">
          <w:marLeft w:val="0"/>
          <w:marRight w:val="0"/>
          <w:marTop w:val="0"/>
          <w:marBottom w:val="0"/>
          <w:divBdr>
            <w:top w:val="none" w:sz="0" w:space="0" w:color="auto"/>
            <w:left w:val="none" w:sz="0" w:space="0" w:color="auto"/>
            <w:bottom w:val="none" w:sz="0" w:space="0" w:color="auto"/>
            <w:right w:val="none" w:sz="0" w:space="0" w:color="auto"/>
          </w:divBdr>
        </w:div>
        <w:div w:id="670528369">
          <w:marLeft w:val="0"/>
          <w:marRight w:val="0"/>
          <w:marTop w:val="0"/>
          <w:marBottom w:val="0"/>
          <w:divBdr>
            <w:top w:val="none" w:sz="0" w:space="0" w:color="auto"/>
            <w:left w:val="none" w:sz="0" w:space="0" w:color="auto"/>
            <w:bottom w:val="none" w:sz="0" w:space="0" w:color="auto"/>
            <w:right w:val="none" w:sz="0" w:space="0" w:color="auto"/>
          </w:divBdr>
        </w:div>
        <w:div w:id="674068037">
          <w:marLeft w:val="0"/>
          <w:marRight w:val="0"/>
          <w:marTop w:val="0"/>
          <w:marBottom w:val="0"/>
          <w:divBdr>
            <w:top w:val="none" w:sz="0" w:space="0" w:color="auto"/>
            <w:left w:val="none" w:sz="0" w:space="0" w:color="auto"/>
            <w:bottom w:val="none" w:sz="0" w:space="0" w:color="auto"/>
            <w:right w:val="none" w:sz="0" w:space="0" w:color="auto"/>
          </w:divBdr>
          <w:divsChild>
            <w:div w:id="607203943">
              <w:marLeft w:val="0"/>
              <w:marRight w:val="0"/>
              <w:marTop w:val="0"/>
              <w:marBottom w:val="0"/>
              <w:divBdr>
                <w:top w:val="none" w:sz="0" w:space="0" w:color="auto"/>
                <w:left w:val="none" w:sz="0" w:space="0" w:color="auto"/>
                <w:bottom w:val="none" w:sz="0" w:space="0" w:color="auto"/>
                <w:right w:val="none" w:sz="0" w:space="0" w:color="auto"/>
              </w:divBdr>
            </w:div>
          </w:divsChild>
        </w:div>
        <w:div w:id="709037305">
          <w:marLeft w:val="0"/>
          <w:marRight w:val="0"/>
          <w:marTop w:val="0"/>
          <w:marBottom w:val="0"/>
          <w:divBdr>
            <w:top w:val="none" w:sz="0" w:space="0" w:color="auto"/>
            <w:left w:val="none" w:sz="0" w:space="0" w:color="auto"/>
            <w:bottom w:val="none" w:sz="0" w:space="0" w:color="auto"/>
            <w:right w:val="none" w:sz="0" w:space="0" w:color="auto"/>
          </w:divBdr>
          <w:divsChild>
            <w:div w:id="1647975480">
              <w:marLeft w:val="0"/>
              <w:marRight w:val="0"/>
              <w:marTop w:val="0"/>
              <w:marBottom w:val="0"/>
              <w:divBdr>
                <w:top w:val="none" w:sz="0" w:space="0" w:color="auto"/>
                <w:left w:val="none" w:sz="0" w:space="0" w:color="auto"/>
                <w:bottom w:val="none" w:sz="0" w:space="0" w:color="auto"/>
                <w:right w:val="none" w:sz="0" w:space="0" w:color="auto"/>
              </w:divBdr>
            </w:div>
          </w:divsChild>
        </w:div>
        <w:div w:id="750271780">
          <w:marLeft w:val="0"/>
          <w:marRight w:val="0"/>
          <w:marTop w:val="0"/>
          <w:marBottom w:val="0"/>
          <w:divBdr>
            <w:top w:val="none" w:sz="0" w:space="0" w:color="auto"/>
            <w:left w:val="none" w:sz="0" w:space="0" w:color="auto"/>
            <w:bottom w:val="none" w:sz="0" w:space="0" w:color="auto"/>
            <w:right w:val="none" w:sz="0" w:space="0" w:color="auto"/>
          </w:divBdr>
          <w:divsChild>
            <w:div w:id="196743427">
              <w:marLeft w:val="0"/>
              <w:marRight w:val="0"/>
              <w:marTop w:val="0"/>
              <w:marBottom w:val="0"/>
              <w:divBdr>
                <w:top w:val="none" w:sz="0" w:space="0" w:color="auto"/>
                <w:left w:val="none" w:sz="0" w:space="0" w:color="auto"/>
                <w:bottom w:val="none" w:sz="0" w:space="0" w:color="auto"/>
                <w:right w:val="none" w:sz="0" w:space="0" w:color="auto"/>
              </w:divBdr>
            </w:div>
          </w:divsChild>
        </w:div>
        <w:div w:id="752236757">
          <w:marLeft w:val="0"/>
          <w:marRight w:val="0"/>
          <w:marTop w:val="0"/>
          <w:marBottom w:val="0"/>
          <w:divBdr>
            <w:top w:val="none" w:sz="0" w:space="0" w:color="auto"/>
            <w:left w:val="none" w:sz="0" w:space="0" w:color="auto"/>
            <w:bottom w:val="none" w:sz="0" w:space="0" w:color="auto"/>
            <w:right w:val="none" w:sz="0" w:space="0" w:color="auto"/>
          </w:divBdr>
        </w:div>
        <w:div w:id="768279001">
          <w:marLeft w:val="0"/>
          <w:marRight w:val="0"/>
          <w:marTop w:val="0"/>
          <w:marBottom w:val="0"/>
          <w:divBdr>
            <w:top w:val="none" w:sz="0" w:space="0" w:color="auto"/>
            <w:left w:val="none" w:sz="0" w:space="0" w:color="auto"/>
            <w:bottom w:val="none" w:sz="0" w:space="0" w:color="auto"/>
            <w:right w:val="none" w:sz="0" w:space="0" w:color="auto"/>
          </w:divBdr>
        </w:div>
        <w:div w:id="769277606">
          <w:marLeft w:val="0"/>
          <w:marRight w:val="0"/>
          <w:marTop w:val="0"/>
          <w:marBottom w:val="0"/>
          <w:divBdr>
            <w:top w:val="none" w:sz="0" w:space="0" w:color="auto"/>
            <w:left w:val="none" w:sz="0" w:space="0" w:color="auto"/>
            <w:bottom w:val="none" w:sz="0" w:space="0" w:color="auto"/>
            <w:right w:val="none" w:sz="0" w:space="0" w:color="auto"/>
          </w:divBdr>
        </w:div>
        <w:div w:id="782454121">
          <w:marLeft w:val="0"/>
          <w:marRight w:val="0"/>
          <w:marTop w:val="0"/>
          <w:marBottom w:val="0"/>
          <w:divBdr>
            <w:top w:val="none" w:sz="0" w:space="0" w:color="auto"/>
            <w:left w:val="none" w:sz="0" w:space="0" w:color="auto"/>
            <w:bottom w:val="none" w:sz="0" w:space="0" w:color="auto"/>
            <w:right w:val="none" w:sz="0" w:space="0" w:color="auto"/>
          </w:divBdr>
        </w:div>
        <w:div w:id="835389237">
          <w:marLeft w:val="0"/>
          <w:marRight w:val="0"/>
          <w:marTop w:val="0"/>
          <w:marBottom w:val="0"/>
          <w:divBdr>
            <w:top w:val="none" w:sz="0" w:space="0" w:color="auto"/>
            <w:left w:val="none" w:sz="0" w:space="0" w:color="auto"/>
            <w:bottom w:val="none" w:sz="0" w:space="0" w:color="auto"/>
            <w:right w:val="none" w:sz="0" w:space="0" w:color="auto"/>
          </w:divBdr>
          <w:divsChild>
            <w:div w:id="112753554">
              <w:marLeft w:val="0"/>
              <w:marRight w:val="0"/>
              <w:marTop w:val="0"/>
              <w:marBottom w:val="0"/>
              <w:divBdr>
                <w:top w:val="none" w:sz="0" w:space="0" w:color="auto"/>
                <w:left w:val="none" w:sz="0" w:space="0" w:color="auto"/>
                <w:bottom w:val="none" w:sz="0" w:space="0" w:color="auto"/>
                <w:right w:val="none" w:sz="0" w:space="0" w:color="auto"/>
              </w:divBdr>
            </w:div>
          </w:divsChild>
        </w:div>
        <w:div w:id="837617663">
          <w:marLeft w:val="0"/>
          <w:marRight w:val="0"/>
          <w:marTop w:val="0"/>
          <w:marBottom w:val="0"/>
          <w:divBdr>
            <w:top w:val="none" w:sz="0" w:space="0" w:color="auto"/>
            <w:left w:val="none" w:sz="0" w:space="0" w:color="auto"/>
            <w:bottom w:val="none" w:sz="0" w:space="0" w:color="auto"/>
            <w:right w:val="none" w:sz="0" w:space="0" w:color="auto"/>
          </w:divBdr>
        </w:div>
        <w:div w:id="865021649">
          <w:marLeft w:val="0"/>
          <w:marRight w:val="0"/>
          <w:marTop w:val="0"/>
          <w:marBottom w:val="0"/>
          <w:divBdr>
            <w:top w:val="none" w:sz="0" w:space="0" w:color="auto"/>
            <w:left w:val="none" w:sz="0" w:space="0" w:color="auto"/>
            <w:bottom w:val="none" w:sz="0" w:space="0" w:color="auto"/>
            <w:right w:val="none" w:sz="0" w:space="0" w:color="auto"/>
          </w:divBdr>
        </w:div>
        <w:div w:id="884681219">
          <w:marLeft w:val="0"/>
          <w:marRight w:val="0"/>
          <w:marTop w:val="0"/>
          <w:marBottom w:val="0"/>
          <w:divBdr>
            <w:top w:val="none" w:sz="0" w:space="0" w:color="auto"/>
            <w:left w:val="none" w:sz="0" w:space="0" w:color="auto"/>
            <w:bottom w:val="none" w:sz="0" w:space="0" w:color="auto"/>
            <w:right w:val="none" w:sz="0" w:space="0" w:color="auto"/>
          </w:divBdr>
        </w:div>
        <w:div w:id="901788869">
          <w:marLeft w:val="0"/>
          <w:marRight w:val="0"/>
          <w:marTop w:val="0"/>
          <w:marBottom w:val="0"/>
          <w:divBdr>
            <w:top w:val="none" w:sz="0" w:space="0" w:color="auto"/>
            <w:left w:val="none" w:sz="0" w:space="0" w:color="auto"/>
            <w:bottom w:val="none" w:sz="0" w:space="0" w:color="auto"/>
            <w:right w:val="none" w:sz="0" w:space="0" w:color="auto"/>
          </w:divBdr>
          <w:divsChild>
            <w:div w:id="1767992809">
              <w:marLeft w:val="0"/>
              <w:marRight w:val="0"/>
              <w:marTop w:val="30"/>
              <w:marBottom w:val="30"/>
              <w:divBdr>
                <w:top w:val="none" w:sz="0" w:space="0" w:color="auto"/>
                <w:left w:val="none" w:sz="0" w:space="0" w:color="auto"/>
                <w:bottom w:val="none" w:sz="0" w:space="0" w:color="auto"/>
                <w:right w:val="none" w:sz="0" w:space="0" w:color="auto"/>
              </w:divBdr>
              <w:divsChild>
                <w:div w:id="300622649">
                  <w:marLeft w:val="0"/>
                  <w:marRight w:val="0"/>
                  <w:marTop w:val="0"/>
                  <w:marBottom w:val="0"/>
                  <w:divBdr>
                    <w:top w:val="none" w:sz="0" w:space="0" w:color="auto"/>
                    <w:left w:val="none" w:sz="0" w:space="0" w:color="auto"/>
                    <w:bottom w:val="none" w:sz="0" w:space="0" w:color="auto"/>
                    <w:right w:val="none" w:sz="0" w:space="0" w:color="auto"/>
                  </w:divBdr>
                  <w:divsChild>
                    <w:div w:id="133840457">
                      <w:marLeft w:val="0"/>
                      <w:marRight w:val="0"/>
                      <w:marTop w:val="0"/>
                      <w:marBottom w:val="0"/>
                      <w:divBdr>
                        <w:top w:val="none" w:sz="0" w:space="0" w:color="auto"/>
                        <w:left w:val="none" w:sz="0" w:space="0" w:color="auto"/>
                        <w:bottom w:val="none" w:sz="0" w:space="0" w:color="auto"/>
                        <w:right w:val="none" w:sz="0" w:space="0" w:color="auto"/>
                      </w:divBdr>
                    </w:div>
                  </w:divsChild>
                </w:div>
                <w:div w:id="895581543">
                  <w:marLeft w:val="0"/>
                  <w:marRight w:val="0"/>
                  <w:marTop w:val="0"/>
                  <w:marBottom w:val="0"/>
                  <w:divBdr>
                    <w:top w:val="none" w:sz="0" w:space="0" w:color="auto"/>
                    <w:left w:val="none" w:sz="0" w:space="0" w:color="auto"/>
                    <w:bottom w:val="none" w:sz="0" w:space="0" w:color="auto"/>
                    <w:right w:val="none" w:sz="0" w:space="0" w:color="auto"/>
                  </w:divBdr>
                  <w:divsChild>
                    <w:div w:id="159974942">
                      <w:marLeft w:val="0"/>
                      <w:marRight w:val="0"/>
                      <w:marTop w:val="0"/>
                      <w:marBottom w:val="0"/>
                      <w:divBdr>
                        <w:top w:val="none" w:sz="0" w:space="0" w:color="auto"/>
                        <w:left w:val="none" w:sz="0" w:space="0" w:color="auto"/>
                        <w:bottom w:val="none" w:sz="0" w:space="0" w:color="auto"/>
                        <w:right w:val="none" w:sz="0" w:space="0" w:color="auto"/>
                      </w:divBdr>
                    </w:div>
                  </w:divsChild>
                </w:div>
                <w:div w:id="1245338574">
                  <w:marLeft w:val="0"/>
                  <w:marRight w:val="0"/>
                  <w:marTop w:val="0"/>
                  <w:marBottom w:val="0"/>
                  <w:divBdr>
                    <w:top w:val="none" w:sz="0" w:space="0" w:color="auto"/>
                    <w:left w:val="none" w:sz="0" w:space="0" w:color="auto"/>
                    <w:bottom w:val="none" w:sz="0" w:space="0" w:color="auto"/>
                    <w:right w:val="none" w:sz="0" w:space="0" w:color="auto"/>
                  </w:divBdr>
                  <w:divsChild>
                    <w:div w:id="124317715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908922432">
          <w:marLeft w:val="0"/>
          <w:marRight w:val="0"/>
          <w:marTop w:val="0"/>
          <w:marBottom w:val="0"/>
          <w:divBdr>
            <w:top w:val="none" w:sz="0" w:space="0" w:color="auto"/>
            <w:left w:val="none" w:sz="0" w:space="0" w:color="auto"/>
            <w:bottom w:val="none" w:sz="0" w:space="0" w:color="auto"/>
            <w:right w:val="none" w:sz="0" w:space="0" w:color="auto"/>
          </w:divBdr>
        </w:div>
        <w:div w:id="915045284">
          <w:marLeft w:val="0"/>
          <w:marRight w:val="0"/>
          <w:marTop w:val="0"/>
          <w:marBottom w:val="0"/>
          <w:divBdr>
            <w:top w:val="none" w:sz="0" w:space="0" w:color="auto"/>
            <w:left w:val="none" w:sz="0" w:space="0" w:color="auto"/>
            <w:bottom w:val="none" w:sz="0" w:space="0" w:color="auto"/>
            <w:right w:val="none" w:sz="0" w:space="0" w:color="auto"/>
          </w:divBdr>
        </w:div>
        <w:div w:id="926839840">
          <w:marLeft w:val="0"/>
          <w:marRight w:val="0"/>
          <w:marTop w:val="0"/>
          <w:marBottom w:val="0"/>
          <w:divBdr>
            <w:top w:val="none" w:sz="0" w:space="0" w:color="auto"/>
            <w:left w:val="none" w:sz="0" w:space="0" w:color="auto"/>
            <w:bottom w:val="none" w:sz="0" w:space="0" w:color="auto"/>
            <w:right w:val="none" w:sz="0" w:space="0" w:color="auto"/>
          </w:divBdr>
          <w:divsChild>
            <w:div w:id="1669821266">
              <w:marLeft w:val="0"/>
              <w:marRight w:val="0"/>
              <w:marTop w:val="0"/>
              <w:marBottom w:val="0"/>
              <w:divBdr>
                <w:top w:val="none" w:sz="0" w:space="0" w:color="auto"/>
                <w:left w:val="none" w:sz="0" w:space="0" w:color="auto"/>
                <w:bottom w:val="none" w:sz="0" w:space="0" w:color="auto"/>
                <w:right w:val="none" w:sz="0" w:space="0" w:color="auto"/>
              </w:divBdr>
            </w:div>
          </w:divsChild>
        </w:div>
        <w:div w:id="930237074">
          <w:marLeft w:val="0"/>
          <w:marRight w:val="0"/>
          <w:marTop w:val="0"/>
          <w:marBottom w:val="0"/>
          <w:divBdr>
            <w:top w:val="none" w:sz="0" w:space="0" w:color="auto"/>
            <w:left w:val="none" w:sz="0" w:space="0" w:color="auto"/>
            <w:bottom w:val="none" w:sz="0" w:space="0" w:color="auto"/>
            <w:right w:val="none" w:sz="0" w:space="0" w:color="auto"/>
          </w:divBdr>
        </w:div>
        <w:div w:id="951593963">
          <w:marLeft w:val="0"/>
          <w:marRight w:val="0"/>
          <w:marTop w:val="0"/>
          <w:marBottom w:val="0"/>
          <w:divBdr>
            <w:top w:val="none" w:sz="0" w:space="0" w:color="auto"/>
            <w:left w:val="none" w:sz="0" w:space="0" w:color="auto"/>
            <w:bottom w:val="none" w:sz="0" w:space="0" w:color="auto"/>
            <w:right w:val="none" w:sz="0" w:space="0" w:color="auto"/>
          </w:divBdr>
        </w:div>
        <w:div w:id="971864924">
          <w:marLeft w:val="0"/>
          <w:marRight w:val="0"/>
          <w:marTop w:val="0"/>
          <w:marBottom w:val="0"/>
          <w:divBdr>
            <w:top w:val="none" w:sz="0" w:space="0" w:color="auto"/>
            <w:left w:val="none" w:sz="0" w:space="0" w:color="auto"/>
            <w:bottom w:val="none" w:sz="0" w:space="0" w:color="auto"/>
            <w:right w:val="none" w:sz="0" w:space="0" w:color="auto"/>
          </w:divBdr>
          <w:divsChild>
            <w:div w:id="737167029">
              <w:marLeft w:val="0"/>
              <w:marRight w:val="0"/>
              <w:marTop w:val="30"/>
              <w:marBottom w:val="30"/>
              <w:divBdr>
                <w:top w:val="none" w:sz="0" w:space="0" w:color="auto"/>
                <w:left w:val="none" w:sz="0" w:space="0" w:color="auto"/>
                <w:bottom w:val="none" w:sz="0" w:space="0" w:color="auto"/>
                <w:right w:val="none" w:sz="0" w:space="0" w:color="auto"/>
              </w:divBdr>
              <w:divsChild>
                <w:div w:id="181745588">
                  <w:marLeft w:val="0"/>
                  <w:marRight w:val="0"/>
                  <w:marTop w:val="0"/>
                  <w:marBottom w:val="0"/>
                  <w:divBdr>
                    <w:top w:val="none" w:sz="0" w:space="0" w:color="auto"/>
                    <w:left w:val="none" w:sz="0" w:space="0" w:color="auto"/>
                    <w:bottom w:val="none" w:sz="0" w:space="0" w:color="auto"/>
                    <w:right w:val="none" w:sz="0" w:space="0" w:color="auto"/>
                  </w:divBdr>
                  <w:divsChild>
                    <w:div w:id="592395038">
                      <w:marLeft w:val="0"/>
                      <w:marRight w:val="0"/>
                      <w:marTop w:val="0"/>
                      <w:marBottom w:val="0"/>
                      <w:divBdr>
                        <w:top w:val="none" w:sz="0" w:space="0" w:color="auto"/>
                        <w:left w:val="none" w:sz="0" w:space="0" w:color="auto"/>
                        <w:bottom w:val="none" w:sz="0" w:space="0" w:color="auto"/>
                        <w:right w:val="none" w:sz="0" w:space="0" w:color="auto"/>
                      </w:divBdr>
                    </w:div>
                  </w:divsChild>
                </w:div>
                <w:div w:id="507058438">
                  <w:marLeft w:val="0"/>
                  <w:marRight w:val="0"/>
                  <w:marTop w:val="0"/>
                  <w:marBottom w:val="0"/>
                  <w:divBdr>
                    <w:top w:val="none" w:sz="0" w:space="0" w:color="auto"/>
                    <w:left w:val="none" w:sz="0" w:space="0" w:color="auto"/>
                    <w:bottom w:val="none" w:sz="0" w:space="0" w:color="auto"/>
                    <w:right w:val="none" w:sz="0" w:space="0" w:color="auto"/>
                  </w:divBdr>
                  <w:divsChild>
                    <w:div w:id="1891843958">
                      <w:marLeft w:val="0"/>
                      <w:marRight w:val="0"/>
                      <w:marTop w:val="0"/>
                      <w:marBottom w:val="0"/>
                      <w:divBdr>
                        <w:top w:val="none" w:sz="0" w:space="0" w:color="auto"/>
                        <w:left w:val="none" w:sz="0" w:space="0" w:color="auto"/>
                        <w:bottom w:val="none" w:sz="0" w:space="0" w:color="auto"/>
                        <w:right w:val="none" w:sz="0" w:space="0" w:color="auto"/>
                      </w:divBdr>
                    </w:div>
                  </w:divsChild>
                </w:div>
                <w:div w:id="594215419">
                  <w:marLeft w:val="0"/>
                  <w:marRight w:val="0"/>
                  <w:marTop w:val="0"/>
                  <w:marBottom w:val="0"/>
                  <w:divBdr>
                    <w:top w:val="none" w:sz="0" w:space="0" w:color="auto"/>
                    <w:left w:val="none" w:sz="0" w:space="0" w:color="auto"/>
                    <w:bottom w:val="none" w:sz="0" w:space="0" w:color="auto"/>
                    <w:right w:val="none" w:sz="0" w:space="0" w:color="auto"/>
                  </w:divBdr>
                  <w:divsChild>
                    <w:div w:id="1184976532">
                      <w:marLeft w:val="0"/>
                      <w:marRight w:val="0"/>
                      <w:marTop w:val="0"/>
                      <w:marBottom w:val="0"/>
                      <w:divBdr>
                        <w:top w:val="none" w:sz="0" w:space="0" w:color="auto"/>
                        <w:left w:val="none" w:sz="0" w:space="0" w:color="auto"/>
                        <w:bottom w:val="none" w:sz="0" w:space="0" w:color="auto"/>
                        <w:right w:val="none" w:sz="0" w:space="0" w:color="auto"/>
                      </w:divBdr>
                    </w:div>
                  </w:divsChild>
                </w:div>
                <w:div w:id="641693632">
                  <w:marLeft w:val="0"/>
                  <w:marRight w:val="0"/>
                  <w:marTop w:val="0"/>
                  <w:marBottom w:val="0"/>
                  <w:divBdr>
                    <w:top w:val="none" w:sz="0" w:space="0" w:color="auto"/>
                    <w:left w:val="none" w:sz="0" w:space="0" w:color="auto"/>
                    <w:bottom w:val="none" w:sz="0" w:space="0" w:color="auto"/>
                    <w:right w:val="none" w:sz="0" w:space="0" w:color="auto"/>
                  </w:divBdr>
                  <w:divsChild>
                    <w:div w:id="1265377510">
                      <w:marLeft w:val="0"/>
                      <w:marRight w:val="0"/>
                      <w:marTop w:val="0"/>
                      <w:marBottom w:val="0"/>
                      <w:divBdr>
                        <w:top w:val="none" w:sz="0" w:space="0" w:color="auto"/>
                        <w:left w:val="none" w:sz="0" w:space="0" w:color="auto"/>
                        <w:bottom w:val="none" w:sz="0" w:space="0" w:color="auto"/>
                        <w:right w:val="none" w:sz="0" w:space="0" w:color="auto"/>
                      </w:divBdr>
                    </w:div>
                  </w:divsChild>
                </w:div>
                <w:div w:id="1287932555">
                  <w:marLeft w:val="0"/>
                  <w:marRight w:val="0"/>
                  <w:marTop w:val="0"/>
                  <w:marBottom w:val="0"/>
                  <w:divBdr>
                    <w:top w:val="none" w:sz="0" w:space="0" w:color="auto"/>
                    <w:left w:val="none" w:sz="0" w:space="0" w:color="auto"/>
                    <w:bottom w:val="none" w:sz="0" w:space="0" w:color="auto"/>
                    <w:right w:val="none" w:sz="0" w:space="0" w:color="auto"/>
                  </w:divBdr>
                  <w:divsChild>
                    <w:div w:id="200561431">
                      <w:marLeft w:val="0"/>
                      <w:marRight w:val="0"/>
                      <w:marTop w:val="0"/>
                      <w:marBottom w:val="0"/>
                      <w:divBdr>
                        <w:top w:val="none" w:sz="0" w:space="0" w:color="auto"/>
                        <w:left w:val="none" w:sz="0" w:space="0" w:color="auto"/>
                        <w:bottom w:val="none" w:sz="0" w:space="0" w:color="auto"/>
                        <w:right w:val="none" w:sz="0" w:space="0" w:color="auto"/>
                      </w:divBdr>
                    </w:div>
                  </w:divsChild>
                </w:div>
                <w:div w:id="1298297382">
                  <w:marLeft w:val="0"/>
                  <w:marRight w:val="0"/>
                  <w:marTop w:val="0"/>
                  <w:marBottom w:val="0"/>
                  <w:divBdr>
                    <w:top w:val="none" w:sz="0" w:space="0" w:color="auto"/>
                    <w:left w:val="none" w:sz="0" w:space="0" w:color="auto"/>
                    <w:bottom w:val="none" w:sz="0" w:space="0" w:color="auto"/>
                    <w:right w:val="none" w:sz="0" w:space="0" w:color="auto"/>
                  </w:divBdr>
                  <w:divsChild>
                    <w:div w:id="2012290709">
                      <w:marLeft w:val="0"/>
                      <w:marRight w:val="0"/>
                      <w:marTop w:val="0"/>
                      <w:marBottom w:val="0"/>
                      <w:divBdr>
                        <w:top w:val="none" w:sz="0" w:space="0" w:color="auto"/>
                        <w:left w:val="none" w:sz="0" w:space="0" w:color="auto"/>
                        <w:bottom w:val="none" w:sz="0" w:space="0" w:color="auto"/>
                        <w:right w:val="none" w:sz="0" w:space="0" w:color="auto"/>
                      </w:divBdr>
                    </w:div>
                  </w:divsChild>
                </w:div>
                <w:div w:id="1489857953">
                  <w:marLeft w:val="0"/>
                  <w:marRight w:val="0"/>
                  <w:marTop w:val="0"/>
                  <w:marBottom w:val="0"/>
                  <w:divBdr>
                    <w:top w:val="none" w:sz="0" w:space="0" w:color="auto"/>
                    <w:left w:val="none" w:sz="0" w:space="0" w:color="auto"/>
                    <w:bottom w:val="none" w:sz="0" w:space="0" w:color="auto"/>
                    <w:right w:val="none" w:sz="0" w:space="0" w:color="auto"/>
                  </w:divBdr>
                  <w:divsChild>
                    <w:div w:id="1267734512">
                      <w:marLeft w:val="0"/>
                      <w:marRight w:val="0"/>
                      <w:marTop w:val="0"/>
                      <w:marBottom w:val="0"/>
                      <w:divBdr>
                        <w:top w:val="none" w:sz="0" w:space="0" w:color="auto"/>
                        <w:left w:val="none" w:sz="0" w:space="0" w:color="auto"/>
                        <w:bottom w:val="none" w:sz="0" w:space="0" w:color="auto"/>
                        <w:right w:val="none" w:sz="0" w:space="0" w:color="auto"/>
                      </w:divBdr>
                    </w:div>
                  </w:divsChild>
                </w:div>
                <w:div w:id="1777822923">
                  <w:marLeft w:val="0"/>
                  <w:marRight w:val="0"/>
                  <w:marTop w:val="0"/>
                  <w:marBottom w:val="0"/>
                  <w:divBdr>
                    <w:top w:val="none" w:sz="0" w:space="0" w:color="auto"/>
                    <w:left w:val="none" w:sz="0" w:space="0" w:color="auto"/>
                    <w:bottom w:val="none" w:sz="0" w:space="0" w:color="auto"/>
                    <w:right w:val="none" w:sz="0" w:space="0" w:color="auto"/>
                  </w:divBdr>
                  <w:divsChild>
                    <w:div w:id="33685636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973215547">
          <w:marLeft w:val="0"/>
          <w:marRight w:val="0"/>
          <w:marTop w:val="0"/>
          <w:marBottom w:val="0"/>
          <w:divBdr>
            <w:top w:val="none" w:sz="0" w:space="0" w:color="auto"/>
            <w:left w:val="none" w:sz="0" w:space="0" w:color="auto"/>
            <w:bottom w:val="none" w:sz="0" w:space="0" w:color="auto"/>
            <w:right w:val="none" w:sz="0" w:space="0" w:color="auto"/>
          </w:divBdr>
        </w:div>
        <w:div w:id="981039373">
          <w:marLeft w:val="0"/>
          <w:marRight w:val="0"/>
          <w:marTop w:val="0"/>
          <w:marBottom w:val="0"/>
          <w:divBdr>
            <w:top w:val="none" w:sz="0" w:space="0" w:color="auto"/>
            <w:left w:val="none" w:sz="0" w:space="0" w:color="auto"/>
            <w:bottom w:val="none" w:sz="0" w:space="0" w:color="auto"/>
            <w:right w:val="none" w:sz="0" w:space="0" w:color="auto"/>
          </w:divBdr>
        </w:div>
        <w:div w:id="1018846187">
          <w:marLeft w:val="0"/>
          <w:marRight w:val="0"/>
          <w:marTop w:val="0"/>
          <w:marBottom w:val="0"/>
          <w:divBdr>
            <w:top w:val="none" w:sz="0" w:space="0" w:color="auto"/>
            <w:left w:val="none" w:sz="0" w:space="0" w:color="auto"/>
            <w:bottom w:val="none" w:sz="0" w:space="0" w:color="auto"/>
            <w:right w:val="none" w:sz="0" w:space="0" w:color="auto"/>
          </w:divBdr>
        </w:div>
        <w:div w:id="1091244220">
          <w:marLeft w:val="0"/>
          <w:marRight w:val="0"/>
          <w:marTop w:val="0"/>
          <w:marBottom w:val="0"/>
          <w:divBdr>
            <w:top w:val="none" w:sz="0" w:space="0" w:color="auto"/>
            <w:left w:val="none" w:sz="0" w:space="0" w:color="auto"/>
            <w:bottom w:val="none" w:sz="0" w:space="0" w:color="auto"/>
            <w:right w:val="none" w:sz="0" w:space="0" w:color="auto"/>
          </w:divBdr>
          <w:divsChild>
            <w:div w:id="1973486994">
              <w:marLeft w:val="0"/>
              <w:marRight w:val="0"/>
              <w:marTop w:val="30"/>
              <w:marBottom w:val="30"/>
              <w:divBdr>
                <w:top w:val="none" w:sz="0" w:space="0" w:color="auto"/>
                <w:left w:val="none" w:sz="0" w:space="0" w:color="auto"/>
                <w:bottom w:val="none" w:sz="0" w:space="0" w:color="auto"/>
                <w:right w:val="none" w:sz="0" w:space="0" w:color="auto"/>
              </w:divBdr>
              <w:divsChild>
                <w:div w:id="284580066">
                  <w:marLeft w:val="0"/>
                  <w:marRight w:val="0"/>
                  <w:marTop w:val="0"/>
                  <w:marBottom w:val="0"/>
                  <w:divBdr>
                    <w:top w:val="none" w:sz="0" w:space="0" w:color="auto"/>
                    <w:left w:val="none" w:sz="0" w:space="0" w:color="auto"/>
                    <w:bottom w:val="none" w:sz="0" w:space="0" w:color="auto"/>
                    <w:right w:val="none" w:sz="0" w:space="0" w:color="auto"/>
                  </w:divBdr>
                  <w:divsChild>
                    <w:div w:id="1076249473">
                      <w:marLeft w:val="0"/>
                      <w:marRight w:val="0"/>
                      <w:marTop w:val="0"/>
                      <w:marBottom w:val="0"/>
                      <w:divBdr>
                        <w:top w:val="none" w:sz="0" w:space="0" w:color="auto"/>
                        <w:left w:val="none" w:sz="0" w:space="0" w:color="auto"/>
                        <w:bottom w:val="none" w:sz="0" w:space="0" w:color="auto"/>
                        <w:right w:val="none" w:sz="0" w:space="0" w:color="auto"/>
                      </w:divBdr>
                    </w:div>
                    <w:div w:id="1513104073">
                      <w:marLeft w:val="0"/>
                      <w:marRight w:val="0"/>
                      <w:marTop w:val="0"/>
                      <w:marBottom w:val="0"/>
                      <w:divBdr>
                        <w:top w:val="none" w:sz="0" w:space="0" w:color="auto"/>
                        <w:left w:val="none" w:sz="0" w:space="0" w:color="auto"/>
                        <w:bottom w:val="none" w:sz="0" w:space="0" w:color="auto"/>
                        <w:right w:val="none" w:sz="0" w:space="0" w:color="auto"/>
                      </w:divBdr>
                    </w:div>
                  </w:divsChild>
                </w:div>
                <w:div w:id="659112586">
                  <w:marLeft w:val="0"/>
                  <w:marRight w:val="0"/>
                  <w:marTop w:val="0"/>
                  <w:marBottom w:val="0"/>
                  <w:divBdr>
                    <w:top w:val="none" w:sz="0" w:space="0" w:color="auto"/>
                    <w:left w:val="none" w:sz="0" w:space="0" w:color="auto"/>
                    <w:bottom w:val="none" w:sz="0" w:space="0" w:color="auto"/>
                    <w:right w:val="none" w:sz="0" w:space="0" w:color="auto"/>
                  </w:divBdr>
                  <w:divsChild>
                    <w:div w:id="1968773189">
                      <w:marLeft w:val="0"/>
                      <w:marRight w:val="0"/>
                      <w:marTop w:val="0"/>
                      <w:marBottom w:val="0"/>
                      <w:divBdr>
                        <w:top w:val="none" w:sz="0" w:space="0" w:color="auto"/>
                        <w:left w:val="none" w:sz="0" w:space="0" w:color="auto"/>
                        <w:bottom w:val="none" w:sz="0" w:space="0" w:color="auto"/>
                        <w:right w:val="none" w:sz="0" w:space="0" w:color="auto"/>
                      </w:divBdr>
                    </w:div>
                  </w:divsChild>
                </w:div>
                <w:div w:id="937759808">
                  <w:marLeft w:val="0"/>
                  <w:marRight w:val="0"/>
                  <w:marTop w:val="0"/>
                  <w:marBottom w:val="0"/>
                  <w:divBdr>
                    <w:top w:val="none" w:sz="0" w:space="0" w:color="auto"/>
                    <w:left w:val="none" w:sz="0" w:space="0" w:color="auto"/>
                    <w:bottom w:val="none" w:sz="0" w:space="0" w:color="auto"/>
                    <w:right w:val="none" w:sz="0" w:space="0" w:color="auto"/>
                  </w:divBdr>
                  <w:divsChild>
                    <w:div w:id="175828349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115054445">
          <w:marLeft w:val="0"/>
          <w:marRight w:val="0"/>
          <w:marTop w:val="0"/>
          <w:marBottom w:val="0"/>
          <w:divBdr>
            <w:top w:val="none" w:sz="0" w:space="0" w:color="auto"/>
            <w:left w:val="none" w:sz="0" w:space="0" w:color="auto"/>
            <w:bottom w:val="none" w:sz="0" w:space="0" w:color="auto"/>
            <w:right w:val="none" w:sz="0" w:space="0" w:color="auto"/>
          </w:divBdr>
        </w:div>
        <w:div w:id="1118374041">
          <w:marLeft w:val="0"/>
          <w:marRight w:val="0"/>
          <w:marTop w:val="0"/>
          <w:marBottom w:val="0"/>
          <w:divBdr>
            <w:top w:val="none" w:sz="0" w:space="0" w:color="auto"/>
            <w:left w:val="none" w:sz="0" w:space="0" w:color="auto"/>
            <w:bottom w:val="none" w:sz="0" w:space="0" w:color="auto"/>
            <w:right w:val="none" w:sz="0" w:space="0" w:color="auto"/>
          </w:divBdr>
        </w:div>
        <w:div w:id="1145047960">
          <w:marLeft w:val="0"/>
          <w:marRight w:val="0"/>
          <w:marTop w:val="0"/>
          <w:marBottom w:val="0"/>
          <w:divBdr>
            <w:top w:val="none" w:sz="0" w:space="0" w:color="auto"/>
            <w:left w:val="none" w:sz="0" w:space="0" w:color="auto"/>
            <w:bottom w:val="none" w:sz="0" w:space="0" w:color="auto"/>
            <w:right w:val="none" w:sz="0" w:space="0" w:color="auto"/>
          </w:divBdr>
        </w:div>
        <w:div w:id="1181772651">
          <w:marLeft w:val="0"/>
          <w:marRight w:val="0"/>
          <w:marTop w:val="0"/>
          <w:marBottom w:val="0"/>
          <w:divBdr>
            <w:top w:val="none" w:sz="0" w:space="0" w:color="auto"/>
            <w:left w:val="none" w:sz="0" w:space="0" w:color="auto"/>
            <w:bottom w:val="none" w:sz="0" w:space="0" w:color="auto"/>
            <w:right w:val="none" w:sz="0" w:space="0" w:color="auto"/>
          </w:divBdr>
        </w:div>
        <w:div w:id="1184591567">
          <w:marLeft w:val="0"/>
          <w:marRight w:val="0"/>
          <w:marTop w:val="0"/>
          <w:marBottom w:val="0"/>
          <w:divBdr>
            <w:top w:val="none" w:sz="0" w:space="0" w:color="auto"/>
            <w:left w:val="none" w:sz="0" w:space="0" w:color="auto"/>
            <w:bottom w:val="none" w:sz="0" w:space="0" w:color="auto"/>
            <w:right w:val="none" w:sz="0" w:space="0" w:color="auto"/>
          </w:divBdr>
          <w:divsChild>
            <w:div w:id="15424756">
              <w:marLeft w:val="0"/>
              <w:marRight w:val="0"/>
              <w:marTop w:val="0"/>
              <w:marBottom w:val="0"/>
              <w:divBdr>
                <w:top w:val="none" w:sz="0" w:space="0" w:color="auto"/>
                <w:left w:val="none" w:sz="0" w:space="0" w:color="auto"/>
                <w:bottom w:val="none" w:sz="0" w:space="0" w:color="auto"/>
                <w:right w:val="none" w:sz="0" w:space="0" w:color="auto"/>
              </w:divBdr>
            </w:div>
            <w:div w:id="275794456">
              <w:marLeft w:val="0"/>
              <w:marRight w:val="0"/>
              <w:marTop w:val="0"/>
              <w:marBottom w:val="0"/>
              <w:divBdr>
                <w:top w:val="none" w:sz="0" w:space="0" w:color="auto"/>
                <w:left w:val="none" w:sz="0" w:space="0" w:color="auto"/>
                <w:bottom w:val="none" w:sz="0" w:space="0" w:color="auto"/>
                <w:right w:val="none" w:sz="0" w:space="0" w:color="auto"/>
              </w:divBdr>
            </w:div>
            <w:div w:id="464275793">
              <w:marLeft w:val="0"/>
              <w:marRight w:val="0"/>
              <w:marTop w:val="0"/>
              <w:marBottom w:val="0"/>
              <w:divBdr>
                <w:top w:val="none" w:sz="0" w:space="0" w:color="auto"/>
                <w:left w:val="none" w:sz="0" w:space="0" w:color="auto"/>
                <w:bottom w:val="none" w:sz="0" w:space="0" w:color="auto"/>
                <w:right w:val="none" w:sz="0" w:space="0" w:color="auto"/>
              </w:divBdr>
            </w:div>
            <w:div w:id="646512797">
              <w:marLeft w:val="0"/>
              <w:marRight w:val="0"/>
              <w:marTop w:val="0"/>
              <w:marBottom w:val="0"/>
              <w:divBdr>
                <w:top w:val="none" w:sz="0" w:space="0" w:color="auto"/>
                <w:left w:val="none" w:sz="0" w:space="0" w:color="auto"/>
                <w:bottom w:val="none" w:sz="0" w:space="0" w:color="auto"/>
                <w:right w:val="none" w:sz="0" w:space="0" w:color="auto"/>
              </w:divBdr>
            </w:div>
          </w:divsChild>
        </w:div>
        <w:div w:id="1193422203">
          <w:marLeft w:val="0"/>
          <w:marRight w:val="0"/>
          <w:marTop w:val="0"/>
          <w:marBottom w:val="0"/>
          <w:divBdr>
            <w:top w:val="none" w:sz="0" w:space="0" w:color="auto"/>
            <w:left w:val="none" w:sz="0" w:space="0" w:color="auto"/>
            <w:bottom w:val="none" w:sz="0" w:space="0" w:color="auto"/>
            <w:right w:val="none" w:sz="0" w:space="0" w:color="auto"/>
          </w:divBdr>
        </w:div>
        <w:div w:id="1204630647">
          <w:marLeft w:val="0"/>
          <w:marRight w:val="0"/>
          <w:marTop w:val="0"/>
          <w:marBottom w:val="0"/>
          <w:divBdr>
            <w:top w:val="none" w:sz="0" w:space="0" w:color="auto"/>
            <w:left w:val="none" w:sz="0" w:space="0" w:color="auto"/>
            <w:bottom w:val="none" w:sz="0" w:space="0" w:color="auto"/>
            <w:right w:val="none" w:sz="0" w:space="0" w:color="auto"/>
          </w:divBdr>
          <w:divsChild>
            <w:div w:id="294020181">
              <w:marLeft w:val="0"/>
              <w:marRight w:val="0"/>
              <w:marTop w:val="0"/>
              <w:marBottom w:val="0"/>
              <w:divBdr>
                <w:top w:val="none" w:sz="0" w:space="0" w:color="auto"/>
                <w:left w:val="none" w:sz="0" w:space="0" w:color="auto"/>
                <w:bottom w:val="none" w:sz="0" w:space="0" w:color="auto"/>
                <w:right w:val="none" w:sz="0" w:space="0" w:color="auto"/>
              </w:divBdr>
            </w:div>
          </w:divsChild>
        </w:div>
        <w:div w:id="1215698331">
          <w:marLeft w:val="0"/>
          <w:marRight w:val="0"/>
          <w:marTop w:val="0"/>
          <w:marBottom w:val="0"/>
          <w:divBdr>
            <w:top w:val="none" w:sz="0" w:space="0" w:color="auto"/>
            <w:left w:val="none" w:sz="0" w:space="0" w:color="auto"/>
            <w:bottom w:val="none" w:sz="0" w:space="0" w:color="auto"/>
            <w:right w:val="none" w:sz="0" w:space="0" w:color="auto"/>
          </w:divBdr>
        </w:div>
        <w:div w:id="1222517927">
          <w:marLeft w:val="0"/>
          <w:marRight w:val="0"/>
          <w:marTop w:val="0"/>
          <w:marBottom w:val="0"/>
          <w:divBdr>
            <w:top w:val="none" w:sz="0" w:space="0" w:color="auto"/>
            <w:left w:val="none" w:sz="0" w:space="0" w:color="auto"/>
            <w:bottom w:val="none" w:sz="0" w:space="0" w:color="auto"/>
            <w:right w:val="none" w:sz="0" w:space="0" w:color="auto"/>
          </w:divBdr>
        </w:div>
        <w:div w:id="1230846613">
          <w:marLeft w:val="0"/>
          <w:marRight w:val="0"/>
          <w:marTop w:val="0"/>
          <w:marBottom w:val="0"/>
          <w:divBdr>
            <w:top w:val="none" w:sz="0" w:space="0" w:color="auto"/>
            <w:left w:val="none" w:sz="0" w:space="0" w:color="auto"/>
            <w:bottom w:val="none" w:sz="0" w:space="0" w:color="auto"/>
            <w:right w:val="none" w:sz="0" w:space="0" w:color="auto"/>
          </w:divBdr>
          <w:divsChild>
            <w:div w:id="1590383147">
              <w:marLeft w:val="0"/>
              <w:marRight w:val="0"/>
              <w:marTop w:val="0"/>
              <w:marBottom w:val="0"/>
              <w:divBdr>
                <w:top w:val="none" w:sz="0" w:space="0" w:color="auto"/>
                <w:left w:val="none" w:sz="0" w:space="0" w:color="auto"/>
                <w:bottom w:val="none" w:sz="0" w:space="0" w:color="auto"/>
                <w:right w:val="none" w:sz="0" w:space="0" w:color="auto"/>
              </w:divBdr>
            </w:div>
          </w:divsChild>
        </w:div>
        <w:div w:id="1312564002">
          <w:marLeft w:val="0"/>
          <w:marRight w:val="0"/>
          <w:marTop w:val="0"/>
          <w:marBottom w:val="0"/>
          <w:divBdr>
            <w:top w:val="none" w:sz="0" w:space="0" w:color="auto"/>
            <w:left w:val="none" w:sz="0" w:space="0" w:color="auto"/>
            <w:bottom w:val="none" w:sz="0" w:space="0" w:color="auto"/>
            <w:right w:val="none" w:sz="0" w:space="0" w:color="auto"/>
          </w:divBdr>
        </w:div>
        <w:div w:id="1346706298">
          <w:marLeft w:val="0"/>
          <w:marRight w:val="0"/>
          <w:marTop w:val="0"/>
          <w:marBottom w:val="0"/>
          <w:divBdr>
            <w:top w:val="none" w:sz="0" w:space="0" w:color="auto"/>
            <w:left w:val="none" w:sz="0" w:space="0" w:color="auto"/>
            <w:bottom w:val="none" w:sz="0" w:space="0" w:color="auto"/>
            <w:right w:val="none" w:sz="0" w:space="0" w:color="auto"/>
          </w:divBdr>
        </w:div>
        <w:div w:id="1373270325">
          <w:marLeft w:val="0"/>
          <w:marRight w:val="0"/>
          <w:marTop w:val="0"/>
          <w:marBottom w:val="0"/>
          <w:divBdr>
            <w:top w:val="none" w:sz="0" w:space="0" w:color="auto"/>
            <w:left w:val="none" w:sz="0" w:space="0" w:color="auto"/>
            <w:bottom w:val="none" w:sz="0" w:space="0" w:color="auto"/>
            <w:right w:val="none" w:sz="0" w:space="0" w:color="auto"/>
          </w:divBdr>
          <w:divsChild>
            <w:div w:id="1439061360">
              <w:marLeft w:val="0"/>
              <w:marRight w:val="0"/>
              <w:marTop w:val="0"/>
              <w:marBottom w:val="0"/>
              <w:divBdr>
                <w:top w:val="none" w:sz="0" w:space="0" w:color="auto"/>
                <w:left w:val="none" w:sz="0" w:space="0" w:color="auto"/>
                <w:bottom w:val="none" w:sz="0" w:space="0" w:color="auto"/>
                <w:right w:val="none" w:sz="0" w:space="0" w:color="auto"/>
              </w:divBdr>
            </w:div>
          </w:divsChild>
        </w:div>
        <w:div w:id="1447970368">
          <w:marLeft w:val="0"/>
          <w:marRight w:val="0"/>
          <w:marTop w:val="0"/>
          <w:marBottom w:val="0"/>
          <w:divBdr>
            <w:top w:val="none" w:sz="0" w:space="0" w:color="auto"/>
            <w:left w:val="none" w:sz="0" w:space="0" w:color="auto"/>
            <w:bottom w:val="none" w:sz="0" w:space="0" w:color="auto"/>
            <w:right w:val="none" w:sz="0" w:space="0" w:color="auto"/>
          </w:divBdr>
        </w:div>
        <w:div w:id="1459109029">
          <w:marLeft w:val="0"/>
          <w:marRight w:val="0"/>
          <w:marTop w:val="0"/>
          <w:marBottom w:val="0"/>
          <w:divBdr>
            <w:top w:val="none" w:sz="0" w:space="0" w:color="auto"/>
            <w:left w:val="none" w:sz="0" w:space="0" w:color="auto"/>
            <w:bottom w:val="none" w:sz="0" w:space="0" w:color="auto"/>
            <w:right w:val="none" w:sz="0" w:space="0" w:color="auto"/>
          </w:divBdr>
        </w:div>
        <w:div w:id="1467895401">
          <w:marLeft w:val="0"/>
          <w:marRight w:val="0"/>
          <w:marTop w:val="0"/>
          <w:marBottom w:val="0"/>
          <w:divBdr>
            <w:top w:val="none" w:sz="0" w:space="0" w:color="auto"/>
            <w:left w:val="none" w:sz="0" w:space="0" w:color="auto"/>
            <w:bottom w:val="none" w:sz="0" w:space="0" w:color="auto"/>
            <w:right w:val="none" w:sz="0" w:space="0" w:color="auto"/>
          </w:divBdr>
        </w:div>
        <w:div w:id="1543051127">
          <w:marLeft w:val="0"/>
          <w:marRight w:val="0"/>
          <w:marTop w:val="0"/>
          <w:marBottom w:val="0"/>
          <w:divBdr>
            <w:top w:val="none" w:sz="0" w:space="0" w:color="auto"/>
            <w:left w:val="none" w:sz="0" w:space="0" w:color="auto"/>
            <w:bottom w:val="none" w:sz="0" w:space="0" w:color="auto"/>
            <w:right w:val="none" w:sz="0" w:space="0" w:color="auto"/>
          </w:divBdr>
        </w:div>
        <w:div w:id="1559708372">
          <w:marLeft w:val="0"/>
          <w:marRight w:val="0"/>
          <w:marTop w:val="0"/>
          <w:marBottom w:val="0"/>
          <w:divBdr>
            <w:top w:val="none" w:sz="0" w:space="0" w:color="auto"/>
            <w:left w:val="none" w:sz="0" w:space="0" w:color="auto"/>
            <w:bottom w:val="none" w:sz="0" w:space="0" w:color="auto"/>
            <w:right w:val="none" w:sz="0" w:space="0" w:color="auto"/>
          </w:divBdr>
        </w:div>
        <w:div w:id="1565598723">
          <w:marLeft w:val="0"/>
          <w:marRight w:val="0"/>
          <w:marTop w:val="0"/>
          <w:marBottom w:val="0"/>
          <w:divBdr>
            <w:top w:val="none" w:sz="0" w:space="0" w:color="auto"/>
            <w:left w:val="none" w:sz="0" w:space="0" w:color="auto"/>
            <w:bottom w:val="none" w:sz="0" w:space="0" w:color="auto"/>
            <w:right w:val="none" w:sz="0" w:space="0" w:color="auto"/>
          </w:divBdr>
          <w:divsChild>
            <w:div w:id="1217006098">
              <w:marLeft w:val="0"/>
              <w:marRight w:val="0"/>
              <w:marTop w:val="0"/>
              <w:marBottom w:val="0"/>
              <w:divBdr>
                <w:top w:val="none" w:sz="0" w:space="0" w:color="auto"/>
                <w:left w:val="none" w:sz="0" w:space="0" w:color="auto"/>
                <w:bottom w:val="none" w:sz="0" w:space="0" w:color="auto"/>
                <w:right w:val="none" w:sz="0" w:space="0" w:color="auto"/>
              </w:divBdr>
            </w:div>
          </w:divsChild>
        </w:div>
        <w:div w:id="1573924446">
          <w:marLeft w:val="0"/>
          <w:marRight w:val="0"/>
          <w:marTop w:val="0"/>
          <w:marBottom w:val="0"/>
          <w:divBdr>
            <w:top w:val="none" w:sz="0" w:space="0" w:color="auto"/>
            <w:left w:val="none" w:sz="0" w:space="0" w:color="auto"/>
            <w:bottom w:val="none" w:sz="0" w:space="0" w:color="auto"/>
            <w:right w:val="none" w:sz="0" w:space="0" w:color="auto"/>
          </w:divBdr>
        </w:div>
        <w:div w:id="1594437000">
          <w:marLeft w:val="0"/>
          <w:marRight w:val="0"/>
          <w:marTop w:val="0"/>
          <w:marBottom w:val="0"/>
          <w:divBdr>
            <w:top w:val="none" w:sz="0" w:space="0" w:color="auto"/>
            <w:left w:val="none" w:sz="0" w:space="0" w:color="auto"/>
            <w:bottom w:val="none" w:sz="0" w:space="0" w:color="auto"/>
            <w:right w:val="none" w:sz="0" w:space="0" w:color="auto"/>
          </w:divBdr>
        </w:div>
        <w:div w:id="1609040447">
          <w:marLeft w:val="0"/>
          <w:marRight w:val="0"/>
          <w:marTop w:val="0"/>
          <w:marBottom w:val="0"/>
          <w:divBdr>
            <w:top w:val="none" w:sz="0" w:space="0" w:color="auto"/>
            <w:left w:val="none" w:sz="0" w:space="0" w:color="auto"/>
            <w:bottom w:val="none" w:sz="0" w:space="0" w:color="auto"/>
            <w:right w:val="none" w:sz="0" w:space="0" w:color="auto"/>
          </w:divBdr>
        </w:div>
        <w:div w:id="1633365874">
          <w:marLeft w:val="0"/>
          <w:marRight w:val="0"/>
          <w:marTop w:val="0"/>
          <w:marBottom w:val="0"/>
          <w:divBdr>
            <w:top w:val="none" w:sz="0" w:space="0" w:color="auto"/>
            <w:left w:val="none" w:sz="0" w:space="0" w:color="auto"/>
            <w:bottom w:val="none" w:sz="0" w:space="0" w:color="auto"/>
            <w:right w:val="none" w:sz="0" w:space="0" w:color="auto"/>
          </w:divBdr>
        </w:div>
        <w:div w:id="1636133937">
          <w:marLeft w:val="0"/>
          <w:marRight w:val="0"/>
          <w:marTop w:val="0"/>
          <w:marBottom w:val="0"/>
          <w:divBdr>
            <w:top w:val="none" w:sz="0" w:space="0" w:color="auto"/>
            <w:left w:val="none" w:sz="0" w:space="0" w:color="auto"/>
            <w:bottom w:val="none" w:sz="0" w:space="0" w:color="auto"/>
            <w:right w:val="none" w:sz="0" w:space="0" w:color="auto"/>
          </w:divBdr>
        </w:div>
        <w:div w:id="1670332319">
          <w:marLeft w:val="0"/>
          <w:marRight w:val="0"/>
          <w:marTop w:val="0"/>
          <w:marBottom w:val="0"/>
          <w:divBdr>
            <w:top w:val="none" w:sz="0" w:space="0" w:color="auto"/>
            <w:left w:val="none" w:sz="0" w:space="0" w:color="auto"/>
            <w:bottom w:val="none" w:sz="0" w:space="0" w:color="auto"/>
            <w:right w:val="none" w:sz="0" w:space="0" w:color="auto"/>
          </w:divBdr>
        </w:div>
        <w:div w:id="1691102771">
          <w:marLeft w:val="0"/>
          <w:marRight w:val="0"/>
          <w:marTop w:val="0"/>
          <w:marBottom w:val="0"/>
          <w:divBdr>
            <w:top w:val="none" w:sz="0" w:space="0" w:color="auto"/>
            <w:left w:val="none" w:sz="0" w:space="0" w:color="auto"/>
            <w:bottom w:val="none" w:sz="0" w:space="0" w:color="auto"/>
            <w:right w:val="none" w:sz="0" w:space="0" w:color="auto"/>
          </w:divBdr>
        </w:div>
        <w:div w:id="1691103955">
          <w:marLeft w:val="0"/>
          <w:marRight w:val="0"/>
          <w:marTop w:val="0"/>
          <w:marBottom w:val="0"/>
          <w:divBdr>
            <w:top w:val="none" w:sz="0" w:space="0" w:color="auto"/>
            <w:left w:val="none" w:sz="0" w:space="0" w:color="auto"/>
            <w:bottom w:val="none" w:sz="0" w:space="0" w:color="auto"/>
            <w:right w:val="none" w:sz="0" w:space="0" w:color="auto"/>
          </w:divBdr>
          <w:divsChild>
            <w:div w:id="225074248">
              <w:marLeft w:val="0"/>
              <w:marRight w:val="0"/>
              <w:marTop w:val="0"/>
              <w:marBottom w:val="0"/>
              <w:divBdr>
                <w:top w:val="none" w:sz="0" w:space="0" w:color="auto"/>
                <w:left w:val="none" w:sz="0" w:space="0" w:color="auto"/>
                <w:bottom w:val="none" w:sz="0" w:space="0" w:color="auto"/>
                <w:right w:val="none" w:sz="0" w:space="0" w:color="auto"/>
              </w:divBdr>
            </w:div>
          </w:divsChild>
        </w:div>
        <w:div w:id="1732725588">
          <w:marLeft w:val="0"/>
          <w:marRight w:val="0"/>
          <w:marTop w:val="0"/>
          <w:marBottom w:val="0"/>
          <w:divBdr>
            <w:top w:val="none" w:sz="0" w:space="0" w:color="auto"/>
            <w:left w:val="none" w:sz="0" w:space="0" w:color="auto"/>
            <w:bottom w:val="none" w:sz="0" w:space="0" w:color="auto"/>
            <w:right w:val="none" w:sz="0" w:space="0" w:color="auto"/>
          </w:divBdr>
          <w:divsChild>
            <w:div w:id="876894690">
              <w:marLeft w:val="0"/>
              <w:marRight w:val="0"/>
              <w:marTop w:val="30"/>
              <w:marBottom w:val="30"/>
              <w:divBdr>
                <w:top w:val="none" w:sz="0" w:space="0" w:color="auto"/>
                <w:left w:val="none" w:sz="0" w:space="0" w:color="auto"/>
                <w:bottom w:val="none" w:sz="0" w:space="0" w:color="auto"/>
                <w:right w:val="none" w:sz="0" w:space="0" w:color="auto"/>
              </w:divBdr>
              <w:divsChild>
                <w:div w:id="234702950">
                  <w:marLeft w:val="0"/>
                  <w:marRight w:val="0"/>
                  <w:marTop w:val="0"/>
                  <w:marBottom w:val="0"/>
                  <w:divBdr>
                    <w:top w:val="none" w:sz="0" w:space="0" w:color="auto"/>
                    <w:left w:val="none" w:sz="0" w:space="0" w:color="auto"/>
                    <w:bottom w:val="none" w:sz="0" w:space="0" w:color="auto"/>
                    <w:right w:val="none" w:sz="0" w:space="0" w:color="auto"/>
                  </w:divBdr>
                  <w:divsChild>
                    <w:div w:id="1728062840">
                      <w:marLeft w:val="0"/>
                      <w:marRight w:val="0"/>
                      <w:marTop w:val="0"/>
                      <w:marBottom w:val="0"/>
                      <w:divBdr>
                        <w:top w:val="none" w:sz="0" w:space="0" w:color="auto"/>
                        <w:left w:val="none" w:sz="0" w:space="0" w:color="auto"/>
                        <w:bottom w:val="none" w:sz="0" w:space="0" w:color="auto"/>
                        <w:right w:val="none" w:sz="0" w:space="0" w:color="auto"/>
                      </w:divBdr>
                    </w:div>
                  </w:divsChild>
                </w:div>
                <w:div w:id="277028749">
                  <w:marLeft w:val="0"/>
                  <w:marRight w:val="0"/>
                  <w:marTop w:val="0"/>
                  <w:marBottom w:val="0"/>
                  <w:divBdr>
                    <w:top w:val="none" w:sz="0" w:space="0" w:color="auto"/>
                    <w:left w:val="none" w:sz="0" w:space="0" w:color="auto"/>
                    <w:bottom w:val="none" w:sz="0" w:space="0" w:color="auto"/>
                    <w:right w:val="none" w:sz="0" w:space="0" w:color="auto"/>
                  </w:divBdr>
                  <w:divsChild>
                    <w:div w:id="1091317143">
                      <w:marLeft w:val="0"/>
                      <w:marRight w:val="0"/>
                      <w:marTop w:val="0"/>
                      <w:marBottom w:val="0"/>
                      <w:divBdr>
                        <w:top w:val="none" w:sz="0" w:space="0" w:color="auto"/>
                        <w:left w:val="none" w:sz="0" w:space="0" w:color="auto"/>
                        <w:bottom w:val="none" w:sz="0" w:space="0" w:color="auto"/>
                        <w:right w:val="none" w:sz="0" w:space="0" w:color="auto"/>
                      </w:divBdr>
                    </w:div>
                  </w:divsChild>
                </w:div>
                <w:div w:id="507257559">
                  <w:marLeft w:val="0"/>
                  <w:marRight w:val="0"/>
                  <w:marTop w:val="0"/>
                  <w:marBottom w:val="0"/>
                  <w:divBdr>
                    <w:top w:val="none" w:sz="0" w:space="0" w:color="auto"/>
                    <w:left w:val="none" w:sz="0" w:space="0" w:color="auto"/>
                    <w:bottom w:val="none" w:sz="0" w:space="0" w:color="auto"/>
                    <w:right w:val="none" w:sz="0" w:space="0" w:color="auto"/>
                  </w:divBdr>
                  <w:divsChild>
                    <w:div w:id="1978756591">
                      <w:marLeft w:val="0"/>
                      <w:marRight w:val="0"/>
                      <w:marTop w:val="0"/>
                      <w:marBottom w:val="0"/>
                      <w:divBdr>
                        <w:top w:val="none" w:sz="0" w:space="0" w:color="auto"/>
                        <w:left w:val="none" w:sz="0" w:space="0" w:color="auto"/>
                        <w:bottom w:val="none" w:sz="0" w:space="0" w:color="auto"/>
                        <w:right w:val="none" w:sz="0" w:space="0" w:color="auto"/>
                      </w:divBdr>
                    </w:div>
                  </w:divsChild>
                </w:div>
                <w:div w:id="528103800">
                  <w:marLeft w:val="0"/>
                  <w:marRight w:val="0"/>
                  <w:marTop w:val="0"/>
                  <w:marBottom w:val="0"/>
                  <w:divBdr>
                    <w:top w:val="none" w:sz="0" w:space="0" w:color="auto"/>
                    <w:left w:val="none" w:sz="0" w:space="0" w:color="auto"/>
                    <w:bottom w:val="none" w:sz="0" w:space="0" w:color="auto"/>
                    <w:right w:val="none" w:sz="0" w:space="0" w:color="auto"/>
                  </w:divBdr>
                  <w:divsChild>
                    <w:div w:id="445587589">
                      <w:marLeft w:val="0"/>
                      <w:marRight w:val="0"/>
                      <w:marTop w:val="0"/>
                      <w:marBottom w:val="0"/>
                      <w:divBdr>
                        <w:top w:val="none" w:sz="0" w:space="0" w:color="auto"/>
                        <w:left w:val="none" w:sz="0" w:space="0" w:color="auto"/>
                        <w:bottom w:val="none" w:sz="0" w:space="0" w:color="auto"/>
                        <w:right w:val="none" w:sz="0" w:space="0" w:color="auto"/>
                      </w:divBdr>
                    </w:div>
                  </w:divsChild>
                </w:div>
                <w:div w:id="931429296">
                  <w:marLeft w:val="0"/>
                  <w:marRight w:val="0"/>
                  <w:marTop w:val="0"/>
                  <w:marBottom w:val="0"/>
                  <w:divBdr>
                    <w:top w:val="none" w:sz="0" w:space="0" w:color="auto"/>
                    <w:left w:val="none" w:sz="0" w:space="0" w:color="auto"/>
                    <w:bottom w:val="none" w:sz="0" w:space="0" w:color="auto"/>
                    <w:right w:val="none" w:sz="0" w:space="0" w:color="auto"/>
                  </w:divBdr>
                  <w:divsChild>
                    <w:div w:id="688602398">
                      <w:marLeft w:val="0"/>
                      <w:marRight w:val="0"/>
                      <w:marTop w:val="0"/>
                      <w:marBottom w:val="0"/>
                      <w:divBdr>
                        <w:top w:val="none" w:sz="0" w:space="0" w:color="auto"/>
                        <w:left w:val="none" w:sz="0" w:space="0" w:color="auto"/>
                        <w:bottom w:val="none" w:sz="0" w:space="0" w:color="auto"/>
                        <w:right w:val="none" w:sz="0" w:space="0" w:color="auto"/>
                      </w:divBdr>
                    </w:div>
                  </w:divsChild>
                </w:div>
                <w:div w:id="1748577117">
                  <w:marLeft w:val="0"/>
                  <w:marRight w:val="0"/>
                  <w:marTop w:val="0"/>
                  <w:marBottom w:val="0"/>
                  <w:divBdr>
                    <w:top w:val="none" w:sz="0" w:space="0" w:color="auto"/>
                    <w:left w:val="none" w:sz="0" w:space="0" w:color="auto"/>
                    <w:bottom w:val="none" w:sz="0" w:space="0" w:color="auto"/>
                    <w:right w:val="none" w:sz="0" w:space="0" w:color="auto"/>
                  </w:divBdr>
                  <w:divsChild>
                    <w:div w:id="1873809565">
                      <w:marLeft w:val="0"/>
                      <w:marRight w:val="0"/>
                      <w:marTop w:val="0"/>
                      <w:marBottom w:val="0"/>
                      <w:divBdr>
                        <w:top w:val="none" w:sz="0" w:space="0" w:color="auto"/>
                        <w:left w:val="none" w:sz="0" w:space="0" w:color="auto"/>
                        <w:bottom w:val="none" w:sz="0" w:space="0" w:color="auto"/>
                        <w:right w:val="none" w:sz="0" w:space="0" w:color="auto"/>
                      </w:divBdr>
                    </w:div>
                  </w:divsChild>
                </w:div>
                <w:div w:id="1755395091">
                  <w:marLeft w:val="0"/>
                  <w:marRight w:val="0"/>
                  <w:marTop w:val="0"/>
                  <w:marBottom w:val="0"/>
                  <w:divBdr>
                    <w:top w:val="none" w:sz="0" w:space="0" w:color="auto"/>
                    <w:left w:val="none" w:sz="0" w:space="0" w:color="auto"/>
                    <w:bottom w:val="none" w:sz="0" w:space="0" w:color="auto"/>
                    <w:right w:val="none" w:sz="0" w:space="0" w:color="auto"/>
                  </w:divBdr>
                  <w:divsChild>
                    <w:div w:id="606155776">
                      <w:marLeft w:val="0"/>
                      <w:marRight w:val="0"/>
                      <w:marTop w:val="0"/>
                      <w:marBottom w:val="0"/>
                      <w:divBdr>
                        <w:top w:val="none" w:sz="0" w:space="0" w:color="auto"/>
                        <w:left w:val="none" w:sz="0" w:space="0" w:color="auto"/>
                        <w:bottom w:val="none" w:sz="0" w:space="0" w:color="auto"/>
                        <w:right w:val="none" w:sz="0" w:space="0" w:color="auto"/>
                      </w:divBdr>
                    </w:div>
                  </w:divsChild>
                </w:div>
                <w:div w:id="1853955472">
                  <w:marLeft w:val="0"/>
                  <w:marRight w:val="0"/>
                  <w:marTop w:val="0"/>
                  <w:marBottom w:val="0"/>
                  <w:divBdr>
                    <w:top w:val="none" w:sz="0" w:space="0" w:color="auto"/>
                    <w:left w:val="none" w:sz="0" w:space="0" w:color="auto"/>
                    <w:bottom w:val="none" w:sz="0" w:space="0" w:color="auto"/>
                    <w:right w:val="none" w:sz="0" w:space="0" w:color="auto"/>
                  </w:divBdr>
                  <w:divsChild>
                    <w:div w:id="119715412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734156124">
          <w:marLeft w:val="0"/>
          <w:marRight w:val="0"/>
          <w:marTop w:val="0"/>
          <w:marBottom w:val="0"/>
          <w:divBdr>
            <w:top w:val="none" w:sz="0" w:space="0" w:color="auto"/>
            <w:left w:val="none" w:sz="0" w:space="0" w:color="auto"/>
            <w:bottom w:val="none" w:sz="0" w:space="0" w:color="auto"/>
            <w:right w:val="none" w:sz="0" w:space="0" w:color="auto"/>
          </w:divBdr>
          <w:divsChild>
            <w:div w:id="1933933766">
              <w:marLeft w:val="0"/>
              <w:marRight w:val="0"/>
              <w:marTop w:val="30"/>
              <w:marBottom w:val="30"/>
              <w:divBdr>
                <w:top w:val="none" w:sz="0" w:space="0" w:color="auto"/>
                <w:left w:val="none" w:sz="0" w:space="0" w:color="auto"/>
                <w:bottom w:val="none" w:sz="0" w:space="0" w:color="auto"/>
                <w:right w:val="none" w:sz="0" w:space="0" w:color="auto"/>
              </w:divBdr>
              <w:divsChild>
                <w:div w:id="891113744">
                  <w:marLeft w:val="0"/>
                  <w:marRight w:val="0"/>
                  <w:marTop w:val="0"/>
                  <w:marBottom w:val="0"/>
                  <w:divBdr>
                    <w:top w:val="none" w:sz="0" w:space="0" w:color="auto"/>
                    <w:left w:val="none" w:sz="0" w:space="0" w:color="auto"/>
                    <w:bottom w:val="none" w:sz="0" w:space="0" w:color="auto"/>
                    <w:right w:val="none" w:sz="0" w:space="0" w:color="auto"/>
                  </w:divBdr>
                  <w:divsChild>
                    <w:div w:id="1838569416">
                      <w:marLeft w:val="0"/>
                      <w:marRight w:val="0"/>
                      <w:marTop w:val="0"/>
                      <w:marBottom w:val="0"/>
                      <w:divBdr>
                        <w:top w:val="none" w:sz="0" w:space="0" w:color="auto"/>
                        <w:left w:val="none" w:sz="0" w:space="0" w:color="auto"/>
                        <w:bottom w:val="none" w:sz="0" w:space="0" w:color="auto"/>
                        <w:right w:val="none" w:sz="0" w:space="0" w:color="auto"/>
                      </w:divBdr>
                    </w:div>
                  </w:divsChild>
                </w:div>
                <w:div w:id="957494135">
                  <w:marLeft w:val="0"/>
                  <w:marRight w:val="0"/>
                  <w:marTop w:val="0"/>
                  <w:marBottom w:val="0"/>
                  <w:divBdr>
                    <w:top w:val="none" w:sz="0" w:space="0" w:color="auto"/>
                    <w:left w:val="none" w:sz="0" w:space="0" w:color="auto"/>
                    <w:bottom w:val="none" w:sz="0" w:space="0" w:color="auto"/>
                    <w:right w:val="none" w:sz="0" w:space="0" w:color="auto"/>
                  </w:divBdr>
                  <w:divsChild>
                    <w:div w:id="163054523">
                      <w:marLeft w:val="0"/>
                      <w:marRight w:val="0"/>
                      <w:marTop w:val="0"/>
                      <w:marBottom w:val="0"/>
                      <w:divBdr>
                        <w:top w:val="none" w:sz="0" w:space="0" w:color="auto"/>
                        <w:left w:val="none" w:sz="0" w:space="0" w:color="auto"/>
                        <w:bottom w:val="none" w:sz="0" w:space="0" w:color="auto"/>
                        <w:right w:val="none" w:sz="0" w:space="0" w:color="auto"/>
                      </w:divBdr>
                    </w:div>
                    <w:div w:id="212280778">
                      <w:marLeft w:val="0"/>
                      <w:marRight w:val="0"/>
                      <w:marTop w:val="0"/>
                      <w:marBottom w:val="0"/>
                      <w:divBdr>
                        <w:top w:val="none" w:sz="0" w:space="0" w:color="auto"/>
                        <w:left w:val="none" w:sz="0" w:space="0" w:color="auto"/>
                        <w:bottom w:val="none" w:sz="0" w:space="0" w:color="auto"/>
                        <w:right w:val="none" w:sz="0" w:space="0" w:color="auto"/>
                      </w:divBdr>
                    </w:div>
                    <w:div w:id="1157113288">
                      <w:marLeft w:val="0"/>
                      <w:marRight w:val="0"/>
                      <w:marTop w:val="0"/>
                      <w:marBottom w:val="0"/>
                      <w:divBdr>
                        <w:top w:val="none" w:sz="0" w:space="0" w:color="auto"/>
                        <w:left w:val="none" w:sz="0" w:space="0" w:color="auto"/>
                        <w:bottom w:val="none" w:sz="0" w:space="0" w:color="auto"/>
                        <w:right w:val="none" w:sz="0" w:space="0" w:color="auto"/>
                      </w:divBdr>
                    </w:div>
                  </w:divsChild>
                </w:div>
                <w:div w:id="1290821664">
                  <w:marLeft w:val="0"/>
                  <w:marRight w:val="0"/>
                  <w:marTop w:val="0"/>
                  <w:marBottom w:val="0"/>
                  <w:divBdr>
                    <w:top w:val="none" w:sz="0" w:space="0" w:color="auto"/>
                    <w:left w:val="none" w:sz="0" w:space="0" w:color="auto"/>
                    <w:bottom w:val="none" w:sz="0" w:space="0" w:color="auto"/>
                    <w:right w:val="none" w:sz="0" w:space="0" w:color="auto"/>
                  </w:divBdr>
                  <w:divsChild>
                    <w:div w:id="253167446">
                      <w:marLeft w:val="0"/>
                      <w:marRight w:val="0"/>
                      <w:marTop w:val="0"/>
                      <w:marBottom w:val="0"/>
                      <w:divBdr>
                        <w:top w:val="none" w:sz="0" w:space="0" w:color="auto"/>
                        <w:left w:val="none" w:sz="0" w:space="0" w:color="auto"/>
                        <w:bottom w:val="none" w:sz="0" w:space="0" w:color="auto"/>
                        <w:right w:val="none" w:sz="0" w:space="0" w:color="auto"/>
                      </w:divBdr>
                    </w:div>
                    <w:div w:id="388892540">
                      <w:marLeft w:val="0"/>
                      <w:marRight w:val="0"/>
                      <w:marTop w:val="0"/>
                      <w:marBottom w:val="0"/>
                      <w:divBdr>
                        <w:top w:val="none" w:sz="0" w:space="0" w:color="auto"/>
                        <w:left w:val="none" w:sz="0" w:space="0" w:color="auto"/>
                        <w:bottom w:val="none" w:sz="0" w:space="0" w:color="auto"/>
                        <w:right w:val="none" w:sz="0" w:space="0" w:color="auto"/>
                      </w:divBdr>
                    </w:div>
                    <w:div w:id="470364785">
                      <w:marLeft w:val="0"/>
                      <w:marRight w:val="0"/>
                      <w:marTop w:val="0"/>
                      <w:marBottom w:val="0"/>
                      <w:divBdr>
                        <w:top w:val="none" w:sz="0" w:space="0" w:color="auto"/>
                        <w:left w:val="none" w:sz="0" w:space="0" w:color="auto"/>
                        <w:bottom w:val="none" w:sz="0" w:space="0" w:color="auto"/>
                        <w:right w:val="none" w:sz="0" w:space="0" w:color="auto"/>
                      </w:divBdr>
                    </w:div>
                    <w:div w:id="570503386">
                      <w:marLeft w:val="0"/>
                      <w:marRight w:val="0"/>
                      <w:marTop w:val="0"/>
                      <w:marBottom w:val="0"/>
                      <w:divBdr>
                        <w:top w:val="none" w:sz="0" w:space="0" w:color="auto"/>
                        <w:left w:val="none" w:sz="0" w:space="0" w:color="auto"/>
                        <w:bottom w:val="none" w:sz="0" w:space="0" w:color="auto"/>
                        <w:right w:val="none" w:sz="0" w:space="0" w:color="auto"/>
                      </w:divBdr>
                    </w:div>
                    <w:div w:id="590164382">
                      <w:marLeft w:val="0"/>
                      <w:marRight w:val="0"/>
                      <w:marTop w:val="0"/>
                      <w:marBottom w:val="0"/>
                      <w:divBdr>
                        <w:top w:val="none" w:sz="0" w:space="0" w:color="auto"/>
                        <w:left w:val="none" w:sz="0" w:space="0" w:color="auto"/>
                        <w:bottom w:val="none" w:sz="0" w:space="0" w:color="auto"/>
                        <w:right w:val="none" w:sz="0" w:space="0" w:color="auto"/>
                      </w:divBdr>
                    </w:div>
                    <w:div w:id="617760190">
                      <w:marLeft w:val="0"/>
                      <w:marRight w:val="0"/>
                      <w:marTop w:val="0"/>
                      <w:marBottom w:val="0"/>
                      <w:divBdr>
                        <w:top w:val="none" w:sz="0" w:space="0" w:color="auto"/>
                        <w:left w:val="none" w:sz="0" w:space="0" w:color="auto"/>
                        <w:bottom w:val="none" w:sz="0" w:space="0" w:color="auto"/>
                        <w:right w:val="none" w:sz="0" w:space="0" w:color="auto"/>
                      </w:divBdr>
                    </w:div>
                    <w:div w:id="721564411">
                      <w:marLeft w:val="0"/>
                      <w:marRight w:val="0"/>
                      <w:marTop w:val="0"/>
                      <w:marBottom w:val="0"/>
                      <w:divBdr>
                        <w:top w:val="none" w:sz="0" w:space="0" w:color="auto"/>
                        <w:left w:val="none" w:sz="0" w:space="0" w:color="auto"/>
                        <w:bottom w:val="none" w:sz="0" w:space="0" w:color="auto"/>
                        <w:right w:val="none" w:sz="0" w:space="0" w:color="auto"/>
                      </w:divBdr>
                    </w:div>
                    <w:div w:id="723063434">
                      <w:marLeft w:val="0"/>
                      <w:marRight w:val="0"/>
                      <w:marTop w:val="0"/>
                      <w:marBottom w:val="0"/>
                      <w:divBdr>
                        <w:top w:val="none" w:sz="0" w:space="0" w:color="auto"/>
                        <w:left w:val="none" w:sz="0" w:space="0" w:color="auto"/>
                        <w:bottom w:val="none" w:sz="0" w:space="0" w:color="auto"/>
                        <w:right w:val="none" w:sz="0" w:space="0" w:color="auto"/>
                      </w:divBdr>
                    </w:div>
                    <w:div w:id="780997068">
                      <w:marLeft w:val="0"/>
                      <w:marRight w:val="0"/>
                      <w:marTop w:val="0"/>
                      <w:marBottom w:val="0"/>
                      <w:divBdr>
                        <w:top w:val="none" w:sz="0" w:space="0" w:color="auto"/>
                        <w:left w:val="none" w:sz="0" w:space="0" w:color="auto"/>
                        <w:bottom w:val="none" w:sz="0" w:space="0" w:color="auto"/>
                        <w:right w:val="none" w:sz="0" w:space="0" w:color="auto"/>
                      </w:divBdr>
                    </w:div>
                    <w:div w:id="813371540">
                      <w:marLeft w:val="0"/>
                      <w:marRight w:val="0"/>
                      <w:marTop w:val="0"/>
                      <w:marBottom w:val="0"/>
                      <w:divBdr>
                        <w:top w:val="none" w:sz="0" w:space="0" w:color="auto"/>
                        <w:left w:val="none" w:sz="0" w:space="0" w:color="auto"/>
                        <w:bottom w:val="none" w:sz="0" w:space="0" w:color="auto"/>
                        <w:right w:val="none" w:sz="0" w:space="0" w:color="auto"/>
                      </w:divBdr>
                    </w:div>
                    <w:div w:id="905527766">
                      <w:marLeft w:val="0"/>
                      <w:marRight w:val="0"/>
                      <w:marTop w:val="0"/>
                      <w:marBottom w:val="0"/>
                      <w:divBdr>
                        <w:top w:val="none" w:sz="0" w:space="0" w:color="auto"/>
                        <w:left w:val="none" w:sz="0" w:space="0" w:color="auto"/>
                        <w:bottom w:val="none" w:sz="0" w:space="0" w:color="auto"/>
                        <w:right w:val="none" w:sz="0" w:space="0" w:color="auto"/>
                      </w:divBdr>
                    </w:div>
                    <w:div w:id="1397317062">
                      <w:marLeft w:val="0"/>
                      <w:marRight w:val="0"/>
                      <w:marTop w:val="0"/>
                      <w:marBottom w:val="0"/>
                      <w:divBdr>
                        <w:top w:val="none" w:sz="0" w:space="0" w:color="auto"/>
                        <w:left w:val="none" w:sz="0" w:space="0" w:color="auto"/>
                        <w:bottom w:val="none" w:sz="0" w:space="0" w:color="auto"/>
                        <w:right w:val="none" w:sz="0" w:space="0" w:color="auto"/>
                      </w:divBdr>
                    </w:div>
                    <w:div w:id="1409494290">
                      <w:marLeft w:val="0"/>
                      <w:marRight w:val="0"/>
                      <w:marTop w:val="0"/>
                      <w:marBottom w:val="0"/>
                      <w:divBdr>
                        <w:top w:val="none" w:sz="0" w:space="0" w:color="auto"/>
                        <w:left w:val="none" w:sz="0" w:space="0" w:color="auto"/>
                        <w:bottom w:val="none" w:sz="0" w:space="0" w:color="auto"/>
                        <w:right w:val="none" w:sz="0" w:space="0" w:color="auto"/>
                      </w:divBdr>
                    </w:div>
                    <w:div w:id="1452016491">
                      <w:marLeft w:val="0"/>
                      <w:marRight w:val="0"/>
                      <w:marTop w:val="0"/>
                      <w:marBottom w:val="0"/>
                      <w:divBdr>
                        <w:top w:val="none" w:sz="0" w:space="0" w:color="auto"/>
                        <w:left w:val="none" w:sz="0" w:space="0" w:color="auto"/>
                        <w:bottom w:val="none" w:sz="0" w:space="0" w:color="auto"/>
                        <w:right w:val="none" w:sz="0" w:space="0" w:color="auto"/>
                      </w:divBdr>
                    </w:div>
                    <w:div w:id="1582712777">
                      <w:marLeft w:val="0"/>
                      <w:marRight w:val="0"/>
                      <w:marTop w:val="0"/>
                      <w:marBottom w:val="0"/>
                      <w:divBdr>
                        <w:top w:val="none" w:sz="0" w:space="0" w:color="auto"/>
                        <w:left w:val="none" w:sz="0" w:space="0" w:color="auto"/>
                        <w:bottom w:val="none" w:sz="0" w:space="0" w:color="auto"/>
                        <w:right w:val="none" w:sz="0" w:space="0" w:color="auto"/>
                      </w:divBdr>
                    </w:div>
                    <w:div w:id="1815826379">
                      <w:marLeft w:val="0"/>
                      <w:marRight w:val="0"/>
                      <w:marTop w:val="0"/>
                      <w:marBottom w:val="0"/>
                      <w:divBdr>
                        <w:top w:val="none" w:sz="0" w:space="0" w:color="auto"/>
                        <w:left w:val="none" w:sz="0" w:space="0" w:color="auto"/>
                        <w:bottom w:val="none" w:sz="0" w:space="0" w:color="auto"/>
                        <w:right w:val="none" w:sz="0" w:space="0" w:color="auto"/>
                      </w:divBdr>
                    </w:div>
                    <w:div w:id="1856994128">
                      <w:marLeft w:val="0"/>
                      <w:marRight w:val="0"/>
                      <w:marTop w:val="0"/>
                      <w:marBottom w:val="0"/>
                      <w:divBdr>
                        <w:top w:val="none" w:sz="0" w:space="0" w:color="auto"/>
                        <w:left w:val="none" w:sz="0" w:space="0" w:color="auto"/>
                        <w:bottom w:val="none" w:sz="0" w:space="0" w:color="auto"/>
                        <w:right w:val="none" w:sz="0" w:space="0" w:color="auto"/>
                      </w:divBdr>
                    </w:div>
                  </w:divsChild>
                </w:div>
                <w:div w:id="1333027466">
                  <w:marLeft w:val="0"/>
                  <w:marRight w:val="0"/>
                  <w:marTop w:val="0"/>
                  <w:marBottom w:val="0"/>
                  <w:divBdr>
                    <w:top w:val="none" w:sz="0" w:space="0" w:color="auto"/>
                    <w:left w:val="none" w:sz="0" w:space="0" w:color="auto"/>
                    <w:bottom w:val="none" w:sz="0" w:space="0" w:color="auto"/>
                    <w:right w:val="none" w:sz="0" w:space="0" w:color="auto"/>
                  </w:divBdr>
                  <w:divsChild>
                    <w:div w:id="795295280">
                      <w:marLeft w:val="0"/>
                      <w:marRight w:val="0"/>
                      <w:marTop w:val="0"/>
                      <w:marBottom w:val="0"/>
                      <w:divBdr>
                        <w:top w:val="none" w:sz="0" w:space="0" w:color="auto"/>
                        <w:left w:val="none" w:sz="0" w:space="0" w:color="auto"/>
                        <w:bottom w:val="none" w:sz="0" w:space="0" w:color="auto"/>
                        <w:right w:val="none" w:sz="0" w:space="0" w:color="auto"/>
                      </w:divBdr>
                    </w:div>
                  </w:divsChild>
                </w:div>
                <w:div w:id="1457260643">
                  <w:marLeft w:val="0"/>
                  <w:marRight w:val="0"/>
                  <w:marTop w:val="0"/>
                  <w:marBottom w:val="0"/>
                  <w:divBdr>
                    <w:top w:val="none" w:sz="0" w:space="0" w:color="auto"/>
                    <w:left w:val="none" w:sz="0" w:space="0" w:color="auto"/>
                    <w:bottom w:val="none" w:sz="0" w:space="0" w:color="auto"/>
                    <w:right w:val="none" w:sz="0" w:space="0" w:color="auto"/>
                  </w:divBdr>
                  <w:divsChild>
                    <w:div w:id="1411393844">
                      <w:marLeft w:val="0"/>
                      <w:marRight w:val="0"/>
                      <w:marTop w:val="0"/>
                      <w:marBottom w:val="0"/>
                      <w:divBdr>
                        <w:top w:val="none" w:sz="0" w:space="0" w:color="auto"/>
                        <w:left w:val="none" w:sz="0" w:space="0" w:color="auto"/>
                        <w:bottom w:val="none" w:sz="0" w:space="0" w:color="auto"/>
                        <w:right w:val="none" w:sz="0" w:space="0" w:color="auto"/>
                      </w:divBdr>
                    </w:div>
                    <w:div w:id="1976834958">
                      <w:marLeft w:val="0"/>
                      <w:marRight w:val="0"/>
                      <w:marTop w:val="0"/>
                      <w:marBottom w:val="0"/>
                      <w:divBdr>
                        <w:top w:val="none" w:sz="0" w:space="0" w:color="auto"/>
                        <w:left w:val="none" w:sz="0" w:space="0" w:color="auto"/>
                        <w:bottom w:val="none" w:sz="0" w:space="0" w:color="auto"/>
                        <w:right w:val="none" w:sz="0" w:space="0" w:color="auto"/>
                      </w:divBdr>
                    </w:div>
                  </w:divsChild>
                </w:div>
                <w:div w:id="1527712242">
                  <w:marLeft w:val="0"/>
                  <w:marRight w:val="0"/>
                  <w:marTop w:val="0"/>
                  <w:marBottom w:val="0"/>
                  <w:divBdr>
                    <w:top w:val="none" w:sz="0" w:space="0" w:color="auto"/>
                    <w:left w:val="none" w:sz="0" w:space="0" w:color="auto"/>
                    <w:bottom w:val="none" w:sz="0" w:space="0" w:color="auto"/>
                    <w:right w:val="none" w:sz="0" w:space="0" w:color="auto"/>
                  </w:divBdr>
                  <w:divsChild>
                    <w:div w:id="57242944">
                      <w:marLeft w:val="0"/>
                      <w:marRight w:val="0"/>
                      <w:marTop w:val="0"/>
                      <w:marBottom w:val="0"/>
                      <w:divBdr>
                        <w:top w:val="none" w:sz="0" w:space="0" w:color="auto"/>
                        <w:left w:val="none" w:sz="0" w:space="0" w:color="auto"/>
                        <w:bottom w:val="none" w:sz="0" w:space="0" w:color="auto"/>
                        <w:right w:val="none" w:sz="0" w:space="0" w:color="auto"/>
                      </w:divBdr>
                    </w:div>
                    <w:div w:id="77289000">
                      <w:marLeft w:val="0"/>
                      <w:marRight w:val="0"/>
                      <w:marTop w:val="0"/>
                      <w:marBottom w:val="0"/>
                      <w:divBdr>
                        <w:top w:val="none" w:sz="0" w:space="0" w:color="auto"/>
                        <w:left w:val="none" w:sz="0" w:space="0" w:color="auto"/>
                        <w:bottom w:val="none" w:sz="0" w:space="0" w:color="auto"/>
                        <w:right w:val="none" w:sz="0" w:space="0" w:color="auto"/>
                      </w:divBdr>
                    </w:div>
                    <w:div w:id="327098202">
                      <w:marLeft w:val="0"/>
                      <w:marRight w:val="0"/>
                      <w:marTop w:val="0"/>
                      <w:marBottom w:val="0"/>
                      <w:divBdr>
                        <w:top w:val="none" w:sz="0" w:space="0" w:color="auto"/>
                        <w:left w:val="none" w:sz="0" w:space="0" w:color="auto"/>
                        <w:bottom w:val="none" w:sz="0" w:space="0" w:color="auto"/>
                        <w:right w:val="none" w:sz="0" w:space="0" w:color="auto"/>
                      </w:divBdr>
                    </w:div>
                    <w:div w:id="1023894742">
                      <w:marLeft w:val="0"/>
                      <w:marRight w:val="0"/>
                      <w:marTop w:val="0"/>
                      <w:marBottom w:val="0"/>
                      <w:divBdr>
                        <w:top w:val="none" w:sz="0" w:space="0" w:color="auto"/>
                        <w:left w:val="none" w:sz="0" w:space="0" w:color="auto"/>
                        <w:bottom w:val="none" w:sz="0" w:space="0" w:color="auto"/>
                        <w:right w:val="none" w:sz="0" w:space="0" w:color="auto"/>
                      </w:divBdr>
                    </w:div>
                    <w:div w:id="1406565944">
                      <w:marLeft w:val="0"/>
                      <w:marRight w:val="0"/>
                      <w:marTop w:val="0"/>
                      <w:marBottom w:val="0"/>
                      <w:divBdr>
                        <w:top w:val="none" w:sz="0" w:space="0" w:color="auto"/>
                        <w:left w:val="none" w:sz="0" w:space="0" w:color="auto"/>
                        <w:bottom w:val="none" w:sz="0" w:space="0" w:color="auto"/>
                        <w:right w:val="none" w:sz="0" w:space="0" w:color="auto"/>
                      </w:divBdr>
                    </w:div>
                    <w:div w:id="1640265613">
                      <w:marLeft w:val="0"/>
                      <w:marRight w:val="0"/>
                      <w:marTop w:val="0"/>
                      <w:marBottom w:val="0"/>
                      <w:divBdr>
                        <w:top w:val="none" w:sz="0" w:space="0" w:color="auto"/>
                        <w:left w:val="none" w:sz="0" w:space="0" w:color="auto"/>
                        <w:bottom w:val="none" w:sz="0" w:space="0" w:color="auto"/>
                        <w:right w:val="none" w:sz="0" w:space="0" w:color="auto"/>
                      </w:divBdr>
                    </w:div>
                  </w:divsChild>
                </w:div>
                <w:div w:id="1581790756">
                  <w:marLeft w:val="0"/>
                  <w:marRight w:val="0"/>
                  <w:marTop w:val="0"/>
                  <w:marBottom w:val="0"/>
                  <w:divBdr>
                    <w:top w:val="none" w:sz="0" w:space="0" w:color="auto"/>
                    <w:left w:val="none" w:sz="0" w:space="0" w:color="auto"/>
                    <w:bottom w:val="none" w:sz="0" w:space="0" w:color="auto"/>
                    <w:right w:val="none" w:sz="0" w:space="0" w:color="auto"/>
                  </w:divBdr>
                  <w:divsChild>
                    <w:div w:id="609043574">
                      <w:marLeft w:val="0"/>
                      <w:marRight w:val="0"/>
                      <w:marTop w:val="0"/>
                      <w:marBottom w:val="0"/>
                      <w:divBdr>
                        <w:top w:val="none" w:sz="0" w:space="0" w:color="auto"/>
                        <w:left w:val="none" w:sz="0" w:space="0" w:color="auto"/>
                        <w:bottom w:val="none" w:sz="0" w:space="0" w:color="auto"/>
                        <w:right w:val="none" w:sz="0" w:space="0" w:color="auto"/>
                      </w:divBdr>
                    </w:div>
                    <w:div w:id="660624092">
                      <w:marLeft w:val="0"/>
                      <w:marRight w:val="0"/>
                      <w:marTop w:val="0"/>
                      <w:marBottom w:val="0"/>
                      <w:divBdr>
                        <w:top w:val="none" w:sz="0" w:space="0" w:color="auto"/>
                        <w:left w:val="none" w:sz="0" w:space="0" w:color="auto"/>
                        <w:bottom w:val="none" w:sz="0" w:space="0" w:color="auto"/>
                        <w:right w:val="none" w:sz="0" w:space="0" w:color="auto"/>
                      </w:divBdr>
                    </w:div>
                  </w:divsChild>
                </w:div>
                <w:div w:id="1651523657">
                  <w:marLeft w:val="0"/>
                  <w:marRight w:val="0"/>
                  <w:marTop w:val="0"/>
                  <w:marBottom w:val="0"/>
                  <w:divBdr>
                    <w:top w:val="none" w:sz="0" w:space="0" w:color="auto"/>
                    <w:left w:val="none" w:sz="0" w:space="0" w:color="auto"/>
                    <w:bottom w:val="none" w:sz="0" w:space="0" w:color="auto"/>
                    <w:right w:val="none" w:sz="0" w:space="0" w:color="auto"/>
                  </w:divBdr>
                  <w:divsChild>
                    <w:div w:id="325715703">
                      <w:marLeft w:val="0"/>
                      <w:marRight w:val="0"/>
                      <w:marTop w:val="0"/>
                      <w:marBottom w:val="0"/>
                      <w:divBdr>
                        <w:top w:val="none" w:sz="0" w:space="0" w:color="auto"/>
                        <w:left w:val="none" w:sz="0" w:space="0" w:color="auto"/>
                        <w:bottom w:val="none" w:sz="0" w:space="0" w:color="auto"/>
                        <w:right w:val="none" w:sz="0" w:space="0" w:color="auto"/>
                      </w:divBdr>
                    </w:div>
                    <w:div w:id="790365905">
                      <w:marLeft w:val="0"/>
                      <w:marRight w:val="0"/>
                      <w:marTop w:val="0"/>
                      <w:marBottom w:val="0"/>
                      <w:divBdr>
                        <w:top w:val="none" w:sz="0" w:space="0" w:color="auto"/>
                        <w:left w:val="none" w:sz="0" w:space="0" w:color="auto"/>
                        <w:bottom w:val="none" w:sz="0" w:space="0" w:color="auto"/>
                        <w:right w:val="none" w:sz="0" w:space="0" w:color="auto"/>
                      </w:divBdr>
                    </w:div>
                    <w:div w:id="1067149759">
                      <w:marLeft w:val="0"/>
                      <w:marRight w:val="0"/>
                      <w:marTop w:val="0"/>
                      <w:marBottom w:val="0"/>
                      <w:divBdr>
                        <w:top w:val="none" w:sz="0" w:space="0" w:color="auto"/>
                        <w:left w:val="none" w:sz="0" w:space="0" w:color="auto"/>
                        <w:bottom w:val="none" w:sz="0" w:space="0" w:color="auto"/>
                        <w:right w:val="none" w:sz="0" w:space="0" w:color="auto"/>
                      </w:divBdr>
                    </w:div>
                    <w:div w:id="1241140811">
                      <w:marLeft w:val="0"/>
                      <w:marRight w:val="0"/>
                      <w:marTop w:val="0"/>
                      <w:marBottom w:val="0"/>
                      <w:divBdr>
                        <w:top w:val="none" w:sz="0" w:space="0" w:color="auto"/>
                        <w:left w:val="none" w:sz="0" w:space="0" w:color="auto"/>
                        <w:bottom w:val="none" w:sz="0" w:space="0" w:color="auto"/>
                        <w:right w:val="none" w:sz="0" w:space="0" w:color="auto"/>
                      </w:divBdr>
                    </w:div>
                    <w:div w:id="1422948083">
                      <w:marLeft w:val="0"/>
                      <w:marRight w:val="0"/>
                      <w:marTop w:val="0"/>
                      <w:marBottom w:val="0"/>
                      <w:divBdr>
                        <w:top w:val="none" w:sz="0" w:space="0" w:color="auto"/>
                        <w:left w:val="none" w:sz="0" w:space="0" w:color="auto"/>
                        <w:bottom w:val="none" w:sz="0" w:space="0" w:color="auto"/>
                        <w:right w:val="none" w:sz="0" w:space="0" w:color="auto"/>
                      </w:divBdr>
                    </w:div>
                    <w:div w:id="1993365256">
                      <w:marLeft w:val="0"/>
                      <w:marRight w:val="0"/>
                      <w:marTop w:val="0"/>
                      <w:marBottom w:val="0"/>
                      <w:divBdr>
                        <w:top w:val="none" w:sz="0" w:space="0" w:color="auto"/>
                        <w:left w:val="none" w:sz="0" w:space="0" w:color="auto"/>
                        <w:bottom w:val="none" w:sz="0" w:space="0" w:color="auto"/>
                        <w:right w:val="none" w:sz="0" w:space="0" w:color="auto"/>
                      </w:divBdr>
                    </w:div>
                  </w:divsChild>
                </w:div>
                <w:div w:id="1677491005">
                  <w:marLeft w:val="0"/>
                  <w:marRight w:val="0"/>
                  <w:marTop w:val="0"/>
                  <w:marBottom w:val="0"/>
                  <w:divBdr>
                    <w:top w:val="none" w:sz="0" w:space="0" w:color="auto"/>
                    <w:left w:val="none" w:sz="0" w:space="0" w:color="auto"/>
                    <w:bottom w:val="none" w:sz="0" w:space="0" w:color="auto"/>
                    <w:right w:val="none" w:sz="0" w:space="0" w:color="auto"/>
                  </w:divBdr>
                </w:div>
                <w:div w:id="1778527622">
                  <w:marLeft w:val="0"/>
                  <w:marRight w:val="0"/>
                  <w:marTop w:val="0"/>
                  <w:marBottom w:val="0"/>
                  <w:divBdr>
                    <w:top w:val="none" w:sz="0" w:space="0" w:color="auto"/>
                    <w:left w:val="none" w:sz="0" w:space="0" w:color="auto"/>
                    <w:bottom w:val="none" w:sz="0" w:space="0" w:color="auto"/>
                    <w:right w:val="none" w:sz="0" w:space="0" w:color="auto"/>
                  </w:divBdr>
                  <w:divsChild>
                    <w:div w:id="1810783898">
                      <w:marLeft w:val="0"/>
                      <w:marRight w:val="0"/>
                      <w:marTop w:val="0"/>
                      <w:marBottom w:val="0"/>
                      <w:divBdr>
                        <w:top w:val="none" w:sz="0" w:space="0" w:color="auto"/>
                        <w:left w:val="none" w:sz="0" w:space="0" w:color="auto"/>
                        <w:bottom w:val="none" w:sz="0" w:space="0" w:color="auto"/>
                        <w:right w:val="none" w:sz="0" w:space="0" w:color="auto"/>
                      </w:divBdr>
                    </w:div>
                  </w:divsChild>
                </w:div>
                <w:div w:id="1826238817">
                  <w:marLeft w:val="0"/>
                  <w:marRight w:val="0"/>
                  <w:marTop w:val="0"/>
                  <w:marBottom w:val="0"/>
                  <w:divBdr>
                    <w:top w:val="none" w:sz="0" w:space="0" w:color="auto"/>
                    <w:left w:val="none" w:sz="0" w:space="0" w:color="auto"/>
                    <w:bottom w:val="none" w:sz="0" w:space="0" w:color="auto"/>
                    <w:right w:val="none" w:sz="0" w:space="0" w:color="auto"/>
                  </w:divBdr>
                  <w:divsChild>
                    <w:div w:id="105320399">
                      <w:marLeft w:val="0"/>
                      <w:marRight w:val="0"/>
                      <w:marTop w:val="0"/>
                      <w:marBottom w:val="0"/>
                      <w:divBdr>
                        <w:top w:val="none" w:sz="0" w:space="0" w:color="auto"/>
                        <w:left w:val="none" w:sz="0" w:space="0" w:color="auto"/>
                        <w:bottom w:val="none" w:sz="0" w:space="0" w:color="auto"/>
                        <w:right w:val="none" w:sz="0" w:space="0" w:color="auto"/>
                      </w:divBdr>
                    </w:div>
                    <w:div w:id="309553346">
                      <w:marLeft w:val="0"/>
                      <w:marRight w:val="0"/>
                      <w:marTop w:val="0"/>
                      <w:marBottom w:val="0"/>
                      <w:divBdr>
                        <w:top w:val="none" w:sz="0" w:space="0" w:color="auto"/>
                        <w:left w:val="none" w:sz="0" w:space="0" w:color="auto"/>
                        <w:bottom w:val="none" w:sz="0" w:space="0" w:color="auto"/>
                        <w:right w:val="none" w:sz="0" w:space="0" w:color="auto"/>
                      </w:divBdr>
                    </w:div>
                    <w:div w:id="408692664">
                      <w:marLeft w:val="0"/>
                      <w:marRight w:val="0"/>
                      <w:marTop w:val="0"/>
                      <w:marBottom w:val="0"/>
                      <w:divBdr>
                        <w:top w:val="none" w:sz="0" w:space="0" w:color="auto"/>
                        <w:left w:val="none" w:sz="0" w:space="0" w:color="auto"/>
                        <w:bottom w:val="none" w:sz="0" w:space="0" w:color="auto"/>
                        <w:right w:val="none" w:sz="0" w:space="0" w:color="auto"/>
                      </w:divBdr>
                    </w:div>
                    <w:div w:id="877543821">
                      <w:marLeft w:val="0"/>
                      <w:marRight w:val="0"/>
                      <w:marTop w:val="0"/>
                      <w:marBottom w:val="0"/>
                      <w:divBdr>
                        <w:top w:val="none" w:sz="0" w:space="0" w:color="auto"/>
                        <w:left w:val="none" w:sz="0" w:space="0" w:color="auto"/>
                        <w:bottom w:val="none" w:sz="0" w:space="0" w:color="auto"/>
                        <w:right w:val="none" w:sz="0" w:space="0" w:color="auto"/>
                      </w:divBdr>
                    </w:div>
                    <w:div w:id="901327642">
                      <w:marLeft w:val="0"/>
                      <w:marRight w:val="0"/>
                      <w:marTop w:val="0"/>
                      <w:marBottom w:val="0"/>
                      <w:divBdr>
                        <w:top w:val="none" w:sz="0" w:space="0" w:color="auto"/>
                        <w:left w:val="none" w:sz="0" w:space="0" w:color="auto"/>
                        <w:bottom w:val="none" w:sz="0" w:space="0" w:color="auto"/>
                        <w:right w:val="none" w:sz="0" w:space="0" w:color="auto"/>
                      </w:divBdr>
                    </w:div>
                    <w:div w:id="1330712405">
                      <w:marLeft w:val="0"/>
                      <w:marRight w:val="0"/>
                      <w:marTop w:val="0"/>
                      <w:marBottom w:val="0"/>
                      <w:divBdr>
                        <w:top w:val="none" w:sz="0" w:space="0" w:color="auto"/>
                        <w:left w:val="none" w:sz="0" w:space="0" w:color="auto"/>
                        <w:bottom w:val="none" w:sz="0" w:space="0" w:color="auto"/>
                        <w:right w:val="none" w:sz="0" w:space="0" w:color="auto"/>
                      </w:divBdr>
                    </w:div>
                    <w:div w:id="1754742544">
                      <w:marLeft w:val="0"/>
                      <w:marRight w:val="0"/>
                      <w:marTop w:val="0"/>
                      <w:marBottom w:val="0"/>
                      <w:divBdr>
                        <w:top w:val="none" w:sz="0" w:space="0" w:color="auto"/>
                        <w:left w:val="none" w:sz="0" w:space="0" w:color="auto"/>
                        <w:bottom w:val="none" w:sz="0" w:space="0" w:color="auto"/>
                        <w:right w:val="none" w:sz="0" w:space="0" w:color="auto"/>
                      </w:divBdr>
                    </w:div>
                    <w:div w:id="1791780579">
                      <w:marLeft w:val="0"/>
                      <w:marRight w:val="0"/>
                      <w:marTop w:val="0"/>
                      <w:marBottom w:val="0"/>
                      <w:divBdr>
                        <w:top w:val="none" w:sz="0" w:space="0" w:color="auto"/>
                        <w:left w:val="none" w:sz="0" w:space="0" w:color="auto"/>
                        <w:bottom w:val="none" w:sz="0" w:space="0" w:color="auto"/>
                        <w:right w:val="none" w:sz="0" w:space="0" w:color="auto"/>
                      </w:divBdr>
                    </w:div>
                    <w:div w:id="1965114880">
                      <w:marLeft w:val="0"/>
                      <w:marRight w:val="0"/>
                      <w:marTop w:val="0"/>
                      <w:marBottom w:val="0"/>
                      <w:divBdr>
                        <w:top w:val="none" w:sz="0" w:space="0" w:color="auto"/>
                        <w:left w:val="none" w:sz="0" w:space="0" w:color="auto"/>
                        <w:bottom w:val="none" w:sz="0" w:space="0" w:color="auto"/>
                        <w:right w:val="none" w:sz="0" w:space="0" w:color="auto"/>
                      </w:divBdr>
                    </w:div>
                    <w:div w:id="1979063751">
                      <w:marLeft w:val="0"/>
                      <w:marRight w:val="0"/>
                      <w:marTop w:val="0"/>
                      <w:marBottom w:val="0"/>
                      <w:divBdr>
                        <w:top w:val="none" w:sz="0" w:space="0" w:color="auto"/>
                        <w:left w:val="none" w:sz="0" w:space="0" w:color="auto"/>
                        <w:bottom w:val="none" w:sz="0" w:space="0" w:color="auto"/>
                        <w:right w:val="none" w:sz="0" w:space="0" w:color="auto"/>
                      </w:divBdr>
                    </w:div>
                  </w:divsChild>
                </w:div>
                <w:div w:id="1853256096">
                  <w:marLeft w:val="0"/>
                  <w:marRight w:val="0"/>
                  <w:marTop w:val="0"/>
                  <w:marBottom w:val="0"/>
                  <w:divBdr>
                    <w:top w:val="none" w:sz="0" w:space="0" w:color="auto"/>
                    <w:left w:val="none" w:sz="0" w:space="0" w:color="auto"/>
                    <w:bottom w:val="none" w:sz="0" w:space="0" w:color="auto"/>
                    <w:right w:val="none" w:sz="0" w:space="0" w:color="auto"/>
                  </w:divBdr>
                  <w:divsChild>
                    <w:div w:id="181058622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777481695">
          <w:marLeft w:val="0"/>
          <w:marRight w:val="0"/>
          <w:marTop w:val="0"/>
          <w:marBottom w:val="0"/>
          <w:divBdr>
            <w:top w:val="none" w:sz="0" w:space="0" w:color="auto"/>
            <w:left w:val="none" w:sz="0" w:space="0" w:color="auto"/>
            <w:bottom w:val="none" w:sz="0" w:space="0" w:color="auto"/>
            <w:right w:val="none" w:sz="0" w:space="0" w:color="auto"/>
          </w:divBdr>
        </w:div>
        <w:div w:id="1798907600">
          <w:marLeft w:val="0"/>
          <w:marRight w:val="0"/>
          <w:marTop w:val="0"/>
          <w:marBottom w:val="0"/>
          <w:divBdr>
            <w:top w:val="none" w:sz="0" w:space="0" w:color="auto"/>
            <w:left w:val="none" w:sz="0" w:space="0" w:color="auto"/>
            <w:bottom w:val="none" w:sz="0" w:space="0" w:color="auto"/>
            <w:right w:val="none" w:sz="0" w:space="0" w:color="auto"/>
          </w:divBdr>
          <w:divsChild>
            <w:div w:id="191068875">
              <w:marLeft w:val="0"/>
              <w:marRight w:val="0"/>
              <w:marTop w:val="30"/>
              <w:marBottom w:val="30"/>
              <w:divBdr>
                <w:top w:val="none" w:sz="0" w:space="0" w:color="auto"/>
                <w:left w:val="none" w:sz="0" w:space="0" w:color="auto"/>
                <w:bottom w:val="none" w:sz="0" w:space="0" w:color="auto"/>
                <w:right w:val="none" w:sz="0" w:space="0" w:color="auto"/>
              </w:divBdr>
              <w:divsChild>
                <w:div w:id="2586306">
                  <w:marLeft w:val="0"/>
                  <w:marRight w:val="0"/>
                  <w:marTop w:val="0"/>
                  <w:marBottom w:val="0"/>
                  <w:divBdr>
                    <w:top w:val="none" w:sz="0" w:space="0" w:color="auto"/>
                    <w:left w:val="none" w:sz="0" w:space="0" w:color="auto"/>
                    <w:bottom w:val="none" w:sz="0" w:space="0" w:color="auto"/>
                    <w:right w:val="none" w:sz="0" w:space="0" w:color="auto"/>
                  </w:divBdr>
                  <w:divsChild>
                    <w:div w:id="893614749">
                      <w:marLeft w:val="0"/>
                      <w:marRight w:val="0"/>
                      <w:marTop w:val="0"/>
                      <w:marBottom w:val="0"/>
                      <w:divBdr>
                        <w:top w:val="none" w:sz="0" w:space="0" w:color="auto"/>
                        <w:left w:val="none" w:sz="0" w:space="0" w:color="auto"/>
                        <w:bottom w:val="none" w:sz="0" w:space="0" w:color="auto"/>
                        <w:right w:val="none" w:sz="0" w:space="0" w:color="auto"/>
                      </w:divBdr>
                    </w:div>
                    <w:div w:id="1663897259">
                      <w:marLeft w:val="0"/>
                      <w:marRight w:val="0"/>
                      <w:marTop w:val="0"/>
                      <w:marBottom w:val="0"/>
                      <w:divBdr>
                        <w:top w:val="none" w:sz="0" w:space="0" w:color="auto"/>
                        <w:left w:val="none" w:sz="0" w:space="0" w:color="auto"/>
                        <w:bottom w:val="none" w:sz="0" w:space="0" w:color="auto"/>
                        <w:right w:val="none" w:sz="0" w:space="0" w:color="auto"/>
                      </w:divBdr>
                    </w:div>
                  </w:divsChild>
                </w:div>
                <w:div w:id="960840972">
                  <w:marLeft w:val="0"/>
                  <w:marRight w:val="0"/>
                  <w:marTop w:val="0"/>
                  <w:marBottom w:val="0"/>
                  <w:divBdr>
                    <w:top w:val="none" w:sz="0" w:space="0" w:color="auto"/>
                    <w:left w:val="none" w:sz="0" w:space="0" w:color="auto"/>
                    <w:bottom w:val="none" w:sz="0" w:space="0" w:color="auto"/>
                    <w:right w:val="none" w:sz="0" w:space="0" w:color="auto"/>
                  </w:divBdr>
                  <w:divsChild>
                    <w:div w:id="9140084">
                      <w:marLeft w:val="0"/>
                      <w:marRight w:val="0"/>
                      <w:marTop w:val="0"/>
                      <w:marBottom w:val="0"/>
                      <w:divBdr>
                        <w:top w:val="none" w:sz="0" w:space="0" w:color="auto"/>
                        <w:left w:val="none" w:sz="0" w:space="0" w:color="auto"/>
                        <w:bottom w:val="none" w:sz="0" w:space="0" w:color="auto"/>
                        <w:right w:val="none" w:sz="0" w:space="0" w:color="auto"/>
                      </w:divBdr>
                    </w:div>
                    <w:div w:id="17239322">
                      <w:marLeft w:val="0"/>
                      <w:marRight w:val="0"/>
                      <w:marTop w:val="0"/>
                      <w:marBottom w:val="0"/>
                      <w:divBdr>
                        <w:top w:val="none" w:sz="0" w:space="0" w:color="auto"/>
                        <w:left w:val="none" w:sz="0" w:space="0" w:color="auto"/>
                        <w:bottom w:val="none" w:sz="0" w:space="0" w:color="auto"/>
                        <w:right w:val="none" w:sz="0" w:space="0" w:color="auto"/>
                      </w:divBdr>
                    </w:div>
                    <w:div w:id="251670434">
                      <w:marLeft w:val="0"/>
                      <w:marRight w:val="0"/>
                      <w:marTop w:val="0"/>
                      <w:marBottom w:val="0"/>
                      <w:divBdr>
                        <w:top w:val="none" w:sz="0" w:space="0" w:color="auto"/>
                        <w:left w:val="none" w:sz="0" w:space="0" w:color="auto"/>
                        <w:bottom w:val="none" w:sz="0" w:space="0" w:color="auto"/>
                        <w:right w:val="none" w:sz="0" w:space="0" w:color="auto"/>
                      </w:divBdr>
                    </w:div>
                    <w:div w:id="322198699">
                      <w:marLeft w:val="0"/>
                      <w:marRight w:val="0"/>
                      <w:marTop w:val="0"/>
                      <w:marBottom w:val="0"/>
                      <w:divBdr>
                        <w:top w:val="none" w:sz="0" w:space="0" w:color="auto"/>
                        <w:left w:val="none" w:sz="0" w:space="0" w:color="auto"/>
                        <w:bottom w:val="none" w:sz="0" w:space="0" w:color="auto"/>
                        <w:right w:val="none" w:sz="0" w:space="0" w:color="auto"/>
                      </w:divBdr>
                    </w:div>
                    <w:div w:id="487139169">
                      <w:marLeft w:val="0"/>
                      <w:marRight w:val="0"/>
                      <w:marTop w:val="0"/>
                      <w:marBottom w:val="0"/>
                      <w:divBdr>
                        <w:top w:val="none" w:sz="0" w:space="0" w:color="auto"/>
                        <w:left w:val="none" w:sz="0" w:space="0" w:color="auto"/>
                        <w:bottom w:val="none" w:sz="0" w:space="0" w:color="auto"/>
                        <w:right w:val="none" w:sz="0" w:space="0" w:color="auto"/>
                      </w:divBdr>
                    </w:div>
                    <w:div w:id="495072016">
                      <w:marLeft w:val="0"/>
                      <w:marRight w:val="0"/>
                      <w:marTop w:val="0"/>
                      <w:marBottom w:val="0"/>
                      <w:divBdr>
                        <w:top w:val="none" w:sz="0" w:space="0" w:color="auto"/>
                        <w:left w:val="none" w:sz="0" w:space="0" w:color="auto"/>
                        <w:bottom w:val="none" w:sz="0" w:space="0" w:color="auto"/>
                        <w:right w:val="none" w:sz="0" w:space="0" w:color="auto"/>
                      </w:divBdr>
                    </w:div>
                    <w:div w:id="1056272942">
                      <w:marLeft w:val="0"/>
                      <w:marRight w:val="0"/>
                      <w:marTop w:val="0"/>
                      <w:marBottom w:val="0"/>
                      <w:divBdr>
                        <w:top w:val="none" w:sz="0" w:space="0" w:color="auto"/>
                        <w:left w:val="none" w:sz="0" w:space="0" w:color="auto"/>
                        <w:bottom w:val="none" w:sz="0" w:space="0" w:color="auto"/>
                        <w:right w:val="none" w:sz="0" w:space="0" w:color="auto"/>
                      </w:divBdr>
                    </w:div>
                    <w:div w:id="1109273540">
                      <w:marLeft w:val="0"/>
                      <w:marRight w:val="0"/>
                      <w:marTop w:val="0"/>
                      <w:marBottom w:val="0"/>
                      <w:divBdr>
                        <w:top w:val="none" w:sz="0" w:space="0" w:color="auto"/>
                        <w:left w:val="none" w:sz="0" w:space="0" w:color="auto"/>
                        <w:bottom w:val="none" w:sz="0" w:space="0" w:color="auto"/>
                        <w:right w:val="none" w:sz="0" w:space="0" w:color="auto"/>
                      </w:divBdr>
                    </w:div>
                    <w:div w:id="1190996244">
                      <w:marLeft w:val="0"/>
                      <w:marRight w:val="0"/>
                      <w:marTop w:val="0"/>
                      <w:marBottom w:val="0"/>
                      <w:divBdr>
                        <w:top w:val="none" w:sz="0" w:space="0" w:color="auto"/>
                        <w:left w:val="none" w:sz="0" w:space="0" w:color="auto"/>
                        <w:bottom w:val="none" w:sz="0" w:space="0" w:color="auto"/>
                        <w:right w:val="none" w:sz="0" w:space="0" w:color="auto"/>
                      </w:divBdr>
                    </w:div>
                    <w:div w:id="1524128772">
                      <w:marLeft w:val="0"/>
                      <w:marRight w:val="0"/>
                      <w:marTop w:val="0"/>
                      <w:marBottom w:val="0"/>
                      <w:divBdr>
                        <w:top w:val="none" w:sz="0" w:space="0" w:color="auto"/>
                        <w:left w:val="none" w:sz="0" w:space="0" w:color="auto"/>
                        <w:bottom w:val="none" w:sz="0" w:space="0" w:color="auto"/>
                        <w:right w:val="none" w:sz="0" w:space="0" w:color="auto"/>
                      </w:divBdr>
                    </w:div>
                    <w:div w:id="1681155107">
                      <w:marLeft w:val="0"/>
                      <w:marRight w:val="0"/>
                      <w:marTop w:val="0"/>
                      <w:marBottom w:val="0"/>
                      <w:divBdr>
                        <w:top w:val="none" w:sz="0" w:space="0" w:color="auto"/>
                        <w:left w:val="none" w:sz="0" w:space="0" w:color="auto"/>
                        <w:bottom w:val="none" w:sz="0" w:space="0" w:color="auto"/>
                        <w:right w:val="none" w:sz="0" w:space="0" w:color="auto"/>
                      </w:divBdr>
                    </w:div>
                    <w:div w:id="1707368402">
                      <w:marLeft w:val="0"/>
                      <w:marRight w:val="0"/>
                      <w:marTop w:val="0"/>
                      <w:marBottom w:val="0"/>
                      <w:divBdr>
                        <w:top w:val="none" w:sz="0" w:space="0" w:color="auto"/>
                        <w:left w:val="none" w:sz="0" w:space="0" w:color="auto"/>
                        <w:bottom w:val="none" w:sz="0" w:space="0" w:color="auto"/>
                        <w:right w:val="none" w:sz="0" w:space="0" w:color="auto"/>
                      </w:divBdr>
                    </w:div>
                    <w:div w:id="1787701941">
                      <w:marLeft w:val="0"/>
                      <w:marRight w:val="0"/>
                      <w:marTop w:val="0"/>
                      <w:marBottom w:val="0"/>
                      <w:divBdr>
                        <w:top w:val="none" w:sz="0" w:space="0" w:color="auto"/>
                        <w:left w:val="none" w:sz="0" w:space="0" w:color="auto"/>
                        <w:bottom w:val="none" w:sz="0" w:space="0" w:color="auto"/>
                        <w:right w:val="none" w:sz="0" w:space="0" w:color="auto"/>
                      </w:divBdr>
                    </w:div>
                    <w:div w:id="1804928410">
                      <w:marLeft w:val="0"/>
                      <w:marRight w:val="0"/>
                      <w:marTop w:val="0"/>
                      <w:marBottom w:val="0"/>
                      <w:divBdr>
                        <w:top w:val="none" w:sz="0" w:space="0" w:color="auto"/>
                        <w:left w:val="none" w:sz="0" w:space="0" w:color="auto"/>
                        <w:bottom w:val="none" w:sz="0" w:space="0" w:color="auto"/>
                        <w:right w:val="none" w:sz="0" w:space="0" w:color="auto"/>
                      </w:divBdr>
                    </w:div>
                    <w:div w:id="1821917424">
                      <w:marLeft w:val="0"/>
                      <w:marRight w:val="0"/>
                      <w:marTop w:val="0"/>
                      <w:marBottom w:val="0"/>
                      <w:divBdr>
                        <w:top w:val="none" w:sz="0" w:space="0" w:color="auto"/>
                        <w:left w:val="none" w:sz="0" w:space="0" w:color="auto"/>
                        <w:bottom w:val="none" w:sz="0" w:space="0" w:color="auto"/>
                        <w:right w:val="none" w:sz="0" w:space="0" w:color="auto"/>
                      </w:divBdr>
                    </w:div>
                    <w:div w:id="1855535354">
                      <w:marLeft w:val="0"/>
                      <w:marRight w:val="0"/>
                      <w:marTop w:val="0"/>
                      <w:marBottom w:val="0"/>
                      <w:divBdr>
                        <w:top w:val="none" w:sz="0" w:space="0" w:color="auto"/>
                        <w:left w:val="none" w:sz="0" w:space="0" w:color="auto"/>
                        <w:bottom w:val="none" w:sz="0" w:space="0" w:color="auto"/>
                        <w:right w:val="none" w:sz="0" w:space="0" w:color="auto"/>
                      </w:divBdr>
                    </w:div>
                    <w:div w:id="1911496013">
                      <w:marLeft w:val="0"/>
                      <w:marRight w:val="0"/>
                      <w:marTop w:val="0"/>
                      <w:marBottom w:val="0"/>
                      <w:divBdr>
                        <w:top w:val="none" w:sz="0" w:space="0" w:color="auto"/>
                        <w:left w:val="none" w:sz="0" w:space="0" w:color="auto"/>
                        <w:bottom w:val="none" w:sz="0" w:space="0" w:color="auto"/>
                        <w:right w:val="none" w:sz="0" w:space="0" w:color="auto"/>
                      </w:divBdr>
                    </w:div>
                    <w:div w:id="2014991712">
                      <w:marLeft w:val="0"/>
                      <w:marRight w:val="0"/>
                      <w:marTop w:val="0"/>
                      <w:marBottom w:val="0"/>
                      <w:divBdr>
                        <w:top w:val="none" w:sz="0" w:space="0" w:color="auto"/>
                        <w:left w:val="none" w:sz="0" w:space="0" w:color="auto"/>
                        <w:bottom w:val="none" w:sz="0" w:space="0" w:color="auto"/>
                        <w:right w:val="none" w:sz="0" w:space="0" w:color="auto"/>
                      </w:divBdr>
                    </w:div>
                  </w:divsChild>
                </w:div>
                <w:div w:id="1040280923">
                  <w:marLeft w:val="0"/>
                  <w:marRight w:val="0"/>
                  <w:marTop w:val="0"/>
                  <w:marBottom w:val="0"/>
                  <w:divBdr>
                    <w:top w:val="none" w:sz="0" w:space="0" w:color="auto"/>
                    <w:left w:val="none" w:sz="0" w:space="0" w:color="auto"/>
                    <w:bottom w:val="none" w:sz="0" w:space="0" w:color="auto"/>
                    <w:right w:val="none" w:sz="0" w:space="0" w:color="auto"/>
                  </w:divBdr>
                  <w:divsChild>
                    <w:div w:id="180322000">
                      <w:marLeft w:val="0"/>
                      <w:marRight w:val="0"/>
                      <w:marTop w:val="0"/>
                      <w:marBottom w:val="0"/>
                      <w:divBdr>
                        <w:top w:val="none" w:sz="0" w:space="0" w:color="auto"/>
                        <w:left w:val="none" w:sz="0" w:space="0" w:color="auto"/>
                        <w:bottom w:val="none" w:sz="0" w:space="0" w:color="auto"/>
                        <w:right w:val="none" w:sz="0" w:space="0" w:color="auto"/>
                      </w:divBdr>
                    </w:div>
                    <w:div w:id="800464253">
                      <w:marLeft w:val="0"/>
                      <w:marRight w:val="0"/>
                      <w:marTop w:val="0"/>
                      <w:marBottom w:val="0"/>
                      <w:divBdr>
                        <w:top w:val="none" w:sz="0" w:space="0" w:color="auto"/>
                        <w:left w:val="none" w:sz="0" w:space="0" w:color="auto"/>
                        <w:bottom w:val="none" w:sz="0" w:space="0" w:color="auto"/>
                        <w:right w:val="none" w:sz="0" w:space="0" w:color="auto"/>
                      </w:divBdr>
                    </w:div>
                    <w:div w:id="820733864">
                      <w:marLeft w:val="0"/>
                      <w:marRight w:val="0"/>
                      <w:marTop w:val="0"/>
                      <w:marBottom w:val="0"/>
                      <w:divBdr>
                        <w:top w:val="none" w:sz="0" w:space="0" w:color="auto"/>
                        <w:left w:val="none" w:sz="0" w:space="0" w:color="auto"/>
                        <w:bottom w:val="none" w:sz="0" w:space="0" w:color="auto"/>
                        <w:right w:val="none" w:sz="0" w:space="0" w:color="auto"/>
                      </w:divBdr>
                    </w:div>
                    <w:div w:id="954749963">
                      <w:marLeft w:val="0"/>
                      <w:marRight w:val="0"/>
                      <w:marTop w:val="0"/>
                      <w:marBottom w:val="0"/>
                      <w:divBdr>
                        <w:top w:val="none" w:sz="0" w:space="0" w:color="auto"/>
                        <w:left w:val="none" w:sz="0" w:space="0" w:color="auto"/>
                        <w:bottom w:val="none" w:sz="0" w:space="0" w:color="auto"/>
                        <w:right w:val="none" w:sz="0" w:space="0" w:color="auto"/>
                      </w:divBdr>
                    </w:div>
                  </w:divsChild>
                </w:div>
                <w:div w:id="1066226949">
                  <w:marLeft w:val="0"/>
                  <w:marRight w:val="0"/>
                  <w:marTop w:val="0"/>
                  <w:marBottom w:val="0"/>
                  <w:divBdr>
                    <w:top w:val="none" w:sz="0" w:space="0" w:color="auto"/>
                    <w:left w:val="none" w:sz="0" w:space="0" w:color="auto"/>
                    <w:bottom w:val="none" w:sz="0" w:space="0" w:color="auto"/>
                    <w:right w:val="none" w:sz="0" w:space="0" w:color="auto"/>
                  </w:divBdr>
                  <w:divsChild>
                    <w:div w:id="221985678">
                      <w:marLeft w:val="0"/>
                      <w:marRight w:val="0"/>
                      <w:marTop w:val="0"/>
                      <w:marBottom w:val="0"/>
                      <w:divBdr>
                        <w:top w:val="none" w:sz="0" w:space="0" w:color="auto"/>
                        <w:left w:val="none" w:sz="0" w:space="0" w:color="auto"/>
                        <w:bottom w:val="none" w:sz="0" w:space="0" w:color="auto"/>
                        <w:right w:val="none" w:sz="0" w:space="0" w:color="auto"/>
                      </w:divBdr>
                    </w:div>
                    <w:div w:id="284892729">
                      <w:marLeft w:val="0"/>
                      <w:marRight w:val="0"/>
                      <w:marTop w:val="0"/>
                      <w:marBottom w:val="0"/>
                      <w:divBdr>
                        <w:top w:val="none" w:sz="0" w:space="0" w:color="auto"/>
                        <w:left w:val="none" w:sz="0" w:space="0" w:color="auto"/>
                        <w:bottom w:val="none" w:sz="0" w:space="0" w:color="auto"/>
                        <w:right w:val="none" w:sz="0" w:space="0" w:color="auto"/>
                      </w:divBdr>
                    </w:div>
                    <w:div w:id="1004892547">
                      <w:marLeft w:val="0"/>
                      <w:marRight w:val="0"/>
                      <w:marTop w:val="0"/>
                      <w:marBottom w:val="0"/>
                      <w:divBdr>
                        <w:top w:val="none" w:sz="0" w:space="0" w:color="auto"/>
                        <w:left w:val="none" w:sz="0" w:space="0" w:color="auto"/>
                        <w:bottom w:val="none" w:sz="0" w:space="0" w:color="auto"/>
                        <w:right w:val="none" w:sz="0" w:space="0" w:color="auto"/>
                      </w:divBdr>
                    </w:div>
                    <w:div w:id="1479348740">
                      <w:marLeft w:val="0"/>
                      <w:marRight w:val="0"/>
                      <w:marTop w:val="0"/>
                      <w:marBottom w:val="0"/>
                      <w:divBdr>
                        <w:top w:val="none" w:sz="0" w:space="0" w:color="auto"/>
                        <w:left w:val="none" w:sz="0" w:space="0" w:color="auto"/>
                        <w:bottom w:val="none" w:sz="0" w:space="0" w:color="auto"/>
                        <w:right w:val="none" w:sz="0" w:space="0" w:color="auto"/>
                      </w:divBdr>
                    </w:div>
                    <w:div w:id="1497653218">
                      <w:marLeft w:val="0"/>
                      <w:marRight w:val="0"/>
                      <w:marTop w:val="0"/>
                      <w:marBottom w:val="0"/>
                      <w:divBdr>
                        <w:top w:val="none" w:sz="0" w:space="0" w:color="auto"/>
                        <w:left w:val="none" w:sz="0" w:space="0" w:color="auto"/>
                        <w:bottom w:val="none" w:sz="0" w:space="0" w:color="auto"/>
                        <w:right w:val="none" w:sz="0" w:space="0" w:color="auto"/>
                      </w:divBdr>
                    </w:div>
                    <w:div w:id="1572041601">
                      <w:marLeft w:val="0"/>
                      <w:marRight w:val="0"/>
                      <w:marTop w:val="0"/>
                      <w:marBottom w:val="0"/>
                      <w:divBdr>
                        <w:top w:val="none" w:sz="0" w:space="0" w:color="auto"/>
                        <w:left w:val="none" w:sz="0" w:space="0" w:color="auto"/>
                        <w:bottom w:val="none" w:sz="0" w:space="0" w:color="auto"/>
                        <w:right w:val="none" w:sz="0" w:space="0" w:color="auto"/>
                      </w:divBdr>
                    </w:div>
                    <w:div w:id="1777018904">
                      <w:marLeft w:val="0"/>
                      <w:marRight w:val="0"/>
                      <w:marTop w:val="0"/>
                      <w:marBottom w:val="0"/>
                      <w:divBdr>
                        <w:top w:val="none" w:sz="0" w:space="0" w:color="auto"/>
                        <w:left w:val="none" w:sz="0" w:space="0" w:color="auto"/>
                        <w:bottom w:val="none" w:sz="0" w:space="0" w:color="auto"/>
                        <w:right w:val="none" w:sz="0" w:space="0" w:color="auto"/>
                      </w:divBdr>
                    </w:div>
                  </w:divsChild>
                </w:div>
                <w:div w:id="1131904236">
                  <w:marLeft w:val="0"/>
                  <w:marRight w:val="0"/>
                  <w:marTop w:val="0"/>
                  <w:marBottom w:val="0"/>
                  <w:divBdr>
                    <w:top w:val="none" w:sz="0" w:space="0" w:color="auto"/>
                    <w:left w:val="none" w:sz="0" w:space="0" w:color="auto"/>
                    <w:bottom w:val="none" w:sz="0" w:space="0" w:color="auto"/>
                    <w:right w:val="none" w:sz="0" w:space="0" w:color="auto"/>
                  </w:divBdr>
                  <w:divsChild>
                    <w:div w:id="748966139">
                      <w:marLeft w:val="0"/>
                      <w:marRight w:val="0"/>
                      <w:marTop w:val="0"/>
                      <w:marBottom w:val="0"/>
                      <w:divBdr>
                        <w:top w:val="none" w:sz="0" w:space="0" w:color="auto"/>
                        <w:left w:val="none" w:sz="0" w:space="0" w:color="auto"/>
                        <w:bottom w:val="none" w:sz="0" w:space="0" w:color="auto"/>
                        <w:right w:val="none" w:sz="0" w:space="0" w:color="auto"/>
                      </w:divBdr>
                    </w:div>
                    <w:div w:id="1328091312">
                      <w:marLeft w:val="0"/>
                      <w:marRight w:val="0"/>
                      <w:marTop w:val="0"/>
                      <w:marBottom w:val="0"/>
                      <w:divBdr>
                        <w:top w:val="none" w:sz="0" w:space="0" w:color="auto"/>
                        <w:left w:val="none" w:sz="0" w:space="0" w:color="auto"/>
                        <w:bottom w:val="none" w:sz="0" w:space="0" w:color="auto"/>
                        <w:right w:val="none" w:sz="0" w:space="0" w:color="auto"/>
                      </w:divBdr>
                    </w:div>
                    <w:div w:id="1546484443">
                      <w:marLeft w:val="0"/>
                      <w:marRight w:val="0"/>
                      <w:marTop w:val="0"/>
                      <w:marBottom w:val="0"/>
                      <w:divBdr>
                        <w:top w:val="none" w:sz="0" w:space="0" w:color="auto"/>
                        <w:left w:val="none" w:sz="0" w:space="0" w:color="auto"/>
                        <w:bottom w:val="none" w:sz="0" w:space="0" w:color="auto"/>
                        <w:right w:val="none" w:sz="0" w:space="0" w:color="auto"/>
                      </w:divBdr>
                    </w:div>
                  </w:divsChild>
                </w:div>
                <w:div w:id="1345672946">
                  <w:marLeft w:val="0"/>
                  <w:marRight w:val="0"/>
                  <w:marTop w:val="0"/>
                  <w:marBottom w:val="0"/>
                  <w:divBdr>
                    <w:top w:val="none" w:sz="0" w:space="0" w:color="auto"/>
                    <w:left w:val="none" w:sz="0" w:space="0" w:color="auto"/>
                    <w:bottom w:val="none" w:sz="0" w:space="0" w:color="auto"/>
                    <w:right w:val="none" w:sz="0" w:space="0" w:color="auto"/>
                  </w:divBdr>
                  <w:divsChild>
                    <w:div w:id="878668913">
                      <w:marLeft w:val="0"/>
                      <w:marRight w:val="0"/>
                      <w:marTop w:val="0"/>
                      <w:marBottom w:val="0"/>
                      <w:divBdr>
                        <w:top w:val="none" w:sz="0" w:space="0" w:color="auto"/>
                        <w:left w:val="none" w:sz="0" w:space="0" w:color="auto"/>
                        <w:bottom w:val="none" w:sz="0" w:space="0" w:color="auto"/>
                        <w:right w:val="none" w:sz="0" w:space="0" w:color="auto"/>
                      </w:divBdr>
                    </w:div>
                  </w:divsChild>
                </w:div>
                <w:div w:id="1472167196">
                  <w:marLeft w:val="0"/>
                  <w:marRight w:val="0"/>
                  <w:marTop w:val="0"/>
                  <w:marBottom w:val="0"/>
                  <w:divBdr>
                    <w:top w:val="none" w:sz="0" w:space="0" w:color="auto"/>
                    <w:left w:val="none" w:sz="0" w:space="0" w:color="auto"/>
                    <w:bottom w:val="none" w:sz="0" w:space="0" w:color="auto"/>
                    <w:right w:val="none" w:sz="0" w:space="0" w:color="auto"/>
                  </w:divBdr>
                  <w:divsChild>
                    <w:div w:id="1967930771">
                      <w:marLeft w:val="0"/>
                      <w:marRight w:val="0"/>
                      <w:marTop w:val="0"/>
                      <w:marBottom w:val="0"/>
                      <w:divBdr>
                        <w:top w:val="none" w:sz="0" w:space="0" w:color="auto"/>
                        <w:left w:val="none" w:sz="0" w:space="0" w:color="auto"/>
                        <w:bottom w:val="none" w:sz="0" w:space="0" w:color="auto"/>
                        <w:right w:val="none" w:sz="0" w:space="0" w:color="auto"/>
                      </w:divBdr>
                    </w:div>
                  </w:divsChild>
                </w:div>
                <w:div w:id="1578053586">
                  <w:marLeft w:val="0"/>
                  <w:marRight w:val="0"/>
                  <w:marTop w:val="0"/>
                  <w:marBottom w:val="0"/>
                  <w:divBdr>
                    <w:top w:val="none" w:sz="0" w:space="0" w:color="auto"/>
                    <w:left w:val="none" w:sz="0" w:space="0" w:color="auto"/>
                    <w:bottom w:val="none" w:sz="0" w:space="0" w:color="auto"/>
                    <w:right w:val="none" w:sz="0" w:space="0" w:color="auto"/>
                  </w:divBdr>
                  <w:divsChild>
                    <w:div w:id="461464592">
                      <w:marLeft w:val="0"/>
                      <w:marRight w:val="0"/>
                      <w:marTop w:val="0"/>
                      <w:marBottom w:val="0"/>
                      <w:divBdr>
                        <w:top w:val="none" w:sz="0" w:space="0" w:color="auto"/>
                        <w:left w:val="none" w:sz="0" w:space="0" w:color="auto"/>
                        <w:bottom w:val="none" w:sz="0" w:space="0" w:color="auto"/>
                        <w:right w:val="none" w:sz="0" w:space="0" w:color="auto"/>
                      </w:divBdr>
                    </w:div>
                  </w:divsChild>
                </w:div>
                <w:div w:id="1627151312">
                  <w:marLeft w:val="0"/>
                  <w:marRight w:val="0"/>
                  <w:marTop w:val="0"/>
                  <w:marBottom w:val="0"/>
                  <w:divBdr>
                    <w:top w:val="none" w:sz="0" w:space="0" w:color="auto"/>
                    <w:left w:val="none" w:sz="0" w:space="0" w:color="auto"/>
                    <w:bottom w:val="none" w:sz="0" w:space="0" w:color="auto"/>
                    <w:right w:val="none" w:sz="0" w:space="0" w:color="auto"/>
                  </w:divBdr>
                  <w:divsChild>
                    <w:div w:id="1652950536">
                      <w:marLeft w:val="0"/>
                      <w:marRight w:val="0"/>
                      <w:marTop w:val="0"/>
                      <w:marBottom w:val="0"/>
                      <w:divBdr>
                        <w:top w:val="none" w:sz="0" w:space="0" w:color="auto"/>
                        <w:left w:val="none" w:sz="0" w:space="0" w:color="auto"/>
                        <w:bottom w:val="none" w:sz="0" w:space="0" w:color="auto"/>
                        <w:right w:val="none" w:sz="0" w:space="0" w:color="auto"/>
                      </w:divBdr>
                    </w:div>
                  </w:divsChild>
                </w:div>
                <w:div w:id="1758863673">
                  <w:marLeft w:val="0"/>
                  <w:marRight w:val="0"/>
                  <w:marTop w:val="0"/>
                  <w:marBottom w:val="0"/>
                  <w:divBdr>
                    <w:top w:val="none" w:sz="0" w:space="0" w:color="auto"/>
                    <w:left w:val="none" w:sz="0" w:space="0" w:color="auto"/>
                    <w:bottom w:val="none" w:sz="0" w:space="0" w:color="auto"/>
                    <w:right w:val="none" w:sz="0" w:space="0" w:color="auto"/>
                  </w:divBdr>
                  <w:divsChild>
                    <w:div w:id="1309095305">
                      <w:marLeft w:val="0"/>
                      <w:marRight w:val="0"/>
                      <w:marTop w:val="0"/>
                      <w:marBottom w:val="0"/>
                      <w:divBdr>
                        <w:top w:val="none" w:sz="0" w:space="0" w:color="auto"/>
                        <w:left w:val="none" w:sz="0" w:space="0" w:color="auto"/>
                        <w:bottom w:val="none" w:sz="0" w:space="0" w:color="auto"/>
                        <w:right w:val="none" w:sz="0" w:space="0" w:color="auto"/>
                      </w:divBdr>
                    </w:div>
                  </w:divsChild>
                </w:div>
                <w:div w:id="1880391496">
                  <w:marLeft w:val="0"/>
                  <w:marRight w:val="0"/>
                  <w:marTop w:val="0"/>
                  <w:marBottom w:val="0"/>
                  <w:divBdr>
                    <w:top w:val="none" w:sz="0" w:space="0" w:color="auto"/>
                    <w:left w:val="none" w:sz="0" w:space="0" w:color="auto"/>
                    <w:bottom w:val="none" w:sz="0" w:space="0" w:color="auto"/>
                    <w:right w:val="none" w:sz="0" w:space="0" w:color="auto"/>
                  </w:divBdr>
                  <w:divsChild>
                    <w:div w:id="786310979">
                      <w:marLeft w:val="0"/>
                      <w:marRight w:val="0"/>
                      <w:marTop w:val="0"/>
                      <w:marBottom w:val="0"/>
                      <w:divBdr>
                        <w:top w:val="none" w:sz="0" w:space="0" w:color="auto"/>
                        <w:left w:val="none" w:sz="0" w:space="0" w:color="auto"/>
                        <w:bottom w:val="none" w:sz="0" w:space="0" w:color="auto"/>
                        <w:right w:val="none" w:sz="0" w:space="0" w:color="auto"/>
                      </w:divBdr>
                    </w:div>
                    <w:div w:id="939221916">
                      <w:marLeft w:val="0"/>
                      <w:marRight w:val="0"/>
                      <w:marTop w:val="0"/>
                      <w:marBottom w:val="0"/>
                      <w:divBdr>
                        <w:top w:val="none" w:sz="0" w:space="0" w:color="auto"/>
                        <w:left w:val="none" w:sz="0" w:space="0" w:color="auto"/>
                        <w:bottom w:val="none" w:sz="0" w:space="0" w:color="auto"/>
                        <w:right w:val="none" w:sz="0" w:space="0" w:color="auto"/>
                      </w:divBdr>
                    </w:div>
                    <w:div w:id="147032518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808429578">
          <w:marLeft w:val="0"/>
          <w:marRight w:val="0"/>
          <w:marTop w:val="0"/>
          <w:marBottom w:val="0"/>
          <w:divBdr>
            <w:top w:val="none" w:sz="0" w:space="0" w:color="auto"/>
            <w:left w:val="none" w:sz="0" w:space="0" w:color="auto"/>
            <w:bottom w:val="none" w:sz="0" w:space="0" w:color="auto"/>
            <w:right w:val="none" w:sz="0" w:space="0" w:color="auto"/>
          </w:divBdr>
        </w:div>
        <w:div w:id="1837527702">
          <w:marLeft w:val="0"/>
          <w:marRight w:val="0"/>
          <w:marTop w:val="0"/>
          <w:marBottom w:val="0"/>
          <w:divBdr>
            <w:top w:val="none" w:sz="0" w:space="0" w:color="auto"/>
            <w:left w:val="none" w:sz="0" w:space="0" w:color="auto"/>
            <w:bottom w:val="none" w:sz="0" w:space="0" w:color="auto"/>
            <w:right w:val="none" w:sz="0" w:space="0" w:color="auto"/>
          </w:divBdr>
        </w:div>
        <w:div w:id="1898852787">
          <w:marLeft w:val="0"/>
          <w:marRight w:val="0"/>
          <w:marTop w:val="0"/>
          <w:marBottom w:val="0"/>
          <w:divBdr>
            <w:top w:val="none" w:sz="0" w:space="0" w:color="auto"/>
            <w:left w:val="none" w:sz="0" w:space="0" w:color="auto"/>
            <w:bottom w:val="none" w:sz="0" w:space="0" w:color="auto"/>
            <w:right w:val="none" w:sz="0" w:space="0" w:color="auto"/>
          </w:divBdr>
        </w:div>
        <w:div w:id="1916427758">
          <w:marLeft w:val="0"/>
          <w:marRight w:val="0"/>
          <w:marTop w:val="0"/>
          <w:marBottom w:val="0"/>
          <w:divBdr>
            <w:top w:val="none" w:sz="0" w:space="0" w:color="auto"/>
            <w:left w:val="none" w:sz="0" w:space="0" w:color="auto"/>
            <w:bottom w:val="none" w:sz="0" w:space="0" w:color="auto"/>
            <w:right w:val="none" w:sz="0" w:space="0" w:color="auto"/>
          </w:divBdr>
        </w:div>
        <w:div w:id="1918787335">
          <w:marLeft w:val="0"/>
          <w:marRight w:val="0"/>
          <w:marTop w:val="0"/>
          <w:marBottom w:val="0"/>
          <w:divBdr>
            <w:top w:val="none" w:sz="0" w:space="0" w:color="auto"/>
            <w:left w:val="none" w:sz="0" w:space="0" w:color="auto"/>
            <w:bottom w:val="none" w:sz="0" w:space="0" w:color="auto"/>
            <w:right w:val="none" w:sz="0" w:space="0" w:color="auto"/>
          </w:divBdr>
        </w:div>
        <w:div w:id="1924754381">
          <w:marLeft w:val="0"/>
          <w:marRight w:val="0"/>
          <w:marTop w:val="0"/>
          <w:marBottom w:val="0"/>
          <w:divBdr>
            <w:top w:val="none" w:sz="0" w:space="0" w:color="auto"/>
            <w:left w:val="none" w:sz="0" w:space="0" w:color="auto"/>
            <w:bottom w:val="none" w:sz="0" w:space="0" w:color="auto"/>
            <w:right w:val="none" w:sz="0" w:space="0" w:color="auto"/>
          </w:divBdr>
        </w:div>
        <w:div w:id="1926839069">
          <w:marLeft w:val="0"/>
          <w:marRight w:val="0"/>
          <w:marTop w:val="0"/>
          <w:marBottom w:val="0"/>
          <w:divBdr>
            <w:top w:val="none" w:sz="0" w:space="0" w:color="auto"/>
            <w:left w:val="none" w:sz="0" w:space="0" w:color="auto"/>
            <w:bottom w:val="none" w:sz="0" w:space="0" w:color="auto"/>
            <w:right w:val="none" w:sz="0" w:space="0" w:color="auto"/>
          </w:divBdr>
          <w:divsChild>
            <w:div w:id="200441114">
              <w:marLeft w:val="0"/>
              <w:marRight w:val="0"/>
              <w:marTop w:val="0"/>
              <w:marBottom w:val="0"/>
              <w:divBdr>
                <w:top w:val="none" w:sz="0" w:space="0" w:color="auto"/>
                <w:left w:val="none" w:sz="0" w:space="0" w:color="auto"/>
                <w:bottom w:val="none" w:sz="0" w:space="0" w:color="auto"/>
                <w:right w:val="none" w:sz="0" w:space="0" w:color="auto"/>
              </w:divBdr>
            </w:div>
          </w:divsChild>
        </w:div>
        <w:div w:id="1954749001">
          <w:marLeft w:val="0"/>
          <w:marRight w:val="0"/>
          <w:marTop w:val="0"/>
          <w:marBottom w:val="0"/>
          <w:divBdr>
            <w:top w:val="none" w:sz="0" w:space="0" w:color="auto"/>
            <w:left w:val="none" w:sz="0" w:space="0" w:color="auto"/>
            <w:bottom w:val="none" w:sz="0" w:space="0" w:color="auto"/>
            <w:right w:val="none" w:sz="0" w:space="0" w:color="auto"/>
          </w:divBdr>
        </w:div>
        <w:div w:id="1964922789">
          <w:marLeft w:val="0"/>
          <w:marRight w:val="0"/>
          <w:marTop w:val="0"/>
          <w:marBottom w:val="0"/>
          <w:divBdr>
            <w:top w:val="none" w:sz="0" w:space="0" w:color="auto"/>
            <w:left w:val="none" w:sz="0" w:space="0" w:color="auto"/>
            <w:bottom w:val="none" w:sz="0" w:space="0" w:color="auto"/>
            <w:right w:val="none" w:sz="0" w:space="0" w:color="auto"/>
          </w:divBdr>
        </w:div>
        <w:div w:id="1989820951">
          <w:marLeft w:val="0"/>
          <w:marRight w:val="0"/>
          <w:marTop w:val="0"/>
          <w:marBottom w:val="0"/>
          <w:divBdr>
            <w:top w:val="none" w:sz="0" w:space="0" w:color="auto"/>
            <w:left w:val="none" w:sz="0" w:space="0" w:color="auto"/>
            <w:bottom w:val="none" w:sz="0" w:space="0" w:color="auto"/>
            <w:right w:val="none" w:sz="0" w:space="0" w:color="auto"/>
          </w:divBdr>
        </w:div>
        <w:div w:id="2000380052">
          <w:marLeft w:val="0"/>
          <w:marRight w:val="0"/>
          <w:marTop w:val="0"/>
          <w:marBottom w:val="0"/>
          <w:divBdr>
            <w:top w:val="none" w:sz="0" w:space="0" w:color="auto"/>
            <w:left w:val="none" w:sz="0" w:space="0" w:color="auto"/>
            <w:bottom w:val="none" w:sz="0" w:space="0" w:color="auto"/>
            <w:right w:val="none" w:sz="0" w:space="0" w:color="auto"/>
          </w:divBdr>
        </w:div>
        <w:div w:id="2013213978">
          <w:marLeft w:val="0"/>
          <w:marRight w:val="0"/>
          <w:marTop w:val="0"/>
          <w:marBottom w:val="0"/>
          <w:divBdr>
            <w:top w:val="none" w:sz="0" w:space="0" w:color="auto"/>
            <w:left w:val="none" w:sz="0" w:space="0" w:color="auto"/>
            <w:bottom w:val="none" w:sz="0" w:space="0" w:color="auto"/>
            <w:right w:val="none" w:sz="0" w:space="0" w:color="auto"/>
          </w:divBdr>
          <w:divsChild>
            <w:div w:id="848787324">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26100689">
      <w:bodyDiv w:val="1"/>
      <w:marLeft w:val="0"/>
      <w:marRight w:val="0"/>
      <w:marTop w:val="0"/>
      <w:marBottom w:val="0"/>
      <w:divBdr>
        <w:top w:val="none" w:sz="0" w:space="0" w:color="auto"/>
        <w:left w:val="none" w:sz="0" w:space="0" w:color="auto"/>
        <w:bottom w:val="none" w:sz="0" w:space="0" w:color="auto"/>
        <w:right w:val="none" w:sz="0" w:space="0" w:color="auto"/>
      </w:divBdr>
      <w:divsChild>
        <w:div w:id="996155300">
          <w:marLeft w:val="0"/>
          <w:marRight w:val="0"/>
          <w:marTop w:val="0"/>
          <w:marBottom w:val="0"/>
          <w:divBdr>
            <w:top w:val="none" w:sz="0" w:space="0" w:color="auto"/>
            <w:left w:val="none" w:sz="0" w:space="0" w:color="auto"/>
            <w:bottom w:val="none" w:sz="0" w:space="0" w:color="auto"/>
            <w:right w:val="none" w:sz="0" w:space="0" w:color="auto"/>
          </w:divBdr>
        </w:div>
        <w:div w:id="1009333900">
          <w:marLeft w:val="0"/>
          <w:marRight w:val="0"/>
          <w:marTop w:val="0"/>
          <w:marBottom w:val="0"/>
          <w:divBdr>
            <w:top w:val="none" w:sz="0" w:space="0" w:color="auto"/>
            <w:left w:val="none" w:sz="0" w:space="0" w:color="auto"/>
            <w:bottom w:val="none" w:sz="0" w:space="0" w:color="auto"/>
            <w:right w:val="none" w:sz="0" w:space="0" w:color="auto"/>
          </w:divBdr>
        </w:div>
        <w:div w:id="1474568468">
          <w:marLeft w:val="0"/>
          <w:marRight w:val="0"/>
          <w:marTop w:val="0"/>
          <w:marBottom w:val="0"/>
          <w:divBdr>
            <w:top w:val="none" w:sz="0" w:space="0" w:color="auto"/>
            <w:left w:val="none" w:sz="0" w:space="0" w:color="auto"/>
            <w:bottom w:val="none" w:sz="0" w:space="0" w:color="auto"/>
            <w:right w:val="none" w:sz="0" w:space="0" w:color="auto"/>
          </w:divBdr>
        </w:div>
      </w:divsChild>
    </w:div>
    <w:div w:id="29309771">
      <w:bodyDiv w:val="1"/>
      <w:marLeft w:val="0"/>
      <w:marRight w:val="0"/>
      <w:marTop w:val="0"/>
      <w:marBottom w:val="0"/>
      <w:divBdr>
        <w:top w:val="none" w:sz="0" w:space="0" w:color="auto"/>
        <w:left w:val="none" w:sz="0" w:space="0" w:color="auto"/>
        <w:bottom w:val="none" w:sz="0" w:space="0" w:color="auto"/>
        <w:right w:val="none" w:sz="0" w:space="0" w:color="auto"/>
      </w:divBdr>
      <w:divsChild>
        <w:div w:id="5400522">
          <w:marLeft w:val="0"/>
          <w:marRight w:val="0"/>
          <w:marTop w:val="0"/>
          <w:marBottom w:val="0"/>
          <w:divBdr>
            <w:top w:val="none" w:sz="0" w:space="0" w:color="auto"/>
            <w:left w:val="none" w:sz="0" w:space="0" w:color="auto"/>
            <w:bottom w:val="none" w:sz="0" w:space="0" w:color="auto"/>
            <w:right w:val="none" w:sz="0" w:space="0" w:color="auto"/>
          </w:divBdr>
        </w:div>
        <w:div w:id="20322511">
          <w:marLeft w:val="0"/>
          <w:marRight w:val="0"/>
          <w:marTop w:val="0"/>
          <w:marBottom w:val="0"/>
          <w:divBdr>
            <w:top w:val="none" w:sz="0" w:space="0" w:color="auto"/>
            <w:left w:val="none" w:sz="0" w:space="0" w:color="auto"/>
            <w:bottom w:val="none" w:sz="0" w:space="0" w:color="auto"/>
            <w:right w:val="none" w:sz="0" w:space="0" w:color="auto"/>
          </w:divBdr>
        </w:div>
        <w:div w:id="39481621">
          <w:marLeft w:val="0"/>
          <w:marRight w:val="0"/>
          <w:marTop w:val="0"/>
          <w:marBottom w:val="0"/>
          <w:divBdr>
            <w:top w:val="none" w:sz="0" w:space="0" w:color="auto"/>
            <w:left w:val="none" w:sz="0" w:space="0" w:color="auto"/>
            <w:bottom w:val="none" w:sz="0" w:space="0" w:color="auto"/>
            <w:right w:val="none" w:sz="0" w:space="0" w:color="auto"/>
          </w:divBdr>
          <w:divsChild>
            <w:div w:id="639964191">
              <w:marLeft w:val="0"/>
              <w:marRight w:val="0"/>
              <w:marTop w:val="30"/>
              <w:marBottom w:val="30"/>
              <w:divBdr>
                <w:top w:val="none" w:sz="0" w:space="0" w:color="auto"/>
                <w:left w:val="none" w:sz="0" w:space="0" w:color="auto"/>
                <w:bottom w:val="none" w:sz="0" w:space="0" w:color="auto"/>
                <w:right w:val="none" w:sz="0" w:space="0" w:color="auto"/>
              </w:divBdr>
              <w:divsChild>
                <w:div w:id="6566162">
                  <w:marLeft w:val="0"/>
                  <w:marRight w:val="0"/>
                  <w:marTop w:val="0"/>
                  <w:marBottom w:val="0"/>
                  <w:divBdr>
                    <w:top w:val="none" w:sz="0" w:space="0" w:color="auto"/>
                    <w:left w:val="none" w:sz="0" w:space="0" w:color="auto"/>
                    <w:bottom w:val="none" w:sz="0" w:space="0" w:color="auto"/>
                    <w:right w:val="none" w:sz="0" w:space="0" w:color="auto"/>
                  </w:divBdr>
                  <w:divsChild>
                    <w:div w:id="470740">
                      <w:marLeft w:val="0"/>
                      <w:marRight w:val="0"/>
                      <w:marTop w:val="0"/>
                      <w:marBottom w:val="0"/>
                      <w:divBdr>
                        <w:top w:val="none" w:sz="0" w:space="0" w:color="auto"/>
                        <w:left w:val="none" w:sz="0" w:space="0" w:color="auto"/>
                        <w:bottom w:val="none" w:sz="0" w:space="0" w:color="auto"/>
                        <w:right w:val="none" w:sz="0" w:space="0" w:color="auto"/>
                      </w:divBdr>
                    </w:div>
                  </w:divsChild>
                </w:div>
                <w:div w:id="105201395">
                  <w:marLeft w:val="0"/>
                  <w:marRight w:val="0"/>
                  <w:marTop w:val="0"/>
                  <w:marBottom w:val="0"/>
                  <w:divBdr>
                    <w:top w:val="none" w:sz="0" w:space="0" w:color="auto"/>
                    <w:left w:val="none" w:sz="0" w:space="0" w:color="auto"/>
                    <w:bottom w:val="none" w:sz="0" w:space="0" w:color="auto"/>
                    <w:right w:val="none" w:sz="0" w:space="0" w:color="auto"/>
                  </w:divBdr>
                  <w:divsChild>
                    <w:div w:id="1047071508">
                      <w:marLeft w:val="0"/>
                      <w:marRight w:val="0"/>
                      <w:marTop w:val="0"/>
                      <w:marBottom w:val="0"/>
                      <w:divBdr>
                        <w:top w:val="none" w:sz="0" w:space="0" w:color="auto"/>
                        <w:left w:val="none" w:sz="0" w:space="0" w:color="auto"/>
                        <w:bottom w:val="none" w:sz="0" w:space="0" w:color="auto"/>
                        <w:right w:val="none" w:sz="0" w:space="0" w:color="auto"/>
                      </w:divBdr>
                    </w:div>
                  </w:divsChild>
                </w:div>
                <w:div w:id="118230641">
                  <w:marLeft w:val="0"/>
                  <w:marRight w:val="0"/>
                  <w:marTop w:val="0"/>
                  <w:marBottom w:val="0"/>
                  <w:divBdr>
                    <w:top w:val="none" w:sz="0" w:space="0" w:color="auto"/>
                    <w:left w:val="none" w:sz="0" w:space="0" w:color="auto"/>
                    <w:bottom w:val="none" w:sz="0" w:space="0" w:color="auto"/>
                    <w:right w:val="none" w:sz="0" w:space="0" w:color="auto"/>
                  </w:divBdr>
                  <w:divsChild>
                    <w:div w:id="1650477388">
                      <w:marLeft w:val="0"/>
                      <w:marRight w:val="0"/>
                      <w:marTop w:val="0"/>
                      <w:marBottom w:val="0"/>
                      <w:divBdr>
                        <w:top w:val="none" w:sz="0" w:space="0" w:color="auto"/>
                        <w:left w:val="none" w:sz="0" w:space="0" w:color="auto"/>
                        <w:bottom w:val="none" w:sz="0" w:space="0" w:color="auto"/>
                        <w:right w:val="none" w:sz="0" w:space="0" w:color="auto"/>
                      </w:divBdr>
                    </w:div>
                  </w:divsChild>
                </w:div>
                <w:div w:id="136847685">
                  <w:marLeft w:val="0"/>
                  <w:marRight w:val="0"/>
                  <w:marTop w:val="0"/>
                  <w:marBottom w:val="0"/>
                  <w:divBdr>
                    <w:top w:val="none" w:sz="0" w:space="0" w:color="auto"/>
                    <w:left w:val="none" w:sz="0" w:space="0" w:color="auto"/>
                    <w:bottom w:val="none" w:sz="0" w:space="0" w:color="auto"/>
                    <w:right w:val="none" w:sz="0" w:space="0" w:color="auto"/>
                  </w:divBdr>
                  <w:divsChild>
                    <w:div w:id="1270233529">
                      <w:marLeft w:val="0"/>
                      <w:marRight w:val="0"/>
                      <w:marTop w:val="0"/>
                      <w:marBottom w:val="0"/>
                      <w:divBdr>
                        <w:top w:val="none" w:sz="0" w:space="0" w:color="auto"/>
                        <w:left w:val="none" w:sz="0" w:space="0" w:color="auto"/>
                        <w:bottom w:val="none" w:sz="0" w:space="0" w:color="auto"/>
                        <w:right w:val="none" w:sz="0" w:space="0" w:color="auto"/>
                      </w:divBdr>
                    </w:div>
                  </w:divsChild>
                </w:div>
                <w:div w:id="361636636">
                  <w:marLeft w:val="0"/>
                  <w:marRight w:val="0"/>
                  <w:marTop w:val="0"/>
                  <w:marBottom w:val="0"/>
                  <w:divBdr>
                    <w:top w:val="none" w:sz="0" w:space="0" w:color="auto"/>
                    <w:left w:val="none" w:sz="0" w:space="0" w:color="auto"/>
                    <w:bottom w:val="none" w:sz="0" w:space="0" w:color="auto"/>
                    <w:right w:val="none" w:sz="0" w:space="0" w:color="auto"/>
                  </w:divBdr>
                  <w:divsChild>
                    <w:div w:id="1395392736">
                      <w:marLeft w:val="0"/>
                      <w:marRight w:val="0"/>
                      <w:marTop w:val="0"/>
                      <w:marBottom w:val="0"/>
                      <w:divBdr>
                        <w:top w:val="none" w:sz="0" w:space="0" w:color="auto"/>
                        <w:left w:val="none" w:sz="0" w:space="0" w:color="auto"/>
                        <w:bottom w:val="none" w:sz="0" w:space="0" w:color="auto"/>
                        <w:right w:val="none" w:sz="0" w:space="0" w:color="auto"/>
                      </w:divBdr>
                    </w:div>
                  </w:divsChild>
                </w:div>
                <w:div w:id="369185870">
                  <w:marLeft w:val="0"/>
                  <w:marRight w:val="0"/>
                  <w:marTop w:val="0"/>
                  <w:marBottom w:val="0"/>
                  <w:divBdr>
                    <w:top w:val="none" w:sz="0" w:space="0" w:color="auto"/>
                    <w:left w:val="none" w:sz="0" w:space="0" w:color="auto"/>
                    <w:bottom w:val="none" w:sz="0" w:space="0" w:color="auto"/>
                    <w:right w:val="none" w:sz="0" w:space="0" w:color="auto"/>
                  </w:divBdr>
                  <w:divsChild>
                    <w:div w:id="1900939382">
                      <w:marLeft w:val="0"/>
                      <w:marRight w:val="0"/>
                      <w:marTop w:val="0"/>
                      <w:marBottom w:val="0"/>
                      <w:divBdr>
                        <w:top w:val="none" w:sz="0" w:space="0" w:color="auto"/>
                        <w:left w:val="none" w:sz="0" w:space="0" w:color="auto"/>
                        <w:bottom w:val="none" w:sz="0" w:space="0" w:color="auto"/>
                        <w:right w:val="none" w:sz="0" w:space="0" w:color="auto"/>
                      </w:divBdr>
                    </w:div>
                  </w:divsChild>
                </w:div>
                <w:div w:id="648899111">
                  <w:marLeft w:val="0"/>
                  <w:marRight w:val="0"/>
                  <w:marTop w:val="0"/>
                  <w:marBottom w:val="0"/>
                  <w:divBdr>
                    <w:top w:val="none" w:sz="0" w:space="0" w:color="auto"/>
                    <w:left w:val="none" w:sz="0" w:space="0" w:color="auto"/>
                    <w:bottom w:val="none" w:sz="0" w:space="0" w:color="auto"/>
                    <w:right w:val="none" w:sz="0" w:space="0" w:color="auto"/>
                  </w:divBdr>
                  <w:divsChild>
                    <w:div w:id="571937284">
                      <w:marLeft w:val="0"/>
                      <w:marRight w:val="0"/>
                      <w:marTop w:val="0"/>
                      <w:marBottom w:val="0"/>
                      <w:divBdr>
                        <w:top w:val="none" w:sz="0" w:space="0" w:color="auto"/>
                        <w:left w:val="none" w:sz="0" w:space="0" w:color="auto"/>
                        <w:bottom w:val="none" w:sz="0" w:space="0" w:color="auto"/>
                        <w:right w:val="none" w:sz="0" w:space="0" w:color="auto"/>
                      </w:divBdr>
                    </w:div>
                  </w:divsChild>
                </w:div>
                <w:div w:id="1367296087">
                  <w:marLeft w:val="0"/>
                  <w:marRight w:val="0"/>
                  <w:marTop w:val="0"/>
                  <w:marBottom w:val="0"/>
                  <w:divBdr>
                    <w:top w:val="none" w:sz="0" w:space="0" w:color="auto"/>
                    <w:left w:val="none" w:sz="0" w:space="0" w:color="auto"/>
                    <w:bottom w:val="none" w:sz="0" w:space="0" w:color="auto"/>
                    <w:right w:val="none" w:sz="0" w:space="0" w:color="auto"/>
                  </w:divBdr>
                  <w:divsChild>
                    <w:div w:id="322706076">
                      <w:marLeft w:val="0"/>
                      <w:marRight w:val="0"/>
                      <w:marTop w:val="0"/>
                      <w:marBottom w:val="0"/>
                      <w:divBdr>
                        <w:top w:val="none" w:sz="0" w:space="0" w:color="auto"/>
                        <w:left w:val="none" w:sz="0" w:space="0" w:color="auto"/>
                        <w:bottom w:val="none" w:sz="0" w:space="0" w:color="auto"/>
                        <w:right w:val="none" w:sz="0" w:space="0" w:color="auto"/>
                      </w:divBdr>
                    </w:div>
                  </w:divsChild>
                </w:div>
                <w:div w:id="1648172068">
                  <w:marLeft w:val="0"/>
                  <w:marRight w:val="0"/>
                  <w:marTop w:val="0"/>
                  <w:marBottom w:val="0"/>
                  <w:divBdr>
                    <w:top w:val="none" w:sz="0" w:space="0" w:color="auto"/>
                    <w:left w:val="none" w:sz="0" w:space="0" w:color="auto"/>
                    <w:bottom w:val="none" w:sz="0" w:space="0" w:color="auto"/>
                    <w:right w:val="none" w:sz="0" w:space="0" w:color="auto"/>
                  </w:divBdr>
                  <w:divsChild>
                    <w:div w:id="263809160">
                      <w:marLeft w:val="0"/>
                      <w:marRight w:val="0"/>
                      <w:marTop w:val="0"/>
                      <w:marBottom w:val="0"/>
                      <w:divBdr>
                        <w:top w:val="none" w:sz="0" w:space="0" w:color="auto"/>
                        <w:left w:val="none" w:sz="0" w:space="0" w:color="auto"/>
                        <w:bottom w:val="none" w:sz="0" w:space="0" w:color="auto"/>
                        <w:right w:val="none" w:sz="0" w:space="0" w:color="auto"/>
                      </w:divBdr>
                    </w:div>
                  </w:divsChild>
                </w:div>
                <w:div w:id="1860005834">
                  <w:marLeft w:val="0"/>
                  <w:marRight w:val="0"/>
                  <w:marTop w:val="0"/>
                  <w:marBottom w:val="0"/>
                  <w:divBdr>
                    <w:top w:val="none" w:sz="0" w:space="0" w:color="auto"/>
                    <w:left w:val="none" w:sz="0" w:space="0" w:color="auto"/>
                    <w:bottom w:val="none" w:sz="0" w:space="0" w:color="auto"/>
                    <w:right w:val="none" w:sz="0" w:space="0" w:color="auto"/>
                  </w:divBdr>
                  <w:divsChild>
                    <w:div w:id="1093168695">
                      <w:marLeft w:val="0"/>
                      <w:marRight w:val="0"/>
                      <w:marTop w:val="0"/>
                      <w:marBottom w:val="0"/>
                      <w:divBdr>
                        <w:top w:val="none" w:sz="0" w:space="0" w:color="auto"/>
                        <w:left w:val="none" w:sz="0" w:space="0" w:color="auto"/>
                        <w:bottom w:val="none" w:sz="0" w:space="0" w:color="auto"/>
                        <w:right w:val="none" w:sz="0" w:space="0" w:color="auto"/>
                      </w:divBdr>
                    </w:div>
                  </w:divsChild>
                </w:div>
                <w:div w:id="1954550300">
                  <w:marLeft w:val="0"/>
                  <w:marRight w:val="0"/>
                  <w:marTop w:val="0"/>
                  <w:marBottom w:val="0"/>
                  <w:divBdr>
                    <w:top w:val="none" w:sz="0" w:space="0" w:color="auto"/>
                    <w:left w:val="none" w:sz="0" w:space="0" w:color="auto"/>
                    <w:bottom w:val="none" w:sz="0" w:space="0" w:color="auto"/>
                    <w:right w:val="none" w:sz="0" w:space="0" w:color="auto"/>
                  </w:divBdr>
                  <w:divsChild>
                    <w:div w:id="174078842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43605045">
          <w:marLeft w:val="0"/>
          <w:marRight w:val="0"/>
          <w:marTop w:val="0"/>
          <w:marBottom w:val="0"/>
          <w:divBdr>
            <w:top w:val="none" w:sz="0" w:space="0" w:color="auto"/>
            <w:left w:val="none" w:sz="0" w:space="0" w:color="auto"/>
            <w:bottom w:val="none" w:sz="0" w:space="0" w:color="auto"/>
            <w:right w:val="none" w:sz="0" w:space="0" w:color="auto"/>
          </w:divBdr>
        </w:div>
        <w:div w:id="69428999">
          <w:marLeft w:val="0"/>
          <w:marRight w:val="0"/>
          <w:marTop w:val="0"/>
          <w:marBottom w:val="0"/>
          <w:divBdr>
            <w:top w:val="none" w:sz="0" w:space="0" w:color="auto"/>
            <w:left w:val="none" w:sz="0" w:space="0" w:color="auto"/>
            <w:bottom w:val="none" w:sz="0" w:space="0" w:color="auto"/>
            <w:right w:val="none" w:sz="0" w:space="0" w:color="auto"/>
          </w:divBdr>
        </w:div>
        <w:div w:id="73556217">
          <w:marLeft w:val="0"/>
          <w:marRight w:val="0"/>
          <w:marTop w:val="0"/>
          <w:marBottom w:val="0"/>
          <w:divBdr>
            <w:top w:val="none" w:sz="0" w:space="0" w:color="auto"/>
            <w:left w:val="none" w:sz="0" w:space="0" w:color="auto"/>
            <w:bottom w:val="none" w:sz="0" w:space="0" w:color="auto"/>
            <w:right w:val="none" w:sz="0" w:space="0" w:color="auto"/>
          </w:divBdr>
        </w:div>
        <w:div w:id="90785384">
          <w:marLeft w:val="0"/>
          <w:marRight w:val="0"/>
          <w:marTop w:val="0"/>
          <w:marBottom w:val="0"/>
          <w:divBdr>
            <w:top w:val="none" w:sz="0" w:space="0" w:color="auto"/>
            <w:left w:val="none" w:sz="0" w:space="0" w:color="auto"/>
            <w:bottom w:val="none" w:sz="0" w:space="0" w:color="auto"/>
            <w:right w:val="none" w:sz="0" w:space="0" w:color="auto"/>
          </w:divBdr>
        </w:div>
        <w:div w:id="102574361">
          <w:marLeft w:val="0"/>
          <w:marRight w:val="0"/>
          <w:marTop w:val="0"/>
          <w:marBottom w:val="0"/>
          <w:divBdr>
            <w:top w:val="none" w:sz="0" w:space="0" w:color="auto"/>
            <w:left w:val="none" w:sz="0" w:space="0" w:color="auto"/>
            <w:bottom w:val="none" w:sz="0" w:space="0" w:color="auto"/>
            <w:right w:val="none" w:sz="0" w:space="0" w:color="auto"/>
          </w:divBdr>
        </w:div>
        <w:div w:id="140706033">
          <w:marLeft w:val="0"/>
          <w:marRight w:val="0"/>
          <w:marTop w:val="0"/>
          <w:marBottom w:val="0"/>
          <w:divBdr>
            <w:top w:val="none" w:sz="0" w:space="0" w:color="auto"/>
            <w:left w:val="none" w:sz="0" w:space="0" w:color="auto"/>
            <w:bottom w:val="none" w:sz="0" w:space="0" w:color="auto"/>
            <w:right w:val="none" w:sz="0" w:space="0" w:color="auto"/>
          </w:divBdr>
          <w:divsChild>
            <w:div w:id="1322389629">
              <w:marLeft w:val="0"/>
              <w:marRight w:val="0"/>
              <w:marTop w:val="30"/>
              <w:marBottom w:val="30"/>
              <w:divBdr>
                <w:top w:val="none" w:sz="0" w:space="0" w:color="auto"/>
                <w:left w:val="none" w:sz="0" w:space="0" w:color="auto"/>
                <w:bottom w:val="none" w:sz="0" w:space="0" w:color="auto"/>
                <w:right w:val="none" w:sz="0" w:space="0" w:color="auto"/>
              </w:divBdr>
              <w:divsChild>
                <w:div w:id="92364180">
                  <w:marLeft w:val="0"/>
                  <w:marRight w:val="0"/>
                  <w:marTop w:val="0"/>
                  <w:marBottom w:val="0"/>
                  <w:divBdr>
                    <w:top w:val="none" w:sz="0" w:space="0" w:color="auto"/>
                    <w:left w:val="none" w:sz="0" w:space="0" w:color="auto"/>
                    <w:bottom w:val="none" w:sz="0" w:space="0" w:color="auto"/>
                    <w:right w:val="none" w:sz="0" w:space="0" w:color="auto"/>
                  </w:divBdr>
                  <w:divsChild>
                    <w:div w:id="1840072909">
                      <w:marLeft w:val="0"/>
                      <w:marRight w:val="0"/>
                      <w:marTop w:val="0"/>
                      <w:marBottom w:val="0"/>
                      <w:divBdr>
                        <w:top w:val="none" w:sz="0" w:space="0" w:color="auto"/>
                        <w:left w:val="none" w:sz="0" w:space="0" w:color="auto"/>
                        <w:bottom w:val="none" w:sz="0" w:space="0" w:color="auto"/>
                        <w:right w:val="none" w:sz="0" w:space="0" w:color="auto"/>
                      </w:divBdr>
                    </w:div>
                  </w:divsChild>
                </w:div>
                <w:div w:id="206650493">
                  <w:marLeft w:val="0"/>
                  <w:marRight w:val="0"/>
                  <w:marTop w:val="0"/>
                  <w:marBottom w:val="0"/>
                  <w:divBdr>
                    <w:top w:val="none" w:sz="0" w:space="0" w:color="auto"/>
                    <w:left w:val="none" w:sz="0" w:space="0" w:color="auto"/>
                    <w:bottom w:val="none" w:sz="0" w:space="0" w:color="auto"/>
                    <w:right w:val="none" w:sz="0" w:space="0" w:color="auto"/>
                  </w:divBdr>
                  <w:divsChild>
                    <w:div w:id="34158276">
                      <w:marLeft w:val="0"/>
                      <w:marRight w:val="0"/>
                      <w:marTop w:val="0"/>
                      <w:marBottom w:val="0"/>
                      <w:divBdr>
                        <w:top w:val="none" w:sz="0" w:space="0" w:color="auto"/>
                        <w:left w:val="none" w:sz="0" w:space="0" w:color="auto"/>
                        <w:bottom w:val="none" w:sz="0" w:space="0" w:color="auto"/>
                        <w:right w:val="none" w:sz="0" w:space="0" w:color="auto"/>
                      </w:divBdr>
                    </w:div>
                    <w:div w:id="49622814">
                      <w:marLeft w:val="0"/>
                      <w:marRight w:val="0"/>
                      <w:marTop w:val="0"/>
                      <w:marBottom w:val="0"/>
                      <w:divBdr>
                        <w:top w:val="none" w:sz="0" w:space="0" w:color="auto"/>
                        <w:left w:val="none" w:sz="0" w:space="0" w:color="auto"/>
                        <w:bottom w:val="none" w:sz="0" w:space="0" w:color="auto"/>
                        <w:right w:val="none" w:sz="0" w:space="0" w:color="auto"/>
                      </w:divBdr>
                    </w:div>
                    <w:div w:id="54545218">
                      <w:marLeft w:val="0"/>
                      <w:marRight w:val="0"/>
                      <w:marTop w:val="0"/>
                      <w:marBottom w:val="0"/>
                      <w:divBdr>
                        <w:top w:val="none" w:sz="0" w:space="0" w:color="auto"/>
                        <w:left w:val="none" w:sz="0" w:space="0" w:color="auto"/>
                        <w:bottom w:val="none" w:sz="0" w:space="0" w:color="auto"/>
                        <w:right w:val="none" w:sz="0" w:space="0" w:color="auto"/>
                      </w:divBdr>
                    </w:div>
                    <w:div w:id="237906631">
                      <w:marLeft w:val="0"/>
                      <w:marRight w:val="0"/>
                      <w:marTop w:val="0"/>
                      <w:marBottom w:val="0"/>
                      <w:divBdr>
                        <w:top w:val="none" w:sz="0" w:space="0" w:color="auto"/>
                        <w:left w:val="none" w:sz="0" w:space="0" w:color="auto"/>
                        <w:bottom w:val="none" w:sz="0" w:space="0" w:color="auto"/>
                        <w:right w:val="none" w:sz="0" w:space="0" w:color="auto"/>
                      </w:divBdr>
                    </w:div>
                    <w:div w:id="393504965">
                      <w:marLeft w:val="0"/>
                      <w:marRight w:val="0"/>
                      <w:marTop w:val="0"/>
                      <w:marBottom w:val="0"/>
                      <w:divBdr>
                        <w:top w:val="none" w:sz="0" w:space="0" w:color="auto"/>
                        <w:left w:val="none" w:sz="0" w:space="0" w:color="auto"/>
                        <w:bottom w:val="none" w:sz="0" w:space="0" w:color="auto"/>
                        <w:right w:val="none" w:sz="0" w:space="0" w:color="auto"/>
                      </w:divBdr>
                    </w:div>
                    <w:div w:id="523633167">
                      <w:marLeft w:val="0"/>
                      <w:marRight w:val="0"/>
                      <w:marTop w:val="0"/>
                      <w:marBottom w:val="0"/>
                      <w:divBdr>
                        <w:top w:val="none" w:sz="0" w:space="0" w:color="auto"/>
                        <w:left w:val="none" w:sz="0" w:space="0" w:color="auto"/>
                        <w:bottom w:val="none" w:sz="0" w:space="0" w:color="auto"/>
                        <w:right w:val="none" w:sz="0" w:space="0" w:color="auto"/>
                      </w:divBdr>
                    </w:div>
                    <w:div w:id="677777504">
                      <w:marLeft w:val="0"/>
                      <w:marRight w:val="0"/>
                      <w:marTop w:val="0"/>
                      <w:marBottom w:val="0"/>
                      <w:divBdr>
                        <w:top w:val="none" w:sz="0" w:space="0" w:color="auto"/>
                        <w:left w:val="none" w:sz="0" w:space="0" w:color="auto"/>
                        <w:bottom w:val="none" w:sz="0" w:space="0" w:color="auto"/>
                        <w:right w:val="none" w:sz="0" w:space="0" w:color="auto"/>
                      </w:divBdr>
                    </w:div>
                    <w:div w:id="689648162">
                      <w:marLeft w:val="0"/>
                      <w:marRight w:val="0"/>
                      <w:marTop w:val="0"/>
                      <w:marBottom w:val="0"/>
                      <w:divBdr>
                        <w:top w:val="none" w:sz="0" w:space="0" w:color="auto"/>
                        <w:left w:val="none" w:sz="0" w:space="0" w:color="auto"/>
                        <w:bottom w:val="none" w:sz="0" w:space="0" w:color="auto"/>
                        <w:right w:val="none" w:sz="0" w:space="0" w:color="auto"/>
                      </w:divBdr>
                    </w:div>
                    <w:div w:id="767313161">
                      <w:marLeft w:val="0"/>
                      <w:marRight w:val="0"/>
                      <w:marTop w:val="0"/>
                      <w:marBottom w:val="0"/>
                      <w:divBdr>
                        <w:top w:val="none" w:sz="0" w:space="0" w:color="auto"/>
                        <w:left w:val="none" w:sz="0" w:space="0" w:color="auto"/>
                        <w:bottom w:val="none" w:sz="0" w:space="0" w:color="auto"/>
                        <w:right w:val="none" w:sz="0" w:space="0" w:color="auto"/>
                      </w:divBdr>
                    </w:div>
                    <w:div w:id="994141986">
                      <w:marLeft w:val="0"/>
                      <w:marRight w:val="0"/>
                      <w:marTop w:val="0"/>
                      <w:marBottom w:val="0"/>
                      <w:divBdr>
                        <w:top w:val="none" w:sz="0" w:space="0" w:color="auto"/>
                        <w:left w:val="none" w:sz="0" w:space="0" w:color="auto"/>
                        <w:bottom w:val="none" w:sz="0" w:space="0" w:color="auto"/>
                        <w:right w:val="none" w:sz="0" w:space="0" w:color="auto"/>
                      </w:divBdr>
                    </w:div>
                    <w:div w:id="1071079312">
                      <w:marLeft w:val="0"/>
                      <w:marRight w:val="0"/>
                      <w:marTop w:val="0"/>
                      <w:marBottom w:val="0"/>
                      <w:divBdr>
                        <w:top w:val="none" w:sz="0" w:space="0" w:color="auto"/>
                        <w:left w:val="none" w:sz="0" w:space="0" w:color="auto"/>
                        <w:bottom w:val="none" w:sz="0" w:space="0" w:color="auto"/>
                        <w:right w:val="none" w:sz="0" w:space="0" w:color="auto"/>
                      </w:divBdr>
                    </w:div>
                    <w:div w:id="1179152037">
                      <w:marLeft w:val="0"/>
                      <w:marRight w:val="0"/>
                      <w:marTop w:val="0"/>
                      <w:marBottom w:val="0"/>
                      <w:divBdr>
                        <w:top w:val="none" w:sz="0" w:space="0" w:color="auto"/>
                        <w:left w:val="none" w:sz="0" w:space="0" w:color="auto"/>
                        <w:bottom w:val="none" w:sz="0" w:space="0" w:color="auto"/>
                        <w:right w:val="none" w:sz="0" w:space="0" w:color="auto"/>
                      </w:divBdr>
                    </w:div>
                    <w:div w:id="1194610271">
                      <w:marLeft w:val="0"/>
                      <w:marRight w:val="0"/>
                      <w:marTop w:val="0"/>
                      <w:marBottom w:val="0"/>
                      <w:divBdr>
                        <w:top w:val="none" w:sz="0" w:space="0" w:color="auto"/>
                        <w:left w:val="none" w:sz="0" w:space="0" w:color="auto"/>
                        <w:bottom w:val="none" w:sz="0" w:space="0" w:color="auto"/>
                        <w:right w:val="none" w:sz="0" w:space="0" w:color="auto"/>
                      </w:divBdr>
                    </w:div>
                    <w:div w:id="1318607091">
                      <w:marLeft w:val="0"/>
                      <w:marRight w:val="0"/>
                      <w:marTop w:val="0"/>
                      <w:marBottom w:val="0"/>
                      <w:divBdr>
                        <w:top w:val="none" w:sz="0" w:space="0" w:color="auto"/>
                        <w:left w:val="none" w:sz="0" w:space="0" w:color="auto"/>
                        <w:bottom w:val="none" w:sz="0" w:space="0" w:color="auto"/>
                        <w:right w:val="none" w:sz="0" w:space="0" w:color="auto"/>
                      </w:divBdr>
                    </w:div>
                    <w:div w:id="1397440024">
                      <w:marLeft w:val="0"/>
                      <w:marRight w:val="0"/>
                      <w:marTop w:val="0"/>
                      <w:marBottom w:val="0"/>
                      <w:divBdr>
                        <w:top w:val="none" w:sz="0" w:space="0" w:color="auto"/>
                        <w:left w:val="none" w:sz="0" w:space="0" w:color="auto"/>
                        <w:bottom w:val="none" w:sz="0" w:space="0" w:color="auto"/>
                        <w:right w:val="none" w:sz="0" w:space="0" w:color="auto"/>
                      </w:divBdr>
                    </w:div>
                    <w:div w:id="1780681351">
                      <w:marLeft w:val="0"/>
                      <w:marRight w:val="0"/>
                      <w:marTop w:val="0"/>
                      <w:marBottom w:val="0"/>
                      <w:divBdr>
                        <w:top w:val="none" w:sz="0" w:space="0" w:color="auto"/>
                        <w:left w:val="none" w:sz="0" w:space="0" w:color="auto"/>
                        <w:bottom w:val="none" w:sz="0" w:space="0" w:color="auto"/>
                        <w:right w:val="none" w:sz="0" w:space="0" w:color="auto"/>
                      </w:divBdr>
                    </w:div>
                  </w:divsChild>
                </w:div>
                <w:div w:id="1421753314">
                  <w:marLeft w:val="0"/>
                  <w:marRight w:val="0"/>
                  <w:marTop w:val="0"/>
                  <w:marBottom w:val="0"/>
                  <w:divBdr>
                    <w:top w:val="none" w:sz="0" w:space="0" w:color="auto"/>
                    <w:left w:val="none" w:sz="0" w:space="0" w:color="auto"/>
                    <w:bottom w:val="none" w:sz="0" w:space="0" w:color="auto"/>
                    <w:right w:val="none" w:sz="0" w:space="0" w:color="auto"/>
                  </w:divBdr>
                  <w:divsChild>
                    <w:div w:id="135137141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54033263">
          <w:marLeft w:val="0"/>
          <w:marRight w:val="0"/>
          <w:marTop w:val="0"/>
          <w:marBottom w:val="0"/>
          <w:divBdr>
            <w:top w:val="none" w:sz="0" w:space="0" w:color="auto"/>
            <w:left w:val="none" w:sz="0" w:space="0" w:color="auto"/>
            <w:bottom w:val="none" w:sz="0" w:space="0" w:color="auto"/>
            <w:right w:val="none" w:sz="0" w:space="0" w:color="auto"/>
          </w:divBdr>
        </w:div>
        <w:div w:id="168640683">
          <w:marLeft w:val="0"/>
          <w:marRight w:val="0"/>
          <w:marTop w:val="0"/>
          <w:marBottom w:val="0"/>
          <w:divBdr>
            <w:top w:val="none" w:sz="0" w:space="0" w:color="auto"/>
            <w:left w:val="none" w:sz="0" w:space="0" w:color="auto"/>
            <w:bottom w:val="none" w:sz="0" w:space="0" w:color="auto"/>
            <w:right w:val="none" w:sz="0" w:space="0" w:color="auto"/>
          </w:divBdr>
        </w:div>
        <w:div w:id="174392104">
          <w:marLeft w:val="0"/>
          <w:marRight w:val="0"/>
          <w:marTop w:val="0"/>
          <w:marBottom w:val="0"/>
          <w:divBdr>
            <w:top w:val="none" w:sz="0" w:space="0" w:color="auto"/>
            <w:left w:val="none" w:sz="0" w:space="0" w:color="auto"/>
            <w:bottom w:val="none" w:sz="0" w:space="0" w:color="auto"/>
            <w:right w:val="none" w:sz="0" w:space="0" w:color="auto"/>
          </w:divBdr>
        </w:div>
        <w:div w:id="197544847">
          <w:marLeft w:val="0"/>
          <w:marRight w:val="0"/>
          <w:marTop w:val="0"/>
          <w:marBottom w:val="0"/>
          <w:divBdr>
            <w:top w:val="none" w:sz="0" w:space="0" w:color="auto"/>
            <w:left w:val="none" w:sz="0" w:space="0" w:color="auto"/>
            <w:bottom w:val="none" w:sz="0" w:space="0" w:color="auto"/>
            <w:right w:val="none" w:sz="0" w:space="0" w:color="auto"/>
          </w:divBdr>
        </w:div>
        <w:div w:id="253974033">
          <w:marLeft w:val="0"/>
          <w:marRight w:val="0"/>
          <w:marTop w:val="0"/>
          <w:marBottom w:val="0"/>
          <w:divBdr>
            <w:top w:val="none" w:sz="0" w:space="0" w:color="auto"/>
            <w:left w:val="none" w:sz="0" w:space="0" w:color="auto"/>
            <w:bottom w:val="none" w:sz="0" w:space="0" w:color="auto"/>
            <w:right w:val="none" w:sz="0" w:space="0" w:color="auto"/>
          </w:divBdr>
        </w:div>
        <w:div w:id="259678993">
          <w:marLeft w:val="0"/>
          <w:marRight w:val="0"/>
          <w:marTop w:val="0"/>
          <w:marBottom w:val="0"/>
          <w:divBdr>
            <w:top w:val="none" w:sz="0" w:space="0" w:color="auto"/>
            <w:left w:val="none" w:sz="0" w:space="0" w:color="auto"/>
            <w:bottom w:val="none" w:sz="0" w:space="0" w:color="auto"/>
            <w:right w:val="none" w:sz="0" w:space="0" w:color="auto"/>
          </w:divBdr>
        </w:div>
        <w:div w:id="280916460">
          <w:marLeft w:val="0"/>
          <w:marRight w:val="0"/>
          <w:marTop w:val="0"/>
          <w:marBottom w:val="0"/>
          <w:divBdr>
            <w:top w:val="none" w:sz="0" w:space="0" w:color="auto"/>
            <w:left w:val="none" w:sz="0" w:space="0" w:color="auto"/>
            <w:bottom w:val="none" w:sz="0" w:space="0" w:color="auto"/>
            <w:right w:val="none" w:sz="0" w:space="0" w:color="auto"/>
          </w:divBdr>
        </w:div>
        <w:div w:id="286932700">
          <w:marLeft w:val="0"/>
          <w:marRight w:val="0"/>
          <w:marTop w:val="0"/>
          <w:marBottom w:val="0"/>
          <w:divBdr>
            <w:top w:val="none" w:sz="0" w:space="0" w:color="auto"/>
            <w:left w:val="none" w:sz="0" w:space="0" w:color="auto"/>
            <w:bottom w:val="none" w:sz="0" w:space="0" w:color="auto"/>
            <w:right w:val="none" w:sz="0" w:space="0" w:color="auto"/>
          </w:divBdr>
        </w:div>
        <w:div w:id="300157458">
          <w:marLeft w:val="0"/>
          <w:marRight w:val="0"/>
          <w:marTop w:val="0"/>
          <w:marBottom w:val="0"/>
          <w:divBdr>
            <w:top w:val="none" w:sz="0" w:space="0" w:color="auto"/>
            <w:left w:val="none" w:sz="0" w:space="0" w:color="auto"/>
            <w:bottom w:val="none" w:sz="0" w:space="0" w:color="auto"/>
            <w:right w:val="none" w:sz="0" w:space="0" w:color="auto"/>
          </w:divBdr>
        </w:div>
        <w:div w:id="308945118">
          <w:marLeft w:val="0"/>
          <w:marRight w:val="0"/>
          <w:marTop w:val="0"/>
          <w:marBottom w:val="0"/>
          <w:divBdr>
            <w:top w:val="none" w:sz="0" w:space="0" w:color="auto"/>
            <w:left w:val="none" w:sz="0" w:space="0" w:color="auto"/>
            <w:bottom w:val="none" w:sz="0" w:space="0" w:color="auto"/>
            <w:right w:val="none" w:sz="0" w:space="0" w:color="auto"/>
          </w:divBdr>
        </w:div>
        <w:div w:id="334844148">
          <w:marLeft w:val="0"/>
          <w:marRight w:val="0"/>
          <w:marTop w:val="0"/>
          <w:marBottom w:val="0"/>
          <w:divBdr>
            <w:top w:val="none" w:sz="0" w:space="0" w:color="auto"/>
            <w:left w:val="none" w:sz="0" w:space="0" w:color="auto"/>
            <w:bottom w:val="none" w:sz="0" w:space="0" w:color="auto"/>
            <w:right w:val="none" w:sz="0" w:space="0" w:color="auto"/>
          </w:divBdr>
        </w:div>
        <w:div w:id="376005769">
          <w:marLeft w:val="0"/>
          <w:marRight w:val="0"/>
          <w:marTop w:val="0"/>
          <w:marBottom w:val="0"/>
          <w:divBdr>
            <w:top w:val="none" w:sz="0" w:space="0" w:color="auto"/>
            <w:left w:val="none" w:sz="0" w:space="0" w:color="auto"/>
            <w:bottom w:val="none" w:sz="0" w:space="0" w:color="auto"/>
            <w:right w:val="none" w:sz="0" w:space="0" w:color="auto"/>
          </w:divBdr>
        </w:div>
        <w:div w:id="377319942">
          <w:marLeft w:val="0"/>
          <w:marRight w:val="0"/>
          <w:marTop w:val="0"/>
          <w:marBottom w:val="0"/>
          <w:divBdr>
            <w:top w:val="none" w:sz="0" w:space="0" w:color="auto"/>
            <w:left w:val="none" w:sz="0" w:space="0" w:color="auto"/>
            <w:bottom w:val="none" w:sz="0" w:space="0" w:color="auto"/>
            <w:right w:val="none" w:sz="0" w:space="0" w:color="auto"/>
          </w:divBdr>
        </w:div>
        <w:div w:id="399980299">
          <w:marLeft w:val="0"/>
          <w:marRight w:val="0"/>
          <w:marTop w:val="0"/>
          <w:marBottom w:val="0"/>
          <w:divBdr>
            <w:top w:val="none" w:sz="0" w:space="0" w:color="auto"/>
            <w:left w:val="none" w:sz="0" w:space="0" w:color="auto"/>
            <w:bottom w:val="none" w:sz="0" w:space="0" w:color="auto"/>
            <w:right w:val="none" w:sz="0" w:space="0" w:color="auto"/>
          </w:divBdr>
        </w:div>
        <w:div w:id="404643153">
          <w:marLeft w:val="0"/>
          <w:marRight w:val="0"/>
          <w:marTop w:val="0"/>
          <w:marBottom w:val="0"/>
          <w:divBdr>
            <w:top w:val="none" w:sz="0" w:space="0" w:color="auto"/>
            <w:left w:val="none" w:sz="0" w:space="0" w:color="auto"/>
            <w:bottom w:val="none" w:sz="0" w:space="0" w:color="auto"/>
            <w:right w:val="none" w:sz="0" w:space="0" w:color="auto"/>
          </w:divBdr>
          <w:divsChild>
            <w:div w:id="130368707">
              <w:marLeft w:val="0"/>
              <w:marRight w:val="0"/>
              <w:marTop w:val="0"/>
              <w:marBottom w:val="0"/>
              <w:divBdr>
                <w:top w:val="none" w:sz="0" w:space="0" w:color="auto"/>
                <w:left w:val="none" w:sz="0" w:space="0" w:color="auto"/>
                <w:bottom w:val="none" w:sz="0" w:space="0" w:color="auto"/>
                <w:right w:val="none" w:sz="0" w:space="0" w:color="auto"/>
              </w:divBdr>
            </w:div>
            <w:div w:id="728187592">
              <w:marLeft w:val="0"/>
              <w:marRight w:val="0"/>
              <w:marTop w:val="0"/>
              <w:marBottom w:val="0"/>
              <w:divBdr>
                <w:top w:val="none" w:sz="0" w:space="0" w:color="auto"/>
                <w:left w:val="none" w:sz="0" w:space="0" w:color="auto"/>
                <w:bottom w:val="none" w:sz="0" w:space="0" w:color="auto"/>
                <w:right w:val="none" w:sz="0" w:space="0" w:color="auto"/>
              </w:divBdr>
            </w:div>
            <w:div w:id="738745720">
              <w:marLeft w:val="0"/>
              <w:marRight w:val="0"/>
              <w:marTop w:val="0"/>
              <w:marBottom w:val="0"/>
              <w:divBdr>
                <w:top w:val="none" w:sz="0" w:space="0" w:color="auto"/>
                <w:left w:val="none" w:sz="0" w:space="0" w:color="auto"/>
                <w:bottom w:val="none" w:sz="0" w:space="0" w:color="auto"/>
                <w:right w:val="none" w:sz="0" w:space="0" w:color="auto"/>
              </w:divBdr>
            </w:div>
            <w:div w:id="970284847">
              <w:marLeft w:val="0"/>
              <w:marRight w:val="0"/>
              <w:marTop w:val="0"/>
              <w:marBottom w:val="0"/>
              <w:divBdr>
                <w:top w:val="none" w:sz="0" w:space="0" w:color="auto"/>
                <w:left w:val="none" w:sz="0" w:space="0" w:color="auto"/>
                <w:bottom w:val="none" w:sz="0" w:space="0" w:color="auto"/>
                <w:right w:val="none" w:sz="0" w:space="0" w:color="auto"/>
              </w:divBdr>
            </w:div>
            <w:div w:id="1039550236">
              <w:marLeft w:val="0"/>
              <w:marRight w:val="0"/>
              <w:marTop w:val="0"/>
              <w:marBottom w:val="0"/>
              <w:divBdr>
                <w:top w:val="none" w:sz="0" w:space="0" w:color="auto"/>
                <w:left w:val="none" w:sz="0" w:space="0" w:color="auto"/>
                <w:bottom w:val="none" w:sz="0" w:space="0" w:color="auto"/>
                <w:right w:val="none" w:sz="0" w:space="0" w:color="auto"/>
              </w:divBdr>
            </w:div>
            <w:div w:id="1061906824">
              <w:marLeft w:val="0"/>
              <w:marRight w:val="0"/>
              <w:marTop w:val="0"/>
              <w:marBottom w:val="0"/>
              <w:divBdr>
                <w:top w:val="none" w:sz="0" w:space="0" w:color="auto"/>
                <w:left w:val="none" w:sz="0" w:space="0" w:color="auto"/>
                <w:bottom w:val="none" w:sz="0" w:space="0" w:color="auto"/>
                <w:right w:val="none" w:sz="0" w:space="0" w:color="auto"/>
              </w:divBdr>
            </w:div>
            <w:div w:id="1927839492">
              <w:marLeft w:val="0"/>
              <w:marRight w:val="0"/>
              <w:marTop w:val="0"/>
              <w:marBottom w:val="0"/>
              <w:divBdr>
                <w:top w:val="none" w:sz="0" w:space="0" w:color="auto"/>
                <w:left w:val="none" w:sz="0" w:space="0" w:color="auto"/>
                <w:bottom w:val="none" w:sz="0" w:space="0" w:color="auto"/>
                <w:right w:val="none" w:sz="0" w:space="0" w:color="auto"/>
              </w:divBdr>
            </w:div>
          </w:divsChild>
        </w:div>
        <w:div w:id="407382393">
          <w:marLeft w:val="0"/>
          <w:marRight w:val="0"/>
          <w:marTop w:val="0"/>
          <w:marBottom w:val="0"/>
          <w:divBdr>
            <w:top w:val="none" w:sz="0" w:space="0" w:color="auto"/>
            <w:left w:val="none" w:sz="0" w:space="0" w:color="auto"/>
            <w:bottom w:val="none" w:sz="0" w:space="0" w:color="auto"/>
            <w:right w:val="none" w:sz="0" w:space="0" w:color="auto"/>
          </w:divBdr>
        </w:div>
        <w:div w:id="409347531">
          <w:marLeft w:val="0"/>
          <w:marRight w:val="0"/>
          <w:marTop w:val="0"/>
          <w:marBottom w:val="0"/>
          <w:divBdr>
            <w:top w:val="none" w:sz="0" w:space="0" w:color="auto"/>
            <w:left w:val="none" w:sz="0" w:space="0" w:color="auto"/>
            <w:bottom w:val="none" w:sz="0" w:space="0" w:color="auto"/>
            <w:right w:val="none" w:sz="0" w:space="0" w:color="auto"/>
          </w:divBdr>
          <w:divsChild>
            <w:div w:id="1570458183">
              <w:marLeft w:val="0"/>
              <w:marRight w:val="0"/>
              <w:marTop w:val="30"/>
              <w:marBottom w:val="30"/>
              <w:divBdr>
                <w:top w:val="none" w:sz="0" w:space="0" w:color="auto"/>
                <w:left w:val="none" w:sz="0" w:space="0" w:color="auto"/>
                <w:bottom w:val="none" w:sz="0" w:space="0" w:color="auto"/>
                <w:right w:val="none" w:sz="0" w:space="0" w:color="auto"/>
              </w:divBdr>
              <w:divsChild>
                <w:div w:id="57483120">
                  <w:marLeft w:val="0"/>
                  <w:marRight w:val="0"/>
                  <w:marTop w:val="0"/>
                  <w:marBottom w:val="0"/>
                  <w:divBdr>
                    <w:top w:val="none" w:sz="0" w:space="0" w:color="auto"/>
                    <w:left w:val="none" w:sz="0" w:space="0" w:color="auto"/>
                    <w:bottom w:val="none" w:sz="0" w:space="0" w:color="auto"/>
                    <w:right w:val="none" w:sz="0" w:space="0" w:color="auto"/>
                  </w:divBdr>
                  <w:divsChild>
                    <w:div w:id="24449946">
                      <w:marLeft w:val="0"/>
                      <w:marRight w:val="0"/>
                      <w:marTop w:val="0"/>
                      <w:marBottom w:val="0"/>
                      <w:divBdr>
                        <w:top w:val="none" w:sz="0" w:space="0" w:color="auto"/>
                        <w:left w:val="none" w:sz="0" w:space="0" w:color="auto"/>
                        <w:bottom w:val="none" w:sz="0" w:space="0" w:color="auto"/>
                        <w:right w:val="none" w:sz="0" w:space="0" w:color="auto"/>
                      </w:divBdr>
                    </w:div>
                  </w:divsChild>
                </w:div>
                <w:div w:id="57636380">
                  <w:marLeft w:val="0"/>
                  <w:marRight w:val="0"/>
                  <w:marTop w:val="0"/>
                  <w:marBottom w:val="0"/>
                  <w:divBdr>
                    <w:top w:val="none" w:sz="0" w:space="0" w:color="auto"/>
                    <w:left w:val="none" w:sz="0" w:space="0" w:color="auto"/>
                    <w:bottom w:val="none" w:sz="0" w:space="0" w:color="auto"/>
                    <w:right w:val="none" w:sz="0" w:space="0" w:color="auto"/>
                  </w:divBdr>
                </w:div>
                <w:div w:id="365835441">
                  <w:marLeft w:val="0"/>
                  <w:marRight w:val="0"/>
                  <w:marTop w:val="0"/>
                  <w:marBottom w:val="0"/>
                  <w:divBdr>
                    <w:top w:val="none" w:sz="0" w:space="0" w:color="auto"/>
                    <w:left w:val="none" w:sz="0" w:space="0" w:color="auto"/>
                    <w:bottom w:val="none" w:sz="0" w:space="0" w:color="auto"/>
                    <w:right w:val="none" w:sz="0" w:space="0" w:color="auto"/>
                  </w:divBdr>
                  <w:divsChild>
                    <w:div w:id="1827235197">
                      <w:marLeft w:val="0"/>
                      <w:marRight w:val="0"/>
                      <w:marTop w:val="0"/>
                      <w:marBottom w:val="0"/>
                      <w:divBdr>
                        <w:top w:val="none" w:sz="0" w:space="0" w:color="auto"/>
                        <w:left w:val="none" w:sz="0" w:space="0" w:color="auto"/>
                        <w:bottom w:val="none" w:sz="0" w:space="0" w:color="auto"/>
                        <w:right w:val="none" w:sz="0" w:space="0" w:color="auto"/>
                      </w:divBdr>
                    </w:div>
                  </w:divsChild>
                </w:div>
                <w:div w:id="398555696">
                  <w:marLeft w:val="0"/>
                  <w:marRight w:val="0"/>
                  <w:marTop w:val="0"/>
                  <w:marBottom w:val="0"/>
                  <w:divBdr>
                    <w:top w:val="none" w:sz="0" w:space="0" w:color="auto"/>
                    <w:left w:val="none" w:sz="0" w:space="0" w:color="auto"/>
                    <w:bottom w:val="none" w:sz="0" w:space="0" w:color="auto"/>
                    <w:right w:val="none" w:sz="0" w:space="0" w:color="auto"/>
                  </w:divBdr>
                  <w:divsChild>
                    <w:div w:id="790979608">
                      <w:marLeft w:val="0"/>
                      <w:marRight w:val="0"/>
                      <w:marTop w:val="0"/>
                      <w:marBottom w:val="0"/>
                      <w:divBdr>
                        <w:top w:val="none" w:sz="0" w:space="0" w:color="auto"/>
                        <w:left w:val="none" w:sz="0" w:space="0" w:color="auto"/>
                        <w:bottom w:val="none" w:sz="0" w:space="0" w:color="auto"/>
                        <w:right w:val="none" w:sz="0" w:space="0" w:color="auto"/>
                      </w:divBdr>
                    </w:div>
                  </w:divsChild>
                </w:div>
                <w:div w:id="491530472">
                  <w:marLeft w:val="0"/>
                  <w:marRight w:val="0"/>
                  <w:marTop w:val="0"/>
                  <w:marBottom w:val="0"/>
                  <w:divBdr>
                    <w:top w:val="none" w:sz="0" w:space="0" w:color="auto"/>
                    <w:left w:val="none" w:sz="0" w:space="0" w:color="auto"/>
                    <w:bottom w:val="none" w:sz="0" w:space="0" w:color="auto"/>
                    <w:right w:val="none" w:sz="0" w:space="0" w:color="auto"/>
                  </w:divBdr>
                  <w:divsChild>
                    <w:div w:id="1829858809">
                      <w:marLeft w:val="0"/>
                      <w:marRight w:val="0"/>
                      <w:marTop w:val="0"/>
                      <w:marBottom w:val="0"/>
                      <w:divBdr>
                        <w:top w:val="none" w:sz="0" w:space="0" w:color="auto"/>
                        <w:left w:val="none" w:sz="0" w:space="0" w:color="auto"/>
                        <w:bottom w:val="none" w:sz="0" w:space="0" w:color="auto"/>
                        <w:right w:val="none" w:sz="0" w:space="0" w:color="auto"/>
                      </w:divBdr>
                    </w:div>
                  </w:divsChild>
                </w:div>
                <w:div w:id="808789425">
                  <w:marLeft w:val="0"/>
                  <w:marRight w:val="0"/>
                  <w:marTop w:val="0"/>
                  <w:marBottom w:val="0"/>
                  <w:divBdr>
                    <w:top w:val="none" w:sz="0" w:space="0" w:color="auto"/>
                    <w:left w:val="none" w:sz="0" w:space="0" w:color="auto"/>
                    <w:bottom w:val="none" w:sz="0" w:space="0" w:color="auto"/>
                    <w:right w:val="none" w:sz="0" w:space="0" w:color="auto"/>
                  </w:divBdr>
                  <w:divsChild>
                    <w:div w:id="142158422">
                      <w:marLeft w:val="0"/>
                      <w:marRight w:val="0"/>
                      <w:marTop w:val="0"/>
                      <w:marBottom w:val="0"/>
                      <w:divBdr>
                        <w:top w:val="none" w:sz="0" w:space="0" w:color="auto"/>
                        <w:left w:val="none" w:sz="0" w:space="0" w:color="auto"/>
                        <w:bottom w:val="none" w:sz="0" w:space="0" w:color="auto"/>
                        <w:right w:val="none" w:sz="0" w:space="0" w:color="auto"/>
                      </w:divBdr>
                    </w:div>
                  </w:divsChild>
                </w:div>
                <w:div w:id="864949490">
                  <w:marLeft w:val="0"/>
                  <w:marRight w:val="0"/>
                  <w:marTop w:val="0"/>
                  <w:marBottom w:val="0"/>
                  <w:divBdr>
                    <w:top w:val="none" w:sz="0" w:space="0" w:color="auto"/>
                    <w:left w:val="none" w:sz="0" w:space="0" w:color="auto"/>
                    <w:bottom w:val="none" w:sz="0" w:space="0" w:color="auto"/>
                    <w:right w:val="none" w:sz="0" w:space="0" w:color="auto"/>
                  </w:divBdr>
                </w:div>
                <w:div w:id="935213416">
                  <w:marLeft w:val="0"/>
                  <w:marRight w:val="0"/>
                  <w:marTop w:val="0"/>
                  <w:marBottom w:val="0"/>
                  <w:divBdr>
                    <w:top w:val="none" w:sz="0" w:space="0" w:color="auto"/>
                    <w:left w:val="none" w:sz="0" w:space="0" w:color="auto"/>
                    <w:bottom w:val="none" w:sz="0" w:space="0" w:color="auto"/>
                    <w:right w:val="none" w:sz="0" w:space="0" w:color="auto"/>
                  </w:divBdr>
                  <w:divsChild>
                    <w:div w:id="323702437">
                      <w:marLeft w:val="0"/>
                      <w:marRight w:val="0"/>
                      <w:marTop w:val="0"/>
                      <w:marBottom w:val="0"/>
                      <w:divBdr>
                        <w:top w:val="none" w:sz="0" w:space="0" w:color="auto"/>
                        <w:left w:val="none" w:sz="0" w:space="0" w:color="auto"/>
                        <w:bottom w:val="none" w:sz="0" w:space="0" w:color="auto"/>
                        <w:right w:val="none" w:sz="0" w:space="0" w:color="auto"/>
                      </w:divBdr>
                    </w:div>
                  </w:divsChild>
                </w:div>
                <w:div w:id="990792635">
                  <w:marLeft w:val="0"/>
                  <w:marRight w:val="0"/>
                  <w:marTop w:val="0"/>
                  <w:marBottom w:val="0"/>
                  <w:divBdr>
                    <w:top w:val="none" w:sz="0" w:space="0" w:color="auto"/>
                    <w:left w:val="none" w:sz="0" w:space="0" w:color="auto"/>
                    <w:bottom w:val="none" w:sz="0" w:space="0" w:color="auto"/>
                    <w:right w:val="none" w:sz="0" w:space="0" w:color="auto"/>
                  </w:divBdr>
                  <w:divsChild>
                    <w:div w:id="733940251">
                      <w:marLeft w:val="0"/>
                      <w:marRight w:val="0"/>
                      <w:marTop w:val="0"/>
                      <w:marBottom w:val="0"/>
                      <w:divBdr>
                        <w:top w:val="none" w:sz="0" w:space="0" w:color="auto"/>
                        <w:left w:val="none" w:sz="0" w:space="0" w:color="auto"/>
                        <w:bottom w:val="none" w:sz="0" w:space="0" w:color="auto"/>
                        <w:right w:val="none" w:sz="0" w:space="0" w:color="auto"/>
                      </w:divBdr>
                    </w:div>
                  </w:divsChild>
                </w:div>
                <w:div w:id="993030913">
                  <w:marLeft w:val="0"/>
                  <w:marRight w:val="0"/>
                  <w:marTop w:val="0"/>
                  <w:marBottom w:val="0"/>
                  <w:divBdr>
                    <w:top w:val="none" w:sz="0" w:space="0" w:color="auto"/>
                    <w:left w:val="none" w:sz="0" w:space="0" w:color="auto"/>
                    <w:bottom w:val="none" w:sz="0" w:space="0" w:color="auto"/>
                    <w:right w:val="none" w:sz="0" w:space="0" w:color="auto"/>
                  </w:divBdr>
                  <w:divsChild>
                    <w:div w:id="1713336516">
                      <w:marLeft w:val="0"/>
                      <w:marRight w:val="0"/>
                      <w:marTop w:val="0"/>
                      <w:marBottom w:val="0"/>
                      <w:divBdr>
                        <w:top w:val="none" w:sz="0" w:space="0" w:color="auto"/>
                        <w:left w:val="none" w:sz="0" w:space="0" w:color="auto"/>
                        <w:bottom w:val="none" w:sz="0" w:space="0" w:color="auto"/>
                        <w:right w:val="none" w:sz="0" w:space="0" w:color="auto"/>
                      </w:divBdr>
                    </w:div>
                  </w:divsChild>
                </w:div>
                <w:div w:id="1087313167">
                  <w:marLeft w:val="0"/>
                  <w:marRight w:val="0"/>
                  <w:marTop w:val="0"/>
                  <w:marBottom w:val="0"/>
                  <w:divBdr>
                    <w:top w:val="none" w:sz="0" w:space="0" w:color="auto"/>
                    <w:left w:val="none" w:sz="0" w:space="0" w:color="auto"/>
                    <w:bottom w:val="none" w:sz="0" w:space="0" w:color="auto"/>
                    <w:right w:val="none" w:sz="0" w:space="0" w:color="auto"/>
                  </w:divBdr>
                  <w:divsChild>
                    <w:div w:id="557743888">
                      <w:marLeft w:val="0"/>
                      <w:marRight w:val="0"/>
                      <w:marTop w:val="0"/>
                      <w:marBottom w:val="0"/>
                      <w:divBdr>
                        <w:top w:val="none" w:sz="0" w:space="0" w:color="auto"/>
                        <w:left w:val="none" w:sz="0" w:space="0" w:color="auto"/>
                        <w:bottom w:val="none" w:sz="0" w:space="0" w:color="auto"/>
                        <w:right w:val="none" w:sz="0" w:space="0" w:color="auto"/>
                      </w:divBdr>
                    </w:div>
                  </w:divsChild>
                </w:div>
                <w:div w:id="1302661949">
                  <w:marLeft w:val="0"/>
                  <w:marRight w:val="0"/>
                  <w:marTop w:val="0"/>
                  <w:marBottom w:val="0"/>
                  <w:divBdr>
                    <w:top w:val="none" w:sz="0" w:space="0" w:color="auto"/>
                    <w:left w:val="none" w:sz="0" w:space="0" w:color="auto"/>
                    <w:bottom w:val="none" w:sz="0" w:space="0" w:color="auto"/>
                    <w:right w:val="none" w:sz="0" w:space="0" w:color="auto"/>
                  </w:divBdr>
                  <w:divsChild>
                    <w:div w:id="840703250">
                      <w:marLeft w:val="0"/>
                      <w:marRight w:val="0"/>
                      <w:marTop w:val="0"/>
                      <w:marBottom w:val="0"/>
                      <w:divBdr>
                        <w:top w:val="none" w:sz="0" w:space="0" w:color="auto"/>
                        <w:left w:val="none" w:sz="0" w:space="0" w:color="auto"/>
                        <w:bottom w:val="none" w:sz="0" w:space="0" w:color="auto"/>
                        <w:right w:val="none" w:sz="0" w:space="0" w:color="auto"/>
                      </w:divBdr>
                    </w:div>
                  </w:divsChild>
                </w:div>
                <w:div w:id="1321154677">
                  <w:marLeft w:val="0"/>
                  <w:marRight w:val="0"/>
                  <w:marTop w:val="0"/>
                  <w:marBottom w:val="0"/>
                  <w:divBdr>
                    <w:top w:val="none" w:sz="0" w:space="0" w:color="auto"/>
                    <w:left w:val="none" w:sz="0" w:space="0" w:color="auto"/>
                    <w:bottom w:val="none" w:sz="0" w:space="0" w:color="auto"/>
                    <w:right w:val="none" w:sz="0" w:space="0" w:color="auto"/>
                  </w:divBdr>
                  <w:divsChild>
                    <w:div w:id="436755618">
                      <w:marLeft w:val="0"/>
                      <w:marRight w:val="0"/>
                      <w:marTop w:val="0"/>
                      <w:marBottom w:val="0"/>
                      <w:divBdr>
                        <w:top w:val="none" w:sz="0" w:space="0" w:color="auto"/>
                        <w:left w:val="none" w:sz="0" w:space="0" w:color="auto"/>
                        <w:bottom w:val="none" w:sz="0" w:space="0" w:color="auto"/>
                        <w:right w:val="none" w:sz="0" w:space="0" w:color="auto"/>
                      </w:divBdr>
                    </w:div>
                  </w:divsChild>
                </w:div>
                <w:div w:id="1499886564">
                  <w:marLeft w:val="0"/>
                  <w:marRight w:val="0"/>
                  <w:marTop w:val="0"/>
                  <w:marBottom w:val="0"/>
                  <w:divBdr>
                    <w:top w:val="none" w:sz="0" w:space="0" w:color="auto"/>
                    <w:left w:val="none" w:sz="0" w:space="0" w:color="auto"/>
                    <w:bottom w:val="none" w:sz="0" w:space="0" w:color="auto"/>
                    <w:right w:val="none" w:sz="0" w:space="0" w:color="auto"/>
                  </w:divBdr>
                  <w:divsChild>
                    <w:div w:id="890306796">
                      <w:marLeft w:val="0"/>
                      <w:marRight w:val="0"/>
                      <w:marTop w:val="0"/>
                      <w:marBottom w:val="0"/>
                      <w:divBdr>
                        <w:top w:val="none" w:sz="0" w:space="0" w:color="auto"/>
                        <w:left w:val="none" w:sz="0" w:space="0" w:color="auto"/>
                        <w:bottom w:val="none" w:sz="0" w:space="0" w:color="auto"/>
                        <w:right w:val="none" w:sz="0" w:space="0" w:color="auto"/>
                      </w:divBdr>
                    </w:div>
                  </w:divsChild>
                </w:div>
                <w:div w:id="1599828910">
                  <w:marLeft w:val="0"/>
                  <w:marRight w:val="0"/>
                  <w:marTop w:val="0"/>
                  <w:marBottom w:val="0"/>
                  <w:divBdr>
                    <w:top w:val="none" w:sz="0" w:space="0" w:color="auto"/>
                    <w:left w:val="none" w:sz="0" w:space="0" w:color="auto"/>
                    <w:bottom w:val="none" w:sz="0" w:space="0" w:color="auto"/>
                    <w:right w:val="none" w:sz="0" w:space="0" w:color="auto"/>
                  </w:divBdr>
                  <w:divsChild>
                    <w:div w:id="93402598">
                      <w:marLeft w:val="0"/>
                      <w:marRight w:val="0"/>
                      <w:marTop w:val="0"/>
                      <w:marBottom w:val="0"/>
                      <w:divBdr>
                        <w:top w:val="none" w:sz="0" w:space="0" w:color="auto"/>
                        <w:left w:val="none" w:sz="0" w:space="0" w:color="auto"/>
                        <w:bottom w:val="none" w:sz="0" w:space="0" w:color="auto"/>
                        <w:right w:val="none" w:sz="0" w:space="0" w:color="auto"/>
                      </w:divBdr>
                    </w:div>
                  </w:divsChild>
                </w:div>
                <w:div w:id="1626813608">
                  <w:marLeft w:val="0"/>
                  <w:marRight w:val="0"/>
                  <w:marTop w:val="0"/>
                  <w:marBottom w:val="0"/>
                  <w:divBdr>
                    <w:top w:val="none" w:sz="0" w:space="0" w:color="auto"/>
                    <w:left w:val="none" w:sz="0" w:space="0" w:color="auto"/>
                    <w:bottom w:val="none" w:sz="0" w:space="0" w:color="auto"/>
                    <w:right w:val="none" w:sz="0" w:space="0" w:color="auto"/>
                  </w:divBdr>
                  <w:divsChild>
                    <w:div w:id="1661083482">
                      <w:marLeft w:val="0"/>
                      <w:marRight w:val="0"/>
                      <w:marTop w:val="0"/>
                      <w:marBottom w:val="0"/>
                      <w:divBdr>
                        <w:top w:val="none" w:sz="0" w:space="0" w:color="auto"/>
                        <w:left w:val="none" w:sz="0" w:space="0" w:color="auto"/>
                        <w:bottom w:val="none" w:sz="0" w:space="0" w:color="auto"/>
                        <w:right w:val="none" w:sz="0" w:space="0" w:color="auto"/>
                      </w:divBdr>
                    </w:div>
                  </w:divsChild>
                </w:div>
                <w:div w:id="1780635966">
                  <w:marLeft w:val="0"/>
                  <w:marRight w:val="0"/>
                  <w:marTop w:val="0"/>
                  <w:marBottom w:val="0"/>
                  <w:divBdr>
                    <w:top w:val="none" w:sz="0" w:space="0" w:color="auto"/>
                    <w:left w:val="none" w:sz="0" w:space="0" w:color="auto"/>
                    <w:bottom w:val="none" w:sz="0" w:space="0" w:color="auto"/>
                    <w:right w:val="none" w:sz="0" w:space="0" w:color="auto"/>
                  </w:divBdr>
                  <w:divsChild>
                    <w:div w:id="1702125104">
                      <w:marLeft w:val="0"/>
                      <w:marRight w:val="0"/>
                      <w:marTop w:val="0"/>
                      <w:marBottom w:val="0"/>
                      <w:divBdr>
                        <w:top w:val="none" w:sz="0" w:space="0" w:color="auto"/>
                        <w:left w:val="none" w:sz="0" w:space="0" w:color="auto"/>
                        <w:bottom w:val="none" w:sz="0" w:space="0" w:color="auto"/>
                        <w:right w:val="none" w:sz="0" w:space="0" w:color="auto"/>
                      </w:divBdr>
                    </w:div>
                  </w:divsChild>
                </w:div>
                <w:div w:id="1801724320">
                  <w:marLeft w:val="0"/>
                  <w:marRight w:val="0"/>
                  <w:marTop w:val="0"/>
                  <w:marBottom w:val="0"/>
                  <w:divBdr>
                    <w:top w:val="none" w:sz="0" w:space="0" w:color="auto"/>
                    <w:left w:val="none" w:sz="0" w:space="0" w:color="auto"/>
                    <w:bottom w:val="none" w:sz="0" w:space="0" w:color="auto"/>
                    <w:right w:val="none" w:sz="0" w:space="0" w:color="auto"/>
                  </w:divBdr>
                  <w:divsChild>
                    <w:div w:id="1938756582">
                      <w:marLeft w:val="0"/>
                      <w:marRight w:val="0"/>
                      <w:marTop w:val="0"/>
                      <w:marBottom w:val="0"/>
                      <w:divBdr>
                        <w:top w:val="none" w:sz="0" w:space="0" w:color="auto"/>
                        <w:left w:val="none" w:sz="0" w:space="0" w:color="auto"/>
                        <w:bottom w:val="none" w:sz="0" w:space="0" w:color="auto"/>
                        <w:right w:val="none" w:sz="0" w:space="0" w:color="auto"/>
                      </w:divBdr>
                    </w:div>
                  </w:divsChild>
                </w:div>
                <w:div w:id="1845048957">
                  <w:marLeft w:val="0"/>
                  <w:marRight w:val="0"/>
                  <w:marTop w:val="0"/>
                  <w:marBottom w:val="0"/>
                  <w:divBdr>
                    <w:top w:val="none" w:sz="0" w:space="0" w:color="auto"/>
                    <w:left w:val="none" w:sz="0" w:space="0" w:color="auto"/>
                    <w:bottom w:val="none" w:sz="0" w:space="0" w:color="auto"/>
                    <w:right w:val="none" w:sz="0" w:space="0" w:color="auto"/>
                  </w:divBdr>
                  <w:divsChild>
                    <w:div w:id="35469699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422920810">
          <w:marLeft w:val="0"/>
          <w:marRight w:val="0"/>
          <w:marTop w:val="0"/>
          <w:marBottom w:val="0"/>
          <w:divBdr>
            <w:top w:val="none" w:sz="0" w:space="0" w:color="auto"/>
            <w:left w:val="none" w:sz="0" w:space="0" w:color="auto"/>
            <w:bottom w:val="none" w:sz="0" w:space="0" w:color="auto"/>
            <w:right w:val="none" w:sz="0" w:space="0" w:color="auto"/>
          </w:divBdr>
        </w:div>
        <w:div w:id="461581623">
          <w:marLeft w:val="0"/>
          <w:marRight w:val="0"/>
          <w:marTop w:val="0"/>
          <w:marBottom w:val="0"/>
          <w:divBdr>
            <w:top w:val="none" w:sz="0" w:space="0" w:color="auto"/>
            <w:left w:val="none" w:sz="0" w:space="0" w:color="auto"/>
            <w:bottom w:val="none" w:sz="0" w:space="0" w:color="auto"/>
            <w:right w:val="none" w:sz="0" w:space="0" w:color="auto"/>
          </w:divBdr>
        </w:div>
        <w:div w:id="465515040">
          <w:marLeft w:val="0"/>
          <w:marRight w:val="0"/>
          <w:marTop w:val="0"/>
          <w:marBottom w:val="0"/>
          <w:divBdr>
            <w:top w:val="none" w:sz="0" w:space="0" w:color="auto"/>
            <w:left w:val="none" w:sz="0" w:space="0" w:color="auto"/>
            <w:bottom w:val="none" w:sz="0" w:space="0" w:color="auto"/>
            <w:right w:val="none" w:sz="0" w:space="0" w:color="auto"/>
          </w:divBdr>
        </w:div>
        <w:div w:id="467017086">
          <w:marLeft w:val="0"/>
          <w:marRight w:val="0"/>
          <w:marTop w:val="0"/>
          <w:marBottom w:val="0"/>
          <w:divBdr>
            <w:top w:val="none" w:sz="0" w:space="0" w:color="auto"/>
            <w:left w:val="none" w:sz="0" w:space="0" w:color="auto"/>
            <w:bottom w:val="none" w:sz="0" w:space="0" w:color="auto"/>
            <w:right w:val="none" w:sz="0" w:space="0" w:color="auto"/>
          </w:divBdr>
        </w:div>
        <w:div w:id="500119785">
          <w:marLeft w:val="0"/>
          <w:marRight w:val="0"/>
          <w:marTop w:val="0"/>
          <w:marBottom w:val="0"/>
          <w:divBdr>
            <w:top w:val="none" w:sz="0" w:space="0" w:color="auto"/>
            <w:left w:val="none" w:sz="0" w:space="0" w:color="auto"/>
            <w:bottom w:val="none" w:sz="0" w:space="0" w:color="auto"/>
            <w:right w:val="none" w:sz="0" w:space="0" w:color="auto"/>
          </w:divBdr>
          <w:divsChild>
            <w:div w:id="543644175">
              <w:marLeft w:val="0"/>
              <w:marRight w:val="0"/>
              <w:marTop w:val="30"/>
              <w:marBottom w:val="30"/>
              <w:divBdr>
                <w:top w:val="none" w:sz="0" w:space="0" w:color="auto"/>
                <w:left w:val="none" w:sz="0" w:space="0" w:color="auto"/>
                <w:bottom w:val="none" w:sz="0" w:space="0" w:color="auto"/>
                <w:right w:val="none" w:sz="0" w:space="0" w:color="auto"/>
              </w:divBdr>
              <w:divsChild>
                <w:div w:id="1171335937">
                  <w:marLeft w:val="0"/>
                  <w:marRight w:val="0"/>
                  <w:marTop w:val="0"/>
                  <w:marBottom w:val="0"/>
                  <w:divBdr>
                    <w:top w:val="none" w:sz="0" w:space="0" w:color="auto"/>
                    <w:left w:val="none" w:sz="0" w:space="0" w:color="auto"/>
                    <w:bottom w:val="none" w:sz="0" w:space="0" w:color="auto"/>
                    <w:right w:val="none" w:sz="0" w:space="0" w:color="auto"/>
                  </w:divBdr>
                  <w:divsChild>
                    <w:div w:id="381029245">
                      <w:marLeft w:val="0"/>
                      <w:marRight w:val="0"/>
                      <w:marTop w:val="0"/>
                      <w:marBottom w:val="0"/>
                      <w:divBdr>
                        <w:top w:val="none" w:sz="0" w:space="0" w:color="auto"/>
                        <w:left w:val="none" w:sz="0" w:space="0" w:color="auto"/>
                        <w:bottom w:val="none" w:sz="0" w:space="0" w:color="auto"/>
                        <w:right w:val="none" w:sz="0" w:space="0" w:color="auto"/>
                      </w:divBdr>
                    </w:div>
                  </w:divsChild>
                </w:div>
                <w:div w:id="1588155634">
                  <w:marLeft w:val="0"/>
                  <w:marRight w:val="0"/>
                  <w:marTop w:val="0"/>
                  <w:marBottom w:val="0"/>
                  <w:divBdr>
                    <w:top w:val="none" w:sz="0" w:space="0" w:color="auto"/>
                    <w:left w:val="none" w:sz="0" w:space="0" w:color="auto"/>
                    <w:bottom w:val="none" w:sz="0" w:space="0" w:color="auto"/>
                    <w:right w:val="none" w:sz="0" w:space="0" w:color="auto"/>
                  </w:divBdr>
                  <w:divsChild>
                    <w:div w:id="1503814108">
                      <w:marLeft w:val="0"/>
                      <w:marRight w:val="0"/>
                      <w:marTop w:val="0"/>
                      <w:marBottom w:val="0"/>
                      <w:divBdr>
                        <w:top w:val="none" w:sz="0" w:space="0" w:color="auto"/>
                        <w:left w:val="none" w:sz="0" w:space="0" w:color="auto"/>
                        <w:bottom w:val="none" w:sz="0" w:space="0" w:color="auto"/>
                        <w:right w:val="none" w:sz="0" w:space="0" w:color="auto"/>
                      </w:divBdr>
                    </w:div>
                  </w:divsChild>
                </w:div>
                <w:div w:id="1731928420">
                  <w:marLeft w:val="0"/>
                  <w:marRight w:val="0"/>
                  <w:marTop w:val="0"/>
                  <w:marBottom w:val="0"/>
                  <w:divBdr>
                    <w:top w:val="none" w:sz="0" w:space="0" w:color="auto"/>
                    <w:left w:val="none" w:sz="0" w:space="0" w:color="auto"/>
                    <w:bottom w:val="none" w:sz="0" w:space="0" w:color="auto"/>
                    <w:right w:val="none" w:sz="0" w:space="0" w:color="auto"/>
                  </w:divBdr>
                  <w:divsChild>
                    <w:div w:id="1720546098">
                      <w:marLeft w:val="0"/>
                      <w:marRight w:val="0"/>
                      <w:marTop w:val="0"/>
                      <w:marBottom w:val="0"/>
                      <w:divBdr>
                        <w:top w:val="none" w:sz="0" w:space="0" w:color="auto"/>
                        <w:left w:val="none" w:sz="0" w:space="0" w:color="auto"/>
                        <w:bottom w:val="none" w:sz="0" w:space="0" w:color="auto"/>
                        <w:right w:val="none" w:sz="0" w:space="0" w:color="auto"/>
                      </w:divBdr>
                    </w:div>
                  </w:divsChild>
                </w:div>
                <w:div w:id="1752659323">
                  <w:marLeft w:val="0"/>
                  <w:marRight w:val="0"/>
                  <w:marTop w:val="0"/>
                  <w:marBottom w:val="0"/>
                  <w:divBdr>
                    <w:top w:val="none" w:sz="0" w:space="0" w:color="auto"/>
                    <w:left w:val="none" w:sz="0" w:space="0" w:color="auto"/>
                    <w:bottom w:val="none" w:sz="0" w:space="0" w:color="auto"/>
                    <w:right w:val="none" w:sz="0" w:space="0" w:color="auto"/>
                  </w:divBdr>
                  <w:divsChild>
                    <w:div w:id="128931411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509178602">
          <w:marLeft w:val="0"/>
          <w:marRight w:val="0"/>
          <w:marTop w:val="0"/>
          <w:marBottom w:val="0"/>
          <w:divBdr>
            <w:top w:val="none" w:sz="0" w:space="0" w:color="auto"/>
            <w:left w:val="none" w:sz="0" w:space="0" w:color="auto"/>
            <w:bottom w:val="none" w:sz="0" w:space="0" w:color="auto"/>
            <w:right w:val="none" w:sz="0" w:space="0" w:color="auto"/>
          </w:divBdr>
          <w:divsChild>
            <w:div w:id="1930693984">
              <w:marLeft w:val="0"/>
              <w:marRight w:val="0"/>
              <w:marTop w:val="30"/>
              <w:marBottom w:val="30"/>
              <w:divBdr>
                <w:top w:val="none" w:sz="0" w:space="0" w:color="auto"/>
                <w:left w:val="none" w:sz="0" w:space="0" w:color="auto"/>
                <w:bottom w:val="none" w:sz="0" w:space="0" w:color="auto"/>
                <w:right w:val="none" w:sz="0" w:space="0" w:color="auto"/>
              </w:divBdr>
              <w:divsChild>
                <w:div w:id="44372669">
                  <w:marLeft w:val="0"/>
                  <w:marRight w:val="0"/>
                  <w:marTop w:val="0"/>
                  <w:marBottom w:val="0"/>
                  <w:divBdr>
                    <w:top w:val="none" w:sz="0" w:space="0" w:color="auto"/>
                    <w:left w:val="none" w:sz="0" w:space="0" w:color="auto"/>
                    <w:bottom w:val="none" w:sz="0" w:space="0" w:color="auto"/>
                    <w:right w:val="none" w:sz="0" w:space="0" w:color="auto"/>
                  </w:divBdr>
                  <w:divsChild>
                    <w:div w:id="1784228573">
                      <w:marLeft w:val="0"/>
                      <w:marRight w:val="0"/>
                      <w:marTop w:val="0"/>
                      <w:marBottom w:val="0"/>
                      <w:divBdr>
                        <w:top w:val="none" w:sz="0" w:space="0" w:color="auto"/>
                        <w:left w:val="none" w:sz="0" w:space="0" w:color="auto"/>
                        <w:bottom w:val="none" w:sz="0" w:space="0" w:color="auto"/>
                        <w:right w:val="none" w:sz="0" w:space="0" w:color="auto"/>
                      </w:divBdr>
                    </w:div>
                  </w:divsChild>
                </w:div>
                <w:div w:id="399209785">
                  <w:marLeft w:val="0"/>
                  <w:marRight w:val="0"/>
                  <w:marTop w:val="0"/>
                  <w:marBottom w:val="0"/>
                  <w:divBdr>
                    <w:top w:val="none" w:sz="0" w:space="0" w:color="auto"/>
                    <w:left w:val="none" w:sz="0" w:space="0" w:color="auto"/>
                    <w:bottom w:val="none" w:sz="0" w:space="0" w:color="auto"/>
                    <w:right w:val="none" w:sz="0" w:space="0" w:color="auto"/>
                  </w:divBdr>
                  <w:divsChild>
                    <w:div w:id="353963873">
                      <w:marLeft w:val="0"/>
                      <w:marRight w:val="0"/>
                      <w:marTop w:val="0"/>
                      <w:marBottom w:val="0"/>
                      <w:divBdr>
                        <w:top w:val="none" w:sz="0" w:space="0" w:color="auto"/>
                        <w:left w:val="none" w:sz="0" w:space="0" w:color="auto"/>
                        <w:bottom w:val="none" w:sz="0" w:space="0" w:color="auto"/>
                        <w:right w:val="none" w:sz="0" w:space="0" w:color="auto"/>
                      </w:divBdr>
                    </w:div>
                  </w:divsChild>
                </w:div>
                <w:div w:id="422075239">
                  <w:marLeft w:val="0"/>
                  <w:marRight w:val="0"/>
                  <w:marTop w:val="0"/>
                  <w:marBottom w:val="0"/>
                  <w:divBdr>
                    <w:top w:val="none" w:sz="0" w:space="0" w:color="auto"/>
                    <w:left w:val="none" w:sz="0" w:space="0" w:color="auto"/>
                    <w:bottom w:val="none" w:sz="0" w:space="0" w:color="auto"/>
                    <w:right w:val="none" w:sz="0" w:space="0" w:color="auto"/>
                  </w:divBdr>
                  <w:divsChild>
                    <w:div w:id="224225631">
                      <w:marLeft w:val="0"/>
                      <w:marRight w:val="0"/>
                      <w:marTop w:val="0"/>
                      <w:marBottom w:val="0"/>
                      <w:divBdr>
                        <w:top w:val="none" w:sz="0" w:space="0" w:color="auto"/>
                        <w:left w:val="none" w:sz="0" w:space="0" w:color="auto"/>
                        <w:bottom w:val="none" w:sz="0" w:space="0" w:color="auto"/>
                        <w:right w:val="none" w:sz="0" w:space="0" w:color="auto"/>
                      </w:divBdr>
                    </w:div>
                  </w:divsChild>
                </w:div>
                <w:div w:id="490367218">
                  <w:marLeft w:val="0"/>
                  <w:marRight w:val="0"/>
                  <w:marTop w:val="0"/>
                  <w:marBottom w:val="0"/>
                  <w:divBdr>
                    <w:top w:val="none" w:sz="0" w:space="0" w:color="auto"/>
                    <w:left w:val="none" w:sz="0" w:space="0" w:color="auto"/>
                    <w:bottom w:val="none" w:sz="0" w:space="0" w:color="auto"/>
                    <w:right w:val="none" w:sz="0" w:space="0" w:color="auto"/>
                  </w:divBdr>
                  <w:divsChild>
                    <w:div w:id="1134520158">
                      <w:marLeft w:val="0"/>
                      <w:marRight w:val="0"/>
                      <w:marTop w:val="0"/>
                      <w:marBottom w:val="0"/>
                      <w:divBdr>
                        <w:top w:val="none" w:sz="0" w:space="0" w:color="auto"/>
                        <w:left w:val="none" w:sz="0" w:space="0" w:color="auto"/>
                        <w:bottom w:val="none" w:sz="0" w:space="0" w:color="auto"/>
                        <w:right w:val="none" w:sz="0" w:space="0" w:color="auto"/>
                      </w:divBdr>
                    </w:div>
                  </w:divsChild>
                </w:div>
                <w:div w:id="510294706">
                  <w:marLeft w:val="0"/>
                  <w:marRight w:val="0"/>
                  <w:marTop w:val="0"/>
                  <w:marBottom w:val="0"/>
                  <w:divBdr>
                    <w:top w:val="none" w:sz="0" w:space="0" w:color="auto"/>
                    <w:left w:val="none" w:sz="0" w:space="0" w:color="auto"/>
                    <w:bottom w:val="none" w:sz="0" w:space="0" w:color="auto"/>
                    <w:right w:val="none" w:sz="0" w:space="0" w:color="auto"/>
                  </w:divBdr>
                  <w:divsChild>
                    <w:div w:id="1141768383">
                      <w:marLeft w:val="0"/>
                      <w:marRight w:val="0"/>
                      <w:marTop w:val="0"/>
                      <w:marBottom w:val="0"/>
                      <w:divBdr>
                        <w:top w:val="none" w:sz="0" w:space="0" w:color="auto"/>
                        <w:left w:val="none" w:sz="0" w:space="0" w:color="auto"/>
                        <w:bottom w:val="none" w:sz="0" w:space="0" w:color="auto"/>
                        <w:right w:val="none" w:sz="0" w:space="0" w:color="auto"/>
                      </w:divBdr>
                    </w:div>
                  </w:divsChild>
                </w:div>
                <w:div w:id="550771258">
                  <w:marLeft w:val="0"/>
                  <w:marRight w:val="0"/>
                  <w:marTop w:val="0"/>
                  <w:marBottom w:val="0"/>
                  <w:divBdr>
                    <w:top w:val="none" w:sz="0" w:space="0" w:color="auto"/>
                    <w:left w:val="none" w:sz="0" w:space="0" w:color="auto"/>
                    <w:bottom w:val="none" w:sz="0" w:space="0" w:color="auto"/>
                    <w:right w:val="none" w:sz="0" w:space="0" w:color="auto"/>
                  </w:divBdr>
                  <w:divsChild>
                    <w:div w:id="227814010">
                      <w:marLeft w:val="0"/>
                      <w:marRight w:val="0"/>
                      <w:marTop w:val="0"/>
                      <w:marBottom w:val="0"/>
                      <w:divBdr>
                        <w:top w:val="none" w:sz="0" w:space="0" w:color="auto"/>
                        <w:left w:val="none" w:sz="0" w:space="0" w:color="auto"/>
                        <w:bottom w:val="none" w:sz="0" w:space="0" w:color="auto"/>
                        <w:right w:val="none" w:sz="0" w:space="0" w:color="auto"/>
                      </w:divBdr>
                    </w:div>
                  </w:divsChild>
                </w:div>
                <w:div w:id="554395592">
                  <w:marLeft w:val="0"/>
                  <w:marRight w:val="0"/>
                  <w:marTop w:val="0"/>
                  <w:marBottom w:val="0"/>
                  <w:divBdr>
                    <w:top w:val="none" w:sz="0" w:space="0" w:color="auto"/>
                    <w:left w:val="none" w:sz="0" w:space="0" w:color="auto"/>
                    <w:bottom w:val="none" w:sz="0" w:space="0" w:color="auto"/>
                    <w:right w:val="none" w:sz="0" w:space="0" w:color="auto"/>
                  </w:divBdr>
                  <w:divsChild>
                    <w:div w:id="1828548977">
                      <w:marLeft w:val="0"/>
                      <w:marRight w:val="0"/>
                      <w:marTop w:val="0"/>
                      <w:marBottom w:val="0"/>
                      <w:divBdr>
                        <w:top w:val="none" w:sz="0" w:space="0" w:color="auto"/>
                        <w:left w:val="none" w:sz="0" w:space="0" w:color="auto"/>
                        <w:bottom w:val="none" w:sz="0" w:space="0" w:color="auto"/>
                        <w:right w:val="none" w:sz="0" w:space="0" w:color="auto"/>
                      </w:divBdr>
                    </w:div>
                  </w:divsChild>
                </w:div>
                <w:div w:id="665128380">
                  <w:marLeft w:val="0"/>
                  <w:marRight w:val="0"/>
                  <w:marTop w:val="0"/>
                  <w:marBottom w:val="0"/>
                  <w:divBdr>
                    <w:top w:val="none" w:sz="0" w:space="0" w:color="auto"/>
                    <w:left w:val="none" w:sz="0" w:space="0" w:color="auto"/>
                    <w:bottom w:val="none" w:sz="0" w:space="0" w:color="auto"/>
                    <w:right w:val="none" w:sz="0" w:space="0" w:color="auto"/>
                  </w:divBdr>
                  <w:divsChild>
                    <w:div w:id="10693766">
                      <w:marLeft w:val="0"/>
                      <w:marRight w:val="0"/>
                      <w:marTop w:val="0"/>
                      <w:marBottom w:val="0"/>
                      <w:divBdr>
                        <w:top w:val="none" w:sz="0" w:space="0" w:color="auto"/>
                        <w:left w:val="none" w:sz="0" w:space="0" w:color="auto"/>
                        <w:bottom w:val="none" w:sz="0" w:space="0" w:color="auto"/>
                        <w:right w:val="none" w:sz="0" w:space="0" w:color="auto"/>
                      </w:divBdr>
                    </w:div>
                  </w:divsChild>
                </w:div>
                <w:div w:id="787047426">
                  <w:marLeft w:val="0"/>
                  <w:marRight w:val="0"/>
                  <w:marTop w:val="0"/>
                  <w:marBottom w:val="0"/>
                  <w:divBdr>
                    <w:top w:val="none" w:sz="0" w:space="0" w:color="auto"/>
                    <w:left w:val="none" w:sz="0" w:space="0" w:color="auto"/>
                    <w:bottom w:val="none" w:sz="0" w:space="0" w:color="auto"/>
                    <w:right w:val="none" w:sz="0" w:space="0" w:color="auto"/>
                  </w:divBdr>
                  <w:divsChild>
                    <w:div w:id="921832854">
                      <w:marLeft w:val="0"/>
                      <w:marRight w:val="0"/>
                      <w:marTop w:val="0"/>
                      <w:marBottom w:val="0"/>
                      <w:divBdr>
                        <w:top w:val="none" w:sz="0" w:space="0" w:color="auto"/>
                        <w:left w:val="none" w:sz="0" w:space="0" w:color="auto"/>
                        <w:bottom w:val="none" w:sz="0" w:space="0" w:color="auto"/>
                        <w:right w:val="none" w:sz="0" w:space="0" w:color="auto"/>
                      </w:divBdr>
                    </w:div>
                  </w:divsChild>
                </w:div>
                <w:div w:id="810247118">
                  <w:marLeft w:val="0"/>
                  <w:marRight w:val="0"/>
                  <w:marTop w:val="0"/>
                  <w:marBottom w:val="0"/>
                  <w:divBdr>
                    <w:top w:val="none" w:sz="0" w:space="0" w:color="auto"/>
                    <w:left w:val="none" w:sz="0" w:space="0" w:color="auto"/>
                    <w:bottom w:val="none" w:sz="0" w:space="0" w:color="auto"/>
                    <w:right w:val="none" w:sz="0" w:space="0" w:color="auto"/>
                  </w:divBdr>
                  <w:divsChild>
                    <w:div w:id="1074203099">
                      <w:marLeft w:val="0"/>
                      <w:marRight w:val="0"/>
                      <w:marTop w:val="0"/>
                      <w:marBottom w:val="0"/>
                      <w:divBdr>
                        <w:top w:val="none" w:sz="0" w:space="0" w:color="auto"/>
                        <w:left w:val="none" w:sz="0" w:space="0" w:color="auto"/>
                        <w:bottom w:val="none" w:sz="0" w:space="0" w:color="auto"/>
                        <w:right w:val="none" w:sz="0" w:space="0" w:color="auto"/>
                      </w:divBdr>
                    </w:div>
                  </w:divsChild>
                </w:div>
                <w:div w:id="890847131">
                  <w:marLeft w:val="0"/>
                  <w:marRight w:val="0"/>
                  <w:marTop w:val="0"/>
                  <w:marBottom w:val="0"/>
                  <w:divBdr>
                    <w:top w:val="none" w:sz="0" w:space="0" w:color="auto"/>
                    <w:left w:val="none" w:sz="0" w:space="0" w:color="auto"/>
                    <w:bottom w:val="none" w:sz="0" w:space="0" w:color="auto"/>
                    <w:right w:val="none" w:sz="0" w:space="0" w:color="auto"/>
                  </w:divBdr>
                  <w:divsChild>
                    <w:div w:id="1001858305">
                      <w:marLeft w:val="0"/>
                      <w:marRight w:val="0"/>
                      <w:marTop w:val="0"/>
                      <w:marBottom w:val="0"/>
                      <w:divBdr>
                        <w:top w:val="none" w:sz="0" w:space="0" w:color="auto"/>
                        <w:left w:val="none" w:sz="0" w:space="0" w:color="auto"/>
                        <w:bottom w:val="none" w:sz="0" w:space="0" w:color="auto"/>
                        <w:right w:val="none" w:sz="0" w:space="0" w:color="auto"/>
                      </w:divBdr>
                    </w:div>
                  </w:divsChild>
                </w:div>
                <w:div w:id="898321632">
                  <w:marLeft w:val="0"/>
                  <w:marRight w:val="0"/>
                  <w:marTop w:val="0"/>
                  <w:marBottom w:val="0"/>
                  <w:divBdr>
                    <w:top w:val="none" w:sz="0" w:space="0" w:color="auto"/>
                    <w:left w:val="none" w:sz="0" w:space="0" w:color="auto"/>
                    <w:bottom w:val="none" w:sz="0" w:space="0" w:color="auto"/>
                    <w:right w:val="none" w:sz="0" w:space="0" w:color="auto"/>
                  </w:divBdr>
                  <w:divsChild>
                    <w:div w:id="946544670">
                      <w:marLeft w:val="0"/>
                      <w:marRight w:val="0"/>
                      <w:marTop w:val="0"/>
                      <w:marBottom w:val="0"/>
                      <w:divBdr>
                        <w:top w:val="none" w:sz="0" w:space="0" w:color="auto"/>
                        <w:left w:val="none" w:sz="0" w:space="0" w:color="auto"/>
                        <w:bottom w:val="none" w:sz="0" w:space="0" w:color="auto"/>
                        <w:right w:val="none" w:sz="0" w:space="0" w:color="auto"/>
                      </w:divBdr>
                    </w:div>
                  </w:divsChild>
                </w:div>
                <w:div w:id="1087504411">
                  <w:marLeft w:val="0"/>
                  <w:marRight w:val="0"/>
                  <w:marTop w:val="0"/>
                  <w:marBottom w:val="0"/>
                  <w:divBdr>
                    <w:top w:val="none" w:sz="0" w:space="0" w:color="auto"/>
                    <w:left w:val="none" w:sz="0" w:space="0" w:color="auto"/>
                    <w:bottom w:val="none" w:sz="0" w:space="0" w:color="auto"/>
                    <w:right w:val="none" w:sz="0" w:space="0" w:color="auto"/>
                  </w:divBdr>
                  <w:divsChild>
                    <w:div w:id="2014648086">
                      <w:marLeft w:val="0"/>
                      <w:marRight w:val="0"/>
                      <w:marTop w:val="0"/>
                      <w:marBottom w:val="0"/>
                      <w:divBdr>
                        <w:top w:val="none" w:sz="0" w:space="0" w:color="auto"/>
                        <w:left w:val="none" w:sz="0" w:space="0" w:color="auto"/>
                        <w:bottom w:val="none" w:sz="0" w:space="0" w:color="auto"/>
                        <w:right w:val="none" w:sz="0" w:space="0" w:color="auto"/>
                      </w:divBdr>
                    </w:div>
                  </w:divsChild>
                </w:div>
                <w:div w:id="1105537039">
                  <w:marLeft w:val="0"/>
                  <w:marRight w:val="0"/>
                  <w:marTop w:val="0"/>
                  <w:marBottom w:val="0"/>
                  <w:divBdr>
                    <w:top w:val="none" w:sz="0" w:space="0" w:color="auto"/>
                    <w:left w:val="none" w:sz="0" w:space="0" w:color="auto"/>
                    <w:bottom w:val="none" w:sz="0" w:space="0" w:color="auto"/>
                    <w:right w:val="none" w:sz="0" w:space="0" w:color="auto"/>
                  </w:divBdr>
                  <w:divsChild>
                    <w:div w:id="1077900334">
                      <w:marLeft w:val="0"/>
                      <w:marRight w:val="0"/>
                      <w:marTop w:val="0"/>
                      <w:marBottom w:val="0"/>
                      <w:divBdr>
                        <w:top w:val="none" w:sz="0" w:space="0" w:color="auto"/>
                        <w:left w:val="none" w:sz="0" w:space="0" w:color="auto"/>
                        <w:bottom w:val="none" w:sz="0" w:space="0" w:color="auto"/>
                        <w:right w:val="none" w:sz="0" w:space="0" w:color="auto"/>
                      </w:divBdr>
                    </w:div>
                  </w:divsChild>
                </w:div>
                <w:div w:id="1146824548">
                  <w:marLeft w:val="0"/>
                  <w:marRight w:val="0"/>
                  <w:marTop w:val="0"/>
                  <w:marBottom w:val="0"/>
                  <w:divBdr>
                    <w:top w:val="none" w:sz="0" w:space="0" w:color="auto"/>
                    <w:left w:val="none" w:sz="0" w:space="0" w:color="auto"/>
                    <w:bottom w:val="none" w:sz="0" w:space="0" w:color="auto"/>
                    <w:right w:val="none" w:sz="0" w:space="0" w:color="auto"/>
                  </w:divBdr>
                  <w:divsChild>
                    <w:div w:id="1051610916">
                      <w:marLeft w:val="0"/>
                      <w:marRight w:val="0"/>
                      <w:marTop w:val="0"/>
                      <w:marBottom w:val="0"/>
                      <w:divBdr>
                        <w:top w:val="none" w:sz="0" w:space="0" w:color="auto"/>
                        <w:left w:val="none" w:sz="0" w:space="0" w:color="auto"/>
                        <w:bottom w:val="none" w:sz="0" w:space="0" w:color="auto"/>
                        <w:right w:val="none" w:sz="0" w:space="0" w:color="auto"/>
                      </w:divBdr>
                    </w:div>
                  </w:divsChild>
                </w:div>
                <w:div w:id="1188569750">
                  <w:marLeft w:val="0"/>
                  <w:marRight w:val="0"/>
                  <w:marTop w:val="0"/>
                  <w:marBottom w:val="0"/>
                  <w:divBdr>
                    <w:top w:val="none" w:sz="0" w:space="0" w:color="auto"/>
                    <w:left w:val="none" w:sz="0" w:space="0" w:color="auto"/>
                    <w:bottom w:val="none" w:sz="0" w:space="0" w:color="auto"/>
                    <w:right w:val="none" w:sz="0" w:space="0" w:color="auto"/>
                  </w:divBdr>
                  <w:divsChild>
                    <w:div w:id="468789696">
                      <w:marLeft w:val="0"/>
                      <w:marRight w:val="0"/>
                      <w:marTop w:val="0"/>
                      <w:marBottom w:val="0"/>
                      <w:divBdr>
                        <w:top w:val="none" w:sz="0" w:space="0" w:color="auto"/>
                        <w:left w:val="none" w:sz="0" w:space="0" w:color="auto"/>
                        <w:bottom w:val="none" w:sz="0" w:space="0" w:color="auto"/>
                        <w:right w:val="none" w:sz="0" w:space="0" w:color="auto"/>
                      </w:divBdr>
                    </w:div>
                  </w:divsChild>
                </w:div>
                <w:div w:id="1240863830">
                  <w:marLeft w:val="0"/>
                  <w:marRight w:val="0"/>
                  <w:marTop w:val="0"/>
                  <w:marBottom w:val="0"/>
                  <w:divBdr>
                    <w:top w:val="none" w:sz="0" w:space="0" w:color="auto"/>
                    <w:left w:val="none" w:sz="0" w:space="0" w:color="auto"/>
                    <w:bottom w:val="none" w:sz="0" w:space="0" w:color="auto"/>
                    <w:right w:val="none" w:sz="0" w:space="0" w:color="auto"/>
                  </w:divBdr>
                  <w:divsChild>
                    <w:div w:id="423232024">
                      <w:marLeft w:val="0"/>
                      <w:marRight w:val="0"/>
                      <w:marTop w:val="0"/>
                      <w:marBottom w:val="0"/>
                      <w:divBdr>
                        <w:top w:val="none" w:sz="0" w:space="0" w:color="auto"/>
                        <w:left w:val="none" w:sz="0" w:space="0" w:color="auto"/>
                        <w:bottom w:val="none" w:sz="0" w:space="0" w:color="auto"/>
                        <w:right w:val="none" w:sz="0" w:space="0" w:color="auto"/>
                      </w:divBdr>
                    </w:div>
                  </w:divsChild>
                </w:div>
                <w:div w:id="1522820170">
                  <w:marLeft w:val="0"/>
                  <w:marRight w:val="0"/>
                  <w:marTop w:val="0"/>
                  <w:marBottom w:val="0"/>
                  <w:divBdr>
                    <w:top w:val="none" w:sz="0" w:space="0" w:color="auto"/>
                    <w:left w:val="none" w:sz="0" w:space="0" w:color="auto"/>
                    <w:bottom w:val="none" w:sz="0" w:space="0" w:color="auto"/>
                    <w:right w:val="none" w:sz="0" w:space="0" w:color="auto"/>
                  </w:divBdr>
                  <w:divsChild>
                    <w:div w:id="808208948">
                      <w:marLeft w:val="0"/>
                      <w:marRight w:val="0"/>
                      <w:marTop w:val="0"/>
                      <w:marBottom w:val="0"/>
                      <w:divBdr>
                        <w:top w:val="none" w:sz="0" w:space="0" w:color="auto"/>
                        <w:left w:val="none" w:sz="0" w:space="0" w:color="auto"/>
                        <w:bottom w:val="none" w:sz="0" w:space="0" w:color="auto"/>
                        <w:right w:val="none" w:sz="0" w:space="0" w:color="auto"/>
                      </w:divBdr>
                    </w:div>
                  </w:divsChild>
                </w:div>
                <w:div w:id="1738548549">
                  <w:marLeft w:val="0"/>
                  <w:marRight w:val="0"/>
                  <w:marTop w:val="0"/>
                  <w:marBottom w:val="0"/>
                  <w:divBdr>
                    <w:top w:val="none" w:sz="0" w:space="0" w:color="auto"/>
                    <w:left w:val="none" w:sz="0" w:space="0" w:color="auto"/>
                    <w:bottom w:val="none" w:sz="0" w:space="0" w:color="auto"/>
                    <w:right w:val="none" w:sz="0" w:space="0" w:color="auto"/>
                  </w:divBdr>
                  <w:divsChild>
                    <w:div w:id="1105345092">
                      <w:marLeft w:val="0"/>
                      <w:marRight w:val="0"/>
                      <w:marTop w:val="0"/>
                      <w:marBottom w:val="0"/>
                      <w:divBdr>
                        <w:top w:val="none" w:sz="0" w:space="0" w:color="auto"/>
                        <w:left w:val="none" w:sz="0" w:space="0" w:color="auto"/>
                        <w:bottom w:val="none" w:sz="0" w:space="0" w:color="auto"/>
                        <w:right w:val="none" w:sz="0" w:space="0" w:color="auto"/>
                      </w:divBdr>
                    </w:div>
                  </w:divsChild>
                </w:div>
                <w:div w:id="1774202790">
                  <w:marLeft w:val="0"/>
                  <w:marRight w:val="0"/>
                  <w:marTop w:val="0"/>
                  <w:marBottom w:val="0"/>
                  <w:divBdr>
                    <w:top w:val="none" w:sz="0" w:space="0" w:color="auto"/>
                    <w:left w:val="none" w:sz="0" w:space="0" w:color="auto"/>
                    <w:bottom w:val="none" w:sz="0" w:space="0" w:color="auto"/>
                    <w:right w:val="none" w:sz="0" w:space="0" w:color="auto"/>
                  </w:divBdr>
                  <w:divsChild>
                    <w:div w:id="1594629859">
                      <w:marLeft w:val="0"/>
                      <w:marRight w:val="0"/>
                      <w:marTop w:val="0"/>
                      <w:marBottom w:val="0"/>
                      <w:divBdr>
                        <w:top w:val="none" w:sz="0" w:space="0" w:color="auto"/>
                        <w:left w:val="none" w:sz="0" w:space="0" w:color="auto"/>
                        <w:bottom w:val="none" w:sz="0" w:space="0" w:color="auto"/>
                        <w:right w:val="none" w:sz="0" w:space="0" w:color="auto"/>
                      </w:divBdr>
                    </w:div>
                  </w:divsChild>
                </w:div>
                <w:div w:id="1847475218">
                  <w:marLeft w:val="0"/>
                  <w:marRight w:val="0"/>
                  <w:marTop w:val="0"/>
                  <w:marBottom w:val="0"/>
                  <w:divBdr>
                    <w:top w:val="none" w:sz="0" w:space="0" w:color="auto"/>
                    <w:left w:val="none" w:sz="0" w:space="0" w:color="auto"/>
                    <w:bottom w:val="none" w:sz="0" w:space="0" w:color="auto"/>
                    <w:right w:val="none" w:sz="0" w:space="0" w:color="auto"/>
                  </w:divBdr>
                  <w:divsChild>
                    <w:div w:id="170644154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514148439">
          <w:marLeft w:val="0"/>
          <w:marRight w:val="0"/>
          <w:marTop w:val="0"/>
          <w:marBottom w:val="0"/>
          <w:divBdr>
            <w:top w:val="none" w:sz="0" w:space="0" w:color="auto"/>
            <w:left w:val="none" w:sz="0" w:space="0" w:color="auto"/>
            <w:bottom w:val="none" w:sz="0" w:space="0" w:color="auto"/>
            <w:right w:val="none" w:sz="0" w:space="0" w:color="auto"/>
          </w:divBdr>
          <w:divsChild>
            <w:div w:id="1531411846">
              <w:marLeft w:val="0"/>
              <w:marRight w:val="0"/>
              <w:marTop w:val="30"/>
              <w:marBottom w:val="30"/>
              <w:divBdr>
                <w:top w:val="none" w:sz="0" w:space="0" w:color="auto"/>
                <w:left w:val="none" w:sz="0" w:space="0" w:color="auto"/>
                <w:bottom w:val="none" w:sz="0" w:space="0" w:color="auto"/>
                <w:right w:val="none" w:sz="0" w:space="0" w:color="auto"/>
              </w:divBdr>
              <w:divsChild>
                <w:div w:id="317417691">
                  <w:marLeft w:val="0"/>
                  <w:marRight w:val="0"/>
                  <w:marTop w:val="0"/>
                  <w:marBottom w:val="0"/>
                  <w:divBdr>
                    <w:top w:val="none" w:sz="0" w:space="0" w:color="auto"/>
                    <w:left w:val="none" w:sz="0" w:space="0" w:color="auto"/>
                    <w:bottom w:val="none" w:sz="0" w:space="0" w:color="auto"/>
                    <w:right w:val="none" w:sz="0" w:space="0" w:color="auto"/>
                  </w:divBdr>
                  <w:divsChild>
                    <w:div w:id="1609853368">
                      <w:marLeft w:val="0"/>
                      <w:marRight w:val="0"/>
                      <w:marTop w:val="0"/>
                      <w:marBottom w:val="0"/>
                      <w:divBdr>
                        <w:top w:val="none" w:sz="0" w:space="0" w:color="auto"/>
                        <w:left w:val="none" w:sz="0" w:space="0" w:color="auto"/>
                        <w:bottom w:val="none" w:sz="0" w:space="0" w:color="auto"/>
                        <w:right w:val="none" w:sz="0" w:space="0" w:color="auto"/>
                      </w:divBdr>
                    </w:div>
                    <w:div w:id="1624773097">
                      <w:marLeft w:val="0"/>
                      <w:marRight w:val="0"/>
                      <w:marTop w:val="0"/>
                      <w:marBottom w:val="0"/>
                      <w:divBdr>
                        <w:top w:val="none" w:sz="0" w:space="0" w:color="auto"/>
                        <w:left w:val="none" w:sz="0" w:space="0" w:color="auto"/>
                        <w:bottom w:val="none" w:sz="0" w:space="0" w:color="auto"/>
                        <w:right w:val="none" w:sz="0" w:space="0" w:color="auto"/>
                      </w:divBdr>
                    </w:div>
                  </w:divsChild>
                </w:div>
                <w:div w:id="333841082">
                  <w:marLeft w:val="0"/>
                  <w:marRight w:val="0"/>
                  <w:marTop w:val="0"/>
                  <w:marBottom w:val="0"/>
                  <w:divBdr>
                    <w:top w:val="none" w:sz="0" w:space="0" w:color="auto"/>
                    <w:left w:val="none" w:sz="0" w:space="0" w:color="auto"/>
                    <w:bottom w:val="none" w:sz="0" w:space="0" w:color="auto"/>
                    <w:right w:val="none" w:sz="0" w:space="0" w:color="auto"/>
                  </w:divBdr>
                  <w:divsChild>
                    <w:div w:id="114026393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517237572">
          <w:marLeft w:val="0"/>
          <w:marRight w:val="0"/>
          <w:marTop w:val="0"/>
          <w:marBottom w:val="0"/>
          <w:divBdr>
            <w:top w:val="none" w:sz="0" w:space="0" w:color="auto"/>
            <w:left w:val="none" w:sz="0" w:space="0" w:color="auto"/>
            <w:bottom w:val="none" w:sz="0" w:space="0" w:color="auto"/>
            <w:right w:val="none" w:sz="0" w:space="0" w:color="auto"/>
          </w:divBdr>
          <w:divsChild>
            <w:div w:id="1822113353">
              <w:marLeft w:val="0"/>
              <w:marRight w:val="0"/>
              <w:marTop w:val="30"/>
              <w:marBottom w:val="30"/>
              <w:divBdr>
                <w:top w:val="none" w:sz="0" w:space="0" w:color="auto"/>
                <w:left w:val="none" w:sz="0" w:space="0" w:color="auto"/>
                <w:bottom w:val="none" w:sz="0" w:space="0" w:color="auto"/>
                <w:right w:val="none" w:sz="0" w:space="0" w:color="auto"/>
              </w:divBdr>
              <w:divsChild>
                <w:div w:id="213196687">
                  <w:marLeft w:val="0"/>
                  <w:marRight w:val="0"/>
                  <w:marTop w:val="0"/>
                  <w:marBottom w:val="0"/>
                  <w:divBdr>
                    <w:top w:val="none" w:sz="0" w:space="0" w:color="auto"/>
                    <w:left w:val="none" w:sz="0" w:space="0" w:color="auto"/>
                    <w:bottom w:val="none" w:sz="0" w:space="0" w:color="auto"/>
                    <w:right w:val="none" w:sz="0" w:space="0" w:color="auto"/>
                  </w:divBdr>
                  <w:divsChild>
                    <w:div w:id="50352182">
                      <w:marLeft w:val="0"/>
                      <w:marRight w:val="0"/>
                      <w:marTop w:val="0"/>
                      <w:marBottom w:val="0"/>
                      <w:divBdr>
                        <w:top w:val="none" w:sz="0" w:space="0" w:color="auto"/>
                        <w:left w:val="none" w:sz="0" w:space="0" w:color="auto"/>
                        <w:bottom w:val="none" w:sz="0" w:space="0" w:color="auto"/>
                        <w:right w:val="none" w:sz="0" w:space="0" w:color="auto"/>
                      </w:divBdr>
                    </w:div>
                    <w:div w:id="752319605">
                      <w:marLeft w:val="0"/>
                      <w:marRight w:val="0"/>
                      <w:marTop w:val="0"/>
                      <w:marBottom w:val="0"/>
                      <w:divBdr>
                        <w:top w:val="none" w:sz="0" w:space="0" w:color="auto"/>
                        <w:left w:val="none" w:sz="0" w:space="0" w:color="auto"/>
                        <w:bottom w:val="none" w:sz="0" w:space="0" w:color="auto"/>
                        <w:right w:val="none" w:sz="0" w:space="0" w:color="auto"/>
                      </w:divBdr>
                    </w:div>
                    <w:div w:id="1217618487">
                      <w:marLeft w:val="0"/>
                      <w:marRight w:val="0"/>
                      <w:marTop w:val="0"/>
                      <w:marBottom w:val="0"/>
                      <w:divBdr>
                        <w:top w:val="none" w:sz="0" w:space="0" w:color="auto"/>
                        <w:left w:val="none" w:sz="0" w:space="0" w:color="auto"/>
                        <w:bottom w:val="none" w:sz="0" w:space="0" w:color="auto"/>
                        <w:right w:val="none" w:sz="0" w:space="0" w:color="auto"/>
                      </w:divBdr>
                    </w:div>
                    <w:div w:id="1518620348">
                      <w:marLeft w:val="0"/>
                      <w:marRight w:val="0"/>
                      <w:marTop w:val="0"/>
                      <w:marBottom w:val="0"/>
                      <w:divBdr>
                        <w:top w:val="none" w:sz="0" w:space="0" w:color="auto"/>
                        <w:left w:val="none" w:sz="0" w:space="0" w:color="auto"/>
                        <w:bottom w:val="none" w:sz="0" w:space="0" w:color="auto"/>
                        <w:right w:val="none" w:sz="0" w:space="0" w:color="auto"/>
                      </w:divBdr>
                    </w:div>
                  </w:divsChild>
                </w:div>
                <w:div w:id="1642997042">
                  <w:marLeft w:val="0"/>
                  <w:marRight w:val="0"/>
                  <w:marTop w:val="0"/>
                  <w:marBottom w:val="0"/>
                  <w:divBdr>
                    <w:top w:val="none" w:sz="0" w:space="0" w:color="auto"/>
                    <w:left w:val="none" w:sz="0" w:space="0" w:color="auto"/>
                    <w:bottom w:val="none" w:sz="0" w:space="0" w:color="auto"/>
                    <w:right w:val="none" w:sz="0" w:space="0" w:color="auto"/>
                  </w:divBdr>
                  <w:divsChild>
                    <w:div w:id="721363606">
                      <w:marLeft w:val="0"/>
                      <w:marRight w:val="0"/>
                      <w:marTop w:val="0"/>
                      <w:marBottom w:val="0"/>
                      <w:divBdr>
                        <w:top w:val="none" w:sz="0" w:space="0" w:color="auto"/>
                        <w:left w:val="none" w:sz="0" w:space="0" w:color="auto"/>
                        <w:bottom w:val="none" w:sz="0" w:space="0" w:color="auto"/>
                        <w:right w:val="none" w:sz="0" w:space="0" w:color="auto"/>
                      </w:divBdr>
                    </w:div>
                    <w:div w:id="1856453113">
                      <w:marLeft w:val="0"/>
                      <w:marRight w:val="0"/>
                      <w:marTop w:val="0"/>
                      <w:marBottom w:val="0"/>
                      <w:divBdr>
                        <w:top w:val="none" w:sz="0" w:space="0" w:color="auto"/>
                        <w:left w:val="none" w:sz="0" w:space="0" w:color="auto"/>
                        <w:bottom w:val="none" w:sz="0" w:space="0" w:color="auto"/>
                        <w:right w:val="none" w:sz="0" w:space="0" w:color="auto"/>
                      </w:divBdr>
                    </w:div>
                  </w:divsChild>
                </w:div>
                <w:div w:id="1702633951">
                  <w:marLeft w:val="0"/>
                  <w:marRight w:val="0"/>
                  <w:marTop w:val="0"/>
                  <w:marBottom w:val="0"/>
                  <w:divBdr>
                    <w:top w:val="none" w:sz="0" w:space="0" w:color="auto"/>
                    <w:left w:val="none" w:sz="0" w:space="0" w:color="auto"/>
                    <w:bottom w:val="none" w:sz="0" w:space="0" w:color="auto"/>
                    <w:right w:val="none" w:sz="0" w:space="0" w:color="auto"/>
                  </w:divBdr>
                  <w:divsChild>
                    <w:div w:id="104538774">
                      <w:marLeft w:val="0"/>
                      <w:marRight w:val="0"/>
                      <w:marTop w:val="0"/>
                      <w:marBottom w:val="0"/>
                      <w:divBdr>
                        <w:top w:val="none" w:sz="0" w:space="0" w:color="auto"/>
                        <w:left w:val="none" w:sz="0" w:space="0" w:color="auto"/>
                        <w:bottom w:val="none" w:sz="0" w:space="0" w:color="auto"/>
                        <w:right w:val="none" w:sz="0" w:space="0" w:color="auto"/>
                      </w:divBdr>
                    </w:div>
                    <w:div w:id="157118696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527913093">
          <w:marLeft w:val="0"/>
          <w:marRight w:val="0"/>
          <w:marTop w:val="0"/>
          <w:marBottom w:val="0"/>
          <w:divBdr>
            <w:top w:val="none" w:sz="0" w:space="0" w:color="auto"/>
            <w:left w:val="none" w:sz="0" w:space="0" w:color="auto"/>
            <w:bottom w:val="none" w:sz="0" w:space="0" w:color="auto"/>
            <w:right w:val="none" w:sz="0" w:space="0" w:color="auto"/>
          </w:divBdr>
        </w:div>
        <w:div w:id="529029643">
          <w:marLeft w:val="0"/>
          <w:marRight w:val="0"/>
          <w:marTop w:val="0"/>
          <w:marBottom w:val="0"/>
          <w:divBdr>
            <w:top w:val="none" w:sz="0" w:space="0" w:color="auto"/>
            <w:left w:val="none" w:sz="0" w:space="0" w:color="auto"/>
            <w:bottom w:val="none" w:sz="0" w:space="0" w:color="auto"/>
            <w:right w:val="none" w:sz="0" w:space="0" w:color="auto"/>
          </w:divBdr>
          <w:divsChild>
            <w:div w:id="464935483">
              <w:marLeft w:val="0"/>
              <w:marRight w:val="0"/>
              <w:marTop w:val="30"/>
              <w:marBottom w:val="30"/>
              <w:divBdr>
                <w:top w:val="none" w:sz="0" w:space="0" w:color="auto"/>
                <w:left w:val="none" w:sz="0" w:space="0" w:color="auto"/>
                <w:bottom w:val="none" w:sz="0" w:space="0" w:color="auto"/>
                <w:right w:val="none" w:sz="0" w:space="0" w:color="auto"/>
              </w:divBdr>
              <w:divsChild>
                <w:div w:id="278807209">
                  <w:marLeft w:val="0"/>
                  <w:marRight w:val="0"/>
                  <w:marTop w:val="0"/>
                  <w:marBottom w:val="0"/>
                  <w:divBdr>
                    <w:top w:val="none" w:sz="0" w:space="0" w:color="auto"/>
                    <w:left w:val="none" w:sz="0" w:space="0" w:color="auto"/>
                    <w:bottom w:val="none" w:sz="0" w:space="0" w:color="auto"/>
                    <w:right w:val="none" w:sz="0" w:space="0" w:color="auto"/>
                  </w:divBdr>
                  <w:divsChild>
                    <w:div w:id="1943370451">
                      <w:marLeft w:val="0"/>
                      <w:marRight w:val="0"/>
                      <w:marTop w:val="0"/>
                      <w:marBottom w:val="0"/>
                      <w:divBdr>
                        <w:top w:val="none" w:sz="0" w:space="0" w:color="auto"/>
                        <w:left w:val="none" w:sz="0" w:space="0" w:color="auto"/>
                        <w:bottom w:val="none" w:sz="0" w:space="0" w:color="auto"/>
                        <w:right w:val="none" w:sz="0" w:space="0" w:color="auto"/>
                      </w:divBdr>
                    </w:div>
                  </w:divsChild>
                </w:div>
                <w:div w:id="1093355342">
                  <w:marLeft w:val="0"/>
                  <w:marRight w:val="0"/>
                  <w:marTop w:val="0"/>
                  <w:marBottom w:val="0"/>
                  <w:divBdr>
                    <w:top w:val="none" w:sz="0" w:space="0" w:color="auto"/>
                    <w:left w:val="none" w:sz="0" w:space="0" w:color="auto"/>
                    <w:bottom w:val="none" w:sz="0" w:space="0" w:color="auto"/>
                    <w:right w:val="none" w:sz="0" w:space="0" w:color="auto"/>
                  </w:divBdr>
                  <w:divsChild>
                    <w:div w:id="2017341265">
                      <w:marLeft w:val="0"/>
                      <w:marRight w:val="0"/>
                      <w:marTop w:val="0"/>
                      <w:marBottom w:val="0"/>
                      <w:divBdr>
                        <w:top w:val="none" w:sz="0" w:space="0" w:color="auto"/>
                        <w:left w:val="none" w:sz="0" w:space="0" w:color="auto"/>
                        <w:bottom w:val="none" w:sz="0" w:space="0" w:color="auto"/>
                        <w:right w:val="none" w:sz="0" w:space="0" w:color="auto"/>
                      </w:divBdr>
                    </w:div>
                  </w:divsChild>
                </w:div>
                <w:div w:id="1307395001">
                  <w:marLeft w:val="0"/>
                  <w:marRight w:val="0"/>
                  <w:marTop w:val="0"/>
                  <w:marBottom w:val="0"/>
                  <w:divBdr>
                    <w:top w:val="none" w:sz="0" w:space="0" w:color="auto"/>
                    <w:left w:val="none" w:sz="0" w:space="0" w:color="auto"/>
                    <w:bottom w:val="none" w:sz="0" w:space="0" w:color="auto"/>
                    <w:right w:val="none" w:sz="0" w:space="0" w:color="auto"/>
                  </w:divBdr>
                  <w:divsChild>
                    <w:div w:id="414280680">
                      <w:marLeft w:val="0"/>
                      <w:marRight w:val="0"/>
                      <w:marTop w:val="0"/>
                      <w:marBottom w:val="0"/>
                      <w:divBdr>
                        <w:top w:val="none" w:sz="0" w:space="0" w:color="auto"/>
                        <w:left w:val="none" w:sz="0" w:space="0" w:color="auto"/>
                        <w:bottom w:val="none" w:sz="0" w:space="0" w:color="auto"/>
                        <w:right w:val="none" w:sz="0" w:space="0" w:color="auto"/>
                      </w:divBdr>
                    </w:div>
                    <w:div w:id="1007639234">
                      <w:marLeft w:val="0"/>
                      <w:marRight w:val="0"/>
                      <w:marTop w:val="0"/>
                      <w:marBottom w:val="0"/>
                      <w:divBdr>
                        <w:top w:val="none" w:sz="0" w:space="0" w:color="auto"/>
                        <w:left w:val="none" w:sz="0" w:space="0" w:color="auto"/>
                        <w:bottom w:val="none" w:sz="0" w:space="0" w:color="auto"/>
                        <w:right w:val="none" w:sz="0" w:space="0" w:color="auto"/>
                      </w:divBdr>
                    </w:div>
                    <w:div w:id="1629236674">
                      <w:marLeft w:val="0"/>
                      <w:marRight w:val="0"/>
                      <w:marTop w:val="0"/>
                      <w:marBottom w:val="0"/>
                      <w:divBdr>
                        <w:top w:val="none" w:sz="0" w:space="0" w:color="auto"/>
                        <w:left w:val="none" w:sz="0" w:space="0" w:color="auto"/>
                        <w:bottom w:val="none" w:sz="0" w:space="0" w:color="auto"/>
                        <w:right w:val="none" w:sz="0" w:space="0" w:color="auto"/>
                      </w:divBdr>
                    </w:div>
                    <w:div w:id="184570946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560285715">
          <w:marLeft w:val="0"/>
          <w:marRight w:val="0"/>
          <w:marTop w:val="0"/>
          <w:marBottom w:val="0"/>
          <w:divBdr>
            <w:top w:val="none" w:sz="0" w:space="0" w:color="auto"/>
            <w:left w:val="none" w:sz="0" w:space="0" w:color="auto"/>
            <w:bottom w:val="none" w:sz="0" w:space="0" w:color="auto"/>
            <w:right w:val="none" w:sz="0" w:space="0" w:color="auto"/>
          </w:divBdr>
        </w:div>
        <w:div w:id="586769868">
          <w:marLeft w:val="0"/>
          <w:marRight w:val="0"/>
          <w:marTop w:val="0"/>
          <w:marBottom w:val="0"/>
          <w:divBdr>
            <w:top w:val="none" w:sz="0" w:space="0" w:color="auto"/>
            <w:left w:val="none" w:sz="0" w:space="0" w:color="auto"/>
            <w:bottom w:val="none" w:sz="0" w:space="0" w:color="auto"/>
            <w:right w:val="none" w:sz="0" w:space="0" w:color="auto"/>
          </w:divBdr>
        </w:div>
        <w:div w:id="597637279">
          <w:marLeft w:val="0"/>
          <w:marRight w:val="0"/>
          <w:marTop w:val="0"/>
          <w:marBottom w:val="0"/>
          <w:divBdr>
            <w:top w:val="none" w:sz="0" w:space="0" w:color="auto"/>
            <w:left w:val="none" w:sz="0" w:space="0" w:color="auto"/>
            <w:bottom w:val="none" w:sz="0" w:space="0" w:color="auto"/>
            <w:right w:val="none" w:sz="0" w:space="0" w:color="auto"/>
          </w:divBdr>
        </w:div>
        <w:div w:id="640572208">
          <w:marLeft w:val="0"/>
          <w:marRight w:val="0"/>
          <w:marTop w:val="0"/>
          <w:marBottom w:val="0"/>
          <w:divBdr>
            <w:top w:val="none" w:sz="0" w:space="0" w:color="auto"/>
            <w:left w:val="none" w:sz="0" w:space="0" w:color="auto"/>
            <w:bottom w:val="none" w:sz="0" w:space="0" w:color="auto"/>
            <w:right w:val="none" w:sz="0" w:space="0" w:color="auto"/>
          </w:divBdr>
        </w:div>
        <w:div w:id="708651353">
          <w:marLeft w:val="0"/>
          <w:marRight w:val="0"/>
          <w:marTop w:val="0"/>
          <w:marBottom w:val="0"/>
          <w:divBdr>
            <w:top w:val="none" w:sz="0" w:space="0" w:color="auto"/>
            <w:left w:val="none" w:sz="0" w:space="0" w:color="auto"/>
            <w:bottom w:val="none" w:sz="0" w:space="0" w:color="auto"/>
            <w:right w:val="none" w:sz="0" w:space="0" w:color="auto"/>
          </w:divBdr>
        </w:div>
        <w:div w:id="712076598">
          <w:marLeft w:val="0"/>
          <w:marRight w:val="0"/>
          <w:marTop w:val="0"/>
          <w:marBottom w:val="0"/>
          <w:divBdr>
            <w:top w:val="none" w:sz="0" w:space="0" w:color="auto"/>
            <w:left w:val="none" w:sz="0" w:space="0" w:color="auto"/>
            <w:bottom w:val="none" w:sz="0" w:space="0" w:color="auto"/>
            <w:right w:val="none" w:sz="0" w:space="0" w:color="auto"/>
          </w:divBdr>
        </w:div>
        <w:div w:id="742877540">
          <w:marLeft w:val="0"/>
          <w:marRight w:val="0"/>
          <w:marTop w:val="0"/>
          <w:marBottom w:val="0"/>
          <w:divBdr>
            <w:top w:val="none" w:sz="0" w:space="0" w:color="auto"/>
            <w:left w:val="none" w:sz="0" w:space="0" w:color="auto"/>
            <w:bottom w:val="none" w:sz="0" w:space="0" w:color="auto"/>
            <w:right w:val="none" w:sz="0" w:space="0" w:color="auto"/>
          </w:divBdr>
        </w:div>
        <w:div w:id="745225648">
          <w:marLeft w:val="0"/>
          <w:marRight w:val="0"/>
          <w:marTop w:val="0"/>
          <w:marBottom w:val="0"/>
          <w:divBdr>
            <w:top w:val="none" w:sz="0" w:space="0" w:color="auto"/>
            <w:left w:val="none" w:sz="0" w:space="0" w:color="auto"/>
            <w:bottom w:val="none" w:sz="0" w:space="0" w:color="auto"/>
            <w:right w:val="none" w:sz="0" w:space="0" w:color="auto"/>
          </w:divBdr>
          <w:divsChild>
            <w:div w:id="1645545891">
              <w:marLeft w:val="0"/>
              <w:marRight w:val="0"/>
              <w:marTop w:val="30"/>
              <w:marBottom w:val="30"/>
              <w:divBdr>
                <w:top w:val="none" w:sz="0" w:space="0" w:color="auto"/>
                <w:left w:val="none" w:sz="0" w:space="0" w:color="auto"/>
                <w:bottom w:val="none" w:sz="0" w:space="0" w:color="auto"/>
                <w:right w:val="none" w:sz="0" w:space="0" w:color="auto"/>
              </w:divBdr>
              <w:divsChild>
                <w:div w:id="52772679">
                  <w:marLeft w:val="0"/>
                  <w:marRight w:val="0"/>
                  <w:marTop w:val="0"/>
                  <w:marBottom w:val="0"/>
                  <w:divBdr>
                    <w:top w:val="none" w:sz="0" w:space="0" w:color="auto"/>
                    <w:left w:val="none" w:sz="0" w:space="0" w:color="auto"/>
                    <w:bottom w:val="none" w:sz="0" w:space="0" w:color="auto"/>
                    <w:right w:val="none" w:sz="0" w:space="0" w:color="auto"/>
                  </w:divBdr>
                  <w:divsChild>
                    <w:div w:id="1615209321">
                      <w:marLeft w:val="0"/>
                      <w:marRight w:val="0"/>
                      <w:marTop w:val="0"/>
                      <w:marBottom w:val="0"/>
                      <w:divBdr>
                        <w:top w:val="none" w:sz="0" w:space="0" w:color="auto"/>
                        <w:left w:val="none" w:sz="0" w:space="0" w:color="auto"/>
                        <w:bottom w:val="none" w:sz="0" w:space="0" w:color="auto"/>
                        <w:right w:val="none" w:sz="0" w:space="0" w:color="auto"/>
                      </w:divBdr>
                    </w:div>
                  </w:divsChild>
                </w:div>
                <w:div w:id="99230768">
                  <w:marLeft w:val="0"/>
                  <w:marRight w:val="0"/>
                  <w:marTop w:val="0"/>
                  <w:marBottom w:val="0"/>
                  <w:divBdr>
                    <w:top w:val="none" w:sz="0" w:space="0" w:color="auto"/>
                    <w:left w:val="none" w:sz="0" w:space="0" w:color="auto"/>
                    <w:bottom w:val="none" w:sz="0" w:space="0" w:color="auto"/>
                    <w:right w:val="none" w:sz="0" w:space="0" w:color="auto"/>
                  </w:divBdr>
                  <w:divsChild>
                    <w:div w:id="960644581">
                      <w:marLeft w:val="0"/>
                      <w:marRight w:val="0"/>
                      <w:marTop w:val="0"/>
                      <w:marBottom w:val="0"/>
                      <w:divBdr>
                        <w:top w:val="none" w:sz="0" w:space="0" w:color="auto"/>
                        <w:left w:val="none" w:sz="0" w:space="0" w:color="auto"/>
                        <w:bottom w:val="none" w:sz="0" w:space="0" w:color="auto"/>
                        <w:right w:val="none" w:sz="0" w:space="0" w:color="auto"/>
                      </w:divBdr>
                    </w:div>
                  </w:divsChild>
                </w:div>
                <w:div w:id="119417217">
                  <w:marLeft w:val="0"/>
                  <w:marRight w:val="0"/>
                  <w:marTop w:val="0"/>
                  <w:marBottom w:val="0"/>
                  <w:divBdr>
                    <w:top w:val="none" w:sz="0" w:space="0" w:color="auto"/>
                    <w:left w:val="none" w:sz="0" w:space="0" w:color="auto"/>
                    <w:bottom w:val="none" w:sz="0" w:space="0" w:color="auto"/>
                    <w:right w:val="none" w:sz="0" w:space="0" w:color="auto"/>
                  </w:divBdr>
                  <w:divsChild>
                    <w:div w:id="525680241">
                      <w:marLeft w:val="0"/>
                      <w:marRight w:val="0"/>
                      <w:marTop w:val="0"/>
                      <w:marBottom w:val="0"/>
                      <w:divBdr>
                        <w:top w:val="none" w:sz="0" w:space="0" w:color="auto"/>
                        <w:left w:val="none" w:sz="0" w:space="0" w:color="auto"/>
                        <w:bottom w:val="none" w:sz="0" w:space="0" w:color="auto"/>
                        <w:right w:val="none" w:sz="0" w:space="0" w:color="auto"/>
                      </w:divBdr>
                    </w:div>
                  </w:divsChild>
                </w:div>
                <w:div w:id="298270467">
                  <w:marLeft w:val="0"/>
                  <w:marRight w:val="0"/>
                  <w:marTop w:val="0"/>
                  <w:marBottom w:val="0"/>
                  <w:divBdr>
                    <w:top w:val="none" w:sz="0" w:space="0" w:color="auto"/>
                    <w:left w:val="none" w:sz="0" w:space="0" w:color="auto"/>
                    <w:bottom w:val="none" w:sz="0" w:space="0" w:color="auto"/>
                    <w:right w:val="none" w:sz="0" w:space="0" w:color="auto"/>
                  </w:divBdr>
                  <w:divsChild>
                    <w:div w:id="695887843">
                      <w:marLeft w:val="0"/>
                      <w:marRight w:val="0"/>
                      <w:marTop w:val="0"/>
                      <w:marBottom w:val="0"/>
                      <w:divBdr>
                        <w:top w:val="none" w:sz="0" w:space="0" w:color="auto"/>
                        <w:left w:val="none" w:sz="0" w:space="0" w:color="auto"/>
                        <w:bottom w:val="none" w:sz="0" w:space="0" w:color="auto"/>
                        <w:right w:val="none" w:sz="0" w:space="0" w:color="auto"/>
                      </w:divBdr>
                    </w:div>
                  </w:divsChild>
                </w:div>
                <w:div w:id="562377129">
                  <w:marLeft w:val="0"/>
                  <w:marRight w:val="0"/>
                  <w:marTop w:val="0"/>
                  <w:marBottom w:val="0"/>
                  <w:divBdr>
                    <w:top w:val="none" w:sz="0" w:space="0" w:color="auto"/>
                    <w:left w:val="none" w:sz="0" w:space="0" w:color="auto"/>
                    <w:bottom w:val="none" w:sz="0" w:space="0" w:color="auto"/>
                    <w:right w:val="none" w:sz="0" w:space="0" w:color="auto"/>
                  </w:divBdr>
                  <w:divsChild>
                    <w:div w:id="1628510914">
                      <w:marLeft w:val="0"/>
                      <w:marRight w:val="0"/>
                      <w:marTop w:val="0"/>
                      <w:marBottom w:val="0"/>
                      <w:divBdr>
                        <w:top w:val="none" w:sz="0" w:space="0" w:color="auto"/>
                        <w:left w:val="none" w:sz="0" w:space="0" w:color="auto"/>
                        <w:bottom w:val="none" w:sz="0" w:space="0" w:color="auto"/>
                        <w:right w:val="none" w:sz="0" w:space="0" w:color="auto"/>
                      </w:divBdr>
                    </w:div>
                  </w:divsChild>
                </w:div>
                <w:div w:id="592125916">
                  <w:marLeft w:val="0"/>
                  <w:marRight w:val="0"/>
                  <w:marTop w:val="0"/>
                  <w:marBottom w:val="0"/>
                  <w:divBdr>
                    <w:top w:val="none" w:sz="0" w:space="0" w:color="auto"/>
                    <w:left w:val="none" w:sz="0" w:space="0" w:color="auto"/>
                    <w:bottom w:val="none" w:sz="0" w:space="0" w:color="auto"/>
                    <w:right w:val="none" w:sz="0" w:space="0" w:color="auto"/>
                  </w:divBdr>
                  <w:divsChild>
                    <w:div w:id="647131205">
                      <w:marLeft w:val="0"/>
                      <w:marRight w:val="0"/>
                      <w:marTop w:val="0"/>
                      <w:marBottom w:val="0"/>
                      <w:divBdr>
                        <w:top w:val="none" w:sz="0" w:space="0" w:color="auto"/>
                        <w:left w:val="none" w:sz="0" w:space="0" w:color="auto"/>
                        <w:bottom w:val="none" w:sz="0" w:space="0" w:color="auto"/>
                        <w:right w:val="none" w:sz="0" w:space="0" w:color="auto"/>
                      </w:divBdr>
                    </w:div>
                  </w:divsChild>
                </w:div>
                <w:div w:id="597521237">
                  <w:marLeft w:val="0"/>
                  <w:marRight w:val="0"/>
                  <w:marTop w:val="0"/>
                  <w:marBottom w:val="0"/>
                  <w:divBdr>
                    <w:top w:val="none" w:sz="0" w:space="0" w:color="auto"/>
                    <w:left w:val="none" w:sz="0" w:space="0" w:color="auto"/>
                    <w:bottom w:val="none" w:sz="0" w:space="0" w:color="auto"/>
                    <w:right w:val="none" w:sz="0" w:space="0" w:color="auto"/>
                  </w:divBdr>
                  <w:divsChild>
                    <w:div w:id="1240021050">
                      <w:marLeft w:val="0"/>
                      <w:marRight w:val="0"/>
                      <w:marTop w:val="0"/>
                      <w:marBottom w:val="0"/>
                      <w:divBdr>
                        <w:top w:val="none" w:sz="0" w:space="0" w:color="auto"/>
                        <w:left w:val="none" w:sz="0" w:space="0" w:color="auto"/>
                        <w:bottom w:val="none" w:sz="0" w:space="0" w:color="auto"/>
                        <w:right w:val="none" w:sz="0" w:space="0" w:color="auto"/>
                      </w:divBdr>
                    </w:div>
                  </w:divsChild>
                </w:div>
                <w:div w:id="670333046">
                  <w:marLeft w:val="0"/>
                  <w:marRight w:val="0"/>
                  <w:marTop w:val="0"/>
                  <w:marBottom w:val="0"/>
                  <w:divBdr>
                    <w:top w:val="none" w:sz="0" w:space="0" w:color="auto"/>
                    <w:left w:val="none" w:sz="0" w:space="0" w:color="auto"/>
                    <w:bottom w:val="none" w:sz="0" w:space="0" w:color="auto"/>
                    <w:right w:val="none" w:sz="0" w:space="0" w:color="auto"/>
                  </w:divBdr>
                  <w:divsChild>
                    <w:div w:id="1260916094">
                      <w:marLeft w:val="0"/>
                      <w:marRight w:val="0"/>
                      <w:marTop w:val="0"/>
                      <w:marBottom w:val="0"/>
                      <w:divBdr>
                        <w:top w:val="none" w:sz="0" w:space="0" w:color="auto"/>
                        <w:left w:val="none" w:sz="0" w:space="0" w:color="auto"/>
                        <w:bottom w:val="none" w:sz="0" w:space="0" w:color="auto"/>
                        <w:right w:val="none" w:sz="0" w:space="0" w:color="auto"/>
                      </w:divBdr>
                    </w:div>
                  </w:divsChild>
                </w:div>
                <w:div w:id="718091237">
                  <w:marLeft w:val="0"/>
                  <w:marRight w:val="0"/>
                  <w:marTop w:val="0"/>
                  <w:marBottom w:val="0"/>
                  <w:divBdr>
                    <w:top w:val="none" w:sz="0" w:space="0" w:color="auto"/>
                    <w:left w:val="none" w:sz="0" w:space="0" w:color="auto"/>
                    <w:bottom w:val="none" w:sz="0" w:space="0" w:color="auto"/>
                    <w:right w:val="none" w:sz="0" w:space="0" w:color="auto"/>
                  </w:divBdr>
                  <w:divsChild>
                    <w:div w:id="591936498">
                      <w:marLeft w:val="0"/>
                      <w:marRight w:val="0"/>
                      <w:marTop w:val="0"/>
                      <w:marBottom w:val="0"/>
                      <w:divBdr>
                        <w:top w:val="none" w:sz="0" w:space="0" w:color="auto"/>
                        <w:left w:val="none" w:sz="0" w:space="0" w:color="auto"/>
                        <w:bottom w:val="none" w:sz="0" w:space="0" w:color="auto"/>
                        <w:right w:val="none" w:sz="0" w:space="0" w:color="auto"/>
                      </w:divBdr>
                    </w:div>
                    <w:div w:id="706444648">
                      <w:marLeft w:val="0"/>
                      <w:marRight w:val="0"/>
                      <w:marTop w:val="0"/>
                      <w:marBottom w:val="0"/>
                      <w:divBdr>
                        <w:top w:val="none" w:sz="0" w:space="0" w:color="auto"/>
                        <w:left w:val="none" w:sz="0" w:space="0" w:color="auto"/>
                        <w:bottom w:val="none" w:sz="0" w:space="0" w:color="auto"/>
                        <w:right w:val="none" w:sz="0" w:space="0" w:color="auto"/>
                      </w:divBdr>
                    </w:div>
                    <w:div w:id="987899977">
                      <w:marLeft w:val="0"/>
                      <w:marRight w:val="0"/>
                      <w:marTop w:val="0"/>
                      <w:marBottom w:val="0"/>
                      <w:divBdr>
                        <w:top w:val="none" w:sz="0" w:space="0" w:color="auto"/>
                        <w:left w:val="none" w:sz="0" w:space="0" w:color="auto"/>
                        <w:bottom w:val="none" w:sz="0" w:space="0" w:color="auto"/>
                        <w:right w:val="none" w:sz="0" w:space="0" w:color="auto"/>
                      </w:divBdr>
                    </w:div>
                    <w:div w:id="1068843400">
                      <w:marLeft w:val="0"/>
                      <w:marRight w:val="0"/>
                      <w:marTop w:val="0"/>
                      <w:marBottom w:val="0"/>
                      <w:divBdr>
                        <w:top w:val="none" w:sz="0" w:space="0" w:color="auto"/>
                        <w:left w:val="none" w:sz="0" w:space="0" w:color="auto"/>
                        <w:bottom w:val="none" w:sz="0" w:space="0" w:color="auto"/>
                        <w:right w:val="none" w:sz="0" w:space="0" w:color="auto"/>
                      </w:divBdr>
                    </w:div>
                  </w:divsChild>
                </w:div>
                <w:div w:id="769853599">
                  <w:marLeft w:val="0"/>
                  <w:marRight w:val="0"/>
                  <w:marTop w:val="0"/>
                  <w:marBottom w:val="0"/>
                  <w:divBdr>
                    <w:top w:val="none" w:sz="0" w:space="0" w:color="auto"/>
                    <w:left w:val="none" w:sz="0" w:space="0" w:color="auto"/>
                    <w:bottom w:val="none" w:sz="0" w:space="0" w:color="auto"/>
                    <w:right w:val="none" w:sz="0" w:space="0" w:color="auto"/>
                  </w:divBdr>
                  <w:divsChild>
                    <w:div w:id="1874226702">
                      <w:marLeft w:val="0"/>
                      <w:marRight w:val="0"/>
                      <w:marTop w:val="0"/>
                      <w:marBottom w:val="0"/>
                      <w:divBdr>
                        <w:top w:val="none" w:sz="0" w:space="0" w:color="auto"/>
                        <w:left w:val="none" w:sz="0" w:space="0" w:color="auto"/>
                        <w:bottom w:val="none" w:sz="0" w:space="0" w:color="auto"/>
                        <w:right w:val="none" w:sz="0" w:space="0" w:color="auto"/>
                      </w:divBdr>
                    </w:div>
                  </w:divsChild>
                </w:div>
                <w:div w:id="937519453">
                  <w:marLeft w:val="0"/>
                  <w:marRight w:val="0"/>
                  <w:marTop w:val="0"/>
                  <w:marBottom w:val="0"/>
                  <w:divBdr>
                    <w:top w:val="none" w:sz="0" w:space="0" w:color="auto"/>
                    <w:left w:val="none" w:sz="0" w:space="0" w:color="auto"/>
                    <w:bottom w:val="none" w:sz="0" w:space="0" w:color="auto"/>
                    <w:right w:val="none" w:sz="0" w:space="0" w:color="auto"/>
                  </w:divBdr>
                  <w:divsChild>
                    <w:div w:id="690760712">
                      <w:marLeft w:val="0"/>
                      <w:marRight w:val="0"/>
                      <w:marTop w:val="0"/>
                      <w:marBottom w:val="0"/>
                      <w:divBdr>
                        <w:top w:val="none" w:sz="0" w:space="0" w:color="auto"/>
                        <w:left w:val="none" w:sz="0" w:space="0" w:color="auto"/>
                        <w:bottom w:val="none" w:sz="0" w:space="0" w:color="auto"/>
                        <w:right w:val="none" w:sz="0" w:space="0" w:color="auto"/>
                      </w:divBdr>
                    </w:div>
                    <w:div w:id="840318658">
                      <w:marLeft w:val="0"/>
                      <w:marRight w:val="0"/>
                      <w:marTop w:val="0"/>
                      <w:marBottom w:val="0"/>
                      <w:divBdr>
                        <w:top w:val="none" w:sz="0" w:space="0" w:color="auto"/>
                        <w:left w:val="none" w:sz="0" w:space="0" w:color="auto"/>
                        <w:bottom w:val="none" w:sz="0" w:space="0" w:color="auto"/>
                        <w:right w:val="none" w:sz="0" w:space="0" w:color="auto"/>
                      </w:divBdr>
                    </w:div>
                  </w:divsChild>
                </w:div>
                <w:div w:id="1228305054">
                  <w:marLeft w:val="0"/>
                  <w:marRight w:val="0"/>
                  <w:marTop w:val="0"/>
                  <w:marBottom w:val="0"/>
                  <w:divBdr>
                    <w:top w:val="none" w:sz="0" w:space="0" w:color="auto"/>
                    <w:left w:val="none" w:sz="0" w:space="0" w:color="auto"/>
                    <w:bottom w:val="none" w:sz="0" w:space="0" w:color="auto"/>
                    <w:right w:val="none" w:sz="0" w:space="0" w:color="auto"/>
                  </w:divBdr>
                  <w:divsChild>
                    <w:div w:id="530849612">
                      <w:marLeft w:val="0"/>
                      <w:marRight w:val="0"/>
                      <w:marTop w:val="0"/>
                      <w:marBottom w:val="0"/>
                      <w:divBdr>
                        <w:top w:val="none" w:sz="0" w:space="0" w:color="auto"/>
                        <w:left w:val="none" w:sz="0" w:space="0" w:color="auto"/>
                        <w:bottom w:val="none" w:sz="0" w:space="0" w:color="auto"/>
                        <w:right w:val="none" w:sz="0" w:space="0" w:color="auto"/>
                      </w:divBdr>
                    </w:div>
                  </w:divsChild>
                </w:div>
                <w:div w:id="1322199764">
                  <w:marLeft w:val="0"/>
                  <w:marRight w:val="0"/>
                  <w:marTop w:val="0"/>
                  <w:marBottom w:val="0"/>
                  <w:divBdr>
                    <w:top w:val="none" w:sz="0" w:space="0" w:color="auto"/>
                    <w:left w:val="none" w:sz="0" w:space="0" w:color="auto"/>
                    <w:bottom w:val="none" w:sz="0" w:space="0" w:color="auto"/>
                    <w:right w:val="none" w:sz="0" w:space="0" w:color="auto"/>
                  </w:divBdr>
                  <w:divsChild>
                    <w:div w:id="1413352962">
                      <w:marLeft w:val="0"/>
                      <w:marRight w:val="0"/>
                      <w:marTop w:val="0"/>
                      <w:marBottom w:val="0"/>
                      <w:divBdr>
                        <w:top w:val="none" w:sz="0" w:space="0" w:color="auto"/>
                        <w:left w:val="none" w:sz="0" w:space="0" w:color="auto"/>
                        <w:bottom w:val="none" w:sz="0" w:space="0" w:color="auto"/>
                        <w:right w:val="none" w:sz="0" w:space="0" w:color="auto"/>
                      </w:divBdr>
                    </w:div>
                    <w:div w:id="1983734766">
                      <w:marLeft w:val="0"/>
                      <w:marRight w:val="0"/>
                      <w:marTop w:val="0"/>
                      <w:marBottom w:val="0"/>
                      <w:divBdr>
                        <w:top w:val="none" w:sz="0" w:space="0" w:color="auto"/>
                        <w:left w:val="none" w:sz="0" w:space="0" w:color="auto"/>
                        <w:bottom w:val="none" w:sz="0" w:space="0" w:color="auto"/>
                        <w:right w:val="none" w:sz="0" w:space="0" w:color="auto"/>
                      </w:divBdr>
                    </w:div>
                  </w:divsChild>
                </w:div>
                <w:div w:id="1749575825">
                  <w:marLeft w:val="0"/>
                  <w:marRight w:val="0"/>
                  <w:marTop w:val="0"/>
                  <w:marBottom w:val="0"/>
                  <w:divBdr>
                    <w:top w:val="none" w:sz="0" w:space="0" w:color="auto"/>
                    <w:left w:val="none" w:sz="0" w:space="0" w:color="auto"/>
                    <w:bottom w:val="none" w:sz="0" w:space="0" w:color="auto"/>
                    <w:right w:val="none" w:sz="0" w:space="0" w:color="auto"/>
                  </w:divBdr>
                  <w:divsChild>
                    <w:div w:id="1036463056">
                      <w:marLeft w:val="0"/>
                      <w:marRight w:val="0"/>
                      <w:marTop w:val="0"/>
                      <w:marBottom w:val="0"/>
                      <w:divBdr>
                        <w:top w:val="none" w:sz="0" w:space="0" w:color="auto"/>
                        <w:left w:val="none" w:sz="0" w:space="0" w:color="auto"/>
                        <w:bottom w:val="none" w:sz="0" w:space="0" w:color="auto"/>
                        <w:right w:val="none" w:sz="0" w:space="0" w:color="auto"/>
                      </w:divBdr>
                    </w:div>
                  </w:divsChild>
                </w:div>
                <w:div w:id="1793790226">
                  <w:marLeft w:val="0"/>
                  <w:marRight w:val="0"/>
                  <w:marTop w:val="0"/>
                  <w:marBottom w:val="0"/>
                  <w:divBdr>
                    <w:top w:val="none" w:sz="0" w:space="0" w:color="auto"/>
                    <w:left w:val="none" w:sz="0" w:space="0" w:color="auto"/>
                    <w:bottom w:val="none" w:sz="0" w:space="0" w:color="auto"/>
                    <w:right w:val="none" w:sz="0" w:space="0" w:color="auto"/>
                  </w:divBdr>
                  <w:divsChild>
                    <w:div w:id="1944265653">
                      <w:marLeft w:val="0"/>
                      <w:marRight w:val="0"/>
                      <w:marTop w:val="0"/>
                      <w:marBottom w:val="0"/>
                      <w:divBdr>
                        <w:top w:val="none" w:sz="0" w:space="0" w:color="auto"/>
                        <w:left w:val="none" w:sz="0" w:space="0" w:color="auto"/>
                        <w:bottom w:val="none" w:sz="0" w:space="0" w:color="auto"/>
                        <w:right w:val="none" w:sz="0" w:space="0" w:color="auto"/>
                      </w:divBdr>
                    </w:div>
                  </w:divsChild>
                </w:div>
                <w:div w:id="1834954406">
                  <w:marLeft w:val="0"/>
                  <w:marRight w:val="0"/>
                  <w:marTop w:val="0"/>
                  <w:marBottom w:val="0"/>
                  <w:divBdr>
                    <w:top w:val="none" w:sz="0" w:space="0" w:color="auto"/>
                    <w:left w:val="none" w:sz="0" w:space="0" w:color="auto"/>
                    <w:bottom w:val="none" w:sz="0" w:space="0" w:color="auto"/>
                    <w:right w:val="none" w:sz="0" w:space="0" w:color="auto"/>
                  </w:divBdr>
                  <w:divsChild>
                    <w:div w:id="696464237">
                      <w:marLeft w:val="0"/>
                      <w:marRight w:val="0"/>
                      <w:marTop w:val="0"/>
                      <w:marBottom w:val="0"/>
                      <w:divBdr>
                        <w:top w:val="none" w:sz="0" w:space="0" w:color="auto"/>
                        <w:left w:val="none" w:sz="0" w:space="0" w:color="auto"/>
                        <w:bottom w:val="none" w:sz="0" w:space="0" w:color="auto"/>
                        <w:right w:val="none" w:sz="0" w:space="0" w:color="auto"/>
                      </w:divBdr>
                    </w:div>
                  </w:divsChild>
                </w:div>
                <w:div w:id="1859467602">
                  <w:marLeft w:val="0"/>
                  <w:marRight w:val="0"/>
                  <w:marTop w:val="0"/>
                  <w:marBottom w:val="0"/>
                  <w:divBdr>
                    <w:top w:val="none" w:sz="0" w:space="0" w:color="auto"/>
                    <w:left w:val="none" w:sz="0" w:space="0" w:color="auto"/>
                    <w:bottom w:val="none" w:sz="0" w:space="0" w:color="auto"/>
                    <w:right w:val="none" w:sz="0" w:space="0" w:color="auto"/>
                  </w:divBdr>
                  <w:divsChild>
                    <w:div w:id="71585569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754547058">
          <w:marLeft w:val="0"/>
          <w:marRight w:val="0"/>
          <w:marTop w:val="0"/>
          <w:marBottom w:val="0"/>
          <w:divBdr>
            <w:top w:val="none" w:sz="0" w:space="0" w:color="auto"/>
            <w:left w:val="none" w:sz="0" w:space="0" w:color="auto"/>
            <w:bottom w:val="none" w:sz="0" w:space="0" w:color="auto"/>
            <w:right w:val="none" w:sz="0" w:space="0" w:color="auto"/>
          </w:divBdr>
          <w:divsChild>
            <w:div w:id="1338121372">
              <w:marLeft w:val="0"/>
              <w:marRight w:val="0"/>
              <w:marTop w:val="30"/>
              <w:marBottom w:val="30"/>
              <w:divBdr>
                <w:top w:val="none" w:sz="0" w:space="0" w:color="auto"/>
                <w:left w:val="none" w:sz="0" w:space="0" w:color="auto"/>
                <w:bottom w:val="none" w:sz="0" w:space="0" w:color="auto"/>
                <w:right w:val="none" w:sz="0" w:space="0" w:color="auto"/>
              </w:divBdr>
              <w:divsChild>
                <w:div w:id="111942396">
                  <w:marLeft w:val="0"/>
                  <w:marRight w:val="0"/>
                  <w:marTop w:val="0"/>
                  <w:marBottom w:val="0"/>
                  <w:divBdr>
                    <w:top w:val="none" w:sz="0" w:space="0" w:color="auto"/>
                    <w:left w:val="none" w:sz="0" w:space="0" w:color="auto"/>
                    <w:bottom w:val="none" w:sz="0" w:space="0" w:color="auto"/>
                    <w:right w:val="none" w:sz="0" w:space="0" w:color="auto"/>
                  </w:divBdr>
                  <w:divsChild>
                    <w:div w:id="553470084">
                      <w:marLeft w:val="0"/>
                      <w:marRight w:val="0"/>
                      <w:marTop w:val="0"/>
                      <w:marBottom w:val="0"/>
                      <w:divBdr>
                        <w:top w:val="none" w:sz="0" w:space="0" w:color="auto"/>
                        <w:left w:val="none" w:sz="0" w:space="0" w:color="auto"/>
                        <w:bottom w:val="none" w:sz="0" w:space="0" w:color="auto"/>
                        <w:right w:val="none" w:sz="0" w:space="0" w:color="auto"/>
                      </w:divBdr>
                    </w:div>
                  </w:divsChild>
                </w:div>
                <w:div w:id="567349842">
                  <w:marLeft w:val="0"/>
                  <w:marRight w:val="0"/>
                  <w:marTop w:val="0"/>
                  <w:marBottom w:val="0"/>
                  <w:divBdr>
                    <w:top w:val="none" w:sz="0" w:space="0" w:color="auto"/>
                    <w:left w:val="none" w:sz="0" w:space="0" w:color="auto"/>
                    <w:bottom w:val="none" w:sz="0" w:space="0" w:color="auto"/>
                    <w:right w:val="none" w:sz="0" w:space="0" w:color="auto"/>
                  </w:divBdr>
                  <w:divsChild>
                    <w:div w:id="1322924274">
                      <w:marLeft w:val="0"/>
                      <w:marRight w:val="0"/>
                      <w:marTop w:val="0"/>
                      <w:marBottom w:val="0"/>
                      <w:divBdr>
                        <w:top w:val="none" w:sz="0" w:space="0" w:color="auto"/>
                        <w:left w:val="none" w:sz="0" w:space="0" w:color="auto"/>
                        <w:bottom w:val="none" w:sz="0" w:space="0" w:color="auto"/>
                        <w:right w:val="none" w:sz="0" w:space="0" w:color="auto"/>
                      </w:divBdr>
                    </w:div>
                  </w:divsChild>
                </w:div>
                <w:div w:id="811605686">
                  <w:marLeft w:val="0"/>
                  <w:marRight w:val="0"/>
                  <w:marTop w:val="0"/>
                  <w:marBottom w:val="0"/>
                  <w:divBdr>
                    <w:top w:val="none" w:sz="0" w:space="0" w:color="auto"/>
                    <w:left w:val="none" w:sz="0" w:space="0" w:color="auto"/>
                    <w:bottom w:val="none" w:sz="0" w:space="0" w:color="auto"/>
                    <w:right w:val="none" w:sz="0" w:space="0" w:color="auto"/>
                  </w:divBdr>
                  <w:divsChild>
                    <w:div w:id="197858340">
                      <w:marLeft w:val="0"/>
                      <w:marRight w:val="0"/>
                      <w:marTop w:val="0"/>
                      <w:marBottom w:val="0"/>
                      <w:divBdr>
                        <w:top w:val="none" w:sz="0" w:space="0" w:color="auto"/>
                        <w:left w:val="none" w:sz="0" w:space="0" w:color="auto"/>
                        <w:bottom w:val="none" w:sz="0" w:space="0" w:color="auto"/>
                        <w:right w:val="none" w:sz="0" w:space="0" w:color="auto"/>
                      </w:divBdr>
                    </w:div>
                  </w:divsChild>
                </w:div>
                <w:div w:id="1043094752">
                  <w:marLeft w:val="0"/>
                  <w:marRight w:val="0"/>
                  <w:marTop w:val="0"/>
                  <w:marBottom w:val="0"/>
                  <w:divBdr>
                    <w:top w:val="none" w:sz="0" w:space="0" w:color="auto"/>
                    <w:left w:val="none" w:sz="0" w:space="0" w:color="auto"/>
                    <w:bottom w:val="none" w:sz="0" w:space="0" w:color="auto"/>
                    <w:right w:val="none" w:sz="0" w:space="0" w:color="auto"/>
                  </w:divBdr>
                  <w:divsChild>
                    <w:div w:id="1939487726">
                      <w:marLeft w:val="0"/>
                      <w:marRight w:val="0"/>
                      <w:marTop w:val="0"/>
                      <w:marBottom w:val="0"/>
                      <w:divBdr>
                        <w:top w:val="none" w:sz="0" w:space="0" w:color="auto"/>
                        <w:left w:val="none" w:sz="0" w:space="0" w:color="auto"/>
                        <w:bottom w:val="none" w:sz="0" w:space="0" w:color="auto"/>
                        <w:right w:val="none" w:sz="0" w:space="0" w:color="auto"/>
                      </w:divBdr>
                    </w:div>
                  </w:divsChild>
                </w:div>
                <w:div w:id="1169907485">
                  <w:marLeft w:val="0"/>
                  <w:marRight w:val="0"/>
                  <w:marTop w:val="0"/>
                  <w:marBottom w:val="0"/>
                  <w:divBdr>
                    <w:top w:val="none" w:sz="0" w:space="0" w:color="auto"/>
                    <w:left w:val="none" w:sz="0" w:space="0" w:color="auto"/>
                    <w:bottom w:val="none" w:sz="0" w:space="0" w:color="auto"/>
                    <w:right w:val="none" w:sz="0" w:space="0" w:color="auto"/>
                  </w:divBdr>
                  <w:divsChild>
                    <w:div w:id="934902030">
                      <w:marLeft w:val="0"/>
                      <w:marRight w:val="0"/>
                      <w:marTop w:val="0"/>
                      <w:marBottom w:val="0"/>
                      <w:divBdr>
                        <w:top w:val="none" w:sz="0" w:space="0" w:color="auto"/>
                        <w:left w:val="none" w:sz="0" w:space="0" w:color="auto"/>
                        <w:bottom w:val="none" w:sz="0" w:space="0" w:color="auto"/>
                        <w:right w:val="none" w:sz="0" w:space="0" w:color="auto"/>
                      </w:divBdr>
                    </w:div>
                  </w:divsChild>
                </w:div>
                <w:div w:id="1392265999">
                  <w:marLeft w:val="0"/>
                  <w:marRight w:val="0"/>
                  <w:marTop w:val="0"/>
                  <w:marBottom w:val="0"/>
                  <w:divBdr>
                    <w:top w:val="none" w:sz="0" w:space="0" w:color="auto"/>
                    <w:left w:val="none" w:sz="0" w:space="0" w:color="auto"/>
                    <w:bottom w:val="none" w:sz="0" w:space="0" w:color="auto"/>
                    <w:right w:val="none" w:sz="0" w:space="0" w:color="auto"/>
                  </w:divBdr>
                  <w:divsChild>
                    <w:div w:id="1032611676">
                      <w:marLeft w:val="0"/>
                      <w:marRight w:val="0"/>
                      <w:marTop w:val="0"/>
                      <w:marBottom w:val="0"/>
                      <w:divBdr>
                        <w:top w:val="none" w:sz="0" w:space="0" w:color="auto"/>
                        <w:left w:val="none" w:sz="0" w:space="0" w:color="auto"/>
                        <w:bottom w:val="none" w:sz="0" w:space="0" w:color="auto"/>
                        <w:right w:val="none" w:sz="0" w:space="0" w:color="auto"/>
                      </w:divBdr>
                    </w:div>
                  </w:divsChild>
                </w:div>
                <w:div w:id="1862626326">
                  <w:marLeft w:val="0"/>
                  <w:marRight w:val="0"/>
                  <w:marTop w:val="0"/>
                  <w:marBottom w:val="0"/>
                  <w:divBdr>
                    <w:top w:val="none" w:sz="0" w:space="0" w:color="auto"/>
                    <w:left w:val="none" w:sz="0" w:space="0" w:color="auto"/>
                    <w:bottom w:val="none" w:sz="0" w:space="0" w:color="auto"/>
                    <w:right w:val="none" w:sz="0" w:space="0" w:color="auto"/>
                  </w:divBdr>
                  <w:divsChild>
                    <w:div w:id="88914900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767191321">
          <w:marLeft w:val="0"/>
          <w:marRight w:val="0"/>
          <w:marTop w:val="0"/>
          <w:marBottom w:val="0"/>
          <w:divBdr>
            <w:top w:val="none" w:sz="0" w:space="0" w:color="auto"/>
            <w:left w:val="none" w:sz="0" w:space="0" w:color="auto"/>
            <w:bottom w:val="none" w:sz="0" w:space="0" w:color="auto"/>
            <w:right w:val="none" w:sz="0" w:space="0" w:color="auto"/>
          </w:divBdr>
        </w:div>
        <w:div w:id="797455372">
          <w:marLeft w:val="0"/>
          <w:marRight w:val="0"/>
          <w:marTop w:val="0"/>
          <w:marBottom w:val="0"/>
          <w:divBdr>
            <w:top w:val="none" w:sz="0" w:space="0" w:color="auto"/>
            <w:left w:val="none" w:sz="0" w:space="0" w:color="auto"/>
            <w:bottom w:val="none" w:sz="0" w:space="0" w:color="auto"/>
            <w:right w:val="none" w:sz="0" w:space="0" w:color="auto"/>
          </w:divBdr>
        </w:div>
        <w:div w:id="821655642">
          <w:marLeft w:val="0"/>
          <w:marRight w:val="0"/>
          <w:marTop w:val="0"/>
          <w:marBottom w:val="0"/>
          <w:divBdr>
            <w:top w:val="none" w:sz="0" w:space="0" w:color="auto"/>
            <w:left w:val="none" w:sz="0" w:space="0" w:color="auto"/>
            <w:bottom w:val="none" w:sz="0" w:space="0" w:color="auto"/>
            <w:right w:val="none" w:sz="0" w:space="0" w:color="auto"/>
          </w:divBdr>
        </w:div>
        <w:div w:id="851260075">
          <w:marLeft w:val="0"/>
          <w:marRight w:val="0"/>
          <w:marTop w:val="0"/>
          <w:marBottom w:val="0"/>
          <w:divBdr>
            <w:top w:val="none" w:sz="0" w:space="0" w:color="auto"/>
            <w:left w:val="none" w:sz="0" w:space="0" w:color="auto"/>
            <w:bottom w:val="none" w:sz="0" w:space="0" w:color="auto"/>
            <w:right w:val="none" w:sz="0" w:space="0" w:color="auto"/>
          </w:divBdr>
        </w:div>
        <w:div w:id="872039899">
          <w:marLeft w:val="0"/>
          <w:marRight w:val="0"/>
          <w:marTop w:val="0"/>
          <w:marBottom w:val="0"/>
          <w:divBdr>
            <w:top w:val="none" w:sz="0" w:space="0" w:color="auto"/>
            <w:left w:val="none" w:sz="0" w:space="0" w:color="auto"/>
            <w:bottom w:val="none" w:sz="0" w:space="0" w:color="auto"/>
            <w:right w:val="none" w:sz="0" w:space="0" w:color="auto"/>
          </w:divBdr>
        </w:div>
        <w:div w:id="896236987">
          <w:marLeft w:val="0"/>
          <w:marRight w:val="0"/>
          <w:marTop w:val="0"/>
          <w:marBottom w:val="0"/>
          <w:divBdr>
            <w:top w:val="none" w:sz="0" w:space="0" w:color="auto"/>
            <w:left w:val="none" w:sz="0" w:space="0" w:color="auto"/>
            <w:bottom w:val="none" w:sz="0" w:space="0" w:color="auto"/>
            <w:right w:val="none" w:sz="0" w:space="0" w:color="auto"/>
          </w:divBdr>
        </w:div>
        <w:div w:id="911354542">
          <w:marLeft w:val="0"/>
          <w:marRight w:val="0"/>
          <w:marTop w:val="0"/>
          <w:marBottom w:val="0"/>
          <w:divBdr>
            <w:top w:val="none" w:sz="0" w:space="0" w:color="auto"/>
            <w:left w:val="none" w:sz="0" w:space="0" w:color="auto"/>
            <w:bottom w:val="none" w:sz="0" w:space="0" w:color="auto"/>
            <w:right w:val="none" w:sz="0" w:space="0" w:color="auto"/>
          </w:divBdr>
        </w:div>
        <w:div w:id="915021143">
          <w:marLeft w:val="0"/>
          <w:marRight w:val="0"/>
          <w:marTop w:val="0"/>
          <w:marBottom w:val="0"/>
          <w:divBdr>
            <w:top w:val="none" w:sz="0" w:space="0" w:color="auto"/>
            <w:left w:val="none" w:sz="0" w:space="0" w:color="auto"/>
            <w:bottom w:val="none" w:sz="0" w:space="0" w:color="auto"/>
            <w:right w:val="none" w:sz="0" w:space="0" w:color="auto"/>
          </w:divBdr>
        </w:div>
        <w:div w:id="921525112">
          <w:marLeft w:val="0"/>
          <w:marRight w:val="0"/>
          <w:marTop w:val="0"/>
          <w:marBottom w:val="0"/>
          <w:divBdr>
            <w:top w:val="none" w:sz="0" w:space="0" w:color="auto"/>
            <w:left w:val="none" w:sz="0" w:space="0" w:color="auto"/>
            <w:bottom w:val="none" w:sz="0" w:space="0" w:color="auto"/>
            <w:right w:val="none" w:sz="0" w:space="0" w:color="auto"/>
          </w:divBdr>
        </w:div>
        <w:div w:id="929701740">
          <w:marLeft w:val="0"/>
          <w:marRight w:val="0"/>
          <w:marTop w:val="0"/>
          <w:marBottom w:val="0"/>
          <w:divBdr>
            <w:top w:val="none" w:sz="0" w:space="0" w:color="auto"/>
            <w:left w:val="none" w:sz="0" w:space="0" w:color="auto"/>
            <w:bottom w:val="none" w:sz="0" w:space="0" w:color="auto"/>
            <w:right w:val="none" w:sz="0" w:space="0" w:color="auto"/>
          </w:divBdr>
        </w:div>
        <w:div w:id="947274328">
          <w:marLeft w:val="0"/>
          <w:marRight w:val="0"/>
          <w:marTop w:val="0"/>
          <w:marBottom w:val="0"/>
          <w:divBdr>
            <w:top w:val="none" w:sz="0" w:space="0" w:color="auto"/>
            <w:left w:val="none" w:sz="0" w:space="0" w:color="auto"/>
            <w:bottom w:val="none" w:sz="0" w:space="0" w:color="auto"/>
            <w:right w:val="none" w:sz="0" w:space="0" w:color="auto"/>
          </w:divBdr>
        </w:div>
        <w:div w:id="948855117">
          <w:marLeft w:val="0"/>
          <w:marRight w:val="0"/>
          <w:marTop w:val="0"/>
          <w:marBottom w:val="0"/>
          <w:divBdr>
            <w:top w:val="none" w:sz="0" w:space="0" w:color="auto"/>
            <w:left w:val="none" w:sz="0" w:space="0" w:color="auto"/>
            <w:bottom w:val="none" w:sz="0" w:space="0" w:color="auto"/>
            <w:right w:val="none" w:sz="0" w:space="0" w:color="auto"/>
          </w:divBdr>
        </w:div>
        <w:div w:id="981815325">
          <w:marLeft w:val="0"/>
          <w:marRight w:val="0"/>
          <w:marTop w:val="0"/>
          <w:marBottom w:val="0"/>
          <w:divBdr>
            <w:top w:val="none" w:sz="0" w:space="0" w:color="auto"/>
            <w:left w:val="none" w:sz="0" w:space="0" w:color="auto"/>
            <w:bottom w:val="none" w:sz="0" w:space="0" w:color="auto"/>
            <w:right w:val="none" w:sz="0" w:space="0" w:color="auto"/>
          </w:divBdr>
        </w:div>
        <w:div w:id="1030380480">
          <w:marLeft w:val="0"/>
          <w:marRight w:val="0"/>
          <w:marTop w:val="0"/>
          <w:marBottom w:val="0"/>
          <w:divBdr>
            <w:top w:val="none" w:sz="0" w:space="0" w:color="auto"/>
            <w:left w:val="none" w:sz="0" w:space="0" w:color="auto"/>
            <w:bottom w:val="none" w:sz="0" w:space="0" w:color="auto"/>
            <w:right w:val="none" w:sz="0" w:space="0" w:color="auto"/>
          </w:divBdr>
        </w:div>
        <w:div w:id="1034964360">
          <w:marLeft w:val="0"/>
          <w:marRight w:val="0"/>
          <w:marTop w:val="0"/>
          <w:marBottom w:val="0"/>
          <w:divBdr>
            <w:top w:val="none" w:sz="0" w:space="0" w:color="auto"/>
            <w:left w:val="none" w:sz="0" w:space="0" w:color="auto"/>
            <w:bottom w:val="none" w:sz="0" w:space="0" w:color="auto"/>
            <w:right w:val="none" w:sz="0" w:space="0" w:color="auto"/>
          </w:divBdr>
        </w:div>
        <w:div w:id="1035739213">
          <w:marLeft w:val="0"/>
          <w:marRight w:val="0"/>
          <w:marTop w:val="0"/>
          <w:marBottom w:val="0"/>
          <w:divBdr>
            <w:top w:val="none" w:sz="0" w:space="0" w:color="auto"/>
            <w:left w:val="none" w:sz="0" w:space="0" w:color="auto"/>
            <w:bottom w:val="none" w:sz="0" w:space="0" w:color="auto"/>
            <w:right w:val="none" w:sz="0" w:space="0" w:color="auto"/>
          </w:divBdr>
          <w:divsChild>
            <w:div w:id="439691128">
              <w:marLeft w:val="0"/>
              <w:marRight w:val="0"/>
              <w:marTop w:val="30"/>
              <w:marBottom w:val="30"/>
              <w:divBdr>
                <w:top w:val="none" w:sz="0" w:space="0" w:color="auto"/>
                <w:left w:val="none" w:sz="0" w:space="0" w:color="auto"/>
                <w:bottom w:val="none" w:sz="0" w:space="0" w:color="auto"/>
                <w:right w:val="none" w:sz="0" w:space="0" w:color="auto"/>
              </w:divBdr>
              <w:divsChild>
                <w:div w:id="288439615">
                  <w:marLeft w:val="0"/>
                  <w:marRight w:val="0"/>
                  <w:marTop w:val="0"/>
                  <w:marBottom w:val="0"/>
                  <w:divBdr>
                    <w:top w:val="none" w:sz="0" w:space="0" w:color="auto"/>
                    <w:left w:val="none" w:sz="0" w:space="0" w:color="auto"/>
                    <w:bottom w:val="none" w:sz="0" w:space="0" w:color="auto"/>
                    <w:right w:val="none" w:sz="0" w:space="0" w:color="auto"/>
                  </w:divBdr>
                  <w:divsChild>
                    <w:div w:id="1218511108">
                      <w:marLeft w:val="0"/>
                      <w:marRight w:val="0"/>
                      <w:marTop w:val="0"/>
                      <w:marBottom w:val="0"/>
                      <w:divBdr>
                        <w:top w:val="none" w:sz="0" w:space="0" w:color="auto"/>
                        <w:left w:val="none" w:sz="0" w:space="0" w:color="auto"/>
                        <w:bottom w:val="none" w:sz="0" w:space="0" w:color="auto"/>
                        <w:right w:val="none" w:sz="0" w:space="0" w:color="auto"/>
                      </w:divBdr>
                    </w:div>
                  </w:divsChild>
                </w:div>
                <w:div w:id="470833769">
                  <w:marLeft w:val="0"/>
                  <w:marRight w:val="0"/>
                  <w:marTop w:val="0"/>
                  <w:marBottom w:val="0"/>
                  <w:divBdr>
                    <w:top w:val="none" w:sz="0" w:space="0" w:color="auto"/>
                    <w:left w:val="none" w:sz="0" w:space="0" w:color="auto"/>
                    <w:bottom w:val="none" w:sz="0" w:space="0" w:color="auto"/>
                    <w:right w:val="none" w:sz="0" w:space="0" w:color="auto"/>
                  </w:divBdr>
                  <w:divsChild>
                    <w:div w:id="1866669079">
                      <w:marLeft w:val="0"/>
                      <w:marRight w:val="0"/>
                      <w:marTop w:val="0"/>
                      <w:marBottom w:val="0"/>
                      <w:divBdr>
                        <w:top w:val="none" w:sz="0" w:space="0" w:color="auto"/>
                        <w:left w:val="none" w:sz="0" w:space="0" w:color="auto"/>
                        <w:bottom w:val="none" w:sz="0" w:space="0" w:color="auto"/>
                        <w:right w:val="none" w:sz="0" w:space="0" w:color="auto"/>
                      </w:divBdr>
                    </w:div>
                  </w:divsChild>
                </w:div>
                <w:div w:id="544374411">
                  <w:marLeft w:val="0"/>
                  <w:marRight w:val="0"/>
                  <w:marTop w:val="0"/>
                  <w:marBottom w:val="0"/>
                  <w:divBdr>
                    <w:top w:val="none" w:sz="0" w:space="0" w:color="auto"/>
                    <w:left w:val="none" w:sz="0" w:space="0" w:color="auto"/>
                    <w:bottom w:val="none" w:sz="0" w:space="0" w:color="auto"/>
                    <w:right w:val="none" w:sz="0" w:space="0" w:color="auto"/>
                  </w:divBdr>
                  <w:divsChild>
                    <w:div w:id="1581868020">
                      <w:marLeft w:val="0"/>
                      <w:marRight w:val="0"/>
                      <w:marTop w:val="0"/>
                      <w:marBottom w:val="0"/>
                      <w:divBdr>
                        <w:top w:val="none" w:sz="0" w:space="0" w:color="auto"/>
                        <w:left w:val="none" w:sz="0" w:space="0" w:color="auto"/>
                        <w:bottom w:val="none" w:sz="0" w:space="0" w:color="auto"/>
                        <w:right w:val="none" w:sz="0" w:space="0" w:color="auto"/>
                      </w:divBdr>
                    </w:div>
                  </w:divsChild>
                </w:div>
                <w:div w:id="664019836">
                  <w:marLeft w:val="0"/>
                  <w:marRight w:val="0"/>
                  <w:marTop w:val="0"/>
                  <w:marBottom w:val="0"/>
                  <w:divBdr>
                    <w:top w:val="none" w:sz="0" w:space="0" w:color="auto"/>
                    <w:left w:val="none" w:sz="0" w:space="0" w:color="auto"/>
                    <w:bottom w:val="none" w:sz="0" w:space="0" w:color="auto"/>
                    <w:right w:val="none" w:sz="0" w:space="0" w:color="auto"/>
                  </w:divBdr>
                  <w:divsChild>
                    <w:div w:id="1359433431">
                      <w:marLeft w:val="0"/>
                      <w:marRight w:val="0"/>
                      <w:marTop w:val="0"/>
                      <w:marBottom w:val="0"/>
                      <w:divBdr>
                        <w:top w:val="none" w:sz="0" w:space="0" w:color="auto"/>
                        <w:left w:val="none" w:sz="0" w:space="0" w:color="auto"/>
                        <w:bottom w:val="none" w:sz="0" w:space="0" w:color="auto"/>
                        <w:right w:val="none" w:sz="0" w:space="0" w:color="auto"/>
                      </w:divBdr>
                    </w:div>
                  </w:divsChild>
                </w:div>
                <w:div w:id="759524281">
                  <w:marLeft w:val="0"/>
                  <w:marRight w:val="0"/>
                  <w:marTop w:val="0"/>
                  <w:marBottom w:val="0"/>
                  <w:divBdr>
                    <w:top w:val="none" w:sz="0" w:space="0" w:color="auto"/>
                    <w:left w:val="none" w:sz="0" w:space="0" w:color="auto"/>
                    <w:bottom w:val="none" w:sz="0" w:space="0" w:color="auto"/>
                    <w:right w:val="none" w:sz="0" w:space="0" w:color="auto"/>
                  </w:divBdr>
                  <w:divsChild>
                    <w:div w:id="499779472">
                      <w:marLeft w:val="0"/>
                      <w:marRight w:val="0"/>
                      <w:marTop w:val="0"/>
                      <w:marBottom w:val="0"/>
                      <w:divBdr>
                        <w:top w:val="none" w:sz="0" w:space="0" w:color="auto"/>
                        <w:left w:val="none" w:sz="0" w:space="0" w:color="auto"/>
                        <w:bottom w:val="none" w:sz="0" w:space="0" w:color="auto"/>
                        <w:right w:val="none" w:sz="0" w:space="0" w:color="auto"/>
                      </w:divBdr>
                    </w:div>
                  </w:divsChild>
                </w:div>
                <w:div w:id="928923875">
                  <w:marLeft w:val="0"/>
                  <w:marRight w:val="0"/>
                  <w:marTop w:val="0"/>
                  <w:marBottom w:val="0"/>
                  <w:divBdr>
                    <w:top w:val="none" w:sz="0" w:space="0" w:color="auto"/>
                    <w:left w:val="none" w:sz="0" w:space="0" w:color="auto"/>
                    <w:bottom w:val="none" w:sz="0" w:space="0" w:color="auto"/>
                    <w:right w:val="none" w:sz="0" w:space="0" w:color="auto"/>
                  </w:divBdr>
                  <w:divsChild>
                    <w:div w:id="309021042">
                      <w:marLeft w:val="0"/>
                      <w:marRight w:val="0"/>
                      <w:marTop w:val="0"/>
                      <w:marBottom w:val="0"/>
                      <w:divBdr>
                        <w:top w:val="none" w:sz="0" w:space="0" w:color="auto"/>
                        <w:left w:val="none" w:sz="0" w:space="0" w:color="auto"/>
                        <w:bottom w:val="none" w:sz="0" w:space="0" w:color="auto"/>
                        <w:right w:val="none" w:sz="0" w:space="0" w:color="auto"/>
                      </w:divBdr>
                    </w:div>
                  </w:divsChild>
                </w:div>
                <w:div w:id="1006637343">
                  <w:marLeft w:val="0"/>
                  <w:marRight w:val="0"/>
                  <w:marTop w:val="0"/>
                  <w:marBottom w:val="0"/>
                  <w:divBdr>
                    <w:top w:val="none" w:sz="0" w:space="0" w:color="auto"/>
                    <w:left w:val="none" w:sz="0" w:space="0" w:color="auto"/>
                    <w:bottom w:val="none" w:sz="0" w:space="0" w:color="auto"/>
                    <w:right w:val="none" w:sz="0" w:space="0" w:color="auto"/>
                  </w:divBdr>
                  <w:divsChild>
                    <w:div w:id="706217649">
                      <w:marLeft w:val="0"/>
                      <w:marRight w:val="0"/>
                      <w:marTop w:val="0"/>
                      <w:marBottom w:val="0"/>
                      <w:divBdr>
                        <w:top w:val="none" w:sz="0" w:space="0" w:color="auto"/>
                        <w:left w:val="none" w:sz="0" w:space="0" w:color="auto"/>
                        <w:bottom w:val="none" w:sz="0" w:space="0" w:color="auto"/>
                        <w:right w:val="none" w:sz="0" w:space="0" w:color="auto"/>
                      </w:divBdr>
                    </w:div>
                  </w:divsChild>
                </w:div>
                <w:div w:id="1516261669">
                  <w:marLeft w:val="0"/>
                  <w:marRight w:val="0"/>
                  <w:marTop w:val="0"/>
                  <w:marBottom w:val="0"/>
                  <w:divBdr>
                    <w:top w:val="none" w:sz="0" w:space="0" w:color="auto"/>
                    <w:left w:val="none" w:sz="0" w:space="0" w:color="auto"/>
                    <w:bottom w:val="none" w:sz="0" w:space="0" w:color="auto"/>
                    <w:right w:val="none" w:sz="0" w:space="0" w:color="auto"/>
                  </w:divBdr>
                  <w:divsChild>
                    <w:div w:id="121176797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047802170">
          <w:marLeft w:val="0"/>
          <w:marRight w:val="0"/>
          <w:marTop w:val="0"/>
          <w:marBottom w:val="0"/>
          <w:divBdr>
            <w:top w:val="none" w:sz="0" w:space="0" w:color="auto"/>
            <w:left w:val="none" w:sz="0" w:space="0" w:color="auto"/>
            <w:bottom w:val="none" w:sz="0" w:space="0" w:color="auto"/>
            <w:right w:val="none" w:sz="0" w:space="0" w:color="auto"/>
          </w:divBdr>
          <w:divsChild>
            <w:div w:id="498471679">
              <w:marLeft w:val="0"/>
              <w:marRight w:val="0"/>
              <w:marTop w:val="30"/>
              <w:marBottom w:val="30"/>
              <w:divBdr>
                <w:top w:val="none" w:sz="0" w:space="0" w:color="auto"/>
                <w:left w:val="none" w:sz="0" w:space="0" w:color="auto"/>
                <w:bottom w:val="none" w:sz="0" w:space="0" w:color="auto"/>
                <w:right w:val="none" w:sz="0" w:space="0" w:color="auto"/>
              </w:divBdr>
              <w:divsChild>
                <w:div w:id="393502924">
                  <w:marLeft w:val="0"/>
                  <w:marRight w:val="0"/>
                  <w:marTop w:val="0"/>
                  <w:marBottom w:val="0"/>
                  <w:divBdr>
                    <w:top w:val="none" w:sz="0" w:space="0" w:color="auto"/>
                    <w:left w:val="none" w:sz="0" w:space="0" w:color="auto"/>
                    <w:bottom w:val="none" w:sz="0" w:space="0" w:color="auto"/>
                    <w:right w:val="none" w:sz="0" w:space="0" w:color="auto"/>
                  </w:divBdr>
                  <w:divsChild>
                    <w:div w:id="128793238">
                      <w:marLeft w:val="0"/>
                      <w:marRight w:val="0"/>
                      <w:marTop w:val="0"/>
                      <w:marBottom w:val="0"/>
                      <w:divBdr>
                        <w:top w:val="none" w:sz="0" w:space="0" w:color="auto"/>
                        <w:left w:val="none" w:sz="0" w:space="0" w:color="auto"/>
                        <w:bottom w:val="none" w:sz="0" w:space="0" w:color="auto"/>
                        <w:right w:val="none" w:sz="0" w:space="0" w:color="auto"/>
                      </w:divBdr>
                    </w:div>
                    <w:div w:id="481046064">
                      <w:marLeft w:val="0"/>
                      <w:marRight w:val="0"/>
                      <w:marTop w:val="0"/>
                      <w:marBottom w:val="0"/>
                      <w:divBdr>
                        <w:top w:val="none" w:sz="0" w:space="0" w:color="auto"/>
                        <w:left w:val="none" w:sz="0" w:space="0" w:color="auto"/>
                        <w:bottom w:val="none" w:sz="0" w:space="0" w:color="auto"/>
                        <w:right w:val="none" w:sz="0" w:space="0" w:color="auto"/>
                      </w:divBdr>
                    </w:div>
                    <w:div w:id="1622029063">
                      <w:marLeft w:val="0"/>
                      <w:marRight w:val="0"/>
                      <w:marTop w:val="0"/>
                      <w:marBottom w:val="0"/>
                      <w:divBdr>
                        <w:top w:val="none" w:sz="0" w:space="0" w:color="auto"/>
                        <w:left w:val="none" w:sz="0" w:space="0" w:color="auto"/>
                        <w:bottom w:val="none" w:sz="0" w:space="0" w:color="auto"/>
                        <w:right w:val="none" w:sz="0" w:space="0" w:color="auto"/>
                      </w:divBdr>
                    </w:div>
                  </w:divsChild>
                </w:div>
                <w:div w:id="428699939">
                  <w:marLeft w:val="0"/>
                  <w:marRight w:val="0"/>
                  <w:marTop w:val="0"/>
                  <w:marBottom w:val="0"/>
                  <w:divBdr>
                    <w:top w:val="none" w:sz="0" w:space="0" w:color="auto"/>
                    <w:left w:val="none" w:sz="0" w:space="0" w:color="auto"/>
                    <w:bottom w:val="none" w:sz="0" w:space="0" w:color="auto"/>
                    <w:right w:val="none" w:sz="0" w:space="0" w:color="auto"/>
                  </w:divBdr>
                  <w:divsChild>
                    <w:div w:id="879051334">
                      <w:marLeft w:val="0"/>
                      <w:marRight w:val="0"/>
                      <w:marTop w:val="0"/>
                      <w:marBottom w:val="0"/>
                      <w:divBdr>
                        <w:top w:val="none" w:sz="0" w:space="0" w:color="auto"/>
                        <w:left w:val="none" w:sz="0" w:space="0" w:color="auto"/>
                        <w:bottom w:val="none" w:sz="0" w:space="0" w:color="auto"/>
                        <w:right w:val="none" w:sz="0" w:space="0" w:color="auto"/>
                      </w:divBdr>
                    </w:div>
                    <w:div w:id="948196933">
                      <w:marLeft w:val="0"/>
                      <w:marRight w:val="0"/>
                      <w:marTop w:val="0"/>
                      <w:marBottom w:val="0"/>
                      <w:divBdr>
                        <w:top w:val="none" w:sz="0" w:space="0" w:color="auto"/>
                        <w:left w:val="none" w:sz="0" w:space="0" w:color="auto"/>
                        <w:bottom w:val="none" w:sz="0" w:space="0" w:color="auto"/>
                        <w:right w:val="none" w:sz="0" w:space="0" w:color="auto"/>
                      </w:divBdr>
                    </w:div>
                  </w:divsChild>
                </w:div>
                <w:div w:id="661591023">
                  <w:marLeft w:val="0"/>
                  <w:marRight w:val="0"/>
                  <w:marTop w:val="0"/>
                  <w:marBottom w:val="0"/>
                  <w:divBdr>
                    <w:top w:val="none" w:sz="0" w:space="0" w:color="auto"/>
                    <w:left w:val="none" w:sz="0" w:space="0" w:color="auto"/>
                    <w:bottom w:val="none" w:sz="0" w:space="0" w:color="auto"/>
                    <w:right w:val="none" w:sz="0" w:space="0" w:color="auto"/>
                  </w:divBdr>
                  <w:divsChild>
                    <w:div w:id="165093098">
                      <w:marLeft w:val="0"/>
                      <w:marRight w:val="0"/>
                      <w:marTop w:val="0"/>
                      <w:marBottom w:val="0"/>
                      <w:divBdr>
                        <w:top w:val="none" w:sz="0" w:space="0" w:color="auto"/>
                        <w:left w:val="none" w:sz="0" w:space="0" w:color="auto"/>
                        <w:bottom w:val="none" w:sz="0" w:space="0" w:color="auto"/>
                        <w:right w:val="none" w:sz="0" w:space="0" w:color="auto"/>
                      </w:divBdr>
                    </w:div>
                    <w:div w:id="1083529669">
                      <w:marLeft w:val="0"/>
                      <w:marRight w:val="0"/>
                      <w:marTop w:val="0"/>
                      <w:marBottom w:val="0"/>
                      <w:divBdr>
                        <w:top w:val="none" w:sz="0" w:space="0" w:color="auto"/>
                        <w:left w:val="none" w:sz="0" w:space="0" w:color="auto"/>
                        <w:bottom w:val="none" w:sz="0" w:space="0" w:color="auto"/>
                        <w:right w:val="none" w:sz="0" w:space="0" w:color="auto"/>
                      </w:divBdr>
                    </w:div>
                  </w:divsChild>
                </w:div>
                <w:div w:id="891767994">
                  <w:marLeft w:val="0"/>
                  <w:marRight w:val="0"/>
                  <w:marTop w:val="0"/>
                  <w:marBottom w:val="0"/>
                  <w:divBdr>
                    <w:top w:val="none" w:sz="0" w:space="0" w:color="auto"/>
                    <w:left w:val="none" w:sz="0" w:space="0" w:color="auto"/>
                    <w:bottom w:val="none" w:sz="0" w:space="0" w:color="auto"/>
                    <w:right w:val="none" w:sz="0" w:space="0" w:color="auto"/>
                  </w:divBdr>
                  <w:divsChild>
                    <w:div w:id="1194270406">
                      <w:marLeft w:val="0"/>
                      <w:marRight w:val="0"/>
                      <w:marTop w:val="0"/>
                      <w:marBottom w:val="0"/>
                      <w:divBdr>
                        <w:top w:val="none" w:sz="0" w:space="0" w:color="auto"/>
                        <w:left w:val="none" w:sz="0" w:space="0" w:color="auto"/>
                        <w:bottom w:val="none" w:sz="0" w:space="0" w:color="auto"/>
                        <w:right w:val="none" w:sz="0" w:space="0" w:color="auto"/>
                      </w:divBdr>
                    </w:div>
                  </w:divsChild>
                </w:div>
                <w:div w:id="908881072">
                  <w:marLeft w:val="0"/>
                  <w:marRight w:val="0"/>
                  <w:marTop w:val="0"/>
                  <w:marBottom w:val="0"/>
                  <w:divBdr>
                    <w:top w:val="none" w:sz="0" w:space="0" w:color="auto"/>
                    <w:left w:val="none" w:sz="0" w:space="0" w:color="auto"/>
                    <w:bottom w:val="none" w:sz="0" w:space="0" w:color="auto"/>
                    <w:right w:val="none" w:sz="0" w:space="0" w:color="auto"/>
                  </w:divBdr>
                  <w:divsChild>
                    <w:div w:id="365834788">
                      <w:marLeft w:val="0"/>
                      <w:marRight w:val="0"/>
                      <w:marTop w:val="0"/>
                      <w:marBottom w:val="0"/>
                      <w:divBdr>
                        <w:top w:val="none" w:sz="0" w:space="0" w:color="auto"/>
                        <w:left w:val="none" w:sz="0" w:space="0" w:color="auto"/>
                        <w:bottom w:val="none" w:sz="0" w:space="0" w:color="auto"/>
                        <w:right w:val="none" w:sz="0" w:space="0" w:color="auto"/>
                      </w:divBdr>
                    </w:div>
                  </w:divsChild>
                </w:div>
                <w:div w:id="1566182670">
                  <w:marLeft w:val="0"/>
                  <w:marRight w:val="0"/>
                  <w:marTop w:val="0"/>
                  <w:marBottom w:val="0"/>
                  <w:divBdr>
                    <w:top w:val="none" w:sz="0" w:space="0" w:color="auto"/>
                    <w:left w:val="none" w:sz="0" w:space="0" w:color="auto"/>
                    <w:bottom w:val="none" w:sz="0" w:space="0" w:color="auto"/>
                    <w:right w:val="none" w:sz="0" w:space="0" w:color="auto"/>
                  </w:divBdr>
                  <w:divsChild>
                    <w:div w:id="141506990">
                      <w:marLeft w:val="0"/>
                      <w:marRight w:val="0"/>
                      <w:marTop w:val="0"/>
                      <w:marBottom w:val="0"/>
                      <w:divBdr>
                        <w:top w:val="none" w:sz="0" w:space="0" w:color="auto"/>
                        <w:left w:val="none" w:sz="0" w:space="0" w:color="auto"/>
                        <w:bottom w:val="none" w:sz="0" w:space="0" w:color="auto"/>
                        <w:right w:val="none" w:sz="0" w:space="0" w:color="auto"/>
                      </w:divBdr>
                    </w:div>
                  </w:divsChild>
                </w:div>
                <w:div w:id="1860316281">
                  <w:marLeft w:val="0"/>
                  <w:marRight w:val="0"/>
                  <w:marTop w:val="0"/>
                  <w:marBottom w:val="0"/>
                  <w:divBdr>
                    <w:top w:val="none" w:sz="0" w:space="0" w:color="auto"/>
                    <w:left w:val="none" w:sz="0" w:space="0" w:color="auto"/>
                    <w:bottom w:val="none" w:sz="0" w:space="0" w:color="auto"/>
                    <w:right w:val="none" w:sz="0" w:space="0" w:color="auto"/>
                  </w:divBdr>
                  <w:divsChild>
                    <w:div w:id="1666743754">
                      <w:marLeft w:val="0"/>
                      <w:marRight w:val="0"/>
                      <w:marTop w:val="0"/>
                      <w:marBottom w:val="0"/>
                      <w:divBdr>
                        <w:top w:val="none" w:sz="0" w:space="0" w:color="auto"/>
                        <w:left w:val="none" w:sz="0" w:space="0" w:color="auto"/>
                        <w:bottom w:val="none" w:sz="0" w:space="0" w:color="auto"/>
                        <w:right w:val="none" w:sz="0" w:space="0" w:color="auto"/>
                      </w:divBdr>
                    </w:div>
                  </w:divsChild>
                </w:div>
                <w:div w:id="1978603411">
                  <w:marLeft w:val="0"/>
                  <w:marRight w:val="0"/>
                  <w:marTop w:val="0"/>
                  <w:marBottom w:val="0"/>
                  <w:divBdr>
                    <w:top w:val="none" w:sz="0" w:space="0" w:color="auto"/>
                    <w:left w:val="none" w:sz="0" w:space="0" w:color="auto"/>
                    <w:bottom w:val="none" w:sz="0" w:space="0" w:color="auto"/>
                    <w:right w:val="none" w:sz="0" w:space="0" w:color="auto"/>
                  </w:divBdr>
                  <w:divsChild>
                    <w:div w:id="973604329">
                      <w:marLeft w:val="0"/>
                      <w:marRight w:val="0"/>
                      <w:marTop w:val="0"/>
                      <w:marBottom w:val="0"/>
                      <w:divBdr>
                        <w:top w:val="none" w:sz="0" w:space="0" w:color="auto"/>
                        <w:left w:val="none" w:sz="0" w:space="0" w:color="auto"/>
                        <w:bottom w:val="none" w:sz="0" w:space="0" w:color="auto"/>
                        <w:right w:val="none" w:sz="0" w:space="0" w:color="auto"/>
                      </w:divBdr>
                    </w:div>
                    <w:div w:id="1288046088">
                      <w:marLeft w:val="0"/>
                      <w:marRight w:val="0"/>
                      <w:marTop w:val="0"/>
                      <w:marBottom w:val="0"/>
                      <w:divBdr>
                        <w:top w:val="none" w:sz="0" w:space="0" w:color="auto"/>
                        <w:left w:val="none" w:sz="0" w:space="0" w:color="auto"/>
                        <w:bottom w:val="none" w:sz="0" w:space="0" w:color="auto"/>
                        <w:right w:val="none" w:sz="0" w:space="0" w:color="auto"/>
                      </w:divBdr>
                    </w:div>
                    <w:div w:id="195994314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069428336">
          <w:marLeft w:val="0"/>
          <w:marRight w:val="0"/>
          <w:marTop w:val="0"/>
          <w:marBottom w:val="0"/>
          <w:divBdr>
            <w:top w:val="none" w:sz="0" w:space="0" w:color="auto"/>
            <w:left w:val="none" w:sz="0" w:space="0" w:color="auto"/>
            <w:bottom w:val="none" w:sz="0" w:space="0" w:color="auto"/>
            <w:right w:val="none" w:sz="0" w:space="0" w:color="auto"/>
          </w:divBdr>
          <w:divsChild>
            <w:div w:id="130751705">
              <w:marLeft w:val="0"/>
              <w:marRight w:val="0"/>
              <w:marTop w:val="30"/>
              <w:marBottom w:val="30"/>
              <w:divBdr>
                <w:top w:val="none" w:sz="0" w:space="0" w:color="auto"/>
                <w:left w:val="none" w:sz="0" w:space="0" w:color="auto"/>
                <w:bottom w:val="none" w:sz="0" w:space="0" w:color="auto"/>
                <w:right w:val="none" w:sz="0" w:space="0" w:color="auto"/>
              </w:divBdr>
              <w:divsChild>
                <w:div w:id="269169996">
                  <w:marLeft w:val="0"/>
                  <w:marRight w:val="0"/>
                  <w:marTop w:val="0"/>
                  <w:marBottom w:val="0"/>
                  <w:divBdr>
                    <w:top w:val="none" w:sz="0" w:space="0" w:color="auto"/>
                    <w:left w:val="none" w:sz="0" w:space="0" w:color="auto"/>
                    <w:bottom w:val="none" w:sz="0" w:space="0" w:color="auto"/>
                    <w:right w:val="none" w:sz="0" w:space="0" w:color="auto"/>
                  </w:divBdr>
                  <w:divsChild>
                    <w:div w:id="487138070">
                      <w:marLeft w:val="0"/>
                      <w:marRight w:val="0"/>
                      <w:marTop w:val="0"/>
                      <w:marBottom w:val="0"/>
                      <w:divBdr>
                        <w:top w:val="none" w:sz="0" w:space="0" w:color="auto"/>
                        <w:left w:val="none" w:sz="0" w:space="0" w:color="auto"/>
                        <w:bottom w:val="none" w:sz="0" w:space="0" w:color="auto"/>
                        <w:right w:val="none" w:sz="0" w:space="0" w:color="auto"/>
                      </w:divBdr>
                    </w:div>
                  </w:divsChild>
                </w:div>
                <w:div w:id="278420501">
                  <w:marLeft w:val="0"/>
                  <w:marRight w:val="0"/>
                  <w:marTop w:val="0"/>
                  <w:marBottom w:val="0"/>
                  <w:divBdr>
                    <w:top w:val="none" w:sz="0" w:space="0" w:color="auto"/>
                    <w:left w:val="none" w:sz="0" w:space="0" w:color="auto"/>
                    <w:bottom w:val="none" w:sz="0" w:space="0" w:color="auto"/>
                    <w:right w:val="none" w:sz="0" w:space="0" w:color="auto"/>
                  </w:divBdr>
                  <w:divsChild>
                    <w:div w:id="452603367">
                      <w:marLeft w:val="0"/>
                      <w:marRight w:val="0"/>
                      <w:marTop w:val="0"/>
                      <w:marBottom w:val="0"/>
                      <w:divBdr>
                        <w:top w:val="none" w:sz="0" w:space="0" w:color="auto"/>
                        <w:left w:val="none" w:sz="0" w:space="0" w:color="auto"/>
                        <w:bottom w:val="none" w:sz="0" w:space="0" w:color="auto"/>
                        <w:right w:val="none" w:sz="0" w:space="0" w:color="auto"/>
                      </w:divBdr>
                    </w:div>
                    <w:div w:id="557395193">
                      <w:marLeft w:val="0"/>
                      <w:marRight w:val="0"/>
                      <w:marTop w:val="0"/>
                      <w:marBottom w:val="0"/>
                      <w:divBdr>
                        <w:top w:val="none" w:sz="0" w:space="0" w:color="auto"/>
                        <w:left w:val="none" w:sz="0" w:space="0" w:color="auto"/>
                        <w:bottom w:val="none" w:sz="0" w:space="0" w:color="auto"/>
                        <w:right w:val="none" w:sz="0" w:space="0" w:color="auto"/>
                      </w:divBdr>
                    </w:div>
                    <w:div w:id="1000734805">
                      <w:marLeft w:val="0"/>
                      <w:marRight w:val="0"/>
                      <w:marTop w:val="0"/>
                      <w:marBottom w:val="0"/>
                      <w:divBdr>
                        <w:top w:val="none" w:sz="0" w:space="0" w:color="auto"/>
                        <w:left w:val="none" w:sz="0" w:space="0" w:color="auto"/>
                        <w:bottom w:val="none" w:sz="0" w:space="0" w:color="auto"/>
                        <w:right w:val="none" w:sz="0" w:space="0" w:color="auto"/>
                      </w:divBdr>
                    </w:div>
                    <w:div w:id="1097600642">
                      <w:marLeft w:val="0"/>
                      <w:marRight w:val="0"/>
                      <w:marTop w:val="0"/>
                      <w:marBottom w:val="0"/>
                      <w:divBdr>
                        <w:top w:val="none" w:sz="0" w:space="0" w:color="auto"/>
                        <w:left w:val="none" w:sz="0" w:space="0" w:color="auto"/>
                        <w:bottom w:val="none" w:sz="0" w:space="0" w:color="auto"/>
                        <w:right w:val="none" w:sz="0" w:space="0" w:color="auto"/>
                      </w:divBdr>
                    </w:div>
                    <w:div w:id="1189953315">
                      <w:marLeft w:val="0"/>
                      <w:marRight w:val="0"/>
                      <w:marTop w:val="0"/>
                      <w:marBottom w:val="0"/>
                      <w:divBdr>
                        <w:top w:val="none" w:sz="0" w:space="0" w:color="auto"/>
                        <w:left w:val="none" w:sz="0" w:space="0" w:color="auto"/>
                        <w:bottom w:val="none" w:sz="0" w:space="0" w:color="auto"/>
                        <w:right w:val="none" w:sz="0" w:space="0" w:color="auto"/>
                      </w:divBdr>
                    </w:div>
                    <w:div w:id="1556354547">
                      <w:marLeft w:val="0"/>
                      <w:marRight w:val="0"/>
                      <w:marTop w:val="0"/>
                      <w:marBottom w:val="0"/>
                      <w:divBdr>
                        <w:top w:val="none" w:sz="0" w:space="0" w:color="auto"/>
                        <w:left w:val="none" w:sz="0" w:space="0" w:color="auto"/>
                        <w:bottom w:val="none" w:sz="0" w:space="0" w:color="auto"/>
                        <w:right w:val="none" w:sz="0" w:space="0" w:color="auto"/>
                      </w:divBdr>
                    </w:div>
                  </w:divsChild>
                </w:div>
                <w:div w:id="310599398">
                  <w:marLeft w:val="0"/>
                  <w:marRight w:val="0"/>
                  <w:marTop w:val="0"/>
                  <w:marBottom w:val="0"/>
                  <w:divBdr>
                    <w:top w:val="none" w:sz="0" w:space="0" w:color="auto"/>
                    <w:left w:val="none" w:sz="0" w:space="0" w:color="auto"/>
                    <w:bottom w:val="none" w:sz="0" w:space="0" w:color="auto"/>
                    <w:right w:val="none" w:sz="0" w:space="0" w:color="auto"/>
                  </w:divBdr>
                  <w:divsChild>
                    <w:div w:id="83499447">
                      <w:marLeft w:val="0"/>
                      <w:marRight w:val="0"/>
                      <w:marTop w:val="0"/>
                      <w:marBottom w:val="0"/>
                      <w:divBdr>
                        <w:top w:val="none" w:sz="0" w:space="0" w:color="auto"/>
                        <w:left w:val="none" w:sz="0" w:space="0" w:color="auto"/>
                        <w:bottom w:val="none" w:sz="0" w:space="0" w:color="auto"/>
                        <w:right w:val="none" w:sz="0" w:space="0" w:color="auto"/>
                      </w:divBdr>
                    </w:div>
                  </w:divsChild>
                </w:div>
                <w:div w:id="350185009">
                  <w:marLeft w:val="0"/>
                  <w:marRight w:val="0"/>
                  <w:marTop w:val="0"/>
                  <w:marBottom w:val="0"/>
                  <w:divBdr>
                    <w:top w:val="none" w:sz="0" w:space="0" w:color="auto"/>
                    <w:left w:val="none" w:sz="0" w:space="0" w:color="auto"/>
                    <w:bottom w:val="none" w:sz="0" w:space="0" w:color="auto"/>
                    <w:right w:val="none" w:sz="0" w:space="0" w:color="auto"/>
                  </w:divBdr>
                </w:div>
                <w:div w:id="377514300">
                  <w:marLeft w:val="0"/>
                  <w:marRight w:val="0"/>
                  <w:marTop w:val="0"/>
                  <w:marBottom w:val="0"/>
                  <w:divBdr>
                    <w:top w:val="none" w:sz="0" w:space="0" w:color="auto"/>
                    <w:left w:val="none" w:sz="0" w:space="0" w:color="auto"/>
                    <w:bottom w:val="none" w:sz="0" w:space="0" w:color="auto"/>
                    <w:right w:val="none" w:sz="0" w:space="0" w:color="auto"/>
                  </w:divBdr>
                  <w:divsChild>
                    <w:div w:id="1145587537">
                      <w:marLeft w:val="0"/>
                      <w:marRight w:val="0"/>
                      <w:marTop w:val="0"/>
                      <w:marBottom w:val="0"/>
                      <w:divBdr>
                        <w:top w:val="none" w:sz="0" w:space="0" w:color="auto"/>
                        <w:left w:val="none" w:sz="0" w:space="0" w:color="auto"/>
                        <w:bottom w:val="none" w:sz="0" w:space="0" w:color="auto"/>
                        <w:right w:val="none" w:sz="0" w:space="0" w:color="auto"/>
                      </w:divBdr>
                    </w:div>
                  </w:divsChild>
                </w:div>
                <w:div w:id="413210028">
                  <w:marLeft w:val="0"/>
                  <w:marRight w:val="0"/>
                  <w:marTop w:val="0"/>
                  <w:marBottom w:val="0"/>
                  <w:divBdr>
                    <w:top w:val="none" w:sz="0" w:space="0" w:color="auto"/>
                    <w:left w:val="none" w:sz="0" w:space="0" w:color="auto"/>
                    <w:bottom w:val="none" w:sz="0" w:space="0" w:color="auto"/>
                    <w:right w:val="none" w:sz="0" w:space="0" w:color="auto"/>
                  </w:divBdr>
                  <w:divsChild>
                    <w:div w:id="724795048">
                      <w:marLeft w:val="0"/>
                      <w:marRight w:val="0"/>
                      <w:marTop w:val="0"/>
                      <w:marBottom w:val="0"/>
                      <w:divBdr>
                        <w:top w:val="none" w:sz="0" w:space="0" w:color="auto"/>
                        <w:left w:val="none" w:sz="0" w:space="0" w:color="auto"/>
                        <w:bottom w:val="none" w:sz="0" w:space="0" w:color="auto"/>
                        <w:right w:val="none" w:sz="0" w:space="0" w:color="auto"/>
                      </w:divBdr>
                    </w:div>
                    <w:div w:id="910237462">
                      <w:marLeft w:val="0"/>
                      <w:marRight w:val="0"/>
                      <w:marTop w:val="0"/>
                      <w:marBottom w:val="0"/>
                      <w:divBdr>
                        <w:top w:val="none" w:sz="0" w:space="0" w:color="auto"/>
                        <w:left w:val="none" w:sz="0" w:space="0" w:color="auto"/>
                        <w:bottom w:val="none" w:sz="0" w:space="0" w:color="auto"/>
                        <w:right w:val="none" w:sz="0" w:space="0" w:color="auto"/>
                      </w:divBdr>
                    </w:div>
                  </w:divsChild>
                </w:div>
                <w:div w:id="622856453">
                  <w:marLeft w:val="0"/>
                  <w:marRight w:val="0"/>
                  <w:marTop w:val="0"/>
                  <w:marBottom w:val="0"/>
                  <w:divBdr>
                    <w:top w:val="none" w:sz="0" w:space="0" w:color="auto"/>
                    <w:left w:val="none" w:sz="0" w:space="0" w:color="auto"/>
                    <w:bottom w:val="none" w:sz="0" w:space="0" w:color="auto"/>
                    <w:right w:val="none" w:sz="0" w:space="0" w:color="auto"/>
                  </w:divBdr>
                  <w:divsChild>
                    <w:div w:id="1281647398">
                      <w:marLeft w:val="0"/>
                      <w:marRight w:val="0"/>
                      <w:marTop w:val="0"/>
                      <w:marBottom w:val="0"/>
                      <w:divBdr>
                        <w:top w:val="none" w:sz="0" w:space="0" w:color="auto"/>
                        <w:left w:val="none" w:sz="0" w:space="0" w:color="auto"/>
                        <w:bottom w:val="none" w:sz="0" w:space="0" w:color="auto"/>
                        <w:right w:val="none" w:sz="0" w:space="0" w:color="auto"/>
                      </w:divBdr>
                    </w:div>
                    <w:div w:id="1345404510">
                      <w:marLeft w:val="0"/>
                      <w:marRight w:val="0"/>
                      <w:marTop w:val="0"/>
                      <w:marBottom w:val="0"/>
                      <w:divBdr>
                        <w:top w:val="none" w:sz="0" w:space="0" w:color="auto"/>
                        <w:left w:val="none" w:sz="0" w:space="0" w:color="auto"/>
                        <w:bottom w:val="none" w:sz="0" w:space="0" w:color="auto"/>
                        <w:right w:val="none" w:sz="0" w:space="0" w:color="auto"/>
                      </w:divBdr>
                    </w:div>
                    <w:div w:id="1582980688">
                      <w:marLeft w:val="0"/>
                      <w:marRight w:val="0"/>
                      <w:marTop w:val="0"/>
                      <w:marBottom w:val="0"/>
                      <w:divBdr>
                        <w:top w:val="none" w:sz="0" w:space="0" w:color="auto"/>
                        <w:left w:val="none" w:sz="0" w:space="0" w:color="auto"/>
                        <w:bottom w:val="none" w:sz="0" w:space="0" w:color="auto"/>
                        <w:right w:val="none" w:sz="0" w:space="0" w:color="auto"/>
                      </w:divBdr>
                    </w:div>
                  </w:divsChild>
                </w:div>
                <w:div w:id="650796812">
                  <w:marLeft w:val="0"/>
                  <w:marRight w:val="0"/>
                  <w:marTop w:val="0"/>
                  <w:marBottom w:val="0"/>
                  <w:divBdr>
                    <w:top w:val="none" w:sz="0" w:space="0" w:color="auto"/>
                    <w:left w:val="none" w:sz="0" w:space="0" w:color="auto"/>
                    <w:bottom w:val="none" w:sz="0" w:space="0" w:color="auto"/>
                    <w:right w:val="none" w:sz="0" w:space="0" w:color="auto"/>
                  </w:divBdr>
                  <w:divsChild>
                    <w:div w:id="1238899838">
                      <w:marLeft w:val="0"/>
                      <w:marRight w:val="0"/>
                      <w:marTop w:val="0"/>
                      <w:marBottom w:val="0"/>
                      <w:divBdr>
                        <w:top w:val="none" w:sz="0" w:space="0" w:color="auto"/>
                        <w:left w:val="none" w:sz="0" w:space="0" w:color="auto"/>
                        <w:bottom w:val="none" w:sz="0" w:space="0" w:color="auto"/>
                        <w:right w:val="none" w:sz="0" w:space="0" w:color="auto"/>
                      </w:divBdr>
                    </w:div>
                  </w:divsChild>
                </w:div>
                <w:div w:id="905799065">
                  <w:marLeft w:val="0"/>
                  <w:marRight w:val="0"/>
                  <w:marTop w:val="0"/>
                  <w:marBottom w:val="0"/>
                  <w:divBdr>
                    <w:top w:val="none" w:sz="0" w:space="0" w:color="auto"/>
                    <w:left w:val="none" w:sz="0" w:space="0" w:color="auto"/>
                    <w:bottom w:val="none" w:sz="0" w:space="0" w:color="auto"/>
                    <w:right w:val="none" w:sz="0" w:space="0" w:color="auto"/>
                  </w:divBdr>
                  <w:divsChild>
                    <w:div w:id="1214199850">
                      <w:marLeft w:val="0"/>
                      <w:marRight w:val="0"/>
                      <w:marTop w:val="0"/>
                      <w:marBottom w:val="0"/>
                      <w:divBdr>
                        <w:top w:val="none" w:sz="0" w:space="0" w:color="auto"/>
                        <w:left w:val="none" w:sz="0" w:space="0" w:color="auto"/>
                        <w:bottom w:val="none" w:sz="0" w:space="0" w:color="auto"/>
                        <w:right w:val="none" w:sz="0" w:space="0" w:color="auto"/>
                      </w:divBdr>
                    </w:div>
                    <w:div w:id="1297488235">
                      <w:marLeft w:val="0"/>
                      <w:marRight w:val="0"/>
                      <w:marTop w:val="0"/>
                      <w:marBottom w:val="0"/>
                      <w:divBdr>
                        <w:top w:val="none" w:sz="0" w:space="0" w:color="auto"/>
                        <w:left w:val="none" w:sz="0" w:space="0" w:color="auto"/>
                        <w:bottom w:val="none" w:sz="0" w:space="0" w:color="auto"/>
                        <w:right w:val="none" w:sz="0" w:space="0" w:color="auto"/>
                      </w:divBdr>
                    </w:div>
                  </w:divsChild>
                </w:div>
                <w:div w:id="944846501">
                  <w:marLeft w:val="0"/>
                  <w:marRight w:val="0"/>
                  <w:marTop w:val="0"/>
                  <w:marBottom w:val="0"/>
                  <w:divBdr>
                    <w:top w:val="none" w:sz="0" w:space="0" w:color="auto"/>
                    <w:left w:val="none" w:sz="0" w:space="0" w:color="auto"/>
                    <w:bottom w:val="none" w:sz="0" w:space="0" w:color="auto"/>
                    <w:right w:val="none" w:sz="0" w:space="0" w:color="auto"/>
                  </w:divBdr>
                  <w:divsChild>
                    <w:div w:id="376514831">
                      <w:marLeft w:val="0"/>
                      <w:marRight w:val="0"/>
                      <w:marTop w:val="0"/>
                      <w:marBottom w:val="0"/>
                      <w:divBdr>
                        <w:top w:val="none" w:sz="0" w:space="0" w:color="auto"/>
                        <w:left w:val="none" w:sz="0" w:space="0" w:color="auto"/>
                        <w:bottom w:val="none" w:sz="0" w:space="0" w:color="auto"/>
                        <w:right w:val="none" w:sz="0" w:space="0" w:color="auto"/>
                      </w:divBdr>
                    </w:div>
                  </w:divsChild>
                </w:div>
                <w:div w:id="973873945">
                  <w:marLeft w:val="0"/>
                  <w:marRight w:val="0"/>
                  <w:marTop w:val="0"/>
                  <w:marBottom w:val="0"/>
                  <w:divBdr>
                    <w:top w:val="none" w:sz="0" w:space="0" w:color="auto"/>
                    <w:left w:val="none" w:sz="0" w:space="0" w:color="auto"/>
                    <w:bottom w:val="none" w:sz="0" w:space="0" w:color="auto"/>
                    <w:right w:val="none" w:sz="0" w:space="0" w:color="auto"/>
                  </w:divBdr>
                  <w:divsChild>
                    <w:div w:id="874393264">
                      <w:marLeft w:val="0"/>
                      <w:marRight w:val="0"/>
                      <w:marTop w:val="0"/>
                      <w:marBottom w:val="0"/>
                      <w:divBdr>
                        <w:top w:val="none" w:sz="0" w:space="0" w:color="auto"/>
                        <w:left w:val="none" w:sz="0" w:space="0" w:color="auto"/>
                        <w:bottom w:val="none" w:sz="0" w:space="0" w:color="auto"/>
                        <w:right w:val="none" w:sz="0" w:space="0" w:color="auto"/>
                      </w:divBdr>
                    </w:div>
                  </w:divsChild>
                </w:div>
                <w:div w:id="1037461614">
                  <w:marLeft w:val="0"/>
                  <w:marRight w:val="0"/>
                  <w:marTop w:val="0"/>
                  <w:marBottom w:val="0"/>
                  <w:divBdr>
                    <w:top w:val="none" w:sz="0" w:space="0" w:color="auto"/>
                    <w:left w:val="none" w:sz="0" w:space="0" w:color="auto"/>
                    <w:bottom w:val="none" w:sz="0" w:space="0" w:color="auto"/>
                    <w:right w:val="none" w:sz="0" w:space="0" w:color="auto"/>
                  </w:divBdr>
                </w:div>
                <w:div w:id="1119177330">
                  <w:marLeft w:val="0"/>
                  <w:marRight w:val="0"/>
                  <w:marTop w:val="0"/>
                  <w:marBottom w:val="0"/>
                  <w:divBdr>
                    <w:top w:val="none" w:sz="0" w:space="0" w:color="auto"/>
                    <w:left w:val="none" w:sz="0" w:space="0" w:color="auto"/>
                    <w:bottom w:val="none" w:sz="0" w:space="0" w:color="auto"/>
                    <w:right w:val="none" w:sz="0" w:space="0" w:color="auto"/>
                  </w:divBdr>
                  <w:divsChild>
                    <w:div w:id="2017607653">
                      <w:marLeft w:val="0"/>
                      <w:marRight w:val="0"/>
                      <w:marTop w:val="0"/>
                      <w:marBottom w:val="0"/>
                      <w:divBdr>
                        <w:top w:val="none" w:sz="0" w:space="0" w:color="auto"/>
                        <w:left w:val="none" w:sz="0" w:space="0" w:color="auto"/>
                        <w:bottom w:val="none" w:sz="0" w:space="0" w:color="auto"/>
                        <w:right w:val="none" w:sz="0" w:space="0" w:color="auto"/>
                      </w:divBdr>
                    </w:div>
                  </w:divsChild>
                </w:div>
                <w:div w:id="1209686166">
                  <w:marLeft w:val="0"/>
                  <w:marRight w:val="0"/>
                  <w:marTop w:val="0"/>
                  <w:marBottom w:val="0"/>
                  <w:divBdr>
                    <w:top w:val="none" w:sz="0" w:space="0" w:color="auto"/>
                    <w:left w:val="none" w:sz="0" w:space="0" w:color="auto"/>
                    <w:bottom w:val="none" w:sz="0" w:space="0" w:color="auto"/>
                    <w:right w:val="none" w:sz="0" w:space="0" w:color="auto"/>
                  </w:divBdr>
                  <w:divsChild>
                    <w:div w:id="312418952">
                      <w:marLeft w:val="0"/>
                      <w:marRight w:val="0"/>
                      <w:marTop w:val="0"/>
                      <w:marBottom w:val="0"/>
                      <w:divBdr>
                        <w:top w:val="none" w:sz="0" w:space="0" w:color="auto"/>
                        <w:left w:val="none" w:sz="0" w:space="0" w:color="auto"/>
                        <w:bottom w:val="none" w:sz="0" w:space="0" w:color="auto"/>
                        <w:right w:val="none" w:sz="0" w:space="0" w:color="auto"/>
                      </w:divBdr>
                    </w:div>
                  </w:divsChild>
                </w:div>
                <w:div w:id="1258489920">
                  <w:marLeft w:val="0"/>
                  <w:marRight w:val="0"/>
                  <w:marTop w:val="0"/>
                  <w:marBottom w:val="0"/>
                  <w:divBdr>
                    <w:top w:val="none" w:sz="0" w:space="0" w:color="auto"/>
                    <w:left w:val="none" w:sz="0" w:space="0" w:color="auto"/>
                    <w:bottom w:val="none" w:sz="0" w:space="0" w:color="auto"/>
                    <w:right w:val="none" w:sz="0" w:space="0" w:color="auto"/>
                  </w:divBdr>
                  <w:divsChild>
                    <w:div w:id="115879364">
                      <w:marLeft w:val="0"/>
                      <w:marRight w:val="0"/>
                      <w:marTop w:val="0"/>
                      <w:marBottom w:val="0"/>
                      <w:divBdr>
                        <w:top w:val="none" w:sz="0" w:space="0" w:color="auto"/>
                        <w:left w:val="none" w:sz="0" w:space="0" w:color="auto"/>
                        <w:bottom w:val="none" w:sz="0" w:space="0" w:color="auto"/>
                        <w:right w:val="none" w:sz="0" w:space="0" w:color="auto"/>
                      </w:divBdr>
                    </w:div>
                    <w:div w:id="1299653911">
                      <w:marLeft w:val="0"/>
                      <w:marRight w:val="0"/>
                      <w:marTop w:val="0"/>
                      <w:marBottom w:val="0"/>
                      <w:divBdr>
                        <w:top w:val="none" w:sz="0" w:space="0" w:color="auto"/>
                        <w:left w:val="none" w:sz="0" w:space="0" w:color="auto"/>
                        <w:bottom w:val="none" w:sz="0" w:space="0" w:color="auto"/>
                        <w:right w:val="none" w:sz="0" w:space="0" w:color="auto"/>
                      </w:divBdr>
                    </w:div>
                    <w:div w:id="1861427327">
                      <w:marLeft w:val="0"/>
                      <w:marRight w:val="0"/>
                      <w:marTop w:val="0"/>
                      <w:marBottom w:val="0"/>
                      <w:divBdr>
                        <w:top w:val="none" w:sz="0" w:space="0" w:color="auto"/>
                        <w:left w:val="none" w:sz="0" w:space="0" w:color="auto"/>
                        <w:bottom w:val="none" w:sz="0" w:space="0" w:color="auto"/>
                        <w:right w:val="none" w:sz="0" w:space="0" w:color="auto"/>
                      </w:divBdr>
                    </w:div>
                  </w:divsChild>
                </w:div>
                <w:div w:id="1269267286">
                  <w:marLeft w:val="0"/>
                  <w:marRight w:val="0"/>
                  <w:marTop w:val="0"/>
                  <w:marBottom w:val="0"/>
                  <w:divBdr>
                    <w:top w:val="none" w:sz="0" w:space="0" w:color="auto"/>
                    <w:left w:val="none" w:sz="0" w:space="0" w:color="auto"/>
                    <w:bottom w:val="none" w:sz="0" w:space="0" w:color="auto"/>
                    <w:right w:val="none" w:sz="0" w:space="0" w:color="auto"/>
                  </w:divBdr>
                  <w:divsChild>
                    <w:div w:id="1998410783">
                      <w:marLeft w:val="0"/>
                      <w:marRight w:val="0"/>
                      <w:marTop w:val="0"/>
                      <w:marBottom w:val="0"/>
                      <w:divBdr>
                        <w:top w:val="none" w:sz="0" w:space="0" w:color="auto"/>
                        <w:left w:val="none" w:sz="0" w:space="0" w:color="auto"/>
                        <w:bottom w:val="none" w:sz="0" w:space="0" w:color="auto"/>
                        <w:right w:val="none" w:sz="0" w:space="0" w:color="auto"/>
                      </w:divBdr>
                    </w:div>
                  </w:divsChild>
                </w:div>
                <w:div w:id="1335066506">
                  <w:marLeft w:val="0"/>
                  <w:marRight w:val="0"/>
                  <w:marTop w:val="0"/>
                  <w:marBottom w:val="0"/>
                  <w:divBdr>
                    <w:top w:val="none" w:sz="0" w:space="0" w:color="auto"/>
                    <w:left w:val="none" w:sz="0" w:space="0" w:color="auto"/>
                    <w:bottom w:val="none" w:sz="0" w:space="0" w:color="auto"/>
                    <w:right w:val="none" w:sz="0" w:space="0" w:color="auto"/>
                  </w:divBdr>
                  <w:divsChild>
                    <w:div w:id="1360086940">
                      <w:marLeft w:val="0"/>
                      <w:marRight w:val="0"/>
                      <w:marTop w:val="0"/>
                      <w:marBottom w:val="0"/>
                      <w:divBdr>
                        <w:top w:val="none" w:sz="0" w:space="0" w:color="auto"/>
                        <w:left w:val="none" w:sz="0" w:space="0" w:color="auto"/>
                        <w:bottom w:val="none" w:sz="0" w:space="0" w:color="auto"/>
                        <w:right w:val="none" w:sz="0" w:space="0" w:color="auto"/>
                      </w:divBdr>
                    </w:div>
                  </w:divsChild>
                </w:div>
                <w:div w:id="1349211418">
                  <w:marLeft w:val="0"/>
                  <w:marRight w:val="0"/>
                  <w:marTop w:val="0"/>
                  <w:marBottom w:val="0"/>
                  <w:divBdr>
                    <w:top w:val="none" w:sz="0" w:space="0" w:color="auto"/>
                    <w:left w:val="none" w:sz="0" w:space="0" w:color="auto"/>
                    <w:bottom w:val="none" w:sz="0" w:space="0" w:color="auto"/>
                    <w:right w:val="none" w:sz="0" w:space="0" w:color="auto"/>
                  </w:divBdr>
                  <w:divsChild>
                    <w:div w:id="1733237434">
                      <w:marLeft w:val="0"/>
                      <w:marRight w:val="0"/>
                      <w:marTop w:val="0"/>
                      <w:marBottom w:val="0"/>
                      <w:divBdr>
                        <w:top w:val="none" w:sz="0" w:space="0" w:color="auto"/>
                        <w:left w:val="none" w:sz="0" w:space="0" w:color="auto"/>
                        <w:bottom w:val="none" w:sz="0" w:space="0" w:color="auto"/>
                        <w:right w:val="none" w:sz="0" w:space="0" w:color="auto"/>
                      </w:divBdr>
                    </w:div>
                  </w:divsChild>
                </w:div>
                <w:div w:id="1616670647">
                  <w:marLeft w:val="0"/>
                  <w:marRight w:val="0"/>
                  <w:marTop w:val="0"/>
                  <w:marBottom w:val="0"/>
                  <w:divBdr>
                    <w:top w:val="none" w:sz="0" w:space="0" w:color="auto"/>
                    <w:left w:val="none" w:sz="0" w:space="0" w:color="auto"/>
                    <w:bottom w:val="none" w:sz="0" w:space="0" w:color="auto"/>
                    <w:right w:val="none" w:sz="0" w:space="0" w:color="auto"/>
                  </w:divBdr>
                  <w:divsChild>
                    <w:div w:id="57671806">
                      <w:marLeft w:val="0"/>
                      <w:marRight w:val="0"/>
                      <w:marTop w:val="0"/>
                      <w:marBottom w:val="0"/>
                      <w:divBdr>
                        <w:top w:val="none" w:sz="0" w:space="0" w:color="auto"/>
                        <w:left w:val="none" w:sz="0" w:space="0" w:color="auto"/>
                        <w:bottom w:val="none" w:sz="0" w:space="0" w:color="auto"/>
                        <w:right w:val="none" w:sz="0" w:space="0" w:color="auto"/>
                      </w:divBdr>
                    </w:div>
                  </w:divsChild>
                </w:div>
                <w:div w:id="1657800680">
                  <w:marLeft w:val="0"/>
                  <w:marRight w:val="0"/>
                  <w:marTop w:val="0"/>
                  <w:marBottom w:val="0"/>
                  <w:divBdr>
                    <w:top w:val="none" w:sz="0" w:space="0" w:color="auto"/>
                    <w:left w:val="none" w:sz="0" w:space="0" w:color="auto"/>
                    <w:bottom w:val="none" w:sz="0" w:space="0" w:color="auto"/>
                    <w:right w:val="none" w:sz="0" w:space="0" w:color="auto"/>
                  </w:divBdr>
                  <w:divsChild>
                    <w:div w:id="302780913">
                      <w:marLeft w:val="0"/>
                      <w:marRight w:val="0"/>
                      <w:marTop w:val="0"/>
                      <w:marBottom w:val="0"/>
                      <w:divBdr>
                        <w:top w:val="none" w:sz="0" w:space="0" w:color="auto"/>
                        <w:left w:val="none" w:sz="0" w:space="0" w:color="auto"/>
                        <w:bottom w:val="none" w:sz="0" w:space="0" w:color="auto"/>
                        <w:right w:val="none" w:sz="0" w:space="0" w:color="auto"/>
                      </w:divBdr>
                    </w:div>
                  </w:divsChild>
                </w:div>
                <w:div w:id="1676490063">
                  <w:marLeft w:val="0"/>
                  <w:marRight w:val="0"/>
                  <w:marTop w:val="0"/>
                  <w:marBottom w:val="0"/>
                  <w:divBdr>
                    <w:top w:val="none" w:sz="0" w:space="0" w:color="auto"/>
                    <w:left w:val="none" w:sz="0" w:space="0" w:color="auto"/>
                    <w:bottom w:val="none" w:sz="0" w:space="0" w:color="auto"/>
                    <w:right w:val="none" w:sz="0" w:space="0" w:color="auto"/>
                  </w:divBdr>
                  <w:divsChild>
                    <w:div w:id="1594512806">
                      <w:marLeft w:val="0"/>
                      <w:marRight w:val="0"/>
                      <w:marTop w:val="0"/>
                      <w:marBottom w:val="0"/>
                      <w:divBdr>
                        <w:top w:val="none" w:sz="0" w:space="0" w:color="auto"/>
                        <w:left w:val="none" w:sz="0" w:space="0" w:color="auto"/>
                        <w:bottom w:val="none" w:sz="0" w:space="0" w:color="auto"/>
                        <w:right w:val="none" w:sz="0" w:space="0" w:color="auto"/>
                      </w:divBdr>
                    </w:div>
                  </w:divsChild>
                </w:div>
                <w:div w:id="1713725432">
                  <w:marLeft w:val="0"/>
                  <w:marRight w:val="0"/>
                  <w:marTop w:val="0"/>
                  <w:marBottom w:val="0"/>
                  <w:divBdr>
                    <w:top w:val="none" w:sz="0" w:space="0" w:color="auto"/>
                    <w:left w:val="none" w:sz="0" w:space="0" w:color="auto"/>
                    <w:bottom w:val="none" w:sz="0" w:space="0" w:color="auto"/>
                    <w:right w:val="none" w:sz="0" w:space="0" w:color="auto"/>
                  </w:divBdr>
                  <w:divsChild>
                    <w:div w:id="1091966933">
                      <w:marLeft w:val="0"/>
                      <w:marRight w:val="0"/>
                      <w:marTop w:val="0"/>
                      <w:marBottom w:val="0"/>
                      <w:divBdr>
                        <w:top w:val="none" w:sz="0" w:space="0" w:color="auto"/>
                        <w:left w:val="none" w:sz="0" w:space="0" w:color="auto"/>
                        <w:bottom w:val="none" w:sz="0" w:space="0" w:color="auto"/>
                        <w:right w:val="none" w:sz="0" w:space="0" w:color="auto"/>
                      </w:divBdr>
                    </w:div>
                  </w:divsChild>
                </w:div>
                <w:div w:id="1792361070">
                  <w:marLeft w:val="0"/>
                  <w:marRight w:val="0"/>
                  <w:marTop w:val="0"/>
                  <w:marBottom w:val="0"/>
                  <w:divBdr>
                    <w:top w:val="none" w:sz="0" w:space="0" w:color="auto"/>
                    <w:left w:val="none" w:sz="0" w:space="0" w:color="auto"/>
                    <w:bottom w:val="none" w:sz="0" w:space="0" w:color="auto"/>
                    <w:right w:val="none" w:sz="0" w:space="0" w:color="auto"/>
                  </w:divBdr>
                  <w:divsChild>
                    <w:div w:id="1958371648">
                      <w:marLeft w:val="0"/>
                      <w:marRight w:val="0"/>
                      <w:marTop w:val="0"/>
                      <w:marBottom w:val="0"/>
                      <w:divBdr>
                        <w:top w:val="none" w:sz="0" w:space="0" w:color="auto"/>
                        <w:left w:val="none" w:sz="0" w:space="0" w:color="auto"/>
                        <w:bottom w:val="none" w:sz="0" w:space="0" w:color="auto"/>
                        <w:right w:val="none" w:sz="0" w:space="0" w:color="auto"/>
                      </w:divBdr>
                    </w:div>
                  </w:divsChild>
                </w:div>
                <w:div w:id="1857572498">
                  <w:marLeft w:val="0"/>
                  <w:marRight w:val="0"/>
                  <w:marTop w:val="0"/>
                  <w:marBottom w:val="0"/>
                  <w:divBdr>
                    <w:top w:val="none" w:sz="0" w:space="0" w:color="auto"/>
                    <w:left w:val="none" w:sz="0" w:space="0" w:color="auto"/>
                    <w:bottom w:val="none" w:sz="0" w:space="0" w:color="auto"/>
                    <w:right w:val="none" w:sz="0" w:space="0" w:color="auto"/>
                  </w:divBdr>
                  <w:divsChild>
                    <w:div w:id="1294292617">
                      <w:marLeft w:val="0"/>
                      <w:marRight w:val="0"/>
                      <w:marTop w:val="0"/>
                      <w:marBottom w:val="0"/>
                      <w:divBdr>
                        <w:top w:val="none" w:sz="0" w:space="0" w:color="auto"/>
                        <w:left w:val="none" w:sz="0" w:space="0" w:color="auto"/>
                        <w:bottom w:val="none" w:sz="0" w:space="0" w:color="auto"/>
                        <w:right w:val="none" w:sz="0" w:space="0" w:color="auto"/>
                      </w:divBdr>
                    </w:div>
                  </w:divsChild>
                </w:div>
                <w:div w:id="1969048385">
                  <w:marLeft w:val="0"/>
                  <w:marRight w:val="0"/>
                  <w:marTop w:val="0"/>
                  <w:marBottom w:val="0"/>
                  <w:divBdr>
                    <w:top w:val="none" w:sz="0" w:space="0" w:color="auto"/>
                    <w:left w:val="none" w:sz="0" w:space="0" w:color="auto"/>
                    <w:bottom w:val="none" w:sz="0" w:space="0" w:color="auto"/>
                    <w:right w:val="none" w:sz="0" w:space="0" w:color="auto"/>
                  </w:divBdr>
                  <w:divsChild>
                    <w:div w:id="420838608">
                      <w:marLeft w:val="0"/>
                      <w:marRight w:val="0"/>
                      <w:marTop w:val="0"/>
                      <w:marBottom w:val="0"/>
                      <w:divBdr>
                        <w:top w:val="none" w:sz="0" w:space="0" w:color="auto"/>
                        <w:left w:val="none" w:sz="0" w:space="0" w:color="auto"/>
                        <w:bottom w:val="none" w:sz="0" w:space="0" w:color="auto"/>
                        <w:right w:val="none" w:sz="0" w:space="0" w:color="auto"/>
                      </w:divBdr>
                    </w:div>
                  </w:divsChild>
                </w:div>
                <w:div w:id="2000452879">
                  <w:marLeft w:val="0"/>
                  <w:marRight w:val="0"/>
                  <w:marTop w:val="0"/>
                  <w:marBottom w:val="0"/>
                  <w:divBdr>
                    <w:top w:val="none" w:sz="0" w:space="0" w:color="auto"/>
                    <w:left w:val="none" w:sz="0" w:space="0" w:color="auto"/>
                    <w:bottom w:val="none" w:sz="0" w:space="0" w:color="auto"/>
                    <w:right w:val="none" w:sz="0" w:space="0" w:color="auto"/>
                  </w:divBdr>
                  <w:divsChild>
                    <w:div w:id="168809394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073311443">
          <w:marLeft w:val="0"/>
          <w:marRight w:val="0"/>
          <w:marTop w:val="0"/>
          <w:marBottom w:val="0"/>
          <w:divBdr>
            <w:top w:val="none" w:sz="0" w:space="0" w:color="auto"/>
            <w:left w:val="none" w:sz="0" w:space="0" w:color="auto"/>
            <w:bottom w:val="none" w:sz="0" w:space="0" w:color="auto"/>
            <w:right w:val="none" w:sz="0" w:space="0" w:color="auto"/>
          </w:divBdr>
        </w:div>
        <w:div w:id="1076049384">
          <w:marLeft w:val="0"/>
          <w:marRight w:val="0"/>
          <w:marTop w:val="0"/>
          <w:marBottom w:val="0"/>
          <w:divBdr>
            <w:top w:val="none" w:sz="0" w:space="0" w:color="auto"/>
            <w:left w:val="none" w:sz="0" w:space="0" w:color="auto"/>
            <w:bottom w:val="none" w:sz="0" w:space="0" w:color="auto"/>
            <w:right w:val="none" w:sz="0" w:space="0" w:color="auto"/>
          </w:divBdr>
        </w:div>
        <w:div w:id="1087581448">
          <w:marLeft w:val="0"/>
          <w:marRight w:val="0"/>
          <w:marTop w:val="0"/>
          <w:marBottom w:val="0"/>
          <w:divBdr>
            <w:top w:val="none" w:sz="0" w:space="0" w:color="auto"/>
            <w:left w:val="none" w:sz="0" w:space="0" w:color="auto"/>
            <w:bottom w:val="none" w:sz="0" w:space="0" w:color="auto"/>
            <w:right w:val="none" w:sz="0" w:space="0" w:color="auto"/>
          </w:divBdr>
        </w:div>
        <w:div w:id="1102644512">
          <w:marLeft w:val="0"/>
          <w:marRight w:val="0"/>
          <w:marTop w:val="0"/>
          <w:marBottom w:val="0"/>
          <w:divBdr>
            <w:top w:val="none" w:sz="0" w:space="0" w:color="auto"/>
            <w:left w:val="none" w:sz="0" w:space="0" w:color="auto"/>
            <w:bottom w:val="none" w:sz="0" w:space="0" w:color="auto"/>
            <w:right w:val="none" w:sz="0" w:space="0" w:color="auto"/>
          </w:divBdr>
        </w:div>
        <w:div w:id="1107315966">
          <w:marLeft w:val="0"/>
          <w:marRight w:val="0"/>
          <w:marTop w:val="0"/>
          <w:marBottom w:val="0"/>
          <w:divBdr>
            <w:top w:val="none" w:sz="0" w:space="0" w:color="auto"/>
            <w:left w:val="none" w:sz="0" w:space="0" w:color="auto"/>
            <w:bottom w:val="none" w:sz="0" w:space="0" w:color="auto"/>
            <w:right w:val="none" w:sz="0" w:space="0" w:color="auto"/>
          </w:divBdr>
        </w:div>
        <w:div w:id="1155026028">
          <w:marLeft w:val="0"/>
          <w:marRight w:val="0"/>
          <w:marTop w:val="0"/>
          <w:marBottom w:val="0"/>
          <w:divBdr>
            <w:top w:val="none" w:sz="0" w:space="0" w:color="auto"/>
            <w:left w:val="none" w:sz="0" w:space="0" w:color="auto"/>
            <w:bottom w:val="none" w:sz="0" w:space="0" w:color="auto"/>
            <w:right w:val="none" w:sz="0" w:space="0" w:color="auto"/>
          </w:divBdr>
        </w:div>
        <w:div w:id="1172797068">
          <w:marLeft w:val="0"/>
          <w:marRight w:val="0"/>
          <w:marTop w:val="0"/>
          <w:marBottom w:val="0"/>
          <w:divBdr>
            <w:top w:val="none" w:sz="0" w:space="0" w:color="auto"/>
            <w:left w:val="none" w:sz="0" w:space="0" w:color="auto"/>
            <w:bottom w:val="none" w:sz="0" w:space="0" w:color="auto"/>
            <w:right w:val="none" w:sz="0" w:space="0" w:color="auto"/>
          </w:divBdr>
          <w:divsChild>
            <w:div w:id="1231162324">
              <w:marLeft w:val="0"/>
              <w:marRight w:val="0"/>
              <w:marTop w:val="30"/>
              <w:marBottom w:val="30"/>
              <w:divBdr>
                <w:top w:val="none" w:sz="0" w:space="0" w:color="auto"/>
                <w:left w:val="none" w:sz="0" w:space="0" w:color="auto"/>
                <w:bottom w:val="none" w:sz="0" w:space="0" w:color="auto"/>
                <w:right w:val="none" w:sz="0" w:space="0" w:color="auto"/>
              </w:divBdr>
              <w:divsChild>
                <w:div w:id="92868891">
                  <w:marLeft w:val="0"/>
                  <w:marRight w:val="0"/>
                  <w:marTop w:val="0"/>
                  <w:marBottom w:val="0"/>
                  <w:divBdr>
                    <w:top w:val="none" w:sz="0" w:space="0" w:color="auto"/>
                    <w:left w:val="none" w:sz="0" w:space="0" w:color="auto"/>
                    <w:bottom w:val="none" w:sz="0" w:space="0" w:color="auto"/>
                    <w:right w:val="none" w:sz="0" w:space="0" w:color="auto"/>
                  </w:divBdr>
                  <w:divsChild>
                    <w:div w:id="684987951">
                      <w:marLeft w:val="0"/>
                      <w:marRight w:val="0"/>
                      <w:marTop w:val="0"/>
                      <w:marBottom w:val="0"/>
                      <w:divBdr>
                        <w:top w:val="none" w:sz="0" w:space="0" w:color="auto"/>
                        <w:left w:val="none" w:sz="0" w:space="0" w:color="auto"/>
                        <w:bottom w:val="none" w:sz="0" w:space="0" w:color="auto"/>
                        <w:right w:val="none" w:sz="0" w:space="0" w:color="auto"/>
                      </w:divBdr>
                    </w:div>
                  </w:divsChild>
                </w:div>
                <w:div w:id="321012400">
                  <w:marLeft w:val="0"/>
                  <w:marRight w:val="0"/>
                  <w:marTop w:val="0"/>
                  <w:marBottom w:val="0"/>
                  <w:divBdr>
                    <w:top w:val="none" w:sz="0" w:space="0" w:color="auto"/>
                    <w:left w:val="none" w:sz="0" w:space="0" w:color="auto"/>
                    <w:bottom w:val="none" w:sz="0" w:space="0" w:color="auto"/>
                    <w:right w:val="none" w:sz="0" w:space="0" w:color="auto"/>
                  </w:divBdr>
                  <w:divsChild>
                    <w:div w:id="1126702773">
                      <w:marLeft w:val="0"/>
                      <w:marRight w:val="0"/>
                      <w:marTop w:val="0"/>
                      <w:marBottom w:val="0"/>
                      <w:divBdr>
                        <w:top w:val="none" w:sz="0" w:space="0" w:color="auto"/>
                        <w:left w:val="none" w:sz="0" w:space="0" w:color="auto"/>
                        <w:bottom w:val="none" w:sz="0" w:space="0" w:color="auto"/>
                        <w:right w:val="none" w:sz="0" w:space="0" w:color="auto"/>
                      </w:divBdr>
                    </w:div>
                  </w:divsChild>
                </w:div>
                <w:div w:id="412698713">
                  <w:marLeft w:val="0"/>
                  <w:marRight w:val="0"/>
                  <w:marTop w:val="0"/>
                  <w:marBottom w:val="0"/>
                  <w:divBdr>
                    <w:top w:val="none" w:sz="0" w:space="0" w:color="auto"/>
                    <w:left w:val="none" w:sz="0" w:space="0" w:color="auto"/>
                    <w:bottom w:val="none" w:sz="0" w:space="0" w:color="auto"/>
                    <w:right w:val="none" w:sz="0" w:space="0" w:color="auto"/>
                  </w:divBdr>
                  <w:divsChild>
                    <w:div w:id="1077944099">
                      <w:marLeft w:val="0"/>
                      <w:marRight w:val="0"/>
                      <w:marTop w:val="0"/>
                      <w:marBottom w:val="0"/>
                      <w:divBdr>
                        <w:top w:val="none" w:sz="0" w:space="0" w:color="auto"/>
                        <w:left w:val="none" w:sz="0" w:space="0" w:color="auto"/>
                        <w:bottom w:val="none" w:sz="0" w:space="0" w:color="auto"/>
                        <w:right w:val="none" w:sz="0" w:space="0" w:color="auto"/>
                      </w:divBdr>
                    </w:div>
                  </w:divsChild>
                </w:div>
                <w:div w:id="891892809">
                  <w:marLeft w:val="0"/>
                  <w:marRight w:val="0"/>
                  <w:marTop w:val="0"/>
                  <w:marBottom w:val="0"/>
                  <w:divBdr>
                    <w:top w:val="none" w:sz="0" w:space="0" w:color="auto"/>
                    <w:left w:val="none" w:sz="0" w:space="0" w:color="auto"/>
                    <w:bottom w:val="none" w:sz="0" w:space="0" w:color="auto"/>
                    <w:right w:val="none" w:sz="0" w:space="0" w:color="auto"/>
                  </w:divBdr>
                  <w:divsChild>
                    <w:div w:id="1200817764">
                      <w:marLeft w:val="0"/>
                      <w:marRight w:val="0"/>
                      <w:marTop w:val="0"/>
                      <w:marBottom w:val="0"/>
                      <w:divBdr>
                        <w:top w:val="none" w:sz="0" w:space="0" w:color="auto"/>
                        <w:left w:val="none" w:sz="0" w:space="0" w:color="auto"/>
                        <w:bottom w:val="none" w:sz="0" w:space="0" w:color="auto"/>
                        <w:right w:val="none" w:sz="0" w:space="0" w:color="auto"/>
                      </w:divBdr>
                    </w:div>
                  </w:divsChild>
                </w:div>
                <w:div w:id="1030836517">
                  <w:marLeft w:val="0"/>
                  <w:marRight w:val="0"/>
                  <w:marTop w:val="0"/>
                  <w:marBottom w:val="0"/>
                  <w:divBdr>
                    <w:top w:val="none" w:sz="0" w:space="0" w:color="auto"/>
                    <w:left w:val="none" w:sz="0" w:space="0" w:color="auto"/>
                    <w:bottom w:val="none" w:sz="0" w:space="0" w:color="auto"/>
                    <w:right w:val="none" w:sz="0" w:space="0" w:color="auto"/>
                  </w:divBdr>
                  <w:divsChild>
                    <w:div w:id="1990547917">
                      <w:marLeft w:val="0"/>
                      <w:marRight w:val="0"/>
                      <w:marTop w:val="0"/>
                      <w:marBottom w:val="0"/>
                      <w:divBdr>
                        <w:top w:val="none" w:sz="0" w:space="0" w:color="auto"/>
                        <w:left w:val="none" w:sz="0" w:space="0" w:color="auto"/>
                        <w:bottom w:val="none" w:sz="0" w:space="0" w:color="auto"/>
                        <w:right w:val="none" w:sz="0" w:space="0" w:color="auto"/>
                      </w:divBdr>
                    </w:div>
                  </w:divsChild>
                </w:div>
                <w:div w:id="1099987538">
                  <w:marLeft w:val="0"/>
                  <w:marRight w:val="0"/>
                  <w:marTop w:val="0"/>
                  <w:marBottom w:val="0"/>
                  <w:divBdr>
                    <w:top w:val="none" w:sz="0" w:space="0" w:color="auto"/>
                    <w:left w:val="none" w:sz="0" w:space="0" w:color="auto"/>
                    <w:bottom w:val="none" w:sz="0" w:space="0" w:color="auto"/>
                    <w:right w:val="none" w:sz="0" w:space="0" w:color="auto"/>
                  </w:divBdr>
                </w:div>
                <w:div w:id="1935093199">
                  <w:marLeft w:val="0"/>
                  <w:marRight w:val="0"/>
                  <w:marTop w:val="0"/>
                  <w:marBottom w:val="0"/>
                  <w:divBdr>
                    <w:top w:val="none" w:sz="0" w:space="0" w:color="auto"/>
                    <w:left w:val="none" w:sz="0" w:space="0" w:color="auto"/>
                    <w:bottom w:val="none" w:sz="0" w:space="0" w:color="auto"/>
                    <w:right w:val="none" w:sz="0" w:space="0" w:color="auto"/>
                  </w:divBdr>
                  <w:divsChild>
                    <w:div w:id="68498250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175151355">
          <w:marLeft w:val="0"/>
          <w:marRight w:val="0"/>
          <w:marTop w:val="0"/>
          <w:marBottom w:val="0"/>
          <w:divBdr>
            <w:top w:val="none" w:sz="0" w:space="0" w:color="auto"/>
            <w:left w:val="none" w:sz="0" w:space="0" w:color="auto"/>
            <w:bottom w:val="none" w:sz="0" w:space="0" w:color="auto"/>
            <w:right w:val="none" w:sz="0" w:space="0" w:color="auto"/>
          </w:divBdr>
        </w:div>
        <w:div w:id="1204247114">
          <w:marLeft w:val="0"/>
          <w:marRight w:val="0"/>
          <w:marTop w:val="0"/>
          <w:marBottom w:val="0"/>
          <w:divBdr>
            <w:top w:val="none" w:sz="0" w:space="0" w:color="auto"/>
            <w:left w:val="none" w:sz="0" w:space="0" w:color="auto"/>
            <w:bottom w:val="none" w:sz="0" w:space="0" w:color="auto"/>
            <w:right w:val="none" w:sz="0" w:space="0" w:color="auto"/>
          </w:divBdr>
        </w:div>
        <w:div w:id="1214466856">
          <w:marLeft w:val="0"/>
          <w:marRight w:val="0"/>
          <w:marTop w:val="0"/>
          <w:marBottom w:val="0"/>
          <w:divBdr>
            <w:top w:val="none" w:sz="0" w:space="0" w:color="auto"/>
            <w:left w:val="none" w:sz="0" w:space="0" w:color="auto"/>
            <w:bottom w:val="none" w:sz="0" w:space="0" w:color="auto"/>
            <w:right w:val="none" w:sz="0" w:space="0" w:color="auto"/>
          </w:divBdr>
        </w:div>
        <w:div w:id="1245257696">
          <w:marLeft w:val="0"/>
          <w:marRight w:val="0"/>
          <w:marTop w:val="0"/>
          <w:marBottom w:val="0"/>
          <w:divBdr>
            <w:top w:val="none" w:sz="0" w:space="0" w:color="auto"/>
            <w:left w:val="none" w:sz="0" w:space="0" w:color="auto"/>
            <w:bottom w:val="none" w:sz="0" w:space="0" w:color="auto"/>
            <w:right w:val="none" w:sz="0" w:space="0" w:color="auto"/>
          </w:divBdr>
        </w:div>
        <w:div w:id="1255817419">
          <w:marLeft w:val="0"/>
          <w:marRight w:val="0"/>
          <w:marTop w:val="0"/>
          <w:marBottom w:val="0"/>
          <w:divBdr>
            <w:top w:val="none" w:sz="0" w:space="0" w:color="auto"/>
            <w:left w:val="none" w:sz="0" w:space="0" w:color="auto"/>
            <w:bottom w:val="none" w:sz="0" w:space="0" w:color="auto"/>
            <w:right w:val="none" w:sz="0" w:space="0" w:color="auto"/>
          </w:divBdr>
          <w:divsChild>
            <w:div w:id="148636440">
              <w:marLeft w:val="0"/>
              <w:marRight w:val="0"/>
              <w:marTop w:val="30"/>
              <w:marBottom w:val="30"/>
              <w:divBdr>
                <w:top w:val="none" w:sz="0" w:space="0" w:color="auto"/>
                <w:left w:val="none" w:sz="0" w:space="0" w:color="auto"/>
                <w:bottom w:val="none" w:sz="0" w:space="0" w:color="auto"/>
                <w:right w:val="none" w:sz="0" w:space="0" w:color="auto"/>
              </w:divBdr>
              <w:divsChild>
                <w:div w:id="1034230893">
                  <w:marLeft w:val="0"/>
                  <w:marRight w:val="0"/>
                  <w:marTop w:val="0"/>
                  <w:marBottom w:val="0"/>
                  <w:divBdr>
                    <w:top w:val="none" w:sz="0" w:space="0" w:color="auto"/>
                    <w:left w:val="none" w:sz="0" w:space="0" w:color="auto"/>
                    <w:bottom w:val="none" w:sz="0" w:space="0" w:color="auto"/>
                    <w:right w:val="none" w:sz="0" w:space="0" w:color="auto"/>
                  </w:divBdr>
                  <w:divsChild>
                    <w:div w:id="1567686834">
                      <w:marLeft w:val="0"/>
                      <w:marRight w:val="0"/>
                      <w:marTop w:val="0"/>
                      <w:marBottom w:val="0"/>
                      <w:divBdr>
                        <w:top w:val="none" w:sz="0" w:space="0" w:color="auto"/>
                        <w:left w:val="none" w:sz="0" w:space="0" w:color="auto"/>
                        <w:bottom w:val="none" w:sz="0" w:space="0" w:color="auto"/>
                        <w:right w:val="none" w:sz="0" w:space="0" w:color="auto"/>
                      </w:divBdr>
                    </w:div>
                  </w:divsChild>
                </w:div>
                <w:div w:id="1683776356">
                  <w:marLeft w:val="0"/>
                  <w:marRight w:val="0"/>
                  <w:marTop w:val="0"/>
                  <w:marBottom w:val="0"/>
                  <w:divBdr>
                    <w:top w:val="none" w:sz="0" w:space="0" w:color="auto"/>
                    <w:left w:val="none" w:sz="0" w:space="0" w:color="auto"/>
                    <w:bottom w:val="none" w:sz="0" w:space="0" w:color="auto"/>
                    <w:right w:val="none" w:sz="0" w:space="0" w:color="auto"/>
                  </w:divBdr>
                  <w:divsChild>
                    <w:div w:id="8340957">
                      <w:marLeft w:val="0"/>
                      <w:marRight w:val="0"/>
                      <w:marTop w:val="0"/>
                      <w:marBottom w:val="0"/>
                      <w:divBdr>
                        <w:top w:val="none" w:sz="0" w:space="0" w:color="auto"/>
                        <w:left w:val="none" w:sz="0" w:space="0" w:color="auto"/>
                        <w:bottom w:val="none" w:sz="0" w:space="0" w:color="auto"/>
                        <w:right w:val="none" w:sz="0" w:space="0" w:color="auto"/>
                      </w:divBdr>
                    </w:div>
                    <w:div w:id="593629105">
                      <w:marLeft w:val="0"/>
                      <w:marRight w:val="0"/>
                      <w:marTop w:val="0"/>
                      <w:marBottom w:val="0"/>
                      <w:divBdr>
                        <w:top w:val="none" w:sz="0" w:space="0" w:color="auto"/>
                        <w:left w:val="none" w:sz="0" w:space="0" w:color="auto"/>
                        <w:bottom w:val="none" w:sz="0" w:space="0" w:color="auto"/>
                        <w:right w:val="none" w:sz="0" w:space="0" w:color="auto"/>
                      </w:divBdr>
                    </w:div>
                    <w:div w:id="1088775685">
                      <w:marLeft w:val="0"/>
                      <w:marRight w:val="0"/>
                      <w:marTop w:val="0"/>
                      <w:marBottom w:val="0"/>
                      <w:divBdr>
                        <w:top w:val="none" w:sz="0" w:space="0" w:color="auto"/>
                        <w:left w:val="none" w:sz="0" w:space="0" w:color="auto"/>
                        <w:bottom w:val="none" w:sz="0" w:space="0" w:color="auto"/>
                        <w:right w:val="none" w:sz="0" w:space="0" w:color="auto"/>
                      </w:divBdr>
                    </w:div>
                    <w:div w:id="1270894663">
                      <w:marLeft w:val="0"/>
                      <w:marRight w:val="0"/>
                      <w:marTop w:val="0"/>
                      <w:marBottom w:val="0"/>
                      <w:divBdr>
                        <w:top w:val="none" w:sz="0" w:space="0" w:color="auto"/>
                        <w:left w:val="none" w:sz="0" w:space="0" w:color="auto"/>
                        <w:bottom w:val="none" w:sz="0" w:space="0" w:color="auto"/>
                        <w:right w:val="none" w:sz="0" w:space="0" w:color="auto"/>
                      </w:divBdr>
                    </w:div>
                    <w:div w:id="1429807752">
                      <w:marLeft w:val="0"/>
                      <w:marRight w:val="0"/>
                      <w:marTop w:val="0"/>
                      <w:marBottom w:val="0"/>
                      <w:divBdr>
                        <w:top w:val="none" w:sz="0" w:space="0" w:color="auto"/>
                        <w:left w:val="none" w:sz="0" w:space="0" w:color="auto"/>
                        <w:bottom w:val="none" w:sz="0" w:space="0" w:color="auto"/>
                        <w:right w:val="none" w:sz="0" w:space="0" w:color="auto"/>
                      </w:divBdr>
                    </w:div>
                  </w:divsChild>
                </w:div>
                <w:div w:id="1960186759">
                  <w:marLeft w:val="0"/>
                  <w:marRight w:val="0"/>
                  <w:marTop w:val="0"/>
                  <w:marBottom w:val="0"/>
                  <w:divBdr>
                    <w:top w:val="none" w:sz="0" w:space="0" w:color="auto"/>
                    <w:left w:val="none" w:sz="0" w:space="0" w:color="auto"/>
                    <w:bottom w:val="none" w:sz="0" w:space="0" w:color="auto"/>
                    <w:right w:val="none" w:sz="0" w:space="0" w:color="auto"/>
                  </w:divBdr>
                  <w:divsChild>
                    <w:div w:id="39026988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264995129">
          <w:marLeft w:val="0"/>
          <w:marRight w:val="0"/>
          <w:marTop w:val="0"/>
          <w:marBottom w:val="0"/>
          <w:divBdr>
            <w:top w:val="none" w:sz="0" w:space="0" w:color="auto"/>
            <w:left w:val="none" w:sz="0" w:space="0" w:color="auto"/>
            <w:bottom w:val="none" w:sz="0" w:space="0" w:color="auto"/>
            <w:right w:val="none" w:sz="0" w:space="0" w:color="auto"/>
          </w:divBdr>
        </w:div>
        <w:div w:id="1268126008">
          <w:marLeft w:val="0"/>
          <w:marRight w:val="0"/>
          <w:marTop w:val="0"/>
          <w:marBottom w:val="0"/>
          <w:divBdr>
            <w:top w:val="none" w:sz="0" w:space="0" w:color="auto"/>
            <w:left w:val="none" w:sz="0" w:space="0" w:color="auto"/>
            <w:bottom w:val="none" w:sz="0" w:space="0" w:color="auto"/>
            <w:right w:val="none" w:sz="0" w:space="0" w:color="auto"/>
          </w:divBdr>
        </w:div>
        <w:div w:id="1273823598">
          <w:marLeft w:val="0"/>
          <w:marRight w:val="0"/>
          <w:marTop w:val="0"/>
          <w:marBottom w:val="0"/>
          <w:divBdr>
            <w:top w:val="none" w:sz="0" w:space="0" w:color="auto"/>
            <w:left w:val="none" w:sz="0" w:space="0" w:color="auto"/>
            <w:bottom w:val="none" w:sz="0" w:space="0" w:color="auto"/>
            <w:right w:val="none" w:sz="0" w:space="0" w:color="auto"/>
          </w:divBdr>
        </w:div>
        <w:div w:id="1284652509">
          <w:marLeft w:val="0"/>
          <w:marRight w:val="0"/>
          <w:marTop w:val="0"/>
          <w:marBottom w:val="0"/>
          <w:divBdr>
            <w:top w:val="none" w:sz="0" w:space="0" w:color="auto"/>
            <w:left w:val="none" w:sz="0" w:space="0" w:color="auto"/>
            <w:bottom w:val="none" w:sz="0" w:space="0" w:color="auto"/>
            <w:right w:val="none" w:sz="0" w:space="0" w:color="auto"/>
          </w:divBdr>
        </w:div>
        <w:div w:id="1342195732">
          <w:marLeft w:val="0"/>
          <w:marRight w:val="0"/>
          <w:marTop w:val="0"/>
          <w:marBottom w:val="0"/>
          <w:divBdr>
            <w:top w:val="none" w:sz="0" w:space="0" w:color="auto"/>
            <w:left w:val="none" w:sz="0" w:space="0" w:color="auto"/>
            <w:bottom w:val="none" w:sz="0" w:space="0" w:color="auto"/>
            <w:right w:val="none" w:sz="0" w:space="0" w:color="auto"/>
          </w:divBdr>
        </w:div>
        <w:div w:id="1342512935">
          <w:marLeft w:val="0"/>
          <w:marRight w:val="0"/>
          <w:marTop w:val="0"/>
          <w:marBottom w:val="0"/>
          <w:divBdr>
            <w:top w:val="none" w:sz="0" w:space="0" w:color="auto"/>
            <w:left w:val="none" w:sz="0" w:space="0" w:color="auto"/>
            <w:bottom w:val="none" w:sz="0" w:space="0" w:color="auto"/>
            <w:right w:val="none" w:sz="0" w:space="0" w:color="auto"/>
          </w:divBdr>
        </w:div>
        <w:div w:id="1382436928">
          <w:marLeft w:val="0"/>
          <w:marRight w:val="0"/>
          <w:marTop w:val="0"/>
          <w:marBottom w:val="0"/>
          <w:divBdr>
            <w:top w:val="none" w:sz="0" w:space="0" w:color="auto"/>
            <w:left w:val="none" w:sz="0" w:space="0" w:color="auto"/>
            <w:bottom w:val="none" w:sz="0" w:space="0" w:color="auto"/>
            <w:right w:val="none" w:sz="0" w:space="0" w:color="auto"/>
          </w:divBdr>
        </w:div>
        <w:div w:id="1386611627">
          <w:marLeft w:val="0"/>
          <w:marRight w:val="0"/>
          <w:marTop w:val="0"/>
          <w:marBottom w:val="0"/>
          <w:divBdr>
            <w:top w:val="none" w:sz="0" w:space="0" w:color="auto"/>
            <w:left w:val="none" w:sz="0" w:space="0" w:color="auto"/>
            <w:bottom w:val="none" w:sz="0" w:space="0" w:color="auto"/>
            <w:right w:val="none" w:sz="0" w:space="0" w:color="auto"/>
          </w:divBdr>
        </w:div>
        <w:div w:id="1437290727">
          <w:marLeft w:val="0"/>
          <w:marRight w:val="0"/>
          <w:marTop w:val="0"/>
          <w:marBottom w:val="0"/>
          <w:divBdr>
            <w:top w:val="none" w:sz="0" w:space="0" w:color="auto"/>
            <w:left w:val="none" w:sz="0" w:space="0" w:color="auto"/>
            <w:bottom w:val="none" w:sz="0" w:space="0" w:color="auto"/>
            <w:right w:val="none" w:sz="0" w:space="0" w:color="auto"/>
          </w:divBdr>
        </w:div>
        <w:div w:id="1445882550">
          <w:marLeft w:val="0"/>
          <w:marRight w:val="0"/>
          <w:marTop w:val="0"/>
          <w:marBottom w:val="0"/>
          <w:divBdr>
            <w:top w:val="none" w:sz="0" w:space="0" w:color="auto"/>
            <w:left w:val="none" w:sz="0" w:space="0" w:color="auto"/>
            <w:bottom w:val="none" w:sz="0" w:space="0" w:color="auto"/>
            <w:right w:val="none" w:sz="0" w:space="0" w:color="auto"/>
          </w:divBdr>
        </w:div>
        <w:div w:id="1453593352">
          <w:marLeft w:val="0"/>
          <w:marRight w:val="0"/>
          <w:marTop w:val="0"/>
          <w:marBottom w:val="0"/>
          <w:divBdr>
            <w:top w:val="none" w:sz="0" w:space="0" w:color="auto"/>
            <w:left w:val="none" w:sz="0" w:space="0" w:color="auto"/>
            <w:bottom w:val="none" w:sz="0" w:space="0" w:color="auto"/>
            <w:right w:val="none" w:sz="0" w:space="0" w:color="auto"/>
          </w:divBdr>
        </w:div>
        <w:div w:id="1465926822">
          <w:marLeft w:val="0"/>
          <w:marRight w:val="0"/>
          <w:marTop w:val="0"/>
          <w:marBottom w:val="0"/>
          <w:divBdr>
            <w:top w:val="none" w:sz="0" w:space="0" w:color="auto"/>
            <w:left w:val="none" w:sz="0" w:space="0" w:color="auto"/>
            <w:bottom w:val="none" w:sz="0" w:space="0" w:color="auto"/>
            <w:right w:val="none" w:sz="0" w:space="0" w:color="auto"/>
          </w:divBdr>
        </w:div>
        <w:div w:id="1485513732">
          <w:marLeft w:val="0"/>
          <w:marRight w:val="0"/>
          <w:marTop w:val="0"/>
          <w:marBottom w:val="0"/>
          <w:divBdr>
            <w:top w:val="none" w:sz="0" w:space="0" w:color="auto"/>
            <w:left w:val="none" w:sz="0" w:space="0" w:color="auto"/>
            <w:bottom w:val="none" w:sz="0" w:space="0" w:color="auto"/>
            <w:right w:val="none" w:sz="0" w:space="0" w:color="auto"/>
          </w:divBdr>
        </w:div>
        <w:div w:id="1495102745">
          <w:marLeft w:val="0"/>
          <w:marRight w:val="0"/>
          <w:marTop w:val="0"/>
          <w:marBottom w:val="0"/>
          <w:divBdr>
            <w:top w:val="none" w:sz="0" w:space="0" w:color="auto"/>
            <w:left w:val="none" w:sz="0" w:space="0" w:color="auto"/>
            <w:bottom w:val="none" w:sz="0" w:space="0" w:color="auto"/>
            <w:right w:val="none" w:sz="0" w:space="0" w:color="auto"/>
          </w:divBdr>
          <w:divsChild>
            <w:div w:id="1007440781">
              <w:marLeft w:val="0"/>
              <w:marRight w:val="0"/>
              <w:marTop w:val="0"/>
              <w:marBottom w:val="0"/>
              <w:divBdr>
                <w:top w:val="none" w:sz="0" w:space="0" w:color="auto"/>
                <w:left w:val="none" w:sz="0" w:space="0" w:color="auto"/>
                <w:bottom w:val="none" w:sz="0" w:space="0" w:color="auto"/>
                <w:right w:val="none" w:sz="0" w:space="0" w:color="auto"/>
              </w:divBdr>
            </w:div>
            <w:div w:id="1605577993">
              <w:marLeft w:val="0"/>
              <w:marRight w:val="0"/>
              <w:marTop w:val="0"/>
              <w:marBottom w:val="0"/>
              <w:divBdr>
                <w:top w:val="none" w:sz="0" w:space="0" w:color="auto"/>
                <w:left w:val="none" w:sz="0" w:space="0" w:color="auto"/>
                <w:bottom w:val="none" w:sz="0" w:space="0" w:color="auto"/>
                <w:right w:val="none" w:sz="0" w:space="0" w:color="auto"/>
              </w:divBdr>
            </w:div>
            <w:div w:id="1748649187">
              <w:marLeft w:val="0"/>
              <w:marRight w:val="0"/>
              <w:marTop w:val="0"/>
              <w:marBottom w:val="0"/>
              <w:divBdr>
                <w:top w:val="none" w:sz="0" w:space="0" w:color="auto"/>
                <w:left w:val="none" w:sz="0" w:space="0" w:color="auto"/>
                <w:bottom w:val="none" w:sz="0" w:space="0" w:color="auto"/>
                <w:right w:val="none" w:sz="0" w:space="0" w:color="auto"/>
              </w:divBdr>
            </w:div>
            <w:div w:id="1751190951">
              <w:marLeft w:val="0"/>
              <w:marRight w:val="0"/>
              <w:marTop w:val="0"/>
              <w:marBottom w:val="0"/>
              <w:divBdr>
                <w:top w:val="none" w:sz="0" w:space="0" w:color="auto"/>
                <w:left w:val="none" w:sz="0" w:space="0" w:color="auto"/>
                <w:bottom w:val="none" w:sz="0" w:space="0" w:color="auto"/>
                <w:right w:val="none" w:sz="0" w:space="0" w:color="auto"/>
              </w:divBdr>
            </w:div>
            <w:div w:id="1982886536">
              <w:marLeft w:val="0"/>
              <w:marRight w:val="0"/>
              <w:marTop w:val="0"/>
              <w:marBottom w:val="0"/>
              <w:divBdr>
                <w:top w:val="none" w:sz="0" w:space="0" w:color="auto"/>
                <w:left w:val="none" w:sz="0" w:space="0" w:color="auto"/>
                <w:bottom w:val="none" w:sz="0" w:space="0" w:color="auto"/>
                <w:right w:val="none" w:sz="0" w:space="0" w:color="auto"/>
              </w:divBdr>
            </w:div>
          </w:divsChild>
        </w:div>
        <w:div w:id="1543246386">
          <w:marLeft w:val="0"/>
          <w:marRight w:val="0"/>
          <w:marTop w:val="0"/>
          <w:marBottom w:val="0"/>
          <w:divBdr>
            <w:top w:val="none" w:sz="0" w:space="0" w:color="auto"/>
            <w:left w:val="none" w:sz="0" w:space="0" w:color="auto"/>
            <w:bottom w:val="none" w:sz="0" w:space="0" w:color="auto"/>
            <w:right w:val="none" w:sz="0" w:space="0" w:color="auto"/>
          </w:divBdr>
          <w:divsChild>
            <w:div w:id="1877812125">
              <w:marLeft w:val="0"/>
              <w:marRight w:val="0"/>
              <w:marTop w:val="30"/>
              <w:marBottom w:val="30"/>
              <w:divBdr>
                <w:top w:val="none" w:sz="0" w:space="0" w:color="auto"/>
                <w:left w:val="none" w:sz="0" w:space="0" w:color="auto"/>
                <w:bottom w:val="none" w:sz="0" w:space="0" w:color="auto"/>
                <w:right w:val="none" w:sz="0" w:space="0" w:color="auto"/>
              </w:divBdr>
              <w:divsChild>
                <w:div w:id="31345932">
                  <w:marLeft w:val="0"/>
                  <w:marRight w:val="0"/>
                  <w:marTop w:val="0"/>
                  <w:marBottom w:val="0"/>
                  <w:divBdr>
                    <w:top w:val="none" w:sz="0" w:space="0" w:color="auto"/>
                    <w:left w:val="none" w:sz="0" w:space="0" w:color="auto"/>
                    <w:bottom w:val="none" w:sz="0" w:space="0" w:color="auto"/>
                    <w:right w:val="none" w:sz="0" w:space="0" w:color="auto"/>
                  </w:divBdr>
                  <w:divsChild>
                    <w:div w:id="437022027">
                      <w:marLeft w:val="0"/>
                      <w:marRight w:val="0"/>
                      <w:marTop w:val="0"/>
                      <w:marBottom w:val="0"/>
                      <w:divBdr>
                        <w:top w:val="none" w:sz="0" w:space="0" w:color="auto"/>
                        <w:left w:val="none" w:sz="0" w:space="0" w:color="auto"/>
                        <w:bottom w:val="none" w:sz="0" w:space="0" w:color="auto"/>
                        <w:right w:val="none" w:sz="0" w:space="0" w:color="auto"/>
                      </w:divBdr>
                    </w:div>
                    <w:div w:id="996229334">
                      <w:marLeft w:val="0"/>
                      <w:marRight w:val="0"/>
                      <w:marTop w:val="0"/>
                      <w:marBottom w:val="0"/>
                      <w:divBdr>
                        <w:top w:val="none" w:sz="0" w:space="0" w:color="auto"/>
                        <w:left w:val="none" w:sz="0" w:space="0" w:color="auto"/>
                        <w:bottom w:val="none" w:sz="0" w:space="0" w:color="auto"/>
                        <w:right w:val="none" w:sz="0" w:space="0" w:color="auto"/>
                      </w:divBdr>
                    </w:div>
                    <w:div w:id="1588465272">
                      <w:marLeft w:val="0"/>
                      <w:marRight w:val="0"/>
                      <w:marTop w:val="0"/>
                      <w:marBottom w:val="0"/>
                      <w:divBdr>
                        <w:top w:val="none" w:sz="0" w:space="0" w:color="auto"/>
                        <w:left w:val="none" w:sz="0" w:space="0" w:color="auto"/>
                        <w:bottom w:val="none" w:sz="0" w:space="0" w:color="auto"/>
                        <w:right w:val="none" w:sz="0" w:space="0" w:color="auto"/>
                      </w:divBdr>
                    </w:div>
                  </w:divsChild>
                </w:div>
                <w:div w:id="919212842">
                  <w:marLeft w:val="0"/>
                  <w:marRight w:val="0"/>
                  <w:marTop w:val="0"/>
                  <w:marBottom w:val="0"/>
                  <w:divBdr>
                    <w:top w:val="none" w:sz="0" w:space="0" w:color="auto"/>
                    <w:left w:val="none" w:sz="0" w:space="0" w:color="auto"/>
                    <w:bottom w:val="none" w:sz="0" w:space="0" w:color="auto"/>
                    <w:right w:val="none" w:sz="0" w:space="0" w:color="auto"/>
                  </w:divBdr>
                  <w:divsChild>
                    <w:div w:id="474031828">
                      <w:marLeft w:val="0"/>
                      <w:marRight w:val="0"/>
                      <w:marTop w:val="0"/>
                      <w:marBottom w:val="0"/>
                      <w:divBdr>
                        <w:top w:val="none" w:sz="0" w:space="0" w:color="auto"/>
                        <w:left w:val="none" w:sz="0" w:space="0" w:color="auto"/>
                        <w:bottom w:val="none" w:sz="0" w:space="0" w:color="auto"/>
                        <w:right w:val="none" w:sz="0" w:space="0" w:color="auto"/>
                      </w:divBdr>
                    </w:div>
                  </w:divsChild>
                </w:div>
                <w:div w:id="1884369314">
                  <w:marLeft w:val="0"/>
                  <w:marRight w:val="0"/>
                  <w:marTop w:val="0"/>
                  <w:marBottom w:val="0"/>
                  <w:divBdr>
                    <w:top w:val="none" w:sz="0" w:space="0" w:color="auto"/>
                    <w:left w:val="none" w:sz="0" w:space="0" w:color="auto"/>
                    <w:bottom w:val="none" w:sz="0" w:space="0" w:color="auto"/>
                    <w:right w:val="none" w:sz="0" w:space="0" w:color="auto"/>
                  </w:divBdr>
                  <w:divsChild>
                    <w:div w:id="164411534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547176521">
          <w:marLeft w:val="0"/>
          <w:marRight w:val="0"/>
          <w:marTop w:val="0"/>
          <w:marBottom w:val="0"/>
          <w:divBdr>
            <w:top w:val="none" w:sz="0" w:space="0" w:color="auto"/>
            <w:left w:val="none" w:sz="0" w:space="0" w:color="auto"/>
            <w:bottom w:val="none" w:sz="0" w:space="0" w:color="auto"/>
            <w:right w:val="none" w:sz="0" w:space="0" w:color="auto"/>
          </w:divBdr>
        </w:div>
        <w:div w:id="1569075800">
          <w:marLeft w:val="0"/>
          <w:marRight w:val="0"/>
          <w:marTop w:val="0"/>
          <w:marBottom w:val="0"/>
          <w:divBdr>
            <w:top w:val="none" w:sz="0" w:space="0" w:color="auto"/>
            <w:left w:val="none" w:sz="0" w:space="0" w:color="auto"/>
            <w:bottom w:val="none" w:sz="0" w:space="0" w:color="auto"/>
            <w:right w:val="none" w:sz="0" w:space="0" w:color="auto"/>
          </w:divBdr>
        </w:div>
        <w:div w:id="1588885505">
          <w:marLeft w:val="0"/>
          <w:marRight w:val="0"/>
          <w:marTop w:val="0"/>
          <w:marBottom w:val="0"/>
          <w:divBdr>
            <w:top w:val="none" w:sz="0" w:space="0" w:color="auto"/>
            <w:left w:val="none" w:sz="0" w:space="0" w:color="auto"/>
            <w:bottom w:val="none" w:sz="0" w:space="0" w:color="auto"/>
            <w:right w:val="none" w:sz="0" w:space="0" w:color="auto"/>
          </w:divBdr>
        </w:div>
        <w:div w:id="1614048625">
          <w:marLeft w:val="0"/>
          <w:marRight w:val="0"/>
          <w:marTop w:val="0"/>
          <w:marBottom w:val="0"/>
          <w:divBdr>
            <w:top w:val="none" w:sz="0" w:space="0" w:color="auto"/>
            <w:left w:val="none" w:sz="0" w:space="0" w:color="auto"/>
            <w:bottom w:val="none" w:sz="0" w:space="0" w:color="auto"/>
            <w:right w:val="none" w:sz="0" w:space="0" w:color="auto"/>
          </w:divBdr>
        </w:div>
        <w:div w:id="1637026533">
          <w:marLeft w:val="0"/>
          <w:marRight w:val="0"/>
          <w:marTop w:val="0"/>
          <w:marBottom w:val="0"/>
          <w:divBdr>
            <w:top w:val="none" w:sz="0" w:space="0" w:color="auto"/>
            <w:left w:val="none" w:sz="0" w:space="0" w:color="auto"/>
            <w:bottom w:val="none" w:sz="0" w:space="0" w:color="auto"/>
            <w:right w:val="none" w:sz="0" w:space="0" w:color="auto"/>
          </w:divBdr>
        </w:div>
        <w:div w:id="1663309557">
          <w:marLeft w:val="0"/>
          <w:marRight w:val="0"/>
          <w:marTop w:val="0"/>
          <w:marBottom w:val="0"/>
          <w:divBdr>
            <w:top w:val="none" w:sz="0" w:space="0" w:color="auto"/>
            <w:left w:val="none" w:sz="0" w:space="0" w:color="auto"/>
            <w:bottom w:val="none" w:sz="0" w:space="0" w:color="auto"/>
            <w:right w:val="none" w:sz="0" w:space="0" w:color="auto"/>
          </w:divBdr>
        </w:div>
        <w:div w:id="1666545367">
          <w:marLeft w:val="0"/>
          <w:marRight w:val="0"/>
          <w:marTop w:val="0"/>
          <w:marBottom w:val="0"/>
          <w:divBdr>
            <w:top w:val="none" w:sz="0" w:space="0" w:color="auto"/>
            <w:left w:val="none" w:sz="0" w:space="0" w:color="auto"/>
            <w:bottom w:val="none" w:sz="0" w:space="0" w:color="auto"/>
            <w:right w:val="none" w:sz="0" w:space="0" w:color="auto"/>
          </w:divBdr>
        </w:div>
        <w:div w:id="1666976140">
          <w:marLeft w:val="0"/>
          <w:marRight w:val="0"/>
          <w:marTop w:val="0"/>
          <w:marBottom w:val="0"/>
          <w:divBdr>
            <w:top w:val="none" w:sz="0" w:space="0" w:color="auto"/>
            <w:left w:val="none" w:sz="0" w:space="0" w:color="auto"/>
            <w:bottom w:val="none" w:sz="0" w:space="0" w:color="auto"/>
            <w:right w:val="none" w:sz="0" w:space="0" w:color="auto"/>
          </w:divBdr>
        </w:div>
        <w:div w:id="1706637408">
          <w:marLeft w:val="0"/>
          <w:marRight w:val="0"/>
          <w:marTop w:val="0"/>
          <w:marBottom w:val="0"/>
          <w:divBdr>
            <w:top w:val="none" w:sz="0" w:space="0" w:color="auto"/>
            <w:left w:val="none" w:sz="0" w:space="0" w:color="auto"/>
            <w:bottom w:val="none" w:sz="0" w:space="0" w:color="auto"/>
            <w:right w:val="none" w:sz="0" w:space="0" w:color="auto"/>
          </w:divBdr>
        </w:div>
        <w:div w:id="1738820226">
          <w:marLeft w:val="0"/>
          <w:marRight w:val="0"/>
          <w:marTop w:val="0"/>
          <w:marBottom w:val="0"/>
          <w:divBdr>
            <w:top w:val="none" w:sz="0" w:space="0" w:color="auto"/>
            <w:left w:val="none" w:sz="0" w:space="0" w:color="auto"/>
            <w:bottom w:val="none" w:sz="0" w:space="0" w:color="auto"/>
            <w:right w:val="none" w:sz="0" w:space="0" w:color="auto"/>
          </w:divBdr>
        </w:div>
        <w:div w:id="1768578288">
          <w:marLeft w:val="0"/>
          <w:marRight w:val="0"/>
          <w:marTop w:val="0"/>
          <w:marBottom w:val="0"/>
          <w:divBdr>
            <w:top w:val="none" w:sz="0" w:space="0" w:color="auto"/>
            <w:left w:val="none" w:sz="0" w:space="0" w:color="auto"/>
            <w:bottom w:val="none" w:sz="0" w:space="0" w:color="auto"/>
            <w:right w:val="none" w:sz="0" w:space="0" w:color="auto"/>
          </w:divBdr>
        </w:div>
        <w:div w:id="1778911913">
          <w:marLeft w:val="0"/>
          <w:marRight w:val="0"/>
          <w:marTop w:val="0"/>
          <w:marBottom w:val="0"/>
          <w:divBdr>
            <w:top w:val="none" w:sz="0" w:space="0" w:color="auto"/>
            <w:left w:val="none" w:sz="0" w:space="0" w:color="auto"/>
            <w:bottom w:val="none" w:sz="0" w:space="0" w:color="auto"/>
            <w:right w:val="none" w:sz="0" w:space="0" w:color="auto"/>
          </w:divBdr>
          <w:divsChild>
            <w:div w:id="1640308654">
              <w:marLeft w:val="0"/>
              <w:marRight w:val="0"/>
              <w:marTop w:val="30"/>
              <w:marBottom w:val="30"/>
              <w:divBdr>
                <w:top w:val="none" w:sz="0" w:space="0" w:color="auto"/>
                <w:left w:val="none" w:sz="0" w:space="0" w:color="auto"/>
                <w:bottom w:val="none" w:sz="0" w:space="0" w:color="auto"/>
                <w:right w:val="none" w:sz="0" w:space="0" w:color="auto"/>
              </w:divBdr>
              <w:divsChild>
                <w:div w:id="488133954">
                  <w:marLeft w:val="0"/>
                  <w:marRight w:val="0"/>
                  <w:marTop w:val="0"/>
                  <w:marBottom w:val="0"/>
                  <w:divBdr>
                    <w:top w:val="none" w:sz="0" w:space="0" w:color="auto"/>
                    <w:left w:val="none" w:sz="0" w:space="0" w:color="auto"/>
                    <w:bottom w:val="none" w:sz="0" w:space="0" w:color="auto"/>
                    <w:right w:val="none" w:sz="0" w:space="0" w:color="auto"/>
                  </w:divBdr>
                  <w:divsChild>
                    <w:div w:id="26495352">
                      <w:marLeft w:val="0"/>
                      <w:marRight w:val="0"/>
                      <w:marTop w:val="0"/>
                      <w:marBottom w:val="0"/>
                      <w:divBdr>
                        <w:top w:val="none" w:sz="0" w:space="0" w:color="auto"/>
                        <w:left w:val="none" w:sz="0" w:space="0" w:color="auto"/>
                        <w:bottom w:val="none" w:sz="0" w:space="0" w:color="auto"/>
                        <w:right w:val="none" w:sz="0" w:space="0" w:color="auto"/>
                      </w:divBdr>
                    </w:div>
                  </w:divsChild>
                </w:div>
                <w:div w:id="1116487132">
                  <w:marLeft w:val="0"/>
                  <w:marRight w:val="0"/>
                  <w:marTop w:val="0"/>
                  <w:marBottom w:val="0"/>
                  <w:divBdr>
                    <w:top w:val="none" w:sz="0" w:space="0" w:color="auto"/>
                    <w:left w:val="none" w:sz="0" w:space="0" w:color="auto"/>
                    <w:bottom w:val="none" w:sz="0" w:space="0" w:color="auto"/>
                    <w:right w:val="none" w:sz="0" w:space="0" w:color="auto"/>
                  </w:divBdr>
                  <w:divsChild>
                    <w:div w:id="1666781587">
                      <w:marLeft w:val="0"/>
                      <w:marRight w:val="0"/>
                      <w:marTop w:val="0"/>
                      <w:marBottom w:val="0"/>
                      <w:divBdr>
                        <w:top w:val="none" w:sz="0" w:space="0" w:color="auto"/>
                        <w:left w:val="none" w:sz="0" w:space="0" w:color="auto"/>
                        <w:bottom w:val="none" w:sz="0" w:space="0" w:color="auto"/>
                        <w:right w:val="none" w:sz="0" w:space="0" w:color="auto"/>
                      </w:divBdr>
                    </w:div>
                  </w:divsChild>
                </w:div>
                <w:div w:id="1117680571">
                  <w:marLeft w:val="0"/>
                  <w:marRight w:val="0"/>
                  <w:marTop w:val="0"/>
                  <w:marBottom w:val="0"/>
                  <w:divBdr>
                    <w:top w:val="none" w:sz="0" w:space="0" w:color="auto"/>
                    <w:left w:val="none" w:sz="0" w:space="0" w:color="auto"/>
                    <w:bottom w:val="none" w:sz="0" w:space="0" w:color="auto"/>
                    <w:right w:val="none" w:sz="0" w:space="0" w:color="auto"/>
                  </w:divBdr>
                  <w:divsChild>
                    <w:div w:id="803735648">
                      <w:marLeft w:val="0"/>
                      <w:marRight w:val="0"/>
                      <w:marTop w:val="0"/>
                      <w:marBottom w:val="0"/>
                      <w:divBdr>
                        <w:top w:val="none" w:sz="0" w:space="0" w:color="auto"/>
                        <w:left w:val="none" w:sz="0" w:space="0" w:color="auto"/>
                        <w:bottom w:val="none" w:sz="0" w:space="0" w:color="auto"/>
                        <w:right w:val="none" w:sz="0" w:space="0" w:color="auto"/>
                      </w:divBdr>
                    </w:div>
                  </w:divsChild>
                </w:div>
                <w:div w:id="2003391366">
                  <w:marLeft w:val="0"/>
                  <w:marRight w:val="0"/>
                  <w:marTop w:val="0"/>
                  <w:marBottom w:val="0"/>
                  <w:divBdr>
                    <w:top w:val="none" w:sz="0" w:space="0" w:color="auto"/>
                    <w:left w:val="none" w:sz="0" w:space="0" w:color="auto"/>
                    <w:bottom w:val="none" w:sz="0" w:space="0" w:color="auto"/>
                    <w:right w:val="none" w:sz="0" w:space="0" w:color="auto"/>
                  </w:divBdr>
                  <w:divsChild>
                    <w:div w:id="99591754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803619270">
          <w:marLeft w:val="0"/>
          <w:marRight w:val="0"/>
          <w:marTop w:val="0"/>
          <w:marBottom w:val="0"/>
          <w:divBdr>
            <w:top w:val="none" w:sz="0" w:space="0" w:color="auto"/>
            <w:left w:val="none" w:sz="0" w:space="0" w:color="auto"/>
            <w:bottom w:val="none" w:sz="0" w:space="0" w:color="auto"/>
            <w:right w:val="none" w:sz="0" w:space="0" w:color="auto"/>
          </w:divBdr>
        </w:div>
        <w:div w:id="1811435878">
          <w:marLeft w:val="0"/>
          <w:marRight w:val="0"/>
          <w:marTop w:val="0"/>
          <w:marBottom w:val="0"/>
          <w:divBdr>
            <w:top w:val="none" w:sz="0" w:space="0" w:color="auto"/>
            <w:left w:val="none" w:sz="0" w:space="0" w:color="auto"/>
            <w:bottom w:val="none" w:sz="0" w:space="0" w:color="auto"/>
            <w:right w:val="none" w:sz="0" w:space="0" w:color="auto"/>
          </w:divBdr>
        </w:div>
        <w:div w:id="1817334687">
          <w:marLeft w:val="0"/>
          <w:marRight w:val="0"/>
          <w:marTop w:val="0"/>
          <w:marBottom w:val="0"/>
          <w:divBdr>
            <w:top w:val="none" w:sz="0" w:space="0" w:color="auto"/>
            <w:left w:val="none" w:sz="0" w:space="0" w:color="auto"/>
            <w:bottom w:val="none" w:sz="0" w:space="0" w:color="auto"/>
            <w:right w:val="none" w:sz="0" w:space="0" w:color="auto"/>
          </w:divBdr>
        </w:div>
        <w:div w:id="1841892868">
          <w:marLeft w:val="0"/>
          <w:marRight w:val="0"/>
          <w:marTop w:val="0"/>
          <w:marBottom w:val="0"/>
          <w:divBdr>
            <w:top w:val="none" w:sz="0" w:space="0" w:color="auto"/>
            <w:left w:val="none" w:sz="0" w:space="0" w:color="auto"/>
            <w:bottom w:val="none" w:sz="0" w:space="0" w:color="auto"/>
            <w:right w:val="none" w:sz="0" w:space="0" w:color="auto"/>
          </w:divBdr>
        </w:div>
        <w:div w:id="1902253302">
          <w:marLeft w:val="0"/>
          <w:marRight w:val="0"/>
          <w:marTop w:val="0"/>
          <w:marBottom w:val="0"/>
          <w:divBdr>
            <w:top w:val="none" w:sz="0" w:space="0" w:color="auto"/>
            <w:left w:val="none" w:sz="0" w:space="0" w:color="auto"/>
            <w:bottom w:val="none" w:sz="0" w:space="0" w:color="auto"/>
            <w:right w:val="none" w:sz="0" w:space="0" w:color="auto"/>
          </w:divBdr>
        </w:div>
        <w:div w:id="1910455757">
          <w:marLeft w:val="0"/>
          <w:marRight w:val="0"/>
          <w:marTop w:val="0"/>
          <w:marBottom w:val="0"/>
          <w:divBdr>
            <w:top w:val="none" w:sz="0" w:space="0" w:color="auto"/>
            <w:left w:val="none" w:sz="0" w:space="0" w:color="auto"/>
            <w:bottom w:val="none" w:sz="0" w:space="0" w:color="auto"/>
            <w:right w:val="none" w:sz="0" w:space="0" w:color="auto"/>
          </w:divBdr>
        </w:div>
        <w:div w:id="1924684381">
          <w:marLeft w:val="0"/>
          <w:marRight w:val="0"/>
          <w:marTop w:val="0"/>
          <w:marBottom w:val="0"/>
          <w:divBdr>
            <w:top w:val="none" w:sz="0" w:space="0" w:color="auto"/>
            <w:left w:val="none" w:sz="0" w:space="0" w:color="auto"/>
            <w:bottom w:val="none" w:sz="0" w:space="0" w:color="auto"/>
            <w:right w:val="none" w:sz="0" w:space="0" w:color="auto"/>
          </w:divBdr>
        </w:div>
        <w:div w:id="1938826067">
          <w:marLeft w:val="0"/>
          <w:marRight w:val="0"/>
          <w:marTop w:val="0"/>
          <w:marBottom w:val="0"/>
          <w:divBdr>
            <w:top w:val="none" w:sz="0" w:space="0" w:color="auto"/>
            <w:left w:val="none" w:sz="0" w:space="0" w:color="auto"/>
            <w:bottom w:val="none" w:sz="0" w:space="0" w:color="auto"/>
            <w:right w:val="none" w:sz="0" w:space="0" w:color="auto"/>
          </w:divBdr>
        </w:div>
        <w:div w:id="1940722198">
          <w:marLeft w:val="0"/>
          <w:marRight w:val="0"/>
          <w:marTop w:val="0"/>
          <w:marBottom w:val="0"/>
          <w:divBdr>
            <w:top w:val="none" w:sz="0" w:space="0" w:color="auto"/>
            <w:left w:val="none" w:sz="0" w:space="0" w:color="auto"/>
            <w:bottom w:val="none" w:sz="0" w:space="0" w:color="auto"/>
            <w:right w:val="none" w:sz="0" w:space="0" w:color="auto"/>
          </w:divBdr>
        </w:div>
        <w:div w:id="1982424683">
          <w:marLeft w:val="0"/>
          <w:marRight w:val="0"/>
          <w:marTop w:val="0"/>
          <w:marBottom w:val="0"/>
          <w:divBdr>
            <w:top w:val="none" w:sz="0" w:space="0" w:color="auto"/>
            <w:left w:val="none" w:sz="0" w:space="0" w:color="auto"/>
            <w:bottom w:val="none" w:sz="0" w:space="0" w:color="auto"/>
            <w:right w:val="none" w:sz="0" w:space="0" w:color="auto"/>
          </w:divBdr>
        </w:div>
      </w:divsChild>
    </w:div>
    <w:div w:id="35393864">
      <w:bodyDiv w:val="1"/>
      <w:marLeft w:val="0"/>
      <w:marRight w:val="0"/>
      <w:marTop w:val="0"/>
      <w:marBottom w:val="0"/>
      <w:divBdr>
        <w:top w:val="none" w:sz="0" w:space="0" w:color="auto"/>
        <w:left w:val="none" w:sz="0" w:space="0" w:color="auto"/>
        <w:bottom w:val="none" w:sz="0" w:space="0" w:color="auto"/>
        <w:right w:val="none" w:sz="0" w:space="0" w:color="auto"/>
      </w:divBdr>
    </w:div>
    <w:div w:id="41752763">
      <w:bodyDiv w:val="1"/>
      <w:marLeft w:val="0"/>
      <w:marRight w:val="0"/>
      <w:marTop w:val="0"/>
      <w:marBottom w:val="0"/>
      <w:divBdr>
        <w:top w:val="none" w:sz="0" w:space="0" w:color="auto"/>
        <w:left w:val="none" w:sz="0" w:space="0" w:color="auto"/>
        <w:bottom w:val="none" w:sz="0" w:space="0" w:color="auto"/>
        <w:right w:val="none" w:sz="0" w:space="0" w:color="auto"/>
      </w:divBdr>
    </w:div>
    <w:div w:id="50158796">
      <w:bodyDiv w:val="1"/>
      <w:marLeft w:val="0"/>
      <w:marRight w:val="0"/>
      <w:marTop w:val="0"/>
      <w:marBottom w:val="0"/>
      <w:divBdr>
        <w:top w:val="none" w:sz="0" w:space="0" w:color="auto"/>
        <w:left w:val="none" w:sz="0" w:space="0" w:color="auto"/>
        <w:bottom w:val="none" w:sz="0" w:space="0" w:color="auto"/>
        <w:right w:val="none" w:sz="0" w:space="0" w:color="auto"/>
      </w:divBdr>
      <w:divsChild>
        <w:div w:id="313031356">
          <w:marLeft w:val="0"/>
          <w:marRight w:val="0"/>
          <w:marTop w:val="0"/>
          <w:marBottom w:val="0"/>
          <w:divBdr>
            <w:top w:val="none" w:sz="0" w:space="0" w:color="auto"/>
            <w:left w:val="none" w:sz="0" w:space="0" w:color="auto"/>
            <w:bottom w:val="none" w:sz="0" w:space="0" w:color="auto"/>
            <w:right w:val="none" w:sz="0" w:space="0" w:color="auto"/>
          </w:divBdr>
        </w:div>
        <w:div w:id="368381532">
          <w:marLeft w:val="0"/>
          <w:marRight w:val="0"/>
          <w:marTop w:val="0"/>
          <w:marBottom w:val="0"/>
          <w:divBdr>
            <w:top w:val="none" w:sz="0" w:space="0" w:color="auto"/>
            <w:left w:val="none" w:sz="0" w:space="0" w:color="auto"/>
            <w:bottom w:val="none" w:sz="0" w:space="0" w:color="auto"/>
            <w:right w:val="none" w:sz="0" w:space="0" w:color="auto"/>
          </w:divBdr>
        </w:div>
        <w:div w:id="536816840">
          <w:marLeft w:val="0"/>
          <w:marRight w:val="0"/>
          <w:marTop w:val="0"/>
          <w:marBottom w:val="0"/>
          <w:divBdr>
            <w:top w:val="none" w:sz="0" w:space="0" w:color="auto"/>
            <w:left w:val="none" w:sz="0" w:space="0" w:color="auto"/>
            <w:bottom w:val="none" w:sz="0" w:space="0" w:color="auto"/>
            <w:right w:val="none" w:sz="0" w:space="0" w:color="auto"/>
          </w:divBdr>
          <w:divsChild>
            <w:div w:id="1025405784">
              <w:marLeft w:val="0"/>
              <w:marRight w:val="0"/>
              <w:marTop w:val="30"/>
              <w:marBottom w:val="30"/>
              <w:divBdr>
                <w:top w:val="none" w:sz="0" w:space="0" w:color="auto"/>
                <w:left w:val="none" w:sz="0" w:space="0" w:color="auto"/>
                <w:bottom w:val="none" w:sz="0" w:space="0" w:color="auto"/>
                <w:right w:val="none" w:sz="0" w:space="0" w:color="auto"/>
              </w:divBdr>
              <w:divsChild>
                <w:div w:id="18942599">
                  <w:marLeft w:val="0"/>
                  <w:marRight w:val="0"/>
                  <w:marTop w:val="0"/>
                  <w:marBottom w:val="0"/>
                  <w:divBdr>
                    <w:top w:val="none" w:sz="0" w:space="0" w:color="auto"/>
                    <w:left w:val="none" w:sz="0" w:space="0" w:color="auto"/>
                    <w:bottom w:val="none" w:sz="0" w:space="0" w:color="auto"/>
                    <w:right w:val="none" w:sz="0" w:space="0" w:color="auto"/>
                  </w:divBdr>
                  <w:divsChild>
                    <w:div w:id="1047339474">
                      <w:marLeft w:val="0"/>
                      <w:marRight w:val="0"/>
                      <w:marTop w:val="0"/>
                      <w:marBottom w:val="0"/>
                      <w:divBdr>
                        <w:top w:val="none" w:sz="0" w:space="0" w:color="auto"/>
                        <w:left w:val="none" w:sz="0" w:space="0" w:color="auto"/>
                        <w:bottom w:val="none" w:sz="0" w:space="0" w:color="auto"/>
                        <w:right w:val="none" w:sz="0" w:space="0" w:color="auto"/>
                      </w:divBdr>
                    </w:div>
                  </w:divsChild>
                </w:div>
                <w:div w:id="53044834">
                  <w:marLeft w:val="0"/>
                  <w:marRight w:val="0"/>
                  <w:marTop w:val="0"/>
                  <w:marBottom w:val="0"/>
                  <w:divBdr>
                    <w:top w:val="none" w:sz="0" w:space="0" w:color="auto"/>
                    <w:left w:val="none" w:sz="0" w:space="0" w:color="auto"/>
                    <w:bottom w:val="none" w:sz="0" w:space="0" w:color="auto"/>
                    <w:right w:val="none" w:sz="0" w:space="0" w:color="auto"/>
                  </w:divBdr>
                  <w:divsChild>
                    <w:div w:id="701057346">
                      <w:marLeft w:val="0"/>
                      <w:marRight w:val="0"/>
                      <w:marTop w:val="0"/>
                      <w:marBottom w:val="0"/>
                      <w:divBdr>
                        <w:top w:val="none" w:sz="0" w:space="0" w:color="auto"/>
                        <w:left w:val="none" w:sz="0" w:space="0" w:color="auto"/>
                        <w:bottom w:val="none" w:sz="0" w:space="0" w:color="auto"/>
                        <w:right w:val="none" w:sz="0" w:space="0" w:color="auto"/>
                      </w:divBdr>
                    </w:div>
                  </w:divsChild>
                </w:div>
                <w:div w:id="1349789721">
                  <w:marLeft w:val="0"/>
                  <w:marRight w:val="0"/>
                  <w:marTop w:val="0"/>
                  <w:marBottom w:val="0"/>
                  <w:divBdr>
                    <w:top w:val="none" w:sz="0" w:space="0" w:color="auto"/>
                    <w:left w:val="none" w:sz="0" w:space="0" w:color="auto"/>
                    <w:bottom w:val="none" w:sz="0" w:space="0" w:color="auto"/>
                    <w:right w:val="none" w:sz="0" w:space="0" w:color="auto"/>
                  </w:divBdr>
                </w:div>
                <w:div w:id="1763380093">
                  <w:marLeft w:val="0"/>
                  <w:marRight w:val="0"/>
                  <w:marTop w:val="0"/>
                  <w:marBottom w:val="0"/>
                  <w:divBdr>
                    <w:top w:val="none" w:sz="0" w:space="0" w:color="auto"/>
                    <w:left w:val="none" w:sz="0" w:space="0" w:color="auto"/>
                    <w:bottom w:val="none" w:sz="0" w:space="0" w:color="auto"/>
                    <w:right w:val="none" w:sz="0" w:space="0" w:color="auto"/>
                  </w:divBdr>
                  <w:divsChild>
                    <w:div w:id="57827601">
                      <w:marLeft w:val="0"/>
                      <w:marRight w:val="0"/>
                      <w:marTop w:val="0"/>
                      <w:marBottom w:val="0"/>
                      <w:divBdr>
                        <w:top w:val="none" w:sz="0" w:space="0" w:color="auto"/>
                        <w:left w:val="none" w:sz="0" w:space="0" w:color="auto"/>
                        <w:bottom w:val="none" w:sz="0" w:space="0" w:color="auto"/>
                        <w:right w:val="none" w:sz="0" w:space="0" w:color="auto"/>
                      </w:divBdr>
                    </w:div>
                    <w:div w:id="149441418">
                      <w:marLeft w:val="0"/>
                      <w:marRight w:val="0"/>
                      <w:marTop w:val="0"/>
                      <w:marBottom w:val="0"/>
                      <w:divBdr>
                        <w:top w:val="none" w:sz="0" w:space="0" w:color="auto"/>
                        <w:left w:val="none" w:sz="0" w:space="0" w:color="auto"/>
                        <w:bottom w:val="none" w:sz="0" w:space="0" w:color="auto"/>
                        <w:right w:val="none" w:sz="0" w:space="0" w:color="auto"/>
                      </w:divBdr>
                    </w:div>
                    <w:div w:id="310057563">
                      <w:marLeft w:val="0"/>
                      <w:marRight w:val="0"/>
                      <w:marTop w:val="0"/>
                      <w:marBottom w:val="0"/>
                      <w:divBdr>
                        <w:top w:val="none" w:sz="0" w:space="0" w:color="auto"/>
                        <w:left w:val="none" w:sz="0" w:space="0" w:color="auto"/>
                        <w:bottom w:val="none" w:sz="0" w:space="0" w:color="auto"/>
                        <w:right w:val="none" w:sz="0" w:space="0" w:color="auto"/>
                      </w:divBdr>
                    </w:div>
                    <w:div w:id="745306559">
                      <w:marLeft w:val="0"/>
                      <w:marRight w:val="0"/>
                      <w:marTop w:val="0"/>
                      <w:marBottom w:val="0"/>
                      <w:divBdr>
                        <w:top w:val="none" w:sz="0" w:space="0" w:color="auto"/>
                        <w:left w:val="none" w:sz="0" w:space="0" w:color="auto"/>
                        <w:bottom w:val="none" w:sz="0" w:space="0" w:color="auto"/>
                        <w:right w:val="none" w:sz="0" w:space="0" w:color="auto"/>
                      </w:divBdr>
                    </w:div>
                    <w:div w:id="1240989846">
                      <w:marLeft w:val="0"/>
                      <w:marRight w:val="0"/>
                      <w:marTop w:val="0"/>
                      <w:marBottom w:val="0"/>
                      <w:divBdr>
                        <w:top w:val="none" w:sz="0" w:space="0" w:color="auto"/>
                        <w:left w:val="none" w:sz="0" w:space="0" w:color="auto"/>
                        <w:bottom w:val="none" w:sz="0" w:space="0" w:color="auto"/>
                        <w:right w:val="none" w:sz="0" w:space="0" w:color="auto"/>
                      </w:divBdr>
                    </w:div>
                    <w:div w:id="1366783981">
                      <w:marLeft w:val="0"/>
                      <w:marRight w:val="0"/>
                      <w:marTop w:val="0"/>
                      <w:marBottom w:val="0"/>
                      <w:divBdr>
                        <w:top w:val="none" w:sz="0" w:space="0" w:color="auto"/>
                        <w:left w:val="none" w:sz="0" w:space="0" w:color="auto"/>
                        <w:bottom w:val="none" w:sz="0" w:space="0" w:color="auto"/>
                        <w:right w:val="none" w:sz="0" w:space="0" w:color="auto"/>
                      </w:divBdr>
                    </w:div>
                    <w:div w:id="1685596503">
                      <w:marLeft w:val="0"/>
                      <w:marRight w:val="0"/>
                      <w:marTop w:val="0"/>
                      <w:marBottom w:val="0"/>
                      <w:divBdr>
                        <w:top w:val="none" w:sz="0" w:space="0" w:color="auto"/>
                        <w:left w:val="none" w:sz="0" w:space="0" w:color="auto"/>
                        <w:bottom w:val="none" w:sz="0" w:space="0" w:color="auto"/>
                        <w:right w:val="none" w:sz="0" w:space="0" w:color="auto"/>
                      </w:divBdr>
                    </w:div>
                    <w:div w:id="1950817058">
                      <w:marLeft w:val="0"/>
                      <w:marRight w:val="0"/>
                      <w:marTop w:val="0"/>
                      <w:marBottom w:val="0"/>
                      <w:divBdr>
                        <w:top w:val="none" w:sz="0" w:space="0" w:color="auto"/>
                        <w:left w:val="none" w:sz="0" w:space="0" w:color="auto"/>
                        <w:bottom w:val="none" w:sz="0" w:space="0" w:color="auto"/>
                        <w:right w:val="none" w:sz="0" w:space="0" w:color="auto"/>
                      </w:divBdr>
                    </w:div>
                  </w:divsChild>
                </w:div>
                <w:div w:id="1961524807">
                  <w:marLeft w:val="0"/>
                  <w:marRight w:val="0"/>
                  <w:marTop w:val="0"/>
                  <w:marBottom w:val="0"/>
                  <w:divBdr>
                    <w:top w:val="none" w:sz="0" w:space="0" w:color="auto"/>
                    <w:left w:val="none" w:sz="0" w:space="0" w:color="auto"/>
                    <w:bottom w:val="none" w:sz="0" w:space="0" w:color="auto"/>
                    <w:right w:val="none" w:sz="0" w:space="0" w:color="auto"/>
                  </w:divBdr>
                  <w:divsChild>
                    <w:div w:id="980616262">
                      <w:marLeft w:val="0"/>
                      <w:marRight w:val="0"/>
                      <w:marTop w:val="0"/>
                      <w:marBottom w:val="0"/>
                      <w:divBdr>
                        <w:top w:val="none" w:sz="0" w:space="0" w:color="auto"/>
                        <w:left w:val="none" w:sz="0" w:space="0" w:color="auto"/>
                        <w:bottom w:val="none" w:sz="0" w:space="0" w:color="auto"/>
                        <w:right w:val="none" w:sz="0" w:space="0" w:color="auto"/>
                      </w:divBdr>
                    </w:div>
                  </w:divsChild>
                </w:div>
                <w:div w:id="1975985905">
                  <w:marLeft w:val="0"/>
                  <w:marRight w:val="0"/>
                  <w:marTop w:val="0"/>
                  <w:marBottom w:val="0"/>
                  <w:divBdr>
                    <w:top w:val="none" w:sz="0" w:space="0" w:color="auto"/>
                    <w:left w:val="none" w:sz="0" w:space="0" w:color="auto"/>
                    <w:bottom w:val="none" w:sz="0" w:space="0" w:color="auto"/>
                    <w:right w:val="none" w:sz="0" w:space="0" w:color="auto"/>
                  </w:divBdr>
                  <w:divsChild>
                    <w:div w:id="73359274">
                      <w:marLeft w:val="0"/>
                      <w:marRight w:val="0"/>
                      <w:marTop w:val="0"/>
                      <w:marBottom w:val="0"/>
                      <w:divBdr>
                        <w:top w:val="none" w:sz="0" w:space="0" w:color="auto"/>
                        <w:left w:val="none" w:sz="0" w:space="0" w:color="auto"/>
                        <w:bottom w:val="none" w:sz="0" w:space="0" w:color="auto"/>
                        <w:right w:val="none" w:sz="0" w:space="0" w:color="auto"/>
                      </w:divBdr>
                    </w:div>
                    <w:div w:id="339739821">
                      <w:marLeft w:val="0"/>
                      <w:marRight w:val="0"/>
                      <w:marTop w:val="0"/>
                      <w:marBottom w:val="0"/>
                      <w:divBdr>
                        <w:top w:val="none" w:sz="0" w:space="0" w:color="auto"/>
                        <w:left w:val="none" w:sz="0" w:space="0" w:color="auto"/>
                        <w:bottom w:val="none" w:sz="0" w:space="0" w:color="auto"/>
                        <w:right w:val="none" w:sz="0" w:space="0" w:color="auto"/>
                      </w:divBdr>
                    </w:div>
                    <w:div w:id="493423586">
                      <w:marLeft w:val="0"/>
                      <w:marRight w:val="0"/>
                      <w:marTop w:val="0"/>
                      <w:marBottom w:val="0"/>
                      <w:divBdr>
                        <w:top w:val="none" w:sz="0" w:space="0" w:color="auto"/>
                        <w:left w:val="none" w:sz="0" w:space="0" w:color="auto"/>
                        <w:bottom w:val="none" w:sz="0" w:space="0" w:color="auto"/>
                        <w:right w:val="none" w:sz="0" w:space="0" w:color="auto"/>
                      </w:divBdr>
                    </w:div>
                    <w:div w:id="537859896">
                      <w:marLeft w:val="0"/>
                      <w:marRight w:val="0"/>
                      <w:marTop w:val="0"/>
                      <w:marBottom w:val="0"/>
                      <w:divBdr>
                        <w:top w:val="none" w:sz="0" w:space="0" w:color="auto"/>
                        <w:left w:val="none" w:sz="0" w:space="0" w:color="auto"/>
                        <w:bottom w:val="none" w:sz="0" w:space="0" w:color="auto"/>
                        <w:right w:val="none" w:sz="0" w:space="0" w:color="auto"/>
                      </w:divBdr>
                    </w:div>
                    <w:div w:id="663974178">
                      <w:marLeft w:val="0"/>
                      <w:marRight w:val="0"/>
                      <w:marTop w:val="0"/>
                      <w:marBottom w:val="0"/>
                      <w:divBdr>
                        <w:top w:val="none" w:sz="0" w:space="0" w:color="auto"/>
                        <w:left w:val="none" w:sz="0" w:space="0" w:color="auto"/>
                        <w:bottom w:val="none" w:sz="0" w:space="0" w:color="auto"/>
                        <w:right w:val="none" w:sz="0" w:space="0" w:color="auto"/>
                      </w:divBdr>
                    </w:div>
                    <w:div w:id="777875061">
                      <w:marLeft w:val="0"/>
                      <w:marRight w:val="0"/>
                      <w:marTop w:val="0"/>
                      <w:marBottom w:val="0"/>
                      <w:divBdr>
                        <w:top w:val="none" w:sz="0" w:space="0" w:color="auto"/>
                        <w:left w:val="none" w:sz="0" w:space="0" w:color="auto"/>
                        <w:bottom w:val="none" w:sz="0" w:space="0" w:color="auto"/>
                        <w:right w:val="none" w:sz="0" w:space="0" w:color="auto"/>
                      </w:divBdr>
                    </w:div>
                    <w:div w:id="1039011692">
                      <w:marLeft w:val="0"/>
                      <w:marRight w:val="0"/>
                      <w:marTop w:val="0"/>
                      <w:marBottom w:val="0"/>
                      <w:divBdr>
                        <w:top w:val="none" w:sz="0" w:space="0" w:color="auto"/>
                        <w:left w:val="none" w:sz="0" w:space="0" w:color="auto"/>
                        <w:bottom w:val="none" w:sz="0" w:space="0" w:color="auto"/>
                        <w:right w:val="none" w:sz="0" w:space="0" w:color="auto"/>
                      </w:divBdr>
                    </w:div>
                    <w:div w:id="1163814558">
                      <w:marLeft w:val="0"/>
                      <w:marRight w:val="0"/>
                      <w:marTop w:val="0"/>
                      <w:marBottom w:val="0"/>
                      <w:divBdr>
                        <w:top w:val="none" w:sz="0" w:space="0" w:color="auto"/>
                        <w:left w:val="none" w:sz="0" w:space="0" w:color="auto"/>
                        <w:bottom w:val="none" w:sz="0" w:space="0" w:color="auto"/>
                        <w:right w:val="none" w:sz="0" w:space="0" w:color="auto"/>
                      </w:divBdr>
                    </w:div>
                    <w:div w:id="1217231892">
                      <w:marLeft w:val="0"/>
                      <w:marRight w:val="0"/>
                      <w:marTop w:val="0"/>
                      <w:marBottom w:val="0"/>
                      <w:divBdr>
                        <w:top w:val="none" w:sz="0" w:space="0" w:color="auto"/>
                        <w:left w:val="none" w:sz="0" w:space="0" w:color="auto"/>
                        <w:bottom w:val="none" w:sz="0" w:space="0" w:color="auto"/>
                        <w:right w:val="none" w:sz="0" w:space="0" w:color="auto"/>
                      </w:divBdr>
                    </w:div>
                    <w:div w:id="1401950710">
                      <w:marLeft w:val="0"/>
                      <w:marRight w:val="0"/>
                      <w:marTop w:val="0"/>
                      <w:marBottom w:val="0"/>
                      <w:divBdr>
                        <w:top w:val="none" w:sz="0" w:space="0" w:color="auto"/>
                        <w:left w:val="none" w:sz="0" w:space="0" w:color="auto"/>
                        <w:bottom w:val="none" w:sz="0" w:space="0" w:color="auto"/>
                        <w:right w:val="none" w:sz="0" w:space="0" w:color="auto"/>
                      </w:divBdr>
                    </w:div>
                    <w:div w:id="1625191387">
                      <w:marLeft w:val="0"/>
                      <w:marRight w:val="0"/>
                      <w:marTop w:val="0"/>
                      <w:marBottom w:val="0"/>
                      <w:divBdr>
                        <w:top w:val="none" w:sz="0" w:space="0" w:color="auto"/>
                        <w:left w:val="none" w:sz="0" w:space="0" w:color="auto"/>
                        <w:bottom w:val="none" w:sz="0" w:space="0" w:color="auto"/>
                        <w:right w:val="none" w:sz="0" w:space="0" w:color="auto"/>
                      </w:divBdr>
                    </w:div>
                    <w:div w:id="1675566062">
                      <w:marLeft w:val="0"/>
                      <w:marRight w:val="0"/>
                      <w:marTop w:val="0"/>
                      <w:marBottom w:val="0"/>
                      <w:divBdr>
                        <w:top w:val="none" w:sz="0" w:space="0" w:color="auto"/>
                        <w:left w:val="none" w:sz="0" w:space="0" w:color="auto"/>
                        <w:bottom w:val="none" w:sz="0" w:space="0" w:color="auto"/>
                        <w:right w:val="none" w:sz="0" w:space="0" w:color="auto"/>
                      </w:divBdr>
                    </w:div>
                    <w:div w:id="198038143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625546310">
          <w:marLeft w:val="0"/>
          <w:marRight w:val="0"/>
          <w:marTop w:val="0"/>
          <w:marBottom w:val="0"/>
          <w:divBdr>
            <w:top w:val="none" w:sz="0" w:space="0" w:color="auto"/>
            <w:left w:val="none" w:sz="0" w:space="0" w:color="auto"/>
            <w:bottom w:val="none" w:sz="0" w:space="0" w:color="auto"/>
            <w:right w:val="none" w:sz="0" w:space="0" w:color="auto"/>
          </w:divBdr>
        </w:div>
        <w:div w:id="807818735">
          <w:marLeft w:val="0"/>
          <w:marRight w:val="0"/>
          <w:marTop w:val="0"/>
          <w:marBottom w:val="0"/>
          <w:divBdr>
            <w:top w:val="none" w:sz="0" w:space="0" w:color="auto"/>
            <w:left w:val="none" w:sz="0" w:space="0" w:color="auto"/>
            <w:bottom w:val="none" w:sz="0" w:space="0" w:color="auto"/>
            <w:right w:val="none" w:sz="0" w:space="0" w:color="auto"/>
          </w:divBdr>
        </w:div>
        <w:div w:id="873620892">
          <w:marLeft w:val="0"/>
          <w:marRight w:val="0"/>
          <w:marTop w:val="0"/>
          <w:marBottom w:val="0"/>
          <w:divBdr>
            <w:top w:val="none" w:sz="0" w:space="0" w:color="auto"/>
            <w:left w:val="none" w:sz="0" w:space="0" w:color="auto"/>
            <w:bottom w:val="none" w:sz="0" w:space="0" w:color="auto"/>
            <w:right w:val="none" w:sz="0" w:space="0" w:color="auto"/>
          </w:divBdr>
        </w:div>
        <w:div w:id="1105999169">
          <w:marLeft w:val="0"/>
          <w:marRight w:val="0"/>
          <w:marTop w:val="0"/>
          <w:marBottom w:val="0"/>
          <w:divBdr>
            <w:top w:val="none" w:sz="0" w:space="0" w:color="auto"/>
            <w:left w:val="none" w:sz="0" w:space="0" w:color="auto"/>
            <w:bottom w:val="none" w:sz="0" w:space="0" w:color="auto"/>
            <w:right w:val="none" w:sz="0" w:space="0" w:color="auto"/>
          </w:divBdr>
          <w:divsChild>
            <w:div w:id="606932718">
              <w:marLeft w:val="0"/>
              <w:marRight w:val="0"/>
              <w:marTop w:val="30"/>
              <w:marBottom w:val="30"/>
              <w:divBdr>
                <w:top w:val="none" w:sz="0" w:space="0" w:color="auto"/>
                <w:left w:val="none" w:sz="0" w:space="0" w:color="auto"/>
                <w:bottom w:val="none" w:sz="0" w:space="0" w:color="auto"/>
                <w:right w:val="none" w:sz="0" w:space="0" w:color="auto"/>
              </w:divBdr>
              <w:divsChild>
                <w:div w:id="44449411">
                  <w:marLeft w:val="0"/>
                  <w:marRight w:val="0"/>
                  <w:marTop w:val="0"/>
                  <w:marBottom w:val="0"/>
                  <w:divBdr>
                    <w:top w:val="none" w:sz="0" w:space="0" w:color="auto"/>
                    <w:left w:val="none" w:sz="0" w:space="0" w:color="auto"/>
                    <w:bottom w:val="none" w:sz="0" w:space="0" w:color="auto"/>
                    <w:right w:val="none" w:sz="0" w:space="0" w:color="auto"/>
                  </w:divBdr>
                  <w:divsChild>
                    <w:div w:id="1060861490">
                      <w:marLeft w:val="0"/>
                      <w:marRight w:val="0"/>
                      <w:marTop w:val="0"/>
                      <w:marBottom w:val="0"/>
                      <w:divBdr>
                        <w:top w:val="none" w:sz="0" w:space="0" w:color="auto"/>
                        <w:left w:val="none" w:sz="0" w:space="0" w:color="auto"/>
                        <w:bottom w:val="none" w:sz="0" w:space="0" w:color="auto"/>
                        <w:right w:val="none" w:sz="0" w:space="0" w:color="auto"/>
                      </w:divBdr>
                    </w:div>
                  </w:divsChild>
                </w:div>
                <w:div w:id="256520738">
                  <w:marLeft w:val="0"/>
                  <w:marRight w:val="0"/>
                  <w:marTop w:val="0"/>
                  <w:marBottom w:val="0"/>
                  <w:divBdr>
                    <w:top w:val="none" w:sz="0" w:space="0" w:color="auto"/>
                    <w:left w:val="none" w:sz="0" w:space="0" w:color="auto"/>
                    <w:bottom w:val="none" w:sz="0" w:space="0" w:color="auto"/>
                    <w:right w:val="none" w:sz="0" w:space="0" w:color="auto"/>
                  </w:divBdr>
                  <w:divsChild>
                    <w:div w:id="180820160">
                      <w:marLeft w:val="0"/>
                      <w:marRight w:val="0"/>
                      <w:marTop w:val="0"/>
                      <w:marBottom w:val="0"/>
                      <w:divBdr>
                        <w:top w:val="none" w:sz="0" w:space="0" w:color="auto"/>
                        <w:left w:val="none" w:sz="0" w:space="0" w:color="auto"/>
                        <w:bottom w:val="none" w:sz="0" w:space="0" w:color="auto"/>
                        <w:right w:val="none" w:sz="0" w:space="0" w:color="auto"/>
                      </w:divBdr>
                    </w:div>
                  </w:divsChild>
                </w:div>
                <w:div w:id="505362582">
                  <w:marLeft w:val="0"/>
                  <w:marRight w:val="0"/>
                  <w:marTop w:val="0"/>
                  <w:marBottom w:val="0"/>
                  <w:divBdr>
                    <w:top w:val="none" w:sz="0" w:space="0" w:color="auto"/>
                    <w:left w:val="none" w:sz="0" w:space="0" w:color="auto"/>
                    <w:bottom w:val="none" w:sz="0" w:space="0" w:color="auto"/>
                    <w:right w:val="none" w:sz="0" w:space="0" w:color="auto"/>
                  </w:divBdr>
                  <w:divsChild>
                    <w:div w:id="1565218930">
                      <w:marLeft w:val="0"/>
                      <w:marRight w:val="0"/>
                      <w:marTop w:val="0"/>
                      <w:marBottom w:val="0"/>
                      <w:divBdr>
                        <w:top w:val="none" w:sz="0" w:space="0" w:color="auto"/>
                        <w:left w:val="none" w:sz="0" w:space="0" w:color="auto"/>
                        <w:bottom w:val="none" w:sz="0" w:space="0" w:color="auto"/>
                        <w:right w:val="none" w:sz="0" w:space="0" w:color="auto"/>
                      </w:divBdr>
                    </w:div>
                  </w:divsChild>
                </w:div>
                <w:div w:id="546722139">
                  <w:marLeft w:val="0"/>
                  <w:marRight w:val="0"/>
                  <w:marTop w:val="0"/>
                  <w:marBottom w:val="0"/>
                  <w:divBdr>
                    <w:top w:val="none" w:sz="0" w:space="0" w:color="auto"/>
                    <w:left w:val="none" w:sz="0" w:space="0" w:color="auto"/>
                    <w:bottom w:val="none" w:sz="0" w:space="0" w:color="auto"/>
                    <w:right w:val="none" w:sz="0" w:space="0" w:color="auto"/>
                  </w:divBdr>
                  <w:divsChild>
                    <w:div w:id="1527013353">
                      <w:marLeft w:val="0"/>
                      <w:marRight w:val="0"/>
                      <w:marTop w:val="0"/>
                      <w:marBottom w:val="0"/>
                      <w:divBdr>
                        <w:top w:val="none" w:sz="0" w:space="0" w:color="auto"/>
                        <w:left w:val="none" w:sz="0" w:space="0" w:color="auto"/>
                        <w:bottom w:val="none" w:sz="0" w:space="0" w:color="auto"/>
                        <w:right w:val="none" w:sz="0" w:space="0" w:color="auto"/>
                      </w:divBdr>
                    </w:div>
                  </w:divsChild>
                </w:div>
                <w:div w:id="761026496">
                  <w:marLeft w:val="0"/>
                  <w:marRight w:val="0"/>
                  <w:marTop w:val="0"/>
                  <w:marBottom w:val="0"/>
                  <w:divBdr>
                    <w:top w:val="none" w:sz="0" w:space="0" w:color="auto"/>
                    <w:left w:val="none" w:sz="0" w:space="0" w:color="auto"/>
                    <w:bottom w:val="none" w:sz="0" w:space="0" w:color="auto"/>
                    <w:right w:val="none" w:sz="0" w:space="0" w:color="auto"/>
                  </w:divBdr>
                </w:div>
                <w:div w:id="821238878">
                  <w:marLeft w:val="0"/>
                  <w:marRight w:val="0"/>
                  <w:marTop w:val="0"/>
                  <w:marBottom w:val="0"/>
                  <w:divBdr>
                    <w:top w:val="none" w:sz="0" w:space="0" w:color="auto"/>
                    <w:left w:val="none" w:sz="0" w:space="0" w:color="auto"/>
                    <w:bottom w:val="none" w:sz="0" w:space="0" w:color="auto"/>
                    <w:right w:val="none" w:sz="0" w:space="0" w:color="auto"/>
                  </w:divBdr>
                  <w:divsChild>
                    <w:div w:id="1074359331">
                      <w:marLeft w:val="0"/>
                      <w:marRight w:val="0"/>
                      <w:marTop w:val="0"/>
                      <w:marBottom w:val="0"/>
                      <w:divBdr>
                        <w:top w:val="none" w:sz="0" w:space="0" w:color="auto"/>
                        <w:left w:val="none" w:sz="0" w:space="0" w:color="auto"/>
                        <w:bottom w:val="none" w:sz="0" w:space="0" w:color="auto"/>
                        <w:right w:val="none" w:sz="0" w:space="0" w:color="auto"/>
                      </w:divBdr>
                    </w:div>
                  </w:divsChild>
                </w:div>
                <w:div w:id="1023632386">
                  <w:marLeft w:val="0"/>
                  <w:marRight w:val="0"/>
                  <w:marTop w:val="0"/>
                  <w:marBottom w:val="0"/>
                  <w:divBdr>
                    <w:top w:val="none" w:sz="0" w:space="0" w:color="auto"/>
                    <w:left w:val="none" w:sz="0" w:space="0" w:color="auto"/>
                    <w:bottom w:val="none" w:sz="0" w:space="0" w:color="auto"/>
                    <w:right w:val="none" w:sz="0" w:space="0" w:color="auto"/>
                  </w:divBdr>
                  <w:divsChild>
                    <w:div w:id="1879388448">
                      <w:marLeft w:val="0"/>
                      <w:marRight w:val="0"/>
                      <w:marTop w:val="0"/>
                      <w:marBottom w:val="0"/>
                      <w:divBdr>
                        <w:top w:val="none" w:sz="0" w:space="0" w:color="auto"/>
                        <w:left w:val="none" w:sz="0" w:space="0" w:color="auto"/>
                        <w:bottom w:val="none" w:sz="0" w:space="0" w:color="auto"/>
                        <w:right w:val="none" w:sz="0" w:space="0" w:color="auto"/>
                      </w:divBdr>
                    </w:div>
                  </w:divsChild>
                </w:div>
                <w:div w:id="1101800666">
                  <w:marLeft w:val="0"/>
                  <w:marRight w:val="0"/>
                  <w:marTop w:val="0"/>
                  <w:marBottom w:val="0"/>
                  <w:divBdr>
                    <w:top w:val="none" w:sz="0" w:space="0" w:color="auto"/>
                    <w:left w:val="none" w:sz="0" w:space="0" w:color="auto"/>
                    <w:bottom w:val="none" w:sz="0" w:space="0" w:color="auto"/>
                    <w:right w:val="none" w:sz="0" w:space="0" w:color="auto"/>
                  </w:divBdr>
                  <w:divsChild>
                    <w:div w:id="1360542486">
                      <w:marLeft w:val="0"/>
                      <w:marRight w:val="0"/>
                      <w:marTop w:val="0"/>
                      <w:marBottom w:val="0"/>
                      <w:divBdr>
                        <w:top w:val="none" w:sz="0" w:space="0" w:color="auto"/>
                        <w:left w:val="none" w:sz="0" w:space="0" w:color="auto"/>
                        <w:bottom w:val="none" w:sz="0" w:space="0" w:color="auto"/>
                        <w:right w:val="none" w:sz="0" w:space="0" w:color="auto"/>
                      </w:divBdr>
                    </w:div>
                  </w:divsChild>
                </w:div>
                <w:div w:id="1164273812">
                  <w:marLeft w:val="0"/>
                  <w:marRight w:val="0"/>
                  <w:marTop w:val="0"/>
                  <w:marBottom w:val="0"/>
                  <w:divBdr>
                    <w:top w:val="none" w:sz="0" w:space="0" w:color="auto"/>
                    <w:left w:val="none" w:sz="0" w:space="0" w:color="auto"/>
                    <w:bottom w:val="none" w:sz="0" w:space="0" w:color="auto"/>
                    <w:right w:val="none" w:sz="0" w:space="0" w:color="auto"/>
                  </w:divBdr>
                  <w:divsChild>
                    <w:div w:id="1467235471">
                      <w:marLeft w:val="0"/>
                      <w:marRight w:val="0"/>
                      <w:marTop w:val="0"/>
                      <w:marBottom w:val="0"/>
                      <w:divBdr>
                        <w:top w:val="none" w:sz="0" w:space="0" w:color="auto"/>
                        <w:left w:val="none" w:sz="0" w:space="0" w:color="auto"/>
                        <w:bottom w:val="none" w:sz="0" w:space="0" w:color="auto"/>
                        <w:right w:val="none" w:sz="0" w:space="0" w:color="auto"/>
                      </w:divBdr>
                    </w:div>
                  </w:divsChild>
                </w:div>
                <w:div w:id="1558516679">
                  <w:marLeft w:val="0"/>
                  <w:marRight w:val="0"/>
                  <w:marTop w:val="0"/>
                  <w:marBottom w:val="0"/>
                  <w:divBdr>
                    <w:top w:val="none" w:sz="0" w:space="0" w:color="auto"/>
                    <w:left w:val="none" w:sz="0" w:space="0" w:color="auto"/>
                    <w:bottom w:val="none" w:sz="0" w:space="0" w:color="auto"/>
                    <w:right w:val="none" w:sz="0" w:space="0" w:color="auto"/>
                  </w:divBdr>
                  <w:divsChild>
                    <w:div w:id="1546602864">
                      <w:marLeft w:val="0"/>
                      <w:marRight w:val="0"/>
                      <w:marTop w:val="0"/>
                      <w:marBottom w:val="0"/>
                      <w:divBdr>
                        <w:top w:val="none" w:sz="0" w:space="0" w:color="auto"/>
                        <w:left w:val="none" w:sz="0" w:space="0" w:color="auto"/>
                        <w:bottom w:val="none" w:sz="0" w:space="0" w:color="auto"/>
                        <w:right w:val="none" w:sz="0" w:space="0" w:color="auto"/>
                      </w:divBdr>
                    </w:div>
                  </w:divsChild>
                </w:div>
                <w:div w:id="1583418013">
                  <w:marLeft w:val="0"/>
                  <w:marRight w:val="0"/>
                  <w:marTop w:val="0"/>
                  <w:marBottom w:val="0"/>
                  <w:divBdr>
                    <w:top w:val="none" w:sz="0" w:space="0" w:color="auto"/>
                    <w:left w:val="none" w:sz="0" w:space="0" w:color="auto"/>
                    <w:bottom w:val="none" w:sz="0" w:space="0" w:color="auto"/>
                    <w:right w:val="none" w:sz="0" w:space="0" w:color="auto"/>
                  </w:divBdr>
                  <w:divsChild>
                    <w:div w:id="980619207">
                      <w:marLeft w:val="0"/>
                      <w:marRight w:val="0"/>
                      <w:marTop w:val="0"/>
                      <w:marBottom w:val="0"/>
                      <w:divBdr>
                        <w:top w:val="none" w:sz="0" w:space="0" w:color="auto"/>
                        <w:left w:val="none" w:sz="0" w:space="0" w:color="auto"/>
                        <w:bottom w:val="none" w:sz="0" w:space="0" w:color="auto"/>
                        <w:right w:val="none" w:sz="0" w:space="0" w:color="auto"/>
                      </w:divBdr>
                    </w:div>
                  </w:divsChild>
                </w:div>
                <w:div w:id="1638493804">
                  <w:marLeft w:val="0"/>
                  <w:marRight w:val="0"/>
                  <w:marTop w:val="0"/>
                  <w:marBottom w:val="0"/>
                  <w:divBdr>
                    <w:top w:val="none" w:sz="0" w:space="0" w:color="auto"/>
                    <w:left w:val="none" w:sz="0" w:space="0" w:color="auto"/>
                    <w:bottom w:val="none" w:sz="0" w:space="0" w:color="auto"/>
                    <w:right w:val="none" w:sz="0" w:space="0" w:color="auto"/>
                  </w:divBdr>
                  <w:divsChild>
                    <w:div w:id="861817717">
                      <w:marLeft w:val="0"/>
                      <w:marRight w:val="0"/>
                      <w:marTop w:val="0"/>
                      <w:marBottom w:val="0"/>
                      <w:divBdr>
                        <w:top w:val="none" w:sz="0" w:space="0" w:color="auto"/>
                        <w:left w:val="none" w:sz="0" w:space="0" w:color="auto"/>
                        <w:bottom w:val="none" w:sz="0" w:space="0" w:color="auto"/>
                        <w:right w:val="none" w:sz="0" w:space="0" w:color="auto"/>
                      </w:divBdr>
                    </w:div>
                  </w:divsChild>
                </w:div>
                <w:div w:id="1654484204">
                  <w:marLeft w:val="0"/>
                  <w:marRight w:val="0"/>
                  <w:marTop w:val="0"/>
                  <w:marBottom w:val="0"/>
                  <w:divBdr>
                    <w:top w:val="none" w:sz="0" w:space="0" w:color="auto"/>
                    <w:left w:val="none" w:sz="0" w:space="0" w:color="auto"/>
                    <w:bottom w:val="none" w:sz="0" w:space="0" w:color="auto"/>
                    <w:right w:val="none" w:sz="0" w:space="0" w:color="auto"/>
                  </w:divBdr>
                  <w:divsChild>
                    <w:div w:id="476337651">
                      <w:marLeft w:val="0"/>
                      <w:marRight w:val="0"/>
                      <w:marTop w:val="0"/>
                      <w:marBottom w:val="0"/>
                      <w:divBdr>
                        <w:top w:val="none" w:sz="0" w:space="0" w:color="auto"/>
                        <w:left w:val="none" w:sz="0" w:space="0" w:color="auto"/>
                        <w:bottom w:val="none" w:sz="0" w:space="0" w:color="auto"/>
                        <w:right w:val="none" w:sz="0" w:space="0" w:color="auto"/>
                      </w:divBdr>
                    </w:div>
                  </w:divsChild>
                </w:div>
                <w:div w:id="1671562268">
                  <w:marLeft w:val="0"/>
                  <w:marRight w:val="0"/>
                  <w:marTop w:val="0"/>
                  <w:marBottom w:val="0"/>
                  <w:divBdr>
                    <w:top w:val="none" w:sz="0" w:space="0" w:color="auto"/>
                    <w:left w:val="none" w:sz="0" w:space="0" w:color="auto"/>
                    <w:bottom w:val="none" w:sz="0" w:space="0" w:color="auto"/>
                    <w:right w:val="none" w:sz="0" w:space="0" w:color="auto"/>
                  </w:divBdr>
                  <w:divsChild>
                    <w:div w:id="1530097197">
                      <w:marLeft w:val="0"/>
                      <w:marRight w:val="0"/>
                      <w:marTop w:val="0"/>
                      <w:marBottom w:val="0"/>
                      <w:divBdr>
                        <w:top w:val="none" w:sz="0" w:space="0" w:color="auto"/>
                        <w:left w:val="none" w:sz="0" w:space="0" w:color="auto"/>
                        <w:bottom w:val="none" w:sz="0" w:space="0" w:color="auto"/>
                        <w:right w:val="none" w:sz="0" w:space="0" w:color="auto"/>
                      </w:divBdr>
                    </w:div>
                  </w:divsChild>
                </w:div>
                <w:div w:id="1696037413">
                  <w:marLeft w:val="0"/>
                  <w:marRight w:val="0"/>
                  <w:marTop w:val="0"/>
                  <w:marBottom w:val="0"/>
                  <w:divBdr>
                    <w:top w:val="none" w:sz="0" w:space="0" w:color="auto"/>
                    <w:left w:val="none" w:sz="0" w:space="0" w:color="auto"/>
                    <w:bottom w:val="none" w:sz="0" w:space="0" w:color="auto"/>
                    <w:right w:val="none" w:sz="0" w:space="0" w:color="auto"/>
                  </w:divBdr>
                  <w:divsChild>
                    <w:div w:id="949823673">
                      <w:marLeft w:val="0"/>
                      <w:marRight w:val="0"/>
                      <w:marTop w:val="0"/>
                      <w:marBottom w:val="0"/>
                      <w:divBdr>
                        <w:top w:val="none" w:sz="0" w:space="0" w:color="auto"/>
                        <w:left w:val="none" w:sz="0" w:space="0" w:color="auto"/>
                        <w:bottom w:val="none" w:sz="0" w:space="0" w:color="auto"/>
                        <w:right w:val="none" w:sz="0" w:space="0" w:color="auto"/>
                      </w:divBdr>
                    </w:div>
                  </w:divsChild>
                </w:div>
                <w:div w:id="1729305667">
                  <w:marLeft w:val="0"/>
                  <w:marRight w:val="0"/>
                  <w:marTop w:val="0"/>
                  <w:marBottom w:val="0"/>
                  <w:divBdr>
                    <w:top w:val="none" w:sz="0" w:space="0" w:color="auto"/>
                    <w:left w:val="none" w:sz="0" w:space="0" w:color="auto"/>
                    <w:bottom w:val="none" w:sz="0" w:space="0" w:color="auto"/>
                    <w:right w:val="none" w:sz="0" w:space="0" w:color="auto"/>
                  </w:divBdr>
                  <w:divsChild>
                    <w:div w:id="1424303599">
                      <w:marLeft w:val="0"/>
                      <w:marRight w:val="0"/>
                      <w:marTop w:val="0"/>
                      <w:marBottom w:val="0"/>
                      <w:divBdr>
                        <w:top w:val="none" w:sz="0" w:space="0" w:color="auto"/>
                        <w:left w:val="none" w:sz="0" w:space="0" w:color="auto"/>
                        <w:bottom w:val="none" w:sz="0" w:space="0" w:color="auto"/>
                        <w:right w:val="none" w:sz="0" w:space="0" w:color="auto"/>
                      </w:divBdr>
                    </w:div>
                  </w:divsChild>
                </w:div>
                <w:div w:id="1732580379">
                  <w:marLeft w:val="0"/>
                  <w:marRight w:val="0"/>
                  <w:marTop w:val="0"/>
                  <w:marBottom w:val="0"/>
                  <w:divBdr>
                    <w:top w:val="none" w:sz="0" w:space="0" w:color="auto"/>
                    <w:left w:val="none" w:sz="0" w:space="0" w:color="auto"/>
                    <w:bottom w:val="none" w:sz="0" w:space="0" w:color="auto"/>
                    <w:right w:val="none" w:sz="0" w:space="0" w:color="auto"/>
                  </w:divBdr>
                  <w:divsChild>
                    <w:div w:id="674459435">
                      <w:marLeft w:val="0"/>
                      <w:marRight w:val="0"/>
                      <w:marTop w:val="0"/>
                      <w:marBottom w:val="0"/>
                      <w:divBdr>
                        <w:top w:val="none" w:sz="0" w:space="0" w:color="auto"/>
                        <w:left w:val="none" w:sz="0" w:space="0" w:color="auto"/>
                        <w:bottom w:val="none" w:sz="0" w:space="0" w:color="auto"/>
                        <w:right w:val="none" w:sz="0" w:space="0" w:color="auto"/>
                      </w:divBdr>
                    </w:div>
                  </w:divsChild>
                </w:div>
                <w:div w:id="1809394763">
                  <w:marLeft w:val="0"/>
                  <w:marRight w:val="0"/>
                  <w:marTop w:val="0"/>
                  <w:marBottom w:val="0"/>
                  <w:divBdr>
                    <w:top w:val="none" w:sz="0" w:space="0" w:color="auto"/>
                    <w:left w:val="none" w:sz="0" w:space="0" w:color="auto"/>
                    <w:bottom w:val="none" w:sz="0" w:space="0" w:color="auto"/>
                    <w:right w:val="none" w:sz="0" w:space="0" w:color="auto"/>
                  </w:divBdr>
                  <w:divsChild>
                    <w:div w:id="1934580902">
                      <w:marLeft w:val="0"/>
                      <w:marRight w:val="0"/>
                      <w:marTop w:val="0"/>
                      <w:marBottom w:val="0"/>
                      <w:divBdr>
                        <w:top w:val="none" w:sz="0" w:space="0" w:color="auto"/>
                        <w:left w:val="none" w:sz="0" w:space="0" w:color="auto"/>
                        <w:bottom w:val="none" w:sz="0" w:space="0" w:color="auto"/>
                        <w:right w:val="none" w:sz="0" w:space="0" w:color="auto"/>
                      </w:divBdr>
                    </w:div>
                  </w:divsChild>
                </w:div>
                <w:div w:id="1813254996">
                  <w:marLeft w:val="0"/>
                  <w:marRight w:val="0"/>
                  <w:marTop w:val="0"/>
                  <w:marBottom w:val="0"/>
                  <w:divBdr>
                    <w:top w:val="none" w:sz="0" w:space="0" w:color="auto"/>
                    <w:left w:val="none" w:sz="0" w:space="0" w:color="auto"/>
                    <w:bottom w:val="none" w:sz="0" w:space="0" w:color="auto"/>
                    <w:right w:val="none" w:sz="0" w:space="0" w:color="auto"/>
                  </w:divBdr>
                  <w:divsChild>
                    <w:div w:id="928581025">
                      <w:marLeft w:val="0"/>
                      <w:marRight w:val="0"/>
                      <w:marTop w:val="0"/>
                      <w:marBottom w:val="0"/>
                      <w:divBdr>
                        <w:top w:val="none" w:sz="0" w:space="0" w:color="auto"/>
                        <w:left w:val="none" w:sz="0" w:space="0" w:color="auto"/>
                        <w:bottom w:val="none" w:sz="0" w:space="0" w:color="auto"/>
                        <w:right w:val="none" w:sz="0" w:space="0" w:color="auto"/>
                      </w:divBdr>
                    </w:div>
                  </w:divsChild>
                </w:div>
                <w:div w:id="1826579655">
                  <w:marLeft w:val="0"/>
                  <w:marRight w:val="0"/>
                  <w:marTop w:val="0"/>
                  <w:marBottom w:val="0"/>
                  <w:divBdr>
                    <w:top w:val="none" w:sz="0" w:space="0" w:color="auto"/>
                    <w:left w:val="none" w:sz="0" w:space="0" w:color="auto"/>
                    <w:bottom w:val="none" w:sz="0" w:space="0" w:color="auto"/>
                    <w:right w:val="none" w:sz="0" w:space="0" w:color="auto"/>
                  </w:divBdr>
                  <w:divsChild>
                    <w:div w:id="1742097923">
                      <w:marLeft w:val="0"/>
                      <w:marRight w:val="0"/>
                      <w:marTop w:val="0"/>
                      <w:marBottom w:val="0"/>
                      <w:divBdr>
                        <w:top w:val="none" w:sz="0" w:space="0" w:color="auto"/>
                        <w:left w:val="none" w:sz="0" w:space="0" w:color="auto"/>
                        <w:bottom w:val="none" w:sz="0" w:space="0" w:color="auto"/>
                        <w:right w:val="none" w:sz="0" w:space="0" w:color="auto"/>
                      </w:divBdr>
                    </w:div>
                  </w:divsChild>
                </w:div>
                <w:div w:id="1947080507">
                  <w:marLeft w:val="0"/>
                  <w:marRight w:val="0"/>
                  <w:marTop w:val="0"/>
                  <w:marBottom w:val="0"/>
                  <w:divBdr>
                    <w:top w:val="none" w:sz="0" w:space="0" w:color="auto"/>
                    <w:left w:val="none" w:sz="0" w:space="0" w:color="auto"/>
                    <w:bottom w:val="none" w:sz="0" w:space="0" w:color="auto"/>
                    <w:right w:val="none" w:sz="0" w:space="0" w:color="auto"/>
                  </w:divBdr>
                  <w:divsChild>
                    <w:div w:id="179854085">
                      <w:marLeft w:val="0"/>
                      <w:marRight w:val="0"/>
                      <w:marTop w:val="0"/>
                      <w:marBottom w:val="0"/>
                      <w:divBdr>
                        <w:top w:val="none" w:sz="0" w:space="0" w:color="auto"/>
                        <w:left w:val="none" w:sz="0" w:space="0" w:color="auto"/>
                        <w:bottom w:val="none" w:sz="0" w:space="0" w:color="auto"/>
                        <w:right w:val="none" w:sz="0" w:space="0" w:color="auto"/>
                      </w:divBdr>
                    </w:div>
                  </w:divsChild>
                </w:div>
                <w:div w:id="1994719635">
                  <w:marLeft w:val="0"/>
                  <w:marRight w:val="0"/>
                  <w:marTop w:val="0"/>
                  <w:marBottom w:val="0"/>
                  <w:divBdr>
                    <w:top w:val="none" w:sz="0" w:space="0" w:color="auto"/>
                    <w:left w:val="none" w:sz="0" w:space="0" w:color="auto"/>
                    <w:bottom w:val="none" w:sz="0" w:space="0" w:color="auto"/>
                    <w:right w:val="none" w:sz="0" w:space="0" w:color="auto"/>
                  </w:divBdr>
                  <w:divsChild>
                    <w:div w:id="166351187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273972795">
          <w:marLeft w:val="0"/>
          <w:marRight w:val="0"/>
          <w:marTop w:val="0"/>
          <w:marBottom w:val="0"/>
          <w:divBdr>
            <w:top w:val="none" w:sz="0" w:space="0" w:color="auto"/>
            <w:left w:val="none" w:sz="0" w:space="0" w:color="auto"/>
            <w:bottom w:val="none" w:sz="0" w:space="0" w:color="auto"/>
            <w:right w:val="none" w:sz="0" w:space="0" w:color="auto"/>
          </w:divBdr>
        </w:div>
        <w:div w:id="1338995206">
          <w:marLeft w:val="0"/>
          <w:marRight w:val="0"/>
          <w:marTop w:val="0"/>
          <w:marBottom w:val="0"/>
          <w:divBdr>
            <w:top w:val="none" w:sz="0" w:space="0" w:color="auto"/>
            <w:left w:val="none" w:sz="0" w:space="0" w:color="auto"/>
            <w:bottom w:val="none" w:sz="0" w:space="0" w:color="auto"/>
            <w:right w:val="none" w:sz="0" w:space="0" w:color="auto"/>
          </w:divBdr>
          <w:divsChild>
            <w:div w:id="676612213">
              <w:marLeft w:val="0"/>
              <w:marRight w:val="0"/>
              <w:marTop w:val="30"/>
              <w:marBottom w:val="30"/>
              <w:divBdr>
                <w:top w:val="none" w:sz="0" w:space="0" w:color="auto"/>
                <w:left w:val="none" w:sz="0" w:space="0" w:color="auto"/>
                <w:bottom w:val="none" w:sz="0" w:space="0" w:color="auto"/>
                <w:right w:val="none" w:sz="0" w:space="0" w:color="auto"/>
              </w:divBdr>
              <w:divsChild>
                <w:div w:id="61490304">
                  <w:marLeft w:val="0"/>
                  <w:marRight w:val="0"/>
                  <w:marTop w:val="0"/>
                  <w:marBottom w:val="0"/>
                  <w:divBdr>
                    <w:top w:val="none" w:sz="0" w:space="0" w:color="auto"/>
                    <w:left w:val="none" w:sz="0" w:space="0" w:color="auto"/>
                    <w:bottom w:val="none" w:sz="0" w:space="0" w:color="auto"/>
                    <w:right w:val="none" w:sz="0" w:space="0" w:color="auto"/>
                  </w:divBdr>
                  <w:divsChild>
                    <w:div w:id="919367468">
                      <w:marLeft w:val="0"/>
                      <w:marRight w:val="0"/>
                      <w:marTop w:val="0"/>
                      <w:marBottom w:val="0"/>
                      <w:divBdr>
                        <w:top w:val="none" w:sz="0" w:space="0" w:color="auto"/>
                        <w:left w:val="none" w:sz="0" w:space="0" w:color="auto"/>
                        <w:bottom w:val="none" w:sz="0" w:space="0" w:color="auto"/>
                        <w:right w:val="none" w:sz="0" w:space="0" w:color="auto"/>
                      </w:divBdr>
                    </w:div>
                  </w:divsChild>
                </w:div>
                <w:div w:id="1625503692">
                  <w:marLeft w:val="0"/>
                  <w:marRight w:val="0"/>
                  <w:marTop w:val="0"/>
                  <w:marBottom w:val="0"/>
                  <w:divBdr>
                    <w:top w:val="none" w:sz="0" w:space="0" w:color="auto"/>
                    <w:left w:val="none" w:sz="0" w:space="0" w:color="auto"/>
                    <w:bottom w:val="none" w:sz="0" w:space="0" w:color="auto"/>
                    <w:right w:val="none" w:sz="0" w:space="0" w:color="auto"/>
                  </w:divBdr>
                  <w:divsChild>
                    <w:div w:id="199356377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532180776">
          <w:marLeft w:val="0"/>
          <w:marRight w:val="0"/>
          <w:marTop w:val="0"/>
          <w:marBottom w:val="0"/>
          <w:divBdr>
            <w:top w:val="none" w:sz="0" w:space="0" w:color="auto"/>
            <w:left w:val="none" w:sz="0" w:space="0" w:color="auto"/>
            <w:bottom w:val="none" w:sz="0" w:space="0" w:color="auto"/>
            <w:right w:val="none" w:sz="0" w:space="0" w:color="auto"/>
          </w:divBdr>
        </w:div>
        <w:div w:id="1596284042">
          <w:marLeft w:val="0"/>
          <w:marRight w:val="0"/>
          <w:marTop w:val="0"/>
          <w:marBottom w:val="0"/>
          <w:divBdr>
            <w:top w:val="none" w:sz="0" w:space="0" w:color="auto"/>
            <w:left w:val="none" w:sz="0" w:space="0" w:color="auto"/>
            <w:bottom w:val="none" w:sz="0" w:space="0" w:color="auto"/>
            <w:right w:val="none" w:sz="0" w:space="0" w:color="auto"/>
          </w:divBdr>
        </w:div>
      </w:divsChild>
    </w:div>
    <w:div w:id="59325173">
      <w:bodyDiv w:val="1"/>
      <w:marLeft w:val="0"/>
      <w:marRight w:val="0"/>
      <w:marTop w:val="0"/>
      <w:marBottom w:val="0"/>
      <w:divBdr>
        <w:top w:val="none" w:sz="0" w:space="0" w:color="auto"/>
        <w:left w:val="none" w:sz="0" w:space="0" w:color="auto"/>
        <w:bottom w:val="none" w:sz="0" w:space="0" w:color="auto"/>
        <w:right w:val="none" w:sz="0" w:space="0" w:color="auto"/>
      </w:divBdr>
      <w:divsChild>
        <w:div w:id="12266799">
          <w:marLeft w:val="0"/>
          <w:marRight w:val="0"/>
          <w:marTop w:val="0"/>
          <w:marBottom w:val="0"/>
          <w:divBdr>
            <w:top w:val="none" w:sz="0" w:space="0" w:color="auto"/>
            <w:left w:val="none" w:sz="0" w:space="0" w:color="auto"/>
            <w:bottom w:val="none" w:sz="0" w:space="0" w:color="auto"/>
            <w:right w:val="none" w:sz="0" w:space="0" w:color="auto"/>
          </w:divBdr>
        </w:div>
        <w:div w:id="90513251">
          <w:marLeft w:val="0"/>
          <w:marRight w:val="0"/>
          <w:marTop w:val="0"/>
          <w:marBottom w:val="0"/>
          <w:divBdr>
            <w:top w:val="none" w:sz="0" w:space="0" w:color="auto"/>
            <w:left w:val="none" w:sz="0" w:space="0" w:color="auto"/>
            <w:bottom w:val="none" w:sz="0" w:space="0" w:color="auto"/>
            <w:right w:val="none" w:sz="0" w:space="0" w:color="auto"/>
          </w:divBdr>
        </w:div>
        <w:div w:id="92556478">
          <w:marLeft w:val="0"/>
          <w:marRight w:val="0"/>
          <w:marTop w:val="0"/>
          <w:marBottom w:val="0"/>
          <w:divBdr>
            <w:top w:val="none" w:sz="0" w:space="0" w:color="auto"/>
            <w:left w:val="none" w:sz="0" w:space="0" w:color="auto"/>
            <w:bottom w:val="none" w:sz="0" w:space="0" w:color="auto"/>
            <w:right w:val="none" w:sz="0" w:space="0" w:color="auto"/>
          </w:divBdr>
        </w:div>
        <w:div w:id="150609188">
          <w:marLeft w:val="0"/>
          <w:marRight w:val="0"/>
          <w:marTop w:val="0"/>
          <w:marBottom w:val="0"/>
          <w:divBdr>
            <w:top w:val="none" w:sz="0" w:space="0" w:color="auto"/>
            <w:left w:val="none" w:sz="0" w:space="0" w:color="auto"/>
            <w:bottom w:val="none" w:sz="0" w:space="0" w:color="auto"/>
            <w:right w:val="none" w:sz="0" w:space="0" w:color="auto"/>
          </w:divBdr>
          <w:divsChild>
            <w:div w:id="1880167292">
              <w:marLeft w:val="-75"/>
              <w:marRight w:val="0"/>
              <w:marTop w:val="30"/>
              <w:marBottom w:val="30"/>
              <w:divBdr>
                <w:top w:val="none" w:sz="0" w:space="0" w:color="auto"/>
                <w:left w:val="none" w:sz="0" w:space="0" w:color="auto"/>
                <w:bottom w:val="none" w:sz="0" w:space="0" w:color="auto"/>
                <w:right w:val="none" w:sz="0" w:space="0" w:color="auto"/>
              </w:divBdr>
              <w:divsChild>
                <w:div w:id="856113914">
                  <w:marLeft w:val="0"/>
                  <w:marRight w:val="0"/>
                  <w:marTop w:val="0"/>
                  <w:marBottom w:val="0"/>
                  <w:divBdr>
                    <w:top w:val="none" w:sz="0" w:space="0" w:color="auto"/>
                    <w:left w:val="none" w:sz="0" w:space="0" w:color="auto"/>
                    <w:bottom w:val="none" w:sz="0" w:space="0" w:color="auto"/>
                    <w:right w:val="none" w:sz="0" w:space="0" w:color="auto"/>
                  </w:divBdr>
                  <w:divsChild>
                    <w:div w:id="666327805">
                      <w:marLeft w:val="0"/>
                      <w:marRight w:val="0"/>
                      <w:marTop w:val="0"/>
                      <w:marBottom w:val="0"/>
                      <w:divBdr>
                        <w:top w:val="none" w:sz="0" w:space="0" w:color="auto"/>
                        <w:left w:val="none" w:sz="0" w:space="0" w:color="auto"/>
                        <w:bottom w:val="none" w:sz="0" w:space="0" w:color="auto"/>
                        <w:right w:val="none" w:sz="0" w:space="0" w:color="auto"/>
                      </w:divBdr>
                    </w:div>
                  </w:divsChild>
                </w:div>
                <w:div w:id="1680884992">
                  <w:marLeft w:val="0"/>
                  <w:marRight w:val="0"/>
                  <w:marTop w:val="0"/>
                  <w:marBottom w:val="0"/>
                  <w:divBdr>
                    <w:top w:val="none" w:sz="0" w:space="0" w:color="auto"/>
                    <w:left w:val="none" w:sz="0" w:space="0" w:color="auto"/>
                    <w:bottom w:val="none" w:sz="0" w:space="0" w:color="auto"/>
                    <w:right w:val="none" w:sz="0" w:space="0" w:color="auto"/>
                  </w:divBdr>
                  <w:divsChild>
                    <w:div w:id="1658608108">
                      <w:marLeft w:val="0"/>
                      <w:marRight w:val="0"/>
                      <w:marTop w:val="0"/>
                      <w:marBottom w:val="0"/>
                      <w:divBdr>
                        <w:top w:val="none" w:sz="0" w:space="0" w:color="auto"/>
                        <w:left w:val="none" w:sz="0" w:space="0" w:color="auto"/>
                        <w:bottom w:val="none" w:sz="0" w:space="0" w:color="auto"/>
                        <w:right w:val="none" w:sz="0" w:space="0" w:color="auto"/>
                      </w:divBdr>
                    </w:div>
                  </w:divsChild>
                </w:div>
                <w:div w:id="1844512523">
                  <w:marLeft w:val="0"/>
                  <w:marRight w:val="0"/>
                  <w:marTop w:val="0"/>
                  <w:marBottom w:val="0"/>
                  <w:divBdr>
                    <w:top w:val="none" w:sz="0" w:space="0" w:color="auto"/>
                    <w:left w:val="none" w:sz="0" w:space="0" w:color="auto"/>
                    <w:bottom w:val="none" w:sz="0" w:space="0" w:color="auto"/>
                    <w:right w:val="none" w:sz="0" w:space="0" w:color="auto"/>
                  </w:divBdr>
                  <w:divsChild>
                    <w:div w:id="1565139640">
                      <w:marLeft w:val="0"/>
                      <w:marRight w:val="0"/>
                      <w:marTop w:val="0"/>
                      <w:marBottom w:val="0"/>
                      <w:divBdr>
                        <w:top w:val="none" w:sz="0" w:space="0" w:color="auto"/>
                        <w:left w:val="none" w:sz="0" w:space="0" w:color="auto"/>
                        <w:bottom w:val="none" w:sz="0" w:space="0" w:color="auto"/>
                        <w:right w:val="none" w:sz="0" w:space="0" w:color="auto"/>
                      </w:divBdr>
                    </w:div>
                  </w:divsChild>
                </w:div>
                <w:div w:id="1866140508">
                  <w:marLeft w:val="0"/>
                  <w:marRight w:val="0"/>
                  <w:marTop w:val="0"/>
                  <w:marBottom w:val="0"/>
                  <w:divBdr>
                    <w:top w:val="none" w:sz="0" w:space="0" w:color="auto"/>
                    <w:left w:val="none" w:sz="0" w:space="0" w:color="auto"/>
                    <w:bottom w:val="none" w:sz="0" w:space="0" w:color="auto"/>
                    <w:right w:val="none" w:sz="0" w:space="0" w:color="auto"/>
                  </w:divBdr>
                  <w:divsChild>
                    <w:div w:id="5316261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88220770">
          <w:marLeft w:val="0"/>
          <w:marRight w:val="0"/>
          <w:marTop w:val="0"/>
          <w:marBottom w:val="0"/>
          <w:divBdr>
            <w:top w:val="none" w:sz="0" w:space="0" w:color="auto"/>
            <w:left w:val="none" w:sz="0" w:space="0" w:color="auto"/>
            <w:bottom w:val="none" w:sz="0" w:space="0" w:color="auto"/>
            <w:right w:val="none" w:sz="0" w:space="0" w:color="auto"/>
          </w:divBdr>
        </w:div>
        <w:div w:id="198980676">
          <w:marLeft w:val="0"/>
          <w:marRight w:val="0"/>
          <w:marTop w:val="0"/>
          <w:marBottom w:val="0"/>
          <w:divBdr>
            <w:top w:val="none" w:sz="0" w:space="0" w:color="auto"/>
            <w:left w:val="none" w:sz="0" w:space="0" w:color="auto"/>
            <w:bottom w:val="none" w:sz="0" w:space="0" w:color="auto"/>
            <w:right w:val="none" w:sz="0" w:space="0" w:color="auto"/>
          </w:divBdr>
        </w:div>
        <w:div w:id="220481550">
          <w:marLeft w:val="0"/>
          <w:marRight w:val="0"/>
          <w:marTop w:val="0"/>
          <w:marBottom w:val="0"/>
          <w:divBdr>
            <w:top w:val="none" w:sz="0" w:space="0" w:color="auto"/>
            <w:left w:val="none" w:sz="0" w:space="0" w:color="auto"/>
            <w:bottom w:val="none" w:sz="0" w:space="0" w:color="auto"/>
            <w:right w:val="none" w:sz="0" w:space="0" w:color="auto"/>
          </w:divBdr>
        </w:div>
        <w:div w:id="305822781">
          <w:marLeft w:val="0"/>
          <w:marRight w:val="0"/>
          <w:marTop w:val="0"/>
          <w:marBottom w:val="0"/>
          <w:divBdr>
            <w:top w:val="none" w:sz="0" w:space="0" w:color="auto"/>
            <w:left w:val="none" w:sz="0" w:space="0" w:color="auto"/>
            <w:bottom w:val="none" w:sz="0" w:space="0" w:color="auto"/>
            <w:right w:val="none" w:sz="0" w:space="0" w:color="auto"/>
          </w:divBdr>
          <w:divsChild>
            <w:div w:id="1558392832">
              <w:marLeft w:val="-75"/>
              <w:marRight w:val="0"/>
              <w:marTop w:val="30"/>
              <w:marBottom w:val="30"/>
              <w:divBdr>
                <w:top w:val="none" w:sz="0" w:space="0" w:color="auto"/>
                <w:left w:val="none" w:sz="0" w:space="0" w:color="auto"/>
                <w:bottom w:val="none" w:sz="0" w:space="0" w:color="auto"/>
                <w:right w:val="none" w:sz="0" w:space="0" w:color="auto"/>
              </w:divBdr>
              <w:divsChild>
                <w:div w:id="112677955">
                  <w:marLeft w:val="0"/>
                  <w:marRight w:val="0"/>
                  <w:marTop w:val="0"/>
                  <w:marBottom w:val="0"/>
                  <w:divBdr>
                    <w:top w:val="none" w:sz="0" w:space="0" w:color="auto"/>
                    <w:left w:val="none" w:sz="0" w:space="0" w:color="auto"/>
                    <w:bottom w:val="none" w:sz="0" w:space="0" w:color="auto"/>
                    <w:right w:val="none" w:sz="0" w:space="0" w:color="auto"/>
                  </w:divBdr>
                  <w:divsChild>
                    <w:div w:id="506215899">
                      <w:marLeft w:val="0"/>
                      <w:marRight w:val="0"/>
                      <w:marTop w:val="0"/>
                      <w:marBottom w:val="0"/>
                      <w:divBdr>
                        <w:top w:val="none" w:sz="0" w:space="0" w:color="auto"/>
                        <w:left w:val="none" w:sz="0" w:space="0" w:color="auto"/>
                        <w:bottom w:val="none" w:sz="0" w:space="0" w:color="auto"/>
                        <w:right w:val="none" w:sz="0" w:space="0" w:color="auto"/>
                      </w:divBdr>
                    </w:div>
                  </w:divsChild>
                </w:div>
                <w:div w:id="237400566">
                  <w:marLeft w:val="0"/>
                  <w:marRight w:val="0"/>
                  <w:marTop w:val="0"/>
                  <w:marBottom w:val="0"/>
                  <w:divBdr>
                    <w:top w:val="none" w:sz="0" w:space="0" w:color="auto"/>
                    <w:left w:val="none" w:sz="0" w:space="0" w:color="auto"/>
                    <w:bottom w:val="none" w:sz="0" w:space="0" w:color="auto"/>
                    <w:right w:val="none" w:sz="0" w:space="0" w:color="auto"/>
                  </w:divBdr>
                  <w:divsChild>
                    <w:div w:id="1471171620">
                      <w:marLeft w:val="0"/>
                      <w:marRight w:val="0"/>
                      <w:marTop w:val="0"/>
                      <w:marBottom w:val="0"/>
                      <w:divBdr>
                        <w:top w:val="none" w:sz="0" w:space="0" w:color="auto"/>
                        <w:left w:val="none" w:sz="0" w:space="0" w:color="auto"/>
                        <w:bottom w:val="none" w:sz="0" w:space="0" w:color="auto"/>
                        <w:right w:val="none" w:sz="0" w:space="0" w:color="auto"/>
                      </w:divBdr>
                    </w:div>
                  </w:divsChild>
                </w:div>
                <w:div w:id="301542274">
                  <w:marLeft w:val="0"/>
                  <w:marRight w:val="0"/>
                  <w:marTop w:val="0"/>
                  <w:marBottom w:val="0"/>
                  <w:divBdr>
                    <w:top w:val="none" w:sz="0" w:space="0" w:color="auto"/>
                    <w:left w:val="none" w:sz="0" w:space="0" w:color="auto"/>
                    <w:bottom w:val="none" w:sz="0" w:space="0" w:color="auto"/>
                    <w:right w:val="none" w:sz="0" w:space="0" w:color="auto"/>
                  </w:divBdr>
                  <w:divsChild>
                    <w:div w:id="104081464">
                      <w:marLeft w:val="0"/>
                      <w:marRight w:val="0"/>
                      <w:marTop w:val="0"/>
                      <w:marBottom w:val="0"/>
                      <w:divBdr>
                        <w:top w:val="none" w:sz="0" w:space="0" w:color="auto"/>
                        <w:left w:val="none" w:sz="0" w:space="0" w:color="auto"/>
                        <w:bottom w:val="none" w:sz="0" w:space="0" w:color="auto"/>
                        <w:right w:val="none" w:sz="0" w:space="0" w:color="auto"/>
                      </w:divBdr>
                    </w:div>
                  </w:divsChild>
                </w:div>
                <w:div w:id="481508029">
                  <w:marLeft w:val="0"/>
                  <w:marRight w:val="0"/>
                  <w:marTop w:val="0"/>
                  <w:marBottom w:val="0"/>
                  <w:divBdr>
                    <w:top w:val="none" w:sz="0" w:space="0" w:color="auto"/>
                    <w:left w:val="none" w:sz="0" w:space="0" w:color="auto"/>
                    <w:bottom w:val="none" w:sz="0" w:space="0" w:color="auto"/>
                    <w:right w:val="none" w:sz="0" w:space="0" w:color="auto"/>
                  </w:divBdr>
                  <w:divsChild>
                    <w:div w:id="1078986850">
                      <w:marLeft w:val="0"/>
                      <w:marRight w:val="0"/>
                      <w:marTop w:val="0"/>
                      <w:marBottom w:val="0"/>
                      <w:divBdr>
                        <w:top w:val="none" w:sz="0" w:space="0" w:color="auto"/>
                        <w:left w:val="none" w:sz="0" w:space="0" w:color="auto"/>
                        <w:bottom w:val="none" w:sz="0" w:space="0" w:color="auto"/>
                        <w:right w:val="none" w:sz="0" w:space="0" w:color="auto"/>
                      </w:divBdr>
                    </w:div>
                  </w:divsChild>
                </w:div>
                <w:div w:id="665980722">
                  <w:marLeft w:val="0"/>
                  <w:marRight w:val="0"/>
                  <w:marTop w:val="0"/>
                  <w:marBottom w:val="0"/>
                  <w:divBdr>
                    <w:top w:val="none" w:sz="0" w:space="0" w:color="auto"/>
                    <w:left w:val="none" w:sz="0" w:space="0" w:color="auto"/>
                    <w:bottom w:val="none" w:sz="0" w:space="0" w:color="auto"/>
                    <w:right w:val="none" w:sz="0" w:space="0" w:color="auto"/>
                  </w:divBdr>
                  <w:divsChild>
                    <w:div w:id="1062170970">
                      <w:marLeft w:val="0"/>
                      <w:marRight w:val="0"/>
                      <w:marTop w:val="0"/>
                      <w:marBottom w:val="0"/>
                      <w:divBdr>
                        <w:top w:val="none" w:sz="0" w:space="0" w:color="auto"/>
                        <w:left w:val="none" w:sz="0" w:space="0" w:color="auto"/>
                        <w:bottom w:val="none" w:sz="0" w:space="0" w:color="auto"/>
                        <w:right w:val="none" w:sz="0" w:space="0" w:color="auto"/>
                      </w:divBdr>
                    </w:div>
                  </w:divsChild>
                </w:div>
                <w:div w:id="796946872">
                  <w:marLeft w:val="0"/>
                  <w:marRight w:val="0"/>
                  <w:marTop w:val="0"/>
                  <w:marBottom w:val="0"/>
                  <w:divBdr>
                    <w:top w:val="none" w:sz="0" w:space="0" w:color="auto"/>
                    <w:left w:val="none" w:sz="0" w:space="0" w:color="auto"/>
                    <w:bottom w:val="none" w:sz="0" w:space="0" w:color="auto"/>
                    <w:right w:val="none" w:sz="0" w:space="0" w:color="auto"/>
                  </w:divBdr>
                  <w:divsChild>
                    <w:div w:id="394932238">
                      <w:marLeft w:val="0"/>
                      <w:marRight w:val="0"/>
                      <w:marTop w:val="0"/>
                      <w:marBottom w:val="0"/>
                      <w:divBdr>
                        <w:top w:val="none" w:sz="0" w:space="0" w:color="auto"/>
                        <w:left w:val="none" w:sz="0" w:space="0" w:color="auto"/>
                        <w:bottom w:val="none" w:sz="0" w:space="0" w:color="auto"/>
                        <w:right w:val="none" w:sz="0" w:space="0" w:color="auto"/>
                      </w:divBdr>
                    </w:div>
                  </w:divsChild>
                </w:div>
                <w:div w:id="931203876">
                  <w:marLeft w:val="0"/>
                  <w:marRight w:val="0"/>
                  <w:marTop w:val="0"/>
                  <w:marBottom w:val="0"/>
                  <w:divBdr>
                    <w:top w:val="none" w:sz="0" w:space="0" w:color="auto"/>
                    <w:left w:val="none" w:sz="0" w:space="0" w:color="auto"/>
                    <w:bottom w:val="none" w:sz="0" w:space="0" w:color="auto"/>
                    <w:right w:val="none" w:sz="0" w:space="0" w:color="auto"/>
                  </w:divBdr>
                  <w:divsChild>
                    <w:div w:id="582033935">
                      <w:marLeft w:val="0"/>
                      <w:marRight w:val="0"/>
                      <w:marTop w:val="0"/>
                      <w:marBottom w:val="0"/>
                      <w:divBdr>
                        <w:top w:val="none" w:sz="0" w:space="0" w:color="auto"/>
                        <w:left w:val="none" w:sz="0" w:space="0" w:color="auto"/>
                        <w:bottom w:val="none" w:sz="0" w:space="0" w:color="auto"/>
                        <w:right w:val="none" w:sz="0" w:space="0" w:color="auto"/>
                      </w:divBdr>
                    </w:div>
                  </w:divsChild>
                </w:div>
                <w:div w:id="934242128">
                  <w:marLeft w:val="0"/>
                  <w:marRight w:val="0"/>
                  <w:marTop w:val="0"/>
                  <w:marBottom w:val="0"/>
                  <w:divBdr>
                    <w:top w:val="none" w:sz="0" w:space="0" w:color="auto"/>
                    <w:left w:val="none" w:sz="0" w:space="0" w:color="auto"/>
                    <w:bottom w:val="none" w:sz="0" w:space="0" w:color="auto"/>
                    <w:right w:val="none" w:sz="0" w:space="0" w:color="auto"/>
                  </w:divBdr>
                  <w:divsChild>
                    <w:div w:id="95946123">
                      <w:marLeft w:val="0"/>
                      <w:marRight w:val="0"/>
                      <w:marTop w:val="0"/>
                      <w:marBottom w:val="0"/>
                      <w:divBdr>
                        <w:top w:val="none" w:sz="0" w:space="0" w:color="auto"/>
                        <w:left w:val="none" w:sz="0" w:space="0" w:color="auto"/>
                        <w:bottom w:val="none" w:sz="0" w:space="0" w:color="auto"/>
                        <w:right w:val="none" w:sz="0" w:space="0" w:color="auto"/>
                      </w:divBdr>
                    </w:div>
                  </w:divsChild>
                </w:div>
                <w:div w:id="960526528">
                  <w:marLeft w:val="0"/>
                  <w:marRight w:val="0"/>
                  <w:marTop w:val="0"/>
                  <w:marBottom w:val="0"/>
                  <w:divBdr>
                    <w:top w:val="none" w:sz="0" w:space="0" w:color="auto"/>
                    <w:left w:val="none" w:sz="0" w:space="0" w:color="auto"/>
                    <w:bottom w:val="none" w:sz="0" w:space="0" w:color="auto"/>
                    <w:right w:val="none" w:sz="0" w:space="0" w:color="auto"/>
                  </w:divBdr>
                  <w:divsChild>
                    <w:div w:id="414790237">
                      <w:marLeft w:val="0"/>
                      <w:marRight w:val="0"/>
                      <w:marTop w:val="0"/>
                      <w:marBottom w:val="0"/>
                      <w:divBdr>
                        <w:top w:val="none" w:sz="0" w:space="0" w:color="auto"/>
                        <w:left w:val="none" w:sz="0" w:space="0" w:color="auto"/>
                        <w:bottom w:val="none" w:sz="0" w:space="0" w:color="auto"/>
                        <w:right w:val="none" w:sz="0" w:space="0" w:color="auto"/>
                      </w:divBdr>
                    </w:div>
                  </w:divsChild>
                </w:div>
                <w:div w:id="1023749782">
                  <w:marLeft w:val="0"/>
                  <w:marRight w:val="0"/>
                  <w:marTop w:val="0"/>
                  <w:marBottom w:val="0"/>
                  <w:divBdr>
                    <w:top w:val="none" w:sz="0" w:space="0" w:color="auto"/>
                    <w:left w:val="none" w:sz="0" w:space="0" w:color="auto"/>
                    <w:bottom w:val="none" w:sz="0" w:space="0" w:color="auto"/>
                    <w:right w:val="none" w:sz="0" w:space="0" w:color="auto"/>
                  </w:divBdr>
                  <w:divsChild>
                    <w:div w:id="1392533959">
                      <w:marLeft w:val="0"/>
                      <w:marRight w:val="0"/>
                      <w:marTop w:val="0"/>
                      <w:marBottom w:val="0"/>
                      <w:divBdr>
                        <w:top w:val="none" w:sz="0" w:space="0" w:color="auto"/>
                        <w:left w:val="none" w:sz="0" w:space="0" w:color="auto"/>
                        <w:bottom w:val="none" w:sz="0" w:space="0" w:color="auto"/>
                        <w:right w:val="none" w:sz="0" w:space="0" w:color="auto"/>
                      </w:divBdr>
                    </w:div>
                  </w:divsChild>
                </w:div>
                <w:div w:id="1134828807">
                  <w:marLeft w:val="0"/>
                  <w:marRight w:val="0"/>
                  <w:marTop w:val="0"/>
                  <w:marBottom w:val="0"/>
                  <w:divBdr>
                    <w:top w:val="none" w:sz="0" w:space="0" w:color="auto"/>
                    <w:left w:val="none" w:sz="0" w:space="0" w:color="auto"/>
                    <w:bottom w:val="none" w:sz="0" w:space="0" w:color="auto"/>
                    <w:right w:val="none" w:sz="0" w:space="0" w:color="auto"/>
                  </w:divBdr>
                  <w:divsChild>
                    <w:div w:id="451095600">
                      <w:marLeft w:val="0"/>
                      <w:marRight w:val="0"/>
                      <w:marTop w:val="0"/>
                      <w:marBottom w:val="0"/>
                      <w:divBdr>
                        <w:top w:val="none" w:sz="0" w:space="0" w:color="auto"/>
                        <w:left w:val="none" w:sz="0" w:space="0" w:color="auto"/>
                        <w:bottom w:val="none" w:sz="0" w:space="0" w:color="auto"/>
                        <w:right w:val="none" w:sz="0" w:space="0" w:color="auto"/>
                      </w:divBdr>
                    </w:div>
                  </w:divsChild>
                </w:div>
                <w:div w:id="1205869864">
                  <w:marLeft w:val="0"/>
                  <w:marRight w:val="0"/>
                  <w:marTop w:val="0"/>
                  <w:marBottom w:val="0"/>
                  <w:divBdr>
                    <w:top w:val="none" w:sz="0" w:space="0" w:color="auto"/>
                    <w:left w:val="none" w:sz="0" w:space="0" w:color="auto"/>
                    <w:bottom w:val="none" w:sz="0" w:space="0" w:color="auto"/>
                    <w:right w:val="none" w:sz="0" w:space="0" w:color="auto"/>
                  </w:divBdr>
                  <w:divsChild>
                    <w:div w:id="1889608318">
                      <w:marLeft w:val="0"/>
                      <w:marRight w:val="0"/>
                      <w:marTop w:val="0"/>
                      <w:marBottom w:val="0"/>
                      <w:divBdr>
                        <w:top w:val="none" w:sz="0" w:space="0" w:color="auto"/>
                        <w:left w:val="none" w:sz="0" w:space="0" w:color="auto"/>
                        <w:bottom w:val="none" w:sz="0" w:space="0" w:color="auto"/>
                        <w:right w:val="none" w:sz="0" w:space="0" w:color="auto"/>
                      </w:divBdr>
                    </w:div>
                  </w:divsChild>
                </w:div>
                <w:div w:id="1305623743">
                  <w:marLeft w:val="0"/>
                  <w:marRight w:val="0"/>
                  <w:marTop w:val="0"/>
                  <w:marBottom w:val="0"/>
                  <w:divBdr>
                    <w:top w:val="none" w:sz="0" w:space="0" w:color="auto"/>
                    <w:left w:val="none" w:sz="0" w:space="0" w:color="auto"/>
                    <w:bottom w:val="none" w:sz="0" w:space="0" w:color="auto"/>
                    <w:right w:val="none" w:sz="0" w:space="0" w:color="auto"/>
                  </w:divBdr>
                  <w:divsChild>
                    <w:div w:id="777064468">
                      <w:marLeft w:val="0"/>
                      <w:marRight w:val="0"/>
                      <w:marTop w:val="0"/>
                      <w:marBottom w:val="0"/>
                      <w:divBdr>
                        <w:top w:val="none" w:sz="0" w:space="0" w:color="auto"/>
                        <w:left w:val="none" w:sz="0" w:space="0" w:color="auto"/>
                        <w:bottom w:val="none" w:sz="0" w:space="0" w:color="auto"/>
                        <w:right w:val="none" w:sz="0" w:space="0" w:color="auto"/>
                      </w:divBdr>
                    </w:div>
                  </w:divsChild>
                </w:div>
                <w:div w:id="1308169590">
                  <w:marLeft w:val="0"/>
                  <w:marRight w:val="0"/>
                  <w:marTop w:val="0"/>
                  <w:marBottom w:val="0"/>
                  <w:divBdr>
                    <w:top w:val="none" w:sz="0" w:space="0" w:color="auto"/>
                    <w:left w:val="none" w:sz="0" w:space="0" w:color="auto"/>
                    <w:bottom w:val="none" w:sz="0" w:space="0" w:color="auto"/>
                    <w:right w:val="none" w:sz="0" w:space="0" w:color="auto"/>
                  </w:divBdr>
                  <w:divsChild>
                    <w:div w:id="331682135">
                      <w:marLeft w:val="0"/>
                      <w:marRight w:val="0"/>
                      <w:marTop w:val="0"/>
                      <w:marBottom w:val="0"/>
                      <w:divBdr>
                        <w:top w:val="none" w:sz="0" w:space="0" w:color="auto"/>
                        <w:left w:val="none" w:sz="0" w:space="0" w:color="auto"/>
                        <w:bottom w:val="none" w:sz="0" w:space="0" w:color="auto"/>
                        <w:right w:val="none" w:sz="0" w:space="0" w:color="auto"/>
                      </w:divBdr>
                    </w:div>
                  </w:divsChild>
                </w:div>
                <w:div w:id="1320158224">
                  <w:marLeft w:val="0"/>
                  <w:marRight w:val="0"/>
                  <w:marTop w:val="0"/>
                  <w:marBottom w:val="0"/>
                  <w:divBdr>
                    <w:top w:val="none" w:sz="0" w:space="0" w:color="auto"/>
                    <w:left w:val="none" w:sz="0" w:space="0" w:color="auto"/>
                    <w:bottom w:val="none" w:sz="0" w:space="0" w:color="auto"/>
                    <w:right w:val="none" w:sz="0" w:space="0" w:color="auto"/>
                  </w:divBdr>
                  <w:divsChild>
                    <w:div w:id="1970358269">
                      <w:marLeft w:val="0"/>
                      <w:marRight w:val="0"/>
                      <w:marTop w:val="0"/>
                      <w:marBottom w:val="0"/>
                      <w:divBdr>
                        <w:top w:val="none" w:sz="0" w:space="0" w:color="auto"/>
                        <w:left w:val="none" w:sz="0" w:space="0" w:color="auto"/>
                        <w:bottom w:val="none" w:sz="0" w:space="0" w:color="auto"/>
                        <w:right w:val="none" w:sz="0" w:space="0" w:color="auto"/>
                      </w:divBdr>
                    </w:div>
                  </w:divsChild>
                </w:div>
                <w:div w:id="1380132442">
                  <w:marLeft w:val="0"/>
                  <w:marRight w:val="0"/>
                  <w:marTop w:val="0"/>
                  <w:marBottom w:val="0"/>
                  <w:divBdr>
                    <w:top w:val="none" w:sz="0" w:space="0" w:color="auto"/>
                    <w:left w:val="none" w:sz="0" w:space="0" w:color="auto"/>
                    <w:bottom w:val="none" w:sz="0" w:space="0" w:color="auto"/>
                    <w:right w:val="none" w:sz="0" w:space="0" w:color="auto"/>
                  </w:divBdr>
                  <w:divsChild>
                    <w:div w:id="1847788696">
                      <w:marLeft w:val="0"/>
                      <w:marRight w:val="0"/>
                      <w:marTop w:val="0"/>
                      <w:marBottom w:val="0"/>
                      <w:divBdr>
                        <w:top w:val="none" w:sz="0" w:space="0" w:color="auto"/>
                        <w:left w:val="none" w:sz="0" w:space="0" w:color="auto"/>
                        <w:bottom w:val="none" w:sz="0" w:space="0" w:color="auto"/>
                        <w:right w:val="none" w:sz="0" w:space="0" w:color="auto"/>
                      </w:divBdr>
                    </w:div>
                  </w:divsChild>
                </w:div>
                <w:div w:id="1540900363">
                  <w:marLeft w:val="0"/>
                  <w:marRight w:val="0"/>
                  <w:marTop w:val="0"/>
                  <w:marBottom w:val="0"/>
                  <w:divBdr>
                    <w:top w:val="none" w:sz="0" w:space="0" w:color="auto"/>
                    <w:left w:val="none" w:sz="0" w:space="0" w:color="auto"/>
                    <w:bottom w:val="none" w:sz="0" w:space="0" w:color="auto"/>
                    <w:right w:val="none" w:sz="0" w:space="0" w:color="auto"/>
                  </w:divBdr>
                  <w:divsChild>
                    <w:div w:id="217281520">
                      <w:marLeft w:val="0"/>
                      <w:marRight w:val="0"/>
                      <w:marTop w:val="0"/>
                      <w:marBottom w:val="0"/>
                      <w:divBdr>
                        <w:top w:val="none" w:sz="0" w:space="0" w:color="auto"/>
                        <w:left w:val="none" w:sz="0" w:space="0" w:color="auto"/>
                        <w:bottom w:val="none" w:sz="0" w:space="0" w:color="auto"/>
                        <w:right w:val="none" w:sz="0" w:space="0" w:color="auto"/>
                      </w:divBdr>
                    </w:div>
                  </w:divsChild>
                </w:div>
                <w:div w:id="1716349229">
                  <w:marLeft w:val="0"/>
                  <w:marRight w:val="0"/>
                  <w:marTop w:val="0"/>
                  <w:marBottom w:val="0"/>
                  <w:divBdr>
                    <w:top w:val="none" w:sz="0" w:space="0" w:color="auto"/>
                    <w:left w:val="none" w:sz="0" w:space="0" w:color="auto"/>
                    <w:bottom w:val="none" w:sz="0" w:space="0" w:color="auto"/>
                    <w:right w:val="none" w:sz="0" w:space="0" w:color="auto"/>
                  </w:divBdr>
                  <w:divsChild>
                    <w:div w:id="1856335218">
                      <w:marLeft w:val="0"/>
                      <w:marRight w:val="0"/>
                      <w:marTop w:val="0"/>
                      <w:marBottom w:val="0"/>
                      <w:divBdr>
                        <w:top w:val="none" w:sz="0" w:space="0" w:color="auto"/>
                        <w:left w:val="none" w:sz="0" w:space="0" w:color="auto"/>
                        <w:bottom w:val="none" w:sz="0" w:space="0" w:color="auto"/>
                        <w:right w:val="none" w:sz="0" w:space="0" w:color="auto"/>
                      </w:divBdr>
                    </w:div>
                  </w:divsChild>
                </w:div>
                <w:div w:id="1890074596">
                  <w:marLeft w:val="0"/>
                  <w:marRight w:val="0"/>
                  <w:marTop w:val="0"/>
                  <w:marBottom w:val="0"/>
                  <w:divBdr>
                    <w:top w:val="none" w:sz="0" w:space="0" w:color="auto"/>
                    <w:left w:val="none" w:sz="0" w:space="0" w:color="auto"/>
                    <w:bottom w:val="none" w:sz="0" w:space="0" w:color="auto"/>
                    <w:right w:val="none" w:sz="0" w:space="0" w:color="auto"/>
                  </w:divBdr>
                  <w:divsChild>
                    <w:div w:id="1973436950">
                      <w:marLeft w:val="0"/>
                      <w:marRight w:val="0"/>
                      <w:marTop w:val="0"/>
                      <w:marBottom w:val="0"/>
                      <w:divBdr>
                        <w:top w:val="none" w:sz="0" w:space="0" w:color="auto"/>
                        <w:left w:val="none" w:sz="0" w:space="0" w:color="auto"/>
                        <w:bottom w:val="none" w:sz="0" w:space="0" w:color="auto"/>
                        <w:right w:val="none" w:sz="0" w:space="0" w:color="auto"/>
                      </w:divBdr>
                    </w:div>
                  </w:divsChild>
                </w:div>
                <w:div w:id="1895041145">
                  <w:marLeft w:val="0"/>
                  <w:marRight w:val="0"/>
                  <w:marTop w:val="0"/>
                  <w:marBottom w:val="0"/>
                  <w:divBdr>
                    <w:top w:val="none" w:sz="0" w:space="0" w:color="auto"/>
                    <w:left w:val="none" w:sz="0" w:space="0" w:color="auto"/>
                    <w:bottom w:val="none" w:sz="0" w:space="0" w:color="auto"/>
                    <w:right w:val="none" w:sz="0" w:space="0" w:color="auto"/>
                  </w:divBdr>
                  <w:divsChild>
                    <w:div w:id="1643119486">
                      <w:marLeft w:val="0"/>
                      <w:marRight w:val="0"/>
                      <w:marTop w:val="0"/>
                      <w:marBottom w:val="0"/>
                      <w:divBdr>
                        <w:top w:val="none" w:sz="0" w:space="0" w:color="auto"/>
                        <w:left w:val="none" w:sz="0" w:space="0" w:color="auto"/>
                        <w:bottom w:val="none" w:sz="0" w:space="0" w:color="auto"/>
                        <w:right w:val="none" w:sz="0" w:space="0" w:color="auto"/>
                      </w:divBdr>
                    </w:div>
                  </w:divsChild>
                </w:div>
                <w:div w:id="1934513430">
                  <w:marLeft w:val="0"/>
                  <w:marRight w:val="0"/>
                  <w:marTop w:val="0"/>
                  <w:marBottom w:val="0"/>
                  <w:divBdr>
                    <w:top w:val="none" w:sz="0" w:space="0" w:color="auto"/>
                    <w:left w:val="none" w:sz="0" w:space="0" w:color="auto"/>
                    <w:bottom w:val="none" w:sz="0" w:space="0" w:color="auto"/>
                    <w:right w:val="none" w:sz="0" w:space="0" w:color="auto"/>
                  </w:divBdr>
                  <w:divsChild>
                    <w:div w:id="175772573">
                      <w:marLeft w:val="0"/>
                      <w:marRight w:val="0"/>
                      <w:marTop w:val="0"/>
                      <w:marBottom w:val="0"/>
                      <w:divBdr>
                        <w:top w:val="none" w:sz="0" w:space="0" w:color="auto"/>
                        <w:left w:val="none" w:sz="0" w:space="0" w:color="auto"/>
                        <w:bottom w:val="none" w:sz="0" w:space="0" w:color="auto"/>
                        <w:right w:val="none" w:sz="0" w:space="0" w:color="auto"/>
                      </w:divBdr>
                    </w:div>
                  </w:divsChild>
                </w:div>
                <w:div w:id="1996641225">
                  <w:marLeft w:val="0"/>
                  <w:marRight w:val="0"/>
                  <w:marTop w:val="0"/>
                  <w:marBottom w:val="0"/>
                  <w:divBdr>
                    <w:top w:val="none" w:sz="0" w:space="0" w:color="auto"/>
                    <w:left w:val="none" w:sz="0" w:space="0" w:color="auto"/>
                    <w:bottom w:val="none" w:sz="0" w:space="0" w:color="auto"/>
                    <w:right w:val="none" w:sz="0" w:space="0" w:color="auto"/>
                  </w:divBdr>
                  <w:divsChild>
                    <w:div w:id="50659655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332491530">
          <w:marLeft w:val="0"/>
          <w:marRight w:val="0"/>
          <w:marTop w:val="0"/>
          <w:marBottom w:val="0"/>
          <w:divBdr>
            <w:top w:val="none" w:sz="0" w:space="0" w:color="auto"/>
            <w:left w:val="none" w:sz="0" w:space="0" w:color="auto"/>
            <w:bottom w:val="none" w:sz="0" w:space="0" w:color="auto"/>
            <w:right w:val="none" w:sz="0" w:space="0" w:color="auto"/>
          </w:divBdr>
        </w:div>
        <w:div w:id="339897691">
          <w:marLeft w:val="0"/>
          <w:marRight w:val="0"/>
          <w:marTop w:val="0"/>
          <w:marBottom w:val="0"/>
          <w:divBdr>
            <w:top w:val="none" w:sz="0" w:space="0" w:color="auto"/>
            <w:left w:val="none" w:sz="0" w:space="0" w:color="auto"/>
            <w:bottom w:val="none" w:sz="0" w:space="0" w:color="auto"/>
            <w:right w:val="none" w:sz="0" w:space="0" w:color="auto"/>
          </w:divBdr>
        </w:div>
        <w:div w:id="344328196">
          <w:marLeft w:val="0"/>
          <w:marRight w:val="0"/>
          <w:marTop w:val="0"/>
          <w:marBottom w:val="0"/>
          <w:divBdr>
            <w:top w:val="none" w:sz="0" w:space="0" w:color="auto"/>
            <w:left w:val="none" w:sz="0" w:space="0" w:color="auto"/>
            <w:bottom w:val="none" w:sz="0" w:space="0" w:color="auto"/>
            <w:right w:val="none" w:sz="0" w:space="0" w:color="auto"/>
          </w:divBdr>
        </w:div>
        <w:div w:id="423380507">
          <w:marLeft w:val="0"/>
          <w:marRight w:val="0"/>
          <w:marTop w:val="0"/>
          <w:marBottom w:val="0"/>
          <w:divBdr>
            <w:top w:val="none" w:sz="0" w:space="0" w:color="auto"/>
            <w:left w:val="none" w:sz="0" w:space="0" w:color="auto"/>
            <w:bottom w:val="none" w:sz="0" w:space="0" w:color="auto"/>
            <w:right w:val="none" w:sz="0" w:space="0" w:color="auto"/>
          </w:divBdr>
        </w:div>
        <w:div w:id="423838985">
          <w:marLeft w:val="0"/>
          <w:marRight w:val="0"/>
          <w:marTop w:val="0"/>
          <w:marBottom w:val="0"/>
          <w:divBdr>
            <w:top w:val="none" w:sz="0" w:space="0" w:color="auto"/>
            <w:left w:val="none" w:sz="0" w:space="0" w:color="auto"/>
            <w:bottom w:val="none" w:sz="0" w:space="0" w:color="auto"/>
            <w:right w:val="none" w:sz="0" w:space="0" w:color="auto"/>
          </w:divBdr>
        </w:div>
        <w:div w:id="467557040">
          <w:marLeft w:val="0"/>
          <w:marRight w:val="0"/>
          <w:marTop w:val="0"/>
          <w:marBottom w:val="0"/>
          <w:divBdr>
            <w:top w:val="none" w:sz="0" w:space="0" w:color="auto"/>
            <w:left w:val="none" w:sz="0" w:space="0" w:color="auto"/>
            <w:bottom w:val="none" w:sz="0" w:space="0" w:color="auto"/>
            <w:right w:val="none" w:sz="0" w:space="0" w:color="auto"/>
          </w:divBdr>
          <w:divsChild>
            <w:div w:id="5911239">
              <w:marLeft w:val="-75"/>
              <w:marRight w:val="0"/>
              <w:marTop w:val="30"/>
              <w:marBottom w:val="30"/>
              <w:divBdr>
                <w:top w:val="none" w:sz="0" w:space="0" w:color="auto"/>
                <w:left w:val="none" w:sz="0" w:space="0" w:color="auto"/>
                <w:bottom w:val="none" w:sz="0" w:space="0" w:color="auto"/>
                <w:right w:val="none" w:sz="0" w:space="0" w:color="auto"/>
              </w:divBdr>
              <w:divsChild>
                <w:div w:id="174422549">
                  <w:marLeft w:val="0"/>
                  <w:marRight w:val="0"/>
                  <w:marTop w:val="0"/>
                  <w:marBottom w:val="0"/>
                  <w:divBdr>
                    <w:top w:val="none" w:sz="0" w:space="0" w:color="auto"/>
                    <w:left w:val="none" w:sz="0" w:space="0" w:color="auto"/>
                    <w:bottom w:val="none" w:sz="0" w:space="0" w:color="auto"/>
                    <w:right w:val="none" w:sz="0" w:space="0" w:color="auto"/>
                  </w:divBdr>
                  <w:divsChild>
                    <w:div w:id="854925666">
                      <w:marLeft w:val="0"/>
                      <w:marRight w:val="0"/>
                      <w:marTop w:val="0"/>
                      <w:marBottom w:val="0"/>
                      <w:divBdr>
                        <w:top w:val="none" w:sz="0" w:space="0" w:color="auto"/>
                        <w:left w:val="none" w:sz="0" w:space="0" w:color="auto"/>
                        <w:bottom w:val="none" w:sz="0" w:space="0" w:color="auto"/>
                        <w:right w:val="none" w:sz="0" w:space="0" w:color="auto"/>
                      </w:divBdr>
                    </w:div>
                    <w:div w:id="988283855">
                      <w:marLeft w:val="0"/>
                      <w:marRight w:val="0"/>
                      <w:marTop w:val="0"/>
                      <w:marBottom w:val="0"/>
                      <w:divBdr>
                        <w:top w:val="none" w:sz="0" w:space="0" w:color="auto"/>
                        <w:left w:val="none" w:sz="0" w:space="0" w:color="auto"/>
                        <w:bottom w:val="none" w:sz="0" w:space="0" w:color="auto"/>
                        <w:right w:val="none" w:sz="0" w:space="0" w:color="auto"/>
                      </w:divBdr>
                    </w:div>
                    <w:div w:id="1235774271">
                      <w:marLeft w:val="0"/>
                      <w:marRight w:val="0"/>
                      <w:marTop w:val="0"/>
                      <w:marBottom w:val="0"/>
                      <w:divBdr>
                        <w:top w:val="none" w:sz="0" w:space="0" w:color="auto"/>
                        <w:left w:val="none" w:sz="0" w:space="0" w:color="auto"/>
                        <w:bottom w:val="none" w:sz="0" w:space="0" w:color="auto"/>
                        <w:right w:val="none" w:sz="0" w:space="0" w:color="auto"/>
                      </w:divBdr>
                    </w:div>
                  </w:divsChild>
                </w:div>
                <w:div w:id="382754412">
                  <w:marLeft w:val="0"/>
                  <w:marRight w:val="0"/>
                  <w:marTop w:val="0"/>
                  <w:marBottom w:val="0"/>
                  <w:divBdr>
                    <w:top w:val="none" w:sz="0" w:space="0" w:color="auto"/>
                    <w:left w:val="none" w:sz="0" w:space="0" w:color="auto"/>
                    <w:bottom w:val="none" w:sz="0" w:space="0" w:color="auto"/>
                    <w:right w:val="none" w:sz="0" w:space="0" w:color="auto"/>
                  </w:divBdr>
                  <w:divsChild>
                    <w:div w:id="287666071">
                      <w:marLeft w:val="0"/>
                      <w:marRight w:val="0"/>
                      <w:marTop w:val="0"/>
                      <w:marBottom w:val="0"/>
                      <w:divBdr>
                        <w:top w:val="none" w:sz="0" w:space="0" w:color="auto"/>
                        <w:left w:val="none" w:sz="0" w:space="0" w:color="auto"/>
                        <w:bottom w:val="none" w:sz="0" w:space="0" w:color="auto"/>
                        <w:right w:val="none" w:sz="0" w:space="0" w:color="auto"/>
                      </w:divBdr>
                    </w:div>
                    <w:div w:id="788166151">
                      <w:marLeft w:val="0"/>
                      <w:marRight w:val="0"/>
                      <w:marTop w:val="0"/>
                      <w:marBottom w:val="0"/>
                      <w:divBdr>
                        <w:top w:val="none" w:sz="0" w:space="0" w:color="auto"/>
                        <w:left w:val="none" w:sz="0" w:space="0" w:color="auto"/>
                        <w:bottom w:val="none" w:sz="0" w:space="0" w:color="auto"/>
                        <w:right w:val="none" w:sz="0" w:space="0" w:color="auto"/>
                      </w:divBdr>
                    </w:div>
                  </w:divsChild>
                </w:div>
                <w:div w:id="901989972">
                  <w:marLeft w:val="0"/>
                  <w:marRight w:val="0"/>
                  <w:marTop w:val="0"/>
                  <w:marBottom w:val="0"/>
                  <w:divBdr>
                    <w:top w:val="none" w:sz="0" w:space="0" w:color="auto"/>
                    <w:left w:val="none" w:sz="0" w:space="0" w:color="auto"/>
                    <w:bottom w:val="none" w:sz="0" w:space="0" w:color="auto"/>
                    <w:right w:val="none" w:sz="0" w:space="0" w:color="auto"/>
                  </w:divBdr>
                  <w:divsChild>
                    <w:div w:id="608633681">
                      <w:marLeft w:val="0"/>
                      <w:marRight w:val="0"/>
                      <w:marTop w:val="0"/>
                      <w:marBottom w:val="0"/>
                      <w:divBdr>
                        <w:top w:val="none" w:sz="0" w:space="0" w:color="auto"/>
                        <w:left w:val="none" w:sz="0" w:space="0" w:color="auto"/>
                        <w:bottom w:val="none" w:sz="0" w:space="0" w:color="auto"/>
                        <w:right w:val="none" w:sz="0" w:space="0" w:color="auto"/>
                      </w:divBdr>
                    </w:div>
                    <w:div w:id="804276120">
                      <w:marLeft w:val="0"/>
                      <w:marRight w:val="0"/>
                      <w:marTop w:val="0"/>
                      <w:marBottom w:val="0"/>
                      <w:divBdr>
                        <w:top w:val="none" w:sz="0" w:space="0" w:color="auto"/>
                        <w:left w:val="none" w:sz="0" w:space="0" w:color="auto"/>
                        <w:bottom w:val="none" w:sz="0" w:space="0" w:color="auto"/>
                        <w:right w:val="none" w:sz="0" w:space="0" w:color="auto"/>
                      </w:divBdr>
                    </w:div>
                    <w:div w:id="1057824885">
                      <w:marLeft w:val="0"/>
                      <w:marRight w:val="0"/>
                      <w:marTop w:val="0"/>
                      <w:marBottom w:val="0"/>
                      <w:divBdr>
                        <w:top w:val="none" w:sz="0" w:space="0" w:color="auto"/>
                        <w:left w:val="none" w:sz="0" w:space="0" w:color="auto"/>
                        <w:bottom w:val="none" w:sz="0" w:space="0" w:color="auto"/>
                        <w:right w:val="none" w:sz="0" w:space="0" w:color="auto"/>
                      </w:divBdr>
                    </w:div>
                  </w:divsChild>
                </w:div>
                <w:div w:id="961574896">
                  <w:marLeft w:val="0"/>
                  <w:marRight w:val="0"/>
                  <w:marTop w:val="0"/>
                  <w:marBottom w:val="0"/>
                  <w:divBdr>
                    <w:top w:val="none" w:sz="0" w:space="0" w:color="auto"/>
                    <w:left w:val="none" w:sz="0" w:space="0" w:color="auto"/>
                    <w:bottom w:val="none" w:sz="0" w:space="0" w:color="auto"/>
                    <w:right w:val="none" w:sz="0" w:space="0" w:color="auto"/>
                  </w:divBdr>
                  <w:divsChild>
                    <w:div w:id="1110516475">
                      <w:marLeft w:val="0"/>
                      <w:marRight w:val="0"/>
                      <w:marTop w:val="0"/>
                      <w:marBottom w:val="0"/>
                      <w:divBdr>
                        <w:top w:val="none" w:sz="0" w:space="0" w:color="auto"/>
                        <w:left w:val="none" w:sz="0" w:space="0" w:color="auto"/>
                        <w:bottom w:val="none" w:sz="0" w:space="0" w:color="auto"/>
                        <w:right w:val="none" w:sz="0" w:space="0" w:color="auto"/>
                      </w:divBdr>
                    </w:div>
                    <w:div w:id="1998655137">
                      <w:marLeft w:val="0"/>
                      <w:marRight w:val="0"/>
                      <w:marTop w:val="0"/>
                      <w:marBottom w:val="0"/>
                      <w:divBdr>
                        <w:top w:val="none" w:sz="0" w:space="0" w:color="auto"/>
                        <w:left w:val="none" w:sz="0" w:space="0" w:color="auto"/>
                        <w:bottom w:val="none" w:sz="0" w:space="0" w:color="auto"/>
                        <w:right w:val="none" w:sz="0" w:space="0" w:color="auto"/>
                      </w:divBdr>
                    </w:div>
                  </w:divsChild>
                </w:div>
                <w:div w:id="1199047832">
                  <w:marLeft w:val="0"/>
                  <w:marRight w:val="0"/>
                  <w:marTop w:val="0"/>
                  <w:marBottom w:val="0"/>
                  <w:divBdr>
                    <w:top w:val="none" w:sz="0" w:space="0" w:color="auto"/>
                    <w:left w:val="none" w:sz="0" w:space="0" w:color="auto"/>
                    <w:bottom w:val="none" w:sz="0" w:space="0" w:color="auto"/>
                    <w:right w:val="none" w:sz="0" w:space="0" w:color="auto"/>
                  </w:divBdr>
                  <w:divsChild>
                    <w:div w:id="527304179">
                      <w:marLeft w:val="0"/>
                      <w:marRight w:val="0"/>
                      <w:marTop w:val="0"/>
                      <w:marBottom w:val="0"/>
                      <w:divBdr>
                        <w:top w:val="none" w:sz="0" w:space="0" w:color="auto"/>
                        <w:left w:val="none" w:sz="0" w:space="0" w:color="auto"/>
                        <w:bottom w:val="none" w:sz="0" w:space="0" w:color="auto"/>
                        <w:right w:val="none" w:sz="0" w:space="0" w:color="auto"/>
                      </w:divBdr>
                    </w:div>
                    <w:div w:id="738941559">
                      <w:marLeft w:val="0"/>
                      <w:marRight w:val="0"/>
                      <w:marTop w:val="0"/>
                      <w:marBottom w:val="0"/>
                      <w:divBdr>
                        <w:top w:val="none" w:sz="0" w:space="0" w:color="auto"/>
                        <w:left w:val="none" w:sz="0" w:space="0" w:color="auto"/>
                        <w:bottom w:val="none" w:sz="0" w:space="0" w:color="auto"/>
                        <w:right w:val="none" w:sz="0" w:space="0" w:color="auto"/>
                      </w:divBdr>
                    </w:div>
                    <w:div w:id="1988513335">
                      <w:marLeft w:val="0"/>
                      <w:marRight w:val="0"/>
                      <w:marTop w:val="0"/>
                      <w:marBottom w:val="0"/>
                      <w:divBdr>
                        <w:top w:val="none" w:sz="0" w:space="0" w:color="auto"/>
                        <w:left w:val="none" w:sz="0" w:space="0" w:color="auto"/>
                        <w:bottom w:val="none" w:sz="0" w:space="0" w:color="auto"/>
                        <w:right w:val="none" w:sz="0" w:space="0" w:color="auto"/>
                      </w:divBdr>
                    </w:div>
                  </w:divsChild>
                </w:div>
                <w:div w:id="1799178353">
                  <w:marLeft w:val="0"/>
                  <w:marRight w:val="0"/>
                  <w:marTop w:val="0"/>
                  <w:marBottom w:val="0"/>
                  <w:divBdr>
                    <w:top w:val="none" w:sz="0" w:space="0" w:color="auto"/>
                    <w:left w:val="none" w:sz="0" w:space="0" w:color="auto"/>
                    <w:bottom w:val="none" w:sz="0" w:space="0" w:color="auto"/>
                    <w:right w:val="none" w:sz="0" w:space="0" w:color="auto"/>
                  </w:divBdr>
                  <w:divsChild>
                    <w:div w:id="526136946">
                      <w:marLeft w:val="0"/>
                      <w:marRight w:val="0"/>
                      <w:marTop w:val="0"/>
                      <w:marBottom w:val="0"/>
                      <w:divBdr>
                        <w:top w:val="none" w:sz="0" w:space="0" w:color="auto"/>
                        <w:left w:val="none" w:sz="0" w:space="0" w:color="auto"/>
                        <w:bottom w:val="none" w:sz="0" w:space="0" w:color="auto"/>
                        <w:right w:val="none" w:sz="0" w:space="0" w:color="auto"/>
                      </w:divBdr>
                    </w:div>
                    <w:div w:id="963971032">
                      <w:marLeft w:val="0"/>
                      <w:marRight w:val="0"/>
                      <w:marTop w:val="0"/>
                      <w:marBottom w:val="0"/>
                      <w:divBdr>
                        <w:top w:val="none" w:sz="0" w:space="0" w:color="auto"/>
                        <w:left w:val="none" w:sz="0" w:space="0" w:color="auto"/>
                        <w:bottom w:val="none" w:sz="0" w:space="0" w:color="auto"/>
                        <w:right w:val="none" w:sz="0" w:space="0" w:color="auto"/>
                      </w:divBdr>
                    </w:div>
                    <w:div w:id="134336334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470638705">
          <w:marLeft w:val="0"/>
          <w:marRight w:val="0"/>
          <w:marTop w:val="0"/>
          <w:marBottom w:val="0"/>
          <w:divBdr>
            <w:top w:val="none" w:sz="0" w:space="0" w:color="auto"/>
            <w:left w:val="none" w:sz="0" w:space="0" w:color="auto"/>
            <w:bottom w:val="none" w:sz="0" w:space="0" w:color="auto"/>
            <w:right w:val="none" w:sz="0" w:space="0" w:color="auto"/>
          </w:divBdr>
        </w:div>
        <w:div w:id="484443563">
          <w:marLeft w:val="0"/>
          <w:marRight w:val="0"/>
          <w:marTop w:val="0"/>
          <w:marBottom w:val="0"/>
          <w:divBdr>
            <w:top w:val="none" w:sz="0" w:space="0" w:color="auto"/>
            <w:left w:val="none" w:sz="0" w:space="0" w:color="auto"/>
            <w:bottom w:val="none" w:sz="0" w:space="0" w:color="auto"/>
            <w:right w:val="none" w:sz="0" w:space="0" w:color="auto"/>
          </w:divBdr>
          <w:divsChild>
            <w:div w:id="1978291940">
              <w:marLeft w:val="0"/>
              <w:marRight w:val="0"/>
              <w:marTop w:val="0"/>
              <w:marBottom w:val="0"/>
              <w:divBdr>
                <w:top w:val="none" w:sz="0" w:space="0" w:color="auto"/>
                <w:left w:val="none" w:sz="0" w:space="0" w:color="auto"/>
                <w:bottom w:val="none" w:sz="0" w:space="0" w:color="auto"/>
                <w:right w:val="none" w:sz="0" w:space="0" w:color="auto"/>
              </w:divBdr>
            </w:div>
          </w:divsChild>
        </w:div>
        <w:div w:id="497119550">
          <w:marLeft w:val="0"/>
          <w:marRight w:val="0"/>
          <w:marTop w:val="0"/>
          <w:marBottom w:val="0"/>
          <w:divBdr>
            <w:top w:val="none" w:sz="0" w:space="0" w:color="auto"/>
            <w:left w:val="none" w:sz="0" w:space="0" w:color="auto"/>
            <w:bottom w:val="none" w:sz="0" w:space="0" w:color="auto"/>
            <w:right w:val="none" w:sz="0" w:space="0" w:color="auto"/>
          </w:divBdr>
        </w:div>
        <w:div w:id="500658287">
          <w:marLeft w:val="0"/>
          <w:marRight w:val="0"/>
          <w:marTop w:val="0"/>
          <w:marBottom w:val="0"/>
          <w:divBdr>
            <w:top w:val="none" w:sz="0" w:space="0" w:color="auto"/>
            <w:left w:val="none" w:sz="0" w:space="0" w:color="auto"/>
            <w:bottom w:val="none" w:sz="0" w:space="0" w:color="auto"/>
            <w:right w:val="none" w:sz="0" w:space="0" w:color="auto"/>
          </w:divBdr>
        </w:div>
        <w:div w:id="506098643">
          <w:marLeft w:val="0"/>
          <w:marRight w:val="0"/>
          <w:marTop w:val="0"/>
          <w:marBottom w:val="0"/>
          <w:divBdr>
            <w:top w:val="none" w:sz="0" w:space="0" w:color="auto"/>
            <w:left w:val="none" w:sz="0" w:space="0" w:color="auto"/>
            <w:bottom w:val="none" w:sz="0" w:space="0" w:color="auto"/>
            <w:right w:val="none" w:sz="0" w:space="0" w:color="auto"/>
          </w:divBdr>
        </w:div>
        <w:div w:id="519708743">
          <w:marLeft w:val="0"/>
          <w:marRight w:val="0"/>
          <w:marTop w:val="0"/>
          <w:marBottom w:val="0"/>
          <w:divBdr>
            <w:top w:val="none" w:sz="0" w:space="0" w:color="auto"/>
            <w:left w:val="none" w:sz="0" w:space="0" w:color="auto"/>
            <w:bottom w:val="none" w:sz="0" w:space="0" w:color="auto"/>
            <w:right w:val="none" w:sz="0" w:space="0" w:color="auto"/>
          </w:divBdr>
        </w:div>
        <w:div w:id="573663758">
          <w:marLeft w:val="0"/>
          <w:marRight w:val="0"/>
          <w:marTop w:val="0"/>
          <w:marBottom w:val="0"/>
          <w:divBdr>
            <w:top w:val="none" w:sz="0" w:space="0" w:color="auto"/>
            <w:left w:val="none" w:sz="0" w:space="0" w:color="auto"/>
            <w:bottom w:val="none" w:sz="0" w:space="0" w:color="auto"/>
            <w:right w:val="none" w:sz="0" w:space="0" w:color="auto"/>
          </w:divBdr>
        </w:div>
        <w:div w:id="584537550">
          <w:marLeft w:val="0"/>
          <w:marRight w:val="0"/>
          <w:marTop w:val="0"/>
          <w:marBottom w:val="0"/>
          <w:divBdr>
            <w:top w:val="none" w:sz="0" w:space="0" w:color="auto"/>
            <w:left w:val="none" w:sz="0" w:space="0" w:color="auto"/>
            <w:bottom w:val="none" w:sz="0" w:space="0" w:color="auto"/>
            <w:right w:val="none" w:sz="0" w:space="0" w:color="auto"/>
          </w:divBdr>
        </w:div>
        <w:div w:id="585001165">
          <w:marLeft w:val="0"/>
          <w:marRight w:val="0"/>
          <w:marTop w:val="0"/>
          <w:marBottom w:val="0"/>
          <w:divBdr>
            <w:top w:val="none" w:sz="0" w:space="0" w:color="auto"/>
            <w:left w:val="none" w:sz="0" w:space="0" w:color="auto"/>
            <w:bottom w:val="none" w:sz="0" w:space="0" w:color="auto"/>
            <w:right w:val="none" w:sz="0" w:space="0" w:color="auto"/>
          </w:divBdr>
        </w:div>
        <w:div w:id="585772216">
          <w:marLeft w:val="0"/>
          <w:marRight w:val="0"/>
          <w:marTop w:val="0"/>
          <w:marBottom w:val="0"/>
          <w:divBdr>
            <w:top w:val="none" w:sz="0" w:space="0" w:color="auto"/>
            <w:left w:val="none" w:sz="0" w:space="0" w:color="auto"/>
            <w:bottom w:val="none" w:sz="0" w:space="0" w:color="auto"/>
            <w:right w:val="none" w:sz="0" w:space="0" w:color="auto"/>
          </w:divBdr>
        </w:div>
        <w:div w:id="593054805">
          <w:marLeft w:val="0"/>
          <w:marRight w:val="0"/>
          <w:marTop w:val="0"/>
          <w:marBottom w:val="0"/>
          <w:divBdr>
            <w:top w:val="none" w:sz="0" w:space="0" w:color="auto"/>
            <w:left w:val="none" w:sz="0" w:space="0" w:color="auto"/>
            <w:bottom w:val="none" w:sz="0" w:space="0" w:color="auto"/>
            <w:right w:val="none" w:sz="0" w:space="0" w:color="auto"/>
          </w:divBdr>
        </w:div>
        <w:div w:id="603923935">
          <w:marLeft w:val="0"/>
          <w:marRight w:val="0"/>
          <w:marTop w:val="0"/>
          <w:marBottom w:val="0"/>
          <w:divBdr>
            <w:top w:val="none" w:sz="0" w:space="0" w:color="auto"/>
            <w:left w:val="none" w:sz="0" w:space="0" w:color="auto"/>
            <w:bottom w:val="none" w:sz="0" w:space="0" w:color="auto"/>
            <w:right w:val="none" w:sz="0" w:space="0" w:color="auto"/>
          </w:divBdr>
          <w:divsChild>
            <w:div w:id="1718313261">
              <w:marLeft w:val="-75"/>
              <w:marRight w:val="0"/>
              <w:marTop w:val="30"/>
              <w:marBottom w:val="30"/>
              <w:divBdr>
                <w:top w:val="none" w:sz="0" w:space="0" w:color="auto"/>
                <w:left w:val="none" w:sz="0" w:space="0" w:color="auto"/>
                <w:bottom w:val="none" w:sz="0" w:space="0" w:color="auto"/>
                <w:right w:val="none" w:sz="0" w:space="0" w:color="auto"/>
              </w:divBdr>
              <w:divsChild>
                <w:div w:id="133916252">
                  <w:marLeft w:val="0"/>
                  <w:marRight w:val="0"/>
                  <w:marTop w:val="0"/>
                  <w:marBottom w:val="0"/>
                  <w:divBdr>
                    <w:top w:val="none" w:sz="0" w:space="0" w:color="auto"/>
                    <w:left w:val="none" w:sz="0" w:space="0" w:color="auto"/>
                    <w:bottom w:val="none" w:sz="0" w:space="0" w:color="auto"/>
                    <w:right w:val="none" w:sz="0" w:space="0" w:color="auto"/>
                  </w:divBdr>
                  <w:divsChild>
                    <w:div w:id="1718311599">
                      <w:marLeft w:val="0"/>
                      <w:marRight w:val="0"/>
                      <w:marTop w:val="0"/>
                      <w:marBottom w:val="0"/>
                      <w:divBdr>
                        <w:top w:val="none" w:sz="0" w:space="0" w:color="auto"/>
                        <w:left w:val="none" w:sz="0" w:space="0" w:color="auto"/>
                        <w:bottom w:val="none" w:sz="0" w:space="0" w:color="auto"/>
                        <w:right w:val="none" w:sz="0" w:space="0" w:color="auto"/>
                      </w:divBdr>
                    </w:div>
                  </w:divsChild>
                </w:div>
                <w:div w:id="273172224">
                  <w:marLeft w:val="0"/>
                  <w:marRight w:val="0"/>
                  <w:marTop w:val="0"/>
                  <w:marBottom w:val="0"/>
                  <w:divBdr>
                    <w:top w:val="none" w:sz="0" w:space="0" w:color="auto"/>
                    <w:left w:val="none" w:sz="0" w:space="0" w:color="auto"/>
                    <w:bottom w:val="none" w:sz="0" w:space="0" w:color="auto"/>
                    <w:right w:val="none" w:sz="0" w:space="0" w:color="auto"/>
                  </w:divBdr>
                  <w:divsChild>
                    <w:div w:id="444425977">
                      <w:marLeft w:val="0"/>
                      <w:marRight w:val="0"/>
                      <w:marTop w:val="0"/>
                      <w:marBottom w:val="0"/>
                      <w:divBdr>
                        <w:top w:val="none" w:sz="0" w:space="0" w:color="auto"/>
                        <w:left w:val="none" w:sz="0" w:space="0" w:color="auto"/>
                        <w:bottom w:val="none" w:sz="0" w:space="0" w:color="auto"/>
                        <w:right w:val="none" w:sz="0" w:space="0" w:color="auto"/>
                      </w:divBdr>
                    </w:div>
                  </w:divsChild>
                </w:div>
                <w:div w:id="278992282">
                  <w:marLeft w:val="0"/>
                  <w:marRight w:val="0"/>
                  <w:marTop w:val="0"/>
                  <w:marBottom w:val="0"/>
                  <w:divBdr>
                    <w:top w:val="none" w:sz="0" w:space="0" w:color="auto"/>
                    <w:left w:val="none" w:sz="0" w:space="0" w:color="auto"/>
                    <w:bottom w:val="none" w:sz="0" w:space="0" w:color="auto"/>
                    <w:right w:val="none" w:sz="0" w:space="0" w:color="auto"/>
                  </w:divBdr>
                  <w:divsChild>
                    <w:div w:id="6104624">
                      <w:marLeft w:val="0"/>
                      <w:marRight w:val="0"/>
                      <w:marTop w:val="0"/>
                      <w:marBottom w:val="0"/>
                      <w:divBdr>
                        <w:top w:val="none" w:sz="0" w:space="0" w:color="auto"/>
                        <w:left w:val="none" w:sz="0" w:space="0" w:color="auto"/>
                        <w:bottom w:val="none" w:sz="0" w:space="0" w:color="auto"/>
                        <w:right w:val="none" w:sz="0" w:space="0" w:color="auto"/>
                      </w:divBdr>
                    </w:div>
                  </w:divsChild>
                </w:div>
                <w:div w:id="292559046">
                  <w:marLeft w:val="0"/>
                  <w:marRight w:val="0"/>
                  <w:marTop w:val="0"/>
                  <w:marBottom w:val="0"/>
                  <w:divBdr>
                    <w:top w:val="none" w:sz="0" w:space="0" w:color="auto"/>
                    <w:left w:val="none" w:sz="0" w:space="0" w:color="auto"/>
                    <w:bottom w:val="none" w:sz="0" w:space="0" w:color="auto"/>
                    <w:right w:val="none" w:sz="0" w:space="0" w:color="auto"/>
                  </w:divBdr>
                  <w:divsChild>
                    <w:div w:id="8916009">
                      <w:marLeft w:val="0"/>
                      <w:marRight w:val="0"/>
                      <w:marTop w:val="0"/>
                      <w:marBottom w:val="0"/>
                      <w:divBdr>
                        <w:top w:val="none" w:sz="0" w:space="0" w:color="auto"/>
                        <w:left w:val="none" w:sz="0" w:space="0" w:color="auto"/>
                        <w:bottom w:val="none" w:sz="0" w:space="0" w:color="auto"/>
                        <w:right w:val="none" w:sz="0" w:space="0" w:color="auto"/>
                      </w:divBdr>
                    </w:div>
                  </w:divsChild>
                </w:div>
                <w:div w:id="458383675">
                  <w:marLeft w:val="0"/>
                  <w:marRight w:val="0"/>
                  <w:marTop w:val="0"/>
                  <w:marBottom w:val="0"/>
                  <w:divBdr>
                    <w:top w:val="none" w:sz="0" w:space="0" w:color="auto"/>
                    <w:left w:val="none" w:sz="0" w:space="0" w:color="auto"/>
                    <w:bottom w:val="none" w:sz="0" w:space="0" w:color="auto"/>
                    <w:right w:val="none" w:sz="0" w:space="0" w:color="auto"/>
                  </w:divBdr>
                  <w:divsChild>
                    <w:div w:id="448742986">
                      <w:marLeft w:val="0"/>
                      <w:marRight w:val="0"/>
                      <w:marTop w:val="0"/>
                      <w:marBottom w:val="0"/>
                      <w:divBdr>
                        <w:top w:val="none" w:sz="0" w:space="0" w:color="auto"/>
                        <w:left w:val="none" w:sz="0" w:space="0" w:color="auto"/>
                        <w:bottom w:val="none" w:sz="0" w:space="0" w:color="auto"/>
                        <w:right w:val="none" w:sz="0" w:space="0" w:color="auto"/>
                      </w:divBdr>
                    </w:div>
                  </w:divsChild>
                </w:div>
                <w:div w:id="638649918">
                  <w:marLeft w:val="0"/>
                  <w:marRight w:val="0"/>
                  <w:marTop w:val="0"/>
                  <w:marBottom w:val="0"/>
                  <w:divBdr>
                    <w:top w:val="none" w:sz="0" w:space="0" w:color="auto"/>
                    <w:left w:val="none" w:sz="0" w:space="0" w:color="auto"/>
                    <w:bottom w:val="none" w:sz="0" w:space="0" w:color="auto"/>
                    <w:right w:val="none" w:sz="0" w:space="0" w:color="auto"/>
                  </w:divBdr>
                  <w:divsChild>
                    <w:div w:id="1180241932">
                      <w:marLeft w:val="0"/>
                      <w:marRight w:val="0"/>
                      <w:marTop w:val="0"/>
                      <w:marBottom w:val="0"/>
                      <w:divBdr>
                        <w:top w:val="none" w:sz="0" w:space="0" w:color="auto"/>
                        <w:left w:val="none" w:sz="0" w:space="0" w:color="auto"/>
                        <w:bottom w:val="none" w:sz="0" w:space="0" w:color="auto"/>
                        <w:right w:val="none" w:sz="0" w:space="0" w:color="auto"/>
                      </w:divBdr>
                    </w:div>
                  </w:divsChild>
                </w:div>
                <w:div w:id="658120395">
                  <w:marLeft w:val="0"/>
                  <w:marRight w:val="0"/>
                  <w:marTop w:val="0"/>
                  <w:marBottom w:val="0"/>
                  <w:divBdr>
                    <w:top w:val="none" w:sz="0" w:space="0" w:color="auto"/>
                    <w:left w:val="none" w:sz="0" w:space="0" w:color="auto"/>
                    <w:bottom w:val="none" w:sz="0" w:space="0" w:color="auto"/>
                    <w:right w:val="none" w:sz="0" w:space="0" w:color="auto"/>
                  </w:divBdr>
                </w:div>
                <w:div w:id="742993551">
                  <w:marLeft w:val="0"/>
                  <w:marRight w:val="0"/>
                  <w:marTop w:val="0"/>
                  <w:marBottom w:val="0"/>
                  <w:divBdr>
                    <w:top w:val="none" w:sz="0" w:space="0" w:color="auto"/>
                    <w:left w:val="none" w:sz="0" w:space="0" w:color="auto"/>
                    <w:bottom w:val="none" w:sz="0" w:space="0" w:color="auto"/>
                    <w:right w:val="none" w:sz="0" w:space="0" w:color="auto"/>
                  </w:divBdr>
                  <w:divsChild>
                    <w:div w:id="1923293915">
                      <w:marLeft w:val="0"/>
                      <w:marRight w:val="0"/>
                      <w:marTop w:val="0"/>
                      <w:marBottom w:val="0"/>
                      <w:divBdr>
                        <w:top w:val="none" w:sz="0" w:space="0" w:color="auto"/>
                        <w:left w:val="none" w:sz="0" w:space="0" w:color="auto"/>
                        <w:bottom w:val="none" w:sz="0" w:space="0" w:color="auto"/>
                        <w:right w:val="none" w:sz="0" w:space="0" w:color="auto"/>
                      </w:divBdr>
                    </w:div>
                  </w:divsChild>
                </w:div>
                <w:div w:id="786000114">
                  <w:marLeft w:val="0"/>
                  <w:marRight w:val="0"/>
                  <w:marTop w:val="0"/>
                  <w:marBottom w:val="0"/>
                  <w:divBdr>
                    <w:top w:val="none" w:sz="0" w:space="0" w:color="auto"/>
                    <w:left w:val="none" w:sz="0" w:space="0" w:color="auto"/>
                    <w:bottom w:val="none" w:sz="0" w:space="0" w:color="auto"/>
                    <w:right w:val="none" w:sz="0" w:space="0" w:color="auto"/>
                  </w:divBdr>
                  <w:divsChild>
                    <w:div w:id="637878511">
                      <w:marLeft w:val="0"/>
                      <w:marRight w:val="0"/>
                      <w:marTop w:val="0"/>
                      <w:marBottom w:val="0"/>
                      <w:divBdr>
                        <w:top w:val="none" w:sz="0" w:space="0" w:color="auto"/>
                        <w:left w:val="none" w:sz="0" w:space="0" w:color="auto"/>
                        <w:bottom w:val="none" w:sz="0" w:space="0" w:color="auto"/>
                        <w:right w:val="none" w:sz="0" w:space="0" w:color="auto"/>
                      </w:divBdr>
                    </w:div>
                  </w:divsChild>
                </w:div>
                <w:div w:id="792940734">
                  <w:marLeft w:val="0"/>
                  <w:marRight w:val="0"/>
                  <w:marTop w:val="0"/>
                  <w:marBottom w:val="0"/>
                  <w:divBdr>
                    <w:top w:val="none" w:sz="0" w:space="0" w:color="auto"/>
                    <w:left w:val="none" w:sz="0" w:space="0" w:color="auto"/>
                    <w:bottom w:val="none" w:sz="0" w:space="0" w:color="auto"/>
                    <w:right w:val="none" w:sz="0" w:space="0" w:color="auto"/>
                  </w:divBdr>
                  <w:divsChild>
                    <w:div w:id="1821724552">
                      <w:marLeft w:val="0"/>
                      <w:marRight w:val="0"/>
                      <w:marTop w:val="0"/>
                      <w:marBottom w:val="0"/>
                      <w:divBdr>
                        <w:top w:val="none" w:sz="0" w:space="0" w:color="auto"/>
                        <w:left w:val="none" w:sz="0" w:space="0" w:color="auto"/>
                        <w:bottom w:val="none" w:sz="0" w:space="0" w:color="auto"/>
                        <w:right w:val="none" w:sz="0" w:space="0" w:color="auto"/>
                      </w:divBdr>
                    </w:div>
                  </w:divsChild>
                </w:div>
                <w:div w:id="940263216">
                  <w:marLeft w:val="0"/>
                  <w:marRight w:val="0"/>
                  <w:marTop w:val="0"/>
                  <w:marBottom w:val="0"/>
                  <w:divBdr>
                    <w:top w:val="none" w:sz="0" w:space="0" w:color="auto"/>
                    <w:left w:val="none" w:sz="0" w:space="0" w:color="auto"/>
                    <w:bottom w:val="none" w:sz="0" w:space="0" w:color="auto"/>
                    <w:right w:val="none" w:sz="0" w:space="0" w:color="auto"/>
                  </w:divBdr>
                  <w:divsChild>
                    <w:div w:id="1276450262">
                      <w:marLeft w:val="0"/>
                      <w:marRight w:val="0"/>
                      <w:marTop w:val="0"/>
                      <w:marBottom w:val="0"/>
                      <w:divBdr>
                        <w:top w:val="none" w:sz="0" w:space="0" w:color="auto"/>
                        <w:left w:val="none" w:sz="0" w:space="0" w:color="auto"/>
                        <w:bottom w:val="none" w:sz="0" w:space="0" w:color="auto"/>
                        <w:right w:val="none" w:sz="0" w:space="0" w:color="auto"/>
                      </w:divBdr>
                    </w:div>
                  </w:divsChild>
                </w:div>
                <w:div w:id="943422134">
                  <w:marLeft w:val="0"/>
                  <w:marRight w:val="0"/>
                  <w:marTop w:val="0"/>
                  <w:marBottom w:val="0"/>
                  <w:divBdr>
                    <w:top w:val="none" w:sz="0" w:space="0" w:color="auto"/>
                    <w:left w:val="none" w:sz="0" w:space="0" w:color="auto"/>
                    <w:bottom w:val="none" w:sz="0" w:space="0" w:color="auto"/>
                    <w:right w:val="none" w:sz="0" w:space="0" w:color="auto"/>
                  </w:divBdr>
                  <w:divsChild>
                    <w:div w:id="942150649">
                      <w:marLeft w:val="0"/>
                      <w:marRight w:val="0"/>
                      <w:marTop w:val="0"/>
                      <w:marBottom w:val="0"/>
                      <w:divBdr>
                        <w:top w:val="none" w:sz="0" w:space="0" w:color="auto"/>
                        <w:left w:val="none" w:sz="0" w:space="0" w:color="auto"/>
                        <w:bottom w:val="none" w:sz="0" w:space="0" w:color="auto"/>
                        <w:right w:val="none" w:sz="0" w:space="0" w:color="auto"/>
                      </w:divBdr>
                    </w:div>
                  </w:divsChild>
                </w:div>
                <w:div w:id="1359238027">
                  <w:marLeft w:val="0"/>
                  <w:marRight w:val="0"/>
                  <w:marTop w:val="0"/>
                  <w:marBottom w:val="0"/>
                  <w:divBdr>
                    <w:top w:val="none" w:sz="0" w:space="0" w:color="auto"/>
                    <w:left w:val="none" w:sz="0" w:space="0" w:color="auto"/>
                    <w:bottom w:val="none" w:sz="0" w:space="0" w:color="auto"/>
                    <w:right w:val="none" w:sz="0" w:space="0" w:color="auto"/>
                  </w:divBdr>
                  <w:divsChild>
                    <w:div w:id="1156796010">
                      <w:marLeft w:val="0"/>
                      <w:marRight w:val="0"/>
                      <w:marTop w:val="0"/>
                      <w:marBottom w:val="0"/>
                      <w:divBdr>
                        <w:top w:val="none" w:sz="0" w:space="0" w:color="auto"/>
                        <w:left w:val="none" w:sz="0" w:space="0" w:color="auto"/>
                        <w:bottom w:val="none" w:sz="0" w:space="0" w:color="auto"/>
                        <w:right w:val="none" w:sz="0" w:space="0" w:color="auto"/>
                      </w:divBdr>
                    </w:div>
                  </w:divsChild>
                </w:div>
                <w:div w:id="1392998295">
                  <w:marLeft w:val="0"/>
                  <w:marRight w:val="0"/>
                  <w:marTop w:val="0"/>
                  <w:marBottom w:val="0"/>
                  <w:divBdr>
                    <w:top w:val="none" w:sz="0" w:space="0" w:color="auto"/>
                    <w:left w:val="none" w:sz="0" w:space="0" w:color="auto"/>
                    <w:bottom w:val="none" w:sz="0" w:space="0" w:color="auto"/>
                    <w:right w:val="none" w:sz="0" w:space="0" w:color="auto"/>
                  </w:divBdr>
                  <w:divsChild>
                    <w:div w:id="752438500">
                      <w:marLeft w:val="0"/>
                      <w:marRight w:val="0"/>
                      <w:marTop w:val="0"/>
                      <w:marBottom w:val="0"/>
                      <w:divBdr>
                        <w:top w:val="none" w:sz="0" w:space="0" w:color="auto"/>
                        <w:left w:val="none" w:sz="0" w:space="0" w:color="auto"/>
                        <w:bottom w:val="none" w:sz="0" w:space="0" w:color="auto"/>
                        <w:right w:val="none" w:sz="0" w:space="0" w:color="auto"/>
                      </w:divBdr>
                    </w:div>
                  </w:divsChild>
                </w:div>
                <w:div w:id="1518540024">
                  <w:marLeft w:val="0"/>
                  <w:marRight w:val="0"/>
                  <w:marTop w:val="0"/>
                  <w:marBottom w:val="0"/>
                  <w:divBdr>
                    <w:top w:val="none" w:sz="0" w:space="0" w:color="auto"/>
                    <w:left w:val="none" w:sz="0" w:space="0" w:color="auto"/>
                    <w:bottom w:val="none" w:sz="0" w:space="0" w:color="auto"/>
                    <w:right w:val="none" w:sz="0" w:space="0" w:color="auto"/>
                  </w:divBdr>
                  <w:divsChild>
                    <w:div w:id="1219056104">
                      <w:marLeft w:val="0"/>
                      <w:marRight w:val="0"/>
                      <w:marTop w:val="0"/>
                      <w:marBottom w:val="0"/>
                      <w:divBdr>
                        <w:top w:val="none" w:sz="0" w:space="0" w:color="auto"/>
                        <w:left w:val="none" w:sz="0" w:space="0" w:color="auto"/>
                        <w:bottom w:val="none" w:sz="0" w:space="0" w:color="auto"/>
                        <w:right w:val="none" w:sz="0" w:space="0" w:color="auto"/>
                      </w:divBdr>
                    </w:div>
                  </w:divsChild>
                </w:div>
                <w:div w:id="1684169005">
                  <w:marLeft w:val="0"/>
                  <w:marRight w:val="0"/>
                  <w:marTop w:val="0"/>
                  <w:marBottom w:val="0"/>
                  <w:divBdr>
                    <w:top w:val="none" w:sz="0" w:space="0" w:color="auto"/>
                    <w:left w:val="none" w:sz="0" w:space="0" w:color="auto"/>
                    <w:bottom w:val="none" w:sz="0" w:space="0" w:color="auto"/>
                    <w:right w:val="none" w:sz="0" w:space="0" w:color="auto"/>
                  </w:divBdr>
                  <w:divsChild>
                    <w:div w:id="973481966">
                      <w:marLeft w:val="0"/>
                      <w:marRight w:val="0"/>
                      <w:marTop w:val="0"/>
                      <w:marBottom w:val="0"/>
                      <w:divBdr>
                        <w:top w:val="none" w:sz="0" w:space="0" w:color="auto"/>
                        <w:left w:val="none" w:sz="0" w:space="0" w:color="auto"/>
                        <w:bottom w:val="none" w:sz="0" w:space="0" w:color="auto"/>
                        <w:right w:val="none" w:sz="0" w:space="0" w:color="auto"/>
                      </w:divBdr>
                    </w:div>
                  </w:divsChild>
                </w:div>
                <w:div w:id="1801141685">
                  <w:marLeft w:val="0"/>
                  <w:marRight w:val="0"/>
                  <w:marTop w:val="0"/>
                  <w:marBottom w:val="0"/>
                  <w:divBdr>
                    <w:top w:val="none" w:sz="0" w:space="0" w:color="auto"/>
                    <w:left w:val="none" w:sz="0" w:space="0" w:color="auto"/>
                    <w:bottom w:val="none" w:sz="0" w:space="0" w:color="auto"/>
                    <w:right w:val="none" w:sz="0" w:space="0" w:color="auto"/>
                  </w:divBdr>
                </w:div>
                <w:div w:id="1898324459">
                  <w:marLeft w:val="0"/>
                  <w:marRight w:val="0"/>
                  <w:marTop w:val="0"/>
                  <w:marBottom w:val="0"/>
                  <w:divBdr>
                    <w:top w:val="none" w:sz="0" w:space="0" w:color="auto"/>
                    <w:left w:val="none" w:sz="0" w:space="0" w:color="auto"/>
                    <w:bottom w:val="none" w:sz="0" w:space="0" w:color="auto"/>
                    <w:right w:val="none" w:sz="0" w:space="0" w:color="auto"/>
                  </w:divBdr>
                  <w:divsChild>
                    <w:div w:id="48747928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610280804">
          <w:marLeft w:val="0"/>
          <w:marRight w:val="0"/>
          <w:marTop w:val="0"/>
          <w:marBottom w:val="0"/>
          <w:divBdr>
            <w:top w:val="none" w:sz="0" w:space="0" w:color="auto"/>
            <w:left w:val="none" w:sz="0" w:space="0" w:color="auto"/>
            <w:bottom w:val="none" w:sz="0" w:space="0" w:color="auto"/>
            <w:right w:val="none" w:sz="0" w:space="0" w:color="auto"/>
          </w:divBdr>
          <w:divsChild>
            <w:div w:id="186336395">
              <w:marLeft w:val="0"/>
              <w:marRight w:val="0"/>
              <w:marTop w:val="0"/>
              <w:marBottom w:val="0"/>
              <w:divBdr>
                <w:top w:val="none" w:sz="0" w:space="0" w:color="auto"/>
                <w:left w:val="none" w:sz="0" w:space="0" w:color="auto"/>
                <w:bottom w:val="none" w:sz="0" w:space="0" w:color="auto"/>
                <w:right w:val="none" w:sz="0" w:space="0" w:color="auto"/>
              </w:divBdr>
            </w:div>
          </w:divsChild>
        </w:div>
        <w:div w:id="708575490">
          <w:marLeft w:val="0"/>
          <w:marRight w:val="0"/>
          <w:marTop w:val="0"/>
          <w:marBottom w:val="0"/>
          <w:divBdr>
            <w:top w:val="none" w:sz="0" w:space="0" w:color="auto"/>
            <w:left w:val="none" w:sz="0" w:space="0" w:color="auto"/>
            <w:bottom w:val="none" w:sz="0" w:space="0" w:color="auto"/>
            <w:right w:val="none" w:sz="0" w:space="0" w:color="auto"/>
          </w:divBdr>
        </w:div>
        <w:div w:id="757410164">
          <w:marLeft w:val="0"/>
          <w:marRight w:val="0"/>
          <w:marTop w:val="0"/>
          <w:marBottom w:val="0"/>
          <w:divBdr>
            <w:top w:val="none" w:sz="0" w:space="0" w:color="auto"/>
            <w:left w:val="none" w:sz="0" w:space="0" w:color="auto"/>
            <w:bottom w:val="none" w:sz="0" w:space="0" w:color="auto"/>
            <w:right w:val="none" w:sz="0" w:space="0" w:color="auto"/>
          </w:divBdr>
          <w:divsChild>
            <w:div w:id="80833448">
              <w:marLeft w:val="0"/>
              <w:marRight w:val="0"/>
              <w:marTop w:val="0"/>
              <w:marBottom w:val="0"/>
              <w:divBdr>
                <w:top w:val="none" w:sz="0" w:space="0" w:color="auto"/>
                <w:left w:val="none" w:sz="0" w:space="0" w:color="auto"/>
                <w:bottom w:val="none" w:sz="0" w:space="0" w:color="auto"/>
                <w:right w:val="none" w:sz="0" w:space="0" w:color="auto"/>
              </w:divBdr>
            </w:div>
            <w:div w:id="881985132">
              <w:marLeft w:val="0"/>
              <w:marRight w:val="0"/>
              <w:marTop w:val="0"/>
              <w:marBottom w:val="0"/>
              <w:divBdr>
                <w:top w:val="none" w:sz="0" w:space="0" w:color="auto"/>
                <w:left w:val="none" w:sz="0" w:space="0" w:color="auto"/>
                <w:bottom w:val="none" w:sz="0" w:space="0" w:color="auto"/>
                <w:right w:val="none" w:sz="0" w:space="0" w:color="auto"/>
              </w:divBdr>
            </w:div>
            <w:div w:id="1541631914">
              <w:marLeft w:val="0"/>
              <w:marRight w:val="0"/>
              <w:marTop w:val="0"/>
              <w:marBottom w:val="0"/>
              <w:divBdr>
                <w:top w:val="none" w:sz="0" w:space="0" w:color="auto"/>
                <w:left w:val="none" w:sz="0" w:space="0" w:color="auto"/>
                <w:bottom w:val="none" w:sz="0" w:space="0" w:color="auto"/>
                <w:right w:val="none" w:sz="0" w:space="0" w:color="auto"/>
              </w:divBdr>
            </w:div>
            <w:div w:id="1929926265">
              <w:marLeft w:val="0"/>
              <w:marRight w:val="0"/>
              <w:marTop w:val="0"/>
              <w:marBottom w:val="0"/>
              <w:divBdr>
                <w:top w:val="none" w:sz="0" w:space="0" w:color="auto"/>
                <w:left w:val="none" w:sz="0" w:space="0" w:color="auto"/>
                <w:bottom w:val="none" w:sz="0" w:space="0" w:color="auto"/>
                <w:right w:val="none" w:sz="0" w:space="0" w:color="auto"/>
              </w:divBdr>
            </w:div>
          </w:divsChild>
        </w:div>
        <w:div w:id="762603587">
          <w:marLeft w:val="0"/>
          <w:marRight w:val="0"/>
          <w:marTop w:val="0"/>
          <w:marBottom w:val="0"/>
          <w:divBdr>
            <w:top w:val="none" w:sz="0" w:space="0" w:color="auto"/>
            <w:left w:val="none" w:sz="0" w:space="0" w:color="auto"/>
            <w:bottom w:val="none" w:sz="0" w:space="0" w:color="auto"/>
            <w:right w:val="none" w:sz="0" w:space="0" w:color="auto"/>
          </w:divBdr>
          <w:divsChild>
            <w:div w:id="2015255439">
              <w:marLeft w:val="0"/>
              <w:marRight w:val="0"/>
              <w:marTop w:val="0"/>
              <w:marBottom w:val="0"/>
              <w:divBdr>
                <w:top w:val="none" w:sz="0" w:space="0" w:color="auto"/>
                <w:left w:val="none" w:sz="0" w:space="0" w:color="auto"/>
                <w:bottom w:val="none" w:sz="0" w:space="0" w:color="auto"/>
                <w:right w:val="none" w:sz="0" w:space="0" w:color="auto"/>
              </w:divBdr>
            </w:div>
          </w:divsChild>
        </w:div>
        <w:div w:id="766849105">
          <w:marLeft w:val="0"/>
          <w:marRight w:val="0"/>
          <w:marTop w:val="0"/>
          <w:marBottom w:val="0"/>
          <w:divBdr>
            <w:top w:val="none" w:sz="0" w:space="0" w:color="auto"/>
            <w:left w:val="none" w:sz="0" w:space="0" w:color="auto"/>
            <w:bottom w:val="none" w:sz="0" w:space="0" w:color="auto"/>
            <w:right w:val="none" w:sz="0" w:space="0" w:color="auto"/>
          </w:divBdr>
        </w:div>
        <w:div w:id="769397395">
          <w:marLeft w:val="0"/>
          <w:marRight w:val="0"/>
          <w:marTop w:val="0"/>
          <w:marBottom w:val="0"/>
          <w:divBdr>
            <w:top w:val="none" w:sz="0" w:space="0" w:color="auto"/>
            <w:left w:val="none" w:sz="0" w:space="0" w:color="auto"/>
            <w:bottom w:val="none" w:sz="0" w:space="0" w:color="auto"/>
            <w:right w:val="none" w:sz="0" w:space="0" w:color="auto"/>
          </w:divBdr>
          <w:divsChild>
            <w:div w:id="66653223">
              <w:marLeft w:val="-75"/>
              <w:marRight w:val="0"/>
              <w:marTop w:val="30"/>
              <w:marBottom w:val="30"/>
              <w:divBdr>
                <w:top w:val="none" w:sz="0" w:space="0" w:color="auto"/>
                <w:left w:val="none" w:sz="0" w:space="0" w:color="auto"/>
                <w:bottom w:val="none" w:sz="0" w:space="0" w:color="auto"/>
                <w:right w:val="none" w:sz="0" w:space="0" w:color="auto"/>
              </w:divBdr>
              <w:divsChild>
                <w:div w:id="52588965">
                  <w:marLeft w:val="0"/>
                  <w:marRight w:val="0"/>
                  <w:marTop w:val="0"/>
                  <w:marBottom w:val="0"/>
                  <w:divBdr>
                    <w:top w:val="none" w:sz="0" w:space="0" w:color="auto"/>
                    <w:left w:val="none" w:sz="0" w:space="0" w:color="auto"/>
                    <w:bottom w:val="none" w:sz="0" w:space="0" w:color="auto"/>
                    <w:right w:val="none" w:sz="0" w:space="0" w:color="auto"/>
                  </w:divBdr>
                  <w:divsChild>
                    <w:div w:id="180899831">
                      <w:marLeft w:val="0"/>
                      <w:marRight w:val="0"/>
                      <w:marTop w:val="0"/>
                      <w:marBottom w:val="0"/>
                      <w:divBdr>
                        <w:top w:val="none" w:sz="0" w:space="0" w:color="auto"/>
                        <w:left w:val="none" w:sz="0" w:space="0" w:color="auto"/>
                        <w:bottom w:val="none" w:sz="0" w:space="0" w:color="auto"/>
                        <w:right w:val="none" w:sz="0" w:space="0" w:color="auto"/>
                      </w:divBdr>
                    </w:div>
                    <w:div w:id="769155522">
                      <w:marLeft w:val="0"/>
                      <w:marRight w:val="0"/>
                      <w:marTop w:val="0"/>
                      <w:marBottom w:val="0"/>
                      <w:divBdr>
                        <w:top w:val="none" w:sz="0" w:space="0" w:color="auto"/>
                        <w:left w:val="none" w:sz="0" w:space="0" w:color="auto"/>
                        <w:bottom w:val="none" w:sz="0" w:space="0" w:color="auto"/>
                        <w:right w:val="none" w:sz="0" w:space="0" w:color="auto"/>
                      </w:divBdr>
                    </w:div>
                    <w:div w:id="1771006104">
                      <w:marLeft w:val="0"/>
                      <w:marRight w:val="0"/>
                      <w:marTop w:val="0"/>
                      <w:marBottom w:val="0"/>
                      <w:divBdr>
                        <w:top w:val="none" w:sz="0" w:space="0" w:color="auto"/>
                        <w:left w:val="none" w:sz="0" w:space="0" w:color="auto"/>
                        <w:bottom w:val="none" w:sz="0" w:space="0" w:color="auto"/>
                        <w:right w:val="none" w:sz="0" w:space="0" w:color="auto"/>
                      </w:divBdr>
                    </w:div>
                    <w:div w:id="1875464825">
                      <w:marLeft w:val="0"/>
                      <w:marRight w:val="0"/>
                      <w:marTop w:val="0"/>
                      <w:marBottom w:val="0"/>
                      <w:divBdr>
                        <w:top w:val="none" w:sz="0" w:space="0" w:color="auto"/>
                        <w:left w:val="none" w:sz="0" w:space="0" w:color="auto"/>
                        <w:bottom w:val="none" w:sz="0" w:space="0" w:color="auto"/>
                        <w:right w:val="none" w:sz="0" w:space="0" w:color="auto"/>
                      </w:divBdr>
                    </w:div>
                  </w:divsChild>
                </w:div>
                <w:div w:id="348726536">
                  <w:marLeft w:val="0"/>
                  <w:marRight w:val="0"/>
                  <w:marTop w:val="0"/>
                  <w:marBottom w:val="0"/>
                  <w:divBdr>
                    <w:top w:val="none" w:sz="0" w:space="0" w:color="auto"/>
                    <w:left w:val="none" w:sz="0" w:space="0" w:color="auto"/>
                    <w:bottom w:val="none" w:sz="0" w:space="0" w:color="auto"/>
                    <w:right w:val="none" w:sz="0" w:space="0" w:color="auto"/>
                  </w:divBdr>
                  <w:divsChild>
                    <w:div w:id="1810853860">
                      <w:marLeft w:val="0"/>
                      <w:marRight w:val="0"/>
                      <w:marTop w:val="0"/>
                      <w:marBottom w:val="0"/>
                      <w:divBdr>
                        <w:top w:val="none" w:sz="0" w:space="0" w:color="auto"/>
                        <w:left w:val="none" w:sz="0" w:space="0" w:color="auto"/>
                        <w:bottom w:val="none" w:sz="0" w:space="0" w:color="auto"/>
                        <w:right w:val="none" w:sz="0" w:space="0" w:color="auto"/>
                      </w:divBdr>
                    </w:div>
                  </w:divsChild>
                </w:div>
                <w:div w:id="1497070877">
                  <w:marLeft w:val="0"/>
                  <w:marRight w:val="0"/>
                  <w:marTop w:val="0"/>
                  <w:marBottom w:val="0"/>
                  <w:divBdr>
                    <w:top w:val="none" w:sz="0" w:space="0" w:color="auto"/>
                    <w:left w:val="none" w:sz="0" w:space="0" w:color="auto"/>
                    <w:bottom w:val="none" w:sz="0" w:space="0" w:color="auto"/>
                    <w:right w:val="none" w:sz="0" w:space="0" w:color="auto"/>
                  </w:divBdr>
                  <w:divsChild>
                    <w:div w:id="102618002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777604805">
          <w:marLeft w:val="0"/>
          <w:marRight w:val="0"/>
          <w:marTop w:val="0"/>
          <w:marBottom w:val="0"/>
          <w:divBdr>
            <w:top w:val="none" w:sz="0" w:space="0" w:color="auto"/>
            <w:left w:val="none" w:sz="0" w:space="0" w:color="auto"/>
            <w:bottom w:val="none" w:sz="0" w:space="0" w:color="auto"/>
            <w:right w:val="none" w:sz="0" w:space="0" w:color="auto"/>
          </w:divBdr>
        </w:div>
        <w:div w:id="838696611">
          <w:marLeft w:val="0"/>
          <w:marRight w:val="0"/>
          <w:marTop w:val="0"/>
          <w:marBottom w:val="0"/>
          <w:divBdr>
            <w:top w:val="none" w:sz="0" w:space="0" w:color="auto"/>
            <w:left w:val="none" w:sz="0" w:space="0" w:color="auto"/>
            <w:bottom w:val="none" w:sz="0" w:space="0" w:color="auto"/>
            <w:right w:val="none" w:sz="0" w:space="0" w:color="auto"/>
          </w:divBdr>
        </w:div>
        <w:div w:id="840975830">
          <w:marLeft w:val="0"/>
          <w:marRight w:val="0"/>
          <w:marTop w:val="0"/>
          <w:marBottom w:val="0"/>
          <w:divBdr>
            <w:top w:val="none" w:sz="0" w:space="0" w:color="auto"/>
            <w:left w:val="none" w:sz="0" w:space="0" w:color="auto"/>
            <w:bottom w:val="none" w:sz="0" w:space="0" w:color="auto"/>
            <w:right w:val="none" w:sz="0" w:space="0" w:color="auto"/>
          </w:divBdr>
          <w:divsChild>
            <w:div w:id="534344513">
              <w:marLeft w:val="0"/>
              <w:marRight w:val="0"/>
              <w:marTop w:val="0"/>
              <w:marBottom w:val="0"/>
              <w:divBdr>
                <w:top w:val="none" w:sz="0" w:space="0" w:color="auto"/>
                <w:left w:val="none" w:sz="0" w:space="0" w:color="auto"/>
                <w:bottom w:val="none" w:sz="0" w:space="0" w:color="auto"/>
                <w:right w:val="none" w:sz="0" w:space="0" w:color="auto"/>
              </w:divBdr>
            </w:div>
            <w:div w:id="1101879925">
              <w:marLeft w:val="0"/>
              <w:marRight w:val="0"/>
              <w:marTop w:val="0"/>
              <w:marBottom w:val="0"/>
              <w:divBdr>
                <w:top w:val="none" w:sz="0" w:space="0" w:color="auto"/>
                <w:left w:val="none" w:sz="0" w:space="0" w:color="auto"/>
                <w:bottom w:val="none" w:sz="0" w:space="0" w:color="auto"/>
                <w:right w:val="none" w:sz="0" w:space="0" w:color="auto"/>
              </w:divBdr>
            </w:div>
            <w:div w:id="1345857837">
              <w:marLeft w:val="0"/>
              <w:marRight w:val="0"/>
              <w:marTop w:val="0"/>
              <w:marBottom w:val="0"/>
              <w:divBdr>
                <w:top w:val="none" w:sz="0" w:space="0" w:color="auto"/>
                <w:left w:val="none" w:sz="0" w:space="0" w:color="auto"/>
                <w:bottom w:val="none" w:sz="0" w:space="0" w:color="auto"/>
                <w:right w:val="none" w:sz="0" w:space="0" w:color="auto"/>
              </w:divBdr>
            </w:div>
            <w:div w:id="1575702470">
              <w:marLeft w:val="0"/>
              <w:marRight w:val="0"/>
              <w:marTop w:val="0"/>
              <w:marBottom w:val="0"/>
              <w:divBdr>
                <w:top w:val="none" w:sz="0" w:space="0" w:color="auto"/>
                <w:left w:val="none" w:sz="0" w:space="0" w:color="auto"/>
                <w:bottom w:val="none" w:sz="0" w:space="0" w:color="auto"/>
                <w:right w:val="none" w:sz="0" w:space="0" w:color="auto"/>
              </w:divBdr>
            </w:div>
            <w:div w:id="1836611024">
              <w:marLeft w:val="0"/>
              <w:marRight w:val="0"/>
              <w:marTop w:val="0"/>
              <w:marBottom w:val="0"/>
              <w:divBdr>
                <w:top w:val="none" w:sz="0" w:space="0" w:color="auto"/>
                <w:left w:val="none" w:sz="0" w:space="0" w:color="auto"/>
                <w:bottom w:val="none" w:sz="0" w:space="0" w:color="auto"/>
                <w:right w:val="none" w:sz="0" w:space="0" w:color="auto"/>
              </w:divBdr>
            </w:div>
          </w:divsChild>
        </w:div>
        <w:div w:id="849948679">
          <w:marLeft w:val="0"/>
          <w:marRight w:val="0"/>
          <w:marTop w:val="0"/>
          <w:marBottom w:val="0"/>
          <w:divBdr>
            <w:top w:val="none" w:sz="0" w:space="0" w:color="auto"/>
            <w:left w:val="none" w:sz="0" w:space="0" w:color="auto"/>
            <w:bottom w:val="none" w:sz="0" w:space="0" w:color="auto"/>
            <w:right w:val="none" w:sz="0" w:space="0" w:color="auto"/>
          </w:divBdr>
          <w:divsChild>
            <w:div w:id="95489236">
              <w:marLeft w:val="0"/>
              <w:marRight w:val="0"/>
              <w:marTop w:val="0"/>
              <w:marBottom w:val="0"/>
              <w:divBdr>
                <w:top w:val="none" w:sz="0" w:space="0" w:color="auto"/>
                <w:left w:val="none" w:sz="0" w:space="0" w:color="auto"/>
                <w:bottom w:val="none" w:sz="0" w:space="0" w:color="auto"/>
                <w:right w:val="none" w:sz="0" w:space="0" w:color="auto"/>
              </w:divBdr>
            </w:div>
          </w:divsChild>
        </w:div>
        <w:div w:id="850920914">
          <w:marLeft w:val="0"/>
          <w:marRight w:val="0"/>
          <w:marTop w:val="0"/>
          <w:marBottom w:val="0"/>
          <w:divBdr>
            <w:top w:val="none" w:sz="0" w:space="0" w:color="auto"/>
            <w:left w:val="none" w:sz="0" w:space="0" w:color="auto"/>
            <w:bottom w:val="none" w:sz="0" w:space="0" w:color="auto"/>
            <w:right w:val="none" w:sz="0" w:space="0" w:color="auto"/>
          </w:divBdr>
        </w:div>
        <w:div w:id="853232401">
          <w:marLeft w:val="0"/>
          <w:marRight w:val="0"/>
          <w:marTop w:val="0"/>
          <w:marBottom w:val="0"/>
          <w:divBdr>
            <w:top w:val="none" w:sz="0" w:space="0" w:color="auto"/>
            <w:left w:val="none" w:sz="0" w:space="0" w:color="auto"/>
            <w:bottom w:val="none" w:sz="0" w:space="0" w:color="auto"/>
            <w:right w:val="none" w:sz="0" w:space="0" w:color="auto"/>
          </w:divBdr>
        </w:div>
        <w:div w:id="921378246">
          <w:marLeft w:val="0"/>
          <w:marRight w:val="0"/>
          <w:marTop w:val="0"/>
          <w:marBottom w:val="0"/>
          <w:divBdr>
            <w:top w:val="none" w:sz="0" w:space="0" w:color="auto"/>
            <w:left w:val="none" w:sz="0" w:space="0" w:color="auto"/>
            <w:bottom w:val="none" w:sz="0" w:space="0" w:color="auto"/>
            <w:right w:val="none" w:sz="0" w:space="0" w:color="auto"/>
          </w:divBdr>
          <w:divsChild>
            <w:div w:id="590236842">
              <w:marLeft w:val="-75"/>
              <w:marRight w:val="0"/>
              <w:marTop w:val="30"/>
              <w:marBottom w:val="30"/>
              <w:divBdr>
                <w:top w:val="none" w:sz="0" w:space="0" w:color="auto"/>
                <w:left w:val="none" w:sz="0" w:space="0" w:color="auto"/>
                <w:bottom w:val="none" w:sz="0" w:space="0" w:color="auto"/>
                <w:right w:val="none" w:sz="0" w:space="0" w:color="auto"/>
              </w:divBdr>
              <w:divsChild>
                <w:div w:id="418331091">
                  <w:marLeft w:val="0"/>
                  <w:marRight w:val="0"/>
                  <w:marTop w:val="0"/>
                  <w:marBottom w:val="0"/>
                  <w:divBdr>
                    <w:top w:val="none" w:sz="0" w:space="0" w:color="auto"/>
                    <w:left w:val="none" w:sz="0" w:space="0" w:color="auto"/>
                    <w:bottom w:val="none" w:sz="0" w:space="0" w:color="auto"/>
                    <w:right w:val="none" w:sz="0" w:space="0" w:color="auto"/>
                  </w:divBdr>
                  <w:divsChild>
                    <w:div w:id="1153255510">
                      <w:marLeft w:val="0"/>
                      <w:marRight w:val="0"/>
                      <w:marTop w:val="0"/>
                      <w:marBottom w:val="0"/>
                      <w:divBdr>
                        <w:top w:val="none" w:sz="0" w:space="0" w:color="auto"/>
                        <w:left w:val="none" w:sz="0" w:space="0" w:color="auto"/>
                        <w:bottom w:val="none" w:sz="0" w:space="0" w:color="auto"/>
                        <w:right w:val="none" w:sz="0" w:space="0" w:color="auto"/>
                      </w:divBdr>
                    </w:div>
                  </w:divsChild>
                </w:div>
                <w:div w:id="1714113079">
                  <w:marLeft w:val="0"/>
                  <w:marRight w:val="0"/>
                  <w:marTop w:val="0"/>
                  <w:marBottom w:val="0"/>
                  <w:divBdr>
                    <w:top w:val="none" w:sz="0" w:space="0" w:color="auto"/>
                    <w:left w:val="none" w:sz="0" w:space="0" w:color="auto"/>
                    <w:bottom w:val="none" w:sz="0" w:space="0" w:color="auto"/>
                    <w:right w:val="none" w:sz="0" w:space="0" w:color="auto"/>
                  </w:divBdr>
                  <w:divsChild>
                    <w:div w:id="146492634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931546265">
          <w:marLeft w:val="0"/>
          <w:marRight w:val="0"/>
          <w:marTop w:val="0"/>
          <w:marBottom w:val="0"/>
          <w:divBdr>
            <w:top w:val="none" w:sz="0" w:space="0" w:color="auto"/>
            <w:left w:val="none" w:sz="0" w:space="0" w:color="auto"/>
            <w:bottom w:val="none" w:sz="0" w:space="0" w:color="auto"/>
            <w:right w:val="none" w:sz="0" w:space="0" w:color="auto"/>
          </w:divBdr>
        </w:div>
        <w:div w:id="1031494173">
          <w:marLeft w:val="0"/>
          <w:marRight w:val="0"/>
          <w:marTop w:val="0"/>
          <w:marBottom w:val="0"/>
          <w:divBdr>
            <w:top w:val="none" w:sz="0" w:space="0" w:color="auto"/>
            <w:left w:val="none" w:sz="0" w:space="0" w:color="auto"/>
            <w:bottom w:val="none" w:sz="0" w:space="0" w:color="auto"/>
            <w:right w:val="none" w:sz="0" w:space="0" w:color="auto"/>
          </w:divBdr>
          <w:divsChild>
            <w:div w:id="1987005150">
              <w:marLeft w:val="0"/>
              <w:marRight w:val="0"/>
              <w:marTop w:val="0"/>
              <w:marBottom w:val="0"/>
              <w:divBdr>
                <w:top w:val="none" w:sz="0" w:space="0" w:color="auto"/>
                <w:left w:val="none" w:sz="0" w:space="0" w:color="auto"/>
                <w:bottom w:val="none" w:sz="0" w:space="0" w:color="auto"/>
                <w:right w:val="none" w:sz="0" w:space="0" w:color="auto"/>
              </w:divBdr>
            </w:div>
          </w:divsChild>
        </w:div>
        <w:div w:id="1122454349">
          <w:marLeft w:val="0"/>
          <w:marRight w:val="0"/>
          <w:marTop w:val="0"/>
          <w:marBottom w:val="0"/>
          <w:divBdr>
            <w:top w:val="none" w:sz="0" w:space="0" w:color="auto"/>
            <w:left w:val="none" w:sz="0" w:space="0" w:color="auto"/>
            <w:bottom w:val="none" w:sz="0" w:space="0" w:color="auto"/>
            <w:right w:val="none" w:sz="0" w:space="0" w:color="auto"/>
          </w:divBdr>
        </w:div>
        <w:div w:id="1153565762">
          <w:marLeft w:val="0"/>
          <w:marRight w:val="0"/>
          <w:marTop w:val="0"/>
          <w:marBottom w:val="0"/>
          <w:divBdr>
            <w:top w:val="none" w:sz="0" w:space="0" w:color="auto"/>
            <w:left w:val="none" w:sz="0" w:space="0" w:color="auto"/>
            <w:bottom w:val="none" w:sz="0" w:space="0" w:color="auto"/>
            <w:right w:val="none" w:sz="0" w:space="0" w:color="auto"/>
          </w:divBdr>
        </w:div>
        <w:div w:id="1162693475">
          <w:marLeft w:val="0"/>
          <w:marRight w:val="0"/>
          <w:marTop w:val="0"/>
          <w:marBottom w:val="0"/>
          <w:divBdr>
            <w:top w:val="none" w:sz="0" w:space="0" w:color="auto"/>
            <w:left w:val="none" w:sz="0" w:space="0" w:color="auto"/>
            <w:bottom w:val="none" w:sz="0" w:space="0" w:color="auto"/>
            <w:right w:val="none" w:sz="0" w:space="0" w:color="auto"/>
          </w:divBdr>
        </w:div>
        <w:div w:id="1166481589">
          <w:marLeft w:val="0"/>
          <w:marRight w:val="0"/>
          <w:marTop w:val="0"/>
          <w:marBottom w:val="0"/>
          <w:divBdr>
            <w:top w:val="none" w:sz="0" w:space="0" w:color="auto"/>
            <w:left w:val="none" w:sz="0" w:space="0" w:color="auto"/>
            <w:bottom w:val="none" w:sz="0" w:space="0" w:color="auto"/>
            <w:right w:val="none" w:sz="0" w:space="0" w:color="auto"/>
          </w:divBdr>
        </w:div>
        <w:div w:id="1181236058">
          <w:marLeft w:val="0"/>
          <w:marRight w:val="0"/>
          <w:marTop w:val="0"/>
          <w:marBottom w:val="0"/>
          <w:divBdr>
            <w:top w:val="none" w:sz="0" w:space="0" w:color="auto"/>
            <w:left w:val="none" w:sz="0" w:space="0" w:color="auto"/>
            <w:bottom w:val="none" w:sz="0" w:space="0" w:color="auto"/>
            <w:right w:val="none" w:sz="0" w:space="0" w:color="auto"/>
          </w:divBdr>
          <w:divsChild>
            <w:div w:id="1384713419">
              <w:marLeft w:val="0"/>
              <w:marRight w:val="0"/>
              <w:marTop w:val="0"/>
              <w:marBottom w:val="0"/>
              <w:divBdr>
                <w:top w:val="none" w:sz="0" w:space="0" w:color="auto"/>
                <w:left w:val="none" w:sz="0" w:space="0" w:color="auto"/>
                <w:bottom w:val="none" w:sz="0" w:space="0" w:color="auto"/>
                <w:right w:val="none" w:sz="0" w:space="0" w:color="auto"/>
              </w:divBdr>
            </w:div>
          </w:divsChild>
        </w:div>
        <w:div w:id="1185553491">
          <w:marLeft w:val="0"/>
          <w:marRight w:val="0"/>
          <w:marTop w:val="0"/>
          <w:marBottom w:val="0"/>
          <w:divBdr>
            <w:top w:val="none" w:sz="0" w:space="0" w:color="auto"/>
            <w:left w:val="none" w:sz="0" w:space="0" w:color="auto"/>
            <w:bottom w:val="none" w:sz="0" w:space="0" w:color="auto"/>
            <w:right w:val="none" w:sz="0" w:space="0" w:color="auto"/>
          </w:divBdr>
        </w:div>
        <w:div w:id="1255170884">
          <w:marLeft w:val="0"/>
          <w:marRight w:val="0"/>
          <w:marTop w:val="0"/>
          <w:marBottom w:val="0"/>
          <w:divBdr>
            <w:top w:val="none" w:sz="0" w:space="0" w:color="auto"/>
            <w:left w:val="none" w:sz="0" w:space="0" w:color="auto"/>
            <w:bottom w:val="none" w:sz="0" w:space="0" w:color="auto"/>
            <w:right w:val="none" w:sz="0" w:space="0" w:color="auto"/>
          </w:divBdr>
        </w:div>
        <w:div w:id="1268004359">
          <w:marLeft w:val="0"/>
          <w:marRight w:val="0"/>
          <w:marTop w:val="0"/>
          <w:marBottom w:val="0"/>
          <w:divBdr>
            <w:top w:val="none" w:sz="0" w:space="0" w:color="auto"/>
            <w:left w:val="none" w:sz="0" w:space="0" w:color="auto"/>
            <w:bottom w:val="none" w:sz="0" w:space="0" w:color="auto"/>
            <w:right w:val="none" w:sz="0" w:space="0" w:color="auto"/>
          </w:divBdr>
        </w:div>
        <w:div w:id="1300693835">
          <w:marLeft w:val="0"/>
          <w:marRight w:val="0"/>
          <w:marTop w:val="0"/>
          <w:marBottom w:val="0"/>
          <w:divBdr>
            <w:top w:val="none" w:sz="0" w:space="0" w:color="auto"/>
            <w:left w:val="none" w:sz="0" w:space="0" w:color="auto"/>
            <w:bottom w:val="none" w:sz="0" w:space="0" w:color="auto"/>
            <w:right w:val="none" w:sz="0" w:space="0" w:color="auto"/>
          </w:divBdr>
        </w:div>
        <w:div w:id="1305044472">
          <w:marLeft w:val="0"/>
          <w:marRight w:val="0"/>
          <w:marTop w:val="0"/>
          <w:marBottom w:val="0"/>
          <w:divBdr>
            <w:top w:val="none" w:sz="0" w:space="0" w:color="auto"/>
            <w:left w:val="none" w:sz="0" w:space="0" w:color="auto"/>
            <w:bottom w:val="none" w:sz="0" w:space="0" w:color="auto"/>
            <w:right w:val="none" w:sz="0" w:space="0" w:color="auto"/>
          </w:divBdr>
          <w:divsChild>
            <w:div w:id="184751941">
              <w:marLeft w:val="0"/>
              <w:marRight w:val="0"/>
              <w:marTop w:val="0"/>
              <w:marBottom w:val="0"/>
              <w:divBdr>
                <w:top w:val="none" w:sz="0" w:space="0" w:color="auto"/>
                <w:left w:val="none" w:sz="0" w:space="0" w:color="auto"/>
                <w:bottom w:val="none" w:sz="0" w:space="0" w:color="auto"/>
                <w:right w:val="none" w:sz="0" w:space="0" w:color="auto"/>
              </w:divBdr>
            </w:div>
          </w:divsChild>
        </w:div>
        <w:div w:id="1331374141">
          <w:marLeft w:val="0"/>
          <w:marRight w:val="0"/>
          <w:marTop w:val="0"/>
          <w:marBottom w:val="0"/>
          <w:divBdr>
            <w:top w:val="none" w:sz="0" w:space="0" w:color="auto"/>
            <w:left w:val="none" w:sz="0" w:space="0" w:color="auto"/>
            <w:bottom w:val="none" w:sz="0" w:space="0" w:color="auto"/>
            <w:right w:val="none" w:sz="0" w:space="0" w:color="auto"/>
          </w:divBdr>
        </w:div>
        <w:div w:id="1340043252">
          <w:marLeft w:val="0"/>
          <w:marRight w:val="0"/>
          <w:marTop w:val="0"/>
          <w:marBottom w:val="0"/>
          <w:divBdr>
            <w:top w:val="none" w:sz="0" w:space="0" w:color="auto"/>
            <w:left w:val="none" w:sz="0" w:space="0" w:color="auto"/>
            <w:bottom w:val="none" w:sz="0" w:space="0" w:color="auto"/>
            <w:right w:val="none" w:sz="0" w:space="0" w:color="auto"/>
          </w:divBdr>
        </w:div>
        <w:div w:id="1343824724">
          <w:marLeft w:val="0"/>
          <w:marRight w:val="0"/>
          <w:marTop w:val="0"/>
          <w:marBottom w:val="0"/>
          <w:divBdr>
            <w:top w:val="none" w:sz="0" w:space="0" w:color="auto"/>
            <w:left w:val="none" w:sz="0" w:space="0" w:color="auto"/>
            <w:bottom w:val="none" w:sz="0" w:space="0" w:color="auto"/>
            <w:right w:val="none" w:sz="0" w:space="0" w:color="auto"/>
          </w:divBdr>
        </w:div>
        <w:div w:id="1344279806">
          <w:marLeft w:val="0"/>
          <w:marRight w:val="0"/>
          <w:marTop w:val="0"/>
          <w:marBottom w:val="0"/>
          <w:divBdr>
            <w:top w:val="none" w:sz="0" w:space="0" w:color="auto"/>
            <w:left w:val="none" w:sz="0" w:space="0" w:color="auto"/>
            <w:bottom w:val="none" w:sz="0" w:space="0" w:color="auto"/>
            <w:right w:val="none" w:sz="0" w:space="0" w:color="auto"/>
          </w:divBdr>
          <w:divsChild>
            <w:div w:id="336928632">
              <w:marLeft w:val="0"/>
              <w:marRight w:val="0"/>
              <w:marTop w:val="0"/>
              <w:marBottom w:val="0"/>
              <w:divBdr>
                <w:top w:val="none" w:sz="0" w:space="0" w:color="auto"/>
                <w:left w:val="none" w:sz="0" w:space="0" w:color="auto"/>
                <w:bottom w:val="none" w:sz="0" w:space="0" w:color="auto"/>
                <w:right w:val="none" w:sz="0" w:space="0" w:color="auto"/>
              </w:divBdr>
            </w:div>
          </w:divsChild>
        </w:div>
        <w:div w:id="1393774348">
          <w:marLeft w:val="0"/>
          <w:marRight w:val="0"/>
          <w:marTop w:val="0"/>
          <w:marBottom w:val="0"/>
          <w:divBdr>
            <w:top w:val="none" w:sz="0" w:space="0" w:color="auto"/>
            <w:left w:val="none" w:sz="0" w:space="0" w:color="auto"/>
            <w:bottom w:val="none" w:sz="0" w:space="0" w:color="auto"/>
            <w:right w:val="none" w:sz="0" w:space="0" w:color="auto"/>
          </w:divBdr>
        </w:div>
        <w:div w:id="1462650085">
          <w:marLeft w:val="0"/>
          <w:marRight w:val="0"/>
          <w:marTop w:val="0"/>
          <w:marBottom w:val="0"/>
          <w:divBdr>
            <w:top w:val="none" w:sz="0" w:space="0" w:color="auto"/>
            <w:left w:val="none" w:sz="0" w:space="0" w:color="auto"/>
            <w:bottom w:val="none" w:sz="0" w:space="0" w:color="auto"/>
            <w:right w:val="none" w:sz="0" w:space="0" w:color="auto"/>
          </w:divBdr>
          <w:divsChild>
            <w:div w:id="250741010">
              <w:marLeft w:val="0"/>
              <w:marRight w:val="0"/>
              <w:marTop w:val="0"/>
              <w:marBottom w:val="0"/>
              <w:divBdr>
                <w:top w:val="none" w:sz="0" w:space="0" w:color="auto"/>
                <w:left w:val="none" w:sz="0" w:space="0" w:color="auto"/>
                <w:bottom w:val="none" w:sz="0" w:space="0" w:color="auto"/>
                <w:right w:val="none" w:sz="0" w:space="0" w:color="auto"/>
              </w:divBdr>
            </w:div>
            <w:div w:id="573051047">
              <w:marLeft w:val="0"/>
              <w:marRight w:val="0"/>
              <w:marTop w:val="0"/>
              <w:marBottom w:val="0"/>
              <w:divBdr>
                <w:top w:val="none" w:sz="0" w:space="0" w:color="auto"/>
                <w:left w:val="none" w:sz="0" w:space="0" w:color="auto"/>
                <w:bottom w:val="none" w:sz="0" w:space="0" w:color="auto"/>
                <w:right w:val="none" w:sz="0" w:space="0" w:color="auto"/>
              </w:divBdr>
            </w:div>
            <w:div w:id="1572498652">
              <w:marLeft w:val="0"/>
              <w:marRight w:val="0"/>
              <w:marTop w:val="0"/>
              <w:marBottom w:val="0"/>
              <w:divBdr>
                <w:top w:val="none" w:sz="0" w:space="0" w:color="auto"/>
                <w:left w:val="none" w:sz="0" w:space="0" w:color="auto"/>
                <w:bottom w:val="none" w:sz="0" w:space="0" w:color="auto"/>
                <w:right w:val="none" w:sz="0" w:space="0" w:color="auto"/>
              </w:divBdr>
            </w:div>
            <w:div w:id="1856773753">
              <w:marLeft w:val="0"/>
              <w:marRight w:val="0"/>
              <w:marTop w:val="0"/>
              <w:marBottom w:val="0"/>
              <w:divBdr>
                <w:top w:val="none" w:sz="0" w:space="0" w:color="auto"/>
                <w:left w:val="none" w:sz="0" w:space="0" w:color="auto"/>
                <w:bottom w:val="none" w:sz="0" w:space="0" w:color="auto"/>
                <w:right w:val="none" w:sz="0" w:space="0" w:color="auto"/>
              </w:divBdr>
            </w:div>
          </w:divsChild>
        </w:div>
        <w:div w:id="1467317886">
          <w:marLeft w:val="0"/>
          <w:marRight w:val="0"/>
          <w:marTop w:val="0"/>
          <w:marBottom w:val="0"/>
          <w:divBdr>
            <w:top w:val="none" w:sz="0" w:space="0" w:color="auto"/>
            <w:left w:val="none" w:sz="0" w:space="0" w:color="auto"/>
            <w:bottom w:val="none" w:sz="0" w:space="0" w:color="auto"/>
            <w:right w:val="none" w:sz="0" w:space="0" w:color="auto"/>
          </w:divBdr>
          <w:divsChild>
            <w:div w:id="576594722">
              <w:marLeft w:val="0"/>
              <w:marRight w:val="0"/>
              <w:marTop w:val="0"/>
              <w:marBottom w:val="0"/>
              <w:divBdr>
                <w:top w:val="none" w:sz="0" w:space="0" w:color="auto"/>
                <w:left w:val="none" w:sz="0" w:space="0" w:color="auto"/>
                <w:bottom w:val="none" w:sz="0" w:space="0" w:color="auto"/>
                <w:right w:val="none" w:sz="0" w:space="0" w:color="auto"/>
              </w:divBdr>
            </w:div>
          </w:divsChild>
        </w:div>
        <w:div w:id="1473913327">
          <w:marLeft w:val="0"/>
          <w:marRight w:val="0"/>
          <w:marTop w:val="0"/>
          <w:marBottom w:val="0"/>
          <w:divBdr>
            <w:top w:val="none" w:sz="0" w:space="0" w:color="auto"/>
            <w:left w:val="none" w:sz="0" w:space="0" w:color="auto"/>
            <w:bottom w:val="none" w:sz="0" w:space="0" w:color="auto"/>
            <w:right w:val="none" w:sz="0" w:space="0" w:color="auto"/>
          </w:divBdr>
        </w:div>
        <w:div w:id="1499612311">
          <w:marLeft w:val="0"/>
          <w:marRight w:val="0"/>
          <w:marTop w:val="0"/>
          <w:marBottom w:val="0"/>
          <w:divBdr>
            <w:top w:val="none" w:sz="0" w:space="0" w:color="auto"/>
            <w:left w:val="none" w:sz="0" w:space="0" w:color="auto"/>
            <w:bottom w:val="none" w:sz="0" w:space="0" w:color="auto"/>
            <w:right w:val="none" w:sz="0" w:space="0" w:color="auto"/>
          </w:divBdr>
        </w:div>
        <w:div w:id="1499806260">
          <w:marLeft w:val="0"/>
          <w:marRight w:val="0"/>
          <w:marTop w:val="0"/>
          <w:marBottom w:val="0"/>
          <w:divBdr>
            <w:top w:val="none" w:sz="0" w:space="0" w:color="auto"/>
            <w:left w:val="none" w:sz="0" w:space="0" w:color="auto"/>
            <w:bottom w:val="none" w:sz="0" w:space="0" w:color="auto"/>
            <w:right w:val="none" w:sz="0" w:space="0" w:color="auto"/>
          </w:divBdr>
        </w:div>
        <w:div w:id="1513690985">
          <w:marLeft w:val="0"/>
          <w:marRight w:val="0"/>
          <w:marTop w:val="0"/>
          <w:marBottom w:val="0"/>
          <w:divBdr>
            <w:top w:val="none" w:sz="0" w:space="0" w:color="auto"/>
            <w:left w:val="none" w:sz="0" w:space="0" w:color="auto"/>
            <w:bottom w:val="none" w:sz="0" w:space="0" w:color="auto"/>
            <w:right w:val="none" w:sz="0" w:space="0" w:color="auto"/>
          </w:divBdr>
          <w:divsChild>
            <w:div w:id="1740857303">
              <w:marLeft w:val="-75"/>
              <w:marRight w:val="0"/>
              <w:marTop w:val="30"/>
              <w:marBottom w:val="30"/>
              <w:divBdr>
                <w:top w:val="none" w:sz="0" w:space="0" w:color="auto"/>
                <w:left w:val="none" w:sz="0" w:space="0" w:color="auto"/>
                <w:bottom w:val="none" w:sz="0" w:space="0" w:color="auto"/>
                <w:right w:val="none" w:sz="0" w:space="0" w:color="auto"/>
              </w:divBdr>
              <w:divsChild>
                <w:div w:id="5787524">
                  <w:marLeft w:val="0"/>
                  <w:marRight w:val="0"/>
                  <w:marTop w:val="0"/>
                  <w:marBottom w:val="0"/>
                  <w:divBdr>
                    <w:top w:val="none" w:sz="0" w:space="0" w:color="auto"/>
                    <w:left w:val="none" w:sz="0" w:space="0" w:color="auto"/>
                    <w:bottom w:val="none" w:sz="0" w:space="0" w:color="auto"/>
                    <w:right w:val="none" w:sz="0" w:space="0" w:color="auto"/>
                  </w:divBdr>
                  <w:divsChild>
                    <w:div w:id="728379892">
                      <w:marLeft w:val="0"/>
                      <w:marRight w:val="0"/>
                      <w:marTop w:val="0"/>
                      <w:marBottom w:val="0"/>
                      <w:divBdr>
                        <w:top w:val="none" w:sz="0" w:space="0" w:color="auto"/>
                        <w:left w:val="none" w:sz="0" w:space="0" w:color="auto"/>
                        <w:bottom w:val="none" w:sz="0" w:space="0" w:color="auto"/>
                        <w:right w:val="none" w:sz="0" w:space="0" w:color="auto"/>
                      </w:divBdr>
                    </w:div>
                  </w:divsChild>
                </w:div>
                <w:div w:id="102114571">
                  <w:marLeft w:val="0"/>
                  <w:marRight w:val="0"/>
                  <w:marTop w:val="0"/>
                  <w:marBottom w:val="0"/>
                  <w:divBdr>
                    <w:top w:val="none" w:sz="0" w:space="0" w:color="auto"/>
                    <w:left w:val="none" w:sz="0" w:space="0" w:color="auto"/>
                    <w:bottom w:val="none" w:sz="0" w:space="0" w:color="auto"/>
                    <w:right w:val="none" w:sz="0" w:space="0" w:color="auto"/>
                  </w:divBdr>
                  <w:divsChild>
                    <w:div w:id="221526410">
                      <w:marLeft w:val="0"/>
                      <w:marRight w:val="0"/>
                      <w:marTop w:val="0"/>
                      <w:marBottom w:val="0"/>
                      <w:divBdr>
                        <w:top w:val="none" w:sz="0" w:space="0" w:color="auto"/>
                        <w:left w:val="none" w:sz="0" w:space="0" w:color="auto"/>
                        <w:bottom w:val="none" w:sz="0" w:space="0" w:color="auto"/>
                        <w:right w:val="none" w:sz="0" w:space="0" w:color="auto"/>
                      </w:divBdr>
                    </w:div>
                    <w:div w:id="936904443">
                      <w:marLeft w:val="0"/>
                      <w:marRight w:val="0"/>
                      <w:marTop w:val="0"/>
                      <w:marBottom w:val="0"/>
                      <w:divBdr>
                        <w:top w:val="none" w:sz="0" w:space="0" w:color="auto"/>
                        <w:left w:val="none" w:sz="0" w:space="0" w:color="auto"/>
                        <w:bottom w:val="none" w:sz="0" w:space="0" w:color="auto"/>
                        <w:right w:val="none" w:sz="0" w:space="0" w:color="auto"/>
                      </w:divBdr>
                    </w:div>
                    <w:div w:id="963273910">
                      <w:marLeft w:val="0"/>
                      <w:marRight w:val="0"/>
                      <w:marTop w:val="0"/>
                      <w:marBottom w:val="0"/>
                      <w:divBdr>
                        <w:top w:val="none" w:sz="0" w:space="0" w:color="auto"/>
                        <w:left w:val="none" w:sz="0" w:space="0" w:color="auto"/>
                        <w:bottom w:val="none" w:sz="0" w:space="0" w:color="auto"/>
                        <w:right w:val="none" w:sz="0" w:space="0" w:color="auto"/>
                      </w:divBdr>
                    </w:div>
                    <w:div w:id="976911875">
                      <w:marLeft w:val="0"/>
                      <w:marRight w:val="0"/>
                      <w:marTop w:val="0"/>
                      <w:marBottom w:val="0"/>
                      <w:divBdr>
                        <w:top w:val="none" w:sz="0" w:space="0" w:color="auto"/>
                        <w:left w:val="none" w:sz="0" w:space="0" w:color="auto"/>
                        <w:bottom w:val="none" w:sz="0" w:space="0" w:color="auto"/>
                        <w:right w:val="none" w:sz="0" w:space="0" w:color="auto"/>
                      </w:divBdr>
                    </w:div>
                    <w:div w:id="1156844802">
                      <w:marLeft w:val="0"/>
                      <w:marRight w:val="0"/>
                      <w:marTop w:val="0"/>
                      <w:marBottom w:val="0"/>
                      <w:divBdr>
                        <w:top w:val="none" w:sz="0" w:space="0" w:color="auto"/>
                        <w:left w:val="none" w:sz="0" w:space="0" w:color="auto"/>
                        <w:bottom w:val="none" w:sz="0" w:space="0" w:color="auto"/>
                        <w:right w:val="none" w:sz="0" w:space="0" w:color="auto"/>
                      </w:divBdr>
                    </w:div>
                    <w:div w:id="1501122374">
                      <w:marLeft w:val="0"/>
                      <w:marRight w:val="0"/>
                      <w:marTop w:val="0"/>
                      <w:marBottom w:val="0"/>
                      <w:divBdr>
                        <w:top w:val="none" w:sz="0" w:space="0" w:color="auto"/>
                        <w:left w:val="none" w:sz="0" w:space="0" w:color="auto"/>
                        <w:bottom w:val="none" w:sz="0" w:space="0" w:color="auto"/>
                        <w:right w:val="none" w:sz="0" w:space="0" w:color="auto"/>
                      </w:divBdr>
                    </w:div>
                    <w:div w:id="1834761262">
                      <w:marLeft w:val="0"/>
                      <w:marRight w:val="0"/>
                      <w:marTop w:val="0"/>
                      <w:marBottom w:val="0"/>
                      <w:divBdr>
                        <w:top w:val="none" w:sz="0" w:space="0" w:color="auto"/>
                        <w:left w:val="none" w:sz="0" w:space="0" w:color="auto"/>
                        <w:bottom w:val="none" w:sz="0" w:space="0" w:color="auto"/>
                        <w:right w:val="none" w:sz="0" w:space="0" w:color="auto"/>
                      </w:divBdr>
                    </w:div>
                  </w:divsChild>
                </w:div>
                <w:div w:id="222520989">
                  <w:marLeft w:val="0"/>
                  <w:marRight w:val="0"/>
                  <w:marTop w:val="0"/>
                  <w:marBottom w:val="0"/>
                  <w:divBdr>
                    <w:top w:val="none" w:sz="0" w:space="0" w:color="auto"/>
                    <w:left w:val="none" w:sz="0" w:space="0" w:color="auto"/>
                    <w:bottom w:val="none" w:sz="0" w:space="0" w:color="auto"/>
                    <w:right w:val="none" w:sz="0" w:space="0" w:color="auto"/>
                  </w:divBdr>
                  <w:divsChild>
                    <w:div w:id="57897015">
                      <w:marLeft w:val="0"/>
                      <w:marRight w:val="0"/>
                      <w:marTop w:val="0"/>
                      <w:marBottom w:val="0"/>
                      <w:divBdr>
                        <w:top w:val="none" w:sz="0" w:space="0" w:color="auto"/>
                        <w:left w:val="none" w:sz="0" w:space="0" w:color="auto"/>
                        <w:bottom w:val="none" w:sz="0" w:space="0" w:color="auto"/>
                        <w:right w:val="none" w:sz="0" w:space="0" w:color="auto"/>
                      </w:divBdr>
                    </w:div>
                    <w:div w:id="517276247">
                      <w:marLeft w:val="0"/>
                      <w:marRight w:val="0"/>
                      <w:marTop w:val="0"/>
                      <w:marBottom w:val="0"/>
                      <w:divBdr>
                        <w:top w:val="none" w:sz="0" w:space="0" w:color="auto"/>
                        <w:left w:val="none" w:sz="0" w:space="0" w:color="auto"/>
                        <w:bottom w:val="none" w:sz="0" w:space="0" w:color="auto"/>
                        <w:right w:val="none" w:sz="0" w:space="0" w:color="auto"/>
                      </w:divBdr>
                    </w:div>
                    <w:div w:id="1126311487">
                      <w:marLeft w:val="0"/>
                      <w:marRight w:val="0"/>
                      <w:marTop w:val="0"/>
                      <w:marBottom w:val="0"/>
                      <w:divBdr>
                        <w:top w:val="none" w:sz="0" w:space="0" w:color="auto"/>
                        <w:left w:val="none" w:sz="0" w:space="0" w:color="auto"/>
                        <w:bottom w:val="none" w:sz="0" w:space="0" w:color="auto"/>
                        <w:right w:val="none" w:sz="0" w:space="0" w:color="auto"/>
                      </w:divBdr>
                    </w:div>
                    <w:div w:id="1219586737">
                      <w:marLeft w:val="0"/>
                      <w:marRight w:val="0"/>
                      <w:marTop w:val="0"/>
                      <w:marBottom w:val="0"/>
                      <w:divBdr>
                        <w:top w:val="none" w:sz="0" w:space="0" w:color="auto"/>
                        <w:left w:val="none" w:sz="0" w:space="0" w:color="auto"/>
                        <w:bottom w:val="none" w:sz="0" w:space="0" w:color="auto"/>
                        <w:right w:val="none" w:sz="0" w:space="0" w:color="auto"/>
                      </w:divBdr>
                    </w:div>
                  </w:divsChild>
                </w:div>
                <w:div w:id="507134655">
                  <w:marLeft w:val="0"/>
                  <w:marRight w:val="0"/>
                  <w:marTop w:val="0"/>
                  <w:marBottom w:val="0"/>
                  <w:divBdr>
                    <w:top w:val="none" w:sz="0" w:space="0" w:color="auto"/>
                    <w:left w:val="none" w:sz="0" w:space="0" w:color="auto"/>
                    <w:bottom w:val="none" w:sz="0" w:space="0" w:color="auto"/>
                    <w:right w:val="none" w:sz="0" w:space="0" w:color="auto"/>
                  </w:divBdr>
                  <w:divsChild>
                    <w:div w:id="120071889">
                      <w:marLeft w:val="0"/>
                      <w:marRight w:val="0"/>
                      <w:marTop w:val="0"/>
                      <w:marBottom w:val="0"/>
                      <w:divBdr>
                        <w:top w:val="none" w:sz="0" w:space="0" w:color="auto"/>
                        <w:left w:val="none" w:sz="0" w:space="0" w:color="auto"/>
                        <w:bottom w:val="none" w:sz="0" w:space="0" w:color="auto"/>
                        <w:right w:val="none" w:sz="0" w:space="0" w:color="auto"/>
                      </w:divBdr>
                    </w:div>
                    <w:div w:id="190263096">
                      <w:marLeft w:val="0"/>
                      <w:marRight w:val="0"/>
                      <w:marTop w:val="0"/>
                      <w:marBottom w:val="0"/>
                      <w:divBdr>
                        <w:top w:val="none" w:sz="0" w:space="0" w:color="auto"/>
                        <w:left w:val="none" w:sz="0" w:space="0" w:color="auto"/>
                        <w:bottom w:val="none" w:sz="0" w:space="0" w:color="auto"/>
                        <w:right w:val="none" w:sz="0" w:space="0" w:color="auto"/>
                      </w:divBdr>
                    </w:div>
                    <w:div w:id="355467274">
                      <w:marLeft w:val="0"/>
                      <w:marRight w:val="0"/>
                      <w:marTop w:val="0"/>
                      <w:marBottom w:val="0"/>
                      <w:divBdr>
                        <w:top w:val="none" w:sz="0" w:space="0" w:color="auto"/>
                        <w:left w:val="none" w:sz="0" w:space="0" w:color="auto"/>
                        <w:bottom w:val="none" w:sz="0" w:space="0" w:color="auto"/>
                        <w:right w:val="none" w:sz="0" w:space="0" w:color="auto"/>
                      </w:divBdr>
                    </w:div>
                    <w:div w:id="422652652">
                      <w:marLeft w:val="0"/>
                      <w:marRight w:val="0"/>
                      <w:marTop w:val="0"/>
                      <w:marBottom w:val="0"/>
                      <w:divBdr>
                        <w:top w:val="none" w:sz="0" w:space="0" w:color="auto"/>
                        <w:left w:val="none" w:sz="0" w:space="0" w:color="auto"/>
                        <w:bottom w:val="none" w:sz="0" w:space="0" w:color="auto"/>
                        <w:right w:val="none" w:sz="0" w:space="0" w:color="auto"/>
                      </w:divBdr>
                    </w:div>
                    <w:div w:id="554896750">
                      <w:marLeft w:val="0"/>
                      <w:marRight w:val="0"/>
                      <w:marTop w:val="0"/>
                      <w:marBottom w:val="0"/>
                      <w:divBdr>
                        <w:top w:val="none" w:sz="0" w:space="0" w:color="auto"/>
                        <w:left w:val="none" w:sz="0" w:space="0" w:color="auto"/>
                        <w:bottom w:val="none" w:sz="0" w:space="0" w:color="auto"/>
                        <w:right w:val="none" w:sz="0" w:space="0" w:color="auto"/>
                      </w:divBdr>
                    </w:div>
                    <w:div w:id="901520160">
                      <w:marLeft w:val="0"/>
                      <w:marRight w:val="0"/>
                      <w:marTop w:val="0"/>
                      <w:marBottom w:val="0"/>
                      <w:divBdr>
                        <w:top w:val="none" w:sz="0" w:space="0" w:color="auto"/>
                        <w:left w:val="none" w:sz="0" w:space="0" w:color="auto"/>
                        <w:bottom w:val="none" w:sz="0" w:space="0" w:color="auto"/>
                        <w:right w:val="none" w:sz="0" w:space="0" w:color="auto"/>
                      </w:divBdr>
                    </w:div>
                    <w:div w:id="909972119">
                      <w:marLeft w:val="0"/>
                      <w:marRight w:val="0"/>
                      <w:marTop w:val="0"/>
                      <w:marBottom w:val="0"/>
                      <w:divBdr>
                        <w:top w:val="none" w:sz="0" w:space="0" w:color="auto"/>
                        <w:left w:val="none" w:sz="0" w:space="0" w:color="auto"/>
                        <w:bottom w:val="none" w:sz="0" w:space="0" w:color="auto"/>
                        <w:right w:val="none" w:sz="0" w:space="0" w:color="auto"/>
                      </w:divBdr>
                    </w:div>
                    <w:div w:id="919867023">
                      <w:marLeft w:val="0"/>
                      <w:marRight w:val="0"/>
                      <w:marTop w:val="0"/>
                      <w:marBottom w:val="0"/>
                      <w:divBdr>
                        <w:top w:val="none" w:sz="0" w:space="0" w:color="auto"/>
                        <w:left w:val="none" w:sz="0" w:space="0" w:color="auto"/>
                        <w:bottom w:val="none" w:sz="0" w:space="0" w:color="auto"/>
                        <w:right w:val="none" w:sz="0" w:space="0" w:color="auto"/>
                      </w:divBdr>
                    </w:div>
                    <w:div w:id="1069503061">
                      <w:marLeft w:val="0"/>
                      <w:marRight w:val="0"/>
                      <w:marTop w:val="0"/>
                      <w:marBottom w:val="0"/>
                      <w:divBdr>
                        <w:top w:val="none" w:sz="0" w:space="0" w:color="auto"/>
                        <w:left w:val="none" w:sz="0" w:space="0" w:color="auto"/>
                        <w:bottom w:val="none" w:sz="0" w:space="0" w:color="auto"/>
                        <w:right w:val="none" w:sz="0" w:space="0" w:color="auto"/>
                      </w:divBdr>
                    </w:div>
                  </w:divsChild>
                </w:div>
                <w:div w:id="1007093656">
                  <w:marLeft w:val="0"/>
                  <w:marRight w:val="0"/>
                  <w:marTop w:val="0"/>
                  <w:marBottom w:val="0"/>
                  <w:divBdr>
                    <w:top w:val="none" w:sz="0" w:space="0" w:color="auto"/>
                    <w:left w:val="none" w:sz="0" w:space="0" w:color="auto"/>
                    <w:bottom w:val="none" w:sz="0" w:space="0" w:color="auto"/>
                    <w:right w:val="none" w:sz="0" w:space="0" w:color="auto"/>
                  </w:divBdr>
                  <w:divsChild>
                    <w:div w:id="649527377">
                      <w:marLeft w:val="0"/>
                      <w:marRight w:val="0"/>
                      <w:marTop w:val="0"/>
                      <w:marBottom w:val="0"/>
                      <w:divBdr>
                        <w:top w:val="none" w:sz="0" w:space="0" w:color="auto"/>
                        <w:left w:val="none" w:sz="0" w:space="0" w:color="auto"/>
                        <w:bottom w:val="none" w:sz="0" w:space="0" w:color="auto"/>
                        <w:right w:val="none" w:sz="0" w:space="0" w:color="auto"/>
                      </w:divBdr>
                    </w:div>
                  </w:divsChild>
                </w:div>
                <w:div w:id="1473595089">
                  <w:marLeft w:val="0"/>
                  <w:marRight w:val="0"/>
                  <w:marTop w:val="0"/>
                  <w:marBottom w:val="0"/>
                  <w:divBdr>
                    <w:top w:val="none" w:sz="0" w:space="0" w:color="auto"/>
                    <w:left w:val="none" w:sz="0" w:space="0" w:color="auto"/>
                    <w:bottom w:val="none" w:sz="0" w:space="0" w:color="auto"/>
                    <w:right w:val="none" w:sz="0" w:space="0" w:color="auto"/>
                  </w:divBdr>
                  <w:divsChild>
                    <w:div w:id="464081901">
                      <w:marLeft w:val="0"/>
                      <w:marRight w:val="0"/>
                      <w:marTop w:val="0"/>
                      <w:marBottom w:val="0"/>
                      <w:divBdr>
                        <w:top w:val="none" w:sz="0" w:space="0" w:color="auto"/>
                        <w:left w:val="none" w:sz="0" w:space="0" w:color="auto"/>
                        <w:bottom w:val="none" w:sz="0" w:space="0" w:color="auto"/>
                        <w:right w:val="none" w:sz="0" w:space="0" w:color="auto"/>
                      </w:divBdr>
                    </w:div>
                    <w:div w:id="829173432">
                      <w:marLeft w:val="0"/>
                      <w:marRight w:val="0"/>
                      <w:marTop w:val="0"/>
                      <w:marBottom w:val="0"/>
                      <w:divBdr>
                        <w:top w:val="none" w:sz="0" w:space="0" w:color="auto"/>
                        <w:left w:val="none" w:sz="0" w:space="0" w:color="auto"/>
                        <w:bottom w:val="none" w:sz="0" w:space="0" w:color="auto"/>
                        <w:right w:val="none" w:sz="0" w:space="0" w:color="auto"/>
                      </w:divBdr>
                    </w:div>
                    <w:div w:id="996808363">
                      <w:marLeft w:val="0"/>
                      <w:marRight w:val="0"/>
                      <w:marTop w:val="0"/>
                      <w:marBottom w:val="0"/>
                      <w:divBdr>
                        <w:top w:val="none" w:sz="0" w:space="0" w:color="auto"/>
                        <w:left w:val="none" w:sz="0" w:space="0" w:color="auto"/>
                        <w:bottom w:val="none" w:sz="0" w:space="0" w:color="auto"/>
                        <w:right w:val="none" w:sz="0" w:space="0" w:color="auto"/>
                      </w:divBdr>
                    </w:div>
                    <w:div w:id="1122260185">
                      <w:marLeft w:val="0"/>
                      <w:marRight w:val="0"/>
                      <w:marTop w:val="0"/>
                      <w:marBottom w:val="0"/>
                      <w:divBdr>
                        <w:top w:val="none" w:sz="0" w:space="0" w:color="auto"/>
                        <w:left w:val="none" w:sz="0" w:space="0" w:color="auto"/>
                        <w:bottom w:val="none" w:sz="0" w:space="0" w:color="auto"/>
                        <w:right w:val="none" w:sz="0" w:space="0" w:color="auto"/>
                      </w:divBdr>
                    </w:div>
                    <w:div w:id="1440224262">
                      <w:marLeft w:val="0"/>
                      <w:marRight w:val="0"/>
                      <w:marTop w:val="0"/>
                      <w:marBottom w:val="0"/>
                      <w:divBdr>
                        <w:top w:val="none" w:sz="0" w:space="0" w:color="auto"/>
                        <w:left w:val="none" w:sz="0" w:space="0" w:color="auto"/>
                        <w:bottom w:val="none" w:sz="0" w:space="0" w:color="auto"/>
                        <w:right w:val="none" w:sz="0" w:space="0" w:color="auto"/>
                      </w:divBdr>
                    </w:div>
                    <w:div w:id="1496070424">
                      <w:marLeft w:val="0"/>
                      <w:marRight w:val="0"/>
                      <w:marTop w:val="0"/>
                      <w:marBottom w:val="0"/>
                      <w:divBdr>
                        <w:top w:val="none" w:sz="0" w:space="0" w:color="auto"/>
                        <w:left w:val="none" w:sz="0" w:space="0" w:color="auto"/>
                        <w:bottom w:val="none" w:sz="0" w:space="0" w:color="auto"/>
                        <w:right w:val="none" w:sz="0" w:space="0" w:color="auto"/>
                      </w:divBdr>
                    </w:div>
                  </w:divsChild>
                </w:div>
                <w:div w:id="1681814803">
                  <w:marLeft w:val="0"/>
                  <w:marRight w:val="0"/>
                  <w:marTop w:val="0"/>
                  <w:marBottom w:val="0"/>
                  <w:divBdr>
                    <w:top w:val="none" w:sz="0" w:space="0" w:color="auto"/>
                    <w:left w:val="none" w:sz="0" w:space="0" w:color="auto"/>
                    <w:bottom w:val="none" w:sz="0" w:space="0" w:color="auto"/>
                    <w:right w:val="none" w:sz="0" w:space="0" w:color="auto"/>
                  </w:divBdr>
                  <w:divsChild>
                    <w:div w:id="439111168">
                      <w:marLeft w:val="0"/>
                      <w:marRight w:val="0"/>
                      <w:marTop w:val="0"/>
                      <w:marBottom w:val="0"/>
                      <w:divBdr>
                        <w:top w:val="none" w:sz="0" w:space="0" w:color="auto"/>
                        <w:left w:val="none" w:sz="0" w:space="0" w:color="auto"/>
                        <w:bottom w:val="none" w:sz="0" w:space="0" w:color="auto"/>
                        <w:right w:val="none" w:sz="0" w:space="0" w:color="auto"/>
                      </w:divBdr>
                    </w:div>
                  </w:divsChild>
                </w:div>
                <w:div w:id="1889292472">
                  <w:marLeft w:val="0"/>
                  <w:marRight w:val="0"/>
                  <w:marTop w:val="0"/>
                  <w:marBottom w:val="0"/>
                  <w:divBdr>
                    <w:top w:val="none" w:sz="0" w:space="0" w:color="auto"/>
                    <w:left w:val="none" w:sz="0" w:space="0" w:color="auto"/>
                    <w:bottom w:val="none" w:sz="0" w:space="0" w:color="auto"/>
                    <w:right w:val="none" w:sz="0" w:space="0" w:color="auto"/>
                  </w:divBdr>
                  <w:divsChild>
                    <w:div w:id="345522951">
                      <w:marLeft w:val="0"/>
                      <w:marRight w:val="0"/>
                      <w:marTop w:val="0"/>
                      <w:marBottom w:val="0"/>
                      <w:divBdr>
                        <w:top w:val="none" w:sz="0" w:space="0" w:color="auto"/>
                        <w:left w:val="none" w:sz="0" w:space="0" w:color="auto"/>
                        <w:bottom w:val="none" w:sz="0" w:space="0" w:color="auto"/>
                        <w:right w:val="none" w:sz="0" w:space="0" w:color="auto"/>
                      </w:divBdr>
                    </w:div>
                    <w:div w:id="719402719">
                      <w:marLeft w:val="0"/>
                      <w:marRight w:val="0"/>
                      <w:marTop w:val="0"/>
                      <w:marBottom w:val="0"/>
                      <w:divBdr>
                        <w:top w:val="none" w:sz="0" w:space="0" w:color="auto"/>
                        <w:left w:val="none" w:sz="0" w:space="0" w:color="auto"/>
                        <w:bottom w:val="none" w:sz="0" w:space="0" w:color="auto"/>
                        <w:right w:val="none" w:sz="0" w:space="0" w:color="auto"/>
                      </w:divBdr>
                    </w:div>
                    <w:div w:id="965047519">
                      <w:marLeft w:val="0"/>
                      <w:marRight w:val="0"/>
                      <w:marTop w:val="0"/>
                      <w:marBottom w:val="0"/>
                      <w:divBdr>
                        <w:top w:val="none" w:sz="0" w:space="0" w:color="auto"/>
                        <w:left w:val="none" w:sz="0" w:space="0" w:color="auto"/>
                        <w:bottom w:val="none" w:sz="0" w:space="0" w:color="auto"/>
                        <w:right w:val="none" w:sz="0" w:space="0" w:color="auto"/>
                      </w:divBdr>
                    </w:div>
                  </w:divsChild>
                </w:div>
                <w:div w:id="1950550427">
                  <w:marLeft w:val="0"/>
                  <w:marRight w:val="0"/>
                  <w:marTop w:val="0"/>
                  <w:marBottom w:val="0"/>
                  <w:divBdr>
                    <w:top w:val="none" w:sz="0" w:space="0" w:color="auto"/>
                    <w:left w:val="none" w:sz="0" w:space="0" w:color="auto"/>
                    <w:bottom w:val="none" w:sz="0" w:space="0" w:color="auto"/>
                    <w:right w:val="none" w:sz="0" w:space="0" w:color="auto"/>
                  </w:divBdr>
                  <w:divsChild>
                    <w:div w:id="1990019367">
                      <w:marLeft w:val="0"/>
                      <w:marRight w:val="0"/>
                      <w:marTop w:val="0"/>
                      <w:marBottom w:val="0"/>
                      <w:divBdr>
                        <w:top w:val="none" w:sz="0" w:space="0" w:color="auto"/>
                        <w:left w:val="none" w:sz="0" w:space="0" w:color="auto"/>
                        <w:bottom w:val="none" w:sz="0" w:space="0" w:color="auto"/>
                        <w:right w:val="none" w:sz="0" w:space="0" w:color="auto"/>
                      </w:divBdr>
                    </w:div>
                  </w:divsChild>
                </w:div>
                <w:div w:id="1988708420">
                  <w:marLeft w:val="0"/>
                  <w:marRight w:val="0"/>
                  <w:marTop w:val="0"/>
                  <w:marBottom w:val="0"/>
                  <w:divBdr>
                    <w:top w:val="none" w:sz="0" w:space="0" w:color="auto"/>
                    <w:left w:val="none" w:sz="0" w:space="0" w:color="auto"/>
                    <w:bottom w:val="none" w:sz="0" w:space="0" w:color="auto"/>
                    <w:right w:val="none" w:sz="0" w:space="0" w:color="auto"/>
                  </w:divBdr>
                  <w:divsChild>
                    <w:div w:id="1615750688">
                      <w:marLeft w:val="0"/>
                      <w:marRight w:val="0"/>
                      <w:marTop w:val="0"/>
                      <w:marBottom w:val="0"/>
                      <w:divBdr>
                        <w:top w:val="none" w:sz="0" w:space="0" w:color="auto"/>
                        <w:left w:val="none" w:sz="0" w:space="0" w:color="auto"/>
                        <w:bottom w:val="none" w:sz="0" w:space="0" w:color="auto"/>
                        <w:right w:val="none" w:sz="0" w:space="0" w:color="auto"/>
                      </w:divBdr>
                    </w:div>
                  </w:divsChild>
                </w:div>
                <w:div w:id="2007904997">
                  <w:marLeft w:val="0"/>
                  <w:marRight w:val="0"/>
                  <w:marTop w:val="0"/>
                  <w:marBottom w:val="0"/>
                  <w:divBdr>
                    <w:top w:val="none" w:sz="0" w:space="0" w:color="auto"/>
                    <w:left w:val="none" w:sz="0" w:space="0" w:color="auto"/>
                    <w:bottom w:val="none" w:sz="0" w:space="0" w:color="auto"/>
                    <w:right w:val="none" w:sz="0" w:space="0" w:color="auto"/>
                  </w:divBdr>
                  <w:divsChild>
                    <w:div w:id="329647171">
                      <w:marLeft w:val="0"/>
                      <w:marRight w:val="0"/>
                      <w:marTop w:val="0"/>
                      <w:marBottom w:val="0"/>
                      <w:divBdr>
                        <w:top w:val="none" w:sz="0" w:space="0" w:color="auto"/>
                        <w:left w:val="none" w:sz="0" w:space="0" w:color="auto"/>
                        <w:bottom w:val="none" w:sz="0" w:space="0" w:color="auto"/>
                        <w:right w:val="none" w:sz="0" w:space="0" w:color="auto"/>
                      </w:divBdr>
                    </w:div>
                    <w:div w:id="1211767505">
                      <w:marLeft w:val="0"/>
                      <w:marRight w:val="0"/>
                      <w:marTop w:val="0"/>
                      <w:marBottom w:val="0"/>
                      <w:divBdr>
                        <w:top w:val="none" w:sz="0" w:space="0" w:color="auto"/>
                        <w:left w:val="none" w:sz="0" w:space="0" w:color="auto"/>
                        <w:bottom w:val="none" w:sz="0" w:space="0" w:color="auto"/>
                        <w:right w:val="none" w:sz="0" w:space="0" w:color="auto"/>
                      </w:divBdr>
                    </w:div>
                    <w:div w:id="1551845707">
                      <w:marLeft w:val="0"/>
                      <w:marRight w:val="0"/>
                      <w:marTop w:val="0"/>
                      <w:marBottom w:val="0"/>
                      <w:divBdr>
                        <w:top w:val="none" w:sz="0" w:space="0" w:color="auto"/>
                        <w:left w:val="none" w:sz="0" w:space="0" w:color="auto"/>
                        <w:bottom w:val="none" w:sz="0" w:space="0" w:color="auto"/>
                        <w:right w:val="none" w:sz="0" w:space="0" w:color="auto"/>
                      </w:divBdr>
                    </w:div>
                    <w:div w:id="1649286473">
                      <w:marLeft w:val="0"/>
                      <w:marRight w:val="0"/>
                      <w:marTop w:val="0"/>
                      <w:marBottom w:val="0"/>
                      <w:divBdr>
                        <w:top w:val="none" w:sz="0" w:space="0" w:color="auto"/>
                        <w:left w:val="none" w:sz="0" w:space="0" w:color="auto"/>
                        <w:bottom w:val="none" w:sz="0" w:space="0" w:color="auto"/>
                        <w:right w:val="none" w:sz="0" w:space="0" w:color="auto"/>
                      </w:divBdr>
                    </w:div>
                    <w:div w:id="1749232706">
                      <w:marLeft w:val="0"/>
                      <w:marRight w:val="0"/>
                      <w:marTop w:val="0"/>
                      <w:marBottom w:val="0"/>
                      <w:divBdr>
                        <w:top w:val="none" w:sz="0" w:space="0" w:color="auto"/>
                        <w:left w:val="none" w:sz="0" w:space="0" w:color="auto"/>
                        <w:bottom w:val="none" w:sz="0" w:space="0" w:color="auto"/>
                        <w:right w:val="none" w:sz="0" w:space="0" w:color="auto"/>
                      </w:divBdr>
                    </w:div>
                    <w:div w:id="2015301615">
                      <w:marLeft w:val="0"/>
                      <w:marRight w:val="0"/>
                      <w:marTop w:val="0"/>
                      <w:marBottom w:val="0"/>
                      <w:divBdr>
                        <w:top w:val="none" w:sz="0" w:space="0" w:color="auto"/>
                        <w:left w:val="none" w:sz="0" w:space="0" w:color="auto"/>
                        <w:bottom w:val="none" w:sz="0" w:space="0" w:color="auto"/>
                        <w:right w:val="none" w:sz="0" w:space="0" w:color="auto"/>
                      </w:divBdr>
                    </w:div>
                    <w:div w:id="201853669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567302942">
          <w:marLeft w:val="0"/>
          <w:marRight w:val="0"/>
          <w:marTop w:val="0"/>
          <w:marBottom w:val="0"/>
          <w:divBdr>
            <w:top w:val="none" w:sz="0" w:space="0" w:color="auto"/>
            <w:left w:val="none" w:sz="0" w:space="0" w:color="auto"/>
            <w:bottom w:val="none" w:sz="0" w:space="0" w:color="auto"/>
            <w:right w:val="none" w:sz="0" w:space="0" w:color="auto"/>
          </w:divBdr>
          <w:divsChild>
            <w:div w:id="1533153654">
              <w:marLeft w:val="-75"/>
              <w:marRight w:val="0"/>
              <w:marTop w:val="30"/>
              <w:marBottom w:val="30"/>
              <w:divBdr>
                <w:top w:val="none" w:sz="0" w:space="0" w:color="auto"/>
                <w:left w:val="none" w:sz="0" w:space="0" w:color="auto"/>
                <w:bottom w:val="none" w:sz="0" w:space="0" w:color="auto"/>
                <w:right w:val="none" w:sz="0" w:space="0" w:color="auto"/>
              </w:divBdr>
              <w:divsChild>
                <w:div w:id="175776521">
                  <w:marLeft w:val="0"/>
                  <w:marRight w:val="0"/>
                  <w:marTop w:val="0"/>
                  <w:marBottom w:val="0"/>
                  <w:divBdr>
                    <w:top w:val="none" w:sz="0" w:space="0" w:color="auto"/>
                    <w:left w:val="none" w:sz="0" w:space="0" w:color="auto"/>
                    <w:bottom w:val="none" w:sz="0" w:space="0" w:color="auto"/>
                    <w:right w:val="none" w:sz="0" w:space="0" w:color="auto"/>
                  </w:divBdr>
                  <w:divsChild>
                    <w:div w:id="610626801">
                      <w:marLeft w:val="0"/>
                      <w:marRight w:val="0"/>
                      <w:marTop w:val="0"/>
                      <w:marBottom w:val="0"/>
                      <w:divBdr>
                        <w:top w:val="none" w:sz="0" w:space="0" w:color="auto"/>
                        <w:left w:val="none" w:sz="0" w:space="0" w:color="auto"/>
                        <w:bottom w:val="none" w:sz="0" w:space="0" w:color="auto"/>
                        <w:right w:val="none" w:sz="0" w:space="0" w:color="auto"/>
                      </w:divBdr>
                    </w:div>
                  </w:divsChild>
                </w:div>
                <w:div w:id="422342215">
                  <w:marLeft w:val="0"/>
                  <w:marRight w:val="0"/>
                  <w:marTop w:val="0"/>
                  <w:marBottom w:val="0"/>
                  <w:divBdr>
                    <w:top w:val="none" w:sz="0" w:space="0" w:color="auto"/>
                    <w:left w:val="none" w:sz="0" w:space="0" w:color="auto"/>
                    <w:bottom w:val="none" w:sz="0" w:space="0" w:color="auto"/>
                    <w:right w:val="none" w:sz="0" w:space="0" w:color="auto"/>
                  </w:divBdr>
                  <w:divsChild>
                    <w:div w:id="214774955">
                      <w:marLeft w:val="0"/>
                      <w:marRight w:val="0"/>
                      <w:marTop w:val="0"/>
                      <w:marBottom w:val="0"/>
                      <w:divBdr>
                        <w:top w:val="none" w:sz="0" w:space="0" w:color="auto"/>
                        <w:left w:val="none" w:sz="0" w:space="0" w:color="auto"/>
                        <w:bottom w:val="none" w:sz="0" w:space="0" w:color="auto"/>
                        <w:right w:val="none" w:sz="0" w:space="0" w:color="auto"/>
                      </w:divBdr>
                    </w:div>
                  </w:divsChild>
                </w:div>
                <w:div w:id="437915940">
                  <w:marLeft w:val="0"/>
                  <w:marRight w:val="0"/>
                  <w:marTop w:val="0"/>
                  <w:marBottom w:val="0"/>
                  <w:divBdr>
                    <w:top w:val="none" w:sz="0" w:space="0" w:color="auto"/>
                    <w:left w:val="none" w:sz="0" w:space="0" w:color="auto"/>
                    <w:bottom w:val="none" w:sz="0" w:space="0" w:color="auto"/>
                    <w:right w:val="none" w:sz="0" w:space="0" w:color="auto"/>
                  </w:divBdr>
                  <w:divsChild>
                    <w:div w:id="231700205">
                      <w:marLeft w:val="0"/>
                      <w:marRight w:val="0"/>
                      <w:marTop w:val="0"/>
                      <w:marBottom w:val="0"/>
                      <w:divBdr>
                        <w:top w:val="none" w:sz="0" w:space="0" w:color="auto"/>
                        <w:left w:val="none" w:sz="0" w:space="0" w:color="auto"/>
                        <w:bottom w:val="none" w:sz="0" w:space="0" w:color="auto"/>
                        <w:right w:val="none" w:sz="0" w:space="0" w:color="auto"/>
                      </w:divBdr>
                    </w:div>
                    <w:div w:id="384330333">
                      <w:marLeft w:val="0"/>
                      <w:marRight w:val="0"/>
                      <w:marTop w:val="0"/>
                      <w:marBottom w:val="0"/>
                      <w:divBdr>
                        <w:top w:val="none" w:sz="0" w:space="0" w:color="auto"/>
                        <w:left w:val="none" w:sz="0" w:space="0" w:color="auto"/>
                        <w:bottom w:val="none" w:sz="0" w:space="0" w:color="auto"/>
                        <w:right w:val="none" w:sz="0" w:space="0" w:color="auto"/>
                      </w:divBdr>
                    </w:div>
                    <w:div w:id="456148696">
                      <w:marLeft w:val="0"/>
                      <w:marRight w:val="0"/>
                      <w:marTop w:val="0"/>
                      <w:marBottom w:val="0"/>
                      <w:divBdr>
                        <w:top w:val="none" w:sz="0" w:space="0" w:color="auto"/>
                        <w:left w:val="none" w:sz="0" w:space="0" w:color="auto"/>
                        <w:bottom w:val="none" w:sz="0" w:space="0" w:color="auto"/>
                        <w:right w:val="none" w:sz="0" w:space="0" w:color="auto"/>
                      </w:divBdr>
                    </w:div>
                    <w:div w:id="898512355">
                      <w:marLeft w:val="0"/>
                      <w:marRight w:val="0"/>
                      <w:marTop w:val="0"/>
                      <w:marBottom w:val="0"/>
                      <w:divBdr>
                        <w:top w:val="none" w:sz="0" w:space="0" w:color="auto"/>
                        <w:left w:val="none" w:sz="0" w:space="0" w:color="auto"/>
                        <w:bottom w:val="none" w:sz="0" w:space="0" w:color="auto"/>
                        <w:right w:val="none" w:sz="0" w:space="0" w:color="auto"/>
                      </w:divBdr>
                    </w:div>
                    <w:div w:id="1510173746">
                      <w:marLeft w:val="0"/>
                      <w:marRight w:val="0"/>
                      <w:marTop w:val="0"/>
                      <w:marBottom w:val="0"/>
                      <w:divBdr>
                        <w:top w:val="none" w:sz="0" w:space="0" w:color="auto"/>
                        <w:left w:val="none" w:sz="0" w:space="0" w:color="auto"/>
                        <w:bottom w:val="none" w:sz="0" w:space="0" w:color="auto"/>
                        <w:right w:val="none" w:sz="0" w:space="0" w:color="auto"/>
                      </w:divBdr>
                    </w:div>
                    <w:div w:id="1727872262">
                      <w:marLeft w:val="0"/>
                      <w:marRight w:val="0"/>
                      <w:marTop w:val="0"/>
                      <w:marBottom w:val="0"/>
                      <w:divBdr>
                        <w:top w:val="none" w:sz="0" w:space="0" w:color="auto"/>
                        <w:left w:val="none" w:sz="0" w:space="0" w:color="auto"/>
                        <w:bottom w:val="none" w:sz="0" w:space="0" w:color="auto"/>
                        <w:right w:val="none" w:sz="0" w:space="0" w:color="auto"/>
                      </w:divBdr>
                    </w:div>
                    <w:div w:id="1749843813">
                      <w:marLeft w:val="0"/>
                      <w:marRight w:val="0"/>
                      <w:marTop w:val="0"/>
                      <w:marBottom w:val="0"/>
                      <w:divBdr>
                        <w:top w:val="none" w:sz="0" w:space="0" w:color="auto"/>
                        <w:left w:val="none" w:sz="0" w:space="0" w:color="auto"/>
                        <w:bottom w:val="none" w:sz="0" w:space="0" w:color="auto"/>
                        <w:right w:val="none" w:sz="0" w:space="0" w:color="auto"/>
                      </w:divBdr>
                    </w:div>
                  </w:divsChild>
                </w:div>
                <w:div w:id="596527454">
                  <w:marLeft w:val="0"/>
                  <w:marRight w:val="0"/>
                  <w:marTop w:val="0"/>
                  <w:marBottom w:val="0"/>
                  <w:divBdr>
                    <w:top w:val="none" w:sz="0" w:space="0" w:color="auto"/>
                    <w:left w:val="none" w:sz="0" w:space="0" w:color="auto"/>
                    <w:bottom w:val="none" w:sz="0" w:space="0" w:color="auto"/>
                    <w:right w:val="none" w:sz="0" w:space="0" w:color="auto"/>
                  </w:divBdr>
                  <w:divsChild>
                    <w:div w:id="131947307">
                      <w:marLeft w:val="0"/>
                      <w:marRight w:val="0"/>
                      <w:marTop w:val="0"/>
                      <w:marBottom w:val="0"/>
                      <w:divBdr>
                        <w:top w:val="none" w:sz="0" w:space="0" w:color="auto"/>
                        <w:left w:val="none" w:sz="0" w:space="0" w:color="auto"/>
                        <w:bottom w:val="none" w:sz="0" w:space="0" w:color="auto"/>
                        <w:right w:val="none" w:sz="0" w:space="0" w:color="auto"/>
                      </w:divBdr>
                    </w:div>
                    <w:div w:id="835072691">
                      <w:marLeft w:val="0"/>
                      <w:marRight w:val="0"/>
                      <w:marTop w:val="0"/>
                      <w:marBottom w:val="0"/>
                      <w:divBdr>
                        <w:top w:val="none" w:sz="0" w:space="0" w:color="auto"/>
                        <w:left w:val="none" w:sz="0" w:space="0" w:color="auto"/>
                        <w:bottom w:val="none" w:sz="0" w:space="0" w:color="auto"/>
                        <w:right w:val="none" w:sz="0" w:space="0" w:color="auto"/>
                      </w:divBdr>
                    </w:div>
                    <w:div w:id="1892689629">
                      <w:marLeft w:val="0"/>
                      <w:marRight w:val="0"/>
                      <w:marTop w:val="0"/>
                      <w:marBottom w:val="0"/>
                      <w:divBdr>
                        <w:top w:val="none" w:sz="0" w:space="0" w:color="auto"/>
                        <w:left w:val="none" w:sz="0" w:space="0" w:color="auto"/>
                        <w:bottom w:val="none" w:sz="0" w:space="0" w:color="auto"/>
                        <w:right w:val="none" w:sz="0" w:space="0" w:color="auto"/>
                      </w:divBdr>
                      <w:divsChild>
                        <w:div w:id="1350136873">
                          <w:marLeft w:val="0"/>
                          <w:marRight w:val="0"/>
                          <w:marTop w:val="0"/>
                          <w:marBottom w:val="0"/>
                          <w:divBdr>
                            <w:top w:val="none" w:sz="0" w:space="0" w:color="auto"/>
                            <w:left w:val="none" w:sz="0" w:space="0" w:color="auto"/>
                            <w:bottom w:val="none" w:sz="0" w:space="0" w:color="auto"/>
                            <w:right w:val="none" w:sz="0" w:space="0" w:color="auto"/>
                          </w:divBdr>
                          <w:divsChild>
                            <w:div w:id="1353263402">
                              <w:marLeft w:val="0"/>
                              <w:marRight w:val="0"/>
                              <w:marTop w:val="0"/>
                              <w:marBottom w:val="0"/>
                              <w:divBdr>
                                <w:top w:val="none" w:sz="0" w:space="0" w:color="auto"/>
                                <w:left w:val="none" w:sz="0" w:space="0" w:color="auto"/>
                                <w:bottom w:val="none" w:sz="0" w:space="0" w:color="auto"/>
                                <w:right w:val="none" w:sz="0" w:space="0" w:color="auto"/>
                              </w:divBdr>
                              <w:divsChild>
                                <w:div w:id="1665551597">
                                  <w:marLeft w:val="0"/>
                                  <w:marRight w:val="0"/>
                                  <w:marTop w:val="0"/>
                                  <w:marBottom w:val="0"/>
                                  <w:divBdr>
                                    <w:top w:val="none" w:sz="0" w:space="0" w:color="auto"/>
                                    <w:left w:val="none" w:sz="0" w:space="0" w:color="auto"/>
                                    <w:bottom w:val="none" w:sz="0" w:space="0" w:color="auto"/>
                                    <w:right w:val="none" w:sz="0" w:space="0" w:color="auto"/>
                                  </w:divBdr>
                                  <w:divsChild>
                                    <w:div w:id="77751841">
                                      <w:marLeft w:val="0"/>
                                      <w:marRight w:val="0"/>
                                      <w:marTop w:val="0"/>
                                      <w:marBottom w:val="0"/>
                                      <w:divBdr>
                                        <w:top w:val="none" w:sz="0" w:space="0" w:color="auto"/>
                                        <w:left w:val="none" w:sz="0" w:space="0" w:color="auto"/>
                                        <w:bottom w:val="none" w:sz="0" w:space="0" w:color="auto"/>
                                        <w:right w:val="none" w:sz="0" w:space="0" w:color="auto"/>
                                      </w:divBdr>
                                    </w:div>
                                    <w:div w:id="367074424">
                                      <w:marLeft w:val="0"/>
                                      <w:marRight w:val="0"/>
                                      <w:marTop w:val="0"/>
                                      <w:marBottom w:val="0"/>
                                      <w:divBdr>
                                        <w:top w:val="none" w:sz="0" w:space="0" w:color="auto"/>
                                        <w:left w:val="none" w:sz="0" w:space="0" w:color="auto"/>
                                        <w:bottom w:val="none" w:sz="0" w:space="0" w:color="auto"/>
                                        <w:right w:val="none" w:sz="0" w:space="0" w:color="auto"/>
                                      </w:divBdr>
                                    </w:div>
                                    <w:div w:id="762531472">
                                      <w:marLeft w:val="0"/>
                                      <w:marRight w:val="0"/>
                                      <w:marTop w:val="0"/>
                                      <w:marBottom w:val="0"/>
                                      <w:divBdr>
                                        <w:top w:val="none" w:sz="0" w:space="0" w:color="auto"/>
                                        <w:left w:val="none" w:sz="0" w:space="0" w:color="auto"/>
                                        <w:bottom w:val="none" w:sz="0" w:space="0" w:color="auto"/>
                                        <w:right w:val="none" w:sz="0" w:space="0" w:color="auto"/>
                                      </w:divBdr>
                                    </w:div>
                                    <w:div w:id="1166746305">
                                      <w:marLeft w:val="0"/>
                                      <w:marRight w:val="0"/>
                                      <w:marTop w:val="0"/>
                                      <w:marBottom w:val="0"/>
                                      <w:divBdr>
                                        <w:top w:val="none" w:sz="0" w:space="0" w:color="auto"/>
                                        <w:left w:val="none" w:sz="0" w:space="0" w:color="auto"/>
                                        <w:bottom w:val="none" w:sz="0" w:space="0" w:color="auto"/>
                                        <w:right w:val="none" w:sz="0" w:space="0" w:color="auto"/>
                                      </w:divBdr>
                                    </w:div>
                                    <w:div w:id="1414208196">
                                      <w:marLeft w:val="0"/>
                                      <w:marRight w:val="0"/>
                                      <w:marTop w:val="0"/>
                                      <w:marBottom w:val="0"/>
                                      <w:divBdr>
                                        <w:top w:val="none" w:sz="0" w:space="0" w:color="auto"/>
                                        <w:left w:val="none" w:sz="0" w:space="0" w:color="auto"/>
                                        <w:bottom w:val="none" w:sz="0" w:space="0" w:color="auto"/>
                                        <w:right w:val="none" w:sz="0" w:space="0" w:color="auto"/>
                                      </w:divBdr>
                                    </w:div>
                                    <w:div w:id="1763136406">
                                      <w:marLeft w:val="0"/>
                                      <w:marRight w:val="0"/>
                                      <w:marTop w:val="0"/>
                                      <w:marBottom w:val="0"/>
                                      <w:divBdr>
                                        <w:top w:val="none" w:sz="0" w:space="0" w:color="auto"/>
                                        <w:left w:val="none" w:sz="0" w:space="0" w:color="auto"/>
                                        <w:bottom w:val="none" w:sz="0" w:space="0" w:color="auto"/>
                                        <w:right w:val="none" w:sz="0" w:space="0" w:color="auto"/>
                                      </w:divBdr>
                                    </w:div>
                                    <w:div w:id="178129152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698816383">
                  <w:marLeft w:val="0"/>
                  <w:marRight w:val="0"/>
                  <w:marTop w:val="0"/>
                  <w:marBottom w:val="0"/>
                  <w:divBdr>
                    <w:top w:val="none" w:sz="0" w:space="0" w:color="auto"/>
                    <w:left w:val="none" w:sz="0" w:space="0" w:color="auto"/>
                    <w:bottom w:val="none" w:sz="0" w:space="0" w:color="auto"/>
                    <w:right w:val="none" w:sz="0" w:space="0" w:color="auto"/>
                  </w:divBdr>
                  <w:divsChild>
                    <w:div w:id="819662440">
                      <w:marLeft w:val="0"/>
                      <w:marRight w:val="0"/>
                      <w:marTop w:val="0"/>
                      <w:marBottom w:val="0"/>
                      <w:divBdr>
                        <w:top w:val="none" w:sz="0" w:space="0" w:color="auto"/>
                        <w:left w:val="none" w:sz="0" w:space="0" w:color="auto"/>
                        <w:bottom w:val="none" w:sz="0" w:space="0" w:color="auto"/>
                        <w:right w:val="none" w:sz="0" w:space="0" w:color="auto"/>
                      </w:divBdr>
                    </w:div>
                  </w:divsChild>
                </w:div>
                <w:div w:id="1509905358">
                  <w:marLeft w:val="0"/>
                  <w:marRight w:val="0"/>
                  <w:marTop w:val="0"/>
                  <w:marBottom w:val="0"/>
                  <w:divBdr>
                    <w:top w:val="none" w:sz="0" w:space="0" w:color="auto"/>
                    <w:left w:val="none" w:sz="0" w:space="0" w:color="auto"/>
                    <w:bottom w:val="none" w:sz="0" w:space="0" w:color="auto"/>
                    <w:right w:val="none" w:sz="0" w:space="0" w:color="auto"/>
                  </w:divBdr>
                  <w:divsChild>
                    <w:div w:id="92873110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585727870">
          <w:marLeft w:val="0"/>
          <w:marRight w:val="0"/>
          <w:marTop w:val="0"/>
          <w:marBottom w:val="0"/>
          <w:divBdr>
            <w:top w:val="none" w:sz="0" w:space="0" w:color="auto"/>
            <w:left w:val="none" w:sz="0" w:space="0" w:color="auto"/>
            <w:bottom w:val="none" w:sz="0" w:space="0" w:color="auto"/>
            <w:right w:val="none" w:sz="0" w:space="0" w:color="auto"/>
          </w:divBdr>
        </w:div>
        <w:div w:id="1594436558">
          <w:marLeft w:val="0"/>
          <w:marRight w:val="0"/>
          <w:marTop w:val="0"/>
          <w:marBottom w:val="0"/>
          <w:divBdr>
            <w:top w:val="none" w:sz="0" w:space="0" w:color="auto"/>
            <w:left w:val="none" w:sz="0" w:space="0" w:color="auto"/>
            <w:bottom w:val="none" w:sz="0" w:space="0" w:color="auto"/>
            <w:right w:val="none" w:sz="0" w:space="0" w:color="auto"/>
          </w:divBdr>
          <w:divsChild>
            <w:div w:id="1322852427">
              <w:marLeft w:val="0"/>
              <w:marRight w:val="0"/>
              <w:marTop w:val="0"/>
              <w:marBottom w:val="0"/>
              <w:divBdr>
                <w:top w:val="none" w:sz="0" w:space="0" w:color="auto"/>
                <w:left w:val="none" w:sz="0" w:space="0" w:color="auto"/>
                <w:bottom w:val="none" w:sz="0" w:space="0" w:color="auto"/>
                <w:right w:val="none" w:sz="0" w:space="0" w:color="auto"/>
              </w:divBdr>
            </w:div>
          </w:divsChild>
        </w:div>
        <w:div w:id="1598563811">
          <w:marLeft w:val="0"/>
          <w:marRight w:val="0"/>
          <w:marTop w:val="0"/>
          <w:marBottom w:val="0"/>
          <w:divBdr>
            <w:top w:val="none" w:sz="0" w:space="0" w:color="auto"/>
            <w:left w:val="none" w:sz="0" w:space="0" w:color="auto"/>
            <w:bottom w:val="none" w:sz="0" w:space="0" w:color="auto"/>
            <w:right w:val="none" w:sz="0" w:space="0" w:color="auto"/>
          </w:divBdr>
        </w:div>
        <w:div w:id="1626109826">
          <w:marLeft w:val="0"/>
          <w:marRight w:val="0"/>
          <w:marTop w:val="0"/>
          <w:marBottom w:val="0"/>
          <w:divBdr>
            <w:top w:val="none" w:sz="0" w:space="0" w:color="auto"/>
            <w:left w:val="none" w:sz="0" w:space="0" w:color="auto"/>
            <w:bottom w:val="none" w:sz="0" w:space="0" w:color="auto"/>
            <w:right w:val="none" w:sz="0" w:space="0" w:color="auto"/>
          </w:divBdr>
        </w:div>
        <w:div w:id="1628193259">
          <w:marLeft w:val="0"/>
          <w:marRight w:val="0"/>
          <w:marTop w:val="0"/>
          <w:marBottom w:val="0"/>
          <w:divBdr>
            <w:top w:val="none" w:sz="0" w:space="0" w:color="auto"/>
            <w:left w:val="none" w:sz="0" w:space="0" w:color="auto"/>
            <w:bottom w:val="none" w:sz="0" w:space="0" w:color="auto"/>
            <w:right w:val="none" w:sz="0" w:space="0" w:color="auto"/>
          </w:divBdr>
          <w:divsChild>
            <w:div w:id="1169909333">
              <w:marLeft w:val="-75"/>
              <w:marRight w:val="0"/>
              <w:marTop w:val="30"/>
              <w:marBottom w:val="30"/>
              <w:divBdr>
                <w:top w:val="none" w:sz="0" w:space="0" w:color="auto"/>
                <w:left w:val="none" w:sz="0" w:space="0" w:color="auto"/>
                <w:bottom w:val="none" w:sz="0" w:space="0" w:color="auto"/>
                <w:right w:val="none" w:sz="0" w:space="0" w:color="auto"/>
              </w:divBdr>
              <w:divsChild>
                <w:div w:id="3561357">
                  <w:marLeft w:val="0"/>
                  <w:marRight w:val="0"/>
                  <w:marTop w:val="0"/>
                  <w:marBottom w:val="0"/>
                  <w:divBdr>
                    <w:top w:val="none" w:sz="0" w:space="0" w:color="auto"/>
                    <w:left w:val="none" w:sz="0" w:space="0" w:color="auto"/>
                    <w:bottom w:val="none" w:sz="0" w:space="0" w:color="auto"/>
                    <w:right w:val="none" w:sz="0" w:space="0" w:color="auto"/>
                  </w:divBdr>
                  <w:divsChild>
                    <w:div w:id="684868299">
                      <w:marLeft w:val="0"/>
                      <w:marRight w:val="0"/>
                      <w:marTop w:val="0"/>
                      <w:marBottom w:val="0"/>
                      <w:divBdr>
                        <w:top w:val="none" w:sz="0" w:space="0" w:color="auto"/>
                        <w:left w:val="none" w:sz="0" w:space="0" w:color="auto"/>
                        <w:bottom w:val="none" w:sz="0" w:space="0" w:color="auto"/>
                        <w:right w:val="none" w:sz="0" w:space="0" w:color="auto"/>
                      </w:divBdr>
                    </w:div>
                  </w:divsChild>
                </w:div>
                <w:div w:id="102191211">
                  <w:marLeft w:val="0"/>
                  <w:marRight w:val="0"/>
                  <w:marTop w:val="0"/>
                  <w:marBottom w:val="0"/>
                  <w:divBdr>
                    <w:top w:val="none" w:sz="0" w:space="0" w:color="auto"/>
                    <w:left w:val="none" w:sz="0" w:space="0" w:color="auto"/>
                    <w:bottom w:val="none" w:sz="0" w:space="0" w:color="auto"/>
                    <w:right w:val="none" w:sz="0" w:space="0" w:color="auto"/>
                  </w:divBdr>
                  <w:divsChild>
                    <w:div w:id="202444080">
                      <w:marLeft w:val="0"/>
                      <w:marRight w:val="0"/>
                      <w:marTop w:val="0"/>
                      <w:marBottom w:val="0"/>
                      <w:divBdr>
                        <w:top w:val="none" w:sz="0" w:space="0" w:color="auto"/>
                        <w:left w:val="none" w:sz="0" w:space="0" w:color="auto"/>
                        <w:bottom w:val="none" w:sz="0" w:space="0" w:color="auto"/>
                        <w:right w:val="none" w:sz="0" w:space="0" w:color="auto"/>
                      </w:divBdr>
                    </w:div>
                    <w:div w:id="1489831403">
                      <w:marLeft w:val="0"/>
                      <w:marRight w:val="0"/>
                      <w:marTop w:val="0"/>
                      <w:marBottom w:val="0"/>
                      <w:divBdr>
                        <w:top w:val="none" w:sz="0" w:space="0" w:color="auto"/>
                        <w:left w:val="none" w:sz="0" w:space="0" w:color="auto"/>
                        <w:bottom w:val="none" w:sz="0" w:space="0" w:color="auto"/>
                        <w:right w:val="none" w:sz="0" w:space="0" w:color="auto"/>
                      </w:divBdr>
                    </w:div>
                  </w:divsChild>
                </w:div>
                <w:div w:id="174074076">
                  <w:marLeft w:val="0"/>
                  <w:marRight w:val="0"/>
                  <w:marTop w:val="0"/>
                  <w:marBottom w:val="0"/>
                  <w:divBdr>
                    <w:top w:val="none" w:sz="0" w:space="0" w:color="auto"/>
                    <w:left w:val="none" w:sz="0" w:space="0" w:color="auto"/>
                    <w:bottom w:val="none" w:sz="0" w:space="0" w:color="auto"/>
                    <w:right w:val="none" w:sz="0" w:space="0" w:color="auto"/>
                  </w:divBdr>
                  <w:divsChild>
                    <w:div w:id="56323447">
                      <w:marLeft w:val="0"/>
                      <w:marRight w:val="0"/>
                      <w:marTop w:val="0"/>
                      <w:marBottom w:val="0"/>
                      <w:divBdr>
                        <w:top w:val="none" w:sz="0" w:space="0" w:color="auto"/>
                        <w:left w:val="none" w:sz="0" w:space="0" w:color="auto"/>
                        <w:bottom w:val="none" w:sz="0" w:space="0" w:color="auto"/>
                        <w:right w:val="none" w:sz="0" w:space="0" w:color="auto"/>
                      </w:divBdr>
                    </w:div>
                  </w:divsChild>
                </w:div>
                <w:div w:id="285628212">
                  <w:marLeft w:val="0"/>
                  <w:marRight w:val="0"/>
                  <w:marTop w:val="0"/>
                  <w:marBottom w:val="0"/>
                  <w:divBdr>
                    <w:top w:val="none" w:sz="0" w:space="0" w:color="auto"/>
                    <w:left w:val="none" w:sz="0" w:space="0" w:color="auto"/>
                    <w:bottom w:val="none" w:sz="0" w:space="0" w:color="auto"/>
                    <w:right w:val="none" w:sz="0" w:space="0" w:color="auto"/>
                  </w:divBdr>
                  <w:divsChild>
                    <w:div w:id="242490691">
                      <w:marLeft w:val="0"/>
                      <w:marRight w:val="0"/>
                      <w:marTop w:val="0"/>
                      <w:marBottom w:val="0"/>
                      <w:divBdr>
                        <w:top w:val="none" w:sz="0" w:space="0" w:color="auto"/>
                        <w:left w:val="none" w:sz="0" w:space="0" w:color="auto"/>
                        <w:bottom w:val="none" w:sz="0" w:space="0" w:color="auto"/>
                        <w:right w:val="none" w:sz="0" w:space="0" w:color="auto"/>
                      </w:divBdr>
                    </w:div>
                  </w:divsChild>
                </w:div>
                <w:div w:id="356001563">
                  <w:marLeft w:val="0"/>
                  <w:marRight w:val="0"/>
                  <w:marTop w:val="0"/>
                  <w:marBottom w:val="0"/>
                  <w:divBdr>
                    <w:top w:val="none" w:sz="0" w:space="0" w:color="auto"/>
                    <w:left w:val="none" w:sz="0" w:space="0" w:color="auto"/>
                    <w:bottom w:val="none" w:sz="0" w:space="0" w:color="auto"/>
                    <w:right w:val="none" w:sz="0" w:space="0" w:color="auto"/>
                  </w:divBdr>
                  <w:divsChild>
                    <w:div w:id="1369447139">
                      <w:marLeft w:val="0"/>
                      <w:marRight w:val="0"/>
                      <w:marTop w:val="0"/>
                      <w:marBottom w:val="0"/>
                      <w:divBdr>
                        <w:top w:val="none" w:sz="0" w:space="0" w:color="auto"/>
                        <w:left w:val="none" w:sz="0" w:space="0" w:color="auto"/>
                        <w:bottom w:val="none" w:sz="0" w:space="0" w:color="auto"/>
                        <w:right w:val="none" w:sz="0" w:space="0" w:color="auto"/>
                      </w:divBdr>
                    </w:div>
                  </w:divsChild>
                </w:div>
                <w:div w:id="368647724">
                  <w:marLeft w:val="0"/>
                  <w:marRight w:val="0"/>
                  <w:marTop w:val="0"/>
                  <w:marBottom w:val="0"/>
                  <w:divBdr>
                    <w:top w:val="none" w:sz="0" w:space="0" w:color="auto"/>
                    <w:left w:val="none" w:sz="0" w:space="0" w:color="auto"/>
                    <w:bottom w:val="none" w:sz="0" w:space="0" w:color="auto"/>
                    <w:right w:val="none" w:sz="0" w:space="0" w:color="auto"/>
                  </w:divBdr>
                </w:div>
                <w:div w:id="376203346">
                  <w:marLeft w:val="0"/>
                  <w:marRight w:val="0"/>
                  <w:marTop w:val="0"/>
                  <w:marBottom w:val="0"/>
                  <w:divBdr>
                    <w:top w:val="none" w:sz="0" w:space="0" w:color="auto"/>
                    <w:left w:val="none" w:sz="0" w:space="0" w:color="auto"/>
                    <w:bottom w:val="none" w:sz="0" w:space="0" w:color="auto"/>
                    <w:right w:val="none" w:sz="0" w:space="0" w:color="auto"/>
                  </w:divBdr>
                  <w:divsChild>
                    <w:div w:id="1096749128">
                      <w:marLeft w:val="0"/>
                      <w:marRight w:val="0"/>
                      <w:marTop w:val="0"/>
                      <w:marBottom w:val="0"/>
                      <w:divBdr>
                        <w:top w:val="none" w:sz="0" w:space="0" w:color="auto"/>
                        <w:left w:val="none" w:sz="0" w:space="0" w:color="auto"/>
                        <w:bottom w:val="none" w:sz="0" w:space="0" w:color="auto"/>
                        <w:right w:val="none" w:sz="0" w:space="0" w:color="auto"/>
                      </w:divBdr>
                    </w:div>
                  </w:divsChild>
                </w:div>
                <w:div w:id="417871544">
                  <w:marLeft w:val="0"/>
                  <w:marRight w:val="0"/>
                  <w:marTop w:val="0"/>
                  <w:marBottom w:val="0"/>
                  <w:divBdr>
                    <w:top w:val="none" w:sz="0" w:space="0" w:color="auto"/>
                    <w:left w:val="none" w:sz="0" w:space="0" w:color="auto"/>
                    <w:bottom w:val="none" w:sz="0" w:space="0" w:color="auto"/>
                    <w:right w:val="none" w:sz="0" w:space="0" w:color="auto"/>
                  </w:divBdr>
                  <w:divsChild>
                    <w:div w:id="1170828456">
                      <w:marLeft w:val="0"/>
                      <w:marRight w:val="0"/>
                      <w:marTop w:val="0"/>
                      <w:marBottom w:val="0"/>
                      <w:divBdr>
                        <w:top w:val="none" w:sz="0" w:space="0" w:color="auto"/>
                        <w:left w:val="none" w:sz="0" w:space="0" w:color="auto"/>
                        <w:bottom w:val="none" w:sz="0" w:space="0" w:color="auto"/>
                        <w:right w:val="none" w:sz="0" w:space="0" w:color="auto"/>
                      </w:divBdr>
                    </w:div>
                  </w:divsChild>
                </w:div>
                <w:div w:id="431776842">
                  <w:marLeft w:val="0"/>
                  <w:marRight w:val="0"/>
                  <w:marTop w:val="0"/>
                  <w:marBottom w:val="0"/>
                  <w:divBdr>
                    <w:top w:val="none" w:sz="0" w:space="0" w:color="auto"/>
                    <w:left w:val="none" w:sz="0" w:space="0" w:color="auto"/>
                    <w:bottom w:val="none" w:sz="0" w:space="0" w:color="auto"/>
                    <w:right w:val="none" w:sz="0" w:space="0" w:color="auto"/>
                  </w:divBdr>
                  <w:divsChild>
                    <w:div w:id="1678771187">
                      <w:marLeft w:val="0"/>
                      <w:marRight w:val="0"/>
                      <w:marTop w:val="0"/>
                      <w:marBottom w:val="0"/>
                      <w:divBdr>
                        <w:top w:val="none" w:sz="0" w:space="0" w:color="auto"/>
                        <w:left w:val="none" w:sz="0" w:space="0" w:color="auto"/>
                        <w:bottom w:val="none" w:sz="0" w:space="0" w:color="auto"/>
                        <w:right w:val="none" w:sz="0" w:space="0" w:color="auto"/>
                      </w:divBdr>
                    </w:div>
                  </w:divsChild>
                </w:div>
                <w:div w:id="553084859">
                  <w:marLeft w:val="0"/>
                  <w:marRight w:val="0"/>
                  <w:marTop w:val="0"/>
                  <w:marBottom w:val="0"/>
                  <w:divBdr>
                    <w:top w:val="none" w:sz="0" w:space="0" w:color="auto"/>
                    <w:left w:val="none" w:sz="0" w:space="0" w:color="auto"/>
                    <w:bottom w:val="none" w:sz="0" w:space="0" w:color="auto"/>
                    <w:right w:val="none" w:sz="0" w:space="0" w:color="auto"/>
                  </w:divBdr>
                  <w:divsChild>
                    <w:div w:id="299697023">
                      <w:marLeft w:val="0"/>
                      <w:marRight w:val="0"/>
                      <w:marTop w:val="0"/>
                      <w:marBottom w:val="0"/>
                      <w:divBdr>
                        <w:top w:val="none" w:sz="0" w:space="0" w:color="auto"/>
                        <w:left w:val="none" w:sz="0" w:space="0" w:color="auto"/>
                        <w:bottom w:val="none" w:sz="0" w:space="0" w:color="auto"/>
                        <w:right w:val="none" w:sz="0" w:space="0" w:color="auto"/>
                      </w:divBdr>
                    </w:div>
                  </w:divsChild>
                </w:div>
                <w:div w:id="723986013">
                  <w:marLeft w:val="0"/>
                  <w:marRight w:val="0"/>
                  <w:marTop w:val="0"/>
                  <w:marBottom w:val="0"/>
                  <w:divBdr>
                    <w:top w:val="none" w:sz="0" w:space="0" w:color="auto"/>
                    <w:left w:val="none" w:sz="0" w:space="0" w:color="auto"/>
                    <w:bottom w:val="none" w:sz="0" w:space="0" w:color="auto"/>
                    <w:right w:val="none" w:sz="0" w:space="0" w:color="auto"/>
                  </w:divBdr>
                  <w:divsChild>
                    <w:div w:id="1094938973">
                      <w:marLeft w:val="0"/>
                      <w:marRight w:val="0"/>
                      <w:marTop w:val="0"/>
                      <w:marBottom w:val="0"/>
                      <w:divBdr>
                        <w:top w:val="none" w:sz="0" w:space="0" w:color="auto"/>
                        <w:left w:val="none" w:sz="0" w:space="0" w:color="auto"/>
                        <w:bottom w:val="none" w:sz="0" w:space="0" w:color="auto"/>
                        <w:right w:val="none" w:sz="0" w:space="0" w:color="auto"/>
                      </w:divBdr>
                    </w:div>
                  </w:divsChild>
                </w:div>
                <w:div w:id="770247635">
                  <w:marLeft w:val="0"/>
                  <w:marRight w:val="0"/>
                  <w:marTop w:val="0"/>
                  <w:marBottom w:val="0"/>
                  <w:divBdr>
                    <w:top w:val="none" w:sz="0" w:space="0" w:color="auto"/>
                    <w:left w:val="none" w:sz="0" w:space="0" w:color="auto"/>
                    <w:bottom w:val="none" w:sz="0" w:space="0" w:color="auto"/>
                    <w:right w:val="none" w:sz="0" w:space="0" w:color="auto"/>
                  </w:divBdr>
                  <w:divsChild>
                    <w:div w:id="1950504490">
                      <w:marLeft w:val="0"/>
                      <w:marRight w:val="0"/>
                      <w:marTop w:val="0"/>
                      <w:marBottom w:val="0"/>
                      <w:divBdr>
                        <w:top w:val="none" w:sz="0" w:space="0" w:color="auto"/>
                        <w:left w:val="none" w:sz="0" w:space="0" w:color="auto"/>
                        <w:bottom w:val="none" w:sz="0" w:space="0" w:color="auto"/>
                        <w:right w:val="none" w:sz="0" w:space="0" w:color="auto"/>
                      </w:divBdr>
                    </w:div>
                  </w:divsChild>
                </w:div>
                <w:div w:id="793600771">
                  <w:marLeft w:val="0"/>
                  <w:marRight w:val="0"/>
                  <w:marTop w:val="0"/>
                  <w:marBottom w:val="0"/>
                  <w:divBdr>
                    <w:top w:val="none" w:sz="0" w:space="0" w:color="auto"/>
                    <w:left w:val="none" w:sz="0" w:space="0" w:color="auto"/>
                    <w:bottom w:val="none" w:sz="0" w:space="0" w:color="auto"/>
                    <w:right w:val="none" w:sz="0" w:space="0" w:color="auto"/>
                  </w:divBdr>
                  <w:divsChild>
                    <w:div w:id="905646676">
                      <w:marLeft w:val="0"/>
                      <w:marRight w:val="0"/>
                      <w:marTop w:val="0"/>
                      <w:marBottom w:val="0"/>
                      <w:divBdr>
                        <w:top w:val="none" w:sz="0" w:space="0" w:color="auto"/>
                        <w:left w:val="none" w:sz="0" w:space="0" w:color="auto"/>
                        <w:bottom w:val="none" w:sz="0" w:space="0" w:color="auto"/>
                        <w:right w:val="none" w:sz="0" w:space="0" w:color="auto"/>
                      </w:divBdr>
                    </w:div>
                  </w:divsChild>
                </w:div>
                <w:div w:id="868178866">
                  <w:marLeft w:val="0"/>
                  <w:marRight w:val="0"/>
                  <w:marTop w:val="0"/>
                  <w:marBottom w:val="0"/>
                  <w:divBdr>
                    <w:top w:val="none" w:sz="0" w:space="0" w:color="auto"/>
                    <w:left w:val="none" w:sz="0" w:space="0" w:color="auto"/>
                    <w:bottom w:val="none" w:sz="0" w:space="0" w:color="auto"/>
                    <w:right w:val="none" w:sz="0" w:space="0" w:color="auto"/>
                  </w:divBdr>
                  <w:divsChild>
                    <w:div w:id="142284086">
                      <w:marLeft w:val="0"/>
                      <w:marRight w:val="0"/>
                      <w:marTop w:val="0"/>
                      <w:marBottom w:val="0"/>
                      <w:divBdr>
                        <w:top w:val="none" w:sz="0" w:space="0" w:color="auto"/>
                        <w:left w:val="none" w:sz="0" w:space="0" w:color="auto"/>
                        <w:bottom w:val="none" w:sz="0" w:space="0" w:color="auto"/>
                        <w:right w:val="none" w:sz="0" w:space="0" w:color="auto"/>
                      </w:divBdr>
                    </w:div>
                  </w:divsChild>
                </w:div>
                <w:div w:id="974145924">
                  <w:marLeft w:val="0"/>
                  <w:marRight w:val="0"/>
                  <w:marTop w:val="0"/>
                  <w:marBottom w:val="0"/>
                  <w:divBdr>
                    <w:top w:val="none" w:sz="0" w:space="0" w:color="auto"/>
                    <w:left w:val="none" w:sz="0" w:space="0" w:color="auto"/>
                    <w:bottom w:val="none" w:sz="0" w:space="0" w:color="auto"/>
                    <w:right w:val="none" w:sz="0" w:space="0" w:color="auto"/>
                  </w:divBdr>
                  <w:divsChild>
                    <w:div w:id="665791983">
                      <w:marLeft w:val="0"/>
                      <w:marRight w:val="0"/>
                      <w:marTop w:val="0"/>
                      <w:marBottom w:val="0"/>
                      <w:divBdr>
                        <w:top w:val="none" w:sz="0" w:space="0" w:color="auto"/>
                        <w:left w:val="none" w:sz="0" w:space="0" w:color="auto"/>
                        <w:bottom w:val="none" w:sz="0" w:space="0" w:color="auto"/>
                        <w:right w:val="none" w:sz="0" w:space="0" w:color="auto"/>
                      </w:divBdr>
                    </w:div>
                  </w:divsChild>
                </w:div>
                <w:div w:id="1041244003">
                  <w:marLeft w:val="0"/>
                  <w:marRight w:val="0"/>
                  <w:marTop w:val="0"/>
                  <w:marBottom w:val="0"/>
                  <w:divBdr>
                    <w:top w:val="none" w:sz="0" w:space="0" w:color="auto"/>
                    <w:left w:val="none" w:sz="0" w:space="0" w:color="auto"/>
                    <w:bottom w:val="none" w:sz="0" w:space="0" w:color="auto"/>
                    <w:right w:val="none" w:sz="0" w:space="0" w:color="auto"/>
                  </w:divBdr>
                  <w:divsChild>
                    <w:div w:id="757793550">
                      <w:marLeft w:val="0"/>
                      <w:marRight w:val="0"/>
                      <w:marTop w:val="0"/>
                      <w:marBottom w:val="0"/>
                      <w:divBdr>
                        <w:top w:val="none" w:sz="0" w:space="0" w:color="auto"/>
                        <w:left w:val="none" w:sz="0" w:space="0" w:color="auto"/>
                        <w:bottom w:val="none" w:sz="0" w:space="0" w:color="auto"/>
                        <w:right w:val="none" w:sz="0" w:space="0" w:color="auto"/>
                      </w:divBdr>
                    </w:div>
                    <w:div w:id="1777679078">
                      <w:marLeft w:val="0"/>
                      <w:marRight w:val="0"/>
                      <w:marTop w:val="0"/>
                      <w:marBottom w:val="0"/>
                      <w:divBdr>
                        <w:top w:val="none" w:sz="0" w:space="0" w:color="auto"/>
                        <w:left w:val="none" w:sz="0" w:space="0" w:color="auto"/>
                        <w:bottom w:val="none" w:sz="0" w:space="0" w:color="auto"/>
                        <w:right w:val="none" w:sz="0" w:space="0" w:color="auto"/>
                      </w:divBdr>
                    </w:div>
                  </w:divsChild>
                </w:div>
                <w:div w:id="1050884593">
                  <w:marLeft w:val="0"/>
                  <w:marRight w:val="0"/>
                  <w:marTop w:val="0"/>
                  <w:marBottom w:val="0"/>
                  <w:divBdr>
                    <w:top w:val="none" w:sz="0" w:space="0" w:color="auto"/>
                    <w:left w:val="none" w:sz="0" w:space="0" w:color="auto"/>
                    <w:bottom w:val="none" w:sz="0" w:space="0" w:color="auto"/>
                    <w:right w:val="none" w:sz="0" w:space="0" w:color="auto"/>
                  </w:divBdr>
                  <w:divsChild>
                    <w:div w:id="1141188015">
                      <w:marLeft w:val="0"/>
                      <w:marRight w:val="0"/>
                      <w:marTop w:val="0"/>
                      <w:marBottom w:val="0"/>
                      <w:divBdr>
                        <w:top w:val="none" w:sz="0" w:space="0" w:color="auto"/>
                        <w:left w:val="none" w:sz="0" w:space="0" w:color="auto"/>
                        <w:bottom w:val="none" w:sz="0" w:space="0" w:color="auto"/>
                        <w:right w:val="none" w:sz="0" w:space="0" w:color="auto"/>
                      </w:divBdr>
                    </w:div>
                  </w:divsChild>
                </w:div>
                <w:div w:id="1091048510">
                  <w:marLeft w:val="0"/>
                  <w:marRight w:val="0"/>
                  <w:marTop w:val="0"/>
                  <w:marBottom w:val="0"/>
                  <w:divBdr>
                    <w:top w:val="none" w:sz="0" w:space="0" w:color="auto"/>
                    <w:left w:val="none" w:sz="0" w:space="0" w:color="auto"/>
                    <w:bottom w:val="none" w:sz="0" w:space="0" w:color="auto"/>
                    <w:right w:val="none" w:sz="0" w:space="0" w:color="auto"/>
                  </w:divBdr>
                  <w:divsChild>
                    <w:div w:id="1910378772">
                      <w:marLeft w:val="0"/>
                      <w:marRight w:val="0"/>
                      <w:marTop w:val="0"/>
                      <w:marBottom w:val="0"/>
                      <w:divBdr>
                        <w:top w:val="none" w:sz="0" w:space="0" w:color="auto"/>
                        <w:left w:val="none" w:sz="0" w:space="0" w:color="auto"/>
                        <w:bottom w:val="none" w:sz="0" w:space="0" w:color="auto"/>
                        <w:right w:val="none" w:sz="0" w:space="0" w:color="auto"/>
                      </w:divBdr>
                    </w:div>
                  </w:divsChild>
                </w:div>
                <w:div w:id="1138953861">
                  <w:marLeft w:val="0"/>
                  <w:marRight w:val="0"/>
                  <w:marTop w:val="0"/>
                  <w:marBottom w:val="0"/>
                  <w:divBdr>
                    <w:top w:val="none" w:sz="0" w:space="0" w:color="auto"/>
                    <w:left w:val="none" w:sz="0" w:space="0" w:color="auto"/>
                    <w:bottom w:val="none" w:sz="0" w:space="0" w:color="auto"/>
                    <w:right w:val="none" w:sz="0" w:space="0" w:color="auto"/>
                  </w:divBdr>
                  <w:divsChild>
                    <w:div w:id="1554196217">
                      <w:marLeft w:val="0"/>
                      <w:marRight w:val="0"/>
                      <w:marTop w:val="0"/>
                      <w:marBottom w:val="0"/>
                      <w:divBdr>
                        <w:top w:val="none" w:sz="0" w:space="0" w:color="auto"/>
                        <w:left w:val="none" w:sz="0" w:space="0" w:color="auto"/>
                        <w:bottom w:val="none" w:sz="0" w:space="0" w:color="auto"/>
                        <w:right w:val="none" w:sz="0" w:space="0" w:color="auto"/>
                      </w:divBdr>
                    </w:div>
                  </w:divsChild>
                </w:div>
                <w:div w:id="1195071397">
                  <w:marLeft w:val="0"/>
                  <w:marRight w:val="0"/>
                  <w:marTop w:val="0"/>
                  <w:marBottom w:val="0"/>
                  <w:divBdr>
                    <w:top w:val="none" w:sz="0" w:space="0" w:color="auto"/>
                    <w:left w:val="none" w:sz="0" w:space="0" w:color="auto"/>
                    <w:bottom w:val="none" w:sz="0" w:space="0" w:color="auto"/>
                    <w:right w:val="none" w:sz="0" w:space="0" w:color="auto"/>
                  </w:divBdr>
                  <w:divsChild>
                    <w:div w:id="1357006027">
                      <w:marLeft w:val="0"/>
                      <w:marRight w:val="0"/>
                      <w:marTop w:val="0"/>
                      <w:marBottom w:val="0"/>
                      <w:divBdr>
                        <w:top w:val="none" w:sz="0" w:space="0" w:color="auto"/>
                        <w:left w:val="none" w:sz="0" w:space="0" w:color="auto"/>
                        <w:bottom w:val="none" w:sz="0" w:space="0" w:color="auto"/>
                        <w:right w:val="none" w:sz="0" w:space="0" w:color="auto"/>
                      </w:divBdr>
                    </w:div>
                  </w:divsChild>
                </w:div>
                <w:div w:id="1267033780">
                  <w:marLeft w:val="0"/>
                  <w:marRight w:val="0"/>
                  <w:marTop w:val="0"/>
                  <w:marBottom w:val="0"/>
                  <w:divBdr>
                    <w:top w:val="none" w:sz="0" w:space="0" w:color="auto"/>
                    <w:left w:val="none" w:sz="0" w:space="0" w:color="auto"/>
                    <w:bottom w:val="none" w:sz="0" w:space="0" w:color="auto"/>
                    <w:right w:val="none" w:sz="0" w:space="0" w:color="auto"/>
                  </w:divBdr>
                  <w:divsChild>
                    <w:div w:id="129833220">
                      <w:marLeft w:val="0"/>
                      <w:marRight w:val="0"/>
                      <w:marTop w:val="0"/>
                      <w:marBottom w:val="0"/>
                      <w:divBdr>
                        <w:top w:val="none" w:sz="0" w:space="0" w:color="auto"/>
                        <w:left w:val="none" w:sz="0" w:space="0" w:color="auto"/>
                        <w:bottom w:val="none" w:sz="0" w:space="0" w:color="auto"/>
                        <w:right w:val="none" w:sz="0" w:space="0" w:color="auto"/>
                      </w:divBdr>
                    </w:div>
                  </w:divsChild>
                </w:div>
                <w:div w:id="1299723943">
                  <w:marLeft w:val="0"/>
                  <w:marRight w:val="0"/>
                  <w:marTop w:val="0"/>
                  <w:marBottom w:val="0"/>
                  <w:divBdr>
                    <w:top w:val="none" w:sz="0" w:space="0" w:color="auto"/>
                    <w:left w:val="none" w:sz="0" w:space="0" w:color="auto"/>
                    <w:bottom w:val="none" w:sz="0" w:space="0" w:color="auto"/>
                    <w:right w:val="none" w:sz="0" w:space="0" w:color="auto"/>
                  </w:divBdr>
                  <w:divsChild>
                    <w:div w:id="523246949">
                      <w:marLeft w:val="0"/>
                      <w:marRight w:val="0"/>
                      <w:marTop w:val="0"/>
                      <w:marBottom w:val="0"/>
                      <w:divBdr>
                        <w:top w:val="none" w:sz="0" w:space="0" w:color="auto"/>
                        <w:left w:val="none" w:sz="0" w:space="0" w:color="auto"/>
                        <w:bottom w:val="none" w:sz="0" w:space="0" w:color="auto"/>
                        <w:right w:val="none" w:sz="0" w:space="0" w:color="auto"/>
                      </w:divBdr>
                    </w:div>
                  </w:divsChild>
                </w:div>
                <w:div w:id="1366558028">
                  <w:marLeft w:val="0"/>
                  <w:marRight w:val="0"/>
                  <w:marTop w:val="0"/>
                  <w:marBottom w:val="0"/>
                  <w:divBdr>
                    <w:top w:val="none" w:sz="0" w:space="0" w:color="auto"/>
                    <w:left w:val="none" w:sz="0" w:space="0" w:color="auto"/>
                    <w:bottom w:val="none" w:sz="0" w:space="0" w:color="auto"/>
                    <w:right w:val="none" w:sz="0" w:space="0" w:color="auto"/>
                  </w:divBdr>
                  <w:divsChild>
                    <w:div w:id="791629541">
                      <w:marLeft w:val="0"/>
                      <w:marRight w:val="0"/>
                      <w:marTop w:val="0"/>
                      <w:marBottom w:val="0"/>
                      <w:divBdr>
                        <w:top w:val="none" w:sz="0" w:space="0" w:color="auto"/>
                        <w:left w:val="none" w:sz="0" w:space="0" w:color="auto"/>
                        <w:bottom w:val="none" w:sz="0" w:space="0" w:color="auto"/>
                        <w:right w:val="none" w:sz="0" w:space="0" w:color="auto"/>
                      </w:divBdr>
                    </w:div>
                  </w:divsChild>
                </w:div>
                <w:div w:id="1434206306">
                  <w:marLeft w:val="0"/>
                  <w:marRight w:val="0"/>
                  <w:marTop w:val="0"/>
                  <w:marBottom w:val="0"/>
                  <w:divBdr>
                    <w:top w:val="none" w:sz="0" w:space="0" w:color="auto"/>
                    <w:left w:val="none" w:sz="0" w:space="0" w:color="auto"/>
                    <w:bottom w:val="none" w:sz="0" w:space="0" w:color="auto"/>
                    <w:right w:val="none" w:sz="0" w:space="0" w:color="auto"/>
                  </w:divBdr>
                  <w:divsChild>
                    <w:div w:id="1476754786">
                      <w:marLeft w:val="0"/>
                      <w:marRight w:val="0"/>
                      <w:marTop w:val="0"/>
                      <w:marBottom w:val="0"/>
                      <w:divBdr>
                        <w:top w:val="none" w:sz="0" w:space="0" w:color="auto"/>
                        <w:left w:val="none" w:sz="0" w:space="0" w:color="auto"/>
                        <w:bottom w:val="none" w:sz="0" w:space="0" w:color="auto"/>
                        <w:right w:val="none" w:sz="0" w:space="0" w:color="auto"/>
                      </w:divBdr>
                    </w:div>
                  </w:divsChild>
                </w:div>
                <w:div w:id="1491410302">
                  <w:marLeft w:val="0"/>
                  <w:marRight w:val="0"/>
                  <w:marTop w:val="0"/>
                  <w:marBottom w:val="0"/>
                  <w:divBdr>
                    <w:top w:val="none" w:sz="0" w:space="0" w:color="auto"/>
                    <w:left w:val="none" w:sz="0" w:space="0" w:color="auto"/>
                    <w:bottom w:val="none" w:sz="0" w:space="0" w:color="auto"/>
                    <w:right w:val="none" w:sz="0" w:space="0" w:color="auto"/>
                  </w:divBdr>
                  <w:divsChild>
                    <w:div w:id="1959796680">
                      <w:marLeft w:val="0"/>
                      <w:marRight w:val="0"/>
                      <w:marTop w:val="0"/>
                      <w:marBottom w:val="0"/>
                      <w:divBdr>
                        <w:top w:val="none" w:sz="0" w:space="0" w:color="auto"/>
                        <w:left w:val="none" w:sz="0" w:space="0" w:color="auto"/>
                        <w:bottom w:val="none" w:sz="0" w:space="0" w:color="auto"/>
                        <w:right w:val="none" w:sz="0" w:space="0" w:color="auto"/>
                      </w:divBdr>
                    </w:div>
                  </w:divsChild>
                </w:div>
                <w:div w:id="1538548659">
                  <w:marLeft w:val="0"/>
                  <w:marRight w:val="0"/>
                  <w:marTop w:val="0"/>
                  <w:marBottom w:val="0"/>
                  <w:divBdr>
                    <w:top w:val="none" w:sz="0" w:space="0" w:color="auto"/>
                    <w:left w:val="none" w:sz="0" w:space="0" w:color="auto"/>
                    <w:bottom w:val="none" w:sz="0" w:space="0" w:color="auto"/>
                    <w:right w:val="none" w:sz="0" w:space="0" w:color="auto"/>
                  </w:divBdr>
                  <w:divsChild>
                    <w:div w:id="537161835">
                      <w:marLeft w:val="0"/>
                      <w:marRight w:val="0"/>
                      <w:marTop w:val="0"/>
                      <w:marBottom w:val="0"/>
                      <w:divBdr>
                        <w:top w:val="none" w:sz="0" w:space="0" w:color="auto"/>
                        <w:left w:val="none" w:sz="0" w:space="0" w:color="auto"/>
                        <w:bottom w:val="none" w:sz="0" w:space="0" w:color="auto"/>
                        <w:right w:val="none" w:sz="0" w:space="0" w:color="auto"/>
                      </w:divBdr>
                    </w:div>
                  </w:divsChild>
                </w:div>
                <w:div w:id="1627350261">
                  <w:marLeft w:val="0"/>
                  <w:marRight w:val="0"/>
                  <w:marTop w:val="0"/>
                  <w:marBottom w:val="0"/>
                  <w:divBdr>
                    <w:top w:val="none" w:sz="0" w:space="0" w:color="auto"/>
                    <w:left w:val="none" w:sz="0" w:space="0" w:color="auto"/>
                    <w:bottom w:val="none" w:sz="0" w:space="0" w:color="auto"/>
                    <w:right w:val="none" w:sz="0" w:space="0" w:color="auto"/>
                  </w:divBdr>
                  <w:divsChild>
                    <w:div w:id="46074810">
                      <w:marLeft w:val="0"/>
                      <w:marRight w:val="0"/>
                      <w:marTop w:val="0"/>
                      <w:marBottom w:val="0"/>
                      <w:divBdr>
                        <w:top w:val="none" w:sz="0" w:space="0" w:color="auto"/>
                        <w:left w:val="none" w:sz="0" w:space="0" w:color="auto"/>
                        <w:bottom w:val="none" w:sz="0" w:space="0" w:color="auto"/>
                        <w:right w:val="none" w:sz="0" w:space="0" w:color="auto"/>
                      </w:divBdr>
                    </w:div>
                    <w:div w:id="558127927">
                      <w:marLeft w:val="0"/>
                      <w:marRight w:val="0"/>
                      <w:marTop w:val="0"/>
                      <w:marBottom w:val="0"/>
                      <w:divBdr>
                        <w:top w:val="none" w:sz="0" w:space="0" w:color="auto"/>
                        <w:left w:val="none" w:sz="0" w:space="0" w:color="auto"/>
                        <w:bottom w:val="none" w:sz="0" w:space="0" w:color="auto"/>
                        <w:right w:val="none" w:sz="0" w:space="0" w:color="auto"/>
                      </w:divBdr>
                    </w:div>
                  </w:divsChild>
                </w:div>
                <w:div w:id="1635216877">
                  <w:marLeft w:val="0"/>
                  <w:marRight w:val="0"/>
                  <w:marTop w:val="0"/>
                  <w:marBottom w:val="0"/>
                  <w:divBdr>
                    <w:top w:val="none" w:sz="0" w:space="0" w:color="auto"/>
                    <w:left w:val="none" w:sz="0" w:space="0" w:color="auto"/>
                    <w:bottom w:val="none" w:sz="0" w:space="0" w:color="auto"/>
                    <w:right w:val="none" w:sz="0" w:space="0" w:color="auto"/>
                  </w:divBdr>
                  <w:divsChild>
                    <w:div w:id="324474600">
                      <w:marLeft w:val="0"/>
                      <w:marRight w:val="0"/>
                      <w:marTop w:val="0"/>
                      <w:marBottom w:val="0"/>
                      <w:divBdr>
                        <w:top w:val="none" w:sz="0" w:space="0" w:color="auto"/>
                        <w:left w:val="none" w:sz="0" w:space="0" w:color="auto"/>
                        <w:bottom w:val="none" w:sz="0" w:space="0" w:color="auto"/>
                        <w:right w:val="none" w:sz="0" w:space="0" w:color="auto"/>
                      </w:divBdr>
                    </w:div>
                  </w:divsChild>
                </w:div>
                <w:div w:id="1637881201">
                  <w:marLeft w:val="0"/>
                  <w:marRight w:val="0"/>
                  <w:marTop w:val="0"/>
                  <w:marBottom w:val="0"/>
                  <w:divBdr>
                    <w:top w:val="none" w:sz="0" w:space="0" w:color="auto"/>
                    <w:left w:val="none" w:sz="0" w:space="0" w:color="auto"/>
                    <w:bottom w:val="none" w:sz="0" w:space="0" w:color="auto"/>
                    <w:right w:val="none" w:sz="0" w:space="0" w:color="auto"/>
                  </w:divBdr>
                  <w:divsChild>
                    <w:div w:id="1271620160">
                      <w:marLeft w:val="0"/>
                      <w:marRight w:val="0"/>
                      <w:marTop w:val="0"/>
                      <w:marBottom w:val="0"/>
                      <w:divBdr>
                        <w:top w:val="none" w:sz="0" w:space="0" w:color="auto"/>
                        <w:left w:val="none" w:sz="0" w:space="0" w:color="auto"/>
                        <w:bottom w:val="none" w:sz="0" w:space="0" w:color="auto"/>
                        <w:right w:val="none" w:sz="0" w:space="0" w:color="auto"/>
                      </w:divBdr>
                    </w:div>
                  </w:divsChild>
                </w:div>
                <w:div w:id="1673948544">
                  <w:marLeft w:val="0"/>
                  <w:marRight w:val="0"/>
                  <w:marTop w:val="0"/>
                  <w:marBottom w:val="0"/>
                  <w:divBdr>
                    <w:top w:val="none" w:sz="0" w:space="0" w:color="auto"/>
                    <w:left w:val="none" w:sz="0" w:space="0" w:color="auto"/>
                    <w:bottom w:val="none" w:sz="0" w:space="0" w:color="auto"/>
                    <w:right w:val="none" w:sz="0" w:space="0" w:color="auto"/>
                  </w:divBdr>
                  <w:divsChild>
                    <w:div w:id="1786345203">
                      <w:marLeft w:val="0"/>
                      <w:marRight w:val="0"/>
                      <w:marTop w:val="0"/>
                      <w:marBottom w:val="0"/>
                      <w:divBdr>
                        <w:top w:val="none" w:sz="0" w:space="0" w:color="auto"/>
                        <w:left w:val="none" w:sz="0" w:space="0" w:color="auto"/>
                        <w:bottom w:val="none" w:sz="0" w:space="0" w:color="auto"/>
                        <w:right w:val="none" w:sz="0" w:space="0" w:color="auto"/>
                      </w:divBdr>
                    </w:div>
                  </w:divsChild>
                </w:div>
                <w:div w:id="1674643867">
                  <w:marLeft w:val="0"/>
                  <w:marRight w:val="0"/>
                  <w:marTop w:val="0"/>
                  <w:marBottom w:val="0"/>
                  <w:divBdr>
                    <w:top w:val="none" w:sz="0" w:space="0" w:color="auto"/>
                    <w:left w:val="none" w:sz="0" w:space="0" w:color="auto"/>
                    <w:bottom w:val="none" w:sz="0" w:space="0" w:color="auto"/>
                    <w:right w:val="none" w:sz="0" w:space="0" w:color="auto"/>
                  </w:divBdr>
                  <w:divsChild>
                    <w:div w:id="703290177">
                      <w:marLeft w:val="0"/>
                      <w:marRight w:val="0"/>
                      <w:marTop w:val="0"/>
                      <w:marBottom w:val="0"/>
                      <w:divBdr>
                        <w:top w:val="none" w:sz="0" w:space="0" w:color="auto"/>
                        <w:left w:val="none" w:sz="0" w:space="0" w:color="auto"/>
                        <w:bottom w:val="none" w:sz="0" w:space="0" w:color="auto"/>
                        <w:right w:val="none" w:sz="0" w:space="0" w:color="auto"/>
                      </w:divBdr>
                    </w:div>
                  </w:divsChild>
                </w:div>
                <w:div w:id="1724328856">
                  <w:marLeft w:val="0"/>
                  <w:marRight w:val="0"/>
                  <w:marTop w:val="0"/>
                  <w:marBottom w:val="0"/>
                  <w:divBdr>
                    <w:top w:val="none" w:sz="0" w:space="0" w:color="auto"/>
                    <w:left w:val="none" w:sz="0" w:space="0" w:color="auto"/>
                    <w:bottom w:val="none" w:sz="0" w:space="0" w:color="auto"/>
                    <w:right w:val="none" w:sz="0" w:space="0" w:color="auto"/>
                  </w:divBdr>
                  <w:divsChild>
                    <w:div w:id="987133509">
                      <w:marLeft w:val="0"/>
                      <w:marRight w:val="0"/>
                      <w:marTop w:val="0"/>
                      <w:marBottom w:val="0"/>
                      <w:divBdr>
                        <w:top w:val="none" w:sz="0" w:space="0" w:color="auto"/>
                        <w:left w:val="none" w:sz="0" w:space="0" w:color="auto"/>
                        <w:bottom w:val="none" w:sz="0" w:space="0" w:color="auto"/>
                        <w:right w:val="none" w:sz="0" w:space="0" w:color="auto"/>
                      </w:divBdr>
                    </w:div>
                    <w:div w:id="1086029147">
                      <w:marLeft w:val="0"/>
                      <w:marRight w:val="0"/>
                      <w:marTop w:val="0"/>
                      <w:marBottom w:val="0"/>
                      <w:divBdr>
                        <w:top w:val="none" w:sz="0" w:space="0" w:color="auto"/>
                        <w:left w:val="none" w:sz="0" w:space="0" w:color="auto"/>
                        <w:bottom w:val="none" w:sz="0" w:space="0" w:color="auto"/>
                        <w:right w:val="none" w:sz="0" w:space="0" w:color="auto"/>
                      </w:divBdr>
                    </w:div>
                  </w:divsChild>
                </w:div>
                <w:div w:id="1875188179">
                  <w:marLeft w:val="0"/>
                  <w:marRight w:val="0"/>
                  <w:marTop w:val="0"/>
                  <w:marBottom w:val="0"/>
                  <w:divBdr>
                    <w:top w:val="none" w:sz="0" w:space="0" w:color="auto"/>
                    <w:left w:val="none" w:sz="0" w:space="0" w:color="auto"/>
                    <w:bottom w:val="none" w:sz="0" w:space="0" w:color="auto"/>
                    <w:right w:val="none" w:sz="0" w:space="0" w:color="auto"/>
                  </w:divBdr>
                  <w:divsChild>
                    <w:div w:id="172840917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629822345">
          <w:marLeft w:val="0"/>
          <w:marRight w:val="0"/>
          <w:marTop w:val="0"/>
          <w:marBottom w:val="0"/>
          <w:divBdr>
            <w:top w:val="none" w:sz="0" w:space="0" w:color="auto"/>
            <w:left w:val="none" w:sz="0" w:space="0" w:color="auto"/>
            <w:bottom w:val="none" w:sz="0" w:space="0" w:color="auto"/>
            <w:right w:val="none" w:sz="0" w:space="0" w:color="auto"/>
          </w:divBdr>
        </w:div>
        <w:div w:id="1633053618">
          <w:marLeft w:val="0"/>
          <w:marRight w:val="0"/>
          <w:marTop w:val="0"/>
          <w:marBottom w:val="0"/>
          <w:divBdr>
            <w:top w:val="none" w:sz="0" w:space="0" w:color="auto"/>
            <w:left w:val="none" w:sz="0" w:space="0" w:color="auto"/>
            <w:bottom w:val="none" w:sz="0" w:space="0" w:color="auto"/>
            <w:right w:val="none" w:sz="0" w:space="0" w:color="auto"/>
          </w:divBdr>
        </w:div>
        <w:div w:id="1638410762">
          <w:marLeft w:val="0"/>
          <w:marRight w:val="0"/>
          <w:marTop w:val="0"/>
          <w:marBottom w:val="0"/>
          <w:divBdr>
            <w:top w:val="none" w:sz="0" w:space="0" w:color="auto"/>
            <w:left w:val="none" w:sz="0" w:space="0" w:color="auto"/>
            <w:bottom w:val="none" w:sz="0" w:space="0" w:color="auto"/>
            <w:right w:val="none" w:sz="0" w:space="0" w:color="auto"/>
          </w:divBdr>
          <w:divsChild>
            <w:div w:id="682240893">
              <w:marLeft w:val="-75"/>
              <w:marRight w:val="0"/>
              <w:marTop w:val="30"/>
              <w:marBottom w:val="30"/>
              <w:divBdr>
                <w:top w:val="none" w:sz="0" w:space="0" w:color="auto"/>
                <w:left w:val="none" w:sz="0" w:space="0" w:color="auto"/>
                <w:bottom w:val="none" w:sz="0" w:space="0" w:color="auto"/>
                <w:right w:val="none" w:sz="0" w:space="0" w:color="auto"/>
              </w:divBdr>
              <w:divsChild>
                <w:div w:id="135298144">
                  <w:marLeft w:val="0"/>
                  <w:marRight w:val="0"/>
                  <w:marTop w:val="0"/>
                  <w:marBottom w:val="0"/>
                  <w:divBdr>
                    <w:top w:val="none" w:sz="0" w:space="0" w:color="auto"/>
                    <w:left w:val="none" w:sz="0" w:space="0" w:color="auto"/>
                    <w:bottom w:val="none" w:sz="0" w:space="0" w:color="auto"/>
                    <w:right w:val="none" w:sz="0" w:space="0" w:color="auto"/>
                  </w:divBdr>
                  <w:divsChild>
                    <w:div w:id="2057658">
                      <w:marLeft w:val="0"/>
                      <w:marRight w:val="0"/>
                      <w:marTop w:val="0"/>
                      <w:marBottom w:val="0"/>
                      <w:divBdr>
                        <w:top w:val="none" w:sz="0" w:space="0" w:color="auto"/>
                        <w:left w:val="none" w:sz="0" w:space="0" w:color="auto"/>
                        <w:bottom w:val="none" w:sz="0" w:space="0" w:color="auto"/>
                        <w:right w:val="none" w:sz="0" w:space="0" w:color="auto"/>
                      </w:divBdr>
                    </w:div>
                    <w:div w:id="277683182">
                      <w:marLeft w:val="0"/>
                      <w:marRight w:val="0"/>
                      <w:marTop w:val="0"/>
                      <w:marBottom w:val="0"/>
                      <w:divBdr>
                        <w:top w:val="none" w:sz="0" w:space="0" w:color="auto"/>
                        <w:left w:val="none" w:sz="0" w:space="0" w:color="auto"/>
                        <w:bottom w:val="none" w:sz="0" w:space="0" w:color="auto"/>
                        <w:right w:val="none" w:sz="0" w:space="0" w:color="auto"/>
                      </w:divBdr>
                    </w:div>
                    <w:div w:id="348411732">
                      <w:marLeft w:val="0"/>
                      <w:marRight w:val="0"/>
                      <w:marTop w:val="0"/>
                      <w:marBottom w:val="0"/>
                      <w:divBdr>
                        <w:top w:val="none" w:sz="0" w:space="0" w:color="auto"/>
                        <w:left w:val="none" w:sz="0" w:space="0" w:color="auto"/>
                        <w:bottom w:val="none" w:sz="0" w:space="0" w:color="auto"/>
                        <w:right w:val="none" w:sz="0" w:space="0" w:color="auto"/>
                      </w:divBdr>
                    </w:div>
                    <w:div w:id="461504650">
                      <w:marLeft w:val="0"/>
                      <w:marRight w:val="0"/>
                      <w:marTop w:val="0"/>
                      <w:marBottom w:val="0"/>
                      <w:divBdr>
                        <w:top w:val="none" w:sz="0" w:space="0" w:color="auto"/>
                        <w:left w:val="none" w:sz="0" w:space="0" w:color="auto"/>
                        <w:bottom w:val="none" w:sz="0" w:space="0" w:color="auto"/>
                        <w:right w:val="none" w:sz="0" w:space="0" w:color="auto"/>
                      </w:divBdr>
                    </w:div>
                    <w:div w:id="503670128">
                      <w:marLeft w:val="0"/>
                      <w:marRight w:val="0"/>
                      <w:marTop w:val="0"/>
                      <w:marBottom w:val="0"/>
                      <w:divBdr>
                        <w:top w:val="none" w:sz="0" w:space="0" w:color="auto"/>
                        <w:left w:val="none" w:sz="0" w:space="0" w:color="auto"/>
                        <w:bottom w:val="none" w:sz="0" w:space="0" w:color="auto"/>
                        <w:right w:val="none" w:sz="0" w:space="0" w:color="auto"/>
                      </w:divBdr>
                    </w:div>
                    <w:div w:id="894851310">
                      <w:marLeft w:val="0"/>
                      <w:marRight w:val="0"/>
                      <w:marTop w:val="0"/>
                      <w:marBottom w:val="0"/>
                      <w:divBdr>
                        <w:top w:val="none" w:sz="0" w:space="0" w:color="auto"/>
                        <w:left w:val="none" w:sz="0" w:space="0" w:color="auto"/>
                        <w:bottom w:val="none" w:sz="0" w:space="0" w:color="auto"/>
                        <w:right w:val="none" w:sz="0" w:space="0" w:color="auto"/>
                      </w:divBdr>
                    </w:div>
                    <w:div w:id="985207642">
                      <w:marLeft w:val="0"/>
                      <w:marRight w:val="0"/>
                      <w:marTop w:val="0"/>
                      <w:marBottom w:val="0"/>
                      <w:divBdr>
                        <w:top w:val="none" w:sz="0" w:space="0" w:color="auto"/>
                        <w:left w:val="none" w:sz="0" w:space="0" w:color="auto"/>
                        <w:bottom w:val="none" w:sz="0" w:space="0" w:color="auto"/>
                        <w:right w:val="none" w:sz="0" w:space="0" w:color="auto"/>
                      </w:divBdr>
                    </w:div>
                    <w:div w:id="1039864884">
                      <w:marLeft w:val="0"/>
                      <w:marRight w:val="0"/>
                      <w:marTop w:val="0"/>
                      <w:marBottom w:val="0"/>
                      <w:divBdr>
                        <w:top w:val="none" w:sz="0" w:space="0" w:color="auto"/>
                        <w:left w:val="none" w:sz="0" w:space="0" w:color="auto"/>
                        <w:bottom w:val="none" w:sz="0" w:space="0" w:color="auto"/>
                        <w:right w:val="none" w:sz="0" w:space="0" w:color="auto"/>
                      </w:divBdr>
                    </w:div>
                    <w:div w:id="1107894694">
                      <w:marLeft w:val="0"/>
                      <w:marRight w:val="0"/>
                      <w:marTop w:val="0"/>
                      <w:marBottom w:val="0"/>
                      <w:divBdr>
                        <w:top w:val="none" w:sz="0" w:space="0" w:color="auto"/>
                        <w:left w:val="none" w:sz="0" w:space="0" w:color="auto"/>
                        <w:bottom w:val="none" w:sz="0" w:space="0" w:color="auto"/>
                        <w:right w:val="none" w:sz="0" w:space="0" w:color="auto"/>
                      </w:divBdr>
                    </w:div>
                    <w:div w:id="1126849576">
                      <w:marLeft w:val="0"/>
                      <w:marRight w:val="0"/>
                      <w:marTop w:val="0"/>
                      <w:marBottom w:val="0"/>
                      <w:divBdr>
                        <w:top w:val="none" w:sz="0" w:space="0" w:color="auto"/>
                        <w:left w:val="none" w:sz="0" w:space="0" w:color="auto"/>
                        <w:bottom w:val="none" w:sz="0" w:space="0" w:color="auto"/>
                        <w:right w:val="none" w:sz="0" w:space="0" w:color="auto"/>
                      </w:divBdr>
                    </w:div>
                    <w:div w:id="1349483164">
                      <w:marLeft w:val="0"/>
                      <w:marRight w:val="0"/>
                      <w:marTop w:val="0"/>
                      <w:marBottom w:val="0"/>
                      <w:divBdr>
                        <w:top w:val="none" w:sz="0" w:space="0" w:color="auto"/>
                        <w:left w:val="none" w:sz="0" w:space="0" w:color="auto"/>
                        <w:bottom w:val="none" w:sz="0" w:space="0" w:color="auto"/>
                        <w:right w:val="none" w:sz="0" w:space="0" w:color="auto"/>
                      </w:divBdr>
                    </w:div>
                    <w:div w:id="1352337302">
                      <w:marLeft w:val="0"/>
                      <w:marRight w:val="0"/>
                      <w:marTop w:val="0"/>
                      <w:marBottom w:val="0"/>
                      <w:divBdr>
                        <w:top w:val="none" w:sz="0" w:space="0" w:color="auto"/>
                        <w:left w:val="none" w:sz="0" w:space="0" w:color="auto"/>
                        <w:bottom w:val="none" w:sz="0" w:space="0" w:color="auto"/>
                        <w:right w:val="none" w:sz="0" w:space="0" w:color="auto"/>
                      </w:divBdr>
                    </w:div>
                    <w:div w:id="1372418449">
                      <w:marLeft w:val="0"/>
                      <w:marRight w:val="0"/>
                      <w:marTop w:val="0"/>
                      <w:marBottom w:val="0"/>
                      <w:divBdr>
                        <w:top w:val="none" w:sz="0" w:space="0" w:color="auto"/>
                        <w:left w:val="none" w:sz="0" w:space="0" w:color="auto"/>
                        <w:bottom w:val="none" w:sz="0" w:space="0" w:color="auto"/>
                        <w:right w:val="none" w:sz="0" w:space="0" w:color="auto"/>
                      </w:divBdr>
                    </w:div>
                    <w:div w:id="1957176096">
                      <w:marLeft w:val="0"/>
                      <w:marRight w:val="0"/>
                      <w:marTop w:val="0"/>
                      <w:marBottom w:val="0"/>
                      <w:divBdr>
                        <w:top w:val="none" w:sz="0" w:space="0" w:color="auto"/>
                        <w:left w:val="none" w:sz="0" w:space="0" w:color="auto"/>
                        <w:bottom w:val="none" w:sz="0" w:space="0" w:color="auto"/>
                        <w:right w:val="none" w:sz="0" w:space="0" w:color="auto"/>
                      </w:divBdr>
                    </w:div>
                  </w:divsChild>
                </w:div>
                <w:div w:id="1026442702">
                  <w:marLeft w:val="0"/>
                  <w:marRight w:val="0"/>
                  <w:marTop w:val="0"/>
                  <w:marBottom w:val="0"/>
                  <w:divBdr>
                    <w:top w:val="none" w:sz="0" w:space="0" w:color="auto"/>
                    <w:left w:val="none" w:sz="0" w:space="0" w:color="auto"/>
                    <w:bottom w:val="none" w:sz="0" w:space="0" w:color="auto"/>
                    <w:right w:val="none" w:sz="0" w:space="0" w:color="auto"/>
                  </w:divBdr>
                  <w:divsChild>
                    <w:div w:id="19347124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675498998">
          <w:marLeft w:val="0"/>
          <w:marRight w:val="0"/>
          <w:marTop w:val="0"/>
          <w:marBottom w:val="0"/>
          <w:divBdr>
            <w:top w:val="none" w:sz="0" w:space="0" w:color="auto"/>
            <w:left w:val="none" w:sz="0" w:space="0" w:color="auto"/>
            <w:bottom w:val="none" w:sz="0" w:space="0" w:color="auto"/>
            <w:right w:val="none" w:sz="0" w:space="0" w:color="auto"/>
          </w:divBdr>
          <w:divsChild>
            <w:div w:id="1798521239">
              <w:marLeft w:val="-75"/>
              <w:marRight w:val="0"/>
              <w:marTop w:val="30"/>
              <w:marBottom w:val="30"/>
              <w:divBdr>
                <w:top w:val="none" w:sz="0" w:space="0" w:color="auto"/>
                <w:left w:val="none" w:sz="0" w:space="0" w:color="auto"/>
                <w:bottom w:val="none" w:sz="0" w:space="0" w:color="auto"/>
                <w:right w:val="none" w:sz="0" w:space="0" w:color="auto"/>
              </w:divBdr>
              <w:divsChild>
                <w:div w:id="8607170">
                  <w:marLeft w:val="0"/>
                  <w:marRight w:val="0"/>
                  <w:marTop w:val="0"/>
                  <w:marBottom w:val="0"/>
                  <w:divBdr>
                    <w:top w:val="none" w:sz="0" w:space="0" w:color="auto"/>
                    <w:left w:val="none" w:sz="0" w:space="0" w:color="auto"/>
                    <w:bottom w:val="none" w:sz="0" w:space="0" w:color="auto"/>
                    <w:right w:val="none" w:sz="0" w:space="0" w:color="auto"/>
                  </w:divBdr>
                  <w:divsChild>
                    <w:div w:id="434058103">
                      <w:marLeft w:val="0"/>
                      <w:marRight w:val="0"/>
                      <w:marTop w:val="0"/>
                      <w:marBottom w:val="0"/>
                      <w:divBdr>
                        <w:top w:val="none" w:sz="0" w:space="0" w:color="auto"/>
                        <w:left w:val="none" w:sz="0" w:space="0" w:color="auto"/>
                        <w:bottom w:val="none" w:sz="0" w:space="0" w:color="auto"/>
                        <w:right w:val="none" w:sz="0" w:space="0" w:color="auto"/>
                      </w:divBdr>
                    </w:div>
                  </w:divsChild>
                </w:div>
                <w:div w:id="249776850">
                  <w:marLeft w:val="0"/>
                  <w:marRight w:val="0"/>
                  <w:marTop w:val="0"/>
                  <w:marBottom w:val="0"/>
                  <w:divBdr>
                    <w:top w:val="none" w:sz="0" w:space="0" w:color="auto"/>
                    <w:left w:val="none" w:sz="0" w:space="0" w:color="auto"/>
                    <w:bottom w:val="none" w:sz="0" w:space="0" w:color="auto"/>
                    <w:right w:val="none" w:sz="0" w:space="0" w:color="auto"/>
                  </w:divBdr>
                  <w:divsChild>
                    <w:div w:id="809053461">
                      <w:marLeft w:val="0"/>
                      <w:marRight w:val="0"/>
                      <w:marTop w:val="0"/>
                      <w:marBottom w:val="0"/>
                      <w:divBdr>
                        <w:top w:val="none" w:sz="0" w:space="0" w:color="auto"/>
                        <w:left w:val="none" w:sz="0" w:space="0" w:color="auto"/>
                        <w:bottom w:val="none" w:sz="0" w:space="0" w:color="auto"/>
                        <w:right w:val="none" w:sz="0" w:space="0" w:color="auto"/>
                      </w:divBdr>
                    </w:div>
                  </w:divsChild>
                </w:div>
                <w:div w:id="968438191">
                  <w:marLeft w:val="0"/>
                  <w:marRight w:val="0"/>
                  <w:marTop w:val="0"/>
                  <w:marBottom w:val="0"/>
                  <w:divBdr>
                    <w:top w:val="none" w:sz="0" w:space="0" w:color="auto"/>
                    <w:left w:val="none" w:sz="0" w:space="0" w:color="auto"/>
                    <w:bottom w:val="none" w:sz="0" w:space="0" w:color="auto"/>
                    <w:right w:val="none" w:sz="0" w:space="0" w:color="auto"/>
                  </w:divBdr>
                </w:div>
                <w:div w:id="1495754776">
                  <w:marLeft w:val="0"/>
                  <w:marRight w:val="0"/>
                  <w:marTop w:val="0"/>
                  <w:marBottom w:val="0"/>
                  <w:divBdr>
                    <w:top w:val="none" w:sz="0" w:space="0" w:color="auto"/>
                    <w:left w:val="none" w:sz="0" w:space="0" w:color="auto"/>
                    <w:bottom w:val="none" w:sz="0" w:space="0" w:color="auto"/>
                    <w:right w:val="none" w:sz="0" w:space="0" w:color="auto"/>
                  </w:divBdr>
                  <w:divsChild>
                    <w:div w:id="299575735">
                      <w:marLeft w:val="0"/>
                      <w:marRight w:val="0"/>
                      <w:marTop w:val="0"/>
                      <w:marBottom w:val="0"/>
                      <w:divBdr>
                        <w:top w:val="none" w:sz="0" w:space="0" w:color="auto"/>
                        <w:left w:val="none" w:sz="0" w:space="0" w:color="auto"/>
                        <w:bottom w:val="none" w:sz="0" w:space="0" w:color="auto"/>
                        <w:right w:val="none" w:sz="0" w:space="0" w:color="auto"/>
                      </w:divBdr>
                    </w:div>
                  </w:divsChild>
                </w:div>
                <w:div w:id="1611937215">
                  <w:marLeft w:val="0"/>
                  <w:marRight w:val="0"/>
                  <w:marTop w:val="0"/>
                  <w:marBottom w:val="0"/>
                  <w:divBdr>
                    <w:top w:val="none" w:sz="0" w:space="0" w:color="auto"/>
                    <w:left w:val="none" w:sz="0" w:space="0" w:color="auto"/>
                    <w:bottom w:val="none" w:sz="0" w:space="0" w:color="auto"/>
                    <w:right w:val="none" w:sz="0" w:space="0" w:color="auto"/>
                  </w:divBdr>
                  <w:divsChild>
                    <w:div w:id="2019690976">
                      <w:marLeft w:val="0"/>
                      <w:marRight w:val="0"/>
                      <w:marTop w:val="0"/>
                      <w:marBottom w:val="0"/>
                      <w:divBdr>
                        <w:top w:val="none" w:sz="0" w:space="0" w:color="auto"/>
                        <w:left w:val="none" w:sz="0" w:space="0" w:color="auto"/>
                        <w:bottom w:val="none" w:sz="0" w:space="0" w:color="auto"/>
                        <w:right w:val="none" w:sz="0" w:space="0" w:color="auto"/>
                      </w:divBdr>
                    </w:div>
                  </w:divsChild>
                </w:div>
                <w:div w:id="1687949698">
                  <w:marLeft w:val="0"/>
                  <w:marRight w:val="0"/>
                  <w:marTop w:val="0"/>
                  <w:marBottom w:val="0"/>
                  <w:divBdr>
                    <w:top w:val="none" w:sz="0" w:space="0" w:color="auto"/>
                    <w:left w:val="none" w:sz="0" w:space="0" w:color="auto"/>
                    <w:bottom w:val="none" w:sz="0" w:space="0" w:color="auto"/>
                    <w:right w:val="none" w:sz="0" w:space="0" w:color="auto"/>
                  </w:divBdr>
                  <w:divsChild>
                    <w:div w:id="1464730874">
                      <w:marLeft w:val="0"/>
                      <w:marRight w:val="0"/>
                      <w:marTop w:val="0"/>
                      <w:marBottom w:val="0"/>
                      <w:divBdr>
                        <w:top w:val="none" w:sz="0" w:space="0" w:color="auto"/>
                        <w:left w:val="none" w:sz="0" w:space="0" w:color="auto"/>
                        <w:bottom w:val="none" w:sz="0" w:space="0" w:color="auto"/>
                        <w:right w:val="none" w:sz="0" w:space="0" w:color="auto"/>
                      </w:divBdr>
                    </w:div>
                  </w:divsChild>
                </w:div>
                <w:div w:id="1834300750">
                  <w:marLeft w:val="0"/>
                  <w:marRight w:val="0"/>
                  <w:marTop w:val="0"/>
                  <w:marBottom w:val="0"/>
                  <w:divBdr>
                    <w:top w:val="none" w:sz="0" w:space="0" w:color="auto"/>
                    <w:left w:val="none" w:sz="0" w:space="0" w:color="auto"/>
                    <w:bottom w:val="none" w:sz="0" w:space="0" w:color="auto"/>
                    <w:right w:val="none" w:sz="0" w:space="0" w:color="auto"/>
                  </w:divBdr>
                  <w:divsChild>
                    <w:div w:id="45667876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716276546">
          <w:marLeft w:val="0"/>
          <w:marRight w:val="0"/>
          <w:marTop w:val="0"/>
          <w:marBottom w:val="0"/>
          <w:divBdr>
            <w:top w:val="none" w:sz="0" w:space="0" w:color="auto"/>
            <w:left w:val="none" w:sz="0" w:space="0" w:color="auto"/>
            <w:bottom w:val="none" w:sz="0" w:space="0" w:color="auto"/>
            <w:right w:val="none" w:sz="0" w:space="0" w:color="auto"/>
          </w:divBdr>
        </w:div>
        <w:div w:id="1721054355">
          <w:marLeft w:val="0"/>
          <w:marRight w:val="0"/>
          <w:marTop w:val="0"/>
          <w:marBottom w:val="0"/>
          <w:divBdr>
            <w:top w:val="none" w:sz="0" w:space="0" w:color="auto"/>
            <w:left w:val="none" w:sz="0" w:space="0" w:color="auto"/>
            <w:bottom w:val="none" w:sz="0" w:space="0" w:color="auto"/>
            <w:right w:val="none" w:sz="0" w:space="0" w:color="auto"/>
          </w:divBdr>
        </w:div>
        <w:div w:id="1722169387">
          <w:marLeft w:val="0"/>
          <w:marRight w:val="0"/>
          <w:marTop w:val="0"/>
          <w:marBottom w:val="0"/>
          <w:divBdr>
            <w:top w:val="none" w:sz="0" w:space="0" w:color="auto"/>
            <w:left w:val="none" w:sz="0" w:space="0" w:color="auto"/>
            <w:bottom w:val="none" w:sz="0" w:space="0" w:color="auto"/>
            <w:right w:val="none" w:sz="0" w:space="0" w:color="auto"/>
          </w:divBdr>
        </w:div>
        <w:div w:id="1742751685">
          <w:marLeft w:val="0"/>
          <w:marRight w:val="0"/>
          <w:marTop w:val="0"/>
          <w:marBottom w:val="0"/>
          <w:divBdr>
            <w:top w:val="none" w:sz="0" w:space="0" w:color="auto"/>
            <w:left w:val="none" w:sz="0" w:space="0" w:color="auto"/>
            <w:bottom w:val="none" w:sz="0" w:space="0" w:color="auto"/>
            <w:right w:val="none" w:sz="0" w:space="0" w:color="auto"/>
          </w:divBdr>
        </w:div>
        <w:div w:id="1776361054">
          <w:marLeft w:val="0"/>
          <w:marRight w:val="0"/>
          <w:marTop w:val="0"/>
          <w:marBottom w:val="0"/>
          <w:divBdr>
            <w:top w:val="none" w:sz="0" w:space="0" w:color="auto"/>
            <w:left w:val="none" w:sz="0" w:space="0" w:color="auto"/>
            <w:bottom w:val="none" w:sz="0" w:space="0" w:color="auto"/>
            <w:right w:val="none" w:sz="0" w:space="0" w:color="auto"/>
          </w:divBdr>
          <w:divsChild>
            <w:div w:id="2015960349">
              <w:marLeft w:val="0"/>
              <w:marRight w:val="0"/>
              <w:marTop w:val="0"/>
              <w:marBottom w:val="0"/>
              <w:divBdr>
                <w:top w:val="none" w:sz="0" w:space="0" w:color="auto"/>
                <w:left w:val="none" w:sz="0" w:space="0" w:color="auto"/>
                <w:bottom w:val="none" w:sz="0" w:space="0" w:color="auto"/>
                <w:right w:val="none" w:sz="0" w:space="0" w:color="auto"/>
              </w:divBdr>
            </w:div>
          </w:divsChild>
        </w:div>
        <w:div w:id="1808550176">
          <w:marLeft w:val="0"/>
          <w:marRight w:val="0"/>
          <w:marTop w:val="0"/>
          <w:marBottom w:val="0"/>
          <w:divBdr>
            <w:top w:val="none" w:sz="0" w:space="0" w:color="auto"/>
            <w:left w:val="none" w:sz="0" w:space="0" w:color="auto"/>
            <w:bottom w:val="none" w:sz="0" w:space="0" w:color="auto"/>
            <w:right w:val="none" w:sz="0" w:space="0" w:color="auto"/>
          </w:divBdr>
        </w:div>
        <w:div w:id="1822698926">
          <w:marLeft w:val="0"/>
          <w:marRight w:val="0"/>
          <w:marTop w:val="0"/>
          <w:marBottom w:val="0"/>
          <w:divBdr>
            <w:top w:val="none" w:sz="0" w:space="0" w:color="auto"/>
            <w:left w:val="none" w:sz="0" w:space="0" w:color="auto"/>
            <w:bottom w:val="none" w:sz="0" w:space="0" w:color="auto"/>
            <w:right w:val="none" w:sz="0" w:space="0" w:color="auto"/>
          </w:divBdr>
        </w:div>
        <w:div w:id="1849908678">
          <w:marLeft w:val="0"/>
          <w:marRight w:val="0"/>
          <w:marTop w:val="0"/>
          <w:marBottom w:val="0"/>
          <w:divBdr>
            <w:top w:val="none" w:sz="0" w:space="0" w:color="auto"/>
            <w:left w:val="none" w:sz="0" w:space="0" w:color="auto"/>
            <w:bottom w:val="none" w:sz="0" w:space="0" w:color="auto"/>
            <w:right w:val="none" w:sz="0" w:space="0" w:color="auto"/>
          </w:divBdr>
        </w:div>
        <w:div w:id="1865164894">
          <w:marLeft w:val="0"/>
          <w:marRight w:val="0"/>
          <w:marTop w:val="0"/>
          <w:marBottom w:val="0"/>
          <w:divBdr>
            <w:top w:val="none" w:sz="0" w:space="0" w:color="auto"/>
            <w:left w:val="none" w:sz="0" w:space="0" w:color="auto"/>
            <w:bottom w:val="none" w:sz="0" w:space="0" w:color="auto"/>
            <w:right w:val="none" w:sz="0" w:space="0" w:color="auto"/>
          </w:divBdr>
        </w:div>
        <w:div w:id="1879733201">
          <w:marLeft w:val="0"/>
          <w:marRight w:val="0"/>
          <w:marTop w:val="0"/>
          <w:marBottom w:val="0"/>
          <w:divBdr>
            <w:top w:val="none" w:sz="0" w:space="0" w:color="auto"/>
            <w:left w:val="none" w:sz="0" w:space="0" w:color="auto"/>
            <w:bottom w:val="none" w:sz="0" w:space="0" w:color="auto"/>
            <w:right w:val="none" w:sz="0" w:space="0" w:color="auto"/>
          </w:divBdr>
        </w:div>
        <w:div w:id="1913002537">
          <w:marLeft w:val="0"/>
          <w:marRight w:val="0"/>
          <w:marTop w:val="0"/>
          <w:marBottom w:val="0"/>
          <w:divBdr>
            <w:top w:val="none" w:sz="0" w:space="0" w:color="auto"/>
            <w:left w:val="none" w:sz="0" w:space="0" w:color="auto"/>
            <w:bottom w:val="none" w:sz="0" w:space="0" w:color="auto"/>
            <w:right w:val="none" w:sz="0" w:space="0" w:color="auto"/>
          </w:divBdr>
        </w:div>
        <w:div w:id="1927684586">
          <w:marLeft w:val="0"/>
          <w:marRight w:val="0"/>
          <w:marTop w:val="0"/>
          <w:marBottom w:val="0"/>
          <w:divBdr>
            <w:top w:val="none" w:sz="0" w:space="0" w:color="auto"/>
            <w:left w:val="none" w:sz="0" w:space="0" w:color="auto"/>
            <w:bottom w:val="none" w:sz="0" w:space="0" w:color="auto"/>
            <w:right w:val="none" w:sz="0" w:space="0" w:color="auto"/>
          </w:divBdr>
        </w:div>
        <w:div w:id="1931424273">
          <w:marLeft w:val="0"/>
          <w:marRight w:val="0"/>
          <w:marTop w:val="0"/>
          <w:marBottom w:val="0"/>
          <w:divBdr>
            <w:top w:val="none" w:sz="0" w:space="0" w:color="auto"/>
            <w:left w:val="none" w:sz="0" w:space="0" w:color="auto"/>
            <w:bottom w:val="none" w:sz="0" w:space="0" w:color="auto"/>
            <w:right w:val="none" w:sz="0" w:space="0" w:color="auto"/>
          </w:divBdr>
        </w:div>
        <w:div w:id="1937204428">
          <w:marLeft w:val="0"/>
          <w:marRight w:val="0"/>
          <w:marTop w:val="0"/>
          <w:marBottom w:val="0"/>
          <w:divBdr>
            <w:top w:val="none" w:sz="0" w:space="0" w:color="auto"/>
            <w:left w:val="none" w:sz="0" w:space="0" w:color="auto"/>
            <w:bottom w:val="none" w:sz="0" w:space="0" w:color="auto"/>
            <w:right w:val="none" w:sz="0" w:space="0" w:color="auto"/>
          </w:divBdr>
          <w:divsChild>
            <w:div w:id="555818052">
              <w:marLeft w:val="0"/>
              <w:marRight w:val="0"/>
              <w:marTop w:val="0"/>
              <w:marBottom w:val="0"/>
              <w:divBdr>
                <w:top w:val="none" w:sz="0" w:space="0" w:color="auto"/>
                <w:left w:val="none" w:sz="0" w:space="0" w:color="auto"/>
                <w:bottom w:val="none" w:sz="0" w:space="0" w:color="auto"/>
                <w:right w:val="none" w:sz="0" w:space="0" w:color="auto"/>
              </w:divBdr>
            </w:div>
          </w:divsChild>
        </w:div>
        <w:div w:id="1970432564">
          <w:marLeft w:val="0"/>
          <w:marRight w:val="0"/>
          <w:marTop w:val="0"/>
          <w:marBottom w:val="0"/>
          <w:divBdr>
            <w:top w:val="none" w:sz="0" w:space="0" w:color="auto"/>
            <w:left w:val="none" w:sz="0" w:space="0" w:color="auto"/>
            <w:bottom w:val="none" w:sz="0" w:space="0" w:color="auto"/>
            <w:right w:val="none" w:sz="0" w:space="0" w:color="auto"/>
          </w:divBdr>
        </w:div>
        <w:div w:id="1983266078">
          <w:marLeft w:val="0"/>
          <w:marRight w:val="0"/>
          <w:marTop w:val="0"/>
          <w:marBottom w:val="0"/>
          <w:divBdr>
            <w:top w:val="none" w:sz="0" w:space="0" w:color="auto"/>
            <w:left w:val="none" w:sz="0" w:space="0" w:color="auto"/>
            <w:bottom w:val="none" w:sz="0" w:space="0" w:color="auto"/>
            <w:right w:val="none" w:sz="0" w:space="0" w:color="auto"/>
          </w:divBdr>
        </w:div>
        <w:div w:id="1996452658">
          <w:marLeft w:val="0"/>
          <w:marRight w:val="0"/>
          <w:marTop w:val="0"/>
          <w:marBottom w:val="0"/>
          <w:divBdr>
            <w:top w:val="none" w:sz="0" w:space="0" w:color="auto"/>
            <w:left w:val="none" w:sz="0" w:space="0" w:color="auto"/>
            <w:bottom w:val="none" w:sz="0" w:space="0" w:color="auto"/>
            <w:right w:val="none" w:sz="0" w:space="0" w:color="auto"/>
          </w:divBdr>
        </w:div>
      </w:divsChild>
    </w:div>
    <w:div w:id="122235274">
      <w:bodyDiv w:val="1"/>
      <w:marLeft w:val="0"/>
      <w:marRight w:val="0"/>
      <w:marTop w:val="0"/>
      <w:marBottom w:val="0"/>
      <w:divBdr>
        <w:top w:val="none" w:sz="0" w:space="0" w:color="auto"/>
        <w:left w:val="none" w:sz="0" w:space="0" w:color="auto"/>
        <w:bottom w:val="none" w:sz="0" w:space="0" w:color="auto"/>
        <w:right w:val="none" w:sz="0" w:space="0" w:color="auto"/>
      </w:divBdr>
    </w:div>
    <w:div w:id="131292506">
      <w:bodyDiv w:val="1"/>
      <w:marLeft w:val="0"/>
      <w:marRight w:val="0"/>
      <w:marTop w:val="0"/>
      <w:marBottom w:val="0"/>
      <w:divBdr>
        <w:top w:val="none" w:sz="0" w:space="0" w:color="auto"/>
        <w:left w:val="none" w:sz="0" w:space="0" w:color="auto"/>
        <w:bottom w:val="none" w:sz="0" w:space="0" w:color="auto"/>
        <w:right w:val="none" w:sz="0" w:space="0" w:color="auto"/>
      </w:divBdr>
      <w:divsChild>
        <w:div w:id="94446593">
          <w:marLeft w:val="0"/>
          <w:marRight w:val="0"/>
          <w:marTop w:val="0"/>
          <w:marBottom w:val="0"/>
          <w:divBdr>
            <w:top w:val="none" w:sz="0" w:space="0" w:color="auto"/>
            <w:left w:val="none" w:sz="0" w:space="0" w:color="auto"/>
            <w:bottom w:val="none" w:sz="0" w:space="0" w:color="auto"/>
            <w:right w:val="none" w:sz="0" w:space="0" w:color="auto"/>
          </w:divBdr>
        </w:div>
        <w:div w:id="159661862">
          <w:marLeft w:val="0"/>
          <w:marRight w:val="0"/>
          <w:marTop w:val="0"/>
          <w:marBottom w:val="0"/>
          <w:divBdr>
            <w:top w:val="none" w:sz="0" w:space="0" w:color="auto"/>
            <w:left w:val="none" w:sz="0" w:space="0" w:color="auto"/>
            <w:bottom w:val="none" w:sz="0" w:space="0" w:color="auto"/>
            <w:right w:val="none" w:sz="0" w:space="0" w:color="auto"/>
          </w:divBdr>
        </w:div>
        <w:div w:id="179008179">
          <w:marLeft w:val="0"/>
          <w:marRight w:val="0"/>
          <w:marTop w:val="0"/>
          <w:marBottom w:val="0"/>
          <w:divBdr>
            <w:top w:val="none" w:sz="0" w:space="0" w:color="auto"/>
            <w:left w:val="none" w:sz="0" w:space="0" w:color="auto"/>
            <w:bottom w:val="none" w:sz="0" w:space="0" w:color="auto"/>
            <w:right w:val="none" w:sz="0" w:space="0" w:color="auto"/>
          </w:divBdr>
        </w:div>
        <w:div w:id="188492414">
          <w:marLeft w:val="0"/>
          <w:marRight w:val="0"/>
          <w:marTop w:val="0"/>
          <w:marBottom w:val="0"/>
          <w:divBdr>
            <w:top w:val="none" w:sz="0" w:space="0" w:color="auto"/>
            <w:left w:val="none" w:sz="0" w:space="0" w:color="auto"/>
            <w:bottom w:val="none" w:sz="0" w:space="0" w:color="auto"/>
            <w:right w:val="none" w:sz="0" w:space="0" w:color="auto"/>
          </w:divBdr>
        </w:div>
        <w:div w:id="212353017">
          <w:marLeft w:val="0"/>
          <w:marRight w:val="0"/>
          <w:marTop w:val="0"/>
          <w:marBottom w:val="0"/>
          <w:divBdr>
            <w:top w:val="none" w:sz="0" w:space="0" w:color="auto"/>
            <w:left w:val="none" w:sz="0" w:space="0" w:color="auto"/>
            <w:bottom w:val="none" w:sz="0" w:space="0" w:color="auto"/>
            <w:right w:val="none" w:sz="0" w:space="0" w:color="auto"/>
          </w:divBdr>
        </w:div>
        <w:div w:id="222757925">
          <w:marLeft w:val="0"/>
          <w:marRight w:val="0"/>
          <w:marTop w:val="0"/>
          <w:marBottom w:val="0"/>
          <w:divBdr>
            <w:top w:val="none" w:sz="0" w:space="0" w:color="auto"/>
            <w:left w:val="none" w:sz="0" w:space="0" w:color="auto"/>
            <w:bottom w:val="none" w:sz="0" w:space="0" w:color="auto"/>
            <w:right w:val="none" w:sz="0" w:space="0" w:color="auto"/>
          </w:divBdr>
          <w:divsChild>
            <w:div w:id="1117598951">
              <w:marLeft w:val="0"/>
              <w:marRight w:val="0"/>
              <w:marTop w:val="30"/>
              <w:marBottom w:val="30"/>
              <w:divBdr>
                <w:top w:val="none" w:sz="0" w:space="0" w:color="auto"/>
                <w:left w:val="none" w:sz="0" w:space="0" w:color="auto"/>
                <w:bottom w:val="none" w:sz="0" w:space="0" w:color="auto"/>
                <w:right w:val="none" w:sz="0" w:space="0" w:color="auto"/>
              </w:divBdr>
              <w:divsChild>
                <w:div w:id="51974279">
                  <w:marLeft w:val="0"/>
                  <w:marRight w:val="0"/>
                  <w:marTop w:val="0"/>
                  <w:marBottom w:val="0"/>
                  <w:divBdr>
                    <w:top w:val="none" w:sz="0" w:space="0" w:color="auto"/>
                    <w:left w:val="none" w:sz="0" w:space="0" w:color="auto"/>
                    <w:bottom w:val="none" w:sz="0" w:space="0" w:color="auto"/>
                    <w:right w:val="none" w:sz="0" w:space="0" w:color="auto"/>
                  </w:divBdr>
                  <w:divsChild>
                    <w:div w:id="1284927095">
                      <w:marLeft w:val="0"/>
                      <w:marRight w:val="0"/>
                      <w:marTop w:val="0"/>
                      <w:marBottom w:val="0"/>
                      <w:divBdr>
                        <w:top w:val="none" w:sz="0" w:space="0" w:color="auto"/>
                        <w:left w:val="none" w:sz="0" w:space="0" w:color="auto"/>
                        <w:bottom w:val="none" w:sz="0" w:space="0" w:color="auto"/>
                        <w:right w:val="none" w:sz="0" w:space="0" w:color="auto"/>
                      </w:divBdr>
                    </w:div>
                  </w:divsChild>
                </w:div>
                <w:div w:id="330720845">
                  <w:marLeft w:val="0"/>
                  <w:marRight w:val="0"/>
                  <w:marTop w:val="0"/>
                  <w:marBottom w:val="0"/>
                  <w:divBdr>
                    <w:top w:val="none" w:sz="0" w:space="0" w:color="auto"/>
                    <w:left w:val="none" w:sz="0" w:space="0" w:color="auto"/>
                    <w:bottom w:val="none" w:sz="0" w:space="0" w:color="auto"/>
                    <w:right w:val="none" w:sz="0" w:space="0" w:color="auto"/>
                  </w:divBdr>
                  <w:divsChild>
                    <w:div w:id="1422528834">
                      <w:marLeft w:val="0"/>
                      <w:marRight w:val="0"/>
                      <w:marTop w:val="0"/>
                      <w:marBottom w:val="0"/>
                      <w:divBdr>
                        <w:top w:val="none" w:sz="0" w:space="0" w:color="auto"/>
                        <w:left w:val="none" w:sz="0" w:space="0" w:color="auto"/>
                        <w:bottom w:val="none" w:sz="0" w:space="0" w:color="auto"/>
                        <w:right w:val="none" w:sz="0" w:space="0" w:color="auto"/>
                      </w:divBdr>
                    </w:div>
                  </w:divsChild>
                </w:div>
                <w:div w:id="845098067">
                  <w:marLeft w:val="0"/>
                  <w:marRight w:val="0"/>
                  <w:marTop w:val="0"/>
                  <w:marBottom w:val="0"/>
                  <w:divBdr>
                    <w:top w:val="none" w:sz="0" w:space="0" w:color="auto"/>
                    <w:left w:val="none" w:sz="0" w:space="0" w:color="auto"/>
                    <w:bottom w:val="none" w:sz="0" w:space="0" w:color="auto"/>
                    <w:right w:val="none" w:sz="0" w:space="0" w:color="auto"/>
                  </w:divBdr>
                  <w:divsChild>
                    <w:div w:id="499587418">
                      <w:marLeft w:val="0"/>
                      <w:marRight w:val="0"/>
                      <w:marTop w:val="0"/>
                      <w:marBottom w:val="0"/>
                      <w:divBdr>
                        <w:top w:val="none" w:sz="0" w:space="0" w:color="auto"/>
                        <w:left w:val="none" w:sz="0" w:space="0" w:color="auto"/>
                        <w:bottom w:val="none" w:sz="0" w:space="0" w:color="auto"/>
                        <w:right w:val="none" w:sz="0" w:space="0" w:color="auto"/>
                      </w:divBdr>
                    </w:div>
                  </w:divsChild>
                </w:div>
                <w:div w:id="1771390875">
                  <w:marLeft w:val="0"/>
                  <w:marRight w:val="0"/>
                  <w:marTop w:val="0"/>
                  <w:marBottom w:val="0"/>
                  <w:divBdr>
                    <w:top w:val="none" w:sz="0" w:space="0" w:color="auto"/>
                    <w:left w:val="none" w:sz="0" w:space="0" w:color="auto"/>
                    <w:bottom w:val="none" w:sz="0" w:space="0" w:color="auto"/>
                    <w:right w:val="none" w:sz="0" w:space="0" w:color="auto"/>
                  </w:divBdr>
                  <w:divsChild>
                    <w:div w:id="1899706131">
                      <w:marLeft w:val="0"/>
                      <w:marRight w:val="0"/>
                      <w:marTop w:val="0"/>
                      <w:marBottom w:val="0"/>
                      <w:divBdr>
                        <w:top w:val="none" w:sz="0" w:space="0" w:color="auto"/>
                        <w:left w:val="none" w:sz="0" w:space="0" w:color="auto"/>
                        <w:bottom w:val="none" w:sz="0" w:space="0" w:color="auto"/>
                        <w:right w:val="none" w:sz="0" w:space="0" w:color="auto"/>
                      </w:divBdr>
                    </w:div>
                    <w:div w:id="1950165748">
                      <w:marLeft w:val="0"/>
                      <w:marRight w:val="0"/>
                      <w:marTop w:val="0"/>
                      <w:marBottom w:val="0"/>
                      <w:divBdr>
                        <w:top w:val="none" w:sz="0" w:space="0" w:color="auto"/>
                        <w:left w:val="none" w:sz="0" w:space="0" w:color="auto"/>
                        <w:bottom w:val="none" w:sz="0" w:space="0" w:color="auto"/>
                        <w:right w:val="none" w:sz="0" w:space="0" w:color="auto"/>
                      </w:divBdr>
                    </w:div>
                  </w:divsChild>
                </w:div>
                <w:div w:id="2079277612">
                  <w:marLeft w:val="0"/>
                  <w:marRight w:val="0"/>
                  <w:marTop w:val="0"/>
                  <w:marBottom w:val="0"/>
                  <w:divBdr>
                    <w:top w:val="none" w:sz="0" w:space="0" w:color="auto"/>
                    <w:left w:val="none" w:sz="0" w:space="0" w:color="auto"/>
                    <w:bottom w:val="none" w:sz="0" w:space="0" w:color="auto"/>
                    <w:right w:val="none" w:sz="0" w:space="0" w:color="auto"/>
                  </w:divBdr>
                  <w:divsChild>
                    <w:div w:id="1227954908">
                      <w:marLeft w:val="0"/>
                      <w:marRight w:val="0"/>
                      <w:marTop w:val="0"/>
                      <w:marBottom w:val="0"/>
                      <w:divBdr>
                        <w:top w:val="none" w:sz="0" w:space="0" w:color="auto"/>
                        <w:left w:val="none" w:sz="0" w:space="0" w:color="auto"/>
                        <w:bottom w:val="none" w:sz="0" w:space="0" w:color="auto"/>
                        <w:right w:val="none" w:sz="0" w:space="0" w:color="auto"/>
                      </w:divBdr>
                    </w:div>
                  </w:divsChild>
                </w:div>
                <w:div w:id="2104567376">
                  <w:marLeft w:val="0"/>
                  <w:marRight w:val="0"/>
                  <w:marTop w:val="0"/>
                  <w:marBottom w:val="0"/>
                  <w:divBdr>
                    <w:top w:val="none" w:sz="0" w:space="0" w:color="auto"/>
                    <w:left w:val="none" w:sz="0" w:space="0" w:color="auto"/>
                    <w:bottom w:val="none" w:sz="0" w:space="0" w:color="auto"/>
                    <w:right w:val="none" w:sz="0" w:space="0" w:color="auto"/>
                  </w:divBdr>
                  <w:divsChild>
                    <w:div w:id="731272624">
                      <w:marLeft w:val="0"/>
                      <w:marRight w:val="0"/>
                      <w:marTop w:val="0"/>
                      <w:marBottom w:val="0"/>
                      <w:divBdr>
                        <w:top w:val="none" w:sz="0" w:space="0" w:color="auto"/>
                        <w:left w:val="none" w:sz="0" w:space="0" w:color="auto"/>
                        <w:bottom w:val="none" w:sz="0" w:space="0" w:color="auto"/>
                        <w:right w:val="none" w:sz="0" w:space="0" w:color="auto"/>
                      </w:divBdr>
                    </w:div>
                    <w:div w:id="798646619">
                      <w:marLeft w:val="0"/>
                      <w:marRight w:val="0"/>
                      <w:marTop w:val="0"/>
                      <w:marBottom w:val="0"/>
                      <w:divBdr>
                        <w:top w:val="none" w:sz="0" w:space="0" w:color="auto"/>
                        <w:left w:val="none" w:sz="0" w:space="0" w:color="auto"/>
                        <w:bottom w:val="none" w:sz="0" w:space="0" w:color="auto"/>
                        <w:right w:val="none" w:sz="0" w:space="0" w:color="auto"/>
                      </w:divBdr>
                    </w:div>
                    <w:div w:id="947348369">
                      <w:marLeft w:val="0"/>
                      <w:marRight w:val="0"/>
                      <w:marTop w:val="0"/>
                      <w:marBottom w:val="0"/>
                      <w:divBdr>
                        <w:top w:val="none" w:sz="0" w:space="0" w:color="auto"/>
                        <w:left w:val="none" w:sz="0" w:space="0" w:color="auto"/>
                        <w:bottom w:val="none" w:sz="0" w:space="0" w:color="auto"/>
                        <w:right w:val="none" w:sz="0" w:space="0" w:color="auto"/>
                      </w:divBdr>
                    </w:div>
                    <w:div w:id="1051735929">
                      <w:marLeft w:val="0"/>
                      <w:marRight w:val="0"/>
                      <w:marTop w:val="0"/>
                      <w:marBottom w:val="0"/>
                      <w:divBdr>
                        <w:top w:val="none" w:sz="0" w:space="0" w:color="auto"/>
                        <w:left w:val="none" w:sz="0" w:space="0" w:color="auto"/>
                        <w:bottom w:val="none" w:sz="0" w:space="0" w:color="auto"/>
                        <w:right w:val="none" w:sz="0" w:space="0" w:color="auto"/>
                      </w:divBdr>
                    </w:div>
                    <w:div w:id="1366367100">
                      <w:marLeft w:val="0"/>
                      <w:marRight w:val="0"/>
                      <w:marTop w:val="0"/>
                      <w:marBottom w:val="0"/>
                      <w:divBdr>
                        <w:top w:val="none" w:sz="0" w:space="0" w:color="auto"/>
                        <w:left w:val="none" w:sz="0" w:space="0" w:color="auto"/>
                        <w:bottom w:val="none" w:sz="0" w:space="0" w:color="auto"/>
                        <w:right w:val="none" w:sz="0" w:space="0" w:color="auto"/>
                      </w:divBdr>
                    </w:div>
                    <w:div w:id="1406032843">
                      <w:marLeft w:val="0"/>
                      <w:marRight w:val="0"/>
                      <w:marTop w:val="0"/>
                      <w:marBottom w:val="0"/>
                      <w:divBdr>
                        <w:top w:val="none" w:sz="0" w:space="0" w:color="auto"/>
                        <w:left w:val="none" w:sz="0" w:space="0" w:color="auto"/>
                        <w:bottom w:val="none" w:sz="0" w:space="0" w:color="auto"/>
                        <w:right w:val="none" w:sz="0" w:space="0" w:color="auto"/>
                      </w:divBdr>
                    </w:div>
                    <w:div w:id="1778133664">
                      <w:marLeft w:val="0"/>
                      <w:marRight w:val="0"/>
                      <w:marTop w:val="0"/>
                      <w:marBottom w:val="0"/>
                      <w:divBdr>
                        <w:top w:val="none" w:sz="0" w:space="0" w:color="auto"/>
                        <w:left w:val="none" w:sz="0" w:space="0" w:color="auto"/>
                        <w:bottom w:val="none" w:sz="0" w:space="0" w:color="auto"/>
                        <w:right w:val="none" w:sz="0" w:space="0" w:color="auto"/>
                      </w:divBdr>
                    </w:div>
                    <w:div w:id="192179563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36286181">
          <w:marLeft w:val="0"/>
          <w:marRight w:val="0"/>
          <w:marTop w:val="0"/>
          <w:marBottom w:val="0"/>
          <w:divBdr>
            <w:top w:val="none" w:sz="0" w:space="0" w:color="auto"/>
            <w:left w:val="none" w:sz="0" w:space="0" w:color="auto"/>
            <w:bottom w:val="none" w:sz="0" w:space="0" w:color="auto"/>
            <w:right w:val="none" w:sz="0" w:space="0" w:color="auto"/>
          </w:divBdr>
          <w:divsChild>
            <w:div w:id="2054380431">
              <w:marLeft w:val="0"/>
              <w:marRight w:val="0"/>
              <w:marTop w:val="30"/>
              <w:marBottom w:val="30"/>
              <w:divBdr>
                <w:top w:val="none" w:sz="0" w:space="0" w:color="auto"/>
                <w:left w:val="none" w:sz="0" w:space="0" w:color="auto"/>
                <w:bottom w:val="none" w:sz="0" w:space="0" w:color="auto"/>
                <w:right w:val="none" w:sz="0" w:space="0" w:color="auto"/>
              </w:divBdr>
              <w:divsChild>
                <w:div w:id="85733321">
                  <w:marLeft w:val="0"/>
                  <w:marRight w:val="0"/>
                  <w:marTop w:val="0"/>
                  <w:marBottom w:val="0"/>
                  <w:divBdr>
                    <w:top w:val="none" w:sz="0" w:space="0" w:color="auto"/>
                    <w:left w:val="none" w:sz="0" w:space="0" w:color="auto"/>
                    <w:bottom w:val="none" w:sz="0" w:space="0" w:color="auto"/>
                    <w:right w:val="none" w:sz="0" w:space="0" w:color="auto"/>
                  </w:divBdr>
                  <w:divsChild>
                    <w:div w:id="1249851192">
                      <w:marLeft w:val="0"/>
                      <w:marRight w:val="0"/>
                      <w:marTop w:val="0"/>
                      <w:marBottom w:val="0"/>
                      <w:divBdr>
                        <w:top w:val="none" w:sz="0" w:space="0" w:color="auto"/>
                        <w:left w:val="none" w:sz="0" w:space="0" w:color="auto"/>
                        <w:bottom w:val="none" w:sz="0" w:space="0" w:color="auto"/>
                        <w:right w:val="none" w:sz="0" w:space="0" w:color="auto"/>
                      </w:divBdr>
                    </w:div>
                  </w:divsChild>
                </w:div>
                <w:div w:id="659843383">
                  <w:marLeft w:val="0"/>
                  <w:marRight w:val="0"/>
                  <w:marTop w:val="0"/>
                  <w:marBottom w:val="0"/>
                  <w:divBdr>
                    <w:top w:val="none" w:sz="0" w:space="0" w:color="auto"/>
                    <w:left w:val="none" w:sz="0" w:space="0" w:color="auto"/>
                    <w:bottom w:val="none" w:sz="0" w:space="0" w:color="auto"/>
                    <w:right w:val="none" w:sz="0" w:space="0" w:color="auto"/>
                  </w:divBdr>
                  <w:divsChild>
                    <w:div w:id="1284389363">
                      <w:marLeft w:val="0"/>
                      <w:marRight w:val="0"/>
                      <w:marTop w:val="0"/>
                      <w:marBottom w:val="0"/>
                      <w:divBdr>
                        <w:top w:val="none" w:sz="0" w:space="0" w:color="auto"/>
                        <w:left w:val="none" w:sz="0" w:space="0" w:color="auto"/>
                        <w:bottom w:val="none" w:sz="0" w:space="0" w:color="auto"/>
                        <w:right w:val="none" w:sz="0" w:space="0" w:color="auto"/>
                      </w:divBdr>
                    </w:div>
                  </w:divsChild>
                </w:div>
                <w:div w:id="697049673">
                  <w:marLeft w:val="0"/>
                  <w:marRight w:val="0"/>
                  <w:marTop w:val="0"/>
                  <w:marBottom w:val="0"/>
                  <w:divBdr>
                    <w:top w:val="none" w:sz="0" w:space="0" w:color="auto"/>
                    <w:left w:val="none" w:sz="0" w:space="0" w:color="auto"/>
                    <w:bottom w:val="none" w:sz="0" w:space="0" w:color="auto"/>
                    <w:right w:val="none" w:sz="0" w:space="0" w:color="auto"/>
                  </w:divBdr>
                  <w:divsChild>
                    <w:div w:id="918177134">
                      <w:marLeft w:val="0"/>
                      <w:marRight w:val="0"/>
                      <w:marTop w:val="0"/>
                      <w:marBottom w:val="0"/>
                      <w:divBdr>
                        <w:top w:val="none" w:sz="0" w:space="0" w:color="auto"/>
                        <w:left w:val="none" w:sz="0" w:space="0" w:color="auto"/>
                        <w:bottom w:val="none" w:sz="0" w:space="0" w:color="auto"/>
                        <w:right w:val="none" w:sz="0" w:space="0" w:color="auto"/>
                      </w:divBdr>
                    </w:div>
                  </w:divsChild>
                </w:div>
                <w:div w:id="820852155">
                  <w:marLeft w:val="0"/>
                  <w:marRight w:val="0"/>
                  <w:marTop w:val="0"/>
                  <w:marBottom w:val="0"/>
                  <w:divBdr>
                    <w:top w:val="none" w:sz="0" w:space="0" w:color="auto"/>
                    <w:left w:val="none" w:sz="0" w:space="0" w:color="auto"/>
                    <w:bottom w:val="none" w:sz="0" w:space="0" w:color="auto"/>
                    <w:right w:val="none" w:sz="0" w:space="0" w:color="auto"/>
                  </w:divBdr>
                  <w:divsChild>
                    <w:div w:id="1720207923">
                      <w:marLeft w:val="0"/>
                      <w:marRight w:val="0"/>
                      <w:marTop w:val="0"/>
                      <w:marBottom w:val="0"/>
                      <w:divBdr>
                        <w:top w:val="none" w:sz="0" w:space="0" w:color="auto"/>
                        <w:left w:val="none" w:sz="0" w:space="0" w:color="auto"/>
                        <w:bottom w:val="none" w:sz="0" w:space="0" w:color="auto"/>
                        <w:right w:val="none" w:sz="0" w:space="0" w:color="auto"/>
                      </w:divBdr>
                    </w:div>
                  </w:divsChild>
                </w:div>
                <w:div w:id="1100371485">
                  <w:marLeft w:val="0"/>
                  <w:marRight w:val="0"/>
                  <w:marTop w:val="0"/>
                  <w:marBottom w:val="0"/>
                  <w:divBdr>
                    <w:top w:val="none" w:sz="0" w:space="0" w:color="auto"/>
                    <w:left w:val="none" w:sz="0" w:space="0" w:color="auto"/>
                    <w:bottom w:val="none" w:sz="0" w:space="0" w:color="auto"/>
                    <w:right w:val="none" w:sz="0" w:space="0" w:color="auto"/>
                  </w:divBdr>
                  <w:divsChild>
                    <w:div w:id="299189434">
                      <w:marLeft w:val="0"/>
                      <w:marRight w:val="0"/>
                      <w:marTop w:val="0"/>
                      <w:marBottom w:val="0"/>
                      <w:divBdr>
                        <w:top w:val="none" w:sz="0" w:space="0" w:color="auto"/>
                        <w:left w:val="none" w:sz="0" w:space="0" w:color="auto"/>
                        <w:bottom w:val="none" w:sz="0" w:space="0" w:color="auto"/>
                        <w:right w:val="none" w:sz="0" w:space="0" w:color="auto"/>
                      </w:divBdr>
                    </w:div>
                  </w:divsChild>
                </w:div>
                <w:div w:id="1550801071">
                  <w:marLeft w:val="0"/>
                  <w:marRight w:val="0"/>
                  <w:marTop w:val="0"/>
                  <w:marBottom w:val="0"/>
                  <w:divBdr>
                    <w:top w:val="none" w:sz="0" w:space="0" w:color="auto"/>
                    <w:left w:val="none" w:sz="0" w:space="0" w:color="auto"/>
                    <w:bottom w:val="none" w:sz="0" w:space="0" w:color="auto"/>
                    <w:right w:val="none" w:sz="0" w:space="0" w:color="auto"/>
                  </w:divBdr>
                  <w:divsChild>
                    <w:div w:id="1028333542">
                      <w:marLeft w:val="0"/>
                      <w:marRight w:val="0"/>
                      <w:marTop w:val="0"/>
                      <w:marBottom w:val="0"/>
                      <w:divBdr>
                        <w:top w:val="none" w:sz="0" w:space="0" w:color="auto"/>
                        <w:left w:val="none" w:sz="0" w:space="0" w:color="auto"/>
                        <w:bottom w:val="none" w:sz="0" w:space="0" w:color="auto"/>
                        <w:right w:val="none" w:sz="0" w:space="0" w:color="auto"/>
                      </w:divBdr>
                    </w:div>
                  </w:divsChild>
                </w:div>
                <w:div w:id="1623076376">
                  <w:marLeft w:val="0"/>
                  <w:marRight w:val="0"/>
                  <w:marTop w:val="0"/>
                  <w:marBottom w:val="0"/>
                  <w:divBdr>
                    <w:top w:val="none" w:sz="0" w:space="0" w:color="auto"/>
                    <w:left w:val="none" w:sz="0" w:space="0" w:color="auto"/>
                    <w:bottom w:val="none" w:sz="0" w:space="0" w:color="auto"/>
                    <w:right w:val="none" w:sz="0" w:space="0" w:color="auto"/>
                  </w:divBdr>
                  <w:divsChild>
                    <w:div w:id="1759475716">
                      <w:marLeft w:val="0"/>
                      <w:marRight w:val="0"/>
                      <w:marTop w:val="0"/>
                      <w:marBottom w:val="0"/>
                      <w:divBdr>
                        <w:top w:val="none" w:sz="0" w:space="0" w:color="auto"/>
                        <w:left w:val="none" w:sz="0" w:space="0" w:color="auto"/>
                        <w:bottom w:val="none" w:sz="0" w:space="0" w:color="auto"/>
                        <w:right w:val="none" w:sz="0" w:space="0" w:color="auto"/>
                      </w:divBdr>
                    </w:div>
                  </w:divsChild>
                </w:div>
                <w:div w:id="1912276723">
                  <w:marLeft w:val="0"/>
                  <w:marRight w:val="0"/>
                  <w:marTop w:val="0"/>
                  <w:marBottom w:val="0"/>
                  <w:divBdr>
                    <w:top w:val="none" w:sz="0" w:space="0" w:color="auto"/>
                    <w:left w:val="none" w:sz="0" w:space="0" w:color="auto"/>
                    <w:bottom w:val="none" w:sz="0" w:space="0" w:color="auto"/>
                    <w:right w:val="none" w:sz="0" w:space="0" w:color="auto"/>
                  </w:divBdr>
                  <w:divsChild>
                    <w:div w:id="21395524">
                      <w:marLeft w:val="0"/>
                      <w:marRight w:val="0"/>
                      <w:marTop w:val="0"/>
                      <w:marBottom w:val="0"/>
                      <w:divBdr>
                        <w:top w:val="none" w:sz="0" w:space="0" w:color="auto"/>
                        <w:left w:val="none" w:sz="0" w:space="0" w:color="auto"/>
                        <w:bottom w:val="none" w:sz="0" w:space="0" w:color="auto"/>
                        <w:right w:val="none" w:sz="0" w:space="0" w:color="auto"/>
                      </w:divBdr>
                    </w:div>
                    <w:div w:id="193300704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331687206">
          <w:marLeft w:val="0"/>
          <w:marRight w:val="0"/>
          <w:marTop w:val="0"/>
          <w:marBottom w:val="0"/>
          <w:divBdr>
            <w:top w:val="none" w:sz="0" w:space="0" w:color="auto"/>
            <w:left w:val="none" w:sz="0" w:space="0" w:color="auto"/>
            <w:bottom w:val="none" w:sz="0" w:space="0" w:color="auto"/>
            <w:right w:val="none" w:sz="0" w:space="0" w:color="auto"/>
          </w:divBdr>
          <w:divsChild>
            <w:div w:id="670377110">
              <w:marLeft w:val="0"/>
              <w:marRight w:val="0"/>
              <w:marTop w:val="0"/>
              <w:marBottom w:val="0"/>
              <w:divBdr>
                <w:top w:val="none" w:sz="0" w:space="0" w:color="auto"/>
                <w:left w:val="none" w:sz="0" w:space="0" w:color="auto"/>
                <w:bottom w:val="none" w:sz="0" w:space="0" w:color="auto"/>
                <w:right w:val="none" w:sz="0" w:space="0" w:color="auto"/>
              </w:divBdr>
            </w:div>
            <w:div w:id="2053767511">
              <w:marLeft w:val="0"/>
              <w:marRight w:val="0"/>
              <w:marTop w:val="0"/>
              <w:marBottom w:val="0"/>
              <w:divBdr>
                <w:top w:val="none" w:sz="0" w:space="0" w:color="auto"/>
                <w:left w:val="none" w:sz="0" w:space="0" w:color="auto"/>
                <w:bottom w:val="none" w:sz="0" w:space="0" w:color="auto"/>
                <w:right w:val="none" w:sz="0" w:space="0" w:color="auto"/>
              </w:divBdr>
            </w:div>
          </w:divsChild>
        </w:div>
        <w:div w:id="336275636">
          <w:marLeft w:val="0"/>
          <w:marRight w:val="0"/>
          <w:marTop w:val="0"/>
          <w:marBottom w:val="0"/>
          <w:divBdr>
            <w:top w:val="none" w:sz="0" w:space="0" w:color="auto"/>
            <w:left w:val="none" w:sz="0" w:space="0" w:color="auto"/>
            <w:bottom w:val="none" w:sz="0" w:space="0" w:color="auto"/>
            <w:right w:val="none" w:sz="0" w:space="0" w:color="auto"/>
          </w:divBdr>
        </w:div>
        <w:div w:id="389770692">
          <w:marLeft w:val="0"/>
          <w:marRight w:val="0"/>
          <w:marTop w:val="0"/>
          <w:marBottom w:val="0"/>
          <w:divBdr>
            <w:top w:val="none" w:sz="0" w:space="0" w:color="auto"/>
            <w:left w:val="none" w:sz="0" w:space="0" w:color="auto"/>
            <w:bottom w:val="none" w:sz="0" w:space="0" w:color="auto"/>
            <w:right w:val="none" w:sz="0" w:space="0" w:color="auto"/>
          </w:divBdr>
        </w:div>
        <w:div w:id="447746874">
          <w:marLeft w:val="0"/>
          <w:marRight w:val="0"/>
          <w:marTop w:val="0"/>
          <w:marBottom w:val="0"/>
          <w:divBdr>
            <w:top w:val="none" w:sz="0" w:space="0" w:color="auto"/>
            <w:left w:val="none" w:sz="0" w:space="0" w:color="auto"/>
            <w:bottom w:val="none" w:sz="0" w:space="0" w:color="auto"/>
            <w:right w:val="none" w:sz="0" w:space="0" w:color="auto"/>
          </w:divBdr>
        </w:div>
        <w:div w:id="470949220">
          <w:marLeft w:val="0"/>
          <w:marRight w:val="0"/>
          <w:marTop w:val="0"/>
          <w:marBottom w:val="0"/>
          <w:divBdr>
            <w:top w:val="none" w:sz="0" w:space="0" w:color="auto"/>
            <w:left w:val="none" w:sz="0" w:space="0" w:color="auto"/>
            <w:bottom w:val="none" w:sz="0" w:space="0" w:color="auto"/>
            <w:right w:val="none" w:sz="0" w:space="0" w:color="auto"/>
          </w:divBdr>
        </w:div>
        <w:div w:id="487022181">
          <w:marLeft w:val="0"/>
          <w:marRight w:val="0"/>
          <w:marTop w:val="0"/>
          <w:marBottom w:val="0"/>
          <w:divBdr>
            <w:top w:val="none" w:sz="0" w:space="0" w:color="auto"/>
            <w:left w:val="none" w:sz="0" w:space="0" w:color="auto"/>
            <w:bottom w:val="none" w:sz="0" w:space="0" w:color="auto"/>
            <w:right w:val="none" w:sz="0" w:space="0" w:color="auto"/>
          </w:divBdr>
          <w:divsChild>
            <w:div w:id="38675259">
              <w:marLeft w:val="0"/>
              <w:marRight w:val="0"/>
              <w:marTop w:val="30"/>
              <w:marBottom w:val="30"/>
              <w:divBdr>
                <w:top w:val="none" w:sz="0" w:space="0" w:color="auto"/>
                <w:left w:val="none" w:sz="0" w:space="0" w:color="auto"/>
                <w:bottom w:val="none" w:sz="0" w:space="0" w:color="auto"/>
                <w:right w:val="none" w:sz="0" w:space="0" w:color="auto"/>
              </w:divBdr>
              <w:divsChild>
                <w:div w:id="38364228">
                  <w:marLeft w:val="0"/>
                  <w:marRight w:val="0"/>
                  <w:marTop w:val="0"/>
                  <w:marBottom w:val="0"/>
                  <w:divBdr>
                    <w:top w:val="none" w:sz="0" w:space="0" w:color="auto"/>
                    <w:left w:val="none" w:sz="0" w:space="0" w:color="auto"/>
                    <w:bottom w:val="none" w:sz="0" w:space="0" w:color="auto"/>
                    <w:right w:val="none" w:sz="0" w:space="0" w:color="auto"/>
                  </w:divBdr>
                  <w:divsChild>
                    <w:div w:id="1118985756">
                      <w:marLeft w:val="0"/>
                      <w:marRight w:val="0"/>
                      <w:marTop w:val="0"/>
                      <w:marBottom w:val="0"/>
                      <w:divBdr>
                        <w:top w:val="none" w:sz="0" w:space="0" w:color="auto"/>
                        <w:left w:val="none" w:sz="0" w:space="0" w:color="auto"/>
                        <w:bottom w:val="none" w:sz="0" w:space="0" w:color="auto"/>
                        <w:right w:val="none" w:sz="0" w:space="0" w:color="auto"/>
                      </w:divBdr>
                    </w:div>
                  </w:divsChild>
                </w:div>
                <w:div w:id="112098569">
                  <w:marLeft w:val="0"/>
                  <w:marRight w:val="0"/>
                  <w:marTop w:val="0"/>
                  <w:marBottom w:val="0"/>
                  <w:divBdr>
                    <w:top w:val="none" w:sz="0" w:space="0" w:color="auto"/>
                    <w:left w:val="none" w:sz="0" w:space="0" w:color="auto"/>
                    <w:bottom w:val="none" w:sz="0" w:space="0" w:color="auto"/>
                    <w:right w:val="none" w:sz="0" w:space="0" w:color="auto"/>
                  </w:divBdr>
                  <w:divsChild>
                    <w:div w:id="663506376">
                      <w:marLeft w:val="0"/>
                      <w:marRight w:val="0"/>
                      <w:marTop w:val="0"/>
                      <w:marBottom w:val="0"/>
                      <w:divBdr>
                        <w:top w:val="none" w:sz="0" w:space="0" w:color="auto"/>
                        <w:left w:val="none" w:sz="0" w:space="0" w:color="auto"/>
                        <w:bottom w:val="none" w:sz="0" w:space="0" w:color="auto"/>
                        <w:right w:val="none" w:sz="0" w:space="0" w:color="auto"/>
                      </w:divBdr>
                    </w:div>
                  </w:divsChild>
                </w:div>
                <w:div w:id="332222842">
                  <w:marLeft w:val="0"/>
                  <w:marRight w:val="0"/>
                  <w:marTop w:val="0"/>
                  <w:marBottom w:val="0"/>
                  <w:divBdr>
                    <w:top w:val="none" w:sz="0" w:space="0" w:color="auto"/>
                    <w:left w:val="none" w:sz="0" w:space="0" w:color="auto"/>
                    <w:bottom w:val="none" w:sz="0" w:space="0" w:color="auto"/>
                    <w:right w:val="none" w:sz="0" w:space="0" w:color="auto"/>
                  </w:divBdr>
                  <w:divsChild>
                    <w:div w:id="911506548">
                      <w:marLeft w:val="0"/>
                      <w:marRight w:val="0"/>
                      <w:marTop w:val="0"/>
                      <w:marBottom w:val="0"/>
                      <w:divBdr>
                        <w:top w:val="none" w:sz="0" w:space="0" w:color="auto"/>
                        <w:left w:val="none" w:sz="0" w:space="0" w:color="auto"/>
                        <w:bottom w:val="none" w:sz="0" w:space="0" w:color="auto"/>
                        <w:right w:val="none" w:sz="0" w:space="0" w:color="auto"/>
                      </w:divBdr>
                    </w:div>
                  </w:divsChild>
                </w:div>
                <w:div w:id="358774969">
                  <w:marLeft w:val="0"/>
                  <w:marRight w:val="0"/>
                  <w:marTop w:val="0"/>
                  <w:marBottom w:val="0"/>
                  <w:divBdr>
                    <w:top w:val="none" w:sz="0" w:space="0" w:color="auto"/>
                    <w:left w:val="none" w:sz="0" w:space="0" w:color="auto"/>
                    <w:bottom w:val="none" w:sz="0" w:space="0" w:color="auto"/>
                    <w:right w:val="none" w:sz="0" w:space="0" w:color="auto"/>
                  </w:divBdr>
                  <w:divsChild>
                    <w:div w:id="711611608">
                      <w:marLeft w:val="0"/>
                      <w:marRight w:val="0"/>
                      <w:marTop w:val="0"/>
                      <w:marBottom w:val="0"/>
                      <w:divBdr>
                        <w:top w:val="none" w:sz="0" w:space="0" w:color="auto"/>
                        <w:left w:val="none" w:sz="0" w:space="0" w:color="auto"/>
                        <w:bottom w:val="none" w:sz="0" w:space="0" w:color="auto"/>
                        <w:right w:val="none" w:sz="0" w:space="0" w:color="auto"/>
                      </w:divBdr>
                    </w:div>
                  </w:divsChild>
                </w:div>
                <w:div w:id="465856446">
                  <w:marLeft w:val="0"/>
                  <w:marRight w:val="0"/>
                  <w:marTop w:val="0"/>
                  <w:marBottom w:val="0"/>
                  <w:divBdr>
                    <w:top w:val="none" w:sz="0" w:space="0" w:color="auto"/>
                    <w:left w:val="none" w:sz="0" w:space="0" w:color="auto"/>
                    <w:bottom w:val="none" w:sz="0" w:space="0" w:color="auto"/>
                    <w:right w:val="none" w:sz="0" w:space="0" w:color="auto"/>
                  </w:divBdr>
                  <w:divsChild>
                    <w:div w:id="1990359359">
                      <w:marLeft w:val="0"/>
                      <w:marRight w:val="0"/>
                      <w:marTop w:val="0"/>
                      <w:marBottom w:val="0"/>
                      <w:divBdr>
                        <w:top w:val="none" w:sz="0" w:space="0" w:color="auto"/>
                        <w:left w:val="none" w:sz="0" w:space="0" w:color="auto"/>
                        <w:bottom w:val="none" w:sz="0" w:space="0" w:color="auto"/>
                        <w:right w:val="none" w:sz="0" w:space="0" w:color="auto"/>
                      </w:divBdr>
                    </w:div>
                  </w:divsChild>
                </w:div>
                <w:div w:id="503514037">
                  <w:marLeft w:val="0"/>
                  <w:marRight w:val="0"/>
                  <w:marTop w:val="0"/>
                  <w:marBottom w:val="0"/>
                  <w:divBdr>
                    <w:top w:val="none" w:sz="0" w:space="0" w:color="auto"/>
                    <w:left w:val="none" w:sz="0" w:space="0" w:color="auto"/>
                    <w:bottom w:val="none" w:sz="0" w:space="0" w:color="auto"/>
                    <w:right w:val="none" w:sz="0" w:space="0" w:color="auto"/>
                  </w:divBdr>
                  <w:divsChild>
                    <w:div w:id="1703550939">
                      <w:marLeft w:val="0"/>
                      <w:marRight w:val="0"/>
                      <w:marTop w:val="0"/>
                      <w:marBottom w:val="0"/>
                      <w:divBdr>
                        <w:top w:val="none" w:sz="0" w:space="0" w:color="auto"/>
                        <w:left w:val="none" w:sz="0" w:space="0" w:color="auto"/>
                        <w:bottom w:val="none" w:sz="0" w:space="0" w:color="auto"/>
                        <w:right w:val="none" w:sz="0" w:space="0" w:color="auto"/>
                      </w:divBdr>
                    </w:div>
                  </w:divsChild>
                </w:div>
                <w:div w:id="592661831">
                  <w:marLeft w:val="0"/>
                  <w:marRight w:val="0"/>
                  <w:marTop w:val="0"/>
                  <w:marBottom w:val="0"/>
                  <w:divBdr>
                    <w:top w:val="none" w:sz="0" w:space="0" w:color="auto"/>
                    <w:left w:val="none" w:sz="0" w:space="0" w:color="auto"/>
                    <w:bottom w:val="none" w:sz="0" w:space="0" w:color="auto"/>
                    <w:right w:val="none" w:sz="0" w:space="0" w:color="auto"/>
                  </w:divBdr>
                  <w:divsChild>
                    <w:div w:id="1065375552">
                      <w:marLeft w:val="0"/>
                      <w:marRight w:val="0"/>
                      <w:marTop w:val="0"/>
                      <w:marBottom w:val="0"/>
                      <w:divBdr>
                        <w:top w:val="none" w:sz="0" w:space="0" w:color="auto"/>
                        <w:left w:val="none" w:sz="0" w:space="0" w:color="auto"/>
                        <w:bottom w:val="none" w:sz="0" w:space="0" w:color="auto"/>
                        <w:right w:val="none" w:sz="0" w:space="0" w:color="auto"/>
                      </w:divBdr>
                    </w:div>
                    <w:div w:id="1204946145">
                      <w:marLeft w:val="0"/>
                      <w:marRight w:val="0"/>
                      <w:marTop w:val="0"/>
                      <w:marBottom w:val="0"/>
                      <w:divBdr>
                        <w:top w:val="none" w:sz="0" w:space="0" w:color="auto"/>
                        <w:left w:val="none" w:sz="0" w:space="0" w:color="auto"/>
                        <w:bottom w:val="none" w:sz="0" w:space="0" w:color="auto"/>
                        <w:right w:val="none" w:sz="0" w:space="0" w:color="auto"/>
                      </w:divBdr>
                    </w:div>
                  </w:divsChild>
                </w:div>
                <w:div w:id="615021857">
                  <w:marLeft w:val="0"/>
                  <w:marRight w:val="0"/>
                  <w:marTop w:val="0"/>
                  <w:marBottom w:val="0"/>
                  <w:divBdr>
                    <w:top w:val="none" w:sz="0" w:space="0" w:color="auto"/>
                    <w:left w:val="none" w:sz="0" w:space="0" w:color="auto"/>
                    <w:bottom w:val="none" w:sz="0" w:space="0" w:color="auto"/>
                    <w:right w:val="none" w:sz="0" w:space="0" w:color="auto"/>
                  </w:divBdr>
                  <w:divsChild>
                    <w:div w:id="2117752409">
                      <w:marLeft w:val="0"/>
                      <w:marRight w:val="0"/>
                      <w:marTop w:val="0"/>
                      <w:marBottom w:val="0"/>
                      <w:divBdr>
                        <w:top w:val="none" w:sz="0" w:space="0" w:color="auto"/>
                        <w:left w:val="none" w:sz="0" w:space="0" w:color="auto"/>
                        <w:bottom w:val="none" w:sz="0" w:space="0" w:color="auto"/>
                        <w:right w:val="none" w:sz="0" w:space="0" w:color="auto"/>
                      </w:divBdr>
                    </w:div>
                  </w:divsChild>
                </w:div>
                <w:div w:id="712460760">
                  <w:marLeft w:val="0"/>
                  <w:marRight w:val="0"/>
                  <w:marTop w:val="0"/>
                  <w:marBottom w:val="0"/>
                  <w:divBdr>
                    <w:top w:val="none" w:sz="0" w:space="0" w:color="auto"/>
                    <w:left w:val="none" w:sz="0" w:space="0" w:color="auto"/>
                    <w:bottom w:val="none" w:sz="0" w:space="0" w:color="auto"/>
                    <w:right w:val="none" w:sz="0" w:space="0" w:color="auto"/>
                  </w:divBdr>
                  <w:divsChild>
                    <w:div w:id="654190402">
                      <w:marLeft w:val="0"/>
                      <w:marRight w:val="0"/>
                      <w:marTop w:val="0"/>
                      <w:marBottom w:val="0"/>
                      <w:divBdr>
                        <w:top w:val="none" w:sz="0" w:space="0" w:color="auto"/>
                        <w:left w:val="none" w:sz="0" w:space="0" w:color="auto"/>
                        <w:bottom w:val="none" w:sz="0" w:space="0" w:color="auto"/>
                        <w:right w:val="none" w:sz="0" w:space="0" w:color="auto"/>
                      </w:divBdr>
                    </w:div>
                  </w:divsChild>
                </w:div>
                <w:div w:id="717244042">
                  <w:marLeft w:val="0"/>
                  <w:marRight w:val="0"/>
                  <w:marTop w:val="0"/>
                  <w:marBottom w:val="0"/>
                  <w:divBdr>
                    <w:top w:val="none" w:sz="0" w:space="0" w:color="auto"/>
                    <w:left w:val="none" w:sz="0" w:space="0" w:color="auto"/>
                    <w:bottom w:val="none" w:sz="0" w:space="0" w:color="auto"/>
                    <w:right w:val="none" w:sz="0" w:space="0" w:color="auto"/>
                  </w:divBdr>
                  <w:divsChild>
                    <w:div w:id="301927062">
                      <w:marLeft w:val="0"/>
                      <w:marRight w:val="0"/>
                      <w:marTop w:val="0"/>
                      <w:marBottom w:val="0"/>
                      <w:divBdr>
                        <w:top w:val="none" w:sz="0" w:space="0" w:color="auto"/>
                        <w:left w:val="none" w:sz="0" w:space="0" w:color="auto"/>
                        <w:bottom w:val="none" w:sz="0" w:space="0" w:color="auto"/>
                        <w:right w:val="none" w:sz="0" w:space="0" w:color="auto"/>
                      </w:divBdr>
                    </w:div>
                  </w:divsChild>
                </w:div>
                <w:div w:id="870267789">
                  <w:marLeft w:val="0"/>
                  <w:marRight w:val="0"/>
                  <w:marTop w:val="0"/>
                  <w:marBottom w:val="0"/>
                  <w:divBdr>
                    <w:top w:val="none" w:sz="0" w:space="0" w:color="auto"/>
                    <w:left w:val="none" w:sz="0" w:space="0" w:color="auto"/>
                    <w:bottom w:val="none" w:sz="0" w:space="0" w:color="auto"/>
                    <w:right w:val="none" w:sz="0" w:space="0" w:color="auto"/>
                  </w:divBdr>
                  <w:divsChild>
                    <w:div w:id="1942178516">
                      <w:marLeft w:val="0"/>
                      <w:marRight w:val="0"/>
                      <w:marTop w:val="0"/>
                      <w:marBottom w:val="0"/>
                      <w:divBdr>
                        <w:top w:val="none" w:sz="0" w:space="0" w:color="auto"/>
                        <w:left w:val="none" w:sz="0" w:space="0" w:color="auto"/>
                        <w:bottom w:val="none" w:sz="0" w:space="0" w:color="auto"/>
                        <w:right w:val="none" w:sz="0" w:space="0" w:color="auto"/>
                      </w:divBdr>
                    </w:div>
                  </w:divsChild>
                </w:div>
                <w:div w:id="935671747">
                  <w:marLeft w:val="0"/>
                  <w:marRight w:val="0"/>
                  <w:marTop w:val="0"/>
                  <w:marBottom w:val="0"/>
                  <w:divBdr>
                    <w:top w:val="none" w:sz="0" w:space="0" w:color="auto"/>
                    <w:left w:val="none" w:sz="0" w:space="0" w:color="auto"/>
                    <w:bottom w:val="none" w:sz="0" w:space="0" w:color="auto"/>
                    <w:right w:val="none" w:sz="0" w:space="0" w:color="auto"/>
                  </w:divBdr>
                  <w:divsChild>
                    <w:div w:id="148833842">
                      <w:marLeft w:val="0"/>
                      <w:marRight w:val="0"/>
                      <w:marTop w:val="0"/>
                      <w:marBottom w:val="0"/>
                      <w:divBdr>
                        <w:top w:val="none" w:sz="0" w:space="0" w:color="auto"/>
                        <w:left w:val="none" w:sz="0" w:space="0" w:color="auto"/>
                        <w:bottom w:val="none" w:sz="0" w:space="0" w:color="auto"/>
                        <w:right w:val="none" w:sz="0" w:space="0" w:color="auto"/>
                      </w:divBdr>
                    </w:div>
                  </w:divsChild>
                </w:div>
                <w:div w:id="938103314">
                  <w:marLeft w:val="0"/>
                  <w:marRight w:val="0"/>
                  <w:marTop w:val="0"/>
                  <w:marBottom w:val="0"/>
                  <w:divBdr>
                    <w:top w:val="none" w:sz="0" w:space="0" w:color="auto"/>
                    <w:left w:val="none" w:sz="0" w:space="0" w:color="auto"/>
                    <w:bottom w:val="none" w:sz="0" w:space="0" w:color="auto"/>
                    <w:right w:val="none" w:sz="0" w:space="0" w:color="auto"/>
                  </w:divBdr>
                  <w:divsChild>
                    <w:div w:id="1653749725">
                      <w:marLeft w:val="0"/>
                      <w:marRight w:val="0"/>
                      <w:marTop w:val="0"/>
                      <w:marBottom w:val="0"/>
                      <w:divBdr>
                        <w:top w:val="none" w:sz="0" w:space="0" w:color="auto"/>
                        <w:left w:val="none" w:sz="0" w:space="0" w:color="auto"/>
                        <w:bottom w:val="none" w:sz="0" w:space="0" w:color="auto"/>
                        <w:right w:val="none" w:sz="0" w:space="0" w:color="auto"/>
                      </w:divBdr>
                    </w:div>
                  </w:divsChild>
                </w:div>
                <w:div w:id="953753872">
                  <w:marLeft w:val="0"/>
                  <w:marRight w:val="0"/>
                  <w:marTop w:val="0"/>
                  <w:marBottom w:val="0"/>
                  <w:divBdr>
                    <w:top w:val="none" w:sz="0" w:space="0" w:color="auto"/>
                    <w:left w:val="none" w:sz="0" w:space="0" w:color="auto"/>
                    <w:bottom w:val="none" w:sz="0" w:space="0" w:color="auto"/>
                    <w:right w:val="none" w:sz="0" w:space="0" w:color="auto"/>
                  </w:divBdr>
                  <w:divsChild>
                    <w:div w:id="1439830639">
                      <w:marLeft w:val="0"/>
                      <w:marRight w:val="0"/>
                      <w:marTop w:val="0"/>
                      <w:marBottom w:val="0"/>
                      <w:divBdr>
                        <w:top w:val="none" w:sz="0" w:space="0" w:color="auto"/>
                        <w:left w:val="none" w:sz="0" w:space="0" w:color="auto"/>
                        <w:bottom w:val="none" w:sz="0" w:space="0" w:color="auto"/>
                        <w:right w:val="none" w:sz="0" w:space="0" w:color="auto"/>
                      </w:divBdr>
                    </w:div>
                  </w:divsChild>
                </w:div>
                <w:div w:id="964626012">
                  <w:marLeft w:val="0"/>
                  <w:marRight w:val="0"/>
                  <w:marTop w:val="0"/>
                  <w:marBottom w:val="0"/>
                  <w:divBdr>
                    <w:top w:val="none" w:sz="0" w:space="0" w:color="auto"/>
                    <w:left w:val="none" w:sz="0" w:space="0" w:color="auto"/>
                    <w:bottom w:val="none" w:sz="0" w:space="0" w:color="auto"/>
                    <w:right w:val="none" w:sz="0" w:space="0" w:color="auto"/>
                  </w:divBdr>
                  <w:divsChild>
                    <w:div w:id="139884707">
                      <w:marLeft w:val="0"/>
                      <w:marRight w:val="0"/>
                      <w:marTop w:val="0"/>
                      <w:marBottom w:val="0"/>
                      <w:divBdr>
                        <w:top w:val="none" w:sz="0" w:space="0" w:color="auto"/>
                        <w:left w:val="none" w:sz="0" w:space="0" w:color="auto"/>
                        <w:bottom w:val="none" w:sz="0" w:space="0" w:color="auto"/>
                        <w:right w:val="none" w:sz="0" w:space="0" w:color="auto"/>
                      </w:divBdr>
                    </w:div>
                    <w:div w:id="808866555">
                      <w:marLeft w:val="0"/>
                      <w:marRight w:val="0"/>
                      <w:marTop w:val="0"/>
                      <w:marBottom w:val="0"/>
                      <w:divBdr>
                        <w:top w:val="none" w:sz="0" w:space="0" w:color="auto"/>
                        <w:left w:val="none" w:sz="0" w:space="0" w:color="auto"/>
                        <w:bottom w:val="none" w:sz="0" w:space="0" w:color="auto"/>
                        <w:right w:val="none" w:sz="0" w:space="0" w:color="auto"/>
                      </w:divBdr>
                    </w:div>
                  </w:divsChild>
                </w:div>
                <w:div w:id="1005090551">
                  <w:marLeft w:val="0"/>
                  <w:marRight w:val="0"/>
                  <w:marTop w:val="0"/>
                  <w:marBottom w:val="0"/>
                  <w:divBdr>
                    <w:top w:val="none" w:sz="0" w:space="0" w:color="auto"/>
                    <w:left w:val="none" w:sz="0" w:space="0" w:color="auto"/>
                    <w:bottom w:val="none" w:sz="0" w:space="0" w:color="auto"/>
                    <w:right w:val="none" w:sz="0" w:space="0" w:color="auto"/>
                  </w:divBdr>
                  <w:divsChild>
                    <w:div w:id="2036538198">
                      <w:marLeft w:val="0"/>
                      <w:marRight w:val="0"/>
                      <w:marTop w:val="0"/>
                      <w:marBottom w:val="0"/>
                      <w:divBdr>
                        <w:top w:val="none" w:sz="0" w:space="0" w:color="auto"/>
                        <w:left w:val="none" w:sz="0" w:space="0" w:color="auto"/>
                        <w:bottom w:val="none" w:sz="0" w:space="0" w:color="auto"/>
                        <w:right w:val="none" w:sz="0" w:space="0" w:color="auto"/>
                      </w:divBdr>
                    </w:div>
                  </w:divsChild>
                </w:div>
                <w:div w:id="1038893644">
                  <w:marLeft w:val="0"/>
                  <w:marRight w:val="0"/>
                  <w:marTop w:val="0"/>
                  <w:marBottom w:val="0"/>
                  <w:divBdr>
                    <w:top w:val="none" w:sz="0" w:space="0" w:color="auto"/>
                    <w:left w:val="none" w:sz="0" w:space="0" w:color="auto"/>
                    <w:bottom w:val="none" w:sz="0" w:space="0" w:color="auto"/>
                    <w:right w:val="none" w:sz="0" w:space="0" w:color="auto"/>
                  </w:divBdr>
                  <w:divsChild>
                    <w:div w:id="119880963">
                      <w:marLeft w:val="0"/>
                      <w:marRight w:val="0"/>
                      <w:marTop w:val="0"/>
                      <w:marBottom w:val="0"/>
                      <w:divBdr>
                        <w:top w:val="none" w:sz="0" w:space="0" w:color="auto"/>
                        <w:left w:val="none" w:sz="0" w:space="0" w:color="auto"/>
                        <w:bottom w:val="none" w:sz="0" w:space="0" w:color="auto"/>
                        <w:right w:val="none" w:sz="0" w:space="0" w:color="auto"/>
                      </w:divBdr>
                    </w:div>
                  </w:divsChild>
                </w:div>
                <w:div w:id="1100445047">
                  <w:marLeft w:val="0"/>
                  <w:marRight w:val="0"/>
                  <w:marTop w:val="0"/>
                  <w:marBottom w:val="0"/>
                  <w:divBdr>
                    <w:top w:val="none" w:sz="0" w:space="0" w:color="auto"/>
                    <w:left w:val="none" w:sz="0" w:space="0" w:color="auto"/>
                    <w:bottom w:val="none" w:sz="0" w:space="0" w:color="auto"/>
                    <w:right w:val="none" w:sz="0" w:space="0" w:color="auto"/>
                  </w:divBdr>
                  <w:divsChild>
                    <w:div w:id="2081518705">
                      <w:marLeft w:val="0"/>
                      <w:marRight w:val="0"/>
                      <w:marTop w:val="0"/>
                      <w:marBottom w:val="0"/>
                      <w:divBdr>
                        <w:top w:val="none" w:sz="0" w:space="0" w:color="auto"/>
                        <w:left w:val="none" w:sz="0" w:space="0" w:color="auto"/>
                        <w:bottom w:val="none" w:sz="0" w:space="0" w:color="auto"/>
                        <w:right w:val="none" w:sz="0" w:space="0" w:color="auto"/>
                      </w:divBdr>
                    </w:div>
                  </w:divsChild>
                </w:div>
                <w:div w:id="1288780358">
                  <w:marLeft w:val="0"/>
                  <w:marRight w:val="0"/>
                  <w:marTop w:val="0"/>
                  <w:marBottom w:val="0"/>
                  <w:divBdr>
                    <w:top w:val="none" w:sz="0" w:space="0" w:color="auto"/>
                    <w:left w:val="none" w:sz="0" w:space="0" w:color="auto"/>
                    <w:bottom w:val="none" w:sz="0" w:space="0" w:color="auto"/>
                    <w:right w:val="none" w:sz="0" w:space="0" w:color="auto"/>
                  </w:divBdr>
                  <w:divsChild>
                    <w:div w:id="1204951491">
                      <w:marLeft w:val="0"/>
                      <w:marRight w:val="0"/>
                      <w:marTop w:val="0"/>
                      <w:marBottom w:val="0"/>
                      <w:divBdr>
                        <w:top w:val="none" w:sz="0" w:space="0" w:color="auto"/>
                        <w:left w:val="none" w:sz="0" w:space="0" w:color="auto"/>
                        <w:bottom w:val="none" w:sz="0" w:space="0" w:color="auto"/>
                        <w:right w:val="none" w:sz="0" w:space="0" w:color="auto"/>
                      </w:divBdr>
                    </w:div>
                  </w:divsChild>
                </w:div>
                <w:div w:id="1380520774">
                  <w:marLeft w:val="0"/>
                  <w:marRight w:val="0"/>
                  <w:marTop w:val="0"/>
                  <w:marBottom w:val="0"/>
                  <w:divBdr>
                    <w:top w:val="none" w:sz="0" w:space="0" w:color="auto"/>
                    <w:left w:val="none" w:sz="0" w:space="0" w:color="auto"/>
                    <w:bottom w:val="none" w:sz="0" w:space="0" w:color="auto"/>
                    <w:right w:val="none" w:sz="0" w:space="0" w:color="auto"/>
                  </w:divBdr>
                  <w:divsChild>
                    <w:div w:id="561018236">
                      <w:marLeft w:val="0"/>
                      <w:marRight w:val="0"/>
                      <w:marTop w:val="0"/>
                      <w:marBottom w:val="0"/>
                      <w:divBdr>
                        <w:top w:val="none" w:sz="0" w:space="0" w:color="auto"/>
                        <w:left w:val="none" w:sz="0" w:space="0" w:color="auto"/>
                        <w:bottom w:val="none" w:sz="0" w:space="0" w:color="auto"/>
                        <w:right w:val="none" w:sz="0" w:space="0" w:color="auto"/>
                      </w:divBdr>
                    </w:div>
                  </w:divsChild>
                </w:div>
                <w:div w:id="1439134438">
                  <w:marLeft w:val="0"/>
                  <w:marRight w:val="0"/>
                  <w:marTop w:val="0"/>
                  <w:marBottom w:val="0"/>
                  <w:divBdr>
                    <w:top w:val="none" w:sz="0" w:space="0" w:color="auto"/>
                    <w:left w:val="none" w:sz="0" w:space="0" w:color="auto"/>
                    <w:bottom w:val="none" w:sz="0" w:space="0" w:color="auto"/>
                    <w:right w:val="none" w:sz="0" w:space="0" w:color="auto"/>
                  </w:divBdr>
                  <w:divsChild>
                    <w:div w:id="68230995">
                      <w:marLeft w:val="0"/>
                      <w:marRight w:val="0"/>
                      <w:marTop w:val="0"/>
                      <w:marBottom w:val="0"/>
                      <w:divBdr>
                        <w:top w:val="none" w:sz="0" w:space="0" w:color="auto"/>
                        <w:left w:val="none" w:sz="0" w:space="0" w:color="auto"/>
                        <w:bottom w:val="none" w:sz="0" w:space="0" w:color="auto"/>
                        <w:right w:val="none" w:sz="0" w:space="0" w:color="auto"/>
                      </w:divBdr>
                    </w:div>
                  </w:divsChild>
                </w:div>
                <w:div w:id="1486168686">
                  <w:marLeft w:val="0"/>
                  <w:marRight w:val="0"/>
                  <w:marTop w:val="0"/>
                  <w:marBottom w:val="0"/>
                  <w:divBdr>
                    <w:top w:val="none" w:sz="0" w:space="0" w:color="auto"/>
                    <w:left w:val="none" w:sz="0" w:space="0" w:color="auto"/>
                    <w:bottom w:val="none" w:sz="0" w:space="0" w:color="auto"/>
                    <w:right w:val="none" w:sz="0" w:space="0" w:color="auto"/>
                  </w:divBdr>
                  <w:divsChild>
                    <w:div w:id="1187910730">
                      <w:marLeft w:val="0"/>
                      <w:marRight w:val="0"/>
                      <w:marTop w:val="0"/>
                      <w:marBottom w:val="0"/>
                      <w:divBdr>
                        <w:top w:val="none" w:sz="0" w:space="0" w:color="auto"/>
                        <w:left w:val="none" w:sz="0" w:space="0" w:color="auto"/>
                        <w:bottom w:val="none" w:sz="0" w:space="0" w:color="auto"/>
                        <w:right w:val="none" w:sz="0" w:space="0" w:color="auto"/>
                      </w:divBdr>
                    </w:div>
                  </w:divsChild>
                </w:div>
                <w:div w:id="1531720384">
                  <w:marLeft w:val="0"/>
                  <w:marRight w:val="0"/>
                  <w:marTop w:val="0"/>
                  <w:marBottom w:val="0"/>
                  <w:divBdr>
                    <w:top w:val="none" w:sz="0" w:space="0" w:color="auto"/>
                    <w:left w:val="none" w:sz="0" w:space="0" w:color="auto"/>
                    <w:bottom w:val="none" w:sz="0" w:space="0" w:color="auto"/>
                    <w:right w:val="none" w:sz="0" w:space="0" w:color="auto"/>
                  </w:divBdr>
                  <w:divsChild>
                    <w:div w:id="1032075293">
                      <w:marLeft w:val="0"/>
                      <w:marRight w:val="0"/>
                      <w:marTop w:val="0"/>
                      <w:marBottom w:val="0"/>
                      <w:divBdr>
                        <w:top w:val="none" w:sz="0" w:space="0" w:color="auto"/>
                        <w:left w:val="none" w:sz="0" w:space="0" w:color="auto"/>
                        <w:bottom w:val="none" w:sz="0" w:space="0" w:color="auto"/>
                        <w:right w:val="none" w:sz="0" w:space="0" w:color="auto"/>
                      </w:divBdr>
                    </w:div>
                  </w:divsChild>
                </w:div>
                <w:div w:id="1593851385">
                  <w:marLeft w:val="0"/>
                  <w:marRight w:val="0"/>
                  <w:marTop w:val="0"/>
                  <w:marBottom w:val="0"/>
                  <w:divBdr>
                    <w:top w:val="none" w:sz="0" w:space="0" w:color="auto"/>
                    <w:left w:val="none" w:sz="0" w:space="0" w:color="auto"/>
                    <w:bottom w:val="none" w:sz="0" w:space="0" w:color="auto"/>
                    <w:right w:val="none" w:sz="0" w:space="0" w:color="auto"/>
                  </w:divBdr>
                  <w:divsChild>
                    <w:div w:id="797919766">
                      <w:marLeft w:val="0"/>
                      <w:marRight w:val="0"/>
                      <w:marTop w:val="0"/>
                      <w:marBottom w:val="0"/>
                      <w:divBdr>
                        <w:top w:val="none" w:sz="0" w:space="0" w:color="auto"/>
                        <w:left w:val="none" w:sz="0" w:space="0" w:color="auto"/>
                        <w:bottom w:val="none" w:sz="0" w:space="0" w:color="auto"/>
                        <w:right w:val="none" w:sz="0" w:space="0" w:color="auto"/>
                      </w:divBdr>
                    </w:div>
                  </w:divsChild>
                </w:div>
                <w:div w:id="1600798997">
                  <w:marLeft w:val="0"/>
                  <w:marRight w:val="0"/>
                  <w:marTop w:val="0"/>
                  <w:marBottom w:val="0"/>
                  <w:divBdr>
                    <w:top w:val="none" w:sz="0" w:space="0" w:color="auto"/>
                    <w:left w:val="none" w:sz="0" w:space="0" w:color="auto"/>
                    <w:bottom w:val="none" w:sz="0" w:space="0" w:color="auto"/>
                    <w:right w:val="none" w:sz="0" w:space="0" w:color="auto"/>
                  </w:divBdr>
                  <w:divsChild>
                    <w:div w:id="1951159955">
                      <w:marLeft w:val="0"/>
                      <w:marRight w:val="0"/>
                      <w:marTop w:val="0"/>
                      <w:marBottom w:val="0"/>
                      <w:divBdr>
                        <w:top w:val="none" w:sz="0" w:space="0" w:color="auto"/>
                        <w:left w:val="none" w:sz="0" w:space="0" w:color="auto"/>
                        <w:bottom w:val="none" w:sz="0" w:space="0" w:color="auto"/>
                        <w:right w:val="none" w:sz="0" w:space="0" w:color="auto"/>
                      </w:divBdr>
                    </w:div>
                  </w:divsChild>
                </w:div>
                <w:div w:id="1665551767">
                  <w:marLeft w:val="0"/>
                  <w:marRight w:val="0"/>
                  <w:marTop w:val="0"/>
                  <w:marBottom w:val="0"/>
                  <w:divBdr>
                    <w:top w:val="none" w:sz="0" w:space="0" w:color="auto"/>
                    <w:left w:val="none" w:sz="0" w:space="0" w:color="auto"/>
                    <w:bottom w:val="none" w:sz="0" w:space="0" w:color="auto"/>
                    <w:right w:val="none" w:sz="0" w:space="0" w:color="auto"/>
                  </w:divBdr>
                  <w:divsChild>
                    <w:div w:id="724911895">
                      <w:marLeft w:val="0"/>
                      <w:marRight w:val="0"/>
                      <w:marTop w:val="0"/>
                      <w:marBottom w:val="0"/>
                      <w:divBdr>
                        <w:top w:val="none" w:sz="0" w:space="0" w:color="auto"/>
                        <w:left w:val="none" w:sz="0" w:space="0" w:color="auto"/>
                        <w:bottom w:val="none" w:sz="0" w:space="0" w:color="auto"/>
                        <w:right w:val="none" w:sz="0" w:space="0" w:color="auto"/>
                      </w:divBdr>
                    </w:div>
                  </w:divsChild>
                </w:div>
                <w:div w:id="1693336802">
                  <w:marLeft w:val="0"/>
                  <w:marRight w:val="0"/>
                  <w:marTop w:val="0"/>
                  <w:marBottom w:val="0"/>
                  <w:divBdr>
                    <w:top w:val="none" w:sz="0" w:space="0" w:color="auto"/>
                    <w:left w:val="none" w:sz="0" w:space="0" w:color="auto"/>
                    <w:bottom w:val="none" w:sz="0" w:space="0" w:color="auto"/>
                    <w:right w:val="none" w:sz="0" w:space="0" w:color="auto"/>
                  </w:divBdr>
                  <w:divsChild>
                    <w:div w:id="282468392">
                      <w:marLeft w:val="0"/>
                      <w:marRight w:val="0"/>
                      <w:marTop w:val="0"/>
                      <w:marBottom w:val="0"/>
                      <w:divBdr>
                        <w:top w:val="none" w:sz="0" w:space="0" w:color="auto"/>
                        <w:left w:val="none" w:sz="0" w:space="0" w:color="auto"/>
                        <w:bottom w:val="none" w:sz="0" w:space="0" w:color="auto"/>
                        <w:right w:val="none" w:sz="0" w:space="0" w:color="auto"/>
                      </w:divBdr>
                    </w:div>
                    <w:div w:id="540629901">
                      <w:marLeft w:val="0"/>
                      <w:marRight w:val="0"/>
                      <w:marTop w:val="0"/>
                      <w:marBottom w:val="0"/>
                      <w:divBdr>
                        <w:top w:val="none" w:sz="0" w:space="0" w:color="auto"/>
                        <w:left w:val="none" w:sz="0" w:space="0" w:color="auto"/>
                        <w:bottom w:val="none" w:sz="0" w:space="0" w:color="auto"/>
                        <w:right w:val="none" w:sz="0" w:space="0" w:color="auto"/>
                      </w:divBdr>
                    </w:div>
                  </w:divsChild>
                </w:div>
                <w:div w:id="1720473404">
                  <w:marLeft w:val="0"/>
                  <w:marRight w:val="0"/>
                  <w:marTop w:val="0"/>
                  <w:marBottom w:val="0"/>
                  <w:divBdr>
                    <w:top w:val="none" w:sz="0" w:space="0" w:color="auto"/>
                    <w:left w:val="none" w:sz="0" w:space="0" w:color="auto"/>
                    <w:bottom w:val="none" w:sz="0" w:space="0" w:color="auto"/>
                    <w:right w:val="none" w:sz="0" w:space="0" w:color="auto"/>
                  </w:divBdr>
                  <w:divsChild>
                    <w:div w:id="1399129818">
                      <w:marLeft w:val="0"/>
                      <w:marRight w:val="0"/>
                      <w:marTop w:val="0"/>
                      <w:marBottom w:val="0"/>
                      <w:divBdr>
                        <w:top w:val="none" w:sz="0" w:space="0" w:color="auto"/>
                        <w:left w:val="none" w:sz="0" w:space="0" w:color="auto"/>
                        <w:bottom w:val="none" w:sz="0" w:space="0" w:color="auto"/>
                        <w:right w:val="none" w:sz="0" w:space="0" w:color="auto"/>
                      </w:divBdr>
                    </w:div>
                  </w:divsChild>
                </w:div>
                <w:div w:id="1778209971">
                  <w:marLeft w:val="0"/>
                  <w:marRight w:val="0"/>
                  <w:marTop w:val="0"/>
                  <w:marBottom w:val="0"/>
                  <w:divBdr>
                    <w:top w:val="none" w:sz="0" w:space="0" w:color="auto"/>
                    <w:left w:val="none" w:sz="0" w:space="0" w:color="auto"/>
                    <w:bottom w:val="none" w:sz="0" w:space="0" w:color="auto"/>
                    <w:right w:val="none" w:sz="0" w:space="0" w:color="auto"/>
                  </w:divBdr>
                  <w:divsChild>
                    <w:div w:id="1917086437">
                      <w:marLeft w:val="0"/>
                      <w:marRight w:val="0"/>
                      <w:marTop w:val="0"/>
                      <w:marBottom w:val="0"/>
                      <w:divBdr>
                        <w:top w:val="none" w:sz="0" w:space="0" w:color="auto"/>
                        <w:left w:val="none" w:sz="0" w:space="0" w:color="auto"/>
                        <w:bottom w:val="none" w:sz="0" w:space="0" w:color="auto"/>
                        <w:right w:val="none" w:sz="0" w:space="0" w:color="auto"/>
                      </w:divBdr>
                    </w:div>
                  </w:divsChild>
                </w:div>
                <w:div w:id="1854569029">
                  <w:marLeft w:val="0"/>
                  <w:marRight w:val="0"/>
                  <w:marTop w:val="0"/>
                  <w:marBottom w:val="0"/>
                  <w:divBdr>
                    <w:top w:val="none" w:sz="0" w:space="0" w:color="auto"/>
                    <w:left w:val="none" w:sz="0" w:space="0" w:color="auto"/>
                    <w:bottom w:val="none" w:sz="0" w:space="0" w:color="auto"/>
                    <w:right w:val="none" w:sz="0" w:space="0" w:color="auto"/>
                  </w:divBdr>
                  <w:divsChild>
                    <w:div w:id="32077378">
                      <w:marLeft w:val="0"/>
                      <w:marRight w:val="0"/>
                      <w:marTop w:val="0"/>
                      <w:marBottom w:val="0"/>
                      <w:divBdr>
                        <w:top w:val="none" w:sz="0" w:space="0" w:color="auto"/>
                        <w:left w:val="none" w:sz="0" w:space="0" w:color="auto"/>
                        <w:bottom w:val="none" w:sz="0" w:space="0" w:color="auto"/>
                        <w:right w:val="none" w:sz="0" w:space="0" w:color="auto"/>
                      </w:divBdr>
                    </w:div>
                  </w:divsChild>
                </w:div>
                <w:div w:id="1855223118">
                  <w:marLeft w:val="0"/>
                  <w:marRight w:val="0"/>
                  <w:marTop w:val="0"/>
                  <w:marBottom w:val="0"/>
                  <w:divBdr>
                    <w:top w:val="none" w:sz="0" w:space="0" w:color="auto"/>
                    <w:left w:val="none" w:sz="0" w:space="0" w:color="auto"/>
                    <w:bottom w:val="none" w:sz="0" w:space="0" w:color="auto"/>
                    <w:right w:val="none" w:sz="0" w:space="0" w:color="auto"/>
                  </w:divBdr>
                  <w:divsChild>
                    <w:div w:id="374231058">
                      <w:marLeft w:val="0"/>
                      <w:marRight w:val="0"/>
                      <w:marTop w:val="0"/>
                      <w:marBottom w:val="0"/>
                      <w:divBdr>
                        <w:top w:val="none" w:sz="0" w:space="0" w:color="auto"/>
                        <w:left w:val="none" w:sz="0" w:space="0" w:color="auto"/>
                        <w:bottom w:val="none" w:sz="0" w:space="0" w:color="auto"/>
                        <w:right w:val="none" w:sz="0" w:space="0" w:color="auto"/>
                      </w:divBdr>
                    </w:div>
                  </w:divsChild>
                </w:div>
                <w:div w:id="1876888714">
                  <w:marLeft w:val="0"/>
                  <w:marRight w:val="0"/>
                  <w:marTop w:val="0"/>
                  <w:marBottom w:val="0"/>
                  <w:divBdr>
                    <w:top w:val="none" w:sz="0" w:space="0" w:color="auto"/>
                    <w:left w:val="none" w:sz="0" w:space="0" w:color="auto"/>
                    <w:bottom w:val="none" w:sz="0" w:space="0" w:color="auto"/>
                    <w:right w:val="none" w:sz="0" w:space="0" w:color="auto"/>
                  </w:divBdr>
                  <w:divsChild>
                    <w:div w:id="1458798280">
                      <w:marLeft w:val="0"/>
                      <w:marRight w:val="0"/>
                      <w:marTop w:val="0"/>
                      <w:marBottom w:val="0"/>
                      <w:divBdr>
                        <w:top w:val="none" w:sz="0" w:space="0" w:color="auto"/>
                        <w:left w:val="none" w:sz="0" w:space="0" w:color="auto"/>
                        <w:bottom w:val="none" w:sz="0" w:space="0" w:color="auto"/>
                        <w:right w:val="none" w:sz="0" w:space="0" w:color="auto"/>
                      </w:divBdr>
                    </w:div>
                  </w:divsChild>
                </w:div>
                <w:div w:id="1901817561">
                  <w:marLeft w:val="0"/>
                  <w:marRight w:val="0"/>
                  <w:marTop w:val="0"/>
                  <w:marBottom w:val="0"/>
                  <w:divBdr>
                    <w:top w:val="none" w:sz="0" w:space="0" w:color="auto"/>
                    <w:left w:val="none" w:sz="0" w:space="0" w:color="auto"/>
                    <w:bottom w:val="none" w:sz="0" w:space="0" w:color="auto"/>
                    <w:right w:val="none" w:sz="0" w:space="0" w:color="auto"/>
                  </w:divBdr>
                  <w:divsChild>
                    <w:div w:id="2114934880">
                      <w:marLeft w:val="0"/>
                      <w:marRight w:val="0"/>
                      <w:marTop w:val="0"/>
                      <w:marBottom w:val="0"/>
                      <w:divBdr>
                        <w:top w:val="none" w:sz="0" w:space="0" w:color="auto"/>
                        <w:left w:val="none" w:sz="0" w:space="0" w:color="auto"/>
                        <w:bottom w:val="none" w:sz="0" w:space="0" w:color="auto"/>
                        <w:right w:val="none" w:sz="0" w:space="0" w:color="auto"/>
                      </w:divBdr>
                    </w:div>
                  </w:divsChild>
                </w:div>
                <w:div w:id="1928224988">
                  <w:marLeft w:val="0"/>
                  <w:marRight w:val="0"/>
                  <w:marTop w:val="0"/>
                  <w:marBottom w:val="0"/>
                  <w:divBdr>
                    <w:top w:val="none" w:sz="0" w:space="0" w:color="auto"/>
                    <w:left w:val="none" w:sz="0" w:space="0" w:color="auto"/>
                    <w:bottom w:val="none" w:sz="0" w:space="0" w:color="auto"/>
                    <w:right w:val="none" w:sz="0" w:space="0" w:color="auto"/>
                  </w:divBdr>
                  <w:divsChild>
                    <w:div w:id="1485583810">
                      <w:marLeft w:val="0"/>
                      <w:marRight w:val="0"/>
                      <w:marTop w:val="0"/>
                      <w:marBottom w:val="0"/>
                      <w:divBdr>
                        <w:top w:val="none" w:sz="0" w:space="0" w:color="auto"/>
                        <w:left w:val="none" w:sz="0" w:space="0" w:color="auto"/>
                        <w:bottom w:val="none" w:sz="0" w:space="0" w:color="auto"/>
                        <w:right w:val="none" w:sz="0" w:space="0" w:color="auto"/>
                      </w:divBdr>
                    </w:div>
                  </w:divsChild>
                </w:div>
                <w:div w:id="1938097682">
                  <w:marLeft w:val="0"/>
                  <w:marRight w:val="0"/>
                  <w:marTop w:val="0"/>
                  <w:marBottom w:val="0"/>
                  <w:divBdr>
                    <w:top w:val="none" w:sz="0" w:space="0" w:color="auto"/>
                    <w:left w:val="none" w:sz="0" w:space="0" w:color="auto"/>
                    <w:bottom w:val="none" w:sz="0" w:space="0" w:color="auto"/>
                    <w:right w:val="none" w:sz="0" w:space="0" w:color="auto"/>
                  </w:divBdr>
                  <w:divsChild>
                    <w:div w:id="2005665679">
                      <w:marLeft w:val="0"/>
                      <w:marRight w:val="0"/>
                      <w:marTop w:val="0"/>
                      <w:marBottom w:val="0"/>
                      <w:divBdr>
                        <w:top w:val="none" w:sz="0" w:space="0" w:color="auto"/>
                        <w:left w:val="none" w:sz="0" w:space="0" w:color="auto"/>
                        <w:bottom w:val="none" w:sz="0" w:space="0" w:color="auto"/>
                        <w:right w:val="none" w:sz="0" w:space="0" w:color="auto"/>
                      </w:divBdr>
                    </w:div>
                  </w:divsChild>
                </w:div>
                <w:div w:id="1939873573">
                  <w:marLeft w:val="0"/>
                  <w:marRight w:val="0"/>
                  <w:marTop w:val="0"/>
                  <w:marBottom w:val="0"/>
                  <w:divBdr>
                    <w:top w:val="none" w:sz="0" w:space="0" w:color="auto"/>
                    <w:left w:val="none" w:sz="0" w:space="0" w:color="auto"/>
                    <w:bottom w:val="none" w:sz="0" w:space="0" w:color="auto"/>
                    <w:right w:val="none" w:sz="0" w:space="0" w:color="auto"/>
                  </w:divBdr>
                  <w:divsChild>
                    <w:div w:id="114485868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501167844">
          <w:marLeft w:val="0"/>
          <w:marRight w:val="0"/>
          <w:marTop w:val="0"/>
          <w:marBottom w:val="0"/>
          <w:divBdr>
            <w:top w:val="none" w:sz="0" w:space="0" w:color="auto"/>
            <w:left w:val="none" w:sz="0" w:space="0" w:color="auto"/>
            <w:bottom w:val="none" w:sz="0" w:space="0" w:color="auto"/>
            <w:right w:val="none" w:sz="0" w:space="0" w:color="auto"/>
          </w:divBdr>
        </w:div>
        <w:div w:id="558174790">
          <w:marLeft w:val="0"/>
          <w:marRight w:val="0"/>
          <w:marTop w:val="0"/>
          <w:marBottom w:val="0"/>
          <w:divBdr>
            <w:top w:val="none" w:sz="0" w:space="0" w:color="auto"/>
            <w:left w:val="none" w:sz="0" w:space="0" w:color="auto"/>
            <w:bottom w:val="none" w:sz="0" w:space="0" w:color="auto"/>
            <w:right w:val="none" w:sz="0" w:space="0" w:color="auto"/>
          </w:divBdr>
        </w:div>
        <w:div w:id="643779989">
          <w:marLeft w:val="0"/>
          <w:marRight w:val="0"/>
          <w:marTop w:val="0"/>
          <w:marBottom w:val="0"/>
          <w:divBdr>
            <w:top w:val="none" w:sz="0" w:space="0" w:color="auto"/>
            <w:left w:val="none" w:sz="0" w:space="0" w:color="auto"/>
            <w:bottom w:val="none" w:sz="0" w:space="0" w:color="auto"/>
            <w:right w:val="none" w:sz="0" w:space="0" w:color="auto"/>
          </w:divBdr>
        </w:div>
        <w:div w:id="684595699">
          <w:marLeft w:val="0"/>
          <w:marRight w:val="0"/>
          <w:marTop w:val="0"/>
          <w:marBottom w:val="0"/>
          <w:divBdr>
            <w:top w:val="none" w:sz="0" w:space="0" w:color="auto"/>
            <w:left w:val="none" w:sz="0" w:space="0" w:color="auto"/>
            <w:bottom w:val="none" w:sz="0" w:space="0" w:color="auto"/>
            <w:right w:val="none" w:sz="0" w:space="0" w:color="auto"/>
          </w:divBdr>
        </w:div>
        <w:div w:id="789398688">
          <w:marLeft w:val="0"/>
          <w:marRight w:val="0"/>
          <w:marTop w:val="0"/>
          <w:marBottom w:val="0"/>
          <w:divBdr>
            <w:top w:val="none" w:sz="0" w:space="0" w:color="auto"/>
            <w:left w:val="none" w:sz="0" w:space="0" w:color="auto"/>
            <w:bottom w:val="none" w:sz="0" w:space="0" w:color="auto"/>
            <w:right w:val="none" w:sz="0" w:space="0" w:color="auto"/>
          </w:divBdr>
          <w:divsChild>
            <w:div w:id="197746691">
              <w:marLeft w:val="0"/>
              <w:marRight w:val="0"/>
              <w:marTop w:val="0"/>
              <w:marBottom w:val="0"/>
              <w:divBdr>
                <w:top w:val="none" w:sz="0" w:space="0" w:color="auto"/>
                <w:left w:val="none" w:sz="0" w:space="0" w:color="auto"/>
                <w:bottom w:val="none" w:sz="0" w:space="0" w:color="auto"/>
                <w:right w:val="none" w:sz="0" w:space="0" w:color="auto"/>
              </w:divBdr>
            </w:div>
            <w:div w:id="380137390">
              <w:marLeft w:val="0"/>
              <w:marRight w:val="0"/>
              <w:marTop w:val="0"/>
              <w:marBottom w:val="0"/>
              <w:divBdr>
                <w:top w:val="none" w:sz="0" w:space="0" w:color="auto"/>
                <w:left w:val="none" w:sz="0" w:space="0" w:color="auto"/>
                <w:bottom w:val="none" w:sz="0" w:space="0" w:color="auto"/>
                <w:right w:val="none" w:sz="0" w:space="0" w:color="auto"/>
              </w:divBdr>
            </w:div>
            <w:div w:id="1418021294">
              <w:marLeft w:val="0"/>
              <w:marRight w:val="0"/>
              <w:marTop w:val="0"/>
              <w:marBottom w:val="0"/>
              <w:divBdr>
                <w:top w:val="none" w:sz="0" w:space="0" w:color="auto"/>
                <w:left w:val="none" w:sz="0" w:space="0" w:color="auto"/>
                <w:bottom w:val="none" w:sz="0" w:space="0" w:color="auto"/>
                <w:right w:val="none" w:sz="0" w:space="0" w:color="auto"/>
              </w:divBdr>
            </w:div>
          </w:divsChild>
        </w:div>
        <w:div w:id="945775301">
          <w:marLeft w:val="0"/>
          <w:marRight w:val="0"/>
          <w:marTop w:val="0"/>
          <w:marBottom w:val="0"/>
          <w:divBdr>
            <w:top w:val="none" w:sz="0" w:space="0" w:color="auto"/>
            <w:left w:val="none" w:sz="0" w:space="0" w:color="auto"/>
            <w:bottom w:val="none" w:sz="0" w:space="0" w:color="auto"/>
            <w:right w:val="none" w:sz="0" w:space="0" w:color="auto"/>
          </w:divBdr>
        </w:div>
        <w:div w:id="947156074">
          <w:marLeft w:val="0"/>
          <w:marRight w:val="0"/>
          <w:marTop w:val="0"/>
          <w:marBottom w:val="0"/>
          <w:divBdr>
            <w:top w:val="none" w:sz="0" w:space="0" w:color="auto"/>
            <w:left w:val="none" w:sz="0" w:space="0" w:color="auto"/>
            <w:bottom w:val="none" w:sz="0" w:space="0" w:color="auto"/>
            <w:right w:val="none" w:sz="0" w:space="0" w:color="auto"/>
          </w:divBdr>
        </w:div>
        <w:div w:id="961569741">
          <w:marLeft w:val="0"/>
          <w:marRight w:val="0"/>
          <w:marTop w:val="0"/>
          <w:marBottom w:val="0"/>
          <w:divBdr>
            <w:top w:val="none" w:sz="0" w:space="0" w:color="auto"/>
            <w:left w:val="none" w:sz="0" w:space="0" w:color="auto"/>
            <w:bottom w:val="none" w:sz="0" w:space="0" w:color="auto"/>
            <w:right w:val="none" w:sz="0" w:space="0" w:color="auto"/>
          </w:divBdr>
          <w:divsChild>
            <w:div w:id="287396581">
              <w:marLeft w:val="0"/>
              <w:marRight w:val="0"/>
              <w:marTop w:val="0"/>
              <w:marBottom w:val="0"/>
              <w:divBdr>
                <w:top w:val="none" w:sz="0" w:space="0" w:color="auto"/>
                <w:left w:val="none" w:sz="0" w:space="0" w:color="auto"/>
                <w:bottom w:val="none" w:sz="0" w:space="0" w:color="auto"/>
                <w:right w:val="none" w:sz="0" w:space="0" w:color="auto"/>
              </w:divBdr>
            </w:div>
            <w:div w:id="1016805894">
              <w:marLeft w:val="0"/>
              <w:marRight w:val="0"/>
              <w:marTop w:val="0"/>
              <w:marBottom w:val="0"/>
              <w:divBdr>
                <w:top w:val="none" w:sz="0" w:space="0" w:color="auto"/>
                <w:left w:val="none" w:sz="0" w:space="0" w:color="auto"/>
                <w:bottom w:val="none" w:sz="0" w:space="0" w:color="auto"/>
                <w:right w:val="none" w:sz="0" w:space="0" w:color="auto"/>
              </w:divBdr>
            </w:div>
            <w:div w:id="1083987476">
              <w:marLeft w:val="0"/>
              <w:marRight w:val="0"/>
              <w:marTop w:val="0"/>
              <w:marBottom w:val="0"/>
              <w:divBdr>
                <w:top w:val="none" w:sz="0" w:space="0" w:color="auto"/>
                <w:left w:val="none" w:sz="0" w:space="0" w:color="auto"/>
                <w:bottom w:val="none" w:sz="0" w:space="0" w:color="auto"/>
                <w:right w:val="none" w:sz="0" w:space="0" w:color="auto"/>
              </w:divBdr>
            </w:div>
            <w:div w:id="1194071180">
              <w:marLeft w:val="0"/>
              <w:marRight w:val="0"/>
              <w:marTop w:val="0"/>
              <w:marBottom w:val="0"/>
              <w:divBdr>
                <w:top w:val="none" w:sz="0" w:space="0" w:color="auto"/>
                <w:left w:val="none" w:sz="0" w:space="0" w:color="auto"/>
                <w:bottom w:val="none" w:sz="0" w:space="0" w:color="auto"/>
                <w:right w:val="none" w:sz="0" w:space="0" w:color="auto"/>
              </w:divBdr>
            </w:div>
            <w:div w:id="1224675389">
              <w:marLeft w:val="0"/>
              <w:marRight w:val="0"/>
              <w:marTop w:val="0"/>
              <w:marBottom w:val="0"/>
              <w:divBdr>
                <w:top w:val="none" w:sz="0" w:space="0" w:color="auto"/>
                <w:left w:val="none" w:sz="0" w:space="0" w:color="auto"/>
                <w:bottom w:val="none" w:sz="0" w:space="0" w:color="auto"/>
                <w:right w:val="none" w:sz="0" w:space="0" w:color="auto"/>
              </w:divBdr>
            </w:div>
            <w:div w:id="1720931370">
              <w:marLeft w:val="0"/>
              <w:marRight w:val="0"/>
              <w:marTop w:val="0"/>
              <w:marBottom w:val="0"/>
              <w:divBdr>
                <w:top w:val="none" w:sz="0" w:space="0" w:color="auto"/>
                <w:left w:val="none" w:sz="0" w:space="0" w:color="auto"/>
                <w:bottom w:val="none" w:sz="0" w:space="0" w:color="auto"/>
                <w:right w:val="none" w:sz="0" w:space="0" w:color="auto"/>
              </w:divBdr>
            </w:div>
            <w:div w:id="1728798258">
              <w:marLeft w:val="0"/>
              <w:marRight w:val="0"/>
              <w:marTop w:val="0"/>
              <w:marBottom w:val="0"/>
              <w:divBdr>
                <w:top w:val="none" w:sz="0" w:space="0" w:color="auto"/>
                <w:left w:val="none" w:sz="0" w:space="0" w:color="auto"/>
                <w:bottom w:val="none" w:sz="0" w:space="0" w:color="auto"/>
                <w:right w:val="none" w:sz="0" w:space="0" w:color="auto"/>
              </w:divBdr>
            </w:div>
            <w:div w:id="1782414671">
              <w:marLeft w:val="0"/>
              <w:marRight w:val="0"/>
              <w:marTop w:val="0"/>
              <w:marBottom w:val="0"/>
              <w:divBdr>
                <w:top w:val="none" w:sz="0" w:space="0" w:color="auto"/>
                <w:left w:val="none" w:sz="0" w:space="0" w:color="auto"/>
                <w:bottom w:val="none" w:sz="0" w:space="0" w:color="auto"/>
                <w:right w:val="none" w:sz="0" w:space="0" w:color="auto"/>
              </w:divBdr>
            </w:div>
          </w:divsChild>
        </w:div>
        <w:div w:id="978926239">
          <w:marLeft w:val="0"/>
          <w:marRight w:val="0"/>
          <w:marTop w:val="0"/>
          <w:marBottom w:val="0"/>
          <w:divBdr>
            <w:top w:val="none" w:sz="0" w:space="0" w:color="auto"/>
            <w:left w:val="none" w:sz="0" w:space="0" w:color="auto"/>
            <w:bottom w:val="none" w:sz="0" w:space="0" w:color="auto"/>
            <w:right w:val="none" w:sz="0" w:space="0" w:color="auto"/>
          </w:divBdr>
          <w:divsChild>
            <w:div w:id="2092501338">
              <w:marLeft w:val="0"/>
              <w:marRight w:val="0"/>
              <w:marTop w:val="30"/>
              <w:marBottom w:val="30"/>
              <w:divBdr>
                <w:top w:val="none" w:sz="0" w:space="0" w:color="auto"/>
                <w:left w:val="none" w:sz="0" w:space="0" w:color="auto"/>
                <w:bottom w:val="none" w:sz="0" w:space="0" w:color="auto"/>
                <w:right w:val="none" w:sz="0" w:space="0" w:color="auto"/>
              </w:divBdr>
              <w:divsChild>
                <w:div w:id="120999398">
                  <w:marLeft w:val="0"/>
                  <w:marRight w:val="0"/>
                  <w:marTop w:val="0"/>
                  <w:marBottom w:val="0"/>
                  <w:divBdr>
                    <w:top w:val="none" w:sz="0" w:space="0" w:color="auto"/>
                    <w:left w:val="none" w:sz="0" w:space="0" w:color="auto"/>
                    <w:bottom w:val="none" w:sz="0" w:space="0" w:color="auto"/>
                    <w:right w:val="none" w:sz="0" w:space="0" w:color="auto"/>
                  </w:divBdr>
                  <w:divsChild>
                    <w:div w:id="951743466">
                      <w:marLeft w:val="0"/>
                      <w:marRight w:val="0"/>
                      <w:marTop w:val="0"/>
                      <w:marBottom w:val="0"/>
                      <w:divBdr>
                        <w:top w:val="none" w:sz="0" w:space="0" w:color="auto"/>
                        <w:left w:val="none" w:sz="0" w:space="0" w:color="auto"/>
                        <w:bottom w:val="none" w:sz="0" w:space="0" w:color="auto"/>
                        <w:right w:val="none" w:sz="0" w:space="0" w:color="auto"/>
                      </w:divBdr>
                    </w:div>
                  </w:divsChild>
                </w:div>
                <w:div w:id="136118852">
                  <w:marLeft w:val="0"/>
                  <w:marRight w:val="0"/>
                  <w:marTop w:val="0"/>
                  <w:marBottom w:val="0"/>
                  <w:divBdr>
                    <w:top w:val="none" w:sz="0" w:space="0" w:color="auto"/>
                    <w:left w:val="none" w:sz="0" w:space="0" w:color="auto"/>
                    <w:bottom w:val="none" w:sz="0" w:space="0" w:color="auto"/>
                    <w:right w:val="none" w:sz="0" w:space="0" w:color="auto"/>
                  </w:divBdr>
                  <w:divsChild>
                    <w:div w:id="1743288715">
                      <w:marLeft w:val="0"/>
                      <w:marRight w:val="0"/>
                      <w:marTop w:val="0"/>
                      <w:marBottom w:val="0"/>
                      <w:divBdr>
                        <w:top w:val="none" w:sz="0" w:space="0" w:color="auto"/>
                        <w:left w:val="none" w:sz="0" w:space="0" w:color="auto"/>
                        <w:bottom w:val="none" w:sz="0" w:space="0" w:color="auto"/>
                        <w:right w:val="none" w:sz="0" w:space="0" w:color="auto"/>
                      </w:divBdr>
                    </w:div>
                  </w:divsChild>
                </w:div>
                <w:div w:id="162162060">
                  <w:marLeft w:val="0"/>
                  <w:marRight w:val="0"/>
                  <w:marTop w:val="0"/>
                  <w:marBottom w:val="0"/>
                  <w:divBdr>
                    <w:top w:val="none" w:sz="0" w:space="0" w:color="auto"/>
                    <w:left w:val="none" w:sz="0" w:space="0" w:color="auto"/>
                    <w:bottom w:val="none" w:sz="0" w:space="0" w:color="auto"/>
                    <w:right w:val="none" w:sz="0" w:space="0" w:color="auto"/>
                  </w:divBdr>
                  <w:divsChild>
                    <w:div w:id="1799835280">
                      <w:marLeft w:val="0"/>
                      <w:marRight w:val="0"/>
                      <w:marTop w:val="0"/>
                      <w:marBottom w:val="0"/>
                      <w:divBdr>
                        <w:top w:val="none" w:sz="0" w:space="0" w:color="auto"/>
                        <w:left w:val="none" w:sz="0" w:space="0" w:color="auto"/>
                        <w:bottom w:val="none" w:sz="0" w:space="0" w:color="auto"/>
                        <w:right w:val="none" w:sz="0" w:space="0" w:color="auto"/>
                      </w:divBdr>
                    </w:div>
                  </w:divsChild>
                </w:div>
                <w:div w:id="240723793">
                  <w:marLeft w:val="0"/>
                  <w:marRight w:val="0"/>
                  <w:marTop w:val="0"/>
                  <w:marBottom w:val="0"/>
                  <w:divBdr>
                    <w:top w:val="none" w:sz="0" w:space="0" w:color="auto"/>
                    <w:left w:val="none" w:sz="0" w:space="0" w:color="auto"/>
                    <w:bottom w:val="none" w:sz="0" w:space="0" w:color="auto"/>
                    <w:right w:val="none" w:sz="0" w:space="0" w:color="auto"/>
                  </w:divBdr>
                  <w:divsChild>
                    <w:div w:id="213860120">
                      <w:marLeft w:val="0"/>
                      <w:marRight w:val="0"/>
                      <w:marTop w:val="0"/>
                      <w:marBottom w:val="0"/>
                      <w:divBdr>
                        <w:top w:val="none" w:sz="0" w:space="0" w:color="auto"/>
                        <w:left w:val="none" w:sz="0" w:space="0" w:color="auto"/>
                        <w:bottom w:val="none" w:sz="0" w:space="0" w:color="auto"/>
                        <w:right w:val="none" w:sz="0" w:space="0" w:color="auto"/>
                      </w:divBdr>
                    </w:div>
                  </w:divsChild>
                </w:div>
                <w:div w:id="340351747">
                  <w:marLeft w:val="0"/>
                  <w:marRight w:val="0"/>
                  <w:marTop w:val="0"/>
                  <w:marBottom w:val="0"/>
                  <w:divBdr>
                    <w:top w:val="none" w:sz="0" w:space="0" w:color="auto"/>
                    <w:left w:val="none" w:sz="0" w:space="0" w:color="auto"/>
                    <w:bottom w:val="none" w:sz="0" w:space="0" w:color="auto"/>
                    <w:right w:val="none" w:sz="0" w:space="0" w:color="auto"/>
                  </w:divBdr>
                  <w:divsChild>
                    <w:div w:id="177424937">
                      <w:marLeft w:val="0"/>
                      <w:marRight w:val="0"/>
                      <w:marTop w:val="0"/>
                      <w:marBottom w:val="0"/>
                      <w:divBdr>
                        <w:top w:val="none" w:sz="0" w:space="0" w:color="auto"/>
                        <w:left w:val="none" w:sz="0" w:space="0" w:color="auto"/>
                        <w:bottom w:val="none" w:sz="0" w:space="0" w:color="auto"/>
                        <w:right w:val="none" w:sz="0" w:space="0" w:color="auto"/>
                      </w:divBdr>
                    </w:div>
                  </w:divsChild>
                </w:div>
                <w:div w:id="501045756">
                  <w:marLeft w:val="0"/>
                  <w:marRight w:val="0"/>
                  <w:marTop w:val="0"/>
                  <w:marBottom w:val="0"/>
                  <w:divBdr>
                    <w:top w:val="none" w:sz="0" w:space="0" w:color="auto"/>
                    <w:left w:val="none" w:sz="0" w:space="0" w:color="auto"/>
                    <w:bottom w:val="none" w:sz="0" w:space="0" w:color="auto"/>
                    <w:right w:val="none" w:sz="0" w:space="0" w:color="auto"/>
                  </w:divBdr>
                  <w:divsChild>
                    <w:div w:id="1118526871">
                      <w:marLeft w:val="0"/>
                      <w:marRight w:val="0"/>
                      <w:marTop w:val="0"/>
                      <w:marBottom w:val="0"/>
                      <w:divBdr>
                        <w:top w:val="none" w:sz="0" w:space="0" w:color="auto"/>
                        <w:left w:val="none" w:sz="0" w:space="0" w:color="auto"/>
                        <w:bottom w:val="none" w:sz="0" w:space="0" w:color="auto"/>
                        <w:right w:val="none" w:sz="0" w:space="0" w:color="auto"/>
                      </w:divBdr>
                    </w:div>
                  </w:divsChild>
                </w:div>
                <w:div w:id="579100148">
                  <w:marLeft w:val="0"/>
                  <w:marRight w:val="0"/>
                  <w:marTop w:val="0"/>
                  <w:marBottom w:val="0"/>
                  <w:divBdr>
                    <w:top w:val="none" w:sz="0" w:space="0" w:color="auto"/>
                    <w:left w:val="none" w:sz="0" w:space="0" w:color="auto"/>
                    <w:bottom w:val="none" w:sz="0" w:space="0" w:color="auto"/>
                    <w:right w:val="none" w:sz="0" w:space="0" w:color="auto"/>
                  </w:divBdr>
                  <w:divsChild>
                    <w:div w:id="2080055085">
                      <w:marLeft w:val="0"/>
                      <w:marRight w:val="0"/>
                      <w:marTop w:val="0"/>
                      <w:marBottom w:val="0"/>
                      <w:divBdr>
                        <w:top w:val="none" w:sz="0" w:space="0" w:color="auto"/>
                        <w:left w:val="none" w:sz="0" w:space="0" w:color="auto"/>
                        <w:bottom w:val="none" w:sz="0" w:space="0" w:color="auto"/>
                        <w:right w:val="none" w:sz="0" w:space="0" w:color="auto"/>
                      </w:divBdr>
                    </w:div>
                  </w:divsChild>
                </w:div>
                <w:div w:id="592739939">
                  <w:marLeft w:val="0"/>
                  <w:marRight w:val="0"/>
                  <w:marTop w:val="0"/>
                  <w:marBottom w:val="0"/>
                  <w:divBdr>
                    <w:top w:val="none" w:sz="0" w:space="0" w:color="auto"/>
                    <w:left w:val="none" w:sz="0" w:space="0" w:color="auto"/>
                    <w:bottom w:val="none" w:sz="0" w:space="0" w:color="auto"/>
                    <w:right w:val="none" w:sz="0" w:space="0" w:color="auto"/>
                  </w:divBdr>
                  <w:divsChild>
                    <w:div w:id="1894002922">
                      <w:marLeft w:val="0"/>
                      <w:marRight w:val="0"/>
                      <w:marTop w:val="0"/>
                      <w:marBottom w:val="0"/>
                      <w:divBdr>
                        <w:top w:val="none" w:sz="0" w:space="0" w:color="auto"/>
                        <w:left w:val="none" w:sz="0" w:space="0" w:color="auto"/>
                        <w:bottom w:val="none" w:sz="0" w:space="0" w:color="auto"/>
                        <w:right w:val="none" w:sz="0" w:space="0" w:color="auto"/>
                      </w:divBdr>
                    </w:div>
                  </w:divsChild>
                </w:div>
                <w:div w:id="1036807813">
                  <w:marLeft w:val="0"/>
                  <w:marRight w:val="0"/>
                  <w:marTop w:val="0"/>
                  <w:marBottom w:val="0"/>
                  <w:divBdr>
                    <w:top w:val="none" w:sz="0" w:space="0" w:color="auto"/>
                    <w:left w:val="none" w:sz="0" w:space="0" w:color="auto"/>
                    <w:bottom w:val="none" w:sz="0" w:space="0" w:color="auto"/>
                    <w:right w:val="none" w:sz="0" w:space="0" w:color="auto"/>
                  </w:divBdr>
                  <w:divsChild>
                    <w:div w:id="477654535">
                      <w:marLeft w:val="0"/>
                      <w:marRight w:val="0"/>
                      <w:marTop w:val="0"/>
                      <w:marBottom w:val="0"/>
                      <w:divBdr>
                        <w:top w:val="none" w:sz="0" w:space="0" w:color="auto"/>
                        <w:left w:val="none" w:sz="0" w:space="0" w:color="auto"/>
                        <w:bottom w:val="none" w:sz="0" w:space="0" w:color="auto"/>
                        <w:right w:val="none" w:sz="0" w:space="0" w:color="auto"/>
                      </w:divBdr>
                    </w:div>
                  </w:divsChild>
                </w:div>
                <w:div w:id="1109279862">
                  <w:marLeft w:val="0"/>
                  <w:marRight w:val="0"/>
                  <w:marTop w:val="0"/>
                  <w:marBottom w:val="0"/>
                  <w:divBdr>
                    <w:top w:val="none" w:sz="0" w:space="0" w:color="auto"/>
                    <w:left w:val="none" w:sz="0" w:space="0" w:color="auto"/>
                    <w:bottom w:val="none" w:sz="0" w:space="0" w:color="auto"/>
                    <w:right w:val="none" w:sz="0" w:space="0" w:color="auto"/>
                  </w:divBdr>
                  <w:divsChild>
                    <w:div w:id="260071706">
                      <w:marLeft w:val="0"/>
                      <w:marRight w:val="0"/>
                      <w:marTop w:val="0"/>
                      <w:marBottom w:val="0"/>
                      <w:divBdr>
                        <w:top w:val="none" w:sz="0" w:space="0" w:color="auto"/>
                        <w:left w:val="none" w:sz="0" w:space="0" w:color="auto"/>
                        <w:bottom w:val="none" w:sz="0" w:space="0" w:color="auto"/>
                        <w:right w:val="none" w:sz="0" w:space="0" w:color="auto"/>
                      </w:divBdr>
                    </w:div>
                    <w:div w:id="1490438898">
                      <w:marLeft w:val="0"/>
                      <w:marRight w:val="0"/>
                      <w:marTop w:val="0"/>
                      <w:marBottom w:val="0"/>
                      <w:divBdr>
                        <w:top w:val="none" w:sz="0" w:space="0" w:color="auto"/>
                        <w:left w:val="none" w:sz="0" w:space="0" w:color="auto"/>
                        <w:bottom w:val="none" w:sz="0" w:space="0" w:color="auto"/>
                        <w:right w:val="none" w:sz="0" w:space="0" w:color="auto"/>
                      </w:divBdr>
                    </w:div>
                  </w:divsChild>
                </w:div>
                <w:div w:id="1310019085">
                  <w:marLeft w:val="0"/>
                  <w:marRight w:val="0"/>
                  <w:marTop w:val="0"/>
                  <w:marBottom w:val="0"/>
                  <w:divBdr>
                    <w:top w:val="none" w:sz="0" w:space="0" w:color="auto"/>
                    <w:left w:val="none" w:sz="0" w:space="0" w:color="auto"/>
                    <w:bottom w:val="none" w:sz="0" w:space="0" w:color="auto"/>
                    <w:right w:val="none" w:sz="0" w:space="0" w:color="auto"/>
                  </w:divBdr>
                  <w:divsChild>
                    <w:div w:id="1719892265">
                      <w:marLeft w:val="0"/>
                      <w:marRight w:val="0"/>
                      <w:marTop w:val="0"/>
                      <w:marBottom w:val="0"/>
                      <w:divBdr>
                        <w:top w:val="none" w:sz="0" w:space="0" w:color="auto"/>
                        <w:left w:val="none" w:sz="0" w:space="0" w:color="auto"/>
                        <w:bottom w:val="none" w:sz="0" w:space="0" w:color="auto"/>
                        <w:right w:val="none" w:sz="0" w:space="0" w:color="auto"/>
                      </w:divBdr>
                    </w:div>
                  </w:divsChild>
                </w:div>
                <w:div w:id="1311130139">
                  <w:marLeft w:val="0"/>
                  <w:marRight w:val="0"/>
                  <w:marTop w:val="0"/>
                  <w:marBottom w:val="0"/>
                  <w:divBdr>
                    <w:top w:val="none" w:sz="0" w:space="0" w:color="auto"/>
                    <w:left w:val="none" w:sz="0" w:space="0" w:color="auto"/>
                    <w:bottom w:val="none" w:sz="0" w:space="0" w:color="auto"/>
                    <w:right w:val="none" w:sz="0" w:space="0" w:color="auto"/>
                  </w:divBdr>
                  <w:divsChild>
                    <w:div w:id="1681199698">
                      <w:marLeft w:val="0"/>
                      <w:marRight w:val="0"/>
                      <w:marTop w:val="0"/>
                      <w:marBottom w:val="0"/>
                      <w:divBdr>
                        <w:top w:val="none" w:sz="0" w:space="0" w:color="auto"/>
                        <w:left w:val="none" w:sz="0" w:space="0" w:color="auto"/>
                        <w:bottom w:val="none" w:sz="0" w:space="0" w:color="auto"/>
                        <w:right w:val="none" w:sz="0" w:space="0" w:color="auto"/>
                      </w:divBdr>
                    </w:div>
                  </w:divsChild>
                </w:div>
                <w:div w:id="1359234847">
                  <w:marLeft w:val="0"/>
                  <w:marRight w:val="0"/>
                  <w:marTop w:val="0"/>
                  <w:marBottom w:val="0"/>
                  <w:divBdr>
                    <w:top w:val="none" w:sz="0" w:space="0" w:color="auto"/>
                    <w:left w:val="none" w:sz="0" w:space="0" w:color="auto"/>
                    <w:bottom w:val="none" w:sz="0" w:space="0" w:color="auto"/>
                    <w:right w:val="none" w:sz="0" w:space="0" w:color="auto"/>
                  </w:divBdr>
                  <w:divsChild>
                    <w:div w:id="269241295">
                      <w:marLeft w:val="0"/>
                      <w:marRight w:val="0"/>
                      <w:marTop w:val="0"/>
                      <w:marBottom w:val="0"/>
                      <w:divBdr>
                        <w:top w:val="none" w:sz="0" w:space="0" w:color="auto"/>
                        <w:left w:val="none" w:sz="0" w:space="0" w:color="auto"/>
                        <w:bottom w:val="none" w:sz="0" w:space="0" w:color="auto"/>
                        <w:right w:val="none" w:sz="0" w:space="0" w:color="auto"/>
                      </w:divBdr>
                    </w:div>
                  </w:divsChild>
                </w:div>
                <w:div w:id="1393777194">
                  <w:marLeft w:val="0"/>
                  <w:marRight w:val="0"/>
                  <w:marTop w:val="0"/>
                  <w:marBottom w:val="0"/>
                  <w:divBdr>
                    <w:top w:val="none" w:sz="0" w:space="0" w:color="auto"/>
                    <w:left w:val="none" w:sz="0" w:space="0" w:color="auto"/>
                    <w:bottom w:val="none" w:sz="0" w:space="0" w:color="auto"/>
                    <w:right w:val="none" w:sz="0" w:space="0" w:color="auto"/>
                  </w:divBdr>
                  <w:divsChild>
                    <w:div w:id="668219591">
                      <w:marLeft w:val="0"/>
                      <w:marRight w:val="0"/>
                      <w:marTop w:val="0"/>
                      <w:marBottom w:val="0"/>
                      <w:divBdr>
                        <w:top w:val="none" w:sz="0" w:space="0" w:color="auto"/>
                        <w:left w:val="none" w:sz="0" w:space="0" w:color="auto"/>
                        <w:bottom w:val="none" w:sz="0" w:space="0" w:color="auto"/>
                        <w:right w:val="none" w:sz="0" w:space="0" w:color="auto"/>
                      </w:divBdr>
                    </w:div>
                  </w:divsChild>
                </w:div>
                <w:div w:id="1394349466">
                  <w:marLeft w:val="0"/>
                  <w:marRight w:val="0"/>
                  <w:marTop w:val="0"/>
                  <w:marBottom w:val="0"/>
                  <w:divBdr>
                    <w:top w:val="none" w:sz="0" w:space="0" w:color="auto"/>
                    <w:left w:val="none" w:sz="0" w:space="0" w:color="auto"/>
                    <w:bottom w:val="none" w:sz="0" w:space="0" w:color="auto"/>
                    <w:right w:val="none" w:sz="0" w:space="0" w:color="auto"/>
                  </w:divBdr>
                  <w:divsChild>
                    <w:div w:id="1539853543">
                      <w:marLeft w:val="0"/>
                      <w:marRight w:val="0"/>
                      <w:marTop w:val="0"/>
                      <w:marBottom w:val="0"/>
                      <w:divBdr>
                        <w:top w:val="none" w:sz="0" w:space="0" w:color="auto"/>
                        <w:left w:val="none" w:sz="0" w:space="0" w:color="auto"/>
                        <w:bottom w:val="none" w:sz="0" w:space="0" w:color="auto"/>
                        <w:right w:val="none" w:sz="0" w:space="0" w:color="auto"/>
                      </w:divBdr>
                    </w:div>
                  </w:divsChild>
                </w:div>
                <w:div w:id="1647007955">
                  <w:marLeft w:val="0"/>
                  <w:marRight w:val="0"/>
                  <w:marTop w:val="0"/>
                  <w:marBottom w:val="0"/>
                  <w:divBdr>
                    <w:top w:val="none" w:sz="0" w:space="0" w:color="auto"/>
                    <w:left w:val="none" w:sz="0" w:space="0" w:color="auto"/>
                    <w:bottom w:val="none" w:sz="0" w:space="0" w:color="auto"/>
                    <w:right w:val="none" w:sz="0" w:space="0" w:color="auto"/>
                  </w:divBdr>
                  <w:divsChild>
                    <w:div w:id="817571001">
                      <w:marLeft w:val="0"/>
                      <w:marRight w:val="0"/>
                      <w:marTop w:val="0"/>
                      <w:marBottom w:val="0"/>
                      <w:divBdr>
                        <w:top w:val="none" w:sz="0" w:space="0" w:color="auto"/>
                        <w:left w:val="none" w:sz="0" w:space="0" w:color="auto"/>
                        <w:bottom w:val="none" w:sz="0" w:space="0" w:color="auto"/>
                        <w:right w:val="none" w:sz="0" w:space="0" w:color="auto"/>
                      </w:divBdr>
                    </w:div>
                  </w:divsChild>
                </w:div>
                <w:div w:id="2096634250">
                  <w:marLeft w:val="0"/>
                  <w:marRight w:val="0"/>
                  <w:marTop w:val="0"/>
                  <w:marBottom w:val="0"/>
                  <w:divBdr>
                    <w:top w:val="none" w:sz="0" w:space="0" w:color="auto"/>
                    <w:left w:val="none" w:sz="0" w:space="0" w:color="auto"/>
                    <w:bottom w:val="none" w:sz="0" w:space="0" w:color="auto"/>
                    <w:right w:val="none" w:sz="0" w:space="0" w:color="auto"/>
                  </w:divBdr>
                  <w:divsChild>
                    <w:div w:id="73042097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989594420">
          <w:marLeft w:val="0"/>
          <w:marRight w:val="0"/>
          <w:marTop w:val="0"/>
          <w:marBottom w:val="0"/>
          <w:divBdr>
            <w:top w:val="none" w:sz="0" w:space="0" w:color="auto"/>
            <w:left w:val="none" w:sz="0" w:space="0" w:color="auto"/>
            <w:bottom w:val="none" w:sz="0" w:space="0" w:color="auto"/>
            <w:right w:val="none" w:sz="0" w:space="0" w:color="auto"/>
          </w:divBdr>
        </w:div>
        <w:div w:id="1058749168">
          <w:marLeft w:val="0"/>
          <w:marRight w:val="0"/>
          <w:marTop w:val="0"/>
          <w:marBottom w:val="0"/>
          <w:divBdr>
            <w:top w:val="none" w:sz="0" w:space="0" w:color="auto"/>
            <w:left w:val="none" w:sz="0" w:space="0" w:color="auto"/>
            <w:bottom w:val="none" w:sz="0" w:space="0" w:color="auto"/>
            <w:right w:val="none" w:sz="0" w:space="0" w:color="auto"/>
          </w:divBdr>
        </w:div>
        <w:div w:id="1064139615">
          <w:marLeft w:val="0"/>
          <w:marRight w:val="0"/>
          <w:marTop w:val="0"/>
          <w:marBottom w:val="0"/>
          <w:divBdr>
            <w:top w:val="none" w:sz="0" w:space="0" w:color="auto"/>
            <w:left w:val="none" w:sz="0" w:space="0" w:color="auto"/>
            <w:bottom w:val="none" w:sz="0" w:space="0" w:color="auto"/>
            <w:right w:val="none" w:sz="0" w:space="0" w:color="auto"/>
          </w:divBdr>
        </w:div>
        <w:div w:id="1069811909">
          <w:marLeft w:val="0"/>
          <w:marRight w:val="0"/>
          <w:marTop w:val="0"/>
          <w:marBottom w:val="0"/>
          <w:divBdr>
            <w:top w:val="none" w:sz="0" w:space="0" w:color="auto"/>
            <w:left w:val="none" w:sz="0" w:space="0" w:color="auto"/>
            <w:bottom w:val="none" w:sz="0" w:space="0" w:color="auto"/>
            <w:right w:val="none" w:sz="0" w:space="0" w:color="auto"/>
          </w:divBdr>
        </w:div>
        <w:div w:id="1078793666">
          <w:marLeft w:val="0"/>
          <w:marRight w:val="0"/>
          <w:marTop w:val="0"/>
          <w:marBottom w:val="0"/>
          <w:divBdr>
            <w:top w:val="none" w:sz="0" w:space="0" w:color="auto"/>
            <w:left w:val="none" w:sz="0" w:space="0" w:color="auto"/>
            <w:bottom w:val="none" w:sz="0" w:space="0" w:color="auto"/>
            <w:right w:val="none" w:sz="0" w:space="0" w:color="auto"/>
          </w:divBdr>
        </w:div>
        <w:div w:id="1090850205">
          <w:marLeft w:val="0"/>
          <w:marRight w:val="0"/>
          <w:marTop w:val="0"/>
          <w:marBottom w:val="0"/>
          <w:divBdr>
            <w:top w:val="none" w:sz="0" w:space="0" w:color="auto"/>
            <w:left w:val="none" w:sz="0" w:space="0" w:color="auto"/>
            <w:bottom w:val="none" w:sz="0" w:space="0" w:color="auto"/>
            <w:right w:val="none" w:sz="0" w:space="0" w:color="auto"/>
          </w:divBdr>
        </w:div>
        <w:div w:id="1104494202">
          <w:marLeft w:val="0"/>
          <w:marRight w:val="0"/>
          <w:marTop w:val="0"/>
          <w:marBottom w:val="0"/>
          <w:divBdr>
            <w:top w:val="none" w:sz="0" w:space="0" w:color="auto"/>
            <w:left w:val="none" w:sz="0" w:space="0" w:color="auto"/>
            <w:bottom w:val="none" w:sz="0" w:space="0" w:color="auto"/>
            <w:right w:val="none" w:sz="0" w:space="0" w:color="auto"/>
          </w:divBdr>
        </w:div>
        <w:div w:id="1105464894">
          <w:marLeft w:val="0"/>
          <w:marRight w:val="0"/>
          <w:marTop w:val="0"/>
          <w:marBottom w:val="0"/>
          <w:divBdr>
            <w:top w:val="none" w:sz="0" w:space="0" w:color="auto"/>
            <w:left w:val="none" w:sz="0" w:space="0" w:color="auto"/>
            <w:bottom w:val="none" w:sz="0" w:space="0" w:color="auto"/>
            <w:right w:val="none" w:sz="0" w:space="0" w:color="auto"/>
          </w:divBdr>
        </w:div>
        <w:div w:id="1132361216">
          <w:marLeft w:val="0"/>
          <w:marRight w:val="0"/>
          <w:marTop w:val="0"/>
          <w:marBottom w:val="0"/>
          <w:divBdr>
            <w:top w:val="none" w:sz="0" w:space="0" w:color="auto"/>
            <w:left w:val="none" w:sz="0" w:space="0" w:color="auto"/>
            <w:bottom w:val="none" w:sz="0" w:space="0" w:color="auto"/>
            <w:right w:val="none" w:sz="0" w:space="0" w:color="auto"/>
          </w:divBdr>
        </w:div>
        <w:div w:id="1368409814">
          <w:marLeft w:val="0"/>
          <w:marRight w:val="0"/>
          <w:marTop w:val="0"/>
          <w:marBottom w:val="0"/>
          <w:divBdr>
            <w:top w:val="none" w:sz="0" w:space="0" w:color="auto"/>
            <w:left w:val="none" w:sz="0" w:space="0" w:color="auto"/>
            <w:bottom w:val="none" w:sz="0" w:space="0" w:color="auto"/>
            <w:right w:val="none" w:sz="0" w:space="0" w:color="auto"/>
          </w:divBdr>
        </w:div>
        <w:div w:id="1412123461">
          <w:marLeft w:val="0"/>
          <w:marRight w:val="0"/>
          <w:marTop w:val="0"/>
          <w:marBottom w:val="0"/>
          <w:divBdr>
            <w:top w:val="none" w:sz="0" w:space="0" w:color="auto"/>
            <w:left w:val="none" w:sz="0" w:space="0" w:color="auto"/>
            <w:bottom w:val="none" w:sz="0" w:space="0" w:color="auto"/>
            <w:right w:val="none" w:sz="0" w:space="0" w:color="auto"/>
          </w:divBdr>
          <w:divsChild>
            <w:div w:id="635990169">
              <w:marLeft w:val="0"/>
              <w:marRight w:val="0"/>
              <w:marTop w:val="30"/>
              <w:marBottom w:val="30"/>
              <w:divBdr>
                <w:top w:val="none" w:sz="0" w:space="0" w:color="auto"/>
                <w:left w:val="none" w:sz="0" w:space="0" w:color="auto"/>
                <w:bottom w:val="none" w:sz="0" w:space="0" w:color="auto"/>
                <w:right w:val="none" w:sz="0" w:space="0" w:color="auto"/>
              </w:divBdr>
              <w:divsChild>
                <w:div w:id="157769676">
                  <w:marLeft w:val="0"/>
                  <w:marRight w:val="0"/>
                  <w:marTop w:val="0"/>
                  <w:marBottom w:val="0"/>
                  <w:divBdr>
                    <w:top w:val="none" w:sz="0" w:space="0" w:color="auto"/>
                    <w:left w:val="none" w:sz="0" w:space="0" w:color="auto"/>
                    <w:bottom w:val="none" w:sz="0" w:space="0" w:color="auto"/>
                    <w:right w:val="none" w:sz="0" w:space="0" w:color="auto"/>
                  </w:divBdr>
                  <w:divsChild>
                    <w:div w:id="1556350656">
                      <w:marLeft w:val="0"/>
                      <w:marRight w:val="0"/>
                      <w:marTop w:val="0"/>
                      <w:marBottom w:val="0"/>
                      <w:divBdr>
                        <w:top w:val="none" w:sz="0" w:space="0" w:color="auto"/>
                        <w:left w:val="none" w:sz="0" w:space="0" w:color="auto"/>
                        <w:bottom w:val="none" w:sz="0" w:space="0" w:color="auto"/>
                        <w:right w:val="none" w:sz="0" w:space="0" w:color="auto"/>
                      </w:divBdr>
                    </w:div>
                  </w:divsChild>
                </w:div>
                <w:div w:id="669019416">
                  <w:marLeft w:val="0"/>
                  <w:marRight w:val="0"/>
                  <w:marTop w:val="0"/>
                  <w:marBottom w:val="0"/>
                  <w:divBdr>
                    <w:top w:val="none" w:sz="0" w:space="0" w:color="auto"/>
                    <w:left w:val="none" w:sz="0" w:space="0" w:color="auto"/>
                    <w:bottom w:val="none" w:sz="0" w:space="0" w:color="auto"/>
                    <w:right w:val="none" w:sz="0" w:space="0" w:color="auto"/>
                  </w:divBdr>
                  <w:divsChild>
                    <w:div w:id="1099986029">
                      <w:marLeft w:val="0"/>
                      <w:marRight w:val="0"/>
                      <w:marTop w:val="0"/>
                      <w:marBottom w:val="0"/>
                      <w:divBdr>
                        <w:top w:val="none" w:sz="0" w:space="0" w:color="auto"/>
                        <w:left w:val="none" w:sz="0" w:space="0" w:color="auto"/>
                        <w:bottom w:val="none" w:sz="0" w:space="0" w:color="auto"/>
                        <w:right w:val="none" w:sz="0" w:space="0" w:color="auto"/>
                      </w:divBdr>
                    </w:div>
                  </w:divsChild>
                </w:div>
                <w:div w:id="1558514199">
                  <w:marLeft w:val="0"/>
                  <w:marRight w:val="0"/>
                  <w:marTop w:val="0"/>
                  <w:marBottom w:val="0"/>
                  <w:divBdr>
                    <w:top w:val="none" w:sz="0" w:space="0" w:color="auto"/>
                    <w:left w:val="none" w:sz="0" w:space="0" w:color="auto"/>
                    <w:bottom w:val="none" w:sz="0" w:space="0" w:color="auto"/>
                    <w:right w:val="none" w:sz="0" w:space="0" w:color="auto"/>
                  </w:divBdr>
                  <w:divsChild>
                    <w:div w:id="131328810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656765873">
          <w:marLeft w:val="0"/>
          <w:marRight w:val="0"/>
          <w:marTop w:val="0"/>
          <w:marBottom w:val="0"/>
          <w:divBdr>
            <w:top w:val="none" w:sz="0" w:space="0" w:color="auto"/>
            <w:left w:val="none" w:sz="0" w:space="0" w:color="auto"/>
            <w:bottom w:val="none" w:sz="0" w:space="0" w:color="auto"/>
            <w:right w:val="none" w:sz="0" w:space="0" w:color="auto"/>
          </w:divBdr>
        </w:div>
        <w:div w:id="1707022538">
          <w:marLeft w:val="0"/>
          <w:marRight w:val="0"/>
          <w:marTop w:val="0"/>
          <w:marBottom w:val="0"/>
          <w:divBdr>
            <w:top w:val="none" w:sz="0" w:space="0" w:color="auto"/>
            <w:left w:val="none" w:sz="0" w:space="0" w:color="auto"/>
            <w:bottom w:val="none" w:sz="0" w:space="0" w:color="auto"/>
            <w:right w:val="none" w:sz="0" w:space="0" w:color="auto"/>
          </w:divBdr>
        </w:div>
        <w:div w:id="1782141534">
          <w:marLeft w:val="0"/>
          <w:marRight w:val="0"/>
          <w:marTop w:val="0"/>
          <w:marBottom w:val="0"/>
          <w:divBdr>
            <w:top w:val="none" w:sz="0" w:space="0" w:color="auto"/>
            <w:left w:val="none" w:sz="0" w:space="0" w:color="auto"/>
            <w:bottom w:val="none" w:sz="0" w:space="0" w:color="auto"/>
            <w:right w:val="none" w:sz="0" w:space="0" w:color="auto"/>
          </w:divBdr>
        </w:div>
        <w:div w:id="1813794609">
          <w:marLeft w:val="0"/>
          <w:marRight w:val="0"/>
          <w:marTop w:val="0"/>
          <w:marBottom w:val="0"/>
          <w:divBdr>
            <w:top w:val="none" w:sz="0" w:space="0" w:color="auto"/>
            <w:left w:val="none" w:sz="0" w:space="0" w:color="auto"/>
            <w:bottom w:val="none" w:sz="0" w:space="0" w:color="auto"/>
            <w:right w:val="none" w:sz="0" w:space="0" w:color="auto"/>
          </w:divBdr>
        </w:div>
        <w:div w:id="1834444410">
          <w:marLeft w:val="0"/>
          <w:marRight w:val="0"/>
          <w:marTop w:val="0"/>
          <w:marBottom w:val="0"/>
          <w:divBdr>
            <w:top w:val="none" w:sz="0" w:space="0" w:color="auto"/>
            <w:left w:val="none" w:sz="0" w:space="0" w:color="auto"/>
            <w:bottom w:val="none" w:sz="0" w:space="0" w:color="auto"/>
            <w:right w:val="none" w:sz="0" w:space="0" w:color="auto"/>
          </w:divBdr>
        </w:div>
        <w:div w:id="1868978566">
          <w:marLeft w:val="0"/>
          <w:marRight w:val="0"/>
          <w:marTop w:val="0"/>
          <w:marBottom w:val="0"/>
          <w:divBdr>
            <w:top w:val="none" w:sz="0" w:space="0" w:color="auto"/>
            <w:left w:val="none" w:sz="0" w:space="0" w:color="auto"/>
            <w:bottom w:val="none" w:sz="0" w:space="0" w:color="auto"/>
            <w:right w:val="none" w:sz="0" w:space="0" w:color="auto"/>
          </w:divBdr>
        </w:div>
        <w:div w:id="1883596603">
          <w:marLeft w:val="0"/>
          <w:marRight w:val="0"/>
          <w:marTop w:val="0"/>
          <w:marBottom w:val="0"/>
          <w:divBdr>
            <w:top w:val="none" w:sz="0" w:space="0" w:color="auto"/>
            <w:left w:val="none" w:sz="0" w:space="0" w:color="auto"/>
            <w:bottom w:val="none" w:sz="0" w:space="0" w:color="auto"/>
            <w:right w:val="none" w:sz="0" w:space="0" w:color="auto"/>
          </w:divBdr>
        </w:div>
        <w:div w:id="1902060405">
          <w:marLeft w:val="0"/>
          <w:marRight w:val="0"/>
          <w:marTop w:val="0"/>
          <w:marBottom w:val="0"/>
          <w:divBdr>
            <w:top w:val="none" w:sz="0" w:space="0" w:color="auto"/>
            <w:left w:val="none" w:sz="0" w:space="0" w:color="auto"/>
            <w:bottom w:val="none" w:sz="0" w:space="0" w:color="auto"/>
            <w:right w:val="none" w:sz="0" w:space="0" w:color="auto"/>
          </w:divBdr>
        </w:div>
        <w:div w:id="2023701627">
          <w:marLeft w:val="0"/>
          <w:marRight w:val="0"/>
          <w:marTop w:val="0"/>
          <w:marBottom w:val="0"/>
          <w:divBdr>
            <w:top w:val="none" w:sz="0" w:space="0" w:color="auto"/>
            <w:left w:val="none" w:sz="0" w:space="0" w:color="auto"/>
            <w:bottom w:val="none" w:sz="0" w:space="0" w:color="auto"/>
            <w:right w:val="none" w:sz="0" w:space="0" w:color="auto"/>
          </w:divBdr>
        </w:div>
        <w:div w:id="2045323093">
          <w:marLeft w:val="0"/>
          <w:marRight w:val="0"/>
          <w:marTop w:val="0"/>
          <w:marBottom w:val="0"/>
          <w:divBdr>
            <w:top w:val="none" w:sz="0" w:space="0" w:color="auto"/>
            <w:left w:val="none" w:sz="0" w:space="0" w:color="auto"/>
            <w:bottom w:val="none" w:sz="0" w:space="0" w:color="auto"/>
            <w:right w:val="none" w:sz="0" w:space="0" w:color="auto"/>
          </w:divBdr>
        </w:div>
        <w:div w:id="2093355913">
          <w:marLeft w:val="0"/>
          <w:marRight w:val="0"/>
          <w:marTop w:val="0"/>
          <w:marBottom w:val="0"/>
          <w:divBdr>
            <w:top w:val="none" w:sz="0" w:space="0" w:color="auto"/>
            <w:left w:val="none" w:sz="0" w:space="0" w:color="auto"/>
            <w:bottom w:val="none" w:sz="0" w:space="0" w:color="auto"/>
            <w:right w:val="none" w:sz="0" w:space="0" w:color="auto"/>
          </w:divBdr>
        </w:div>
        <w:div w:id="2114131633">
          <w:marLeft w:val="0"/>
          <w:marRight w:val="0"/>
          <w:marTop w:val="0"/>
          <w:marBottom w:val="0"/>
          <w:divBdr>
            <w:top w:val="none" w:sz="0" w:space="0" w:color="auto"/>
            <w:left w:val="none" w:sz="0" w:space="0" w:color="auto"/>
            <w:bottom w:val="none" w:sz="0" w:space="0" w:color="auto"/>
            <w:right w:val="none" w:sz="0" w:space="0" w:color="auto"/>
          </w:divBdr>
        </w:div>
        <w:div w:id="2130124255">
          <w:marLeft w:val="0"/>
          <w:marRight w:val="0"/>
          <w:marTop w:val="0"/>
          <w:marBottom w:val="0"/>
          <w:divBdr>
            <w:top w:val="none" w:sz="0" w:space="0" w:color="auto"/>
            <w:left w:val="none" w:sz="0" w:space="0" w:color="auto"/>
            <w:bottom w:val="none" w:sz="0" w:space="0" w:color="auto"/>
            <w:right w:val="none" w:sz="0" w:space="0" w:color="auto"/>
          </w:divBdr>
          <w:divsChild>
            <w:div w:id="1987010763">
              <w:marLeft w:val="0"/>
              <w:marRight w:val="0"/>
              <w:marTop w:val="30"/>
              <w:marBottom w:val="30"/>
              <w:divBdr>
                <w:top w:val="none" w:sz="0" w:space="0" w:color="auto"/>
                <w:left w:val="none" w:sz="0" w:space="0" w:color="auto"/>
                <w:bottom w:val="none" w:sz="0" w:space="0" w:color="auto"/>
                <w:right w:val="none" w:sz="0" w:space="0" w:color="auto"/>
              </w:divBdr>
              <w:divsChild>
                <w:div w:id="1020472076">
                  <w:marLeft w:val="0"/>
                  <w:marRight w:val="0"/>
                  <w:marTop w:val="0"/>
                  <w:marBottom w:val="0"/>
                  <w:divBdr>
                    <w:top w:val="none" w:sz="0" w:space="0" w:color="auto"/>
                    <w:left w:val="none" w:sz="0" w:space="0" w:color="auto"/>
                    <w:bottom w:val="none" w:sz="0" w:space="0" w:color="auto"/>
                    <w:right w:val="none" w:sz="0" w:space="0" w:color="auto"/>
                  </w:divBdr>
                  <w:divsChild>
                    <w:div w:id="399526999">
                      <w:marLeft w:val="0"/>
                      <w:marRight w:val="0"/>
                      <w:marTop w:val="0"/>
                      <w:marBottom w:val="0"/>
                      <w:divBdr>
                        <w:top w:val="none" w:sz="0" w:space="0" w:color="auto"/>
                        <w:left w:val="none" w:sz="0" w:space="0" w:color="auto"/>
                        <w:bottom w:val="none" w:sz="0" w:space="0" w:color="auto"/>
                        <w:right w:val="none" w:sz="0" w:space="0" w:color="auto"/>
                      </w:divBdr>
                    </w:div>
                    <w:div w:id="2134908030">
                      <w:marLeft w:val="0"/>
                      <w:marRight w:val="0"/>
                      <w:marTop w:val="0"/>
                      <w:marBottom w:val="0"/>
                      <w:divBdr>
                        <w:top w:val="none" w:sz="0" w:space="0" w:color="auto"/>
                        <w:left w:val="none" w:sz="0" w:space="0" w:color="auto"/>
                        <w:bottom w:val="none" w:sz="0" w:space="0" w:color="auto"/>
                        <w:right w:val="none" w:sz="0" w:space="0" w:color="auto"/>
                      </w:divBdr>
                    </w:div>
                  </w:divsChild>
                </w:div>
                <w:div w:id="1260676960">
                  <w:marLeft w:val="0"/>
                  <w:marRight w:val="0"/>
                  <w:marTop w:val="0"/>
                  <w:marBottom w:val="0"/>
                  <w:divBdr>
                    <w:top w:val="none" w:sz="0" w:space="0" w:color="auto"/>
                    <w:left w:val="none" w:sz="0" w:space="0" w:color="auto"/>
                    <w:bottom w:val="none" w:sz="0" w:space="0" w:color="auto"/>
                    <w:right w:val="none" w:sz="0" w:space="0" w:color="auto"/>
                  </w:divBdr>
                  <w:divsChild>
                    <w:div w:id="13270579">
                      <w:marLeft w:val="0"/>
                      <w:marRight w:val="0"/>
                      <w:marTop w:val="0"/>
                      <w:marBottom w:val="0"/>
                      <w:divBdr>
                        <w:top w:val="none" w:sz="0" w:space="0" w:color="auto"/>
                        <w:left w:val="none" w:sz="0" w:space="0" w:color="auto"/>
                        <w:bottom w:val="none" w:sz="0" w:space="0" w:color="auto"/>
                        <w:right w:val="none" w:sz="0" w:space="0" w:color="auto"/>
                      </w:divBdr>
                    </w:div>
                    <w:div w:id="550000478">
                      <w:marLeft w:val="0"/>
                      <w:marRight w:val="0"/>
                      <w:marTop w:val="0"/>
                      <w:marBottom w:val="0"/>
                      <w:divBdr>
                        <w:top w:val="none" w:sz="0" w:space="0" w:color="auto"/>
                        <w:left w:val="none" w:sz="0" w:space="0" w:color="auto"/>
                        <w:bottom w:val="none" w:sz="0" w:space="0" w:color="auto"/>
                        <w:right w:val="none" w:sz="0" w:space="0" w:color="auto"/>
                      </w:divBdr>
                    </w:div>
                  </w:divsChild>
                </w:div>
                <w:div w:id="1705058897">
                  <w:marLeft w:val="0"/>
                  <w:marRight w:val="0"/>
                  <w:marTop w:val="0"/>
                  <w:marBottom w:val="0"/>
                  <w:divBdr>
                    <w:top w:val="none" w:sz="0" w:space="0" w:color="auto"/>
                    <w:left w:val="none" w:sz="0" w:space="0" w:color="auto"/>
                    <w:bottom w:val="none" w:sz="0" w:space="0" w:color="auto"/>
                    <w:right w:val="none" w:sz="0" w:space="0" w:color="auto"/>
                  </w:divBdr>
                  <w:divsChild>
                    <w:div w:id="338846986">
                      <w:marLeft w:val="0"/>
                      <w:marRight w:val="0"/>
                      <w:marTop w:val="0"/>
                      <w:marBottom w:val="0"/>
                      <w:divBdr>
                        <w:top w:val="none" w:sz="0" w:space="0" w:color="auto"/>
                        <w:left w:val="none" w:sz="0" w:space="0" w:color="auto"/>
                        <w:bottom w:val="none" w:sz="0" w:space="0" w:color="auto"/>
                        <w:right w:val="none" w:sz="0" w:space="0" w:color="auto"/>
                      </w:divBdr>
                    </w:div>
                    <w:div w:id="1858688970">
                      <w:marLeft w:val="0"/>
                      <w:marRight w:val="0"/>
                      <w:marTop w:val="0"/>
                      <w:marBottom w:val="0"/>
                      <w:divBdr>
                        <w:top w:val="none" w:sz="0" w:space="0" w:color="auto"/>
                        <w:left w:val="none" w:sz="0" w:space="0" w:color="auto"/>
                        <w:bottom w:val="none" w:sz="0" w:space="0" w:color="auto"/>
                        <w:right w:val="none" w:sz="0" w:space="0" w:color="auto"/>
                      </w:divBdr>
                    </w:div>
                  </w:divsChild>
                </w:div>
                <w:div w:id="1917548629">
                  <w:marLeft w:val="0"/>
                  <w:marRight w:val="0"/>
                  <w:marTop w:val="0"/>
                  <w:marBottom w:val="0"/>
                  <w:divBdr>
                    <w:top w:val="none" w:sz="0" w:space="0" w:color="auto"/>
                    <w:left w:val="none" w:sz="0" w:space="0" w:color="auto"/>
                    <w:bottom w:val="none" w:sz="0" w:space="0" w:color="auto"/>
                    <w:right w:val="none" w:sz="0" w:space="0" w:color="auto"/>
                  </w:divBdr>
                  <w:divsChild>
                    <w:div w:id="164056189">
                      <w:marLeft w:val="0"/>
                      <w:marRight w:val="0"/>
                      <w:marTop w:val="0"/>
                      <w:marBottom w:val="0"/>
                      <w:divBdr>
                        <w:top w:val="none" w:sz="0" w:space="0" w:color="auto"/>
                        <w:left w:val="none" w:sz="0" w:space="0" w:color="auto"/>
                        <w:bottom w:val="none" w:sz="0" w:space="0" w:color="auto"/>
                        <w:right w:val="none" w:sz="0" w:space="0" w:color="auto"/>
                      </w:divBdr>
                    </w:div>
                    <w:div w:id="49757372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37036630">
      <w:bodyDiv w:val="1"/>
      <w:marLeft w:val="0"/>
      <w:marRight w:val="0"/>
      <w:marTop w:val="0"/>
      <w:marBottom w:val="0"/>
      <w:divBdr>
        <w:top w:val="none" w:sz="0" w:space="0" w:color="auto"/>
        <w:left w:val="none" w:sz="0" w:space="0" w:color="auto"/>
        <w:bottom w:val="none" w:sz="0" w:space="0" w:color="auto"/>
        <w:right w:val="none" w:sz="0" w:space="0" w:color="auto"/>
      </w:divBdr>
      <w:divsChild>
        <w:div w:id="5598591">
          <w:marLeft w:val="0"/>
          <w:marRight w:val="0"/>
          <w:marTop w:val="0"/>
          <w:marBottom w:val="0"/>
          <w:divBdr>
            <w:top w:val="none" w:sz="0" w:space="0" w:color="auto"/>
            <w:left w:val="none" w:sz="0" w:space="0" w:color="auto"/>
            <w:bottom w:val="none" w:sz="0" w:space="0" w:color="auto"/>
            <w:right w:val="none" w:sz="0" w:space="0" w:color="auto"/>
          </w:divBdr>
        </w:div>
        <w:div w:id="54280492">
          <w:marLeft w:val="0"/>
          <w:marRight w:val="0"/>
          <w:marTop w:val="0"/>
          <w:marBottom w:val="0"/>
          <w:divBdr>
            <w:top w:val="none" w:sz="0" w:space="0" w:color="auto"/>
            <w:left w:val="none" w:sz="0" w:space="0" w:color="auto"/>
            <w:bottom w:val="none" w:sz="0" w:space="0" w:color="auto"/>
            <w:right w:val="none" w:sz="0" w:space="0" w:color="auto"/>
          </w:divBdr>
        </w:div>
        <w:div w:id="90201290">
          <w:marLeft w:val="0"/>
          <w:marRight w:val="0"/>
          <w:marTop w:val="0"/>
          <w:marBottom w:val="0"/>
          <w:divBdr>
            <w:top w:val="none" w:sz="0" w:space="0" w:color="auto"/>
            <w:left w:val="none" w:sz="0" w:space="0" w:color="auto"/>
            <w:bottom w:val="none" w:sz="0" w:space="0" w:color="auto"/>
            <w:right w:val="none" w:sz="0" w:space="0" w:color="auto"/>
          </w:divBdr>
        </w:div>
        <w:div w:id="93092631">
          <w:marLeft w:val="0"/>
          <w:marRight w:val="0"/>
          <w:marTop w:val="0"/>
          <w:marBottom w:val="0"/>
          <w:divBdr>
            <w:top w:val="none" w:sz="0" w:space="0" w:color="auto"/>
            <w:left w:val="none" w:sz="0" w:space="0" w:color="auto"/>
            <w:bottom w:val="none" w:sz="0" w:space="0" w:color="auto"/>
            <w:right w:val="none" w:sz="0" w:space="0" w:color="auto"/>
          </w:divBdr>
          <w:divsChild>
            <w:div w:id="1384407464">
              <w:marLeft w:val="-75"/>
              <w:marRight w:val="0"/>
              <w:marTop w:val="30"/>
              <w:marBottom w:val="30"/>
              <w:divBdr>
                <w:top w:val="none" w:sz="0" w:space="0" w:color="auto"/>
                <w:left w:val="none" w:sz="0" w:space="0" w:color="auto"/>
                <w:bottom w:val="none" w:sz="0" w:space="0" w:color="auto"/>
                <w:right w:val="none" w:sz="0" w:space="0" w:color="auto"/>
              </w:divBdr>
              <w:divsChild>
                <w:div w:id="10184104">
                  <w:marLeft w:val="0"/>
                  <w:marRight w:val="0"/>
                  <w:marTop w:val="0"/>
                  <w:marBottom w:val="0"/>
                  <w:divBdr>
                    <w:top w:val="none" w:sz="0" w:space="0" w:color="auto"/>
                    <w:left w:val="none" w:sz="0" w:space="0" w:color="auto"/>
                    <w:bottom w:val="none" w:sz="0" w:space="0" w:color="auto"/>
                    <w:right w:val="none" w:sz="0" w:space="0" w:color="auto"/>
                  </w:divBdr>
                  <w:divsChild>
                    <w:div w:id="754714598">
                      <w:marLeft w:val="0"/>
                      <w:marRight w:val="0"/>
                      <w:marTop w:val="0"/>
                      <w:marBottom w:val="0"/>
                      <w:divBdr>
                        <w:top w:val="none" w:sz="0" w:space="0" w:color="auto"/>
                        <w:left w:val="none" w:sz="0" w:space="0" w:color="auto"/>
                        <w:bottom w:val="none" w:sz="0" w:space="0" w:color="auto"/>
                        <w:right w:val="none" w:sz="0" w:space="0" w:color="auto"/>
                      </w:divBdr>
                    </w:div>
                  </w:divsChild>
                </w:div>
                <w:div w:id="504905476">
                  <w:marLeft w:val="0"/>
                  <w:marRight w:val="0"/>
                  <w:marTop w:val="0"/>
                  <w:marBottom w:val="0"/>
                  <w:divBdr>
                    <w:top w:val="none" w:sz="0" w:space="0" w:color="auto"/>
                    <w:left w:val="none" w:sz="0" w:space="0" w:color="auto"/>
                    <w:bottom w:val="none" w:sz="0" w:space="0" w:color="auto"/>
                    <w:right w:val="none" w:sz="0" w:space="0" w:color="auto"/>
                  </w:divBdr>
                  <w:divsChild>
                    <w:div w:id="941763544">
                      <w:marLeft w:val="0"/>
                      <w:marRight w:val="0"/>
                      <w:marTop w:val="0"/>
                      <w:marBottom w:val="0"/>
                      <w:divBdr>
                        <w:top w:val="none" w:sz="0" w:space="0" w:color="auto"/>
                        <w:left w:val="none" w:sz="0" w:space="0" w:color="auto"/>
                        <w:bottom w:val="none" w:sz="0" w:space="0" w:color="auto"/>
                        <w:right w:val="none" w:sz="0" w:space="0" w:color="auto"/>
                      </w:divBdr>
                    </w:div>
                  </w:divsChild>
                </w:div>
                <w:div w:id="509567504">
                  <w:marLeft w:val="0"/>
                  <w:marRight w:val="0"/>
                  <w:marTop w:val="0"/>
                  <w:marBottom w:val="0"/>
                  <w:divBdr>
                    <w:top w:val="none" w:sz="0" w:space="0" w:color="auto"/>
                    <w:left w:val="none" w:sz="0" w:space="0" w:color="auto"/>
                    <w:bottom w:val="none" w:sz="0" w:space="0" w:color="auto"/>
                    <w:right w:val="none" w:sz="0" w:space="0" w:color="auto"/>
                  </w:divBdr>
                  <w:divsChild>
                    <w:div w:id="1493060601">
                      <w:marLeft w:val="0"/>
                      <w:marRight w:val="0"/>
                      <w:marTop w:val="0"/>
                      <w:marBottom w:val="0"/>
                      <w:divBdr>
                        <w:top w:val="none" w:sz="0" w:space="0" w:color="auto"/>
                        <w:left w:val="none" w:sz="0" w:space="0" w:color="auto"/>
                        <w:bottom w:val="none" w:sz="0" w:space="0" w:color="auto"/>
                        <w:right w:val="none" w:sz="0" w:space="0" w:color="auto"/>
                      </w:divBdr>
                    </w:div>
                  </w:divsChild>
                </w:div>
                <w:div w:id="534273014">
                  <w:marLeft w:val="0"/>
                  <w:marRight w:val="0"/>
                  <w:marTop w:val="0"/>
                  <w:marBottom w:val="0"/>
                  <w:divBdr>
                    <w:top w:val="none" w:sz="0" w:space="0" w:color="auto"/>
                    <w:left w:val="none" w:sz="0" w:space="0" w:color="auto"/>
                    <w:bottom w:val="none" w:sz="0" w:space="0" w:color="auto"/>
                    <w:right w:val="none" w:sz="0" w:space="0" w:color="auto"/>
                  </w:divBdr>
                </w:div>
                <w:div w:id="658047640">
                  <w:marLeft w:val="0"/>
                  <w:marRight w:val="0"/>
                  <w:marTop w:val="0"/>
                  <w:marBottom w:val="0"/>
                  <w:divBdr>
                    <w:top w:val="none" w:sz="0" w:space="0" w:color="auto"/>
                    <w:left w:val="none" w:sz="0" w:space="0" w:color="auto"/>
                    <w:bottom w:val="none" w:sz="0" w:space="0" w:color="auto"/>
                    <w:right w:val="none" w:sz="0" w:space="0" w:color="auto"/>
                  </w:divBdr>
                  <w:divsChild>
                    <w:div w:id="1514957963">
                      <w:marLeft w:val="0"/>
                      <w:marRight w:val="0"/>
                      <w:marTop w:val="0"/>
                      <w:marBottom w:val="0"/>
                      <w:divBdr>
                        <w:top w:val="none" w:sz="0" w:space="0" w:color="auto"/>
                        <w:left w:val="none" w:sz="0" w:space="0" w:color="auto"/>
                        <w:bottom w:val="none" w:sz="0" w:space="0" w:color="auto"/>
                        <w:right w:val="none" w:sz="0" w:space="0" w:color="auto"/>
                      </w:divBdr>
                    </w:div>
                  </w:divsChild>
                </w:div>
                <w:div w:id="675497239">
                  <w:marLeft w:val="0"/>
                  <w:marRight w:val="0"/>
                  <w:marTop w:val="0"/>
                  <w:marBottom w:val="0"/>
                  <w:divBdr>
                    <w:top w:val="none" w:sz="0" w:space="0" w:color="auto"/>
                    <w:left w:val="none" w:sz="0" w:space="0" w:color="auto"/>
                    <w:bottom w:val="none" w:sz="0" w:space="0" w:color="auto"/>
                    <w:right w:val="none" w:sz="0" w:space="0" w:color="auto"/>
                  </w:divBdr>
                  <w:divsChild>
                    <w:div w:id="1667519031">
                      <w:marLeft w:val="0"/>
                      <w:marRight w:val="0"/>
                      <w:marTop w:val="0"/>
                      <w:marBottom w:val="0"/>
                      <w:divBdr>
                        <w:top w:val="none" w:sz="0" w:space="0" w:color="auto"/>
                        <w:left w:val="none" w:sz="0" w:space="0" w:color="auto"/>
                        <w:bottom w:val="none" w:sz="0" w:space="0" w:color="auto"/>
                        <w:right w:val="none" w:sz="0" w:space="0" w:color="auto"/>
                      </w:divBdr>
                    </w:div>
                  </w:divsChild>
                </w:div>
                <w:div w:id="750464764">
                  <w:marLeft w:val="0"/>
                  <w:marRight w:val="0"/>
                  <w:marTop w:val="0"/>
                  <w:marBottom w:val="0"/>
                  <w:divBdr>
                    <w:top w:val="none" w:sz="0" w:space="0" w:color="auto"/>
                    <w:left w:val="none" w:sz="0" w:space="0" w:color="auto"/>
                    <w:bottom w:val="none" w:sz="0" w:space="0" w:color="auto"/>
                    <w:right w:val="none" w:sz="0" w:space="0" w:color="auto"/>
                  </w:divBdr>
                  <w:divsChild>
                    <w:div w:id="196281976">
                      <w:marLeft w:val="0"/>
                      <w:marRight w:val="0"/>
                      <w:marTop w:val="0"/>
                      <w:marBottom w:val="0"/>
                      <w:divBdr>
                        <w:top w:val="none" w:sz="0" w:space="0" w:color="auto"/>
                        <w:left w:val="none" w:sz="0" w:space="0" w:color="auto"/>
                        <w:bottom w:val="none" w:sz="0" w:space="0" w:color="auto"/>
                        <w:right w:val="none" w:sz="0" w:space="0" w:color="auto"/>
                      </w:divBdr>
                    </w:div>
                  </w:divsChild>
                </w:div>
                <w:div w:id="824053235">
                  <w:marLeft w:val="0"/>
                  <w:marRight w:val="0"/>
                  <w:marTop w:val="0"/>
                  <w:marBottom w:val="0"/>
                  <w:divBdr>
                    <w:top w:val="none" w:sz="0" w:space="0" w:color="auto"/>
                    <w:left w:val="none" w:sz="0" w:space="0" w:color="auto"/>
                    <w:bottom w:val="none" w:sz="0" w:space="0" w:color="auto"/>
                    <w:right w:val="none" w:sz="0" w:space="0" w:color="auto"/>
                  </w:divBdr>
                  <w:divsChild>
                    <w:div w:id="1802654463">
                      <w:marLeft w:val="0"/>
                      <w:marRight w:val="0"/>
                      <w:marTop w:val="0"/>
                      <w:marBottom w:val="0"/>
                      <w:divBdr>
                        <w:top w:val="none" w:sz="0" w:space="0" w:color="auto"/>
                        <w:left w:val="none" w:sz="0" w:space="0" w:color="auto"/>
                        <w:bottom w:val="none" w:sz="0" w:space="0" w:color="auto"/>
                        <w:right w:val="none" w:sz="0" w:space="0" w:color="auto"/>
                      </w:divBdr>
                    </w:div>
                  </w:divsChild>
                </w:div>
                <w:div w:id="837425917">
                  <w:marLeft w:val="0"/>
                  <w:marRight w:val="0"/>
                  <w:marTop w:val="0"/>
                  <w:marBottom w:val="0"/>
                  <w:divBdr>
                    <w:top w:val="none" w:sz="0" w:space="0" w:color="auto"/>
                    <w:left w:val="none" w:sz="0" w:space="0" w:color="auto"/>
                    <w:bottom w:val="none" w:sz="0" w:space="0" w:color="auto"/>
                    <w:right w:val="none" w:sz="0" w:space="0" w:color="auto"/>
                  </w:divBdr>
                  <w:divsChild>
                    <w:div w:id="693194525">
                      <w:marLeft w:val="0"/>
                      <w:marRight w:val="0"/>
                      <w:marTop w:val="0"/>
                      <w:marBottom w:val="0"/>
                      <w:divBdr>
                        <w:top w:val="none" w:sz="0" w:space="0" w:color="auto"/>
                        <w:left w:val="none" w:sz="0" w:space="0" w:color="auto"/>
                        <w:bottom w:val="none" w:sz="0" w:space="0" w:color="auto"/>
                        <w:right w:val="none" w:sz="0" w:space="0" w:color="auto"/>
                      </w:divBdr>
                    </w:div>
                  </w:divsChild>
                </w:div>
                <w:div w:id="972565003">
                  <w:marLeft w:val="0"/>
                  <w:marRight w:val="0"/>
                  <w:marTop w:val="0"/>
                  <w:marBottom w:val="0"/>
                  <w:divBdr>
                    <w:top w:val="none" w:sz="0" w:space="0" w:color="auto"/>
                    <w:left w:val="none" w:sz="0" w:space="0" w:color="auto"/>
                    <w:bottom w:val="none" w:sz="0" w:space="0" w:color="auto"/>
                    <w:right w:val="none" w:sz="0" w:space="0" w:color="auto"/>
                  </w:divBdr>
                  <w:divsChild>
                    <w:div w:id="166285990">
                      <w:marLeft w:val="0"/>
                      <w:marRight w:val="0"/>
                      <w:marTop w:val="0"/>
                      <w:marBottom w:val="0"/>
                      <w:divBdr>
                        <w:top w:val="none" w:sz="0" w:space="0" w:color="auto"/>
                        <w:left w:val="none" w:sz="0" w:space="0" w:color="auto"/>
                        <w:bottom w:val="none" w:sz="0" w:space="0" w:color="auto"/>
                        <w:right w:val="none" w:sz="0" w:space="0" w:color="auto"/>
                      </w:divBdr>
                    </w:div>
                  </w:divsChild>
                </w:div>
                <w:div w:id="1006633920">
                  <w:marLeft w:val="0"/>
                  <w:marRight w:val="0"/>
                  <w:marTop w:val="0"/>
                  <w:marBottom w:val="0"/>
                  <w:divBdr>
                    <w:top w:val="none" w:sz="0" w:space="0" w:color="auto"/>
                    <w:left w:val="none" w:sz="0" w:space="0" w:color="auto"/>
                    <w:bottom w:val="none" w:sz="0" w:space="0" w:color="auto"/>
                    <w:right w:val="none" w:sz="0" w:space="0" w:color="auto"/>
                  </w:divBdr>
                  <w:divsChild>
                    <w:div w:id="263922799">
                      <w:marLeft w:val="0"/>
                      <w:marRight w:val="0"/>
                      <w:marTop w:val="0"/>
                      <w:marBottom w:val="0"/>
                      <w:divBdr>
                        <w:top w:val="none" w:sz="0" w:space="0" w:color="auto"/>
                        <w:left w:val="none" w:sz="0" w:space="0" w:color="auto"/>
                        <w:bottom w:val="none" w:sz="0" w:space="0" w:color="auto"/>
                        <w:right w:val="none" w:sz="0" w:space="0" w:color="auto"/>
                      </w:divBdr>
                    </w:div>
                  </w:divsChild>
                </w:div>
                <w:div w:id="1010185513">
                  <w:marLeft w:val="0"/>
                  <w:marRight w:val="0"/>
                  <w:marTop w:val="0"/>
                  <w:marBottom w:val="0"/>
                  <w:divBdr>
                    <w:top w:val="none" w:sz="0" w:space="0" w:color="auto"/>
                    <w:left w:val="none" w:sz="0" w:space="0" w:color="auto"/>
                    <w:bottom w:val="none" w:sz="0" w:space="0" w:color="auto"/>
                    <w:right w:val="none" w:sz="0" w:space="0" w:color="auto"/>
                  </w:divBdr>
                  <w:divsChild>
                    <w:div w:id="314376340">
                      <w:marLeft w:val="0"/>
                      <w:marRight w:val="0"/>
                      <w:marTop w:val="0"/>
                      <w:marBottom w:val="0"/>
                      <w:divBdr>
                        <w:top w:val="none" w:sz="0" w:space="0" w:color="auto"/>
                        <w:left w:val="none" w:sz="0" w:space="0" w:color="auto"/>
                        <w:bottom w:val="none" w:sz="0" w:space="0" w:color="auto"/>
                        <w:right w:val="none" w:sz="0" w:space="0" w:color="auto"/>
                      </w:divBdr>
                    </w:div>
                  </w:divsChild>
                </w:div>
                <w:div w:id="1050614666">
                  <w:marLeft w:val="0"/>
                  <w:marRight w:val="0"/>
                  <w:marTop w:val="0"/>
                  <w:marBottom w:val="0"/>
                  <w:divBdr>
                    <w:top w:val="none" w:sz="0" w:space="0" w:color="auto"/>
                    <w:left w:val="none" w:sz="0" w:space="0" w:color="auto"/>
                    <w:bottom w:val="none" w:sz="0" w:space="0" w:color="auto"/>
                    <w:right w:val="none" w:sz="0" w:space="0" w:color="auto"/>
                  </w:divBdr>
                  <w:divsChild>
                    <w:div w:id="241525405">
                      <w:marLeft w:val="0"/>
                      <w:marRight w:val="0"/>
                      <w:marTop w:val="0"/>
                      <w:marBottom w:val="0"/>
                      <w:divBdr>
                        <w:top w:val="none" w:sz="0" w:space="0" w:color="auto"/>
                        <w:left w:val="none" w:sz="0" w:space="0" w:color="auto"/>
                        <w:bottom w:val="none" w:sz="0" w:space="0" w:color="auto"/>
                        <w:right w:val="none" w:sz="0" w:space="0" w:color="auto"/>
                      </w:divBdr>
                    </w:div>
                  </w:divsChild>
                </w:div>
                <w:div w:id="1167553253">
                  <w:marLeft w:val="0"/>
                  <w:marRight w:val="0"/>
                  <w:marTop w:val="0"/>
                  <w:marBottom w:val="0"/>
                  <w:divBdr>
                    <w:top w:val="none" w:sz="0" w:space="0" w:color="auto"/>
                    <w:left w:val="none" w:sz="0" w:space="0" w:color="auto"/>
                    <w:bottom w:val="none" w:sz="0" w:space="0" w:color="auto"/>
                    <w:right w:val="none" w:sz="0" w:space="0" w:color="auto"/>
                  </w:divBdr>
                  <w:divsChild>
                    <w:div w:id="1947075479">
                      <w:marLeft w:val="0"/>
                      <w:marRight w:val="0"/>
                      <w:marTop w:val="0"/>
                      <w:marBottom w:val="0"/>
                      <w:divBdr>
                        <w:top w:val="none" w:sz="0" w:space="0" w:color="auto"/>
                        <w:left w:val="none" w:sz="0" w:space="0" w:color="auto"/>
                        <w:bottom w:val="none" w:sz="0" w:space="0" w:color="auto"/>
                        <w:right w:val="none" w:sz="0" w:space="0" w:color="auto"/>
                      </w:divBdr>
                    </w:div>
                  </w:divsChild>
                </w:div>
                <w:div w:id="1283263192">
                  <w:marLeft w:val="0"/>
                  <w:marRight w:val="0"/>
                  <w:marTop w:val="0"/>
                  <w:marBottom w:val="0"/>
                  <w:divBdr>
                    <w:top w:val="none" w:sz="0" w:space="0" w:color="auto"/>
                    <w:left w:val="none" w:sz="0" w:space="0" w:color="auto"/>
                    <w:bottom w:val="none" w:sz="0" w:space="0" w:color="auto"/>
                    <w:right w:val="none" w:sz="0" w:space="0" w:color="auto"/>
                  </w:divBdr>
                  <w:divsChild>
                    <w:div w:id="792556407">
                      <w:marLeft w:val="0"/>
                      <w:marRight w:val="0"/>
                      <w:marTop w:val="0"/>
                      <w:marBottom w:val="0"/>
                      <w:divBdr>
                        <w:top w:val="none" w:sz="0" w:space="0" w:color="auto"/>
                        <w:left w:val="none" w:sz="0" w:space="0" w:color="auto"/>
                        <w:bottom w:val="none" w:sz="0" w:space="0" w:color="auto"/>
                        <w:right w:val="none" w:sz="0" w:space="0" w:color="auto"/>
                      </w:divBdr>
                    </w:div>
                  </w:divsChild>
                </w:div>
                <w:div w:id="1498496340">
                  <w:marLeft w:val="0"/>
                  <w:marRight w:val="0"/>
                  <w:marTop w:val="0"/>
                  <w:marBottom w:val="0"/>
                  <w:divBdr>
                    <w:top w:val="none" w:sz="0" w:space="0" w:color="auto"/>
                    <w:left w:val="none" w:sz="0" w:space="0" w:color="auto"/>
                    <w:bottom w:val="none" w:sz="0" w:space="0" w:color="auto"/>
                    <w:right w:val="none" w:sz="0" w:space="0" w:color="auto"/>
                  </w:divBdr>
                  <w:divsChild>
                    <w:div w:id="417405656">
                      <w:marLeft w:val="0"/>
                      <w:marRight w:val="0"/>
                      <w:marTop w:val="0"/>
                      <w:marBottom w:val="0"/>
                      <w:divBdr>
                        <w:top w:val="none" w:sz="0" w:space="0" w:color="auto"/>
                        <w:left w:val="none" w:sz="0" w:space="0" w:color="auto"/>
                        <w:bottom w:val="none" w:sz="0" w:space="0" w:color="auto"/>
                        <w:right w:val="none" w:sz="0" w:space="0" w:color="auto"/>
                      </w:divBdr>
                    </w:div>
                  </w:divsChild>
                </w:div>
                <w:div w:id="1601059553">
                  <w:marLeft w:val="0"/>
                  <w:marRight w:val="0"/>
                  <w:marTop w:val="0"/>
                  <w:marBottom w:val="0"/>
                  <w:divBdr>
                    <w:top w:val="none" w:sz="0" w:space="0" w:color="auto"/>
                    <w:left w:val="none" w:sz="0" w:space="0" w:color="auto"/>
                    <w:bottom w:val="none" w:sz="0" w:space="0" w:color="auto"/>
                    <w:right w:val="none" w:sz="0" w:space="0" w:color="auto"/>
                  </w:divBdr>
                  <w:divsChild>
                    <w:div w:id="115567129">
                      <w:marLeft w:val="0"/>
                      <w:marRight w:val="0"/>
                      <w:marTop w:val="0"/>
                      <w:marBottom w:val="0"/>
                      <w:divBdr>
                        <w:top w:val="none" w:sz="0" w:space="0" w:color="auto"/>
                        <w:left w:val="none" w:sz="0" w:space="0" w:color="auto"/>
                        <w:bottom w:val="none" w:sz="0" w:space="0" w:color="auto"/>
                        <w:right w:val="none" w:sz="0" w:space="0" w:color="auto"/>
                      </w:divBdr>
                    </w:div>
                  </w:divsChild>
                </w:div>
                <w:div w:id="1762219586">
                  <w:marLeft w:val="0"/>
                  <w:marRight w:val="0"/>
                  <w:marTop w:val="0"/>
                  <w:marBottom w:val="0"/>
                  <w:divBdr>
                    <w:top w:val="none" w:sz="0" w:space="0" w:color="auto"/>
                    <w:left w:val="none" w:sz="0" w:space="0" w:color="auto"/>
                    <w:bottom w:val="none" w:sz="0" w:space="0" w:color="auto"/>
                    <w:right w:val="none" w:sz="0" w:space="0" w:color="auto"/>
                  </w:divBdr>
                  <w:divsChild>
                    <w:div w:id="1044450778">
                      <w:marLeft w:val="0"/>
                      <w:marRight w:val="0"/>
                      <w:marTop w:val="0"/>
                      <w:marBottom w:val="0"/>
                      <w:divBdr>
                        <w:top w:val="none" w:sz="0" w:space="0" w:color="auto"/>
                        <w:left w:val="none" w:sz="0" w:space="0" w:color="auto"/>
                        <w:bottom w:val="none" w:sz="0" w:space="0" w:color="auto"/>
                        <w:right w:val="none" w:sz="0" w:space="0" w:color="auto"/>
                      </w:divBdr>
                    </w:div>
                  </w:divsChild>
                </w:div>
                <w:div w:id="1872065139">
                  <w:marLeft w:val="0"/>
                  <w:marRight w:val="0"/>
                  <w:marTop w:val="0"/>
                  <w:marBottom w:val="0"/>
                  <w:divBdr>
                    <w:top w:val="none" w:sz="0" w:space="0" w:color="auto"/>
                    <w:left w:val="none" w:sz="0" w:space="0" w:color="auto"/>
                    <w:bottom w:val="none" w:sz="0" w:space="0" w:color="auto"/>
                    <w:right w:val="none" w:sz="0" w:space="0" w:color="auto"/>
                  </w:divBdr>
                  <w:divsChild>
                    <w:div w:id="534122853">
                      <w:marLeft w:val="0"/>
                      <w:marRight w:val="0"/>
                      <w:marTop w:val="0"/>
                      <w:marBottom w:val="0"/>
                      <w:divBdr>
                        <w:top w:val="none" w:sz="0" w:space="0" w:color="auto"/>
                        <w:left w:val="none" w:sz="0" w:space="0" w:color="auto"/>
                        <w:bottom w:val="none" w:sz="0" w:space="0" w:color="auto"/>
                        <w:right w:val="none" w:sz="0" w:space="0" w:color="auto"/>
                      </w:divBdr>
                    </w:div>
                  </w:divsChild>
                </w:div>
                <w:div w:id="1928923908">
                  <w:marLeft w:val="0"/>
                  <w:marRight w:val="0"/>
                  <w:marTop w:val="0"/>
                  <w:marBottom w:val="0"/>
                  <w:divBdr>
                    <w:top w:val="none" w:sz="0" w:space="0" w:color="auto"/>
                    <w:left w:val="none" w:sz="0" w:space="0" w:color="auto"/>
                    <w:bottom w:val="none" w:sz="0" w:space="0" w:color="auto"/>
                    <w:right w:val="none" w:sz="0" w:space="0" w:color="auto"/>
                  </w:divBdr>
                  <w:divsChild>
                    <w:div w:id="138144037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48058051">
          <w:marLeft w:val="0"/>
          <w:marRight w:val="0"/>
          <w:marTop w:val="0"/>
          <w:marBottom w:val="0"/>
          <w:divBdr>
            <w:top w:val="none" w:sz="0" w:space="0" w:color="auto"/>
            <w:left w:val="none" w:sz="0" w:space="0" w:color="auto"/>
            <w:bottom w:val="none" w:sz="0" w:space="0" w:color="auto"/>
            <w:right w:val="none" w:sz="0" w:space="0" w:color="auto"/>
          </w:divBdr>
          <w:divsChild>
            <w:div w:id="1410270268">
              <w:marLeft w:val="-75"/>
              <w:marRight w:val="0"/>
              <w:marTop w:val="30"/>
              <w:marBottom w:val="30"/>
              <w:divBdr>
                <w:top w:val="none" w:sz="0" w:space="0" w:color="auto"/>
                <w:left w:val="none" w:sz="0" w:space="0" w:color="auto"/>
                <w:bottom w:val="none" w:sz="0" w:space="0" w:color="auto"/>
                <w:right w:val="none" w:sz="0" w:space="0" w:color="auto"/>
              </w:divBdr>
              <w:divsChild>
                <w:div w:id="973144415">
                  <w:marLeft w:val="0"/>
                  <w:marRight w:val="0"/>
                  <w:marTop w:val="0"/>
                  <w:marBottom w:val="0"/>
                  <w:divBdr>
                    <w:top w:val="none" w:sz="0" w:space="0" w:color="auto"/>
                    <w:left w:val="none" w:sz="0" w:space="0" w:color="auto"/>
                    <w:bottom w:val="none" w:sz="0" w:space="0" w:color="auto"/>
                    <w:right w:val="none" w:sz="0" w:space="0" w:color="auto"/>
                  </w:divBdr>
                  <w:divsChild>
                    <w:div w:id="621575666">
                      <w:marLeft w:val="0"/>
                      <w:marRight w:val="0"/>
                      <w:marTop w:val="0"/>
                      <w:marBottom w:val="0"/>
                      <w:divBdr>
                        <w:top w:val="none" w:sz="0" w:space="0" w:color="auto"/>
                        <w:left w:val="none" w:sz="0" w:space="0" w:color="auto"/>
                        <w:bottom w:val="none" w:sz="0" w:space="0" w:color="auto"/>
                        <w:right w:val="none" w:sz="0" w:space="0" w:color="auto"/>
                      </w:divBdr>
                    </w:div>
                    <w:div w:id="1707412832">
                      <w:marLeft w:val="0"/>
                      <w:marRight w:val="0"/>
                      <w:marTop w:val="0"/>
                      <w:marBottom w:val="0"/>
                      <w:divBdr>
                        <w:top w:val="none" w:sz="0" w:space="0" w:color="auto"/>
                        <w:left w:val="none" w:sz="0" w:space="0" w:color="auto"/>
                        <w:bottom w:val="none" w:sz="0" w:space="0" w:color="auto"/>
                        <w:right w:val="none" w:sz="0" w:space="0" w:color="auto"/>
                      </w:divBdr>
                    </w:div>
                    <w:div w:id="1834947399">
                      <w:marLeft w:val="0"/>
                      <w:marRight w:val="0"/>
                      <w:marTop w:val="0"/>
                      <w:marBottom w:val="0"/>
                      <w:divBdr>
                        <w:top w:val="none" w:sz="0" w:space="0" w:color="auto"/>
                        <w:left w:val="none" w:sz="0" w:space="0" w:color="auto"/>
                        <w:bottom w:val="none" w:sz="0" w:space="0" w:color="auto"/>
                        <w:right w:val="none" w:sz="0" w:space="0" w:color="auto"/>
                      </w:divBdr>
                    </w:div>
                  </w:divsChild>
                </w:div>
                <w:div w:id="1258754636">
                  <w:marLeft w:val="0"/>
                  <w:marRight w:val="0"/>
                  <w:marTop w:val="0"/>
                  <w:marBottom w:val="0"/>
                  <w:divBdr>
                    <w:top w:val="none" w:sz="0" w:space="0" w:color="auto"/>
                    <w:left w:val="none" w:sz="0" w:space="0" w:color="auto"/>
                    <w:bottom w:val="none" w:sz="0" w:space="0" w:color="auto"/>
                    <w:right w:val="none" w:sz="0" w:space="0" w:color="auto"/>
                  </w:divBdr>
                </w:div>
                <w:div w:id="1946959873">
                  <w:marLeft w:val="0"/>
                  <w:marRight w:val="0"/>
                  <w:marTop w:val="0"/>
                  <w:marBottom w:val="0"/>
                  <w:divBdr>
                    <w:top w:val="none" w:sz="0" w:space="0" w:color="auto"/>
                    <w:left w:val="none" w:sz="0" w:space="0" w:color="auto"/>
                    <w:bottom w:val="none" w:sz="0" w:space="0" w:color="auto"/>
                    <w:right w:val="none" w:sz="0" w:space="0" w:color="auto"/>
                  </w:divBdr>
                  <w:divsChild>
                    <w:div w:id="100443507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18246161">
          <w:marLeft w:val="0"/>
          <w:marRight w:val="0"/>
          <w:marTop w:val="0"/>
          <w:marBottom w:val="0"/>
          <w:divBdr>
            <w:top w:val="none" w:sz="0" w:space="0" w:color="auto"/>
            <w:left w:val="none" w:sz="0" w:space="0" w:color="auto"/>
            <w:bottom w:val="none" w:sz="0" w:space="0" w:color="auto"/>
            <w:right w:val="none" w:sz="0" w:space="0" w:color="auto"/>
          </w:divBdr>
        </w:div>
        <w:div w:id="228463371">
          <w:marLeft w:val="0"/>
          <w:marRight w:val="0"/>
          <w:marTop w:val="0"/>
          <w:marBottom w:val="0"/>
          <w:divBdr>
            <w:top w:val="none" w:sz="0" w:space="0" w:color="auto"/>
            <w:left w:val="none" w:sz="0" w:space="0" w:color="auto"/>
            <w:bottom w:val="none" w:sz="0" w:space="0" w:color="auto"/>
            <w:right w:val="none" w:sz="0" w:space="0" w:color="auto"/>
          </w:divBdr>
        </w:div>
        <w:div w:id="229929045">
          <w:marLeft w:val="0"/>
          <w:marRight w:val="0"/>
          <w:marTop w:val="0"/>
          <w:marBottom w:val="0"/>
          <w:divBdr>
            <w:top w:val="none" w:sz="0" w:space="0" w:color="auto"/>
            <w:left w:val="none" w:sz="0" w:space="0" w:color="auto"/>
            <w:bottom w:val="none" w:sz="0" w:space="0" w:color="auto"/>
            <w:right w:val="none" w:sz="0" w:space="0" w:color="auto"/>
          </w:divBdr>
        </w:div>
        <w:div w:id="245386592">
          <w:marLeft w:val="0"/>
          <w:marRight w:val="0"/>
          <w:marTop w:val="0"/>
          <w:marBottom w:val="0"/>
          <w:divBdr>
            <w:top w:val="none" w:sz="0" w:space="0" w:color="auto"/>
            <w:left w:val="none" w:sz="0" w:space="0" w:color="auto"/>
            <w:bottom w:val="none" w:sz="0" w:space="0" w:color="auto"/>
            <w:right w:val="none" w:sz="0" w:space="0" w:color="auto"/>
          </w:divBdr>
          <w:divsChild>
            <w:div w:id="1999188145">
              <w:marLeft w:val="-75"/>
              <w:marRight w:val="0"/>
              <w:marTop w:val="30"/>
              <w:marBottom w:val="30"/>
              <w:divBdr>
                <w:top w:val="none" w:sz="0" w:space="0" w:color="auto"/>
                <w:left w:val="none" w:sz="0" w:space="0" w:color="auto"/>
                <w:bottom w:val="none" w:sz="0" w:space="0" w:color="auto"/>
                <w:right w:val="none" w:sz="0" w:space="0" w:color="auto"/>
              </w:divBdr>
              <w:divsChild>
                <w:div w:id="12536495">
                  <w:marLeft w:val="0"/>
                  <w:marRight w:val="0"/>
                  <w:marTop w:val="0"/>
                  <w:marBottom w:val="0"/>
                  <w:divBdr>
                    <w:top w:val="none" w:sz="0" w:space="0" w:color="auto"/>
                    <w:left w:val="none" w:sz="0" w:space="0" w:color="auto"/>
                    <w:bottom w:val="none" w:sz="0" w:space="0" w:color="auto"/>
                    <w:right w:val="none" w:sz="0" w:space="0" w:color="auto"/>
                  </w:divBdr>
                </w:div>
                <w:div w:id="39787385">
                  <w:marLeft w:val="0"/>
                  <w:marRight w:val="0"/>
                  <w:marTop w:val="0"/>
                  <w:marBottom w:val="0"/>
                  <w:divBdr>
                    <w:top w:val="none" w:sz="0" w:space="0" w:color="auto"/>
                    <w:left w:val="none" w:sz="0" w:space="0" w:color="auto"/>
                    <w:bottom w:val="none" w:sz="0" w:space="0" w:color="auto"/>
                    <w:right w:val="none" w:sz="0" w:space="0" w:color="auto"/>
                  </w:divBdr>
                  <w:divsChild>
                    <w:div w:id="1619683599">
                      <w:marLeft w:val="0"/>
                      <w:marRight w:val="0"/>
                      <w:marTop w:val="0"/>
                      <w:marBottom w:val="0"/>
                      <w:divBdr>
                        <w:top w:val="none" w:sz="0" w:space="0" w:color="auto"/>
                        <w:left w:val="none" w:sz="0" w:space="0" w:color="auto"/>
                        <w:bottom w:val="none" w:sz="0" w:space="0" w:color="auto"/>
                        <w:right w:val="none" w:sz="0" w:space="0" w:color="auto"/>
                      </w:divBdr>
                    </w:div>
                  </w:divsChild>
                </w:div>
                <w:div w:id="53547255">
                  <w:marLeft w:val="0"/>
                  <w:marRight w:val="0"/>
                  <w:marTop w:val="0"/>
                  <w:marBottom w:val="0"/>
                  <w:divBdr>
                    <w:top w:val="none" w:sz="0" w:space="0" w:color="auto"/>
                    <w:left w:val="none" w:sz="0" w:space="0" w:color="auto"/>
                    <w:bottom w:val="none" w:sz="0" w:space="0" w:color="auto"/>
                    <w:right w:val="none" w:sz="0" w:space="0" w:color="auto"/>
                  </w:divBdr>
                  <w:divsChild>
                    <w:div w:id="123475756">
                      <w:marLeft w:val="0"/>
                      <w:marRight w:val="0"/>
                      <w:marTop w:val="0"/>
                      <w:marBottom w:val="0"/>
                      <w:divBdr>
                        <w:top w:val="none" w:sz="0" w:space="0" w:color="auto"/>
                        <w:left w:val="none" w:sz="0" w:space="0" w:color="auto"/>
                        <w:bottom w:val="none" w:sz="0" w:space="0" w:color="auto"/>
                        <w:right w:val="none" w:sz="0" w:space="0" w:color="auto"/>
                      </w:divBdr>
                    </w:div>
                  </w:divsChild>
                </w:div>
                <w:div w:id="53696397">
                  <w:marLeft w:val="0"/>
                  <w:marRight w:val="0"/>
                  <w:marTop w:val="0"/>
                  <w:marBottom w:val="0"/>
                  <w:divBdr>
                    <w:top w:val="none" w:sz="0" w:space="0" w:color="auto"/>
                    <w:left w:val="none" w:sz="0" w:space="0" w:color="auto"/>
                    <w:bottom w:val="none" w:sz="0" w:space="0" w:color="auto"/>
                    <w:right w:val="none" w:sz="0" w:space="0" w:color="auto"/>
                  </w:divBdr>
                  <w:divsChild>
                    <w:div w:id="1441101962">
                      <w:marLeft w:val="0"/>
                      <w:marRight w:val="0"/>
                      <w:marTop w:val="0"/>
                      <w:marBottom w:val="0"/>
                      <w:divBdr>
                        <w:top w:val="none" w:sz="0" w:space="0" w:color="auto"/>
                        <w:left w:val="none" w:sz="0" w:space="0" w:color="auto"/>
                        <w:bottom w:val="none" w:sz="0" w:space="0" w:color="auto"/>
                        <w:right w:val="none" w:sz="0" w:space="0" w:color="auto"/>
                      </w:divBdr>
                    </w:div>
                  </w:divsChild>
                </w:div>
                <w:div w:id="174540633">
                  <w:marLeft w:val="0"/>
                  <w:marRight w:val="0"/>
                  <w:marTop w:val="0"/>
                  <w:marBottom w:val="0"/>
                  <w:divBdr>
                    <w:top w:val="none" w:sz="0" w:space="0" w:color="auto"/>
                    <w:left w:val="none" w:sz="0" w:space="0" w:color="auto"/>
                    <w:bottom w:val="none" w:sz="0" w:space="0" w:color="auto"/>
                    <w:right w:val="none" w:sz="0" w:space="0" w:color="auto"/>
                  </w:divBdr>
                  <w:divsChild>
                    <w:div w:id="1830444766">
                      <w:marLeft w:val="0"/>
                      <w:marRight w:val="0"/>
                      <w:marTop w:val="0"/>
                      <w:marBottom w:val="0"/>
                      <w:divBdr>
                        <w:top w:val="none" w:sz="0" w:space="0" w:color="auto"/>
                        <w:left w:val="none" w:sz="0" w:space="0" w:color="auto"/>
                        <w:bottom w:val="none" w:sz="0" w:space="0" w:color="auto"/>
                        <w:right w:val="none" w:sz="0" w:space="0" w:color="auto"/>
                      </w:divBdr>
                    </w:div>
                  </w:divsChild>
                </w:div>
                <w:div w:id="329064076">
                  <w:marLeft w:val="0"/>
                  <w:marRight w:val="0"/>
                  <w:marTop w:val="0"/>
                  <w:marBottom w:val="0"/>
                  <w:divBdr>
                    <w:top w:val="none" w:sz="0" w:space="0" w:color="auto"/>
                    <w:left w:val="none" w:sz="0" w:space="0" w:color="auto"/>
                    <w:bottom w:val="none" w:sz="0" w:space="0" w:color="auto"/>
                    <w:right w:val="none" w:sz="0" w:space="0" w:color="auto"/>
                  </w:divBdr>
                  <w:divsChild>
                    <w:div w:id="994338974">
                      <w:marLeft w:val="0"/>
                      <w:marRight w:val="0"/>
                      <w:marTop w:val="0"/>
                      <w:marBottom w:val="0"/>
                      <w:divBdr>
                        <w:top w:val="none" w:sz="0" w:space="0" w:color="auto"/>
                        <w:left w:val="none" w:sz="0" w:space="0" w:color="auto"/>
                        <w:bottom w:val="none" w:sz="0" w:space="0" w:color="auto"/>
                        <w:right w:val="none" w:sz="0" w:space="0" w:color="auto"/>
                      </w:divBdr>
                    </w:div>
                  </w:divsChild>
                </w:div>
                <w:div w:id="432437191">
                  <w:marLeft w:val="0"/>
                  <w:marRight w:val="0"/>
                  <w:marTop w:val="0"/>
                  <w:marBottom w:val="0"/>
                  <w:divBdr>
                    <w:top w:val="none" w:sz="0" w:space="0" w:color="auto"/>
                    <w:left w:val="none" w:sz="0" w:space="0" w:color="auto"/>
                    <w:bottom w:val="none" w:sz="0" w:space="0" w:color="auto"/>
                    <w:right w:val="none" w:sz="0" w:space="0" w:color="auto"/>
                  </w:divBdr>
                  <w:divsChild>
                    <w:div w:id="671878199">
                      <w:marLeft w:val="0"/>
                      <w:marRight w:val="0"/>
                      <w:marTop w:val="0"/>
                      <w:marBottom w:val="0"/>
                      <w:divBdr>
                        <w:top w:val="none" w:sz="0" w:space="0" w:color="auto"/>
                        <w:left w:val="none" w:sz="0" w:space="0" w:color="auto"/>
                        <w:bottom w:val="none" w:sz="0" w:space="0" w:color="auto"/>
                        <w:right w:val="none" w:sz="0" w:space="0" w:color="auto"/>
                      </w:divBdr>
                    </w:div>
                  </w:divsChild>
                </w:div>
                <w:div w:id="500201522">
                  <w:marLeft w:val="0"/>
                  <w:marRight w:val="0"/>
                  <w:marTop w:val="0"/>
                  <w:marBottom w:val="0"/>
                  <w:divBdr>
                    <w:top w:val="none" w:sz="0" w:space="0" w:color="auto"/>
                    <w:left w:val="none" w:sz="0" w:space="0" w:color="auto"/>
                    <w:bottom w:val="none" w:sz="0" w:space="0" w:color="auto"/>
                    <w:right w:val="none" w:sz="0" w:space="0" w:color="auto"/>
                  </w:divBdr>
                  <w:divsChild>
                    <w:div w:id="1254902742">
                      <w:marLeft w:val="0"/>
                      <w:marRight w:val="0"/>
                      <w:marTop w:val="0"/>
                      <w:marBottom w:val="0"/>
                      <w:divBdr>
                        <w:top w:val="none" w:sz="0" w:space="0" w:color="auto"/>
                        <w:left w:val="none" w:sz="0" w:space="0" w:color="auto"/>
                        <w:bottom w:val="none" w:sz="0" w:space="0" w:color="auto"/>
                        <w:right w:val="none" w:sz="0" w:space="0" w:color="auto"/>
                      </w:divBdr>
                    </w:div>
                    <w:div w:id="2010983261">
                      <w:marLeft w:val="0"/>
                      <w:marRight w:val="0"/>
                      <w:marTop w:val="0"/>
                      <w:marBottom w:val="0"/>
                      <w:divBdr>
                        <w:top w:val="none" w:sz="0" w:space="0" w:color="auto"/>
                        <w:left w:val="none" w:sz="0" w:space="0" w:color="auto"/>
                        <w:bottom w:val="none" w:sz="0" w:space="0" w:color="auto"/>
                        <w:right w:val="none" w:sz="0" w:space="0" w:color="auto"/>
                      </w:divBdr>
                    </w:div>
                  </w:divsChild>
                </w:div>
                <w:div w:id="547499829">
                  <w:marLeft w:val="0"/>
                  <w:marRight w:val="0"/>
                  <w:marTop w:val="0"/>
                  <w:marBottom w:val="0"/>
                  <w:divBdr>
                    <w:top w:val="none" w:sz="0" w:space="0" w:color="auto"/>
                    <w:left w:val="none" w:sz="0" w:space="0" w:color="auto"/>
                    <w:bottom w:val="none" w:sz="0" w:space="0" w:color="auto"/>
                    <w:right w:val="none" w:sz="0" w:space="0" w:color="auto"/>
                  </w:divBdr>
                </w:div>
                <w:div w:id="606423421">
                  <w:marLeft w:val="0"/>
                  <w:marRight w:val="0"/>
                  <w:marTop w:val="0"/>
                  <w:marBottom w:val="0"/>
                  <w:divBdr>
                    <w:top w:val="none" w:sz="0" w:space="0" w:color="auto"/>
                    <w:left w:val="none" w:sz="0" w:space="0" w:color="auto"/>
                    <w:bottom w:val="none" w:sz="0" w:space="0" w:color="auto"/>
                    <w:right w:val="none" w:sz="0" w:space="0" w:color="auto"/>
                  </w:divBdr>
                  <w:divsChild>
                    <w:div w:id="1420521624">
                      <w:marLeft w:val="0"/>
                      <w:marRight w:val="0"/>
                      <w:marTop w:val="0"/>
                      <w:marBottom w:val="0"/>
                      <w:divBdr>
                        <w:top w:val="none" w:sz="0" w:space="0" w:color="auto"/>
                        <w:left w:val="none" w:sz="0" w:space="0" w:color="auto"/>
                        <w:bottom w:val="none" w:sz="0" w:space="0" w:color="auto"/>
                        <w:right w:val="none" w:sz="0" w:space="0" w:color="auto"/>
                      </w:divBdr>
                    </w:div>
                  </w:divsChild>
                </w:div>
                <w:div w:id="704522402">
                  <w:marLeft w:val="0"/>
                  <w:marRight w:val="0"/>
                  <w:marTop w:val="0"/>
                  <w:marBottom w:val="0"/>
                  <w:divBdr>
                    <w:top w:val="none" w:sz="0" w:space="0" w:color="auto"/>
                    <w:left w:val="none" w:sz="0" w:space="0" w:color="auto"/>
                    <w:bottom w:val="none" w:sz="0" w:space="0" w:color="auto"/>
                    <w:right w:val="none" w:sz="0" w:space="0" w:color="auto"/>
                  </w:divBdr>
                  <w:divsChild>
                    <w:div w:id="1228687129">
                      <w:marLeft w:val="0"/>
                      <w:marRight w:val="0"/>
                      <w:marTop w:val="0"/>
                      <w:marBottom w:val="0"/>
                      <w:divBdr>
                        <w:top w:val="none" w:sz="0" w:space="0" w:color="auto"/>
                        <w:left w:val="none" w:sz="0" w:space="0" w:color="auto"/>
                        <w:bottom w:val="none" w:sz="0" w:space="0" w:color="auto"/>
                        <w:right w:val="none" w:sz="0" w:space="0" w:color="auto"/>
                      </w:divBdr>
                    </w:div>
                  </w:divsChild>
                </w:div>
                <w:div w:id="731730482">
                  <w:marLeft w:val="0"/>
                  <w:marRight w:val="0"/>
                  <w:marTop w:val="0"/>
                  <w:marBottom w:val="0"/>
                  <w:divBdr>
                    <w:top w:val="none" w:sz="0" w:space="0" w:color="auto"/>
                    <w:left w:val="none" w:sz="0" w:space="0" w:color="auto"/>
                    <w:bottom w:val="none" w:sz="0" w:space="0" w:color="auto"/>
                    <w:right w:val="none" w:sz="0" w:space="0" w:color="auto"/>
                  </w:divBdr>
                  <w:divsChild>
                    <w:div w:id="1405252587">
                      <w:marLeft w:val="0"/>
                      <w:marRight w:val="0"/>
                      <w:marTop w:val="0"/>
                      <w:marBottom w:val="0"/>
                      <w:divBdr>
                        <w:top w:val="none" w:sz="0" w:space="0" w:color="auto"/>
                        <w:left w:val="none" w:sz="0" w:space="0" w:color="auto"/>
                        <w:bottom w:val="none" w:sz="0" w:space="0" w:color="auto"/>
                        <w:right w:val="none" w:sz="0" w:space="0" w:color="auto"/>
                      </w:divBdr>
                    </w:div>
                  </w:divsChild>
                </w:div>
                <w:div w:id="788858685">
                  <w:marLeft w:val="0"/>
                  <w:marRight w:val="0"/>
                  <w:marTop w:val="0"/>
                  <w:marBottom w:val="0"/>
                  <w:divBdr>
                    <w:top w:val="none" w:sz="0" w:space="0" w:color="auto"/>
                    <w:left w:val="none" w:sz="0" w:space="0" w:color="auto"/>
                    <w:bottom w:val="none" w:sz="0" w:space="0" w:color="auto"/>
                    <w:right w:val="none" w:sz="0" w:space="0" w:color="auto"/>
                  </w:divBdr>
                  <w:divsChild>
                    <w:div w:id="969171576">
                      <w:marLeft w:val="0"/>
                      <w:marRight w:val="0"/>
                      <w:marTop w:val="0"/>
                      <w:marBottom w:val="0"/>
                      <w:divBdr>
                        <w:top w:val="none" w:sz="0" w:space="0" w:color="auto"/>
                        <w:left w:val="none" w:sz="0" w:space="0" w:color="auto"/>
                        <w:bottom w:val="none" w:sz="0" w:space="0" w:color="auto"/>
                        <w:right w:val="none" w:sz="0" w:space="0" w:color="auto"/>
                      </w:divBdr>
                    </w:div>
                    <w:div w:id="1041977368">
                      <w:marLeft w:val="0"/>
                      <w:marRight w:val="0"/>
                      <w:marTop w:val="0"/>
                      <w:marBottom w:val="0"/>
                      <w:divBdr>
                        <w:top w:val="none" w:sz="0" w:space="0" w:color="auto"/>
                        <w:left w:val="none" w:sz="0" w:space="0" w:color="auto"/>
                        <w:bottom w:val="none" w:sz="0" w:space="0" w:color="auto"/>
                        <w:right w:val="none" w:sz="0" w:space="0" w:color="auto"/>
                      </w:divBdr>
                    </w:div>
                  </w:divsChild>
                </w:div>
                <w:div w:id="910577979">
                  <w:marLeft w:val="0"/>
                  <w:marRight w:val="0"/>
                  <w:marTop w:val="0"/>
                  <w:marBottom w:val="0"/>
                  <w:divBdr>
                    <w:top w:val="none" w:sz="0" w:space="0" w:color="auto"/>
                    <w:left w:val="none" w:sz="0" w:space="0" w:color="auto"/>
                    <w:bottom w:val="none" w:sz="0" w:space="0" w:color="auto"/>
                    <w:right w:val="none" w:sz="0" w:space="0" w:color="auto"/>
                  </w:divBdr>
                  <w:divsChild>
                    <w:div w:id="156265281">
                      <w:marLeft w:val="0"/>
                      <w:marRight w:val="0"/>
                      <w:marTop w:val="0"/>
                      <w:marBottom w:val="0"/>
                      <w:divBdr>
                        <w:top w:val="none" w:sz="0" w:space="0" w:color="auto"/>
                        <w:left w:val="none" w:sz="0" w:space="0" w:color="auto"/>
                        <w:bottom w:val="none" w:sz="0" w:space="0" w:color="auto"/>
                        <w:right w:val="none" w:sz="0" w:space="0" w:color="auto"/>
                      </w:divBdr>
                    </w:div>
                    <w:div w:id="2000306487">
                      <w:marLeft w:val="0"/>
                      <w:marRight w:val="0"/>
                      <w:marTop w:val="0"/>
                      <w:marBottom w:val="0"/>
                      <w:divBdr>
                        <w:top w:val="none" w:sz="0" w:space="0" w:color="auto"/>
                        <w:left w:val="none" w:sz="0" w:space="0" w:color="auto"/>
                        <w:bottom w:val="none" w:sz="0" w:space="0" w:color="auto"/>
                        <w:right w:val="none" w:sz="0" w:space="0" w:color="auto"/>
                      </w:divBdr>
                    </w:div>
                  </w:divsChild>
                </w:div>
                <w:div w:id="946936145">
                  <w:marLeft w:val="0"/>
                  <w:marRight w:val="0"/>
                  <w:marTop w:val="0"/>
                  <w:marBottom w:val="0"/>
                  <w:divBdr>
                    <w:top w:val="none" w:sz="0" w:space="0" w:color="auto"/>
                    <w:left w:val="none" w:sz="0" w:space="0" w:color="auto"/>
                    <w:bottom w:val="none" w:sz="0" w:space="0" w:color="auto"/>
                    <w:right w:val="none" w:sz="0" w:space="0" w:color="auto"/>
                  </w:divBdr>
                  <w:divsChild>
                    <w:div w:id="1675262135">
                      <w:marLeft w:val="0"/>
                      <w:marRight w:val="0"/>
                      <w:marTop w:val="0"/>
                      <w:marBottom w:val="0"/>
                      <w:divBdr>
                        <w:top w:val="none" w:sz="0" w:space="0" w:color="auto"/>
                        <w:left w:val="none" w:sz="0" w:space="0" w:color="auto"/>
                        <w:bottom w:val="none" w:sz="0" w:space="0" w:color="auto"/>
                        <w:right w:val="none" w:sz="0" w:space="0" w:color="auto"/>
                      </w:divBdr>
                    </w:div>
                  </w:divsChild>
                </w:div>
                <w:div w:id="998926008">
                  <w:marLeft w:val="0"/>
                  <w:marRight w:val="0"/>
                  <w:marTop w:val="0"/>
                  <w:marBottom w:val="0"/>
                  <w:divBdr>
                    <w:top w:val="none" w:sz="0" w:space="0" w:color="auto"/>
                    <w:left w:val="none" w:sz="0" w:space="0" w:color="auto"/>
                    <w:bottom w:val="none" w:sz="0" w:space="0" w:color="auto"/>
                    <w:right w:val="none" w:sz="0" w:space="0" w:color="auto"/>
                  </w:divBdr>
                  <w:divsChild>
                    <w:div w:id="20713801">
                      <w:marLeft w:val="0"/>
                      <w:marRight w:val="0"/>
                      <w:marTop w:val="0"/>
                      <w:marBottom w:val="0"/>
                      <w:divBdr>
                        <w:top w:val="none" w:sz="0" w:space="0" w:color="auto"/>
                        <w:left w:val="none" w:sz="0" w:space="0" w:color="auto"/>
                        <w:bottom w:val="none" w:sz="0" w:space="0" w:color="auto"/>
                        <w:right w:val="none" w:sz="0" w:space="0" w:color="auto"/>
                      </w:divBdr>
                    </w:div>
                  </w:divsChild>
                </w:div>
                <w:div w:id="1082026413">
                  <w:marLeft w:val="0"/>
                  <w:marRight w:val="0"/>
                  <w:marTop w:val="0"/>
                  <w:marBottom w:val="0"/>
                  <w:divBdr>
                    <w:top w:val="none" w:sz="0" w:space="0" w:color="auto"/>
                    <w:left w:val="none" w:sz="0" w:space="0" w:color="auto"/>
                    <w:bottom w:val="none" w:sz="0" w:space="0" w:color="auto"/>
                    <w:right w:val="none" w:sz="0" w:space="0" w:color="auto"/>
                  </w:divBdr>
                  <w:divsChild>
                    <w:div w:id="629359002">
                      <w:marLeft w:val="0"/>
                      <w:marRight w:val="0"/>
                      <w:marTop w:val="0"/>
                      <w:marBottom w:val="0"/>
                      <w:divBdr>
                        <w:top w:val="none" w:sz="0" w:space="0" w:color="auto"/>
                        <w:left w:val="none" w:sz="0" w:space="0" w:color="auto"/>
                        <w:bottom w:val="none" w:sz="0" w:space="0" w:color="auto"/>
                        <w:right w:val="none" w:sz="0" w:space="0" w:color="auto"/>
                      </w:divBdr>
                    </w:div>
                    <w:div w:id="1048533960">
                      <w:marLeft w:val="0"/>
                      <w:marRight w:val="0"/>
                      <w:marTop w:val="0"/>
                      <w:marBottom w:val="0"/>
                      <w:divBdr>
                        <w:top w:val="none" w:sz="0" w:space="0" w:color="auto"/>
                        <w:left w:val="none" w:sz="0" w:space="0" w:color="auto"/>
                        <w:bottom w:val="none" w:sz="0" w:space="0" w:color="auto"/>
                        <w:right w:val="none" w:sz="0" w:space="0" w:color="auto"/>
                      </w:divBdr>
                    </w:div>
                  </w:divsChild>
                </w:div>
                <w:div w:id="1099251063">
                  <w:marLeft w:val="0"/>
                  <w:marRight w:val="0"/>
                  <w:marTop w:val="0"/>
                  <w:marBottom w:val="0"/>
                  <w:divBdr>
                    <w:top w:val="none" w:sz="0" w:space="0" w:color="auto"/>
                    <w:left w:val="none" w:sz="0" w:space="0" w:color="auto"/>
                    <w:bottom w:val="none" w:sz="0" w:space="0" w:color="auto"/>
                    <w:right w:val="none" w:sz="0" w:space="0" w:color="auto"/>
                  </w:divBdr>
                  <w:divsChild>
                    <w:div w:id="70468054">
                      <w:marLeft w:val="0"/>
                      <w:marRight w:val="0"/>
                      <w:marTop w:val="0"/>
                      <w:marBottom w:val="0"/>
                      <w:divBdr>
                        <w:top w:val="none" w:sz="0" w:space="0" w:color="auto"/>
                        <w:left w:val="none" w:sz="0" w:space="0" w:color="auto"/>
                        <w:bottom w:val="none" w:sz="0" w:space="0" w:color="auto"/>
                        <w:right w:val="none" w:sz="0" w:space="0" w:color="auto"/>
                      </w:divBdr>
                    </w:div>
                  </w:divsChild>
                </w:div>
                <w:div w:id="1119107373">
                  <w:marLeft w:val="0"/>
                  <w:marRight w:val="0"/>
                  <w:marTop w:val="0"/>
                  <w:marBottom w:val="0"/>
                  <w:divBdr>
                    <w:top w:val="none" w:sz="0" w:space="0" w:color="auto"/>
                    <w:left w:val="none" w:sz="0" w:space="0" w:color="auto"/>
                    <w:bottom w:val="none" w:sz="0" w:space="0" w:color="auto"/>
                    <w:right w:val="none" w:sz="0" w:space="0" w:color="auto"/>
                  </w:divBdr>
                  <w:divsChild>
                    <w:div w:id="1315333759">
                      <w:marLeft w:val="0"/>
                      <w:marRight w:val="0"/>
                      <w:marTop w:val="0"/>
                      <w:marBottom w:val="0"/>
                      <w:divBdr>
                        <w:top w:val="none" w:sz="0" w:space="0" w:color="auto"/>
                        <w:left w:val="none" w:sz="0" w:space="0" w:color="auto"/>
                        <w:bottom w:val="none" w:sz="0" w:space="0" w:color="auto"/>
                        <w:right w:val="none" w:sz="0" w:space="0" w:color="auto"/>
                      </w:divBdr>
                    </w:div>
                  </w:divsChild>
                </w:div>
                <w:div w:id="1232547515">
                  <w:marLeft w:val="0"/>
                  <w:marRight w:val="0"/>
                  <w:marTop w:val="0"/>
                  <w:marBottom w:val="0"/>
                  <w:divBdr>
                    <w:top w:val="none" w:sz="0" w:space="0" w:color="auto"/>
                    <w:left w:val="none" w:sz="0" w:space="0" w:color="auto"/>
                    <w:bottom w:val="none" w:sz="0" w:space="0" w:color="auto"/>
                    <w:right w:val="none" w:sz="0" w:space="0" w:color="auto"/>
                  </w:divBdr>
                  <w:divsChild>
                    <w:div w:id="653753738">
                      <w:marLeft w:val="0"/>
                      <w:marRight w:val="0"/>
                      <w:marTop w:val="0"/>
                      <w:marBottom w:val="0"/>
                      <w:divBdr>
                        <w:top w:val="none" w:sz="0" w:space="0" w:color="auto"/>
                        <w:left w:val="none" w:sz="0" w:space="0" w:color="auto"/>
                        <w:bottom w:val="none" w:sz="0" w:space="0" w:color="auto"/>
                        <w:right w:val="none" w:sz="0" w:space="0" w:color="auto"/>
                      </w:divBdr>
                    </w:div>
                    <w:div w:id="1210189262">
                      <w:marLeft w:val="0"/>
                      <w:marRight w:val="0"/>
                      <w:marTop w:val="0"/>
                      <w:marBottom w:val="0"/>
                      <w:divBdr>
                        <w:top w:val="none" w:sz="0" w:space="0" w:color="auto"/>
                        <w:left w:val="none" w:sz="0" w:space="0" w:color="auto"/>
                        <w:bottom w:val="none" w:sz="0" w:space="0" w:color="auto"/>
                        <w:right w:val="none" w:sz="0" w:space="0" w:color="auto"/>
                      </w:divBdr>
                    </w:div>
                  </w:divsChild>
                </w:div>
                <w:div w:id="1241253495">
                  <w:marLeft w:val="0"/>
                  <w:marRight w:val="0"/>
                  <w:marTop w:val="0"/>
                  <w:marBottom w:val="0"/>
                  <w:divBdr>
                    <w:top w:val="none" w:sz="0" w:space="0" w:color="auto"/>
                    <w:left w:val="none" w:sz="0" w:space="0" w:color="auto"/>
                    <w:bottom w:val="none" w:sz="0" w:space="0" w:color="auto"/>
                    <w:right w:val="none" w:sz="0" w:space="0" w:color="auto"/>
                  </w:divBdr>
                  <w:divsChild>
                    <w:div w:id="1877035008">
                      <w:marLeft w:val="0"/>
                      <w:marRight w:val="0"/>
                      <w:marTop w:val="0"/>
                      <w:marBottom w:val="0"/>
                      <w:divBdr>
                        <w:top w:val="none" w:sz="0" w:space="0" w:color="auto"/>
                        <w:left w:val="none" w:sz="0" w:space="0" w:color="auto"/>
                        <w:bottom w:val="none" w:sz="0" w:space="0" w:color="auto"/>
                        <w:right w:val="none" w:sz="0" w:space="0" w:color="auto"/>
                      </w:divBdr>
                    </w:div>
                  </w:divsChild>
                </w:div>
                <w:div w:id="1327588549">
                  <w:marLeft w:val="0"/>
                  <w:marRight w:val="0"/>
                  <w:marTop w:val="0"/>
                  <w:marBottom w:val="0"/>
                  <w:divBdr>
                    <w:top w:val="none" w:sz="0" w:space="0" w:color="auto"/>
                    <w:left w:val="none" w:sz="0" w:space="0" w:color="auto"/>
                    <w:bottom w:val="none" w:sz="0" w:space="0" w:color="auto"/>
                    <w:right w:val="none" w:sz="0" w:space="0" w:color="auto"/>
                  </w:divBdr>
                  <w:divsChild>
                    <w:div w:id="1172260474">
                      <w:marLeft w:val="0"/>
                      <w:marRight w:val="0"/>
                      <w:marTop w:val="0"/>
                      <w:marBottom w:val="0"/>
                      <w:divBdr>
                        <w:top w:val="none" w:sz="0" w:space="0" w:color="auto"/>
                        <w:left w:val="none" w:sz="0" w:space="0" w:color="auto"/>
                        <w:bottom w:val="none" w:sz="0" w:space="0" w:color="auto"/>
                        <w:right w:val="none" w:sz="0" w:space="0" w:color="auto"/>
                      </w:divBdr>
                    </w:div>
                  </w:divsChild>
                </w:div>
                <w:div w:id="1339314308">
                  <w:marLeft w:val="0"/>
                  <w:marRight w:val="0"/>
                  <w:marTop w:val="0"/>
                  <w:marBottom w:val="0"/>
                  <w:divBdr>
                    <w:top w:val="none" w:sz="0" w:space="0" w:color="auto"/>
                    <w:left w:val="none" w:sz="0" w:space="0" w:color="auto"/>
                    <w:bottom w:val="none" w:sz="0" w:space="0" w:color="auto"/>
                    <w:right w:val="none" w:sz="0" w:space="0" w:color="auto"/>
                  </w:divBdr>
                  <w:divsChild>
                    <w:div w:id="823349796">
                      <w:marLeft w:val="0"/>
                      <w:marRight w:val="0"/>
                      <w:marTop w:val="0"/>
                      <w:marBottom w:val="0"/>
                      <w:divBdr>
                        <w:top w:val="none" w:sz="0" w:space="0" w:color="auto"/>
                        <w:left w:val="none" w:sz="0" w:space="0" w:color="auto"/>
                        <w:bottom w:val="none" w:sz="0" w:space="0" w:color="auto"/>
                        <w:right w:val="none" w:sz="0" w:space="0" w:color="auto"/>
                      </w:divBdr>
                    </w:div>
                  </w:divsChild>
                </w:div>
                <w:div w:id="1393773433">
                  <w:marLeft w:val="0"/>
                  <w:marRight w:val="0"/>
                  <w:marTop w:val="0"/>
                  <w:marBottom w:val="0"/>
                  <w:divBdr>
                    <w:top w:val="none" w:sz="0" w:space="0" w:color="auto"/>
                    <w:left w:val="none" w:sz="0" w:space="0" w:color="auto"/>
                    <w:bottom w:val="none" w:sz="0" w:space="0" w:color="auto"/>
                    <w:right w:val="none" w:sz="0" w:space="0" w:color="auto"/>
                  </w:divBdr>
                  <w:divsChild>
                    <w:div w:id="781996593">
                      <w:marLeft w:val="0"/>
                      <w:marRight w:val="0"/>
                      <w:marTop w:val="0"/>
                      <w:marBottom w:val="0"/>
                      <w:divBdr>
                        <w:top w:val="none" w:sz="0" w:space="0" w:color="auto"/>
                        <w:left w:val="none" w:sz="0" w:space="0" w:color="auto"/>
                        <w:bottom w:val="none" w:sz="0" w:space="0" w:color="auto"/>
                        <w:right w:val="none" w:sz="0" w:space="0" w:color="auto"/>
                      </w:divBdr>
                    </w:div>
                    <w:div w:id="1394695426">
                      <w:marLeft w:val="0"/>
                      <w:marRight w:val="0"/>
                      <w:marTop w:val="0"/>
                      <w:marBottom w:val="0"/>
                      <w:divBdr>
                        <w:top w:val="none" w:sz="0" w:space="0" w:color="auto"/>
                        <w:left w:val="none" w:sz="0" w:space="0" w:color="auto"/>
                        <w:bottom w:val="none" w:sz="0" w:space="0" w:color="auto"/>
                        <w:right w:val="none" w:sz="0" w:space="0" w:color="auto"/>
                      </w:divBdr>
                    </w:div>
                  </w:divsChild>
                </w:div>
                <w:div w:id="1597134439">
                  <w:marLeft w:val="0"/>
                  <w:marRight w:val="0"/>
                  <w:marTop w:val="0"/>
                  <w:marBottom w:val="0"/>
                  <w:divBdr>
                    <w:top w:val="none" w:sz="0" w:space="0" w:color="auto"/>
                    <w:left w:val="none" w:sz="0" w:space="0" w:color="auto"/>
                    <w:bottom w:val="none" w:sz="0" w:space="0" w:color="auto"/>
                    <w:right w:val="none" w:sz="0" w:space="0" w:color="auto"/>
                  </w:divBdr>
                  <w:divsChild>
                    <w:div w:id="1131560139">
                      <w:marLeft w:val="0"/>
                      <w:marRight w:val="0"/>
                      <w:marTop w:val="0"/>
                      <w:marBottom w:val="0"/>
                      <w:divBdr>
                        <w:top w:val="none" w:sz="0" w:space="0" w:color="auto"/>
                        <w:left w:val="none" w:sz="0" w:space="0" w:color="auto"/>
                        <w:bottom w:val="none" w:sz="0" w:space="0" w:color="auto"/>
                        <w:right w:val="none" w:sz="0" w:space="0" w:color="auto"/>
                      </w:divBdr>
                    </w:div>
                  </w:divsChild>
                </w:div>
                <w:div w:id="1601257500">
                  <w:marLeft w:val="0"/>
                  <w:marRight w:val="0"/>
                  <w:marTop w:val="0"/>
                  <w:marBottom w:val="0"/>
                  <w:divBdr>
                    <w:top w:val="none" w:sz="0" w:space="0" w:color="auto"/>
                    <w:left w:val="none" w:sz="0" w:space="0" w:color="auto"/>
                    <w:bottom w:val="none" w:sz="0" w:space="0" w:color="auto"/>
                    <w:right w:val="none" w:sz="0" w:space="0" w:color="auto"/>
                  </w:divBdr>
                  <w:divsChild>
                    <w:div w:id="1051198373">
                      <w:marLeft w:val="0"/>
                      <w:marRight w:val="0"/>
                      <w:marTop w:val="0"/>
                      <w:marBottom w:val="0"/>
                      <w:divBdr>
                        <w:top w:val="none" w:sz="0" w:space="0" w:color="auto"/>
                        <w:left w:val="none" w:sz="0" w:space="0" w:color="auto"/>
                        <w:bottom w:val="none" w:sz="0" w:space="0" w:color="auto"/>
                        <w:right w:val="none" w:sz="0" w:space="0" w:color="auto"/>
                      </w:divBdr>
                    </w:div>
                    <w:div w:id="1395353852">
                      <w:marLeft w:val="0"/>
                      <w:marRight w:val="0"/>
                      <w:marTop w:val="0"/>
                      <w:marBottom w:val="0"/>
                      <w:divBdr>
                        <w:top w:val="none" w:sz="0" w:space="0" w:color="auto"/>
                        <w:left w:val="none" w:sz="0" w:space="0" w:color="auto"/>
                        <w:bottom w:val="none" w:sz="0" w:space="0" w:color="auto"/>
                        <w:right w:val="none" w:sz="0" w:space="0" w:color="auto"/>
                      </w:divBdr>
                    </w:div>
                  </w:divsChild>
                </w:div>
                <w:div w:id="1609116200">
                  <w:marLeft w:val="0"/>
                  <w:marRight w:val="0"/>
                  <w:marTop w:val="0"/>
                  <w:marBottom w:val="0"/>
                  <w:divBdr>
                    <w:top w:val="none" w:sz="0" w:space="0" w:color="auto"/>
                    <w:left w:val="none" w:sz="0" w:space="0" w:color="auto"/>
                    <w:bottom w:val="none" w:sz="0" w:space="0" w:color="auto"/>
                    <w:right w:val="none" w:sz="0" w:space="0" w:color="auto"/>
                  </w:divBdr>
                </w:div>
                <w:div w:id="1647272278">
                  <w:marLeft w:val="0"/>
                  <w:marRight w:val="0"/>
                  <w:marTop w:val="0"/>
                  <w:marBottom w:val="0"/>
                  <w:divBdr>
                    <w:top w:val="none" w:sz="0" w:space="0" w:color="auto"/>
                    <w:left w:val="none" w:sz="0" w:space="0" w:color="auto"/>
                    <w:bottom w:val="none" w:sz="0" w:space="0" w:color="auto"/>
                    <w:right w:val="none" w:sz="0" w:space="0" w:color="auto"/>
                  </w:divBdr>
                  <w:divsChild>
                    <w:div w:id="223371295">
                      <w:marLeft w:val="0"/>
                      <w:marRight w:val="0"/>
                      <w:marTop w:val="0"/>
                      <w:marBottom w:val="0"/>
                      <w:divBdr>
                        <w:top w:val="none" w:sz="0" w:space="0" w:color="auto"/>
                        <w:left w:val="none" w:sz="0" w:space="0" w:color="auto"/>
                        <w:bottom w:val="none" w:sz="0" w:space="0" w:color="auto"/>
                        <w:right w:val="none" w:sz="0" w:space="0" w:color="auto"/>
                      </w:divBdr>
                    </w:div>
                    <w:div w:id="679815213">
                      <w:marLeft w:val="0"/>
                      <w:marRight w:val="0"/>
                      <w:marTop w:val="0"/>
                      <w:marBottom w:val="0"/>
                      <w:divBdr>
                        <w:top w:val="none" w:sz="0" w:space="0" w:color="auto"/>
                        <w:left w:val="none" w:sz="0" w:space="0" w:color="auto"/>
                        <w:bottom w:val="none" w:sz="0" w:space="0" w:color="auto"/>
                        <w:right w:val="none" w:sz="0" w:space="0" w:color="auto"/>
                      </w:divBdr>
                    </w:div>
                  </w:divsChild>
                </w:div>
                <w:div w:id="1658996410">
                  <w:marLeft w:val="0"/>
                  <w:marRight w:val="0"/>
                  <w:marTop w:val="0"/>
                  <w:marBottom w:val="0"/>
                  <w:divBdr>
                    <w:top w:val="none" w:sz="0" w:space="0" w:color="auto"/>
                    <w:left w:val="none" w:sz="0" w:space="0" w:color="auto"/>
                    <w:bottom w:val="none" w:sz="0" w:space="0" w:color="auto"/>
                    <w:right w:val="none" w:sz="0" w:space="0" w:color="auto"/>
                  </w:divBdr>
                  <w:divsChild>
                    <w:div w:id="977026231">
                      <w:marLeft w:val="0"/>
                      <w:marRight w:val="0"/>
                      <w:marTop w:val="0"/>
                      <w:marBottom w:val="0"/>
                      <w:divBdr>
                        <w:top w:val="none" w:sz="0" w:space="0" w:color="auto"/>
                        <w:left w:val="none" w:sz="0" w:space="0" w:color="auto"/>
                        <w:bottom w:val="none" w:sz="0" w:space="0" w:color="auto"/>
                        <w:right w:val="none" w:sz="0" w:space="0" w:color="auto"/>
                      </w:divBdr>
                    </w:div>
                  </w:divsChild>
                </w:div>
                <w:div w:id="1675302062">
                  <w:marLeft w:val="0"/>
                  <w:marRight w:val="0"/>
                  <w:marTop w:val="0"/>
                  <w:marBottom w:val="0"/>
                  <w:divBdr>
                    <w:top w:val="none" w:sz="0" w:space="0" w:color="auto"/>
                    <w:left w:val="none" w:sz="0" w:space="0" w:color="auto"/>
                    <w:bottom w:val="none" w:sz="0" w:space="0" w:color="auto"/>
                    <w:right w:val="none" w:sz="0" w:space="0" w:color="auto"/>
                  </w:divBdr>
                  <w:divsChild>
                    <w:div w:id="1985548805">
                      <w:marLeft w:val="0"/>
                      <w:marRight w:val="0"/>
                      <w:marTop w:val="0"/>
                      <w:marBottom w:val="0"/>
                      <w:divBdr>
                        <w:top w:val="none" w:sz="0" w:space="0" w:color="auto"/>
                        <w:left w:val="none" w:sz="0" w:space="0" w:color="auto"/>
                        <w:bottom w:val="none" w:sz="0" w:space="0" w:color="auto"/>
                        <w:right w:val="none" w:sz="0" w:space="0" w:color="auto"/>
                      </w:divBdr>
                    </w:div>
                  </w:divsChild>
                </w:div>
                <w:div w:id="1755006252">
                  <w:marLeft w:val="0"/>
                  <w:marRight w:val="0"/>
                  <w:marTop w:val="0"/>
                  <w:marBottom w:val="0"/>
                  <w:divBdr>
                    <w:top w:val="none" w:sz="0" w:space="0" w:color="auto"/>
                    <w:left w:val="none" w:sz="0" w:space="0" w:color="auto"/>
                    <w:bottom w:val="none" w:sz="0" w:space="0" w:color="auto"/>
                    <w:right w:val="none" w:sz="0" w:space="0" w:color="auto"/>
                  </w:divBdr>
                  <w:divsChild>
                    <w:div w:id="1851676954">
                      <w:marLeft w:val="0"/>
                      <w:marRight w:val="0"/>
                      <w:marTop w:val="0"/>
                      <w:marBottom w:val="0"/>
                      <w:divBdr>
                        <w:top w:val="none" w:sz="0" w:space="0" w:color="auto"/>
                        <w:left w:val="none" w:sz="0" w:space="0" w:color="auto"/>
                        <w:bottom w:val="none" w:sz="0" w:space="0" w:color="auto"/>
                        <w:right w:val="none" w:sz="0" w:space="0" w:color="auto"/>
                      </w:divBdr>
                    </w:div>
                  </w:divsChild>
                </w:div>
                <w:div w:id="1819762733">
                  <w:marLeft w:val="0"/>
                  <w:marRight w:val="0"/>
                  <w:marTop w:val="0"/>
                  <w:marBottom w:val="0"/>
                  <w:divBdr>
                    <w:top w:val="none" w:sz="0" w:space="0" w:color="auto"/>
                    <w:left w:val="none" w:sz="0" w:space="0" w:color="auto"/>
                    <w:bottom w:val="none" w:sz="0" w:space="0" w:color="auto"/>
                    <w:right w:val="none" w:sz="0" w:space="0" w:color="auto"/>
                  </w:divBdr>
                  <w:divsChild>
                    <w:div w:id="1083181216">
                      <w:marLeft w:val="0"/>
                      <w:marRight w:val="0"/>
                      <w:marTop w:val="0"/>
                      <w:marBottom w:val="0"/>
                      <w:divBdr>
                        <w:top w:val="none" w:sz="0" w:space="0" w:color="auto"/>
                        <w:left w:val="none" w:sz="0" w:space="0" w:color="auto"/>
                        <w:bottom w:val="none" w:sz="0" w:space="0" w:color="auto"/>
                        <w:right w:val="none" w:sz="0" w:space="0" w:color="auto"/>
                      </w:divBdr>
                    </w:div>
                  </w:divsChild>
                </w:div>
                <w:div w:id="1911502183">
                  <w:marLeft w:val="0"/>
                  <w:marRight w:val="0"/>
                  <w:marTop w:val="0"/>
                  <w:marBottom w:val="0"/>
                  <w:divBdr>
                    <w:top w:val="none" w:sz="0" w:space="0" w:color="auto"/>
                    <w:left w:val="none" w:sz="0" w:space="0" w:color="auto"/>
                    <w:bottom w:val="none" w:sz="0" w:space="0" w:color="auto"/>
                    <w:right w:val="none" w:sz="0" w:space="0" w:color="auto"/>
                  </w:divBdr>
                  <w:divsChild>
                    <w:div w:id="460461247">
                      <w:marLeft w:val="0"/>
                      <w:marRight w:val="0"/>
                      <w:marTop w:val="0"/>
                      <w:marBottom w:val="0"/>
                      <w:divBdr>
                        <w:top w:val="none" w:sz="0" w:space="0" w:color="auto"/>
                        <w:left w:val="none" w:sz="0" w:space="0" w:color="auto"/>
                        <w:bottom w:val="none" w:sz="0" w:space="0" w:color="auto"/>
                        <w:right w:val="none" w:sz="0" w:space="0" w:color="auto"/>
                      </w:divBdr>
                    </w:div>
                  </w:divsChild>
                </w:div>
                <w:div w:id="1920216992">
                  <w:marLeft w:val="0"/>
                  <w:marRight w:val="0"/>
                  <w:marTop w:val="0"/>
                  <w:marBottom w:val="0"/>
                  <w:divBdr>
                    <w:top w:val="none" w:sz="0" w:space="0" w:color="auto"/>
                    <w:left w:val="none" w:sz="0" w:space="0" w:color="auto"/>
                    <w:bottom w:val="none" w:sz="0" w:space="0" w:color="auto"/>
                    <w:right w:val="none" w:sz="0" w:space="0" w:color="auto"/>
                  </w:divBdr>
                  <w:divsChild>
                    <w:div w:id="385642032">
                      <w:marLeft w:val="0"/>
                      <w:marRight w:val="0"/>
                      <w:marTop w:val="0"/>
                      <w:marBottom w:val="0"/>
                      <w:divBdr>
                        <w:top w:val="none" w:sz="0" w:space="0" w:color="auto"/>
                        <w:left w:val="none" w:sz="0" w:space="0" w:color="auto"/>
                        <w:bottom w:val="none" w:sz="0" w:space="0" w:color="auto"/>
                        <w:right w:val="none" w:sz="0" w:space="0" w:color="auto"/>
                      </w:divBdr>
                    </w:div>
                    <w:div w:id="1303928529">
                      <w:marLeft w:val="0"/>
                      <w:marRight w:val="0"/>
                      <w:marTop w:val="0"/>
                      <w:marBottom w:val="0"/>
                      <w:divBdr>
                        <w:top w:val="none" w:sz="0" w:space="0" w:color="auto"/>
                        <w:left w:val="none" w:sz="0" w:space="0" w:color="auto"/>
                        <w:bottom w:val="none" w:sz="0" w:space="0" w:color="auto"/>
                        <w:right w:val="none" w:sz="0" w:space="0" w:color="auto"/>
                      </w:divBdr>
                    </w:div>
                    <w:div w:id="1405252445">
                      <w:marLeft w:val="0"/>
                      <w:marRight w:val="0"/>
                      <w:marTop w:val="0"/>
                      <w:marBottom w:val="0"/>
                      <w:divBdr>
                        <w:top w:val="none" w:sz="0" w:space="0" w:color="auto"/>
                        <w:left w:val="none" w:sz="0" w:space="0" w:color="auto"/>
                        <w:bottom w:val="none" w:sz="0" w:space="0" w:color="auto"/>
                        <w:right w:val="none" w:sz="0" w:space="0" w:color="auto"/>
                      </w:divBdr>
                    </w:div>
                  </w:divsChild>
                </w:div>
                <w:div w:id="1968049630">
                  <w:marLeft w:val="0"/>
                  <w:marRight w:val="0"/>
                  <w:marTop w:val="0"/>
                  <w:marBottom w:val="0"/>
                  <w:divBdr>
                    <w:top w:val="none" w:sz="0" w:space="0" w:color="auto"/>
                    <w:left w:val="none" w:sz="0" w:space="0" w:color="auto"/>
                    <w:bottom w:val="none" w:sz="0" w:space="0" w:color="auto"/>
                    <w:right w:val="none" w:sz="0" w:space="0" w:color="auto"/>
                  </w:divBdr>
                  <w:divsChild>
                    <w:div w:id="249975011">
                      <w:marLeft w:val="0"/>
                      <w:marRight w:val="0"/>
                      <w:marTop w:val="0"/>
                      <w:marBottom w:val="0"/>
                      <w:divBdr>
                        <w:top w:val="none" w:sz="0" w:space="0" w:color="auto"/>
                        <w:left w:val="none" w:sz="0" w:space="0" w:color="auto"/>
                        <w:bottom w:val="none" w:sz="0" w:space="0" w:color="auto"/>
                        <w:right w:val="none" w:sz="0" w:space="0" w:color="auto"/>
                      </w:divBdr>
                    </w:div>
                    <w:div w:id="72457027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46037681">
          <w:marLeft w:val="0"/>
          <w:marRight w:val="0"/>
          <w:marTop w:val="0"/>
          <w:marBottom w:val="0"/>
          <w:divBdr>
            <w:top w:val="none" w:sz="0" w:space="0" w:color="auto"/>
            <w:left w:val="none" w:sz="0" w:space="0" w:color="auto"/>
            <w:bottom w:val="none" w:sz="0" w:space="0" w:color="auto"/>
            <w:right w:val="none" w:sz="0" w:space="0" w:color="auto"/>
          </w:divBdr>
        </w:div>
        <w:div w:id="274676158">
          <w:marLeft w:val="0"/>
          <w:marRight w:val="0"/>
          <w:marTop w:val="0"/>
          <w:marBottom w:val="0"/>
          <w:divBdr>
            <w:top w:val="none" w:sz="0" w:space="0" w:color="auto"/>
            <w:left w:val="none" w:sz="0" w:space="0" w:color="auto"/>
            <w:bottom w:val="none" w:sz="0" w:space="0" w:color="auto"/>
            <w:right w:val="none" w:sz="0" w:space="0" w:color="auto"/>
          </w:divBdr>
        </w:div>
        <w:div w:id="290593686">
          <w:marLeft w:val="0"/>
          <w:marRight w:val="0"/>
          <w:marTop w:val="0"/>
          <w:marBottom w:val="0"/>
          <w:divBdr>
            <w:top w:val="none" w:sz="0" w:space="0" w:color="auto"/>
            <w:left w:val="none" w:sz="0" w:space="0" w:color="auto"/>
            <w:bottom w:val="none" w:sz="0" w:space="0" w:color="auto"/>
            <w:right w:val="none" w:sz="0" w:space="0" w:color="auto"/>
          </w:divBdr>
        </w:div>
        <w:div w:id="293023778">
          <w:marLeft w:val="0"/>
          <w:marRight w:val="0"/>
          <w:marTop w:val="0"/>
          <w:marBottom w:val="0"/>
          <w:divBdr>
            <w:top w:val="none" w:sz="0" w:space="0" w:color="auto"/>
            <w:left w:val="none" w:sz="0" w:space="0" w:color="auto"/>
            <w:bottom w:val="none" w:sz="0" w:space="0" w:color="auto"/>
            <w:right w:val="none" w:sz="0" w:space="0" w:color="auto"/>
          </w:divBdr>
          <w:divsChild>
            <w:div w:id="1034891982">
              <w:marLeft w:val="0"/>
              <w:marRight w:val="0"/>
              <w:marTop w:val="0"/>
              <w:marBottom w:val="0"/>
              <w:divBdr>
                <w:top w:val="none" w:sz="0" w:space="0" w:color="auto"/>
                <w:left w:val="none" w:sz="0" w:space="0" w:color="auto"/>
                <w:bottom w:val="none" w:sz="0" w:space="0" w:color="auto"/>
                <w:right w:val="none" w:sz="0" w:space="0" w:color="auto"/>
              </w:divBdr>
            </w:div>
          </w:divsChild>
        </w:div>
        <w:div w:id="354384939">
          <w:marLeft w:val="0"/>
          <w:marRight w:val="0"/>
          <w:marTop w:val="0"/>
          <w:marBottom w:val="0"/>
          <w:divBdr>
            <w:top w:val="none" w:sz="0" w:space="0" w:color="auto"/>
            <w:left w:val="none" w:sz="0" w:space="0" w:color="auto"/>
            <w:bottom w:val="none" w:sz="0" w:space="0" w:color="auto"/>
            <w:right w:val="none" w:sz="0" w:space="0" w:color="auto"/>
          </w:divBdr>
        </w:div>
        <w:div w:id="380324928">
          <w:marLeft w:val="0"/>
          <w:marRight w:val="0"/>
          <w:marTop w:val="0"/>
          <w:marBottom w:val="0"/>
          <w:divBdr>
            <w:top w:val="none" w:sz="0" w:space="0" w:color="auto"/>
            <w:left w:val="none" w:sz="0" w:space="0" w:color="auto"/>
            <w:bottom w:val="none" w:sz="0" w:space="0" w:color="auto"/>
            <w:right w:val="none" w:sz="0" w:space="0" w:color="auto"/>
          </w:divBdr>
        </w:div>
        <w:div w:id="391002393">
          <w:marLeft w:val="0"/>
          <w:marRight w:val="0"/>
          <w:marTop w:val="0"/>
          <w:marBottom w:val="0"/>
          <w:divBdr>
            <w:top w:val="none" w:sz="0" w:space="0" w:color="auto"/>
            <w:left w:val="none" w:sz="0" w:space="0" w:color="auto"/>
            <w:bottom w:val="none" w:sz="0" w:space="0" w:color="auto"/>
            <w:right w:val="none" w:sz="0" w:space="0" w:color="auto"/>
          </w:divBdr>
        </w:div>
        <w:div w:id="391391994">
          <w:marLeft w:val="0"/>
          <w:marRight w:val="0"/>
          <w:marTop w:val="0"/>
          <w:marBottom w:val="0"/>
          <w:divBdr>
            <w:top w:val="none" w:sz="0" w:space="0" w:color="auto"/>
            <w:left w:val="none" w:sz="0" w:space="0" w:color="auto"/>
            <w:bottom w:val="none" w:sz="0" w:space="0" w:color="auto"/>
            <w:right w:val="none" w:sz="0" w:space="0" w:color="auto"/>
          </w:divBdr>
          <w:divsChild>
            <w:div w:id="349068955">
              <w:marLeft w:val="-75"/>
              <w:marRight w:val="0"/>
              <w:marTop w:val="30"/>
              <w:marBottom w:val="30"/>
              <w:divBdr>
                <w:top w:val="none" w:sz="0" w:space="0" w:color="auto"/>
                <w:left w:val="none" w:sz="0" w:space="0" w:color="auto"/>
                <w:bottom w:val="none" w:sz="0" w:space="0" w:color="auto"/>
                <w:right w:val="none" w:sz="0" w:space="0" w:color="auto"/>
              </w:divBdr>
              <w:divsChild>
                <w:div w:id="75518218">
                  <w:marLeft w:val="0"/>
                  <w:marRight w:val="0"/>
                  <w:marTop w:val="0"/>
                  <w:marBottom w:val="0"/>
                  <w:divBdr>
                    <w:top w:val="none" w:sz="0" w:space="0" w:color="auto"/>
                    <w:left w:val="none" w:sz="0" w:space="0" w:color="auto"/>
                    <w:bottom w:val="none" w:sz="0" w:space="0" w:color="auto"/>
                    <w:right w:val="none" w:sz="0" w:space="0" w:color="auto"/>
                  </w:divBdr>
                  <w:divsChild>
                    <w:div w:id="658461939">
                      <w:marLeft w:val="0"/>
                      <w:marRight w:val="0"/>
                      <w:marTop w:val="0"/>
                      <w:marBottom w:val="0"/>
                      <w:divBdr>
                        <w:top w:val="none" w:sz="0" w:space="0" w:color="auto"/>
                        <w:left w:val="none" w:sz="0" w:space="0" w:color="auto"/>
                        <w:bottom w:val="none" w:sz="0" w:space="0" w:color="auto"/>
                        <w:right w:val="none" w:sz="0" w:space="0" w:color="auto"/>
                      </w:divBdr>
                    </w:div>
                  </w:divsChild>
                </w:div>
                <w:div w:id="335500395">
                  <w:marLeft w:val="0"/>
                  <w:marRight w:val="0"/>
                  <w:marTop w:val="0"/>
                  <w:marBottom w:val="0"/>
                  <w:divBdr>
                    <w:top w:val="none" w:sz="0" w:space="0" w:color="auto"/>
                    <w:left w:val="none" w:sz="0" w:space="0" w:color="auto"/>
                    <w:bottom w:val="none" w:sz="0" w:space="0" w:color="auto"/>
                    <w:right w:val="none" w:sz="0" w:space="0" w:color="auto"/>
                  </w:divBdr>
                  <w:divsChild>
                    <w:div w:id="1263302578">
                      <w:marLeft w:val="0"/>
                      <w:marRight w:val="0"/>
                      <w:marTop w:val="0"/>
                      <w:marBottom w:val="0"/>
                      <w:divBdr>
                        <w:top w:val="none" w:sz="0" w:space="0" w:color="auto"/>
                        <w:left w:val="none" w:sz="0" w:space="0" w:color="auto"/>
                        <w:bottom w:val="none" w:sz="0" w:space="0" w:color="auto"/>
                        <w:right w:val="none" w:sz="0" w:space="0" w:color="auto"/>
                      </w:divBdr>
                    </w:div>
                  </w:divsChild>
                </w:div>
                <w:div w:id="369112521">
                  <w:marLeft w:val="0"/>
                  <w:marRight w:val="0"/>
                  <w:marTop w:val="0"/>
                  <w:marBottom w:val="0"/>
                  <w:divBdr>
                    <w:top w:val="none" w:sz="0" w:space="0" w:color="auto"/>
                    <w:left w:val="none" w:sz="0" w:space="0" w:color="auto"/>
                    <w:bottom w:val="none" w:sz="0" w:space="0" w:color="auto"/>
                    <w:right w:val="none" w:sz="0" w:space="0" w:color="auto"/>
                  </w:divBdr>
                  <w:divsChild>
                    <w:div w:id="1074667266">
                      <w:marLeft w:val="0"/>
                      <w:marRight w:val="0"/>
                      <w:marTop w:val="0"/>
                      <w:marBottom w:val="0"/>
                      <w:divBdr>
                        <w:top w:val="none" w:sz="0" w:space="0" w:color="auto"/>
                        <w:left w:val="none" w:sz="0" w:space="0" w:color="auto"/>
                        <w:bottom w:val="none" w:sz="0" w:space="0" w:color="auto"/>
                        <w:right w:val="none" w:sz="0" w:space="0" w:color="auto"/>
                      </w:divBdr>
                    </w:div>
                  </w:divsChild>
                </w:div>
                <w:div w:id="469639387">
                  <w:marLeft w:val="0"/>
                  <w:marRight w:val="0"/>
                  <w:marTop w:val="0"/>
                  <w:marBottom w:val="0"/>
                  <w:divBdr>
                    <w:top w:val="none" w:sz="0" w:space="0" w:color="auto"/>
                    <w:left w:val="none" w:sz="0" w:space="0" w:color="auto"/>
                    <w:bottom w:val="none" w:sz="0" w:space="0" w:color="auto"/>
                    <w:right w:val="none" w:sz="0" w:space="0" w:color="auto"/>
                  </w:divBdr>
                  <w:divsChild>
                    <w:div w:id="790440697">
                      <w:marLeft w:val="0"/>
                      <w:marRight w:val="0"/>
                      <w:marTop w:val="0"/>
                      <w:marBottom w:val="0"/>
                      <w:divBdr>
                        <w:top w:val="none" w:sz="0" w:space="0" w:color="auto"/>
                        <w:left w:val="none" w:sz="0" w:space="0" w:color="auto"/>
                        <w:bottom w:val="none" w:sz="0" w:space="0" w:color="auto"/>
                        <w:right w:val="none" w:sz="0" w:space="0" w:color="auto"/>
                      </w:divBdr>
                    </w:div>
                  </w:divsChild>
                </w:div>
                <w:div w:id="870847428">
                  <w:marLeft w:val="0"/>
                  <w:marRight w:val="0"/>
                  <w:marTop w:val="0"/>
                  <w:marBottom w:val="0"/>
                  <w:divBdr>
                    <w:top w:val="none" w:sz="0" w:space="0" w:color="auto"/>
                    <w:left w:val="none" w:sz="0" w:space="0" w:color="auto"/>
                    <w:bottom w:val="none" w:sz="0" w:space="0" w:color="auto"/>
                    <w:right w:val="none" w:sz="0" w:space="0" w:color="auto"/>
                  </w:divBdr>
                  <w:divsChild>
                    <w:div w:id="252011178">
                      <w:marLeft w:val="0"/>
                      <w:marRight w:val="0"/>
                      <w:marTop w:val="0"/>
                      <w:marBottom w:val="0"/>
                      <w:divBdr>
                        <w:top w:val="none" w:sz="0" w:space="0" w:color="auto"/>
                        <w:left w:val="none" w:sz="0" w:space="0" w:color="auto"/>
                        <w:bottom w:val="none" w:sz="0" w:space="0" w:color="auto"/>
                        <w:right w:val="none" w:sz="0" w:space="0" w:color="auto"/>
                      </w:divBdr>
                    </w:div>
                  </w:divsChild>
                </w:div>
                <w:div w:id="1352225673">
                  <w:marLeft w:val="0"/>
                  <w:marRight w:val="0"/>
                  <w:marTop w:val="0"/>
                  <w:marBottom w:val="0"/>
                  <w:divBdr>
                    <w:top w:val="none" w:sz="0" w:space="0" w:color="auto"/>
                    <w:left w:val="none" w:sz="0" w:space="0" w:color="auto"/>
                    <w:bottom w:val="none" w:sz="0" w:space="0" w:color="auto"/>
                    <w:right w:val="none" w:sz="0" w:space="0" w:color="auto"/>
                  </w:divBdr>
                  <w:divsChild>
                    <w:div w:id="1752048458">
                      <w:marLeft w:val="0"/>
                      <w:marRight w:val="0"/>
                      <w:marTop w:val="0"/>
                      <w:marBottom w:val="0"/>
                      <w:divBdr>
                        <w:top w:val="none" w:sz="0" w:space="0" w:color="auto"/>
                        <w:left w:val="none" w:sz="0" w:space="0" w:color="auto"/>
                        <w:bottom w:val="none" w:sz="0" w:space="0" w:color="auto"/>
                        <w:right w:val="none" w:sz="0" w:space="0" w:color="auto"/>
                      </w:divBdr>
                    </w:div>
                  </w:divsChild>
                </w:div>
                <w:div w:id="1685090390">
                  <w:marLeft w:val="0"/>
                  <w:marRight w:val="0"/>
                  <w:marTop w:val="0"/>
                  <w:marBottom w:val="0"/>
                  <w:divBdr>
                    <w:top w:val="none" w:sz="0" w:space="0" w:color="auto"/>
                    <w:left w:val="none" w:sz="0" w:space="0" w:color="auto"/>
                    <w:bottom w:val="none" w:sz="0" w:space="0" w:color="auto"/>
                    <w:right w:val="none" w:sz="0" w:space="0" w:color="auto"/>
                  </w:divBdr>
                  <w:divsChild>
                    <w:div w:id="1483539412">
                      <w:marLeft w:val="0"/>
                      <w:marRight w:val="0"/>
                      <w:marTop w:val="0"/>
                      <w:marBottom w:val="0"/>
                      <w:divBdr>
                        <w:top w:val="none" w:sz="0" w:space="0" w:color="auto"/>
                        <w:left w:val="none" w:sz="0" w:space="0" w:color="auto"/>
                        <w:bottom w:val="none" w:sz="0" w:space="0" w:color="auto"/>
                        <w:right w:val="none" w:sz="0" w:space="0" w:color="auto"/>
                      </w:divBdr>
                    </w:div>
                  </w:divsChild>
                </w:div>
                <w:div w:id="1774090543">
                  <w:marLeft w:val="0"/>
                  <w:marRight w:val="0"/>
                  <w:marTop w:val="0"/>
                  <w:marBottom w:val="0"/>
                  <w:divBdr>
                    <w:top w:val="none" w:sz="0" w:space="0" w:color="auto"/>
                    <w:left w:val="none" w:sz="0" w:space="0" w:color="auto"/>
                    <w:bottom w:val="none" w:sz="0" w:space="0" w:color="auto"/>
                    <w:right w:val="none" w:sz="0" w:space="0" w:color="auto"/>
                  </w:divBdr>
                  <w:divsChild>
                    <w:div w:id="97799562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423258917">
          <w:marLeft w:val="0"/>
          <w:marRight w:val="0"/>
          <w:marTop w:val="0"/>
          <w:marBottom w:val="0"/>
          <w:divBdr>
            <w:top w:val="none" w:sz="0" w:space="0" w:color="auto"/>
            <w:left w:val="none" w:sz="0" w:space="0" w:color="auto"/>
            <w:bottom w:val="none" w:sz="0" w:space="0" w:color="auto"/>
            <w:right w:val="none" w:sz="0" w:space="0" w:color="auto"/>
          </w:divBdr>
          <w:divsChild>
            <w:div w:id="551232161">
              <w:marLeft w:val="0"/>
              <w:marRight w:val="0"/>
              <w:marTop w:val="0"/>
              <w:marBottom w:val="0"/>
              <w:divBdr>
                <w:top w:val="none" w:sz="0" w:space="0" w:color="auto"/>
                <w:left w:val="none" w:sz="0" w:space="0" w:color="auto"/>
                <w:bottom w:val="none" w:sz="0" w:space="0" w:color="auto"/>
                <w:right w:val="none" w:sz="0" w:space="0" w:color="auto"/>
              </w:divBdr>
            </w:div>
          </w:divsChild>
        </w:div>
        <w:div w:id="427317590">
          <w:marLeft w:val="0"/>
          <w:marRight w:val="0"/>
          <w:marTop w:val="0"/>
          <w:marBottom w:val="0"/>
          <w:divBdr>
            <w:top w:val="none" w:sz="0" w:space="0" w:color="auto"/>
            <w:left w:val="none" w:sz="0" w:space="0" w:color="auto"/>
            <w:bottom w:val="none" w:sz="0" w:space="0" w:color="auto"/>
            <w:right w:val="none" w:sz="0" w:space="0" w:color="auto"/>
          </w:divBdr>
          <w:divsChild>
            <w:div w:id="33622965">
              <w:marLeft w:val="-75"/>
              <w:marRight w:val="0"/>
              <w:marTop w:val="30"/>
              <w:marBottom w:val="30"/>
              <w:divBdr>
                <w:top w:val="none" w:sz="0" w:space="0" w:color="auto"/>
                <w:left w:val="none" w:sz="0" w:space="0" w:color="auto"/>
                <w:bottom w:val="none" w:sz="0" w:space="0" w:color="auto"/>
                <w:right w:val="none" w:sz="0" w:space="0" w:color="auto"/>
              </w:divBdr>
              <w:divsChild>
                <w:div w:id="89549627">
                  <w:marLeft w:val="0"/>
                  <w:marRight w:val="0"/>
                  <w:marTop w:val="0"/>
                  <w:marBottom w:val="0"/>
                  <w:divBdr>
                    <w:top w:val="none" w:sz="0" w:space="0" w:color="auto"/>
                    <w:left w:val="none" w:sz="0" w:space="0" w:color="auto"/>
                    <w:bottom w:val="none" w:sz="0" w:space="0" w:color="auto"/>
                    <w:right w:val="none" w:sz="0" w:space="0" w:color="auto"/>
                  </w:divBdr>
                  <w:divsChild>
                    <w:div w:id="1022197522">
                      <w:marLeft w:val="0"/>
                      <w:marRight w:val="0"/>
                      <w:marTop w:val="0"/>
                      <w:marBottom w:val="0"/>
                      <w:divBdr>
                        <w:top w:val="none" w:sz="0" w:space="0" w:color="auto"/>
                        <w:left w:val="none" w:sz="0" w:space="0" w:color="auto"/>
                        <w:bottom w:val="none" w:sz="0" w:space="0" w:color="auto"/>
                        <w:right w:val="none" w:sz="0" w:space="0" w:color="auto"/>
                      </w:divBdr>
                    </w:div>
                  </w:divsChild>
                </w:div>
                <w:div w:id="230191505">
                  <w:marLeft w:val="0"/>
                  <w:marRight w:val="0"/>
                  <w:marTop w:val="0"/>
                  <w:marBottom w:val="0"/>
                  <w:divBdr>
                    <w:top w:val="none" w:sz="0" w:space="0" w:color="auto"/>
                    <w:left w:val="none" w:sz="0" w:space="0" w:color="auto"/>
                    <w:bottom w:val="none" w:sz="0" w:space="0" w:color="auto"/>
                    <w:right w:val="none" w:sz="0" w:space="0" w:color="auto"/>
                  </w:divBdr>
                  <w:divsChild>
                    <w:div w:id="1565994454">
                      <w:marLeft w:val="0"/>
                      <w:marRight w:val="0"/>
                      <w:marTop w:val="0"/>
                      <w:marBottom w:val="0"/>
                      <w:divBdr>
                        <w:top w:val="none" w:sz="0" w:space="0" w:color="auto"/>
                        <w:left w:val="none" w:sz="0" w:space="0" w:color="auto"/>
                        <w:bottom w:val="none" w:sz="0" w:space="0" w:color="auto"/>
                        <w:right w:val="none" w:sz="0" w:space="0" w:color="auto"/>
                      </w:divBdr>
                    </w:div>
                  </w:divsChild>
                </w:div>
                <w:div w:id="469714979">
                  <w:marLeft w:val="0"/>
                  <w:marRight w:val="0"/>
                  <w:marTop w:val="0"/>
                  <w:marBottom w:val="0"/>
                  <w:divBdr>
                    <w:top w:val="none" w:sz="0" w:space="0" w:color="auto"/>
                    <w:left w:val="none" w:sz="0" w:space="0" w:color="auto"/>
                    <w:bottom w:val="none" w:sz="0" w:space="0" w:color="auto"/>
                    <w:right w:val="none" w:sz="0" w:space="0" w:color="auto"/>
                  </w:divBdr>
                  <w:divsChild>
                    <w:div w:id="1621915153">
                      <w:marLeft w:val="0"/>
                      <w:marRight w:val="0"/>
                      <w:marTop w:val="0"/>
                      <w:marBottom w:val="0"/>
                      <w:divBdr>
                        <w:top w:val="none" w:sz="0" w:space="0" w:color="auto"/>
                        <w:left w:val="none" w:sz="0" w:space="0" w:color="auto"/>
                        <w:bottom w:val="none" w:sz="0" w:space="0" w:color="auto"/>
                        <w:right w:val="none" w:sz="0" w:space="0" w:color="auto"/>
                      </w:divBdr>
                    </w:div>
                  </w:divsChild>
                </w:div>
                <w:div w:id="496767988">
                  <w:marLeft w:val="0"/>
                  <w:marRight w:val="0"/>
                  <w:marTop w:val="0"/>
                  <w:marBottom w:val="0"/>
                  <w:divBdr>
                    <w:top w:val="none" w:sz="0" w:space="0" w:color="auto"/>
                    <w:left w:val="none" w:sz="0" w:space="0" w:color="auto"/>
                    <w:bottom w:val="none" w:sz="0" w:space="0" w:color="auto"/>
                    <w:right w:val="none" w:sz="0" w:space="0" w:color="auto"/>
                  </w:divBdr>
                </w:div>
                <w:div w:id="586576361">
                  <w:marLeft w:val="0"/>
                  <w:marRight w:val="0"/>
                  <w:marTop w:val="0"/>
                  <w:marBottom w:val="0"/>
                  <w:divBdr>
                    <w:top w:val="none" w:sz="0" w:space="0" w:color="auto"/>
                    <w:left w:val="none" w:sz="0" w:space="0" w:color="auto"/>
                    <w:bottom w:val="none" w:sz="0" w:space="0" w:color="auto"/>
                    <w:right w:val="none" w:sz="0" w:space="0" w:color="auto"/>
                  </w:divBdr>
                  <w:divsChild>
                    <w:div w:id="1660763912">
                      <w:marLeft w:val="0"/>
                      <w:marRight w:val="0"/>
                      <w:marTop w:val="0"/>
                      <w:marBottom w:val="0"/>
                      <w:divBdr>
                        <w:top w:val="none" w:sz="0" w:space="0" w:color="auto"/>
                        <w:left w:val="none" w:sz="0" w:space="0" w:color="auto"/>
                        <w:bottom w:val="none" w:sz="0" w:space="0" w:color="auto"/>
                        <w:right w:val="none" w:sz="0" w:space="0" w:color="auto"/>
                      </w:divBdr>
                    </w:div>
                  </w:divsChild>
                </w:div>
                <w:div w:id="773014848">
                  <w:marLeft w:val="0"/>
                  <w:marRight w:val="0"/>
                  <w:marTop w:val="0"/>
                  <w:marBottom w:val="0"/>
                  <w:divBdr>
                    <w:top w:val="none" w:sz="0" w:space="0" w:color="auto"/>
                    <w:left w:val="none" w:sz="0" w:space="0" w:color="auto"/>
                    <w:bottom w:val="none" w:sz="0" w:space="0" w:color="auto"/>
                    <w:right w:val="none" w:sz="0" w:space="0" w:color="auto"/>
                  </w:divBdr>
                  <w:divsChild>
                    <w:div w:id="180827107">
                      <w:marLeft w:val="0"/>
                      <w:marRight w:val="0"/>
                      <w:marTop w:val="0"/>
                      <w:marBottom w:val="0"/>
                      <w:divBdr>
                        <w:top w:val="none" w:sz="0" w:space="0" w:color="auto"/>
                        <w:left w:val="none" w:sz="0" w:space="0" w:color="auto"/>
                        <w:bottom w:val="none" w:sz="0" w:space="0" w:color="auto"/>
                        <w:right w:val="none" w:sz="0" w:space="0" w:color="auto"/>
                      </w:divBdr>
                    </w:div>
                  </w:divsChild>
                </w:div>
                <w:div w:id="904805605">
                  <w:marLeft w:val="0"/>
                  <w:marRight w:val="0"/>
                  <w:marTop w:val="0"/>
                  <w:marBottom w:val="0"/>
                  <w:divBdr>
                    <w:top w:val="none" w:sz="0" w:space="0" w:color="auto"/>
                    <w:left w:val="none" w:sz="0" w:space="0" w:color="auto"/>
                    <w:bottom w:val="none" w:sz="0" w:space="0" w:color="auto"/>
                    <w:right w:val="none" w:sz="0" w:space="0" w:color="auto"/>
                  </w:divBdr>
                  <w:divsChild>
                    <w:div w:id="417139751">
                      <w:marLeft w:val="0"/>
                      <w:marRight w:val="0"/>
                      <w:marTop w:val="0"/>
                      <w:marBottom w:val="0"/>
                      <w:divBdr>
                        <w:top w:val="none" w:sz="0" w:space="0" w:color="auto"/>
                        <w:left w:val="none" w:sz="0" w:space="0" w:color="auto"/>
                        <w:bottom w:val="none" w:sz="0" w:space="0" w:color="auto"/>
                        <w:right w:val="none" w:sz="0" w:space="0" w:color="auto"/>
                      </w:divBdr>
                    </w:div>
                  </w:divsChild>
                </w:div>
                <w:div w:id="1002195742">
                  <w:marLeft w:val="0"/>
                  <w:marRight w:val="0"/>
                  <w:marTop w:val="0"/>
                  <w:marBottom w:val="0"/>
                  <w:divBdr>
                    <w:top w:val="none" w:sz="0" w:space="0" w:color="auto"/>
                    <w:left w:val="none" w:sz="0" w:space="0" w:color="auto"/>
                    <w:bottom w:val="none" w:sz="0" w:space="0" w:color="auto"/>
                    <w:right w:val="none" w:sz="0" w:space="0" w:color="auto"/>
                  </w:divBdr>
                  <w:divsChild>
                    <w:div w:id="1713069474">
                      <w:marLeft w:val="0"/>
                      <w:marRight w:val="0"/>
                      <w:marTop w:val="0"/>
                      <w:marBottom w:val="0"/>
                      <w:divBdr>
                        <w:top w:val="none" w:sz="0" w:space="0" w:color="auto"/>
                        <w:left w:val="none" w:sz="0" w:space="0" w:color="auto"/>
                        <w:bottom w:val="none" w:sz="0" w:space="0" w:color="auto"/>
                        <w:right w:val="none" w:sz="0" w:space="0" w:color="auto"/>
                      </w:divBdr>
                    </w:div>
                  </w:divsChild>
                </w:div>
                <w:div w:id="1053889017">
                  <w:marLeft w:val="0"/>
                  <w:marRight w:val="0"/>
                  <w:marTop w:val="0"/>
                  <w:marBottom w:val="0"/>
                  <w:divBdr>
                    <w:top w:val="none" w:sz="0" w:space="0" w:color="auto"/>
                    <w:left w:val="none" w:sz="0" w:space="0" w:color="auto"/>
                    <w:bottom w:val="none" w:sz="0" w:space="0" w:color="auto"/>
                    <w:right w:val="none" w:sz="0" w:space="0" w:color="auto"/>
                  </w:divBdr>
                  <w:divsChild>
                    <w:div w:id="841354673">
                      <w:marLeft w:val="0"/>
                      <w:marRight w:val="0"/>
                      <w:marTop w:val="0"/>
                      <w:marBottom w:val="0"/>
                      <w:divBdr>
                        <w:top w:val="none" w:sz="0" w:space="0" w:color="auto"/>
                        <w:left w:val="none" w:sz="0" w:space="0" w:color="auto"/>
                        <w:bottom w:val="none" w:sz="0" w:space="0" w:color="auto"/>
                        <w:right w:val="none" w:sz="0" w:space="0" w:color="auto"/>
                      </w:divBdr>
                    </w:div>
                  </w:divsChild>
                </w:div>
                <w:div w:id="1123377588">
                  <w:marLeft w:val="0"/>
                  <w:marRight w:val="0"/>
                  <w:marTop w:val="0"/>
                  <w:marBottom w:val="0"/>
                  <w:divBdr>
                    <w:top w:val="none" w:sz="0" w:space="0" w:color="auto"/>
                    <w:left w:val="none" w:sz="0" w:space="0" w:color="auto"/>
                    <w:bottom w:val="none" w:sz="0" w:space="0" w:color="auto"/>
                    <w:right w:val="none" w:sz="0" w:space="0" w:color="auto"/>
                  </w:divBdr>
                </w:div>
                <w:div w:id="1334604110">
                  <w:marLeft w:val="0"/>
                  <w:marRight w:val="0"/>
                  <w:marTop w:val="0"/>
                  <w:marBottom w:val="0"/>
                  <w:divBdr>
                    <w:top w:val="none" w:sz="0" w:space="0" w:color="auto"/>
                    <w:left w:val="none" w:sz="0" w:space="0" w:color="auto"/>
                    <w:bottom w:val="none" w:sz="0" w:space="0" w:color="auto"/>
                    <w:right w:val="none" w:sz="0" w:space="0" w:color="auto"/>
                  </w:divBdr>
                  <w:divsChild>
                    <w:div w:id="353725560">
                      <w:marLeft w:val="0"/>
                      <w:marRight w:val="0"/>
                      <w:marTop w:val="0"/>
                      <w:marBottom w:val="0"/>
                      <w:divBdr>
                        <w:top w:val="none" w:sz="0" w:space="0" w:color="auto"/>
                        <w:left w:val="none" w:sz="0" w:space="0" w:color="auto"/>
                        <w:bottom w:val="none" w:sz="0" w:space="0" w:color="auto"/>
                        <w:right w:val="none" w:sz="0" w:space="0" w:color="auto"/>
                      </w:divBdr>
                    </w:div>
                  </w:divsChild>
                </w:div>
                <w:div w:id="1424380173">
                  <w:marLeft w:val="0"/>
                  <w:marRight w:val="0"/>
                  <w:marTop w:val="0"/>
                  <w:marBottom w:val="0"/>
                  <w:divBdr>
                    <w:top w:val="none" w:sz="0" w:space="0" w:color="auto"/>
                    <w:left w:val="none" w:sz="0" w:space="0" w:color="auto"/>
                    <w:bottom w:val="none" w:sz="0" w:space="0" w:color="auto"/>
                    <w:right w:val="none" w:sz="0" w:space="0" w:color="auto"/>
                  </w:divBdr>
                  <w:divsChild>
                    <w:div w:id="1988825695">
                      <w:marLeft w:val="0"/>
                      <w:marRight w:val="0"/>
                      <w:marTop w:val="0"/>
                      <w:marBottom w:val="0"/>
                      <w:divBdr>
                        <w:top w:val="none" w:sz="0" w:space="0" w:color="auto"/>
                        <w:left w:val="none" w:sz="0" w:space="0" w:color="auto"/>
                        <w:bottom w:val="none" w:sz="0" w:space="0" w:color="auto"/>
                        <w:right w:val="none" w:sz="0" w:space="0" w:color="auto"/>
                      </w:divBdr>
                    </w:div>
                  </w:divsChild>
                </w:div>
                <w:div w:id="1586186372">
                  <w:marLeft w:val="0"/>
                  <w:marRight w:val="0"/>
                  <w:marTop w:val="0"/>
                  <w:marBottom w:val="0"/>
                  <w:divBdr>
                    <w:top w:val="none" w:sz="0" w:space="0" w:color="auto"/>
                    <w:left w:val="none" w:sz="0" w:space="0" w:color="auto"/>
                    <w:bottom w:val="none" w:sz="0" w:space="0" w:color="auto"/>
                    <w:right w:val="none" w:sz="0" w:space="0" w:color="auto"/>
                  </w:divBdr>
                  <w:divsChild>
                    <w:div w:id="949893613">
                      <w:marLeft w:val="0"/>
                      <w:marRight w:val="0"/>
                      <w:marTop w:val="0"/>
                      <w:marBottom w:val="0"/>
                      <w:divBdr>
                        <w:top w:val="none" w:sz="0" w:space="0" w:color="auto"/>
                        <w:left w:val="none" w:sz="0" w:space="0" w:color="auto"/>
                        <w:bottom w:val="none" w:sz="0" w:space="0" w:color="auto"/>
                        <w:right w:val="none" w:sz="0" w:space="0" w:color="auto"/>
                      </w:divBdr>
                    </w:div>
                  </w:divsChild>
                </w:div>
                <w:div w:id="1695613344">
                  <w:marLeft w:val="0"/>
                  <w:marRight w:val="0"/>
                  <w:marTop w:val="0"/>
                  <w:marBottom w:val="0"/>
                  <w:divBdr>
                    <w:top w:val="none" w:sz="0" w:space="0" w:color="auto"/>
                    <w:left w:val="none" w:sz="0" w:space="0" w:color="auto"/>
                    <w:bottom w:val="none" w:sz="0" w:space="0" w:color="auto"/>
                    <w:right w:val="none" w:sz="0" w:space="0" w:color="auto"/>
                  </w:divBdr>
                  <w:divsChild>
                    <w:div w:id="1935939468">
                      <w:marLeft w:val="0"/>
                      <w:marRight w:val="0"/>
                      <w:marTop w:val="0"/>
                      <w:marBottom w:val="0"/>
                      <w:divBdr>
                        <w:top w:val="none" w:sz="0" w:space="0" w:color="auto"/>
                        <w:left w:val="none" w:sz="0" w:space="0" w:color="auto"/>
                        <w:bottom w:val="none" w:sz="0" w:space="0" w:color="auto"/>
                        <w:right w:val="none" w:sz="0" w:space="0" w:color="auto"/>
                      </w:divBdr>
                    </w:div>
                  </w:divsChild>
                </w:div>
                <w:div w:id="1772387466">
                  <w:marLeft w:val="0"/>
                  <w:marRight w:val="0"/>
                  <w:marTop w:val="0"/>
                  <w:marBottom w:val="0"/>
                  <w:divBdr>
                    <w:top w:val="none" w:sz="0" w:space="0" w:color="auto"/>
                    <w:left w:val="none" w:sz="0" w:space="0" w:color="auto"/>
                    <w:bottom w:val="none" w:sz="0" w:space="0" w:color="auto"/>
                    <w:right w:val="none" w:sz="0" w:space="0" w:color="auto"/>
                  </w:divBdr>
                  <w:divsChild>
                    <w:div w:id="1198934714">
                      <w:marLeft w:val="0"/>
                      <w:marRight w:val="0"/>
                      <w:marTop w:val="0"/>
                      <w:marBottom w:val="0"/>
                      <w:divBdr>
                        <w:top w:val="none" w:sz="0" w:space="0" w:color="auto"/>
                        <w:left w:val="none" w:sz="0" w:space="0" w:color="auto"/>
                        <w:bottom w:val="none" w:sz="0" w:space="0" w:color="auto"/>
                        <w:right w:val="none" w:sz="0" w:space="0" w:color="auto"/>
                      </w:divBdr>
                    </w:div>
                  </w:divsChild>
                </w:div>
                <w:div w:id="1860699897">
                  <w:marLeft w:val="0"/>
                  <w:marRight w:val="0"/>
                  <w:marTop w:val="0"/>
                  <w:marBottom w:val="0"/>
                  <w:divBdr>
                    <w:top w:val="none" w:sz="0" w:space="0" w:color="auto"/>
                    <w:left w:val="none" w:sz="0" w:space="0" w:color="auto"/>
                    <w:bottom w:val="none" w:sz="0" w:space="0" w:color="auto"/>
                    <w:right w:val="none" w:sz="0" w:space="0" w:color="auto"/>
                  </w:divBdr>
                  <w:divsChild>
                    <w:div w:id="1561205217">
                      <w:marLeft w:val="0"/>
                      <w:marRight w:val="0"/>
                      <w:marTop w:val="0"/>
                      <w:marBottom w:val="0"/>
                      <w:divBdr>
                        <w:top w:val="none" w:sz="0" w:space="0" w:color="auto"/>
                        <w:left w:val="none" w:sz="0" w:space="0" w:color="auto"/>
                        <w:bottom w:val="none" w:sz="0" w:space="0" w:color="auto"/>
                        <w:right w:val="none" w:sz="0" w:space="0" w:color="auto"/>
                      </w:divBdr>
                    </w:div>
                  </w:divsChild>
                </w:div>
                <w:div w:id="1874344765">
                  <w:marLeft w:val="0"/>
                  <w:marRight w:val="0"/>
                  <w:marTop w:val="0"/>
                  <w:marBottom w:val="0"/>
                  <w:divBdr>
                    <w:top w:val="none" w:sz="0" w:space="0" w:color="auto"/>
                    <w:left w:val="none" w:sz="0" w:space="0" w:color="auto"/>
                    <w:bottom w:val="none" w:sz="0" w:space="0" w:color="auto"/>
                    <w:right w:val="none" w:sz="0" w:space="0" w:color="auto"/>
                  </w:divBdr>
                  <w:divsChild>
                    <w:div w:id="1891720572">
                      <w:marLeft w:val="0"/>
                      <w:marRight w:val="0"/>
                      <w:marTop w:val="0"/>
                      <w:marBottom w:val="0"/>
                      <w:divBdr>
                        <w:top w:val="none" w:sz="0" w:space="0" w:color="auto"/>
                        <w:left w:val="none" w:sz="0" w:space="0" w:color="auto"/>
                        <w:bottom w:val="none" w:sz="0" w:space="0" w:color="auto"/>
                        <w:right w:val="none" w:sz="0" w:space="0" w:color="auto"/>
                      </w:divBdr>
                    </w:div>
                  </w:divsChild>
                </w:div>
                <w:div w:id="1910310174">
                  <w:marLeft w:val="0"/>
                  <w:marRight w:val="0"/>
                  <w:marTop w:val="0"/>
                  <w:marBottom w:val="0"/>
                  <w:divBdr>
                    <w:top w:val="none" w:sz="0" w:space="0" w:color="auto"/>
                    <w:left w:val="none" w:sz="0" w:space="0" w:color="auto"/>
                    <w:bottom w:val="none" w:sz="0" w:space="0" w:color="auto"/>
                    <w:right w:val="none" w:sz="0" w:space="0" w:color="auto"/>
                  </w:divBdr>
                  <w:divsChild>
                    <w:div w:id="1873957807">
                      <w:marLeft w:val="0"/>
                      <w:marRight w:val="0"/>
                      <w:marTop w:val="0"/>
                      <w:marBottom w:val="0"/>
                      <w:divBdr>
                        <w:top w:val="none" w:sz="0" w:space="0" w:color="auto"/>
                        <w:left w:val="none" w:sz="0" w:space="0" w:color="auto"/>
                        <w:bottom w:val="none" w:sz="0" w:space="0" w:color="auto"/>
                        <w:right w:val="none" w:sz="0" w:space="0" w:color="auto"/>
                      </w:divBdr>
                    </w:div>
                  </w:divsChild>
                </w:div>
                <w:div w:id="1951735676">
                  <w:marLeft w:val="0"/>
                  <w:marRight w:val="0"/>
                  <w:marTop w:val="0"/>
                  <w:marBottom w:val="0"/>
                  <w:divBdr>
                    <w:top w:val="none" w:sz="0" w:space="0" w:color="auto"/>
                    <w:left w:val="none" w:sz="0" w:space="0" w:color="auto"/>
                    <w:bottom w:val="none" w:sz="0" w:space="0" w:color="auto"/>
                    <w:right w:val="none" w:sz="0" w:space="0" w:color="auto"/>
                  </w:divBdr>
                  <w:divsChild>
                    <w:div w:id="1894998823">
                      <w:marLeft w:val="0"/>
                      <w:marRight w:val="0"/>
                      <w:marTop w:val="0"/>
                      <w:marBottom w:val="0"/>
                      <w:divBdr>
                        <w:top w:val="none" w:sz="0" w:space="0" w:color="auto"/>
                        <w:left w:val="none" w:sz="0" w:space="0" w:color="auto"/>
                        <w:bottom w:val="none" w:sz="0" w:space="0" w:color="auto"/>
                        <w:right w:val="none" w:sz="0" w:space="0" w:color="auto"/>
                      </w:divBdr>
                    </w:div>
                  </w:divsChild>
                </w:div>
                <w:div w:id="1959681259">
                  <w:marLeft w:val="0"/>
                  <w:marRight w:val="0"/>
                  <w:marTop w:val="0"/>
                  <w:marBottom w:val="0"/>
                  <w:divBdr>
                    <w:top w:val="none" w:sz="0" w:space="0" w:color="auto"/>
                    <w:left w:val="none" w:sz="0" w:space="0" w:color="auto"/>
                    <w:bottom w:val="none" w:sz="0" w:space="0" w:color="auto"/>
                    <w:right w:val="none" w:sz="0" w:space="0" w:color="auto"/>
                  </w:divBdr>
                  <w:divsChild>
                    <w:div w:id="1841043767">
                      <w:marLeft w:val="0"/>
                      <w:marRight w:val="0"/>
                      <w:marTop w:val="0"/>
                      <w:marBottom w:val="0"/>
                      <w:divBdr>
                        <w:top w:val="none" w:sz="0" w:space="0" w:color="auto"/>
                        <w:left w:val="none" w:sz="0" w:space="0" w:color="auto"/>
                        <w:bottom w:val="none" w:sz="0" w:space="0" w:color="auto"/>
                        <w:right w:val="none" w:sz="0" w:space="0" w:color="auto"/>
                      </w:divBdr>
                    </w:div>
                  </w:divsChild>
                </w:div>
                <w:div w:id="1998609022">
                  <w:marLeft w:val="0"/>
                  <w:marRight w:val="0"/>
                  <w:marTop w:val="0"/>
                  <w:marBottom w:val="0"/>
                  <w:divBdr>
                    <w:top w:val="none" w:sz="0" w:space="0" w:color="auto"/>
                    <w:left w:val="none" w:sz="0" w:space="0" w:color="auto"/>
                    <w:bottom w:val="none" w:sz="0" w:space="0" w:color="auto"/>
                    <w:right w:val="none" w:sz="0" w:space="0" w:color="auto"/>
                  </w:divBdr>
                  <w:divsChild>
                    <w:div w:id="1589147723">
                      <w:marLeft w:val="0"/>
                      <w:marRight w:val="0"/>
                      <w:marTop w:val="0"/>
                      <w:marBottom w:val="0"/>
                      <w:divBdr>
                        <w:top w:val="none" w:sz="0" w:space="0" w:color="auto"/>
                        <w:left w:val="none" w:sz="0" w:space="0" w:color="auto"/>
                        <w:bottom w:val="none" w:sz="0" w:space="0" w:color="auto"/>
                        <w:right w:val="none" w:sz="0" w:space="0" w:color="auto"/>
                      </w:divBdr>
                    </w:div>
                  </w:divsChild>
                </w:div>
                <w:div w:id="2003849474">
                  <w:marLeft w:val="0"/>
                  <w:marRight w:val="0"/>
                  <w:marTop w:val="0"/>
                  <w:marBottom w:val="0"/>
                  <w:divBdr>
                    <w:top w:val="none" w:sz="0" w:space="0" w:color="auto"/>
                    <w:left w:val="none" w:sz="0" w:space="0" w:color="auto"/>
                    <w:bottom w:val="none" w:sz="0" w:space="0" w:color="auto"/>
                    <w:right w:val="none" w:sz="0" w:space="0" w:color="auto"/>
                  </w:divBdr>
                  <w:divsChild>
                    <w:div w:id="193096406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435097812">
          <w:marLeft w:val="0"/>
          <w:marRight w:val="0"/>
          <w:marTop w:val="0"/>
          <w:marBottom w:val="0"/>
          <w:divBdr>
            <w:top w:val="none" w:sz="0" w:space="0" w:color="auto"/>
            <w:left w:val="none" w:sz="0" w:space="0" w:color="auto"/>
            <w:bottom w:val="none" w:sz="0" w:space="0" w:color="auto"/>
            <w:right w:val="none" w:sz="0" w:space="0" w:color="auto"/>
          </w:divBdr>
        </w:div>
        <w:div w:id="448167063">
          <w:marLeft w:val="0"/>
          <w:marRight w:val="0"/>
          <w:marTop w:val="0"/>
          <w:marBottom w:val="0"/>
          <w:divBdr>
            <w:top w:val="none" w:sz="0" w:space="0" w:color="auto"/>
            <w:left w:val="none" w:sz="0" w:space="0" w:color="auto"/>
            <w:bottom w:val="none" w:sz="0" w:space="0" w:color="auto"/>
            <w:right w:val="none" w:sz="0" w:space="0" w:color="auto"/>
          </w:divBdr>
        </w:div>
        <w:div w:id="465121244">
          <w:marLeft w:val="0"/>
          <w:marRight w:val="0"/>
          <w:marTop w:val="0"/>
          <w:marBottom w:val="0"/>
          <w:divBdr>
            <w:top w:val="none" w:sz="0" w:space="0" w:color="auto"/>
            <w:left w:val="none" w:sz="0" w:space="0" w:color="auto"/>
            <w:bottom w:val="none" w:sz="0" w:space="0" w:color="auto"/>
            <w:right w:val="none" w:sz="0" w:space="0" w:color="auto"/>
          </w:divBdr>
        </w:div>
        <w:div w:id="476924242">
          <w:marLeft w:val="0"/>
          <w:marRight w:val="0"/>
          <w:marTop w:val="0"/>
          <w:marBottom w:val="0"/>
          <w:divBdr>
            <w:top w:val="none" w:sz="0" w:space="0" w:color="auto"/>
            <w:left w:val="none" w:sz="0" w:space="0" w:color="auto"/>
            <w:bottom w:val="none" w:sz="0" w:space="0" w:color="auto"/>
            <w:right w:val="none" w:sz="0" w:space="0" w:color="auto"/>
          </w:divBdr>
          <w:divsChild>
            <w:div w:id="1022438520">
              <w:marLeft w:val="-75"/>
              <w:marRight w:val="0"/>
              <w:marTop w:val="30"/>
              <w:marBottom w:val="30"/>
              <w:divBdr>
                <w:top w:val="none" w:sz="0" w:space="0" w:color="auto"/>
                <w:left w:val="none" w:sz="0" w:space="0" w:color="auto"/>
                <w:bottom w:val="none" w:sz="0" w:space="0" w:color="auto"/>
                <w:right w:val="none" w:sz="0" w:space="0" w:color="auto"/>
              </w:divBdr>
              <w:divsChild>
                <w:div w:id="127287247">
                  <w:marLeft w:val="0"/>
                  <w:marRight w:val="0"/>
                  <w:marTop w:val="0"/>
                  <w:marBottom w:val="0"/>
                  <w:divBdr>
                    <w:top w:val="none" w:sz="0" w:space="0" w:color="auto"/>
                    <w:left w:val="none" w:sz="0" w:space="0" w:color="auto"/>
                    <w:bottom w:val="none" w:sz="0" w:space="0" w:color="auto"/>
                    <w:right w:val="none" w:sz="0" w:space="0" w:color="auto"/>
                  </w:divBdr>
                  <w:divsChild>
                    <w:div w:id="1884516787">
                      <w:marLeft w:val="0"/>
                      <w:marRight w:val="0"/>
                      <w:marTop w:val="0"/>
                      <w:marBottom w:val="0"/>
                      <w:divBdr>
                        <w:top w:val="none" w:sz="0" w:space="0" w:color="auto"/>
                        <w:left w:val="none" w:sz="0" w:space="0" w:color="auto"/>
                        <w:bottom w:val="none" w:sz="0" w:space="0" w:color="auto"/>
                        <w:right w:val="none" w:sz="0" w:space="0" w:color="auto"/>
                      </w:divBdr>
                    </w:div>
                  </w:divsChild>
                </w:div>
                <w:div w:id="626278300">
                  <w:marLeft w:val="0"/>
                  <w:marRight w:val="0"/>
                  <w:marTop w:val="0"/>
                  <w:marBottom w:val="0"/>
                  <w:divBdr>
                    <w:top w:val="none" w:sz="0" w:space="0" w:color="auto"/>
                    <w:left w:val="none" w:sz="0" w:space="0" w:color="auto"/>
                    <w:bottom w:val="none" w:sz="0" w:space="0" w:color="auto"/>
                    <w:right w:val="none" w:sz="0" w:space="0" w:color="auto"/>
                  </w:divBdr>
                  <w:divsChild>
                    <w:div w:id="58330159">
                      <w:marLeft w:val="0"/>
                      <w:marRight w:val="0"/>
                      <w:marTop w:val="0"/>
                      <w:marBottom w:val="0"/>
                      <w:divBdr>
                        <w:top w:val="none" w:sz="0" w:space="0" w:color="auto"/>
                        <w:left w:val="none" w:sz="0" w:space="0" w:color="auto"/>
                        <w:bottom w:val="none" w:sz="0" w:space="0" w:color="auto"/>
                        <w:right w:val="none" w:sz="0" w:space="0" w:color="auto"/>
                      </w:divBdr>
                    </w:div>
                    <w:div w:id="1194683800">
                      <w:marLeft w:val="0"/>
                      <w:marRight w:val="0"/>
                      <w:marTop w:val="0"/>
                      <w:marBottom w:val="0"/>
                      <w:divBdr>
                        <w:top w:val="none" w:sz="0" w:space="0" w:color="auto"/>
                        <w:left w:val="none" w:sz="0" w:space="0" w:color="auto"/>
                        <w:bottom w:val="none" w:sz="0" w:space="0" w:color="auto"/>
                        <w:right w:val="none" w:sz="0" w:space="0" w:color="auto"/>
                      </w:divBdr>
                    </w:div>
                  </w:divsChild>
                </w:div>
                <w:div w:id="708145111">
                  <w:marLeft w:val="0"/>
                  <w:marRight w:val="0"/>
                  <w:marTop w:val="0"/>
                  <w:marBottom w:val="0"/>
                  <w:divBdr>
                    <w:top w:val="none" w:sz="0" w:space="0" w:color="auto"/>
                    <w:left w:val="none" w:sz="0" w:space="0" w:color="auto"/>
                    <w:bottom w:val="none" w:sz="0" w:space="0" w:color="auto"/>
                    <w:right w:val="none" w:sz="0" w:space="0" w:color="auto"/>
                  </w:divBdr>
                </w:div>
                <w:div w:id="1436704535">
                  <w:marLeft w:val="0"/>
                  <w:marRight w:val="0"/>
                  <w:marTop w:val="0"/>
                  <w:marBottom w:val="0"/>
                  <w:divBdr>
                    <w:top w:val="none" w:sz="0" w:space="0" w:color="auto"/>
                    <w:left w:val="none" w:sz="0" w:space="0" w:color="auto"/>
                    <w:bottom w:val="none" w:sz="0" w:space="0" w:color="auto"/>
                    <w:right w:val="none" w:sz="0" w:space="0" w:color="auto"/>
                  </w:divBdr>
                  <w:divsChild>
                    <w:div w:id="962074842">
                      <w:marLeft w:val="0"/>
                      <w:marRight w:val="0"/>
                      <w:marTop w:val="0"/>
                      <w:marBottom w:val="0"/>
                      <w:divBdr>
                        <w:top w:val="none" w:sz="0" w:space="0" w:color="auto"/>
                        <w:left w:val="none" w:sz="0" w:space="0" w:color="auto"/>
                        <w:bottom w:val="none" w:sz="0" w:space="0" w:color="auto"/>
                        <w:right w:val="none" w:sz="0" w:space="0" w:color="auto"/>
                      </w:divBdr>
                    </w:div>
                    <w:div w:id="1184051794">
                      <w:marLeft w:val="0"/>
                      <w:marRight w:val="0"/>
                      <w:marTop w:val="0"/>
                      <w:marBottom w:val="0"/>
                      <w:divBdr>
                        <w:top w:val="none" w:sz="0" w:space="0" w:color="auto"/>
                        <w:left w:val="none" w:sz="0" w:space="0" w:color="auto"/>
                        <w:bottom w:val="none" w:sz="0" w:space="0" w:color="auto"/>
                        <w:right w:val="none" w:sz="0" w:space="0" w:color="auto"/>
                      </w:divBdr>
                    </w:div>
                    <w:div w:id="1738436854">
                      <w:marLeft w:val="0"/>
                      <w:marRight w:val="0"/>
                      <w:marTop w:val="0"/>
                      <w:marBottom w:val="0"/>
                      <w:divBdr>
                        <w:top w:val="none" w:sz="0" w:space="0" w:color="auto"/>
                        <w:left w:val="none" w:sz="0" w:space="0" w:color="auto"/>
                        <w:bottom w:val="none" w:sz="0" w:space="0" w:color="auto"/>
                        <w:right w:val="none" w:sz="0" w:space="0" w:color="auto"/>
                      </w:divBdr>
                    </w:div>
                    <w:div w:id="2013876175">
                      <w:marLeft w:val="0"/>
                      <w:marRight w:val="0"/>
                      <w:marTop w:val="0"/>
                      <w:marBottom w:val="0"/>
                      <w:divBdr>
                        <w:top w:val="none" w:sz="0" w:space="0" w:color="auto"/>
                        <w:left w:val="none" w:sz="0" w:space="0" w:color="auto"/>
                        <w:bottom w:val="none" w:sz="0" w:space="0" w:color="auto"/>
                        <w:right w:val="none" w:sz="0" w:space="0" w:color="auto"/>
                      </w:divBdr>
                    </w:div>
                  </w:divsChild>
                </w:div>
                <w:div w:id="1951431812">
                  <w:marLeft w:val="0"/>
                  <w:marRight w:val="0"/>
                  <w:marTop w:val="0"/>
                  <w:marBottom w:val="0"/>
                  <w:divBdr>
                    <w:top w:val="none" w:sz="0" w:space="0" w:color="auto"/>
                    <w:left w:val="none" w:sz="0" w:space="0" w:color="auto"/>
                    <w:bottom w:val="none" w:sz="0" w:space="0" w:color="auto"/>
                    <w:right w:val="none" w:sz="0" w:space="0" w:color="auto"/>
                  </w:divBdr>
                  <w:divsChild>
                    <w:div w:id="1191993540">
                      <w:marLeft w:val="0"/>
                      <w:marRight w:val="0"/>
                      <w:marTop w:val="0"/>
                      <w:marBottom w:val="0"/>
                      <w:divBdr>
                        <w:top w:val="none" w:sz="0" w:space="0" w:color="auto"/>
                        <w:left w:val="none" w:sz="0" w:space="0" w:color="auto"/>
                        <w:bottom w:val="none" w:sz="0" w:space="0" w:color="auto"/>
                        <w:right w:val="none" w:sz="0" w:space="0" w:color="auto"/>
                      </w:divBdr>
                    </w:div>
                    <w:div w:id="1749571666">
                      <w:marLeft w:val="0"/>
                      <w:marRight w:val="0"/>
                      <w:marTop w:val="0"/>
                      <w:marBottom w:val="0"/>
                      <w:divBdr>
                        <w:top w:val="none" w:sz="0" w:space="0" w:color="auto"/>
                        <w:left w:val="none" w:sz="0" w:space="0" w:color="auto"/>
                        <w:bottom w:val="none" w:sz="0" w:space="0" w:color="auto"/>
                        <w:right w:val="none" w:sz="0" w:space="0" w:color="auto"/>
                      </w:divBdr>
                    </w:div>
                    <w:div w:id="1913150802">
                      <w:marLeft w:val="0"/>
                      <w:marRight w:val="0"/>
                      <w:marTop w:val="0"/>
                      <w:marBottom w:val="0"/>
                      <w:divBdr>
                        <w:top w:val="none" w:sz="0" w:space="0" w:color="auto"/>
                        <w:left w:val="none" w:sz="0" w:space="0" w:color="auto"/>
                        <w:bottom w:val="none" w:sz="0" w:space="0" w:color="auto"/>
                        <w:right w:val="none" w:sz="0" w:space="0" w:color="auto"/>
                      </w:divBdr>
                    </w:div>
                  </w:divsChild>
                </w:div>
                <w:div w:id="1990329280">
                  <w:marLeft w:val="0"/>
                  <w:marRight w:val="0"/>
                  <w:marTop w:val="0"/>
                  <w:marBottom w:val="0"/>
                  <w:divBdr>
                    <w:top w:val="none" w:sz="0" w:space="0" w:color="auto"/>
                    <w:left w:val="none" w:sz="0" w:space="0" w:color="auto"/>
                    <w:bottom w:val="none" w:sz="0" w:space="0" w:color="auto"/>
                    <w:right w:val="none" w:sz="0" w:space="0" w:color="auto"/>
                  </w:divBdr>
                  <w:divsChild>
                    <w:div w:id="428086920">
                      <w:marLeft w:val="0"/>
                      <w:marRight w:val="0"/>
                      <w:marTop w:val="0"/>
                      <w:marBottom w:val="0"/>
                      <w:divBdr>
                        <w:top w:val="none" w:sz="0" w:space="0" w:color="auto"/>
                        <w:left w:val="none" w:sz="0" w:space="0" w:color="auto"/>
                        <w:bottom w:val="none" w:sz="0" w:space="0" w:color="auto"/>
                        <w:right w:val="none" w:sz="0" w:space="0" w:color="auto"/>
                      </w:divBdr>
                    </w:div>
                    <w:div w:id="187315266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530801096">
          <w:marLeft w:val="0"/>
          <w:marRight w:val="0"/>
          <w:marTop w:val="0"/>
          <w:marBottom w:val="0"/>
          <w:divBdr>
            <w:top w:val="none" w:sz="0" w:space="0" w:color="auto"/>
            <w:left w:val="none" w:sz="0" w:space="0" w:color="auto"/>
            <w:bottom w:val="none" w:sz="0" w:space="0" w:color="auto"/>
            <w:right w:val="none" w:sz="0" w:space="0" w:color="auto"/>
          </w:divBdr>
        </w:div>
        <w:div w:id="550575005">
          <w:marLeft w:val="0"/>
          <w:marRight w:val="0"/>
          <w:marTop w:val="0"/>
          <w:marBottom w:val="0"/>
          <w:divBdr>
            <w:top w:val="none" w:sz="0" w:space="0" w:color="auto"/>
            <w:left w:val="none" w:sz="0" w:space="0" w:color="auto"/>
            <w:bottom w:val="none" w:sz="0" w:space="0" w:color="auto"/>
            <w:right w:val="none" w:sz="0" w:space="0" w:color="auto"/>
          </w:divBdr>
        </w:div>
        <w:div w:id="572012683">
          <w:marLeft w:val="0"/>
          <w:marRight w:val="0"/>
          <w:marTop w:val="0"/>
          <w:marBottom w:val="0"/>
          <w:divBdr>
            <w:top w:val="none" w:sz="0" w:space="0" w:color="auto"/>
            <w:left w:val="none" w:sz="0" w:space="0" w:color="auto"/>
            <w:bottom w:val="none" w:sz="0" w:space="0" w:color="auto"/>
            <w:right w:val="none" w:sz="0" w:space="0" w:color="auto"/>
          </w:divBdr>
          <w:divsChild>
            <w:div w:id="18244583">
              <w:marLeft w:val="0"/>
              <w:marRight w:val="0"/>
              <w:marTop w:val="0"/>
              <w:marBottom w:val="0"/>
              <w:divBdr>
                <w:top w:val="none" w:sz="0" w:space="0" w:color="auto"/>
                <w:left w:val="none" w:sz="0" w:space="0" w:color="auto"/>
                <w:bottom w:val="none" w:sz="0" w:space="0" w:color="auto"/>
                <w:right w:val="none" w:sz="0" w:space="0" w:color="auto"/>
              </w:divBdr>
            </w:div>
            <w:div w:id="892035645">
              <w:marLeft w:val="0"/>
              <w:marRight w:val="0"/>
              <w:marTop w:val="0"/>
              <w:marBottom w:val="0"/>
              <w:divBdr>
                <w:top w:val="none" w:sz="0" w:space="0" w:color="auto"/>
                <w:left w:val="none" w:sz="0" w:space="0" w:color="auto"/>
                <w:bottom w:val="none" w:sz="0" w:space="0" w:color="auto"/>
                <w:right w:val="none" w:sz="0" w:space="0" w:color="auto"/>
              </w:divBdr>
            </w:div>
            <w:div w:id="1453285666">
              <w:marLeft w:val="0"/>
              <w:marRight w:val="0"/>
              <w:marTop w:val="0"/>
              <w:marBottom w:val="0"/>
              <w:divBdr>
                <w:top w:val="none" w:sz="0" w:space="0" w:color="auto"/>
                <w:left w:val="none" w:sz="0" w:space="0" w:color="auto"/>
                <w:bottom w:val="none" w:sz="0" w:space="0" w:color="auto"/>
                <w:right w:val="none" w:sz="0" w:space="0" w:color="auto"/>
              </w:divBdr>
            </w:div>
          </w:divsChild>
        </w:div>
        <w:div w:id="576133605">
          <w:marLeft w:val="0"/>
          <w:marRight w:val="0"/>
          <w:marTop w:val="0"/>
          <w:marBottom w:val="0"/>
          <w:divBdr>
            <w:top w:val="none" w:sz="0" w:space="0" w:color="auto"/>
            <w:left w:val="none" w:sz="0" w:space="0" w:color="auto"/>
            <w:bottom w:val="none" w:sz="0" w:space="0" w:color="auto"/>
            <w:right w:val="none" w:sz="0" w:space="0" w:color="auto"/>
          </w:divBdr>
        </w:div>
        <w:div w:id="592784650">
          <w:marLeft w:val="0"/>
          <w:marRight w:val="0"/>
          <w:marTop w:val="0"/>
          <w:marBottom w:val="0"/>
          <w:divBdr>
            <w:top w:val="none" w:sz="0" w:space="0" w:color="auto"/>
            <w:left w:val="none" w:sz="0" w:space="0" w:color="auto"/>
            <w:bottom w:val="none" w:sz="0" w:space="0" w:color="auto"/>
            <w:right w:val="none" w:sz="0" w:space="0" w:color="auto"/>
          </w:divBdr>
        </w:div>
        <w:div w:id="633096323">
          <w:marLeft w:val="0"/>
          <w:marRight w:val="0"/>
          <w:marTop w:val="0"/>
          <w:marBottom w:val="0"/>
          <w:divBdr>
            <w:top w:val="none" w:sz="0" w:space="0" w:color="auto"/>
            <w:left w:val="none" w:sz="0" w:space="0" w:color="auto"/>
            <w:bottom w:val="none" w:sz="0" w:space="0" w:color="auto"/>
            <w:right w:val="none" w:sz="0" w:space="0" w:color="auto"/>
          </w:divBdr>
        </w:div>
        <w:div w:id="633101365">
          <w:marLeft w:val="0"/>
          <w:marRight w:val="0"/>
          <w:marTop w:val="0"/>
          <w:marBottom w:val="0"/>
          <w:divBdr>
            <w:top w:val="none" w:sz="0" w:space="0" w:color="auto"/>
            <w:left w:val="none" w:sz="0" w:space="0" w:color="auto"/>
            <w:bottom w:val="none" w:sz="0" w:space="0" w:color="auto"/>
            <w:right w:val="none" w:sz="0" w:space="0" w:color="auto"/>
          </w:divBdr>
          <w:divsChild>
            <w:div w:id="1963535090">
              <w:marLeft w:val="0"/>
              <w:marRight w:val="0"/>
              <w:marTop w:val="0"/>
              <w:marBottom w:val="0"/>
              <w:divBdr>
                <w:top w:val="none" w:sz="0" w:space="0" w:color="auto"/>
                <w:left w:val="none" w:sz="0" w:space="0" w:color="auto"/>
                <w:bottom w:val="none" w:sz="0" w:space="0" w:color="auto"/>
                <w:right w:val="none" w:sz="0" w:space="0" w:color="auto"/>
              </w:divBdr>
            </w:div>
          </w:divsChild>
        </w:div>
        <w:div w:id="673145109">
          <w:marLeft w:val="0"/>
          <w:marRight w:val="0"/>
          <w:marTop w:val="0"/>
          <w:marBottom w:val="0"/>
          <w:divBdr>
            <w:top w:val="none" w:sz="0" w:space="0" w:color="auto"/>
            <w:left w:val="none" w:sz="0" w:space="0" w:color="auto"/>
            <w:bottom w:val="none" w:sz="0" w:space="0" w:color="auto"/>
            <w:right w:val="none" w:sz="0" w:space="0" w:color="auto"/>
          </w:divBdr>
        </w:div>
        <w:div w:id="677267540">
          <w:marLeft w:val="0"/>
          <w:marRight w:val="0"/>
          <w:marTop w:val="0"/>
          <w:marBottom w:val="0"/>
          <w:divBdr>
            <w:top w:val="none" w:sz="0" w:space="0" w:color="auto"/>
            <w:left w:val="none" w:sz="0" w:space="0" w:color="auto"/>
            <w:bottom w:val="none" w:sz="0" w:space="0" w:color="auto"/>
            <w:right w:val="none" w:sz="0" w:space="0" w:color="auto"/>
          </w:divBdr>
        </w:div>
        <w:div w:id="689111215">
          <w:marLeft w:val="0"/>
          <w:marRight w:val="0"/>
          <w:marTop w:val="0"/>
          <w:marBottom w:val="0"/>
          <w:divBdr>
            <w:top w:val="none" w:sz="0" w:space="0" w:color="auto"/>
            <w:left w:val="none" w:sz="0" w:space="0" w:color="auto"/>
            <w:bottom w:val="none" w:sz="0" w:space="0" w:color="auto"/>
            <w:right w:val="none" w:sz="0" w:space="0" w:color="auto"/>
          </w:divBdr>
        </w:div>
        <w:div w:id="712847372">
          <w:marLeft w:val="0"/>
          <w:marRight w:val="0"/>
          <w:marTop w:val="0"/>
          <w:marBottom w:val="0"/>
          <w:divBdr>
            <w:top w:val="none" w:sz="0" w:space="0" w:color="auto"/>
            <w:left w:val="none" w:sz="0" w:space="0" w:color="auto"/>
            <w:bottom w:val="none" w:sz="0" w:space="0" w:color="auto"/>
            <w:right w:val="none" w:sz="0" w:space="0" w:color="auto"/>
          </w:divBdr>
        </w:div>
        <w:div w:id="725757775">
          <w:marLeft w:val="0"/>
          <w:marRight w:val="0"/>
          <w:marTop w:val="0"/>
          <w:marBottom w:val="0"/>
          <w:divBdr>
            <w:top w:val="none" w:sz="0" w:space="0" w:color="auto"/>
            <w:left w:val="none" w:sz="0" w:space="0" w:color="auto"/>
            <w:bottom w:val="none" w:sz="0" w:space="0" w:color="auto"/>
            <w:right w:val="none" w:sz="0" w:space="0" w:color="auto"/>
          </w:divBdr>
          <w:divsChild>
            <w:div w:id="540897946">
              <w:marLeft w:val="0"/>
              <w:marRight w:val="0"/>
              <w:marTop w:val="0"/>
              <w:marBottom w:val="0"/>
              <w:divBdr>
                <w:top w:val="none" w:sz="0" w:space="0" w:color="auto"/>
                <w:left w:val="none" w:sz="0" w:space="0" w:color="auto"/>
                <w:bottom w:val="none" w:sz="0" w:space="0" w:color="auto"/>
                <w:right w:val="none" w:sz="0" w:space="0" w:color="auto"/>
              </w:divBdr>
            </w:div>
          </w:divsChild>
        </w:div>
        <w:div w:id="770902329">
          <w:marLeft w:val="0"/>
          <w:marRight w:val="0"/>
          <w:marTop w:val="0"/>
          <w:marBottom w:val="0"/>
          <w:divBdr>
            <w:top w:val="none" w:sz="0" w:space="0" w:color="auto"/>
            <w:left w:val="none" w:sz="0" w:space="0" w:color="auto"/>
            <w:bottom w:val="none" w:sz="0" w:space="0" w:color="auto"/>
            <w:right w:val="none" w:sz="0" w:space="0" w:color="auto"/>
          </w:divBdr>
        </w:div>
        <w:div w:id="785857376">
          <w:marLeft w:val="0"/>
          <w:marRight w:val="0"/>
          <w:marTop w:val="0"/>
          <w:marBottom w:val="0"/>
          <w:divBdr>
            <w:top w:val="none" w:sz="0" w:space="0" w:color="auto"/>
            <w:left w:val="none" w:sz="0" w:space="0" w:color="auto"/>
            <w:bottom w:val="none" w:sz="0" w:space="0" w:color="auto"/>
            <w:right w:val="none" w:sz="0" w:space="0" w:color="auto"/>
          </w:divBdr>
        </w:div>
        <w:div w:id="950745699">
          <w:marLeft w:val="0"/>
          <w:marRight w:val="0"/>
          <w:marTop w:val="0"/>
          <w:marBottom w:val="0"/>
          <w:divBdr>
            <w:top w:val="none" w:sz="0" w:space="0" w:color="auto"/>
            <w:left w:val="none" w:sz="0" w:space="0" w:color="auto"/>
            <w:bottom w:val="none" w:sz="0" w:space="0" w:color="auto"/>
            <w:right w:val="none" w:sz="0" w:space="0" w:color="auto"/>
          </w:divBdr>
        </w:div>
        <w:div w:id="962493948">
          <w:marLeft w:val="0"/>
          <w:marRight w:val="0"/>
          <w:marTop w:val="0"/>
          <w:marBottom w:val="0"/>
          <w:divBdr>
            <w:top w:val="none" w:sz="0" w:space="0" w:color="auto"/>
            <w:left w:val="none" w:sz="0" w:space="0" w:color="auto"/>
            <w:bottom w:val="none" w:sz="0" w:space="0" w:color="auto"/>
            <w:right w:val="none" w:sz="0" w:space="0" w:color="auto"/>
          </w:divBdr>
        </w:div>
        <w:div w:id="962884857">
          <w:marLeft w:val="0"/>
          <w:marRight w:val="0"/>
          <w:marTop w:val="0"/>
          <w:marBottom w:val="0"/>
          <w:divBdr>
            <w:top w:val="none" w:sz="0" w:space="0" w:color="auto"/>
            <w:left w:val="none" w:sz="0" w:space="0" w:color="auto"/>
            <w:bottom w:val="none" w:sz="0" w:space="0" w:color="auto"/>
            <w:right w:val="none" w:sz="0" w:space="0" w:color="auto"/>
          </w:divBdr>
        </w:div>
        <w:div w:id="964770995">
          <w:marLeft w:val="0"/>
          <w:marRight w:val="0"/>
          <w:marTop w:val="0"/>
          <w:marBottom w:val="0"/>
          <w:divBdr>
            <w:top w:val="none" w:sz="0" w:space="0" w:color="auto"/>
            <w:left w:val="none" w:sz="0" w:space="0" w:color="auto"/>
            <w:bottom w:val="none" w:sz="0" w:space="0" w:color="auto"/>
            <w:right w:val="none" w:sz="0" w:space="0" w:color="auto"/>
          </w:divBdr>
        </w:div>
        <w:div w:id="973364468">
          <w:marLeft w:val="0"/>
          <w:marRight w:val="0"/>
          <w:marTop w:val="0"/>
          <w:marBottom w:val="0"/>
          <w:divBdr>
            <w:top w:val="none" w:sz="0" w:space="0" w:color="auto"/>
            <w:left w:val="none" w:sz="0" w:space="0" w:color="auto"/>
            <w:bottom w:val="none" w:sz="0" w:space="0" w:color="auto"/>
            <w:right w:val="none" w:sz="0" w:space="0" w:color="auto"/>
          </w:divBdr>
        </w:div>
        <w:div w:id="977806574">
          <w:marLeft w:val="0"/>
          <w:marRight w:val="0"/>
          <w:marTop w:val="0"/>
          <w:marBottom w:val="0"/>
          <w:divBdr>
            <w:top w:val="none" w:sz="0" w:space="0" w:color="auto"/>
            <w:left w:val="none" w:sz="0" w:space="0" w:color="auto"/>
            <w:bottom w:val="none" w:sz="0" w:space="0" w:color="auto"/>
            <w:right w:val="none" w:sz="0" w:space="0" w:color="auto"/>
          </w:divBdr>
          <w:divsChild>
            <w:div w:id="488643821">
              <w:marLeft w:val="0"/>
              <w:marRight w:val="0"/>
              <w:marTop w:val="0"/>
              <w:marBottom w:val="0"/>
              <w:divBdr>
                <w:top w:val="none" w:sz="0" w:space="0" w:color="auto"/>
                <w:left w:val="none" w:sz="0" w:space="0" w:color="auto"/>
                <w:bottom w:val="none" w:sz="0" w:space="0" w:color="auto"/>
                <w:right w:val="none" w:sz="0" w:space="0" w:color="auto"/>
              </w:divBdr>
            </w:div>
          </w:divsChild>
        </w:div>
        <w:div w:id="985745328">
          <w:marLeft w:val="0"/>
          <w:marRight w:val="0"/>
          <w:marTop w:val="0"/>
          <w:marBottom w:val="0"/>
          <w:divBdr>
            <w:top w:val="none" w:sz="0" w:space="0" w:color="auto"/>
            <w:left w:val="none" w:sz="0" w:space="0" w:color="auto"/>
            <w:bottom w:val="none" w:sz="0" w:space="0" w:color="auto"/>
            <w:right w:val="none" w:sz="0" w:space="0" w:color="auto"/>
          </w:divBdr>
        </w:div>
        <w:div w:id="995302911">
          <w:marLeft w:val="0"/>
          <w:marRight w:val="0"/>
          <w:marTop w:val="0"/>
          <w:marBottom w:val="0"/>
          <w:divBdr>
            <w:top w:val="none" w:sz="0" w:space="0" w:color="auto"/>
            <w:left w:val="none" w:sz="0" w:space="0" w:color="auto"/>
            <w:bottom w:val="none" w:sz="0" w:space="0" w:color="auto"/>
            <w:right w:val="none" w:sz="0" w:space="0" w:color="auto"/>
          </w:divBdr>
        </w:div>
        <w:div w:id="999970076">
          <w:marLeft w:val="0"/>
          <w:marRight w:val="0"/>
          <w:marTop w:val="0"/>
          <w:marBottom w:val="0"/>
          <w:divBdr>
            <w:top w:val="none" w:sz="0" w:space="0" w:color="auto"/>
            <w:left w:val="none" w:sz="0" w:space="0" w:color="auto"/>
            <w:bottom w:val="none" w:sz="0" w:space="0" w:color="auto"/>
            <w:right w:val="none" w:sz="0" w:space="0" w:color="auto"/>
          </w:divBdr>
        </w:div>
        <w:div w:id="1047224277">
          <w:marLeft w:val="0"/>
          <w:marRight w:val="0"/>
          <w:marTop w:val="0"/>
          <w:marBottom w:val="0"/>
          <w:divBdr>
            <w:top w:val="none" w:sz="0" w:space="0" w:color="auto"/>
            <w:left w:val="none" w:sz="0" w:space="0" w:color="auto"/>
            <w:bottom w:val="none" w:sz="0" w:space="0" w:color="auto"/>
            <w:right w:val="none" w:sz="0" w:space="0" w:color="auto"/>
          </w:divBdr>
          <w:divsChild>
            <w:div w:id="1329166690">
              <w:marLeft w:val="-75"/>
              <w:marRight w:val="0"/>
              <w:marTop w:val="30"/>
              <w:marBottom w:val="30"/>
              <w:divBdr>
                <w:top w:val="none" w:sz="0" w:space="0" w:color="auto"/>
                <w:left w:val="none" w:sz="0" w:space="0" w:color="auto"/>
                <w:bottom w:val="none" w:sz="0" w:space="0" w:color="auto"/>
                <w:right w:val="none" w:sz="0" w:space="0" w:color="auto"/>
              </w:divBdr>
              <w:divsChild>
                <w:div w:id="76484958">
                  <w:marLeft w:val="0"/>
                  <w:marRight w:val="0"/>
                  <w:marTop w:val="0"/>
                  <w:marBottom w:val="0"/>
                  <w:divBdr>
                    <w:top w:val="none" w:sz="0" w:space="0" w:color="auto"/>
                    <w:left w:val="none" w:sz="0" w:space="0" w:color="auto"/>
                    <w:bottom w:val="none" w:sz="0" w:space="0" w:color="auto"/>
                    <w:right w:val="none" w:sz="0" w:space="0" w:color="auto"/>
                  </w:divBdr>
                  <w:divsChild>
                    <w:div w:id="1111165629">
                      <w:marLeft w:val="0"/>
                      <w:marRight w:val="0"/>
                      <w:marTop w:val="0"/>
                      <w:marBottom w:val="0"/>
                      <w:divBdr>
                        <w:top w:val="none" w:sz="0" w:space="0" w:color="auto"/>
                        <w:left w:val="none" w:sz="0" w:space="0" w:color="auto"/>
                        <w:bottom w:val="none" w:sz="0" w:space="0" w:color="auto"/>
                        <w:right w:val="none" w:sz="0" w:space="0" w:color="auto"/>
                      </w:divBdr>
                    </w:div>
                  </w:divsChild>
                </w:div>
                <w:div w:id="183831221">
                  <w:marLeft w:val="0"/>
                  <w:marRight w:val="0"/>
                  <w:marTop w:val="0"/>
                  <w:marBottom w:val="0"/>
                  <w:divBdr>
                    <w:top w:val="none" w:sz="0" w:space="0" w:color="auto"/>
                    <w:left w:val="none" w:sz="0" w:space="0" w:color="auto"/>
                    <w:bottom w:val="none" w:sz="0" w:space="0" w:color="auto"/>
                    <w:right w:val="none" w:sz="0" w:space="0" w:color="auto"/>
                  </w:divBdr>
                  <w:divsChild>
                    <w:div w:id="214584759">
                      <w:marLeft w:val="0"/>
                      <w:marRight w:val="0"/>
                      <w:marTop w:val="0"/>
                      <w:marBottom w:val="0"/>
                      <w:divBdr>
                        <w:top w:val="none" w:sz="0" w:space="0" w:color="auto"/>
                        <w:left w:val="none" w:sz="0" w:space="0" w:color="auto"/>
                        <w:bottom w:val="none" w:sz="0" w:space="0" w:color="auto"/>
                        <w:right w:val="none" w:sz="0" w:space="0" w:color="auto"/>
                      </w:divBdr>
                    </w:div>
                  </w:divsChild>
                </w:div>
                <w:div w:id="392630942">
                  <w:marLeft w:val="0"/>
                  <w:marRight w:val="0"/>
                  <w:marTop w:val="0"/>
                  <w:marBottom w:val="0"/>
                  <w:divBdr>
                    <w:top w:val="none" w:sz="0" w:space="0" w:color="auto"/>
                    <w:left w:val="none" w:sz="0" w:space="0" w:color="auto"/>
                    <w:bottom w:val="none" w:sz="0" w:space="0" w:color="auto"/>
                    <w:right w:val="none" w:sz="0" w:space="0" w:color="auto"/>
                  </w:divBdr>
                  <w:divsChild>
                    <w:div w:id="998339222">
                      <w:marLeft w:val="0"/>
                      <w:marRight w:val="0"/>
                      <w:marTop w:val="0"/>
                      <w:marBottom w:val="0"/>
                      <w:divBdr>
                        <w:top w:val="none" w:sz="0" w:space="0" w:color="auto"/>
                        <w:left w:val="none" w:sz="0" w:space="0" w:color="auto"/>
                        <w:bottom w:val="none" w:sz="0" w:space="0" w:color="auto"/>
                        <w:right w:val="none" w:sz="0" w:space="0" w:color="auto"/>
                      </w:divBdr>
                    </w:div>
                  </w:divsChild>
                </w:div>
                <w:div w:id="468714306">
                  <w:marLeft w:val="0"/>
                  <w:marRight w:val="0"/>
                  <w:marTop w:val="0"/>
                  <w:marBottom w:val="0"/>
                  <w:divBdr>
                    <w:top w:val="none" w:sz="0" w:space="0" w:color="auto"/>
                    <w:left w:val="none" w:sz="0" w:space="0" w:color="auto"/>
                    <w:bottom w:val="none" w:sz="0" w:space="0" w:color="auto"/>
                    <w:right w:val="none" w:sz="0" w:space="0" w:color="auto"/>
                  </w:divBdr>
                  <w:divsChild>
                    <w:div w:id="206767051">
                      <w:marLeft w:val="0"/>
                      <w:marRight w:val="0"/>
                      <w:marTop w:val="0"/>
                      <w:marBottom w:val="0"/>
                      <w:divBdr>
                        <w:top w:val="none" w:sz="0" w:space="0" w:color="auto"/>
                        <w:left w:val="none" w:sz="0" w:space="0" w:color="auto"/>
                        <w:bottom w:val="none" w:sz="0" w:space="0" w:color="auto"/>
                        <w:right w:val="none" w:sz="0" w:space="0" w:color="auto"/>
                      </w:divBdr>
                    </w:div>
                  </w:divsChild>
                </w:div>
                <w:div w:id="480118735">
                  <w:marLeft w:val="0"/>
                  <w:marRight w:val="0"/>
                  <w:marTop w:val="0"/>
                  <w:marBottom w:val="0"/>
                  <w:divBdr>
                    <w:top w:val="none" w:sz="0" w:space="0" w:color="auto"/>
                    <w:left w:val="none" w:sz="0" w:space="0" w:color="auto"/>
                    <w:bottom w:val="none" w:sz="0" w:space="0" w:color="auto"/>
                    <w:right w:val="none" w:sz="0" w:space="0" w:color="auto"/>
                  </w:divBdr>
                  <w:divsChild>
                    <w:div w:id="592710247">
                      <w:marLeft w:val="0"/>
                      <w:marRight w:val="0"/>
                      <w:marTop w:val="0"/>
                      <w:marBottom w:val="0"/>
                      <w:divBdr>
                        <w:top w:val="none" w:sz="0" w:space="0" w:color="auto"/>
                        <w:left w:val="none" w:sz="0" w:space="0" w:color="auto"/>
                        <w:bottom w:val="none" w:sz="0" w:space="0" w:color="auto"/>
                        <w:right w:val="none" w:sz="0" w:space="0" w:color="auto"/>
                      </w:divBdr>
                    </w:div>
                  </w:divsChild>
                </w:div>
                <w:div w:id="487593807">
                  <w:marLeft w:val="0"/>
                  <w:marRight w:val="0"/>
                  <w:marTop w:val="0"/>
                  <w:marBottom w:val="0"/>
                  <w:divBdr>
                    <w:top w:val="none" w:sz="0" w:space="0" w:color="auto"/>
                    <w:left w:val="none" w:sz="0" w:space="0" w:color="auto"/>
                    <w:bottom w:val="none" w:sz="0" w:space="0" w:color="auto"/>
                    <w:right w:val="none" w:sz="0" w:space="0" w:color="auto"/>
                  </w:divBdr>
                  <w:divsChild>
                    <w:div w:id="1893493978">
                      <w:marLeft w:val="0"/>
                      <w:marRight w:val="0"/>
                      <w:marTop w:val="0"/>
                      <w:marBottom w:val="0"/>
                      <w:divBdr>
                        <w:top w:val="none" w:sz="0" w:space="0" w:color="auto"/>
                        <w:left w:val="none" w:sz="0" w:space="0" w:color="auto"/>
                        <w:bottom w:val="none" w:sz="0" w:space="0" w:color="auto"/>
                        <w:right w:val="none" w:sz="0" w:space="0" w:color="auto"/>
                      </w:divBdr>
                    </w:div>
                  </w:divsChild>
                </w:div>
                <w:div w:id="784083321">
                  <w:marLeft w:val="0"/>
                  <w:marRight w:val="0"/>
                  <w:marTop w:val="0"/>
                  <w:marBottom w:val="0"/>
                  <w:divBdr>
                    <w:top w:val="none" w:sz="0" w:space="0" w:color="auto"/>
                    <w:left w:val="none" w:sz="0" w:space="0" w:color="auto"/>
                    <w:bottom w:val="none" w:sz="0" w:space="0" w:color="auto"/>
                    <w:right w:val="none" w:sz="0" w:space="0" w:color="auto"/>
                  </w:divBdr>
                  <w:divsChild>
                    <w:div w:id="976108943">
                      <w:marLeft w:val="0"/>
                      <w:marRight w:val="0"/>
                      <w:marTop w:val="0"/>
                      <w:marBottom w:val="0"/>
                      <w:divBdr>
                        <w:top w:val="none" w:sz="0" w:space="0" w:color="auto"/>
                        <w:left w:val="none" w:sz="0" w:space="0" w:color="auto"/>
                        <w:bottom w:val="none" w:sz="0" w:space="0" w:color="auto"/>
                        <w:right w:val="none" w:sz="0" w:space="0" w:color="auto"/>
                      </w:divBdr>
                    </w:div>
                  </w:divsChild>
                </w:div>
                <w:div w:id="1398816607">
                  <w:marLeft w:val="0"/>
                  <w:marRight w:val="0"/>
                  <w:marTop w:val="0"/>
                  <w:marBottom w:val="0"/>
                  <w:divBdr>
                    <w:top w:val="none" w:sz="0" w:space="0" w:color="auto"/>
                    <w:left w:val="none" w:sz="0" w:space="0" w:color="auto"/>
                    <w:bottom w:val="none" w:sz="0" w:space="0" w:color="auto"/>
                    <w:right w:val="none" w:sz="0" w:space="0" w:color="auto"/>
                  </w:divBdr>
                  <w:divsChild>
                    <w:div w:id="142005617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052970806">
          <w:marLeft w:val="0"/>
          <w:marRight w:val="0"/>
          <w:marTop w:val="0"/>
          <w:marBottom w:val="0"/>
          <w:divBdr>
            <w:top w:val="none" w:sz="0" w:space="0" w:color="auto"/>
            <w:left w:val="none" w:sz="0" w:space="0" w:color="auto"/>
            <w:bottom w:val="none" w:sz="0" w:space="0" w:color="auto"/>
            <w:right w:val="none" w:sz="0" w:space="0" w:color="auto"/>
          </w:divBdr>
        </w:div>
        <w:div w:id="1096485484">
          <w:marLeft w:val="0"/>
          <w:marRight w:val="0"/>
          <w:marTop w:val="0"/>
          <w:marBottom w:val="0"/>
          <w:divBdr>
            <w:top w:val="none" w:sz="0" w:space="0" w:color="auto"/>
            <w:left w:val="none" w:sz="0" w:space="0" w:color="auto"/>
            <w:bottom w:val="none" w:sz="0" w:space="0" w:color="auto"/>
            <w:right w:val="none" w:sz="0" w:space="0" w:color="auto"/>
          </w:divBdr>
        </w:div>
        <w:div w:id="1117023357">
          <w:marLeft w:val="0"/>
          <w:marRight w:val="0"/>
          <w:marTop w:val="0"/>
          <w:marBottom w:val="0"/>
          <w:divBdr>
            <w:top w:val="none" w:sz="0" w:space="0" w:color="auto"/>
            <w:left w:val="none" w:sz="0" w:space="0" w:color="auto"/>
            <w:bottom w:val="none" w:sz="0" w:space="0" w:color="auto"/>
            <w:right w:val="none" w:sz="0" w:space="0" w:color="auto"/>
          </w:divBdr>
        </w:div>
        <w:div w:id="1161392432">
          <w:marLeft w:val="0"/>
          <w:marRight w:val="0"/>
          <w:marTop w:val="0"/>
          <w:marBottom w:val="0"/>
          <w:divBdr>
            <w:top w:val="none" w:sz="0" w:space="0" w:color="auto"/>
            <w:left w:val="none" w:sz="0" w:space="0" w:color="auto"/>
            <w:bottom w:val="none" w:sz="0" w:space="0" w:color="auto"/>
            <w:right w:val="none" w:sz="0" w:space="0" w:color="auto"/>
          </w:divBdr>
        </w:div>
        <w:div w:id="1164007109">
          <w:marLeft w:val="0"/>
          <w:marRight w:val="0"/>
          <w:marTop w:val="0"/>
          <w:marBottom w:val="0"/>
          <w:divBdr>
            <w:top w:val="none" w:sz="0" w:space="0" w:color="auto"/>
            <w:left w:val="none" w:sz="0" w:space="0" w:color="auto"/>
            <w:bottom w:val="none" w:sz="0" w:space="0" w:color="auto"/>
            <w:right w:val="none" w:sz="0" w:space="0" w:color="auto"/>
          </w:divBdr>
        </w:div>
        <w:div w:id="1230193008">
          <w:marLeft w:val="0"/>
          <w:marRight w:val="0"/>
          <w:marTop w:val="0"/>
          <w:marBottom w:val="0"/>
          <w:divBdr>
            <w:top w:val="none" w:sz="0" w:space="0" w:color="auto"/>
            <w:left w:val="none" w:sz="0" w:space="0" w:color="auto"/>
            <w:bottom w:val="none" w:sz="0" w:space="0" w:color="auto"/>
            <w:right w:val="none" w:sz="0" w:space="0" w:color="auto"/>
          </w:divBdr>
        </w:div>
        <w:div w:id="1271083022">
          <w:marLeft w:val="0"/>
          <w:marRight w:val="0"/>
          <w:marTop w:val="0"/>
          <w:marBottom w:val="0"/>
          <w:divBdr>
            <w:top w:val="none" w:sz="0" w:space="0" w:color="auto"/>
            <w:left w:val="none" w:sz="0" w:space="0" w:color="auto"/>
            <w:bottom w:val="none" w:sz="0" w:space="0" w:color="auto"/>
            <w:right w:val="none" w:sz="0" w:space="0" w:color="auto"/>
          </w:divBdr>
        </w:div>
        <w:div w:id="1281260559">
          <w:marLeft w:val="0"/>
          <w:marRight w:val="0"/>
          <w:marTop w:val="0"/>
          <w:marBottom w:val="0"/>
          <w:divBdr>
            <w:top w:val="none" w:sz="0" w:space="0" w:color="auto"/>
            <w:left w:val="none" w:sz="0" w:space="0" w:color="auto"/>
            <w:bottom w:val="none" w:sz="0" w:space="0" w:color="auto"/>
            <w:right w:val="none" w:sz="0" w:space="0" w:color="auto"/>
          </w:divBdr>
        </w:div>
        <w:div w:id="1381435222">
          <w:marLeft w:val="0"/>
          <w:marRight w:val="0"/>
          <w:marTop w:val="0"/>
          <w:marBottom w:val="0"/>
          <w:divBdr>
            <w:top w:val="none" w:sz="0" w:space="0" w:color="auto"/>
            <w:left w:val="none" w:sz="0" w:space="0" w:color="auto"/>
            <w:bottom w:val="none" w:sz="0" w:space="0" w:color="auto"/>
            <w:right w:val="none" w:sz="0" w:space="0" w:color="auto"/>
          </w:divBdr>
          <w:divsChild>
            <w:div w:id="1506826935">
              <w:marLeft w:val="0"/>
              <w:marRight w:val="0"/>
              <w:marTop w:val="0"/>
              <w:marBottom w:val="0"/>
              <w:divBdr>
                <w:top w:val="none" w:sz="0" w:space="0" w:color="auto"/>
                <w:left w:val="none" w:sz="0" w:space="0" w:color="auto"/>
                <w:bottom w:val="none" w:sz="0" w:space="0" w:color="auto"/>
                <w:right w:val="none" w:sz="0" w:space="0" w:color="auto"/>
              </w:divBdr>
            </w:div>
            <w:div w:id="1620916170">
              <w:marLeft w:val="0"/>
              <w:marRight w:val="0"/>
              <w:marTop w:val="0"/>
              <w:marBottom w:val="0"/>
              <w:divBdr>
                <w:top w:val="none" w:sz="0" w:space="0" w:color="auto"/>
                <w:left w:val="none" w:sz="0" w:space="0" w:color="auto"/>
                <w:bottom w:val="none" w:sz="0" w:space="0" w:color="auto"/>
                <w:right w:val="none" w:sz="0" w:space="0" w:color="auto"/>
              </w:divBdr>
            </w:div>
            <w:div w:id="1703094561">
              <w:marLeft w:val="0"/>
              <w:marRight w:val="0"/>
              <w:marTop w:val="0"/>
              <w:marBottom w:val="0"/>
              <w:divBdr>
                <w:top w:val="none" w:sz="0" w:space="0" w:color="auto"/>
                <w:left w:val="none" w:sz="0" w:space="0" w:color="auto"/>
                <w:bottom w:val="none" w:sz="0" w:space="0" w:color="auto"/>
                <w:right w:val="none" w:sz="0" w:space="0" w:color="auto"/>
              </w:divBdr>
            </w:div>
            <w:div w:id="2005207467">
              <w:marLeft w:val="0"/>
              <w:marRight w:val="0"/>
              <w:marTop w:val="0"/>
              <w:marBottom w:val="0"/>
              <w:divBdr>
                <w:top w:val="none" w:sz="0" w:space="0" w:color="auto"/>
                <w:left w:val="none" w:sz="0" w:space="0" w:color="auto"/>
                <w:bottom w:val="none" w:sz="0" w:space="0" w:color="auto"/>
                <w:right w:val="none" w:sz="0" w:space="0" w:color="auto"/>
              </w:divBdr>
            </w:div>
          </w:divsChild>
        </w:div>
        <w:div w:id="1388798070">
          <w:marLeft w:val="0"/>
          <w:marRight w:val="0"/>
          <w:marTop w:val="0"/>
          <w:marBottom w:val="0"/>
          <w:divBdr>
            <w:top w:val="none" w:sz="0" w:space="0" w:color="auto"/>
            <w:left w:val="none" w:sz="0" w:space="0" w:color="auto"/>
            <w:bottom w:val="none" w:sz="0" w:space="0" w:color="auto"/>
            <w:right w:val="none" w:sz="0" w:space="0" w:color="auto"/>
          </w:divBdr>
        </w:div>
        <w:div w:id="1391343771">
          <w:marLeft w:val="0"/>
          <w:marRight w:val="0"/>
          <w:marTop w:val="0"/>
          <w:marBottom w:val="0"/>
          <w:divBdr>
            <w:top w:val="none" w:sz="0" w:space="0" w:color="auto"/>
            <w:left w:val="none" w:sz="0" w:space="0" w:color="auto"/>
            <w:bottom w:val="none" w:sz="0" w:space="0" w:color="auto"/>
            <w:right w:val="none" w:sz="0" w:space="0" w:color="auto"/>
          </w:divBdr>
          <w:divsChild>
            <w:div w:id="1662584217">
              <w:marLeft w:val="0"/>
              <w:marRight w:val="0"/>
              <w:marTop w:val="0"/>
              <w:marBottom w:val="0"/>
              <w:divBdr>
                <w:top w:val="none" w:sz="0" w:space="0" w:color="auto"/>
                <w:left w:val="none" w:sz="0" w:space="0" w:color="auto"/>
                <w:bottom w:val="none" w:sz="0" w:space="0" w:color="auto"/>
                <w:right w:val="none" w:sz="0" w:space="0" w:color="auto"/>
              </w:divBdr>
            </w:div>
          </w:divsChild>
        </w:div>
        <w:div w:id="1410418653">
          <w:marLeft w:val="0"/>
          <w:marRight w:val="0"/>
          <w:marTop w:val="0"/>
          <w:marBottom w:val="0"/>
          <w:divBdr>
            <w:top w:val="none" w:sz="0" w:space="0" w:color="auto"/>
            <w:left w:val="none" w:sz="0" w:space="0" w:color="auto"/>
            <w:bottom w:val="none" w:sz="0" w:space="0" w:color="auto"/>
            <w:right w:val="none" w:sz="0" w:space="0" w:color="auto"/>
          </w:divBdr>
        </w:div>
        <w:div w:id="1426610565">
          <w:marLeft w:val="0"/>
          <w:marRight w:val="0"/>
          <w:marTop w:val="0"/>
          <w:marBottom w:val="0"/>
          <w:divBdr>
            <w:top w:val="none" w:sz="0" w:space="0" w:color="auto"/>
            <w:left w:val="none" w:sz="0" w:space="0" w:color="auto"/>
            <w:bottom w:val="none" w:sz="0" w:space="0" w:color="auto"/>
            <w:right w:val="none" w:sz="0" w:space="0" w:color="auto"/>
          </w:divBdr>
          <w:divsChild>
            <w:div w:id="887760190">
              <w:marLeft w:val="0"/>
              <w:marRight w:val="0"/>
              <w:marTop w:val="0"/>
              <w:marBottom w:val="0"/>
              <w:divBdr>
                <w:top w:val="none" w:sz="0" w:space="0" w:color="auto"/>
                <w:left w:val="none" w:sz="0" w:space="0" w:color="auto"/>
                <w:bottom w:val="none" w:sz="0" w:space="0" w:color="auto"/>
                <w:right w:val="none" w:sz="0" w:space="0" w:color="auto"/>
              </w:divBdr>
            </w:div>
          </w:divsChild>
        </w:div>
        <w:div w:id="1439719679">
          <w:marLeft w:val="0"/>
          <w:marRight w:val="0"/>
          <w:marTop w:val="0"/>
          <w:marBottom w:val="0"/>
          <w:divBdr>
            <w:top w:val="none" w:sz="0" w:space="0" w:color="auto"/>
            <w:left w:val="none" w:sz="0" w:space="0" w:color="auto"/>
            <w:bottom w:val="none" w:sz="0" w:space="0" w:color="auto"/>
            <w:right w:val="none" w:sz="0" w:space="0" w:color="auto"/>
          </w:divBdr>
          <w:divsChild>
            <w:div w:id="1034699519">
              <w:marLeft w:val="-75"/>
              <w:marRight w:val="0"/>
              <w:marTop w:val="30"/>
              <w:marBottom w:val="30"/>
              <w:divBdr>
                <w:top w:val="none" w:sz="0" w:space="0" w:color="auto"/>
                <w:left w:val="none" w:sz="0" w:space="0" w:color="auto"/>
                <w:bottom w:val="none" w:sz="0" w:space="0" w:color="auto"/>
                <w:right w:val="none" w:sz="0" w:space="0" w:color="auto"/>
              </w:divBdr>
              <w:divsChild>
                <w:div w:id="177625601">
                  <w:marLeft w:val="0"/>
                  <w:marRight w:val="0"/>
                  <w:marTop w:val="0"/>
                  <w:marBottom w:val="0"/>
                  <w:divBdr>
                    <w:top w:val="none" w:sz="0" w:space="0" w:color="auto"/>
                    <w:left w:val="none" w:sz="0" w:space="0" w:color="auto"/>
                    <w:bottom w:val="none" w:sz="0" w:space="0" w:color="auto"/>
                    <w:right w:val="none" w:sz="0" w:space="0" w:color="auto"/>
                  </w:divBdr>
                  <w:divsChild>
                    <w:div w:id="70086414">
                      <w:marLeft w:val="0"/>
                      <w:marRight w:val="0"/>
                      <w:marTop w:val="0"/>
                      <w:marBottom w:val="0"/>
                      <w:divBdr>
                        <w:top w:val="none" w:sz="0" w:space="0" w:color="auto"/>
                        <w:left w:val="none" w:sz="0" w:space="0" w:color="auto"/>
                        <w:bottom w:val="none" w:sz="0" w:space="0" w:color="auto"/>
                        <w:right w:val="none" w:sz="0" w:space="0" w:color="auto"/>
                      </w:divBdr>
                    </w:div>
                    <w:div w:id="402489037">
                      <w:marLeft w:val="0"/>
                      <w:marRight w:val="0"/>
                      <w:marTop w:val="0"/>
                      <w:marBottom w:val="0"/>
                      <w:divBdr>
                        <w:top w:val="none" w:sz="0" w:space="0" w:color="auto"/>
                        <w:left w:val="none" w:sz="0" w:space="0" w:color="auto"/>
                        <w:bottom w:val="none" w:sz="0" w:space="0" w:color="auto"/>
                        <w:right w:val="none" w:sz="0" w:space="0" w:color="auto"/>
                      </w:divBdr>
                    </w:div>
                    <w:div w:id="770469145">
                      <w:marLeft w:val="0"/>
                      <w:marRight w:val="0"/>
                      <w:marTop w:val="0"/>
                      <w:marBottom w:val="0"/>
                      <w:divBdr>
                        <w:top w:val="none" w:sz="0" w:space="0" w:color="auto"/>
                        <w:left w:val="none" w:sz="0" w:space="0" w:color="auto"/>
                        <w:bottom w:val="none" w:sz="0" w:space="0" w:color="auto"/>
                        <w:right w:val="none" w:sz="0" w:space="0" w:color="auto"/>
                      </w:divBdr>
                    </w:div>
                    <w:div w:id="1061556464">
                      <w:marLeft w:val="0"/>
                      <w:marRight w:val="0"/>
                      <w:marTop w:val="0"/>
                      <w:marBottom w:val="0"/>
                      <w:divBdr>
                        <w:top w:val="none" w:sz="0" w:space="0" w:color="auto"/>
                        <w:left w:val="none" w:sz="0" w:space="0" w:color="auto"/>
                        <w:bottom w:val="none" w:sz="0" w:space="0" w:color="auto"/>
                        <w:right w:val="none" w:sz="0" w:space="0" w:color="auto"/>
                      </w:divBdr>
                    </w:div>
                    <w:div w:id="1517698292">
                      <w:marLeft w:val="0"/>
                      <w:marRight w:val="0"/>
                      <w:marTop w:val="0"/>
                      <w:marBottom w:val="0"/>
                      <w:divBdr>
                        <w:top w:val="none" w:sz="0" w:space="0" w:color="auto"/>
                        <w:left w:val="none" w:sz="0" w:space="0" w:color="auto"/>
                        <w:bottom w:val="none" w:sz="0" w:space="0" w:color="auto"/>
                        <w:right w:val="none" w:sz="0" w:space="0" w:color="auto"/>
                      </w:divBdr>
                    </w:div>
                    <w:div w:id="1917475723">
                      <w:marLeft w:val="0"/>
                      <w:marRight w:val="0"/>
                      <w:marTop w:val="0"/>
                      <w:marBottom w:val="0"/>
                      <w:divBdr>
                        <w:top w:val="none" w:sz="0" w:space="0" w:color="auto"/>
                        <w:left w:val="none" w:sz="0" w:space="0" w:color="auto"/>
                        <w:bottom w:val="none" w:sz="0" w:space="0" w:color="auto"/>
                        <w:right w:val="none" w:sz="0" w:space="0" w:color="auto"/>
                      </w:divBdr>
                    </w:div>
                    <w:div w:id="1939555743">
                      <w:marLeft w:val="0"/>
                      <w:marRight w:val="0"/>
                      <w:marTop w:val="0"/>
                      <w:marBottom w:val="0"/>
                      <w:divBdr>
                        <w:top w:val="none" w:sz="0" w:space="0" w:color="auto"/>
                        <w:left w:val="none" w:sz="0" w:space="0" w:color="auto"/>
                        <w:bottom w:val="none" w:sz="0" w:space="0" w:color="auto"/>
                        <w:right w:val="none" w:sz="0" w:space="0" w:color="auto"/>
                      </w:divBdr>
                    </w:div>
                  </w:divsChild>
                </w:div>
                <w:div w:id="507213181">
                  <w:marLeft w:val="0"/>
                  <w:marRight w:val="0"/>
                  <w:marTop w:val="0"/>
                  <w:marBottom w:val="0"/>
                  <w:divBdr>
                    <w:top w:val="none" w:sz="0" w:space="0" w:color="auto"/>
                    <w:left w:val="none" w:sz="0" w:space="0" w:color="auto"/>
                    <w:bottom w:val="none" w:sz="0" w:space="0" w:color="auto"/>
                    <w:right w:val="none" w:sz="0" w:space="0" w:color="auto"/>
                  </w:divBdr>
                  <w:divsChild>
                    <w:div w:id="116143755">
                      <w:marLeft w:val="0"/>
                      <w:marRight w:val="0"/>
                      <w:marTop w:val="0"/>
                      <w:marBottom w:val="0"/>
                      <w:divBdr>
                        <w:top w:val="none" w:sz="0" w:space="0" w:color="auto"/>
                        <w:left w:val="none" w:sz="0" w:space="0" w:color="auto"/>
                        <w:bottom w:val="none" w:sz="0" w:space="0" w:color="auto"/>
                        <w:right w:val="none" w:sz="0" w:space="0" w:color="auto"/>
                      </w:divBdr>
                    </w:div>
                    <w:div w:id="125785502">
                      <w:marLeft w:val="0"/>
                      <w:marRight w:val="0"/>
                      <w:marTop w:val="0"/>
                      <w:marBottom w:val="0"/>
                      <w:divBdr>
                        <w:top w:val="none" w:sz="0" w:space="0" w:color="auto"/>
                        <w:left w:val="none" w:sz="0" w:space="0" w:color="auto"/>
                        <w:bottom w:val="none" w:sz="0" w:space="0" w:color="auto"/>
                        <w:right w:val="none" w:sz="0" w:space="0" w:color="auto"/>
                      </w:divBdr>
                    </w:div>
                    <w:div w:id="375786757">
                      <w:marLeft w:val="0"/>
                      <w:marRight w:val="0"/>
                      <w:marTop w:val="0"/>
                      <w:marBottom w:val="0"/>
                      <w:divBdr>
                        <w:top w:val="none" w:sz="0" w:space="0" w:color="auto"/>
                        <w:left w:val="none" w:sz="0" w:space="0" w:color="auto"/>
                        <w:bottom w:val="none" w:sz="0" w:space="0" w:color="auto"/>
                        <w:right w:val="none" w:sz="0" w:space="0" w:color="auto"/>
                      </w:divBdr>
                    </w:div>
                    <w:div w:id="1112364443">
                      <w:marLeft w:val="0"/>
                      <w:marRight w:val="0"/>
                      <w:marTop w:val="0"/>
                      <w:marBottom w:val="0"/>
                      <w:divBdr>
                        <w:top w:val="none" w:sz="0" w:space="0" w:color="auto"/>
                        <w:left w:val="none" w:sz="0" w:space="0" w:color="auto"/>
                        <w:bottom w:val="none" w:sz="0" w:space="0" w:color="auto"/>
                        <w:right w:val="none" w:sz="0" w:space="0" w:color="auto"/>
                      </w:divBdr>
                    </w:div>
                    <w:div w:id="1189373712">
                      <w:marLeft w:val="0"/>
                      <w:marRight w:val="0"/>
                      <w:marTop w:val="0"/>
                      <w:marBottom w:val="0"/>
                      <w:divBdr>
                        <w:top w:val="none" w:sz="0" w:space="0" w:color="auto"/>
                        <w:left w:val="none" w:sz="0" w:space="0" w:color="auto"/>
                        <w:bottom w:val="none" w:sz="0" w:space="0" w:color="auto"/>
                        <w:right w:val="none" w:sz="0" w:space="0" w:color="auto"/>
                      </w:divBdr>
                    </w:div>
                    <w:div w:id="1314140384">
                      <w:marLeft w:val="0"/>
                      <w:marRight w:val="0"/>
                      <w:marTop w:val="0"/>
                      <w:marBottom w:val="0"/>
                      <w:divBdr>
                        <w:top w:val="none" w:sz="0" w:space="0" w:color="auto"/>
                        <w:left w:val="none" w:sz="0" w:space="0" w:color="auto"/>
                        <w:bottom w:val="none" w:sz="0" w:space="0" w:color="auto"/>
                        <w:right w:val="none" w:sz="0" w:space="0" w:color="auto"/>
                      </w:divBdr>
                    </w:div>
                  </w:divsChild>
                </w:div>
                <w:div w:id="702167505">
                  <w:marLeft w:val="0"/>
                  <w:marRight w:val="0"/>
                  <w:marTop w:val="0"/>
                  <w:marBottom w:val="0"/>
                  <w:divBdr>
                    <w:top w:val="none" w:sz="0" w:space="0" w:color="auto"/>
                    <w:left w:val="none" w:sz="0" w:space="0" w:color="auto"/>
                    <w:bottom w:val="none" w:sz="0" w:space="0" w:color="auto"/>
                    <w:right w:val="none" w:sz="0" w:space="0" w:color="auto"/>
                  </w:divBdr>
                  <w:divsChild>
                    <w:div w:id="1644044485">
                      <w:marLeft w:val="0"/>
                      <w:marRight w:val="0"/>
                      <w:marTop w:val="0"/>
                      <w:marBottom w:val="0"/>
                      <w:divBdr>
                        <w:top w:val="none" w:sz="0" w:space="0" w:color="auto"/>
                        <w:left w:val="none" w:sz="0" w:space="0" w:color="auto"/>
                        <w:bottom w:val="none" w:sz="0" w:space="0" w:color="auto"/>
                        <w:right w:val="none" w:sz="0" w:space="0" w:color="auto"/>
                      </w:divBdr>
                    </w:div>
                  </w:divsChild>
                </w:div>
                <w:div w:id="1010915430">
                  <w:marLeft w:val="0"/>
                  <w:marRight w:val="0"/>
                  <w:marTop w:val="0"/>
                  <w:marBottom w:val="0"/>
                  <w:divBdr>
                    <w:top w:val="none" w:sz="0" w:space="0" w:color="auto"/>
                    <w:left w:val="none" w:sz="0" w:space="0" w:color="auto"/>
                    <w:bottom w:val="none" w:sz="0" w:space="0" w:color="auto"/>
                    <w:right w:val="none" w:sz="0" w:space="0" w:color="auto"/>
                  </w:divBdr>
                  <w:divsChild>
                    <w:div w:id="79059826">
                      <w:marLeft w:val="0"/>
                      <w:marRight w:val="0"/>
                      <w:marTop w:val="0"/>
                      <w:marBottom w:val="0"/>
                      <w:divBdr>
                        <w:top w:val="none" w:sz="0" w:space="0" w:color="auto"/>
                        <w:left w:val="none" w:sz="0" w:space="0" w:color="auto"/>
                        <w:bottom w:val="none" w:sz="0" w:space="0" w:color="auto"/>
                        <w:right w:val="none" w:sz="0" w:space="0" w:color="auto"/>
                      </w:divBdr>
                    </w:div>
                    <w:div w:id="148985135">
                      <w:marLeft w:val="0"/>
                      <w:marRight w:val="0"/>
                      <w:marTop w:val="0"/>
                      <w:marBottom w:val="0"/>
                      <w:divBdr>
                        <w:top w:val="none" w:sz="0" w:space="0" w:color="auto"/>
                        <w:left w:val="none" w:sz="0" w:space="0" w:color="auto"/>
                        <w:bottom w:val="none" w:sz="0" w:space="0" w:color="auto"/>
                        <w:right w:val="none" w:sz="0" w:space="0" w:color="auto"/>
                      </w:divBdr>
                    </w:div>
                    <w:div w:id="297345361">
                      <w:marLeft w:val="0"/>
                      <w:marRight w:val="0"/>
                      <w:marTop w:val="0"/>
                      <w:marBottom w:val="0"/>
                      <w:divBdr>
                        <w:top w:val="none" w:sz="0" w:space="0" w:color="auto"/>
                        <w:left w:val="none" w:sz="0" w:space="0" w:color="auto"/>
                        <w:bottom w:val="none" w:sz="0" w:space="0" w:color="auto"/>
                        <w:right w:val="none" w:sz="0" w:space="0" w:color="auto"/>
                      </w:divBdr>
                    </w:div>
                    <w:div w:id="299000317">
                      <w:marLeft w:val="0"/>
                      <w:marRight w:val="0"/>
                      <w:marTop w:val="0"/>
                      <w:marBottom w:val="0"/>
                      <w:divBdr>
                        <w:top w:val="none" w:sz="0" w:space="0" w:color="auto"/>
                        <w:left w:val="none" w:sz="0" w:space="0" w:color="auto"/>
                        <w:bottom w:val="none" w:sz="0" w:space="0" w:color="auto"/>
                        <w:right w:val="none" w:sz="0" w:space="0" w:color="auto"/>
                      </w:divBdr>
                    </w:div>
                    <w:div w:id="624770662">
                      <w:marLeft w:val="0"/>
                      <w:marRight w:val="0"/>
                      <w:marTop w:val="0"/>
                      <w:marBottom w:val="0"/>
                      <w:divBdr>
                        <w:top w:val="none" w:sz="0" w:space="0" w:color="auto"/>
                        <w:left w:val="none" w:sz="0" w:space="0" w:color="auto"/>
                        <w:bottom w:val="none" w:sz="0" w:space="0" w:color="auto"/>
                        <w:right w:val="none" w:sz="0" w:space="0" w:color="auto"/>
                      </w:divBdr>
                    </w:div>
                    <w:div w:id="1020741157">
                      <w:marLeft w:val="0"/>
                      <w:marRight w:val="0"/>
                      <w:marTop w:val="0"/>
                      <w:marBottom w:val="0"/>
                      <w:divBdr>
                        <w:top w:val="none" w:sz="0" w:space="0" w:color="auto"/>
                        <w:left w:val="none" w:sz="0" w:space="0" w:color="auto"/>
                        <w:bottom w:val="none" w:sz="0" w:space="0" w:color="auto"/>
                        <w:right w:val="none" w:sz="0" w:space="0" w:color="auto"/>
                      </w:divBdr>
                    </w:div>
                    <w:div w:id="1039428233">
                      <w:marLeft w:val="0"/>
                      <w:marRight w:val="0"/>
                      <w:marTop w:val="0"/>
                      <w:marBottom w:val="0"/>
                      <w:divBdr>
                        <w:top w:val="none" w:sz="0" w:space="0" w:color="auto"/>
                        <w:left w:val="none" w:sz="0" w:space="0" w:color="auto"/>
                        <w:bottom w:val="none" w:sz="0" w:space="0" w:color="auto"/>
                        <w:right w:val="none" w:sz="0" w:space="0" w:color="auto"/>
                      </w:divBdr>
                    </w:div>
                    <w:div w:id="1049645395">
                      <w:marLeft w:val="0"/>
                      <w:marRight w:val="0"/>
                      <w:marTop w:val="0"/>
                      <w:marBottom w:val="0"/>
                      <w:divBdr>
                        <w:top w:val="none" w:sz="0" w:space="0" w:color="auto"/>
                        <w:left w:val="none" w:sz="0" w:space="0" w:color="auto"/>
                        <w:bottom w:val="none" w:sz="0" w:space="0" w:color="auto"/>
                        <w:right w:val="none" w:sz="0" w:space="0" w:color="auto"/>
                      </w:divBdr>
                    </w:div>
                    <w:div w:id="1581210475">
                      <w:marLeft w:val="0"/>
                      <w:marRight w:val="0"/>
                      <w:marTop w:val="0"/>
                      <w:marBottom w:val="0"/>
                      <w:divBdr>
                        <w:top w:val="none" w:sz="0" w:space="0" w:color="auto"/>
                        <w:left w:val="none" w:sz="0" w:space="0" w:color="auto"/>
                        <w:bottom w:val="none" w:sz="0" w:space="0" w:color="auto"/>
                        <w:right w:val="none" w:sz="0" w:space="0" w:color="auto"/>
                      </w:divBdr>
                    </w:div>
                  </w:divsChild>
                </w:div>
                <w:div w:id="1542865430">
                  <w:marLeft w:val="0"/>
                  <w:marRight w:val="0"/>
                  <w:marTop w:val="0"/>
                  <w:marBottom w:val="0"/>
                  <w:divBdr>
                    <w:top w:val="none" w:sz="0" w:space="0" w:color="auto"/>
                    <w:left w:val="none" w:sz="0" w:space="0" w:color="auto"/>
                    <w:bottom w:val="none" w:sz="0" w:space="0" w:color="auto"/>
                    <w:right w:val="none" w:sz="0" w:space="0" w:color="auto"/>
                  </w:divBdr>
                  <w:divsChild>
                    <w:div w:id="1121147536">
                      <w:marLeft w:val="0"/>
                      <w:marRight w:val="0"/>
                      <w:marTop w:val="0"/>
                      <w:marBottom w:val="0"/>
                      <w:divBdr>
                        <w:top w:val="none" w:sz="0" w:space="0" w:color="auto"/>
                        <w:left w:val="none" w:sz="0" w:space="0" w:color="auto"/>
                        <w:bottom w:val="none" w:sz="0" w:space="0" w:color="auto"/>
                        <w:right w:val="none" w:sz="0" w:space="0" w:color="auto"/>
                      </w:divBdr>
                    </w:div>
                  </w:divsChild>
                </w:div>
                <w:div w:id="1698844482">
                  <w:marLeft w:val="0"/>
                  <w:marRight w:val="0"/>
                  <w:marTop w:val="0"/>
                  <w:marBottom w:val="0"/>
                  <w:divBdr>
                    <w:top w:val="none" w:sz="0" w:space="0" w:color="auto"/>
                    <w:left w:val="none" w:sz="0" w:space="0" w:color="auto"/>
                    <w:bottom w:val="none" w:sz="0" w:space="0" w:color="auto"/>
                    <w:right w:val="none" w:sz="0" w:space="0" w:color="auto"/>
                  </w:divBdr>
                  <w:divsChild>
                    <w:div w:id="176509098">
                      <w:marLeft w:val="0"/>
                      <w:marRight w:val="0"/>
                      <w:marTop w:val="0"/>
                      <w:marBottom w:val="0"/>
                      <w:divBdr>
                        <w:top w:val="none" w:sz="0" w:space="0" w:color="auto"/>
                        <w:left w:val="none" w:sz="0" w:space="0" w:color="auto"/>
                        <w:bottom w:val="none" w:sz="0" w:space="0" w:color="auto"/>
                        <w:right w:val="none" w:sz="0" w:space="0" w:color="auto"/>
                      </w:divBdr>
                    </w:div>
                    <w:div w:id="776409585">
                      <w:marLeft w:val="0"/>
                      <w:marRight w:val="0"/>
                      <w:marTop w:val="0"/>
                      <w:marBottom w:val="0"/>
                      <w:divBdr>
                        <w:top w:val="none" w:sz="0" w:space="0" w:color="auto"/>
                        <w:left w:val="none" w:sz="0" w:space="0" w:color="auto"/>
                        <w:bottom w:val="none" w:sz="0" w:space="0" w:color="auto"/>
                        <w:right w:val="none" w:sz="0" w:space="0" w:color="auto"/>
                      </w:divBdr>
                    </w:div>
                    <w:div w:id="996346761">
                      <w:marLeft w:val="0"/>
                      <w:marRight w:val="0"/>
                      <w:marTop w:val="0"/>
                      <w:marBottom w:val="0"/>
                      <w:divBdr>
                        <w:top w:val="none" w:sz="0" w:space="0" w:color="auto"/>
                        <w:left w:val="none" w:sz="0" w:space="0" w:color="auto"/>
                        <w:bottom w:val="none" w:sz="0" w:space="0" w:color="auto"/>
                        <w:right w:val="none" w:sz="0" w:space="0" w:color="auto"/>
                      </w:divBdr>
                    </w:div>
                  </w:divsChild>
                </w:div>
                <w:div w:id="1831366507">
                  <w:marLeft w:val="0"/>
                  <w:marRight w:val="0"/>
                  <w:marTop w:val="0"/>
                  <w:marBottom w:val="0"/>
                  <w:divBdr>
                    <w:top w:val="none" w:sz="0" w:space="0" w:color="auto"/>
                    <w:left w:val="none" w:sz="0" w:space="0" w:color="auto"/>
                    <w:bottom w:val="none" w:sz="0" w:space="0" w:color="auto"/>
                    <w:right w:val="none" w:sz="0" w:space="0" w:color="auto"/>
                  </w:divBdr>
                  <w:divsChild>
                    <w:div w:id="1831292299">
                      <w:marLeft w:val="0"/>
                      <w:marRight w:val="0"/>
                      <w:marTop w:val="0"/>
                      <w:marBottom w:val="0"/>
                      <w:divBdr>
                        <w:top w:val="none" w:sz="0" w:space="0" w:color="auto"/>
                        <w:left w:val="none" w:sz="0" w:space="0" w:color="auto"/>
                        <w:bottom w:val="none" w:sz="0" w:space="0" w:color="auto"/>
                        <w:right w:val="none" w:sz="0" w:space="0" w:color="auto"/>
                      </w:divBdr>
                    </w:div>
                  </w:divsChild>
                </w:div>
                <w:div w:id="1912352523">
                  <w:marLeft w:val="0"/>
                  <w:marRight w:val="0"/>
                  <w:marTop w:val="0"/>
                  <w:marBottom w:val="0"/>
                  <w:divBdr>
                    <w:top w:val="none" w:sz="0" w:space="0" w:color="auto"/>
                    <w:left w:val="none" w:sz="0" w:space="0" w:color="auto"/>
                    <w:bottom w:val="none" w:sz="0" w:space="0" w:color="auto"/>
                    <w:right w:val="none" w:sz="0" w:space="0" w:color="auto"/>
                  </w:divBdr>
                  <w:divsChild>
                    <w:div w:id="31156014">
                      <w:marLeft w:val="0"/>
                      <w:marRight w:val="0"/>
                      <w:marTop w:val="0"/>
                      <w:marBottom w:val="0"/>
                      <w:divBdr>
                        <w:top w:val="none" w:sz="0" w:space="0" w:color="auto"/>
                        <w:left w:val="none" w:sz="0" w:space="0" w:color="auto"/>
                        <w:bottom w:val="none" w:sz="0" w:space="0" w:color="auto"/>
                        <w:right w:val="none" w:sz="0" w:space="0" w:color="auto"/>
                      </w:divBdr>
                    </w:div>
                  </w:divsChild>
                </w:div>
                <w:div w:id="1990093238">
                  <w:marLeft w:val="0"/>
                  <w:marRight w:val="0"/>
                  <w:marTop w:val="0"/>
                  <w:marBottom w:val="0"/>
                  <w:divBdr>
                    <w:top w:val="none" w:sz="0" w:space="0" w:color="auto"/>
                    <w:left w:val="none" w:sz="0" w:space="0" w:color="auto"/>
                    <w:bottom w:val="none" w:sz="0" w:space="0" w:color="auto"/>
                    <w:right w:val="none" w:sz="0" w:space="0" w:color="auto"/>
                  </w:divBdr>
                  <w:divsChild>
                    <w:div w:id="28562300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467696748">
          <w:marLeft w:val="0"/>
          <w:marRight w:val="0"/>
          <w:marTop w:val="0"/>
          <w:marBottom w:val="0"/>
          <w:divBdr>
            <w:top w:val="none" w:sz="0" w:space="0" w:color="auto"/>
            <w:left w:val="none" w:sz="0" w:space="0" w:color="auto"/>
            <w:bottom w:val="none" w:sz="0" w:space="0" w:color="auto"/>
            <w:right w:val="none" w:sz="0" w:space="0" w:color="auto"/>
          </w:divBdr>
          <w:divsChild>
            <w:div w:id="1359232287">
              <w:marLeft w:val="0"/>
              <w:marRight w:val="0"/>
              <w:marTop w:val="0"/>
              <w:marBottom w:val="0"/>
              <w:divBdr>
                <w:top w:val="none" w:sz="0" w:space="0" w:color="auto"/>
                <w:left w:val="none" w:sz="0" w:space="0" w:color="auto"/>
                <w:bottom w:val="none" w:sz="0" w:space="0" w:color="auto"/>
                <w:right w:val="none" w:sz="0" w:space="0" w:color="auto"/>
              </w:divBdr>
            </w:div>
          </w:divsChild>
        </w:div>
        <w:div w:id="1470708380">
          <w:marLeft w:val="0"/>
          <w:marRight w:val="0"/>
          <w:marTop w:val="0"/>
          <w:marBottom w:val="0"/>
          <w:divBdr>
            <w:top w:val="none" w:sz="0" w:space="0" w:color="auto"/>
            <w:left w:val="none" w:sz="0" w:space="0" w:color="auto"/>
            <w:bottom w:val="none" w:sz="0" w:space="0" w:color="auto"/>
            <w:right w:val="none" w:sz="0" w:space="0" w:color="auto"/>
          </w:divBdr>
        </w:div>
        <w:div w:id="1483111334">
          <w:marLeft w:val="0"/>
          <w:marRight w:val="0"/>
          <w:marTop w:val="0"/>
          <w:marBottom w:val="0"/>
          <w:divBdr>
            <w:top w:val="none" w:sz="0" w:space="0" w:color="auto"/>
            <w:left w:val="none" w:sz="0" w:space="0" w:color="auto"/>
            <w:bottom w:val="none" w:sz="0" w:space="0" w:color="auto"/>
            <w:right w:val="none" w:sz="0" w:space="0" w:color="auto"/>
          </w:divBdr>
        </w:div>
        <w:div w:id="1502310544">
          <w:marLeft w:val="0"/>
          <w:marRight w:val="0"/>
          <w:marTop w:val="0"/>
          <w:marBottom w:val="0"/>
          <w:divBdr>
            <w:top w:val="none" w:sz="0" w:space="0" w:color="auto"/>
            <w:left w:val="none" w:sz="0" w:space="0" w:color="auto"/>
            <w:bottom w:val="none" w:sz="0" w:space="0" w:color="auto"/>
            <w:right w:val="none" w:sz="0" w:space="0" w:color="auto"/>
          </w:divBdr>
        </w:div>
        <w:div w:id="1507207657">
          <w:marLeft w:val="0"/>
          <w:marRight w:val="0"/>
          <w:marTop w:val="0"/>
          <w:marBottom w:val="0"/>
          <w:divBdr>
            <w:top w:val="none" w:sz="0" w:space="0" w:color="auto"/>
            <w:left w:val="none" w:sz="0" w:space="0" w:color="auto"/>
            <w:bottom w:val="none" w:sz="0" w:space="0" w:color="auto"/>
            <w:right w:val="none" w:sz="0" w:space="0" w:color="auto"/>
          </w:divBdr>
        </w:div>
        <w:div w:id="1549762539">
          <w:marLeft w:val="0"/>
          <w:marRight w:val="0"/>
          <w:marTop w:val="0"/>
          <w:marBottom w:val="0"/>
          <w:divBdr>
            <w:top w:val="none" w:sz="0" w:space="0" w:color="auto"/>
            <w:left w:val="none" w:sz="0" w:space="0" w:color="auto"/>
            <w:bottom w:val="none" w:sz="0" w:space="0" w:color="auto"/>
            <w:right w:val="none" w:sz="0" w:space="0" w:color="auto"/>
          </w:divBdr>
        </w:div>
        <w:div w:id="1558206843">
          <w:marLeft w:val="0"/>
          <w:marRight w:val="0"/>
          <w:marTop w:val="0"/>
          <w:marBottom w:val="0"/>
          <w:divBdr>
            <w:top w:val="none" w:sz="0" w:space="0" w:color="auto"/>
            <w:left w:val="none" w:sz="0" w:space="0" w:color="auto"/>
            <w:bottom w:val="none" w:sz="0" w:space="0" w:color="auto"/>
            <w:right w:val="none" w:sz="0" w:space="0" w:color="auto"/>
          </w:divBdr>
        </w:div>
        <w:div w:id="1580287209">
          <w:marLeft w:val="0"/>
          <w:marRight w:val="0"/>
          <w:marTop w:val="0"/>
          <w:marBottom w:val="0"/>
          <w:divBdr>
            <w:top w:val="none" w:sz="0" w:space="0" w:color="auto"/>
            <w:left w:val="none" w:sz="0" w:space="0" w:color="auto"/>
            <w:bottom w:val="none" w:sz="0" w:space="0" w:color="auto"/>
            <w:right w:val="none" w:sz="0" w:space="0" w:color="auto"/>
          </w:divBdr>
        </w:div>
        <w:div w:id="1583947209">
          <w:marLeft w:val="0"/>
          <w:marRight w:val="0"/>
          <w:marTop w:val="0"/>
          <w:marBottom w:val="0"/>
          <w:divBdr>
            <w:top w:val="none" w:sz="0" w:space="0" w:color="auto"/>
            <w:left w:val="none" w:sz="0" w:space="0" w:color="auto"/>
            <w:bottom w:val="none" w:sz="0" w:space="0" w:color="auto"/>
            <w:right w:val="none" w:sz="0" w:space="0" w:color="auto"/>
          </w:divBdr>
        </w:div>
        <w:div w:id="1587882310">
          <w:marLeft w:val="0"/>
          <w:marRight w:val="0"/>
          <w:marTop w:val="0"/>
          <w:marBottom w:val="0"/>
          <w:divBdr>
            <w:top w:val="none" w:sz="0" w:space="0" w:color="auto"/>
            <w:left w:val="none" w:sz="0" w:space="0" w:color="auto"/>
            <w:bottom w:val="none" w:sz="0" w:space="0" w:color="auto"/>
            <w:right w:val="none" w:sz="0" w:space="0" w:color="auto"/>
          </w:divBdr>
        </w:div>
        <w:div w:id="1597637591">
          <w:marLeft w:val="0"/>
          <w:marRight w:val="0"/>
          <w:marTop w:val="0"/>
          <w:marBottom w:val="0"/>
          <w:divBdr>
            <w:top w:val="none" w:sz="0" w:space="0" w:color="auto"/>
            <w:left w:val="none" w:sz="0" w:space="0" w:color="auto"/>
            <w:bottom w:val="none" w:sz="0" w:space="0" w:color="auto"/>
            <w:right w:val="none" w:sz="0" w:space="0" w:color="auto"/>
          </w:divBdr>
        </w:div>
        <w:div w:id="1605769610">
          <w:marLeft w:val="0"/>
          <w:marRight w:val="0"/>
          <w:marTop w:val="0"/>
          <w:marBottom w:val="0"/>
          <w:divBdr>
            <w:top w:val="none" w:sz="0" w:space="0" w:color="auto"/>
            <w:left w:val="none" w:sz="0" w:space="0" w:color="auto"/>
            <w:bottom w:val="none" w:sz="0" w:space="0" w:color="auto"/>
            <w:right w:val="none" w:sz="0" w:space="0" w:color="auto"/>
          </w:divBdr>
        </w:div>
        <w:div w:id="1619097612">
          <w:marLeft w:val="0"/>
          <w:marRight w:val="0"/>
          <w:marTop w:val="0"/>
          <w:marBottom w:val="0"/>
          <w:divBdr>
            <w:top w:val="none" w:sz="0" w:space="0" w:color="auto"/>
            <w:left w:val="none" w:sz="0" w:space="0" w:color="auto"/>
            <w:bottom w:val="none" w:sz="0" w:space="0" w:color="auto"/>
            <w:right w:val="none" w:sz="0" w:space="0" w:color="auto"/>
          </w:divBdr>
        </w:div>
        <w:div w:id="1621065545">
          <w:marLeft w:val="0"/>
          <w:marRight w:val="0"/>
          <w:marTop w:val="0"/>
          <w:marBottom w:val="0"/>
          <w:divBdr>
            <w:top w:val="none" w:sz="0" w:space="0" w:color="auto"/>
            <w:left w:val="none" w:sz="0" w:space="0" w:color="auto"/>
            <w:bottom w:val="none" w:sz="0" w:space="0" w:color="auto"/>
            <w:right w:val="none" w:sz="0" w:space="0" w:color="auto"/>
          </w:divBdr>
        </w:div>
        <w:div w:id="1624799131">
          <w:marLeft w:val="0"/>
          <w:marRight w:val="0"/>
          <w:marTop w:val="0"/>
          <w:marBottom w:val="0"/>
          <w:divBdr>
            <w:top w:val="none" w:sz="0" w:space="0" w:color="auto"/>
            <w:left w:val="none" w:sz="0" w:space="0" w:color="auto"/>
            <w:bottom w:val="none" w:sz="0" w:space="0" w:color="auto"/>
            <w:right w:val="none" w:sz="0" w:space="0" w:color="auto"/>
          </w:divBdr>
        </w:div>
        <w:div w:id="1631083012">
          <w:marLeft w:val="0"/>
          <w:marRight w:val="0"/>
          <w:marTop w:val="0"/>
          <w:marBottom w:val="0"/>
          <w:divBdr>
            <w:top w:val="none" w:sz="0" w:space="0" w:color="auto"/>
            <w:left w:val="none" w:sz="0" w:space="0" w:color="auto"/>
            <w:bottom w:val="none" w:sz="0" w:space="0" w:color="auto"/>
            <w:right w:val="none" w:sz="0" w:space="0" w:color="auto"/>
          </w:divBdr>
        </w:div>
        <w:div w:id="1638953336">
          <w:marLeft w:val="0"/>
          <w:marRight w:val="0"/>
          <w:marTop w:val="0"/>
          <w:marBottom w:val="0"/>
          <w:divBdr>
            <w:top w:val="none" w:sz="0" w:space="0" w:color="auto"/>
            <w:left w:val="none" w:sz="0" w:space="0" w:color="auto"/>
            <w:bottom w:val="none" w:sz="0" w:space="0" w:color="auto"/>
            <w:right w:val="none" w:sz="0" w:space="0" w:color="auto"/>
          </w:divBdr>
        </w:div>
        <w:div w:id="1646623946">
          <w:marLeft w:val="0"/>
          <w:marRight w:val="0"/>
          <w:marTop w:val="0"/>
          <w:marBottom w:val="0"/>
          <w:divBdr>
            <w:top w:val="none" w:sz="0" w:space="0" w:color="auto"/>
            <w:left w:val="none" w:sz="0" w:space="0" w:color="auto"/>
            <w:bottom w:val="none" w:sz="0" w:space="0" w:color="auto"/>
            <w:right w:val="none" w:sz="0" w:space="0" w:color="auto"/>
          </w:divBdr>
        </w:div>
        <w:div w:id="1649284065">
          <w:marLeft w:val="0"/>
          <w:marRight w:val="0"/>
          <w:marTop w:val="0"/>
          <w:marBottom w:val="0"/>
          <w:divBdr>
            <w:top w:val="none" w:sz="0" w:space="0" w:color="auto"/>
            <w:left w:val="none" w:sz="0" w:space="0" w:color="auto"/>
            <w:bottom w:val="none" w:sz="0" w:space="0" w:color="auto"/>
            <w:right w:val="none" w:sz="0" w:space="0" w:color="auto"/>
          </w:divBdr>
        </w:div>
        <w:div w:id="1662662843">
          <w:marLeft w:val="0"/>
          <w:marRight w:val="0"/>
          <w:marTop w:val="0"/>
          <w:marBottom w:val="0"/>
          <w:divBdr>
            <w:top w:val="none" w:sz="0" w:space="0" w:color="auto"/>
            <w:left w:val="none" w:sz="0" w:space="0" w:color="auto"/>
            <w:bottom w:val="none" w:sz="0" w:space="0" w:color="auto"/>
            <w:right w:val="none" w:sz="0" w:space="0" w:color="auto"/>
          </w:divBdr>
          <w:divsChild>
            <w:div w:id="372311393">
              <w:marLeft w:val="0"/>
              <w:marRight w:val="0"/>
              <w:marTop w:val="0"/>
              <w:marBottom w:val="0"/>
              <w:divBdr>
                <w:top w:val="none" w:sz="0" w:space="0" w:color="auto"/>
                <w:left w:val="none" w:sz="0" w:space="0" w:color="auto"/>
                <w:bottom w:val="none" w:sz="0" w:space="0" w:color="auto"/>
                <w:right w:val="none" w:sz="0" w:space="0" w:color="auto"/>
              </w:divBdr>
            </w:div>
            <w:div w:id="386030558">
              <w:marLeft w:val="0"/>
              <w:marRight w:val="0"/>
              <w:marTop w:val="0"/>
              <w:marBottom w:val="0"/>
              <w:divBdr>
                <w:top w:val="none" w:sz="0" w:space="0" w:color="auto"/>
                <w:left w:val="none" w:sz="0" w:space="0" w:color="auto"/>
                <w:bottom w:val="none" w:sz="0" w:space="0" w:color="auto"/>
                <w:right w:val="none" w:sz="0" w:space="0" w:color="auto"/>
              </w:divBdr>
            </w:div>
            <w:div w:id="665667899">
              <w:marLeft w:val="0"/>
              <w:marRight w:val="0"/>
              <w:marTop w:val="0"/>
              <w:marBottom w:val="0"/>
              <w:divBdr>
                <w:top w:val="none" w:sz="0" w:space="0" w:color="auto"/>
                <w:left w:val="none" w:sz="0" w:space="0" w:color="auto"/>
                <w:bottom w:val="none" w:sz="0" w:space="0" w:color="auto"/>
                <w:right w:val="none" w:sz="0" w:space="0" w:color="auto"/>
              </w:divBdr>
            </w:div>
            <w:div w:id="1680888121">
              <w:marLeft w:val="0"/>
              <w:marRight w:val="0"/>
              <w:marTop w:val="0"/>
              <w:marBottom w:val="0"/>
              <w:divBdr>
                <w:top w:val="none" w:sz="0" w:space="0" w:color="auto"/>
                <w:left w:val="none" w:sz="0" w:space="0" w:color="auto"/>
                <w:bottom w:val="none" w:sz="0" w:space="0" w:color="auto"/>
                <w:right w:val="none" w:sz="0" w:space="0" w:color="auto"/>
              </w:divBdr>
            </w:div>
            <w:div w:id="1841845855">
              <w:marLeft w:val="0"/>
              <w:marRight w:val="0"/>
              <w:marTop w:val="0"/>
              <w:marBottom w:val="0"/>
              <w:divBdr>
                <w:top w:val="none" w:sz="0" w:space="0" w:color="auto"/>
                <w:left w:val="none" w:sz="0" w:space="0" w:color="auto"/>
                <w:bottom w:val="none" w:sz="0" w:space="0" w:color="auto"/>
                <w:right w:val="none" w:sz="0" w:space="0" w:color="auto"/>
              </w:divBdr>
            </w:div>
          </w:divsChild>
        </w:div>
        <w:div w:id="1668166020">
          <w:marLeft w:val="0"/>
          <w:marRight w:val="0"/>
          <w:marTop w:val="0"/>
          <w:marBottom w:val="0"/>
          <w:divBdr>
            <w:top w:val="none" w:sz="0" w:space="0" w:color="auto"/>
            <w:left w:val="none" w:sz="0" w:space="0" w:color="auto"/>
            <w:bottom w:val="none" w:sz="0" w:space="0" w:color="auto"/>
            <w:right w:val="none" w:sz="0" w:space="0" w:color="auto"/>
          </w:divBdr>
        </w:div>
        <w:div w:id="1669945766">
          <w:marLeft w:val="0"/>
          <w:marRight w:val="0"/>
          <w:marTop w:val="0"/>
          <w:marBottom w:val="0"/>
          <w:divBdr>
            <w:top w:val="none" w:sz="0" w:space="0" w:color="auto"/>
            <w:left w:val="none" w:sz="0" w:space="0" w:color="auto"/>
            <w:bottom w:val="none" w:sz="0" w:space="0" w:color="auto"/>
            <w:right w:val="none" w:sz="0" w:space="0" w:color="auto"/>
          </w:divBdr>
        </w:div>
        <w:div w:id="1701010763">
          <w:marLeft w:val="0"/>
          <w:marRight w:val="0"/>
          <w:marTop w:val="0"/>
          <w:marBottom w:val="0"/>
          <w:divBdr>
            <w:top w:val="none" w:sz="0" w:space="0" w:color="auto"/>
            <w:left w:val="none" w:sz="0" w:space="0" w:color="auto"/>
            <w:bottom w:val="none" w:sz="0" w:space="0" w:color="auto"/>
            <w:right w:val="none" w:sz="0" w:space="0" w:color="auto"/>
          </w:divBdr>
        </w:div>
        <w:div w:id="1713505207">
          <w:marLeft w:val="0"/>
          <w:marRight w:val="0"/>
          <w:marTop w:val="0"/>
          <w:marBottom w:val="0"/>
          <w:divBdr>
            <w:top w:val="none" w:sz="0" w:space="0" w:color="auto"/>
            <w:left w:val="none" w:sz="0" w:space="0" w:color="auto"/>
            <w:bottom w:val="none" w:sz="0" w:space="0" w:color="auto"/>
            <w:right w:val="none" w:sz="0" w:space="0" w:color="auto"/>
          </w:divBdr>
        </w:div>
        <w:div w:id="1752971056">
          <w:marLeft w:val="0"/>
          <w:marRight w:val="0"/>
          <w:marTop w:val="0"/>
          <w:marBottom w:val="0"/>
          <w:divBdr>
            <w:top w:val="none" w:sz="0" w:space="0" w:color="auto"/>
            <w:left w:val="none" w:sz="0" w:space="0" w:color="auto"/>
            <w:bottom w:val="none" w:sz="0" w:space="0" w:color="auto"/>
            <w:right w:val="none" w:sz="0" w:space="0" w:color="auto"/>
          </w:divBdr>
        </w:div>
        <w:div w:id="1760716787">
          <w:marLeft w:val="0"/>
          <w:marRight w:val="0"/>
          <w:marTop w:val="0"/>
          <w:marBottom w:val="0"/>
          <w:divBdr>
            <w:top w:val="none" w:sz="0" w:space="0" w:color="auto"/>
            <w:left w:val="none" w:sz="0" w:space="0" w:color="auto"/>
            <w:bottom w:val="none" w:sz="0" w:space="0" w:color="auto"/>
            <w:right w:val="none" w:sz="0" w:space="0" w:color="auto"/>
          </w:divBdr>
        </w:div>
        <w:div w:id="1770588291">
          <w:marLeft w:val="0"/>
          <w:marRight w:val="0"/>
          <w:marTop w:val="0"/>
          <w:marBottom w:val="0"/>
          <w:divBdr>
            <w:top w:val="none" w:sz="0" w:space="0" w:color="auto"/>
            <w:left w:val="none" w:sz="0" w:space="0" w:color="auto"/>
            <w:bottom w:val="none" w:sz="0" w:space="0" w:color="auto"/>
            <w:right w:val="none" w:sz="0" w:space="0" w:color="auto"/>
          </w:divBdr>
        </w:div>
        <w:div w:id="1782604300">
          <w:marLeft w:val="0"/>
          <w:marRight w:val="0"/>
          <w:marTop w:val="0"/>
          <w:marBottom w:val="0"/>
          <w:divBdr>
            <w:top w:val="none" w:sz="0" w:space="0" w:color="auto"/>
            <w:left w:val="none" w:sz="0" w:space="0" w:color="auto"/>
            <w:bottom w:val="none" w:sz="0" w:space="0" w:color="auto"/>
            <w:right w:val="none" w:sz="0" w:space="0" w:color="auto"/>
          </w:divBdr>
          <w:divsChild>
            <w:div w:id="1675722373">
              <w:marLeft w:val="-75"/>
              <w:marRight w:val="0"/>
              <w:marTop w:val="30"/>
              <w:marBottom w:val="30"/>
              <w:divBdr>
                <w:top w:val="none" w:sz="0" w:space="0" w:color="auto"/>
                <w:left w:val="none" w:sz="0" w:space="0" w:color="auto"/>
                <w:bottom w:val="none" w:sz="0" w:space="0" w:color="auto"/>
                <w:right w:val="none" w:sz="0" w:space="0" w:color="auto"/>
              </w:divBdr>
              <w:divsChild>
                <w:div w:id="802506592">
                  <w:marLeft w:val="0"/>
                  <w:marRight w:val="0"/>
                  <w:marTop w:val="0"/>
                  <w:marBottom w:val="0"/>
                  <w:divBdr>
                    <w:top w:val="none" w:sz="0" w:space="0" w:color="auto"/>
                    <w:left w:val="none" w:sz="0" w:space="0" w:color="auto"/>
                    <w:bottom w:val="none" w:sz="0" w:space="0" w:color="auto"/>
                    <w:right w:val="none" w:sz="0" w:space="0" w:color="auto"/>
                  </w:divBdr>
                  <w:divsChild>
                    <w:div w:id="1987002387">
                      <w:marLeft w:val="0"/>
                      <w:marRight w:val="0"/>
                      <w:marTop w:val="0"/>
                      <w:marBottom w:val="0"/>
                      <w:divBdr>
                        <w:top w:val="none" w:sz="0" w:space="0" w:color="auto"/>
                        <w:left w:val="none" w:sz="0" w:space="0" w:color="auto"/>
                        <w:bottom w:val="none" w:sz="0" w:space="0" w:color="auto"/>
                        <w:right w:val="none" w:sz="0" w:space="0" w:color="auto"/>
                      </w:divBdr>
                    </w:div>
                  </w:divsChild>
                </w:div>
                <w:div w:id="1447191680">
                  <w:marLeft w:val="0"/>
                  <w:marRight w:val="0"/>
                  <w:marTop w:val="0"/>
                  <w:marBottom w:val="0"/>
                  <w:divBdr>
                    <w:top w:val="none" w:sz="0" w:space="0" w:color="auto"/>
                    <w:left w:val="none" w:sz="0" w:space="0" w:color="auto"/>
                    <w:bottom w:val="none" w:sz="0" w:space="0" w:color="auto"/>
                    <w:right w:val="none" w:sz="0" w:space="0" w:color="auto"/>
                  </w:divBdr>
                  <w:divsChild>
                    <w:div w:id="1377464480">
                      <w:marLeft w:val="0"/>
                      <w:marRight w:val="0"/>
                      <w:marTop w:val="0"/>
                      <w:marBottom w:val="0"/>
                      <w:divBdr>
                        <w:top w:val="none" w:sz="0" w:space="0" w:color="auto"/>
                        <w:left w:val="none" w:sz="0" w:space="0" w:color="auto"/>
                        <w:bottom w:val="none" w:sz="0" w:space="0" w:color="auto"/>
                        <w:right w:val="none" w:sz="0" w:space="0" w:color="auto"/>
                      </w:divBdr>
                    </w:div>
                  </w:divsChild>
                </w:div>
                <w:div w:id="1530412768">
                  <w:marLeft w:val="0"/>
                  <w:marRight w:val="0"/>
                  <w:marTop w:val="0"/>
                  <w:marBottom w:val="0"/>
                  <w:divBdr>
                    <w:top w:val="none" w:sz="0" w:space="0" w:color="auto"/>
                    <w:left w:val="none" w:sz="0" w:space="0" w:color="auto"/>
                    <w:bottom w:val="none" w:sz="0" w:space="0" w:color="auto"/>
                    <w:right w:val="none" w:sz="0" w:space="0" w:color="auto"/>
                  </w:divBdr>
                  <w:divsChild>
                    <w:div w:id="373315325">
                      <w:marLeft w:val="0"/>
                      <w:marRight w:val="0"/>
                      <w:marTop w:val="0"/>
                      <w:marBottom w:val="0"/>
                      <w:divBdr>
                        <w:top w:val="none" w:sz="0" w:space="0" w:color="auto"/>
                        <w:left w:val="none" w:sz="0" w:space="0" w:color="auto"/>
                        <w:bottom w:val="none" w:sz="0" w:space="0" w:color="auto"/>
                        <w:right w:val="none" w:sz="0" w:space="0" w:color="auto"/>
                      </w:divBdr>
                    </w:div>
                  </w:divsChild>
                </w:div>
                <w:div w:id="1982149144">
                  <w:marLeft w:val="0"/>
                  <w:marRight w:val="0"/>
                  <w:marTop w:val="0"/>
                  <w:marBottom w:val="0"/>
                  <w:divBdr>
                    <w:top w:val="none" w:sz="0" w:space="0" w:color="auto"/>
                    <w:left w:val="none" w:sz="0" w:space="0" w:color="auto"/>
                    <w:bottom w:val="none" w:sz="0" w:space="0" w:color="auto"/>
                    <w:right w:val="none" w:sz="0" w:space="0" w:color="auto"/>
                  </w:divBdr>
                  <w:divsChild>
                    <w:div w:id="152640586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789086423">
          <w:marLeft w:val="0"/>
          <w:marRight w:val="0"/>
          <w:marTop w:val="0"/>
          <w:marBottom w:val="0"/>
          <w:divBdr>
            <w:top w:val="none" w:sz="0" w:space="0" w:color="auto"/>
            <w:left w:val="none" w:sz="0" w:space="0" w:color="auto"/>
            <w:bottom w:val="none" w:sz="0" w:space="0" w:color="auto"/>
            <w:right w:val="none" w:sz="0" w:space="0" w:color="auto"/>
          </w:divBdr>
        </w:div>
        <w:div w:id="1790970791">
          <w:marLeft w:val="0"/>
          <w:marRight w:val="0"/>
          <w:marTop w:val="0"/>
          <w:marBottom w:val="0"/>
          <w:divBdr>
            <w:top w:val="none" w:sz="0" w:space="0" w:color="auto"/>
            <w:left w:val="none" w:sz="0" w:space="0" w:color="auto"/>
            <w:bottom w:val="none" w:sz="0" w:space="0" w:color="auto"/>
            <w:right w:val="none" w:sz="0" w:space="0" w:color="auto"/>
          </w:divBdr>
        </w:div>
        <w:div w:id="1793211818">
          <w:marLeft w:val="0"/>
          <w:marRight w:val="0"/>
          <w:marTop w:val="0"/>
          <w:marBottom w:val="0"/>
          <w:divBdr>
            <w:top w:val="none" w:sz="0" w:space="0" w:color="auto"/>
            <w:left w:val="none" w:sz="0" w:space="0" w:color="auto"/>
            <w:bottom w:val="none" w:sz="0" w:space="0" w:color="auto"/>
            <w:right w:val="none" w:sz="0" w:space="0" w:color="auto"/>
          </w:divBdr>
          <w:divsChild>
            <w:div w:id="202911948">
              <w:marLeft w:val="0"/>
              <w:marRight w:val="0"/>
              <w:marTop w:val="0"/>
              <w:marBottom w:val="0"/>
              <w:divBdr>
                <w:top w:val="none" w:sz="0" w:space="0" w:color="auto"/>
                <w:left w:val="none" w:sz="0" w:space="0" w:color="auto"/>
                <w:bottom w:val="none" w:sz="0" w:space="0" w:color="auto"/>
                <w:right w:val="none" w:sz="0" w:space="0" w:color="auto"/>
              </w:divBdr>
            </w:div>
            <w:div w:id="227959545">
              <w:marLeft w:val="0"/>
              <w:marRight w:val="0"/>
              <w:marTop w:val="0"/>
              <w:marBottom w:val="0"/>
              <w:divBdr>
                <w:top w:val="none" w:sz="0" w:space="0" w:color="auto"/>
                <w:left w:val="none" w:sz="0" w:space="0" w:color="auto"/>
                <w:bottom w:val="none" w:sz="0" w:space="0" w:color="auto"/>
                <w:right w:val="none" w:sz="0" w:space="0" w:color="auto"/>
              </w:divBdr>
            </w:div>
            <w:div w:id="1005786293">
              <w:marLeft w:val="0"/>
              <w:marRight w:val="0"/>
              <w:marTop w:val="0"/>
              <w:marBottom w:val="0"/>
              <w:divBdr>
                <w:top w:val="none" w:sz="0" w:space="0" w:color="auto"/>
                <w:left w:val="none" w:sz="0" w:space="0" w:color="auto"/>
                <w:bottom w:val="none" w:sz="0" w:space="0" w:color="auto"/>
                <w:right w:val="none" w:sz="0" w:space="0" w:color="auto"/>
              </w:divBdr>
            </w:div>
          </w:divsChild>
        </w:div>
        <w:div w:id="1816988728">
          <w:marLeft w:val="0"/>
          <w:marRight w:val="0"/>
          <w:marTop w:val="0"/>
          <w:marBottom w:val="0"/>
          <w:divBdr>
            <w:top w:val="none" w:sz="0" w:space="0" w:color="auto"/>
            <w:left w:val="none" w:sz="0" w:space="0" w:color="auto"/>
            <w:bottom w:val="none" w:sz="0" w:space="0" w:color="auto"/>
            <w:right w:val="none" w:sz="0" w:space="0" w:color="auto"/>
          </w:divBdr>
        </w:div>
        <w:div w:id="1878662383">
          <w:marLeft w:val="0"/>
          <w:marRight w:val="0"/>
          <w:marTop w:val="0"/>
          <w:marBottom w:val="0"/>
          <w:divBdr>
            <w:top w:val="none" w:sz="0" w:space="0" w:color="auto"/>
            <w:left w:val="none" w:sz="0" w:space="0" w:color="auto"/>
            <w:bottom w:val="none" w:sz="0" w:space="0" w:color="auto"/>
            <w:right w:val="none" w:sz="0" w:space="0" w:color="auto"/>
          </w:divBdr>
        </w:div>
        <w:div w:id="1894348876">
          <w:marLeft w:val="0"/>
          <w:marRight w:val="0"/>
          <w:marTop w:val="0"/>
          <w:marBottom w:val="0"/>
          <w:divBdr>
            <w:top w:val="none" w:sz="0" w:space="0" w:color="auto"/>
            <w:left w:val="none" w:sz="0" w:space="0" w:color="auto"/>
            <w:bottom w:val="none" w:sz="0" w:space="0" w:color="auto"/>
            <w:right w:val="none" w:sz="0" w:space="0" w:color="auto"/>
          </w:divBdr>
        </w:div>
        <w:div w:id="1926379547">
          <w:marLeft w:val="0"/>
          <w:marRight w:val="0"/>
          <w:marTop w:val="0"/>
          <w:marBottom w:val="0"/>
          <w:divBdr>
            <w:top w:val="none" w:sz="0" w:space="0" w:color="auto"/>
            <w:left w:val="none" w:sz="0" w:space="0" w:color="auto"/>
            <w:bottom w:val="none" w:sz="0" w:space="0" w:color="auto"/>
            <w:right w:val="none" w:sz="0" w:space="0" w:color="auto"/>
          </w:divBdr>
          <w:divsChild>
            <w:div w:id="1156533693">
              <w:marLeft w:val="0"/>
              <w:marRight w:val="0"/>
              <w:marTop w:val="0"/>
              <w:marBottom w:val="0"/>
              <w:divBdr>
                <w:top w:val="none" w:sz="0" w:space="0" w:color="auto"/>
                <w:left w:val="none" w:sz="0" w:space="0" w:color="auto"/>
                <w:bottom w:val="none" w:sz="0" w:space="0" w:color="auto"/>
                <w:right w:val="none" w:sz="0" w:space="0" w:color="auto"/>
              </w:divBdr>
            </w:div>
          </w:divsChild>
        </w:div>
        <w:div w:id="1941142585">
          <w:marLeft w:val="0"/>
          <w:marRight w:val="0"/>
          <w:marTop w:val="0"/>
          <w:marBottom w:val="0"/>
          <w:divBdr>
            <w:top w:val="none" w:sz="0" w:space="0" w:color="auto"/>
            <w:left w:val="none" w:sz="0" w:space="0" w:color="auto"/>
            <w:bottom w:val="none" w:sz="0" w:space="0" w:color="auto"/>
            <w:right w:val="none" w:sz="0" w:space="0" w:color="auto"/>
          </w:divBdr>
        </w:div>
        <w:div w:id="1960644670">
          <w:marLeft w:val="0"/>
          <w:marRight w:val="0"/>
          <w:marTop w:val="0"/>
          <w:marBottom w:val="0"/>
          <w:divBdr>
            <w:top w:val="none" w:sz="0" w:space="0" w:color="auto"/>
            <w:left w:val="none" w:sz="0" w:space="0" w:color="auto"/>
            <w:bottom w:val="none" w:sz="0" w:space="0" w:color="auto"/>
            <w:right w:val="none" w:sz="0" w:space="0" w:color="auto"/>
          </w:divBdr>
        </w:div>
        <w:div w:id="1962346586">
          <w:marLeft w:val="0"/>
          <w:marRight w:val="0"/>
          <w:marTop w:val="0"/>
          <w:marBottom w:val="0"/>
          <w:divBdr>
            <w:top w:val="none" w:sz="0" w:space="0" w:color="auto"/>
            <w:left w:val="none" w:sz="0" w:space="0" w:color="auto"/>
            <w:bottom w:val="none" w:sz="0" w:space="0" w:color="auto"/>
            <w:right w:val="none" w:sz="0" w:space="0" w:color="auto"/>
          </w:divBdr>
        </w:div>
        <w:div w:id="1978410587">
          <w:marLeft w:val="0"/>
          <w:marRight w:val="0"/>
          <w:marTop w:val="0"/>
          <w:marBottom w:val="0"/>
          <w:divBdr>
            <w:top w:val="none" w:sz="0" w:space="0" w:color="auto"/>
            <w:left w:val="none" w:sz="0" w:space="0" w:color="auto"/>
            <w:bottom w:val="none" w:sz="0" w:space="0" w:color="auto"/>
            <w:right w:val="none" w:sz="0" w:space="0" w:color="auto"/>
          </w:divBdr>
          <w:divsChild>
            <w:div w:id="442118230">
              <w:marLeft w:val="-75"/>
              <w:marRight w:val="0"/>
              <w:marTop w:val="30"/>
              <w:marBottom w:val="30"/>
              <w:divBdr>
                <w:top w:val="none" w:sz="0" w:space="0" w:color="auto"/>
                <w:left w:val="none" w:sz="0" w:space="0" w:color="auto"/>
                <w:bottom w:val="none" w:sz="0" w:space="0" w:color="auto"/>
                <w:right w:val="none" w:sz="0" w:space="0" w:color="auto"/>
              </w:divBdr>
              <w:divsChild>
                <w:div w:id="235626104">
                  <w:marLeft w:val="0"/>
                  <w:marRight w:val="0"/>
                  <w:marTop w:val="0"/>
                  <w:marBottom w:val="0"/>
                  <w:divBdr>
                    <w:top w:val="none" w:sz="0" w:space="0" w:color="auto"/>
                    <w:left w:val="none" w:sz="0" w:space="0" w:color="auto"/>
                    <w:bottom w:val="none" w:sz="0" w:space="0" w:color="auto"/>
                    <w:right w:val="none" w:sz="0" w:space="0" w:color="auto"/>
                  </w:divBdr>
                  <w:divsChild>
                    <w:div w:id="776559246">
                      <w:marLeft w:val="0"/>
                      <w:marRight w:val="0"/>
                      <w:marTop w:val="0"/>
                      <w:marBottom w:val="0"/>
                      <w:divBdr>
                        <w:top w:val="none" w:sz="0" w:space="0" w:color="auto"/>
                        <w:left w:val="none" w:sz="0" w:space="0" w:color="auto"/>
                        <w:bottom w:val="none" w:sz="0" w:space="0" w:color="auto"/>
                        <w:right w:val="none" w:sz="0" w:space="0" w:color="auto"/>
                      </w:divBdr>
                    </w:div>
                  </w:divsChild>
                </w:div>
                <w:div w:id="680282509">
                  <w:marLeft w:val="0"/>
                  <w:marRight w:val="0"/>
                  <w:marTop w:val="0"/>
                  <w:marBottom w:val="0"/>
                  <w:divBdr>
                    <w:top w:val="none" w:sz="0" w:space="0" w:color="auto"/>
                    <w:left w:val="none" w:sz="0" w:space="0" w:color="auto"/>
                    <w:bottom w:val="none" w:sz="0" w:space="0" w:color="auto"/>
                    <w:right w:val="none" w:sz="0" w:space="0" w:color="auto"/>
                  </w:divBdr>
                  <w:divsChild>
                    <w:div w:id="815799721">
                      <w:marLeft w:val="0"/>
                      <w:marRight w:val="0"/>
                      <w:marTop w:val="0"/>
                      <w:marBottom w:val="0"/>
                      <w:divBdr>
                        <w:top w:val="none" w:sz="0" w:space="0" w:color="auto"/>
                        <w:left w:val="none" w:sz="0" w:space="0" w:color="auto"/>
                        <w:bottom w:val="none" w:sz="0" w:space="0" w:color="auto"/>
                        <w:right w:val="none" w:sz="0" w:space="0" w:color="auto"/>
                      </w:divBdr>
                    </w:div>
                    <w:div w:id="1103653346">
                      <w:marLeft w:val="0"/>
                      <w:marRight w:val="0"/>
                      <w:marTop w:val="0"/>
                      <w:marBottom w:val="0"/>
                      <w:divBdr>
                        <w:top w:val="none" w:sz="0" w:space="0" w:color="auto"/>
                        <w:left w:val="none" w:sz="0" w:space="0" w:color="auto"/>
                        <w:bottom w:val="none" w:sz="0" w:space="0" w:color="auto"/>
                        <w:right w:val="none" w:sz="0" w:space="0" w:color="auto"/>
                      </w:divBdr>
                    </w:div>
                    <w:div w:id="1369720628">
                      <w:marLeft w:val="0"/>
                      <w:marRight w:val="0"/>
                      <w:marTop w:val="0"/>
                      <w:marBottom w:val="0"/>
                      <w:divBdr>
                        <w:top w:val="none" w:sz="0" w:space="0" w:color="auto"/>
                        <w:left w:val="none" w:sz="0" w:space="0" w:color="auto"/>
                        <w:bottom w:val="none" w:sz="0" w:space="0" w:color="auto"/>
                        <w:right w:val="none" w:sz="0" w:space="0" w:color="auto"/>
                      </w:divBdr>
                    </w:div>
                    <w:div w:id="1679965103">
                      <w:marLeft w:val="0"/>
                      <w:marRight w:val="0"/>
                      <w:marTop w:val="0"/>
                      <w:marBottom w:val="0"/>
                      <w:divBdr>
                        <w:top w:val="none" w:sz="0" w:space="0" w:color="auto"/>
                        <w:left w:val="none" w:sz="0" w:space="0" w:color="auto"/>
                        <w:bottom w:val="none" w:sz="0" w:space="0" w:color="auto"/>
                        <w:right w:val="none" w:sz="0" w:space="0" w:color="auto"/>
                      </w:divBdr>
                    </w:div>
                  </w:divsChild>
                </w:div>
                <w:div w:id="1121145099">
                  <w:marLeft w:val="0"/>
                  <w:marRight w:val="0"/>
                  <w:marTop w:val="0"/>
                  <w:marBottom w:val="0"/>
                  <w:divBdr>
                    <w:top w:val="none" w:sz="0" w:space="0" w:color="auto"/>
                    <w:left w:val="none" w:sz="0" w:space="0" w:color="auto"/>
                    <w:bottom w:val="none" w:sz="0" w:space="0" w:color="auto"/>
                    <w:right w:val="none" w:sz="0" w:space="0" w:color="auto"/>
                  </w:divBdr>
                  <w:divsChild>
                    <w:div w:id="7386180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980767856">
          <w:marLeft w:val="0"/>
          <w:marRight w:val="0"/>
          <w:marTop w:val="0"/>
          <w:marBottom w:val="0"/>
          <w:divBdr>
            <w:top w:val="none" w:sz="0" w:space="0" w:color="auto"/>
            <w:left w:val="none" w:sz="0" w:space="0" w:color="auto"/>
            <w:bottom w:val="none" w:sz="0" w:space="0" w:color="auto"/>
            <w:right w:val="none" w:sz="0" w:space="0" w:color="auto"/>
          </w:divBdr>
        </w:div>
      </w:divsChild>
    </w:div>
    <w:div w:id="144711767">
      <w:bodyDiv w:val="1"/>
      <w:marLeft w:val="0"/>
      <w:marRight w:val="0"/>
      <w:marTop w:val="0"/>
      <w:marBottom w:val="0"/>
      <w:divBdr>
        <w:top w:val="none" w:sz="0" w:space="0" w:color="auto"/>
        <w:left w:val="none" w:sz="0" w:space="0" w:color="auto"/>
        <w:bottom w:val="none" w:sz="0" w:space="0" w:color="auto"/>
        <w:right w:val="none" w:sz="0" w:space="0" w:color="auto"/>
      </w:divBdr>
      <w:divsChild>
        <w:div w:id="4479931">
          <w:marLeft w:val="0"/>
          <w:marRight w:val="0"/>
          <w:marTop w:val="0"/>
          <w:marBottom w:val="0"/>
          <w:divBdr>
            <w:top w:val="none" w:sz="0" w:space="0" w:color="auto"/>
            <w:left w:val="none" w:sz="0" w:space="0" w:color="auto"/>
            <w:bottom w:val="none" w:sz="0" w:space="0" w:color="auto"/>
            <w:right w:val="none" w:sz="0" w:space="0" w:color="auto"/>
          </w:divBdr>
        </w:div>
        <w:div w:id="139538339">
          <w:marLeft w:val="0"/>
          <w:marRight w:val="0"/>
          <w:marTop w:val="0"/>
          <w:marBottom w:val="0"/>
          <w:divBdr>
            <w:top w:val="none" w:sz="0" w:space="0" w:color="auto"/>
            <w:left w:val="none" w:sz="0" w:space="0" w:color="auto"/>
            <w:bottom w:val="none" w:sz="0" w:space="0" w:color="auto"/>
            <w:right w:val="none" w:sz="0" w:space="0" w:color="auto"/>
          </w:divBdr>
        </w:div>
        <w:div w:id="214658808">
          <w:marLeft w:val="0"/>
          <w:marRight w:val="0"/>
          <w:marTop w:val="0"/>
          <w:marBottom w:val="0"/>
          <w:divBdr>
            <w:top w:val="none" w:sz="0" w:space="0" w:color="auto"/>
            <w:left w:val="none" w:sz="0" w:space="0" w:color="auto"/>
            <w:bottom w:val="none" w:sz="0" w:space="0" w:color="auto"/>
            <w:right w:val="none" w:sz="0" w:space="0" w:color="auto"/>
          </w:divBdr>
        </w:div>
        <w:div w:id="226302170">
          <w:marLeft w:val="0"/>
          <w:marRight w:val="0"/>
          <w:marTop w:val="0"/>
          <w:marBottom w:val="0"/>
          <w:divBdr>
            <w:top w:val="none" w:sz="0" w:space="0" w:color="auto"/>
            <w:left w:val="none" w:sz="0" w:space="0" w:color="auto"/>
            <w:bottom w:val="none" w:sz="0" w:space="0" w:color="auto"/>
            <w:right w:val="none" w:sz="0" w:space="0" w:color="auto"/>
          </w:divBdr>
          <w:divsChild>
            <w:div w:id="1805931369">
              <w:marLeft w:val="0"/>
              <w:marRight w:val="0"/>
              <w:marTop w:val="30"/>
              <w:marBottom w:val="30"/>
              <w:divBdr>
                <w:top w:val="none" w:sz="0" w:space="0" w:color="auto"/>
                <w:left w:val="none" w:sz="0" w:space="0" w:color="auto"/>
                <w:bottom w:val="none" w:sz="0" w:space="0" w:color="auto"/>
                <w:right w:val="none" w:sz="0" w:space="0" w:color="auto"/>
              </w:divBdr>
              <w:divsChild>
                <w:div w:id="626398518">
                  <w:marLeft w:val="0"/>
                  <w:marRight w:val="0"/>
                  <w:marTop w:val="0"/>
                  <w:marBottom w:val="0"/>
                  <w:divBdr>
                    <w:top w:val="none" w:sz="0" w:space="0" w:color="auto"/>
                    <w:left w:val="none" w:sz="0" w:space="0" w:color="auto"/>
                    <w:bottom w:val="none" w:sz="0" w:space="0" w:color="auto"/>
                    <w:right w:val="none" w:sz="0" w:space="0" w:color="auto"/>
                  </w:divBdr>
                  <w:divsChild>
                    <w:div w:id="1562205632">
                      <w:marLeft w:val="0"/>
                      <w:marRight w:val="0"/>
                      <w:marTop w:val="0"/>
                      <w:marBottom w:val="0"/>
                      <w:divBdr>
                        <w:top w:val="none" w:sz="0" w:space="0" w:color="auto"/>
                        <w:left w:val="none" w:sz="0" w:space="0" w:color="auto"/>
                        <w:bottom w:val="none" w:sz="0" w:space="0" w:color="auto"/>
                        <w:right w:val="none" w:sz="0" w:space="0" w:color="auto"/>
                      </w:divBdr>
                    </w:div>
                  </w:divsChild>
                </w:div>
                <w:div w:id="726534347">
                  <w:marLeft w:val="0"/>
                  <w:marRight w:val="0"/>
                  <w:marTop w:val="0"/>
                  <w:marBottom w:val="0"/>
                  <w:divBdr>
                    <w:top w:val="none" w:sz="0" w:space="0" w:color="auto"/>
                    <w:left w:val="none" w:sz="0" w:space="0" w:color="auto"/>
                    <w:bottom w:val="none" w:sz="0" w:space="0" w:color="auto"/>
                    <w:right w:val="none" w:sz="0" w:space="0" w:color="auto"/>
                  </w:divBdr>
                  <w:divsChild>
                    <w:div w:id="427385687">
                      <w:marLeft w:val="0"/>
                      <w:marRight w:val="0"/>
                      <w:marTop w:val="0"/>
                      <w:marBottom w:val="0"/>
                      <w:divBdr>
                        <w:top w:val="none" w:sz="0" w:space="0" w:color="auto"/>
                        <w:left w:val="none" w:sz="0" w:space="0" w:color="auto"/>
                        <w:bottom w:val="none" w:sz="0" w:space="0" w:color="auto"/>
                        <w:right w:val="none" w:sz="0" w:space="0" w:color="auto"/>
                      </w:divBdr>
                    </w:div>
                    <w:div w:id="441656475">
                      <w:marLeft w:val="0"/>
                      <w:marRight w:val="0"/>
                      <w:marTop w:val="0"/>
                      <w:marBottom w:val="0"/>
                      <w:divBdr>
                        <w:top w:val="none" w:sz="0" w:space="0" w:color="auto"/>
                        <w:left w:val="none" w:sz="0" w:space="0" w:color="auto"/>
                        <w:bottom w:val="none" w:sz="0" w:space="0" w:color="auto"/>
                        <w:right w:val="none" w:sz="0" w:space="0" w:color="auto"/>
                      </w:divBdr>
                    </w:div>
                    <w:div w:id="888079498">
                      <w:marLeft w:val="0"/>
                      <w:marRight w:val="0"/>
                      <w:marTop w:val="0"/>
                      <w:marBottom w:val="0"/>
                      <w:divBdr>
                        <w:top w:val="none" w:sz="0" w:space="0" w:color="auto"/>
                        <w:left w:val="none" w:sz="0" w:space="0" w:color="auto"/>
                        <w:bottom w:val="none" w:sz="0" w:space="0" w:color="auto"/>
                        <w:right w:val="none" w:sz="0" w:space="0" w:color="auto"/>
                      </w:divBdr>
                    </w:div>
                    <w:div w:id="946275934">
                      <w:marLeft w:val="0"/>
                      <w:marRight w:val="0"/>
                      <w:marTop w:val="0"/>
                      <w:marBottom w:val="0"/>
                      <w:divBdr>
                        <w:top w:val="none" w:sz="0" w:space="0" w:color="auto"/>
                        <w:left w:val="none" w:sz="0" w:space="0" w:color="auto"/>
                        <w:bottom w:val="none" w:sz="0" w:space="0" w:color="auto"/>
                        <w:right w:val="none" w:sz="0" w:space="0" w:color="auto"/>
                      </w:divBdr>
                    </w:div>
                    <w:div w:id="1400712482">
                      <w:marLeft w:val="0"/>
                      <w:marRight w:val="0"/>
                      <w:marTop w:val="0"/>
                      <w:marBottom w:val="0"/>
                      <w:divBdr>
                        <w:top w:val="none" w:sz="0" w:space="0" w:color="auto"/>
                        <w:left w:val="none" w:sz="0" w:space="0" w:color="auto"/>
                        <w:bottom w:val="none" w:sz="0" w:space="0" w:color="auto"/>
                        <w:right w:val="none" w:sz="0" w:space="0" w:color="auto"/>
                      </w:divBdr>
                    </w:div>
                    <w:div w:id="1765876770">
                      <w:marLeft w:val="0"/>
                      <w:marRight w:val="0"/>
                      <w:marTop w:val="0"/>
                      <w:marBottom w:val="0"/>
                      <w:divBdr>
                        <w:top w:val="none" w:sz="0" w:space="0" w:color="auto"/>
                        <w:left w:val="none" w:sz="0" w:space="0" w:color="auto"/>
                        <w:bottom w:val="none" w:sz="0" w:space="0" w:color="auto"/>
                        <w:right w:val="none" w:sz="0" w:space="0" w:color="auto"/>
                      </w:divBdr>
                    </w:div>
                    <w:div w:id="1848904258">
                      <w:marLeft w:val="0"/>
                      <w:marRight w:val="0"/>
                      <w:marTop w:val="0"/>
                      <w:marBottom w:val="0"/>
                      <w:divBdr>
                        <w:top w:val="none" w:sz="0" w:space="0" w:color="auto"/>
                        <w:left w:val="none" w:sz="0" w:space="0" w:color="auto"/>
                        <w:bottom w:val="none" w:sz="0" w:space="0" w:color="auto"/>
                        <w:right w:val="none" w:sz="0" w:space="0" w:color="auto"/>
                      </w:divBdr>
                    </w:div>
                    <w:div w:id="2007317618">
                      <w:marLeft w:val="0"/>
                      <w:marRight w:val="0"/>
                      <w:marTop w:val="0"/>
                      <w:marBottom w:val="0"/>
                      <w:divBdr>
                        <w:top w:val="none" w:sz="0" w:space="0" w:color="auto"/>
                        <w:left w:val="none" w:sz="0" w:space="0" w:color="auto"/>
                        <w:bottom w:val="none" w:sz="0" w:space="0" w:color="auto"/>
                        <w:right w:val="none" w:sz="0" w:space="0" w:color="auto"/>
                      </w:divBdr>
                    </w:div>
                    <w:div w:id="2028864203">
                      <w:marLeft w:val="0"/>
                      <w:marRight w:val="0"/>
                      <w:marTop w:val="0"/>
                      <w:marBottom w:val="0"/>
                      <w:divBdr>
                        <w:top w:val="none" w:sz="0" w:space="0" w:color="auto"/>
                        <w:left w:val="none" w:sz="0" w:space="0" w:color="auto"/>
                        <w:bottom w:val="none" w:sz="0" w:space="0" w:color="auto"/>
                        <w:right w:val="none" w:sz="0" w:space="0" w:color="auto"/>
                      </w:divBdr>
                    </w:div>
                    <w:div w:id="2070690510">
                      <w:marLeft w:val="0"/>
                      <w:marRight w:val="0"/>
                      <w:marTop w:val="0"/>
                      <w:marBottom w:val="0"/>
                      <w:divBdr>
                        <w:top w:val="none" w:sz="0" w:space="0" w:color="auto"/>
                        <w:left w:val="none" w:sz="0" w:space="0" w:color="auto"/>
                        <w:bottom w:val="none" w:sz="0" w:space="0" w:color="auto"/>
                        <w:right w:val="none" w:sz="0" w:space="0" w:color="auto"/>
                      </w:divBdr>
                    </w:div>
                    <w:div w:id="2115444374">
                      <w:marLeft w:val="0"/>
                      <w:marRight w:val="0"/>
                      <w:marTop w:val="0"/>
                      <w:marBottom w:val="0"/>
                      <w:divBdr>
                        <w:top w:val="none" w:sz="0" w:space="0" w:color="auto"/>
                        <w:left w:val="none" w:sz="0" w:space="0" w:color="auto"/>
                        <w:bottom w:val="none" w:sz="0" w:space="0" w:color="auto"/>
                        <w:right w:val="none" w:sz="0" w:space="0" w:color="auto"/>
                      </w:divBdr>
                    </w:div>
                  </w:divsChild>
                </w:div>
                <w:div w:id="1424450767">
                  <w:marLeft w:val="0"/>
                  <w:marRight w:val="0"/>
                  <w:marTop w:val="0"/>
                  <w:marBottom w:val="0"/>
                  <w:divBdr>
                    <w:top w:val="none" w:sz="0" w:space="0" w:color="auto"/>
                    <w:left w:val="none" w:sz="0" w:space="0" w:color="auto"/>
                    <w:bottom w:val="none" w:sz="0" w:space="0" w:color="auto"/>
                    <w:right w:val="none" w:sz="0" w:space="0" w:color="auto"/>
                  </w:divBdr>
                  <w:divsChild>
                    <w:div w:id="122318036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364017643">
          <w:marLeft w:val="0"/>
          <w:marRight w:val="0"/>
          <w:marTop w:val="0"/>
          <w:marBottom w:val="0"/>
          <w:divBdr>
            <w:top w:val="none" w:sz="0" w:space="0" w:color="auto"/>
            <w:left w:val="none" w:sz="0" w:space="0" w:color="auto"/>
            <w:bottom w:val="none" w:sz="0" w:space="0" w:color="auto"/>
            <w:right w:val="none" w:sz="0" w:space="0" w:color="auto"/>
          </w:divBdr>
        </w:div>
        <w:div w:id="364522261">
          <w:marLeft w:val="0"/>
          <w:marRight w:val="0"/>
          <w:marTop w:val="0"/>
          <w:marBottom w:val="0"/>
          <w:divBdr>
            <w:top w:val="none" w:sz="0" w:space="0" w:color="auto"/>
            <w:left w:val="none" w:sz="0" w:space="0" w:color="auto"/>
            <w:bottom w:val="none" w:sz="0" w:space="0" w:color="auto"/>
            <w:right w:val="none" w:sz="0" w:space="0" w:color="auto"/>
          </w:divBdr>
        </w:div>
        <w:div w:id="526917543">
          <w:marLeft w:val="0"/>
          <w:marRight w:val="0"/>
          <w:marTop w:val="0"/>
          <w:marBottom w:val="0"/>
          <w:divBdr>
            <w:top w:val="none" w:sz="0" w:space="0" w:color="auto"/>
            <w:left w:val="none" w:sz="0" w:space="0" w:color="auto"/>
            <w:bottom w:val="none" w:sz="0" w:space="0" w:color="auto"/>
            <w:right w:val="none" w:sz="0" w:space="0" w:color="auto"/>
          </w:divBdr>
        </w:div>
        <w:div w:id="756904302">
          <w:marLeft w:val="0"/>
          <w:marRight w:val="0"/>
          <w:marTop w:val="0"/>
          <w:marBottom w:val="0"/>
          <w:divBdr>
            <w:top w:val="none" w:sz="0" w:space="0" w:color="auto"/>
            <w:left w:val="none" w:sz="0" w:space="0" w:color="auto"/>
            <w:bottom w:val="none" w:sz="0" w:space="0" w:color="auto"/>
            <w:right w:val="none" w:sz="0" w:space="0" w:color="auto"/>
          </w:divBdr>
        </w:div>
        <w:div w:id="882406224">
          <w:marLeft w:val="0"/>
          <w:marRight w:val="0"/>
          <w:marTop w:val="0"/>
          <w:marBottom w:val="0"/>
          <w:divBdr>
            <w:top w:val="none" w:sz="0" w:space="0" w:color="auto"/>
            <w:left w:val="none" w:sz="0" w:space="0" w:color="auto"/>
            <w:bottom w:val="none" w:sz="0" w:space="0" w:color="auto"/>
            <w:right w:val="none" w:sz="0" w:space="0" w:color="auto"/>
          </w:divBdr>
        </w:div>
        <w:div w:id="933510412">
          <w:marLeft w:val="0"/>
          <w:marRight w:val="0"/>
          <w:marTop w:val="0"/>
          <w:marBottom w:val="0"/>
          <w:divBdr>
            <w:top w:val="none" w:sz="0" w:space="0" w:color="auto"/>
            <w:left w:val="none" w:sz="0" w:space="0" w:color="auto"/>
            <w:bottom w:val="none" w:sz="0" w:space="0" w:color="auto"/>
            <w:right w:val="none" w:sz="0" w:space="0" w:color="auto"/>
          </w:divBdr>
          <w:divsChild>
            <w:div w:id="1519269449">
              <w:marLeft w:val="0"/>
              <w:marRight w:val="0"/>
              <w:marTop w:val="30"/>
              <w:marBottom w:val="30"/>
              <w:divBdr>
                <w:top w:val="none" w:sz="0" w:space="0" w:color="auto"/>
                <w:left w:val="none" w:sz="0" w:space="0" w:color="auto"/>
                <w:bottom w:val="none" w:sz="0" w:space="0" w:color="auto"/>
                <w:right w:val="none" w:sz="0" w:space="0" w:color="auto"/>
              </w:divBdr>
              <w:divsChild>
                <w:div w:id="103816101">
                  <w:marLeft w:val="0"/>
                  <w:marRight w:val="0"/>
                  <w:marTop w:val="0"/>
                  <w:marBottom w:val="0"/>
                  <w:divBdr>
                    <w:top w:val="none" w:sz="0" w:space="0" w:color="auto"/>
                    <w:left w:val="none" w:sz="0" w:space="0" w:color="auto"/>
                    <w:bottom w:val="none" w:sz="0" w:space="0" w:color="auto"/>
                    <w:right w:val="none" w:sz="0" w:space="0" w:color="auto"/>
                  </w:divBdr>
                  <w:divsChild>
                    <w:div w:id="560866053">
                      <w:marLeft w:val="0"/>
                      <w:marRight w:val="0"/>
                      <w:marTop w:val="0"/>
                      <w:marBottom w:val="0"/>
                      <w:divBdr>
                        <w:top w:val="none" w:sz="0" w:space="0" w:color="auto"/>
                        <w:left w:val="none" w:sz="0" w:space="0" w:color="auto"/>
                        <w:bottom w:val="none" w:sz="0" w:space="0" w:color="auto"/>
                        <w:right w:val="none" w:sz="0" w:space="0" w:color="auto"/>
                      </w:divBdr>
                    </w:div>
                  </w:divsChild>
                </w:div>
                <w:div w:id="1171144923">
                  <w:marLeft w:val="0"/>
                  <w:marRight w:val="0"/>
                  <w:marTop w:val="0"/>
                  <w:marBottom w:val="0"/>
                  <w:divBdr>
                    <w:top w:val="none" w:sz="0" w:space="0" w:color="auto"/>
                    <w:left w:val="none" w:sz="0" w:space="0" w:color="auto"/>
                    <w:bottom w:val="none" w:sz="0" w:space="0" w:color="auto"/>
                    <w:right w:val="none" w:sz="0" w:space="0" w:color="auto"/>
                  </w:divBdr>
                  <w:divsChild>
                    <w:div w:id="882864009">
                      <w:marLeft w:val="0"/>
                      <w:marRight w:val="0"/>
                      <w:marTop w:val="0"/>
                      <w:marBottom w:val="0"/>
                      <w:divBdr>
                        <w:top w:val="none" w:sz="0" w:space="0" w:color="auto"/>
                        <w:left w:val="none" w:sz="0" w:space="0" w:color="auto"/>
                        <w:bottom w:val="none" w:sz="0" w:space="0" w:color="auto"/>
                        <w:right w:val="none" w:sz="0" w:space="0" w:color="auto"/>
                      </w:divBdr>
                    </w:div>
                    <w:div w:id="2128890343">
                      <w:marLeft w:val="0"/>
                      <w:marRight w:val="0"/>
                      <w:marTop w:val="0"/>
                      <w:marBottom w:val="0"/>
                      <w:divBdr>
                        <w:top w:val="none" w:sz="0" w:space="0" w:color="auto"/>
                        <w:left w:val="none" w:sz="0" w:space="0" w:color="auto"/>
                        <w:bottom w:val="none" w:sz="0" w:space="0" w:color="auto"/>
                        <w:right w:val="none" w:sz="0" w:space="0" w:color="auto"/>
                      </w:divBdr>
                    </w:div>
                  </w:divsChild>
                </w:div>
                <w:div w:id="1365403763">
                  <w:marLeft w:val="0"/>
                  <w:marRight w:val="0"/>
                  <w:marTop w:val="0"/>
                  <w:marBottom w:val="0"/>
                  <w:divBdr>
                    <w:top w:val="none" w:sz="0" w:space="0" w:color="auto"/>
                    <w:left w:val="none" w:sz="0" w:space="0" w:color="auto"/>
                    <w:bottom w:val="none" w:sz="0" w:space="0" w:color="auto"/>
                    <w:right w:val="none" w:sz="0" w:space="0" w:color="auto"/>
                  </w:divBdr>
                  <w:divsChild>
                    <w:div w:id="26412196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974337868">
          <w:marLeft w:val="0"/>
          <w:marRight w:val="0"/>
          <w:marTop w:val="0"/>
          <w:marBottom w:val="0"/>
          <w:divBdr>
            <w:top w:val="none" w:sz="0" w:space="0" w:color="auto"/>
            <w:left w:val="none" w:sz="0" w:space="0" w:color="auto"/>
            <w:bottom w:val="none" w:sz="0" w:space="0" w:color="auto"/>
            <w:right w:val="none" w:sz="0" w:space="0" w:color="auto"/>
          </w:divBdr>
          <w:divsChild>
            <w:div w:id="1145971269">
              <w:marLeft w:val="0"/>
              <w:marRight w:val="0"/>
              <w:marTop w:val="30"/>
              <w:marBottom w:val="30"/>
              <w:divBdr>
                <w:top w:val="none" w:sz="0" w:space="0" w:color="auto"/>
                <w:left w:val="none" w:sz="0" w:space="0" w:color="auto"/>
                <w:bottom w:val="none" w:sz="0" w:space="0" w:color="auto"/>
                <w:right w:val="none" w:sz="0" w:space="0" w:color="auto"/>
              </w:divBdr>
              <w:divsChild>
                <w:div w:id="391583848">
                  <w:marLeft w:val="0"/>
                  <w:marRight w:val="0"/>
                  <w:marTop w:val="0"/>
                  <w:marBottom w:val="0"/>
                  <w:divBdr>
                    <w:top w:val="none" w:sz="0" w:space="0" w:color="auto"/>
                    <w:left w:val="none" w:sz="0" w:space="0" w:color="auto"/>
                    <w:bottom w:val="none" w:sz="0" w:space="0" w:color="auto"/>
                    <w:right w:val="none" w:sz="0" w:space="0" w:color="auto"/>
                  </w:divBdr>
                  <w:divsChild>
                    <w:div w:id="841823343">
                      <w:marLeft w:val="0"/>
                      <w:marRight w:val="0"/>
                      <w:marTop w:val="0"/>
                      <w:marBottom w:val="0"/>
                      <w:divBdr>
                        <w:top w:val="none" w:sz="0" w:space="0" w:color="auto"/>
                        <w:left w:val="none" w:sz="0" w:space="0" w:color="auto"/>
                        <w:bottom w:val="none" w:sz="0" w:space="0" w:color="auto"/>
                        <w:right w:val="none" w:sz="0" w:space="0" w:color="auto"/>
                      </w:divBdr>
                    </w:div>
                  </w:divsChild>
                </w:div>
                <w:div w:id="590357971">
                  <w:marLeft w:val="0"/>
                  <w:marRight w:val="0"/>
                  <w:marTop w:val="0"/>
                  <w:marBottom w:val="0"/>
                  <w:divBdr>
                    <w:top w:val="none" w:sz="0" w:space="0" w:color="auto"/>
                    <w:left w:val="none" w:sz="0" w:space="0" w:color="auto"/>
                    <w:bottom w:val="none" w:sz="0" w:space="0" w:color="auto"/>
                    <w:right w:val="none" w:sz="0" w:space="0" w:color="auto"/>
                  </w:divBdr>
                  <w:divsChild>
                    <w:div w:id="1241334065">
                      <w:marLeft w:val="0"/>
                      <w:marRight w:val="0"/>
                      <w:marTop w:val="0"/>
                      <w:marBottom w:val="0"/>
                      <w:divBdr>
                        <w:top w:val="none" w:sz="0" w:space="0" w:color="auto"/>
                        <w:left w:val="none" w:sz="0" w:space="0" w:color="auto"/>
                        <w:bottom w:val="none" w:sz="0" w:space="0" w:color="auto"/>
                        <w:right w:val="none" w:sz="0" w:space="0" w:color="auto"/>
                      </w:divBdr>
                    </w:div>
                    <w:div w:id="1248031414">
                      <w:marLeft w:val="0"/>
                      <w:marRight w:val="0"/>
                      <w:marTop w:val="0"/>
                      <w:marBottom w:val="0"/>
                      <w:divBdr>
                        <w:top w:val="none" w:sz="0" w:space="0" w:color="auto"/>
                        <w:left w:val="none" w:sz="0" w:space="0" w:color="auto"/>
                        <w:bottom w:val="none" w:sz="0" w:space="0" w:color="auto"/>
                        <w:right w:val="none" w:sz="0" w:space="0" w:color="auto"/>
                      </w:divBdr>
                    </w:div>
                  </w:divsChild>
                </w:div>
                <w:div w:id="743407122">
                  <w:marLeft w:val="0"/>
                  <w:marRight w:val="0"/>
                  <w:marTop w:val="0"/>
                  <w:marBottom w:val="0"/>
                  <w:divBdr>
                    <w:top w:val="none" w:sz="0" w:space="0" w:color="auto"/>
                    <w:left w:val="none" w:sz="0" w:space="0" w:color="auto"/>
                    <w:bottom w:val="none" w:sz="0" w:space="0" w:color="auto"/>
                    <w:right w:val="none" w:sz="0" w:space="0" w:color="auto"/>
                  </w:divBdr>
                  <w:divsChild>
                    <w:div w:id="465856167">
                      <w:marLeft w:val="0"/>
                      <w:marRight w:val="0"/>
                      <w:marTop w:val="0"/>
                      <w:marBottom w:val="0"/>
                      <w:divBdr>
                        <w:top w:val="none" w:sz="0" w:space="0" w:color="auto"/>
                        <w:left w:val="none" w:sz="0" w:space="0" w:color="auto"/>
                        <w:bottom w:val="none" w:sz="0" w:space="0" w:color="auto"/>
                        <w:right w:val="none" w:sz="0" w:space="0" w:color="auto"/>
                      </w:divBdr>
                    </w:div>
                    <w:div w:id="897519955">
                      <w:marLeft w:val="0"/>
                      <w:marRight w:val="0"/>
                      <w:marTop w:val="0"/>
                      <w:marBottom w:val="0"/>
                      <w:divBdr>
                        <w:top w:val="none" w:sz="0" w:space="0" w:color="auto"/>
                        <w:left w:val="none" w:sz="0" w:space="0" w:color="auto"/>
                        <w:bottom w:val="none" w:sz="0" w:space="0" w:color="auto"/>
                        <w:right w:val="none" w:sz="0" w:space="0" w:color="auto"/>
                      </w:divBdr>
                    </w:div>
                  </w:divsChild>
                </w:div>
                <w:div w:id="802505204">
                  <w:marLeft w:val="0"/>
                  <w:marRight w:val="0"/>
                  <w:marTop w:val="0"/>
                  <w:marBottom w:val="0"/>
                  <w:divBdr>
                    <w:top w:val="none" w:sz="0" w:space="0" w:color="auto"/>
                    <w:left w:val="none" w:sz="0" w:space="0" w:color="auto"/>
                    <w:bottom w:val="none" w:sz="0" w:space="0" w:color="auto"/>
                    <w:right w:val="none" w:sz="0" w:space="0" w:color="auto"/>
                  </w:divBdr>
                  <w:divsChild>
                    <w:div w:id="993877363">
                      <w:marLeft w:val="0"/>
                      <w:marRight w:val="0"/>
                      <w:marTop w:val="0"/>
                      <w:marBottom w:val="0"/>
                      <w:divBdr>
                        <w:top w:val="none" w:sz="0" w:space="0" w:color="auto"/>
                        <w:left w:val="none" w:sz="0" w:space="0" w:color="auto"/>
                        <w:bottom w:val="none" w:sz="0" w:space="0" w:color="auto"/>
                        <w:right w:val="none" w:sz="0" w:space="0" w:color="auto"/>
                      </w:divBdr>
                    </w:div>
                  </w:divsChild>
                </w:div>
                <w:div w:id="1562515993">
                  <w:marLeft w:val="0"/>
                  <w:marRight w:val="0"/>
                  <w:marTop w:val="0"/>
                  <w:marBottom w:val="0"/>
                  <w:divBdr>
                    <w:top w:val="none" w:sz="0" w:space="0" w:color="auto"/>
                    <w:left w:val="none" w:sz="0" w:space="0" w:color="auto"/>
                    <w:bottom w:val="none" w:sz="0" w:space="0" w:color="auto"/>
                    <w:right w:val="none" w:sz="0" w:space="0" w:color="auto"/>
                  </w:divBdr>
                  <w:divsChild>
                    <w:div w:id="411706783">
                      <w:marLeft w:val="0"/>
                      <w:marRight w:val="0"/>
                      <w:marTop w:val="0"/>
                      <w:marBottom w:val="0"/>
                      <w:divBdr>
                        <w:top w:val="none" w:sz="0" w:space="0" w:color="auto"/>
                        <w:left w:val="none" w:sz="0" w:space="0" w:color="auto"/>
                        <w:bottom w:val="none" w:sz="0" w:space="0" w:color="auto"/>
                        <w:right w:val="none" w:sz="0" w:space="0" w:color="auto"/>
                      </w:divBdr>
                    </w:div>
                    <w:div w:id="915944179">
                      <w:marLeft w:val="0"/>
                      <w:marRight w:val="0"/>
                      <w:marTop w:val="0"/>
                      <w:marBottom w:val="0"/>
                      <w:divBdr>
                        <w:top w:val="none" w:sz="0" w:space="0" w:color="auto"/>
                        <w:left w:val="none" w:sz="0" w:space="0" w:color="auto"/>
                        <w:bottom w:val="none" w:sz="0" w:space="0" w:color="auto"/>
                        <w:right w:val="none" w:sz="0" w:space="0" w:color="auto"/>
                      </w:divBdr>
                    </w:div>
                  </w:divsChild>
                </w:div>
                <w:div w:id="2126730080">
                  <w:marLeft w:val="0"/>
                  <w:marRight w:val="0"/>
                  <w:marTop w:val="0"/>
                  <w:marBottom w:val="0"/>
                  <w:divBdr>
                    <w:top w:val="none" w:sz="0" w:space="0" w:color="auto"/>
                    <w:left w:val="none" w:sz="0" w:space="0" w:color="auto"/>
                    <w:bottom w:val="none" w:sz="0" w:space="0" w:color="auto"/>
                    <w:right w:val="none" w:sz="0" w:space="0" w:color="auto"/>
                  </w:divBdr>
                  <w:divsChild>
                    <w:div w:id="72687879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986473381">
          <w:marLeft w:val="0"/>
          <w:marRight w:val="0"/>
          <w:marTop w:val="0"/>
          <w:marBottom w:val="0"/>
          <w:divBdr>
            <w:top w:val="none" w:sz="0" w:space="0" w:color="auto"/>
            <w:left w:val="none" w:sz="0" w:space="0" w:color="auto"/>
            <w:bottom w:val="none" w:sz="0" w:space="0" w:color="auto"/>
            <w:right w:val="none" w:sz="0" w:space="0" w:color="auto"/>
          </w:divBdr>
        </w:div>
        <w:div w:id="990207411">
          <w:marLeft w:val="0"/>
          <w:marRight w:val="0"/>
          <w:marTop w:val="0"/>
          <w:marBottom w:val="0"/>
          <w:divBdr>
            <w:top w:val="none" w:sz="0" w:space="0" w:color="auto"/>
            <w:left w:val="none" w:sz="0" w:space="0" w:color="auto"/>
            <w:bottom w:val="none" w:sz="0" w:space="0" w:color="auto"/>
            <w:right w:val="none" w:sz="0" w:space="0" w:color="auto"/>
          </w:divBdr>
          <w:divsChild>
            <w:div w:id="533154701">
              <w:marLeft w:val="0"/>
              <w:marRight w:val="0"/>
              <w:marTop w:val="0"/>
              <w:marBottom w:val="0"/>
              <w:divBdr>
                <w:top w:val="none" w:sz="0" w:space="0" w:color="auto"/>
                <w:left w:val="none" w:sz="0" w:space="0" w:color="auto"/>
                <w:bottom w:val="none" w:sz="0" w:space="0" w:color="auto"/>
                <w:right w:val="none" w:sz="0" w:space="0" w:color="auto"/>
              </w:divBdr>
            </w:div>
            <w:div w:id="764494809">
              <w:marLeft w:val="0"/>
              <w:marRight w:val="0"/>
              <w:marTop w:val="0"/>
              <w:marBottom w:val="0"/>
              <w:divBdr>
                <w:top w:val="none" w:sz="0" w:space="0" w:color="auto"/>
                <w:left w:val="none" w:sz="0" w:space="0" w:color="auto"/>
                <w:bottom w:val="none" w:sz="0" w:space="0" w:color="auto"/>
                <w:right w:val="none" w:sz="0" w:space="0" w:color="auto"/>
              </w:divBdr>
            </w:div>
            <w:div w:id="787432834">
              <w:marLeft w:val="0"/>
              <w:marRight w:val="0"/>
              <w:marTop w:val="0"/>
              <w:marBottom w:val="0"/>
              <w:divBdr>
                <w:top w:val="none" w:sz="0" w:space="0" w:color="auto"/>
                <w:left w:val="none" w:sz="0" w:space="0" w:color="auto"/>
                <w:bottom w:val="none" w:sz="0" w:space="0" w:color="auto"/>
                <w:right w:val="none" w:sz="0" w:space="0" w:color="auto"/>
              </w:divBdr>
            </w:div>
            <w:div w:id="1849251320">
              <w:marLeft w:val="0"/>
              <w:marRight w:val="0"/>
              <w:marTop w:val="0"/>
              <w:marBottom w:val="0"/>
              <w:divBdr>
                <w:top w:val="none" w:sz="0" w:space="0" w:color="auto"/>
                <w:left w:val="none" w:sz="0" w:space="0" w:color="auto"/>
                <w:bottom w:val="none" w:sz="0" w:space="0" w:color="auto"/>
                <w:right w:val="none" w:sz="0" w:space="0" w:color="auto"/>
              </w:divBdr>
            </w:div>
          </w:divsChild>
        </w:div>
        <w:div w:id="998577844">
          <w:marLeft w:val="0"/>
          <w:marRight w:val="0"/>
          <w:marTop w:val="0"/>
          <w:marBottom w:val="0"/>
          <w:divBdr>
            <w:top w:val="none" w:sz="0" w:space="0" w:color="auto"/>
            <w:left w:val="none" w:sz="0" w:space="0" w:color="auto"/>
            <w:bottom w:val="none" w:sz="0" w:space="0" w:color="auto"/>
            <w:right w:val="none" w:sz="0" w:space="0" w:color="auto"/>
          </w:divBdr>
        </w:div>
        <w:div w:id="1011639566">
          <w:marLeft w:val="0"/>
          <w:marRight w:val="0"/>
          <w:marTop w:val="0"/>
          <w:marBottom w:val="0"/>
          <w:divBdr>
            <w:top w:val="none" w:sz="0" w:space="0" w:color="auto"/>
            <w:left w:val="none" w:sz="0" w:space="0" w:color="auto"/>
            <w:bottom w:val="none" w:sz="0" w:space="0" w:color="auto"/>
            <w:right w:val="none" w:sz="0" w:space="0" w:color="auto"/>
          </w:divBdr>
          <w:divsChild>
            <w:div w:id="755634095">
              <w:marLeft w:val="0"/>
              <w:marRight w:val="0"/>
              <w:marTop w:val="30"/>
              <w:marBottom w:val="30"/>
              <w:divBdr>
                <w:top w:val="none" w:sz="0" w:space="0" w:color="auto"/>
                <w:left w:val="none" w:sz="0" w:space="0" w:color="auto"/>
                <w:bottom w:val="none" w:sz="0" w:space="0" w:color="auto"/>
                <w:right w:val="none" w:sz="0" w:space="0" w:color="auto"/>
              </w:divBdr>
              <w:divsChild>
                <w:div w:id="395786206">
                  <w:marLeft w:val="0"/>
                  <w:marRight w:val="0"/>
                  <w:marTop w:val="0"/>
                  <w:marBottom w:val="0"/>
                  <w:divBdr>
                    <w:top w:val="none" w:sz="0" w:space="0" w:color="auto"/>
                    <w:left w:val="none" w:sz="0" w:space="0" w:color="auto"/>
                    <w:bottom w:val="none" w:sz="0" w:space="0" w:color="auto"/>
                    <w:right w:val="none" w:sz="0" w:space="0" w:color="auto"/>
                  </w:divBdr>
                  <w:divsChild>
                    <w:div w:id="1334644203">
                      <w:marLeft w:val="0"/>
                      <w:marRight w:val="0"/>
                      <w:marTop w:val="0"/>
                      <w:marBottom w:val="0"/>
                      <w:divBdr>
                        <w:top w:val="none" w:sz="0" w:space="0" w:color="auto"/>
                        <w:left w:val="none" w:sz="0" w:space="0" w:color="auto"/>
                        <w:bottom w:val="none" w:sz="0" w:space="0" w:color="auto"/>
                        <w:right w:val="none" w:sz="0" w:space="0" w:color="auto"/>
                      </w:divBdr>
                    </w:div>
                    <w:div w:id="2061132310">
                      <w:marLeft w:val="0"/>
                      <w:marRight w:val="0"/>
                      <w:marTop w:val="0"/>
                      <w:marBottom w:val="0"/>
                      <w:divBdr>
                        <w:top w:val="none" w:sz="0" w:space="0" w:color="auto"/>
                        <w:left w:val="none" w:sz="0" w:space="0" w:color="auto"/>
                        <w:bottom w:val="none" w:sz="0" w:space="0" w:color="auto"/>
                        <w:right w:val="none" w:sz="0" w:space="0" w:color="auto"/>
                      </w:divBdr>
                    </w:div>
                  </w:divsChild>
                </w:div>
                <w:div w:id="464739543">
                  <w:marLeft w:val="0"/>
                  <w:marRight w:val="0"/>
                  <w:marTop w:val="0"/>
                  <w:marBottom w:val="0"/>
                  <w:divBdr>
                    <w:top w:val="none" w:sz="0" w:space="0" w:color="auto"/>
                    <w:left w:val="none" w:sz="0" w:space="0" w:color="auto"/>
                    <w:bottom w:val="none" w:sz="0" w:space="0" w:color="auto"/>
                    <w:right w:val="none" w:sz="0" w:space="0" w:color="auto"/>
                  </w:divBdr>
                  <w:divsChild>
                    <w:div w:id="1814448634">
                      <w:marLeft w:val="0"/>
                      <w:marRight w:val="0"/>
                      <w:marTop w:val="0"/>
                      <w:marBottom w:val="0"/>
                      <w:divBdr>
                        <w:top w:val="none" w:sz="0" w:space="0" w:color="auto"/>
                        <w:left w:val="none" w:sz="0" w:space="0" w:color="auto"/>
                        <w:bottom w:val="none" w:sz="0" w:space="0" w:color="auto"/>
                        <w:right w:val="none" w:sz="0" w:space="0" w:color="auto"/>
                      </w:divBdr>
                    </w:div>
                  </w:divsChild>
                </w:div>
                <w:div w:id="797532716">
                  <w:marLeft w:val="0"/>
                  <w:marRight w:val="0"/>
                  <w:marTop w:val="0"/>
                  <w:marBottom w:val="0"/>
                  <w:divBdr>
                    <w:top w:val="none" w:sz="0" w:space="0" w:color="auto"/>
                    <w:left w:val="none" w:sz="0" w:space="0" w:color="auto"/>
                    <w:bottom w:val="none" w:sz="0" w:space="0" w:color="auto"/>
                    <w:right w:val="none" w:sz="0" w:space="0" w:color="auto"/>
                  </w:divBdr>
                  <w:divsChild>
                    <w:div w:id="842164062">
                      <w:marLeft w:val="0"/>
                      <w:marRight w:val="0"/>
                      <w:marTop w:val="0"/>
                      <w:marBottom w:val="0"/>
                      <w:divBdr>
                        <w:top w:val="none" w:sz="0" w:space="0" w:color="auto"/>
                        <w:left w:val="none" w:sz="0" w:space="0" w:color="auto"/>
                        <w:bottom w:val="none" w:sz="0" w:space="0" w:color="auto"/>
                        <w:right w:val="none" w:sz="0" w:space="0" w:color="auto"/>
                      </w:divBdr>
                    </w:div>
                  </w:divsChild>
                </w:div>
                <w:div w:id="1005596746">
                  <w:marLeft w:val="0"/>
                  <w:marRight w:val="0"/>
                  <w:marTop w:val="0"/>
                  <w:marBottom w:val="0"/>
                  <w:divBdr>
                    <w:top w:val="none" w:sz="0" w:space="0" w:color="auto"/>
                    <w:left w:val="none" w:sz="0" w:space="0" w:color="auto"/>
                    <w:bottom w:val="none" w:sz="0" w:space="0" w:color="auto"/>
                    <w:right w:val="none" w:sz="0" w:space="0" w:color="auto"/>
                  </w:divBdr>
                  <w:divsChild>
                    <w:div w:id="935404148">
                      <w:marLeft w:val="0"/>
                      <w:marRight w:val="0"/>
                      <w:marTop w:val="0"/>
                      <w:marBottom w:val="0"/>
                      <w:divBdr>
                        <w:top w:val="none" w:sz="0" w:space="0" w:color="auto"/>
                        <w:left w:val="none" w:sz="0" w:space="0" w:color="auto"/>
                        <w:bottom w:val="none" w:sz="0" w:space="0" w:color="auto"/>
                        <w:right w:val="none" w:sz="0" w:space="0" w:color="auto"/>
                      </w:divBdr>
                    </w:div>
                  </w:divsChild>
                </w:div>
                <w:div w:id="1520004376">
                  <w:marLeft w:val="0"/>
                  <w:marRight w:val="0"/>
                  <w:marTop w:val="0"/>
                  <w:marBottom w:val="0"/>
                  <w:divBdr>
                    <w:top w:val="none" w:sz="0" w:space="0" w:color="auto"/>
                    <w:left w:val="none" w:sz="0" w:space="0" w:color="auto"/>
                    <w:bottom w:val="none" w:sz="0" w:space="0" w:color="auto"/>
                    <w:right w:val="none" w:sz="0" w:space="0" w:color="auto"/>
                  </w:divBdr>
                  <w:divsChild>
                    <w:div w:id="286861701">
                      <w:marLeft w:val="0"/>
                      <w:marRight w:val="0"/>
                      <w:marTop w:val="0"/>
                      <w:marBottom w:val="0"/>
                      <w:divBdr>
                        <w:top w:val="none" w:sz="0" w:space="0" w:color="auto"/>
                        <w:left w:val="none" w:sz="0" w:space="0" w:color="auto"/>
                        <w:bottom w:val="none" w:sz="0" w:space="0" w:color="auto"/>
                        <w:right w:val="none" w:sz="0" w:space="0" w:color="auto"/>
                      </w:divBdr>
                    </w:div>
                  </w:divsChild>
                </w:div>
                <w:div w:id="1714425840">
                  <w:marLeft w:val="0"/>
                  <w:marRight w:val="0"/>
                  <w:marTop w:val="0"/>
                  <w:marBottom w:val="0"/>
                  <w:divBdr>
                    <w:top w:val="none" w:sz="0" w:space="0" w:color="auto"/>
                    <w:left w:val="none" w:sz="0" w:space="0" w:color="auto"/>
                    <w:bottom w:val="none" w:sz="0" w:space="0" w:color="auto"/>
                    <w:right w:val="none" w:sz="0" w:space="0" w:color="auto"/>
                  </w:divBdr>
                  <w:divsChild>
                    <w:div w:id="498734194">
                      <w:marLeft w:val="0"/>
                      <w:marRight w:val="0"/>
                      <w:marTop w:val="0"/>
                      <w:marBottom w:val="0"/>
                      <w:divBdr>
                        <w:top w:val="none" w:sz="0" w:space="0" w:color="auto"/>
                        <w:left w:val="none" w:sz="0" w:space="0" w:color="auto"/>
                        <w:bottom w:val="none" w:sz="0" w:space="0" w:color="auto"/>
                        <w:right w:val="none" w:sz="0" w:space="0" w:color="auto"/>
                      </w:divBdr>
                    </w:div>
                  </w:divsChild>
                </w:div>
                <w:div w:id="1726443081">
                  <w:marLeft w:val="0"/>
                  <w:marRight w:val="0"/>
                  <w:marTop w:val="0"/>
                  <w:marBottom w:val="0"/>
                  <w:divBdr>
                    <w:top w:val="none" w:sz="0" w:space="0" w:color="auto"/>
                    <w:left w:val="none" w:sz="0" w:space="0" w:color="auto"/>
                    <w:bottom w:val="none" w:sz="0" w:space="0" w:color="auto"/>
                    <w:right w:val="none" w:sz="0" w:space="0" w:color="auto"/>
                  </w:divBdr>
                  <w:divsChild>
                    <w:div w:id="965358785">
                      <w:marLeft w:val="0"/>
                      <w:marRight w:val="0"/>
                      <w:marTop w:val="0"/>
                      <w:marBottom w:val="0"/>
                      <w:divBdr>
                        <w:top w:val="none" w:sz="0" w:space="0" w:color="auto"/>
                        <w:left w:val="none" w:sz="0" w:space="0" w:color="auto"/>
                        <w:bottom w:val="none" w:sz="0" w:space="0" w:color="auto"/>
                        <w:right w:val="none" w:sz="0" w:space="0" w:color="auto"/>
                      </w:divBdr>
                    </w:div>
                  </w:divsChild>
                </w:div>
                <w:div w:id="2139881980">
                  <w:marLeft w:val="0"/>
                  <w:marRight w:val="0"/>
                  <w:marTop w:val="0"/>
                  <w:marBottom w:val="0"/>
                  <w:divBdr>
                    <w:top w:val="none" w:sz="0" w:space="0" w:color="auto"/>
                    <w:left w:val="none" w:sz="0" w:space="0" w:color="auto"/>
                    <w:bottom w:val="none" w:sz="0" w:space="0" w:color="auto"/>
                    <w:right w:val="none" w:sz="0" w:space="0" w:color="auto"/>
                  </w:divBdr>
                  <w:divsChild>
                    <w:div w:id="147976779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091657840">
          <w:marLeft w:val="0"/>
          <w:marRight w:val="0"/>
          <w:marTop w:val="0"/>
          <w:marBottom w:val="0"/>
          <w:divBdr>
            <w:top w:val="none" w:sz="0" w:space="0" w:color="auto"/>
            <w:left w:val="none" w:sz="0" w:space="0" w:color="auto"/>
            <w:bottom w:val="none" w:sz="0" w:space="0" w:color="auto"/>
            <w:right w:val="none" w:sz="0" w:space="0" w:color="auto"/>
          </w:divBdr>
          <w:divsChild>
            <w:div w:id="101270145">
              <w:marLeft w:val="0"/>
              <w:marRight w:val="0"/>
              <w:marTop w:val="0"/>
              <w:marBottom w:val="0"/>
              <w:divBdr>
                <w:top w:val="none" w:sz="0" w:space="0" w:color="auto"/>
                <w:left w:val="none" w:sz="0" w:space="0" w:color="auto"/>
                <w:bottom w:val="none" w:sz="0" w:space="0" w:color="auto"/>
                <w:right w:val="none" w:sz="0" w:space="0" w:color="auto"/>
              </w:divBdr>
            </w:div>
            <w:div w:id="227688054">
              <w:marLeft w:val="0"/>
              <w:marRight w:val="0"/>
              <w:marTop w:val="0"/>
              <w:marBottom w:val="0"/>
              <w:divBdr>
                <w:top w:val="none" w:sz="0" w:space="0" w:color="auto"/>
                <w:left w:val="none" w:sz="0" w:space="0" w:color="auto"/>
                <w:bottom w:val="none" w:sz="0" w:space="0" w:color="auto"/>
                <w:right w:val="none" w:sz="0" w:space="0" w:color="auto"/>
              </w:divBdr>
            </w:div>
            <w:div w:id="335887996">
              <w:marLeft w:val="0"/>
              <w:marRight w:val="0"/>
              <w:marTop w:val="0"/>
              <w:marBottom w:val="0"/>
              <w:divBdr>
                <w:top w:val="none" w:sz="0" w:space="0" w:color="auto"/>
                <w:left w:val="none" w:sz="0" w:space="0" w:color="auto"/>
                <w:bottom w:val="none" w:sz="0" w:space="0" w:color="auto"/>
                <w:right w:val="none" w:sz="0" w:space="0" w:color="auto"/>
              </w:divBdr>
            </w:div>
            <w:div w:id="1069110021">
              <w:marLeft w:val="0"/>
              <w:marRight w:val="0"/>
              <w:marTop w:val="0"/>
              <w:marBottom w:val="0"/>
              <w:divBdr>
                <w:top w:val="none" w:sz="0" w:space="0" w:color="auto"/>
                <w:left w:val="none" w:sz="0" w:space="0" w:color="auto"/>
                <w:bottom w:val="none" w:sz="0" w:space="0" w:color="auto"/>
                <w:right w:val="none" w:sz="0" w:space="0" w:color="auto"/>
              </w:divBdr>
            </w:div>
            <w:div w:id="1089501581">
              <w:marLeft w:val="0"/>
              <w:marRight w:val="0"/>
              <w:marTop w:val="0"/>
              <w:marBottom w:val="0"/>
              <w:divBdr>
                <w:top w:val="none" w:sz="0" w:space="0" w:color="auto"/>
                <w:left w:val="none" w:sz="0" w:space="0" w:color="auto"/>
                <w:bottom w:val="none" w:sz="0" w:space="0" w:color="auto"/>
                <w:right w:val="none" w:sz="0" w:space="0" w:color="auto"/>
              </w:divBdr>
            </w:div>
            <w:div w:id="1141507526">
              <w:marLeft w:val="0"/>
              <w:marRight w:val="0"/>
              <w:marTop w:val="0"/>
              <w:marBottom w:val="0"/>
              <w:divBdr>
                <w:top w:val="none" w:sz="0" w:space="0" w:color="auto"/>
                <w:left w:val="none" w:sz="0" w:space="0" w:color="auto"/>
                <w:bottom w:val="none" w:sz="0" w:space="0" w:color="auto"/>
                <w:right w:val="none" w:sz="0" w:space="0" w:color="auto"/>
              </w:divBdr>
            </w:div>
            <w:div w:id="1551725137">
              <w:marLeft w:val="0"/>
              <w:marRight w:val="0"/>
              <w:marTop w:val="0"/>
              <w:marBottom w:val="0"/>
              <w:divBdr>
                <w:top w:val="none" w:sz="0" w:space="0" w:color="auto"/>
                <w:left w:val="none" w:sz="0" w:space="0" w:color="auto"/>
                <w:bottom w:val="none" w:sz="0" w:space="0" w:color="auto"/>
                <w:right w:val="none" w:sz="0" w:space="0" w:color="auto"/>
              </w:divBdr>
            </w:div>
            <w:div w:id="2105612443">
              <w:marLeft w:val="0"/>
              <w:marRight w:val="0"/>
              <w:marTop w:val="0"/>
              <w:marBottom w:val="0"/>
              <w:divBdr>
                <w:top w:val="none" w:sz="0" w:space="0" w:color="auto"/>
                <w:left w:val="none" w:sz="0" w:space="0" w:color="auto"/>
                <w:bottom w:val="none" w:sz="0" w:space="0" w:color="auto"/>
                <w:right w:val="none" w:sz="0" w:space="0" w:color="auto"/>
              </w:divBdr>
            </w:div>
          </w:divsChild>
        </w:div>
        <w:div w:id="1131364825">
          <w:marLeft w:val="0"/>
          <w:marRight w:val="0"/>
          <w:marTop w:val="0"/>
          <w:marBottom w:val="0"/>
          <w:divBdr>
            <w:top w:val="none" w:sz="0" w:space="0" w:color="auto"/>
            <w:left w:val="none" w:sz="0" w:space="0" w:color="auto"/>
            <w:bottom w:val="none" w:sz="0" w:space="0" w:color="auto"/>
            <w:right w:val="none" w:sz="0" w:space="0" w:color="auto"/>
          </w:divBdr>
          <w:divsChild>
            <w:div w:id="58870032">
              <w:marLeft w:val="0"/>
              <w:marRight w:val="0"/>
              <w:marTop w:val="0"/>
              <w:marBottom w:val="0"/>
              <w:divBdr>
                <w:top w:val="none" w:sz="0" w:space="0" w:color="auto"/>
                <w:left w:val="none" w:sz="0" w:space="0" w:color="auto"/>
                <w:bottom w:val="none" w:sz="0" w:space="0" w:color="auto"/>
                <w:right w:val="none" w:sz="0" w:space="0" w:color="auto"/>
              </w:divBdr>
            </w:div>
            <w:div w:id="103575312">
              <w:marLeft w:val="0"/>
              <w:marRight w:val="0"/>
              <w:marTop w:val="0"/>
              <w:marBottom w:val="0"/>
              <w:divBdr>
                <w:top w:val="none" w:sz="0" w:space="0" w:color="auto"/>
                <w:left w:val="none" w:sz="0" w:space="0" w:color="auto"/>
                <w:bottom w:val="none" w:sz="0" w:space="0" w:color="auto"/>
                <w:right w:val="none" w:sz="0" w:space="0" w:color="auto"/>
              </w:divBdr>
            </w:div>
            <w:div w:id="145366023">
              <w:marLeft w:val="0"/>
              <w:marRight w:val="0"/>
              <w:marTop w:val="0"/>
              <w:marBottom w:val="0"/>
              <w:divBdr>
                <w:top w:val="none" w:sz="0" w:space="0" w:color="auto"/>
                <w:left w:val="none" w:sz="0" w:space="0" w:color="auto"/>
                <w:bottom w:val="none" w:sz="0" w:space="0" w:color="auto"/>
                <w:right w:val="none" w:sz="0" w:space="0" w:color="auto"/>
              </w:divBdr>
            </w:div>
            <w:div w:id="264732450">
              <w:marLeft w:val="0"/>
              <w:marRight w:val="0"/>
              <w:marTop w:val="0"/>
              <w:marBottom w:val="0"/>
              <w:divBdr>
                <w:top w:val="none" w:sz="0" w:space="0" w:color="auto"/>
                <w:left w:val="none" w:sz="0" w:space="0" w:color="auto"/>
                <w:bottom w:val="none" w:sz="0" w:space="0" w:color="auto"/>
                <w:right w:val="none" w:sz="0" w:space="0" w:color="auto"/>
              </w:divBdr>
            </w:div>
            <w:div w:id="409231225">
              <w:marLeft w:val="0"/>
              <w:marRight w:val="0"/>
              <w:marTop w:val="0"/>
              <w:marBottom w:val="0"/>
              <w:divBdr>
                <w:top w:val="none" w:sz="0" w:space="0" w:color="auto"/>
                <w:left w:val="none" w:sz="0" w:space="0" w:color="auto"/>
                <w:bottom w:val="none" w:sz="0" w:space="0" w:color="auto"/>
                <w:right w:val="none" w:sz="0" w:space="0" w:color="auto"/>
              </w:divBdr>
            </w:div>
            <w:div w:id="563025153">
              <w:marLeft w:val="0"/>
              <w:marRight w:val="0"/>
              <w:marTop w:val="0"/>
              <w:marBottom w:val="0"/>
              <w:divBdr>
                <w:top w:val="none" w:sz="0" w:space="0" w:color="auto"/>
                <w:left w:val="none" w:sz="0" w:space="0" w:color="auto"/>
                <w:bottom w:val="none" w:sz="0" w:space="0" w:color="auto"/>
                <w:right w:val="none" w:sz="0" w:space="0" w:color="auto"/>
              </w:divBdr>
            </w:div>
            <w:div w:id="884410988">
              <w:marLeft w:val="0"/>
              <w:marRight w:val="0"/>
              <w:marTop w:val="0"/>
              <w:marBottom w:val="0"/>
              <w:divBdr>
                <w:top w:val="none" w:sz="0" w:space="0" w:color="auto"/>
                <w:left w:val="none" w:sz="0" w:space="0" w:color="auto"/>
                <w:bottom w:val="none" w:sz="0" w:space="0" w:color="auto"/>
                <w:right w:val="none" w:sz="0" w:space="0" w:color="auto"/>
              </w:divBdr>
            </w:div>
            <w:div w:id="1008287411">
              <w:marLeft w:val="0"/>
              <w:marRight w:val="0"/>
              <w:marTop w:val="0"/>
              <w:marBottom w:val="0"/>
              <w:divBdr>
                <w:top w:val="none" w:sz="0" w:space="0" w:color="auto"/>
                <w:left w:val="none" w:sz="0" w:space="0" w:color="auto"/>
                <w:bottom w:val="none" w:sz="0" w:space="0" w:color="auto"/>
                <w:right w:val="none" w:sz="0" w:space="0" w:color="auto"/>
              </w:divBdr>
            </w:div>
            <w:div w:id="1061754649">
              <w:marLeft w:val="0"/>
              <w:marRight w:val="0"/>
              <w:marTop w:val="0"/>
              <w:marBottom w:val="0"/>
              <w:divBdr>
                <w:top w:val="none" w:sz="0" w:space="0" w:color="auto"/>
                <w:left w:val="none" w:sz="0" w:space="0" w:color="auto"/>
                <w:bottom w:val="none" w:sz="0" w:space="0" w:color="auto"/>
                <w:right w:val="none" w:sz="0" w:space="0" w:color="auto"/>
              </w:divBdr>
            </w:div>
            <w:div w:id="1148984160">
              <w:marLeft w:val="0"/>
              <w:marRight w:val="0"/>
              <w:marTop w:val="0"/>
              <w:marBottom w:val="0"/>
              <w:divBdr>
                <w:top w:val="none" w:sz="0" w:space="0" w:color="auto"/>
                <w:left w:val="none" w:sz="0" w:space="0" w:color="auto"/>
                <w:bottom w:val="none" w:sz="0" w:space="0" w:color="auto"/>
                <w:right w:val="none" w:sz="0" w:space="0" w:color="auto"/>
              </w:divBdr>
            </w:div>
            <w:div w:id="1251082460">
              <w:marLeft w:val="0"/>
              <w:marRight w:val="0"/>
              <w:marTop w:val="0"/>
              <w:marBottom w:val="0"/>
              <w:divBdr>
                <w:top w:val="none" w:sz="0" w:space="0" w:color="auto"/>
                <w:left w:val="none" w:sz="0" w:space="0" w:color="auto"/>
                <w:bottom w:val="none" w:sz="0" w:space="0" w:color="auto"/>
                <w:right w:val="none" w:sz="0" w:space="0" w:color="auto"/>
              </w:divBdr>
            </w:div>
            <w:div w:id="1296452914">
              <w:marLeft w:val="0"/>
              <w:marRight w:val="0"/>
              <w:marTop w:val="0"/>
              <w:marBottom w:val="0"/>
              <w:divBdr>
                <w:top w:val="none" w:sz="0" w:space="0" w:color="auto"/>
                <w:left w:val="none" w:sz="0" w:space="0" w:color="auto"/>
                <w:bottom w:val="none" w:sz="0" w:space="0" w:color="auto"/>
                <w:right w:val="none" w:sz="0" w:space="0" w:color="auto"/>
              </w:divBdr>
            </w:div>
            <w:div w:id="1345782314">
              <w:marLeft w:val="0"/>
              <w:marRight w:val="0"/>
              <w:marTop w:val="0"/>
              <w:marBottom w:val="0"/>
              <w:divBdr>
                <w:top w:val="none" w:sz="0" w:space="0" w:color="auto"/>
                <w:left w:val="none" w:sz="0" w:space="0" w:color="auto"/>
                <w:bottom w:val="none" w:sz="0" w:space="0" w:color="auto"/>
                <w:right w:val="none" w:sz="0" w:space="0" w:color="auto"/>
              </w:divBdr>
            </w:div>
            <w:div w:id="1403867037">
              <w:marLeft w:val="0"/>
              <w:marRight w:val="0"/>
              <w:marTop w:val="0"/>
              <w:marBottom w:val="0"/>
              <w:divBdr>
                <w:top w:val="none" w:sz="0" w:space="0" w:color="auto"/>
                <w:left w:val="none" w:sz="0" w:space="0" w:color="auto"/>
                <w:bottom w:val="none" w:sz="0" w:space="0" w:color="auto"/>
                <w:right w:val="none" w:sz="0" w:space="0" w:color="auto"/>
              </w:divBdr>
            </w:div>
            <w:div w:id="1433479237">
              <w:marLeft w:val="0"/>
              <w:marRight w:val="0"/>
              <w:marTop w:val="0"/>
              <w:marBottom w:val="0"/>
              <w:divBdr>
                <w:top w:val="none" w:sz="0" w:space="0" w:color="auto"/>
                <w:left w:val="none" w:sz="0" w:space="0" w:color="auto"/>
                <w:bottom w:val="none" w:sz="0" w:space="0" w:color="auto"/>
                <w:right w:val="none" w:sz="0" w:space="0" w:color="auto"/>
              </w:divBdr>
            </w:div>
            <w:div w:id="1453599418">
              <w:marLeft w:val="0"/>
              <w:marRight w:val="0"/>
              <w:marTop w:val="0"/>
              <w:marBottom w:val="0"/>
              <w:divBdr>
                <w:top w:val="none" w:sz="0" w:space="0" w:color="auto"/>
                <w:left w:val="none" w:sz="0" w:space="0" w:color="auto"/>
                <w:bottom w:val="none" w:sz="0" w:space="0" w:color="auto"/>
                <w:right w:val="none" w:sz="0" w:space="0" w:color="auto"/>
              </w:divBdr>
            </w:div>
            <w:div w:id="1493830548">
              <w:marLeft w:val="0"/>
              <w:marRight w:val="0"/>
              <w:marTop w:val="0"/>
              <w:marBottom w:val="0"/>
              <w:divBdr>
                <w:top w:val="none" w:sz="0" w:space="0" w:color="auto"/>
                <w:left w:val="none" w:sz="0" w:space="0" w:color="auto"/>
                <w:bottom w:val="none" w:sz="0" w:space="0" w:color="auto"/>
                <w:right w:val="none" w:sz="0" w:space="0" w:color="auto"/>
              </w:divBdr>
            </w:div>
            <w:div w:id="1526823977">
              <w:marLeft w:val="0"/>
              <w:marRight w:val="0"/>
              <w:marTop w:val="0"/>
              <w:marBottom w:val="0"/>
              <w:divBdr>
                <w:top w:val="none" w:sz="0" w:space="0" w:color="auto"/>
                <w:left w:val="none" w:sz="0" w:space="0" w:color="auto"/>
                <w:bottom w:val="none" w:sz="0" w:space="0" w:color="auto"/>
                <w:right w:val="none" w:sz="0" w:space="0" w:color="auto"/>
              </w:divBdr>
            </w:div>
            <w:div w:id="1591813801">
              <w:marLeft w:val="0"/>
              <w:marRight w:val="0"/>
              <w:marTop w:val="0"/>
              <w:marBottom w:val="0"/>
              <w:divBdr>
                <w:top w:val="none" w:sz="0" w:space="0" w:color="auto"/>
                <w:left w:val="none" w:sz="0" w:space="0" w:color="auto"/>
                <w:bottom w:val="none" w:sz="0" w:space="0" w:color="auto"/>
                <w:right w:val="none" w:sz="0" w:space="0" w:color="auto"/>
              </w:divBdr>
            </w:div>
            <w:div w:id="1636834168">
              <w:marLeft w:val="0"/>
              <w:marRight w:val="0"/>
              <w:marTop w:val="0"/>
              <w:marBottom w:val="0"/>
              <w:divBdr>
                <w:top w:val="none" w:sz="0" w:space="0" w:color="auto"/>
                <w:left w:val="none" w:sz="0" w:space="0" w:color="auto"/>
                <w:bottom w:val="none" w:sz="0" w:space="0" w:color="auto"/>
                <w:right w:val="none" w:sz="0" w:space="0" w:color="auto"/>
              </w:divBdr>
            </w:div>
            <w:div w:id="1675760888">
              <w:marLeft w:val="0"/>
              <w:marRight w:val="0"/>
              <w:marTop w:val="0"/>
              <w:marBottom w:val="0"/>
              <w:divBdr>
                <w:top w:val="none" w:sz="0" w:space="0" w:color="auto"/>
                <w:left w:val="none" w:sz="0" w:space="0" w:color="auto"/>
                <w:bottom w:val="none" w:sz="0" w:space="0" w:color="auto"/>
                <w:right w:val="none" w:sz="0" w:space="0" w:color="auto"/>
              </w:divBdr>
            </w:div>
            <w:div w:id="1702512780">
              <w:marLeft w:val="0"/>
              <w:marRight w:val="0"/>
              <w:marTop w:val="0"/>
              <w:marBottom w:val="0"/>
              <w:divBdr>
                <w:top w:val="none" w:sz="0" w:space="0" w:color="auto"/>
                <w:left w:val="none" w:sz="0" w:space="0" w:color="auto"/>
                <w:bottom w:val="none" w:sz="0" w:space="0" w:color="auto"/>
                <w:right w:val="none" w:sz="0" w:space="0" w:color="auto"/>
              </w:divBdr>
            </w:div>
            <w:div w:id="1795097913">
              <w:marLeft w:val="0"/>
              <w:marRight w:val="0"/>
              <w:marTop w:val="0"/>
              <w:marBottom w:val="0"/>
              <w:divBdr>
                <w:top w:val="none" w:sz="0" w:space="0" w:color="auto"/>
                <w:left w:val="none" w:sz="0" w:space="0" w:color="auto"/>
                <w:bottom w:val="none" w:sz="0" w:space="0" w:color="auto"/>
                <w:right w:val="none" w:sz="0" w:space="0" w:color="auto"/>
              </w:divBdr>
            </w:div>
            <w:div w:id="1866553840">
              <w:marLeft w:val="0"/>
              <w:marRight w:val="0"/>
              <w:marTop w:val="0"/>
              <w:marBottom w:val="0"/>
              <w:divBdr>
                <w:top w:val="none" w:sz="0" w:space="0" w:color="auto"/>
                <w:left w:val="none" w:sz="0" w:space="0" w:color="auto"/>
                <w:bottom w:val="none" w:sz="0" w:space="0" w:color="auto"/>
                <w:right w:val="none" w:sz="0" w:space="0" w:color="auto"/>
              </w:divBdr>
            </w:div>
            <w:div w:id="1875924642">
              <w:marLeft w:val="0"/>
              <w:marRight w:val="0"/>
              <w:marTop w:val="0"/>
              <w:marBottom w:val="0"/>
              <w:divBdr>
                <w:top w:val="none" w:sz="0" w:space="0" w:color="auto"/>
                <w:left w:val="none" w:sz="0" w:space="0" w:color="auto"/>
                <w:bottom w:val="none" w:sz="0" w:space="0" w:color="auto"/>
                <w:right w:val="none" w:sz="0" w:space="0" w:color="auto"/>
              </w:divBdr>
            </w:div>
            <w:div w:id="1941717419">
              <w:marLeft w:val="0"/>
              <w:marRight w:val="0"/>
              <w:marTop w:val="0"/>
              <w:marBottom w:val="0"/>
              <w:divBdr>
                <w:top w:val="none" w:sz="0" w:space="0" w:color="auto"/>
                <w:left w:val="none" w:sz="0" w:space="0" w:color="auto"/>
                <w:bottom w:val="none" w:sz="0" w:space="0" w:color="auto"/>
                <w:right w:val="none" w:sz="0" w:space="0" w:color="auto"/>
              </w:divBdr>
            </w:div>
            <w:div w:id="2054843305">
              <w:marLeft w:val="0"/>
              <w:marRight w:val="0"/>
              <w:marTop w:val="0"/>
              <w:marBottom w:val="0"/>
              <w:divBdr>
                <w:top w:val="none" w:sz="0" w:space="0" w:color="auto"/>
                <w:left w:val="none" w:sz="0" w:space="0" w:color="auto"/>
                <w:bottom w:val="none" w:sz="0" w:space="0" w:color="auto"/>
                <w:right w:val="none" w:sz="0" w:space="0" w:color="auto"/>
              </w:divBdr>
            </w:div>
          </w:divsChild>
        </w:div>
        <w:div w:id="1146315307">
          <w:marLeft w:val="0"/>
          <w:marRight w:val="0"/>
          <w:marTop w:val="0"/>
          <w:marBottom w:val="0"/>
          <w:divBdr>
            <w:top w:val="none" w:sz="0" w:space="0" w:color="auto"/>
            <w:left w:val="none" w:sz="0" w:space="0" w:color="auto"/>
            <w:bottom w:val="none" w:sz="0" w:space="0" w:color="auto"/>
            <w:right w:val="none" w:sz="0" w:space="0" w:color="auto"/>
          </w:divBdr>
        </w:div>
        <w:div w:id="1229415435">
          <w:marLeft w:val="0"/>
          <w:marRight w:val="0"/>
          <w:marTop w:val="0"/>
          <w:marBottom w:val="0"/>
          <w:divBdr>
            <w:top w:val="none" w:sz="0" w:space="0" w:color="auto"/>
            <w:left w:val="none" w:sz="0" w:space="0" w:color="auto"/>
            <w:bottom w:val="none" w:sz="0" w:space="0" w:color="auto"/>
            <w:right w:val="none" w:sz="0" w:space="0" w:color="auto"/>
          </w:divBdr>
          <w:divsChild>
            <w:div w:id="722022342">
              <w:marLeft w:val="0"/>
              <w:marRight w:val="0"/>
              <w:marTop w:val="30"/>
              <w:marBottom w:val="30"/>
              <w:divBdr>
                <w:top w:val="none" w:sz="0" w:space="0" w:color="auto"/>
                <w:left w:val="none" w:sz="0" w:space="0" w:color="auto"/>
                <w:bottom w:val="none" w:sz="0" w:space="0" w:color="auto"/>
                <w:right w:val="none" w:sz="0" w:space="0" w:color="auto"/>
              </w:divBdr>
              <w:divsChild>
                <w:div w:id="225918194">
                  <w:marLeft w:val="0"/>
                  <w:marRight w:val="0"/>
                  <w:marTop w:val="0"/>
                  <w:marBottom w:val="0"/>
                  <w:divBdr>
                    <w:top w:val="none" w:sz="0" w:space="0" w:color="auto"/>
                    <w:left w:val="none" w:sz="0" w:space="0" w:color="auto"/>
                    <w:bottom w:val="none" w:sz="0" w:space="0" w:color="auto"/>
                    <w:right w:val="none" w:sz="0" w:space="0" w:color="auto"/>
                  </w:divBdr>
                  <w:divsChild>
                    <w:div w:id="1191914880">
                      <w:marLeft w:val="0"/>
                      <w:marRight w:val="0"/>
                      <w:marTop w:val="0"/>
                      <w:marBottom w:val="0"/>
                      <w:divBdr>
                        <w:top w:val="none" w:sz="0" w:space="0" w:color="auto"/>
                        <w:left w:val="none" w:sz="0" w:space="0" w:color="auto"/>
                        <w:bottom w:val="none" w:sz="0" w:space="0" w:color="auto"/>
                        <w:right w:val="none" w:sz="0" w:space="0" w:color="auto"/>
                      </w:divBdr>
                    </w:div>
                  </w:divsChild>
                </w:div>
                <w:div w:id="262802641">
                  <w:marLeft w:val="0"/>
                  <w:marRight w:val="0"/>
                  <w:marTop w:val="0"/>
                  <w:marBottom w:val="0"/>
                  <w:divBdr>
                    <w:top w:val="none" w:sz="0" w:space="0" w:color="auto"/>
                    <w:left w:val="none" w:sz="0" w:space="0" w:color="auto"/>
                    <w:bottom w:val="none" w:sz="0" w:space="0" w:color="auto"/>
                    <w:right w:val="none" w:sz="0" w:space="0" w:color="auto"/>
                  </w:divBdr>
                  <w:divsChild>
                    <w:div w:id="1018234427">
                      <w:marLeft w:val="0"/>
                      <w:marRight w:val="0"/>
                      <w:marTop w:val="0"/>
                      <w:marBottom w:val="0"/>
                      <w:divBdr>
                        <w:top w:val="none" w:sz="0" w:space="0" w:color="auto"/>
                        <w:left w:val="none" w:sz="0" w:space="0" w:color="auto"/>
                        <w:bottom w:val="none" w:sz="0" w:space="0" w:color="auto"/>
                        <w:right w:val="none" w:sz="0" w:space="0" w:color="auto"/>
                      </w:divBdr>
                    </w:div>
                  </w:divsChild>
                </w:div>
                <w:div w:id="275256154">
                  <w:marLeft w:val="0"/>
                  <w:marRight w:val="0"/>
                  <w:marTop w:val="0"/>
                  <w:marBottom w:val="0"/>
                  <w:divBdr>
                    <w:top w:val="none" w:sz="0" w:space="0" w:color="auto"/>
                    <w:left w:val="none" w:sz="0" w:space="0" w:color="auto"/>
                    <w:bottom w:val="none" w:sz="0" w:space="0" w:color="auto"/>
                    <w:right w:val="none" w:sz="0" w:space="0" w:color="auto"/>
                  </w:divBdr>
                  <w:divsChild>
                    <w:div w:id="1246840476">
                      <w:marLeft w:val="0"/>
                      <w:marRight w:val="0"/>
                      <w:marTop w:val="0"/>
                      <w:marBottom w:val="0"/>
                      <w:divBdr>
                        <w:top w:val="none" w:sz="0" w:space="0" w:color="auto"/>
                        <w:left w:val="none" w:sz="0" w:space="0" w:color="auto"/>
                        <w:bottom w:val="none" w:sz="0" w:space="0" w:color="auto"/>
                        <w:right w:val="none" w:sz="0" w:space="0" w:color="auto"/>
                      </w:divBdr>
                    </w:div>
                    <w:div w:id="1529368078">
                      <w:marLeft w:val="0"/>
                      <w:marRight w:val="0"/>
                      <w:marTop w:val="0"/>
                      <w:marBottom w:val="0"/>
                      <w:divBdr>
                        <w:top w:val="none" w:sz="0" w:space="0" w:color="auto"/>
                        <w:left w:val="none" w:sz="0" w:space="0" w:color="auto"/>
                        <w:bottom w:val="none" w:sz="0" w:space="0" w:color="auto"/>
                        <w:right w:val="none" w:sz="0" w:space="0" w:color="auto"/>
                      </w:divBdr>
                    </w:div>
                  </w:divsChild>
                </w:div>
                <w:div w:id="339048427">
                  <w:marLeft w:val="0"/>
                  <w:marRight w:val="0"/>
                  <w:marTop w:val="0"/>
                  <w:marBottom w:val="0"/>
                  <w:divBdr>
                    <w:top w:val="none" w:sz="0" w:space="0" w:color="auto"/>
                    <w:left w:val="none" w:sz="0" w:space="0" w:color="auto"/>
                    <w:bottom w:val="none" w:sz="0" w:space="0" w:color="auto"/>
                    <w:right w:val="none" w:sz="0" w:space="0" w:color="auto"/>
                  </w:divBdr>
                  <w:divsChild>
                    <w:div w:id="514728015">
                      <w:marLeft w:val="0"/>
                      <w:marRight w:val="0"/>
                      <w:marTop w:val="0"/>
                      <w:marBottom w:val="0"/>
                      <w:divBdr>
                        <w:top w:val="none" w:sz="0" w:space="0" w:color="auto"/>
                        <w:left w:val="none" w:sz="0" w:space="0" w:color="auto"/>
                        <w:bottom w:val="none" w:sz="0" w:space="0" w:color="auto"/>
                        <w:right w:val="none" w:sz="0" w:space="0" w:color="auto"/>
                      </w:divBdr>
                    </w:div>
                  </w:divsChild>
                </w:div>
                <w:div w:id="351498392">
                  <w:marLeft w:val="0"/>
                  <w:marRight w:val="0"/>
                  <w:marTop w:val="0"/>
                  <w:marBottom w:val="0"/>
                  <w:divBdr>
                    <w:top w:val="none" w:sz="0" w:space="0" w:color="auto"/>
                    <w:left w:val="none" w:sz="0" w:space="0" w:color="auto"/>
                    <w:bottom w:val="none" w:sz="0" w:space="0" w:color="auto"/>
                    <w:right w:val="none" w:sz="0" w:space="0" w:color="auto"/>
                  </w:divBdr>
                  <w:divsChild>
                    <w:div w:id="421149844">
                      <w:marLeft w:val="0"/>
                      <w:marRight w:val="0"/>
                      <w:marTop w:val="0"/>
                      <w:marBottom w:val="0"/>
                      <w:divBdr>
                        <w:top w:val="none" w:sz="0" w:space="0" w:color="auto"/>
                        <w:left w:val="none" w:sz="0" w:space="0" w:color="auto"/>
                        <w:bottom w:val="none" w:sz="0" w:space="0" w:color="auto"/>
                        <w:right w:val="none" w:sz="0" w:space="0" w:color="auto"/>
                      </w:divBdr>
                    </w:div>
                  </w:divsChild>
                </w:div>
                <w:div w:id="400951623">
                  <w:marLeft w:val="0"/>
                  <w:marRight w:val="0"/>
                  <w:marTop w:val="0"/>
                  <w:marBottom w:val="0"/>
                  <w:divBdr>
                    <w:top w:val="none" w:sz="0" w:space="0" w:color="auto"/>
                    <w:left w:val="none" w:sz="0" w:space="0" w:color="auto"/>
                    <w:bottom w:val="none" w:sz="0" w:space="0" w:color="auto"/>
                    <w:right w:val="none" w:sz="0" w:space="0" w:color="auto"/>
                  </w:divBdr>
                  <w:divsChild>
                    <w:div w:id="1903174068">
                      <w:marLeft w:val="0"/>
                      <w:marRight w:val="0"/>
                      <w:marTop w:val="0"/>
                      <w:marBottom w:val="0"/>
                      <w:divBdr>
                        <w:top w:val="none" w:sz="0" w:space="0" w:color="auto"/>
                        <w:left w:val="none" w:sz="0" w:space="0" w:color="auto"/>
                        <w:bottom w:val="none" w:sz="0" w:space="0" w:color="auto"/>
                        <w:right w:val="none" w:sz="0" w:space="0" w:color="auto"/>
                      </w:divBdr>
                    </w:div>
                  </w:divsChild>
                </w:div>
                <w:div w:id="523398410">
                  <w:marLeft w:val="0"/>
                  <w:marRight w:val="0"/>
                  <w:marTop w:val="0"/>
                  <w:marBottom w:val="0"/>
                  <w:divBdr>
                    <w:top w:val="none" w:sz="0" w:space="0" w:color="auto"/>
                    <w:left w:val="none" w:sz="0" w:space="0" w:color="auto"/>
                    <w:bottom w:val="none" w:sz="0" w:space="0" w:color="auto"/>
                    <w:right w:val="none" w:sz="0" w:space="0" w:color="auto"/>
                  </w:divBdr>
                  <w:divsChild>
                    <w:div w:id="1289970752">
                      <w:marLeft w:val="0"/>
                      <w:marRight w:val="0"/>
                      <w:marTop w:val="0"/>
                      <w:marBottom w:val="0"/>
                      <w:divBdr>
                        <w:top w:val="none" w:sz="0" w:space="0" w:color="auto"/>
                        <w:left w:val="none" w:sz="0" w:space="0" w:color="auto"/>
                        <w:bottom w:val="none" w:sz="0" w:space="0" w:color="auto"/>
                        <w:right w:val="none" w:sz="0" w:space="0" w:color="auto"/>
                      </w:divBdr>
                    </w:div>
                  </w:divsChild>
                </w:div>
                <w:div w:id="640497422">
                  <w:marLeft w:val="0"/>
                  <w:marRight w:val="0"/>
                  <w:marTop w:val="0"/>
                  <w:marBottom w:val="0"/>
                  <w:divBdr>
                    <w:top w:val="none" w:sz="0" w:space="0" w:color="auto"/>
                    <w:left w:val="none" w:sz="0" w:space="0" w:color="auto"/>
                    <w:bottom w:val="none" w:sz="0" w:space="0" w:color="auto"/>
                    <w:right w:val="none" w:sz="0" w:space="0" w:color="auto"/>
                  </w:divBdr>
                  <w:divsChild>
                    <w:div w:id="1406217747">
                      <w:marLeft w:val="0"/>
                      <w:marRight w:val="0"/>
                      <w:marTop w:val="0"/>
                      <w:marBottom w:val="0"/>
                      <w:divBdr>
                        <w:top w:val="none" w:sz="0" w:space="0" w:color="auto"/>
                        <w:left w:val="none" w:sz="0" w:space="0" w:color="auto"/>
                        <w:bottom w:val="none" w:sz="0" w:space="0" w:color="auto"/>
                        <w:right w:val="none" w:sz="0" w:space="0" w:color="auto"/>
                      </w:divBdr>
                    </w:div>
                  </w:divsChild>
                </w:div>
                <w:div w:id="692921964">
                  <w:marLeft w:val="0"/>
                  <w:marRight w:val="0"/>
                  <w:marTop w:val="0"/>
                  <w:marBottom w:val="0"/>
                  <w:divBdr>
                    <w:top w:val="none" w:sz="0" w:space="0" w:color="auto"/>
                    <w:left w:val="none" w:sz="0" w:space="0" w:color="auto"/>
                    <w:bottom w:val="none" w:sz="0" w:space="0" w:color="auto"/>
                    <w:right w:val="none" w:sz="0" w:space="0" w:color="auto"/>
                  </w:divBdr>
                  <w:divsChild>
                    <w:div w:id="2025084238">
                      <w:marLeft w:val="0"/>
                      <w:marRight w:val="0"/>
                      <w:marTop w:val="0"/>
                      <w:marBottom w:val="0"/>
                      <w:divBdr>
                        <w:top w:val="none" w:sz="0" w:space="0" w:color="auto"/>
                        <w:left w:val="none" w:sz="0" w:space="0" w:color="auto"/>
                        <w:bottom w:val="none" w:sz="0" w:space="0" w:color="auto"/>
                        <w:right w:val="none" w:sz="0" w:space="0" w:color="auto"/>
                      </w:divBdr>
                    </w:div>
                  </w:divsChild>
                </w:div>
                <w:div w:id="718092533">
                  <w:marLeft w:val="0"/>
                  <w:marRight w:val="0"/>
                  <w:marTop w:val="0"/>
                  <w:marBottom w:val="0"/>
                  <w:divBdr>
                    <w:top w:val="none" w:sz="0" w:space="0" w:color="auto"/>
                    <w:left w:val="none" w:sz="0" w:space="0" w:color="auto"/>
                    <w:bottom w:val="none" w:sz="0" w:space="0" w:color="auto"/>
                    <w:right w:val="none" w:sz="0" w:space="0" w:color="auto"/>
                  </w:divBdr>
                  <w:divsChild>
                    <w:div w:id="2112234870">
                      <w:marLeft w:val="0"/>
                      <w:marRight w:val="0"/>
                      <w:marTop w:val="0"/>
                      <w:marBottom w:val="0"/>
                      <w:divBdr>
                        <w:top w:val="none" w:sz="0" w:space="0" w:color="auto"/>
                        <w:left w:val="none" w:sz="0" w:space="0" w:color="auto"/>
                        <w:bottom w:val="none" w:sz="0" w:space="0" w:color="auto"/>
                        <w:right w:val="none" w:sz="0" w:space="0" w:color="auto"/>
                      </w:divBdr>
                    </w:div>
                  </w:divsChild>
                </w:div>
                <w:div w:id="760954579">
                  <w:marLeft w:val="0"/>
                  <w:marRight w:val="0"/>
                  <w:marTop w:val="0"/>
                  <w:marBottom w:val="0"/>
                  <w:divBdr>
                    <w:top w:val="none" w:sz="0" w:space="0" w:color="auto"/>
                    <w:left w:val="none" w:sz="0" w:space="0" w:color="auto"/>
                    <w:bottom w:val="none" w:sz="0" w:space="0" w:color="auto"/>
                    <w:right w:val="none" w:sz="0" w:space="0" w:color="auto"/>
                  </w:divBdr>
                  <w:divsChild>
                    <w:div w:id="1768036812">
                      <w:marLeft w:val="0"/>
                      <w:marRight w:val="0"/>
                      <w:marTop w:val="0"/>
                      <w:marBottom w:val="0"/>
                      <w:divBdr>
                        <w:top w:val="none" w:sz="0" w:space="0" w:color="auto"/>
                        <w:left w:val="none" w:sz="0" w:space="0" w:color="auto"/>
                        <w:bottom w:val="none" w:sz="0" w:space="0" w:color="auto"/>
                        <w:right w:val="none" w:sz="0" w:space="0" w:color="auto"/>
                      </w:divBdr>
                    </w:div>
                  </w:divsChild>
                </w:div>
                <w:div w:id="1124083181">
                  <w:marLeft w:val="0"/>
                  <w:marRight w:val="0"/>
                  <w:marTop w:val="0"/>
                  <w:marBottom w:val="0"/>
                  <w:divBdr>
                    <w:top w:val="none" w:sz="0" w:space="0" w:color="auto"/>
                    <w:left w:val="none" w:sz="0" w:space="0" w:color="auto"/>
                    <w:bottom w:val="none" w:sz="0" w:space="0" w:color="auto"/>
                    <w:right w:val="none" w:sz="0" w:space="0" w:color="auto"/>
                  </w:divBdr>
                  <w:divsChild>
                    <w:div w:id="1067336911">
                      <w:marLeft w:val="0"/>
                      <w:marRight w:val="0"/>
                      <w:marTop w:val="0"/>
                      <w:marBottom w:val="0"/>
                      <w:divBdr>
                        <w:top w:val="none" w:sz="0" w:space="0" w:color="auto"/>
                        <w:left w:val="none" w:sz="0" w:space="0" w:color="auto"/>
                        <w:bottom w:val="none" w:sz="0" w:space="0" w:color="auto"/>
                        <w:right w:val="none" w:sz="0" w:space="0" w:color="auto"/>
                      </w:divBdr>
                    </w:div>
                  </w:divsChild>
                </w:div>
                <w:div w:id="1134716927">
                  <w:marLeft w:val="0"/>
                  <w:marRight w:val="0"/>
                  <w:marTop w:val="0"/>
                  <w:marBottom w:val="0"/>
                  <w:divBdr>
                    <w:top w:val="none" w:sz="0" w:space="0" w:color="auto"/>
                    <w:left w:val="none" w:sz="0" w:space="0" w:color="auto"/>
                    <w:bottom w:val="none" w:sz="0" w:space="0" w:color="auto"/>
                    <w:right w:val="none" w:sz="0" w:space="0" w:color="auto"/>
                  </w:divBdr>
                  <w:divsChild>
                    <w:div w:id="756749222">
                      <w:marLeft w:val="0"/>
                      <w:marRight w:val="0"/>
                      <w:marTop w:val="0"/>
                      <w:marBottom w:val="0"/>
                      <w:divBdr>
                        <w:top w:val="none" w:sz="0" w:space="0" w:color="auto"/>
                        <w:left w:val="none" w:sz="0" w:space="0" w:color="auto"/>
                        <w:bottom w:val="none" w:sz="0" w:space="0" w:color="auto"/>
                        <w:right w:val="none" w:sz="0" w:space="0" w:color="auto"/>
                      </w:divBdr>
                    </w:div>
                  </w:divsChild>
                </w:div>
                <w:div w:id="1162046656">
                  <w:marLeft w:val="0"/>
                  <w:marRight w:val="0"/>
                  <w:marTop w:val="0"/>
                  <w:marBottom w:val="0"/>
                  <w:divBdr>
                    <w:top w:val="none" w:sz="0" w:space="0" w:color="auto"/>
                    <w:left w:val="none" w:sz="0" w:space="0" w:color="auto"/>
                    <w:bottom w:val="none" w:sz="0" w:space="0" w:color="auto"/>
                    <w:right w:val="none" w:sz="0" w:space="0" w:color="auto"/>
                  </w:divBdr>
                  <w:divsChild>
                    <w:div w:id="458494325">
                      <w:marLeft w:val="0"/>
                      <w:marRight w:val="0"/>
                      <w:marTop w:val="0"/>
                      <w:marBottom w:val="0"/>
                      <w:divBdr>
                        <w:top w:val="none" w:sz="0" w:space="0" w:color="auto"/>
                        <w:left w:val="none" w:sz="0" w:space="0" w:color="auto"/>
                        <w:bottom w:val="none" w:sz="0" w:space="0" w:color="auto"/>
                        <w:right w:val="none" w:sz="0" w:space="0" w:color="auto"/>
                      </w:divBdr>
                    </w:div>
                  </w:divsChild>
                </w:div>
                <w:div w:id="1183788824">
                  <w:marLeft w:val="0"/>
                  <w:marRight w:val="0"/>
                  <w:marTop w:val="0"/>
                  <w:marBottom w:val="0"/>
                  <w:divBdr>
                    <w:top w:val="none" w:sz="0" w:space="0" w:color="auto"/>
                    <w:left w:val="none" w:sz="0" w:space="0" w:color="auto"/>
                    <w:bottom w:val="none" w:sz="0" w:space="0" w:color="auto"/>
                    <w:right w:val="none" w:sz="0" w:space="0" w:color="auto"/>
                  </w:divBdr>
                  <w:divsChild>
                    <w:div w:id="1800759665">
                      <w:marLeft w:val="0"/>
                      <w:marRight w:val="0"/>
                      <w:marTop w:val="0"/>
                      <w:marBottom w:val="0"/>
                      <w:divBdr>
                        <w:top w:val="none" w:sz="0" w:space="0" w:color="auto"/>
                        <w:left w:val="none" w:sz="0" w:space="0" w:color="auto"/>
                        <w:bottom w:val="none" w:sz="0" w:space="0" w:color="auto"/>
                        <w:right w:val="none" w:sz="0" w:space="0" w:color="auto"/>
                      </w:divBdr>
                    </w:div>
                  </w:divsChild>
                </w:div>
                <w:div w:id="1189105035">
                  <w:marLeft w:val="0"/>
                  <w:marRight w:val="0"/>
                  <w:marTop w:val="0"/>
                  <w:marBottom w:val="0"/>
                  <w:divBdr>
                    <w:top w:val="none" w:sz="0" w:space="0" w:color="auto"/>
                    <w:left w:val="none" w:sz="0" w:space="0" w:color="auto"/>
                    <w:bottom w:val="none" w:sz="0" w:space="0" w:color="auto"/>
                    <w:right w:val="none" w:sz="0" w:space="0" w:color="auto"/>
                  </w:divBdr>
                  <w:divsChild>
                    <w:div w:id="207163">
                      <w:marLeft w:val="0"/>
                      <w:marRight w:val="0"/>
                      <w:marTop w:val="0"/>
                      <w:marBottom w:val="0"/>
                      <w:divBdr>
                        <w:top w:val="none" w:sz="0" w:space="0" w:color="auto"/>
                        <w:left w:val="none" w:sz="0" w:space="0" w:color="auto"/>
                        <w:bottom w:val="none" w:sz="0" w:space="0" w:color="auto"/>
                        <w:right w:val="none" w:sz="0" w:space="0" w:color="auto"/>
                      </w:divBdr>
                    </w:div>
                  </w:divsChild>
                </w:div>
                <w:div w:id="1215122796">
                  <w:marLeft w:val="0"/>
                  <w:marRight w:val="0"/>
                  <w:marTop w:val="0"/>
                  <w:marBottom w:val="0"/>
                  <w:divBdr>
                    <w:top w:val="none" w:sz="0" w:space="0" w:color="auto"/>
                    <w:left w:val="none" w:sz="0" w:space="0" w:color="auto"/>
                    <w:bottom w:val="none" w:sz="0" w:space="0" w:color="auto"/>
                    <w:right w:val="none" w:sz="0" w:space="0" w:color="auto"/>
                  </w:divBdr>
                  <w:divsChild>
                    <w:div w:id="689650904">
                      <w:marLeft w:val="0"/>
                      <w:marRight w:val="0"/>
                      <w:marTop w:val="0"/>
                      <w:marBottom w:val="0"/>
                      <w:divBdr>
                        <w:top w:val="none" w:sz="0" w:space="0" w:color="auto"/>
                        <w:left w:val="none" w:sz="0" w:space="0" w:color="auto"/>
                        <w:bottom w:val="none" w:sz="0" w:space="0" w:color="auto"/>
                        <w:right w:val="none" w:sz="0" w:space="0" w:color="auto"/>
                      </w:divBdr>
                    </w:div>
                  </w:divsChild>
                </w:div>
                <w:div w:id="1242180444">
                  <w:marLeft w:val="0"/>
                  <w:marRight w:val="0"/>
                  <w:marTop w:val="0"/>
                  <w:marBottom w:val="0"/>
                  <w:divBdr>
                    <w:top w:val="none" w:sz="0" w:space="0" w:color="auto"/>
                    <w:left w:val="none" w:sz="0" w:space="0" w:color="auto"/>
                    <w:bottom w:val="none" w:sz="0" w:space="0" w:color="auto"/>
                    <w:right w:val="none" w:sz="0" w:space="0" w:color="auto"/>
                  </w:divBdr>
                  <w:divsChild>
                    <w:div w:id="103501094">
                      <w:marLeft w:val="0"/>
                      <w:marRight w:val="0"/>
                      <w:marTop w:val="0"/>
                      <w:marBottom w:val="0"/>
                      <w:divBdr>
                        <w:top w:val="none" w:sz="0" w:space="0" w:color="auto"/>
                        <w:left w:val="none" w:sz="0" w:space="0" w:color="auto"/>
                        <w:bottom w:val="none" w:sz="0" w:space="0" w:color="auto"/>
                        <w:right w:val="none" w:sz="0" w:space="0" w:color="auto"/>
                      </w:divBdr>
                    </w:div>
                  </w:divsChild>
                </w:div>
                <w:div w:id="1387027266">
                  <w:marLeft w:val="0"/>
                  <w:marRight w:val="0"/>
                  <w:marTop w:val="0"/>
                  <w:marBottom w:val="0"/>
                  <w:divBdr>
                    <w:top w:val="none" w:sz="0" w:space="0" w:color="auto"/>
                    <w:left w:val="none" w:sz="0" w:space="0" w:color="auto"/>
                    <w:bottom w:val="none" w:sz="0" w:space="0" w:color="auto"/>
                    <w:right w:val="none" w:sz="0" w:space="0" w:color="auto"/>
                  </w:divBdr>
                  <w:divsChild>
                    <w:div w:id="1920824067">
                      <w:marLeft w:val="0"/>
                      <w:marRight w:val="0"/>
                      <w:marTop w:val="0"/>
                      <w:marBottom w:val="0"/>
                      <w:divBdr>
                        <w:top w:val="none" w:sz="0" w:space="0" w:color="auto"/>
                        <w:left w:val="none" w:sz="0" w:space="0" w:color="auto"/>
                        <w:bottom w:val="none" w:sz="0" w:space="0" w:color="auto"/>
                        <w:right w:val="none" w:sz="0" w:space="0" w:color="auto"/>
                      </w:divBdr>
                    </w:div>
                  </w:divsChild>
                </w:div>
                <w:div w:id="1408266746">
                  <w:marLeft w:val="0"/>
                  <w:marRight w:val="0"/>
                  <w:marTop w:val="0"/>
                  <w:marBottom w:val="0"/>
                  <w:divBdr>
                    <w:top w:val="none" w:sz="0" w:space="0" w:color="auto"/>
                    <w:left w:val="none" w:sz="0" w:space="0" w:color="auto"/>
                    <w:bottom w:val="none" w:sz="0" w:space="0" w:color="auto"/>
                    <w:right w:val="none" w:sz="0" w:space="0" w:color="auto"/>
                  </w:divBdr>
                  <w:divsChild>
                    <w:div w:id="553082228">
                      <w:marLeft w:val="0"/>
                      <w:marRight w:val="0"/>
                      <w:marTop w:val="0"/>
                      <w:marBottom w:val="0"/>
                      <w:divBdr>
                        <w:top w:val="none" w:sz="0" w:space="0" w:color="auto"/>
                        <w:left w:val="none" w:sz="0" w:space="0" w:color="auto"/>
                        <w:bottom w:val="none" w:sz="0" w:space="0" w:color="auto"/>
                        <w:right w:val="none" w:sz="0" w:space="0" w:color="auto"/>
                      </w:divBdr>
                    </w:div>
                  </w:divsChild>
                </w:div>
                <w:div w:id="1434741183">
                  <w:marLeft w:val="0"/>
                  <w:marRight w:val="0"/>
                  <w:marTop w:val="0"/>
                  <w:marBottom w:val="0"/>
                  <w:divBdr>
                    <w:top w:val="none" w:sz="0" w:space="0" w:color="auto"/>
                    <w:left w:val="none" w:sz="0" w:space="0" w:color="auto"/>
                    <w:bottom w:val="none" w:sz="0" w:space="0" w:color="auto"/>
                    <w:right w:val="none" w:sz="0" w:space="0" w:color="auto"/>
                  </w:divBdr>
                  <w:divsChild>
                    <w:div w:id="2980221">
                      <w:marLeft w:val="0"/>
                      <w:marRight w:val="0"/>
                      <w:marTop w:val="0"/>
                      <w:marBottom w:val="0"/>
                      <w:divBdr>
                        <w:top w:val="none" w:sz="0" w:space="0" w:color="auto"/>
                        <w:left w:val="none" w:sz="0" w:space="0" w:color="auto"/>
                        <w:bottom w:val="none" w:sz="0" w:space="0" w:color="auto"/>
                        <w:right w:val="none" w:sz="0" w:space="0" w:color="auto"/>
                      </w:divBdr>
                    </w:div>
                  </w:divsChild>
                </w:div>
                <w:div w:id="1454127955">
                  <w:marLeft w:val="0"/>
                  <w:marRight w:val="0"/>
                  <w:marTop w:val="0"/>
                  <w:marBottom w:val="0"/>
                  <w:divBdr>
                    <w:top w:val="none" w:sz="0" w:space="0" w:color="auto"/>
                    <w:left w:val="none" w:sz="0" w:space="0" w:color="auto"/>
                    <w:bottom w:val="none" w:sz="0" w:space="0" w:color="auto"/>
                    <w:right w:val="none" w:sz="0" w:space="0" w:color="auto"/>
                  </w:divBdr>
                  <w:divsChild>
                    <w:div w:id="1544318903">
                      <w:marLeft w:val="0"/>
                      <w:marRight w:val="0"/>
                      <w:marTop w:val="0"/>
                      <w:marBottom w:val="0"/>
                      <w:divBdr>
                        <w:top w:val="none" w:sz="0" w:space="0" w:color="auto"/>
                        <w:left w:val="none" w:sz="0" w:space="0" w:color="auto"/>
                        <w:bottom w:val="none" w:sz="0" w:space="0" w:color="auto"/>
                        <w:right w:val="none" w:sz="0" w:space="0" w:color="auto"/>
                      </w:divBdr>
                    </w:div>
                  </w:divsChild>
                </w:div>
                <w:div w:id="1502040519">
                  <w:marLeft w:val="0"/>
                  <w:marRight w:val="0"/>
                  <w:marTop w:val="0"/>
                  <w:marBottom w:val="0"/>
                  <w:divBdr>
                    <w:top w:val="none" w:sz="0" w:space="0" w:color="auto"/>
                    <w:left w:val="none" w:sz="0" w:space="0" w:color="auto"/>
                    <w:bottom w:val="none" w:sz="0" w:space="0" w:color="auto"/>
                    <w:right w:val="none" w:sz="0" w:space="0" w:color="auto"/>
                  </w:divBdr>
                  <w:divsChild>
                    <w:div w:id="1785419938">
                      <w:marLeft w:val="0"/>
                      <w:marRight w:val="0"/>
                      <w:marTop w:val="0"/>
                      <w:marBottom w:val="0"/>
                      <w:divBdr>
                        <w:top w:val="none" w:sz="0" w:space="0" w:color="auto"/>
                        <w:left w:val="none" w:sz="0" w:space="0" w:color="auto"/>
                        <w:bottom w:val="none" w:sz="0" w:space="0" w:color="auto"/>
                        <w:right w:val="none" w:sz="0" w:space="0" w:color="auto"/>
                      </w:divBdr>
                    </w:div>
                  </w:divsChild>
                </w:div>
                <w:div w:id="1504855300">
                  <w:marLeft w:val="0"/>
                  <w:marRight w:val="0"/>
                  <w:marTop w:val="0"/>
                  <w:marBottom w:val="0"/>
                  <w:divBdr>
                    <w:top w:val="none" w:sz="0" w:space="0" w:color="auto"/>
                    <w:left w:val="none" w:sz="0" w:space="0" w:color="auto"/>
                    <w:bottom w:val="none" w:sz="0" w:space="0" w:color="auto"/>
                    <w:right w:val="none" w:sz="0" w:space="0" w:color="auto"/>
                  </w:divBdr>
                  <w:divsChild>
                    <w:div w:id="373964887">
                      <w:marLeft w:val="0"/>
                      <w:marRight w:val="0"/>
                      <w:marTop w:val="0"/>
                      <w:marBottom w:val="0"/>
                      <w:divBdr>
                        <w:top w:val="none" w:sz="0" w:space="0" w:color="auto"/>
                        <w:left w:val="none" w:sz="0" w:space="0" w:color="auto"/>
                        <w:bottom w:val="none" w:sz="0" w:space="0" w:color="auto"/>
                        <w:right w:val="none" w:sz="0" w:space="0" w:color="auto"/>
                      </w:divBdr>
                    </w:div>
                  </w:divsChild>
                </w:div>
                <w:div w:id="1607499021">
                  <w:marLeft w:val="0"/>
                  <w:marRight w:val="0"/>
                  <w:marTop w:val="0"/>
                  <w:marBottom w:val="0"/>
                  <w:divBdr>
                    <w:top w:val="none" w:sz="0" w:space="0" w:color="auto"/>
                    <w:left w:val="none" w:sz="0" w:space="0" w:color="auto"/>
                    <w:bottom w:val="none" w:sz="0" w:space="0" w:color="auto"/>
                    <w:right w:val="none" w:sz="0" w:space="0" w:color="auto"/>
                  </w:divBdr>
                  <w:divsChild>
                    <w:div w:id="887112828">
                      <w:marLeft w:val="0"/>
                      <w:marRight w:val="0"/>
                      <w:marTop w:val="0"/>
                      <w:marBottom w:val="0"/>
                      <w:divBdr>
                        <w:top w:val="none" w:sz="0" w:space="0" w:color="auto"/>
                        <w:left w:val="none" w:sz="0" w:space="0" w:color="auto"/>
                        <w:bottom w:val="none" w:sz="0" w:space="0" w:color="auto"/>
                        <w:right w:val="none" w:sz="0" w:space="0" w:color="auto"/>
                      </w:divBdr>
                    </w:div>
                    <w:div w:id="1680543803">
                      <w:marLeft w:val="0"/>
                      <w:marRight w:val="0"/>
                      <w:marTop w:val="0"/>
                      <w:marBottom w:val="0"/>
                      <w:divBdr>
                        <w:top w:val="none" w:sz="0" w:space="0" w:color="auto"/>
                        <w:left w:val="none" w:sz="0" w:space="0" w:color="auto"/>
                        <w:bottom w:val="none" w:sz="0" w:space="0" w:color="auto"/>
                        <w:right w:val="none" w:sz="0" w:space="0" w:color="auto"/>
                      </w:divBdr>
                    </w:div>
                  </w:divsChild>
                </w:div>
                <w:div w:id="1614248155">
                  <w:marLeft w:val="0"/>
                  <w:marRight w:val="0"/>
                  <w:marTop w:val="0"/>
                  <w:marBottom w:val="0"/>
                  <w:divBdr>
                    <w:top w:val="none" w:sz="0" w:space="0" w:color="auto"/>
                    <w:left w:val="none" w:sz="0" w:space="0" w:color="auto"/>
                    <w:bottom w:val="none" w:sz="0" w:space="0" w:color="auto"/>
                    <w:right w:val="none" w:sz="0" w:space="0" w:color="auto"/>
                  </w:divBdr>
                  <w:divsChild>
                    <w:div w:id="817917989">
                      <w:marLeft w:val="0"/>
                      <w:marRight w:val="0"/>
                      <w:marTop w:val="0"/>
                      <w:marBottom w:val="0"/>
                      <w:divBdr>
                        <w:top w:val="none" w:sz="0" w:space="0" w:color="auto"/>
                        <w:left w:val="none" w:sz="0" w:space="0" w:color="auto"/>
                        <w:bottom w:val="none" w:sz="0" w:space="0" w:color="auto"/>
                        <w:right w:val="none" w:sz="0" w:space="0" w:color="auto"/>
                      </w:divBdr>
                    </w:div>
                  </w:divsChild>
                </w:div>
                <w:div w:id="1640112231">
                  <w:marLeft w:val="0"/>
                  <w:marRight w:val="0"/>
                  <w:marTop w:val="0"/>
                  <w:marBottom w:val="0"/>
                  <w:divBdr>
                    <w:top w:val="none" w:sz="0" w:space="0" w:color="auto"/>
                    <w:left w:val="none" w:sz="0" w:space="0" w:color="auto"/>
                    <w:bottom w:val="none" w:sz="0" w:space="0" w:color="auto"/>
                    <w:right w:val="none" w:sz="0" w:space="0" w:color="auto"/>
                  </w:divBdr>
                  <w:divsChild>
                    <w:div w:id="1537111077">
                      <w:marLeft w:val="0"/>
                      <w:marRight w:val="0"/>
                      <w:marTop w:val="0"/>
                      <w:marBottom w:val="0"/>
                      <w:divBdr>
                        <w:top w:val="none" w:sz="0" w:space="0" w:color="auto"/>
                        <w:left w:val="none" w:sz="0" w:space="0" w:color="auto"/>
                        <w:bottom w:val="none" w:sz="0" w:space="0" w:color="auto"/>
                        <w:right w:val="none" w:sz="0" w:space="0" w:color="auto"/>
                      </w:divBdr>
                    </w:div>
                  </w:divsChild>
                </w:div>
                <w:div w:id="1688487203">
                  <w:marLeft w:val="0"/>
                  <w:marRight w:val="0"/>
                  <w:marTop w:val="0"/>
                  <w:marBottom w:val="0"/>
                  <w:divBdr>
                    <w:top w:val="none" w:sz="0" w:space="0" w:color="auto"/>
                    <w:left w:val="none" w:sz="0" w:space="0" w:color="auto"/>
                    <w:bottom w:val="none" w:sz="0" w:space="0" w:color="auto"/>
                    <w:right w:val="none" w:sz="0" w:space="0" w:color="auto"/>
                  </w:divBdr>
                  <w:divsChild>
                    <w:div w:id="813185147">
                      <w:marLeft w:val="0"/>
                      <w:marRight w:val="0"/>
                      <w:marTop w:val="0"/>
                      <w:marBottom w:val="0"/>
                      <w:divBdr>
                        <w:top w:val="none" w:sz="0" w:space="0" w:color="auto"/>
                        <w:left w:val="none" w:sz="0" w:space="0" w:color="auto"/>
                        <w:bottom w:val="none" w:sz="0" w:space="0" w:color="auto"/>
                        <w:right w:val="none" w:sz="0" w:space="0" w:color="auto"/>
                      </w:divBdr>
                    </w:div>
                  </w:divsChild>
                </w:div>
                <w:div w:id="1762410884">
                  <w:marLeft w:val="0"/>
                  <w:marRight w:val="0"/>
                  <w:marTop w:val="0"/>
                  <w:marBottom w:val="0"/>
                  <w:divBdr>
                    <w:top w:val="none" w:sz="0" w:space="0" w:color="auto"/>
                    <w:left w:val="none" w:sz="0" w:space="0" w:color="auto"/>
                    <w:bottom w:val="none" w:sz="0" w:space="0" w:color="auto"/>
                    <w:right w:val="none" w:sz="0" w:space="0" w:color="auto"/>
                  </w:divBdr>
                  <w:divsChild>
                    <w:div w:id="77484821">
                      <w:marLeft w:val="0"/>
                      <w:marRight w:val="0"/>
                      <w:marTop w:val="0"/>
                      <w:marBottom w:val="0"/>
                      <w:divBdr>
                        <w:top w:val="none" w:sz="0" w:space="0" w:color="auto"/>
                        <w:left w:val="none" w:sz="0" w:space="0" w:color="auto"/>
                        <w:bottom w:val="none" w:sz="0" w:space="0" w:color="auto"/>
                        <w:right w:val="none" w:sz="0" w:space="0" w:color="auto"/>
                      </w:divBdr>
                    </w:div>
                    <w:div w:id="1084374988">
                      <w:marLeft w:val="0"/>
                      <w:marRight w:val="0"/>
                      <w:marTop w:val="0"/>
                      <w:marBottom w:val="0"/>
                      <w:divBdr>
                        <w:top w:val="none" w:sz="0" w:space="0" w:color="auto"/>
                        <w:left w:val="none" w:sz="0" w:space="0" w:color="auto"/>
                        <w:bottom w:val="none" w:sz="0" w:space="0" w:color="auto"/>
                        <w:right w:val="none" w:sz="0" w:space="0" w:color="auto"/>
                      </w:divBdr>
                    </w:div>
                  </w:divsChild>
                </w:div>
                <w:div w:id="1800801787">
                  <w:marLeft w:val="0"/>
                  <w:marRight w:val="0"/>
                  <w:marTop w:val="0"/>
                  <w:marBottom w:val="0"/>
                  <w:divBdr>
                    <w:top w:val="none" w:sz="0" w:space="0" w:color="auto"/>
                    <w:left w:val="none" w:sz="0" w:space="0" w:color="auto"/>
                    <w:bottom w:val="none" w:sz="0" w:space="0" w:color="auto"/>
                    <w:right w:val="none" w:sz="0" w:space="0" w:color="auto"/>
                  </w:divBdr>
                  <w:divsChild>
                    <w:div w:id="576283851">
                      <w:marLeft w:val="0"/>
                      <w:marRight w:val="0"/>
                      <w:marTop w:val="0"/>
                      <w:marBottom w:val="0"/>
                      <w:divBdr>
                        <w:top w:val="none" w:sz="0" w:space="0" w:color="auto"/>
                        <w:left w:val="none" w:sz="0" w:space="0" w:color="auto"/>
                        <w:bottom w:val="none" w:sz="0" w:space="0" w:color="auto"/>
                        <w:right w:val="none" w:sz="0" w:space="0" w:color="auto"/>
                      </w:divBdr>
                    </w:div>
                  </w:divsChild>
                </w:div>
                <w:div w:id="1845122684">
                  <w:marLeft w:val="0"/>
                  <w:marRight w:val="0"/>
                  <w:marTop w:val="0"/>
                  <w:marBottom w:val="0"/>
                  <w:divBdr>
                    <w:top w:val="none" w:sz="0" w:space="0" w:color="auto"/>
                    <w:left w:val="none" w:sz="0" w:space="0" w:color="auto"/>
                    <w:bottom w:val="none" w:sz="0" w:space="0" w:color="auto"/>
                    <w:right w:val="none" w:sz="0" w:space="0" w:color="auto"/>
                  </w:divBdr>
                  <w:divsChild>
                    <w:div w:id="1295328361">
                      <w:marLeft w:val="0"/>
                      <w:marRight w:val="0"/>
                      <w:marTop w:val="0"/>
                      <w:marBottom w:val="0"/>
                      <w:divBdr>
                        <w:top w:val="none" w:sz="0" w:space="0" w:color="auto"/>
                        <w:left w:val="none" w:sz="0" w:space="0" w:color="auto"/>
                        <w:bottom w:val="none" w:sz="0" w:space="0" w:color="auto"/>
                        <w:right w:val="none" w:sz="0" w:space="0" w:color="auto"/>
                      </w:divBdr>
                    </w:div>
                  </w:divsChild>
                </w:div>
                <w:div w:id="1899315344">
                  <w:marLeft w:val="0"/>
                  <w:marRight w:val="0"/>
                  <w:marTop w:val="0"/>
                  <w:marBottom w:val="0"/>
                  <w:divBdr>
                    <w:top w:val="none" w:sz="0" w:space="0" w:color="auto"/>
                    <w:left w:val="none" w:sz="0" w:space="0" w:color="auto"/>
                    <w:bottom w:val="none" w:sz="0" w:space="0" w:color="auto"/>
                    <w:right w:val="none" w:sz="0" w:space="0" w:color="auto"/>
                  </w:divBdr>
                  <w:divsChild>
                    <w:div w:id="305597724">
                      <w:marLeft w:val="0"/>
                      <w:marRight w:val="0"/>
                      <w:marTop w:val="0"/>
                      <w:marBottom w:val="0"/>
                      <w:divBdr>
                        <w:top w:val="none" w:sz="0" w:space="0" w:color="auto"/>
                        <w:left w:val="none" w:sz="0" w:space="0" w:color="auto"/>
                        <w:bottom w:val="none" w:sz="0" w:space="0" w:color="auto"/>
                        <w:right w:val="none" w:sz="0" w:space="0" w:color="auto"/>
                      </w:divBdr>
                    </w:div>
                    <w:div w:id="1835415776">
                      <w:marLeft w:val="0"/>
                      <w:marRight w:val="0"/>
                      <w:marTop w:val="0"/>
                      <w:marBottom w:val="0"/>
                      <w:divBdr>
                        <w:top w:val="none" w:sz="0" w:space="0" w:color="auto"/>
                        <w:left w:val="none" w:sz="0" w:space="0" w:color="auto"/>
                        <w:bottom w:val="none" w:sz="0" w:space="0" w:color="auto"/>
                        <w:right w:val="none" w:sz="0" w:space="0" w:color="auto"/>
                      </w:divBdr>
                    </w:div>
                  </w:divsChild>
                </w:div>
                <w:div w:id="1899316230">
                  <w:marLeft w:val="0"/>
                  <w:marRight w:val="0"/>
                  <w:marTop w:val="0"/>
                  <w:marBottom w:val="0"/>
                  <w:divBdr>
                    <w:top w:val="none" w:sz="0" w:space="0" w:color="auto"/>
                    <w:left w:val="none" w:sz="0" w:space="0" w:color="auto"/>
                    <w:bottom w:val="none" w:sz="0" w:space="0" w:color="auto"/>
                    <w:right w:val="none" w:sz="0" w:space="0" w:color="auto"/>
                  </w:divBdr>
                  <w:divsChild>
                    <w:div w:id="575090200">
                      <w:marLeft w:val="0"/>
                      <w:marRight w:val="0"/>
                      <w:marTop w:val="0"/>
                      <w:marBottom w:val="0"/>
                      <w:divBdr>
                        <w:top w:val="none" w:sz="0" w:space="0" w:color="auto"/>
                        <w:left w:val="none" w:sz="0" w:space="0" w:color="auto"/>
                        <w:bottom w:val="none" w:sz="0" w:space="0" w:color="auto"/>
                        <w:right w:val="none" w:sz="0" w:space="0" w:color="auto"/>
                      </w:divBdr>
                    </w:div>
                  </w:divsChild>
                </w:div>
                <w:div w:id="1931507272">
                  <w:marLeft w:val="0"/>
                  <w:marRight w:val="0"/>
                  <w:marTop w:val="0"/>
                  <w:marBottom w:val="0"/>
                  <w:divBdr>
                    <w:top w:val="none" w:sz="0" w:space="0" w:color="auto"/>
                    <w:left w:val="none" w:sz="0" w:space="0" w:color="auto"/>
                    <w:bottom w:val="none" w:sz="0" w:space="0" w:color="auto"/>
                    <w:right w:val="none" w:sz="0" w:space="0" w:color="auto"/>
                  </w:divBdr>
                  <w:divsChild>
                    <w:div w:id="1922369076">
                      <w:marLeft w:val="0"/>
                      <w:marRight w:val="0"/>
                      <w:marTop w:val="0"/>
                      <w:marBottom w:val="0"/>
                      <w:divBdr>
                        <w:top w:val="none" w:sz="0" w:space="0" w:color="auto"/>
                        <w:left w:val="none" w:sz="0" w:space="0" w:color="auto"/>
                        <w:bottom w:val="none" w:sz="0" w:space="0" w:color="auto"/>
                        <w:right w:val="none" w:sz="0" w:space="0" w:color="auto"/>
                      </w:divBdr>
                    </w:div>
                  </w:divsChild>
                </w:div>
                <w:div w:id="1973897652">
                  <w:marLeft w:val="0"/>
                  <w:marRight w:val="0"/>
                  <w:marTop w:val="0"/>
                  <w:marBottom w:val="0"/>
                  <w:divBdr>
                    <w:top w:val="none" w:sz="0" w:space="0" w:color="auto"/>
                    <w:left w:val="none" w:sz="0" w:space="0" w:color="auto"/>
                    <w:bottom w:val="none" w:sz="0" w:space="0" w:color="auto"/>
                    <w:right w:val="none" w:sz="0" w:space="0" w:color="auto"/>
                  </w:divBdr>
                  <w:divsChild>
                    <w:div w:id="1374112529">
                      <w:marLeft w:val="0"/>
                      <w:marRight w:val="0"/>
                      <w:marTop w:val="0"/>
                      <w:marBottom w:val="0"/>
                      <w:divBdr>
                        <w:top w:val="none" w:sz="0" w:space="0" w:color="auto"/>
                        <w:left w:val="none" w:sz="0" w:space="0" w:color="auto"/>
                        <w:bottom w:val="none" w:sz="0" w:space="0" w:color="auto"/>
                        <w:right w:val="none" w:sz="0" w:space="0" w:color="auto"/>
                      </w:divBdr>
                    </w:div>
                  </w:divsChild>
                </w:div>
                <w:div w:id="2122603050">
                  <w:marLeft w:val="0"/>
                  <w:marRight w:val="0"/>
                  <w:marTop w:val="0"/>
                  <w:marBottom w:val="0"/>
                  <w:divBdr>
                    <w:top w:val="none" w:sz="0" w:space="0" w:color="auto"/>
                    <w:left w:val="none" w:sz="0" w:space="0" w:color="auto"/>
                    <w:bottom w:val="none" w:sz="0" w:space="0" w:color="auto"/>
                    <w:right w:val="none" w:sz="0" w:space="0" w:color="auto"/>
                  </w:divBdr>
                  <w:divsChild>
                    <w:div w:id="146684628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272400670">
          <w:marLeft w:val="0"/>
          <w:marRight w:val="0"/>
          <w:marTop w:val="0"/>
          <w:marBottom w:val="0"/>
          <w:divBdr>
            <w:top w:val="none" w:sz="0" w:space="0" w:color="auto"/>
            <w:left w:val="none" w:sz="0" w:space="0" w:color="auto"/>
            <w:bottom w:val="none" w:sz="0" w:space="0" w:color="auto"/>
            <w:right w:val="none" w:sz="0" w:space="0" w:color="auto"/>
          </w:divBdr>
          <w:divsChild>
            <w:div w:id="1963075702">
              <w:marLeft w:val="0"/>
              <w:marRight w:val="0"/>
              <w:marTop w:val="30"/>
              <w:marBottom w:val="30"/>
              <w:divBdr>
                <w:top w:val="none" w:sz="0" w:space="0" w:color="auto"/>
                <w:left w:val="none" w:sz="0" w:space="0" w:color="auto"/>
                <w:bottom w:val="none" w:sz="0" w:space="0" w:color="auto"/>
                <w:right w:val="none" w:sz="0" w:space="0" w:color="auto"/>
              </w:divBdr>
              <w:divsChild>
                <w:div w:id="16929955">
                  <w:marLeft w:val="0"/>
                  <w:marRight w:val="0"/>
                  <w:marTop w:val="0"/>
                  <w:marBottom w:val="0"/>
                  <w:divBdr>
                    <w:top w:val="none" w:sz="0" w:space="0" w:color="auto"/>
                    <w:left w:val="none" w:sz="0" w:space="0" w:color="auto"/>
                    <w:bottom w:val="none" w:sz="0" w:space="0" w:color="auto"/>
                    <w:right w:val="none" w:sz="0" w:space="0" w:color="auto"/>
                  </w:divBdr>
                  <w:divsChild>
                    <w:div w:id="812067583">
                      <w:marLeft w:val="0"/>
                      <w:marRight w:val="0"/>
                      <w:marTop w:val="0"/>
                      <w:marBottom w:val="0"/>
                      <w:divBdr>
                        <w:top w:val="none" w:sz="0" w:space="0" w:color="auto"/>
                        <w:left w:val="none" w:sz="0" w:space="0" w:color="auto"/>
                        <w:bottom w:val="none" w:sz="0" w:space="0" w:color="auto"/>
                        <w:right w:val="none" w:sz="0" w:space="0" w:color="auto"/>
                      </w:divBdr>
                    </w:div>
                  </w:divsChild>
                </w:div>
                <w:div w:id="409742102">
                  <w:marLeft w:val="0"/>
                  <w:marRight w:val="0"/>
                  <w:marTop w:val="0"/>
                  <w:marBottom w:val="0"/>
                  <w:divBdr>
                    <w:top w:val="none" w:sz="0" w:space="0" w:color="auto"/>
                    <w:left w:val="none" w:sz="0" w:space="0" w:color="auto"/>
                    <w:bottom w:val="none" w:sz="0" w:space="0" w:color="auto"/>
                    <w:right w:val="none" w:sz="0" w:space="0" w:color="auto"/>
                  </w:divBdr>
                  <w:divsChild>
                    <w:div w:id="1028339630">
                      <w:marLeft w:val="0"/>
                      <w:marRight w:val="0"/>
                      <w:marTop w:val="0"/>
                      <w:marBottom w:val="0"/>
                      <w:divBdr>
                        <w:top w:val="none" w:sz="0" w:space="0" w:color="auto"/>
                        <w:left w:val="none" w:sz="0" w:space="0" w:color="auto"/>
                        <w:bottom w:val="none" w:sz="0" w:space="0" w:color="auto"/>
                        <w:right w:val="none" w:sz="0" w:space="0" w:color="auto"/>
                      </w:divBdr>
                    </w:div>
                  </w:divsChild>
                </w:div>
                <w:div w:id="611211660">
                  <w:marLeft w:val="0"/>
                  <w:marRight w:val="0"/>
                  <w:marTop w:val="0"/>
                  <w:marBottom w:val="0"/>
                  <w:divBdr>
                    <w:top w:val="none" w:sz="0" w:space="0" w:color="auto"/>
                    <w:left w:val="none" w:sz="0" w:space="0" w:color="auto"/>
                    <w:bottom w:val="none" w:sz="0" w:space="0" w:color="auto"/>
                    <w:right w:val="none" w:sz="0" w:space="0" w:color="auto"/>
                  </w:divBdr>
                  <w:divsChild>
                    <w:div w:id="206532507">
                      <w:marLeft w:val="0"/>
                      <w:marRight w:val="0"/>
                      <w:marTop w:val="0"/>
                      <w:marBottom w:val="0"/>
                      <w:divBdr>
                        <w:top w:val="none" w:sz="0" w:space="0" w:color="auto"/>
                        <w:left w:val="none" w:sz="0" w:space="0" w:color="auto"/>
                        <w:bottom w:val="none" w:sz="0" w:space="0" w:color="auto"/>
                        <w:right w:val="none" w:sz="0" w:space="0" w:color="auto"/>
                      </w:divBdr>
                    </w:div>
                  </w:divsChild>
                </w:div>
                <w:div w:id="1135365887">
                  <w:marLeft w:val="0"/>
                  <w:marRight w:val="0"/>
                  <w:marTop w:val="0"/>
                  <w:marBottom w:val="0"/>
                  <w:divBdr>
                    <w:top w:val="none" w:sz="0" w:space="0" w:color="auto"/>
                    <w:left w:val="none" w:sz="0" w:space="0" w:color="auto"/>
                    <w:bottom w:val="none" w:sz="0" w:space="0" w:color="auto"/>
                    <w:right w:val="none" w:sz="0" w:space="0" w:color="auto"/>
                  </w:divBdr>
                  <w:divsChild>
                    <w:div w:id="1051880781">
                      <w:marLeft w:val="0"/>
                      <w:marRight w:val="0"/>
                      <w:marTop w:val="0"/>
                      <w:marBottom w:val="0"/>
                      <w:divBdr>
                        <w:top w:val="none" w:sz="0" w:space="0" w:color="auto"/>
                        <w:left w:val="none" w:sz="0" w:space="0" w:color="auto"/>
                        <w:bottom w:val="none" w:sz="0" w:space="0" w:color="auto"/>
                        <w:right w:val="none" w:sz="0" w:space="0" w:color="auto"/>
                      </w:divBdr>
                    </w:div>
                  </w:divsChild>
                </w:div>
                <w:div w:id="1458601140">
                  <w:marLeft w:val="0"/>
                  <w:marRight w:val="0"/>
                  <w:marTop w:val="0"/>
                  <w:marBottom w:val="0"/>
                  <w:divBdr>
                    <w:top w:val="none" w:sz="0" w:space="0" w:color="auto"/>
                    <w:left w:val="none" w:sz="0" w:space="0" w:color="auto"/>
                    <w:bottom w:val="none" w:sz="0" w:space="0" w:color="auto"/>
                    <w:right w:val="none" w:sz="0" w:space="0" w:color="auto"/>
                  </w:divBdr>
                  <w:divsChild>
                    <w:div w:id="45616798">
                      <w:marLeft w:val="0"/>
                      <w:marRight w:val="0"/>
                      <w:marTop w:val="0"/>
                      <w:marBottom w:val="0"/>
                      <w:divBdr>
                        <w:top w:val="none" w:sz="0" w:space="0" w:color="auto"/>
                        <w:left w:val="none" w:sz="0" w:space="0" w:color="auto"/>
                        <w:bottom w:val="none" w:sz="0" w:space="0" w:color="auto"/>
                        <w:right w:val="none" w:sz="0" w:space="0" w:color="auto"/>
                      </w:divBdr>
                    </w:div>
                  </w:divsChild>
                </w:div>
                <w:div w:id="1771312683">
                  <w:marLeft w:val="0"/>
                  <w:marRight w:val="0"/>
                  <w:marTop w:val="0"/>
                  <w:marBottom w:val="0"/>
                  <w:divBdr>
                    <w:top w:val="none" w:sz="0" w:space="0" w:color="auto"/>
                    <w:left w:val="none" w:sz="0" w:space="0" w:color="auto"/>
                    <w:bottom w:val="none" w:sz="0" w:space="0" w:color="auto"/>
                    <w:right w:val="none" w:sz="0" w:space="0" w:color="auto"/>
                  </w:divBdr>
                  <w:divsChild>
                    <w:div w:id="209466483">
                      <w:marLeft w:val="0"/>
                      <w:marRight w:val="0"/>
                      <w:marTop w:val="0"/>
                      <w:marBottom w:val="0"/>
                      <w:divBdr>
                        <w:top w:val="none" w:sz="0" w:space="0" w:color="auto"/>
                        <w:left w:val="none" w:sz="0" w:space="0" w:color="auto"/>
                        <w:bottom w:val="none" w:sz="0" w:space="0" w:color="auto"/>
                        <w:right w:val="none" w:sz="0" w:space="0" w:color="auto"/>
                      </w:divBdr>
                    </w:div>
                    <w:div w:id="292518973">
                      <w:marLeft w:val="0"/>
                      <w:marRight w:val="0"/>
                      <w:marTop w:val="0"/>
                      <w:marBottom w:val="0"/>
                      <w:divBdr>
                        <w:top w:val="none" w:sz="0" w:space="0" w:color="auto"/>
                        <w:left w:val="none" w:sz="0" w:space="0" w:color="auto"/>
                        <w:bottom w:val="none" w:sz="0" w:space="0" w:color="auto"/>
                        <w:right w:val="none" w:sz="0" w:space="0" w:color="auto"/>
                      </w:divBdr>
                    </w:div>
                    <w:div w:id="559949449">
                      <w:marLeft w:val="0"/>
                      <w:marRight w:val="0"/>
                      <w:marTop w:val="0"/>
                      <w:marBottom w:val="0"/>
                      <w:divBdr>
                        <w:top w:val="none" w:sz="0" w:space="0" w:color="auto"/>
                        <w:left w:val="none" w:sz="0" w:space="0" w:color="auto"/>
                        <w:bottom w:val="none" w:sz="0" w:space="0" w:color="auto"/>
                        <w:right w:val="none" w:sz="0" w:space="0" w:color="auto"/>
                      </w:divBdr>
                    </w:div>
                    <w:div w:id="564338988">
                      <w:marLeft w:val="0"/>
                      <w:marRight w:val="0"/>
                      <w:marTop w:val="0"/>
                      <w:marBottom w:val="0"/>
                      <w:divBdr>
                        <w:top w:val="none" w:sz="0" w:space="0" w:color="auto"/>
                        <w:left w:val="none" w:sz="0" w:space="0" w:color="auto"/>
                        <w:bottom w:val="none" w:sz="0" w:space="0" w:color="auto"/>
                        <w:right w:val="none" w:sz="0" w:space="0" w:color="auto"/>
                      </w:divBdr>
                    </w:div>
                    <w:div w:id="990905794">
                      <w:marLeft w:val="0"/>
                      <w:marRight w:val="0"/>
                      <w:marTop w:val="0"/>
                      <w:marBottom w:val="0"/>
                      <w:divBdr>
                        <w:top w:val="none" w:sz="0" w:space="0" w:color="auto"/>
                        <w:left w:val="none" w:sz="0" w:space="0" w:color="auto"/>
                        <w:bottom w:val="none" w:sz="0" w:space="0" w:color="auto"/>
                        <w:right w:val="none" w:sz="0" w:space="0" w:color="auto"/>
                      </w:divBdr>
                    </w:div>
                    <w:div w:id="1603489227">
                      <w:marLeft w:val="0"/>
                      <w:marRight w:val="0"/>
                      <w:marTop w:val="0"/>
                      <w:marBottom w:val="0"/>
                      <w:divBdr>
                        <w:top w:val="none" w:sz="0" w:space="0" w:color="auto"/>
                        <w:left w:val="none" w:sz="0" w:space="0" w:color="auto"/>
                        <w:bottom w:val="none" w:sz="0" w:space="0" w:color="auto"/>
                        <w:right w:val="none" w:sz="0" w:space="0" w:color="auto"/>
                      </w:divBdr>
                    </w:div>
                    <w:div w:id="1625578495">
                      <w:marLeft w:val="0"/>
                      <w:marRight w:val="0"/>
                      <w:marTop w:val="0"/>
                      <w:marBottom w:val="0"/>
                      <w:divBdr>
                        <w:top w:val="none" w:sz="0" w:space="0" w:color="auto"/>
                        <w:left w:val="none" w:sz="0" w:space="0" w:color="auto"/>
                        <w:bottom w:val="none" w:sz="0" w:space="0" w:color="auto"/>
                        <w:right w:val="none" w:sz="0" w:space="0" w:color="auto"/>
                      </w:divBdr>
                    </w:div>
                    <w:div w:id="180165451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298491488">
          <w:marLeft w:val="0"/>
          <w:marRight w:val="0"/>
          <w:marTop w:val="0"/>
          <w:marBottom w:val="0"/>
          <w:divBdr>
            <w:top w:val="none" w:sz="0" w:space="0" w:color="auto"/>
            <w:left w:val="none" w:sz="0" w:space="0" w:color="auto"/>
            <w:bottom w:val="none" w:sz="0" w:space="0" w:color="auto"/>
            <w:right w:val="none" w:sz="0" w:space="0" w:color="auto"/>
          </w:divBdr>
        </w:div>
        <w:div w:id="1398699228">
          <w:marLeft w:val="0"/>
          <w:marRight w:val="0"/>
          <w:marTop w:val="0"/>
          <w:marBottom w:val="0"/>
          <w:divBdr>
            <w:top w:val="none" w:sz="0" w:space="0" w:color="auto"/>
            <w:left w:val="none" w:sz="0" w:space="0" w:color="auto"/>
            <w:bottom w:val="none" w:sz="0" w:space="0" w:color="auto"/>
            <w:right w:val="none" w:sz="0" w:space="0" w:color="auto"/>
          </w:divBdr>
        </w:div>
        <w:div w:id="1523470783">
          <w:marLeft w:val="0"/>
          <w:marRight w:val="0"/>
          <w:marTop w:val="0"/>
          <w:marBottom w:val="0"/>
          <w:divBdr>
            <w:top w:val="none" w:sz="0" w:space="0" w:color="auto"/>
            <w:left w:val="none" w:sz="0" w:space="0" w:color="auto"/>
            <w:bottom w:val="none" w:sz="0" w:space="0" w:color="auto"/>
            <w:right w:val="none" w:sz="0" w:space="0" w:color="auto"/>
          </w:divBdr>
        </w:div>
        <w:div w:id="1574661088">
          <w:marLeft w:val="0"/>
          <w:marRight w:val="0"/>
          <w:marTop w:val="0"/>
          <w:marBottom w:val="0"/>
          <w:divBdr>
            <w:top w:val="none" w:sz="0" w:space="0" w:color="auto"/>
            <w:left w:val="none" w:sz="0" w:space="0" w:color="auto"/>
            <w:bottom w:val="none" w:sz="0" w:space="0" w:color="auto"/>
            <w:right w:val="none" w:sz="0" w:space="0" w:color="auto"/>
          </w:divBdr>
        </w:div>
        <w:div w:id="1607536958">
          <w:marLeft w:val="0"/>
          <w:marRight w:val="0"/>
          <w:marTop w:val="0"/>
          <w:marBottom w:val="0"/>
          <w:divBdr>
            <w:top w:val="none" w:sz="0" w:space="0" w:color="auto"/>
            <w:left w:val="none" w:sz="0" w:space="0" w:color="auto"/>
            <w:bottom w:val="none" w:sz="0" w:space="0" w:color="auto"/>
            <w:right w:val="none" w:sz="0" w:space="0" w:color="auto"/>
          </w:divBdr>
        </w:div>
        <w:div w:id="1640572695">
          <w:marLeft w:val="0"/>
          <w:marRight w:val="0"/>
          <w:marTop w:val="0"/>
          <w:marBottom w:val="0"/>
          <w:divBdr>
            <w:top w:val="none" w:sz="0" w:space="0" w:color="auto"/>
            <w:left w:val="none" w:sz="0" w:space="0" w:color="auto"/>
            <w:bottom w:val="none" w:sz="0" w:space="0" w:color="auto"/>
            <w:right w:val="none" w:sz="0" w:space="0" w:color="auto"/>
          </w:divBdr>
          <w:divsChild>
            <w:div w:id="1199662310">
              <w:marLeft w:val="0"/>
              <w:marRight w:val="0"/>
              <w:marTop w:val="30"/>
              <w:marBottom w:val="30"/>
              <w:divBdr>
                <w:top w:val="none" w:sz="0" w:space="0" w:color="auto"/>
                <w:left w:val="none" w:sz="0" w:space="0" w:color="auto"/>
                <w:bottom w:val="none" w:sz="0" w:space="0" w:color="auto"/>
                <w:right w:val="none" w:sz="0" w:space="0" w:color="auto"/>
              </w:divBdr>
              <w:divsChild>
                <w:div w:id="263458415">
                  <w:marLeft w:val="0"/>
                  <w:marRight w:val="0"/>
                  <w:marTop w:val="0"/>
                  <w:marBottom w:val="0"/>
                  <w:divBdr>
                    <w:top w:val="none" w:sz="0" w:space="0" w:color="auto"/>
                    <w:left w:val="none" w:sz="0" w:space="0" w:color="auto"/>
                    <w:bottom w:val="none" w:sz="0" w:space="0" w:color="auto"/>
                    <w:right w:val="none" w:sz="0" w:space="0" w:color="auto"/>
                  </w:divBdr>
                  <w:divsChild>
                    <w:div w:id="278298113">
                      <w:marLeft w:val="0"/>
                      <w:marRight w:val="0"/>
                      <w:marTop w:val="0"/>
                      <w:marBottom w:val="0"/>
                      <w:divBdr>
                        <w:top w:val="none" w:sz="0" w:space="0" w:color="auto"/>
                        <w:left w:val="none" w:sz="0" w:space="0" w:color="auto"/>
                        <w:bottom w:val="none" w:sz="0" w:space="0" w:color="auto"/>
                        <w:right w:val="none" w:sz="0" w:space="0" w:color="auto"/>
                      </w:divBdr>
                    </w:div>
                  </w:divsChild>
                </w:div>
                <w:div w:id="890530853">
                  <w:marLeft w:val="0"/>
                  <w:marRight w:val="0"/>
                  <w:marTop w:val="0"/>
                  <w:marBottom w:val="0"/>
                  <w:divBdr>
                    <w:top w:val="none" w:sz="0" w:space="0" w:color="auto"/>
                    <w:left w:val="none" w:sz="0" w:space="0" w:color="auto"/>
                    <w:bottom w:val="none" w:sz="0" w:space="0" w:color="auto"/>
                    <w:right w:val="none" w:sz="0" w:space="0" w:color="auto"/>
                  </w:divBdr>
                  <w:divsChild>
                    <w:div w:id="1390106468">
                      <w:marLeft w:val="0"/>
                      <w:marRight w:val="0"/>
                      <w:marTop w:val="0"/>
                      <w:marBottom w:val="0"/>
                      <w:divBdr>
                        <w:top w:val="none" w:sz="0" w:space="0" w:color="auto"/>
                        <w:left w:val="none" w:sz="0" w:space="0" w:color="auto"/>
                        <w:bottom w:val="none" w:sz="0" w:space="0" w:color="auto"/>
                        <w:right w:val="none" w:sz="0" w:space="0" w:color="auto"/>
                      </w:divBdr>
                    </w:div>
                  </w:divsChild>
                </w:div>
                <w:div w:id="1576429399">
                  <w:marLeft w:val="0"/>
                  <w:marRight w:val="0"/>
                  <w:marTop w:val="0"/>
                  <w:marBottom w:val="0"/>
                  <w:divBdr>
                    <w:top w:val="none" w:sz="0" w:space="0" w:color="auto"/>
                    <w:left w:val="none" w:sz="0" w:space="0" w:color="auto"/>
                    <w:bottom w:val="none" w:sz="0" w:space="0" w:color="auto"/>
                    <w:right w:val="none" w:sz="0" w:space="0" w:color="auto"/>
                  </w:divBdr>
                  <w:divsChild>
                    <w:div w:id="366608393">
                      <w:marLeft w:val="0"/>
                      <w:marRight w:val="0"/>
                      <w:marTop w:val="0"/>
                      <w:marBottom w:val="0"/>
                      <w:divBdr>
                        <w:top w:val="none" w:sz="0" w:space="0" w:color="auto"/>
                        <w:left w:val="none" w:sz="0" w:space="0" w:color="auto"/>
                        <w:bottom w:val="none" w:sz="0" w:space="0" w:color="auto"/>
                        <w:right w:val="none" w:sz="0" w:space="0" w:color="auto"/>
                      </w:divBdr>
                    </w:div>
                    <w:div w:id="813640105">
                      <w:marLeft w:val="0"/>
                      <w:marRight w:val="0"/>
                      <w:marTop w:val="0"/>
                      <w:marBottom w:val="0"/>
                      <w:divBdr>
                        <w:top w:val="none" w:sz="0" w:space="0" w:color="auto"/>
                        <w:left w:val="none" w:sz="0" w:space="0" w:color="auto"/>
                        <w:bottom w:val="none" w:sz="0" w:space="0" w:color="auto"/>
                        <w:right w:val="none" w:sz="0" w:space="0" w:color="auto"/>
                      </w:divBdr>
                    </w:div>
                    <w:div w:id="886602244">
                      <w:marLeft w:val="0"/>
                      <w:marRight w:val="0"/>
                      <w:marTop w:val="0"/>
                      <w:marBottom w:val="0"/>
                      <w:divBdr>
                        <w:top w:val="none" w:sz="0" w:space="0" w:color="auto"/>
                        <w:left w:val="none" w:sz="0" w:space="0" w:color="auto"/>
                        <w:bottom w:val="none" w:sz="0" w:space="0" w:color="auto"/>
                        <w:right w:val="none" w:sz="0" w:space="0" w:color="auto"/>
                      </w:divBdr>
                    </w:div>
                    <w:div w:id="185696585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641183751">
          <w:marLeft w:val="0"/>
          <w:marRight w:val="0"/>
          <w:marTop w:val="0"/>
          <w:marBottom w:val="0"/>
          <w:divBdr>
            <w:top w:val="none" w:sz="0" w:space="0" w:color="auto"/>
            <w:left w:val="none" w:sz="0" w:space="0" w:color="auto"/>
            <w:bottom w:val="none" w:sz="0" w:space="0" w:color="auto"/>
            <w:right w:val="none" w:sz="0" w:space="0" w:color="auto"/>
          </w:divBdr>
        </w:div>
        <w:div w:id="1656032088">
          <w:marLeft w:val="0"/>
          <w:marRight w:val="0"/>
          <w:marTop w:val="0"/>
          <w:marBottom w:val="0"/>
          <w:divBdr>
            <w:top w:val="none" w:sz="0" w:space="0" w:color="auto"/>
            <w:left w:val="none" w:sz="0" w:space="0" w:color="auto"/>
            <w:bottom w:val="none" w:sz="0" w:space="0" w:color="auto"/>
            <w:right w:val="none" w:sz="0" w:space="0" w:color="auto"/>
          </w:divBdr>
        </w:div>
        <w:div w:id="1673290161">
          <w:marLeft w:val="0"/>
          <w:marRight w:val="0"/>
          <w:marTop w:val="0"/>
          <w:marBottom w:val="0"/>
          <w:divBdr>
            <w:top w:val="none" w:sz="0" w:space="0" w:color="auto"/>
            <w:left w:val="none" w:sz="0" w:space="0" w:color="auto"/>
            <w:bottom w:val="none" w:sz="0" w:space="0" w:color="auto"/>
            <w:right w:val="none" w:sz="0" w:space="0" w:color="auto"/>
          </w:divBdr>
        </w:div>
        <w:div w:id="1730884243">
          <w:marLeft w:val="0"/>
          <w:marRight w:val="0"/>
          <w:marTop w:val="0"/>
          <w:marBottom w:val="0"/>
          <w:divBdr>
            <w:top w:val="none" w:sz="0" w:space="0" w:color="auto"/>
            <w:left w:val="none" w:sz="0" w:space="0" w:color="auto"/>
            <w:bottom w:val="none" w:sz="0" w:space="0" w:color="auto"/>
            <w:right w:val="none" w:sz="0" w:space="0" w:color="auto"/>
          </w:divBdr>
        </w:div>
        <w:div w:id="1955479068">
          <w:marLeft w:val="0"/>
          <w:marRight w:val="0"/>
          <w:marTop w:val="0"/>
          <w:marBottom w:val="0"/>
          <w:divBdr>
            <w:top w:val="none" w:sz="0" w:space="0" w:color="auto"/>
            <w:left w:val="none" w:sz="0" w:space="0" w:color="auto"/>
            <w:bottom w:val="none" w:sz="0" w:space="0" w:color="auto"/>
            <w:right w:val="none" w:sz="0" w:space="0" w:color="auto"/>
          </w:divBdr>
        </w:div>
        <w:div w:id="1958873455">
          <w:marLeft w:val="0"/>
          <w:marRight w:val="0"/>
          <w:marTop w:val="0"/>
          <w:marBottom w:val="0"/>
          <w:divBdr>
            <w:top w:val="none" w:sz="0" w:space="0" w:color="auto"/>
            <w:left w:val="none" w:sz="0" w:space="0" w:color="auto"/>
            <w:bottom w:val="none" w:sz="0" w:space="0" w:color="auto"/>
            <w:right w:val="none" w:sz="0" w:space="0" w:color="auto"/>
          </w:divBdr>
        </w:div>
        <w:div w:id="2058236704">
          <w:marLeft w:val="0"/>
          <w:marRight w:val="0"/>
          <w:marTop w:val="0"/>
          <w:marBottom w:val="0"/>
          <w:divBdr>
            <w:top w:val="none" w:sz="0" w:space="0" w:color="auto"/>
            <w:left w:val="none" w:sz="0" w:space="0" w:color="auto"/>
            <w:bottom w:val="none" w:sz="0" w:space="0" w:color="auto"/>
            <w:right w:val="none" w:sz="0" w:space="0" w:color="auto"/>
          </w:divBdr>
          <w:divsChild>
            <w:div w:id="822236222">
              <w:marLeft w:val="0"/>
              <w:marRight w:val="0"/>
              <w:marTop w:val="30"/>
              <w:marBottom w:val="30"/>
              <w:divBdr>
                <w:top w:val="none" w:sz="0" w:space="0" w:color="auto"/>
                <w:left w:val="none" w:sz="0" w:space="0" w:color="auto"/>
                <w:bottom w:val="none" w:sz="0" w:space="0" w:color="auto"/>
                <w:right w:val="none" w:sz="0" w:space="0" w:color="auto"/>
              </w:divBdr>
              <w:divsChild>
                <w:div w:id="179468895">
                  <w:marLeft w:val="0"/>
                  <w:marRight w:val="0"/>
                  <w:marTop w:val="0"/>
                  <w:marBottom w:val="0"/>
                  <w:divBdr>
                    <w:top w:val="none" w:sz="0" w:space="0" w:color="auto"/>
                    <w:left w:val="none" w:sz="0" w:space="0" w:color="auto"/>
                    <w:bottom w:val="none" w:sz="0" w:space="0" w:color="auto"/>
                    <w:right w:val="none" w:sz="0" w:space="0" w:color="auto"/>
                  </w:divBdr>
                  <w:divsChild>
                    <w:div w:id="691879911">
                      <w:marLeft w:val="0"/>
                      <w:marRight w:val="0"/>
                      <w:marTop w:val="0"/>
                      <w:marBottom w:val="0"/>
                      <w:divBdr>
                        <w:top w:val="none" w:sz="0" w:space="0" w:color="auto"/>
                        <w:left w:val="none" w:sz="0" w:space="0" w:color="auto"/>
                        <w:bottom w:val="none" w:sz="0" w:space="0" w:color="auto"/>
                        <w:right w:val="none" w:sz="0" w:space="0" w:color="auto"/>
                      </w:divBdr>
                    </w:div>
                  </w:divsChild>
                </w:div>
                <w:div w:id="547572445">
                  <w:marLeft w:val="0"/>
                  <w:marRight w:val="0"/>
                  <w:marTop w:val="0"/>
                  <w:marBottom w:val="0"/>
                  <w:divBdr>
                    <w:top w:val="none" w:sz="0" w:space="0" w:color="auto"/>
                    <w:left w:val="none" w:sz="0" w:space="0" w:color="auto"/>
                    <w:bottom w:val="none" w:sz="0" w:space="0" w:color="auto"/>
                    <w:right w:val="none" w:sz="0" w:space="0" w:color="auto"/>
                  </w:divBdr>
                  <w:divsChild>
                    <w:div w:id="135341393">
                      <w:marLeft w:val="0"/>
                      <w:marRight w:val="0"/>
                      <w:marTop w:val="0"/>
                      <w:marBottom w:val="0"/>
                      <w:divBdr>
                        <w:top w:val="none" w:sz="0" w:space="0" w:color="auto"/>
                        <w:left w:val="none" w:sz="0" w:space="0" w:color="auto"/>
                        <w:bottom w:val="none" w:sz="0" w:space="0" w:color="auto"/>
                        <w:right w:val="none" w:sz="0" w:space="0" w:color="auto"/>
                      </w:divBdr>
                    </w:div>
                  </w:divsChild>
                </w:div>
                <w:div w:id="814876619">
                  <w:marLeft w:val="0"/>
                  <w:marRight w:val="0"/>
                  <w:marTop w:val="0"/>
                  <w:marBottom w:val="0"/>
                  <w:divBdr>
                    <w:top w:val="none" w:sz="0" w:space="0" w:color="auto"/>
                    <w:left w:val="none" w:sz="0" w:space="0" w:color="auto"/>
                    <w:bottom w:val="none" w:sz="0" w:space="0" w:color="auto"/>
                    <w:right w:val="none" w:sz="0" w:space="0" w:color="auto"/>
                  </w:divBdr>
                  <w:divsChild>
                    <w:div w:id="862355389">
                      <w:marLeft w:val="0"/>
                      <w:marRight w:val="0"/>
                      <w:marTop w:val="0"/>
                      <w:marBottom w:val="0"/>
                      <w:divBdr>
                        <w:top w:val="none" w:sz="0" w:space="0" w:color="auto"/>
                        <w:left w:val="none" w:sz="0" w:space="0" w:color="auto"/>
                        <w:bottom w:val="none" w:sz="0" w:space="0" w:color="auto"/>
                        <w:right w:val="none" w:sz="0" w:space="0" w:color="auto"/>
                      </w:divBdr>
                    </w:div>
                  </w:divsChild>
                </w:div>
                <w:div w:id="888491062">
                  <w:marLeft w:val="0"/>
                  <w:marRight w:val="0"/>
                  <w:marTop w:val="0"/>
                  <w:marBottom w:val="0"/>
                  <w:divBdr>
                    <w:top w:val="none" w:sz="0" w:space="0" w:color="auto"/>
                    <w:left w:val="none" w:sz="0" w:space="0" w:color="auto"/>
                    <w:bottom w:val="none" w:sz="0" w:space="0" w:color="auto"/>
                    <w:right w:val="none" w:sz="0" w:space="0" w:color="auto"/>
                  </w:divBdr>
                  <w:divsChild>
                    <w:div w:id="659432996">
                      <w:marLeft w:val="0"/>
                      <w:marRight w:val="0"/>
                      <w:marTop w:val="0"/>
                      <w:marBottom w:val="0"/>
                      <w:divBdr>
                        <w:top w:val="none" w:sz="0" w:space="0" w:color="auto"/>
                        <w:left w:val="none" w:sz="0" w:space="0" w:color="auto"/>
                        <w:bottom w:val="none" w:sz="0" w:space="0" w:color="auto"/>
                        <w:right w:val="none" w:sz="0" w:space="0" w:color="auto"/>
                      </w:divBdr>
                    </w:div>
                  </w:divsChild>
                </w:div>
                <w:div w:id="1038974626">
                  <w:marLeft w:val="0"/>
                  <w:marRight w:val="0"/>
                  <w:marTop w:val="0"/>
                  <w:marBottom w:val="0"/>
                  <w:divBdr>
                    <w:top w:val="none" w:sz="0" w:space="0" w:color="auto"/>
                    <w:left w:val="none" w:sz="0" w:space="0" w:color="auto"/>
                    <w:bottom w:val="none" w:sz="0" w:space="0" w:color="auto"/>
                    <w:right w:val="none" w:sz="0" w:space="0" w:color="auto"/>
                  </w:divBdr>
                  <w:divsChild>
                    <w:div w:id="1875651575">
                      <w:marLeft w:val="0"/>
                      <w:marRight w:val="0"/>
                      <w:marTop w:val="0"/>
                      <w:marBottom w:val="0"/>
                      <w:divBdr>
                        <w:top w:val="none" w:sz="0" w:space="0" w:color="auto"/>
                        <w:left w:val="none" w:sz="0" w:space="0" w:color="auto"/>
                        <w:bottom w:val="none" w:sz="0" w:space="0" w:color="auto"/>
                        <w:right w:val="none" w:sz="0" w:space="0" w:color="auto"/>
                      </w:divBdr>
                    </w:div>
                  </w:divsChild>
                </w:div>
                <w:div w:id="1086148355">
                  <w:marLeft w:val="0"/>
                  <w:marRight w:val="0"/>
                  <w:marTop w:val="0"/>
                  <w:marBottom w:val="0"/>
                  <w:divBdr>
                    <w:top w:val="none" w:sz="0" w:space="0" w:color="auto"/>
                    <w:left w:val="none" w:sz="0" w:space="0" w:color="auto"/>
                    <w:bottom w:val="none" w:sz="0" w:space="0" w:color="auto"/>
                    <w:right w:val="none" w:sz="0" w:space="0" w:color="auto"/>
                  </w:divBdr>
                  <w:divsChild>
                    <w:div w:id="313802147">
                      <w:marLeft w:val="0"/>
                      <w:marRight w:val="0"/>
                      <w:marTop w:val="0"/>
                      <w:marBottom w:val="0"/>
                      <w:divBdr>
                        <w:top w:val="none" w:sz="0" w:space="0" w:color="auto"/>
                        <w:left w:val="none" w:sz="0" w:space="0" w:color="auto"/>
                        <w:bottom w:val="none" w:sz="0" w:space="0" w:color="auto"/>
                        <w:right w:val="none" w:sz="0" w:space="0" w:color="auto"/>
                      </w:divBdr>
                    </w:div>
                  </w:divsChild>
                </w:div>
                <w:div w:id="1152137079">
                  <w:marLeft w:val="0"/>
                  <w:marRight w:val="0"/>
                  <w:marTop w:val="0"/>
                  <w:marBottom w:val="0"/>
                  <w:divBdr>
                    <w:top w:val="none" w:sz="0" w:space="0" w:color="auto"/>
                    <w:left w:val="none" w:sz="0" w:space="0" w:color="auto"/>
                    <w:bottom w:val="none" w:sz="0" w:space="0" w:color="auto"/>
                    <w:right w:val="none" w:sz="0" w:space="0" w:color="auto"/>
                  </w:divBdr>
                  <w:divsChild>
                    <w:div w:id="1435517815">
                      <w:marLeft w:val="0"/>
                      <w:marRight w:val="0"/>
                      <w:marTop w:val="0"/>
                      <w:marBottom w:val="0"/>
                      <w:divBdr>
                        <w:top w:val="none" w:sz="0" w:space="0" w:color="auto"/>
                        <w:left w:val="none" w:sz="0" w:space="0" w:color="auto"/>
                        <w:bottom w:val="none" w:sz="0" w:space="0" w:color="auto"/>
                        <w:right w:val="none" w:sz="0" w:space="0" w:color="auto"/>
                      </w:divBdr>
                    </w:div>
                  </w:divsChild>
                </w:div>
                <w:div w:id="1155102218">
                  <w:marLeft w:val="0"/>
                  <w:marRight w:val="0"/>
                  <w:marTop w:val="0"/>
                  <w:marBottom w:val="0"/>
                  <w:divBdr>
                    <w:top w:val="none" w:sz="0" w:space="0" w:color="auto"/>
                    <w:left w:val="none" w:sz="0" w:space="0" w:color="auto"/>
                    <w:bottom w:val="none" w:sz="0" w:space="0" w:color="auto"/>
                    <w:right w:val="none" w:sz="0" w:space="0" w:color="auto"/>
                  </w:divBdr>
                  <w:divsChild>
                    <w:div w:id="1272586170">
                      <w:marLeft w:val="0"/>
                      <w:marRight w:val="0"/>
                      <w:marTop w:val="0"/>
                      <w:marBottom w:val="0"/>
                      <w:divBdr>
                        <w:top w:val="none" w:sz="0" w:space="0" w:color="auto"/>
                        <w:left w:val="none" w:sz="0" w:space="0" w:color="auto"/>
                        <w:bottom w:val="none" w:sz="0" w:space="0" w:color="auto"/>
                        <w:right w:val="none" w:sz="0" w:space="0" w:color="auto"/>
                      </w:divBdr>
                    </w:div>
                  </w:divsChild>
                </w:div>
                <w:div w:id="1171991284">
                  <w:marLeft w:val="0"/>
                  <w:marRight w:val="0"/>
                  <w:marTop w:val="0"/>
                  <w:marBottom w:val="0"/>
                  <w:divBdr>
                    <w:top w:val="none" w:sz="0" w:space="0" w:color="auto"/>
                    <w:left w:val="none" w:sz="0" w:space="0" w:color="auto"/>
                    <w:bottom w:val="none" w:sz="0" w:space="0" w:color="auto"/>
                    <w:right w:val="none" w:sz="0" w:space="0" w:color="auto"/>
                  </w:divBdr>
                  <w:divsChild>
                    <w:div w:id="674646577">
                      <w:marLeft w:val="0"/>
                      <w:marRight w:val="0"/>
                      <w:marTop w:val="0"/>
                      <w:marBottom w:val="0"/>
                      <w:divBdr>
                        <w:top w:val="none" w:sz="0" w:space="0" w:color="auto"/>
                        <w:left w:val="none" w:sz="0" w:space="0" w:color="auto"/>
                        <w:bottom w:val="none" w:sz="0" w:space="0" w:color="auto"/>
                        <w:right w:val="none" w:sz="0" w:space="0" w:color="auto"/>
                      </w:divBdr>
                    </w:div>
                  </w:divsChild>
                </w:div>
                <w:div w:id="1342319012">
                  <w:marLeft w:val="0"/>
                  <w:marRight w:val="0"/>
                  <w:marTop w:val="0"/>
                  <w:marBottom w:val="0"/>
                  <w:divBdr>
                    <w:top w:val="none" w:sz="0" w:space="0" w:color="auto"/>
                    <w:left w:val="none" w:sz="0" w:space="0" w:color="auto"/>
                    <w:bottom w:val="none" w:sz="0" w:space="0" w:color="auto"/>
                    <w:right w:val="none" w:sz="0" w:space="0" w:color="auto"/>
                  </w:divBdr>
                  <w:divsChild>
                    <w:div w:id="1760103780">
                      <w:marLeft w:val="0"/>
                      <w:marRight w:val="0"/>
                      <w:marTop w:val="0"/>
                      <w:marBottom w:val="0"/>
                      <w:divBdr>
                        <w:top w:val="none" w:sz="0" w:space="0" w:color="auto"/>
                        <w:left w:val="none" w:sz="0" w:space="0" w:color="auto"/>
                        <w:bottom w:val="none" w:sz="0" w:space="0" w:color="auto"/>
                        <w:right w:val="none" w:sz="0" w:space="0" w:color="auto"/>
                      </w:divBdr>
                    </w:div>
                  </w:divsChild>
                </w:div>
                <w:div w:id="1356662105">
                  <w:marLeft w:val="0"/>
                  <w:marRight w:val="0"/>
                  <w:marTop w:val="0"/>
                  <w:marBottom w:val="0"/>
                  <w:divBdr>
                    <w:top w:val="none" w:sz="0" w:space="0" w:color="auto"/>
                    <w:left w:val="none" w:sz="0" w:space="0" w:color="auto"/>
                    <w:bottom w:val="none" w:sz="0" w:space="0" w:color="auto"/>
                    <w:right w:val="none" w:sz="0" w:space="0" w:color="auto"/>
                  </w:divBdr>
                  <w:divsChild>
                    <w:div w:id="233316329">
                      <w:marLeft w:val="0"/>
                      <w:marRight w:val="0"/>
                      <w:marTop w:val="0"/>
                      <w:marBottom w:val="0"/>
                      <w:divBdr>
                        <w:top w:val="none" w:sz="0" w:space="0" w:color="auto"/>
                        <w:left w:val="none" w:sz="0" w:space="0" w:color="auto"/>
                        <w:bottom w:val="none" w:sz="0" w:space="0" w:color="auto"/>
                        <w:right w:val="none" w:sz="0" w:space="0" w:color="auto"/>
                      </w:divBdr>
                    </w:div>
                  </w:divsChild>
                </w:div>
                <w:div w:id="1376198261">
                  <w:marLeft w:val="0"/>
                  <w:marRight w:val="0"/>
                  <w:marTop w:val="0"/>
                  <w:marBottom w:val="0"/>
                  <w:divBdr>
                    <w:top w:val="none" w:sz="0" w:space="0" w:color="auto"/>
                    <w:left w:val="none" w:sz="0" w:space="0" w:color="auto"/>
                    <w:bottom w:val="none" w:sz="0" w:space="0" w:color="auto"/>
                    <w:right w:val="none" w:sz="0" w:space="0" w:color="auto"/>
                  </w:divBdr>
                  <w:divsChild>
                    <w:div w:id="28343697">
                      <w:marLeft w:val="0"/>
                      <w:marRight w:val="0"/>
                      <w:marTop w:val="0"/>
                      <w:marBottom w:val="0"/>
                      <w:divBdr>
                        <w:top w:val="none" w:sz="0" w:space="0" w:color="auto"/>
                        <w:left w:val="none" w:sz="0" w:space="0" w:color="auto"/>
                        <w:bottom w:val="none" w:sz="0" w:space="0" w:color="auto"/>
                        <w:right w:val="none" w:sz="0" w:space="0" w:color="auto"/>
                      </w:divBdr>
                    </w:div>
                  </w:divsChild>
                </w:div>
                <w:div w:id="1407218469">
                  <w:marLeft w:val="0"/>
                  <w:marRight w:val="0"/>
                  <w:marTop w:val="0"/>
                  <w:marBottom w:val="0"/>
                  <w:divBdr>
                    <w:top w:val="none" w:sz="0" w:space="0" w:color="auto"/>
                    <w:left w:val="none" w:sz="0" w:space="0" w:color="auto"/>
                    <w:bottom w:val="none" w:sz="0" w:space="0" w:color="auto"/>
                    <w:right w:val="none" w:sz="0" w:space="0" w:color="auto"/>
                  </w:divBdr>
                  <w:divsChild>
                    <w:div w:id="1183401888">
                      <w:marLeft w:val="0"/>
                      <w:marRight w:val="0"/>
                      <w:marTop w:val="0"/>
                      <w:marBottom w:val="0"/>
                      <w:divBdr>
                        <w:top w:val="none" w:sz="0" w:space="0" w:color="auto"/>
                        <w:left w:val="none" w:sz="0" w:space="0" w:color="auto"/>
                        <w:bottom w:val="none" w:sz="0" w:space="0" w:color="auto"/>
                        <w:right w:val="none" w:sz="0" w:space="0" w:color="auto"/>
                      </w:divBdr>
                    </w:div>
                  </w:divsChild>
                </w:div>
                <w:div w:id="1608660121">
                  <w:marLeft w:val="0"/>
                  <w:marRight w:val="0"/>
                  <w:marTop w:val="0"/>
                  <w:marBottom w:val="0"/>
                  <w:divBdr>
                    <w:top w:val="none" w:sz="0" w:space="0" w:color="auto"/>
                    <w:left w:val="none" w:sz="0" w:space="0" w:color="auto"/>
                    <w:bottom w:val="none" w:sz="0" w:space="0" w:color="auto"/>
                    <w:right w:val="none" w:sz="0" w:space="0" w:color="auto"/>
                  </w:divBdr>
                  <w:divsChild>
                    <w:div w:id="978387640">
                      <w:marLeft w:val="0"/>
                      <w:marRight w:val="0"/>
                      <w:marTop w:val="0"/>
                      <w:marBottom w:val="0"/>
                      <w:divBdr>
                        <w:top w:val="none" w:sz="0" w:space="0" w:color="auto"/>
                        <w:left w:val="none" w:sz="0" w:space="0" w:color="auto"/>
                        <w:bottom w:val="none" w:sz="0" w:space="0" w:color="auto"/>
                        <w:right w:val="none" w:sz="0" w:space="0" w:color="auto"/>
                      </w:divBdr>
                    </w:div>
                  </w:divsChild>
                </w:div>
                <w:div w:id="1676107015">
                  <w:marLeft w:val="0"/>
                  <w:marRight w:val="0"/>
                  <w:marTop w:val="0"/>
                  <w:marBottom w:val="0"/>
                  <w:divBdr>
                    <w:top w:val="none" w:sz="0" w:space="0" w:color="auto"/>
                    <w:left w:val="none" w:sz="0" w:space="0" w:color="auto"/>
                    <w:bottom w:val="none" w:sz="0" w:space="0" w:color="auto"/>
                    <w:right w:val="none" w:sz="0" w:space="0" w:color="auto"/>
                  </w:divBdr>
                  <w:divsChild>
                    <w:div w:id="1005473009">
                      <w:marLeft w:val="0"/>
                      <w:marRight w:val="0"/>
                      <w:marTop w:val="0"/>
                      <w:marBottom w:val="0"/>
                      <w:divBdr>
                        <w:top w:val="none" w:sz="0" w:space="0" w:color="auto"/>
                        <w:left w:val="none" w:sz="0" w:space="0" w:color="auto"/>
                        <w:bottom w:val="none" w:sz="0" w:space="0" w:color="auto"/>
                        <w:right w:val="none" w:sz="0" w:space="0" w:color="auto"/>
                      </w:divBdr>
                    </w:div>
                  </w:divsChild>
                </w:div>
                <w:div w:id="1679037340">
                  <w:marLeft w:val="0"/>
                  <w:marRight w:val="0"/>
                  <w:marTop w:val="0"/>
                  <w:marBottom w:val="0"/>
                  <w:divBdr>
                    <w:top w:val="none" w:sz="0" w:space="0" w:color="auto"/>
                    <w:left w:val="none" w:sz="0" w:space="0" w:color="auto"/>
                    <w:bottom w:val="none" w:sz="0" w:space="0" w:color="auto"/>
                    <w:right w:val="none" w:sz="0" w:space="0" w:color="auto"/>
                  </w:divBdr>
                  <w:divsChild>
                    <w:div w:id="1799833918">
                      <w:marLeft w:val="0"/>
                      <w:marRight w:val="0"/>
                      <w:marTop w:val="0"/>
                      <w:marBottom w:val="0"/>
                      <w:divBdr>
                        <w:top w:val="none" w:sz="0" w:space="0" w:color="auto"/>
                        <w:left w:val="none" w:sz="0" w:space="0" w:color="auto"/>
                        <w:bottom w:val="none" w:sz="0" w:space="0" w:color="auto"/>
                        <w:right w:val="none" w:sz="0" w:space="0" w:color="auto"/>
                      </w:divBdr>
                    </w:div>
                  </w:divsChild>
                </w:div>
                <w:div w:id="1701004999">
                  <w:marLeft w:val="0"/>
                  <w:marRight w:val="0"/>
                  <w:marTop w:val="0"/>
                  <w:marBottom w:val="0"/>
                  <w:divBdr>
                    <w:top w:val="none" w:sz="0" w:space="0" w:color="auto"/>
                    <w:left w:val="none" w:sz="0" w:space="0" w:color="auto"/>
                    <w:bottom w:val="none" w:sz="0" w:space="0" w:color="auto"/>
                    <w:right w:val="none" w:sz="0" w:space="0" w:color="auto"/>
                  </w:divBdr>
                  <w:divsChild>
                    <w:div w:id="619265795">
                      <w:marLeft w:val="0"/>
                      <w:marRight w:val="0"/>
                      <w:marTop w:val="0"/>
                      <w:marBottom w:val="0"/>
                      <w:divBdr>
                        <w:top w:val="none" w:sz="0" w:space="0" w:color="auto"/>
                        <w:left w:val="none" w:sz="0" w:space="0" w:color="auto"/>
                        <w:bottom w:val="none" w:sz="0" w:space="0" w:color="auto"/>
                        <w:right w:val="none" w:sz="0" w:space="0" w:color="auto"/>
                      </w:divBdr>
                    </w:div>
                  </w:divsChild>
                </w:div>
                <w:div w:id="2029718943">
                  <w:marLeft w:val="0"/>
                  <w:marRight w:val="0"/>
                  <w:marTop w:val="0"/>
                  <w:marBottom w:val="0"/>
                  <w:divBdr>
                    <w:top w:val="none" w:sz="0" w:space="0" w:color="auto"/>
                    <w:left w:val="none" w:sz="0" w:space="0" w:color="auto"/>
                    <w:bottom w:val="none" w:sz="0" w:space="0" w:color="auto"/>
                    <w:right w:val="none" w:sz="0" w:space="0" w:color="auto"/>
                  </w:divBdr>
                  <w:divsChild>
                    <w:div w:id="2093239922">
                      <w:marLeft w:val="0"/>
                      <w:marRight w:val="0"/>
                      <w:marTop w:val="0"/>
                      <w:marBottom w:val="0"/>
                      <w:divBdr>
                        <w:top w:val="none" w:sz="0" w:space="0" w:color="auto"/>
                        <w:left w:val="none" w:sz="0" w:space="0" w:color="auto"/>
                        <w:bottom w:val="none" w:sz="0" w:space="0" w:color="auto"/>
                        <w:right w:val="none" w:sz="0" w:space="0" w:color="auto"/>
                      </w:divBdr>
                    </w:div>
                  </w:divsChild>
                </w:div>
                <w:div w:id="2082752987">
                  <w:marLeft w:val="0"/>
                  <w:marRight w:val="0"/>
                  <w:marTop w:val="0"/>
                  <w:marBottom w:val="0"/>
                  <w:divBdr>
                    <w:top w:val="none" w:sz="0" w:space="0" w:color="auto"/>
                    <w:left w:val="none" w:sz="0" w:space="0" w:color="auto"/>
                    <w:bottom w:val="none" w:sz="0" w:space="0" w:color="auto"/>
                    <w:right w:val="none" w:sz="0" w:space="0" w:color="auto"/>
                  </w:divBdr>
                  <w:divsChild>
                    <w:div w:id="77945071">
                      <w:marLeft w:val="0"/>
                      <w:marRight w:val="0"/>
                      <w:marTop w:val="0"/>
                      <w:marBottom w:val="0"/>
                      <w:divBdr>
                        <w:top w:val="none" w:sz="0" w:space="0" w:color="auto"/>
                        <w:left w:val="none" w:sz="0" w:space="0" w:color="auto"/>
                        <w:bottom w:val="none" w:sz="0" w:space="0" w:color="auto"/>
                        <w:right w:val="none" w:sz="0" w:space="0" w:color="auto"/>
                      </w:divBdr>
                    </w:div>
                    <w:div w:id="1671908341">
                      <w:marLeft w:val="0"/>
                      <w:marRight w:val="0"/>
                      <w:marTop w:val="0"/>
                      <w:marBottom w:val="0"/>
                      <w:divBdr>
                        <w:top w:val="none" w:sz="0" w:space="0" w:color="auto"/>
                        <w:left w:val="none" w:sz="0" w:space="0" w:color="auto"/>
                        <w:bottom w:val="none" w:sz="0" w:space="0" w:color="auto"/>
                        <w:right w:val="none" w:sz="0" w:space="0" w:color="auto"/>
                      </w:divBdr>
                    </w:div>
                  </w:divsChild>
                </w:div>
                <w:div w:id="2100902644">
                  <w:marLeft w:val="0"/>
                  <w:marRight w:val="0"/>
                  <w:marTop w:val="0"/>
                  <w:marBottom w:val="0"/>
                  <w:divBdr>
                    <w:top w:val="none" w:sz="0" w:space="0" w:color="auto"/>
                    <w:left w:val="none" w:sz="0" w:space="0" w:color="auto"/>
                    <w:bottom w:val="none" w:sz="0" w:space="0" w:color="auto"/>
                    <w:right w:val="none" w:sz="0" w:space="0" w:color="auto"/>
                  </w:divBdr>
                  <w:divsChild>
                    <w:div w:id="202933137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065710929">
          <w:marLeft w:val="0"/>
          <w:marRight w:val="0"/>
          <w:marTop w:val="0"/>
          <w:marBottom w:val="0"/>
          <w:divBdr>
            <w:top w:val="none" w:sz="0" w:space="0" w:color="auto"/>
            <w:left w:val="none" w:sz="0" w:space="0" w:color="auto"/>
            <w:bottom w:val="none" w:sz="0" w:space="0" w:color="auto"/>
            <w:right w:val="none" w:sz="0" w:space="0" w:color="auto"/>
          </w:divBdr>
        </w:div>
        <w:div w:id="2125609784">
          <w:marLeft w:val="0"/>
          <w:marRight w:val="0"/>
          <w:marTop w:val="0"/>
          <w:marBottom w:val="0"/>
          <w:divBdr>
            <w:top w:val="none" w:sz="0" w:space="0" w:color="auto"/>
            <w:left w:val="none" w:sz="0" w:space="0" w:color="auto"/>
            <w:bottom w:val="none" w:sz="0" w:space="0" w:color="auto"/>
            <w:right w:val="none" w:sz="0" w:space="0" w:color="auto"/>
          </w:divBdr>
        </w:div>
      </w:divsChild>
    </w:div>
    <w:div w:id="147984909">
      <w:bodyDiv w:val="1"/>
      <w:marLeft w:val="0"/>
      <w:marRight w:val="0"/>
      <w:marTop w:val="0"/>
      <w:marBottom w:val="0"/>
      <w:divBdr>
        <w:top w:val="none" w:sz="0" w:space="0" w:color="auto"/>
        <w:left w:val="none" w:sz="0" w:space="0" w:color="auto"/>
        <w:bottom w:val="none" w:sz="0" w:space="0" w:color="auto"/>
        <w:right w:val="none" w:sz="0" w:space="0" w:color="auto"/>
      </w:divBdr>
      <w:divsChild>
        <w:div w:id="11272305">
          <w:marLeft w:val="0"/>
          <w:marRight w:val="0"/>
          <w:marTop w:val="0"/>
          <w:marBottom w:val="0"/>
          <w:divBdr>
            <w:top w:val="none" w:sz="0" w:space="0" w:color="auto"/>
            <w:left w:val="none" w:sz="0" w:space="0" w:color="auto"/>
            <w:bottom w:val="none" w:sz="0" w:space="0" w:color="auto"/>
            <w:right w:val="none" w:sz="0" w:space="0" w:color="auto"/>
          </w:divBdr>
        </w:div>
        <w:div w:id="13922413">
          <w:marLeft w:val="0"/>
          <w:marRight w:val="0"/>
          <w:marTop w:val="0"/>
          <w:marBottom w:val="0"/>
          <w:divBdr>
            <w:top w:val="none" w:sz="0" w:space="0" w:color="auto"/>
            <w:left w:val="none" w:sz="0" w:space="0" w:color="auto"/>
            <w:bottom w:val="none" w:sz="0" w:space="0" w:color="auto"/>
            <w:right w:val="none" w:sz="0" w:space="0" w:color="auto"/>
          </w:divBdr>
        </w:div>
        <w:div w:id="29572983">
          <w:marLeft w:val="0"/>
          <w:marRight w:val="0"/>
          <w:marTop w:val="0"/>
          <w:marBottom w:val="0"/>
          <w:divBdr>
            <w:top w:val="none" w:sz="0" w:space="0" w:color="auto"/>
            <w:left w:val="none" w:sz="0" w:space="0" w:color="auto"/>
            <w:bottom w:val="none" w:sz="0" w:space="0" w:color="auto"/>
            <w:right w:val="none" w:sz="0" w:space="0" w:color="auto"/>
          </w:divBdr>
          <w:divsChild>
            <w:div w:id="13116091">
              <w:marLeft w:val="-75"/>
              <w:marRight w:val="0"/>
              <w:marTop w:val="30"/>
              <w:marBottom w:val="30"/>
              <w:divBdr>
                <w:top w:val="none" w:sz="0" w:space="0" w:color="auto"/>
                <w:left w:val="none" w:sz="0" w:space="0" w:color="auto"/>
                <w:bottom w:val="none" w:sz="0" w:space="0" w:color="auto"/>
                <w:right w:val="none" w:sz="0" w:space="0" w:color="auto"/>
              </w:divBdr>
              <w:divsChild>
                <w:div w:id="3478641">
                  <w:marLeft w:val="0"/>
                  <w:marRight w:val="0"/>
                  <w:marTop w:val="0"/>
                  <w:marBottom w:val="0"/>
                  <w:divBdr>
                    <w:top w:val="none" w:sz="0" w:space="0" w:color="auto"/>
                    <w:left w:val="none" w:sz="0" w:space="0" w:color="auto"/>
                    <w:bottom w:val="none" w:sz="0" w:space="0" w:color="auto"/>
                    <w:right w:val="none" w:sz="0" w:space="0" w:color="auto"/>
                  </w:divBdr>
                  <w:divsChild>
                    <w:div w:id="1115564518">
                      <w:marLeft w:val="0"/>
                      <w:marRight w:val="0"/>
                      <w:marTop w:val="0"/>
                      <w:marBottom w:val="0"/>
                      <w:divBdr>
                        <w:top w:val="none" w:sz="0" w:space="0" w:color="auto"/>
                        <w:left w:val="none" w:sz="0" w:space="0" w:color="auto"/>
                        <w:bottom w:val="none" w:sz="0" w:space="0" w:color="auto"/>
                        <w:right w:val="none" w:sz="0" w:space="0" w:color="auto"/>
                      </w:divBdr>
                    </w:div>
                  </w:divsChild>
                </w:div>
                <w:div w:id="141389443">
                  <w:marLeft w:val="0"/>
                  <w:marRight w:val="0"/>
                  <w:marTop w:val="0"/>
                  <w:marBottom w:val="0"/>
                  <w:divBdr>
                    <w:top w:val="none" w:sz="0" w:space="0" w:color="auto"/>
                    <w:left w:val="none" w:sz="0" w:space="0" w:color="auto"/>
                    <w:bottom w:val="none" w:sz="0" w:space="0" w:color="auto"/>
                    <w:right w:val="none" w:sz="0" w:space="0" w:color="auto"/>
                  </w:divBdr>
                  <w:divsChild>
                    <w:div w:id="995380666">
                      <w:marLeft w:val="0"/>
                      <w:marRight w:val="0"/>
                      <w:marTop w:val="0"/>
                      <w:marBottom w:val="0"/>
                      <w:divBdr>
                        <w:top w:val="none" w:sz="0" w:space="0" w:color="auto"/>
                        <w:left w:val="none" w:sz="0" w:space="0" w:color="auto"/>
                        <w:bottom w:val="none" w:sz="0" w:space="0" w:color="auto"/>
                        <w:right w:val="none" w:sz="0" w:space="0" w:color="auto"/>
                      </w:divBdr>
                    </w:div>
                  </w:divsChild>
                </w:div>
                <w:div w:id="169570750">
                  <w:marLeft w:val="0"/>
                  <w:marRight w:val="0"/>
                  <w:marTop w:val="0"/>
                  <w:marBottom w:val="0"/>
                  <w:divBdr>
                    <w:top w:val="none" w:sz="0" w:space="0" w:color="auto"/>
                    <w:left w:val="none" w:sz="0" w:space="0" w:color="auto"/>
                    <w:bottom w:val="none" w:sz="0" w:space="0" w:color="auto"/>
                    <w:right w:val="none" w:sz="0" w:space="0" w:color="auto"/>
                  </w:divBdr>
                  <w:divsChild>
                    <w:div w:id="421487666">
                      <w:marLeft w:val="0"/>
                      <w:marRight w:val="0"/>
                      <w:marTop w:val="0"/>
                      <w:marBottom w:val="0"/>
                      <w:divBdr>
                        <w:top w:val="none" w:sz="0" w:space="0" w:color="auto"/>
                        <w:left w:val="none" w:sz="0" w:space="0" w:color="auto"/>
                        <w:bottom w:val="none" w:sz="0" w:space="0" w:color="auto"/>
                        <w:right w:val="none" w:sz="0" w:space="0" w:color="auto"/>
                      </w:divBdr>
                    </w:div>
                  </w:divsChild>
                </w:div>
                <w:div w:id="222101565">
                  <w:marLeft w:val="0"/>
                  <w:marRight w:val="0"/>
                  <w:marTop w:val="0"/>
                  <w:marBottom w:val="0"/>
                  <w:divBdr>
                    <w:top w:val="none" w:sz="0" w:space="0" w:color="auto"/>
                    <w:left w:val="none" w:sz="0" w:space="0" w:color="auto"/>
                    <w:bottom w:val="none" w:sz="0" w:space="0" w:color="auto"/>
                    <w:right w:val="none" w:sz="0" w:space="0" w:color="auto"/>
                  </w:divBdr>
                  <w:divsChild>
                    <w:div w:id="264963638">
                      <w:marLeft w:val="0"/>
                      <w:marRight w:val="0"/>
                      <w:marTop w:val="0"/>
                      <w:marBottom w:val="0"/>
                      <w:divBdr>
                        <w:top w:val="none" w:sz="0" w:space="0" w:color="auto"/>
                        <w:left w:val="none" w:sz="0" w:space="0" w:color="auto"/>
                        <w:bottom w:val="none" w:sz="0" w:space="0" w:color="auto"/>
                        <w:right w:val="none" w:sz="0" w:space="0" w:color="auto"/>
                      </w:divBdr>
                    </w:div>
                    <w:div w:id="1083527047">
                      <w:marLeft w:val="0"/>
                      <w:marRight w:val="0"/>
                      <w:marTop w:val="0"/>
                      <w:marBottom w:val="0"/>
                      <w:divBdr>
                        <w:top w:val="none" w:sz="0" w:space="0" w:color="auto"/>
                        <w:left w:val="none" w:sz="0" w:space="0" w:color="auto"/>
                        <w:bottom w:val="none" w:sz="0" w:space="0" w:color="auto"/>
                        <w:right w:val="none" w:sz="0" w:space="0" w:color="auto"/>
                      </w:divBdr>
                    </w:div>
                  </w:divsChild>
                </w:div>
                <w:div w:id="277033033">
                  <w:marLeft w:val="0"/>
                  <w:marRight w:val="0"/>
                  <w:marTop w:val="0"/>
                  <w:marBottom w:val="0"/>
                  <w:divBdr>
                    <w:top w:val="none" w:sz="0" w:space="0" w:color="auto"/>
                    <w:left w:val="none" w:sz="0" w:space="0" w:color="auto"/>
                    <w:bottom w:val="none" w:sz="0" w:space="0" w:color="auto"/>
                    <w:right w:val="none" w:sz="0" w:space="0" w:color="auto"/>
                  </w:divBdr>
                  <w:divsChild>
                    <w:div w:id="996417835">
                      <w:marLeft w:val="0"/>
                      <w:marRight w:val="0"/>
                      <w:marTop w:val="0"/>
                      <w:marBottom w:val="0"/>
                      <w:divBdr>
                        <w:top w:val="none" w:sz="0" w:space="0" w:color="auto"/>
                        <w:left w:val="none" w:sz="0" w:space="0" w:color="auto"/>
                        <w:bottom w:val="none" w:sz="0" w:space="0" w:color="auto"/>
                        <w:right w:val="none" w:sz="0" w:space="0" w:color="auto"/>
                      </w:divBdr>
                    </w:div>
                  </w:divsChild>
                </w:div>
                <w:div w:id="328290435">
                  <w:marLeft w:val="0"/>
                  <w:marRight w:val="0"/>
                  <w:marTop w:val="0"/>
                  <w:marBottom w:val="0"/>
                  <w:divBdr>
                    <w:top w:val="none" w:sz="0" w:space="0" w:color="auto"/>
                    <w:left w:val="none" w:sz="0" w:space="0" w:color="auto"/>
                    <w:bottom w:val="none" w:sz="0" w:space="0" w:color="auto"/>
                    <w:right w:val="none" w:sz="0" w:space="0" w:color="auto"/>
                  </w:divBdr>
                  <w:divsChild>
                    <w:div w:id="1318461433">
                      <w:marLeft w:val="0"/>
                      <w:marRight w:val="0"/>
                      <w:marTop w:val="0"/>
                      <w:marBottom w:val="0"/>
                      <w:divBdr>
                        <w:top w:val="none" w:sz="0" w:space="0" w:color="auto"/>
                        <w:left w:val="none" w:sz="0" w:space="0" w:color="auto"/>
                        <w:bottom w:val="none" w:sz="0" w:space="0" w:color="auto"/>
                        <w:right w:val="none" w:sz="0" w:space="0" w:color="auto"/>
                      </w:divBdr>
                    </w:div>
                  </w:divsChild>
                </w:div>
                <w:div w:id="344479849">
                  <w:marLeft w:val="0"/>
                  <w:marRight w:val="0"/>
                  <w:marTop w:val="0"/>
                  <w:marBottom w:val="0"/>
                  <w:divBdr>
                    <w:top w:val="none" w:sz="0" w:space="0" w:color="auto"/>
                    <w:left w:val="none" w:sz="0" w:space="0" w:color="auto"/>
                    <w:bottom w:val="none" w:sz="0" w:space="0" w:color="auto"/>
                    <w:right w:val="none" w:sz="0" w:space="0" w:color="auto"/>
                  </w:divBdr>
                  <w:divsChild>
                    <w:div w:id="75175257">
                      <w:marLeft w:val="0"/>
                      <w:marRight w:val="0"/>
                      <w:marTop w:val="0"/>
                      <w:marBottom w:val="0"/>
                      <w:divBdr>
                        <w:top w:val="none" w:sz="0" w:space="0" w:color="auto"/>
                        <w:left w:val="none" w:sz="0" w:space="0" w:color="auto"/>
                        <w:bottom w:val="none" w:sz="0" w:space="0" w:color="auto"/>
                        <w:right w:val="none" w:sz="0" w:space="0" w:color="auto"/>
                      </w:divBdr>
                    </w:div>
                  </w:divsChild>
                </w:div>
                <w:div w:id="390082570">
                  <w:marLeft w:val="0"/>
                  <w:marRight w:val="0"/>
                  <w:marTop w:val="0"/>
                  <w:marBottom w:val="0"/>
                  <w:divBdr>
                    <w:top w:val="none" w:sz="0" w:space="0" w:color="auto"/>
                    <w:left w:val="none" w:sz="0" w:space="0" w:color="auto"/>
                    <w:bottom w:val="none" w:sz="0" w:space="0" w:color="auto"/>
                    <w:right w:val="none" w:sz="0" w:space="0" w:color="auto"/>
                  </w:divBdr>
                  <w:divsChild>
                    <w:div w:id="1377896763">
                      <w:marLeft w:val="0"/>
                      <w:marRight w:val="0"/>
                      <w:marTop w:val="0"/>
                      <w:marBottom w:val="0"/>
                      <w:divBdr>
                        <w:top w:val="none" w:sz="0" w:space="0" w:color="auto"/>
                        <w:left w:val="none" w:sz="0" w:space="0" w:color="auto"/>
                        <w:bottom w:val="none" w:sz="0" w:space="0" w:color="auto"/>
                        <w:right w:val="none" w:sz="0" w:space="0" w:color="auto"/>
                      </w:divBdr>
                    </w:div>
                  </w:divsChild>
                </w:div>
                <w:div w:id="482427073">
                  <w:marLeft w:val="0"/>
                  <w:marRight w:val="0"/>
                  <w:marTop w:val="0"/>
                  <w:marBottom w:val="0"/>
                  <w:divBdr>
                    <w:top w:val="none" w:sz="0" w:space="0" w:color="auto"/>
                    <w:left w:val="none" w:sz="0" w:space="0" w:color="auto"/>
                    <w:bottom w:val="none" w:sz="0" w:space="0" w:color="auto"/>
                    <w:right w:val="none" w:sz="0" w:space="0" w:color="auto"/>
                  </w:divBdr>
                  <w:divsChild>
                    <w:div w:id="1574318234">
                      <w:marLeft w:val="0"/>
                      <w:marRight w:val="0"/>
                      <w:marTop w:val="0"/>
                      <w:marBottom w:val="0"/>
                      <w:divBdr>
                        <w:top w:val="none" w:sz="0" w:space="0" w:color="auto"/>
                        <w:left w:val="none" w:sz="0" w:space="0" w:color="auto"/>
                        <w:bottom w:val="none" w:sz="0" w:space="0" w:color="auto"/>
                        <w:right w:val="none" w:sz="0" w:space="0" w:color="auto"/>
                      </w:divBdr>
                    </w:div>
                  </w:divsChild>
                </w:div>
                <w:div w:id="553393516">
                  <w:marLeft w:val="0"/>
                  <w:marRight w:val="0"/>
                  <w:marTop w:val="0"/>
                  <w:marBottom w:val="0"/>
                  <w:divBdr>
                    <w:top w:val="none" w:sz="0" w:space="0" w:color="auto"/>
                    <w:left w:val="none" w:sz="0" w:space="0" w:color="auto"/>
                    <w:bottom w:val="none" w:sz="0" w:space="0" w:color="auto"/>
                    <w:right w:val="none" w:sz="0" w:space="0" w:color="auto"/>
                  </w:divBdr>
                  <w:divsChild>
                    <w:div w:id="1411000020">
                      <w:marLeft w:val="0"/>
                      <w:marRight w:val="0"/>
                      <w:marTop w:val="0"/>
                      <w:marBottom w:val="0"/>
                      <w:divBdr>
                        <w:top w:val="none" w:sz="0" w:space="0" w:color="auto"/>
                        <w:left w:val="none" w:sz="0" w:space="0" w:color="auto"/>
                        <w:bottom w:val="none" w:sz="0" w:space="0" w:color="auto"/>
                        <w:right w:val="none" w:sz="0" w:space="0" w:color="auto"/>
                      </w:divBdr>
                    </w:div>
                  </w:divsChild>
                </w:div>
                <w:div w:id="666252486">
                  <w:marLeft w:val="0"/>
                  <w:marRight w:val="0"/>
                  <w:marTop w:val="0"/>
                  <w:marBottom w:val="0"/>
                  <w:divBdr>
                    <w:top w:val="none" w:sz="0" w:space="0" w:color="auto"/>
                    <w:left w:val="none" w:sz="0" w:space="0" w:color="auto"/>
                    <w:bottom w:val="none" w:sz="0" w:space="0" w:color="auto"/>
                    <w:right w:val="none" w:sz="0" w:space="0" w:color="auto"/>
                  </w:divBdr>
                  <w:divsChild>
                    <w:div w:id="293609051">
                      <w:marLeft w:val="0"/>
                      <w:marRight w:val="0"/>
                      <w:marTop w:val="0"/>
                      <w:marBottom w:val="0"/>
                      <w:divBdr>
                        <w:top w:val="none" w:sz="0" w:space="0" w:color="auto"/>
                        <w:left w:val="none" w:sz="0" w:space="0" w:color="auto"/>
                        <w:bottom w:val="none" w:sz="0" w:space="0" w:color="auto"/>
                        <w:right w:val="none" w:sz="0" w:space="0" w:color="auto"/>
                      </w:divBdr>
                    </w:div>
                  </w:divsChild>
                </w:div>
                <w:div w:id="673066587">
                  <w:marLeft w:val="0"/>
                  <w:marRight w:val="0"/>
                  <w:marTop w:val="0"/>
                  <w:marBottom w:val="0"/>
                  <w:divBdr>
                    <w:top w:val="none" w:sz="0" w:space="0" w:color="auto"/>
                    <w:left w:val="none" w:sz="0" w:space="0" w:color="auto"/>
                    <w:bottom w:val="none" w:sz="0" w:space="0" w:color="auto"/>
                    <w:right w:val="none" w:sz="0" w:space="0" w:color="auto"/>
                  </w:divBdr>
                  <w:divsChild>
                    <w:div w:id="427164309">
                      <w:marLeft w:val="0"/>
                      <w:marRight w:val="0"/>
                      <w:marTop w:val="0"/>
                      <w:marBottom w:val="0"/>
                      <w:divBdr>
                        <w:top w:val="none" w:sz="0" w:space="0" w:color="auto"/>
                        <w:left w:val="none" w:sz="0" w:space="0" w:color="auto"/>
                        <w:bottom w:val="none" w:sz="0" w:space="0" w:color="auto"/>
                        <w:right w:val="none" w:sz="0" w:space="0" w:color="auto"/>
                      </w:divBdr>
                    </w:div>
                  </w:divsChild>
                </w:div>
                <w:div w:id="781146168">
                  <w:marLeft w:val="0"/>
                  <w:marRight w:val="0"/>
                  <w:marTop w:val="0"/>
                  <w:marBottom w:val="0"/>
                  <w:divBdr>
                    <w:top w:val="none" w:sz="0" w:space="0" w:color="auto"/>
                    <w:left w:val="none" w:sz="0" w:space="0" w:color="auto"/>
                    <w:bottom w:val="none" w:sz="0" w:space="0" w:color="auto"/>
                    <w:right w:val="none" w:sz="0" w:space="0" w:color="auto"/>
                  </w:divBdr>
                  <w:divsChild>
                    <w:div w:id="205338462">
                      <w:marLeft w:val="0"/>
                      <w:marRight w:val="0"/>
                      <w:marTop w:val="0"/>
                      <w:marBottom w:val="0"/>
                      <w:divBdr>
                        <w:top w:val="none" w:sz="0" w:space="0" w:color="auto"/>
                        <w:left w:val="none" w:sz="0" w:space="0" w:color="auto"/>
                        <w:bottom w:val="none" w:sz="0" w:space="0" w:color="auto"/>
                        <w:right w:val="none" w:sz="0" w:space="0" w:color="auto"/>
                      </w:divBdr>
                    </w:div>
                  </w:divsChild>
                </w:div>
                <w:div w:id="828331804">
                  <w:marLeft w:val="0"/>
                  <w:marRight w:val="0"/>
                  <w:marTop w:val="0"/>
                  <w:marBottom w:val="0"/>
                  <w:divBdr>
                    <w:top w:val="none" w:sz="0" w:space="0" w:color="auto"/>
                    <w:left w:val="none" w:sz="0" w:space="0" w:color="auto"/>
                    <w:bottom w:val="none" w:sz="0" w:space="0" w:color="auto"/>
                    <w:right w:val="none" w:sz="0" w:space="0" w:color="auto"/>
                  </w:divBdr>
                  <w:divsChild>
                    <w:div w:id="1722942912">
                      <w:marLeft w:val="0"/>
                      <w:marRight w:val="0"/>
                      <w:marTop w:val="0"/>
                      <w:marBottom w:val="0"/>
                      <w:divBdr>
                        <w:top w:val="none" w:sz="0" w:space="0" w:color="auto"/>
                        <w:left w:val="none" w:sz="0" w:space="0" w:color="auto"/>
                        <w:bottom w:val="none" w:sz="0" w:space="0" w:color="auto"/>
                        <w:right w:val="none" w:sz="0" w:space="0" w:color="auto"/>
                      </w:divBdr>
                    </w:div>
                  </w:divsChild>
                </w:div>
                <w:div w:id="892891903">
                  <w:marLeft w:val="0"/>
                  <w:marRight w:val="0"/>
                  <w:marTop w:val="0"/>
                  <w:marBottom w:val="0"/>
                  <w:divBdr>
                    <w:top w:val="none" w:sz="0" w:space="0" w:color="auto"/>
                    <w:left w:val="none" w:sz="0" w:space="0" w:color="auto"/>
                    <w:bottom w:val="none" w:sz="0" w:space="0" w:color="auto"/>
                    <w:right w:val="none" w:sz="0" w:space="0" w:color="auto"/>
                  </w:divBdr>
                  <w:divsChild>
                    <w:div w:id="717893450">
                      <w:marLeft w:val="0"/>
                      <w:marRight w:val="0"/>
                      <w:marTop w:val="0"/>
                      <w:marBottom w:val="0"/>
                      <w:divBdr>
                        <w:top w:val="none" w:sz="0" w:space="0" w:color="auto"/>
                        <w:left w:val="none" w:sz="0" w:space="0" w:color="auto"/>
                        <w:bottom w:val="none" w:sz="0" w:space="0" w:color="auto"/>
                        <w:right w:val="none" w:sz="0" w:space="0" w:color="auto"/>
                      </w:divBdr>
                    </w:div>
                  </w:divsChild>
                </w:div>
                <w:div w:id="894243128">
                  <w:marLeft w:val="0"/>
                  <w:marRight w:val="0"/>
                  <w:marTop w:val="0"/>
                  <w:marBottom w:val="0"/>
                  <w:divBdr>
                    <w:top w:val="none" w:sz="0" w:space="0" w:color="auto"/>
                    <w:left w:val="none" w:sz="0" w:space="0" w:color="auto"/>
                    <w:bottom w:val="none" w:sz="0" w:space="0" w:color="auto"/>
                    <w:right w:val="none" w:sz="0" w:space="0" w:color="auto"/>
                  </w:divBdr>
                  <w:divsChild>
                    <w:div w:id="1780110">
                      <w:marLeft w:val="0"/>
                      <w:marRight w:val="0"/>
                      <w:marTop w:val="0"/>
                      <w:marBottom w:val="0"/>
                      <w:divBdr>
                        <w:top w:val="none" w:sz="0" w:space="0" w:color="auto"/>
                        <w:left w:val="none" w:sz="0" w:space="0" w:color="auto"/>
                        <w:bottom w:val="none" w:sz="0" w:space="0" w:color="auto"/>
                        <w:right w:val="none" w:sz="0" w:space="0" w:color="auto"/>
                      </w:divBdr>
                    </w:div>
                  </w:divsChild>
                </w:div>
                <w:div w:id="923800599">
                  <w:marLeft w:val="0"/>
                  <w:marRight w:val="0"/>
                  <w:marTop w:val="0"/>
                  <w:marBottom w:val="0"/>
                  <w:divBdr>
                    <w:top w:val="none" w:sz="0" w:space="0" w:color="auto"/>
                    <w:left w:val="none" w:sz="0" w:space="0" w:color="auto"/>
                    <w:bottom w:val="none" w:sz="0" w:space="0" w:color="auto"/>
                    <w:right w:val="none" w:sz="0" w:space="0" w:color="auto"/>
                  </w:divBdr>
                  <w:divsChild>
                    <w:div w:id="193227481">
                      <w:marLeft w:val="0"/>
                      <w:marRight w:val="0"/>
                      <w:marTop w:val="0"/>
                      <w:marBottom w:val="0"/>
                      <w:divBdr>
                        <w:top w:val="none" w:sz="0" w:space="0" w:color="auto"/>
                        <w:left w:val="none" w:sz="0" w:space="0" w:color="auto"/>
                        <w:bottom w:val="none" w:sz="0" w:space="0" w:color="auto"/>
                        <w:right w:val="none" w:sz="0" w:space="0" w:color="auto"/>
                      </w:divBdr>
                    </w:div>
                  </w:divsChild>
                </w:div>
                <w:div w:id="958924101">
                  <w:marLeft w:val="0"/>
                  <w:marRight w:val="0"/>
                  <w:marTop w:val="0"/>
                  <w:marBottom w:val="0"/>
                  <w:divBdr>
                    <w:top w:val="none" w:sz="0" w:space="0" w:color="auto"/>
                    <w:left w:val="none" w:sz="0" w:space="0" w:color="auto"/>
                    <w:bottom w:val="none" w:sz="0" w:space="0" w:color="auto"/>
                    <w:right w:val="none" w:sz="0" w:space="0" w:color="auto"/>
                  </w:divBdr>
                  <w:divsChild>
                    <w:div w:id="1451582629">
                      <w:marLeft w:val="0"/>
                      <w:marRight w:val="0"/>
                      <w:marTop w:val="0"/>
                      <w:marBottom w:val="0"/>
                      <w:divBdr>
                        <w:top w:val="none" w:sz="0" w:space="0" w:color="auto"/>
                        <w:left w:val="none" w:sz="0" w:space="0" w:color="auto"/>
                        <w:bottom w:val="none" w:sz="0" w:space="0" w:color="auto"/>
                        <w:right w:val="none" w:sz="0" w:space="0" w:color="auto"/>
                      </w:divBdr>
                    </w:div>
                  </w:divsChild>
                </w:div>
                <w:div w:id="1043940117">
                  <w:marLeft w:val="0"/>
                  <w:marRight w:val="0"/>
                  <w:marTop w:val="0"/>
                  <w:marBottom w:val="0"/>
                  <w:divBdr>
                    <w:top w:val="none" w:sz="0" w:space="0" w:color="auto"/>
                    <w:left w:val="none" w:sz="0" w:space="0" w:color="auto"/>
                    <w:bottom w:val="none" w:sz="0" w:space="0" w:color="auto"/>
                    <w:right w:val="none" w:sz="0" w:space="0" w:color="auto"/>
                  </w:divBdr>
                  <w:divsChild>
                    <w:div w:id="90929782">
                      <w:marLeft w:val="0"/>
                      <w:marRight w:val="0"/>
                      <w:marTop w:val="0"/>
                      <w:marBottom w:val="0"/>
                      <w:divBdr>
                        <w:top w:val="none" w:sz="0" w:space="0" w:color="auto"/>
                        <w:left w:val="none" w:sz="0" w:space="0" w:color="auto"/>
                        <w:bottom w:val="none" w:sz="0" w:space="0" w:color="auto"/>
                        <w:right w:val="none" w:sz="0" w:space="0" w:color="auto"/>
                      </w:divBdr>
                    </w:div>
                  </w:divsChild>
                </w:div>
                <w:div w:id="1117988864">
                  <w:marLeft w:val="0"/>
                  <w:marRight w:val="0"/>
                  <w:marTop w:val="0"/>
                  <w:marBottom w:val="0"/>
                  <w:divBdr>
                    <w:top w:val="none" w:sz="0" w:space="0" w:color="auto"/>
                    <w:left w:val="none" w:sz="0" w:space="0" w:color="auto"/>
                    <w:bottom w:val="none" w:sz="0" w:space="0" w:color="auto"/>
                    <w:right w:val="none" w:sz="0" w:space="0" w:color="auto"/>
                  </w:divBdr>
                  <w:divsChild>
                    <w:div w:id="1095907093">
                      <w:marLeft w:val="0"/>
                      <w:marRight w:val="0"/>
                      <w:marTop w:val="0"/>
                      <w:marBottom w:val="0"/>
                      <w:divBdr>
                        <w:top w:val="none" w:sz="0" w:space="0" w:color="auto"/>
                        <w:left w:val="none" w:sz="0" w:space="0" w:color="auto"/>
                        <w:bottom w:val="none" w:sz="0" w:space="0" w:color="auto"/>
                        <w:right w:val="none" w:sz="0" w:space="0" w:color="auto"/>
                      </w:divBdr>
                    </w:div>
                  </w:divsChild>
                </w:div>
                <w:div w:id="1135412496">
                  <w:marLeft w:val="0"/>
                  <w:marRight w:val="0"/>
                  <w:marTop w:val="0"/>
                  <w:marBottom w:val="0"/>
                  <w:divBdr>
                    <w:top w:val="none" w:sz="0" w:space="0" w:color="auto"/>
                    <w:left w:val="none" w:sz="0" w:space="0" w:color="auto"/>
                    <w:bottom w:val="none" w:sz="0" w:space="0" w:color="auto"/>
                    <w:right w:val="none" w:sz="0" w:space="0" w:color="auto"/>
                  </w:divBdr>
                </w:div>
                <w:div w:id="1148321989">
                  <w:marLeft w:val="0"/>
                  <w:marRight w:val="0"/>
                  <w:marTop w:val="0"/>
                  <w:marBottom w:val="0"/>
                  <w:divBdr>
                    <w:top w:val="none" w:sz="0" w:space="0" w:color="auto"/>
                    <w:left w:val="none" w:sz="0" w:space="0" w:color="auto"/>
                    <w:bottom w:val="none" w:sz="0" w:space="0" w:color="auto"/>
                    <w:right w:val="none" w:sz="0" w:space="0" w:color="auto"/>
                  </w:divBdr>
                  <w:divsChild>
                    <w:div w:id="931283988">
                      <w:marLeft w:val="0"/>
                      <w:marRight w:val="0"/>
                      <w:marTop w:val="0"/>
                      <w:marBottom w:val="0"/>
                      <w:divBdr>
                        <w:top w:val="none" w:sz="0" w:space="0" w:color="auto"/>
                        <w:left w:val="none" w:sz="0" w:space="0" w:color="auto"/>
                        <w:bottom w:val="none" w:sz="0" w:space="0" w:color="auto"/>
                        <w:right w:val="none" w:sz="0" w:space="0" w:color="auto"/>
                      </w:divBdr>
                    </w:div>
                  </w:divsChild>
                </w:div>
                <w:div w:id="1319385560">
                  <w:marLeft w:val="0"/>
                  <w:marRight w:val="0"/>
                  <w:marTop w:val="0"/>
                  <w:marBottom w:val="0"/>
                  <w:divBdr>
                    <w:top w:val="none" w:sz="0" w:space="0" w:color="auto"/>
                    <w:left w:val="none" w:sz="0" w:space="0" w:color="auto"/>
                    <w:bottom w:val="none" w:sz="0" w:space="0" w:color="auto"/>
                    <w:right w:val="none" w:sz="0" w:space="0" w:color="auto"/>
                  </w:divBdr>
                  <w:divsChild>
                    <w:div w:id="783960158">
                      <w:marLeft w:val="0"/>
                      <w:marRight w:val="0"/>
                      <w:marTop w:val="0"/>
                      <w:marBottom w:val="0"/>
                      <w:divBdr>
                        <w:top w:val="none" w:sz="0" w:space="0" w:color="auto"/>
                        <w:left w:val="none" w:sz="0" w:space="0" w:color="auto"/>
                        <w:bottom w:val="none" w:sz="0" w:space="0" w:color="auto"/>
                        <w:right w:val="none" w:sz="0" w:space="0" w:color="auto"/>
                      </w:divBdr>
                    </w:div>
                  </w:divsChild>
                </w:div>
                <w:div w:id="1347175705">
                  <w:marLeft w:val="0"/>
                  <w:marRight w:val="0"/>
                  <w:marTop w:val="0"/>
                  <w:marBottom w:val="0"/>
                  <w:divBdr>
                    <w:top w:val="none" w:sz="0" w:space="0" w:color="auto"/>
                    <w:left w:val="none" w:sz="0" w:space="0" w:color="auto"/>
                    <w:bottom w:val="none" w:sz="0" w:space="0" w:color="auto"/>
                    <w:right w:val="none" w:sz="0" w:space="0" w:color="auto"/>
                  </w:divBdr>
                  <w:divsChild>
                    <w:div w:id="1901398863">
                      <w:marLeft w:val="0"/>
                      <w:marRight w:val="0"/>
                      <w:marTop w:val="0"/>
                      <w:marBottom w:val="0"/>
                      <w:divBdr>
                        <w:top w:val="none" w:sz="0" w:space="0" w:color="auto"/>
                        <w:left w:val="none" w:sz="0" w:space="0" w:color="auto"/>
                        <w:bottom w:val="none" w:sz="0" w:space="0" w:color="auto"/>
                        <w:right w:val="none" w:sz="0" w:space="0" w:color="auto"/>
                      </w:divBdr>
                    </w:div>
                  </w:divsChild>
                </w:div>
                <w:div w:id="1494300469">
                  <w:marLeft w:val="0"/>
                  <w:marRight w:val="0"/>
                  <w:marTop w:val="0"/>
                  <w:marBottom w:val="0"/>
                  <w:divBdr>
                    <w:top w:val="none" w:sz="0" w:space="0" w:color="auto"/>
                    <w:left w:val="none" w:sz="0" w:space="0" w:color="auto"/>
                    <w:bottom w:val="none" w:sz="0" w:space="0" w:color="auto"/>
                    <w:right w:val="none" w:sz="0" w:space="0" w:color="auto"/>
                  </w:divBdr>
                  <w:divsChild>
                    <w:div w:id="1631592446">
                      <w:marLeft w:val="0"/>
                      <w:marRight w:val="0"/>
                      <w:marTop w:val="0"/>
                      <w:marBottom w:val="0"/>
                      <w:divBdr>
                        <w:top w:val="none" w:sz="0" w:space="0" w:color="auto"/>
                        <w:left w:val="none" w:sz="0" w:space="0" w:color="auto"/>
                        <w:bottom w:val="none" w:sz="0" w:space="0" w:color="auto"/>
                        <w:right w:val="none" w:sz="0" w:space="0" w:color="auto"/>
                      </w:divBdr>
                    </w:div>
                  </w:divsChild>
                </w:div>
                <w:div w:id="1496022730">
                  <w:marLeft w:val="0"/>
                  <w:marRight w:val="0"/>
                  <w:marTop w:val="0"/>
                  <w:marBottom w:val="0"/>
                  <w:divBdr>
                    <w:top w:val="none" w:sz="0" w:space="0" w:color="auto"/>
                    <w:left w:val="none" w:sz="0" w:space="0" w:color="auto"/>
                    <w:bottom w:val="none" w:sz="0" w:space="0" w:color="auto"/>
                    <w:right w:val="none" w:sz="0" w:space="0" w:color="auto"/>
                  </w:divBdr>
                </w:div>
                <w:div w:id="1507211390">
                  <w:marLeft w:val="0"/>
                  <w:marRight w:val="0"/>
                  <w:marTop w:val="0"/>
                  <w:marBottom w:val="0"/>
                  <w:divBdr>
                    <w:top w:val="none" w:sz="0" w:space="0" w:color="auto"/>
                    <w:left w:val="none" w:sz="0" w:space="0" w:color="auto"/>
                    <w:bottom w:val="none" w:sz="0" w:space="0" w:color="auto"/>
                    <w:right w:val="none" w:sz="0" w:space="0" w:color="auto"/>
                  </w:divBdr>
                  <w:divsChild>
                    <w:div w:id="986594284">
                      <w:marLeft w:val="0"/>
                      <w:marRight w:val="0"/>
                      <w:marTop w:val="0"/>
                      <w:marBottom w:val="0"/>
                      <w:divBdr>
                        <w:top w:val="none" w:sz="0" w:space="0" w:color="auto"/>
                        <w:left w:val="none" w:sz="0" w:space="0" w:color="auto"/>
                        <w:bottom w:val="none" w:sz="0" w:space="0" w:color="auto"/>
                        <w:right w:val="none" w:sz="0" w:space="0" w:color="auto"/>
                      </w:divBdr>
                    </w:div>
                  </w:divsChild>
                </w:div>
                <w:div w:id="1528911601">
                  <w:marLeft w:val="0"/>
                  <w:marRight w:val="0"/>
                  <w:marTop w:val="0"/>
                  <w:marBottom w:val="0"/>
                  <w:divBdr>
                    <w:top w:val="none" w:sz="0" w:space="0" w:color="auto"/>
                    <w:left w:val="none" w:sz="0" w:space="0" w:color="auto"/>
                    <w:bottom w:val="none" w:sz="0" w:space="0" w:color="auto"/>
                    <w:right w:val="none" w:sz="0" w:space="0" w:color="auto"/>
                  </w:divBdr>
                  <w:divsChild>
                    <w:div w:id="2019307095">
                      <w:marLeft w:val="0"/>
                      <w:marRight w:val="0"/>
                      <w:marTop w:val="0"/>
                      <w:marBottom w:val="0"/>
                      <w:divBdr>
                        <w:top w:val="none" w:sz="0" w:space="0" w:color="auto"/>
                        <w:left w:val="none" w:sz="0" w:space="0" w:color="auto"/>
                        <w:bottom w:val="none" w:sz="0" w:space="0" w:color="auto"/>
                        <w:right w:val="none" w:sz="0" w:space="0" w:color="auto"/>
                      </w:divBdr>
                    </w:div>
                  </w:divsChild>
                </w:div>
                <w:div w:id="1566450803">
                  <w:marLeft w:val="0"/>
                  <w:marRight w:val="0"/>
                  <w:marTop w:val="0"/>
                  <w:marBottom w:val="0"/>
                  <w:divBdr>
                    <w:top w:val="none" w:sz="0" w:space="0" w:color="auto"/>
                    <w:left w:val="none" w:sz="0" w:space="0" w:color="auto"/>
                    <w:bottom w:val="none" w:sz="0" w:space="0" w:color="auto"/>
                    <w:right w:val="none" w:sz="0" w:space="0" w:color="auto"/>
                  </w:divBdr>
                  <w:divsChild>
                    <w:div w:id="239602211">
                      <w:marLeft w:val="0"/>
                      <w:marRight w:val="0"/>
                      <w:marTop w:val="0"/>
                      <w:marBottom w:val="0"/>
                      <w:divBdr>
                        <w:top w:val="none" w:sz="0" w:space="0" w:color="auto"/>
                        <w:left w:val="none" w:sz="0" w:space="0" w:color="auto"/>
                        <w:bottom w:val="none" w:sz="0" w:space="0" w:color="auto"/>
                        <w:right w:val="none" w:sz="0" w:space="0" w:color="auto"/>
                      </w:divBdr>
                    </w:div>
                  </w:divsChild>
                </w:div>
                <w:div w:id="1622491867">
                  <w:marLeft w:val="0"/>
                  <w:marRight w:val="0"/>
                  <w:marTop w:val="0"/>
                  <w:marBottom w:val="0"/>
                  <w:divBdr>
                    <w:top w:val="none" w:sz="0" w:space="0" w:color="auto"/>
                    <w:left w:val="none" w:sz="0" w:space="0" w:color="auto"/>
                    <w:bottom w:val="none" w:sz="0" w:space="0" w:color="auto"/>
                    <w:right w:val="none" w:sz="0" w:space="0" w:color="auto"/>
                  </w:divBdr>
                  <w:divsChild>
                    <w:div w:id="213741715">
                      <w:marLeft w:val="0"/>
                      <w:marRight w:val="0"/>
                      <w:marTop w:val="0"/>
                      <w:marBottom w:val="0"/>
                      <w:divBdr>
                        <w:top w:val="none" w:sz="0" w:space="0" w:color="auto"/>
                        <w:left w:val="none" w:sz="0" w:space="0" w:color="auto"/>
                        <w:bottom w:val="none" w:sz="0" w:space="0" w:color="auto"/>
                        <w:right w:val="none" w:sz="0" w:space="0" w:color="auto"/>
                      </w:divBdr>
                    </w:div>
                    <w:div w:id="639454701">
                      <w:marLeft w:val="0"/>
                      <w:marRight w:val="0"/>
                      <w:marTop w:val="0"/>
                      <w:marBottom w:val="0"/>
                      <w:divBdr>
                        <w:top w:val="none" w:sz="0" w:space="0" w:color="auto"/>
                        <w:left w:val="none" w:sz="0" w:space="0" w:color="auto"/>
                        <w:bottom w:val="none" w:sz="0" w:space="0" w:color="auto"/>
                        <w:right w:val="none" w:sz="0" w:space="0" w:color="auto"/>
                      </w:divBdr>
                    </w:div>
                  </w:divsChild>
                </w:div>
                <w:div w:id="1669792272">
                  <w:marLeft w:val="0"/>
                  <w:marRight w:val="0"/>
                  <w:marTop w:val="0"/>
                  <w:marBottom w:val="0"/>
                  <w:divBdr>
                    <w:top w:val="none" w:sz="0" w:space="0" w:color="auto"/>
                    <w:left w:val="none" w:sz="0" w:space="0" w:color="auto"/>
                    <w:bottom w:val="none" w:sz="0" w:space="0" w:color="auto"/>
                    <w:right w:val="none" w:sz="0" w:space="0" w:color="auto"/>
                  </w:divBdr>
                  <w:divsChild>
                    <w:div w:id="554582844">
                      <w:marLeft w:val="0"/>
                      <w:marRight w:val="0"/>
                      <w:marTop w:val="0"/>
                      <w:marBottom w:val="0"/>
                      <w:divBdr>
                        <w:top w:val="none" w:sz="0" w:space="0" w:color="auto"/>
                        <w:left w:val="none" w:sz="0" w:space="0" w:color="auto"/>
                        <w:bottom w:val="none" w:sz="0" w:space="0" w:color="auto"/>
                        <w:right w:val="none" w:sz="0" w:space="0" w:color="auto"/>
                      </w:divBdr>
                    </w:div>
                  </w:divsChild>
                </w:div>
                <w:div w:id="1753619798">
                  <w:marLeft w:val="0"/>
                  <w:marRight w:val="0"/>
                  <w:marTop w:val="0"/>
                  <w:marBottom w:val="0"/>
                  <w:divBdr>
                    <w:top w:val="none" w:sz="0" w:space="0" w:color="auto"/>
                    <w:left w:val="none" w:sz="0" w:space="0" w:color="auto"/>
                    <w:bottom w:val="none" w:sz="0" w:space="0" w:color="auto"/>
                    <w:right w:val="none" w:sz="0" w:space="0" w:color="auto"/>
                  </w:divBdr>
                  <w:divsChild>
                    <w:div w:id="246231199">
                      <w:marLeft w:val="0"/>
                      <w:marRight w:val="0"/>
                      <w:marTop w:val="0"/>
                      <w:marBottom w:val="0"/>
                      <w:divBdr>
                        <w:top w:val="none" w:sz="0" w:space="0" w:color="auto"/>
                        <w:left w:val="none" w:sz="0" w:space="0" w:color="auto"/>
                        <w:bottom w:val="none" w:sz="0" w:space="0" w:color="auto"/>
                        <w:right w:val="none" w:sz="0" w:space="0" w:color="auto"/>
                      </w:divBdr>
                    </w:div>
                    <w:div w:id="1471821975">
                      <w:marLeft w:val="0"/>
                      <w:marRight w:val="0"/>
                      <w:marTop w:val="0"/>
                      <w:marBottom w:val="0"/>
                      <w:divBdr>
                        <w:top w:val="none" w:sz="0" w:space="0" w:color="auto"/>
                        <w:left w:val="none" w:sz="0" w:space="0" w:color="auto"/>
                        <w:bottom w:val="none" w:sz="0" w:space="0" w:color="auto"/>
                        <w:right w:val="none" w:sz="0" w:space="0" w:color="auto"/>
                      </w:divBdr>
                    </w:div>
                  </w:divsChild>
                </w:div>
                <w:div w:id="1818650278">
                  <w:marLeft w:val="0"/>
                  <w:marRight w:val="0"/>
                  <w:marTop w:val="0"/>
                  <w:marBottom w:val="0"/>
                  <w:divBdr>
                    <w:top w:val="none" w:sz="0" w:space="0" w:color="auto"/>
                    <w:left w:val="none" w:sz="0" w:space="0" w:color="auto"/>
                    <w:bottom w:val="none" w:sz="0" w:space="0" w:color="auto"/>
                    <w:right w:val="none" w:sz="0" w:space="0" w:color="auto"/>
                  </w:divBdr>
                  <w:divsChild>
                    <w:div w:id="1459253896">
                      <w:marLeft w:val="0"/>
                      <w:marRight w:val="0"/>
                      <w:marTop w:val="0"/>
                      <w:marBottom w:val="0"/>
                      <w:divBdr>
                        <w:top w:val="none" w:sz="0" w:space="0" w:color="auto"/>
                        <w:left w:val="none" w:sz="0" w:space="0" w:color="auto"/>
                        <w:bottom w:val="none" w:sz="0" w:space="0" w:color="auto"/>
                        <w:right w:val="none" w:sz="0" w:space="0" w:color="auto"/>
                      </w:divBdr>
                    </w:div>
                  </w:divsChild>
                </w:div>
                <w:div w:id="1919634045">
                  <w:marLeft w:val="0"/>
                  <w:marRight w:val="0"/>
                  <w:marTop w:val="0"/>
                  <w:marBottom w:val="0"/>
                  <w:divBdr>
                    <w:top w:val="none" w:sz="0" w:space="0" w:color="auto"/>
                    <w:left w:val="none" w:sz="0" w:space="0" w:color="auto"/>
                    <w:bottom w:val="none" w:sz="0" w:space="0" w:color="auto"/>
                    <w:right w:val="none" w:sz="0" w:space="0" w:color="auto"/>
                  </w:divBdr>
                </w:div>
                <w:div w:id="1990015477">
                  <w:marLeft w:val="0"/>
                  <w:marRight w:val="0"/>
                  <w:marTop w:val="0"/>
                  <w:marBottom w:val="0"/>
                  <w:divBdr>
                    <w:top w:val="none" w:sz="0" w:space="0" w:color="auto"/>
                    <w:left w:val="none" w:sz="0" w:space="0" w:color="auto"/>
                    <w:bottom w:val="none" w:sz="0" w:space="0" w:color="auto"/>
                    <w:right w:val="none" w:sz="0" w:space="0" w:color="auto"/>
                  </w:divBdr>
                  <w:divsChild>
                    <w:div w:id="179563342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39938001">
          <w:marLeft w:val="0"/>
          <w:marRight w:val="0"/>
          <w:marTop w:val="0"/>
          <w:marBottom w:val="0"/>
          <w:divBdr>
            <w:top w:val="none" w:sz="0" w:space="0" w:color="auto"/>
            <w:left w:val="none" w:sz="0" w:space="0" w:color="auto"/>
            <w:bottom w:val="none" w:sz="0" w:space="0" w:color="auto"/>
            <w:right w:val="none" w:sz="0" w:space="0" w:color="auto"/>
          </w:divBdr>
        </w:div>
        <w:div w:id="50350081">
          <w:marLeft w:val="0"/>
          <w:marRight w:val="0"/>
          <w:marTop w:val="0"/>
          <w:marBottom w:val="0"/>
          <w:divBdr>
            <w:top w:val="none" w:sz="0" w:space="0" w:color="auto"/>
            <w:left w:val="none" w:sz="0" w:space="0" w:color="auto"/>
            <w:bottom w:val="none" w:sz="0" w:space="0" w:color="auto"/>
            <w:right w:val="none" w:sz="0" w:space="0" w:color="auto"/>
          </w:divBdr>
        </w:div>
        <w:div w:id="52824741">
          <w:marLeft w:val="0"/>
          <w:marRight w:val="0"/>
          <w:marTop w:val="0"/>
          <w:marBottom w:val="0"/>
          <w:divBdr>
            <w:top w:val="none" w:sz="0" w:space="0" w:color="auto"/>
            <w:left w:val="none" w:sz="0" w:space="0" w:color="auto"/>
            <w:bottom w:val="none" w:sz="0" w:space="0" w:color="auto"/>
            <w:right w:val="none" w:sz="0" w:space="0" w:color="auto"/>
          </w:divBdr>
        </w:div>
        <w:div w:id="78915698">
          <w:marLeft w:val="0"/>
          <w:marRight w:val="0"/>
          <w:marTop w:val="0"/>
          <w:marBottom w:val="0"/>
          <w:divBdr>
            <w:top w:val="none" w:sz="0" w:space="0" w:color="auto"/>
            <w:left w:val="none" w:sz="0" w:space="0" w:color="auto"/>
            <w:bottom w:val="none" w:sz="0" w:space="0" w:color="auto"/>
            <w:right w:val="none" w:sz="0" w:space="0" w:color="auto"/>
          </w:divBdr>
          <w:divsChild>
            <w:div w:id="830293494">
              <w:marLeft w:val="0"/>
              <w:marRight w:val="0"/>
              <w:marTop w:val="0"/>
              <w:marBottom w:val="0"/>
              <w:divBdr>
                <w:top w:val="none" w:sz="0" w:space="0" w:color="auto"/>
                <w:left w:val="none" w:sz="0" w:space="0" w:color="auto"/>
                <w:bottom w:val="none" w:sz="0" w:space="0" w:color="auto"/>
                <w:right w:val="none" w:sz="0" w:space="0" w:color="auto"/>
              </w:divBdr>
            </w:div>
          </w:divsChild>
        </w:div>
        <w:div w:id="86538724">
          <w:marLeft w:val="0"/>
          <w:marRight w:val="0"/>
          <w:marTop w:val="0"/>
          <w:marBottom w:val="0"/>
          <w:divBdr>
            <w:top w:val="none" w:sz="0" w:space="0" w:color="auto"/>
            <w:left w:val="none" w:sz="0" w:space="0" w:color="auto"/>
            <w:bottom w:val="none" w:sz="0" w:space="0" w:color="auto"/>
            <w:right w:val="none" w:sz="0" w:space="0" w:color="auto"/>
          </w:divBdr>
        </w:div>
        <w:div w:id="92097515">
          <w:marLeft w:val="0"/>
          <w:marRight w:val="0"/>
          <w:marTop w:val="0"/>
          <w:marBottom w:val="0"/>
          <w:divBdr>
            <w:top w:val="none" w:sz="0" w:space="0" w:color="auto"/>
            <w:left w:val="none" w:sz="0" w:space="0" w:color="auto"/>
            <w:bottom w:val="none" w:sz="0" w:space="0" w:color="auto"/>
            <w:right w:val="none" w:sz="0" w:space="0" w:color="auto"/>
          </w:divBdr>
          <w:divsChild>
            <w:div w:id="552471332">
              <w:marLeft w:val="0"/>
              <w:marRight w:val="0"/>
              <w:marTop w:val="0"/>
              <w:marBottom w:val="0"/>
              <w:divBdr>
                <w:top w:val="none" w:sz="0" w:space="0" w:color="auto"/>
                <w:left w:val="none" w:sz="0" w:space="0" w:color="auto"/>
                <w:bottom w:val="none" w:sz="0" w:space="0" w:color="auto"/>
                <w:right w:val="none" w:sz="0" w:space="0" w:color="auto"/>
              </w:divBdr>
            </w:div>
            <w:div w:id="563374384">
              <w:marLeft w:val="0"/>
              <w:marRight w:val="0"/>
              <w:marTop w:val="0"/>
              <w:marBottom w:val="0"/>
              <w:divBdr>
                <w:top w:val="none" w:sz="0" w:space="0" w:color="auto"/>
                <w:left w:val="none" w:sz="0" w:space="0" w:color="auto"/>
                <w:bottom w:val="none" w:sz="0" w:space="0" w:color="auto"/>
                <w:right w:val="none" w:sz="0" w:space="0" w:color="auto"/>
              </w:divBdr>
            </w:div>
            <w:div w:id="1831865621">
              <w:marLeft w:val="0"/>
              <w:marRight w:val="0"/>
              <w:marTop w:val="0"/>
              <w:marBottom w:val="0"/>
              <w:divBdr>
                <w:top w:val="none" w:sz="0" w:space="0" w:color="auto"/>
                <w:left w:val="none" w:sz="0" w:space="0" w:color="auto"/>
                <w:bottom w:val="none" w:sz="0" w:space="0" w:color="auto"/>
                <w:right w:val="none" w:sz="0" w:space="0" w:color="auto"/>
              </w:divBdr>
            </w:div>
          </w:divsChild>
        </w:div>
        <w:div w:id="95486516">
          <w:marLeft w:val="0"/>
          <w:marRight w:val="0"/>
          <w:marTop w:val="0"/>
          <w:marBottom w:val="0"/>
          <w:divBdr>
            <w:top w:val="none" w:sz="0" w:space="0" w:color="auto"/>
            <w:left w:val="none" w:sz="0" w:space="0" w:color="auto"/>
            <w:bottom w:val="none" w:sz="0" w:space="0" w:color="auto"/>
            <w:right w:val="none" w:sz="0" w:space="0" w:color="auto"/>
          </w:divBdr>
        </w:div>
        <w:div w:id="96676890">
          <w:marLeft w:val="0"/>
          <w:marRight w:val="0"/>
          <w:marTop w:val="0"/>
          <w:marBottom w:val="0"/>
          <w:divBdr>
            <w:top w:val="none" w:sz="0" w:space="0" w:color="auto"/>
            <w:left w:val="none" w:sz="0" w:space="0" w:color="auto"/>
            <w:bottom w:val="none" w:sz="0" w:space="0" w:color="auto"/>
            <w:right w:val="none" w:sz="0" w:space="0" w:color="auto"/>
          </w:divBdr>
        </w:div>
        <w:div w:id="218906958">
          <w:marLeft w:val="0"/>
          <w:marRight w:val="0"/>
          <w:marTop w:val="0"/>
          <w:marBottom w:val="0"/>
          <w:divBdr>
            <w:top w:val="none" w:sz="0" w:space="0" w:color="auto"/>
            <w:left w:val="none" w:sz="0" w:space="0" w:color="auto"/>
            <w:bottom w:val="none" w:sz="0" w:space="0" w:color="auto"/>
            <w:right w:val="none" w:sz="0" w:space="0" w:color="auto"/>
          </w:divBdr>
        </w:div>
        <w:div w:id="232205349">
          <w:marLeft w:val="0"/>
          <w:marRight w:val="0"/>
          <w:marTop w:val="0"/>
          <w:marBottom w:val="0"/>
          <w:divBdr>
            <w:top w:val="none" w:sz="0" w:space="0" w:color="auto"/>
            <w:left w:val="none" w:sz="0" w:space="0" w:color="auto"/>
            <w:bottom w:val="none" w:sz="0" w:space="0" w:color="auto"/>
            <w:right w:val="none" w:sz="0" w:space="0" w:color="auto"/>
          </w:divBdr>
        </w:div>
        <w:div w:id="237987081">
          <w:marLeft w:val="0"/>
          <w:marRight w:val="0"/>
          <w:marTop w:val="0"/>
          <w:marBottom w:val="0"/>
          <w:divBdr>
            <w:top w:val="none" w:sz="0" w:space="0" w:color="auto"/>
            <w:left w:val="none" w:sz="0" w:space="0" w:color="auto"/>
            <w:bottom w:val="none" w:sz="0" w:space="0" w:color="auto"/>
            <w:right w:val="none" w:sz="0" w:space="0" w:color="auto"/>
          </w:divBdr>
        </w:div>
        <w:div w:id="271326817">
          <w:marLeft w:val="0"/>
          <w:marRight w:val="0"/>
          <w:marTop w:val="0"/>
          <w:marBottom w:val="0"/>
          <w:divBdr>
            <w:top w:val="none" w:sz="0" w:space="0" w:color="auto"/>
            <w:left w:val="none" w:sz="0" w:space="0" w:color="auto"/>
            <w:bottom w:val="none" w:sz="0" w:space="0" w:color="auto"/>
            <w:right w:val="none" w:sz="0" w:space="0" w:color="auto"/>
          </w:divBdr>
        </w:div>
        <w:div w:id="306781987">
          <w:marLeft w:val="0"/>
          <w:marRight w:val="0"/>
          <w:marTop w:val="0"/>
          <w:marBottom w:val="0"/>
          <w:divBdr>
            <w:top w:val="none" w:sz="0" w:space="0" w:color="auto"/>
            <w:left w:val="none" w:sz="0" w:space="0" w:color="auto"/>
            <w:bottom w:val="none" w:sz="0" w:space="0" w:color="auto"/>
            <w:right w:val="none" w:sz="0" w:space="0" w:color="auto"/>
          </w:divBdr>
        </w:div>
        <w:div w:id="334112116">
          <w:marLeft w:val="0"/>
          <w:marRight w:val="0"/>
          <w:marTop w:val="0"/>
          <w:marBottom w:val="0"/>
          <w:divBdr>
            <w:top w:val="none" w:sz="0" w:space="0" w:color="auto"/>
            <w:left w:val="none" w:sz="0" w:space="0" w:color="auto"/>
            <w:bottom w:val="none" w:sz="0" w:space="0" w:color="auto"/>
            <w:right w:val="none" w:sz="0" w:space="0" w:color="auto"/>
          </w:divBdr>
          <w:divsChild>
            <w:div w:id="968588152">
              <w:marLeft w:val="0"/>
              <w:marRight w:val="0"/>
              <w:marTop w:val="0"/>
              <w:marBottom w:val="0"/>
              <w:divBdr>
                <w:top w:val="none" w:sz="0" w:space="0" w:color="auto"/>
                <w:left w:val="none" w:sz="0" w:space="0" w:color="auto"/>
                <w:bottom w:val="none" w:sz="0" w:space="0" w:color="auto"/>
                <w:right w:val="none" w:sz="0" w:space="0" w:color="auto"/>
              </w:divBdr>
            </w:div>
            <w:div w:id="1200360442">
              <w:marLeft w:val="0"/>
              <w:marRight w:val="0"/>
              <w:marTop w:val="0"/>
              <w:marBottom w:val="0"/>
              <w:divBdr>
                <w:top w:val="none" w:sz="0" w:space="0" w:color="auto"/>
                <w:left w:val="none" w:sz="0" w:space="0" w:color="auto"/>
                <w:bottom w:val="none" w:sz="0" w:space="0" w:color="auto"/>
                <w:right w:val="none" w:sz="0" w:space="0" w:color="auto"/>
              </w:divBdr>
            </w:div>
            <w:div w:id="1570117747">
              <w:marLeft w:val="0"/>
              <w:marRight w:val="0"/>
              <w:marTop w:val="0"/>
              <w:marBottom w:val="0"/>
              <w:divBdr>
                <w:top w:val="none" w:sz="0" w:space="0" w:color="auto"/>
                <w:left w:val="none" w:sz="0" w:space="0" w:color="auto"/>
                <w:bottom w:val="none" w:sz="0" w:space="0" w:color="auto"/>
                <w:right w:val="none" w:sz="0" w:space="0" w:color="auto"/>
              </w:divBdr>
            </w:div>
            <w:div w:id="2011255155">
              <w:marLeft w:val="0"/>
              <w:marRight w:val="0"/>
              <w:marTop w:val="0"/>
              <w:marBottom w:val="0"/>
              <w:divBdr>
                <w:top w:val="none" w:sz="0" w:space="0" w:color="auto"/>
                <w:left w:val="none" w:sz="0" w:space="0" w:color="auto"/>
                <w:bottom w:val="none" w:sz="0" w:space="0" w:color="auto"/>
                <w:right w:val="none" w:sz="0" w:space="0" w:color="auto"/>
              </w:divBdr>
            </w:div>
          </w:divsChild>
        </w:div>
        <w:div w:id="341322708">
          <w:marLeft w:val="0"/>
          <w:marRight w:val="0"/>
          <w:marTop w:val="0"/>
          <w:marBottom w:val="0"/>
          <w:divBdr>
            <w:top w:val="none" w:sz="0" w:space="0" w:color="auto"/>
            <w:left w:val="none" w:sz="0" w:space="0" w:color="auto"/>
            <w:bottom w:val="none" w:sz="0" w:space="0" w:color="auto"/>
            <w:right w:val="none" w:sz="0" w:space="0" w:color="auto"/>
          </w:divBdr>
        </w:div>
        <w:div w:id="361712757">
          <w:marLeft w:val="0"/>
          <w:marRight w:val="0"/>
          <w:marTop w:val="0"/>
          <w:marBottom w:val="0"/>
          <w:divBdr>
            <w:top w:val="none" w:sz="0" w:space="0" w:color="auto"/>
            <w:left w:val="none" w:sz="0" w:space="0" w:color="auto"/>
            <w:bottom w:val="none" w:sz="0" w:space="0" w:color="auto"/>
            <w:right w:val="none" w:sz="0" w:space="0" w:color="auto"/>
          </w:divBdr>
        </w:div>
        <w:div w:id="422461103">
          <w:marLeft w:val="0"/>
          <w:marRight w:val="0"/>
          <w:marTop w:val="0"/>
          <w:marBottom w:val="0"/>
          <w:divBdr>
            <w:top w:val="none" w:sz="0" w:space="0" w:color="auto"/>
            <w:left w:val="none" w:sz="0" w:space="0" w:color="auto"/>
            <w:bottom w:val="none" w:sz="0" w:space="0" w:color="auto"/>
            <w:right w:val="none" w:sz="0" w:space="0" w:color="auto"/>
          </w:divBdr>
        </w:div>
        <w:div w:id="434641545">
          <w:marLeft w:val="0"/>
          <w:marRight w:val="0"/>
          <w:marTop w:val="0"/>
          <w:marBottom w:val="0"/>
          <w:divBdr>
            <w:top w:val="none" w:sz="0" w:space="0" w:color="auto"/>
            <w:left w:val="none" w:sz="0" w:space="0" w:color="auto"/>
            <w:bottom w:val="none" w:sz="0" w:space="0" w:color="auto"/>
            <w:right w:val="none" w:sz="0" w:space="0" w:color="auto"/>
          </w:divBdr>
        </w:div>
        <w:div w:id="448206138">
          <w:marLeft w:val="0"/>
          <w:marRight w:val="0"/>
          <w:marTop w:val="0"/>
          <w:marBottom w:val="0"/>
          <w:divBdr>
            <w:top w:val="none" w:sz="0" w:space="0" w:color="auto"/>
            <w:left w:val="none" w:sz="0" w:space="0" w:color="auto"/>
            <w:bottom w:val="none" w:sz="0" w:space="0" w:color="auto"/>
            <w:right w:val="none" w:sz="0" w:space="0" w:color="auto"/>
          </w:divBdr>
        </w:div>
        <w:div w:id="490873263">
          <w:marLeft w:val="0"/>
          <w:marRight w:val="0"/>
          <w:marTop w:val="0"/>
          <w:marBottom w:val="0"/>
          <w:divBdr>
            <w:top w:val="none" w:sz="0" w:space="0" w:color="auto"/>
            <w:left w:val="none" w:sz="0" w:space="0" w:color="auto"/>
            <w:bottom w:val="none" w:sz="0" w:space="0" w:color="auto"/>
            <w:right w:val="none" w:sz="0" w:space="0" w:color="auto"/>
          </w:divBdr>
        </w:div>
        <w:div w:id="517308082">
          <w:marLeft w:val="0"/>
          <w:marRight w:val="0"/>
          <w:marTop w:val="0"/>
          <w:marBottom w:val="0"/>
          <w:divBdr>
            <w:top w:val="none" w:sz="0" w:space="0" w:color="auto"/>
            <w:left w:val="none" w:sz="0" w:space="0" w:color="auto"/>
            <w:bottom w:val="none" w:sz="0" w:space="0" w:color="auto"/>
            <w:right w:val="none" w:sz="0" w:space="0" w:color="auto"/>
          </w:divBdr>
        </w:div>
        <w:div w:id="619846012">
          <w:marLeft w:val="0"/>
          <w:marRight w:val="0"/>
          <w:marTop w:val="0"/>
          <w:marBottom w:val="0"/>
          <w:divBdr>
            <w:top w:val="none" w:sz="0" w:space="0" w:color="auto"/>
            <w:left w:val="none" w:sz="0" w:space="0" w:color="auto"/>
            <w:bottom w:val="none" w:sz="0" w:space="0" w:color="auto"/>
            <w:right w:val="none" w:sz="0" w:space="0" w:color="auto"/>
          </w:divBdr>
        </w:div>
        <w:div w:id="620498758">
          <w:marLeft w:val="0"/>
          <w:marRight w:val="0"/>
          <w:marTop w:val="0"/>
          <w:marBottom w:val="0"/>
          <w:divBdr>
            <w:top w:val="none" w:sz="0" w:space="0" w:color="auto"/>
            <w:left w:val="none" w:sz="0" w:space="0" w:color="auto"/>
            <w:bottom w:val="none" w:sz="0" w:space="0" w:color="auto"/>
            <w:right w:val="none" w:sz="0" w:space="0" w:color="auto"/>
          </w:divBdr>
          <w:divsChild>
            <w:div w:id="893541203">
              <w:marLeft w:val="-75"/>
              <w:marRight w:val="0"/>
              <w:marTop w:val="30"/>
              <w:marBottom w:val="30"/>
              <w:divBdr>
                <w:top w:val="none" w:sz="0" w:space="0" w:color="auto"/>
                <w:left w:val="none" w:sz="0" w:space="0" w:color="auto"/>
                <w:bottom w:val="none" w:sz="0" w:space="0" w:color="auto"/>
                <w:right w:val="none" w:sz="0" w:space="0" w:color="auto"/>
              </w:divBdr>
              <w:divsChild>
                <w:div w:id="45689222">
                  <w:marLeft w:val="0"/>
                  <w:marRight w:val="0"/>
                  <w:marTop w:val="0"/>
                  <w:marBottom w:val="0"/>
                  <w:divBdr>
                    <w:top w:val="none" w:sz="0" w:space="0" w:color="auto"/>
                    <w:left w:val="none" w:sz="0" w:space="0" w:color="auto"/>
                    <w:bottom w:val="none" w:sz="0" w:space="0" w:color="auto"/>
                    <w:right w:val="none" w:sz="0" w:space="0" w:color="auto"/>
                  </w:divBdr>
                  <w:divsChild>
                    <w:div w:id="1456943508">
                      <w:marLeft w:val="0"/>
                      <w:marRight w:val="0"/>
                      <w:marTop w:val="0"/>
                      <w:marBottom w:val="0"/>
                      <w:divBdr>
                        <w:top w:val="none" w:sz="0" w:space="0" w:color="auto"/>
                        <w:left w:val="none" w:sz="0" w:space="0" w:color="auto"/>
                        <w:bottom w:val="none" w:sz="0" w:space="0" w:color="auto"/>
                        <w:right w:val="none" w:sz="0" w:space="0" w:color="auto"/>
                      </w:divBdr>
                    </w:div>
                  </w:divsChild>
                </w:div>
                <w:div w:id="55665388">
                  <w:marLeft w:val="0"/>
                  <w:marRight w:val="0"/>
                  <w:marTop w:val="0"/>
                  <w:marBottom w:val="0"/>
                  <w:divBdr>
                    <w:top w:val="none" w:sz="0" w:space="0" w:color="auto"/>
                    <w:left w:val="none" w:sz="0" w:space="0" w:color="auto"/>
                    <w:bottom w:val="none" w:sz="0" w:space="0" w:color="auto"/>
                    <w:right w:val="none" w:sz="0" w:space="0" w:color="auto"/>
                  </w:divBdr>
                  <w:divsChild>
                    <w:div w:id="68041702">
                      <w:marLeft w:val="0"/>
                      <w:marRight w:val="0"/>
                      <w:marTop w:val="0"/>
                      <w:marBottom w:val="0"/>
                      <w:divBdr>
                        <w:top w:val="none" w:sz="0" w:space="0" w:color="auto"/>
                        <w:left w:val="none" w:sz="0" w:space="0" w:color="auto"/>
                        <w:bottom w:val="none" w:sz="0" w:space="0" w:color="auto"/>
                        <w:right w:val="none" w:sz="0" w:space="0" w:color="auto"/>
                      </w:divBdr>
                    </w:div>
                  </w:divsChild>
                </w:div>
                <w:div w:id="60258628">
                  <w:marLeft w:val="0"/>
                  <w:marRight w:val="0"/>
                  <w:marTop w:val="0"/>
                  <w:marBottom w:val="0"/>
                  <w:divBdr>
                    <w:top w:val="none" w:sz="0" w:space="0" w:color="auto"/>
                    <w:left w:val="none" w:sz="0" w:space="0" w:color="auto"/>
                    <w:bottom w:val="none" w:sz="0" w:space="0" w:color="auto"/>
                    <w:right w:val="none" w:sz="0" w:space="0" w:color="auto"/>
                  </w:divBdr>
                  <w:divsChild>
                    <w:div w:id="394091777">
                      <w:marLeft w:val="0"/>
                      <w:marRight w:val="0"/>
                      <w:marTop w:val="0"/>
                      <w:marBottom w:val="0"/>
                      <w:divBdr>
                        <w:top w:val="none" w:sz="0" w:space="0" w:color="auto"/>
                        <w:left w:val="none" w:sz="0" w:space="0" w:color="auto"/>
                        <w:bottom w:val="none" w:sz="0" w:space="0" w:color="auto"/>
                        <w:right w:val="none" w:sz="0" w:space="0" w:color="auto"/>
                      </w:divBdr>
                    </w:div>
                  </w:divsChild>
                </w:div>
                <w:div w:id="101537462">
                  <w:marLeft w:val="0"/>
                  <w:marRight w:val="0"/>
                  <w:marTop w:val="0"/>
                  <w:marBottom w:val="0"/>
                  <w:divBdr>
                    <w:top w:val="none" w:sz="0" w:space="0" w:color="auto"/>
                    <w:left w:val="none" w:sz="0" w:space="0" w:color="auto"/>
                    <w:bottom w:val="none" w:sz="0" w:space="0" w:color="auto"/>
                    <w:right w:val="none" w:sz="0" w:space="0" w:color="auto"/>
                  </w:divBdr>
                  <w:divsChild>
                    <w:div w:id="1091781210">
                      <w:marLeft w:val="0"/>
                      <w:marRight w:val="0"/>
                      <w:marTop w:val="0"/>
                      <w:marBottom w:val="0"/>
                      <w:divBdr>
                        <w:top w:val="none" w:sz="0" w:space="0" w:color="auto"/>
                        <w:left w:val="none" w:sz="0" w:space="0" w:color="auto"/>
                        <w:bottom w:val="none" w:sz="0" w:space="0" w:color="auto"/>
                        <w:right w:val="none" w:sz="0" w:space="0" w:color="auto"/>
                      </w:divBdr>
                    </w:div>
                  </w:divsChild>
                </w:div>
                <w:div w:id="282687348">
                  <w:marLeft w:val="0"/>
                  <w:marRight w:val="0"/>
                  <w:marTop w:val="0"/>
                  <w:marBottom w:val="0"/>
                  <w:divBdr>
                    <w:top w:val="none" w:sz="0" w:space="0" w:color="auto"/>
                    <w:left w:val="none" w:sz="0" w:space="0" w:color="auto"/>
                    <w:bottom w:val="none" w:sz="0" w:space="0" w:color="auto"/>
                    <w:right w:val="none" w:sz="0" w:space="0" w:color="auto"/>
                  </w:divBdr>
                  <w:divsChild>
                    <w:div w:id="623198937">
                      <w:marLeft w:val="0"/>
                      <w:marRight w:val="0"/>
                      <w:marTop w:val="0"/>
                      <w:marBottom w:val="0"/>
                      <w:divBdr>
                        <w:top w:val="none" w:sz="0" w:space="0" w:color="auto"/>
                        <w:left w:val="none" w:sz="0" w:space="0" w:color="auto"/>
                        <w:bottom w:val="none" w:sz="0" w:space="0" w:color="auto"/>
                        <w:right w:val="none" w:sz="0" w:space="0" w:color="auto"/>
                      </w:divBdr>
                    </w:div>
                  </w:divsChild>
                </w:div>
                <w:div w:id="326054060">
                  <w:marLeft w:val="0"/>
                  <w:marRight w:val="0"/>
                  <w:marTop w:val="0"/>
                  <w:marBottom w:val="0"/>
                  <w:divBdr>
                    <w:top w:val="none" w:sz="0" w:space="0" w:color="auto"/>
                    <w:left w:val="none" w:sz="0" w:space="0" w:color="auto"/>
                    <w:bottom w:val="none" w:sz="0" w:space="0" w:color="auto"/>
                    <w:right w:val="none" w:sz="0" w:space="0" w:color="auto"/>
                  </w:divBdr>
                  <w:divsChild>
                    <w:div w:id="1022783813">
                      <w:marLeft w:val="0"/>
                      <w:marRight w:val="0"/>
                      <w:marTop w:val="0"/>
                      <w:marBottom w:val="0"/>
                      <w:divBdr>
                        <w:top w:val="none" w:sz="0" w:space="0" w:color="auto"/>
                        <w:left w:val="none" w:sz="0" w:space="0" w:color="auto"/>
                        <w:bottom w:val="none" w:sz="0" w:space="0" w:color="auto"/>
                        <w:right w:val="none" w:sz="0" w:space="0" w:color="auto"/>
                      </w:divBdr>
                    </w:div>
                  </w:divsChild>
                </w:div>
                <w:div w:id="503939007">
                  <w:marLeft w:val="0"/>
                  <w:marRight w:val="0"/>
                  <w:marTop w:val="0"/>
                  <w:marBottom w:val="0"/>
                  <w:divBdr>
                    <w:top w:val="none" w:sz="0" w:space="0" w:color="auto"/>
                    <w:left w:val="none" w:sz="0" w:space="0" w:color="auto"/>
                    <w:bottom w:val="none" w:sz="0" w:space="0" w:color="auto"/>
                    <w:right w:val="none" w:sz="0" w:space="0" w:color="auto"/>
                  </w:divBdr>
                  <w:divsChild>
                    <w:div w:id="1972249053">
                      <w:marLeft w:val="0"/>
                      <w:marRight w:val="0"/>
                      <w:marTop w:val="0"/>
                      <w:marBottom w:val="0"/>
                      <w:divBdr>
                        <w:top w:val="none" w:sz="0" w:space="0" w:color="auto"/>
                        <w:left w:val="none" w:sz="0" w:space="0" w:color="auto"/>
                        <w:bottom w:val="none" w:sz="0" w:space="0" w:color="auto"/>
                        <w:right w:val="none" w:sz="0" w:space="0" w:color="auto"/>
                      </w:divBdr>
                    </w:div>
                  </w:divsChild>
                </w:div>
                <w:div w:id="860894752">
                  <w:marLeft w:val="0"/>
                  <w:marRight w:val="0"/>
                  <w:marTop w:val="0"/>
                  <w:marBottom w:val="0"/>
                  <w:divBdr>
                    <w:top w:val="none" w:sz="0" w:space="0" w:color="auto"/>
                    <w:left w:val="none" w:sz="0" w:space="0" w:color="auto"/>
                    <w:bottom w:val="none" w:sz="0" w:space="0" w:color="auto"/>
                    <w:right w:val="none" w:sz="0" w:space="0" w:color="auto"/>
                  </w:divBdr>
                  <w:divsChild>
                    <w:div w:id="1032655304">
                      <w:marLeft w:val="0"/>
                      <w:marRight w:val="0"/>
                      <w:marTop w:val="0"/>
                      <w:marBottom w:val="0"/>
                      <w:divBdr>
                        <w:top w:val="none" w:sz="0" w:space="0" w:color="auto"/>
                        <w:left w:val="none" w:sz="0" w:space="0" w:color="auto"/>
                        <w:bottom w:val="none" w:sz="0" w:space="0" w:color="auto"/>
                        <w:right w:val="none" w:sz="0" w:space="0" w:color="auto"/>
                      </w:divBdr>
                    </w:div>
                  </w:divsChild>
                </w:div>
                <w:div w:id="1202475822">
                  <w:marLeft w:val="0"/>
                  <w:marRight w:val="0"/>
                  <w:marTop w:val="0"/>
                  <w:marBottom w:val="0"/>
                  <w:divBdr>
                    <w:top w:val="none" w:sz="0" w:space="0" w:color="auto"/>
                    <w:left w:val="none" w:sz="0" w:space="0" w:color="auto"/>
                    <w:bottom w:val="none" w:sz="0" w:space="0" w:color="auto"/>
                    <w:right w:val="none" w:sz="0" w:space="0" w:color="auto"/>
                  </w:divBdr>
                  <w:divsChild>
                    <w:div w:id="418335294">
                      <w:marLeft w:val="0"/>
                      <w:marRight w:val="0"/>
                      <w:marTop w:val="0"/>
                      <w:marBottom w:val="0"/>
                      <w:divBdr>
                        <w:top w:val="none" w:sz="0" w:space="0" w:color="auto"/>
                        <w:left w:val="none" w:sz="0" w:space="0" w:color="auto"/>
                        <w:bottom w:val="none" w:sz="0" w:space="0" w:color="auto"/>
                        <w:right w:val="none" w:sz="0" w:space="0" w:color="auto"/>
                      </w:divBdr>
                    </w:div>
                  </w:divsChild>
                </w:div>
                <w:div w:id="1252737388">
                  <w:marLeft w:val="0"/>
                  <w:marRight w:val="0"/>
                  <w:marTop w:val="0"/>
                  <w:marBottom w:val="0"/>
                  <w:divBdr>
                    <w:top w:val="none" w:sz="0" w:space="0" w:color="auto"/>
                    <w:left w:val="none" w:sz="0" w:space="0" w:color="auto"/>
                    <w:bottom w:val="none" w:sz="0" w:space="0" w:color="auto"/>
                    <w:right w:val="none" w:sz="0" w:space="0" w:color="auto"/>
                  </w:divBdr>
                  <w:divsChild>
                    <w:div w:id="633759830">
                      <w:marLeft w:val="0"/>
                      <w:marRight w:val="0"/>
                      <w:marTop w:val="0"/>
                      <w:marBottom w:val="0"/>
                      <w:divBdr>
                        <w:top w:val="none" w:sz="0" w:space="0" w:color="auto"/>
                        <w:left w:val="none" w:sz="0" w:space="0" w:color="auto"/>
                        <w:bottom w:val="none" w:sz="0" w:space="0" w:color="auto"/>
                        <w:right w:val="none" w:sz="0" w:space="0" w:color="auto"/>
                      </w:divBdr>
                    </w:div>
                  </w:divsChild>
                </w:div>
                <w:div w:id="1277101262">
                  <w:marLeft w:val="0"/>
                  <w:marRight w:val="0"/>
                  <w:marTop w:val="0"/>
                  <w:marBottom w:val="0"/>
                  <w:divBdr>
                    <w:top w:val="none" w:sz="0" w:space="0" w:color="auto"/>
                    <w:left w:val="none" w:sz="0" w:space="0" w:color="auto"/>
                    <w:bottom w:val="none" w:sz="0" w:space="0" w:color="auto"/>
                    <w:right w:val="none" w:sz="0" w:space="0" w:color="auto"/>
                  </w:divBdr>
                  <w:divsChild>
                    <w:div w:id="1550343597">
                      <w:marLeft w:val="0"/>
                      <w:marRight w:val="0"/>
                      <w:marTop w:val="0"/>
                      <w:marBottom w:val="0"/>
                      <w:divBdr>
                        <w:top w:val="none" w:sz="0" w:space="0" w:color="auto"/>
                        <w:left w:val="none" w:sz="0" w:space="0" w:color="auto"/>
                        <w:bottom w:val="none" w:sz="0" w:space="0" w:color="auto"/>
                        <w:right w:val="none" w:sz="0" w:space="0" w:color="auto"/>
                      </w:divBdr>
                    </w:div>
                  </w:divsChild>
                </w:div>
                <w:div w:id="1291204419">
                  <w:marLeft w:val="0"/>
                  <w:marRight w:val="0"/>
                  <w:marTop w:val="0"/>
                  <w:marBottom w:val="0"/>
                  <w:divBdr>
                    <w:top w:val="none" w:sz="0" w:space="0" w:color="auto"/>
                    <w:left w:val="none" w:sz="0" w:space="0" w:color="auto"/>
                    <w:bottom w:val="none" w:sz="0" w:space="0" w:color="auto"/>
                    <w:right w:val="none" w:sz="0" w:space="0" w:color="auto"/>
                  </w:divBdr>
                  <w:divsChild>
                    <w:div w:id="1237592145">
                      <w:marLeft w:val="0"/>
                      <w:marRight w:val="0"/>
                      <w:marTop w:val="0"/>
                      <w:marBottom w:val="0"/>
                      <w:divBdr>
                        <w:top w:val="none" w:sz="0" w:space="0" w:color="auto"/>
                        <w:left w:val="none" w:sz="0" w:space="0" w:color="auto"/>
                        <w:bottom w:val="none" w:sz="0" w:space="0" w:color="auto"/>
                        <w:right w:val="none" w:sz="0" w:space="0" w:color="auto"/>
                      </w:divBdr>
                    </w:div>
                  </w:divsChild>
                </w:div>
                <w:div w:id="1357079237">
                  <w:marLeft w:val="0"/>
                  <w:marRight w:val="0"/>
                  <w:marTop w:val="0"/>
                  <w:marBottom w:val="0"/>
                  <w:divBdr>
                    <w:top w:val="none" w:sz="0" w:space="0" w:color="auto"/>
                    <w:left w:val="none" w:sz="0" w:space="0" w:color="auto"/>
                    <w:bottom w:val="none" w:sz="0" w:space="0" w:color="auto"/>
                    <w:right w:val="none" w:sz="0" w:space="0" w:color="auto"/>
                  </w:divBdr>
                  <w:divsChild>
                    <w:div w:id="1310791994">
                      <w:marLeft w:val="0"/>
                      <w:marRight w:val="0"/>
                      <w:marTop w:val="0"/>
                      <w:marBottom w:val="0"/>
                      <w:divBdr>
                        <w:top w:val="none" w:sz="0" w:space="0" w:color="auto"/>
                        <w:left w:val="none" w:sz="0" w:space="0" w:color="auto"/>
                        <w:bottom w:val="none" w:sz="0" w:space="0" w:color="auto"/>
                        <w:right w:val="none" w:sz="0" w:space="0" w:color="auto"/>
                      </w:divBdr>
                    </w:div>
                  </w:divsChild>
                </w:div>
                <w:div w:id="1441339169">
                  <w:marLeft w:val="0"/>
                  <w:marRight w:val="0"/>
                  <w:marTop w:val="0"/>
                  <w:marBottom w:val="0"/>
                  <w:divBdr>
                    <w:top w:val="none" w:sz="0" w:space="0" w:color="auto"/>
                    <w:left w:val="none" w:sz="0" w:space="0" w:color="auto"/>
                    <w:bottom w:val="none" w:sz="0" w:space="0" w:color="auto"/>
                    <w:right w:val="none" w:sz="0" w:space="0" w:color="auto"/>
                  </w:divBdr>
                  <w:divsChild>
                    <w:div w:id="1210918356">
                      <w:marLeft w:val="0"/>
                      <w:marRight w:val="0"/>
                      <w:marTop w:val="0"/>
                      <w:marBottom w:val="0"/>
                      <w:divBdr>
                        <w:top w:val="none" w:sz="0" w:space="0" w:color="auto"/>
                        <w:left w:val="none" w:sz="0" w:space="0" w:color="auto"/>
                        <w:bottom w:val="none" w:sz="0" w:space="0" w:color="auto"/>
                        <w:right w:val="none" w:sz="0" w:space="0" w:color="auto"/>
                      </w:divBdr>
                    </w:div>
                  </w:divsChild>
                </w:div>
                <w:div w:id="1452626769">
                  <w:marLeft w:val="0"/>
                  <w:marRight w:val="0"/>
                  <w:marTop w:val="0"/>
                  <w:marBottom w:val="0"/>
                  <w:divBdr>
                    <w:top w:val="none" w:sz="0" w:space="0" w:color="auto"/>
                    <w:left w:val="none" w:sz="0" w:space="0" w:color="auto"/>
                    <w:bottom w:val="none" w:sz="0" w:space="0" w:color="auto"/>
                    <w:right w:val="none" w:sz="0" w:space="0" w:color="auto"/>
                  </w:divBdr>
                  <w:divsChild>
                    <w:div w:id="1994261426">
                      <w:marLeft w:val="0"/>
                      <w:marRight w:val="0"/>
                      <w:marTop w:val="0"/>
                      <w:marBottom w:val="0"/>
                      <w:divBdr>
                        <w:top w:val="none" w:sz="0" w:space="0" w:color="auto"/>
                        <w:left w:val="none" w:sz="0" w:space="0" w:color="auto"/>
                        <w:bottom w:val="none" w:sz="0" w:space="0" w:color="auto"/>
                        <w:right w:val="none" w:sz="0" w:space="0" w:color="auto"/>
                      </w:divBdr>
                    </w:div>
                  </w:divsChild>
                </w:div>
                <w:div w:id="1509783102">
                  <w:marLeft w:val="0"/>
                  <w:marRight w:val="0"/>
                  <w:marTop w:val="0"/>
                  <w:marBottom w:val="0"/>
                  <w:divBdr>
                    <w:top w:val="none" w:sz="0" w:space="0" w:color="auto"/>
                    <w:left w:val="none" w:sz="0" w:space="0" w:color="auto"/>
                    <w:bottom w:val="none" w:sz="0" w:space="0" w:color="auto"/>
                    <w:right w:val="none" w:sz="0" w:space="0" w:color="auto"/>
                  </w:divBdr>
                </w:div>
                <w:div w:id="1530145101">
                  <w:marLeft w:val="0"/>
                  <w:marRight w:val="0"/>
                  <w:marTop w:val="0"/>
                  <w:marBottom w:val="0"/>
                  <w:divBdr>
                    <w:top w:val="none" w:sz="0" w:space="0" w:color="auto"/>
                    <w:left w:val="none" w:sz="0" w:space="0" w:color="auto"/>
                    <w:bottom w:val="none" w:sz="0" w:space="0" w:color="auto"/>
                    <w:right w:val="none" w:sz="0" w:space="0" w:color="auto"/>
                  </w:divBdr>
                  <w:divsChild>
                    <w:div w:id="1486436044">
                      <w:marLeft w:val="0"/>
                      <w:marRight w:val="0"/>
                      <w:marTop w:val="0"/>
                      <w:marBottom w:val="0"/>
                      <w:divBdr>
                        <w:top w:val="none" w:sz="0" w:space="0" w:color="auto"/>
                        <w:left w:val="none" w:sz="0" w:space="0" w:color="auto"/>
                        <w:bottom w:val="none" w:sz="0" w:space="0" w:color="auto"/>
                        <w:right w:val="none" w:sz="0" w:space="0" w:color="auto"/>
                      </w:divBdr>
                    </w:div>
                  </w:divsChild>
                </w:div>
                <w:div w:id="2005426664">
                  <w:marLeft w:val="0"/>
                  <w:marRight w:val="0"/>
                  <w:marTop w:val="0"/>
                  <w:marBottom w:val="0"/>
                  <w:divBdr>
                    <w:top w:val="none" w:sz="0" w:space="0" w:color="auto"/>
                    <w:left w:val="none" w:sz="0" w:space="0" w:color="auto"/>
                    <w:bottom w:val="none" w:sz="0" w:space="0" w:color="auto"/>
                    <w:right w:val="none" w:sz="0" w:space="0" w:color="auto"/>
                  </w:divBdr>
                  <w:divsChild>
                    <w:div w:id="191404944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624850682">
          <w:marLeft w:val="0"/>
          <w:marRight w:val="0"/>
          <w:marTop w:val="0"/>
          <w:marBottom w:val="0"/>
          <w:divBdr>
            <w:top w:val="none" w:sz="0" w:space="0" w:color="auto"/>
            <w:left w:val="none" w:sz="0" w:space="0" w:color="auto"/>
            <w:bottom w:val="none" w:sz="0" w:space="0" w:color="auto"/>
            <w:right w:val="none" w:sz="0" w:space="0" w:color="auto"/>
          </w:divBdr>
        </w:div>
        <w:div w:id="641420512">
          <w:marLeft w:val="0"/>
          <w:marRight w:val="0"/>
          <w:marTop w:val="0"/>
          <w:marBottom w:val="0"/>
          <w:divBdr>
            <w:top w:val="none" w:sz="0" w:space="0" w:color="auto"/>
            <w:left w:val="none" w:sz="0" w:space="0" w:color="auto"/>
            <w:bottom w:val="none" w:sz="0" w:space="0" w:color="auto"/>
            <w:right w:val="none" w:sz="0" w:space="0" w:color="auto"/>
          </w:divBdr>
          <w:divsChild>
            <w:div w:id="217858090">
              <w:marLeft w:val="0"/>
              <w:marRight w:val="0"/>
              <w:marTop w:val="0"/>
              <w:marBottom w:val="0"/>
              <w:divBdr>
                <w:top w:val="none" w:sz="0" w:space="0" w:color="auto"/>
                <w:left w:val="none" w:sz="0" w:space="0" w:color="auto"/>
                <w:bottom w:val="none" w:sz="0" w:space="0" w:color="auto"/>
                <w:right w:val="none" w:sz="0" w:space="0" w:color="auto"/>
              </w:divBdr>
            </w:div>
          </w:divsChild>
        </w:div>
        <w:div w:id="653995381">
          <w:marLeft w:val="0"/>
          <w:marRight w:val="0"/>
          <w:marTop w:val="0"/>
          <w:marBottom w:val="0"/>
          <w:divBdr>
            <w:top w:val="none" w:sz="0" w:space="0" w:color="auto"/>
            <w:left w:val="none" w:sz="0" w:space="0" w:color="auto"/>
            <w:bottom w:val="none" w:sz="0" w:space="0" w:color="auto"/>
            <w:right w:val="none" w:sz="0" w:space="0" w:color="auto"/>
          </w:divBdr>
        </w:div>
        <w:div w:id="706219468">
          <w:marLeft w:val="0"/>
          <w:marRight w:val="0"/>
          <w:marTop w:val="0"/>
          <w:marBottom w:val="0"/>
          <w:divBdr>
            <w:top w:val="none" w:sz="0" w:space="0" w:color="auto"/>
            <w:left w:val="none" w:sz="0" w:space="0" w:color="auto"/>
            <w:bottom w:val="none" w:sz="0" w:space="0" w:color="auto"/>
            <w:right w:val="none" w:sz="0" w:space="0" w:color="auto"/>
          </w:divBdr>
        </w:div>
        <w:div w:id="726758713">
          <w:marLeft w:val="0"/>
          <w:marRight w:val="0"/>
          <w:marTop w:val="0"/>
          <w:marBottom w:val="0"/>
          <w:divBdr>
            <w:top w:val="none" w:sz="0" w:space="0" w:color="auto"/>
            <w:left w:val="none" w:sz="0" w:space="0" w:color="auto"/>
            <w:bottom w:val="none" w:sz="0" w:space="0" w:color="auto"/>
            <w:right w:val="none" w:sz="0" w:space="0" w:color="auto"/>
          </w:divBdr>
        </w:div>
        <w:div w:id="741953410">
          <w:marLeft w:val="0"/>
          <w:marRight w:val="0"/>
          <w:marTop w:val="0"/>
          <w:marBottom w:val="0"/>
          <w:divBdr>
            <w:top w:val="none" w:sz="0" w:space="0" w:color="auto"/>
            <w:left w:val="none" w:sz="0" w:space="0" w:color="auto"/>
            <w:bottom w:val="none" w:sz="0" w:space="0" w:color="auto"/>
            <w:right w:val="none" w:sz="0" w:space="0" w:color="auto"/>
          </w:divBdr>
        </w:div>
        <w:div w:id="783691679">
          <w:marLeft w:val="0"/>
          <w:marRight w:val="0"/>
          <w:marTop w:val="0"/>
          <w:marBottom w:val="0"/>
          <w:divBdr>
            <w:top w:val="none" w:sz="0" w:space="0" w:color="auto"/>
            <w:left w:val="none" w:sz="0" w:space="0" w:color="auto"/>
            <w:bottom w:val="none" w:sz="0" w:space="0" w:color="auto"/>
            <w:right w:val="none" w:sz="0" w:space="0" w:color="auto"/>
          </w:divBdr>
        </w:div>
        <w:div w:id="816721603">
          <w:marLeft w:val="0"/>
          <w:marRight w:val="0"/>
          <w:marTop w:val="0"/>
          <w:marBottom w:val="0"/>
          <w:divBdr>
            <w:top w:val="none" w:sz="0" w:space="0" w:color="auto"/>
            <w:left w:val="none" w:sz="0" w:space="0" w:color="auto"/>
            <w:bottom w:val="none" w:sz="0" w:space="0" w:color="auto"/>
            <w:right w:val="none" w:sz="0" w:space="0" w:color="auto"/>
          </w:divBdr>
        </w:div>
        <w:div w:id="897788697">
          <w:marLeft w:val="0"/>
          <w:marRight w:val="0"/>
          <w:marTop w:val="0"/>
          <w:marBottom w:val="0"/>
          <w:divBdr>
            <w:top w:val="none" w:sz="0" w:space="0" w:color="auto"/>
            <w:left w:val="none" w:sz="0" w:space="0" w:color="auto"/>
            <w:bottom w:val="none" w:sz="0" w:space="0" w:color="auto"/>
            <w:right w:val="none" w:sz="0" w:space="0" w:color="auto"/>
          </w:divBdr>
        </w:div>
        <w:div w:id="972293694">
          <w:marLeft w:val="0"/>
          <w:marRight w:val="0"/>
          <w:marTop w:val="0"/>
          <w:marBottom w:val="0"/>
          <w:divBdr>
            <w:top w:val="none" w:sz="0" w:space="0" w:color="auto"/>
            <w:left w:val="none" w:sz="0" w:space="0" w:color="auto"/>
            <w:bottom w:val="none" w:sz="0" w:space="0" w:color="auto"/>
            <w:right w:val="none" w:sz="0" w:space="0" w:color="auto"/>
          </w:divBdr>
        </w:div>
        <w:div w:id="1004547766">
          <w:marLeft w:val="0"/>
          <w:marRight w:val="0"/>
          <w:marTop w:val="0"/>
          <w:marBottom w:val="0"/>
          <w:divBdr>
            <w:top w:val="none" w:sz="0" w:space="0" w:color="auto"/>
            <w:left w:val="none" w:sz="0" w:space="0" w:color="auto"/>
            <w:bottom w:val="none" w:sz="0" w:space="0" w:color="auto"/>
            <w:right w:val="none" w:sz="0" w:space="0" w:color="auto"/>
          </w:divBdr>
        </w:div>
        <w:div w:id="1008677376">
          <w:marLeft w:val="0"/>
          <w:marRight w:val="0"/>
          <w:marTop w:val="0"/>
          <w:marBottom w:val="0"/>
          <w:divBdr>
            <w:top w:val="none" w:sz="0" w:space="0" w:color="auto"/>
            <w:left w:val="none" w:sz="0" w:space="0" w:color="auto"/>
            <w:bottom w:val="none" w:sz="0" w:space="0" w:color="auto"/>
            <w:right w:val="none" w:sz="0" w:space="0" w:color="auto"/>
          </w:divBdr>
        </w:div>
        <w:div w:id="1110203067">
          <w:marLeft w:val="0"/>
          <w:marRight w:val="0"/>
          <w:marTop w:val="0"/>
          <w:marBottom w:val="0"/>
          <w:divBdr>
            <w:top w:val="none" w:sz="0" w:space="0" w:color="auto"/>
            <w:left w:val="none" w:sz="0" w:space="0" w:color="auto"/>
            <w:bottom w:val="none" w:sz="0" w:space="0" w:color="auto"/>
            <w:right w:val="none" w:sz="0" w:space="0" w:color="auto"/>
          </w:divBdr>
          <w:divsChild>
            <w:div w:id="1346593267">
              <w:marLeft w:val="0"/>
              <w:marRight w:val="0"/>
              <w:marTop w:val="0"/>
              <w:marBottom w:val="0"/>
              <w:divBdr>
                <w:top w:val="none" w:sz="0" w:space="0" w:color="auto"/>
                <w:left w:val="none" w:sz="0" w:space="0" w:color="auto"/>
                <w:bottom w:val="none" w:sz="0" w:space="0" w:color="auto"/>
                <w:right w:val="none" w:sz="0" w:space="0" w:color="auto"/>
              </w:divBdr>
            </w:div>
          </w:divsChild>
        </w:div>
        <w:div w:id="1124468962">
          <w:marLeft w:val="0"/>
          <w:marRight w:val="0"/>
          <w:marTop w:val="0"/>
          <w:marBottom w:val="0"/>
          <w:divBdr>
            <w:top w:val="none" w:sz="0" w:space="0" w:color="auto"/>
            <w:left w:val="none" w:sz="0" w:space="0" w:color="auto"/>
            <w:bottom w:val="none" w:sz="0" w:space="0" w:color="auto"/>
            <w:right w:val="none" w:sz="0" w:space="0" w:color="auto"/>
          </w:divBdr>
        </w:div>
        <w:div w:id="1155149771">
          <w:marLeft w:val="0"/>
          <w:marRight w:val="0"/>
          <w:marTop w:val="0"/>
          <w:marBottom w:val="0"/>
          <w:divBdr>
            <w:top w:val="none" w:sz="0" w:space="0" w:color="auto"/>
            <w:left w:val="none" w:sz="0" w:space="0" w:color="auto"/>
            <w:bottom w:val="none" w:sz="0" w:space="0" w:color="auto"/>
            <w:right w:val="none" w:sz="0" w:space="0" w:color="auto"/>
          </w:divBdr>
          <w:divsChild>
            <w:div w:id="1320108672">
              <w:marLeft w:val="-75"/>
              <w:marRight w:val="0"/>
              <w:marTop w:val="30"/>
              <w:marBottom w:val="30"/>
              <w:divBdr>
                <w:top w:val="none" w:sz="0" w:space="0" w:color="auto"/>
                <w:left w:val="none" w:sz="0" w:space="0" w:color="auto"/>
                <w:bottom w:val="none" w:sz="0" w:space="0" w:color="auto"/>
                <w:right w:val="none" w:sz="0" w:space="0" w:color="auto"/>
              </w:divBdr>
              <w:divsChild>
                <w:div w:id="156460155">
                  <w:marLeft w:val="0"/>
                  <w:marRight w:val="0"/>
                  <w:marTop w:val="0"/>
                  <w:marBottom w:val="0"/>
                  <w:divBdr>
                    <w:top w:val="none" w:sz="0" w:space="0" w:color="auto"/>
                    <w:left w:val="none" w:sz="0" w:space="0" w:color="auto"/>
                    <w:bottom w:val="none" w:sz="0" w:space="0" w:color="auto"/>
                    <w:right w:val="none" w:sz="0" w:space="0" w:color="auto"/>
                  </w:divBdr>
                  <w:divsChild>
                    <w:div w:id="588655416">
                      <w:marLeft w:val="0"/>
                      <w:marRight w:val="0"/>
                      <w:marTop w:val="0"/>
                      <w:marBottom w:val="0"/>
                      <w:divBdr>
                        <w:top w:val="none" w:sz="0" w:space="0" w:color="auto"/>
                        <w:left w:val="none" w:sz="0" w:space="0" w:color="auto"/>
                        <w:bottom w:val="none" w:sz="0" w:space="0" w:color="auto"/>
                        <w:right w:val="none" w:sz="0" w:space="0" w:color="auto"/>
                      </w:divBdr>
                    </w:div>
                  </w:divsChild>
                </w:div>
                <w:div w:id="291638095">
                  <w:marLeft w:val="0"/>
                  <w:marRight w:val="0"/>
                  <w:marTop w:val="0"/>
                  <w:marBottom w:val="0"/>
                  <w:divBdr>
                    <w:top w:val="none" w:sz="0" w:space="0" w:color="auto"/>
                    <w:left w:val="none" w:sz="0" w:space="0" w:color="auto"/>
                    <w:bottom w:val="none" w:sz="0" w:space="0" w:color="auto"/>
                    <w:right w:val="none" w:sz="0" w:space="0" w:color="auto"/>
                  </w:divBdr>
                  <w:divsChild>
                    <w:div w:id="1564951757">
                      <w:marLeft w:val="0"/>
                      <w:marRight w:val="0"/>
                      <w:marTop w:val="0"/>
                      <w:marBottom w:val="0"/>
                      <w:divBdr>
                        <w:top w:val="none" w:sz="0" w:space="0" w:color="auto"/>
                        <w:left w:val="none" w:sz="0" w:space="0" w:color="auto"/>
                        <w:bottom w:val="none" w:sz="0" w:space="0" w:color="auto"/>
                        <w:right w:val="none" w:sz="0" w:space="0" w:color="auto"/>
                      </w:divBdr>
                    </w:div>
                  </w:divsChild>
                </w:div>
                <w:div w:id="331110651">
                  <w:marLeft w:val="0"/>
                  <w:marRight w:val="0"/>
                  <w:marTop w:val="0"/>
                  <w:marBottom w:val="0"/>
                  <w:divBdr>
                    <w:top w:val="none" w:sz="0" w:space="0" w:color="auto"/>
                    <w:left w:val="none" w:sz="0" w:space="0" w:color="auto"/>
                    <w:bottom w:val="none" w:sz="0" w:space="0" w:color="auto"/>
                    <w:right w:val="none" w:sz="0" w:space="0" w:color="auto"/>
                  </w:divBdr>
                  <w:divsChild>
                    <w:div w:id="370568297">
                      <w:marLeft w:val="0"/>
                      <w:marRight w:val="0"/>
                      <w:marTop w:val="0"/>
                      <w:marBottom w:val="0"/>
                      <w:divBdr>
                        <w:top w:val="none" w:sz="0" w:space="0" w:color="auto"/>
                        <w:left w:val="none" w:sz="0" w:space="0" w:color="auto"/>
                        <w:bottom w:val="none" w:sz="0" w:space="0" w:color="auto"/>
                        <w:right w:val="none" w:sz="0" w:space="0" w:color="auto"/>
                      </w:divBdr>
                    </w:div>
                  </w:divsChild>
                </w:div>
                <w:div w:id="510292602">
                  <w:marLeft w:val="0"/>
                  <w:marRight w:val="0"/>
                  <w:marTop w:val="0"/>
                  <w:marBottom w:val="0"/>
                  <w:divBdr>
                    <w:top w:val="none" w:sz="0" w:space="0" w:color="auto"/>
                    <w:left w:val="none" w:sz="0" w:space="0" w:color="auto"/>
                    <w:bottom w:val="none" w:sz="0" w:space="0" w:color="auto"/>
                    <w:right w:val="none" w:sz="0" w:space="0" w:color="auto"/>
                  </w:divBdr>
                </w:div>
                <w:div w:id="642199756">
                  <w:marLeft w:val="0"/>
                  <w:marRight w:val="0"/>
                  <w:marTop w:val="0"/>
                  <w:marBottom w:val="0"/>
                  <w:divBdr>
                    <w:top w:val="none" w:sz="0" w:space="0" w:color="auto"/>
                    <w:left w:val="none" w:sz="0" w:space="0" w:color="auto"/>
                    <w:bottom w:val="none" w:sz="0" w:space="0" w:color="auto"/>
                    <w:right w:val="none" w:sz="0" w:space="0" w:color="auto"/>
                  </w:divBdr>
                  <w:divsChild>
                    <w:div w:id="1633247380">
                      <w:marLeft w:val="0"/>
                      <w:marRight w:val="0"/>
                      <w:marTop w:val="0"/>
                      <w:marBottom w:val="0"/>
                      <w:divBdr>
                        <w:top w:val="none" w:sz="0" w:space="0" w:color="auto"/>
                        <w:left w:val="none" w:sz="0" w:space="0" w:color="auto"/>
                        <w:bottom w:val="none" w:sz="0" w:space="0" w:color="auto"/>
                        <w:right w:val="none" w:sz="0" w:space="0" w:color="auto"/>
                      </w:divBdr>
                    </w:div>
                  </w:divsChild>
                </w:div>
                <w:div w:id="658773624">
                  <w:marLeft w:val="0"/>
                  <w:marRight w:val="0"/>
                  <w:marTop w:val="0"/>
                  <w:marBottom w:val="0"/>
                  <w:divBdr>
                    <w:top w:val="none" w:sz="0" w:space="0" w:color="auto"/>
                    <w:left w:val="none" w:sz="0" w:space="0" w:color="auto"/>
                    <w:bottom w:val="none" w:sz="0" w:space="0" w:color="auto"/>
                    <w:right w:val="none" w:sz="0" w:space="0" w:color="auto"/>
                  </w:divBdr>
                  <w:divsChild>
                    <w:div w:id="394082729">
                      <w:marLeft w:val="0"/>
                      <w:marRight w:val="0"/>
                      <w:marTop w:val="0"/>
                      <w:marBottom w:val="0"/>
                      <w:divBdr>
                        <w:top w:val="none" w:sz="0" w:space="0" w:color="auto"/>
                        <w:left w:val="none" w:sz="0" w:space="0" w:color="auto"/>
                        <w:bottom w:val="none" w:sz="0" w:space="0" w:color="auto"/>
                        <w:right w:val="none" w:sz="0" w:space="0" w:color="auto"/>
                      </w:divBdr>
                    </w:div>
                  </w:divsChild>
                </w:div>
                <w:div w:id="669143174">
                  <w:marLeft w:val="0"/>
                  <w:marRight w:val="0"/>
                  <w:marTop w:val="0"/>
                  <w:marBottom w:val="0"/>
                  <w:divBdr>
                    <w:top w:val="none" w:sz="0" w:space="0" w:color="auto"/>
                    <w:left w:val="none" w:sz="0" w:space="0" w:color="auto"/>
                    <w:bottom w:val="none" w:sz="0" w:space="0" w:color="auto"/>
                    <w:right w:val="none" w:sz="0" w:space="0" w:color="auto"/>
                  </w:divBdr>
                  <w:divsChild>
                    <w:div w:id="1009403516">
                      <w:marLeft w:val="0"/>
                      <w:marRight w:val="0"/>
                      <w:marTop w:val="0"/>
                      <w:marBottom w:val="0"/>
                      <w:divBdr>
                        <w:top w:val="none" w:sz="0" w:space="0" w:color="auto"/>
                        <w:left w:val="none" w:sz="0" w:space="0" w:color="auto"/>
                        <w:bottom w:val="none" w:sz="0" w:space="0" w:color="auto"/>
                        <w:right w:val="none" w:sz="0" w:space="0" w:color="auto"/>
                      </w:divBdr>
                    </w:div>
                  </w:divsChild>
                </w:div>
                <w:div w:id="708652500">
                  <w:marLeft w:val="0"/>
                  <w:marRight w:val="0"/>
                  <w:marTop w:val="0"/>
                  <w:marBottom w:val="0"/>
                  <w:divBdr>
                    <w:top w:val="none" w:sz="0" w:space="0" w:color="auto"/>
                    <w:left w:val="none" w:sz="0" w:space="0" w:color="auto"/>
                    <w:bottom w:val="none" w:sz="0" w:space="0" w:color="auto"/>
                    <w:right w:val="none" w:sz="0" w:space="0" w:color="auto"/>
                  </w:divBdr>
                  <w:divsChild>
                    <w:div w:id="1309433720">
                      <w:marLeft w:val="0"/>
                      <w:marRight w:val="0"/>
                      <w:marTop w:val="0"/>
                      <w:marBottom w:val="0"/>
                      <w:divBdr>
                        <w:top w:val="none" w:sz="0" w:space="0" w:color="auto"/>
                        <w:left w:val="none" w:sz="0" w:space="0" w:color="auto"/>
                        <w:bottom w:val="none" w:sz="0" w:space="0" w:color="auto"/>
                        <w:right w:val="none" w:sz="0" w:space="0" w:color="auto"/>
                      </w:divBdr>
                    </w:div>
                  </w:divsChild>
                </w:div>
                <w:div w:id="891235772">
                  <w:marLeft w:val="0"/>
                  <w:marRight w:val="0"/>
                  <w:marTop w:val="0"/>
                  <w:marBottom w:val="0"/>
                  <w:divBdr>
                    <w:top w:val="none" w:sz="0" w:space="0" w:color="auto"/>
                    <w:left w:val="none" w:sz="0" w:space="0" w:color="auto"/>
                    <w:bottom w:val="none" w:sz="0" w:space="0" w:color="auto"/>
                    <w:right w:val="none" w:sz="0" w:space="0" w:color="auto"/>
                  </w:divBdr>
                  <w:divsChild>
                    <w:div w:id="789206744">
                      <w:marLeft w:val="0"/>
                      <w:marRight w:val="0"/>
                      <w:marTop w:val="0"/>
                      <w:marBottom w:val="0"/>
                      <w:divBdr>
                        <w:top w:val="none" w:sz="0" w:space="0" w:color="auto"/>
                        <w:left w:val="none" w:sz="0" w:space="0" w:color="auto"/>
                        <w:bottom w:val="none" w:sz="0" w:space="0" w:color="auto"/>
                        <w:right w:val="none" w:sz="0" w:space="0" w:color="auto"/>
                      </w:divBdr>
                    </w:div>
                  </w:divsChild>
                </w:div>
                <w:div w:id="977884055">
                  <w:marLeft w:val="0"/>
                  <w:marRight w:val="0"/>
                  <w:marTop w:val="0"/>
                  <w:marBottom w:val="0"/>
                  <w:divBdr>
                    <w:top w:val="none" w:sz="0" w:space="0" w:color="auto"/>
                    <w:left w:val="none" w:sz="0" w:space="0" w:color="auto"/>
                    <w:bottom w:val="none" w:sz="0" w:space="0" w:color="auto"/>
                    <w:right w:val="none" w:sz="0" w:space="0" w:color="auto"/>
                  </w:divBdr>
                  <w:divsChild>
                    <w:div w:id="604970508">
                      <w:marLeft w:val="0"/>
                      <w:marRight w:val="0"/>
                      <w:marTop w:val="0"/>
                      <w:marBottom w:val="0"/>
                      <w:divBdr>
                        <w:top w:val="none" w:sz="0" w:space="0" w:color="auto"/>
                        <w:left w:val="none" w:sz="0" w:space="0" w:color="auto"/>
                        <w:bottom w:val="none" w:sz="0" w:space="0" w:color="auto"/>
                        <w:right w:val="none" w:sz="0" w:space="0" w:color="auto"/>
                      </w:divBdr>
                    </w:div>
                  </w:divsChild>
                </w:div>
                <w:div w:id="1049573111">
                  <w:marLeft w:val="0"/>
                  <w:marRight w:val="0"/>
                  <w:marTop w:val="0"/>
                  <w:marBottom w:val="0"/>
                  <w:divBdr>
                    <w:top w:val="none" w:sz="0" w:space="0" w:color="auto"/>
                    <w:left w:val="none" w:sz="0" w:space="0" w:color="auto"/>
                    <w:bottom w:val="none" w:sz="0" w:space="0" w:color="auto"/>
                    <w:right w:val="none" w:sz="0" w:space="0" w:color="auto"/>
                  </w:divBdr>
                  <w:divsChild>
                    <w:div w:id="339434257">
                      <w:marLeft w:val="0"/>
                      <w:marRight w:val="0"/>
                      <w:marTop w:val="0"/>
                      <w:marBottom w:val="0"/>
                      <w:divBdr>
                        <w:top w:val="none" w:sz="0" w:space="0" w:color="auto"/>
                        <w:left w:val="none" w:sz="0" w:space="0" w:color="auto"/>
                        <w:bottom w:val="none" w:sz="0" w:space="0" w:color="auto"/>
                        <w:right w:val="none" w:sz="0" w:space="0" w:color="auto"/>
                      </w:divBdr>
                    </w:div>
                  </w:divsChild>
                </w:div>
                <w:div w:id="1054237763">
                  <w:marLeft w:val="0"/>
                  <w:marRight w:val="0"/>
                  <w:marTop w:val="0"/>
                  <w:marBottom w:val="0"/>
                  <w:divBdr>
                    <w:top w:val="none" w:sz="0" w:space="0" w:color="auto"/>
                    <w:left w:val="none" w:sz="0" w:space="0" w:color="auto"/>
                    <w:bottom w:val="none" w:sz="0" w:space="0" w:color="auto"/>
                    <w:right w:val="none" w:sz="0" w:space="0" w:color="auto"/>
                  </w:divBdr>
                  <w:divsChild>
                    <w:div w:id="1259675371">
                      <w:marLeft w:val="0"/>
                      <w:marRight w:val="0"/>
                      <w:marTop w:val="0"/>
                      <w:marBottom w:val="0"/>
                      <w:divBdr>
                        <w:top w:val="none" w:sz="0" w:space="0" w:color="auto"/>
                        <w:left w:val="none" w:sz="0" w:space="0" w:color="auto"/>
                        <w:bottom w:val="none" w:sz="0" w:space="0" w:color="auto"/>
                        <w:right w:val="none" w:sz="0" w:space="0" w:color="auto"/>
                      </w:divBdr>
                    </w:div>
                  </w:divsChild>
                </w:div>
                <w:div w:id="1070689924">
                  <w:marLeft w:val="0"/>
                  <w:marRight w:val="0"/>
                  <w:marTop w:val="0"/>
                  <w:marBottom w:val="0"/>
                  <w:divBdr>
                    <w:top w:val="none" w:sz="0" w:space="0" w:color="auto"/>
                    <w:left w:val="none" w:sz="0" w:space="0" w:color="auto"/>
                    <w:bottom w:val="none" w:sz="0" w:space="0" w:color="auto"/>
                    <w:right w:val="none" w:sz="0" w:space="0" w:color="auto"/>
                  </w:divBdr>
                  <w:divsChild>
                    <w:div w:id="1615357464">
                      <w:marLeft w:val="0"/>
                      <w:marRight w:val="0"/>
                      <w:marTop w:val="0"/>
                      <w:marBottom w:val="0"/>
                      <w:divBdr>
                        <w:top w:val="none" w:sz="0" w:space="0" w:color="auto"/>
                        <w:left w:val="none" w:sz="0" w:space="0" w:color="auto"/>
                        <w:bottom w:val="none" w:sz="0" w:space="0" w:color="auto"/>
                        <w:right w:val="none" w:sz="0" w:space="0" w:color="auto"/>
                      </w:divBdr>
                    </w:div>
                  </w:divsChild>
                </w:div>
                <w:div w:id="1317033924">
                  <w:marLeft w:val="0"/>
                  <w:marRight w:val="0"/>
                  <w:marTop w:val="0"/>
                  <w:marBottom w:val="0"/>
                  <w:divBdr>
                    <w:top w:val="none" w:sz="0" w:space="0" w:color="auto"/>
                    <w:left w:val="none" w:sz="0" w:space="0" w:color="auto"/>
                    <w:bottom w:val="none" w:sz="0" w:space="0" w:color="auto"/>
                    <w:right w:val="none" w:sz="0" w:space="0" w:color="auto"/>
                  </w:divBdr>
                  <w:divsChild>
                    <w:div w:id="1368290554">
                      <w:marLeft w:val="0"/>
                      <w:marRight w:val="0"/>
                      <w:marTop w:val="0"/>
                      <w:marBottom w:val="0"/>
                      <w:divBdr>
                        <w:top w:val="none" w:sz="0" w:space="0" w:color="auto"/>
                        <w:left w:val="none" w:sz="0" w:space="0" w:color="auto"/>
                        <w:bottom w:val="none" w:sz="0" w:space="0" w:color="auto"/>
                        <w:right w:val="none" w:sz="0" w:space="0" w:color="auto"/>
                      </w:divBdr>
                    </w:div>
                  </w:divsChild>
                </w:div>
                <w:div w:id="1395809633">
                  <w:marLeft w:val="0"/>
                  <w:marRight w:val="0"/>
                  <w:marTop w:val="0"/>
                  <w:marBottom w:val="0"/>
                  <w:divBdr>
                    <w:top w:val="none" w:sz="0" w:space="0" w:color="auto"/>
                    <w:left w:val="none" w:sz="0" w:space="0" w:color="auto"/>
                    <w:bottom w:val="none" w:sz="0" w:space="0" w:color="auto"/>
                    <w:right w:val="none" w:sz="0" w:space="0" w:color="auto"/>
                  </w:divBdr>
                  <w:divsChild>
                    <w:div w:id="703796968">
                      <w:marLeft w:val="0"/>
                      <w:marRight w:val="0"/>
                      <w:marTop w:val="0"/>
                      <w:marBottom w:val="0"/>
                      <w:divBdr>
                        <w:top w:val="none" w:sz="0" w:space="0" w:color="auto"/>
                        <w:left w:val="none" w:sz="0" w:space="0" w:color="auto"/>
                        <w:bottom w:val="none" w:sz="0" w:space="0" w:color="auto"/>
                        <w:right w:val="none" w:sz="0" w:space="0" w:color="auto"/>
                      </w:divBdr>
                    </w:div>
                  </w:divsChild>
                </w:div>
                <w:div w:id="1406607490">
                  <w:marLeft w:val="0"/>
                  <w:marRight w:val="0"/>
                  <w:marTop w:val="0"/>
                  <w:marBottom w:val="0"/>
                  <w:divBdr>
                    <w:top w:val="none" w:sz="0" w:space="0" w:color="auto"/>
                    <w:left w:val="none" w:sz="0" w:space="0" w:color="auto"/>
                    <w:bottom w:val="none" w:sz="0" w:space="0" w:color="auto"/>
                    <w:right w:val="none" w:sz="0" w:space="0" w:color="auto"/>
                  </w:divBdr>
                  <w:divsChild>
                    <w:div w:id="325329504">
                      <w:marLeft w:val="0"/>
                      <w:marRight w:val="0"/>
                      <w:marTop w:val="0"/>
                      <w:marBottom w:val="0"/>
                      <w:divBdr>
                        <w:top w:val="none" w:sz="0" w:space="0" w:color="auto"/>
                        <w:left w:val="none" w:sz="0" w:space="0" w:color="auto"/>
                        <w:bottom w:val="none" w:sz="0" w:space="0" w:color="auto"/>
                        <w:right w:val="none" w:sz="0" w:space="0" w:color="auto"/>
                      </w:divBdr>
                    </w:div>
                  </w:divsChild>
                </w:div>
                <w:div w:id="1415590951">
                  <w:marLeft w:val="0"/>
                  <w:marRight w:val="0"/>
                  <w:marTop w:val="0"/>
                  <w:marBottom w:val="0"/>
                  <w:divBdr>
                    <w:top w:val="none" w:sz="0" w:space="0" w:color="auto"/>
                    <w:left w:val="none" w:sz="0" w:space="0" w:color="auto"/>
                    <w:bottom w:val="none" w:sz="0" w:space="0" w:color="auto"/>
                    <w:right w:val="none" w:sz="0" w:space="0" w:color="auto"/>
                  </w:divBdr>
                  <w:divsChild>
                    <w:div w:id="52701993">
                      <w:marLeft w:val="0"/>
                      <w:marRight w:val="0"/>
                      <w:marTop w:val="0"/>
                      <w:marBottom w:val="0"/>
                      <w:divBdr>
                        <w:top w:val="none" w:sz="0" w:space="0" w:color="auto"/>
                        <w:left w:val="none" w:sz="0" w:space="0" w:color="auto"/>
                        <w:bottom w:val="none" w:sz="0" w:space="0" w:color="auto"/>
                        <w:right w:val="none" w:sz="0" w:space="0" w:color="auto"/>
                      </w:divBdr>
                    </w:div>
                  </w:divsChild>
                </w:div>
                <w:div w:id="1435830621">
                  <w:marLeft w:val="0"/>
                  <w:marRight w:val="0"/>
                  <w:marTop w:val="0"/>
                  <w:marBottom w:val="0"/>
                  <w:divBdr>
                    <w:top w:val="none" w:sz="0" w:space="0" w:color="auto"/>
                    <w:left w:val="none" w:sz="0" w:space="0" w:color="auto"/>
                    <w:bottom w:val="none" w:sz="0" w:space="0" w:color="auto"/>
                    <w:right w:val="none" w:sz="0" w:space="0" w:color="auto"/>
                  </w:divBdr>
                </w:div>
                <w:div w:id="1490517893">
                  <w:marLeft w:val="0"/>
                  <w:marRight w:val="0"/>
                  <w:marTop w:val="0"/>
                  <w:marBottom w:val="0"/>
                  <w:divBdr>
                    <w:top w:val="none" w:sz="0" w:space="0" w:color="auto"/>
                    <w:left w:val="none" w:sz="0" w:space="0" w:color="auto"/>
                    <w:bottom w:val="none" w:sz="0" w:space="0" w:color="auto"/>
                    <w:right w:val="none" w:sz="0" w:space="0" w:color="auto"/>
                  </w:divBdr>
                  <w:divsChild>
                    <w:div w:id="1074355876">
                      <w:marLeft w:val="0"/>
                      <w:marRight w:val="0"/>
                      <w:marTop w:val="0"/>
                      <w:marBottom w:val="0"/>
                      <w:divBdr>
                        <w:top w:val="none" w:sz="0" w:space="0" w:color="auto"/>
                        <w:left w:val="none" w:sz="0" w:space="0" w:color="auto"/>
                        <w:bottom w:val="none" w:sz="0" w:space="0" w:color="auto"/>
                        <w:right w:val="none" w:sz="0" w:space="0" w:color="auto"/>
                      </w:divBdr>
                    </w:div>
                  </w:divsChild>
                </w:div>
                <w:div w:id="1569881950">
                  <w:marLeft w:val="0"/>
                  <w:marRight w:val="0"/>
                  <w:marTop w:val="0"/>
                  <w:marBottom w:val="0"/>
                  <w:divBdr>
                    <w:top w:val="none" w:sz="0" w:space="0" w:color="auto"/>
                    <w:left w:val="none" w:sz="0" w:space="0" w:color="auto"/>
                    <w:bottom w:val="none" w:sz="0" w:space="0" w:color="auto"/>
                    <w:right w:val="none" w:sz="0" w:space="0" w:color="auto"/>
                  </w:divBdr>
                  <w:divsChild>
                    <w:div w:id="1532038034">
                      <w:marLeft w:val="0"/>
                      <w:marRight w:val="0"/>
                      <w:marTop w:val="0"/>
                      <w:marBottom w:val="0"/>
                      <w:divBdr>
                        <w:top w:val="none" w:sz="0" w:space="0" w:color="auto"/>
                        <w:left w:val="none" w:sz="0" w:space="0" w:color="auto"/>
                        <w:bottom w:val="none" w:sz="0" w:space="0" w:color="auto"/>
                        <w:right w:val="none" w:sz="0" w:space="0" w:color="auto"/>
                      </w:divBdr>
                    </w:div>
                  </w:divsChild>
                </w:div>
                <w:div w:id="1606695612">
                  <w:marLeft w:val="0"/>
                  <w:marRight w:val="0"/>
                  <w:marTop w:val="0"/>
                  <w:marBottom w:val="0"/>
                  <w:divBdr>
                    <w:top w:val="none" w:sz="0" w:space="0" w:color="auto"/>
                    <w:left w:val="none" w:sz="0" w:space="0" w:color="auto"/>
                    <w:bottom w:val="none" w:sz="0" w:space="0" w:color="auto"/>
                    <w:right w:val="none" w:sz="0" w:space="0" w:color="auto"/>
                  </w:divBdr>
                  <w:divsChild>
                    <w:div w:id="733549071">
                      <w:marLeft w:val="0"/>
                      <w:marRight w:val="0"/>
                      <w:marTop w:val="0"/>
                      <w:marBottom w:val="0"/>
                      <w:divBdr>
                        <w:top w:val="none" w:sz="0" w:space="0" w:color="auto"/>
                        <w:left w:val="none" w:sz="0" w:space="0" w:color="auto"/>
                        <w:bottom w:val="none" w:sz="0" w:space="0" w:color="auto"/>
                        <w:right w:val="none" w:sz="0" w:space="0" w:color="auto"/>
                      </w:divBdr>
                    </w:div>
                  </w:divsChild>
                </w:div>
                <w:div w:id="1692797230">
                  <w:marLeft w:val="0"/>
                  <w:marRight w:val="0"/>
                  <w:marTop w:val="0"/>
                  <w:marBottom w:val="0"/>
                  <w:divBdr>
                    <w:top w:val="none" w:sz="0" w:space="0" w:color="auto"/>
                    <w:left w:val="none" w:sz="0" w:space="0" w:color="auto"/>
                    <w:bottom w:val="none" w:sz="0" w:space="0" w:color="auto"/>
                    <w:right w:val="none" w:sz="0" w:space="0" w:color="auto"/>
                  </w:divBdr>
                  <w:divsChild>
                    <w:div w:id="1678997685">
                      <w:marLeft w:val="0"/>
                      <w:marRight w:val="0"/>
                      <w:marTop w:val="0"/>
                      <w:marBottom w:val="0"/>
                      <w:divBdr>
                        <w:top w:val="none" w:sz="0" w:space="0" w:color="auto"/>
                        <w:left w:val="none" w:sz="0" w:space="0" w:color="auto"/>
                        <w:bottom w:val="none" w:sz="0" w:space="0" w:color="auto"/>
                        <w:right w:val="none" w:sz="0" w:space="0" w:color="auto"/>
                      </w:divBdr>
                    </w:div>
                  </w:divsChild>
                </w:div>
                <w:div w:id="1842506069">
                  <w:marLeft w:val="0"/>
                  <w:marRight w:val="0"/>
                  <w:marTop w:val="0"/>
                  <w:marBottom w:val="0"/>
                  <w:divBdr>
                    <w:top w:val="none" w:sz="0" w:space="0" w:color="auto"/>
                    <w:left w:val="none" w:sz="0" w:space="0" w:color="auto"/>
                    <w:bottom w:val="none" w:sz="0" w:space="0" w:color="auto"/>
                    <w:right w:val="none" w:sz="0" w:space="0" w:color="auto"/>
                  </w:divBdr>
                  <w:divsChild>
                    <w:div w:id="83063397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163743894">
          <w:marLeft w:val="0"/>
          <w:marRight w:val="0"/>
          <w:marTop w:val="0"/>
          <w:marBottom w:val="0"/>
          <w:divBdr>
            <w:top w:val="none" w:sz="0" w:space="0" w:color="auto"/>
            <w:left w:val="none" w:sz="0" w:space="0" w:color="auto"/>
            <w:bottom w:val="none" w:sz="0" w:space="0" w:color="auto"/>
            <w:right w:val="none" w:sz="0" w:space="0" w:color="auto"/>
          </w:divBdr>
          <w:divsChild>
            <w:div w:id="1982538696">
              <w:marLeft w:val="0"/>
              <w:marRight w:val="0"/>
              <w:marTop w:val="0"/>
              <w:marBottom w:val="0"/>
              <w:divBdr>
                <w:top w:val="none" w:sz="0" w:space="0" w:color="auto"/>
                <w:left w:val="none" w:sz="0" w:space="0" w:color="auto"/>
                <w:bottom w:val="none" w:sz="0" w:space="0" w:color="auto"/>
                <w:right w:val="none" w:sz="0" w:space="0" w:color="auto"/>
              </w:divBdr>
            </w:div>
          </w:divsChild>
        </w:div>
        <w:div w:id="1171405831">
          <w:marLeft w:val="0"/>
          <w:marRight w:val="0"/>
          <w:marTop w:val="0"/>
          <w:marBottom w:val="0"/>
          <w:divBdr>
            <w:top w:val="none" w:sz="0" w:space="0" w:color="auto"/>
            <w:left w:val="none" w:sz="0" w:space="0" w:color="auto"/>
            <w:bottom w:val="none" w:sz="0" w:space="0" w:color="auto"/>
            <w:right w:val="none" w:sz="0" w:space="0" w:color="auto"/>
          </w:divBdr>
        </w:div>
        <w:div w:id="1174536327">
          <w:marLeft w:val="0"/>
          <w:marRight w:val="0"/>
          <w:marTop w:val="0"/>
          <w:marBottom w:val="0"/>
          <w:divBdr>
            <w:top w:val="none" w:sz="0" w:space="0" w:color="auto"/>
            <w:left w:val="none" w:sz="0" w:space="0" w:color="auto"/>
            <w:bottom w:val="none" w:sz="0" w:space="0" w:color="auto"/>
            <w:right w:val="none" w:sz="0" w:space="0" w:color="auto"/>
          </w:divBdr>
          <w:divsChild>
            <w:div w:id="1862815478">
              <w:marLeft w:val="-75"/>
              <w:marRight w:val="0"/>
              <w:marTop w:val="30"/>
              <w:marBottom w:val="30"/>
              <w:divBdr>
                <w:top w:val="none" w:sz="0" w:space="0" w:color="auto"/>
                <w:left w:val="none" w:sz="0" w:space="0" w:color="auto"/>
                <w:bottom w:val="none" w:sz="0" w:space="0" w:color="auto"/>
                <w:right w:val="none" w:sz="0" w:space="0" w:color="auto"/>
              </w:divBdr>
              <w:divsChild>
                <w:div w:id="176118131">
                  <w:marLeft w:val="0"/>
                  <w:marRight w:val="0"/>
                  <w:marTop w:val="0"/>
                  <w:marBottom w:val="0"/>
                  <w:divBdr>
                    <w:top w:val="none" w:sz="0" w:space="0" w:color="auto"/>
                    <w:left w:val="none" w:sz="0" w:space="0" w:color="auto"/>
                    <w:bottom w:val="none" w:sz="0" w:space="0" w:color="auto"/>
                    <w:right w:val="none" w:sz="0" w:space="0" w:color="auto"/>
                  </w:divBdr>
                  <w:divsChild>
                    <w:div w:id="125660446">
                      <w:marLeft w:val="0"/>
                      <w:marRight w:val="0"/>
                      <w:marTop w:val="0"/>
                      <w:marBottom w:val="0"/>
                      <w:divBdr>
                        <w:top w:val="none" w:sz="0" w:space="0" w:color="auto"/>
                        <w:left w:val="none" w:sz="0" w:space="0" w:color="auto"/>
                        <w:bottom w:val="none" w:sz="0" w:space="0" w:color="auto"/>
                        <w:right w:val="none" w:sz="0" w:space="0" w:color="auto"/>
                      </w:divBdr>
                    </w:div>
                    <w:div w:id="177081844">
                      <w:marLeft w:val="0"/>
                      <w:marRight w:val="0"/>
                      <w:marTop w:val="0"/>
                      <w:marBottom w:val="0"/>
                      <w:divBdr>
                        <w:top w:val="none" w:sz="0" w:space="0" w:color="auto"/>
                        <w:left w:val="none" w:sz="0" w:space="0" w:color="auto"/>
                        <w:bottom w:val="none" w:sz="0" w:space="0" w:color="auto"/>
                        <w:right w:val="none" w:sz="0" w:space="0" w:color="auto"/>
                      </w:divBdr>
                    </w:div>
                    <w:div w:id="768282312">
                      <w:marLeft w:val="0"/>
                      <w:marRight w:val="0"/>
                      <w:marTop w:val="0"/>
                      <w:marBottom w:val="0"/>
                      <w:divBdr>
                        <w:top w:val="none" w:sz="0" w:space="0" w:color="auto"/>
                        <w:left w:val="none" w:sz="0" w:space="0" w:color="auto"/>
                        <w:bottom w:val="none" w:sz="0" w:space="0" w:color="auto"/>
                        <w:right w:val="none" w:sz="0" w:space="0" w:color="auto"/>
                      </w:divBdr>
                    </w:div>
                    <w:div w:id="1130319788">
                      <w:marLeft w:val="0"/>
                      <w:marRight w:val="0"/>
                      <w:marTop w:val="0"/>
                      <w:marBottom w:val="0"/>
                      <w:divBdr>
                        <w:top w:val="none" w:sz="0" w:space="0" w:color="auto"/>
                        <w:left w:val="none" w:sz="0" w:space="0" w:color="auto"/>
                        <w:bottom w:val="none" w:sz="0" w:space="0" w:color="auto"/>
                        <w:right w:val="none" w:sz="0" w:space="0" w:color="auto"/>
                      </w:divBdr>
                    </w:div>
                    <w:div w:id="1143305907">
                      <w:marLeft w:val="0"/>
                      <w:marRight w:val="0"/>
                      <w:marTop w:val="0"/>
                      <w:marBottom w:val="0"/>
                      <w:divBdr>
                        <w:top w:val="none" w:sz="0" w:space="0" w:color="auto"/>
                        <w:left w:val="none" w:sz="0" w:space="0" w:color="auto"/>
                        <w:bottom w:val="none" w:sz="0" w:space="0" w:color="auto"/>
                        <w:right w:val="none" w:sz="0" w:space="0" w:color="auto"/>
                      </w:divBdr>
                    </w:div>
                    <w:div w:id="1284119561">
                      <w:marLeft w:val="0"/>
                      <w:marRight w:val="0"/>
                      <w:marTop w:val="0"/>
                      <w:marBottom w:val="0"/>
                      <w:divBdr>
                        <w:top w:val="none" w:sz="0" w:space="0" w:color="auto"/>
                        <w:left w:val="none" w:sz="0" w:space="0" w:color="auto"/>
                        <w:bottom w:val="none" w:sz="0" w:space="0" w:color="auto"/>
                        <w:right w:val="none" w:sz="0" w:space="0" w:color="auto"/>
                      </w:divBdr>
                    </w:div>
                  </w:divsChild>
                </w:div>
                <w:div w:id="540484747">
                  <w:marLeft w:val="0"/>
                  <w:marRight w:val="0"/>
                  <w:marTop w:val="0"/>
                  <w:marBottom w:val="0"/>
                  <w:divBdr>
                    <w:top w:val="none" w:sz="0" w:space="0" w:color="auto"/>
                    <w:left w:val="none" w:sz="0" w:space="0" w:color="auto"/>
                    <w:bottom w:val="none" w:sz="0" w:space="0" w:color="auto"/>
                    <w:right w:val="none" w:sz="0" w:space="0" w:color="auto"/>
                  </w:divBdr>
                  <w:divsChild>
                    <w:div w:id="864053348">
                      <w:marLeft w:val="0"/>
                      <w:marRight w:val="0"/>
                      <w:marTop w:val="0"/>
                      <w:marBottom w:val="0"/>
                      <w:divBdr>
                        <w:top w:val="none" w:sz="0" w:space="0" w:color="auto"/>
                        <w:left w:val="none" w:sz="0" w:space="0" w:color="auto"/>
                        <w:bottom w:val="none" w:sz="0" w:space="0" w:color="auto"/>
                        <w:right w:val="none" w:sz="0" w:space="0" w:color="auto"/>
                      </w:divBdr>
                    </w:div>
                    <w:div w:id="1107771808">
                      <w:marLeft w:val="0"/>
                      <w:marRight w:val="0"/>
                      <w:marTop w:val="0"/>
                      <w:marBottom w:val="0"/>
                      <w:divBdr>
                        <w:top w:val="none" w:sz="0" w:space="0" w:color="auto"/>
                        <w:left w:val="none" w:sz="0" w:space="0" w:color="auto"/>
                        <w:bottom w:val="none" w:sz="0" w:space="0" w:color="auto"/>
                        <w:right w:val="none" w:sz="0" w:space="0" w:color="auto"/>
                      </w:divBdr>
                    </w:div>
                    <w:div w:id="1430538437">
                      <w:marLeft w:val="0"/>
                      <w:marRight w:val="0"/>
                      <w:marTop w:val="0"/>
                      <w:marBottom w:val="0"/>
                      <w:divBdr>
                        <w:top w:val="none" w:sz="0" w:space="0" w:color="auto"/>
                        <w:left w:val="none" w:sz="0" w:space="0" w:color="auto"/>
                        <w:bottom w:val="none" w:sz="0" w:space="0" w:color="auto"/>
                        <w:right w:val="none" w:sz="0" w:space="0" w:color="auto"/>
                      </w:divBdr>
                    </w:div>
                    <w:div w:id="1486317054">
                      <w:marLeft w:val="0"/>
                      <w:marRight w:val="0"/>
                      <w:marTop w:val="0"/>
                      <w:marBottom w:val="0"/>
                      <w:divBdr>
                        <w:top w:val="none" w:sz="0" w:space="0" w:color="auto"/>
                        <w:left w:val="none" w:sz="0" w:space="0" w:color="auto"/>
                        <w:bottom w:val="none" w:sz="0" w:space="0" w:color="auto"/>
                        <w:right w:val="none" w:sz="0" w:space="0" w:color="auto"/>
                      </w:divBdr>
                    </w:div>
                    <w:div w:id="1960455985">
                      <w:marLeft w:val="0"/>
                      <w:marRight w:val="0"/>
                      <w:marTop w:val="0"/>
                      <w:marBottom w:val="0"/>
                      <w:divBdr>
                        <w:top w:val="none" w:sz="0" w:space="0" w:color="auto"/>
                        <w:left w:val="none" w:sz="0" w:space="0" w:color="auto"/>
                        <w:bottom w:val="none" w:sz="0" w:space="0" w:color="auto"/>
                        <w:right w:val="none" w:sz="0" w:space="0" w:color="auto"/>
                      </w:divBdr>
                    </w:div>
                    <w:div w:id="1995523397">
                      <w:marLeft w:val="0"/>
                      <w:marRight w:val="0"/>
                      <w:marTop w:val="0"/>
                      <w:marBottom w:val="0"/>
                      <w:divBdr>
                        <w:top w:val="none" w:sz="0" w:space="0" w:color="auto"/>
                        <w:left w:val="none" w:sz="0" w:space="0" w:color="auto"/>
                        <w:bottom w:val="none" w:sz="0" w:space="0" w:color="auto"/>
                        <w:right w:val="none" w:sz="0" w:space="0" w:color="auto"/>
                      </w:divBdr>
                    </w:div>
                  </w:divsChild>
                </w:div>
                <w:div w:id="812915199">
                  <w:marLeft w:val="0"/>
                  <w:marRight w:val="0"/>
                  <w:marTop w:val="0"/>
                  <w:marBottom w:val="0"/>
                  <w:divBdr>
                    <w:top w:val="none" w:sz="0" w:space="0" w:color="auto"/>
                    <w:left w:val="none" w:sz="0" w:space="0" w:color="auto"/>
                    <w:bottom w:val="none" w:sz="0" w:space="0" w:color="auto"/>
                    <w:right w:val="none" w:sz="0" w:space="0" w:color="auto"/>
                  </w:divBdr>
                  <w:divsChild>
                    <w:div w:id="751700333">
                      <w:marLeft w:val="0"/>
                      <w:marRight w:val="0"/>
                      <w:marTop w:val="0"/>
                      <w:marBottom w:val="0"/>
                      <w:divBdr>
                        <w:top w:val="none" w:sz="0" w:space="0" w:color="auto"/>
                        <w:left w:val="none" w:sz="0" w:space="0" w:color="auto"/>
                        <w:bottom w:val="none" w:sz="0" w:space="0" w:color="auto"/>
                        <w:right w:val="none" w:sz="0" w:space="0" w:color="auto"/>
                      </w:divBdr>
                    </w:div>
                  </w:divsChild>
                </w:div>
                <w:div w:id="987784648">
                  <w:marLeft w:val="0"/>
                  <w:marRight w:val="0"/>
                  <w:marTop w:val="0"/>
                  <w:marBottom w:val="0"/>
                  <w:divBdr>
                    <w:top w:val="none" w:sz="0" w:space="0" w:color="auto"/>
                    <w:left w:val="none" w:sz="0" w:space="0" w:color="auto"/>
                    <w:bottom w:val="none" w:sz="0" w:space="0" w:color="auto"/>
                    <w:right w:val="none" w:sz="0" w:space="0" w:color="auto"/>
                  </w:divBdr>
                  <w:divsChild>
                    <w:div w:id="1733963978">
                      <w:marLeft w:val="0"/>
                      <w:marRight w:val="0"/>
                      <w:marTop w:val="0"/>
                      <w:marBottom w:val="0"/>
                      <w:divBdr>
                        <w:top w:val="none" w:sz="0" w:space="0" w:color="auto"/>
                        <w:left w:val="none" w:sz="0" w:space="0" w:color="auto"/>
                        <w:bottom w:val="none" w:sz="0" w:space="0" w:color="auto"/>
                        <w:right w:val="none" w:sz="0" w:space="0" w:color="auto"/>
                      </w:divBdr>
                    </w:div>
                  </w:divsChild>
                </w:div>
                <w:div w:id="1115709324">
                  <w:marLeft w:val="0"/>
                  <w:marRight w:val="0"/>
                  <w:marTop w:val="0"/>
                  <w:marBottom w:val="0"/>
                  <w:divBdr>
                    <w:top w:val="none" w:sz="0" w:space="0" w:color="auto"/>
                    <w:left w:val="none" w:sz="0" w:space="0" w:color="auto"/>
                    <w:bottom w:val="none" w:sz="0" w:space="0" w:color="auto"/>
                    <w:right w:val="none" w:sz="0" w:space="0" w:color="auto"/>
                  </w:divBdr>
                  <w:divsChild>
                    <w:div w:id="1717002455">
                      <w:marLeft w:val="0"/>
                      <w:marRight w:val="0"/>
                      <w:marTop w:val="0"/>
                      <w:marBottom w:val="0"/>
                      <w:divBdr>
                        <w:top w:val="none" w:sz="0" w:space="0" w:color="auto"/>
                        <w:left w:val="none" w:sz="0" w:space="0" w:color="auto"/>
                        <w:bottom w:val="none" w:sz="0" w:space="0" w:color="auto"/>
                        <w:right w:val="none" w:sz="0" w:space="0" w:color="auto"/>
                      </w:divBdr>
                    </w:div>
                  </w:divsChild>
                </w:div>
                <w:div w:id="1654528031">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198851378">
          <w:marLeft w:val="0"/>
          <w:marRight w:val="0"/>
          <w:marTop w:val="0"/>
          <w:marBottom w:val="0"/>
          <w:divBdr>
            <w:top w:val="none" w:sz="0" w:space="0" w:color="auto"/>
            <w:left w:val="none" w:sz="0" w:space="0" w:color="auto"/>
            <w:bottom w:val="none" w:sz="0" w:space="0" w:color="auto"/>
            <w:right w:val="none" w:sz="0" w:space="0" w:color="auto"/>
          </w:divBdr>
          <w:divsChild>
            <w:div w:id="995111788">
              <w:marLeft w:val="0"/>
              <w:marRight w:val="0"/>
              <w:marTop w:val="0"/>
              <w:marBottom w:val="0"/>
              <w:divBdr>
                <w:top w:val="none" w:sz="0" w:space="0" w:color="auto"/>
                <w:left w:val="none" w:sz="0" w:space="0" w:color="auto"/>
                <w:bottom w:val="none" w:sz="0" w:space="0" w:color="auto"/>
                <w:right w:val="none" w:sz="0" w:space="0" w:color="auto"/>
              </w:divBdr>
            </w:div>
          </w:divsChild>
        </w:div>
        <w:div w:id="1208834615">
          <w:marLeft w:val="0"/>
          <w:marRight w:val="0"/>
          <w:marTop w:val="0"/>
          <w:marBottom w:val="0"/>
          <w:divBdr>
            <w:top w:val="none" w:sz="0" w:space="0" w:color="auto"/>
            <w:left w:val="none" w:sz="0" w:space="0" w:color="auto"/>
            <w:bottom w:val="none" w:sz="0" w:space="0" w:color="auto"/>
            <w:right w:val="none" w:sz="0" w:space="0" w:color="auto"/>
          </w:divBdr>
        </w:div>
        <w:div w:id="1224025384">
          <w:marLeft w:val="0"/>
          <w:marRight w:val="0"/>
          <w:marTop w:val="0"/>
          <w:marBottom w:val="0"/>
          <w:divBdr>
            <w:top w:val="none" w:sz="0" w:space="0" w:color="auto"/>
            <w:left w:val="none" w:sz="0" w:space="0" w:color="auto"/>
            <w:bottom w:val="none" w:sz="0" w:space="0" w:color="auto"/>
            <w:right w:val="none" w:sz="0" w:space="0" w:color="auto"/>
          </w:divBdr>
        </w:div>
        <w:div w:id="1227687831">
          <w:marLeft w:val="0"/>
          <w:marRight w:val="0"/>
          <w:marTop w:val="0"/>
          <w:marBottom w:val="0"/>
          <w:divBdr>
            <w:top w:val="none" w:sz="0" w:space="0" w:color="auto"/>
            <w:left w:val="none" w:sz="0" w:space="0" w:color="auto"/>
            <w:bottom w:val="none" w:sz="0" w:space="0" w:color="auto"/>
            <w:right w:val="none" w:sz="0" w:space="0" w:color="auto"/>
          </w:divBdr>
          <w:divsChild>
            <w:div w:id="408845516">
              <w:marLeft w:val="-75"/>
              <w:marRight w:val="0"/>
              <w:marTop w:val="30"/>
              <w:marBottom w:val="30"/>
              <w:divBdr>
                <w:top w:val="none" w:sz="0" w:space="0" w:color="auto"/>
                <w:left w:val="none" w:sz="0" w:space="0" w:color="auto"/>
                <w:bottom w:val="none" w:sz="0" w:space="0" w:color="auto"/>
                <w:right w:val="none" w:sz="0" w:space="0" w:color="auto"/>
              </w:divBdr>
              <w:divsChild>
                <w:div w:id="165749611">
                  <w:marLeft w:val="0"/>
                  <w:marRight w:val="0"/>
                  <w:marTop w:val="0"/>
                  <w:marBottom w:val="0"/>
                  <w:divBdr>
                    <w:top w:val="none" w:sz="0" w:space="0" w:color="auto"/>
                    <w:left w:val="none" w:sz="0" w:space="0" w:color="auto"/>
                    <w:bottom w:val="none" w:sz="0" w:space="0" w:color="auto"/>
                    <w:right w:val="none" w:sz="0" w:space="0" w:color="auto"/>
                  </w:divBdr>
                  <w:divsChild>
                    <w:div w:id="73093123">
                      <w:marLeft w:val="0"/>
                      <w:marRight w:val="0"/>
                      <w:marTop w:val="0"/>
                      <w:marBottom w:val="0"/>
                      <w:divBdr>
                        <w:top w:val="none" w:sz="0" w:space="0" w:color="auto"/>
                        <w:left w:val="none" w:sz="0" w:space="0" w:color="auto"/>
                        <w:bottom w:val="none" w:sz="0" w:space="0" w:color="auto"/>
                        <w:right w:val="none" w:sz="0" w:space="0" w:color="auto"/>
                      </w:divBdr>
                    </w:div>
                    <w:div w:id="551424698">
                      <w:marLeft w:val="0"/>
                      <w:marRight w:val="0"/>
                      <w:marTop w:val="0"/>
                      <w:marBottom w:val="0"/>
                      <w:divBdr>
                        <w:top w:val="none" w:sz="0" w:space="0" w:color="auto"/>
                        <w:left w:val="none" w:sz="0" w:space="0" w:color="auto"/>
                        <w:bottom w:val="none" w:sz="0" w:space="0" w:color="auto"/>
                        <w:right w:val="none" w:sz="0" w:space="0" w:color="auto"/>
                      </w:divBdr>
                    </w:div>
                    <w:div w:id="1056473054">
                      <w:marLeft w:val="0"/>
                      <w:marRight w:val="0"/>
                      <w:marTop w:val="0"/>
                      <w:marBottom w:val="0"/>
                      <w:divBdr>
                        <w:top w:val="none" w:sz="0" w:space="0" w:color="auto"/>
                        <w:left w:val="none" w:sz="0" w:space="0" w:color="auto"/>
                        <w:bottom w:val="none" w:sz="0" w:space="0" w:color="auto"/>
                        <w:right w:val="none" w:sz="0" w:space="0" w:color="auto"/>
                      </w:divBdr>
                    </w:div>
                  </w:divsChild>
                </w:div>
                <w:div w:id="623117960">
                  <w:marLeft w:val="0"/>
                  <w:marRight w:val="0"/>
                  <w:marTop w:val="0"/>
                  <w:marBottom w:val="0"/>
                  <w:divBdr>
                    <w:top w:val="none" w:sz="0" w:space="0" w:color="auto"/>
                    <w:left w:val="none" w:sz="0" w:space="0" w:color="auto"/>
                    <w:bottom w:val="none" w:sz="0" w:space="0" w:color="auto"/>
                    <w:right w:val="none" w:sz="0" w:space="0" w:color="auto"/>
                  </w:divBdr>
                  <w:divsChild>
                    <w:div w:id="1533684595">
                      <w:marLeft w:val="0"/>
                      <w:marRight w:val="0"/>
                      <w:marTop w:val="0"/>
                      <w:marBottom w:val="0"/>
                      <w:divBdr>
                        <w:top w:val="none" w:sz="0" w:space="0" w:color="auto"/>
                        <w:left w:val="none" w:sz="0" w:space="0" w:color="auto"/>
                        <w:bottom w:val="none" w:sz="0" w:space="0" w:color="auto"/>
                        <w:right w:val="none" w:sz="0" w:space="0" w:color="auto"/>
                      </w:divBdr>
                    </w:div>
                    <w:div w:id="1935897481">
                      <w:marLeft w:val="0"/>
                      <w:marRight w:val="0"/>
                      <w:marTop w:val="0"/>
                      <w:marBottom w:val="0"/>
                      <w:divBdr>
                        <w:top w:val="none" w:sz="0" w:space="0" w:color="auto"/>
                        <w:left w:val="none" w:sz="0" w:space="0" w:color="auto"/>
                        <w:bottom w:val="none" w:sz="0" w:space="0" w:color="auto"/>
                        <w:right w:val="none" w:sz="0" w:space="0" w:color="auto"/>
                      </w:divBdr>
                    </w:div>
                    <w:div w:id="1972906485">
                      <w:marLeft w:val="0"/>
                      <w:marRight w:val="0"/>
                      <w:marTop w:val="0"/>
                      <w:marBottom w:val="0"/>
                      <w:divBdr>
                        <w:top w:val="none" w:sz="0" w:space="0" w:color="auto"/>
                        <w:left w:val="none" w:sz="0" w:space="0" w:color="auto"/>
                        <w:bottom w:val="none" w:sz="0" w:space="0" w:color="auto"/>
                        <w:right w:val="none" w:sz="0" w:space="0" w:color="auto"/>
                      </w:divBdr>
                    </w:div>
                  </w:divsChild>
                </w:div>
                <w:div w:id="704526762">
                  <w:marLeft w:val="0"/>
                  <w:marRight w:val="0"/>
                  <w:marTop w:val="0"/>
                  <w:marBottom w:val="0"/>
                  <w:divBdr>
                    <w:top w:val="none" w:sz="0" w:space="0" w:color="auto"/>
                    <w:left w:val="none" w:sz="0" w:space="0" w:color="auto"/>
                    <w:bottom w:val="none" w:sz="0" w:space="0" w:color="auto"/>
                    <w:right w:val="none" w:sz="0" w:space="0" w:color="auto"/>
                  </w:divBdr>
                  <w:divsChild>
                    <w:div w:id="510948266">
                      <w:marLeft w:val="0"/>
                      <w:marRight w:val="0"/>
                      <w:marTop w:val="0"/>
                      <w:marBottom w:val="0"/>
                      <w:divBdr>
                        <w:top w:val="none" w:sz="0" w:space="0" w:color="auto"/>
                        <w:left w:val="none" w:sz="0" w:space="0" w:color="auto"/>
                        <w:bottom w:val="none" w:sz="0" w:space="0" w:color="auto"/>
                        <w:right w:val="none" w:sz="0" w:space="0" w:color="auto"/>
                      </w:divBdr>
                    </w:div>
                    <w:div w:id="1380587339">
                      <w:marLeft w:val="0"/>
                      <w:marRight w:val="0"/>
                      <w:marTop w:val="0"/>
                      <w:marBottom w:val="0"/>
                      <w:divBdr>
                        <w:top w:val="none" w:sz="0" w:space="0" w:color="auto"/>
                        <w:left w:val="none" w:sz="0" w:space="0" w:color="auto"/>
                        <w:bottom w:val="none" w:sz="0" w:space="0" w:color="auto"/>
                        <w:right w:val="none" w:sz="0" w:space="0" w:color="auto"/>
                      </w:divBdr>
                    </w:div>
                    <w:div w:id="1641765935">
                      <w:marLeft w:val="0"/>
                      <w:marRight w:val="0"/>
                      <w:marTop w:val="0"/>
                      <w:marBottom w:val="0"/>
                      <w:divBdr>
                        <w:top w:val="none" w:sz="0" w:space="0" w:color="auto"/>
                        <w:left w:val="none" w:sz="0" w:space="0" w:color="auto"/>
                        <w:bottom w:val="none" w:sz="0" w:space="0" w:color="auto"/>
                        <w:right w:val="none" w:sz="0" w:space="0" w:color="auto"/>
                      </w:divBdr>
                    </w:div>
                  </w:divsChild>
                </w:div>
                <w:div w:id="1073166574">
                  <w:marLeft w:val="0"/>
                  <w:marRight w:val="0"/>
                  <w:marTop w:val="0"/>
                  <w:marBottom w:val="0"/>
                  <w:divBdr>
                    <w:top w:val="none" w:sz="0" w:space="0" w:color="auto"/>
                    <w:left w:val="none" w:sz="0" w:space="0" w:color="auto"/>
                    <w:bottom w:val="none" w:sz="0" w:space="0" w:color="auto"/>
                    <w:right w:val="none" w:sz="0" w:space="0" w:color="auto"/>
                  </w:divBdr>
                  <w:divsChild>
                    <w:div w:id="609240956">
                      <w:marLeft w:val="0"/>
                      <w:marRight w:val="0"/>
                      <w:marTop w:val="0"/>
                      <w:marBottom w:val="0"/>
                      <w:divBdr>
                        <w:top w:val="none" w:sz="0" w:space="0" w:color="auto"/>
                        <w:left w:val="none" w:sz="0" w:space="0" w:color="auto"/>
                        <w:bottom w:val="none" w:sz="0" w:space="0" w:color="auto"/>
                        <w:right w:val="none" w:sz="0" w:space="0" w:color="auto"/>
                      </w:divBdr>
                    </w:div>
                    <w:div w:id="1454250657">
                      <w:marLeft w:val="0"/>
                      <w:marRight w:val="0"/>
                      <w:marTop w:val="0"/>
                      <w:marBottom w:val="0"/>
                      <w:divBdr>
                        <w:top w:val="none" w:sz="0" w:space="0" w:color="auto"/>
                        <w:left w:val="none" w:sz="0" w:space="0" w:color="auto"/>
                        <w:bottom w:val="none" w:sz="0" w:space="0" w:color="auto"/>
                        <w:right w:val="none" w:sz="0" w:space="0" w:color="auto"/>
                      </w:divBdr>
                    </w:div>
                  </w:divsChild>
                </w:div>
                <w:div w:id="1096442552">
                  <w:marLeft w:val="0"/>
                  <w:marRight w:val="0"/>
                  <w:marTop w:val="0"/>
                  <w:marBottom w:val="0"/>
                  <w:divBdr>
                    <w:top w:val="none" w:sz="0" w:space="0" w:color="auto"/>
                    <w:left w:val="none" w:sz="0" w:space="0" w:color="auto"/>
                    <w:bottom w:val="none" w:sz="0" w:space="0" w:color="auto"/>
                    <w:right w:val="none" w:sz="0" w:space="0" w:color="auto"/>
                  </w:divBdr>
                  <w:divsChild>
                    <w:div w:id="946502016">
                      <w:marLeft w:val="0"/>
                      <w:marRight w:val="0"/>
                      <w:marTop w:val="0"/>
                      <w:marBottom w:val="0"/>
                      <w:divBdr>
                        <w:top w:val="none" w:sz="0" w:space="0" w:color="auto"/>
                        <w:left w:val="none" w:sz="0" w:space="0" w:color="auto"/>
                        <w:bottom w:val="none" w:sz="0" w:space="0" w:color="auto"/>
                        <w:right w:val="none" w:sz="0" w:space="0" w:color="auto"/>
                      </w:divBdr>
                    </w:div>
                    <w:div w:id="1196114787">
                      <w:marLeft w:val="0"/>
                      <w:marRight w:val="0"/>
                      <w:marTop w:val="0"/>
                      <w:marBottom w:val="0"/>
                      <w:divBdr>
                        <w:top w:val="none" w:sz="0" w:space="0" w:color="auto"/>
                        <w:left w:val="none" w:sz="0" w:space="0" w:color="auto"/>
                        <w:bottom w:val="none" w:sz="0" w:space="0" w:color="auto"/>
                        <w:right w:val="none" w:sz="0" w:space="0" w:color="auto"/>
                      </w:divBdr>
                    </w:div>
                    <w:div w:id="1540976359">
                      <w:marLeft w:val="0"/>
                      <w:marRight w:val="0"/>
                      <w:marTop w:val="0"/>
                      <w:marBottom w:val="0"/>
                      <w:divBdr>
                        <w:top w:val="none" w:sz="0" w:space="0" w:color="auto"/>
                        <w:left w:val="none" w:sz="0" w:space="0" w:color="auto"/>
                        <w:bottom w:val="none" w:sz="0" w:space="0" w:color="auto"/>
                        <w:right w:val="none" w:sz="0" w:space="0" w:color="auto"/>
                      </w:divBdr>
                    </w:div>
                  </w:divsChild>
                </w:div>
                <w:div w:id="1934782280">
                  <w:marLeft w:val="0"/>
                  <w:marRight w:val="0"/>
                  <w:marTop w:val="0"/>
                  <w:marBottom w:val="0"/>
                  <w:divBdr>
                    <w:top w:val="none" w:sz="0" w:space="0" w:color="auto"/>
                    <w:left w:val="none" w:sz="0" w:space="0" w:color="auto"/>
                    <w:bottom w:val="none" w:sz="0" w:space="0" w:color="auto"/>
                    <w:right w:val="none" w:sz="0" w:space="0" w:color="auto"/>
                  </w:divBdr>
                  <w:divsChild>
                    <w:div w:id="27113577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235241448">
          <w:marLeft w:val="0"/>
          <w:marRight w:val="0"/>
          <w:marTop w:val="0"/>
          <w:marBottom w:val="0"/>
          <w:divBdr>
            <w:top w:val="none" w:sz="0" w:space="0" w:color="auto"/>
            <w:left w:val="none" w:sz="0" w:space="0" w:color="auto"/>
            <w:bottom w:val="none" w:sz="0" w:space="0" w:color="auto"/>
            <w:right w:val="none" w:sz="0" w:space="0" w:color="auto"/>
          </w:divBdr>
        </w:div>
        <w:div w:id="1251936172">
          <w:marLeft w:val="0"/>
          <w:marRight w:val="0"/>
          <w:marTop w:val="0"/>
          <w:marBottom w:val="0"/>
          <w:divBdr>
            <w:top w:val="none" w:sz="0" w:space="0" w:color="auto"/>
            <w:left w:val="none" w:sz="0" w:space="0" w:color="auto"/>
            <w:bottom w:val="none" w:sz="0" w:space="0" w:color="auto"/>
            <w:right w:val="none" w:sz="0" w:space="0" w:color="auto"/>
          </w:divBdr>
        </w:div>
        <w:div w:id="1288243811">
          <w:marLeft w:val="0"/>
          <w:marRight w:val="0"/>
          <w:marTop w:val="0"/>
          <w:marBottom w:val="0"/>
          <w:divBdr>
            <w:top w:val="none" w:sz="0" w:space="0" w:color="auto"/>
            <w:left w:val="none" w:sz="0" w:space="0" w:color="auto"/>
            <w:bottom w:val="none" w:sz="0" w:space="0" w:color="auto"/>
            <w:right w:val="none" w:sz="0" w:space="0" w:color="auto"/>
          </w:divBdr>
        </w:div>
        <w:div w:id="1316453185">
          <w:marLeft w:val="0"/>
          <w:marRight w:val="0"/>
          <w:marTop w:val="0"/>
          <w:marBottom w:val="0"/>
          <w:divBdr>
            <w:top w:val="none" w:sz="0" w:space="0" w:color="auto"/>
            <w:left w:val="none" w:sz="0" w:space="0" w:color="auto"/>
            <w:bottom w:val="none" w:sz="0" w:space="0" w:color="auto"/>
            <w:right w:val="none" w:sz="0" w:space="0" w:color="auto"/>
          </w:divBdr>
        </w:div>
        <w:div w:id="1329016981">
          <w:marLeft w:val="0"/>
          <w:marRight w:val="0"/>
          <w:marTop w:val="0"/>
          <w:marBottom w:val="0"/>
          <w:divBdr>
            <w:top w:val="none" w:sz="0" w:space="0" w:color="auto"/>
            <w:left w:val="none" w:sz="0" w:space="0" w:color="auto"/>
            <w:bottom w:val="none" w:sz="0" w:space="0" w:color="auto"/>
            <w:right w:val="none" w:sz="0" w:space="0" w:color="auto"/>
          </w:divBdr>
        </w:div>
        <w:div w:id="1333069719">
          <w:marLeft w:val="0"/>
          <w:marRight w:val="0"/>
          <w:marTop w:val="0"/>
          <w:marBottom w:val="0"/>
          <w:divBdr>
            <w:top w:val="none" w:sz="0" w:space="0" w:color="auto"/>
            <w:left w:val="none" w:sz="0" w:space="0" w:color="auto"/>
            <w:bottom w:val="none" w:sz="0" w:space="0" w:color="auto"/>
            <w:right w:val="none" w:sz="0" w:space="0" w:color="auto"/>
          </w:divBdr>
        </w:div>
        <w:div w:id="1345280980">
          <w:marLeft w:val="0"/>
          <w:marRight w:val="0"/>
          <w:marTop w:val="0"/>
          <w:marBottom w:val="0"/>
          <w:divBdr>
            <w:top w:val="none" w:sz="0" w:space="0" w:color="auto"/>
            <w:left w:val="none" w:sz="0" w:space="0" w:color="auto"/>
            <w:bottom w:val="none" w:sz="0" w:space="0" w:color="auto"/>
            <w:right w:val="none" w:sz="0" w:space="0" w:color="auto"/>
          </w:divBdr>
        </w:div>
        <w:div w:id="1363551630">
          <w:marLeft w:val="0"/>
          <w:marRight w:val="0"/>
          <w:marTop w:val="0"/>
          <w:marBottom w:val="0"/>
          <w:divBdr>
            <w:top w:val="none" w:sz="0" w:space="0" w:color="auto"/>
            <w:left w:val="none" w:sz="0" w:space="0" w:color="auto"/>
            <w:bottom w:val="none" w:sz="0" w:space="0" w:color="auto"/>
            <w:right w:val="none" w:sz="0" w:space="0" w:color="auto"/>
          </w:divBdr>
        </w:div>
        <w:div w:id="1380131983">
          <w:marLeft w:val="0"/>
          <w:marRight w:val="0"/>
          <w:marTop w:val="0"/>
          <w:marBottom w:val="0"/>
          <w:divBdr>
            <w:top w:val="none" w:sz="0" w:space="0" w:color="auto"/>
            <w:left w:val="none" w:sz="0" w:space="0" w:color="auto"/>
            <w:bottom w:val="none" w:sz="0" w:space="0" w:color="auto"/>
            <w:right w:val="none" w:sz="0" w:space="0" w:color="auto"/>
          </w:divBdr>
        </w:div>
        <w:div w:id="1385518224">
          <w:marLeft w:val="0"/>
          <w:marRight w:val="0"/>
          <w:marTop w:val="0"/>
          <w:marBottom w:val="0"/>
          <w:divBdr>
            <w:top w:val="none" w:sz="0" w:space="0" w:color="auto"/>
            <w:left w:val="none" w:sz="0" w:space="0" w:color="auto"/>
            <w:bottom w:val="none" w:sz="0" w:space="0" w:color="auto"/>
            <w:right w:val="none" w:sz="0" w:space="0" w:color="auto"/>
          </w:divBdr>
        </w:div>
        <w:div w:id="1389648107">
          <w:marLeft w:val="0"/>
          <w:marRight w:val="0"/>
          <w:marTop w:val="0"/>
          <w:marBottom w:val="0"/>
          <w:divBdr>
            <w:top w:val="none" w:sz="0" w:space="0" w:color="auto"/>
            <w:left w:val="none" w:sz="0" w:space="0" w:color="auto"/>
            <w:bottom w:val="none" w:sz="0" w:space="0" w:color="auto"/>
            <w:right w:val="none" w:sz="0" w:space="0" w:color="auto"/>
          </w:divBdr>
        </w:div>
        <w:div w:id="1418407925">
          <w:marLeft w:val="0"/>
          <w:marRight w:val="0"/>
          <w:marTop w:val="0"/>
          <w:marBottom w:val="0"/>
          <w:divBdr>
            <w:top w:val="none" w:sz="0" w:space="0" w:color="auto"/>
            <w:left w:val="none" w:sz="0" w:space="0" w:color="auto"/>
            <w:bottom w:val="none" w:sz="0" w:space="0" w:color="auto"/>
            <w:right w:val="none" w:sz="0" w:space="0" w:color="auto"/>
          </w:divBdr>
        </w:div>
        <w:div w:id="1437407479">
          <w:marLeft w:val="0"/>
          <w:marRight w:val="0"/>
          <w:marTop w:val="0"/>
          <w:marBottom w:val="0"/>
          <w:divBdr>
            <w:top w:val="none" w:sz="0" w:space="0" w:color="auto"/>
            <w:left w:val="none" w:sz="0" w:space="0" w:color="auto"/>
            <w:bottom w:val="none" w:sz="0" w:space="0" w:color="auto"/>
            <w:right w:val="none" w:sz="0" w:space="0" w:color="auto"/>
          </w:divBdr>
        </w:div>
        <w:div w:id="1437629619">
          <w:marLeft w:val="0"/>
          <w:marRight w:val="0"/>
          <w:marTop w:val="0"/>
          <w:marBottom w:val="0"/>
          <w:divBdr>
            <w:top w:val="none" w:sz="0" w:space="0" w:color="auto"/>
            <w:left w:val="none" w:sz="0" w:space="0" w:color="auto"/>
            <w:bottom w:val="none" w:sz="0" w:space="0" w:color="auto"/>
            <w:right w:val="none" w:sz="0" w:space="0" w:color="auto"/>
          </w:divBdr>
        </w:div>
        <w:div w:id="1441875769">
          <w:marLeft w:val="0"/>
          <w:marRight w:val="0"/>
          <w:marTop w:val="0"/>
          <w:marBottom w:val="0"/>
          <w:divBdr>
            <w:top w:val="none" w:sz="0" w:space="0" w:color="auto"/>
            <w:left w:val="none" w:sz="0" w:space="0" w:color="auto"/>
            <w:bottom w:val="none" w:sz="0" w:space="0" w:color="auto"/>
            <w:right w:val="none" w:sz="0" w:space="0" w:color="auto"/>
          </w:divBdr>
          <w:divsChild>
            <w:div w:id="1883904631">
              <w:marLeft w:val="-75"/>
              <w:marRight w:val="0"/>
              <w:marTop w:val="30"/>
              <w:marBottom w:val="30"/>
              <w:divBdr>
                <w:top w:val="none" w:sz="0" w:space="0" w:color="auto"/>
                <w:left w:val="none" w:sz="0" w:space="0" w:color="auto"/>
                <w:bottom w:val="none" w:sz="0" w:space="0" w:color="auto"/>
                <w:right w:val="none" w:sz="0" w:space="0" w:color="auto"/>
              </w:divBdr>
              <w:divsChild>
                <w:div w:id="799150111">
                  <w:marLeft w:val="0"/>
                  <w:marRight w:val="0"/>
                  <w:marTop w:val="0"/>
                  <w:marBottom w:val="0"/>
                  <w:divBdr>
                    <w:top w:val="none" w:sz="0" w:space="0" w:color="auto"/>
                    <w:left w:val="none" w:sz="0" w:space="0" w:color="auto"/>
                    <w:bottom w:val="none" w:sz="0" w:space="0" w:color="auto"/>
                    <w:right w:val="none" w:sz="0" w:space="0" w:color="auto"/>
                  </w:divBdr>
                  <w:divsChild>
                    <w:div w:id="195892620">
                      <w:marLeft w:val="0"/>
                      <w:marRight w:val="0"/>
                      <w:marTop w:val="0"/>
                      <w:marBottom w:val="0"/>
                      <w:divBdr>
                        <w:top w:val="none" w:sz="0" w:space="0" w:color="auto"/>
                        <w:left w:val="none" w:sz="0" w:space="0" w:color="auto"/>
                        <w:bottom w:val="none" w:sz="0" w:space="0" w:color="auto"/>
                        <w:right w:val="none" w:sz="0" w:space="0" w:color="auto"/>
                      </w:divBdr>
                    </w:div>
                    <w:div w:id="913322678">
                      <w:marLeft w:val="0"/>
                      <w:marRight w:val="0"/>
                      <w:marTop w:val="0"/>
                      <w:marBottom w:val="0"/>
                      <w:divBdr>
                        <w:top w:val="none" w:sz="0" w:space="0" w:color="auto"/>
                        <w:left w:val="none" w:sz="0" w:space="0" w:color="auto"/>
                        <w:bottom w:val="none" w:sz="0" w:space="0" w:color="auto"/>
                        <w:right w:val="none" w:sz="0" w:space="0" w:color="auto"/>
                      </w:divBdr>
                    </w:div>
                    <w:div w:id="2016226415">
                      <w:marLeft w:val="0"/>
                      <w:marRight w:val="0"/>
                      <w:marTop w:val="0"/>
                      <w:marBottom w:val="0"/>
                      <w:divBdr>
                        <w:top w:val="none" w:sz="0" w:space="0" w:color="auto"/>
                        <w:left w:val="none" w:sz="0" w:space="0" w:color="auto"/>
                        <w:bottom w:val="none" w:sz="0" w:space="0" w:color="auto"/>
                        <w:right w:val="none" w:sz="0" w:space="0" w:color="auto"/>
                      </w:divBdr>
                    </w:div>
                  </w:divsChild>
                </w:div>
                <w:div w:id="1784416824">
                  <w:marLeft w:val="0"/>
                  <w:marRight w:val="0"/>
                  <w:marTop w:val="0"/>
                  <w:marBottom w:val="0"/>
                  <w:divBdr>
                    <w:top w:val="none" w:sz="0" w:space="0" w:color="auto"/>
                    <w:left w:val="none" w:sz="0" w:space="0" w:color="auto"/>
                    <w:bottom w:val="none" w:sz="0" w:space="0" w:color="auto"/>
                    <w:right w:val="none" w:sz="0" w:space="0" w:color="auto"/>
                  </w:divBdr>
                  <w:divsChild>
                    <w:div w:id="37658912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447042187">
          <w:marLeft w:val="0"/>
          <w:marRight w:val="0"/>
          <w:marTop w:val="0"/>
          <w:marBottom w:val="0"/>
          <w:divBdr>
            <w:top w:val="none" w:sz="0" w:space="0" w:color="auto"/>
            <w:left w:val="none" w:sz="0" w:space="0" w:color="auto"/>
            <w:bottom w:val="none" w:sz="0" w:space="0" w:color="auto"/>
            <w:right w:val="none" w:sz="0" w:space="0" w:color="auto"/>
          </w:divBdr>
          <w:divsChild>
            <w:div w:id="1631786822">
              <w:marLeft w:val="0"/>
              <w:marRight w:val="0"/>
              <w:marTop w:val="0"/>
              <w:marBottom w:val="0"/>
              <w:divBdr>
                <w:top w:val="none" w:sz="0" w:space="0" w:color="auto"/>
                <w:left w:val="none" w:sz="0" w:space="0" w:color="auto"/>
                <w:bottom w:val="none" w:sz="0" w:space="0" w:color="auto"/>
                <w:right w:val="none" w:sz="0" w:space="0" w:color="auto"/>
              </w:divBdr>
            </w:div>
          </w:divsChild>
        </w:div>
        <w:div w:id="1466242253">
          <w:marLeft w:val="0"/>
          <w:marRight w:val="0"/>
          <w:marTop w:val="0"/>
          <w:marBottom w:val="0"/>
          <w:divBdr>
            <w:top w:val="none" w:sz="0" w:space="0" w:color="auto"/>
            <w:left w:val="none" w:sz="0" w:space="0" w:color="auto"/>
            <w:bottom w:val="none" w:sz="0" w:space="0" w:color="auto"/>
            <w:right w:val="none" w:sz="0" w:space="0" w:color="auto"/>
          </w:divBdr>
          <w:divsChild>
            <w:div w:id="1552114030">
              <w:marLeft w:val="-75"/>
              <w:marRight w:val="0"/>
              <w:marTop w:val="30"/>
              <w:marBottom w:val="30"/>
              <w:divBdr>
                <w:top w:val="none" w:sz="0" w:space="0" w:color="auto"/>
                <w:left w:val="none" w:sz="0" w:space="0" w:color="auto"/>
                <w:bottom w:val="none" w:sz="0" w:space="0" w:color="auto"/>
                <w:right w:val="none" w:sz="0" w:space="0" w:color="auto"/>
              </w:divBdr>
              <w:divsChild>
                <w:div w:id="207884212">
                  <w:marLeft w:val="0"/>
                  <w:marRight w:val="0"/>
                  <w:marTop w:val="0"/>
                  <w:marBottom w:val="0"/>
                  <w:divBdr>
                    <w:top w:val="none" w:sz="0" w:space="0" w:color="auto"/>
                    <w:left w:val="none" w:sz="0" w:space="0" w:color="auto"/>
                    <w:bottom w:val="none" w:sz="0" w:space="0" w:color="auto"/>
                    <w:right w:val="none" w:sz="0" w:space="0" w:color="auto"/>
                  </w:divBdr>
                  <w:divsChild>
                    <w:div w:id="1858081053">
                      <w:marLeft w:val="0"/>
                      <w:marRight w:val="0"/>
                      <w:marTop w:val="0"/>
                      <w:marBottom w:val="0"/>
                      <w:divBdr>
                        <w:top w:val="none" w:sz="0" w:space="0" w:color="auto"/>
                        <w:left w:val="none" w:sz="0" w:space="0" w:color="auto"/>
                        <w:bottom w:val="none" w:sz="0" w:space="0" w:color="auto"/>
                        <w:right w:val="none" w:sz="0" w:space="0" w:color="auto"/>
                      </w:divBdr>
                    </w:div>
                  </w:divsChild>
                </w:div>
                <w:div w:id="365375984">
                  <w:marLeft w:val="0"/>
                  <w:marRight w:val="0"/>
                  <w:marTop w:val="0"/>
                  <w:marBottom w:val="0"/>
                  <w:divBdr>
                    <w:top w:val="none" w:sz="0" w:space="0" w:color="auto"/>
                    <w:left w:val="none" w:sz="0" w:space="0" w:color="auto"/>
                    <w:bottom w:val="none" w:sz="0" w:space="0" w:color="auto"/>
                    <w:right w:val="none" w:sz="0" w:space="0" w:color="auto"/>
                  </w:divBdr>
                  <w:divsChild>
                    <w:div w:id="1078985332">
                      <w:marLeft w:val="0"/>
                      <w:marRight w:val="0"/>
                      <w:marTop w:val="0"/>
                      <w:marBottom w:val="0"/>
                      <w:divBdr>
                        <w:top w:val="none" w:sz="0" w:space="0" w:color="auto"/>
                        <w:left w:val="none" w:sz="0" w:space="0" w:color="auto"/>
                        <w:bottom w:val="none" w:sz="0" w:space="0" w:color="auto"/>
                        <w:right w:val="none" w:sz="0" w:space="0" w:color="auto"/>
                      </w:divBdr>
                    </w:div>
                  </w:divsChild>
                </w:div>
                <w:div w:id="457336565">
                  <w:marLeft w:val="0"/>
                  <w:marRight w:val="0"/>
                  <w:marTop w:val="0"/>
                  <w:marBottom w:val="0"/>
                  <w:divBdr>
                    <w:top w:val="none" w:sz="0" w:space="0" w:color="auto"/>
                    <w:left w:val="none" w:sz="0" w:space="0" w:color="auto"/>
                    <w:bottom w:val="none" w:sz="0" w:space="0" w:color="auto"/>
                    <w:right w:val="none" w:sz="0" w:space="0" w:color="auto"/>
                  </w:divBdr>
                  <w:divsChild>
                    <w:div w:id="143471413">
                      <w:marLeft w:val="0"/>
                      <w:marRight w:val="0"/>
                      <w:marTop w:val="0"/>
                      <w:marBottom w:val="0"/>
                      <w:divBdr>
                        <w:top w:val="none" w:sz="0" w:space="0" w:color="auto"/>
                        <w:left w:val="none" w:sz="0" w:space="0" w:color="auto"/>
                        <w:bottom w:val="none" w:sz="0" w:space="0" w:color="auto"/>
                        <w:right w:val="none" w:sz="0" w:space="0" w:color="auto"/>
                      </w:divBdr>
                    </w:div>
                  </w:divsChild>
                </w:div>
                <w:div w:id="579754824">
                  <w:marLeft w:val="0"/>
                  <w:marRight w:val="0"/>
                  <w:marTop w:val="0"/>
                  <w:marBottom w:val="0"/>
                  <w:divBdr>
                    <w:top w:val="none" w:sz="0" w:space="0" w:color="auto"/>
                    <w:left w:val="none" w:sz="0" w:space="0" w:color="auto"/>
                    <w:bottom w:val="none" w:sz="0" w:space="0" w:color="auto"/>
                    <w:right w:val="none" w:sz="0" w:space="0" w:color="auto"/>
                  </w:divBdr>
                </w:div>
                <w:div w:id="657804815">
                  <w:marLeft w:val="0"/>
                  <w:marRight w:val="0"/>
                  <w:marTop w:val="0"/>
                  <w:marBottom w:val="0"/>
                  <w:divBdr>
                    <w:top w:val="none" w:sz="0" w:space="0" w:color="auto"/>
                    <w:left w:val="none" w:sz="0" w:space="0" w:color="auto"/>
                    <w:bottom w:val="none" w:sz="0" w:space="0" w:color="auto"/>
                    <w:right w:val="none" w:sz="0" w:space="0" w:color="auto"/>
                  </w:divBdr>
                  <w:divsChild>
                    <w:div w:id="1040855892">
                      <w:marLeft w:val="0"/>
                      <w:marRight w:val="0"/>
                      <w:marTop w:val="0"/>
                      <w:marBottom w:val="0"/>
                      <w:divBdr>
                        <w:top w:val="none" w:sz="0" w:space="0" w:color="auto"/>
                        <w:left w:val="none" w:sz="0" w:space="0" w:color="auto"/>
                        <w:bottom w:val="none" w:sz="0" w:space="0" w:color="auto"/>
                        <w:right w:val="none" w:sz="0" w:space="0" w:color="auto"/>
                      </w:divBdr>
                    </w:div>
                  </w:divsChild>
                </w:div>
                <w:div w:id="1255287261">
                  <w:marLeft w:val="0"/>
                  <w:marRight w:val="0"/>
                  <w:marTop w:val="0"/>
                  <w:marBottom w:val="0"/>
                  <w:divBdr>
                    <w:top w:val="none" w:sz="0" w:space="0" w:color="auto"/>
                    <w:left w:val="none" w:sz="0" w:space="0" w:color="auto"/>
                    <w:bottom w:val="none" w:sz="0" w:space="0" w:color="auto"/>
                    <w:right w:val="none" w:sz="0" w:space="0" w:color="auto"/>
                  </w:divBdr>
                  <w:divsChild>
                    <w:div w:id="1846241576">
                      <w:marLeft w:val="0"/>
                      <w:marRight w:val="0"/>
                      <w:marTop w:val="0"/>
                      <w:marBottom w:val="0"/>
                      <w:divBdr>
                        <w:top w:val="none" w:sz="0" w:space="0" w:color="auto"/>
                        <w:left w:val="none" w:sz="0" w:space="0" w:color="auto"/>
                        <w:bottom w:val="none" w:sz="0" w:space="0" w:color="auto"/>
                        <w:right w:val="none" w:sz="0" w:space="0" w:color="auto"/>
                      </w:divBdr>
                    </w:div>
                  </w:divsChild>
                </w:div>
                <w:div w:id="1482042006">
                  <w:marLeft w:val="0"/>
                  <w:marRight w:val="0"/>
                  <w:marTop w:val="0"/>
                  <w:marBottom w:val="0"/>
                  <w:divBdr>
                    <w:top w:val="none" w:sz="0" w:space="0" w:color="auto"/>
                    <w:left w:val="none" w:sz="0" w:space="0" w:color="auto"/>
                    <w:bottom w:val="none" w:sz="0" w:space="0" w:color="auto"/>
                    <w:right w:val="none" w:sz="0" w:space="0" w:color="auto"/>
                  </w:divBdr>
                  <w:divsChild>
                    <w:div w:id="641810315">
                      <w:marLeft w:val="0"/>
                      <w:marRight w:val="0"/>
                      <w:marTop w:val="0"/>
                      <w:marBottom w:val="0"/>
                      <w:divBdr>
                        <w:top w:val="none" w:sz="0" w:space="0" w:color="auto"/>
                        <w:left w:val="none" w:sz="0" w:space="0" w:color="auto"/>
                        <w:bottom w:val="none" w:sz="0" w:space="0" w:color="auto"/>
                        <w:right w:val="none" w:sz="0" w:space="0" w:color="auto"/>
                      </w:divBdr>
                    </w:div>
                  </w:divsChild>
                </w:div>
                <w:div w:id="1888224121">
                  <w:marLeft w:val="0"/>
                  <w:marRight w:val="0"/>
                  <w:marTop w:val="0"/>
                  <w:marBottom w:val="0"/>
                  <w:divBdr>
                    <w:top w:val="none" w:sz="0" w:space="0" w:color="auto"/>
                    <w:left w:val="none" w:sz="0" w:space="0" w:color="auto"/>
                    <w:bottom w:val="none" w:sz="0" w:space="0" w:color="auto"/>
                    <w:right w:val="none" w:sz="0" w:space="0" w:color="auto"/>
                  </w:divBdr>
                  <w:divsChild>
                    <w:div w:id="171064851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513177273">
          <w:marLeft w:val="0"/>
          <w:marRight w:val="0"/>
          <w:marTop w:val="0"/>
          <w:marBottom w:val="0"/>
          <w:divBdr>
            <w:top w:val="none" w:sz="0" w:space="0" w:color="auto"/>
            <w:left w:val="none" w:sz="0" w:space="0" w:color="auto"/>
            <w:bottom w:val="none" w:sz="0" w:space="0" w:color="auto"/>
            <w:right w:val="none" w:sz="0" w:space="0" w:color="auto"/>
          </w:divBdr>
          <w:divsChild>
            <w:div w:id="1416320982">
              <w:marLeft w:val="0"/>
              <w:marRight w:val="0"/>
              <w:marTop w:val="0"/>
              <w:marBottom w:val="0"/>
              <w:divBdr>
                <w:top w:val="none" w:sz="0" w:space="0" w:color="auto"/>
                <w:left w:val="none" w:sz="0" w:space="0" w:color="auto"/>
                <w:bottom w:val="none" w:sz="0" w:space="0" w:color="auto"/>
                <w:right w:val="none" w:sz="0" w:space="0" w:color="auto"/>
              </w:divBdr>
            </w:div>
          </w:divsChild>
        </w:div>
        <w:div w:id="1521233734">
          <w:marLeft w:val="0"/>
          <w:marRight w:val="0"/>
          <w:marTop w:val="0"/>
          <w:marBottom w:val="0"/>
          <w:divBdr>
            <w:top w:val="none" w:sz="0" w:space="0" w:color="auto"/>
            <w:left w:val="none" w:sz="0" w:space="0" w:color="auto"/>
            <w:bottom w:val="none" w:sz="0" w:space="0" w:color="auto"/>
            <w:right w:val="none" w:sz="0" w:space="0" w:color="auto"/>
          </w:divBdr>
        </w:div>
        <w:div w:id="1526477634">
          <w:marLeft w:val="0"/>
          <w:marRight w:val="0"/>
          <w:marTop w:val="0"/>
          <w:marBottom w:val="0"/>
          <w:divBdr>
            <w:top w:val="none" w:sz="0" w:space="0" w:color="auto"/>
            <w:left w:val="none" w:sz="0" w:space="0" w:color="auto"/>
            <w:bottom w:val="none" w:sz="0" w:space="0" w:color="auto"/>
            <w:right w:val="none" w:sz="0" w:space="0" w:color="auto"/>
          </w:divBdr>
          <w:divsChild>
            <w:div w:id="240919620">
              <w:marLeft w:val="-75"/>
              <w:marRight w:val="0"/>
              <w:marTop w:val="30"/>
              <w:marBottom w:val="30"/>
              <w:divBdr>
                <w:top w:val="none" w:sz="0" w:space="0" w:color="auto"/>
                <w:left w:val="none" w:sz="0" w:space="0" w:color="auto"/>
                <w:bottom w:val="none" w:sz="0" w:space="0" w:color="auto"/>
                <w:right w:val="none" w:sz="0" w:space="0" w:color="auto"/>
              </w:divBdr>
              <w:divsChild>
                <w:div w:id="355886173">
                  <w:marLeft w:val="0"/>
                  <w:marRight w:val="0"/>
                  <w:marTop w:val="0"/>
                  <w:marBottom w:val="0"/>
                  <w:divBdr>
                    <w:top w:val="none" w:sz="0" w:space="0" w:color="auto"/>
                    <w:left w:val="none" w:sz="0" w:space="0" w:color="auto"/>
                    <w:bottom w:val="none" w:sz="0" w:space="0" w:color="auto"/>
                    <w:right w:val="none" w:sz="0" w:space="0" w:color="auto"/>
                  </w:divBdr>
                  <w:divsChild>
                    <w:div w:id="1567062775">
                      <w:marLeft w:val="0"/>
                      <w:marRight w:val="0"/>
                      <w:marTop w:val="0"/>
                      <w:marBottom w:val="0"/>
                      <w:divBdr>
                        <w:top w:val="none" w:sz="0" w:space="0" w:color="auto"/>
                        <w:left w:val="none" w:sz="0" w:space="0" w:color="auto"/>
                        <w:bottom w:val="none" w:sz="0" w:space="0" w:color="auto"/>
                        <w:right w:val="none" w:sz="0" w:space="0" w:color="auto"/>
                      </w:divBdr>
                    </w:div>
                  </w:divsChild>
                </w:div>
                <w:div w:id="422726568">
                  <w:marLeft w:val="0"/>
                  <w:marRight w:val="0"/>
                  <w:marTop w:val="0"/>
                  <w:marBottom w:val="0"/>
                  <w:divBdr>
                    <w:top w:val="none" w:sz="0" w:space="0" w:color="auto"/>
                    <w:left w:val="none" w:sz="0" w:space="0" w:color="auto"/>
                    <w:bottom w:val="none" w:sz="0" w:space="0" w:color="auto"/>
                    <w:right w:val="none" w:sz="0" w:space="0" w:color="auto"/>
                  </w:divBdr>
                  <w:divsChild>
                    <w:div w:id="386606074">
                      <w:marLeft w:val="0"/>
                      <w:marRight w:val="0"/>
                      <w:marTop w:val="0"/>
                      <w:marBottom w:val="0"/>
                      <w:divBdr>
                        <w:top w:val="none" w:sz="0" w:space="0" w:color="auto"/>
                        <w:left w:val="none" w:sz="0" w:space="0" w:color="auto"/>
                        <w:bottom w:val="none" w:sz="0" w:space="0" w:color="auto"/>
                        <w:right w:val="none" w:sz="0" w:space="0" w:color="auto"/>
                      </w:divBdr>
                    </w:div>
                    <w:div w:id="471948860">
                      <w:marLeft w:val="0"/>
                      <w:marRight w:val="0"/>
                      <w:marTop w:val="0"/>
                      <w:marBottom w:val="0"/>
                      <w:divBdr>
                        <w:top w:val="none" w:sz="0" w:space="0" w:color="auto"/>
                        <w:left w:val="none" w:sz="0" w:space="0" w:color="auto"/>
                        <w:bottom w:val="none" w:sz="0" w:space="0" w:color="auto"/>
                        <w:right w:val="none" w:sz="0" w:space="0" w:color="auto"/>
                      </w:divBdr>
                    </w:div>
                    <w:div w:id="1387528439">
                      <w:marLeft w:val="0"/>
                      <w:marRight w:val="0"/>
                      <w:marTop w:val="0"/>
                      <w:marBottom w:val="0"/>
                      <w:divBdr>
                        <w:top w:val="none" w:sz="0" w:space="0" w:color="auto"/>
                        <w:left w:val="none" w:sz="0" w:space="0" w:color="auto"/>
                        <w:bottom w:val="none" w:sz="0" w:space="0" w:color="auto"/>
                        <w:right w:val="none" w:sz="0" w:space="0" w:color="auto"/>
                      </w:divBdr>
                    </w:div>
                  </w:divsChild>
                </w:div>
                <w:div w:id="744843133">
                  <w:marLeft w:val="0"/>
                  <w:marRight w:val="0"/>
                  <w:marTop w:val="0"/>
                  <w:marBottom w:val="0"/>
                  <w:divBdr>
                    <w:top w:val="none" w:sz="0" w:space="0" w:color="auto"/>
                    <w:left w:val="none" w:sz="0" w:space="0" w:color="auto"/>
                    <w:bottom w:val="none" w:sz="0" w:space="0" w:color="auto"/>
                    <w:right w:val="none" w:sz="0" w:space="0" w:color="auto"/>
                  </w:divBdr>
                  <w:divsChild>
                    <w:div w:id="140583001">
                      <w:marLeft w:val="0"/>
                      <w:marRight w:val="0"/>
                      <w:marTop w:val="0"/>
                      <w:marBottom w:val="0"/>
                      <w:divBdr>
                        <w:top w:val="none" w:sz="0" w:space="0" w:color="auto"/>
                        <w:left w:val="none" w:sz="0" w:space="0" w:color="auto"/>
                        <w:bottom w:val="none" w:sz="0" w:space="0" w:color="auto"/>
                        <w:right w:val="none" w:sz="0" w:space="0" w:color="auto"/>
                      </w:divBdr>
                    </w:div>
                    <w:div w:id="466357952">
                      <w:marLeft w:val="0"/>
                      <w:marRight w:val="0"/>
                      <w:marTop w:val="0"/>
                      <w:marBottom w:val="0"/>
                      <w:divBdr>
                        <w:top w:val="none" w:sz="0" w:space="0" w:color="auto"/>
                        <w:left w:val="none" w:sz="0" w:space="0" w:color="auto"/>
                        <w:bottom w:val="none" w:sz="0" w:space="0" w:color="auto"/>
                        <w:right w:val="none" w:sz="0" w:space="0" w:color="auto"/>
                      </w:divBdr>
                    </w:div>
                    <w:div w:id="1666131518">
                      <w:marLeft w:val="0"/>
                      <w:marRight w:val="0"/>
                      <w:marTop w:val="0"/>
                      <w:marBottom w:val="0"/>
                      <w:divBdr>
                        <w:top w:val="none" w:sz="0" w:space="0" w:color="auto"/>
                        <w:left w:val="none" w:sz="0" w:space="0" w:color="auto"/>
                        <w:bottom w:val="none" w:sz="0" w:space="0" w:color="auto"/>
                        <w:right w:val="none" w:sz="0" w:space="0" w:color="auto"/>
                      </w:divBdr>
                    </w:div>
                  </w:divsChild>
                </w:div>
                <w:div w:id="757094820">
                  <w:marLeft w:val="0"/>
                  <w:marRight w:val="0"/>
                  <w:marTop w:val="0"/>
                  <w:marBottom w:val="0"/>
                  <w:divBdr>
                    <w:top w:val="none" w:sz="0" w:space="0" w:color="auto"/>
                    <w:left w:val="none" w:sz="0" w:space="0" w:color="auto"/>
                    <w:bottom w:val="none" w:sz="0" w:space="0" w:color="auto"/>
                    <w:right w:val="none" w:sz="0" w:space="0" w:color="auto"/>
                  </w:divBdr>
                  <w:divsChild>
                    <w:div w:id="1582255234">
                      <w:marLeft w:val="0"/>
                      <w:marRight w:val="0"/>
                      <w:marTop w:val="0"/>
                      <w:marBottom w:val="0"/>
                      <w:divBdr>
                        <w:top w:val="none" w:sz="0" w:space="0" w:color="auto"/>
                        <w:left w:val="none" w:sz="0" w:space="0" w:color="auto"/>
                        <w:bottom w:val="none" w:sz="0" w:space="0" w:color="auto"/>
                        <w:right w:val="none" w:sz="0" w:space="0" w:color="auto"/>
                      </w:divBdr>
                    </w:div>
                  </w:divsChild>
                </w:div>
                <w:div w:id="896471663">
                  <w:marLeft w:val="0"/>
                  <w:marRight w:val="0"/>
                  <w:marTop w:val="0"/>
                  <w:marBottom w:val="0"/>
                  <w:divBdr>
                    <w:top w:val="none" w:sz="0" w:space="0" w:color="auto"/>
                    <w:left w:val="none" w:sz="0" w:space="0" w:color="auto"/>
                    <w:bottom w:val="none" w:sz="0" w:space="0" w:color="auto"/>
                    <w:right w:val="none" w:sz="0" w:space="0" w:color="auto"/>
                  </w:divBdr>
                  <w:divsChild>
                    <w:div w:id="425274891">
                      <w:marLeft w:val="0"/>
                      <w:marRight w:val="0"/>
                      <w:marTop w:val="0"/>
                      <w:marBottom w:val="0"/>
                      <w:divBdr>
                        <w:top w:val="none" w:sz="0" w:space="0" w:color="auto"/>
                        <w:left w:val="none" w:sz="0" w:space="0" w:color="auto"/>
                        <w:bottom w:val="none" w:sz="0" w:space="0" w:color="auto"/>
                        <w:right w:val="none" w:sz="0" w:space="0" w:color="auto"/>
                      </w:divBdr>
                    </w:div>
                    <w:div w:id="460880405">
                      <w:marLeft w:val="0"/>
                      <w:marRight w:val="0"/>
                      <w:marTop w:val="0"/>
                      <w:marBottom w:val="0"/>
                      <w:divBdr>
                        <w:top w:val="none" w:sz="0" w:space="0" w:color="auto"/>
                        <w:left w:val="none" w:sz="0" w:space="0" w:color="auto"/>
                        <w:bottom w:val="none" w:sz="0" w:space="0" w:color="auto"/>
                        <w:right w:val="none" w:sz="0" w:space="0" w:color="auto"/>
                      </w:divBdr>
                    </w:div>
                    <w:div w:id="766315443">
                      <w:marLeft w:val="0"/>
                      <w:marRight w:val="0"/>
                      <w:marTop w:val="0"/>
                      <w:marBottom w:val="0"/>
                      <w:divBdr>
                        <w:top w:val="none" w:sz="0" w:space="0" w:color="auto"/>
                        <w:left w:val="none" w:sz="0" w:space="0" w:color="auto"/>
                        <w:bottom w:val="none" w:sz="0" w:space="0" w:color="auto"/>
                        <w:right w:val="none" w:sz="0" w:space="0" w:color="auto"/>
                      </w:divBdr>
                    </w:div>
                    <w:div w:id="1540317674">
                      <w:marLeft w:val="0"/>
                      <w:marRight w:val="0"/>
                      <w:marTop w:val="0"/>
                      <w:marBottom w:val="0"/>
                      <w:divBdr>
                        <w:top w:val="none" w:sz="0" w:space="0" w:color="auto"/>
                        <w:left w:val="none" w:sz="0" w:space="0" w:color="auto"/>
                        <w:bottom w:val="none" w:sz="0" w:space="0" w:color="auto"/>
                        <w:right w:val="none" w:sz="0" w:space="0" w:color="auto"/>
                      </w:divBdr>
                    </w:div>
                    <w:div w:id="1562210402">
                      <w:marLeft w:val="0"/>
                      <w:marRight w:val="0"/>
                      <w:marTop w:val="0"/>
                      <w:marBottom w:val="0"/>
                      <w:divBdr>
                        <w:top w:val="none" w:sz="0" w:space="0" w:color="auto"/>
                        <w:left w:val="none" w:sz="0" w:space="0" w:color="auto"/>
                        <w:bottom w:val="none" w:sz="0" w:space="0" w:color="auto"/>
                        <w:right w:val="none" w:sz="0" w:space="0" w:color="auto"/>
                      </w:divBdr>
                    </w:div>
                    <w:div w:id="1801342352">
                      <w:marLeft w:val="0"/>
                      <w:marRight w:val="0"/>
                      <w:marTop w:val="0"/>
                      <w:marBottom w:val="0"/>
                      <w:divBdr>
                        <w:top w:val="none" w:sz="0" w:space="0" w:color="auto"/>
                        <w:left w:val="none" w:sz="0" w:space="0" w:color="auto"/>
                        <w:bottom w:val="none" w:sz="0" w:space="0" w:color="auto"/>
                        <w:right w:val="none" w:sz="0" w:space="0" w:color="auto"/>
                      </w:divBdr>
                    </w:div>
                  </w:divsChild>
                </w:div>
                <w:div w:id="980040606">
                  <w:marLeft w:val="0"/>
                  <w:marRight w:val="0"/>
                  <w:marTop w:val="0"/>
                  <w:marBottom w:val="0"/>
                  <w:divBdr>
                    <w:top w:val="none" w:sz="0" w:space="0" w:color="auto"/>
                    <w:left w:val="none" w:sz="0" w:space="0" w:color="auto"/>
                    <w:bottom w:val="none" w:sz="0" w:space="0" w:color="auto"/>
                    <w:right w:val="none" w:sz="0" w:space="0" w:color="auto"/>
                  </w:divBdr>
                  <w:divsChild>
                    <w:div w:id="1614440403">
                      <w:marLeft w:val="0"/>
                      <w:marRight w:val="0"/>
                      <w:marTop w:val="0"/>
                      <w:marBottom w:val="0"/>
                      <w:divBdr>
                        <w:top w:val="none" w:sz="0" w:space="0" w:color="auto"/>
                        <w:left w:val="none" w:sz="0" w:space="0" w:color="auto"/>
                        <w:bottom w:val="none" w:sz="0" w:space="0" w:color="auto"/>
                        <w:right w:val="none" w:sz="0" w:space="0" w:color="auto"/>
                      </w:divBdr>
                    </w:div>
                  </w:divsChild>
                </w:div>
                <w:div w:id="1170677422">
                  <w:marLeft w:val="0"/>
                  <w:marRight w:val="0"/>
                  <w:marTop w:val="0"/>
                  <w:marBottom w:val="0"/>
                  <w:divBdr>
                    <w:top w:val="none" w:sz="0" w:space="0" w:color="auto"/>
                    <w:left w:val="none" w:sz="0" w:space="0" w:color="auto"/>
                    <w:bottom w:val="none" w:sz="0" w:space="0" w:color="auto"/>
                    <w:right w:val="none" w:sz="0" w:space="0" w:color="auto"/>
                  </w:divBdr>
                  <w:divsChild>
                    <w:div w:id="511262402">
                      <w:marLeft w:val="0"/>
                      <w:marRight w:val="0"/>
                      <w:marTop w:val="0"/>
                      <w:marBottom w:val="0"/>
                      <w:divBdr>
                        <w:top w:val="none" w:sz="0" w:space="0" w:color="auto"/>
                        <w:left w:val="none" w:sz="0" w:space="0" w:color="auto"/>
                        <w:bottom w:val="none" w:sz="0" w:space="0" w:color="auto"/>
                        <w:right w:val="none" w:sz="0" w:space="0" w:color="auto"/>
                      </w:divBdr>
                    </w:div>
                    <w:div w:id="998921771">
                      <w:marLeft w:val="0"/>
                      <w:marRight w:val="0"/>
                      <w:marTop w:val="0"/>
                      <w:marBottom w:val="0"/>
                      <w:divBdr>
                        <w:top w:val="none" w:sz="0" w:space="0" w:color="auto"/>
                        <w:left w:val="none" w:sz="0" w:space="0" w:color="auto"/>
                        <w:bottom w:val="none" w:sz="0" w:space="0" w:color="auto"/>
                        <w:right w:val="none" w:sz="0" w:space="0" w:color="auto"/>
                      </w:divBdr>
                    </w:div>
                    <w:div w:id="1055816276">
                      <w:marLeft w:val="0"/>
                      <w:marRight w:val="0"/>
                      <w:marTop w:val="0"/>
                      <w:marBottom w:val="0"/>
                      <w:divBdr>
                        <w:top w:val="none" w:sz="0" w:space="0" w:color="auto"/>
                        <w:left w:val="none" w:sz="0" w:space="0" w:color="auto"/>
                        <w:bottom w:val="none" w:sz="0" w:space="0" w:color="auto"/>
                        <w:right w:val="none" w:sz="0" w:space="0" w:color="auto"/>
                      </w:divBdr>
                    </w:div>
                  </w:divsChild>
                </w:div>
                <w:div w:id="1289581201">
                  <w:marLeft w:val="0"/>
                  <w:marRight w:val="0"/>
                  <w:marTop w:val="0"/>
                  <w:marBottom w:val="0"/>
                  <w:divBdr>
                    <w:top w:val="none" w:sz="0" w:space="0" w:color="auto"/>
                    <w:left w:val="none" w:sz="0" w:space="0" w:color="auto"/>
                    <w:bottom w:val="none" w:sz="0" w:space="0" w:color="auto"/>
                    <w:right w:val="none" w:sz="0" w:space="0" w:color="auto"/>
                  </w:divBdr>
                  <w:divsChild>
                    <w:div w:id="61297049">
                      <w:marLeft w:val="0"/>
                      <w:marRight w:val="0"/>
                      <w:marTop w:val="0"/>
                      <w:marBottom w:val="0"/>
                      <w:divBdr>
                        <w:top w:val="none" w:sz="0" w:space="0" w:color="auto"/>
                        <w:left w:val="none" w:sz="0" w:space="0" w:color="auto"/>
                        <w:bottom w:val="none" w:sz="0" w:space="0" w:color="auto"/>
                        <w:right w:val="none" w:sz="0" w:space="0" w:color="auto"/>
                      </w:divBdr>
                    </w:div>
                    <w:div w:id="166672626">
                      <w:marLeft w:val="0"/>
                      <w:marRight w:val="0"/>
                      <w:marTop w:val="0"/>
                      <w:marBottom w:val="0"/>
                      <w:divBdr>
                        <w:top w:val="none" w:sz="0" w:space="0" w:color="auto"/>
                        <w:left w:val="none" w:sz="0" w:space="0" w:color="auto"/>
                        <w:bottom w:val="none" w:sz="0" w:space="0" w:color="auto"/>
                        <w:right w:val="none" w:sz="0" w:space="0" w:color="auto"/>
                      </w:divBdr>
                    </w:div>
                    <w:div w:id="172301863">
                      <w:marLeft w:val="0"/>
                      <w:marRight w:val="0"/>
                      <w:marTop w:val="0"/>
                      <w:marBottom w:val="0"/>
                      <w:divBdr>
                        <w:top w:val="none" w:sz="0" w:space="0" w:color="auto"/>
                        <w:left w:val="none" w:sz="0" w:space="0" w:color="auto"/>
                        <w:bottom w:val="none" w:sz="0" w:space="0" w:color="auto"/>
                        <w:right w:val="none" w:sz="0" w:space="0" w:color="auto"/>
                      </w:divBdr>
                    </w:div>
                    <w:div w:id="242684456">
                      <w:marLeft w:val="0"/>
                      <w:marRight w:val="0"/>
                      <w:marTop w:val="0"/>
                      <w:marBottom w:val="0"/>
                      <w:divBdr>
                        <w:top w:val="none" w:sz="0" w:space="0" w:color="auto"/>
                        <w:left w:val="none" w:sz="0" w:space="0" w:color="auto"/>
                        <w:bottom w:val="none" w:sz="0" w:space="0" w:color="auto"/>
                        <w:right w:val="none" w:sz="0" w:space="0" w:color="auto"/>
                      </w:divBdr>
                    </w:div>
                    <w:div w:id="762578561">
                      <w:marLeft w:val="0"/>
                      <w:marRight w:val="0"/>
                      <w:marTop w:val="0"/>
                      <w:marBottom w:val="0"/>
                      <w:divBdr>
                        <w:top w:val="none" w:sz="0" w:space="0" w:color="auto"/>
                        <w:left w:val="none" w:sz="0" w:space="0" w:color="auto"/>
                        <w:bottom w:val="none" w:sz="0" w:space="0" w:color="auto"/>
                        <w:right w:val="none" w:sz="0" w:space="0" w:color="auto"/>
                      </w:divBdr>
                    </w:div>
                    <w:div w:id="803814099">
                      <w:marLeft w:val="0"/>
                      <w:marRight w:val="0"/>
                      <w:marTop w:val="0"/>
                      <w:marBottom w:val="0"/>
                      <w:divBdr>
                        <w:top w:val="none" w:sz="0" w:space="0" w:color="auto"/>
                        <w:left w:val="none" w:sz="0" w:space="0" w:color="auto"/>
                        <w:bottom w:val="none" w:sz="0" w:space="0" w:color="auto"/>
                        <w:right w:val="none" w:sz="0" w:space="0" w:color="auto"/>
                      </w:divBdr>
                    </w:div>
                    <w:div w:id="1513491836">
                      <w:marLeft w:val="0"/>
                      <w:marRight w:val="0"/>
                      <w:marTop w:val="0"/>
                      <w:marBottom w:val="0"/>
                      <w:divBdr>
                        <w:top w:val="none" w:sz="0" w:space="0" w:color="auto"/>
                        <w:left w:val="none" w:sz="0" w:space="0" w:color="auto"/>
                        <w:bottom w:val="none" w:sz="0" w:space="0" w:color="auto"/>
                        <w:right w:val="none" w:sz="0" w:space="0" w:color="auto"/>
                      </w:divBdr>
                    </w:div>
                    <w:div w:id="1557201859">
                      <w:marLeft w:val="0"/>
                      <w:marRight w:val="0"/>
                      <w:marTop w:val="0"/>
                      <w:marBottom w:val="0"/>
                      <w:divBdr>
                        <w:top w:val="none" w:sz="0" w:space="0" w:color="auto"/>
                        <w:left w:val="none" w:sz="0" w:space="0" w:color="auto"/>
                        <w:bottom w:val="none" w:sz="0" w:space="0" w:color="auto"/>
                        <w:right w:val="none" w:sz="0" w:space="0" w:color="auto"/>
                      </w:divBdr>
                    </w:div>
                    <w:div w:id="1620255257">
                      <w:marLeft w:val="0"/>
                      <w:marRight w:val="0"/>
                      <w:marTop w:val="0"/>
                      <w:marBottom w:val="0"/>
                      <w:divBdr>
                        <w:top w:val="none" w:sz="0" w:space="0" w:color="auto"/>
                        <w:left w:val="none" w:sz="0" w:space="0" w:color="auto"/>
                        <w:bottom w:val="none" w:sz="0" w:space="0" w:color="auto"/>
                        <w:right w:val="none" w:sz="0" w:space="0" w:color="auto"/>
                      </w:divBdr>
                    </w:div>
                  </w:divsChild>
                </w:div>
                <w:div w:id="1295596135">
                  <w:marLeft w:val="0"/>
                  <w:marRight w:val="0"/>
                  <w:marTop w:val="0"/>
                  <w:marBottom w:val="0"/>
                  <w:divBdr>
                    <w:top w:val="none" w:sz="0" w:space="0" w:color="auto"/>
                    <w:left w:val="none" w:sz="0" w:space="0" w:color="auto"/>
                    <w:bottom w:val="none" w:sz="0" w:space="0" w:color="auto"/>
                    <w:right w:val="none" w:sz="0" w:space="0" w:color="auto"/>
                  </w:divBdr>
                  <w:divsChild>
                    <w:div w:id="428817137">
                      <w:marLeft w:val="0"/>
                      <w:marRight w:val="0"/>
                      <w:marTop w:val="0"/>
                      <w:marBottom w:val="0"/>
                      <w:divBdr>
                        <w:top w:val="none" w:sz="0" w:space="0" w:color="auto"/>
                        <w:left w:val="none" w:sz="0" w:space="0" w:color="auto"/>
                        <w:bottom w:val="none" w:sz="0" w:space="0" w:color="auto"/>
                        <w:right w:val="none" w:sz="0" w:space="0" w:color="auto"/>
                      </w:divBdr>
                    </w:div>
                    <w:div w:id="1448044127">
                      <w:marLeft w:val="0"/>
                      <w:marRight w:val="0"/>
                      <w:marTop w:val="0"/>
                      <w:marBottom w:val="0"/>
                      <w:divBdr>
                        <w:top w:val="none" w:sz="0" w:space="0" w:color="auto"/>
                        <w:left w:val="none" w:sz="0" w:space="0" w:color="auto"/>
                        <w:bottom w:val="none" w:sz="0" w:space="0" w:color="auto"/>
                        <w:right w:val="none" w:sz="0" w:space="0" w:color="auto"/>
                      </w:divBdr>
                    </w:div>
                    <w:div w:id="1823500750">
                      <w:marLeft w:val="0"/>
                      <w:marRight w:val="0"/>
                      <w:marTop w:val="0"/>
                      <w:marBottom w:val="0"/>
                      <w:divBdr>
                        <w:top w:val="none" w:sz="0" w:space="0" w:color="auto"/>
                        <w:left w:val="none" w:sz="0" w:space="0" w:color="auto"/>
                        <w:bottom w:val="none" w:sz="0" w:space="0" w:color="auto"/>
                        <w:right w:val="none" w:sz="0" w:space="0" w:color="auto"/>
                      </w:divBdr>
                    </w:div>
                  </w:divsChild>
                </w:div>
                <w:div w:id="1303073102">
                  <w:marLeft w:val="0"/>
                  <w:marRight w:val="0"/>
                  <w:marTop w:val="0"/>
                  <w:marBottom w:val="0"/>
                  <w:divBdr>
                    <w:top w:val="none" w:sz="0" w:space="0" w:color="auto"/>
                    <w:left w:val="none" w:sz="0" w:space="0" w:color="auto"/>
                    <w:bottom w:val="none" w:sz="0" w:space="0" w:color="auto"/>
                    <w:right w:val="none" w:sz="0" w:space="0" w:color="auto"/>
                  </w:divBdr>
                  <w:divsChild>
                    <w:div w:id="1497726743">
                      <w:marLeft w:val="0"/>
                      <w:marRight w:val="0"/>
                      <w:marTop w:val="0"/>
                      <w:marBottom w:val="0"/>
                      <w:divBdr>
                        <w:top w:val="none" w:sz="0" w:space="0" w:color="auto"/>
                        <w:left w:val="none" w:sz="0" w:space="0" w:color="auto"/>
                        <w:bottom w:val="none" w:sz="0" w:space="0" w:color="auto"/>
                        <w:right w:val="none" w:sz="0" w:space="0" w:color="auto"/>
                      </w:divBdr>
                    </w:div>
                  </w:divsChild>
                </w:div>
                <w:div w:id="1847819280">
                  <w:marLeft w:val="0"/>
                  <w:marRight w:val="0"/>
                  <w:marTop w:val="0"/>
                  <w:marBottom w:val="0"/>
                  <w:divBdr>
                    <w:top w:val="none" w:sz="0" w:space="0" w:color="auto"/>
                    <w:left w:val="none" w:sz="0" w:space="0" w:color="auto"/>
                    <w:bottom w:val="none" w:sz="0" w:space="0" w:color="auto"/>
                    <w:right w:val="none" w:sz="0" w:space="0" w:color="auto"/>
                  </w:divBdr>
                  <w:divsChild>
                    <w:div w:id="1907098">
                      <w:marLeft w:val="0"/>
                      <w:marRight w:val="0"/>
                      <w:marTop w:val="0"/>
                      <w:marBottom w:val="0"/>
                      <w:divBdr>
                        <w:top w:val="none" w:sz="0" w:space="0" w:color="auto"/>
                        <w:left w:val="none" w:sz="0" w:space="0" w:color="auto"/>
                        <w:bottom w:val="none" w:sz="0" w:space="0" w:color="auto"/>
                        <w:right w:val="none" w:sz="0" w:space="0" w:color="auto"/>
                      </w:divBdr>
                    </w:div>
                    <w:div w:id="65959050">
                      <w:marLeft w:val="0"/>
                      <w:marRight w:val="0"/>
                      <w:marTop w:val="0"/>
                      <w:marBottom w:val="0"/>
                      <w:divBdr>
                        <w:top w:val="none" w:sz="0" w:space="0" w:color="auto"/>
                        <w:left w:val="none" w:sz="0" w:space="0" w:color="auto"/>
                        <w:bottom w:val="none" w:sz="0" w:space="0" w:color="auto"/>
                        <w:right w:val="none" w:sz="0" w:space="0" w:color="auto"/>
                      </w:divBdr>
                    </w:div>
                    <w:div w:id="335420397">
                      <w:marLeft w:val="0"/>
                      <w:marRight w:val="0"/>
                      <w:marTop w:val="0"/>
                      <w:marBottom w:val="0"/>
                      <w:divBdr>
                        <w:top w:val="none" w:sz="0" w:space="0" w:color="auto"/>
                        <w:left w:val="none" w:sz="0" w:space="0" w:color="auto"/>
                        <w:bottom w:val="none" w:sz="0" w:space="0" w:color="auto"/>
                        <w:right w:val="none" w:sz="0" w:space="0" w:color="auto"/>
                      </w:divBdr>
                    </w:div>
                    <w:div w:id="996105762">
                      <w:marLeft w:val="0"/>
                      <w:marRight w:val="0"/>
                      <w:marTop w:val="0"/>
                      <w:marBottom w:val="0"/>
                      <w:divBdr>
                        <w:top w:val="none" w:sz="0" w:space="0" w:color="auto"/>
                        <w:left w:val="none" w:sz="0" w:space="0" w:color="auto"/>
                        <w:bottom w:val="none" w:sz="0" w:space="0" w:color="auto"/>
                        <w:right w:val="none" w:sz="0" w:space="0" w:color="auto"/>
                      </w:divBdr>
                    </w:div>
                    <w:div w:id="1009211884">
                      <w:marLeft w:val="0"/>
                      <w:marRight w:val="0"/>
                      <w:marTop w:val="0"/>
                      <w:marBottom w:val="0"/>
                      <w:divBdr>
                        <w:top w:val="none" w:sz="0" w:space="0" w:color="auto"/>
                        <w:left w:val="none" w:sz="0" w:space="0" w:color="auto"/>
                        <w:bottom w:val="none" w:sz="0" w:space="0" w:color="auto"/>
                        <w:right w:val="none" w:sz="0" w:space="0" w:color="auto"/>
                      </w:divBdr>
                    </w:div>
                    <w:div w:id="1201670490">
                      <w:marLeft w:val="0"/>
                      <w:marRight w:val="0"/>
                      <w:marTop w:val="0"/>
                      <w:marBottom w:val="0"/>
                      <w:divBdr>
                        <w:top w:val="none" w:sz="0" w:space="0" w:color="auto"/>
                        <w:left w:val="none" w:sz="0" w:space="0" w:color="auto"/>
                        <w:bottom w:val="none" w:sz="0" w:space="0" w:color="auto"/>
                        <w:right w:val="none" w:sz="0" w:space="0" w:color="auto"/>
                      </w:divBdr>
                    </w:div>
                    <w:div w:id="1255474426">
                      <w:marLeft w:val="0"/>
                      <w:marRight w:val="0"/>
                      <w:marTop w:val="0"/>
                      <w:marBottom w:val="0"/>
                      <w:divBdr>
                        <w:top w:val="none" w:sz="0" w:space="0" w:color="auto"/>
                        <w:left w:val="none" w:sz="0" w:space="0" w:color="auto"/>
                        <w:bottom w:val="none" w:sz="0" w:space="0" w:color="auto"/>
                        <w:right w:val="none" w:sz="0" w:space="0" w:color="auto"/>
                      </w:divBdr>
                    </w:div>
                    <w:div w:id="1437679576">
                      <w:marLeft w:val="0"/>
                      <w:marRight w:val="0"/>
                      <w:marTop w:val="0"/>
                      <w:marBottom w:val="0"/>
                      <w:divBdr>
                        <w:top w:val="none" w:sz="0" w:space="0" w:color="auto"/>
                        <w:left w:val="none" w:sz="0" w:space="0" w:color="auto"/>
                        <w:bottom w:val="none" w:sz="0" w:space="0" w:color="auto"/>
                        <w:right w:val="none" w:sz="0" w:space="0" w:color="auto"/>
                      </w:divBdr>
                    </w:div>
                    <w:div w:id="1482384603">
                      <w:marLeft w:val="0"/>
                      <w:marRight w:val="0"/>
                      <w:marTop w:val="0"/>
                      <w:marBottom w:val="0"/>
                      <w:divBdr>
                        <w:top w:val="none" w:sz="0" w:space="0" w:color="auto"/>
                        <w:left w:val="none" w:sz="0" w:space="0" w:color="auto"/>
                        <w:bottom w:val="none" w:sz="0" w:space="0" w:color="auto"/>
                        <w:right w:val="none" w:sz="0" w:space="0" w:color="auto"/>
                      </w:divBdr>
                    </w:div>
                    <w:div w:id="1584874170">
                      <w:marLeft w:val="0"/>
                      <w:marRight w:val="0"/>
                      <w:marTop w:val="0"/>
                      <w:marBottom w:val="0"/>
                      <w:divBdr>
                        <w:top w:val="none" w:sz="0" w:space="0" w:color="auto"/>
                        <w:left w:val="none" w:sz="0" w:space="0" w:color="auto"/>
                        <w:bottom w:val="none" w:sz="0" w:space="0" w:color="auto"/>
                        <w:right w:val="none" w:sz="0" w:space="0" w:color="auto"/>
                      </w:divBdr>
                    </w:div>
                    <w:div w:id="1648632507">
                      <w:marLeft w:val="0"/>
                      <w:marRight w:val="0"/>
                      <w:marTop w:val="0"/>
                      <w:marBottom w:val="0"/>
                      <w:divBdr>
                        <w:top w:val="none" w:sz="0" w:space="0" w:color="auto"/>
                        <w:left w:val="none" w:sz="0" w:space="0" w:color="auto"/>
                        <w:bottom w:val="none" w:sz="0" w:space="0" w:color="auto"/>
                        <w:right w:val="none" w:sz="0" w:space="0" w:color="auto"/>
                      </w:divBdr>
                    </w:div>
                    <w:div w:id="1657295916">
                      <w:marLeft w:val="0"/>
                      <w:marRight w:val="0"/>
                      <w:marTop w:val="0"/>
                      <w:marBottom w:val="0"/>
                      <w:divBdr>
                        <w:top w:val="none" w:sz="0" w:space="0" w:color="auto"/>
                        <w:left w:val="none" w:sz="0" w:space="0" w:color="auto"/>
                        <w:bottom w:val="none" w:sz="0" w:space="0" w:color="auto"/>
                        <w:right w:val="none" w:sz="0" w:space="0" w:color="auto"/>
                      </w:divBdr>
                    </w:div>
                    <w:div w:id="1749575018">
                      <w:marLeft w:val="0"/>
                      <w:marRight w:val="0"/>
                      <w:marTop w:val="0"/>
                      <w:marBottom w:val="0"/>
                      <w:divBdr>
                        <w:top w:val="none" w:sz="0" w:space="0" w:color="auto"/>
                        <w:left w:val="none" w:sz="0" w:space="0" w:color="auto"/>
                        <w:bottom w:val="none" w:sz="0" w:space="0" w:color="auto"/>
                        <w:right w:val="none" w:sz="0" w:space="0" w:color="auto"/>
                      </w:divBdr>
                    </w:div>
                    <w:div w:id="195782693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534490894">
          <w:marLeft w:val="0"/>
          <w:marRight w:val="0"/>
          <w:marTop w:val="0"/>
          <w:marBottom w:val="0"/>
          <w:divBdr>
            <w:top w:val="none" w:sz="0" w:space="0" w:color="auto"/>
            <w:left w:val="none" w:sz="0" w:space="0" w:color="auto"/>
            <w:bottom w:val="none" w:sz="0" w:space="0" w:color="auto"/>
            <w:right w:val="none" w:sz="0" w:space="0" w:color="auto"/>
          </w:divBdr>
        </w:div>
        <w:div w:id="1536772222">
          <w:marLeft w:val="0"/>
          <w:marRight w:val="0"/>
          <w:marTop w:val="0"/>
          <w:marBottom w:val="0"/>
          <w:divBdr>
            <w:top w:val="none" w:sz="0" w:space="0" w:color="auto"/>
            <w:left w:val="none" w:sz="0" w:space="0" w:color="auto"/>
            <w:bottom w:val="none" w:sz="0" w:space="0" w:color="auto"/>
            <w:right w:val="none" w:sz="0" w:space="0" w:color="auto"/>
          </w:divBdr>
        </w:div>
        <w:div w:id="1553080337">
          <w:marLeft w:val="0"/>
          <w:marRight w:val="0"/>
          <w:marTop w:val="0"/>
          <w:marBottom w:val="0"/>
          <w:divBdr>
            <w:top w:val="none" w:sz="0" w:space="0" w:color="auto"/>
            <w:left w:val="none" w:sz="0" w:space="0" w:color="auto"/>
            <w:bottom w:val="none" w:sz="0" w:space="0" w:color="auto"/>
            <w:right w:val="none" w:sz="0" w:space="0" w:color="auto"/>
          </w:divBdr>
        </w:div>
        <w:div w:id="1553690011">
          <w:marLeft w:val="0"/>
          <w:marRight w:val="0"/>
          <w:marTop w:val="0"/>
          <w:marBottom w:val="0"/>
          <w:divBdr>
            <w:top w:val="none" w:sz="0" w:space="0" w:color="auto"/>
            <w:left w:val="none" w:sz="0" w:space="0" w:color="auto"/>
            <w:bottom w:val="none" w:sz="0" w:space="0" w:color="auto"/>
            <w:right w:val="none" w:sz="0" w:space="0" w:color="auto"/>
          </w:divBdr>
        </w:div>
        <w:div w:id="1574310662">
          <w:marLeft w:val="0"/>
          <w:marRight w:val="0"/>
          <w:marTop w:val="0"/>
          <w:marBottom w:val="0"/>
          <w:divBdr>
            <w:top w:val="none" w:sz="0" w:space="0" w:color="auto"/>
            <w:left w:val="none" w:sz="0" w:space="0" w:color="auto"/>
            <w:bottom w:val="none" w:sz="0" w:space="0" w:color="auto"/>
            <w:right w:val="none" w:sz="0" w:space="0" w:color="auto"/>
          </w:divBdr>
        </w:div>
        <w:div w:id="1578245868">
          <w:marLeft w:val="0"/>
          <w:marRight w:val="0"/>
          <w:marTop w:val="0"/>
          <w:marBottom w:val="0"/>
          <w:divBdr>
            <w:top w:val="none" w:sz="0" w:space="0" w:color="auto"/>
            <w:left w:val="none" w:sz="0" w:space="0" w:color="auto"/>
            <w:bottom w:val="none" w:sz="0" w:space="0" w:color="auto"/>
            <w:right w:val="none" w:sz="0" w:space="0" w:color="auto"/>
          </w:divBdr>
        </w:div>
        <w:div w:id="1585408673">
          <w:marLeft w:val="0"/>
          <w:marRight w:val="0"/>
          <w:marTop w:val="0"/>
          <w:marBottom w:val="0"/>
          <w:divBdr>
            <w:top w:val="none" w:sz="0" w:space="0" w:color="auto"/>
            <w:left w:val="none" w:sz="0" w:space="0" w:color="auto"/>
            <w:bottom w:val="none" w:sz="0" w:space="0" w:color="auto"/>
            <w:right w:val="none" w:sz="0" w:space="0" w:color="auto"/>
          </w:divBdr>
        </w:div>
        <w:div w:id="1602103672">
          <w:marLeft w:val="0"/>
          <w:marRight w:val="0"/>
          <w:marTop w:val="0"/>
          <w:marBottom w:val="0"/>
          <w:divBdr>
            <w:top w:val="none" w:sz="0" w:space="0" w:color="auto"/>
            <w:left w:val="none" w:sz="0" w:space="0" w:color="auto"/>
            <w:bottom w:val="none" w:sz="0" w:space="0" w:color="auto"/>
            <w:right w:val="none" w:sz="0" w:space="0" w:color="auto"/>
          </w:divBdr>
        </w:div>
        <w:div w:id="1615016805">
          <w:marLeft w:val="0"/>
          <w:marRight w:val="0"/>
          <w:marTop w:val="0"/>
          <w:marBottom w:val="0"/>
          <w:divBdr>
            <w:top w:val="none" w:sz="0" w:space="0" w:color="auto"/>
            <w:left w:val="none" w:sz="0" w:space="0" w:color="auto"/>
            <w:bottom w:val="none" w:sz="0" w:space="0" w:color="auto"/>
            <w:right w:val="none" w:sz="0" w:space="0" w:color="auto"/>
          </w:divBdr>
        </w:div>
        <w:div w:id="1689523057">
          <w:marLeft w:val="0"/>
          <w:marRight w:val="0"/>
          <w:marTop w:val="0"/>
          <w:marBottom w:val="0"/>
          <w:divBdr>
            <w:top w:val="none" w:sz="0" w:space="0" w:color="auto"/>
            <w:left w:val="none" w:sz="0" w:space="0" w:color="auto"/>
            <w:bottom w:val="none" w:sz="0" w:space="0" w:color="auto"/>
            <w:right w:val="none" w:sz="0" w:space="0" w:color="auto"/>
          </w:divBdr>
        </w:div>
        <w:div w:id="1694454424">
          <w:marLeft w:val="0"/>
          <w:marRight w:val="0"/>
          <w:marTop w:val="0"/>
          <w:marBottom w:val="0"/>
          <w:divBdr>
            <w:top w:val="none" w:sz="0" w:space="0" w:color="auto"/>
            <w:left w:val="none" w:sz="0" w:space="0" w:color="auto"/>
            <w:bottom w:val="none" w:sz="0" w:space="0" w:color="auto"/>
            <w:right w:val="none" w:sz="0" w:space="0" w:color="auto"/>
          </w:divBdr>
        </w:div>
        <w:div w:id="1706980492">
          <w:marLeft w:val="0"/>
          <w:marRight w:val="0"/>
          <w:marTop w:val="0"/>
          <w:marBottom w:val="0"/>
          <w:divBdr>
            <w:top w:val="none" w:sz="0" w:space="0" w:color="auto"/>
            <w:left w:val="none" w:sz="0" w:space="0" w:color="auto"/>
            <w:bottom w:val="none" w:sz="0" w:space="0" w:color="auto"/>
            <w:right w:val="none" w:sz="0" w:space="0" w:color="auto"/>
          </w:divBdr>
        </w:div>
        <w:div w:id="1726952934">
          <w:marLeft w:val="0"/>
          <w:marRight w:val="0"/>
          <w:marTop w:val="0"/>
          <w:marBottom w:val="0"/>
          <w:divBdr>
            <w:top w:val="none" w:sz="0" w:space="0" w:color="auto"/>
            <w:left w:val="none" w:sz="0" w:space="0" w:color="auto"/>
            <w:bottom w:val="none" w:sz="0" w:space="0" w:color="auto"/>
            <w:right w:val="none" w:sz="0" w:space="0" w:color="auto"/>
          </w:divBdr>
          <w:divsChild>
            <w:div w:id="47725064">
              <w:marLeft w:val="0"/>
              <w:marRight w:val="0"/>
              <w:marTop w:val="0"/>
              <w:marBottom w:val="0"/>
              <w:divBdr>
                <w:top w:val="none" w:sz="0" w:space="0" w:color="auto"/>
                <w:left w:val="none" w:sz="0" w:space="0" w:color="auto"/>
                <w:bottom w:val="none" w:sz="0" w:space="0" w:color="auto"/>
                <w:right w:val="none" w:sz="0" w:space="0" w:color="auto"/>
              </w:divBdr>
            </w:div>
          </w:divsChild>
        </w:div>
        <w:div w:id="1744064556">
          <w:marLeft w:val="0"/>
          <w:marRight w:val="0"/>
          <w:marTop w:val="0"/>
          <w:marBottom w:val="0"/>
          <w:divBdr>
            <w:top w:val="none" w:sz="0" w:space="0" w:color="auto"/>
            <w:left w:val="none" w:sz="0" w:space="0" w:color="auto"/>
            <w:bottom w:val="none" w:sz="0" w:space="0" w:color="auto"/>
            <w:right w:val="none" w:sz="0" w:space="0" w:color="auto"/>
          </w:divBdr>
          <w:divsChild>
            <w:div w:id="1350982555">
              <w:marLeft w:val="-75"/>
              <w:marRight w:val="0"/>
              <w:marTop w:val="30"/>
              <w:marBottom w:val="30"/>
              <w:divBdr>
                <w:top w:val="none" w:sz="0" w:space="0" w:color="auto"/>
                <w:left w:val="none" w:sz="0" w:space="0" w:color="auto"/>
                <w:bottom w:val="none" w:sz="0" w:space="0" w:color="auto"/>
                <w:right w:val="none" w:sz="0" w:space="0" w:color="auto"/>
              </w:divBdr>
              <w:divsChild>
                <w:div w:id="337542195">
                  <w:marLeft w:val="0"/>
                  <w:marRight w:val="0"/>
                  <w:marTop w:val="0"/>
                  <w:marBottom w:val="0"/>
                  <w:divBdr>
                    <w:top w:val="none" w:sz="0" w:space="0" w:color="auto"/>
                    <w:left w:val="none" w:sz="0" w:space="0" w:color="auto"/>
                    <w:bottom w:val="none" w:sz="0" w:space="0" w:color="auto"/>
                    <w:right w:val="none" w:sz="0" w:space="0" w:color="auto"/>
                  </w:divBdr>
                  <w:divsChild>
                    <w:div w:id="1779333576">
                      <w:marLeft w:val="0"/>
                      <w:marRight w:val="0"/>
                      <w:marTop w:val="0"/>
                      <w:marBottom w:val="0"/>
                      <w:divBdr>
                        <w:top w:val="none" w:sz="0" w:space="0" w:color="auto"/>
                        <w:left w:val="none" w:sz="0" w:space="0" w:color="auto"/>
                        <w:bottom w:val="none" w:sz="0" w:space="0" w:color="auto"/>
                        <w:right w:val="none" w:sz="0" w:space="0" w:color="auto"/>
                      </w:divBdr>
                    </w:div>
                  </w:divsChild>
                </w:div>
                <w:div w:id="958336984">
                  <w:marLeft w:val="0"/>
                  <w:marRight w:val="0"/>
                  <w:marTop w:val="0"/>
                  <w:marBottom w:val="0"/>
                  <w:divBdr>
                    <w:top w:val="none" w:sz="0" w:space="0" w:color="auto"/>
                    <w:left w:val="none" w:sz="0" w:space="0" w:color="auto"/>
                    <w:bottom w:val="none" w:sz="0" w:space="0" w:color="auto"/>
                    <w:right w:val="none" w:sz="0" w:space="0" w:color="auto"/>
                  </w:divBdr>
                  <w:divsChild>
                    <w:div w:id="35504001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755086241">
          <w:marLeft w:val="0"/>
          <w:marRight w:val="0"/>
          <w:marTop w:val="0"/>
          <w:marBottom w:val="0"/>
          <w:divBdr>
            <w:top w:val="none" w:sz="0" w:space="0" w:color="auto"/>
            <w:left w:val="none" w:sz="0" w:space="0" w:color="auto"/>
            <w:bottom w:val="none" w:sz="0" w:space="0" w:color="auto"/>
            <w:right w:val="none" w:sz="0" w:space="0" w:color="auto"/>
          </w:divBdr>
          <w:divsChild>
            <w:div w:id="1534924501">
              <w:marLeft w:val="0"/>
              <w:marRight w:val="0"/>
              <w:marTop w:val="0"/>
              <w:marBottom w:val="0"/>
              <w:divBdr>
                <w:top w:val="none" w:sz="0" w:space="0" w:color="auto"/>
                <w:left w:val="none" w:sz="0" w:space="0" w:color="auto"/>
                <w:bottom w:val="none" w:sz="0" w:space="0" w:color="auto"/>
                <w:right w:val="none" w:sz="0" w:space="0" w:color="auto"/>
              </w:divBdr>
            </w:div>
          </w:divsChild>
        </w:div>
        <w:div w:id="1771926841">
          <w:marLeft w:val="0"/>
          <w:marRight w:val="0"/>
          <w:marTop w:val="0"/>
          <w:marBottom w:val="0"/>
          <w:divBdr>
            <w:top w:val="none" w:sz="0" w:space="0" w:color="auto"/>
            <w:left w:val="none" w:sz="0" w:space="0" w:color="auto"/>
            <w:bottom w:val="none" w:sz="0" w:space="0" w:color="auto"/>
            <w:right w:val="none" w:sz="0" w:space="0" w:color="auto"/>
          </w:divBdr>
          <w:divsChild>
            <w:div w:id="366757982">
              <w:marLeft w:val="-75"/>
              <w:marRight w:val="0"/>
              <w:marTop w:val="30"/>
              <w:marBottom w:val="30"/>
              <w:divBdr>
                <w:top w:val="none" w:sz="0" w:space="0" w:color="auto"/>
                <w:left w:val="none" w:sz="0" w:space="0" w:color="auto"/>
                <w:bottom w:val="none" w:sz="0" w:space="0" w:color="auto"/>
                <w:right w:val="none" w:sz="0" w:space="0" w:color="auto"/>
              </w:divBdr>
              <w:divsChild>
                <w:div w:id="606734295">
                  <w:marLeft w:val="0"/>
                  <w:marRight w:val="0"/>
                  <w:marTop w:val="0"/>
                  <w:marBottom w:val="0"/>
                  <w:divBdr>
                    <w:top w:val="none" w:sz="0" w:space="0" w:color="auto"/>
                    <w:left w:val="none" w:sz="0" w:space="0" w:color="auto"/>
                    <w:bottom w:val="none" w:sz="0" w:space="0" w:color="auto"/>
                    <w:right w:val="none" w:sz="0" w:space="0" w:color="auto"/>
                  </w:divBdr>
                  <w:divsChild>
                    <w:div w:id="364527061">
                      <w:marLeft w:val="0"/>
                      <w:marRight w:val="0"/>
                      <w:marTop w:val="0"/>
                      <w:marBottom w:val="0"/>
                      <w:divBdr>
                        <w:top w:val="none" w:sz="0" w:space="0" w:color="auto"/>
                        <w:left w:val="none" w:sz="0" w:space="0" w:color="auto"/>
                        <w:bottom w:val="none" w:sz="0" w:space="0" w:color="auto"/>
                        <w:right w:val="none" w:sz="0" w:space="0" w:color="auto"/>
                      </w:divBdr>
                    </w:div>
                  </w:divsChild>
                </w:div>
                <w:div w:id="1404447421">
                  <w:marLeft w:val="0"/>
                  <w:marRight w:val="0"/>
                  <w:marTop w:val="0"/>
                  <w:marBottom w:val="0"/>
                  <w:divBdr>
                    <w:top w:val="none" w:sz="0" w:space="0" w:color="auto"/>
                    <w:left w:val="none" w:sz="0" w:space="0" w:color="auto"/>
                    <w:bottom w:val="none" w:sz="0" w:space="0" w:color="auto"/>
                    <w:right w:val="none" w:sz="0" w:space="0" w:color="auto"/>
                  </w:divBdr>
                  <w:divsChild>
                    <w:div w:id="1063405899">
                      <w:marLeft w:val="0"/>
                      <w:marRight w:val="0"/>
                      <w:marTop w:val="0"/>
                      <w:marBottom w:val="0"/>
                      <w:divBdr>
                        <w:top w:val="none" w:sz="0" w:space="0" w:color="auto"/>
                        <w:left w:val="none" w:sz="0" w:space="0" w:color="auto"/>
                        <w:bottom w:val="none" w:sz="0" w:space="0" w:color="auto"/>
                        <w:right w:val="none" w:sz="0" w:space="0" w:color="auto"/>
                      </w:divBdr>
                    </w:div>
                  </w:divsChild>
                </w:div>
                <w:div w:id="1695381960">
                  <w:marLeft w:val="0"/>
                  <w:marRight w:val="0"/>
                  <w:marTop w:val="0"/>
                  <w:marBottom w:val="0"/>
                  <w:divBdr>
                    <w:top w:val="none" w:sz="0" w:space="0" w:color="auto"/>
                    <w:left w:val="none" w:sz="0" w:space="0" w:color="auto"/>
                    <w:bottom w:val="none" w:sz="0" w:space="0" w:color="auto"/>
                    <w:right w:val="none" w:sz="0" w:space="0" w:color="auto"/>
                  </w:divBdr>
                  <w:divsChild>
                    <w:div w:id="1412308980">
                      <w:marLeft w:val="0"/>
                      <w:marRight w:val="0"/>
                      <w:marTop w:val="0"/>
                      <w:marBottom w:val="0"/>
                      <w:divBdr>
                        <w:top w:val="none" w:sz="0" w:space="0" w:color="auto"/>
                        <w:left w:val="none" w:sz="0" w:space="0" w:color="auto"/>
                        <w:bottom w:val="none" w:sz="0" w:space="0" w:color="auto"/>
                        <w:right w:val="none" w:sz="0" w:space="0" w:color="auto"/>
                      </w:divBdr>
                    </w:div>
                  </w:divsChild>
                </w:div>
                <w:div w:id="1790852866">
                  <w:marLeft w:val="0"/>
                  <w:marRight w:val="0"/>
                  <w:marTop w:val="0"/>
                  <w:marBottom w:val="0"/>
                  <w:divBdr>
                    <w:top w:val="none" w:sz="0" w:space="0" w:color="auto"/>
                    <w:left w:val="none" w:sz="0" w:space="0" w:color="auto"/>
                    <w:bottom w:val="none" w:sz="0" w:space="0" w:color="auto"/>
                    <w:right w:val="none" w:sz="0" w:space="0" w:color="auto"/>
                  </w:divBdr>
                  <w:divsChild>
                    <w:div w:id="97741641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903054939">
          <w:marLeft w:val="0"/>
          <w:marRight w:val="0"/>
          <w:marTop w:val="0"/>
          <w:marBottom w:val="0"/>
          <w:divBdr>
            <w:top w:val="none" w:sz="0" w:space="0" w:color="auto"/>
            <w:left w:val="none" w:sz="0" w:space="0" w:color="auto"/>
            <w:bottom w:val="none" w:sz="0" w:space="0" w:color="auto"/>
            <w:right w:val="none" w:sz="0" w:space="0" w:color="auto"/>
          </w:divBdr>
        </w:div>
        <w:div w:id="1937052350">
          <w:marLeft w:val="0"/>
          <w:marRight w:val="0"/>
          <w:marTop w:val="0"/>
          <w:marBottom w:val="0"/>
          <w:divBdr>
            <w:top w:val="none" w:sz="0" w:space="0" w:color="auto"/>
            <w:left w:val="none" w:sz="0" w:space="0" w:color="auto"/>
            <w:bottom w:val="none" w:sz="0" w:space="0" w:color="auto"/>
            <w:right w:val="none" w:sz="0" w:space="0" w:color="auto"/>
          </w:divBdr>
        </w:div>
        <w:div w:id="1979874477">
          <w:marLeft w:val="0"/>
          <w:marRight w:val="0"/>
          <w:marTop w:val="0"/>
          <w:marBottom w:val="0"/>
          <w:divBdr>
            <w:top w:val="none" w:sz="0" w:space="0" w:color="auto"/>
            <w:left w:val="none" w:sz="0" w:space="0" w:color="auto"/>
            <w:bottom w:val="none" w:sz="0" w:space="0" w:color="auto"/>
            <w:right w:val="none" w:sz="0" w:space="0" w:color="auto"/>
          </w:divBdr>
          <w:divsChild>
            <w:div w:id="1448424401">
              <w:marLeft w:val="-75"/>
              <w:marRight w:val="0"/>
              <w:marTop w:val="30"/>
              <w:marBottom w:val="30"/>
              <w:divBdr>
                <w:top w:val="none" w:sz="0" w:space="0" w:color="auto"/>
                <w:left w:val="none" w:sz="0" w:space="0" w:color="auto"/>
                <w:bottom w:val="none" w:sz="0" w:space="0" w:color="auto"/>
                <w:right w:val="none" w:sz="0" w:space="0" w:color="auto"/>
              </w:divBdr>
              <w:divsChild>
                <w:div w:id="384990691">
                  <w:marLeft w:val="0"/>
                  <w:marRight w:val="0"/>
                  <w:marTop w:val="0"/>
                  <w:marBottom w:val="0"/>
                  <w:divBdr>
                    <w:top w:val="none" w:sz="0" w:space="0" w:color="auto"/>
                    <w:left w:val="none" w:sz="0" w:space="0" w:color="auto"/>
                    <w:bottom w:val="none" w:sz="0" w:space="0" w:color="auto"/>
                    <w:right w:val="none" w:sz="0" w:space="0" w:color="auto"/>
                  </w:divBdr>
                  <w:divsChild>
                    <w:div w:id="96564786">
                      <w:marLeft w:val="0"/>
                      <w:marRight w:val="0"/>
                      <w:marTop w:val="0"/>
                      <w:marBottom w:val="0"/>
                      <w:divBdr>
                        <w:top w:val="none" w:sz="0" w:space="0" w:color="auto"/>
                        <w:left w:val="none" w:sz="0" w:space="0" w:color="auto"/>
                        <w:bottom w:val="none" w:sz="0" w:space="0" w:color="auto"/>
                        <w:right w:val="none" w:sz="0" w:space="0" w:color="auto"/>
                      </w:divBdr>
                    </w:div>
                  </w:divsChild>
                </w:div>
                <w:div w:id="645671597">
                  <w:marLeft w:val="0"/>
                  <w:marRight w:val="0"/>
                  <w:marTop w:val="0"/>
                  <w:marBottom w:val="0"/>
                  <w:divBdr>
                    <w:top w:val="none" w:sz="0" w:space="0" w:color="auto"/>
                    <w:left w:val="none" w:sz="0" w:space="0" w:color="auto"/>
                    <w:bottom w:val="none" w:sz="0" w:space="0" w:color="auto"/>
                    <w:right w:val="none" w:sz="0" w:space="0" w:color="auto"/>
                  </w:divBdr>
                  <w:divsChild>
                    <w:div w:id="221406209">
                      <w:marLeft w:val="0"/>
                      <w:marRight w:val="0"/>
                      <w:marTop w:val="0"/>
                      <w:marBottom w:val="0"/>
                      <w:divBdr>
                        <w:top w:val="none" w:sz="0" w:space="0" w:color="auto"/>
                        <w:left w:val="none" w:sz="0" w:space="0" w:color="auto"/>
                        <w:bottom w:val="none" w:sz="0" w:space="0" w:color="auto"/>
                        <w:right w:val="none" w:sz="0" w:space="0" w:color="auto"/>
                      </w:divBdr>
                    </w:div>
                  </w:divsChild>
                </w:div>
                <w:div w:id="1218980870">
                  <w:marLeft w:val="0"/>
                  <w:marRight w:val="0"/>
                  <w:marTop w:val="0"/>
                  <w:marBottom w:val="0"/>
                  <w:divBdr>
                    <w:top w:val="none" w:sz="0" w:space="0" w:color="auto"/>
                    <w:left w:val="none" w:sz="0" w:space="0" w:color="auto"/>
                    <w:bottom w:val="none" w:sz="0" w:space="0" w:color="auto"/>
                    <w:right w:val="none" w:sz="0" w:space="0" w:color="auto"/>
                  </w:divBdr>
                  <w:divsChild>
                    <w:div w:id="132516685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981222913">
          <w:marLeft w:val="0"/>
          <w:marRight w:val="0"/>
          <w:marTop w:val="0"/>
          <w:marBottom w:val="0"/>
          <w:divBdr>
            <w:top w:val="none" w:sz="0" w:space="0" w:color="auto"/>
            <w:left w:val="none" w:sz="0" w:space="0" w:color="auto"/>
            <w:bottom w:val="none" w:sz="0" w:space="0" w:color="auto"/>
            <w:right w:val="none" w:sz="0" w:space="0" w:color="auto"/>
          </w:divBdr>
          <w:divsChild>
            <w:div w:id="1504854594">
              <w:marLeft w:val="0"/>
              <w:marRight w:val="0"/>
              <w:marTop w:val="0"/>
              <w:marBottom w:val="0"/>
              <w:divBdr>
                <w:top w:val="none" w:sz="0" w:space="0" w:color="auto"/>
                <w:left w:val="none" w:sz="0" w:space="0" w:color="auto"/>
                <w:bottom w:val="none" w:sz="0" w:space="0" w:color="auto"/>
                <w:right w:val="none" w:sz="0" w:space="0" w:color="auto"/>
              </w:divBdr>
            </w:div>
          </w:divsChild>
        </w:div>
        <w:div w:id="1981839664">
          <w:marLeft w:val="0"/>
          <w:marRight w:val="0"/>
          <w:marTop w:val="0"/>
          <w:marBottom w:val="0"/>
          <w:divBdr>
            <w:top w:val="none" w:sz="0" w:space="0" w:color="auto"/>
            <w:left w:val="none" w:sz="0" w:space="0" w:color="auto"/>
            <w:bottom w:val="none" w:sz="0" w:space="0" w:color="auto"/>
            <w:right w:val="none" w:sz="0" w:space="0" w:color="auto"/>
          </w:divBdr>
          <w:divsChild>
            <w:div w:id="1044981419">
              <w:marLeft w:val="0"/>
              <w:marRight w:val="0"/>
              <w:marTop w:val="0"/>
              <w:marBottom w:val="0"/>
              <w:divBdr>
                <w:top w:val="none" w:sz="0" w:space="0" w:color="auto"/>
                <w:left w:val="none" w:sz="0" w:space="0" w:color="auto"/>
                <w:bottom w:val="none" w:sz="0" w:space="0" w:color="auto"/>
                <w:right w:val="none" w:sz="0" w:space="0" w:color="auto"/>
              </w:divBdr>
            </w:div>
          </w:divsChild>
        </w:div>
        <w:div w:id="1987472567">
          <w:marLeft w:val="0"/>
          <w:marRight w:val="0"/>
          <w:marTop w:val="0"/>
          <w:marBottom w:val="0"/>
          <w:divBdr>
            <w:top w:val="none" w:sz="0" w:space="0" w:color="auto"/>
            <w:left w:val="none" w:sz="0" w:space="0" w:color="auto"/>
            <w:bottom w:val="none" w:sz="0" w:space="0" w:color="auto"/>
            <w:right w:val="none" w:sz="0" w:space="0" w:color="auto"/>
          </w:divBdr>
          <w:divsChild>
            <w:div w:id="1481388215">
              <w:marLeft w:val="0"/>
              <w:marRight w:val="0"/>
              <w:marTop w:val="0"/>
              <w:marBottom w:val="0"/>
              <w:divBdr>
                <w:top w:val="none" w:sz="0" w:space="0" w:color="auto"/>
                <w:left w:val="none" w:sz="0" w:space="0" w:color="auto"/>
                <w:bottom w:val="none" w:sz="0" w:space="0" w:color="auto"/>
                <w:right w:val="none" w:sz="0" w:space="0" w:color="auto"/>
              </w:divBdr>
            </w:div>
          </w:divsChild>
        </w:div>
        <w:div w:id="2003198666">
          <w:marLeft w:val="0"/>
          <w:marRight w:val="0"/>
          <w:marTop w:val="0"/>
          <w:marBottom w:val="0"/>
          <w:divBdr>
            <w:top w:val="none" w:sz="0" w:space="0" w:color="auto"/>
            <w:left w:val="none" w:sz="0" w:space="0" w:color="auto"/>
            <w:bottom w:val="none" w:sz="0" w:space="0" w:color="auto"/>
            <w:right w:val="none" w:sz="0" w:space="0" w:color="auto"/>
          </w:divBdr>
        </w:div>
      </w:divsChild>
    </w:div>
    <w:div w:id="156505264">
      <w:bodyDiv w:val="1"/>
      <w:marLeft w:val="0"/>
      <w:marRight w:val="0"/>
      <w:marTop w:val="0"/>
      <w:marBottom w:val="0"/>
      <w:divBdr>
        <w:top w:val="none" w:sz="0" w:space="0" w:color="auto"/>
        <w:left w:val="none" w:sz="0" w:space="0" w:color="auto"/>
        <w:bottom w:val="none" w:sz="0" w:space="0" w:color="auto"/>
        <w:right w:val="none" w:sz="0" w:space="0" w:color="auto"/>
      </w:divBdr>
      <w:divsChild>
        <w:div w:id="6055802">
          <w:marLeft w:val="0"/>
          <w:marRight w:val="0"/>
          <w:marTop w:val="0"/>
          <w:marBottom w:val="0"/>
          <w:divBdr>
            <w:top w:val="none" w:sz="0" w:space="0" w:color="auto"/>
            <w:left w:val="none" w:sz="0" w:space="0" w:color="auto"/>
            <w:bottom w:val="none" w:sz="0" w:space="0" w:color="auto"/>
            <w:right w:val="none" w:sz="0" w:space="0" w:color="auto"/>
          </w:divBdr>
        </w:div>
        <w:div w:id="173156124">
          <w:marLeft w:val="0"/>
          <w:marRight w:val="0"/>
          <w:marTop w:val="0"/>
          <w:marBottom w:val="0"/>
          <w:divBdr>
            <w:top w:val="none" w:sz="0" w:space="0" w:color="auto"/>
            <w:left w:val="none" w:sz="0" w:space="0" w:color="auto"/>
            <w:bottom w:val="none" w:sz="0" w:space="0" w:color="auto"/>
            <w:right w:val="none" w:sz="0" w:space="0" w:color="auto"/>
          </w:divBdr>
        </w:div>
        <w:div w:id="266936212">
          <w:marLeft w:val="0"/>
          <w:marRight w:val="0"/>
          <w:marTop w:val="0"/>
          <w:marBottom w:val="0"/>
          <w:divBdr>
            <w:top w:val="none" w:sz="0" w:space="0" w:color="auto"/>
            <w:left w:val="none" w:sz="0" w:space="0" w:color="auto"/>
            <w:bottom w:val="none" w:sz="0" w:space="0" w:color="auto"/>
            <w:right w:val="none" w:sz="0" w:space="0" w:color="auto"/>
          </w:divBdr>
        </w:div>
        <w:div w:id="269047037">
          <w:marLeft w:val="0"/>
          <w:marRight w:val="0"/>
          <w:marTop w:val="0"/>
          <w:marBottom w:val="0"/>
          <w:divBdr>
            <w:top w:val="none" w:sz="0" w:space="0" w:color="auto"/>
            <w:left w:val="none" w:sz="0" w:space="0" w:color="auto"/>
            <w:bottom w:val="none" w:sz="0" w:space="0" w:color="auto"/>
            <w:right w:val="none" w:sz="0" w:space="0" w:color="auto"/>
          </w:divBdr>
          <w:divsChild>
            <w:div w:id="1811054014">
              <w:marLeft w:val="0"/>
              <w:marRight w:val="0"/>
              <w:marTop w:val="30"/>
              <w:marBottom w:val="30"/>
              <w:divBdr>
                <w:top w:val="none" w:sz="0" w:space="0" w:color="auto"/>
                <w:left w:val="none" w:sz="0" w:space="0" w:color="auto"/>
                <w:bottom w:val="none" w:sz="0" w:space="0" w:color="auto"/>
                <w:right w:val="none" w:sz="0" w:space="0" w:color="auto"/>
              </w:divBdr>
              <w:divsChild>
                <w:div w:id="78453486">
                  <w:marLeft w:val="0"/>
                  <w:marRight w:val="0"/>
                  <w:marTop w:val="0"/>
                  <w:marBottom w:val="0"/>
                  <w:divBdr>
                    <w:top w:val="none" w:sz="0" w:space="0" w:color="auto"/>
                    <w:left w:val="none" w:sz="0" w:space="0" w:color="auto"/>
                    <w:bottom w:val="none" w:sz="0" w:space="0" w:color="auto"/>
                    <w:right w:val="none" w:sz="0" w:space="0" w:color="auto"/>
                  </w:divBdr>
                  <w:divsChild>
                    <w:div w:id="344946973">
                      <w:marLeft w:val="0"/>
                      <w:marRight w:val="0"/>
                      <w:marTop w:val="0"/>
                      <w:marBottom w:val="0"/>
                      <w:divBdr>
                        <w:top w:val="none" w:sz="0" w:space="0" w:color="auto"/>
                        <w:left w:val="none" w:sz="0" w:space="0" w:color="auto"/>
                        <w:bottom w:val="none" w:sz="0" w:space="0" w:color="auto"/>
                        <w:right w:val="none" w:sz="0" w:space="0" w:color="auto"/>
                      </w:divBdr>
                    </w:div>
                  </w:divsChild>
                </w:div>
                <w:div w:id="82459407">
                  <w:marLeft w:val="0"/>
                  <w:marRight w:val="0"/>
                  <w:marTop w:val="0"/>
                  <w:marBottom w:val="0"/>
                  <w:divBdr>
                    <w:top w:val="none" w:sz="0" w:space="0" w:color="auto"/>
                    <w:left w:val="none" w:sz="0" w:space="0" w:color="auto"/>
                    <w:bottom w:val="none" w:sz="0" w:space="0" w:color="auto"/>
                    <w:right w:val="none" w:sz="0" w:space="0" w:color="auto"/>
                  </w:divBdr>
                  <w:divsChild>
                    <w:div w:id="323093808">
                      <w:marLeft w:val="0"/>
                      <w:marRight w:val="0"/>
                      <w:marTop w:val="0"/>
                      <w:marBottom w:val="0"/>
                      <w:divBdr>
                        <w:top w:val="none" w:sz="0" w:space="0" w:color="auto"/>
                        <w:left w:val="none" w:sz="0" w:space="0" w:color="auto"/>
                        <w:bottom w:val="none" w:sz="0" w:space="0" w:color="auto"/>
                        <w:right w:val="none" w:sz="0" w:space="0" w:color="auto"/>
                      </w:divBdr>
                    </w:div>
                  </w:divsChild>
                </w:div>
                <w:div w:id="84615598">
                  <w:marLeft w:val="0"/>
                  <w:marRight w:val="0"/>
                  <w:marTop w:val="0"/>
                  <w:marBottom w:val="0"/>
                  <w:divBdr>
                    <w:top w:val="none" w:sz="0" w:space="0" w:color="auto"/>
                    <w:left w:val="none" w:sz="0" w:space="0" w:color="auto"/>
                    <w:bottom w:val="none" w:sz="0" w:space="0" w:color="auto"/>
                    <w:right w:val="none" w:sz="0" w:space="0" w:color="auto"/>
                  </w:divBdr>
                  <w:divsChild>
                    <w:div w:id="379718587">
                      <w:marLeft w:val="0"/>
                      <w:marRight w:val="0"/>
                      <w:marTop w:val="0"/>
                      <w:marBottom w:val="0"/>
                      <w:divBdr>
                        <w:top w:val="none" w:sz="0" w:space="0" w:color="auto"/>
                        <w:left w:val="none" w:sz="0" w:space="0" w:color="auto"/>
                        <w:bottom w:val="none" w:sz="0" w:space="0" w:color="auto"/>
                        <w:right w:val="none" w:sz="0" w:space="0" w:color="auto"/>
                      </w:divBdr>
                    </w:div>
                  </w:divsChild>
                </w:div>
                <w:div w:id="121576167">
                  <w:marLeft w:val="0"/>
                  <w:marRight w:val="0"/>
                  <w:marTop w:val="0"/>
                  <w:marBottom w:val="0"/>
                  <w:divBdr>
                    <w:top w:val="none" w:sz="0" w:space="0" w:color="auto"/>
                    <w:left w:val="none" w:sz="0" w:space="0" w:color="auto"/>
                    <w:bottom w:val="none" w:sz="0" w:space="0" w:color="auto"/>
                    <w:right w:val="none" w:sz="0" w:space="0" w:color="auto"/>
                  </w:divBdr>
                  <w:divsChild>
                    <w:div w:id="1610119190">
                      <w:marLeft w:val="0"/>
                      <w:marRight w:val="0"/>
                      <w:marTop w:val="0"/>
                      <w:marBottom w:val="0"/>
                      <w:divBdr>
                        <w:top w:val="none" w:sz="0" w:space="0" w:color="auto"/>
                        <w:left w:val="none" w:sz="0" w:space="0" w:color="auto"/>
                        <w:bottom w:val="none" w:sz="0" w:space="0" w:color="auto"/>
                        <w:right w:val="none" w:sz="0" w:space="0" w:color="auto"/>
                      </w:divBdr>
                    </w:div>
                  </w:divsChild>
                </w:div>
                <w:div w:id="166603553">
                  <w:marLeft w:val="0"/>
                  <w:marRight w:val="0"/>
                  <w:marTop w:val="0"/>
                  <w:marBottom w:val="0"/>
                  <w:divBdr>
                    <w:top w:val="none" w:sz="0" w:space="0" w:color="auto"/>
                    <w:left w:val="none" w:sz="0" w:space="0" w:color="auto"/>
                    <w:bottom w:val="none" w:sz="0" w:space="0" w:color="auto"/>
                    <w:right w:val="none" w:sz="0" w:space="0" w:color="auto"/>
                  </w:divBdr>
                  <w:divsChild>
                    <w:div w:id="661930632">
                      <w:marLeft w:val="0"/>
                      <w:marRight w:val="0"/>
                      <w:marTop w:val="0"/>
                      <w:marBottom w:val="0"/>
                      <w:divBdr>
                        <w:top w:val="none" w:sz="0" w:space="0" w:color="auto"/>
                        <w:left w:val="none" w:sz="0" w:space="0" w:color="auto"/>
                        <w:bottom w:val="none" w:sz="0" w:space="0" w:color="auto"/>
                        <w:right w:val="none" w:sz="0" w:space="0" w:color="auto"/>
                      </w:divBdr>
                    </w:div>
                  </w:divsChild>
                </w:div>
                <w:div w:id="201937960">
                  <w:marLeft w:val="0"/>
                  <w:marRight w:val="0"/>
                  <w:marTop w:val="0"/>
                  <w:marBottom w:val="0"/>
                  <w:divBdr>
                    <w:top w:val="none" w:sz="0" w:space="0" w:color="auto"/>
                    <w:left w:val="none" w:sz="0" w:space="0" w:color="auto"/>
                    <w:bottom w:val="none" w:sz="0" w:space="0" w:color="auto"/>
                    <w:right w:val="none" w:sz="0" w:space="0" w:color="auto"/>
                  </w:divBdr>
                  <w:divsChild>
                    <w:div w:id="1748382010">
                      <w:marLeft w:val="0"/>
                      <w:marRight w:val="0"/>
                      <w:marTop w:val="0"/>
                      <w:marBottom w:val="0"/>
                      <w:divBdr>
                        <w:top w:val="none" w:sz="0" w:space="0" w:color="auto"/>
                        <w:left w:val="none" w:sz="0" w:space="0" w:color="auto"/>
                        <w:bottom w:val="none" w:sz="0" w:space="0" w:color="auto"/>
                        <w:right w:val="none" w:sz="0" w:space="0" w:color="auto"/>
                      </w:divBdr>
                    </w:div>
                  </w:divsChild>
                </w:div>
                <w:div w:id="234171500">
                  <w:marLeft w:val="0"/>
                  <w:marRight w:val="0"/>
                  <w:marTop w:val="0"/>
                  <w:marBottom w:val="0"/>
                  <w:divBdr>
                    <w:top w:val="none" w:sz="0" w:space="0" w:color="auto"/>
                    <w:left w:val="none" w:sz="0" w:space="0" w:color="auto"/>
                    <w:bottom w:val="none" w:sz="0" w:space="0" w:color="auto"/>
                    <w:right w:val="none" w:sz="0" w:space="0" w:color="auto"/>
                  </w:divBdr>
                  <w:divsChild>
                    <w:div w:id="296689202">
                      <w:marLeft w:val="0"/>
                      <w:marRight w:val="0"/>
                      <w:marTop w:val="0"/>
                      <w:marBottom w:val="0"/>
                      <w:divBdr>
                        <w:top w:val="none" w:sz="0" w:space="0" w:color="auto"/>
                        <w:left w:val="none" w:sz="0" w:space="0" w:color="auto"/>
                        <w:bottom w:val="none" w:sz="0" w:space="0" w:color="auto"/>
                        <w:right w:val="none" w:sz="0" w:space="0" w:color="auto"/>
                      </w:divBdr>
                    </w:div>
                    <w:div w:id="1983271522">
                      <w:marLeft w:val="0"/>
                      <w:marRight w:val="0"/>
                      <w:marTop w:val="0"/>
                      <w:marBottom w:val="0"/>
                      <w:divBdr>
                        <w:top w:val="none" w:sz="0" w:space="0" w:color="auto"/>
                        <w:left w:val="none" w:sz="0" w:space="0" w:color="auto"/>
                        <w:bottom w:val="none" w:sz="0" w:space="0" w:color="auto"/>
                        <w:right w:val="none" w:sz="0" w:space="0" w:color="auto"/>
                      </w:divBdr>
                    </w:div>
                  </w:divsChild>
                </w:div>
                <w:div w:id="276453887">
                  <w:marLeft w:val="0"/>
                  <w:marRight w:val="0"/>
                  <w:marTop w:val="0"/>
                  <w:marBottom w:val="0"/>
                  <w:divBdr>
                    <w:top w:val="none" w:sz="0" w:space="0" w:color="auto"/>
                    <w:left w:val="none" w:sz="0" w:space="0" w:color="auto"/>
                    <w:bottom w:val="none" w:sz="0" w:space="0" w:color="auto"/>
                    <w:right w:val="none" w:sz="0" w:space="0" w:color="auto"/>
                  </w:divBdr>
                  <w:divsChild>
                    <w:div w:id="544946994">
                      <w:marLeft w:val="0"/>
                      <w:marRight w:val="0"/>
                      <w:marTop w:val="0"/>
                      <w:marBottom w:val="0"/>
                      <w:divBdr>
                        <w:top w:val="none" w:sz="0" w:space="0" w:color="auto"/>
                        <w:left w:val="none" w:sz="0" w:space="0" w:color="auto"/>
                        <w:bottom w:val="none" w:sz="0" w:space="0" w:color="auto"/>
                        <w:right w:val="none" w:sz="0" w:space="0" w:color="auto"/>
                      </w:divBdr>
                    </w:div>
                  </w:divsChild>
                </w:div>
                <w:div w:id="284652641">
                  <w:marLeft w:val="0"/>
                  <w:marRight w:val="0"/>
                  <w:marTop w:val="0"/>
                  <w:marBottom w:val="0"/>
                  <w:divBdr>
                    <w:top w:val="none" w:sz="0" w:space="0" w:color="auto"/>
                    <w:left w:val="none" w:sz="0" w:space="0" w:color="auto"/>
                    <w:bottom w:val="none" w:sz="0" w:space="0" w:color="auto"/>
                    <w:right w:val="none" w:sz="0" w:space="0" w:color="auto"/>
                  </w:divBdr>
                  <w:divsChild>
                    <w:div w:id="833908988">
                      <w:marLeft w:val="0"/>
                      <w:marRight w:val="0"/>
                      <w:marTop w:val="0"/>
                      <w:marBottom w:val="0"/>
                      <w:divBdr>
                        <w:top w:val="none" w:sz="0" w:space="0" w:color="auto"/>
                        <w:left w:val="none" w:sz="0" w:space="0" w:color="auto"/>
                        <w:bottom w:val="none" w:sz="0" w:space="0" w:color="auto"/>
                        <w:right w:val="none" w:sz="0" w:space="0" w:color="auto"/>
                      </w:divBdr>
                    </w:div>
                  </w:divsChild>
                </w:div>
                <w:div w:id="309677830">
                  <w:marLeft w:val="0"/>
                  <w:marRight w:val="0"/>
                  <w:marTop w:val="0"/>
                  <w:marBottom w:val="0"/>
                  <w:divBdr>
                    <w:top w:val="none" w:sz="0" w:space="0" w:color="auto"/>
                    <w:left w:val="none" w:sz="0" w:space="0" w:color="auto"/>
                    <w:bottom w:val="none" w:sz="0" w:space="0" w:color="auto"/>
                    <w:right w:val="none" w:sz="0" w:space="0" w:color="auto"/>
                  </w:divBdr>
                  <w:divsChild>
                    <w:div w:id="552883810">
                      <w:marLeft w:val="0"/>
                      <w:marRight w:val="0"/>
                      <w:marTop w:val="0"/>
                      <w:marBottom w:val="0"/>
                      <w:divBdr>
                        <w:top w:val="none" w:sz="0" w:space="0" w:color="auto"/>
                        <w:left w:val="none" w:sz="0" w:space="0" w:color="auto"/>
                        <w:bottom w:val="none" w:sz="0" w:space="0" w:color="auto"/>
                        <w:right w:val="none" w:sz="0" w:space="0" w:color="auto"/>
                      </w:divBdr>
                    </w:div>
                    <w:div w:id="1647977936">
                      <w:marLeft w:val="0"/>
                      <w:marRight w:val="0"/>
                      <w:marTop w:val="0"/>
                      <w:marBottom w:val="0"/>
                      <w:divBdr>
                        <w:top w:val="none" w:sz="0" w:space="0" w:color="auto"/>
                        <w:left w:val="none" w:sz="0" w:space="0" w:color="auto"/>
                        <w:bottom w:val="none" w:sz="0" w:space="0" w:color="auto"/>
                        <w:right w:val="none" w:sz="0" w:space="0" w:color="auto"/>
                      </w:divBdr>
                    </w:div>
                  </w:divsChild>
                </w:div>
                <w:div w:id="426659091">
                  <w:marLeft w:val="0"/>
                  <w:marRight w:val="0"/>
                  <w:marTop w:val="0"/>
                  <w:marBottom w:val="0"/>
                  <w:divBdr>
                    <w:top w:val="none" w:sz="0" w:space="0" w:color="auto"/>
                    <w:left w:val="none" w:sz="0" w:space="0" w:color="auto"/>
                    <w:bottom w:val="none" w:sz="0" w:space="0" w:color="auto"/>
                    <w:right w:val="none" w:sz="0" w:space="0" w:color="auto"/>
                  </w:divBdr>
                  <w:divsChild>
                    <w:div w:id="1515337559">
                      <w:marLeft w:val="0"/>
                      <w:marRight w:val="0"/>
                      <w:marTop w:val="0"/>
                      <w:marBottom w:val="0"/>
                      <w:divBdr>
                        <w:top w:val="none" w:sz="0" w:space="0" w:color="auto"/>
                        <w:left w:val="none" w:sz="0" w:space="0" w:color="auto"/>
                        <w:bottom w:val="none" w:sz="0" w:space="0" w:color="auto"/>
                        <w:right w:val="none" w:sz="0" w:space="0" w:color="auto"/>
                      </w:divBdr>
                    </w:div>
                  </w:divsChild>
                </w:div>
                <w:div w:id="452529053">
                  <w:marLeft w:val="0"/>
                  <w:marRight w:val="0"/>
                  <w:marTop w:val="0"/>
                  <w:marBottom w:val="0"/>
                  <w:divBdr>
                    <w:top w:val="none" w:sz="0" w:space="0" w:color="auto"/>
                    <w:left w:val="none" w:sz="0" w:space="0" w:color="auto"/>
                    <w:bottom w:val="none" w:sz="0" w:space="0" w:color="auto"/>
                    <w:right w:val="none" w:sz="0" w:space="0" w:color="auto"/>
                  </w:divBdr>
                  <w:divsChild>
                    <w:div w:id="1655643412">
                      <w:marLeft w:val="0"/>
                      <w:marRight w:val="0"/>
                      <w:marTop w:val="0"/>
                      <w:marBottom w:val="0"/>
                      <w:divBdr>
                        <w:top w:val="none" w:sz="0" w:space="0" w:color="auto"/>
                        <w:left w:val="none" w:sz="0" w:space="0" w:color="auto"/>
                        <w:bottom w:val="none" w:sz="0" w:space="0" w:color="auto"/>
                        <w:right w:val="none" w:sz="0" w:space="0" w:color="auto"/>
                      </w:divBdr>
                    </w:div>
                  </w:divsChild>
                </w:div>
                <w:div w:id="708183656">
                  <w:marLeft w:val="0"/>
                  <w:marRight w:val="0"/>
                  <w:marTop w:val="0"/>
                  <w:marBottom w:val="0"/>
                  <w:divBdr>
                    <w:top w:val="none" w:sz="0" w:space="0" w:color="auto"/>
                    <w:left w:val="none" w:sz="0" w:space="0" w:color="auto"/>
                    <w:bottom w:val="none" w:sz="0" w:space="0" w:color="auto"/>
                    <w:right w:val="none" w:sz="0" w:space="0" w:color="auto"/>
                  </w:divBdr>
                  <w:divsChild>
                    <w:div w:id="529683086">
                      <w:marLeft w:val="0"/>
                      <w:marRight w:val="0"/>
                      <w:marTop w:val="0"/>
                      <w:marBottom w:val="0"/>
                      <w:divBdr>
                        <w:top w:val="none" w:sz="0" w:space="0" w:color="auto"/>
                        <w:left w:val="none" w:sz="0" w:space="0" w:color="auto"/>
                        <w:bottom w:val="none" w:sz="0" w:space="0" w:color="auto"/>
                        <w:right w:val="none" w:sz="0" w:space="0" w:color="auto"/>
                      </w:divBdr>
                    </w:div>
                  </w:divsChild>
                </w:div>
                <w:div w:id="746418874">
                  <w:marLeft w:val="0"/>
                  <w:marRight w:val="0"/>
                  <w:marTop w:val="0"/>
                  <w:marBottom w:val="0"/>
                  <w:divBdr>
                    <w:top w:val="none" w:sz="0" w:space="0" w:color="auto"/>
                    <w:left w:val="none" w:sz="0" w:space="0" w:color="auto"/>
                    <w:bottom w:val="none" w:sz="0" w:space="0" w:color="auto"/>
                    <w:right w:val="none" w:sz="0" w:space="0" w:color="auto"/>
                  </w:divBdr>
                  <w:divsChild>
                    <w:div w:id="248085167">
                      <w:marLeft w:val="0"/>
                      <w:marRight w:val="0"/>
                      <w:marTop w:val="0"/>
                      <w:marBottom w:val="0"/>
                      <w:divBdr>
                        <w:top w:val="none" w:sz="0" w:space="0" w:color="auto"/>
                        <w:left w:val="none" w:sz="0" w:space="0" w:color="auto"/>
                        <w:bottom w:val="none" w:sz="0" w:space="0" w:color="auto"/>
                        <w:right w:val="none" w:sz="0" w:space="0" w:color="auto"/>
                      </w:divBdr>
                    </w:div>
                  </w:divsChild>
                </w:div>
                <w:div w:id="818959226">
                  <w:marLeft w:val="0"/>
                  <w:marRight w:val="0"/>
                  <w:marTop w:val="0"/>
                  <w:marBottom w:val="0"/>
                  <w:divBdr>
                    <w:top w:val="none" w:sz="0" w:space="0" w:color="auto"/>
                    <w:left w:val="none" w:sz="0" w:space="0" w:color="auto"/>
                    <w:bottom w:val="none" w:sz="0" w:space="0" w:color="auto"/>
                    <w:right w:val="none" w:sz="0" w:space="0" w:color="auto"/>
                  </w:divBdr>
                  <w:divsChild>
                    <w:div w:id="532766061">
                      <w:marLeft w:val="0"/>
                      <w:marRight w:val="0"/>
                      <w:marTop w:val="0"/>
                      <w:marBottom w:val="0"/>
                      <w:divBdr>
                        <w:top w:val="none" w:sz="0" w:space="0" w:color="auto"/>
                        <w:left w:val="none" w:sz="0" w:space="0" w:color="auto"/>
                        <w:bottom w:val="none" w:sz="0" w:space="0" w:color="auto"/>
                        <w:right w:val="none" w:sz="0" w:space="0" w:color="auto"/>
                      </w:divBdr>
                    </w:div>
                  </w:divsChild>
                </w:div>
                <w:div w:id="899633313">
                  <w:marLeft w:val="0"/>
                  <w:marRight w:val="0"/>
                  <w:marTop w:val="0"/>
                  <w:marBottom w:val="0"/>
                  <w:divBdr>
                    <w:top w:val="none" w:sz="0" w:space="0" w:color="auto"/>
                    <w:left w:val="none" w:sz="0" w:space="0" w:color="auto"/>
                    <w:bottom w:val="none" w:sz="0" w:space="0" w:color="auto"/>
                    <w:right w:val="none" w:sz="0" w:space="0" w:color="auto"/>
                  </w:divBdr>
                  <w:divsChild>
                    <w:div w:id="569313235">
                      <w:marLeft w:val="0"/>
                      <w:marRight w:val="0"/>
                      <w:marTop w:val="0"/>
                      <w:marBottom w:val="0"/>
                      <w:divBdr>
                        <w:top w:val="none" w:sz="0" w:space="0" w:color="auto"/>
                        <w:left w:val="none" w:sz="0" w:space="0" w:color="auto"/>
                        <w:bottom w:val="none" w:sz="0" w:space="0" w:color="auto"/>
                        <w:right w:val="none" w:sz="0" w:space="0" w:color="auto"/>
                      </w:divBdr>
                    </w:div>
                    <w:div w:id="1158307624">
                      <w:marLeft w:val="0"/>
                      <w:marRight w:val="0"/>
                      <w:marTop w:val="0"/>
                      <w:marBottom w:val="0"/>
                      <w:divBdr>
                        <w:top w:val="none" w:sz="0" w:space="0" w:color="auto"/>
                        <w:left w:val="none" w:sz="0" w:space="0" w:color="auto"/>
                        <w:bottom w:val="none" w:sz="0" w:space="0" w:color="auto"/>
                        <w:right w:val="none" w:sz="0" w:space="0" w:color="auto"/>
                      </w:divBdr>
                    </w:div>
                  </w:divsChild>
                </w:div>
                <w:div w:id="924146033">
                  <w:marLeft w:val="0"/>
                  <w:marRight w:val="0"/>
                  <w:marTop w:val="0"/>
                  <w:marBottom w:val="0"/>
                  <w:divBdr>
                    <w:top w:val="none" w:sz="0" w:space="0" w:color="auto"/>
                    <w:left w:val="none" w:sz="0" w:space="0" w:color="auto"/>
                    <w:bottom w:val="none" w:sz="0" w:space="0" w:color="auto"/>
                    <w:right w:val="none" w:sz="0" w:space="0" w:color="auto"/>
                  </w:divBdr>
                  <w:divsChild>
                    <w:div w:id="413403788">
                      <w:marLeft w:val="0"/>
                      <w:marRight w:val="0"/>
                      <w:marTop w:val="0"/>
                      <w:marBottom w:val="0"/>
                      <w:divBdr>
                        <w:top w:val="none" w:sz="0" w:space="0" w:color="auto"/>
                        <w:left w:val="none" w:sz="0" w:space="0" w:color="auto"/>
                        <w:bottom w:val="none" w:sz="0" w:space="0" w:color="auto"/>
                        <w:right w:val="none" w:sz="0" w:space="0" w:color="auto"/>
                      </w:divBdr>
                    </w:div>
                    <w:div w:id="705443391">
                      <w:marLeft w:val="0"/>
                      <w:marRight w:val="0"/>
                      <w:marTop w:val="0"/>
                      <w:marBottom w:val="0"/>
                      <w:divBdr>
                        <w:top w:val="none" w:sz="0" w:space="0" w:color="auto"/>
                        <w:left w:val="none" w:sz="0" w:space="0" w:color="auto"/>
                        <w:bottom w:val="none" w:sz="0" w:space="0" w:color="auto"/>
                        <w:right w:val="none" w:sz="0" w:space="0" w:color="auto"/>
                      </w:divBdr>
                    </w:div>
                  </w:divsChild>
                </w:div>
                <w:div w:id="974991432">
                  <w:marLeft w:val="0"/>
                  <w:marRight w:val="0"/>
                  <w:marTop w:val="0"/>
                  <w:marBottom w:val="0"/>
                  <w:divBdr>
                    <w:top w:val="none" w:sz="0" w:space="0" w:color="auto"/>
                    <w:left w:val="none" w:sz="0" w:space="0" w:color="auto"/>
                    <w:bottom w:val="none" w:sz="0" w:space="0" w:color="auto"/>
                    <w:right w:val="none" w:sz="0" w:space="0" w:color="auto"/>
                  </w:divBdr>
                  <w:divsChild>
                    <w:div w:id="824904993">
                      <w:marLeft w:val="0"/>
                      <w:marRight w:val="0"/>
                      <w:marTop w:val="0"/>
                      <w:marBottom w:val="0"/>
                      <w:divBdr>
                        <w:top w:val="none" w:sz="0" w:space="0" w:color="auto"/>
                        <w:left w:val="none" w:sz="0" w:space="0" w:color="auto"/>
                        <w:bottom w:val="none" w:sz="0" w:space="0" w:color="auto"/>
                        <w:right w:val="none" w:sz="0" w:space="0" w:color="auto"/>
                      </w:divBdr>
                    </w:div>
                  </w:divsChild>
                </w:div>
                <w:div w:id="975261626">
                  <w:marLeft w:val="0"/>
                  <w:marRight w:val="0"/>
                  <w:marTop w:val="0"/>
                  <w:marBottom w:val="0"/>
                  <w:divBdr>
                    <w:top w:val="none" w:sz="0" w:space="0" w:color="auto"/>
                    <w:left w:val="none" w:sz="0" w:space="0" w:color="auto"/>
                    <w:bottom w:val="none" w:sz="0" w:space="0" w:color="auto"/>
                    <w:right w:val="none" w:sz="0" w:space="0" w:color="auto"/>
                  </w:divBdr>
                  <w:divsChild>
                    <w:div w:id="1980303168">
                      <w:marLeft w:val="0"/>
                      <w:marRight w:val="0"/>
                      <w:marTop w:val="0"/>
                      <w:marBottom w:val="0"/>
                      <w:divBdr>
                        <w:top w:val="none" w:sz="0" w:space="0" w:color="auto"/>
                        <w:left w:val="none" w:sz="0" w:space="0" w:color="auto"/>
                        <w:bottom w:val="none" w:sz="0" w:space="0" w:color="auto"/>
                        <w:right w:val="none" w:sz="0" w:space="0" w:color="auto"/>
                      </w:divBdr>
                    </w:div>
                  </w:divsChild>
                </w:div>
                <w:div w:id="977342843">
                  <w:marLeft w:val="0"/>
                  <w:marRight w:val="0"/>
                  <w:marTop w:val="0"/>
                  <w:marBottom w:val="0"/>
                  <w:divBdr>
                    <w:top w:val="none" w:sz="0" w:space="0" w:color="auto"/>
                    <w:left w:val="none" w:sz="0" w:space="0" w:color="auto"/>
                    <w:bottom w:val="none" w:sz="0" w:space="0" w:color="auto"/>
                    <w:right w:val="none" w:sz="0" w:space="0" w:color="auto"/>
                  </w:divBdr>
                  <w:divsChild>
                    <w:div w:id="189412791">
                      <w:marLeft w:val="0"/>
                      <w:marRight w:val="0"/>
                      <w:marTop w:val="0"/>
                      <w:marBottom w:val="0"/>
                      <w:divBdr>
                        <w:top w:val="none" w:sz="0" w:space="0" w:color="auto"/>
                        <w:left w:val="none" w:sz="0" w:space="0" w:color="auto"/>
                        <w:bottom w:val="none" w:sz="0" w:space="0" w:color="auto"/>
                        <w:right w:val="none" w:sz="0" w:space="0" w:color="auto"/>
                      </w:divBdr>
                    </w:div>
                  </w:divsChild>
                </w:div>
                <w:div w:id="1020661565">
                  <w:marLeft w:val="0"/>
                  <w:marRight w:val="0"/>
                  <w:marTop w:val="0"/>
                  <w:marBottom w:val="0"/>
                  <w:divBdr>
                    <w:top w:val="none" w:sz="0" w:space="0" w:color="auto"/>
                    <w:left w:val="none" w:sz="0" w:space="0" w:color="auto"/>
                    <w:bottom w:val="none" w:sz="0" w:space="0" w:color="auto"/>
                    <w:right w:val="none" w:sz="0" w:space="0" w:color="auto"/>
                  </w:divBdr>
                  <w:divsChild>
                    <w:div w:id="1466578018">
                      <w:marLeft w:val="0"/>
                      <w:marRight w:val="0"/>
                      <w:marTop w:val="0"/>
                      <w:marBottom w:val="0"/>
                      <w:divBdr>
                        <w:top w:val="none" w:sz="0" w:space="0" w:color="auto"/>
                        <w:left w:val="none" w:sz="0" w:space="0" w:color="auto"/>
                        <w:bottom w:val="none" w:sz="0" w:space="0" w:color="auto"/>
                        <w:right w:val="none" w:sz="0" w:space="0" w:color="auto"/>
                      </w:divBdr>
                    </w:div>
                  </w:divsChild>
                </w:div>
                <w:div w:id="1026057010">
                  <w:marLeft w:val="0"/>
                  <w:marRight w:val="0"/>
                  <w:marTop w:val="0"/>
                  <w:marBottom w:val="0"/>
                  <w:divBdr>
                    <w:top w:val="none" w:sz="0" w:space="0" w:color="auto"/>
                    <w:left w:val="none" w:sz="0" w:space="0" w:color="auto"/>
                    <w:bottom w:val="none" w:sz="0" w:space="0" w:color="auto"/>
                    <w:right w:val="none" w:sz="0" w:space="0" w:color="auto"/>
                  </w:divBdr>
                  <w:divsChild>
                    <w:div w:id="1049039765">
                      <w:marLeft w:val="0"/>
                      <w:marRight w:val="0"/>
                      <w:marTop w:val="0"/>
                      <w:marBottom w:val="0"/>
                      <w:divBdr>
                        <w:top w:val="none" w:sz="0" w:space="0" w:color="auto"/>
                        <w:left w:val="none" w:sz="0" w:space="0" w:color="auto"/>
                        <w:bottom w:val="none" w:sz="0" w:space="0" w:color="auto"/>
                        <w:right w:val="none" w:sz="0" w:space="0" w:color="auto"/>
                      </w:divBdr>
                    </w:div>
                  </w:divsChild>
                </w:div>
                <w:div w:id="1140149062">
                  <w:marLeft w:val="0"/>
                  <w:marRight w:val="0"/>
                  <w:marTop w:val="0"/>
                  <w:marBottom w:val="0"/>
                  <w:divBdr>
                    <w:top w:val="none" w:sz="0" w:space="0" w:color="auto"/>
                    <w:left w:val="none" w:sz="0" w:space="0" w:color="auto"/>
                    <w:bottom w:val="none" w:sz="0" w:space="0" w:color="auto"/>
                    <w:right w:val="none" w:sz="0" w:space="0" w:color="auto"/>
                  </w:divBdr>
                  <w:divsChild>
                    <w:div w:id="1448506067">
                      <w:marLeft w:val="0"/>
                      <w:marRight w:val="0"/>
                      <w:marTop w:val="0"/>
                      <w:marBottom w:val="0"/>
                      <w:divBdr>
                        <w:top w:val="none" w:sz="0" w:space="0" w:color="auto"/>
                        <w:left w:val="none" w:sz="0" w:space="0" w:color="auto"/>
                        <w:bottom w:val="none" w:sz="0" w:space="0" w:color="auto"/>
                        <w:right w:val="none" w:sz="0" w:space="0" w:color="auto"/>
                      </w:divBdr>
                    </w:div>
                  </w:divsChild>
                </w:div>
                <w:div w:id="1182935065">
                  <w:marLeft w:val="0"/>
                  <w:marRight w:val="0"/>
                  <w:marTop w:val="0"/>
                  <w:marBottom w:val="0"/>
                  <w:divBdr>
                    <w:top w:val="none" w:sz="0" w:space="0" w:color="auto"/>
                    <w:left w:val="none" w:sz="0" w:space="0" w:color="auto"/>
                    <w:bottom w:val="none" w:sz="0" w:space="0" w:color="auto"/>
                    <w:right w:val="none" w:sz="0" w:space="0" w:color="auto"/>
                  </w:divBdr>
                  <w:divsChild>
                    <w:div w:id="1755083486">
                      <w:marLeft w:val="0"/>
                      <w:marRight w:val="0"/>
                      <w:marTop w:val="0"/>
                      <w:marBottom w:val="0"/>
                      <w:divBdr>
                        <w:top w:val="none" w:sz="0" w:space="0" w:color="auto"/>
                        <w:left w:val="none" w:sz="0" w:space="0" w:color="auto"/>
                        <w:bottom w:val="none" w:sz="0" w:space="0" w:color="auto"/>
                        <w:right w:val="none" w:sz="0" w:space="0" w:color="auto"/>
                      </w:divBdr>
                    </w:div>
                  </w:divsChild>
                </w:div>
                <w:div w:id="1197233275">
                  <w:marLeft w:val="0"/>
                  <w:marRight w:val="0"/>
                  <w:marTop w:val="0"/>
                  <w:marBottom w:val="0"/>
                  <w:divBdr>
                    <w:top w:val="none" w:sz="0" w:space="0" w:color="auto"/>
                    <w:left w:val="none" w:sz="0" w:space="0" w:color="auto"/>
                    <w:bottom w:val="none" w:sz="0" w:space="0" w:color="auto"/>
                    <w:right w:val="none" w:sz="0" w:space="0" w:color="auto"/>
                  </w:divBdr>
                  <w:divsChild>
                    <w:div w:id="1797143027">
                      <w:marLeft w:val="0"/>
                      <w:marRight w:val="0"/>
                      <w:marTop w:val="0"/>
                      <w:marBottom w:val="0"/>
                      <w:divBdr>
                        <w:top w:val="none" w:sz="0" w:space="0" w:color="auto"/>
                        <w:left w:val="none" w:sz="0" w:space="0" w:color="auto"/>
                        <w:bottom w:val="none" w:sz="0" w:space="0" w:color="auto"/>
                        <w:right w:val="none" w:sz="0" w:space="0" w:color="auto"/>
                      </w:divBdr>
                    </w:div>
                  </w:divsChild>
                </w:div>
                <w:div w:id="1386022863">
                  <w:marLeft w:val="0"/>
                  <w:marRight w:val="0"/>
                  <w:marTop w:val="0"/>
                  <w:marBottom w:val="0"/>
                  <w:divBdr>
                    <w:top w:val="none" w:sz="0" w:space="0" w:color="auto"/>
                    <w:left w:val="none" w:sz="0" w:space="0" w:color="auto"/>
                    <w:bottom w:val="none" w:sz="0" w:space="0" w:color="auto"/>
                    <w:right w:val="none" w:sz="0" w:space="0" w:color="auto"/>
                  </w:divBdr>
                  <w:divsChild>
                    <w:div w:id="1441486920">
                      <w:marLeft w:val="0"/>
                      <w:marRight w:val="0"/>
                      <w:marTop w:val="0"/>
                      <w:marBottom w:val="0"/>
                      <w:divBdr>
                        <w:top w:val="none" w:sz="0" w:space="0" w:color="auto"/>
                        <w:left w:val="none" w:sz="0" w:space="0" w:color="auto"/>
                        <w:bottom w:val="none" w:sz="0" w:space="0" w:color="auto"/>
                        <w:right w:val="none" w:sz="0" w:space="0" w:color="auto"/>
                      </w:divBdr>
                    </w:div>
                  </w:divsChild>
                </w:div>
                <w:div w:id="1397170021">
                  <w:marLeft w:val="0"/>
                  <w:marRight w:val="0"/>
                  <w:marTop w:val="0"/>
                  <w:marBottom w:val="0"/>
                  <w:divBdr>
                    <w:top w:val="none" w:sz="0" w:space="0" w:color="auto"/>
                    <w:left w:val="none" w:sz="0" w:space="0" w:color="auto"/>
                    <w:bottom w:val="none" w:sz="0" w:space="0" w:color="auto"/>
                    <w:right w:val="none" w:sz="0" w:space="0" w:color="auto"/>
                  </w:divBdr>
                  <w:divsChild>
                    <w:div w:id="857079973">
                      <w:marLeft w:val="0"/>
                      <w:marRight w:val="0"/>
                      <w:marTop w:val="0"/>
                      <w:marBottom w:val="0"/>
                      <w:divBdr>
                        <w:top w:val="none" w:sz="0" w:space="0" w:color="auto"/>
                        <w:left w:val="none" w:sz="0" w:space="0" w:color="auto"/>
                        <w:bottom w:val="none" w:sz="0" w:space="0" w:color="auto"/>
                        <w:right w:val="none" w:sz="0" w:space="0" w:color="auto"/>
                      </w:divBdr>
                    </w:div>
                  </w:divsChild>
                </w:div>
                <w:div w:id="1475030035">
                  <w:marLeft w:val="0"/>
                  <w:marRight w:val="0"/>
                  <w:marTop w:val="0"/>
                  <w:marBottom w:val="0"/>
                  <w:divBdr>
                    <w:top w:val="none" w:sz="0" w:space="0" w:color="auto"/>
                    <w:left w:val="none" w:sz="0" w:space="0" w:color="auto"/>
                    <w:bottom w:val="none" w:sz="0" w:space="0" w:color="auto"/>
                    <w:right w:val="none" w:sz="0" w:space="0" w:color="auto"/>
                  </w:divBdr>
                  <w:divsChild>
                    <w:div w:id="840658147">
                      <w:marLeft w:val="0"/>
                      <w:marRight w:val="0"/>
                      <w:marTop w:val="0"/>
                      <w:marBottom w:val="0"/>
                      <w:divBdr>
                        <w:top w:val="none" w:sz="0" w:space="0" w:color="auto"/>
                        <w:left w:val="none" w:sz="0" w:space="0" w:color="auto"/>
                        <w:bottom w:val="none" w:sz="0" w:space="0" w:color="auto"/>
                        <w:right w:val="none" w:sz="0" w:space="0" w:color="auto"/>
                      </w:divBdr>
                    </w:div>
                  </w:divsChild>
                </w:div>
                <w:div w:id="1643147441">
                  <w:marLeft w:val="0"/>
                  <w:marRight w:val="0"/>
                  <w:marTop w:val="0"/>
                  <w:marBottom w:val="0"/>
                  <w:divBdr>
                    <w:top w:val="none" w:sz="0" w:space="0" w:color="auto"/>
                    <w:left w:val="none" w:sz="0" w:space="0" w:color="auto"/>
                    <w:bottom w:val="none" w:sz="0" w:space="0" w:color="auto"/>
                    <w:right w:val="none" w:sz="0" w:space="0" w:color="auto"/>
                  </w:divBdr>
                  <w:divsChild>
                    <w:div w:id="917523944">
                      <w:marLeft w:val="0"/>
                      <w:marRight w:val="0"/>
                      <w:marTop w:val="0"/>
                      <w:marBottom w:val="0"/>
                      <w:divBdr>
                        <w:top w:val="none" w:sz="0" w:space="0" w:color="auto"/>
                        <w:left w:val="none" w:sz="0" w:space="0" w:color="auto"/>
                        <w:bottom w:val="none" w:sz="0" w:space="0" w:color="auto"/>
                        <w:right w:val="none" w:sz="0" w:space="0" w:color="auto"/>
                      </w:divBdr>
                    </w:div>
                  </w:divsChild>
                </w:div>
                <w:div w:id="1824195305">
                  <w:marLeft w:val="0"/>
                  <w:marRight w:val="0"/>
                  <w:marTop w:val="0"/>
                  <w:marBottom w:val="0"/>
                  <w:divBdr>
                    <w:top w:val="none" w:sz="0" w:space="0" w:color="auto"/>
                    <w:left w:val="none" w:sz="0" w:space="0" w:color="auto"/>
                    <w:bottom w:val="none" w:sz="0" w:space="0" w:color="auto"/>
                    <w:right w:val="none" w:sz="0" w:space="0" w:color="auto"/>
                  </w:divBdr>
                  <w:divsChild>
                    <w:div w:id="881526817">
                      <w:marLeft w:val="0"/>
                      <w:marRight w:val="0"/>
                      <w:marTop w:val="0"/>
                      <w:marBottom w:val="0"/>
                      <w:divBdr>
                        <w:top w:val="none" w:sz="0" w:space="0" w:color="auto"/>
                        <w:left w:val="none" w:sz="0" w:space="0" w:color="auto"/>
                        <w:bottom w:val="none" w:sz="0" w:space="0" w:color="auto"/>
                        <w:right w:val="none" w:sz="0" w:space="0" w:color="auto"/>
                      </w:divBdr>
                    </w:div>
                  </w:divsChild>
                </w:div>
                <w:div w:id="1854997291">
                  <w:marLeft w:val="0"/>
                  <w:marRight w:val="0"/>
                  <w:marTop w:val="0"/>
                  <w:marBottom w:val="0"/>
                  <w:divBdr>
                    <w:top w:val="none" w:sz="0" w:space="0" w:color="auto"/>
                    <w:left w:val="none" w:sz="0" w:space="0" w:color="auto"/>
                    <w:bottom w:val="none" w:sz="0" w:space="0" w:color="auto"/>
                    <w:right w:val="none" w:sz="0" w:space="0" w:color="auto"/>
                  </w:divBdr>
                  <w:divsChild>
                    <w:div w:id="1532302974">
                      <w:marLeft w:val="0"/>
                      <w:marRight w:val="0"/>
                      <w:marTop w:val="0"/>
                      <w:marBottom w:val="0"/>
                      <w:divBdr>
                        <w:top w:val="none" w:sz="0" w:space="0" w:color="auto"/>
                        <w:left w:val="none" w:sz="0" w:space="0" w:color="auto"/>
                        <w:bottom w:val="none" w:sz="0" w:space="0" w:color="auto"/>
                        <w:right w:val="none" w:sz="0" w:space="0" w:color="auto"/>
                      </w:divBdr>
                    </w:div>
                  </w:divsChild>
                </w:div>
                <w:div w:id="1957911185">
                  <w:marLeft w:val="0"/>
                  <w:marRight w:val="0"/>
                  <w:marTop w:val="0"/>
                  <w:marBottom w:val="0"/>
                  <w:divBdr>
                    <w:top w:val="none" w:sz="0" w:space="0" w:color="auto"/>
                    <w:left w:val="none" w:sz="0" w:space="0" w:color="auto"/>
                    <w:bottom w:val="none" w:sz="0" w:space="0" w:color="auto"/>
                    <w:right w:val="none" w:sz="0" w:space="0" w:color="auto"/>
                  </w:divBdr>
                  <w:divsChild>
                    <w:div w:id="160434056">
                      <w:marLeft w:val="0"/>
                      <w:marRight w:val="0"/>
                      <w:marTop w:val="0"/>
                      <w:marBottom w:val="0"/>
                      <w:divBdr>
                        <w:top w:val="none" w:sz="0" w:space="0" w:color="auto"/>
                        <w:left w:val="none" w:sz="0" w:space="0" w:color="auto"/>
                        <w:bottom w:val="none" w:sz="0" w:space="0" w:color="auto"/>
                        <w:right w:val="none" w:sz="0" w:space="0" w:color="auto"/>
                      </w:divBdr>
                    </w:div>
                    <w:div w:id="1782332213">
                      <w:marLeft w:val="0"/>
                      <w:marRight w:val="0"/>
                      <w:marTop w:val="0"/>
                      <w:marBottom w:val="0"/>
                      <w:divBdr>
                        <w:top w:val="none" w:sz="0" w:space="0" w:color="auto"/>
                        <w:left w:val="none" w:sz="0" w:space="0" w:color="auto"/>
                        <w:bottom w:val="none" w:sz="0" w:space="0" w:color="auto"/>
                        <w:right w:val="none" w:sz="0" w:space="0" w:color="auto"/>
                      </w:divBdr>
                    </w:div>
                  </w:divsChild>
                </w:div>
                <w:div w:id="1964916572">
                  <w:marLeft w:val="0"/>
                  <w:marRight w:val="0"/>
                  <w:marTop w:val="0"/>
                  <w:marBottom w:val="0"/>
                  <w:divBdr>
                    <w:top w:val="none" w:sz="0" w:space="0" w:color="auto"/>
                    <w:left w:val="none" w:sz="0" w:space="0" w:color="auto"/>
                    <w:bottom w:val="none" w:sz="0" w:space="0" w:color="auto"/>
                    <w:right w:val="none" w:sz="0" w:space="0" w:color="auto"/>
                  </w:divBdr>
                  <w:divsChild>
                    <w:div w:id="1026717494">
                      <w:marLeft w:val="0"/>
                      <w:marRight w:val="0"/>
                      <w:marTop w:val="0"/>
                      <w:marBottom w:val="0"/>
                      <w:divBdr>
                        <w:top w:val="none" w:sz="0" w:space="0" w:color="auto"/>
                        <w:left w:val="none" w:sz="0" w:space="0" w:color="auto"/>
                        <w:bottom w:val="none" w:sz="0" w:space="0" w:color="auto"/>
                        <w:right w:val="none" w:sz="0" w:space="0" w:color="auto"/>
                      </w:divBdr>
                    </w:div>
                  </w:divsChild>
                </w:div>
                <w:div w:id="2008744683">
                  <w:marLeft w:val="0"/>
                  <w:marRight w:val="0"/>
                  <w:marTop w:val="0"/>
                  <w:marBottom w:val="0"/>
                  <w:divBdr>
                    <w:top w:val="none" w:sz="0" w:space="0" w:color="auto"/>
                    <w:left w:val="none" w:sz="0" w:space="0" w:color="auto"/>
                    <w:bottom w:val="none" w:sz="0" w:space="0" w:color="auto"/>
                    <w:right w:val="none" w:sz="0" w:space="0" w:color="auto"/>
                  </w:divBdr>
                  <w:divsChild>
                    <w:div w:id="971205125">
                      <w:marLeft w:val="0"/>
                      <w:marRight w:val="0"/>
                      <w:marTop w:val="0"/>
                      <w:marBottom w:val="0"/>
                      <w:divBdr>
                        <w:top w:val="none" w:sz="0" w:space="0" w:color="auto"/>
                        <w:left w:val="none" w:sz="0" w:space="0" w:color="auto"/>
                        <w:bottom w:val="none" w:sz="0" w:space="0" w:color="auto"/>
                        <w:right w:val="none" w:sz="0" w:space="0" w:color="auto"/>
                      </w:divBdr>
                    </w:div>
                  </w:divsChild>
                </w:div>
                <w:div w:id="2011517101">
                  <w:marLeft w:val="0"/>
                  <w:marRight w:val="0"/>
                  <w:marTop w:val="0"/>
                  <w:marBottom w:val="0"/>
                  <w:divBdr>
                    <w:top w:val="none" w:sz="0" w:space="0" w:color="auto"/>
                    <w:left w:val="none" w:sz="0" w:space="0" w:color="auto"/>
                    <w:bottom w:val="none" w:sz="0" w:space="0" w:color="auto"/>
                    <w:right w:val="none" w:sz="0" w:space="0" w:color="auto"/>
                  </w:divBdr>
                  <w:divsChild>
                    <w:div w:id="1237935274">
                      <w:marLeft w:val="0"/>
                      <w:marRight w:val="0"/>
                      <w:marTop w:val="0"/>
                      <w:marBottom w:val="0"/>
                      <w:divBdr>
                        <w:top w:val="none" w:sz="0" w:space="0" w:color="auto"/>
                        <w:left w:val="none" w:sz="0" w:space="0" w:color="auto"/>
                        <w:bottom w:val="none" w:sz="0" w:space="0" w:color="auto"/>
                        <w:right w:val="none" w:sz="0" w:space="0" w:color="auto"/>
                      </w:divBdr>
                    </w:div>
                  </w:divsChild>
                </w:div>
                <w:div w:id="2134128986">
                  <w:marLeft w:val="0"/>
                  <w:marRight w:val="0"/>
                  <w:marTop w:val="0"/>
                  <w:marBottom w:val="0"/>
                  <w:divBdr>
                    <w:top w:val="none" w:sz="0" w:space="0" w:color="auto"/>
                    <w:left w:val="none" w:sz="0" w:space="0" w:color="auto"/>
                    <w:bottom w:val="none" w:sz="0" w:space="0" w:color="auto"/>
                    <w:right w:val="none" w:sz="0" w:space="0" w:color="auto"/>
                  </w:divBdr>
                  <w:divsChild>
                    <w:div w:id="70919041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378479565">
          <w:marLeft w:val="0"/>
          <w:marRight w:val="0"/>
          <w:marTop w:val="0"/>
          <w:marBottom w:val="0"/>
          <w:divBdr>
            <w:top w:val="none" w:sz="0" w:space="0" w:color="auto"/>
            <w:left w:val="none" w:sz="0" w:space="0" w:color="auto"/>
            <w:bottom w:val="none" w:sz="0" w:space="0" w:color="auto"/>
            <w:right w:val="none" w:sz="0" w:space="0" w:color="auto"/>
          </w:divBdr>
        </w:div>
        <w:div w:id="380255673">
          <w:marLeft w:val="0"/>
          <w:marRight w:val="0"/>
          <w:marTop w:val="0"/>
          <w:marBottom w:val="0"/>
          <w:divBdr>
            <w:top w:val="none" w:sz="0" w:space="0" w:color="auto"/>
            <w:left w:val="none" w:sz="0" w:space="0" w:color="auto"/>
            <w:bottom w:val="none" w:sz="0" w:space="0" w:color="auto"/>
            <w:right w:val="none" w:sz="0" w:space="0" w:color="auto"/>
          </w:divBdr>
          <w:divsChild>
            <w:div w:id="1288773675">
              <w:marLeft w:val="0"/>
              <w:marRight w:val="0"/>
              <w:marTop w:val="30"/>
              <w:marBottom w:val="30"/>
              <w:divBdr>
                <w:top w:val="none" w:sz="0" w:space="0" w:color="auto"/>
                <w:left w:val="none" w:sz="0" w:space="0" w:color="auto"/>
                <w:bottom w:val="none" w:sz="0" w:space="0" w:color="auto"/>
                <w:right w:val="none" w:sz="0" w:space="0" w:color="auto"/>
              </w:divBdr>
              <w:divsChild>
                <w:div w:id="296840886">
                  <w:marLeft w:val="0"/>
                  <w:marRight w:val="0"/>
                  <w:marTop w:val="0"/>
                  <w:marBottom w:val="0"/>
                  <w:divBdr>
                    <w:top w:val="none" w:sz="0" w:space="0" w:color="auto"/>
                    <w:left w:val="none" w:sz="0" w:space="0" w:color="auto"/>
                    <w:bottom w:val="none" w:sz="0" w:space="0" w:color="auto"/>
                    <w:right w:val="none" w:sz="0" w:space="0" w:color="auto"/>
                  </w:divBdr>
                  <w:divsChild>
                    <w:div w:id="948050315">
                      <w:marLeft w:val="0"/>
                      <w:marRight w:val="0"/>
                      <w:marTop w:val="0"/>
                      <w:marBottom w:val="0"/>
                      <w:divBdr>
                        <w:top w:val="none" w:sz="0" w:space="0" w:color="auto"/>
                        <w:left w:val="none" w:sz="0" w:space="0" w:color="auto"/>
                        <w:bottom w:val="none" w:sz="0" w:space="0" w:color="auto"/>
                        <w:right w:val="none" w:sz="0" w:space="0" w:color="auto"/>
                      </w:divBdr>
                    </w:div>
                    <w:div w:id="1933080331">
                      <w:marLeft w:val="0"/>
                      <w:marRight w:val="0"/>
                      <w:marTop w:val="0"/>
                      <w:marBottom w:val="0"/>
                      <w:divBdr>
                        <w:top w:val="none" w:sz="0" w:space="0" w:color="auto"/>
                        <w:left w:val="none" w:sz="0" w:space="0" w:color="auto"/>
                        <w:bottom w:val="none" w:sz="0" w:space="0" w:color="auto"/>
                        <w:right w:val="none" w:sz="0" w:space="0" w:color="auto"/>
                      </w:divBdr>
                    </w:div>
                  </w:divsChild>
                </w:div>
                <w:div w:id="298923225">
                  <w:marLeft w:val="0"/>
                  <w:marRight w:val="0"/>
                  <w:marTop w:val="0"/>
                  <w:marBottom w:val="0"/>
                  <w:divBdr>
                    <w:top w:val="none" w:sz="0" w:space="0" w:color="auto"/>
                    <w:left w:val="none" w:sz="0" w:space="0" w:color="auto"/>
                    <w:bottom w:val="none" w:sz="0" w:space="0" w:color="auto"/>
                    <w:right w:val="none" w:sz="0" w:space="0" w:color="auto"/>
                  </w:divBdr>
                  <w:divsChild>
                    <w:div w:id="382605808">
                      <w:marLeft w:val="0"/>
                      <w:marRight w:val="0"/>
                      <w:marTop w:val="0"/>
                      <w:marBottom w:val="0"/>
                      <w:divBdr>
                        <w:top w:val="none" w:sz="0" w:space="0" w:color="auto"/>
                        <w:left w:val="none" w:sz="0" w:space="0" w:color="auto"/>
                        <w:bottom w:val="none" w:sz="0" w:space="0" w:color="auto"/>
                        <w:right w:val="none" w:sz="0" w:space="0" w:color="auto"/>
                      </w:divBdr>
                    </w:div>
                    <w:div w:id="1436827900">
                      <w:marLeft w:val="0"/>
                      <w:marRight w:val="0"/>
                      <w:marTop w:val="0"/>
                      <w:marBottom w:val="0"/>
                      <w:divBdr>
                        <w:top w:val="none" w:sz="0" w:space="0" w:color="auto"/>
                        <w:left w:val="none" w:sz="0" w:space="0" w:color="auto"/>
                        <w:bottom w:val="none" w:sz="0" w:space="0" w:color="auto"/>
                        <w:right w:val="none" w:sz="0" w:space="0" w:color="auto"/>
                      </w:divBdr>
                    </w:div>
                  </w:divsChild>
                </w:div>
                <w:div w:id="725834883">
                  <w:marLeft w:val="0"/>
                  <w:marRight w:val="0"/>
                  <w:marTop w:val="0"/>
                  <w:marBottom w:val="0"/>
                  <w:divBdr>
                    <w:top w:val="none" w:sz="0" w:space="0" w:color="auto"/>
                    <w:left w:val="none" w:sz="0" w:space="0" w:color="auto"/>
                    <w:bottom w:val="none" w:sz="0" w:space="0" w:color="auto"/>
                    <w:right w:val="none" w:sz="0" w:space="0" w:color="auto"/>
                  </w:divBdr>
                  <w:divsChild>
                    <w:div w:id="563377345">
                      <w:marLeft w:val="0"/>
                      <w:marRight w:val="0"/>
                      <w:marTop w:val="0"/>
                      <w:marBottom w:val="0"/>
                      <w:divBdr>
                        <w:top w:val="none" w:sz="0" w:space="0" w:color="auto"/>
                        <w:left w:val="none" w:sz="0" w:space="0" w:color="auto"/>
                        <w:bottom w:val="none" w:sz="0" w:space="0" w:color="auto"/>
                        <w:right w:val="none" w:sz="0" w:space="0" w:color="auto"/>
                      </w:divBdr>
                    </w:div>
                    <w:div w:id="972179766">
                      <w:marLeft w:val="0"/>
                      <w:marRight w:val="0"/>
                      <w:marTop w:val="0"/>
                      <w:marBottom w:val="0"/>
                      <w:divBdr>
                        <w:top w:val="none" w:sz="0" w:space="0" w:color="auto"/>
                        <w:left w:val="none" w:sz="0" w:space="0" w:color="auto"/>
                        <w:bottom w:val="none" w:sz="0" w:space="0" w:color="auto"/>
                        <w:right w:val="none" w:sz="0" w:space="0" w:color="auto"/>
                      </w:divBdr>
                    </w:div>
                  </w:divsChild>
                </w:div>
                <w:div w:id="1557012159">
                  <w:marLeft w:val="0"/>
                  <w:marRight w:val="0"/>
                  <w:marTop w:val="0"/>
                  <w:marBottom w:val="0"/>
                  <w:divBdr>
                    <w:top w:val="none" w:sz="0" w:space="0" w:color="auto"/>
                    <w:left w:val="none" w:sz="0" w:space="0" w:color="auto"/>
                    <w:bottom w:val="none" w:sz="0" w:space="0" w:color="auto"/>
                    <w:right w:val="none" w:sz="0" w:space="0" w:color="auto"/>
                  </w:divBdr>
                  <w:divsChild>
                    <w:div w:id="127630694">
                      <w:marLeft w:val="0"/>
                      <w:marRight w:val="0"/>
                      <w:marTop w:val="0"/>
                      <w:marBottom w:val="0"/>
                      <w:divBdr>
                        <w:top w:val="none" w:sz="0" w:space="0" w:color="auto"/>
                        <w:left w:val="none" w:sz="0" w:space="0" w:color="auto"/>
                        <w:bottom w:val="none" w:sz="0" w:space="0" w:color="auto"/>
                        <w:right w:val="none" w:sz="0" w:space="0" w:color="auto"/>
                      </w:divBdr>
                    </w:div>
                    <w:div w:id="1700469739">
                      <w:marLeft w:val="0"/>
                      <w:marRight w:val="0"/>
                      <w:marTop w:val="0"/>
                      <w:marBottom w:val="0"/>
                      <w:divBdr>
                        <w:top w:val="none" w:sz="0" w:space="0" w:color="auto"/>
                        <w:left w:val="none" w:sz="0" w:space="0" w:color="auto"/>
                        <w:bottom w:val="none" w:sz="0" w:space="0" w:color="auto"/>
                        <w:right w:val="none" w:sz="0" w:space="0" w:color="auto"/>
                      </w:divBdr>
                    </w:div>
                  </w:divsChild>
                </w:div>
                <w:div w:id="1569993020">
                  <w:marLeft w:val="0"/>
                  <w:marRight w:val="0"/>
                  <w:marTop w:val="0"/>
                  <w:marBottom w:val="0"/>
                  <w:divBdr>
                    <w:top w:val="none" w:sz="0" w:space="0" w:color="auto"/>
                    <w:left w:val="none" w:sz="0" w:space="0" w:color="auto"/>
                    <w:bottom w:val="none" w:sz="0" w:space="0" w:color="auto"/>
                    <w:right w:val="none" w:sz="0" w:space="0" w:color="auto"/>
                  </w:divBdr>
                  <w:divsChild>
                    <w:div w:id="69892388">
                      <w:marLeft w:val="0"/>
                      <w:marRight w:val="0"/>
                      <w:marTop w:val="0"/>
                      <w:marBottom w:val="0"/>
                      <w:divBdr>
                        <w:top w:val="none" w:sz="0" w:space="0" w:color="auto"/>
                        <w:left w:val="none" w:sz="0" w:space="0" w:color="auto"/>
                        <w:bottom w:val="none" w:sz="0" w:space="0" w:color="auto"/>
                        <w:right w:val="none" w:sz="0" w:space="0" w:color="auto"/>
                      </w:divBdr>
                    </w:div>
                    <w:div w:id="1955406526">
                      <w:marLeft w:val="0"/>
                      <w:marRight w:val="0"/>
                      <w:marTop w:val="0"/>
                      <w:marBottom w:val="0"/>
                      <w:divBdr>
                        <w:top w:val="none" w:sz="0" w:space="0" w:color="auto"/>
                        <w:left w:val="none" w:sz="0" w:space="0" w:color="auto"/>
                        <w:bottom w:val="none" w:sz="0" w:space="0" w:color="auto"/>
                        <w:right w:val="none" w:sz="0" w:space="0" w:color="auto"/>
                      </w:divBdr>
                    </w:div>
                  </w:divsChild>
                </w:div>
                <w:div w:id="1743139269">
                  <w:marLeft w:val="0"/>
                  <w:marRight w:val="0"/>
                  <w:marTop w:val="0"/>
                  <w:marBottom w:val="0"/>
                  <w:divBdr>
                    <w:top w:val="none" w:sz="0" w:space="0" w:color="auto"/>
                    <w:left w:val="none" w:sz="0" w:space="0" w:color="auto"/>
                    <w:bottom w:val="none" w:sz="0" w:space="0" w:color="auto"/>
                    <w:right w:val="none" w:sz="0" w:space="0" w:color="auto"/>
                  </w:divBdr>
                  <w:divsChild>
                    <w:div w:id="1797915701">
                      <w:marLeft w:val="0"/>
                      <w:marRight w:val="0"/>
                      <w:marTop w:val="0"/>
                      <w:marBottom w:val="0"/>
                      <w:divBdr>
                        <w:top w:val="none" w:sz="0" w:space="0" w:color="auto"/>
                        <w:left w:val="none" w:sz="0" w:space="0" w:color="auto"/>
                        <w:bottom w:val="none" w:sz="0" w:space="0" w:color="auto"/>
                        <w:right w:val="none" w:sz="0" w:space="0" w:color="auto"/>
                      </w:divBdr>
                    </w:div>
                    <w:div w:id="189866680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396100131">
          <w:marLeft w:val="0"/>
          <w:marRight w:val="0"/>
          <w:marTop w:val="0"/>
          <w:marBottom w:val="0"/>
          <w:divBdr>
            <w:top w:val="none" w:sz="0" w:space="0" w:color="auto"/>
            <w:left w:val="none" w:sz="0" w:space="0" w:color="auto"/>
            <w:bottom w:val="none" w:sz="0" w:space="0" w:color="auto"/>
            <w:right w:val="none" w:sz="0" w:space="0" w:color="auto"/>
          </w:divBdr>
        </w:div>
        <w:div w:id="455028472">
          <w:marLeft w:val="0"/>
          <w:marRight w:val="0"/>
          <w:marTop w:val="0"/>
          <w:marBottom w:val="0"/>
          <w:divBdr>
            <w:top w:val="none" w:sz="0" w:space="0" w:color="auto"/>
            <w:left w:val="none" w:sz="0" w:space="0" w:color="auto"/>
            <w:bottom w:val="none" w:sz="0" w:space="0" w:color="auto"/>
            <w:right w:val="none" w:sz="0" w:space="0" w:color="auto"/>
          </w:divBdr>
          <w:divsChild>
            <w:div w:id="1716470559">
              <w:marLeft w:val="0"/>
              <w:marRight w:val="0"/>
              <w:marTop w:val="30"/>
              <w:marBottom w:val="30"/>
              <w:divBdr>
                <w:top w:val="none" w:sz="0" w:space="0" w:color="auto"/>
                <w:left w:val="none" w:sz="0" w:space="0" w:color="auto"/>
                <w:bottom w:val="none" w:sz="0" w:space="0" w:color="auto"/>
                <w:right w:val="none" w:sz="0" w:space="0" w:color="auto"/>
              </w:divBdr>
              <w:divsChild>
                <w:div w:id="20009059">
                  <w:marLeft w:val="0"/>
                  <w:marRight w:val="0"/>
                  <w:marTop w:val="0"/>
                  <w:marBottom w:val="0"/>
                  <w:divBdr>
                    <w:top w:val="none" w:sz="0" w:space="0" w:color="auto"/>
                    <w:left w:val="none" w:sz="0" w:space="0" w:color="auto"/>
                    <w:bottom w:val="none" w:sz="0" w:space="0" w:color="auto"/>
                    <w:right w:val="none" w:sz="0" w:space="0" w:color="auto"/>
                  </w:divBdr>
                  <w:divsChild>
                    <w:div w:id="110829599">
                      <w:marLeft w:val="0"/>
                      <w:marRight w:val="0"/>
                      <w:marTop w:val="0"/>
                      <w:marBottom w:val="0"/>
                      <w:divBdr>
                        <w:top w:val="none" w:sz="0" w:space="0" w:color="auto"/>
                        <w:left w:val="none" w:sz="0" w:space="0" w:color="auto"/>
                        <w:bottom w:val="none" w:sz="0" w:space="0" w:color="auto"/>
                        <w:right w:val="none" w:sz="0" w:space="0" w:color="auto"/>
                      </w:divBdr>
                    </w:div>
                    <w:div w:id="1490049367">
                      <w:marLeft w:val="0"/>
                      <w:marRight w:val="0"/>
                      <w:marTop w:val="0"/>
                      <w:marBottom w:val="0"/>
                      <w:divBdr>
                        <w:top w:val="none" w:sz="0" w:space="0" w:color="auto"/>
                        <w:left w:val="none" w:sz="0" w:space="0" w:color="auto"/>
                        <w:bottom w:val="none" w:sz="0" w:space="0" w:color="auto"/>
                        <w:right w:val="none" w:sz="0" w:space="0" w:color="auto"/>
                      </w:divBdr>
                    </w:div>
                  </w:divsChild>
                </w:div>
                <w:div w:id="1376393332">
                  <w:marLeft w:val="0"/>
                  <w:marRight w:val="0"/>
                  <w:marTop w:val="0"/>
                  <w:marBottom w:val="0"/>
                  <w:divBdr>
                    <w:top w:val="none" w:sz="0" w:space="0" w:color="auto"/>
                    <w:left w:val="none" w:sz="0" w:space="0" w:color="auto"/>
                    <w:bottom w:val="none" w:sz="0" w:space="0" w:color="auto"/>
                    <w:right w:val="none" w:sz="0" w:space="0" w:color="auto"/>
                  </w:divBdr>
                  <w:divsChild>
                    <w:div w:id="1561596604">
                      <w:marLeft w:val="0"/>
                      <w:marRight w:val="0"/>
                      <w:marTop w:val="0"/>
                      <w:marBottom w:val="0"/>
                      <w:divBdr>
                        <w:top w:val="none" w:sz="0" w:space="0" w:color="auto"/>
                        <w:left w:val="none" w:sz="0" w:space="0" w:color="auto"/>
                        <w:bottom w:val="none" w:sz="0" w:space="0" w:color="auto"/>
                        <w:right w:val="none" w:sz="0" w:space="0" w:color="auto"/>
                      </w:divBdr>
                    </w:div>
                  </w:divsChild>
                </w:div>
                <w:div w:id="1400440599">
                  <w:marLeft w:val="0"/>
                  <w:marRight w:val="0"/>
                  <w:marTop w:val="0"/>
                  <w:marBottom w:val="0"/>
                  <w:divBdr>
                    <w:top w:val="none" w:sz="0" w:space="0" w:color="auto"/>
                    <w:left w:val="none" w:sz="0" w:space="0" w:color="auto"/>
                    <w:bottom w:val="none" w:sz="0" w:space="0" w:color="auto"/>
                    <w:right w:val="none" w:sz="0" w:space="0" w:color="auto"/>
                  </w:divBdr>
                  <w:divsChild>
                    <w:div w:id="511377661">
                      <w:marLeft w:val="0"/>
                      <w:marRight w:val="0"/>
                      <w:marTop w:val="0"/>
                      <w:marBottom w:val="0"/>
                      <w:divBdr>
                        <w:top w:val="none" w:sz="0" w:space="0" w:color="auto"/>
                        <w:left w:val="none" w:sz="0" w:space="0" w:color="auto"/>
                        <w:bottom w:val="none" w:sz="0" w:space="0" w:color="auto"/>
                        <w:right w:val="none" w:sz="0" w:space="0" w:color="auto"/>
                      </w:divBdr>
                    </w:div>
                    <w:div w:id="591553342">
                      <w:marLeft w:val="0"/>
                      <w:marRight w:val="0"/>
                      <w:marTop w:val="0"/>
                      <w:marBottom w:val="0"/>
                      <w:divBdr>
                        <w:top w:val="none" w:sz="0" w:space="0" w:color="auto"/>
                        <w:left w:val="none" w:sz="0" w:space="0" w:color="auto"/>
                        <w:bottom w:val="none" w:sz="0" w:space="0" w:color="auto"/>
                        <w:right w:val="none" w:sz="0" w:space="0" w:color="auto"/>
                      </w:divBdr>
                    </w:div>
                    <w:div w:id="753354665">
                      <w:marLeft w:val="0"/>
                      <w:marRight w:val="0"/>
                      <w:marTop w:val="0"/>
                      <w:marBottom w:val="0"/>
                      <w:divBdr>
                        <w:top w:val="none" w:sz="0" w:space="0" w:color="auto"/>
                        <w:left w:val="none" w:sz="0" w:space="0" w:color="auto"/>
                        <w:bottom w:val="none" w:sz="0" w:space="0" w:color="auto"/>
                        <w:right w:val="none" w:sz="0" w:space="0" w:color="auto"/>
                      </w:divBdr>
                    </w:div>
                    <w:div w:id="1257595290">
                      <w:marLeft w:val="0"/>
                      <w:marRight w:val="0"/>
                      <w:marTop w:val="0"/>
                      <w:marBottom w:val="0"/>
                      <w:divBdr>
                        <w:top w:val="none" w:sz="0" w:space="0" w:color="auto"/>
                        <w:left w:val="none" w:sz="0" w:space="0" w:color="auto"/>
                        <w:bottom w:val="none" w:sz="0" w:space="0" w:color="auto"/>
                        <w:right w:val="none" w:sz="0" w:space="0" w:color="auto"/>
                      </w:divBdr>
                    </w:div>
                    <w:div w:id="1632321698">
                      <w:marLeft w:val="0"/>
                      <w:marRight w:val="0"/>
                      <w:marTop w:val="0"/>
                      <w:marBottom w:val="0"/>
                      <w:divBdr>
                        <w:top w:val="none" w:sz="0" w:space="0" w:color="auto"/>
                        <w:left w:val="none" w:sz="0" w:space="0" w:color="auto"/>
                        <w:bottom w:val="none" w:sz="0" w:space="0" w:color="auto"/>
                        <w:right w:val="none" w:sz="0" w:space="0" w:color="auto"/>
                      </w:divBdr>
                    </w:div>
                    <w:div w:id="1684235677">
                      <w:marLeft w:val="0"/>
                      <w:marRight w:val="0"/>
                      <w:marTop w:val="0"/>
                      <w:marBottom w:val="0"/>
                      <w:divBdr>
                        <w:top w:val="none" w:sz="0" w:space="0" w:color="auto"/>
                        <w:left w:val="none" w:sz="0" w:space="0" w:color="auto"/>
                        <w:bottom w:val="none" w:sz="0" w:space="0" w:color="auto"/>
                        <w:right w:val="none" w:sz="0" w:space="0" w:color="auto"/>
                      </w:divBdr>
                    </w:div>
                  </w:divsChild>
                </w:div>
                <w:div w:id="1711563314">
                  <w:marLeft w:val="0"/>
                  <w:marRight w:val="0"/>
                  <w:marTop w:val="0"/>
                  <w:marBottom w:val="0"/>
                  <w:divBdr>
                    <w:top w:val="none" w:sz="0" w:space="0" w:color="auto"/>
                    <w:left w:val="none" w:sz="0" w:space="0" w:color="auto"/>
                    <w:bottom w:val="none" w:sz="0" w:space="0" w:color="auto"/>
                    <w:right w:val="none" w:sz="0" w:space="0" w:color="auto"/>
                  </w:divBdr>
                  <w:divsChild>
                    <w:div w:id="1751002838">
                      <w:marLeft w:val="0"/>
                      <w:marRight w:val="0"/>
                      <w:marTop w:val="0"/>
                      <w:marBottom w:val="0"/>
                      <w:divBdr>
                        <w:top w:val="none" w:sz="0" w:space="0" w:color="auto"/>
                        <w:left w:val="none" w:sz="0" w:space="0" w:color="auto"/>
                        <w:bottom w:val="none" w:sz="0" w:space="0" w:color="auto"/>
                        <w:right w:val="none" w:sz="0" w:space="0" w:color="auto"/>
                      </w:divBdr>
                    </w:div>
                    <w:div w:id="2015719521">
                      <w:marLeft w:val="0"/>
                      <w:marRight w:val="0"/>
                      <w:marTop w:val="0"/>
                      <w:marBottom w:val="0"/>
                      <w:divBdr>
                        <w:top w:val="none" w:sz="0" w:space="0" w:color="auto"/>
                        <w:left w:val="none" w:sz="0" w:space="0" w:color="auto"/>
                        <w:bottom w:val="none" w:sz="0" w:space="0" w:color="auto"/>
                        <w:right w:val="none" w:sz="0" w:space="0" w:color="auto"/>
                      </w:divBdr>
                    </w:div>
                  </w:divsChild>
                </w:div>
                <w:div w:id="1724284079">
                  <w:marLeft w:val="0"/>
                  <w:marRight w:val="0"/>
                  <w:marTop w:val="0"/>
                  <w:marBottom w:val="0"/>
                  <w:divBdr>
                    <w:top w:val="none" w:sz="0" w:space="0" w:color="auto"/>
                    <w:left w:val="none" w:sz="0" w:space="0" w:color="auto"/>
                    <w:bottom w:val="none" w:sz="0" w:space="0" w:color="auto"/>
                    <w:right w:val="none" w:sz="0" w:space="0" w:color="auto"/>
                  </w:divBdr>
                  <w:divsChild>
                    <w:div w:id="772938339">
                      <w:marLeft w:val="0"/>
                      <w:marRight w:val="0"/>
                      <w:marTop w:val="0"/>
                      <w:marBottom w:val="0"/>
                      <w:divBdr>
                        <w:top w:val="none" w:sz="0" w:space="0" w:color="auto"/>
                        <w:left w:val="none" w:sz="0" w:space="0" w:color="auto"/>
                        <w:bottom w:val="none" w:sz="0" w:space="0" w:color="auto"/>
                        <w:right w:val="none" w:sz="0" w:space="0" w:color="auto"/>
                      </w:divBdr>
                    </w:div>
                  </w:divsChild>
                </w:div>
                <w:div w:id="2060784891">
                  <w:marLeft w:val="0"/>
                  <w:marRight w:val="0"/>
                  <w:marTop w:val="0"/>
                  <w:marBottom w:val="0"/>
                  <w:divBdr>
                    <w:top w:val="none" w:sz="0" w:space="0" w:color="auto"/>
                    <w:left w:val="none" w:sz="0" w:space="0" w:color="auto"/>
                    <w:bottom w:val="none" w:sz="0" w:space="0" w:color="auto"/>
                    <w:right w:val="none" w:sz="0" w:space="0" w:color="auto"/>
                  </w:divBdr>
                  <w:divsChild>
                    <w:div w:id="20429912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695472071">
          <w:marLeft w:val="0"/>
          <w:marRight w:val="0"/>
          <w:marTop w:val="0"/>
          <w:marBottom w:val="0"/>
          <w:divBdr>
            <w:top w:val="none" w:sz="0" w:space="0" w:color="auto"/>
            <w:left w:val="none" w:sz="0" w:space="0" w:color="auto"/>
            <w:bottom w:val="none" w:sz="0" w:space="0" w:color="auto"/>
            <w:right w:val="none" w:sz="0" w:space="0" w:color="auto"/>
          </w:divBdr>
        </w:div>
        <w:div w:id="707920465">
          <w:marLeft w:val="0"/>
          <w:marRight w:val="0"/>
          <w:marTop w:val="0"/>
          <w:marBottom w:val="0"/>
          <w:divBdr>
            <w:top w:val="none" w:sz="0" w:space="0" w:color="auto"/>
            <w:left w:val="none" w:sz="0" w:space="0" w:color="auto"/>
            <w:bottom w:val="none" w:sz="0" w:space="0" w:color="auto"/>
            <w:right w:val="none" w:sz="0" w:space="0" w:color="auto"/>
          </w:divBdr>
          <w:divsChild>
            <w:div w:id="1795757789">
              <w:marLeft w:val="0"/>
              <w:marRight w:val="0"/>
              <w:marTop w:val="30"/>
              <w:marBottom w:val="30"/>
              <w:divBdr>
                <w:top w:val="none" w:sz="0" w:space="0" w:color="auto"/>
                <w:left w:val="none" w:sz="0" w:space="0" w:color="auto"/>
                <w:bottom w:val="none" w:sz="0" w:space="0" w:color="auto"/>
                <w:right w:val="none" w:sz="0" w:space="0" w:color="auto"/>
              </w:divBdr>
              <w:divsChild>
                <w:div w:id="46268906">
                  <w:marLeft w:val="0"/>
                  <w:marRight w:val="0"/>
                  <w:marTop w:val="0"/>
                  <w:marBottom w:val="0"/>
                  <w:divBdr>
                    <w:top w:val="none" w:sz="0" w:space="0" w:color="auto"/>
                    <w:left w:val="none" w:sz="0" w:space="0" w:color="auto"/>
                    <w:bottom w:val="none" w:sz="0" w:space="0" w:color="auto"/>
                    <w:right w:val="none" w:sz="0" w:space="0" w:color="auto"/>
                  </w:divBdr>
                  <w:divsChild>
                    <w:div w:id="331223164">
                      <w:marLeft w:val="0"/>
                      <w:marRight w:val="0"/>
                      <w:marTop w:val="0"/>
                      <w:marBottom w:val="0"/>
                      <w:divBdr>
                        <w:top w:val="none" w:sz="0" w:space="0" w:color="auto"/>
                        <w:left w:val="none" w:sz="0" w:space="0" w:color="auto"/>
                        <w:bottom w:val="none" w:sz="0" w:space="0" w:color="auto"/>
                        <w:right w:val="none" w:sz="0" w:space="0" w:color="auto"/>
                      </w:divBdr>
                    </w:div>
                  </w:divsChild>
                </w:div>
                <w:div w:id="61491029">
                  <w:marLeft w:val="0"/>
                  <w:marRight w:val="0"/>
                  <w:marTop w:val="0"/>
                  <w:marBottom w:val="0"/>
                  <w:divBdr>
                    <w:top w:val="none" w:sz="0" w:space="0" w:color="auto"/>
                    <w:left w:val="none" w:sz="0" w:space="0" w:color="auto"/>
                    <w:bottom w:val="none" w:sz="0" w:space="0" w:color="auto"/>
                    <w:right w:val="none" w:sz="0" w:space="0" w:color="auto"/>
                  </w:divBdr>
                  <w:divsChild>
                    <w:div w:id="1889800026">
                      <w:marLeft w:val="0"/>
                      <w:marRight w:val="0"/>
                      <w:marTop w:val="0"/>
                      <w:marBottom w:val="0"/>
                      <w:divBdr>
                        <w:top w:val="none" w:sz="0" w:space="0" w:color="auto"/>
                        <w:left w:val="none" w:sz="0" w:space="0" w:color="auto"/>
                        <w:bottom w:val="none" w:sz="0" w:space="0" w:color="auto"/>
                        <w:right w:val="none" w:sz="0" w:space="0" w:color="auto"/>
                      </w:divBdr>
                    </w:div>
                  </w:divsChild>
                </w:div>
                <w:div w:id="132530503">
                  <w:marLeft w:val="0"/>
                  <w:marRight w:val="0"/>
                  <w:marTop w:val="0"/>
                  <w:marBottom w:val="0"/>
                  <w:divBdr>
                    <w:top w:val="none" w:sz="0" w:space="0" w:color="auto"/>
                    <w:left w:val="none" w:sz="0" w:space="0" w:color="auto"/>
                    <w:bottom w:val="none" w:sz="0" w:space="0" w:color="auto"/>
                    <w:right w:val="none" w:sz="0" w:space="0" w:color="auto"/>
                  </w:divBdr>
                  <w:divsChild>
                    <w:div w:id="1767114372">
                      <w:marLeft w:val="0"/>
                      <w:marRight w:val="0"/>
                      <w:marTop w:val="0"/>
                      <w:marBottom w:val="0"/>
                      <w:divBdr>
                        <w:top w:val="none" w:sz="0" w:space="0" w:color="auto"/>
                        <w:left w:val="none" w:sz="0" w:space="0" w:color="auto"/>
                        <w:bottom w:val="none" w:sz="0" w:space="0" w:color="auto"/>
                        <w:right w:val="none" w:sz="0" w:space="0" w:color="auto"/>
                      </w:divBdr>
                    </w:div>
                  </w:divsChild>
                </w:div>
                <w:div w:id="149370240">
                  <w:marLeft w:val="0"/>
                  <w:marRight w:val="0"/>
                  <w:marTop w:val="0"/>
                  <w:marBottom w:val="0"/>
                  <w:divBdr>
                    <w:top w:val="none" w:sz="0" w:space="0" w:color="auto"/>
                    <w:left w:val="none" w:sz="0" w:space="0" w:color="auto"/>
                    <w:bottom w:val="none" w:sz="0" w:space="0" w:color="auto"/>
                    <w:right w:val="none" w:sz="0" w:space="0" w:color="auto"/>
                  </w:divBdr>
                  <w:divsChild>
                    <w:div w:id="1609459666">
                      <w:marLeft w:val="0"/>
                      <w:marRight w:val="0"/>
                      <w:marTop w:val="0"/>
                      <w:marBottom w:val="0"/>
                      <w:divBdr>
                        <w:top w:val="none" w:sz="0" w:space="0" w:color="auto"/>
                        <w:left w:val="none" w:sz="0" w:space="0" w:color="auto"/>
                        <w:bottom w:val="none" w:sz="0" w:space="0" w:color="auto"/>
                        <w:right w:val="none" w:sz="0" w:space="0" w:color="auto"/>
                      </w:divBdr>
                    </w:div>
                  </w:divsChild>
                </w:div>
                <w:div w:id="381290537">
                  <w:marLeft w:val="0"/>
                  <w:marRight w:val="0"/>
                  <w:marTop w:val="0"/>
                  <w:marBottom w:val="0"/>
                  <w:divBdr>
                    <w:top w:val="none" w:sz="0" w:space="0" w:color="auto"/>
                    <w:left w:val="none" w:sz="0" w:space="0" w:color="auto"/>
                    <w:bottom w:val="none" w:sz="0" w:space="0" w:color="auto"/>
                    <w:right w:val="none" w:sz="0" w:space="0" w:color="auto"/>
                  </w:divBdr>
                  <w:divsChild>
                    <w:div w:id="1985161750">
                      <w:marLeft w:val="0"/>
                      <w:marRight w:val="0"/>
                      <w:marTop w:val="0"/>
                      <w:marBottom w:val="0"/>
                      <w:divBdr>
                        <w:top w:val="none" w:sz="0" w:space="0" w:color="auto"/>
                        <w:left w:val="none" w:sz="0" w:space="0" w:color="auto"/>
                        <w:bottom w:val="none" w:sz="0" w:space="0" w:color="auto"/>
                        <w:right w:val="none" w:sz="0" w:space="0" w:color="auto"/>
                      </w:divBdr>
                    </w:div>
                  </w:divsChild>
                </w:div>
                <w:div w:id="426586139">
                  <w:marLeft w:val="0"/>
                  <w:marRight w:val="0"/>
                  <w:marTop w:val="0"/>
                  <w:marBottom w:val="0"/>
                  <w:divBdr>
                    <w:top w:val="none" w:sz="0" w:space="0" w:color="auto"/>
                    <w:left w:val="none" w:sz="0" w:space="0" w:color="auto"/>
                    <w:bottom w:val="none" w:sz="0" w:space="0" w:color="auto"/>
                    <w:right w:val="none" w:sz="0" w:space="0" w:color="auto"/>
                  </w:divBdr>
                  <w:divsChild>
                    <w:div w:id="1234505826">
                      <w:marLeft w:val="0"/>
                      <w:marRight w:val="0"/>
                      <w:marTop w:val="0"/>
                      <w:marBottom w:val="0"/>
                      <w:divBdr>
                        <w:top w:val="none" w:sz="0" w:space="0" w:color="auto"/>
                        <w:left w:val="none" w:sz="0" w:space="0" w:color="auto"/>
                        <w:bottom w:val="none" w:sz="0" w:space="0" w:color="auto"/>
                        <w:right w:val="none" w:sz="0" w:space="0" w:color="auto"/>
                      </w:divBdr>
                    </w:div>
                  </w:divsChild>
                </w:div>
                <w:div w:id="459424352">
                  <w:marLeft w:val="0"/>
                  <w:marRight w:val="0"/>
                  <w:marTop w:val="0"/>
                  <w:marBottom w:val="0"/>
                  <w:divBdr>
                    <w:top w:val="none" w:sz="0" w:space="0" w:color="auto"/>
                    <w:left w:val="none" w:sz="0" w:space="0" w:color="auto"/>
                    <w:bottom w:val="none" w:sz="0" w:space="0" w:color="auto"/>
                    <w:right w:val="none" w:sz="0" w:space="0" w:color="auto"/>
                  </w:divBdr>
                  <w:divsChild>
                    <w:div w:id="1426345029">
                      <w:marLeft w:val="0"/>
                      <w:marRight w:val="0"/>
                      <w:marTop w:val="0"/>
                      <w:marBottom w:val="0"/>
                      <w:divBdr>
                        <w:top w:val="none" w:sz="0" w:space="0" w:color="auto"/>
                        <w:left w:val="none" w:sz="0" w:space="0" w:color="auto"/>
                        <w:bottom w:val="none" w:sz="0" w:space="0" w:color="auto"/>
                        <w:right w:val="none" w:sz="0" w:space="0" w:color="auto"/>
                      </w:divBdr>
                    </w:div>
                  </w:divsChild>
                </w:div>
                <w:div w:id="462191563">
                  <w:marLeft w:val="0"/>
                  <w:marRight w:val="0"/>
                  <w:marTop w:val="0"/>
                  <w:marBottom w:val="0"/>
                  <w:divBdr>
                    <w:top w:val="none" w:sz="0" w:space="0" w:color="auto"/>
                    <w:left w:val="none" w:sz="0" w:space="0" w:color="auto"/>
                    <w:bottom w:val="none" w:sz="0" w:space="0" w:color="auto"/>
                    <w:right w:val="none" w:sz="0" w:space="0" w:color="auto"/>
                  </w:divBdr>
                  <w:divsChild>
                    <w:div w:id="1987584703">
                      <w:marLeft w:val="0"/>
                      <w:marRight w:val="0"/>
                      <w:marTop w:val="0"/>
                      <w:marBottom w:val="0"/>
                      <w:divBdr>
                        <w:top w:val="none" w:sz="0" w:space="0" w:color="auto"/>
                        <w:left w:val="none" w:sz="0" w:space="0" w:color="auto"/>
                        <w:bottom w:val="none" w:sz="0" w:space="0" w:color="auto"/>
                        <w:right w:val="none" w:sz="0" w:space="0" w:color="auto"/>
                      </w:divBdr>
                    </w:div>
                  </w:divsChild>
                </w:div>
                <w:div w:id="545945684">
                  <w:marLeft w:val="0"/>
                  <w:marRight w:val="0"/>
                  <w:marTop w:val="0"/>
                  <w:marBottom w:val="0"/>
                  <w:divBdr>
                    <w:top w:val="none" w:sz="0" w:space="0" w:color="auto"/>
                    <w:left w:val="none" w:sz="0" w:space="0" w:color="auto"/>
                    <w:bottom w:val="none" w:sz="0" w:space="0" w:color="auto"/>
                    <w:right w:val="none" w:sz="0" w:space="0" w:color="auto"/>
                  </w:divBdr>
                  <w:divsChild>
                    <w:div w:id="138424925">
                      <w:marLeft w:val="0"/>
                      <w:marRight w:val="0"/>
                      <w:marTop w:val="0"/>
                      <w:marBottom w:val="0"/>
                      <w:divBdr>
                        <w:top w:val="none" w:sz="0" w:space="0" w:color="auto"/>
                        <w:left w:val="none" w:sz="0" w:space="0" w:color="auto"/>
                        <w:bottom w:val="none" w:sz="0" w:space="0" w:color="auto"/>
                        <w:right w:val="none" w:sz="0" w:space="0" w:color="auto"/>
                      </w:divBdr>
                    </w:div>
                  </w:divsChild>
                </w:div>
                <w:div w:id="635834516">
                  <w:marLeft w:val="0"/>
                  <w:marRight w:val="0"/>
                  <w:marTop w:val="0"/>
                  <w:marBottom w:val="0"/>
                  <w:divBdr>
                    <w:top w:val="none" w:sz="0" w:space="0" w:color="auto"/>
                    <w:left w:val="none" w:sz="0" w:space="0" w:color="auto"/>
                    <w:bottom w:val="none" w:sz="0" w:space="0" w:color="auto"/>
                    <w:right w:val="none" w:sz="0" w:space="0" w:color="auto"/>
                  </w:divBdr>
                  <w:divsChild>
                    <w:div w:id="131292811">
                      <w:marLeft w:val="0"/>
                      <w:marRight w:val="0"/>
                      <w:marTop w:val="0"/>
                      <w:marBottom w:val="0"/>
                      <w:divBdr>
                        <w:top w:val="none" w:sz="0" w:space="0" w:color="auto"/>
                        <w:left w:val="none" w:sz="0" w:space="0" w:color="auto"/>
                        <w:bottom w:val="none" w:sz="0" w:space="0" w:color="auto"/>
                        <w:right w:val="none" w:sz="0" w:space="0" w:color="auto"/>
                      </w:divBdr>
                    </w:div>
                  </w:divsChild>
                </w:div>
                <w:div w:id="730005831">
                  <w:marLeft w:val="0"/>
                  <w:marRight w:val="0"/>
                  <w:marTop w:val="0"/>
                  <w:marBottom w:val="0"/>
                  <w:divBdr>
                    <w:top w:val="none" w:sz="0" w:space="0" w:color="auto"/>
                    <w:left w:val="none" w:sz="0" w:space="0" w:color="auto"/>
                    <w:bottom w:val="none" w:sz="0" w:space="0" w:color="auto"/>
                    <w:right w:val="none" w:sz="0" w:space="0" w:color="auto"/>
                  </w:divBdr>
                  <w:divsChild>
                    <w:div w:id="1974484647">
                      <w:marLeft w:val="0"/>
                      <w:marRight w:val="0"/>
                      <w:marTop w:val="0"/>
                      <w:marBottom w:val="0"/>
                      <w:divBdr>
                        <w:top w:val="none" w:sz="0" w:space="0" w:color="auto"/>
                        <w:left w:val="none" w:sz="0" w:space="0" w:color="auto"/>
                        <w:bottom w:val="none" w:sz="0" w:space="0" w:color="auto"/>
                        <w:right w:val="none" w:sz="0" w:space="0" w:color="auto"/>
                      </w:divBdr>
                    </w:div>
                  </w:divsChild>
                </w:div>
                <w:div w:id="967857300">
                  <w:marLeft w:val="0"/>
                  <w:marRight w:val="0"/>
                  <w:marTop w:val="0"/>
                  <w:marBottom w:val="0"/>
                  <w:divBdr>
                    <w:top w:val="none" w:sz="0" w:space="0" w:color="auto"/>
                    <w:left w:val="none" w:sz="0" w:space="0" w:color="auto"/>
                    <w:bottom w:val="none" w:sz="0" w:space="0" w:color="auto"/>
                    <w:right w:val="none" w:sz="0" w:space="0" w:color="auto"/>
                  </w:divBdr>
                  <w:divsChild>
                    <w:div w:id="255599229">
                      <w:marLeft w:val="0"/>
                      <w:marRight w:val="0"/>
                      <w:marTop w:val="0"/>
                      <w:marBottom w:val="0"/>
                      <w:divBdr>
                        <w:top w:val="none" w:sz="0" w:space="0" w:color="auto"/>
                        <w:left w:val="none" w:sz="0" w:space="0" w:color="auto"/>
                        <w:bottom w:val="none" w:sz="0" w:space="0" w:color="auto"/>
                        <w:right w:val="none" w:sz="0" w:space="0" w:color="auto"/>
                      </w:divBdr>
                    </w:div>
                  </w:divsChild>
                </w:div>
                <w:div w:id="1247612400">
                  <w:marLeft w:val="0"/>
                  <w:marRight w:val="0"/>
                  <w:marTop w:val="0"/>
                  <w:marBottom w:val="0"/>
                  <w:divBdr>
                    <w:top w:val="none" w:sz="0" w:space="0" w:color="auto"/>
                    <w:left w:val="none" w:sz="0" w:space="0" w:color="auto"/>
                    <w:bottom w:val="none" w:sz="0" w:space="0" w:color="auto"/>
                    <w:right w:val="none" w:sz="0" w:space="0" w:color="auto"/>
                  </w:divBdr>
                  <w:divsChild>
                    <w:div w:id="1816292925">
                      <w:marLeft w:val="0"/>
                      <w:marRight w:val="0"/>
                      <w:marTop w:val="0"/>
                      <w:marBottom w:val="0"/>
                      <w:divBdr>
                        <w:top w:val="none" w:sz="0" w:space="0" w:color="auto"/>
                        <w:left w:val="none" w:sz="0" w:space="0" w:color="auto"/>
                        <w:bottom w:val="none" w:sz="0" w:space="0" w:color="auto"/>
                        <w:right w:val="none" w:sz="0" w:space="0" w:color="auto"/>
                      </w:divBdr>
                    </w:div>
                  </w:divsChild>
                </w:div>
                <w:div w:id="1260675352">
                  <w:marLeft w:val="0"/>
                  <w:marRight w:val="0"/>
                  <w:marTop w:val="0"/>
                  <w:marBottom w:val="0"/>
                  <w:divBdr>
                    <w:top w:val="none" w:sz="0" w:space="0" w:color="auto"/>
                    <w:left w:val="none" w:sz="0" w:space="0" w:color="auto"/>
                    <w:bottom w:val="none" w:sz="0" w:space="0" w:color="auto"/>
                    <w:right w:val="none" w:sz="0" w:space="0" w:color="auto"/>
                  </w:divBdr>
                  <w:divsChild>
                    <w:div w:id="691953823">
                      <w:marLeft w:val="0"/>
                      <w:marRight w:val="0"/>
                      <w:marTop w:val="0"/>
                      <w:marBottom w:val="0"/>
                      <w:divBdr>
                        <w:top w:val="none" w:sz="0" w:space="0" w:color="auto"/>
                        <w:left w:val="none" w:sz="0" w:space="0" w:color="auto"/>
                        <w:bottom w:val="none" w:sz="0" w:space="0" w:color="auto"/>
                        <w:right w:val="none" w:sz="0" w:space="0" w:color="auto"/>
                      </w:divBdr>
                    </w:div>
                  </w:divsChild>
                </w:div>
                <w:div w:id="1508788170">
                  <w:marLeft w:val="0"/>
                  <w:marRight w:val="0"/>
                  <w:marTop w:val="0"/>
                  <w:marBottom w:val="0"/>
                  <w:divBdr>
                    <w:top w:val="none" w:sz="0" w:space="0" w:color="auto"/>
                    <w:left w:val="none" w:sz="0" w:space="0" w:color="auto"/>
                    <w:bottom w:val="none" w:sz="0" w:space="0" w:color="auto"/>
                    <w:right w:val="none" w:sz="0" w:space="0" w:color="auto"/>
                  </w:divBdr>
                  <w:divsChild>
                    <w:div w:id="69739575">
                      <w:marLeft w:val="0"/>
                      <w:marRight w:val="0"/>
                      <w:marTop w:val="0"/>
                      <w:marBottom w:val="0"/>
                      <w:divBdr>
                        <w:top w:val="none" w:sz="0" w:space="0" w:color="auto"/>
                        <w:left w:val="none" w:sz="0" w:space="0" w:color="auto"/>
                        <w:bottom w:val="none" w:sz="0" w:space="0" w:color="auto"/>
                        <w:right w:val="none" w:sz="0" w:space="0" w:color="auto"/>
                      </w:divBdr>
                    </w:div>
                  </w:divsChild>
                </w:div>
                <w:div w:id="1572033364">
                  <w:marLeft w:val="0"/>
                  <w:marRight w:val="0"/>
                  <w:marTop w:val="0"/>
                  <w:marBottom w:val="0"/>
                  <w:divBdr>
                    <w:top w:val="none" w:sz="0" w:space="0" w:color="auto"/>
                    <w:left w:val="none" w:sz="0" w:space="0" w:color="auto"/>
                    <w:bottom w:val="none" w:sz="0" w:space="0" w:color="auto"/>
                    <w:right w:val="none" w:sz="0" w:space="0" w:color="auto"/>
                  </w:divBdr>
                  <w:divsChild>
                    <w:div w:id="378748733">
                      <w:marLeft w:val="0"/>
                      <w:marRight w:val="0"/>
                      <w:marTop w:val="0"/>
                      <w:marBottom w:val="0"/>
                      <w:divBdr>
                        <w:top w:val="none" w:sz="0" w:space="0" w:color="auto"/>
                        <w:left w:val="none" w:sz="0" w:space="0" w:color="auto"/>
                        <w:bottom w:val="none" w:sz="0" w:space="0" w:color="auto"/>
                        <w:right w:val="none" w:sz="0" w:space="0" w:color="auto"/>
                      </w:divBdr>
                    </w:div>
                    <w:div w:id="716780647">
                      <w:marLeft w:val="0"/>
                      <w:marRight w:val="0"/>
                      <w:marTop w:val="0"/>
                      <w:marBottom w:val="0"/>
                      <w:divBdr>
                        <w:top w:val="none" w:sz="0" w:space="0" w:color="auto"/>
                        <w:left w:val="none" w:sz="0" w:space="0" w:color="auto"/>
                        <w:bottom w:val="none" w:sz="0" w:space="0" w:color="auto"/>
                        <w:right w:val="none" w:sz="0" w:space="0" w:color="auto"/>
                      </w:divBdr>
                    </w:div>
                  </w:divsChild>
                </w:div>
                <w:div w:id="1622416479">
                  <w:marLeft w:val="0"/>
                  <w:marRight w:val="0"/>
                  <w:marTop w:val="0"/>
                  <w:marBottom w:val="0"/>
                  <w:divBdr>
                    <w:top w:val="none" w:sz="0" w:space="0" w:color="auto"/>
                    <w:left w:val="none" w:sz="0" w:space="0" w:color="auto"/>
                    <w:bottom w:val="none" w:sz="0" w:space="0" w:color="auto"/>
                    <w:right w:val="none" w:sz="0" w:space="0" w:color="auto"/>
                  </w:divBdr>
                  <w:divsChild>
                    <w:div w:id="2065903315">
                      <w:marLeft w:val="0"/>
                      <w:marRight w:val="0"/>
                      <w:marTop w:val="0"/>
                      <w:marBottom w:val="0"/>
                      <w:divBdr>
                        <w:top w:val="none" w:sz="0" w:space="0" w:color="auto"/>
                        <w:left w:val="none" w:sz="0" w:space="0" w:color="auto"/>
                        <w:bottom w:val="none" w:sz="0" w:space="0" w:color="auto"/>
                        <w:right w:val="none" w:sz="0" w:space="0" w:color="auto"/>
                      </w:divBdr>
                    </w:div>
                  </w:divsChild>
                </w:div>
                <w:div w:id="1634017128">
                  <w:marLeft w:val="0"/>
                  <w:marRight w:val="0"/>
                  <w:marTop w:val="0"/>
                  <w:marBottom w:val="0"/>
                  <w:divBdr>
                    <w:top w:val="none" w:sz="0" w:space="0" w:color="auto"/>
                    <w:left w:val="none" w:sz="0" w:space="0" w:color="auto"/>
                    <w:bottom w:val="none" w:sz="0" w:space="0" w:color="auto"/>
                    <w:right w:val="none" w:sz="0" w:space="0" w:color="auto"/>
                  </w:divBdr>
                  <w:divsChild>
                    <w:div w:id="849948871">
                      <w:marLeft w:val="0"/>
                      <w:marRight w:val="0"/>
                      <w:marTop w:val="0"/>
                      <w:marBottom w:val="0"/>
                      <w:divBdr>
                        <w:top w:val="none" w:sz="0" w:space="0" w:color="auto"/>
                        <w:left w:val="none" w:sz="0" w:space="0" w:color="auto"/>
                        <w:bottom w:val="none" w:sz="0" w:space="0" w:color="auto"/>
                        <w:right w:val="none" w:sz="0" w:space="0" w:color="auto"/>
                      </w:divBdr>
                    </w:div>
                  </w:divsChild>
                </w:div>
                <w:div w:id="1826429654">
                  <w:marLeft w:val="0"/>
                  <w:marRight w:val="0"/>
                  <w:marTop w:val="0"/>
                  <w:marBottom w:val="0"/>
                  <w:divBdr>
                    <w:top w:val="none" w:sz="0" w:space="0" w:color="auto"/>
                    <w:left w:val="none" w:sz="0" w:space="0" w:color="auto"/>
                    <w:bottom w:val="none" w:sz="0" w:space="0" w:color="auto"/>
                    <w:right w:val="none" w:sz="0" w:space="0" w:color="auto"/>
                  </w:divBdr>
                  <w:divsChild>
                    <w:div w:id="328948405">
                      <w:marLeft w:val="0"/>
                      <w:marRight w:val="0"/>
                      <w:marTop w:val="0"/>
                      <w:marBottom w:val="0"/>
                      <w:divBdr>
                        <w:top w:val="none" w:sz="0" w:space="0" w:color="auto"/>
                        <w:left w:val="none" w:sz="0" w:space="0" w:color="auto"/>
                        <w:bottom w:val="none" w:sz="0" w:space="0" w:color="auto"/>
                        <w:right w:val="none" w:sz="0" w:space="0" w:color="auto"/>
                      </w:divBdr>
                    </w:div>
                  </w:divsChild>
                </w:div>
                <w:div w:id="1826775941">
                  <w:marLeft w:val="0"/>
                  <w:marRight w:val="0"/>
                  <w:marTop w:val="0"/>
                  <w:marBottom w:val="0"/>
                  <w:divBdr>
                    <w:top w:val="none" w:sz="0" w:space="0" w:color="auto"/>
                    <w:left w:val="none" w:sz="0" w:space="0" w:color="auto"/>
                    <w:bottom w:val="none" w:sz="0" w:space="0" w:color="auto"/>
                    <w:right w:val="none" w:sz="0" w:space="0" w:color="auto"/>
                  </w:divBdr>
                  <w:divsChild>
                    <w:div w:id="1511480573">
                      <w:marLeft w:val="0"/>
                      <w:marRight w:val="0"/>
                      <w:marTop w:val="0"/>
                      <w:marBottom w:val="0"/>
                      <w:divBdr>
                        <w:top w:val="none" w:sz="0" w:space="0" w:color="auto"/>
                        <w:left w:val="none" w:sz="0" w:space="0" w:color="auto"/>
                        <w:bottom w:val="none" w:sz="0" w:space="0" w:color="auto"/>
                        <w:right w:val="none" w:sz="0" w:space="0" w:color="auto"/>
                      </w:divBdr>
                    </w:div>
                  </w:divsChild>
                </w:div>
                <w:div w:id="1891961139">
                  <w:marLeft w:val="0"/>
                  <w:marRight w:val="0"/>
                  <w:marTop w:val="0"/>
                  <w:marBottom w:val="0"/>
                  <w:divBdr>
                    <w:top w:val="none" w:sz="0" w:space="0" w:color="auto"/>
                    <w:left w:val="none" w:sz="0" w:space="0" w:color="auto"/>
                    <w:bottom w:val="none" w:sz="0" w:space="0" w:color="auto"/>
                    <w:right w:val="none" w:sz="0" w:space="0" w:color="auto"/>
                  </w:divBdr>
                  <w:divsChild>
                    <w:div w:id="1077479381">
                      <w:marLeft w:val="0"/>
                      <w:marRight w:val="0"/>
                      <w:marTop w:val="0"/>
                      <w:marBottom w:val="0"/>
                      <w:divBdr>
                        <w:top w:val="none" w:sz="0" w:space="0" w:color="auto"/>
                        <w:left w:val="none" w:sz="0" w:space="0" w:color="auto"/>
                        <w:bottom w:val="none" w:sz="0" w:space="0" w:color="auto"/>
                        <w:right w:val="none" w:sz="0" w:space="0" w:color="auto"/>
                      </w:divBdr>
                    </w:div>
                  </w:divsChild>
                </w:div>
                <w:div w:id="2071078147">
                  <w:marLeft w:val="0"/>
                  <w:marRight w:val="0"/>
                  <w:marTop w:val="0"/>
                  <w:marBottom w:val="0"/>
                  <w:divBdr>
                    <w:top w:val="none" w:sz="0" w:space="0" w:color="auto"/>
                    <w:left w:val="none" w:sz="0" w:space="0" w:color="auto"/>
                    <w:bottom w:val="none" w:sz="0" w:space="0" w:color="auto"/>
                    <w:right w:val="none" w:sz="0" w:space="0" w:color="auto"/>
                  </w:divBdr>
                  <w:divsChild>
                    <w:div w:id="2129666057">
                      <w:marLeft w:val="0"/>
                      <w:marRight w:val="0"/>
                      <w:marTop w:val="0"/>
                      <w:marBottom w:val="0"/>
                      <w:divBdr>
                        <w:top w:val="none" w:sz="0" w:space="0" w:color="auto"/>
                        <w:left w:val="none" w:sz="0" w:space="0" w:color="auto"/>
                        <w:bottom w:val="none" w:sz="0" w:space="0" w:color="auto"/>
                        <w:right w:val="none" w:sz="0" w:space="0" w:color="auto"/>
                      </w:divBdr>
                    </w:div>
                  </w:divsChild>
                </w:div>
                <w:div w:id="2071297840">
                  <w:marLeft w:val="0"/>
                  <w:marRight w:val="0"/>
                  <w:marTop w:val="0"/>
                  <w:marBottom w:val="0"/>
                  <w:divBdr>
                    <w:top w:val="none" w:sz="0" w:space="0" w:color="auto"/>
                    <w:left w:val="none" w:sz="0" w:space="0" w:color="auto"/>
                    <w:bottom w:val="none" w:sz="0" w:space="0" w:color="auto"/>
                    <w:right w:val="none" w:sz="0" w:space="0" w:color="auto"/>
                  </w:divBdr>
                  <w:divsChild>
                    <w:div w:id="213162558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739526327">
          <w:marLeft w:val="0"/>
          <w:marRight w:val="0"/>
          <w:marTop w:val="0"/>
          <w:marBottom w:val="0"/>
          <w:divBdr>
            <w:top w:val="none" w:sz="0" w:space="0" w:color="auto"/>
            <w:left w:val="none" w:sz="0" w:space="0" w:color="auto"/>
            <w:bottom w:val="none" w:sz="0" w:space="0" w:color="auto"/>
            <w:right w:val="none" w:sz="0" w:space="0" w:color="auto"/>
          </w:divBdr>
          <w:divsChild>
            <w:div w:id="754012887">
              <w:marLeft w:val="0"/>
              <w:marRight w:val="0"/>
              <w:marTop w:val="30"/>
              <w:marBottom w:val="30"/>
              <w:divBdr>
                <w:top w:val="none" w:sz="0" w:space="0" w:color="auto"/>
                <w:left w:val="none" w:sz="0" w:space="0" w:color="auto"/>
                <w:bottom w:val="none" w:sz="0" w:space="0" w:color="auto"/>
                <w:right w:val="none" w:sz="0" w:space="0" w:color="auto"/>
              </w:divBdr>
              <w:divsChild>
                <w:div w:id="503740569">
                  <w:marLeft w:val="0"/>
                  <w:marRight w:val="0"/>
                  <w:marTop w:val="0"/>
                  <w:marBottom w:val="0"/>
                  <w:divBdr>
                    <w:top w:val="none" w:sz="0" w:space="0" w:color="auto"/>
                    <w:left w:val="none" w:sz="0" w:space="0" w:color="auto"/>
                    <w:bottom w:val="none" w:sz="0" w:space="0" w:color="auto"/>
                    <w:right w:val="none" w:sz="0" w:space="0" w:color="auto"/>
                  </w:divBdr>
                  <w:divsChild>
                    <w:div w:id="865021746">
                      <w:marLeft w:val="0"/>
                      <w:marRight w:val="0"/>
                      <w:marTop w:val="0"/>
                      <w:marBottom w:val="0"/>
                      <w:divBdr>
                        <w:top w:val="none" w:sz="0" w:space="0" w:color="auto"/>
                        <w:left w:val="none" w:sz="0" w:space="0" w:color="auto"/>
                        <w:bottom w:val="none" w:sz="0" w:space="0" w:color="auto"/>
                        <w:right w:val="none" w:sz="0" w:space="0" w:color="auto"/>
                      </w:divBdr>
                    </w:div>
                  </w:divsChild>
                </w:div>
                <w:div w:id="844133912">
                  <w:marLeft w:val="0"/>
                  <w:marRight w:val="0"/>
                  <w:marTop w:val="0"/>
                  <w:marBottom w:val="0"/>
                  <w:divBdr>
                    <w:top w:val="none" w:sz="0" w:space="0" w:color="auto"/>
                    <w:left w:val="none" w:sz="0" w:space="0" w:color="auto"/>
                    <w:bottom w:val="none" w:sz="0" w:space="0" w:color="auto"/>
                    <w:right w:val="none" w:sz="0" w:space="0" w:color="auto"/>
                  </w:divBdr>
                  <w:divsChild>
                    <w:div w:id="61681555">
                      <w:marLeft w:val="0"/>
                      <w:marRight w:val="0"/>
                      <w:marTop w:val="0"/>
                      <w:marBottom w:val="0"/>
                      <w:divBdr>
                        <w:top w:val="none" w:sz="0" w:space="0" w:color="auto"/>
                        <w:left w:val="none" w:sz="0" w:space="0" w:color="auto"/>
                        <w:bottom w:val="none" w:sz="0" w:space="0" w:color="auto"/>
                        <w:right w:val="none" w:sz="0" w:space="0" w:color="auto"/>
                      </w:divBdr>
                    </w:div>
                  </w:divsChild>
                </w:div>
                <w:div w:id="1346862687">
                  <w:marLeft w:val="0"/>
                  <w:marRight w:val="0"/>
                  <w:marTop w:val="0"/>
                  <w:marBottom w:val="0"/>
                  <w:divBdr>
                    <w:top w:val="none" w:sz="0" w:space="0" w:color="auto"/>
                    <w:left w:val="none" w:sz="0" w:space="0" w:color="auto"/>
                    <w:bottom w:val="none" w:sz="0" w:space="0" w:color="auto"/>
                    <w:right w:val="none" w:sz="0" w:space="0" w:color="auto"/>
                  </w:divBdr>
                  <w:divsChild>
                    <w:div w:id="1919703455">
                      <w:marLeft w:val="0"/>
                      <w:marRight w:val="0"/>
                      <w:marTop w:val="0"/>
                      <w:marBottom w:val="0"/>
                      <w:divBdr>
                        <w:top w:val="none" w:sz="0" w:space="0" w:color="auto"/>
                        <w:left w:val="none" w:sz="0" w:space="0" w:color="auto"/>
                        <w:bottom w:val="none" w:sz="0" w:space="0" w:color="auto"/>
                        <w:right w:val="none" w:sz="0" w:space="0" w:color="auto"/>
                      </w:divBdr>
                    </w:div>
                  </w:divsChild>
                </w:div>
                <w:div w:id="1441218409">
                  <w:marLeft w:val="0"/>
                  <w:marRight w:val="0"/>
                  <w:marTop w:val="0"/>
                  <w:marBottom w:val="0"/>
                  <w:divBdr>
                    <w:top w:val="none" w:sz="0" w:space="0" w:color="auto"/>
                    <w:left w:val="none" w:sz="0" w:space="0" w:color="auto"/>
                    <w:bottom w:val="none" w:sz="0" w:space="0" w:color="auto"/>
                    <w:right w:val="none" w:sz="0" w:space="0" w:color="auto"/>
                  </w:divBdr>
                  <w:divsChild>
                    <w:div w:id="545872264">
                      <w:marLeft w:val="0"/>
                      <w:marRight w:val="0"/>
                      <w:marTop w:val="0"/>
                      <w:marBottom w:val="0"/>
                      <w:divBdr>
                        <w:top w:val="none" w:sz="0" w:space="0" w:color="auto"/>
                        <w:left w:val="none" w:sz="0" w:space="0" w:color="auto"/>
                        <w:bottom w:val="none" w:sz="0" w:space="0" w:color="auto"/>
                        <w:right w:val="none" w:sz="0" w:space="0" w:color="auto"/>
                      </w:divBdr>
                    </w:div>
                  </w:divsChild>
                </w:div>
                <w:div w:id="1834057185">
                  <w:marLeft w:val="0"/>
                  <w:marRight w:val="0"/>
                  <w:marTop w:val="0"/>
                  <w:marBottom w:val="0"/>
                  <w:divBdr>
                    <w:top w:val="none" w:sz="0" w:space="0" w:color="auto"/>
                    <w:left w:val="none" w:sz="0" w:space="0" w:color="auto"/>
                    <w:bottom w:val="none" w:sz="0" w:space="0" w:color="auto"/>
                    <w:right w:val="none" w:sz="0" w:space="0" w:color="auto"/>
                  </w:divBdr>
                  <w:divsChild>
                    <w:div w:id="1306157059">
                      <w:marLeft w:val="0"/>
                      <w:marRight w:val="0"/>
                      <w:marTop w:val="0"/>
                      <w:marBottom w:val="0"/>
                      <w:divBdr>
                        <w:top w:val="none" w:sz="0" w:space="0" w:color="auto"/>
                        <w:left w:val="none" w:sz="0" w:space="0" w:color="auto"/>
                        <w:bottom w:val="none" w:sz="0" w:space="0" w:color="auto"/>
                        <w:right w:val="none" w:sz="0" w:space="0" w:color="auto"/>
                      </w:divBdr>
                    </w:div>
                  </w:divsChild>
                </w:div>
                <w:div w:id="1846632401">
                  <w:marLeft w:val="0"/>
                  <w:marRight w:val="0"/>
                  <w:marTop w:val="0"/>
                  <w:marBottom w:val="0"/>
                  <w:divBdr>
                    <w:top w:val="none" w:sz="0" w:space="0" w:color="auto"/>
                    <w:left w:val="none" w:sz="0" w:space="0" w:color="auto"/>
                    <w:bottom w:val="none" w:sz="0" w:space="0" w:color="auto"/>
                    <w:right w:val="none" w:sz="0" w:space="0" w:color="auto"/>
                  </w:divBdr>
                  <w:divsChild>
                    <w:div w:id="893151742">
                      <w:marLeft w:val="0"/>
                      <w:marRight w:val="0"/>
                      <w:marTop w:val="0"/>
                      <w:marBottom w:val="0"/>
                      <w:divBdr>
                        <w:top w:val="none" w:sz="0" w:space="0" w:color="auto"/>
                        <w:left w:val="none" w:sz="0" w:space="0" w:color="auto"/>
                        <w:bottom w:val="none" w:sz="0" w:space="0" w:color="auto"/>
                        <w:right w:val="none" w:sz="0" w:space="0" w:color="auto"/>
                      </w:divBdr>
                    </w:div>
                  </w:divsChild>
                </w:div>
                <w:div w:id="1983541169">
                  <w:marLeft w:val="0"/>
                  <w:marRight w:val="0"/>
                  <w:marTop w:val="0"/>
                  <w:marBottom w:val="0"/>
                  <w:divBdr>
                    <w:top w:val="none" w:sz="0" w:space="0" w:color="auto"/>
                    <w:left w:val="none" w:sz="0" w:space="0" w:color="auto"/>
                    <w:bottom w:val="none" w:sz="0" w:space="0" w:color="auto"/>
                    <w:right w:val="none" w:sz="0" w:space="0" w:color="auto"/>
                  </w:divBdr>
                  <w:divsChild>
                    <w:div w:id="110975062">
                      <w:marLeft w:val="0"/>
                      <w:marRight w:val="0"/>
                      <w:marTop w:val="0"/>
                      <w:marBottom w:val="0"/>
                      <w:divBdr>
                        <w:top w:val="none" w:sz="0" w:space="0" w:color="auto"/>
                        <w:left w:val="none" w:sz="0" w:space="0" w:color="auto"/>
                        <w:bottom w:val="none" w:sz="0" w:space="0" w:color="auto"/>
                        <w:right w:val="none" w:sz="0" w:space="0" w:color="auto"/>
                      </w:divBdr>
                    </w:div>
                    <w:div w:id="1450391422">
                      <w:marLeft w:val="0"/>
                      <w:marRight w:val="0"/>
                      <w:marTop w:val="0"/>
                      <w:marBottom w:val="0"/>
                      <w:divBdr>
                        <w:top w:val="none" w:sz="0" w:space="0" w:color="auto"/>
                        <w:left w:val="none" w:sz="0" w:space="0" w:color="auto"/>
                        <w:bottom w:val="none" w:sz="0" w:space="0" w:color="auto"/>
                        <w:right w:val="none" w:sz="0" w:space="0" w:color="auto"/>
                      </w:divBdr>
                    </w:div>
                  </w:divsChild>
                </w:div>
                <w:div w:id="2124299450">
                  <w:marLeft w:val="0"/>
                  <w:marRight w:val="0"/>
                  <w:marTop w:val="0"/>
                  <w:marBottom w:val="0"/>
                  <w:divBdr>
                    <w:top w:val="none" w:sz="0" w:space="0" w:color="auto"/>
                    <w:left w:val="none" w:sz="0" w:space="0" w:color="auto"/>
                    <w:bottom w:val="none" w:sz="0" w:space="0" w:color="auto"/>
                    <w:right w:val="none" w:sz="0" w:space="0" w:color="auto"/>
                  </w:divBdr>
                  <w:divsChild>
                    <w:div w:id="28169066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897546279">
          <w:marLeft w:val="0"/>
          <w:marRight w:val="0"/>
          <w:marTop w:val="0"/>
          <w:marBottom w:val="0"/>
          <w:divBdr>
            <w:top w:val="none" w:sz="0" w:space="0" w:color="auto"/>
            <w:left w:val="none" w:sz="0" w:space="0" w:color="auto"/>
            <w:bottom w:val="none" w:sz="0" w:space="0" w:color="auto"/>
            <w:right w:val="none" w:sz="0" w:space="0" w:color="auto"/>
          </w:divBdr>
        </w:div>
        <w:div w:id="917590162">
          <w:marLeft w:val="0"/>
          <w:marRight w:val="0"/>
          <w:marTop w:val="0"/>
          <w:marBottom w:val="0"/>
          <w:divBdr>
            <w:top w:val="none" w:sz="0" w:space="0" w:color="auto"/>
            <w:left w:val="none" w:sz="0" w:space="0" w:color="auto"/>
            <w:bottom w:val="none" w:sz="0" w:space="0" w:color="auto"/>
            <w:right w:val="none" w:sz="0" w:space="0" w:color="auto"/>
          </w:divBdr>
        </w:div>
        <w:div w:id="1017079140">
          <w:marLeft w:val="0"/>
          <w:marRight w:val="0"/>
          <w:marTop w:val="0"/>
          <w:marBottom w:val="0"/>
          <w:divBdr>
            <w:top w:val="none" w:sz="0" w:space="0" w:color="auto"/>
            <w:left w:val="none" w:sz="0" w:space="0" w:color="auto"/>
            <w:bottom w:val="none" w:sz="0" w:space="0" w:color="auto"/>
            <w:right w:val="none" w:sz="0" w:space="0" w:color="auto"/>
          </w:divBdr>
          <w:divsChild>
            <w:div w:id="2128351655">
              <w:marLeft w:val="0"/>
              <w:marRight w:val="0"/>
              <w:marTop w:val="30"/>
              <w:marBottom w:val="30"/>
              <w:divBdr>
                <w:top w:val="none" w:sz="0" w:space="0" w:color="auto"/>
                <w:left w:val="none" w:sz="0" w:space="0" w:color="auto"/>
                <w:bottom w:val="none" w:sz="0" w:space="0" w:color="auto"/>
                <w:right w:val="none" w:sz="0" w:space="0" w:color="auto"/>
              </w:divBdr>
              <w:divsChild>
                <w:div w:id="355041206">
                  <w:marLeft w:val="0"/>
                  <w:marRight w:val="0"/>
                  <w:marTop w:val="0"/>
                  <w:marBottom w:val="0"/>
                  <w:divBdr>
                    <w:top w:val="none" w:sz="0" w:space="0" w:color="auto"/>
                    <w:left w:val="none" w:sz="0" w:space="0" w:color="auto"/>
                    <w:bottom w:val="none" w:sz="0" w:space="0" w:color="auto"/>
                    <w:right w:val="none" w:sz="0" w:space="0" w:color="auto"/>
                  </w:divBdr>
                  <w:divsChild>
                    <w:div w:id="320475731">
                      <w:marLeft w:val="0"/>
                      <w:marRight w:val="0"/>
                      <w:marTop w:val="0"/>
                      <w:marBottom w:val="0"/>
                      <w:divBdr>
                        <w:top w:val="none" w:sz="0" w:space="0" w:color="auto"/>
                        <w:left w:val="none" w:sz="0" w:space="0" w:color="auto"/>
                        <w:bottom w:val="none" w:sz="0" w:space="0" w:color="auto"/>
                        <w:right w:val="none" w:sz="0" w:space="0" w:color="auto"/>
                      </w:divBdr>
                    </w:div>
                  </w:divsChild>
                </w:div>
                <w:div w:id="741416986">
                  <w:marLeft w:val="0"/>
                  <w:marRight w:val="0"/>
                  <w:marTop w:val="0"/>
                  <w:marBottom w:val="0"/>
                  <w:divBdr>
                    <w:top w:val="none" w:sz="0" w:space="0" w:color="auto"/>
                    <w:left w:val="none" w:sz="0" w:space="0" w:color="auto"/>
                    <w:bottom w:val="none" w:sz="0" w:space="0" w:color="auto"/>
                    <w:right w:val="none" w:sz="0" w:space="0" w:color="auto"/>
                  </w:divBdr>
                  <w:divsChild>
                    <w:div w:id="1459954481">
                      <w:marLeft w:val="0"/>
                      <w:marRight w:val="0"/>
                      <w:marTop w:val="0"/>
                      <w:marBottom w:val="0"/>
                      <w:divBdr>
                        <w:top w:val="none" w:sz="0" w:space="0" w:color="auto"/>
                        <w:left w:val="none" w:sz="0" w:space="0" w:color="auto"/>
                        <w:bottom w:val="none" w:sz="0" w:space="0" w:color="auto"/>
                        <w:right w:val="none" w:sz="0" w:space="0" w:color="auto"/>
                      </w:divBdr>
                    </w:div>
                  </w:divsChild>
                </w:div>
                <w:div w:id="1152796259">
                  <w:marLeft w:val="0"/>
                  <w:marRight w:val="0"/>
                  <w:marTop w:val="0"/>
                  <w:marBottom w:val="0"/>
                  <w:divBdr>
                    <w:top w:val="none" w:sz="0" w:space="0" w:color="auto"/>
                    <w:left w:val="none" w:sz="0" w:space="0" w:color="auto"/>
                    <w:bottom w:val="none" w:sz="0" w:space="0" w:color="auto"/>
                    <w:right w:val="none" w:sz="0" w:space="0" w:color="auto"/>
                  </w:divBdr>
                  <w:divsChild>
                    <w:div w:id="202836712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108619601">
          <w:marLeft w:val="0"/>
          <w:marRight w:val="0"/>
          <w:marTop w:val="0"/>
          <w:marBottom w:val="0"/>
          <w:divBdr>
            <w:top w:val="none" w:sz="0" w:space="0" w:color="auto"/>
            <w:left w:val="none" w:sz="0" w:space="0" w:color="auto"/>
            <w:bottom w:val="none" w:sz="0" w:space="0" w:color="auto"/>
            <w:right w:val="none" w:sz="0" w:space="0" w:color="auto"/>
          </w:divBdr>
          <w:divsChild>
            <w:div w:id="11686367">
              <w:marLeft w:val="0"/>
              <w:marRight w:val="0"/>
              <w:marTop w:val="0"/>
              <w:marBottom w:val="0"/>
              <w:divBdr>
                <w:top w:val="none" w:sz="0" w:space="0" w:color="auto"/>
                <w:left w:val="none" w:sz="0" w:space="0" w:color="auto"/>
                <w:bottom w:val="none" w:sz="0" w:space="0" w:color="auto"/>
                <w:right w:val="none" w:sz="0" w:space="0" w:color="auto"/>
              </w:divBdr>
            </w:div>
            <w:div w:id="58290735">
              <w:marLeft w:val="0"/>
              <w:marRight w:val="0"/>
              <w:marTop w:val="0"/>
              <w:marBottom w:val="0"/>
              <w:divBdr>
                <w:top w:val="none" w:sz="0" w:space="0" w:color="auto"/>
                <w:left w:val="none" w:sz="0" w:space="0" w:color="auto"/>
                <w:bottom w:val="none" w:sz="0" w:space="0" w:color="auto"/>
                <w:right w:val="none" w:sz="0" w:space="0" w:color="auto"/>
              </w:divBdr>
            </w:div>
            <w:div w:id="324360897">
              <w:marLeft w:val="0"/>
              <w:marRight w:val="0"/>
              <w:marTop w:val="0"/>
              <w:marBottom w:val="0"/>
              <w:divBdr>
                <w:top w:val="none" w:sz="0" w:space="0" w:color="auto"/>
                <w:left w:val="none" w:sz="0" w:space="0" w:color="auto"/>
                <w:bottom w:val="none" w:sz="0" w:space="0" w:color="auto"/>
                <w:right w:val="none" w:sz="0" w:space="0" w:color="auto"/>
              </w:divBdr>
            </w:div>
            <w:div w:id="604308265">
              <w:marLeft w:val="0"/>
              <w:marRight w:val="0"/>
              <w:marTop w:val="0"/>
              <w:marBottom w:val="0"/>
              <w:divBdr>
                <w:top w:val="none" w:sz="0" w:space="0" w:color="auto"/>
                <w:left w:val="none" w:sz="0" w:space="0" w:color="auto"/>
                <w:bottom w:val="none" w:sz="0" w:space="0" w:color="auto"/>
                <w:right w:val="none" w:sz="0" w:space="0" w:color="auto"/>
              </w:divBdr>
            </w:div>
            <w:div w:id="1482229043">
              <w:marLeft w:val="0"/>
              <w:marRight w:val="0"/>
              <w:marTop w:val="0"/>
              <w:marBottom w:val="0"/>
              <w:divBdr>
                <w:top w:val="none" w:sz="0" w:space="0" w:color="auto"/>
                <w:left w:val="none" w:sz="0" w:space="0" w:color="auto"/>
                <w:bottom w:val="none" w:sz="0" w:space="0" w:color="auto"/>
                <w:right w:val="none" w:sz="0" w:space="0" w:color="auto"/>
              </w:divBdr>
            </w:div>
            <w:div w:id="1634674166">
              <w:marLeft w:val="0"/>
              <w:marRight w:val="0"/>
              <w:marTop w:val="0"/>
              <w:marBottom w:val="0"/>
              <w:divBdr>
                <w:top w:val="none" w:sz="0" w:space="0" w:color="auto"/>
                <w:left w:val="none" w:sz="0" w:space="0" w:color="auto"/>
                <w:bottom w:val="none" w:sz="0" w:space="0" w:color="auto"/>
                <w:right w:val="none" w:sz="0" w:space="0" w:color="auto"/>
              </w:divBdr>
            </w:div>
            <w:div w:id="1958443457">
              <w:marLeft w:val="0"/>
              <w:marRight w:val="0"/>
              <w:marTop w:val="0"/>
              <w:marBottom w:val="0"/>
              <w:divBdr>
                <w:top w:val="none" w:sz="0" w:space="0" w:color="auto"/>
                <w:left w:val="none" w:sz="0" w:space="0" w:color="auto"/>
                <w:bottom w:val="none" w:sz="0" w:space="0" w:color="auto"/>
                <w:right w:val="none" w:sz="0" w:space="0" w:color="auto"/>
              </w:divBdr>
            </w:div>
          </w:divsChild>
        </w:div>
        <w:div w:id="1122766319">
          <w:marLeft w:val="0"/>
          <w:marRight w:val="0"/>
          <w:marTop w:val="0"/>
          <w:marBottom w:val="0"/>
          <w:divBdr>
            <w:top w:val="none" w:sz="0" w:space="0" w:color="auto"/>
            <w:left w:val="none" w:sz="0" w:space="0" w:color="auto"/>
            <w:bottom w:val="none" w:sz="0" w:space="0" w:color="auto"/>
            <w:right w:val="none" w:sz="0" w:space="0" w:color="auto"/>
          </w:divBdr>
        </w:div>
        <w:div w:id="1129779974">
          <w:marLeft w:val="0"/>
          <w:marRight w:val="0"/>
          <w:marTop w:val="0"/>
          <w:marBottom w:val="0"/>
          <w:divBdr>
            <w:top w:val="none" w:sz="0" w:space="0" w:color="auto"/>
            <w:left w:val="none" w:sz="0" w:space="0" w:color="auto"/>
            <w:bottom w:val="none" w:sz="0" w:space="0" w:color="auto"/>
            <w:right w:val="none" w:sz="0" w:space="0" w:color="auto"/>
          </w:divBdr>
        </w:div>
        <w:div w:id="1245071815">
          <w:marLeft w:val="0"/>
          <w:marRight w:val="0"/>
          <w:marTop w:val="0"/>
          <w:marBottom w:val="0"/>
          <w:divBdr>
            <w:top w:val="none" w:sz="0" w:space="0" w:color="auto"/>
            <w:left w:val="none" w:sz="0" w:space="0" w:color="auto"/>
            <w:bottom w:val="none" w:sz="0" w:space="0" w:color="auto"/>
            <w:right w:val="none" w:sz="0" w:space="0" w:color="auto"/>
          </w:divBdr>
        </w:div>
        <w:div w:id="1256936405">
          <w:marLeft w:val="0"/>
          <w:marRight w:val="0"/>
          <w:marTop w:val="0"/>
          <w:marBottom w:val="0"/>
          <w:divBdr>
            <w:top w:val="none" w:sz="0" w:space="0" w:color="auto"/>
            <w:left w:val="none" w:sz="0" w:space="0" w:color="auto"/>
            <w:bottom w:val="none" w:sz="0" w:space="0" w:color="auto"/>
            <w:right w:val="none" w:sz="0" w:space="0" w:color="auto"/>
          </w:divBdr>
        </w:div>
        <w:div w:id="1339892530">
          <w:marLeft w:val="0"/>
          <w:marRight w:val="0"/>
          <w:marTop w:val="0"/>
          <w:marBottom w:val="0"/>
          <w:divBdr>
            <w:top w:val="none" w:sz="0" w:space="0" w:color="auto"/>
            <w:left w:val="none" w:sz="0" w:space="0" w:color="auto"/>
            <w:bottom w:val="none" w:sz="0" w:space="0" w:color="auto"/>
            <w:right w:val="none" w:sz="0" w:space="0" w:color="auto"/>
          </w:divBdr>
        </w:div>
        <w:div w:id="1364557294">
          <w:marLeft w:val="0"/>
          <w:marRight w:val="0"/>
          <w:marTop w:val="0"/>
          <w:marBottom w:val="0"/>
          <w:divBdr>
            <w:top w:val="none" w:sz="0" w:space="0" w:color="auto"/>
            <w:left w:val="none" w:sz="0" w:space="0" w:color="auto"/>
            <w:bottom w:val="none" w:sz="0" w:space="0" w:color="auto"/>
            <w:right w:val="none" w:sz="0" w:space="0" w:color="auto"/>
          </w:divBdr>
        </w:div>
        <w:div w:id="1465582982">
          <w:marLeft w:val="0"/>
          <w:marRight w:val="0"/>
          <w:marTop w:val="0"/>
          <w:marBottom w:val="0"/>
          <w:divBdr>
            <w:top w:val="none" w:sz="0" w:space="0" w:color="auto"/>
            <w:left w:val="none" w:sz="0" w:space="0" w:color="auto"/>
            <w:bottom w:val="none" w:sz="0" w:space="0" w:color="auto"/>
            <w:right w:val="none" w:sz="0" w:space="0" w:color="auto"/>
          </w:divBdr>
          <w:divsChild>
            <w:div w:id="161699028">
              <w:marLeft w:val="0"/>
              <w:marRight w:val="0"/>
              <w:marTop w:val="0"/>
              <w:marBottom w:val="0"/>
              <w:divBdr>
                <w:top w:val="none" w:sz="0" w:space="0" w:color="auto"/>
                <w:left w:val="none" w:sz="0" w:space="0" w:color="auto"/>
                <w:bottom w:val="none" w:sz="0" w:space="0" w:color="auto"/>
                <w:right w:val="none" w:sz="0" w:space="0" w:color="auto"/>
              </w:divBdr>
            </w:div>
            <w:div w:id="222372525">
              <w:marLeft w:val="0"/>
              <w:marRight w:val="0"/>
              <w:marTop w:val="0"/>
              <w:marBottom w:val="0"/>
              <w:divBdr>
                <w:top w:val="none" w:sz="0" w:space="0" w:color="auto"/>
                <w:left w:val="none" w:sz="0" w:space="0" w:color="auto"/>
                <w:bottom w:val="none" w:sz="0" w:space="0" w:color="auto"/>
                <w:right w:val="none" w:sz="0" w:space="0" w:color="auto"/>
              </w:divBdr>
            </w:div>
            <w:div w:id="636571036">
              <w:marLeft w:val="0"/>
              <w:marRight w:val="0"/>
              <w:marTop w:val="0"/>
              <w:marBottom w:val="0"/>
              <w:divBdr>
                <w:top w:val="none" w:sz="0" w:space="0" w:color="auto"/>
                <w:left w:val="none" w:sz="0" w:space="0" w:color="auto"/>
                <w:bottom w:val="none" w:sz="0" w:space="0" w:color="auto"/>
                <w:right w:val="none" w:sz="0" w:space="0" w:color="auto"/>
              </w:divBdr>
            </w:div>
            <w:div w:id="1161968790">
              <w:marLeft w:val="0"/>
              <w:marRight w:val="0"/>
              <w:marTop w:val="0"/>
              <w:marBottom w:val="0"/>
              <w:divBdr>
                <w:top w:val="none" w:sz="0" w:space="0" w:color="auto"/>
                <w:left w:val="none" w:sz="0" w:space="0" w:color="auto"/>
                <w:bottom w:val="none" w:sz="0" w:space="0" w:color="auto"/>
                <w:right w:val="none" w:sz="0" w:space="0" w:color="auto"/>
              </w:divBdr>
            </w:div>
            <w:div w:id="1309094135">
              <w:marLeft w:val="0"/>
              <w:marRight w:val="0"/>
              <w:marTop w:val="0"/>
              <w:marBottom w:val="0"/>
              <w:divBdr>
                <w:top w:val="none" w:sz="0" w:space="0" w:color="auto"/>
                <w:left w:val="none" w:sz="0" w:space="0" w:color="auto"/>
                <w:bottom w:val="none" w:sz="0" w:space="0" w:color="auto"/>
                <w:right w:val="none" w:sz="0" w:space="0" w:color="auto"/>
              </w:divBdr>
            </w:div>
            <w:div w:id="1464037529">
              <w:marLeft w:val="0"/>
              <w:marRight w:val="0"/>
              <w:marTop w:val="0"/>
              <w:marBottom w:val="0"/>
              <w:divBdr>
                <w:top w:val="none" w:sz="0" w:space="0" w:color="auto"/>
                <w:left w:val="none" w:sz="0" w:space="0" w:color="auto"/>
                <w:bottom w:val="none" w:sz="0" w:space="0" w:color="auto"/>
                <w:right w:val="none" w:sz="0" w:space="0" w:color="auto"/>
              </w:divBdr>
            </w:div>
            <w:div w:id="1598831757">
              <w:marLeft w:val="0"/>
              <w:marRight w:val="0"/>
              <w:marTop w:val="0"/>
              <w:marBottom w:val="0"/>
              <w:divBdr>
                <w:top w:val="none" w:sz="0" w:space="0" w:color="auto"/>
                <w:left w:val="none" w:sz="0" w:space="0" w:color="auto"/>
                <w:bottom w:val="none" w:sz="0" w:space="0" w:color="auto"/>
                <w:right w:val="none" w:sz="0" w:space="0" w:color="auto"/>
              </w:divBdr>
            </w:div>
            <w:div w:id="1615554319">
              <w:marLeft w:val="0"/>
              <w:marRight w:val="0"/>
              <w:marTop w:val="0"/>
              <w:marBottom w:val="0"/>
              <w:divBdr>
                <w:top w:val="none" w:sz="0" w:space="0" w:color="auto"/>
                <w:left w:val="none" w:sz="0" w:space="0" w:color="auto"/>
                <w:bottom w:val="none" w:sz="0" w:space="0" w:color="auto"/>
                <w:right w:val="none" w:sz="0" w:space="0" w:color="auto"/>
              </w:divBdr>
            </w:div>
          </w:divsChild>
        </w:div>
        <w:div w:id="1535999642">
          <w:marLeft w:val="0"/>
          <w:marRight w:val="0"/>
          <w:marTop w:val="0"/>
          <w:marBottom w:val="0"/>
          <w:divBdr>
            <w:top w:val="none" w:sz="0" w:space="0" w:color="auto"/>
            <w:left w:val="none" w:sz="0" w:space="0" w:color="auto"/>
            <w:bottom w:val="none" w:sz="0" w:space="0" w:color="auto"/>
            <w:right w:val="none" w:sz="0" w:space="0" w:color="auto"/>
          </w:divBdr>
        </w:div>
        <w:div w:id="1704791227">
          <w:marLeft w:val="0"/>
          <w:marRight w:val="0"/>
          <w:marTop w:val="0"/>
          <w:marBottom w:val="0"/>
          <w:divBdr>
            <w:top w:val="none" w:sz="0" w:space="0" w:color="auto"/>
            <w:left w:val="none" w:sz="0" w:space="0" w:color="auto"/>
            <w:bottom w:val="none" w:sz="0" w:space="0" w:color="auto"/>
            <w:right w:val="none" w:sz="0" w:space="0" w:color="auto"/>
          </w:divBdr>
        </w:div>
        <w:div w:id="1724910711">
          <w:marLeft w:val="0"/>
          <w:marRight w:val="0"/>
          <w:marTop w:val="0"/>
          <w:marBottom w:val="0"/>
          <w:divBdr>
            <w:top w:val="none" w:sz="0" w:space="0" w:color="auto"/>
            <w:left w:val="none" w:sz="0" w:space="0" w:color="auto"/>
            <w:bottom w:val="none" w:sz="0" w:space="0" w:color="auto"/>
            <w:right w:val="none" w:sz="0" w:space="0" w:color="auto"/>
          </w:divBdr>
        </w:div>
        <w:div w:id="1765030253">
          <w:marLeft w:val="0"/>
          <w:marRight w:val="0"/>
          <w:marTop w:val="0"/>
          <w:marBottom w:val="0"/>
          <w:divBdr>
            <w:top w:val="none" w:sz="0" w:space="0" w:color="auto"/>
            <w:left w:val="none" w:sz="0" w:space="0" w:color="auto"/>
            <w:bottom w:val="none" w:sz="0" w:space="0" w:color="auto"/>
            <w:right w:val="none" w:sz="0" w:space="0" w:color="auto"/>
          </w:divBdr>
        </w:div>
        <w:div w:id="1798839538">
          <w:marLeft w:val="0"/>
          <w:marRight w:val="0"/>
          <w:marTop w:val="0"/>
          <w:marBottom w:val="0"/>
          <w:divBdr>
            <w:top w:val="none" w:sz="0" w:space="0" w:color="auto"/>
            <w:left w:val="none" w:sz="0" w:space="0" w:color="auto"/>
            <w:bottom w:val="none" w:sz="0" w:space="0" w:color="auto"/>
            <w:right w:val="none" w:sz="0" w:space="0" w:color="auto"/>
          </w:divBdr>
          <w:divsChild>
            <w:div w:id="11105696">
              <w:marLeft w:val="0"/>
              <w:marRight w:val="0"/>
              <w:marTop w:val="0"/>
              <w:marBottom w:val="0"/>
              <w:divBdr>
                <w:top w:val="none" w:sz="0" w:space="0" w:color="auto"/>
                <w:left w:val="none" w:sz="0" w:space="0" w:color="auto"/>
                <w:bottom w:val="none" w:sz="0" w:space="0" w:color="auto"/>
                <w:right w:val="none" w:sz="0" w:space="0" w:color="auto"/>
              </w:divBdr>
            </w:div>
            <w:div w:id="254091059">
              <w:marLeft w:val="0"/>
              <w:marRight w:val="0"/>
              <w:marTop w:val="0"/>
              <w:marBottom w:val="0"/>
              <w:divBdr>
                <w:top w:val="none" w:sz="0" w:space="0" w:color="auto"/>
                <w:left w:val="none" w:sz="0" w:space="0" w:color="auto"/>
                <w:bottom w:val="none" w:sz="0" w:space="0" w:color="auto"/>
                <w:right w:val="none" w:sz="0" w:space="0" w:color="auto"/>
              </w:divBdr>
            </w:div>
            <w:div w:id="410665451">
              <w:marLeft w:val="0"/>
              <w:marRight w:val="0"/>
              <w:marTop w:val="0"/>
              <w:marBottom w:val="0"/>
              <w:divBdr>
                <w:top w:val="none" w:sz="0" w:space="0" w:color="auto"/>
                <w:left w:val="none" w:sz="0" w:space="0" w:color="auto"/>
                <w:bottom w:val="none" w:sz="0" w:space="0" w:color="auto"/>
                <w:right w:val="none" w:sz="0" w:space="0" w:color="auto"/>
              </w:divBdr>
            </w:div>
            <w:div w:id="535121162">
              <w:marLeft w:val="0"/>
              <w:marRight w:val="0"/>
              <w:marTop w:val="0"/>
              <w:marBottom w:val="0"/>
              <w:divBdr>
                <w:top w:val="none" w:sz="0" w:space="0" w:color="auto"/>
                <w:left w:val="none" w:sz="0" w:space="0" w:color="auto"/>
                <w:bottom w:val="none" w:sz="0" w:space="0" w:color="auto"/>
                <w:right w:val="none" w:sz="0" w:space="0" w:color="auto"/>
              </w:divBdr>
            </w:div>
            <w:div w:id="1598824540">
              <w:marLeft w:val="0"/>
              <w:marRight w:val="0"/>
              <w:marTop w:val="0"/>
              <w:marBottom w:val="0"/>
              <w:divBdr>
                <w:top w:val="none" w:sz="0" w:space="0" w:color="auto"/>
                <w:left w:val="none" w:sz="0" w:space="0" w:color="auto"/>
                <w:bottom w:val="none" w:sz="0" w:space="0" w:color="auto"/>
                <w:right w:val="none" w:sz="0" w:space="0" w:color="auto"/>
              </w:divBdr>
            </w:div>
            <w:div w:id="1753702523">
              <w:marLeft w:val="0"/>
              <w:marRight w:val="0"/>
              <w:marTop w:val="0"/>
              <w:marBottom w:val="0"/>
              <w:divBdr>
                <w:top w:val="none" w:sz="0" w:space="0" w:color="auto"/>
                <w:left w:val="none" w:sz="0" w:space="0" w:color="auto"/>
                <w:bottom w:val="none" w:sz="0" w:space="0" w:color="auto"/>
                <w:right w:val="none" w:sz="0" w:space="0" w:color="auto"/>
              </w:divBdr>
            </w:div>
            <w:div w:id="1765300493">
              <w:marLeft w:val="0"/>
              <w:marRight w:val="0"/>
              <w:marTop w:val="0"/>
              <w:marBottom w:val="0"/>
              <w:divBdr>
                <w:top w:val="none" w:sz="0" w:space="0" w:color="auto"/>
                <w:left w:val="none" w:sz="0" w:space="0" w:color="auto"/>
                <w:bottom w:val="none" w:sz="0" w:space="0" w:color="auto"/>
                <w:right w:val="none" w:sz="0" w:space="0" w:color="auto"/>
              </w:divBdr>
            </w:div>
            <w:div w:id="1770275384">
              <w:marLeft w:val="0"/>
              <w:marRight w:val="0"/>
              <w:marTop w:val="0"/>
              <w:marBottom w:val="0"/>
              <w:divBdr>
                <w:top w:val="none" w:sz="0" w:space="0" w:color="auto"/>
                <w:left w:val="none" w:sz="0" w:space="0" w:color="auto"/>
                <w:bottom w:val="none" w:sz="0" w:space="0" w:color="auto"/>
                <w:right w:val="none" w:sz="0" w:space="0" w:color="auto"/>
              </w:divBdr>
            </w:div>
            <w:div w:id="1828009451">
              <w:marLeft w:val="0"/>
              <w:marRight w:val="0"/>
              <w:marTop w:val="0"/>
              <w:marBottom w:val="0"/>
              <w:divBdr>
                <w:top w:val="none" w:sz="0" w:space="0" w:color="auto"/>
                <w:left w:val="none" w:sz="0" w:space="0" w:color="auto"/>
                <w:bottom w:val="none" w:sz="0" w:space="0" w:color="auto"/>
                <w:right w:val="none" w:sz="0" w:space="0" w:color="auto"/>
              </w:divBdr>
            </w:div>
            <w:div w:id="2002732961">
              <w:marLeft w:val="0"/>
              <w:marRight w:val="0"/>
              <w:marTop w:val="0"/>
              <w:marBottom w:val="0"/>
              <w:divBdr>
                <w:top w:val="none" w:sz="0" w:space="0" w:color="auto"/>
                <w:left w:val="none" w:sz="0" w:space="0" w:color="auto"/>
                <w:bottom w:val="none" w:sz="0" w:space="0" w:color="auto"/>
                <w:right w:val="none" w:sz="0" w:space="0" w:color="auto"/>
              </w:divBdr>
            </w:div>
            <w:div w:id="2064017711">
              <w:marLeft w:val="0"/>
              <w:marRight w:val="0"/>
              <w:marTop w:val="0"/>
              <w:marBottom w:val="0"/>
              <w:divBdr>
                <w:top w:val="none" w:sz="0" w:space="0" w:color="auto"/>
                <w:left w:val="none" w:sz="0" w:space="0" w:color="auto"/>
                <w:bottom w:val="none" w:sz="0" w:space="0" w:color="auto"/>
                <w:right w:val="none" w:sz="0" w:space="0" w:color="auto"/>
              </w:divBdr>
            </w:div>
          </w:divsChild>
        </w:div>
        <w:div w:id="1831678097">
          <w:marLeft w:val="0"/>
          <w:marRight w:val="0"/>
          <w:marTop w:val="0"/>
          <w:marBottom w:val="0"/>
          <w:divBdr>
            <w:top w:val="none" w:sz="0" w:space="0" w:color="auto"/>
            <w:left w:val="none" w:sz="0" w:space="0" w:color="auto"/>
            <w:bottom w:val="none" w:sz="0" w:space="0" w:color="auto"/>
            <w:right w:val="none" w:sz="0" w:space="0" w:color="auto"/>
          </w:divBdr>
        </w:div>
        <w:div w:id="1959144687">
          <w:marLeft w:val="0"/>
          <w:marRight w:val="0"/>
          <w:marTop w:val="0"/>
          <w:marBottom w:val="0"/>
          <w:divBdr>
            <w:top w:val="none" w:sz="0" w:space="0" w:color="auto"/>
            <w:left w:val="none" w:sz="0" w:space="0" w:color="auto"/>
            <w:bottom w:val="none" w:sz="0" w:space="0" w:color="auto"/>
            <w:right w:val="none" w:sz="0" w:space="0" w:color="auto"/>
          </w:divBdr>
        </w:div>
        <w:div w:id="1960606546">
          <w:marLeft w:val="0"/>
          <w:marRight w:val="0"/>
          <w:marTop w:val="0"/>
          <w:marBottom w:val="0"/>
          <w:divBdr>
            <w:top w:val="none" w:sz="0" w:space="0" w:color="auto"/>
            <w:left w:val="none" w:sz="0" w:space="0" w:color="auto"/>
            <w:bottom w:val="none" w:sz="0" w:space="0" w:color="auto"/>
            <w:right w:val="none" w:sz="0" w:space="0" w:color="auto"/>
          </w:divBdr>
          <w:divsChild>
            <w:div w:id="1381786437">
              <w:marLeft w:val="0"/>
              <w:marRight w:val="0"/>
              <w:marTop w:val="30"/>
              <w:marBottom w:val="30"/>
              <w:divBdr>
                <w:top w:val="none" w:sz="0" w:space="0" w:color="auto"/>
                <w:left w:val="none" w:sz="0" w:space="0" w:color="auto"/>
                <w:bottom w:val="none" w:sz="0" w:space="0" w:color="auto"/>
                <w:right w:val="none" w:sz="0" w:space="0" w:color="auto"/>
              </w:divBdr>
              <w:divsChild>
                <w:div w:id="313603128">
                  <w:marLeft w:val="0"/>
                  <w:marRight w:val="0"/>
                  <w:marTop w:val="0"/>
                  <w:marBottom w:val="0"/>
                  <w:divBdr>
                    <w:top w:val="none" w:sz="0" w:space="0" w:color="auto"/>
                    <w:left w:val="none" w:sz="0" w:space="0" w:color="auto"/>
                    <w:bottom w:val="none" w:sz="0" w:space="0" w:color="auto"/>
                    <w:right w:val="none" w:sz="0" w:space="0" w:color="auto"/>
                  </w:divBdr>
                  <w:divsChild>
                    <w:div w:id="1728720312">
                      <w:marLeft w:val="0"/>
                      <w:marRight w:val="0"/>
                      <w:marTop w:val="0"/>
                      <w:marBottom w:val="0"/>
                      <w:divBdr>
                        <w:top w:val="none" w:sz="0" w:space="0" w:color="auto"/>
                        <w:left w:val="none" w:sz="0" w:space="0" w:color="auto"/>
                        <w:bottom w:val="none" w:sz="0" w:space="0" w:color="auto"/>
                        <w:right w:val="none" w:sz="0" w:space="0" w:color="auto"/>
                      </w:divBdr>
                    </w:div>
                  </w:divsChild>
                </w:div>
                <w:div w:id="494027550">
                  <w:marLeft w:val="0"/>
                  <w:marRight w:val="0"/>
                  <w:marTop w:val="0"/>
                  <w:marBottom w:val="0"/>
                  <w:divBdr>
                    <w:top w:val="none" w:sz="0" w:space="0" w:color="auto"/>
                    <w:left w:val="none" w:sz="0" w:space="0" w:color="auto"/>
                    <w:bottom w:val="none" w:sz="0" w:space="0" w:color="auto"/>
                    <w:right w:val="none" w:sz="0" w:space="0" w:color="auto"/>
                  </w:divBdr>
                  <w:divsChild>
                    <w:div w:id="987055277">
                      <w:marLeft w:val="0"/>
                      <w:marRight w:val="0"/>
                      <w:marTop w:val="0"/>
                      <w:marBottom w:val="0"/>
                      <w:divBdr>
                        <w:top w:val="none" w:sz="0" w:space="0" w:color="auto"/>
                        <w:left w:val="none" w:sz="0" w:space="0" w:color="auto"/>
                        <w:bottom w:val="none" w:sz="0" w:space="0" w:color="auto"/>
                        <w:right w:val="none" w:sz="0" w:space="0" w:color="auto"/>
                      </w:divBdr>
                    </w:div>
                    <w:div w:id="1051341655">
                      <w:marLeft w:val="0"/>
                      <w:marRight w:val="0"/>
                      <w:marTop w:val="0"/>
                      <w:marBottom w:val="0"/>
                      <w:divBdr>
                        <w:top w:val="none" w:sz="0" w:space="0" w:color="auto"/>
                        <w:left w:val="none" w:sz="0" w:space="0" w:color="auto"/>
                        <w:bottom w:val="none" w:sz="0" w:space="0" w:color="auto"/>
                        <w:right w:val="none" w:sz="0" w:space="0" w:color="auto"/>
                      </w:divBdr>
                    </w:div>
                    <w:div w:id="1350911866">
                      <w:marLeft w:val="0"/>
                      <w:marRight w:val="0"/>
                      <w:marTop w:val="0"/>
                      <w:marBottom w:val="0"/>
                      <w:divBdr>
                        <w:top w:val="none" w:sz="0" w:space="0" w:color="auto"/>
                        <w:left w:val="none" w:sz="0" w:space="0" w:color="auto"/>
                        <w:bottom w:val="none" w:sz="0" w:space="0" w:color="auto"/>
                        <w:right w:val="none" w:sz="0" w:space="0" w:color="auto"/>
                      </w:divBdr>
                    </w:div>
                  </w:divsChild>
                </w:div>
                <w:div w:id="842862305">
                  <w:marLeft w:val="0"/>
                  <w:marRight w:val="0"/>
                  <w:marTop w:val="0"/>
                  <w:marBottom w:val="0"/>
                  <w:divBdr>
                    <w:top w:val="none" w:sz="0" w:space="0" w:color="auto"/>
                    <w:left w:val="none" w:sz="0" w:space="0" w:color="auto"/>
                    <w:bottom w:val="none" w:sz="0" w:space="0" w:color="auto"/>
                    <w:right w:val="none" w:sz="0" w:space="0" w:color="auto"/>
                  </w:divBdr>
                  <w:divsChild>
                    <w:div w:id="200171776">
                      <w:marLeft w:val="0"/>
                      <w:marRight w:val="0"/>
                      <w:marTop w:val="0"/>
                      <w:marBottom w:val="0"/>
                      <w:divBdr>
                        <w:top w:val="none" w:sz="0" w:space="0" w:color="auto"/>
                        <w:left w:val="none" w:sz="0" w:space="0" w:color="auto"/>
                        <w:bottom w:val="none" w:sz="0" w:space="0" w:color="auto"/>
                        <w:right w:val="none" w:sz="0" w:space="0" w:color="auto"/>
                      </w:divBdr>
                    </w:div>
                    <w:div w:id="315916279">
                      <w:marLeft w:val="0"/>
                      <w:marRight w:val="0"/>
                      <w:marTop w:val="0"/>
                      <w:marBottom w:val="0"/>
                      <w:divBdr>
                        <w:top w:val="none" w:sz="0" w:space="0" w:color="auto"/>
                        <w:left w:val="none" w:sz="0" w:space="0" w:color="auto"/>
                        <w:bottom w:val="none" w:sz="0" w:space="0" w:color="auto"/>
                        <w:right w:val="none" w:sz="0" w:space="0" w:color="auto"/>
                      </w:divBdr>
                    </w:div>
                    <w:div w:id="642004748">
                      <w:marLeft w:val="0"/>
                      <w:marRight w:val="0"/>
                      <w:marTop w:val="0"/>
                      <w:marBottom w:val="0"/>
                      <w:divBdr>
                        <w:top w:val="none" w:sz="0" w:space="0" w:color="auto"/>
                        <w:left w:val="none" w:sz="0" w:space="0" w:color="auto"/>
                        <w:bottom w:val="none" w:sz="0" w:space="0" w:color="auto"/>
                        <w:right w:val="none" w:sz="0" w:space="0" w:color="auto"/>
                      </w:divBdr>
                    </w:div>
                    <w:div w:id="1063871051">
                      <w:marLeft w:val="0"/>
                      <w:marRight w:val="0"/>
                      <w:marTop w:val="0"/>
                      <w:marBottom w:val="0"/>
                      <w:divBdr>
                        <w:top w:val="none" w:sz="0" w:space="0" w:color="auto"/>
                        <w:left w:val="none" w:sz="0" w:space="0" w:color="auto"/>
                        <w:bottom w:val="none" w:sz="0" w:space="0" w:color="auto"/>
                        <w:right w:val="none" w:sz="0" w:space="0" w:color="auto"/>
                      </w:divBdr>
                    </w:div>
                    <w:div w:id="1225261623">
                      <w:marLeft w:val="0"/>
                      <w:marRight w:val="0"/>
                      <w:marTop w:val="0"/>
                      <w:marBottom w:val="0"/>
                      <w:divBdr>
                        <w:top w:val="none" w:sz="0" w:space="0" w:color="auto"/>
                        <w:left w:val="none" w:sz="0" w:space="0" w:color="auto"/>
                        <w:bottom w:val="none" w:sz="0" w:space="0" w:color="auto"/>
                        <w:right w:val="none" w:sz="0" w:space="0" w:color="auto"/>
                      </w:divBdr>
                    </w:div>
                    <w:div w:id="1541475636">
                      <w:marLeft w:val="0"/>
                      <w:marRight w:val="0"/>
                      <w:marTop w:val="0"/>
                      <w:marBottom w:val="0"/>
                      <w:divBdr>
                        <w:top w:val="none" w:sz="0" w:space="0" w:color="auto"/>
                        <w:left w:val="none" w:sz="0" w:space="0" w:color="auto"/>
                        <w:bottom w:val="none" w:sz="0" w:space="0" w:color="auto"/>
                        <w:right w:val="none" w:sz="0" w:space="0" w:color="auto"/>
                      </w:divBdr>
                    </w:div>
                    <w:div w:id="1687828662">
                      <w:marLeft w:val="0"/>
                      <w:marRight w:val="0"/>
                      <w:marTop w:val="0"/>
                      <w:marBottom w:val="0"/>
                      <w:divBdr>
                        <w:top w:val="none" w:sz="0" w:space="0" w:color="auto"/>
                        <w:left w:val="none" w:sz="0" w:space="0" w:color="auto"/>
                        <w:bottom w:val="none" w:sz="0" w:space="0" w:color="auto"/>
                        <w:right w:val="none" w:sz="0" w:space="0" w:color="auto"/>
                      </w:divBdr>
                    </w:div>
                    <w:div w:id="1848715585">
                      <w:marLeft w:val="0"/>
                      <w:marRight w:val="0"/>
                      <w:marTop w:val="0"/>
                      <w:marBottom w:val="0"/>
                      <w:divBdr>
                        <w:top w:val="none" w:sz="0" w:space="0" w:color="auto"/>
                        <w:left w:val="none" w:sz="0" w:space="0" w:color="auto"/>
                        <w:bottom w:val="none" w:sz="0" w:space="0" w:color="auto"/>
                        <w:right w:val="none" w:sz="0" w:space="0" w:color="auto"/>
                      </w:divBdr>
                    </w:div>
                  </w:divsChild>
                </w:div>
                <w:div w:id="950042174">
                  <w:marLeft w:val="0"/>
                  <w:marRight w:val="0"/>
                  <w:marTop w:val="0"/>
                  <w:marBottom w:val="0"/>
                  <w:divBdr>
                    <w:top w:val="none" w:sz="0" w:space="0" w:color="auto"/>
                    <w:left w:val="none" w:sz="0" w:space="0" w:color="auto"/>
                    <w:bottom w:val="none" w:sz="0" w:space="0" w:color="auto"/>
                    <w:right w:val="none" w:sz="0" w:space="0" w:color="auto"/>
                  </w:divBdr>
                  <w:divsChild>
                    <w:div w:id="1479683407">
                      <w:marLeft w:val="0"/>
                      <w:marRight w:val="0"/>
                      <w:marTop w:val="0"/>
                      <w:marBottom w:val="0"/>
                      <w:divBdr>
                        <w:top w:val="none" w:sz="0" w:space="0" w:color="auto"/>
                        <w:left w:val="none" w:sz="0" w:space="0" w:color="auto"/>
                        <w:bottom w:val="none" w:sz="0" w:space="0" w:color="auto"/>
                        <w:right w:val="none" w:sz="0" w:space="0" w:color="auto"/>
                      </w:divBdr>
                    </w:div>
                  </w:divsChild>
                </w:div>
                <w:div w:id="1424299864">
                  <w:marLeft w:val="0"/>
                  <w:marRight w:val="0"/>
                  <w:marTop w:val="0"/>
                  <w:marBottom w:val="0"/>
                  <w:divBdr>
                    <w:top w:val="none" w:sz="0" w:space="0" w:color="auto"/>
                    <w:left w:val="none" w:sz="0" w:space="0" w:color="auto"/>
                    <w:bottom w:val="none" w:sz="0" w:space="0" w:color="auto"/>
                    <w:right w:val="none" w:sz="0" w:space="0" w:color="auto"/>
                  </w:divBdr>
                  <w:divsChild>
                    <w:div w:id="1782337430">
                      <w:marLeft w:val="0"/>
                      <w:marRight w:val="0"/>
                      <w:marTop w:val="0"/>
                      <w:marBottom w:val="0"/>
                      <w:divBdr>
                        <w:top w:val="none" w:sz="0" w:space="0" w:color="auto"/>
                        <w:left w:val="none" w:sz="0" w:space="0" w:color="auto"/>
                        <w:bottom w:val="none" w:sz="0" w:space="0" w:color="auto"/>
                        <w:right w:val="none" w:sz="0" w:space="0" w:color="auto"/>
                      </w:divBdr>
                    </w:div>
                  </w:divsChild>
                </w:div>
                <w:div w:id="1809398424">
                  <w:marLeft w:val="0"/>
                  <w:marRight w:val="0"/>
                  <w:marTop w:val="0"/>
                  <w:marBottom w:val="0"/>
                  <w:divBdr>
                    <w:top w:val="none" w:sz="0" w:space="0" w:color="auto"/>
                    <w:left w:val="none" w:sz="0" w:space="0" w:color="auto"/>
                    <w:bottom w:val="none" w:sz="0" w:space="0" w:color="auto"/>
                    <w:right w:val="none" w:sz="0" w:space="0" w:color="auto"/>
                  </w:divBdr>
                  <w:divsChild>
                    <w:div w:id="146126974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977103540">
          <w:marLeft w:val="0"/>
          <w:marRight w:val="0"/>
          <w:marTop w:val="0"/>
          <w:marBottom w:val="0"/>
          <w:divBdr>
            <w:top w:val="none" w:sz="0" w:space="0" w:color="auto"/>
            <w:left w:val="none" w:sz="0" w:space="0" w:color="auto"/>
            <w:bottom w:val="none" w:sz="0" w:space="0" w:color="auto"/>
            <w:right w:val="none" w:sz="0" w:space="0" w:color="auto"/>
          </w:divBdr>
        </w:div>
        <w:div w:id="2018075552">
          <w:marLeft w:val="0"/>
          <w:marRight w:val="0"/>
          <w:marTop w:val="0"/>
          <w:marBottom w:val="0"/>
          <w:divBdr>
            <w:top w:val="none" w:sz="0" w:space="0" w:color="auto"/>
            <w:left w:val="none" w:sz="0" w:space="0" w:color="auto"/>
            <w:bottom w:val="none" w:sz="0" w:space="0" w:color="auto"/>
            <w:right w:val="none" w:sz="0" w:space="0" w:color="auto"/>
          </w:divBdr>
        </w:div>
        <w:div w:id="2027054180">
          <w:marLeft w:val="0"/>
          <w:marRight w:val="0"/>
          <w:marTop w:val="0"/>
          <w:marBottom w:val="0"/>
          <w:divBdr>
            <w:top w:val="none" w:sz="0" w:space="0" w:color="auto"/>
            <w:left w:val="none" w:sz="0" w:space="0" w:color="auto"/>
            <w:bottom w:val="none" w:sz="0" w:space="0" w:color="auto"/>
            <w:right w:val="none" w:sz="0" w:space="0" w:color="auto"/>
          </w:divBdr>
        </w:div>
        <w:div w:id="2043438322">
          <w:marLeft w:val="0"/>
          <w:marRight w:val="0"/>
          <w:marTop w:val="0"/>
          <w:marBottom w:val="0"/>
          <w:divBdr>
            <w:top w:val="none" w:sz="0" w:space="0" w:color="auto"/>
            <w:left w:val="none" w:sz="0" w:space="0" w:color="auto"/>
            <w:bottom w:val="none" w:sz="0" w:space="0" w:color="auto"/>
            <w:right w:val="none" w:sz="0" w:space="0" w:color="auto"/>
          </w:divBdr>
        </w:div>
        <w:div w:id="2125922751">
          <w:marLeft w:val="0"/>
          <w:marRight w:val="0"/>
          <w:marTop w:val="0"/>
          <w:marBottom w:val="0"/>
          <w:divBdr>
            <w:top w:val="none" w:sz="0" w:space="0" w:color="auto"/>
            <w:left w:val="none" w:sz="0" w:space="0" w:color="auto"/>
            <w:bottom w:val="none" w:sz="0" w:space="0" w:color="auto"/>
            <w:right w:val="none" w:sz="0" w:space="0" w:color="auto"/>
          </w:divBdr>
        </w:div>
      </w:divsChild>
    </w:div>
    <w:div w:id="167445898">
      <w:bodyDiv w:val="1"/>
      <w:marLeft w:val="0"/>
      <w:marRight w:val="0"/>
      <w:marTop w:val="0"/>
      <w:marBottom w:val="0"/>
      <w:divBdr>
        <w:top w:val="none" w:sz="0" w:space="0" w:color="auto"/>
        <w:left w:val="none" w:sz="0" w:space="0" w:color="auto"/>
        <w:bottom w:val="none" w:sz="0" w:space="0" w:color="auto"/>
        <w:right w:val="none" w:sz="0" w:space="0" w:color="auto"/>
      </w:divBdr>
      <w:divsChild>
        <w:div w:id="546934">
          <w:marLeft w:val="0"/>
          <w:marRight w:val="0"/>
          <w:marTop w:val="0"/>
          <w:marBottom w:val="0"/>
          <w:divBdr>
            <w:top w:val="none" w:sz="0" w:space="0" w:color="auto"/>
            <w:left w:val="none" w:sz="0" w:space="0" w:color="auto"/>
            <w:bottom w:val="none" w:sz="0" w:space="0" w:color="auto"/>
            <w:right w:val="none" w:sz="0" w:space="0" w:color="auto"/>
          </w:divBdr>
        </w:div>
        <w:div w:id="16202387">
          <w:marLeft w:val="0"/>
          <w:marRight w:val="0"/>
          <w:marTop w:val="0"/>
          <w:marBottom w:val="0"/>
          <w:divBdr>
            <w:top w:val="none" w:sz="0" w:space="0" w:color="auto"/>
            <w:left w:val="none" w:sz="0" w:space="0" w:color="auto"/>
            <w:bottom w:val="none" w:sz="0" w:space="0" w:color="auto"/>
            <w:right w:val="none" w:sz="0" w:space="0" w:color="auto"/>
          </w:divBdr>
        </w:div>
        <w:div w:id="21444154">
          <w:marLeft w:val="0"/>
          <w:marRight w:val="0"/>
          <w:marTop w:val="0"/>
          <w:marBottom w:val="0"/>
          <w:divBdr>
            <w:top w:val="none" w:sz="0" w:space="0" w:color="auto"/>
            <w:left w:val="none" w:sz="0" w:space="0" w:color="auto"/>
            <w:bottom w:val="none" w:sz="0" w:space="0" w:color="auto"/>
            <w:right w:val="none" w:sz="0" w:space="0" w:color="auto"/>
          </w:divBdr>
        </w:div>
        <w:div w:id="23986890">
          <w:marLeft w:val="0"/>
          <w:marRight w:val="0"/>
          <w:marTop w:val="0"/>
          <w:marBottom w:val="0"/>
          <w:divBdr>
            <w:top w:val="none" w:sz="0" w:space="0" w:color="auto"/>
            <w:left w:val="none" w:sz="0" w:space="0" w:color="auto"/>
            <w:bottom w:val="none" w:sz="0" w:space="0" w:color="auto"/>
            <w:right w:val="none" w:sz="0" w:space="0" w:color="auto"/>
          </w:divBdr>
          <w:divsChild>
            <w:div w:id="64302528">
              <w:marLeft w:val="0"/>
              <w:marRight w:val="0"/>
              <w:marTop w:val="0"/>
              <w:marBottom w:val="0"/>
              <w:divBdr>
                <w:top w:val="none" w:sz="0" w:space="0" w:color="auto"/>
                <w:left w:val="none" w:sz="0" w:space="0" w:color="auto"/>
                <w:bottom w:val="none" w:sz="0" w:space="0" w:color="auto"/>
                <w:right w:val="none" w:sz="0" w:space="0" w:color="auto"/>
              </w:divBdr>
            </w:div>
            <w:div w:id="1029456383">
              <w:marLeft w:val="0"/>
              <w:marRight w:val="0"/>
              <w:marTop w:val="0"/>
              <w:marBottom w:val="0"/>
              <w:divBdr>
                <w:top w:val="none" w:sz="0" w:space="0" w:color="auto"/>
                <w:left w:val="none" w:sz="0" w:space="0" w:color="auto"/>
                <w:bottom w:val="none" w:sz="0" w:space="0" w:color="auto"/>
                <w:right w:val="none" w:sz="0" w:space="0" w:color="auto"/>
              </w:divBdr>
            </w:div>
            <w:div w:id="1932932396">
              <w:marLeft w:val="0"/>
              <w:marRight w:val="0"/>
              <w:marTop w:val="0"/>
              <w:marBottom w:val="0"/>
              <w:divBdr>
                <w:top w:val="none" w:sz="0" w:space="0" w:color="auto"/>
                <w:left w:val="none" w:sz="0" w:space="0" w:color="auto"/>
                <w:bottom w:val="none" w:sz="0" w:space="0" w:color="auto"/>
                <w:right w:val="none" w:sz="0" w:space="0" w:color="auto"/>
              </w:divBdr>
            </w:div>
          </w:divsChild>
        </w:div>
        <w:div w:id="29229358">
          <w:marLeft w:val="0"/>
          <w:marRight w:val="0"/>
          <w:marTop w:val="0"/>
          <w:marBottom w:val="0"/>
          <w:divBdr>
            <w:top w:val="none" w:sz="0" w:space="0" w:color="auto"/>
            <w:left w:val="none" w:sz="0" w:space="0" w:color="auto"/>
            <w:bottom w:val="none" w:sz="0" w:space="0" w:color="auto"/>
            <w:right w:val="none" w:sz="0" w:space="0" w:color="auto"/>
          </w:divBdr>
        </w:div>
        <w:div w:id="36249430">
          <w:marLeft w:val="0"/>
          <w:marRight w:val="0"/>
          <w:marTop w:val="0"/>
          <w:marBottom w:val="0"/>
          <w:divBdr>
            <w:top w:val="none" w:sz="0" w:space="0" w:color="auto"/>
            <w:left w:val="none" w:sz="0" w:space="0" w:color="auto"/>
            <w:bottom w:val="none" w:sz="0" w:space="0" w:color="auto"/>
            <w:right w:val="none" w:sz="0" w:space="0" w:color="auto"/>
          </w:divBdr>
        </w:div>
        <w:div w:id="68699362">
          <w:marLeft w:val="0"/>
          <w:marRight w:val="0"/>
          <w:marTop w:val="0"/>
          <w:marBottom w:val="0"/>
          <w:divBdr>
            <w:top w:val="none" w:sz="0" w:space="0" w:color="auto"/>
            <w:left w:val="none" w:sz="0" w:space="0" w:color="auto"/>
            <w:bottom w:val="none" w:sz="0" w:space="0" w:color="auto"/>
            <w:right w:val="none" w:sz="0" w:space="0" w:color="auto"/>
          </w:divBdr>
        </w:div>
        <w:div w:id="83188036">
          <w:marLeft w:val="0"/>
          <w:marRight w:val="0"/>
          <w:marTop w:val="0"/>
          <w:marBottom w:val="0"/>
          <w:divBdr>
            <w:top w:val="none" w:sz="0" w:space="0" w:color="auto"/>
            <w:left w:val="none" w:sz="0" w:space="0" w:color="auto"/>
            <w:bottom w:val="none" w:sz="0" w:space="0" w:color="auto"/>
            <w:right w:val="none" w:sz="0" w:space="0" w:color="auto"/>
          </w:divBdr>
        </w:div>
        <w:div w:id="136607692">
          <w:marLeft w:val="0"/>
          <w:marRight w:val="0"/>
          <w:marTop w:val="0"/>
          <w:marBottom w:val="0"/>
          <w:divBdr>
            <w:top w:val="none" w:sz="0" w:space="0" w:color="auto"/>
            <w:left w:val="none" w:sz="0" w:space="0" w:color="auto"/>
            <w:bottom w:val="none" w:sz="0" w:space="0" w:color="auto"/>
            <w:right w:val="none" w:sz="0" w:space="0" w:color="auto"/>
          </w:divBdr>
          <w:divsChild>
            <w:div w:id="1430003928">
              <w:marLeft w:val="0"/>
              <w:marRight w:val="0"/>
              <w:marTop w:val="0"/>
              <w:marBottom w:val="0"/>
              <w:divBdr>
                <w:top w:val="none" w:sz="0" w:space="0" w:color="auto"/>
                <w:left w:val="none" w:sz="0" w:space="0" w:color="auto"/>
                <w:bottom w:val="none" w:sz="0" w:space="0" w:color="auto"/>
                <w:right w:val="none" w:sz="0" w:space="0" w:color="auto"/>
              </w:divBdr>
            </w:div>
          </w:divsChild>
        </w:div>
        <w:div w:id="155387082">
          <w:marLeft w:val="0"/>
          <w:marRight w:val="0"/>
          <w:marTop w:val="0"/>
          <w:marBottom w:val="0"/>
          <w:divBdr>
            <w:top w:val="none" w:sz="0" w:space="0" w:color="auto"/>
            <w:left w:val="none" w:sz="0" w:space="0" w:color="auto"/>
            <w:bottom w:val="none" w:sz="0" w:space="0" w:color="auto"/>
            <w:right w:val="none" w:sz="0" w:space="0" w:color="auto"/>
          </w:divBdr>
        </w:div>
        <w:div w:id="168643550">
          <w:marLeft w:val="0"/>
          <w:marRight w:val="0"/>
          <w:marTop w:val="0"/>
          <w:marBottom w:val="0"/>
          <w:divBdr>
            <w:top w:val="none" w:sz="0" w:space="0" w:color="auto"/>
            <w:left w:val="none" w:sz="0" w:space="0" w:color="auto"/>
            <w:bottom w:val="none" w:sz="0" w:space="0" w:color="auto"/>
            <w:right w:val="none" w:sz="0" w:space="0" w:color="auto"/>
          </w:divBdr>
          <w:divsChild>
            <w:div w:id="555746491">
              <w:marLeft w:val="-75"/>
              <w:marRight w:val="0"/>
              <w:marTop w:val="30"/>
              <w:marBottom w:val="30"/>
              <w:divBdr>
                <w:top w:val="none" w:sz="0" w:space="0" w:color="auto"/>
                <w:left w:val="none" w:sz="0" w:space="0" w:color="auto"/>
                <w:bottom w:val="none" w:sz="0" w:space="0" w:color="auto"/>
                <w:right w:val="none" w:sz="0" w:space="0" w:color="auto"/>
              </w:divBdr>
              <w:divsChild>
                <w:div w:id="1285843583">
                  <w:marLeft w:val="0"/>
                  <w:marRight w:val="0"/>
                  <w:marTop w:val="0"/>
                  <w:marBottom w:val="0"/>
                  <w:divBdr>
                    <w:top w:val="none" w:sz="0" w:space="0" w:color="auto"/>
                    <w:left w:val="none" w:sz="0" w:space="0" w:color="auto"/>
                    <w:bottom w:val="none" w:sz="0" w:space="0" w:color="auto"/>
                    <w:right w:val="none" w:sz="0" w:space="0" w:color="auto"/>
                  </w:divBdr>
                  <w:divsChild>
                    <w:div w:id="1258096265">
                      <w:marLeft w:val="0"/>
                      <w:marRight w:val="0"/>
                      <w:marTop w:val="0"/>
                      <w:marBottom w:val="0"/>
                      <w:divBdr>
                        <w:top w:val="none" w:sz="0" w:space="0" w:color="auto"/>
                        <w:left w:val="none" w:sz="0" w:space="0" w:color="auto"/>
                        <w:bottom w:val="none" w:sz="0" w:space="0" w:color="auto"/>
                        <w:right w:val="none" w:sz="0" w:space="0" w:color="auto"/>
                      </w:divBdr>
                    </w:div>
                  </w:divsChild>
                </w:div>
                <w:div w:id="1460339954">
                  <w:marLeft w:val="0"/>
                  <w:marRight w:val="0"/>
                  <w:marTop w:val="0"/>
                  <w:marBottom w:val="0"/>
                  <w:divBdr>
                    <w:top w:val="none" w:sz="0" w:space="0" w:color="auto"/>
                    <w:left w:val="none" w:sz="0" w:space="0" w:color="auto"/>
                    <w:bottom w:val="none" w:sz="0" w:space="0" w:color="auto"/>
                    <w:right w:val="none" w:sz="0" w:space="0" w:color="auto"/>
                  </w:divBdr>
                  <w:divsChild>
                    <w:div w:id="539636519">
                      <w:marLeft w:val="0"/>
                      <w:marRight w:val="0"/>
                      <w:marTop w:val="0"/>
                      <w:marBottom w:val="0"/>
                      <w:divBdr>
                        <w:top w:val="none" w:sz="0" w:space="0" w:color="auto"/>
                        <w:left w:val="none" w:sz="0" w:space="0" w:color="auto"/>
                        <w:bottom w:val="none" w:sz="0" w:space="0" w:color="auto"/>
                        <w:right w:val="none" w:sz="0" w:space="0" w:color="auto"/>
                      </w:divBdr>
                    </w:div>
                    <w:div w:id="1954090714">
                      <w:marLeft w:val="0"/>
                      <w:marRight w:val="0"/>
                      <w:marTop w:val="0"/>
                      <w:marBottom w:val="0"/>
                      <w:divBdr>
                        <w:top w:val="none" w:sz="0" w:space="0" w:color="auto"/>
                        <w:left w:val="none" w:sz="0" w:space="0" w:color="auto"/>
                        <w:bottom w:val="none" w:sz="0" w:space="0" w:color="auto"/>
                        <w:right w:val="none" w:sz="0" w:space="0" w:color="auto"/>
                      </w:divBdr>
                    </w:div>
                  </w:divsChild>
                </w:div>
                <w:div w:id="1677227148">
                  <w:marLeft w:val="0"/>
                  <w:marRight w:val="0"/>
                  <w:marTop w:val="0"/>
                  <w:marBottom w:val="0"/>
                  <w:divBdr>
                    <w:top w:val="none" w:sz="0" w:space="0" w:color="auto"/>
                    <w:left w:val="none" w:sz="0" w:space="0" w:color="auto"/>
                    <w:bottom w:val="none" w:sz="0" w:space="0" w:color="auto"/>
                    <w:right w:val="none" w:sz="0" w:space="0" w:color="auto"/>
                  </w:divBdr>
                  <w:divsChild>
                    <w:div w:id="161193023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02178783">
          <w:marLeft w:val="0"/>
          <w:marRight w:val="0"/>
          <w:marTop w:val="0"/>
          <w:marBottom w:val="0"/>
          <w:divBdr>
            <w:top w:val="none" w:sz="0" w:space="0" w:color="auto"/>
            <w:left w:val="none" w:sz="0" w:space="0" w:color="auto"/>
            <w:bottom w:val="none" w:sz="0" w:space="0" w:color="auto"/>
            <w:right w:val="none" w:sz="0" w:space="0" w:color="auto"/>
          </w:divBdr>
          <w:divsChild>
            <w:div w:id="208079950">
              <w:marLeft w:val="0"/>
              <w:marRight w:val="0"/>
              <w:marTop w:val="0"/>
              <w:marBottom w:val="0"/>
              <w:divBdr>
                <w:top w:val="none" w:sz="0" w:space="0" w:color="auto"/>
                <w:left w:val="none" w:sz="0" w:space="0" w:color="auto"/>
                <w:bottom w:val="none" w:sz="0" w:space="0" w:color="auto"/>
                <w:right w:val="none" w:sz="0" w:space="0" w:color="auto"/>
              </w:divBdr>
            </w:div>
            <w:div w:id="745037289">
              <w:marLeft w:val="0"/>
              <w:marRight w:val="0"/>
              <w:marTop w:val="0"/>
              <w:marBottom w:val="0"/>
              <w:divBdr>
                <w:top w:val="none" w:sz="0" w:space="0" w:color="auto"/>
                <w:left w:val="none" w:sz="0" w:space="0" w:color="auto"/>
                <w:bottom w:val="none" w:sz="0" w:space="0" w:color="auto"/>
                <w:right w:val="none" w:sz="0" w:space="0" w:color="auto"/>
              </w:divBdr>
            </w:div>
          </w:divsChild>
        </w:div>
        <w:div w:id="211964397">
          <w:marLeft w:val="0"/>
          <w:marRight w:val="0"/>
          <w:marTop w:val="0"/>
          <w:marBottom w:val="0"/>
          <w:divBdr>
            <w:top w:val="none" w:sz="0" w:space="0" w:color="auto"/>
            <w:left w:val="none" w:sz="0" w:space="0" w:color="auto"/>
            <w:bottom w:val="none" w:sz="0" w:space="0" w:color="auto"/>
            <w:right w:val="none" w:sz="0" w:space="0" w:color="auto"/>
          </w:divBdr>
        </w:div>
        <w:div w:id="218172638">
          <w:marLeft w:val="0"/>
          <w:marRight w:val="0"/>
          <w:marTop w:val="0"/>
          <w:marBottom w:val="0"/>
          <w:divBdr>
            <w:top w:val="none" w:sz="0" w:space="0" w:color="auto"/>
            <w:left w:val="none" w:sz="0" w:space="0" w:color="auto"/>
            <w:bottom w:val="none" w:sz="0" w:space="0" w:color="auto"/>
            <w:right w:val="none" w:sz="0" w:space="0" w:color="auto"/>
          </w:divBdr>
        </w:div>
        <w:div w:id="224799941">
          <w:marLeft w:val="0"/>
          <w:marRight w:val="0"/>
          <w:marTop w:val="0"/>
          <w:marBottom w:val="0"/>
          <w:divBdr>
            <w:top w:val="none" w:sz="0" w:space="0" w:color="auto"/>
            <w:left w:val="none" w:sz="0" w:space="0" w:color="auto"/>
            <w:bottom w:val="none" w:sz="0" w:space="0" w:color="auto"/>
            <w:right w:val="none" w:sz="0" w:space="0" w:color="auto"/>
          </w:divBdr>
        </w:div>
        <w:div w:id="256909564">
          <w:marLeft w:val="0"/>
          <w:marRight w:val="0"/>
          <w:marTop w:val="0"/>
          <w:marBottom w:val="0"/>
          <w:divBdr>
            <w:top w:val="none" w:sz="0" w:space="0" w:color="auto"/>
            <w:left w:val="none" w:sz="0" w:space="0" w:color="auto"/>
            <w:bottom w:val="none" w:sz="0" w:space="0" w:color="auto"/>
            <w:right w:val="none" w:sz="0" w:space="0" w:color="auto"/>
          </w:divBdr>
          <w:divsChild>
            <w:div w:id="215354996">
              <w:marLeft w:val="-75"/>
              <w:marRight w:val="0"/>
              <w:marTop w:val="30"/>
              <w:marBottom w:val="30"/>
              <w:divBdr>
                <w:top w:val="none" w:sz="0" w:space="0" w:color="auto"/>
                <w:left w:val="none" w:sz="0" w:space="0" w:color="auto"/>
                <w:bottom w:val="none" w:sz="0" w:space="0" w:color="auto"/>
                <w:right w:val="none" w:sz="0" w:space="0" w:color="auto"/>
              </w:divBdr>
              <w:divsChild>
                <w:div w:id="709886619">
                  <w:marLeft w:val="0"/>
                  <w:marRight w:val="0"/>
                  <w:marTop w:val="0"/>
                  <w:marBottom w:val="0"/>
                  <w:divBdr>
                    <w:top w:val="none" w:sz="0" w:space="0" w:color="auto"/>
                    <w:left w:val="none" w:sz="0" w:space="0" w:color="auto"/>
                    <w:bottom w:val="none" w:sz="0" w:space="0" w:color="auto"/>
                    <w:right w:val="none" w:sz="0" w:space="0" w:color="auto"/>
                  </w:divBdr>
                  <w:divsChild>
                    <w:div w:id="883638738">
                      <w:marLeft w:val="0"/>
                      <w:marRight w:val="0"/>
                      <w:marTop w:val="0"/>
                      <w:marBottom w:val="0"/>
                      <w:divBdr>
                        <w:top w:val="none" w:sz="0" w:space="0" w:color="auto"/>
                        <w:left w:val="none" w:sz="0" w:space="0" w:color="auto"/>
                        <w:bottom w:val="none" w:sz="0" w:space="0" w:color="auto"/>
                        <w:right w:val="none" w:sz="0" w:space="0" w:color="auto"/>
                      </w:divBdr>
                    </w:div>
                  </w:divsChild>
                </w:div>
                <w:div w:id="1133257753">
                  <w:marLeft w:val="0"/>
                  <w:marRight w:val="0"/>
                  <w:marTop w:val="0"/>
                  <w:marBottom w:val="0"/>
                  <w:divBdr>
                    <w:top w:val="none" w:sz="0" w:space="0" w:color="auto"/>
                    <w:left w:val="none" w:sz="0" w:space="0" w:color="auto"/>
                    <w:bottom w:val="none" w:sz="0" w:space="0" w:color="auto"/>
                    <w:right w:val="none" w:sz="0" w:space="0" w:color="auto"/>
                  </w:divBdr>
                  <w:divsChild>
                    <w:div w:id="1258177322">
                      <w:marLeft w:val="0"/>
                      <w:marRight w:val="0"/>
                      <w:marTop w:val="0"/>
                      <w:marBottom w:val="0"/>
                      <w:divBdr>
                        <w:top w:val="none" w:sz="0" w:space="0" w:color="auto"/>
                        <w:left w:val="none" w:sz="0" w:space="0" w:color="auto"/>
                        <w:bottom w:val="none" w:sz="0" w:space="0" w:color="auto"/>
                        <w:right w:val="none" w:sz="0" w:space="0" w:color="auto"/>
                      </w:divBdr>
                    </w:div>
                  </w:divsChild>
                </w:div>
                <w:div w:id="1850414502">
                  <w:marLeft w:val="0"/>
                  <w:marRight w:val="0"/>
                  <w:marTop w:val="0"/>
                  <w:marBottom w:val="0"/>
                  <w:divBdr>
                    <w:top w:val="none" w:sz="0" w:space="0" w:color="auto"/>
                    <w:left w:val="none" w:sz="0" w:space="0" w:color="auto"/>
                    <w:bottom w:val="none" w:sz="0" w:space="0" w:color="auto"/>
                    <w:right w:val="none" w:sz="0" w:space="0" w:color="auto"/>
                  </w:divBdr>
                  <w:divsChild>
                    <w:div w:id="200412020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58947247">
          <w:marLeft w:val="0"/>
          <w:marRight w:val="0"/>
          <w:marTop w:val="0"/>
          <w:marBottom w:val="0"/>
          <w:divBdr>
            <w:top w:val="none" w:sz="0" w:space="0" w:color="auto"/>
            <w:left w:val="none" w:sz="0" w:space="0" w:color="auto"/>
            <w:bottom w:val="none" w:sz="0" w:space="0" w:color="auto"/>
            <w:right w:val="none" w:sz="0" w:space="0" w:color="auto"/>
          </w:divBdr>
        </w:div>
        <w:div w:id="262886179">
          <w:marLeft w:val="0"/>
          <w:marRight w:val="0"/>
          <w:marTop w:val="0"/>
          <w:marBottom w:val="0"/>
          <w:divBdr>
            <w:top w:val="none" w:sz="0" w:space="0" w:color="auto"/>
            <w:left w:val="none" w:sz="0" w:space="0" w:color="auto"/>
            <w:bottom w:val="none" w:sz="0" w:space="0" w:color="auto"/>
            <w:right w:val="none" w:sz="0" w:space="0" w:color="auto"/>
          </w:divBdr>
        </w:div>
        <w:div w:id="276791111">
          <w:marLeft w:val="0"/>
          <w:marRight w:val="0"/>
          <w:marTop w:val="0"/>
          <w:marBottom w:val="0"/>
          <w:divBdr>
            <w:top w:val="none" w:sz="0" w:space="0" w:color="auto"/>
            <w:left w:val="none" w:sz="0" w:space="0" w:color="auto"/>
            <w:bottom w:val="none" w:sz="0" w:space="0" w:color="auto"/>
            <w:right w:val="none" w:sz="0" w:space="0" w:color="auto"/>
          </w:divBdr>
          <w:divsChild>
            <w:div w:id="415786345">
              <w:marLeft w:val="0"/>
              <w:marRight w:val="0"/>
              <w:marTop w:val="0"/>
              <w:marBottom w:val="0"/>
              <w:divBdr>
                <w:top w:val="none" w:sz="0" w:space="0" w:color="auto"/>
                <w:left w:val="none" w:sz="0" w:space="0" w:color="auto"/>
                <w:bottom w:val="none" w:sz="0" w:space="0" w:color="auto"/>
                <w:right w:val="none" w:sz="0" w:space="0" w:color="auto"/>
              </w:divBdr>
            </w:div>
          </w:divsChild>
        </w:div>
        <w:div w:id="296959544">
          <w:marLeft w:val="0"/>
          <w:marRight w:val="0"/>
          <w:marTop w:val="0"/>
          <w:marBottom w:val="0"/>
          <w:divBdr>
            <w:top w:val="none" w:sz="0" w:space="0" w:color="auto"/>
            <w:left w:val="none" w:sz="0" w:space="0" w:color="auto"/>
            <w:bottom w:val="none" w:sz="0" w:space="0" w:color="auto"/>
            <w:right w:val="none" w:sz="0" w:space="0" w:color="auto"/>
          </w:divBdr>
          <w:divsChild>
            <w:div w:id="629823671">
              <w:marLeft w:val="-75"/>
              <w:marRight w:val="0"/>
              <w:marTop w:val="30"/>
              <w:marBottom w:val="30"/>
              <w:divBdr>
                <w:top w:val="none" w:sz="0" w:space="0" w:color="auto"/>
                <w:left w:val="none" w:sz="0" w:space="0" w:color="auto"/>
                <w:bottom w:val="none" w:sz="0" w:space="0" w:color="auto"/>
                <w:right w:val="none" w:sz="0" w:space="0" w:color="auto"/>
              </w:divBdr>
              <w:divsChild>
                <w:div w:id="187333053">
                  <w:marLeft w:val="0"/>
                  <w:marRight w:val="0"/>
                  <w:marTop w:val="0"/>
                  <w:marBottom w:val="0"/>
                  <w:divBdr>
                    <w:top w:val="none" w:sz="0" w:space="0" w:color="auto"/>
                    <w:left w:val="none" w:sz="0" w:space="0" w:color="auto"/>
                    <w:bottom w:val="none" w:sz="0" w:space="0" w:color="auto"/>
                    <w:right w:val="none" w:sz="0" w:space="0" w:color="auto"/>
                  </w:divBdr>
                  <w:divsChild>
                    <w:div w:id="487749654">
                      <w:marLeft w:val="0"/>
                      <w:marRight w:val="0"/>
                      <w:marTop w:val="0"/>
                      <w:marBottom w:val="0"/>
                      <w:divBdr>
                        <w:top w:val="none" w:sz="0" w:space="0" w:color="auto"/>
                        <w:left w:val="none" w:sz="0" w:space="0" w:color="auto"/>
                        <w:bottom w:val="none" w:sz="0" w:space="0" w:color="auto"/>
                        <w:right w:val="none" w:sz="0" w:space="0" w:color="auto"/>
                      </w:divBdr>
                    </w:div>
                  </w:divsChild>
                </w:div>
                <w:div w:id="304817252">
                  <w:marLeft w:val="0"/>
                  <w:marRight w:val="0"/>
                  <w:marTop w:val="0"/>
                  <w:marBottom w:val="0"/>
                  <w:divBdr>
                    <w:top w:val="none" w:sz="0" w:space="0" w:color="auto"/>
                    <w:left w:val="none" w:sz="0" w:space="0" w:color="auto"/>
                    <w:bottom w:val="none" w:sz="0" w:space="0" w:color="auto"/>
                    <w:right w:val="none" w:sz="0" w:space="0" w:color="auto"/>
                  </w:divBdr>
                  <w:divsChild>
                    <w:div w:id="1008098661">
                      <w:marLeft w:val="0"/>
                      <w:marRight w:val="0"/>
                      <w:marTop w:val="0"/>
                      <w:marBottom w:val="0"/>
                      <w:divBdr>
                        <w:top w:val="none" w:sz="0" w:space="0" w:color="auto"/>
                        <w:left w:val="none" w:sz="0" w:space="0" w:color="auto"/>
                        <w:bottom w:val="none" w:sz="0" w:space="0" w:color="auto"/>
                        <w:right w:val="none" w:sz="0" w:space="0" w:color="auto"/>
                      </w:divBdr>
                    </w:div>
                  </w:divsChild>
                </w:div>
                <w:div w:id="449983205">
                  <w:marLeft w:val="0"/>
                  <w:marRight w:val="0"/>
                  <w:marTop w:val="0"/>
                  <w:marBottom w:val="0"/>
                  <w:divBdr>
                    <w:top w:val="none" w:sz="0" w:space="0" w:color="auto"/>
                    <w:left w:val="none" w:sz="0" w:space="0" w:color="auto"/>
                    <w:bottom w:val="none" w:sz="0" w:space="0" w:color="auto"/>
                    <w:right w:val="none" w:sz="0" w:space="0" w:color="auto"/>
                  </w:divBdr>
                  <w:divsChild>
                    <w:div w:id="631715411">
                      <w:marLeft w:val="0"/>
                      <w:marRight w:val="0"/>
                      <w:marTop w:val="0"/>
                      <w:marBottom w:val="0"/>
                      <w:divBdr>
                        <w:top w:val="none" w:sz="0" w:space="0" w:color="auto"/>
                        <w:left w:val="none" w:sz="0" w:space="0" w:color="auto"/>
                        <w:bottom w:val="none" w:sz="0" w:space="0" w:color="auto"/>
                        <w:right w:val="none" w:sz="0" w:space="0" w:color="auto"/>
                      </w:divBdr>
                    </w:div>
                  </w:divsChild>
                </w:div>
                <w:div w:id="474226090">
                  <w:marLeft w:val="0"/>
                  <w:marRight w:val="0"/>
                  <w:marTop w:val="0"/>
                  <w:marBottom w:val="0"/>
                  <w:divBdr>
                    <w:top w:val="none" w:sz="0" w:space="0" w:color="auto"/>
                    <w:left w:val="none" w:sz="0" w:space="0" w:color="auto"/>
                    <w:bottom w:val="none" w:sz="0" w:space="0" w:color="auto"/>
                    <w:right w:val="none" w:sz="0" w:space="0" w:color="auto"/>
                  </w:divBdr>
                  <w:divsChild>
                    <w:div w:id="107433376">
                      <w:marLeft w:val="0"/>
                      <w:marRight w:val="0"/>
                      <w:marTop w:val="0"/>
                      <w:marBottom w:val="0"/>
                      <w:divBdr>
                        <w:top w:val="none" w:sz="0" w:space="0" w:color="auto"/>
                        <w:left w:val="none" w:sz="0" w:space="0" w:color="auto"/>
                        <w:bottom w:val="none" w:sz="0" w:space="0" w:color="auto"/>
                        <w:right w:val="none" w:sz="0" w:space="0" w:color="auto"/>
                      </w:divBdr>
                    </w:div>
                  </w:divsChild>
                </w:div>
                <w:div w:id="629827768">
                  <w:marLeft w:val="0"/>
                  <w:marRight w:val="0"/>
                  <w:marTop w:val="0"/>
                  <w:marBottom w:val="0"/>
                  <w:divBdr>
                    <w:top w:val="none" w:sz="0" w:space="0" w:color="auto"/>
                    <w:left w:val="none" w:sz="0" w:space="0" w:color="auto"/>
                    <w:bottom w:val="none" w:sz="0" w:space="0" w:color="auto"/>
                    <w:right w:val="none" w:sz="0" w:space="0" w:color="auto"/>
                  </w:divBdr>
                  <w:divsChild>
                    <w:div w:id="414595110">
                      <w:marLeft w:val="0"/>
                      <w:marRight w:val="0"/>
                      <w:marTop w:val="0"/>
                      <w:marBottom w:val="0"/>
                      <w:divBdr>
                        <w:top w:val="none" w:sz="0" w:space="0" w:color="auto"/>
                        <w:left w:val="none" w:sz="0" w:space="0" w:color="auto"/>
                        <w:bottom w:val="none" w:sz="0" w:space="0" w:color="auto"/>
                        <w:right w:val="none" w:sz="0" w:space="0" w:color="auto"/>
                      </w:divBdr>
                    </w:div>
                  </w:divsChild>
                </w:div>
                <w:div w:id="672613658">
                  <w:marLeft w:val="0"/>
                  <w:marRight w:val="0"/>
                  <w:marTop w:val="0"/>
                  <w:marBottom w:val="0"/>
                  <w:divBdr>
                    <w:top w:val="none" w:sz="0" w:space="0" w:color="auto"/>
                    <w:left w:val="none" w:sz="0" w:space="0" w:color="auto"/>
                    <w:bottom w:val="none" w:sz="0" w:space="0" w:color="auto"/>
                    <w:right w:val="none" w:sz="0" w:space="0" w:color="auto"/>
                  </w:divBdr>
                  <w:divsChild>
                    <w:div w:id="1870288926">
                      <w:marLeft w:val="0"/>
                      <w:marRight w:val="0"/>
                      <w:marTop w:val="0"/>
                      <w:marBottom w:val="0"/>
                      <w:divBdr>
                        <w:top w:val="none" w:sz="0" w:space="0" w:color="auto"/>
                        <w:left w:val="none" w:sz="0" w:space="0" w:color="auto"/>
                        <w:bottom w:val="none" w:sz="0" w:space="0" w:color="auto"/>
                        <w:right w:val="none" w:sz="0" w:space="0" w:color="auto"/>
                      </w:divBdr>
                    </w:div>
                  </w:divsChild>
                </w:div>
                <w:div w:id="971908018">
                  <w:marLeft w:val="0"/>
                  <w:marRight w:val="0"/>
                  <w:marTop w:val="0"/>
                  <w:marBottom w:val="0"/>
                  <w:divBdr>
                    <w:top w:val="none" w:sz="0" w:space="0" w:color="auto"/>
                    <w:left w:val="none" w:sz="0" w:space="0" w:color="auto"/>
                    <w:bottom w:val="none" w:sz="0" w:space="0" w:color="auto"/>
                    <w:right w:val="none" w:sz="0" w:space="0" w:color="auto"/>
                  </w:divBdr>
                  <w:divsChild>
                    <w:div w:id="460271184">
                      <w:marLeft w:val="0"/>
                      <w:marRight w:val="0"/>
                      <w:marTop w:val="0"/>
                      <w:marBottom w:val="0"/>
                      <w:divBdr>
                        <w:top w:val="none" w:sz="0" w:space="0" w:color="auto"/>
                        <w:left w:val="none" w:sz="0" w:space="0" w:color="auto"/>
                        <w:bottom w:val="none" w:sz="0" w:space="0" w:color="auto"/>
                        <w:right w:val="none" w:sz="0" w:space="0" w:color="auto"/>
                      </w:divBdr>
                    </w:div>
                  </w:divsChild>
                </w:div>
                <w:div w:id="1457681371">
                  <w:marLeft w:val="0"/>
                  <w:marRight w:val="0"/>
                  <w:marTop w:val="0"/>
                  <w:marBottom w:val="0"/>
                  <w:divBdr>
                    <w:top w:val="none" w:sz="0" w:space="0" w:color="auto"/>
                    <w:left w:val="none" w:sz="0" w:space="0" w:color="auto"/>
                    <w:bottom w:val="none" w:sz="0" w:space="0" w:color="auto"/>
                    <w:right w:val="none" w:sz="0" w:space="0" w:color="auto"/>
                  </w:divBdr>
                  <w:divsChild>
                    <w:div w:id="143517369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301351151">
          <w:marLeft w:val="0"/>
          <w:marRight w:val="0"/>
          <w:marTop w:val="0"/>
          <w:marBottom w:val="0"/>
          <w:divBdr>
            <w:top w:val="none" w:sz="0" w:space="0" w:color="auto"/>
            <w:left w:val="none" w:sz="0" w:space="0" w:color="auto"/>
            <w:bottom w:val="none" w:sz="0" w:space="0" w:color="auto"/>
            <w:right w:val="none" w:sz="0" w:space="0" w:color="auto"/>
          </w:divBdr>
        </w:div>
        <w:div w:id="327296974">
          <w:marLeft w:val="0"/>
          <w:marRight w:val="0"/>
          <w:marTop w:val="0"/>
          <w:marBottom w:val="0"/>
          <w:divBdr>
            <w:top w:val="none" w:sz="0" w:space="0" w:color="auto"/>
            <w:left w:val="none" w:sz="0" w:space="0" w:color="auto"/>
            <w:bottom w:val="none" w:sz="0" w:space="0" w:color="auto"/>
            <w:right w:val="none" w:sz="0" w:space="0" w:color="auto"/>
          </w:divBdr>
          <w:divsChild>
            <w:div w:id="217477801">
              <w:marLeft w:val="0"/>
              <w:marRight w:val="0"/>
              <w:marTop w:val="0"/>
              <w:marBottom w:val="0"/>
              <w:divBdr>
                <w:top w:val="none" w:sz="0" w:space="0" w:color="auto"/>
                <w:left w:val="none" w:sz="0" w:space="0" w:color="auto"/>
                <w:bottom w:val="none" w:sz="0" w:space="0" w:color="auto"/>
                <w:right w:val="none" w:sz="0" w:space="0" w:color="auto"/>
              </w:divBdr>
            </w:div>
            <w:div w:id="493644389">
              <w:marLeft w:val="0"/>
              <w:marRight w:val="0"/>
              <w:marTop w:val="0"/>
              <w:marBottom w:val="0"/>
              <w:divBdr>
                <w:top w:val="none" w:sz="0" w:space="0" w:color="auto"/>
                <w:left w:val="none" w:sz="0" w:space="0" w:color="auto"/>
                <w:bottom w:val="none" w:sz="0" w:space="0" w:color="auto"/>
                <w:right w:val="none" w:sz="0" w:space="0" w:color="auto"/>
              </w:divBdr>
            </w:div>
            <w:div w:id="848249581">
              <w:marLeft w:val="0"/>
              <w:marRight w:val="0"/>
              <w:marTop w:val="0"/>
              <w:marBottom w:val="0"/>
              <w:divBdr>
                <w:top w:val="none" w:sz="0" w:space="0" w:color="auto"/>
                <w:left w:val="none" w:sz="0" w:space="0" w:color="auto"/>
                <w:bottom w:val="none" w:sz="0" w:space="0" w:color="auto"/>
                <w:right w:val="none" w:sz="0" w:space="0" w:color="auto"/>
              </w:divBdr>
            </w:div>
            <w:div w:id="1330863317">
              <w:marLeft w:val="0"/>
              <w:marRight w:val="0"/>
              <w:marTop w:val="0"/>
              <w:marBottom w:val="0"/>
              <w:divBdr>
                <w:top w:val="none" w:sz="0" w:space="0" w:color="auto"/>
                <w:left w:val="none" w:sz="0" w:space="0" w:color="auto"/>
                <w:bottom w:val="none" w:sz="0" w:space="0" w:color="auto"/>
                <w:right w:val="none" w:sz="0" w:space="0" w:color="auto"/>
              </w:divBdr>
            </w:div>
          </w:divsChild>
        </w:div>
        <w:div w:id="330259856">
          <w:marLeft w:val="0"/>
          <w:marRight w:val="0"/>
          <w:marTop w:val="0"/>
          <w:marBottom w:val="0"/>
          <w:divBdr>
            <w:top w:val="none" w:sz="0" w:space="0" w:color="auto"/>
            <w:left w:val="none" w:sz="0" w:space="0" w:color="auto"/>
            <w:bottom w:val="none" w:sz="0" w:space="0" w:color="auto"/>
            <w:right w:val="none" w:sz="0" w:space="0" w:color="auto"/>
          </w:divBdr>
          <w:divsChild>
            <w:div w:id="1186478354">
              <w:marLeft w:val="-75"/>
              <w:marRight w:val="0"/>
              <w:marTop w:val="30"/>
              <w:marBottom w:val="30"/>
              <w:divBdr>
                <w:top w:val="none" w:sz="0" w:space="0" w:color="auto"/>
                <w:left w:val="none" w:sz="0" w:space="0" w:color="auto"/>
                <w:bottom w:val="none" w:sz="0" w:space="0" w:color="auto"/>
                <w:right w:val="none" w:sz="0" w:space="0" w:color="auto"/>
              </w:divBdr>
              <w:divsChild>
                <w:div w:id="86004666">
                  <w:marLeft w:val="0"/>
                  <w:marRight w:val="0"/>
                  <w:marTop w:val="0"/>
                  <w:marBottom w:val="0"/>
                  <w:divBdr>
                    <w:top w:val="none" w:sz="0" w:space="0" w:color="auto"/>
                    <w:left w:val="none" w:sz="0" w:space="0" w:color="auto"/>
                    <w:bottom w:val="none" w:sz="0" w:space="0" w:color="auto"/>
                    <w:right w:val="none" w:sz="0" w:space="0" w:color="auto"/>
                  </w:divBdr>
                  <w:divsChild>
                    <w:div w:id="23137638">
                      <w:marLeft w:val="0"/>
                      <w:marRight w:val="0"/>
                      <w:marTop w:val="0"/>
                      <w:marBottom w:val="0"/>
                      <w:divBdr>
                        <w:top w:val="none" w:sz="0" w:space="0" w:color="auto"/>
                        <w:left w:val="none" w:sz="0" w:space="0" w:color="auto"/>
                        <w:bottom w:val="none" w:sz="0" w:space="0" w:color="auto"/>
                        <w:right w:val="none" w:sz="0" w:space="0" w:color="auto"/>
                      </w:divBdr>
                    </w:div>
                  </w:divsChild>
                </w:div>
                <w:div w:id="827479653">
                  <w:marLeft w:val="0"/>
                  <w:marRight w:val="0"/>
                  <w:marTop w:val="0"/>
                  <w:marBottom w:val="0"/>
                  <w:divBdr>
                    <w:top w:val="none" w:sz="0" w:space="0" w:color="auto"/>
                    <w:left w:val="none" w:sz="0" w:space="0" w:color="auto"/>
                    <w:bottom w:val="none" w:sz="0" w:space="0" w:color="auto"/>
                    <w:right w:val="none" w:sz="0" w:space="0" w:color="auto"/>
                  </w:divBdr>
                  <w:divsChild>
                    <w:div w:id="66729071">
                      <w:marLeft w:val="0"/>
                      <w:marRight w:val="0"/>
                      <w:marTop w:val="0"/>
                      <w:marBottom w:val="0"/>
                      <w:divBdr>
                        <w:top w:val="none" w:sz="0" w:space="0" w:color="auto"/>
                        <w:left w:val="none" w:sz="0" w:space="0" w:color="auto"/>
                        <w:bottom w:val="none" w:sz="0" w:space="0" w:color="auto"/>
                        <w:right w:val="none" w:sz="0" w:space="0" w:color="auto"/>
                      </w:divBdr>
                    </w:div>
                    <w:div w:id="570388679">
                      <w:marLeft w:val="0"/>
                      <w:marRight w:val="0"/>
                      <w:marTop w:val="0"/>
                      <w:marBottom w:val="0"/>
                      <w:divBdr>
                        <w:top w:val="none" w:sz="0" w:space="0" w:color="auto"/>
                        <w:left w:val="none" w:sz="0" w:space="0" w:color="auto"/>
                        <w:bottom w:val="none" w:sz="0" w:space="0" w:color="auto"/>
                        <w:right w:val="none" w:sz="0" w:space="0" w:color="auto"/>
                      </w:divBdr>
                    </w:div>
                    <w:div w:id="1609923523">
                      <w:marLeft w:val="0"/>
                      <w:marRight w:val="0"/>
                      <w:marTop w:val="0"/>
                      <w:marBottom w:val="0"/>
                      <w:divBdr>
                        <w:top w:val="none" w:sz="0" w:space="0" w:color="auto"/>
                        <w:left w:val="none" w:sz="0" w:space="0" w:color="auto"/>
                        <w:bottom w:val="none" w:sz="0" w:space="0" w:color="auto"/>
                        <w:right w:val="none" w:sz="0" w:space="0" w:color="auto"/>
                      </w:divBdr>
                    </w:div>
                    <w:div w:id="1633365331">
                      <w:marLeft w:val="0"/>
                      <w:marRight w:val="0"/>
                      <w:marTop w:val="0"/>
                      <w:marBottom w:val="0"/>
                      <w:divBdr>
                        <w:top w:val="none" w:sz="0" w:space="0" w:color="auto"/>
                        <w:left w:val="none" w:sz="0" w:space="0" w:color="auto"/>
                        <w:bottom w:val="none" w:sz="0" w:space="0" w:color="auto"/>
                        <w:right w:val="none" w:sz="0" w:space="0" w:color="auto"/>
                      </w:divBdr>
                    </w:div>
                    <w:div w:id="1650016063">
                      <w:marLeft w:val="0"/>
                      <w:marRight w:val="0"/>
                      <w:marTop w:val="0"/>
                      <w:marBottom w:val="0"/>
                      <w:divBdr>
                        <w:top w:val="none" w:sz="0" w:space="0" w:color="auto"/>
                        <w:left w:val="none" w:sz="0" w:space="0" w:color="auto"/>
                        <w:bottom w:val="none" w:sz="0" w:space="0" w:color="auto"/>
                        <w:right w:val="none" w:sz="0" w:space="0" w:color="auto"/>
                      </w:divBdr>
                    </w:div>
                    <w:div w:id="198196041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345061575">
          <w:marLeft w:val="0"/>
          <w:marRight w:val="0"/>
          <w:marTop w:val="0"/>
          <w:marBottom w:val="0"/>
          <w:divBdr>
            <w:top w:val="none" w:sz="0" w:space="0" w:color="auto"/>
            <w:left w:val="none" w:sz="0" w:space="0" w:color="auto"/>
            <w:bottom w:val="none" w:sz="0" w:space="0" w:color="auto"/>
            <w:right w:val="none" w:sz="0" w:space="0" w:color="auto"/>
          </w:divBdr>
        </w:div>
        <w:div w:id="384764999">
          <w:marLeft w:val="0"/>
          <w:marRight w:val="0"/>
          <w:marTop w:val="0"/>
          <w:marBottom w:val="0"/>
          <w:divBdr>
            <w:top w:val="none" w:sz="0" w:space="0" w:color="auto"/>
            <w:left w:val="none" w:sz="0" w:space="0" w:color="auto"/>
            <w:bottom w:val="none" w:sz="0" w:space="0" w:color="auto"/>
            <w:right w:val="none" w:sz="0" w:space="0" w:color="auto"/>
          </w:divBdr>
        </w:div>
        <w:div w:id="424956377">
          <w:marLeft w:val="0"/>
          <w:marRight w:val="0"/>
          <w:marTop w:val="0"/>
          <w:marBottom w:val="0"/>
          <w:divBdr>
            <w:top w:val="none" w:sz="0" w:space="0" w:color="auto"/>
            <w:left w:val="none" w:sz="0" w:space="0" w:color="auto"/>
            <w:bottom w:val="none" w:sz="0" w:space="0" w:color="auto"/>
            <w:right w:val="none" w:sz="0" w:space="0" w:color="auto"/>
          </w:divBdr>
        </w:div>
        <w:div w:id="429280383">
          <w:marLeft w:val="0"/>
          <w:marRight w:val="0"/>
          <w:marTop w:val="0"/>
          <w:marBottom w:val="0"/>
          <w:divBdr>
            <w:top w:val="none" w:sz="0" w:space="0" w:color="auto"/>
            <w:left w:val="none" w:sz="0" w:space="0" w:color="auto"/>
            <w:bottom w:val="none" w:sz="0" w:space="0" w:color="auto"/>
            <w:right w:val="none" w:sz="0" w:space="0" w:color="auto"/>
          </w:divBdr>
        </w:div>
        <w:div w:id="436295274">
          <w:marLeft w:val="0"/>
          <w:marRight w:val="0"/>
          <w:marTop w:val="0"/>
          <w:marBottom w:val="0"/>
          <w:divBdr>
            <w:top w:val="none" w:sz="0" w:space="0" w:color="auto"/>
            <w:left w:val="none" w:sz="0" w:space="0" w:color="auto"/>
            <w:bottom w:val="none" w:sz="0" w:space="0" w:color="auto"/>
            <w:right w:val="none" w:sz="0" w:space="0" w:color="auto"/>
          </w:divBdr>
        </w:div>
        <w:div w:id="448160830">
          <w:marLeft w:val="0"/>
          <w:marRight w:val="0"/>
          <w:marTop w:val="0"/>
          <w:marBottom w:val="0"/>
          <w:divBdr>
            <w:top w:val="none" w:sz="0" w:space="0" w:color="auto"/>
            <w:left w:val="none" w:sz="0" w:space="0" w:color="auto"/>
            <w:bottom w:val="none" w:sz="0" w:space="0" w:color="auto"/>
            <w:right w:val="none" w:sz="0" w:space="0" w:color="auto"/>
          </w:divBdr>
          <w:divsChild>
            <w:div w:id="141773166">
              <w:marLeft w:val="-75"/>
              <w:marRight w:val="0"/>
              <w:marTop w:val="30"/>
              <w:marBottom w:val="30"/>
              <w:divBdr>
                <w:top w:val="none" w:sz="0" w:space="0" w:color="auto"/>
                <w:left w:val="none" w:sz="0" w:space="0" w:color="auto"/>
                <w:bottom w:val="none" w:sz="0" w:space="0" w:color="auto"/>
                <w:right w:val="none" w:sz="0" w:space="0" w:color="auto"/>
              </w:divBdr>
              <w:divsChild>
                <w:div w:id="90516715">
                  <w:marLeft w:val="0"/>
                  <w:marRight w:val="0"/>
                  <w:marTop w:val="0"/>
                  <w:marBottom w:val="0"/>
                  <w:divBdr>
                    <w:top w:val="none" w:sz="0" w:space="0" w:color="auto"/>
                    <w:left w:val="none" w:sz="0" w:space="0" w:color="auto"/>
                    <w:bottom w:val="none" w:sz="0" w:space="0" w:color="auto"/>
                    <w:right w:val="none" w:sz="0" w:space="0" w:color="auto"/>
                  </w:divBdr>
                  <w:divsChild>
                    <w:div w:id="527304498">
                      <w:marLeft w:val="0"/>
                      <w:marRight w:val="0"/>
                      <w:marTop w:val="0"/>
                      <w:marBottom w:val="0"/>
                      <w:divBdr>
                        <w:top w:val="none" w:sz="0" w:space="0" w:color="auto"/>
                        <w:left w:val="none" w:sz="0" w:space="0" w:color="auto"/>
                        <w:bottom w:val="none" w:sz="0" w:space="0" w:color="auto"/>
                        <w:right w:val="none" w:sz="0" w:space="0" w:color="auto"/>
                      </w:divBdr>
                    </w:div>
                  </w:divsChild>
                </w:div>
                <w:div w:id="118768058">
                  <w:marLeft w:val="0"/>
                  <w:marRight w:val="0"/>
                  <w:marTop w:val="0"/>
                  <w:marBottom w:val="0"/>
                  <w:divBdr>
                    <w:top w:val="none" w:sz="0" w:space="0" w:color="auto"/>
                    <w:left w:val="none" w:sz="0" w:space="0" w:color="auto"/>
                    <w:bottom w:val="none" w:sz="0" w:space="0" w:color="auto"/>
                    <w:right w:val="none" w:sz="0" w:space="0" w:color="auto"/>
                  </w:divBdr>
                  <w:divsChild>
                    <w:div w:id="507410470">
                      <w:marLeft w:val="0"/>
                      <w:marRight w:val="0"/>
                      <w:marTop w:val="0"/>
                      <w:marBottom w:val="0"/>
                      <w:divBdr>
                        <w:top w:val="none" w:sz="0" w:space="0" w:color="auto"/>
                        <w:left w:val="none" w:sz="0" w:space="0" w:color="auto"/>
                        <w:bottom w:val="none" w:sz="0" w:space="0" w:color="auto"/>
                        <w:right w:val="none" w:sz="0" w:space="0" w:color="auto"/>
                      </w:divBdr>
                    </w:div>
                  </w:divsChild>
                </w:div>
                <w:div w:id="571894071">
                  <w:marLeft w:val="0"/>
                  <w:marRight w:val="0"/>
                  <w:marTop w:val="0"/>
                  <w:marBottom w:val="0"/>
                  <w:divBdr>
                    <w:top w:val="none" w:sz="0" w:space="0" w:color="auto"/>
                    <w:left w:val="none" w:sz="0" w:space="0" w:color="auto"/>
                    <w:bottom w:val="none" w:sz="0" w:space="0" w:color="auto"/>
                    <w:right w:val="none" w:sz="0" w:space="0" w:color="auto"/>
                  </w:divBdr>
                  <w:divsChild>
                    <w:div w:id="1731032163">
                      <w:marLeft w:val="0"/>
                      <w:marRight w:val="0"/>
                      <w:marTop w:val="0"/>
                      <w:marBottom w:val="0"/>
                      <w:divBdr>
                        <w:top w:val="none" w:sz="0" w:space="0" w:color="auto"/>
                        <w:left w:val="none" w:sz="0" w:space="0" w:color="auto"/>
                        <w:bottom w:val="none" w:sz="0" w:space="0" w:color="auto"/>
                        <w:right w:val="none" w:sz="0" w:space="0" w:color="auto"/>
                      </w:divBdr>
                    </w:div>
                  </w:divsChild>
                </w:div>
                <w:div w:id="926576924">
                  <w:marLeft w:val="0"/>
                  <w:marRight w:val="0"/>
                  <w:marTop w:val="0"/>
                  <w:marBottom w:val="0"/>
                  <w:divBdr>
                    <w:top w:val="none" w:sz="0" w:space="0" w:color="auto"/>
                    <w:left w:val="none" w:sz="0" w:space="0" w:color="auto"/>
                    <w:bottom w:val="none" w:sz="0" w:space="0" w:color="auto"/>
                    <w:right w:val="none" w:sz="0" w:space="0" w:color="auto"/>
                  </w:divBdr>
                  <w:divsChild>
                    <w:div w:id="1224482880">
                      <w:marLeft w:val="0"/>
                      <w:marRight w:val="0"/>
                      <w:marTop w:val="0"/>
                      <w:marBottom w:val="0"/>
                      <w:divBdr>
                        <w:top w:val="none" w:sz="0" w:space="0" w:color="auto"/>
                        <w:left w:val="none" w:sz="0" w:space="0" w:color="auto"/>
                        <w:bottom w:val="none" w:sz="0" w:space="0" w:color="auto"/>
                        <w:right w:val="none" w:sz="0" w:space="0" w:color="auto"/>
                      </w:divBdr>
                    </w:div>
                  </w:divsChild>
                </w:div>
                <w:div w:id="1051727736">
                  <w:marLeft w:val="0"/>
                  <w:marRight w:val="0"/>
                  <w:marTop w:val="0"/>
                  <w:marBottom w:val="0"/>
                  <w:divBdr>
                    <w:top w:val="none" w:sz="0" w:space="0" w:color="auto"/>
                    <w:left w:val="none" w:sz="0" w:space="0" w:color="auto"/>
                    <w:bottom w:val="none" w:sz="0" w:space="0" w:color="auto"/>
                    <w:right w:val="none" w:sz="0" w:space="0" w:color="auto"/>
                  </w:divBdr>
                  <w:divsChild>
                    <w:div w:id="1898009330">
                      <w:marLeft w:val="0"/>
                      <w:marRight w:val="0"/>
                      <w:marTop w:val="0"/>
                      <w:marBottom w:val="0"/>
                      <w:divBdr>
                        <w:top w:val="none" w:sz="0" w:space="0" w:color="auto"/>
                        <w:left w:val="none" w:sz="0" w:space="0" w:color="auto"/>
                        <w:bottom w:val="none" w:sz="0" w:space="0" w:color="auto"/>
                        <w:right w:val="none" w:sz="0" w:space="0" w:color="auto"/>
                      </w:divBdr>
                    </w:div>
                  </w:divsChild>
                </w:div>
                <w:div w:id="1457289574">
                  <w:marLeft w:val="0"/>
                  <w:marRight w:val="0"/>
                  <w:marTop w:val="0"/>
                  <w:marBottom w:val="0"/>
                  <w:divBdr>
                    <w:top w:val="none" w:sz="0" w:space="0" w:color="auto"/>
                    <w:left w:val="none" w:sz="0" w:space="0" w:color="auto"/>
                    <w:bottom w:val="none" w:sz="0" w:space="0" w:color="auto"/>
                    <w:right w:val="none" w:sz="0" w:space="0" w:color="auto"/>
                  </w:divBdr>
                  <w:divsChild>
                    <w:div w:id="84350649">
                      <w:marLeft w:val="0"/>
                      <w:marRight w:val="0"/>
                      <w:marTop w:val="0"/>
                      <w:marBottom w:val="0"/>
                      <w:divBdr>
                        <w:top w:val="none" w:sz="0" w:space="0" w:color="auto"/>
                        <w:left w:val="none" w:sz="0" w:space="0" w:color="auto"/>
                        <w:bottom w:val="none" w:sz="0" w:space="0" w:color="auto"/>
                        <w:right w:val="none" w:sz="0" w:space="0" w:color="auto"/>
                      </w:divBdr>
                    </w:div>
                  </w:divsChild>
                </w:div>
                <w:div w:id="1806778366">
                  <w:marLeft w:val="0"/>
                  <w:marRight w:val="0"/>
                  <w:marTop w:val="0"/>
                  <w:marBottom w:val="0"/>
                  <w:divBdr>
                    <w:top w:val="none" w:sz="0" w:space="0" w:color="auto"/>
                    <w:left w:val="none" w:sz="0" w:space="0" w:color="auto"/>
                    <w:bottom w:val="none" w:sz="0" w:space="0" w:color="auto"/>
                    <w:right w:val="none" w:sz="0" w:space="0" w:color="auto"/>
                  </w:divBdr>
                  <w:divsChild>
                    <w:div w:id="1782263467">
                      <w:marLeft w:val="0"/>
                      <w:marRight w:val="0"/>
                      <w:marTop w:val="0"/>
                      <w:marBottom w:val="0"/>
                      <w:divBdr>
                        <w:top w:val="none" w:sz="0" w:space="0" w:color="auto"/>
                        <w:left w:val="none" w:sz="0" w:space="0" w:color="auto"/>
                        <w:bottom w:val="none" w:sz="0" w:space="0" w:color="auto"/>
                        <w:right w:val="none" w:sz="0" w:space="0" w:color="auto"/>
                      </w:divBdr>
                    </w:div>
                  </w:divsChild>
                </w:div>
                <w:div w:id="1957523158">
                  <w:marLeft w:val="0"/>
                  <w:marRight w:val="0"/>
                  <w:marTop w:val="0"/>
                  <w:marBottom w:val="0"/>
                  <w:divBdr>
                    <w:top w:val="none" w:sz="0" w:space="0" w:color="auto"/>
                    <w:left w:val="none" w:sz="0" w:space="0" w:color="auto"/>
                    <w:bottom w:val="none" w:sz="0" w:space="0" w:color="auto"/>
                    <w:right w:val="none" w:sz="0" w:space="0" w:color="auto"/>
                  </w:divBdr>
                  <w:divsChild>
                    <w:div w:id="36945799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460734256">
          <w:marLeft w:val="0"/>
          <w:marRight w:val="0"/>
          <w:marTop w:val="0"/>
          <w:marBottom w:val="0"/>
          <w:divBdr>
            <w:top w:val="none" w:sz="0" w:space="0" w:color="auto"/>
            <w:left w:val="none" w:sz="0" w:space="0" w:color="auto"/>
            <w:bottom w:val="none" w:sz="0" w:space="0" w:color="auto"/>
            <w:right w:val="none" w:sz="0" w:space="0" w:color="auto"/>
          </w:divBdr>
        </w:div>
        <w:div w:id="467355235">
          <w:marLeft w:val="0"/>
          <w:marRight w:val="0"/>
          <w:marTop w:val="0"/>
          <w:marBottom w:val="0"/>
          <w:divBdr>
            <w:top w:val="none" w:sz="0" w:space="0" w:color="auto"/>
            <w:left w:val="none" w:sz="0" w:space="0" w:color="auto"/>
            <w:bottom w:val="none" w:sz="0" w:space="0" w:color="auto"/>
            <w:right w:val="none" w:sz="0" w:space="0" w:color="auto"/>
          </w:divBdr>
        </w:div>
        <w:div w:id="473063027">
          <w:marLeft w:val="0"/>
          <w:marRight w:val="0"/>
          <w:marTop w:val="0"/>
          <w:marBottom w:val="0"/>
          <w:divBdr>
            <w:top w:val="none" w:sz="0" w:space="0" w:color="auto"/>
            <w:left w:val="none" w:sz="0" w:space="0" w:color="auto"/>
            <w:bottom w:val="none" w:sz="0" w:space="0" w:color="auto"/>
            <w:right w:val="none" w:sz="0" w:space="0" w:color="auto"/>
          </w:divBdr>
        </w:div>
        <w:div w:id="474836816">
          <w:marLeft w:val="0"/>
          <w:marRight w:val="0"/>
          <w:marTop w:val="0"/>
          <w:marBottom w:val="0"/>
          <w:divBdr>
            <w:top w:val="none" w:sz="0" w:space="0" w:color="auto"/>
            <w:left w:val="none" w:sz="0" w:space="0" w:color="auto"/>
            <w:bottom w:val="none" w:sz="0" w:space="0" w:color="auto"/>
            <w:right w:val="none" w:sz="0" w:space="0" w:color="auto"/>
          </w:divBdr>
          <w:divsChild>
            <w:div w:id="1584101755">
              <w:marLeft w:val="-75"/>
              <w:marRight w:val="0"/>
              <w:marTop w:val="30"/>
              <w:marBottom w:val="30"/>
              <w:divBdr>
                <w:top w:val="none" w:sz="0" w:space="0" w:color="auto"/>
                <w:left w:val="none" w:sz="0" w:space="0" w:color="auto"/>
                <w:bottom w:val="none" w:sz="0" w:space="0" w:color="auto"/>
                <w:right w:val="none" w:sz="0" w:space="0" w:color="auto"/>
              </w:divBdr>
              <w:divsChild>
                <w:div w:id="136847715">
                  <w:marLeft w:val="0"/>
                  <w:marRight w:val="0"/>
                  <w:marTop w:val="0"/>
                  <w:marBottom w:val="0"/>
                  <w:divBdr>
                    <w:top w:val="none" w:sz="0" w:space="0" w:color="auto"/>
                    <w:left w:val="none" w:sz="0" w:space="0" w:color="auto"/>
                    <w:bottom w:val="none" w:sz="0" w:space="0" w:color="auto"/>
                    <w:right w:val="none" w:sz="0" w:space="0" w:color="auto"/>
                  </w:divBdr>
                  <w:divsChild>
                    <w:div w:id="927692979">
                      <w:marLeft w:val="0"/>
                      <w:marRight w:val="0"/>
                      <w:marTop w:val="0"/>
                      <w:marBottom w:val="0"/>
                      <w:divBdr>
                        <w:top w:val="none" w:sz="0" w:space="0" w:color="auto"/>
                        <w:left w:val="none" w:sz="0" w:space="0" w:color="auto"/>
                        <w:bottom w:val="none" w:sz="0" w:space="0" w:color="auto"/>
                        <w:right w:val="none" w:sz="0" w:space="0" w:color="auto"/>
                      </w:divBdr>
                    </w:div>
                  </w:divsChild>
                </w:div>
                <w:div w:id="144442143">
                  <w:marLeft w:val="0"/>
                  <w:marRight w:val="0"/>
                  <w:marTop w:val="0"/>
                  <w:marBottom w:val="0"/>
                  <w:divBdr>
                    <w:top w:val="none" w:sz="0" w:space="0" w:color="auto"/>
                    <w:left w:val="none" w:sz="0" w:space="0" w:color="auto"/>
                    <w:bottom w:val="none" w:sz="0" w:space="0" w:color="auto"/>
                    <w:right w:val="none" w:sz="0" w:space="0" w:color="auto"/>
                  </w:divBdr>
                  <w:divsChild>
                    <w:div w:id="1578518139">
                      <w:marLeft w:val="0"/>
                      <w:marRight w:val="0"/>
                      <w:marTop w:val="0"/>
                      <w:marBottom w:val="0"/>
                      <w:divBdr>
                        <w:top w:val="none" w:sz="0" w:space="0" w:color="auto"/>
                        <w:left w:val="none" w:sz="0" w:space="0" w:color="auto"/>
                        <w:bottom w:val="none" w:sz="0" w:space="0" w:color="auto"/>
                        <w:right w:val="none" w:sz="0" w:space="0" w:color="auto"/>
                      </w:divBdr>
                    </w:div>
                  </w:divsChild>
                </w:div>
                <w:div w:id="155607835">
                  <w:marLeft w:val="0"/>
                  <w:marRight w:val="0"/>
                  <w:marTop w:val="0"/>
                  <w:marBottom w:val="0"/>
                  <w:divBdr>
                    <w:top w:val="none" w:sz="0" w:space="0" w:color="auto"/>
                    <w:left w:val="none" w:sz="0" w:space="0" w:color="auto"/>
                    <w:bottom w:val="none" w:sz="0" w:space="0" w:color="auto"/>
                    <w:right w:val="none" w:sz="0" w:space="0" w:color="auto"/>
                  </w:divBdr>
                  <w:divsChild>
                    <w:div w:id="125969557">
                      <w:marLeft w:val="0"/>
                      <w:marRight w:val="0"/>
                      <w:marTop w:val="0"/>
                      <w:marBottom w:val="0"/>
                      <w:divBdr>
                        <w:top w:val="none" w:sz="0" w:space="0" w:color="auto"/>
                        <w:left w:val="none" w:sz="0" w:space="0" w:color="auto"/>
                        <w:bottom w:val="none" w:sz="0" w:space="0" w:color="auto"/>
                        <w:right w:val="none" w:sz="0" w:space="0" w:color="auto"/>
                      </w:divBdr>
                    </w:div>
                  </w:divsChild>
                </w:div>
                <w:div w:id="173955354">
                  <w:marLeft w:val="0"/>
                  <w:marRight w:val="0"/>
                  <w:marTop w:val="0"/>
                  <w:marBottom w:val="0"/>
                  <w:divBdr>
                    <w:top w:val="none" w:sz="0" w:space="0" w:color="auto"/>
                    <w:left w:val="none" w:sz="0" w:space="0" w:color="auto"/>
                    <w:bottom w:val="none" w:sz="0" w:space="0" w:color="auto"/>
                    <w:right w:val="none" w:sz="0" w:space="0" w:color="auto"/>
                  </w:divBdr>
                  <w:divsChild>
                    <w:div w:id="886183531">
                      <w:marLeft w:val="0"/>
                      <w:marRight w:val="0"/>
                      <w:marTop w:val="0"/>
                      <w:marBottom w:val="0"/>
                      <w:divBdr>
                        <w:top w:val="none" w:sz="0" w:space="0" w:color="auto"/>
                        <w:left w:val="none" w:sz="0" w:space="0" w:color="auto"/>
                        <w:bottom w:val="none" w:sz="0" w:space="0" w:color="auto"/>
                        <w:right w:val="none" w:sz="0" w:space="0" w:color="auto"/>
                      </w:divBdr>
                    </w:div>
                  </w:divsChild>
                </w:div>
                <w:div w:id="184367604">
                  <w:marLeft w:val="0"/>
                  <w:marRight w:val="0"/>
                  <w:marTop w:val="0"/>
                  <w:marBottom w:val="0"/>
                  <w:divBdr>
                    <w:top w:val="none" w:sz="0" w:space="0" w:color="auto"/>
                    <w:left w:val="none" w:sz="0" w:space="0" w:color="auto"/>
                    <w:bottom w:val="none" w:sz="0" w:space="0" w:color="auto"/>
                    <w:right w:val="none" w:sz="0" w:space="0" w:color="auto"/>
                  </w:divBdr>
                  <w:divsChild>
                    <w:div w:id="637762809">
                      <w:marLeft w:val="0"/>
                      <w:marRight w:val="0"/>
                      <w:marTop w:val="0"/>
                      <w:marBottom w:val="0"/>
                      <w:divBdr>
                        <w:top w:val="none" w:sz="0" w:space="0" w:color="auto"/>
                        <w:left w:val="none" w:sz="0" w:space="0" w:color="auto"/>
                        <w:bottom w:val="none" w:sz="0" w:space="0" w:color="auto"/>
                        <w:right w:val="none" w:sz="0" w:space="0" w:color="auto"/>
                      </w:divBdr>
                    </w:div>
                  </w:divsChild>
                </w:div>
                <w:div w:id="388305342">
                  <w:marLeft w:val="0"/>
                  <w:marRight w:val="0"/>
                  <w:marTop w:val="0"/>
                  <w:marBottom w:val="0"/>
                  <w:divBdr>
                    <w:top w:val="none" w:sz="0" w:space="0" w:color="auto"/>
                    <w:left w:val="none" w:sz="0" w:space="0" w:color="auto"/>
                    <w:bottom w:val="none" w:sz="0" w:space="0" w:color="auto"/>
                    <w:right w:val="none" w:sz="0" w:space="0" w:color="auto"/>
                  </w:divBdr>
                  <w:divsChild>
                    <w:div w:id="199510996">
                      <w:marLeft w:val="0"/>
                      <w:marRight w:val="0"/>
                      <w:marTop w:val="0"/>
                      <w:marBottom w:val="0"/>
                      <w:divBdr>
                        <w:top w:val="none" w:sz="0" w:space="0" w:color="auto"/>
                        <w:left w:val="none" w:sz="0" w:space="0" w:color="auto"/>
                        <w:bottom w:val="none" w:sz="0" w:space="0" w:color="auto"/>
                        <w:right w:val="none" w:sz="0" w:space="0" w:color="auto"/>
                      </w:divBdr>
                    </w:div>
                    <w:div w:id="1412893650">
                      <w:marLeft w:val="0"/>
                      <w:marRight w:val="0"/>
                      <w:marTop w:val="0"/>
                      <w:marBottom w:val="0"/>
                      <w:divBdr>
                        <w:top w:val="none" w:sz="0" w:space="0" w:color="auto"/>
                        <w:left w:val="none" w:sz="0" w:space="0" w:color="auto"/>
                        <w:bottom w:val="none" w:sz="0" w:space="0" w:color="auto"/>
                        <w:right w:val="none" w:sz="0" w:space="0" w:color="auto"/>
                      </w:divBdr>
                    </w:div>
                  </w:divsChild>
                </w:div>
                <w:div w:id="405303371">
                  <w:marLeft w:val="0"/>
                  <w:marRight w:val="0"/>
                  <w:marTop w:val="0"/>
                  <w:marBottom w:val="0"/>
                  <w:divBdr>
                    <w:top w:val="none" w:sz="0" w:space="0" w:color="auto"/>
                    <w:left w:val="none" w:sz="0" w:space="0" w:color="auto"/>
                    <w:bottom w:val="none" w:sz="0" w:space="0" w:color="auto"/>
                    <w:right w:val="none" w:sz="0" w:space="0" w:color="auto"/>
                  </w:divBdr>
                  <w:divsChild>
                    <w:div w:id="1615863143">
                      <w:marLeft w:val="0"/>
                      <w:marRight w:val="0"/>
                      <w:marTop w:val="0"/>
                      <w:marBottom w:val="0"/>
                      <w:divBdr>
                        <w:top w:val="none" w:sz="0" w:space="0" w:color="auto"/>
                        <w:left w:val="none" w:sz="0" w:space="0" w:color="auto"/>
                        <w:bottom w:val="none" w:sz="0" w:space="0" w:color="auto"/>
                        <w:right w:val="none" w:sz="0" w:space="0" w:color="auto"/>
                      </w:divBdr>
                    </w:div>
                  </w:divsChild>
                </w:div>
                <w:div w:id="472675874">
                  <w:marLeft w:val="0"/>
                  <w:marRight w:val="0"/>
                  <w:marTop w:val="0"/>
                  <w:marBottom w:val="0"/>
                  <w:divBdr>
                    <w:top w:val="none" w:sz="0" w:space="0" w:color="auto"/>
                    <w:left w:val="none" w:sz="0" w:space="0" w:color="auto"/>
                    <w:bottom w:val="none" w:sz="0" w:space="0" w:color="auto"/>
                    <w:right w:val="none" w:sz="0" w:space="0" w:color="auto"/>
                  </w:divBdr>
                  <w:divsChild>
                    <w:div w:id="943612972">
                      <w:marLeft w:val="0"/>
                      <w:marRight w:val="0"/>
                      <w:marTop w:val="0"/>
                      <w:marBottom w:val="0"/>
                      <w:divBdr>
                        <w:top w:val="none" w:sz="0" w:space="0" w:color="auto"/>
                        <w:left w:val="none" w:sz="0" w:space="0" w:color="auto"/>
                        <w:bottom w:val="none" w:sz="0" w:space="0" w:color="auto"/>
                        <w:right w:val="none" w:sz="0" w:space="0" w:color="auto"/>
                      </w:divBdr>
                    </w:div>
                  </w:divsChild>
                </w:div>
                <w:div w:id="507445876">
                  <w:marLeft w:val="0"/>
                  <w:marRight w:val="0"/>
                  <w:marTop w:val="0"/>
                  <w:marBottom w:val="0"/>
                  <w:divBdr>
                    <w:top w:val="none" w:sz="0" w:space="0" w:color="auto"/>
                    <w:left w:val="none" w:sz="0" w:space="0" w:color="auto"/>
                    <w:bottom w:val="none" w:sz="0" w:space="0" w:color="auto"/>
                    <w:right w:val="none" w:sz="0" w:space="0" w:color="auto"/>
                  </w:divBdr>
                  <w:divsChild>
                    <w:div w:id="1582182671">
                      <w:marLeft w:val="0"/>
                      <w:marRight w:val="0"/>
                      <w:marTop w:val="0"/>
                      <w:marBottom w:val="0"/>
                      <w:divBdr>
                        <w:top w:val="none" w:sz="0" w:space="0" w:color="auto"/>
                        <w:left w:val="none" w:sz="0" w:space="0" w:color="auto"/>
                        <w:bottom w:val="none" w:sz="0" w:space="0" w:color="auto"/>
                        <w:right w:val="none" w:sz="0" w:space="0" w:color="auto"/>
                      </w:divBdr>
                    </w:div>
                  </w:divsChild>
                </w:div>
                <w:div w:id="512380999">
                  <w:marLeft w:val="0"/>
                  <w:marRight w:val="0"/>
                  <w:marTop w:val="0"/>
                  <w:marBottom w:val="0"/>
                  <w:divBdr>
                    <w:top w:val="none" w:sz="0" w:space="0" w:color="auto"/>
                    <w:left w:val="none" w:sz="0" w:space="0" w:color="auto"/>
                    <w:bottom w:val="none" w:sz="0" w:space="0" w:color="auto"/>
                    <w:right w:val="none" w:sz="0" w:space="0" w:color="auto"/>
                  </w:divBdr>
                  <w:divsChild>
                    <w:div w:id="782186811">
                      <w:marLeft w:val="0"/>
                      <w:marRight w:val="0"/>
                      <w:marTop w:val="0"/>
                      <w:marBottom w:val="0"/>
                      <w:divBdr>
                        <w:top w:val="none" w:sz="0" w:space="0" w:color="auto"/>
                        <w:left w:val="none" w:sz="0" w:space="0" w:color="auto"/>
                        <w:bottom w:val="none" w:sz="0" w:space="0" w:color="auto"/>
                        <w:right w:val="none" w:sz="0" w:space="0" w:color="auto"/>
                      </w:divBdr>
                    </w:div>
                  </w:divsChild>
                </w:div>
                <w:div w:id="611522239">
                  <w:marLeft w:val="0"/>
                  <w:marRight w:val="0"/>
                  <w:marTop w:val="0"/>
                  <w:marBottom w:val="0"/>
                  <w:divBdr>
                    <w:top w:val="none" w:sz="0" w:space="0" w:color="auto"/>
                    <w:left w:val="none" w:sz="0" w:space="0" w:color="auto"/>
                    <w:bottom w:val="none" w:sz="0" w:space="0" w:color="auto"/>
                    <w:right w:val="none" w:sz="0" w:space="0" w:color="auto"/>
                  </w:divBdr>
                  <w:divsChild>
                    <w:div w:id="404184438">
                      <w:marLeft w:val="0"/>
                      <w:marRight w:val="0"/>
                      <w:marTop w:val="0"/>
                      <w:marBottom w:val="0"/>
                      <w:divBdr>
                        <w:top w:val="none" w:sz="0" w:space="0" w:color="auto"/>
                        <w:left w:val="none" w:sz="0" w:space="0" w:color="auto"/>
                        <w:bottom w:val="none" w:sz="0" w:space="0" w:color="auto"/>
                        <w:right w:val="none" w:sz="0" w:space="0" w:color="auto"/>
                      </w:divBdr>
                    </w:div>
                  </w:divsChild>
                </w:div>
                <w:div w:id="677735987">
                  <w:marLeft w:val="0"/>
                  <w:marRight w:val="0"/>
                  <w:marTop w:val="0"/>
                  <w:marBottom w:val="0"/>
                  <w:divBdr>
                    <w:top w:val="none" w:sz="0" w:space="0" w:color="auto"/>
                    <w:left w:val="none" w:sz="0" w:space="0" w:color="auto"/>
                    <w:bottom w:val="none" w:sz="0" w:space="0" w:color="auto"/>
                    <w:right w:val="none" w:sz="0" w:space="0" w:color="auto"/>
                  </w:divBdr>
                  <w:divsChild>
                    <w:div w:id="509487411">
                      <w:marLeft w:val="0"/>
                      <w:marRight w:val="0"/>
                      <w:marTop w:val="0"/>
                      <w:marBottom w:val="0"/>
                      <w:divBdr>
                        <w:top w:val="none" w:sz="0" w:space="0" w:color="auto"/>
                        <w:left w:val="none" w:sz="0" w:space="0" w:color="auto"/>
                        <w:bottom w:val="none" w:sz="0" w:space="0" w:color="auto"/>
                        <w:right w:val="none" w:sz="0" w:space="0" w:color="auto"/>
                      </w:divBdr>
                    </w:div>
                  </w:divsChild>
                </w:div>
                <w:div w:id="707803483">
                  <w:marLeft w:val="0"/>
                  <w:marRight w:val="0"/>
                  <w:marTop w:val="0"/>
                  <w:marBottom w:val="0"/>
                  <w:divBdr>
                    <w:top w:val="none" w:sz="0" w:space="0" w:color="auto"/>
                    <w:left w:val="none" w:sz="0" w:space="0" w:color="auto"/>
                    <w:bottom w:val="none" w:sz="0" w:space="0" w:color="auto"/>
                    <w:right w:val="none" w:sz="0" w:space="0" w:color="auto"/>
                  </w:divBdr>
                  <w:divsChild>
                    <w:div w:id="463157093">
                      <w:marLeft w:val="0"/>
                      <w:marRight w:val="0"/>
                      <w:marTop w:val="0"/>
                      <w:marBottom w:val="0"/>
                      <w:divBdr>
                        <w:top w:val="none" w:sz="0" w:space="0" w:color="auto"/>
                        <w:left w:val="none" w:sz="0" w:space="0" w:color="auto"/>
                        <w:bottom w:val="none" w:sz="0" w:space="0" w:color="auto"/>
                        <w:right w:val="none" w:sz="0" w:space="0" w:color="auto"/>
                      </w:divBdr>
                    </w:div>
                  </w:divsChild>
                </w:div>
                <w:div w:id="784429317">
                  <w:marLeft w:val="0"/>
                  <w:marRight w:val="0"/>
                  <w:marTop w:val="0"/>
                  <w:marBottom w:val="0"/>
                  <w:divBdr>
                    <w:top w:val="none" w:sz="0" w:space="0" w:color="auto"/>
                    <w:left w:val="none" w:sz="0" w:space="0" w:color="auto"/>
                    <w:bottom w:val="none" w:sz="0" w:space="0" w:color="auto"/>
                    <w:right w:val="none" w:sz="0" w:space="0" w:color="auto"/>
                  </w:divBdr>
                  <w:divsChild>
                    <w:div w:id="876086964">
                      <w:marLeft w:val="0"/>
                      <w:marRight w:val="0"/>
                      <w:marTop w:val="0"/>
                      <w:marBottom w:val="0"/>
                      <w:divBdr>
                        <w:top w:val="none" w:sz="0" w:space="0" w:color="auto"/>
                        <w:left w:val="none" w:sz="0" w:space="0" w:color="auto"/>
                        <w:bottom w:val="none" w:sz="0" w:space="0" w:color="auto"/>
                        <w:right w:val="none" w:sz="0" w:space="0" w:color="auto"/>
                      </w:divBdr>
                    </w:div>
                  </w:divsChild>
                </w:div>
                <w:div w:id="786969948">
                  <w:marLeft w:val="0"/>
                  <w:marRight w:val="0"/>
                  <w:marTop w:val="0"/>
                  <w:marBottom w:val="0"/>
                  <w:divBdr>
                    <w:top w:val="none" w:sz="0" w:space="0" w:color="auto"/>
                    <w:left w:val="none" w:sz="0" w:space="0" w:color="auto"/>
                    <w:bottom w:val="none" w:sz="0" w:space="0" w:color="auto"/>
                    <w:right w:val="none" w:sz="0" w:space="0" w:color="auto"/>
                  </w:divBdr>
                  <w:divsChild>
                    <w:div w:id="661931948">
                      <w:marLeft w:val="0"/>
                      <w:marRight w:val="0"/>
                      <w:marTop w:val="0"/>
                      <w:marBottom w:val="0"/>
                      <w:divBdr>
                        <w:top w:val="none" w:sz="0" w:space="0" w:color="auto"/>
                        <w:left w:val="none" w:sz="0" w:space="0" w:color="auto"/>
                        <w:bottom w:val="none" w:sz="0" w:space="0" w:color="auto"/>
                        <w:right w:val="none" w:sz="0" w:space="0" w:color="auto"/>
                      </w:divBdr>
                    </w:div>
                  </w:divsChild>
                </w:div>
                <w:div w:id="954168672">
                  <w:marLeft w:val="0"/>
                  <w:marRight w:val="0"/>
                  <w:marTop w:val="0"/>
                  <w:marBottom w:val="0"/>
                  <w:divBdr>
                    <w:top w:val="none" w:sz="0" w:space="0" w:color="auto"/>
                    <w:left w:val="none" w:sz="0" w:space="0" w:color="auto"/>
                    <w:bottom w:val="none" w:sz="0" w:space="0" w:color="auto"/>
                    <w:right w:val="none" w:sz="0" w:space="0" w:color="auto"/>
                  </w:divBdr>
                  <w:divsChild>
                    <w:div w:id="406269009">
                      <w:marLeft w:val="0"/>
                      <w:marRight w:val="0"/>
                      <w:marTop w:val="0"/>
                      <w:marBottom w:val="0"/>
                      <w:divBdr>
                        <w:top w:val="none" w:sz="0" w:space="0" w:color="auto"/>
                        <w:left w:val="none" w:sz="0" w:space="0" w:color="auto"/>
                        <w:bottom w:val="none" w:sz="0" w:space="0" w:color="auto"/>
                        <w:right w:val="none" w:sz="0" w:space="0" w:color="auto"/>
                      </w:divBdr>
                    </w:div>
                  </w:divsChild>
                </w:div>
                <w:div w:id="1036127263">
                  <w:marLeft w:val="0"/>
                  <w:marRight w:val="0"/>
                  <w:marTop w:val="0"/>
                  <w:marBottom w:val="0"/>
                  <w:divBdr>
                    <w:top w:val="none" w:sz="0" w:space="0" w:color="auto"/>
                    <w:left w:val="none" w:sz="0" w:space="0" w:color="auto"/>
                    <w:bottom w:val="none" w:sz="0" w:space="0" w:color="auto"/>
                    <w:right w:val="none" w:sz="0" w:space="0" w:color="auto"/>
                  </w:divBdr>
                  <w:divsChild>
                    <w:div w:id="940801715">
                      <w:marLeft w:val="0"/>
                      <w:marRight w:val="0"/>
                      <w:marTop w:val="0"/>
                      <w:marBottom w:val="0"/>
                      <w:divBdr>
                        <w:top w:val="none" w:sz="0" w:space="0" w:color="auto"/>
                        <w:left w:val="none" w:sz="0" w:space="0" w:color="auto"/>
                        <w:bottom w:val="none" w:sz="0" w:space="0" w:color="auto"/>
                        <w:right w:val="none" w:sz="0" w:space="0" w:color="auto"/>
                      </w:divBdr>
                    </w:div>
                  </w:divsChild>
                </w:div>
                <w:div w:id="1130128974">
                  <w:marLeft w:val="0"/>
                  <w:marRight w:val="0"/>
                  <w:marTop w:val="0"/>
                  <w:marBottom w:val="0"/>
                  <w:divBdr>
                    <w:top w:val="none" w:sz="0" w:space="0" w:color="auto"/>
                    <w:left w:val="none" w:sz="0" w:space="0" w:color="auto"/>
                    <w:bottom w:val="none" w:sz="0" w:space="0" w:color="auto"/>
                    <w:right w:val="none" w:sz="0" w:space="0" w:color="auto"/>
                  </w:divBdr>
                  <w:divsChild>
                    <w:div w:id="747265947">
                      <w:marLeft w:val="0"/>
                      <w:marRight w:val="0"/>
                      <w:marTop w:val="0"/>
                      <w:marBottom w:val="0"/>
                      <w:divBdr>
                        <w:top w:val="none" w:sz="0" w:space="0" w:color="auto"/>
                        <w:left w:val="none" w:sz="0" w:space="0" w:color="auto"/>
                        <w:bottom w:val="none" w:sz="0" w:space="0" w:color="auto"/>
                        <w:right w:val="none" w:sz="0" w:space="0" w:color="auto"/>
                      </w:divBdr>
                    </w:div>
                    <w:div w:id="1687898169">
                      <w:marLeft w:val="0"/>
                      <w:marRight w:val="0"/>
                      <w:marTop w:val="0"/>
                      <w:marBottom w:val="0"/>
                      <w:divBdr>
                        <w:top w:val="none" w:sz="0" w:space="0" w:color="auto"/>
                        <w:left w:val="none" w:sz="0" w:space="0" w:color="auto"/>
                        <w:bottom w:val="none" w:sz="0" w:space="0" w:color="auto"/>
                        <w:right w:val="none" w:sz="0" w:space="0" w:color="auto"/>
                      </w:divBdr>
                    </w:div>
                  </w:divsChild>
                </w:div>
                <w:div w:id="1159923182">
                  <w:marLeft w:val="0"/>
                  <w:marRight w:val="0"/>
                  <w:marTop w:val="0"/>
                  <w:marBottom w:val="0"/>
                  <w:divBdr>
                    <w:top w:val="none" w:sz="0" w:space="0" w:color="auto"/>
                    <w:left w:val="none" w:sz="0" w:space="0" w:color="auto"/>
                    <w:bottom w:val="none" w:sz="0" w:space="0" w:color="auto"/>
                    <w:right w:val="none" w:sz="0" w:space="0" w:color="auto"/>
                  </w:divBdr>
                </w:div>
                <w:div w:id="1168331154">
                  <w:marLeft w:val="0"/>
                  <w:marRight w:val="0"/>
                  <w:marTop w:val="0"/>
                  <w:marBottom w:val="0"/>
                  <w:divBdr>
                    <w:top w:val="none" w:sz="0" w:space="0" w:color="auto"/>
                    <w:left w:val="none" w:sz="0" w:space="0" w:color="auto"/>
                    <w:bottom w:val="none" w:sz="0" w:space="0" w:color="auto"/>
                    <w:right w:val="none" w:sz="0" w:space="0" w:color="auto"/>
                  </w:divBdr>
                  <w:divsChild>
                    <w:div w:id="1043405050">
                      <w:marLeft w:val="0"/>
                      <w:marRight w:val="0"/>
                      <w:marTop w:val="0"/>
                      <w:marBottom w:val="0"/>
                      <w:divBdr>
                        <w:top w:val="none" w:sz="0" w:space="0" w:color="auto"/>
                        <w:left w:val="none" w:sz="0" w:space="0" w:color="auto"/>
                        <w:bottom w:val="none" w:sz="0" w:space="0" w:color="auto"/>
                        <w:right w:val="none" w:sz="0" w:space="0" w:color="auto"/>
                      </w:divBdr>
                    </w:div>
                  </w:divsChild>
                </w:div>
                <w:div w:id="1270967621">
                  <w:marLeft w:val="0"/>
                  <w:marRight w:val="0"/>
                  <w:marTop w:val="0"/>
                  <w:marBottom w:val="0"/>
                  <w:divBdr>
                    <w:top w:val="none" w:sz="0" w:space="0" w:color="auto"/>
                    <w:left w:val="none" w:sz="0" w:space="0" w:color="auto"/>
                    <w:bottom w:val="none" w:sz="0" w:space="0" w:color="auto"/>
                    <w:right w:val="none" w:sz="0" w:space="0" w:color="auto"/>
                  </w:divBdr>
                  <w:divsChild>
                    <w:div w:id="1873834861">
                      <w:marLeft w:val="0"/>
                      <w:marRight w:val="0"/>
                      <w:marTop w:val="0"/>
                      <w:marBottom w:val="0"/>
                      <w:divBdr>
                        <w:top w:val="none" w:sz="0" w:space="0" w:color="auto"/>
                        <w:left w:val="none" w:sz="0" w:space="0" w:color="auto"/>
                        <w:bottom w:val="none" w:sz="0" w:space="0" w:color="auto"/>
                        <w:right w:val="none" w:sz="0" w:space="0" w:color="auto"/>
                      </w:divBdr>
                    </w:div>
                  </w:divsChild>
                </w:div>
                <w:div w:id="1343973866">
                  <w:marLeft w:val="0"/>
                  <w:marRight w:val="0"/>
                  <w:marTop w:val="0"/>
                  <w:marBottom w:val="0"/>
                  <w:divBdr>
                    <w:top w:val="none" w:sz="0" w:space="0" w:color="auto"/>
                    <w:left w:val="none" w:sz="0" w:space="0" w:color="auto"/>
                    <w:bottom w:val="none" w:sz="0" w:space="0" w:color="auto"/>
                    <w:right w:val="none" w:sz="0" w:space="0" w:color="auto"/>
                  </w:divBdr>
                  <w:divsChild>
                    <w:div w:id="1002664460">
                      <w:marLeft w:val="0"/>
                      <w:marRight w:val="0"/>
                      <w:marTop w:val="0"/>
                      <w:marBottom w:val="0"/>
                      <w:divBdr>
                        <w:top w:val="none" w:sz="0" w:space="0" w:color="auto"/>
                        <w:left w:val="none" w:sz="0" w:space="0" w:color="auto"/>
                        <w:bottom w:val="none" w:sz="0" w:space="0" w:color="auto"/>
                        <w:right w:val="none" w:sz="0" w:space="0" w:color="auto"/>
                      </w:divBdr>
                    </w:div>
                    <w:div w:id="1604797196">
                      <w:marLeft w:val="0"/>
                      <w:marRight w:val="0"/>
                      <w:marTop w:val="0"/>
                      <w:marBottom w:val="0"/>
                      <w:divBdr>
                        <w:top w:val="none" w:sz="0" w:space="0" w:color="auto"/>
                        <w:left w:val="none" w:sz="0" w:space="0" w:color="auto"/>
                        <w:bottom w:val="none" w:sz="0" w:space="0" w:color="auto"/>
                        <w:right w:val="none" w:sz="0" w:space="0" w:color="auto"/>
                      </w:divBdr>
                    </w:div>
                  </w:divsChild>
                </w:div>
                <w:div w:id="1397316353">
                  <w:marLeft w:val="0"/>
                  <w:marRight w:val="0"/>
                  <w:marTop w:val="0"/>
                  <w:marBottom w:val="0"/>
                  <w:divBdr>
                    <w:top w:val="none" w:sz="0" w:space="0" w:color="auto"/>
                    <w:left w:val="none" w:sz="0" w:space="0" w:color="auto"/>
                    <w:bottom w:val="none" w:sz="0" w:space="0" w:color="auto"/>
                    <w:right w:val="none" w:sz="0" w:space="0" w:color="auto"/>
                  </w:divBdr>
                  <w:divsChild>
                    <w:div w:id="979336616">
                      <w:marLeft w:val="0"/>
                      <w:marRight w:val="0"/>
                      <w:marTop w:val="0"/>
                      <w:marBottom w:val="0"/>
                      <w:divBdr>
                        <w:top w:val="none" w:sz="0" w:space="0" w:color="auto"/>
                        <w:left w:val="none" w:sz="0" w:space="0" w:color="auto"/>
                        <w:bottom w:val="none" w:sz="0" w:space="0" w:color="auto"/>
                        <w:right w:val="none" w:sz="0" w:space="0" w:color="auto"/>
                      </w:divBdr>
                    </w:div>
                  </w:divsChild>
                </w:div>
                <w:div w:id="1410811640">
                  <w:marLeft w:val="0"/>
                  <w:marRight w:val="0"/>
                  <w:marTop w:val="0"/>
                  <w:marBottom w:val="0"/>
                  <w:divBdr>
                    <w:top w:val="none" w:sz="0" w:space="0" w:color="auto"/>
                    <w:left w:val="none" w:sz="0" w:space="0" w:color="auto"/>
                    <w:bottom w:val="none" w:sz="0" w:space="0" w:color="auto"/>
                    <w:right w:val="none" w:sz="0" w:space="0" w:color="auto"/>
                  </w:divBdr>
                  <w:divsChild>
                    <w:div w:id="1416174259">
                      <w:marLeft w:val="0"/>
                      <w:marRight w:val="0"/>
                      <w:marTop w:val="0"/>
                      <w:marBottom w:val="0"/>
                      <w:divBdr>
                        <w:top w:val="none" w:sz="0" w:space="0" w:color="auto"/>
                        <w:left w:val="none" w:sz="0" w:space="0" w:color="auto"/>
                        <w:bottom w:val="none" w:sz="0" w:space="0" w:color="auto"/>
                        <w:right w:val="none" w:sz="0" w:space="0" w:color="auto"/>
                      </w:divBdr>
                    </w:div>
                  </w:divsChild>
                </w:div>
                <w:div w:id="1434090840">
                  <w:marLeft w:val="0"/>
                  <w:marRight w:val="0"/>
                  <w:marTop w:val="0"/>
                  <w:marBottom w:val="0"/>
                  <w:divBdr>
                    <w:top w:val="none" w:sz="0" w:space="0" w:color="auto"/>
                    <w:left w:val="none" w:sz="0" w:space="0" w:color="auto"/>
                    <w:bottom w:val="none" w:sz="0" w:space="0" w:color="auto"/>
                    <w:right w:val="none" w:sz="0" w:space="0" w:color="auto"/>
                  </w:divBdr>
                  <w:divsChild>
                    <w:div w:id="939138549">
                      <w:marLeft w:val="0"/>
                      <w:marRight w:val="0"/>
                      <w:marTop w:val="0"/>
                      <w:marBottom w:val="0"/>
                      <w:divBdr>
                        <w:top w:val="none" w:sz="0" w:space="0" w:color="auto"/>
                        <w:left w:val="none" w:sz="0" w:space="0" w:color="auto"/>
                        <w:bottom w:val="none" w:sz="0" w:space="0" w:color="auto"/>
                        <w:right w:val="none" w:sz="0" w:space="0" w:color="auto"/>
                      </w:divBdr>
                    </w:div>
                    <w:div w:id="1844122306">
                      <w:marLeft w:val="0"/>
                      <w:marRight w:val="0"/>
                      <w:marTop w:val="0"/>
                      <w:marBottom w:val="0"/>
                      <w:divBdr>
                        <w:top w:val="none" w:sz="0" w:space="0" w:color="auto"/>
                        <w:left w:val="none" w:sz="0" w:space="0" w:color="auto"/>
                        <w:bottom w:val="none" w:sz="0" w:space="0" w:color="auto"/>
                        <w:right w:val="none" w:sz="0" w:space="0" w:color="auto"/>
                      </w:divBdr>
                    </w:div>
                  </w:divsChild>
                </w:div>
                <w:div w:id="1526602335">
                  <w:marLeft w:val="0"/>
                  <w:marRight w:val="0"/>
                  <w:marTop w:val="0"/>
                  <w:marBottom w:val="0"/>
                  <w:divBdr>
                    <w:top w:val="none" w:sz="0" w:space="0" w:color="auto"/>
                    <w:left w:val="none" w:sz="0" w:space="0" w:color="auto"/>
                    <w:bottom w:val="none" w:sz="0" w:space="0" w:color="auto"/>
                    <w:right w:val="none" w:sz="0" w:space="0" w:color="auto"/>
                  </w:divBdr>
                  <w:divsChild>
                    <w:div w:id="338313196">
                      <w:marLeft w:val="0"/>
                      <w:marRight w:val="0"/>
                      <w:marTop w:val="0"/>
                      <w:marBottom w:val="0"/>
                      <w:divBdr>
                        <w:top w:val="none" w:sz="0" w:space="0" w:color="auto"/>
                        <w:left w:val="none" w:sz="0" w:space="0" w:color="auto"/>
                        <w:bottom w:val="none" w:sz="0" w:space="0" w:color="auto"/>
                        <w:right w:val="none" w:sz="0" w:space="0" w:color="auto"/>
                      </w:divBdr>
                    </w:div>
                    <w:div w:id="1349406562">
                      <w:marLeft w:val="0"/>
                      <w:marRight w:val="0"/>
                      <w:marTop w:val="0"/>
                      <w:marBottom w:val="0"/>
                      <w:divBdr>
                        <w:top w:val="none" w:sz="0" w:space="0" w:color="auto"/>
                        <w:left w:val="none" w:sz="0" w:space="0" w:color="auto"/>
                        <w:bottom w:val="none" w:sz="0" w:space="0" w:color="auto"/>
                        <w:right w:val="none" w:sz="0" w:space="0" w:color="auto"/>
                      </w:divBdr>
                    </w:div>
                  </w:divsChild>
                </w:div>
                <w:div w:id="1568296844">
                  <w:marLeft w:val="0"/>
                  <w:marRight w:val="0"/>
                  <w:marTop w:val="0"/>
                  <w:marBottom w:val="0"/>
                  <w:divBdr>
                    <w:top w:val="none" w:sz="0" w:space="0" w:color="auto"/>
                    <w:left w:val="none" w:sz="0" w:space="0" w:color="auto"/>
                    <w:bottom w:val="none" w:sz="0" w:space="0" w:color="auto"/>
                    <w:right w:val="none" w:sz="0" w:space="0" w:color="auto"/>
                  </w:divBdr>
                  <w:divsChild>
                    <w:div w:id="1959752094">
                      <w:marLeft w:val="0"/>
                      <w:marRight w:val="0"/>
                      <w:marTop w:val="0"/>
                      <w:marBottom w:val="0"/>
                      <w:divBdr>
                        <w:top w:val="none" w:sz="0" w:space="0" w:color="auto"/>
                        <w:left w:val="none" w:sz="0" w:space="0" w:color="auto"/>
                        <w:bottom w:val="none" w:sz="0" w:space="0" w:color="auto"/>
                        <w:right w:val="none" w:sz="0" w:space="0" w:color="auto"/>
                      </w:divBdr>
                    </w:div>
                  </w:divsChild>
                </w:div>
                <w:div w:id="1602954134">
                  <w:marLeft w:val="0"/>
                  <w:marRight w:val="0"/>
                  <w:marTop w:val="0"/>
                  <w:marBottom w:val="0"/>
                  <w:divBdr>
                    <w:top w:val="none" w:sz="0" w:space="0" w:color="auto"/>
                    <w:left w:val="none" w:sz="0" w:space="0" w:color="auto"/>
                    <w:bottom w:val="none" w:sz="0" w:space="0" w:color="auto"/>
                    <w:right w:val="none" w:sz="0" w:space="0" w:color="auto"/>
                  </w:divBdr>
                  <w:divsChild>
                    <w:div w:id="350763942">
                      <w:marLeft w:val="0"/>
                      <w:marRight w:val="0"/>
                      <w:marTop w:val="0"/>
                      <w:marBottom w:val="0"/>
                      <w:divBdr>
                        <w:top w:val="none" w:sz="0" w:space="0" w:color="auto"/>
                        <w:left w:val="none" w:sz="0" w:space="0" w:color="auto"/>
                        <w:bottom w:val="none" w:sz="0" w:space="0" w:color="auto"/>
                        <w:right w:val="none" w:sz="0" w:space="0" w:color="auto"/>
                      </w:divBdr>
                    </w:div>
                  </w:divsChild>
                </w:div>
                <w:div w:id="1628655535">
                  <w:marLeft w:val="0"/>
                  <w:marRight w:val="0"/>
                  <w:marTop w:val="0"/>
                  <w:marBottom w:val="0"/>
                  <w:divBdr>
                    <w:top w:val="none" w:sz="0" w:space="0" w:color="auto"/>
                    <w:left w:val="none" w:sz="0" w:space="0" w:color="auto"/>
                    <w:bottom w:val="none" w:sz="0" w:space="0" w:color="auto"/>
                    <w:right w:val="none" w:sz="0" w:space="0" w:color="auto"/>
                  </w:divBdr>
                  <w:divsChild>
                    <w:div w:id="976225713">
                      <w:marLeft w:val="0"/>
                      <w:marRight w:val="0"/>
                      <w:marTop w:val="0"/>
                      <w:marBottom w:val="0"/>
                      <w:divBdr>
                        <w:top w:val="none" w:sz="0" w:space="0" w:color="auto"/>
                        <w:left w:val="none" w:sz="0" w:space="0" w:color="auto"/>
                        <w:bottom w:val="none" w:sz="0" w:space="0" w:color="auto"/>
                        <w:right w:val="none" w:sz="0" w:space="0" w:color="auto"/>
                      </w:divBdr>
                    </w:div>
                  </w:divsChild>
                </w:div>
                <w:div w:id="1712074295">
                  <w:marLeft w:val="0"/>
                  <w:marRight w:val="0"/>
                  <w:marTop w:val="0"/>
                  <w:marBottom w:val="0"/>
                  <w:divBdr>
                    <w:top w:val="none" w:sz="0" w:space="0" w:color="auto"/>
                    <w:left w:val="none" w:sz="0" w:space="0" w:color="auto"/>
                    <w:bottom w:val="none" w:sz="0" w:space="0" w:color="auto"/>
                    <w:right w:val="none" w:sz="0" w:space="0" w:color="auto"/>
                  </w:divBdr>
                  <w:divsChild>
                    <w:div w:id="1720321641">
                      <w:marLeft w:val="0"/>
                      <w:marRight w:val="0"/>
                      <w:marTop w:val="0"/>
                      <w:marBottom w:val="0"/>
                      <w:divBdr>
                        <w:top w:val="none" w:sz="0" w:space="0" w:color="auto"/>
                        <w:left w:val="none" w:sz="0" w:space="0" w:color="auto"/>
                        <w:bottom w:val="none" w:sz="0" w:space="0" w:color="auto"/>
                        <w:right w:val="none" w:sz="0" w:space="0" w:color="auto"/>
                      </w:divBdr>
                    </w:div>
                  </w:divsChild>
                </w:div>
                <w:div w:id="1746952330">
                  <w:marLeft w:val="0"/>
                  <w:marRight w:val="0"/>
                  <w:marTop w:val="0"/>
                  <w:marBottom w:val="0"/>
                  <w:divBdr>
                    <w:top w:val="none" w:sz="0" w:space="0" w:color="auto"/>
                    <w:left w:val="none" w:sz="0" w:space="0" w:color="auto"/>
                    <w:bottom w:val="none" w:sz="0" w:space="0" w:color="auto"/>
                    <w:right w:val="none" w:sz="0" w:space="0" w:color="auto"/>
                  </w:divBdr>
                  <w:divsChild>
                    <w:div w:id="433550430">
                      <w:marLeft w:val="0"/>
                      <w:marRight w:val="0"/>
                      <w:marTop w:val="0"/>
                      <w:marBottom w:val="0"/>
                      <w:divBdr>
                        <w:top w:val="none" w:sz="0" w:space="0" w:color="auto"/>
                        <w:left w:val="none" w:sz="0" w:space="0" w:color="auto"/>
                        <w:bottom w:val="none" w:sz="0" w:space="0" w:color="auto"/>
                        <w:right w:val="none" w:sz="0" w:space="0" w:color="auto"/>
                      </w:divBdr>
                    </w:div>
                  </w:divsChild>
                </w:div>
                <w:div w:id="1828667691">
                  <w:marLeft w:val="0"/>
                  <w:marRight w:val="0"/>
                  <w:marTop w:val="0"/>
                  <w:marBottom w:val="0"/>
                  <w:divBdr>
                    <w:top w:val="none" w:sz="0" w:space="0" w:color="auto"/>
                    <w:left w:val="none" w:sz="0" w:space="0" w:color="auto"/>
                    <w:bottom w:val="none" w:sz="0" w:space="0" w:color="auto"/>
                    <w:right w:val="none" w:sz="0" w:space="0" w:color="auto"/>
                  </w:divBdr>
                  <w:divsChild>
                    <w:div w:id="266037488">
                      <w:marLeft w:val="0"/>
                      <w:marRight w:val="0"/>
                      <w:marTop w:val="0"/>
                      <w:marBottom w:val="0"/>
                      <w:divBdr>
                        <w:top w:val="none" w:sz="0" w:space="0" w:color="auto"/>
                        <w:left w:val="none" w:sz="0" w:space="0" w:color="auto"/>
                        <w:bottom w:val="none" w:sz="0" w:space="0" w:color="auto"/>
                        <w:right w:val="none" w:sz="0" w:space="0" w:color="auto"/>
                      </w:divBdr>
                    </w:div>
                    <w:div w:id="1159493234">
                      <w:marLeft w:val="0"/>
                      <w:marRight w:val="0"/>
                      <w:marTop w:val="0"/>
                      <w:marBottom w:val="0"/>
                      <w:divBdr>
                        <w:top w:val="none" w:sz="0" w:space="0" w:color="auto"/>
                        <w:left w:val="none" w:sz="0" w:space="0" w:color="auto"/>
                        <w:bottom w:val="none" w:sz="0" w:space="0" w:color="auto"/>
                        <w:right w:val="none" w:sz="0" w:space="0" w:color="auto"/>
                      </w:divBdr>
                    </w:div>
                  </w:divsChild>
                </w:div>
                <w:div w:id="1937014158">
                  <w:marLeft w:val="0"/>
                  <w:marRight w:val="0"/>
                  <w:marTop w:val="0"/>
                  <w:marBottom w:val="0"/>
                  <w:divBdr>
                    <w:top w:val="none" w:sz="0" w:space="0" w:color="auto"/>
                    <w:left w:val="none" w:sz="0" w:space="0" w:color="auto"/>
                    <w:bottom w:val="none" w:sz="0" w:space="0" w:color="auto"/>
                    <w:right w:val="none" w:sz="0" w:space="0" w:color="auto"/>
                  </w:divBdr>
                  <w:divsChild>
                    <w:div w:id="778992238">
                      <w:marLeft w:val="0"/>
                      <w:marRight w:val="0"/>
                      <w:marTop w:val="0"/>
                      <w:marBottom w:val="0"/>
                      <w:divBdr>
                        <w:top w:val="none" w:sz="0" w:space="0" w:color="auto"/>
                        <w:left w:val="none" w:sz="0" w:space="0" w:color="auto"/>
                        <w:bottom w:val="none" w:sz="0" w:space="0" w:color="auto"/>
                        <w:right w:val="none" w:sz="0" w:space="0" w:color="auto"/>
                      </w:divBdr>
                    </w:div>
                  </w:divsChild>
                </w:div>
                <w:div w:id="1987977778">
                  <w:marLeft w:val="0"/>
                  <w:marRight w:val="0"/>
                  <w:marTop w:val="0"/>
                  <w:marBottom w:val="0"/>
                  <w:divBdr>
                    <w:top w:val="none" w:sz="0" w:space="0" w:color="auto"/>
                    <w:left w:val="none" w:sz="0" w:space="0" w:color="auto"/>
                    <w:bottom w:val="none" w:sz="0" w:space="0" w:color="auto"/>
                    <w:right w:val="none" w:sz="0" w:space="0" w:color="auto"/>
                  </w:divBdr>
                  <w:divsChild>
                    <w:div w:id="163710436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537399857">
          <w:marLeft w:val="0"/>
          <w:marRight w:val="0"/>
          <w:marTop w:val="0"/>
          <w:marBottom w:val="0"/>
          <w:divBdr>
            <w:top w:val="none" w:sz="0" w:space="0" w:color="auto"/>
            <w:left w:val="none" w:sz="0" w:space="0" w:color="auto"/>
            <w:bottom w:val="none" w:sz="0" w:space="0" w:color="auto"/>
            <w:right w:val="none" w:sz="0" w:space="0" w:color="auto"/>
          </w:divBdr>
        </w:div>
        <w:div w:id="566913050">
          <w:marLeft w:val="0"/>
          <w:marRight w:val="0"/>
          <w:marTop w:val="0"/>
          <w:marBottom w:val="0"/>
          <w:divBdr>
            <w:top w:val="none" w:sz="0" w:space="0" w:color="auto"/>
            <w:left w:val="none" w:sz="0" w:space="0" w:color="auto"/>
            <w:bottom w:val="none" w:sz="0" w:space="0" w:color="auto"/>
            <w:right w:val="none" w:sz="0" w:space="0" w:color="auto"/>
          </w:divBdr>
        </w:div>
        <w:div w:id="571625867">
          <w:marLeft w:val="0"/>
          <w:marRight w:val="0"/>
          <w:marTop w:val="0"/>
          <w:marBottom w:val="0"/>
          <w:divBdr>
            <w:top w:val="none" w:sz="0" w:space="0" w:color="auto"/>
            <w:left w:val="none" w:sz="0" w:space="0" w:color="auto"/>
            <w:bottom w:val="none" w:sz="0" w:space="0" w:color="auto"/>
            <w:right w:val="none" w:sz="0" w:space="0" w:color="auto"/>
          </w:divBdr>
          <w:divsChild>
            <w:div w:id="80104230">
              <w:marLeft w:val="-75"/>
              <w:marRight w:val="0"/>
              <w:marTop w:val="30"/>
              <w:marBottom w:val="30"/>
              <w:divBdr>
                <w:top w:val="none" w:sz="0" w:space="0" w:color="auto"/>
                <w:left w:val="none" w:sz="0" w:space="0" w:color="auto"/>
                <w:bottom w:val="none" w:sz="0" w:space="0" w:color="auto"/>
                <w:right w:val="none" w:sz="0" w:space="0" w:color="auto"/>
              </w:divBdr>
              <w:divsChild>
                <w:div w:id="102578148">
                  <w:marLeft w:val="0"/>
                  <w:marRight w:val="0"/>
                  <w:marTop w:val="0"/>
                  <w:marBottom w:val="0"/>
                  <w:divBdr>
                    <w:top w:val="none" w:sz="0" w:space="0" w:color="auto"/>
                    <w:left w:val="none" w:sz="0" w:space="0" w:color="auto"/>
                    <w:bottom w:val="none" w:sz="0" w:space="0" w:color="auto"/>
                    <w:right w:val="none" w:sz="0" w:space="0" w:color="auto"/>
                  </w:divBdr>
                  <w:divsChild>
                    <w:div w:id="154490505">
                      <w:marLeft w:val="0"/>
                      <w:marRight w:val="0"/>
                      <w:marTop w:val="0"/>
                      <w:marBottom w:val="0"/>
                      <w:divBdr>
                        <w:top w:val="none" w:sz="0" w:space="0" w:color="auto"/>
                        <w:left w:val="none" w:sz="0" w:space="0" w:color="auto"/>
                        <w:bottom w:val="none" w:sz="0" w:space="0" w:color="auto"/>
                        <w:right w:val="none" w:sz="0" w:space="0" w:color="auto"/>
                      </w:divBdr>
                    </w:div>
                    <w:div w:id="365562354">
                      <w:marLeft w:val="0"/>
                      <w:marRight w:val="0"/>
                      <w:marTop w:val="0"/>
                      <w:marBottom w:val="0"/>
                      <w:divBdr>
                        <w:top w:val="none" w:sz="0" w:space="0" w:color="auto"/>
                        <w:left w:val="none" w:sz="0" w:space="0" w:color="auto"/>
                        <w:bottom w:val="none" w:sz="0" w:space="0" w:color="auto"/>
                        <w:right w:val="none" w:sz="0" w:space="0" w:color="auto"/>
                      </w:divBdr>
                    </w:div>
                  </w:divsChild>
                </w:div>
                <w:div w:id="529489115">
                  <w:marLeft w:val="0"/>
                  <w:marRight w:val="0"/>
                  <w:marTop w:val="0"/>
                  <w:marBottom w:val="0"/>
                  <w:divBdr>
                    <w:top w:val="none" w:sz="0" w:space="0" w:color="auto"/>
                    <w:left w:val="none" w:sz="0" w:space="0" w:color="auto"/>
                    <w:bottom w:val="none" w:sz="0" w:space="0" w:color="auto"/>
                    <w:right w:val="none" w:sz="0" w:space="0" w:color="auto"/>
                  </w:divBdr>
                  <w:divsChild>
                    <w:div w:id="597910490">
                      <w:marLeft w:val="0"/>
                      <w:marRight w:val="0"/>
                      <w:marTop w:val="0"/>
                      <w:marBottom w:val="0"/>
                      <w:divBdr>
                        <w:top w:val="none" w:sz="0" w:space="0" w:color="auto"/>
                        <w:left w:val="none" w:sz="0" w:space="0" w:color="auto"/>
                        <w:bottom w:val="none" w:sz="0" w:space="0" w:color="auto"/>
                        <w:right w:val="none" w:sz="0" w:space="0" w:color="auto"/>
                      </w:divBdr>
                    </w:div>
                    <w:div w:id="969436529">
                      <w:marLeft w:val="0"/>
                      <w:marRight w:val="0"/>
                      <w:marTop w:val="0"/>
                      <w:marBottom w:val="0"/>
                      <w:divBdr>
                        <w:top w:val="none" w:sz="0" w:space="0" w:color="auto"/>
                        <w:left w:val="none" w:sz="0" w:space="0" w:color="auto"/>
                        <w:bottom w:val="none" w:sz="0" w:space="0" w:color="auto"/>
                        <w:right w:val="none" w:sz="0" w:space="0" w:color="auto"/>
                      </w:divBdr>
                    </w:div>
                    <w:div w:id="1192106979">
                      <w:marLeft w:val="0"/>
                      <w:marRight w:val="0"/>
                      <w:marTop w:val="0"/>
                      <w:marBottom w:val="0"/>
                      <w:divBdr>
                        <w:top w:val="none" w:sz="0" w:space="0" w:color="auto"/>
                        <w:left w:val="none" w:sz="0" w:space="0" w:color="auto"/>
                        <w:bottom w:val="none" w:sz="0" w:space="0" w:color="auto"/>
                        <w:right w:val="none" w:sz="0" w:space="0" w:color="auto"/>
                      </w:divBdr>
                    </w:div>
                    <w:div w:id="1352292169">
                      <w:marLeft w:val="0"/>
                      <w:marRight w:val="0"/>
                      <w:marTop w:val="0"/>
                      <w:marBottom w:val="0"/>
                      <w:divBdr>
                        <w:top w:val="none" w:sz="0" w:space="0" w:color="auto"/>
                        <w:left w:val="none" w:sz="0" w:space="0" w:color="auto"/>
                        <w:bottom w:val="none" w:sz="0" w:space="0" w:color="auto"/>
                        <w:right w:val="none" w:sz="0" w:space="0" w:color="auto"/>
                      </w:divBdr>
                    </w:div>
                  </w:divsChild>
                </w:div>
                <w:div w:id="926157639">
                  <w:marLeft w:val="0"/>
                  <w:marRight w:val="0"/>
                  <w:marTop w:val="0"/>
                  <w:marBottom w:val="0"/>
                  <w:divBdr>
                    <w:top w:val="none" w:sz="0" w:space="0" w:color="auto"/>
                    <w:left w:val="none" w:sz="0" w:space="0" w:color="auto"/>
                    <w:bottom w:val="none" w:sz="0" w:space="0" w:color="auto"/>
                    <w:right w:val="none" w:sz="0" w:space="0" w:color="auto"/>
                  </w:divBdr>
                  <w:divsChild>
                    <w:div w:id="32466565">
                      <w:marLeft w:val="0"/>
                      <w:marRight w:val="0"/>
                      <w:marTop w:val="0"/>
                      <w:marBottom w:val="0"/>
                      <w:divBdr>
                        <w:top w:val="none" w:sz="0" w:space="0" w:color="auto"/>
                        <w:left w:val="none" w:sz="0" w:space="0" w:color="auto"/>
                        <w:bottom w:val="none" w:sz="0" w:space="0" w:color="auto"/>
                        <w:right w:val="none" w:sz="0" w:space="0" w:color="auto"/>
                      </w:divBdr>
                    </w:div>
                    <w:div w:id="151675542">
                      <w:marLeft w:val="0"/>
                      <w:marRight w:val="0"/>
                      <w:marTop w:val="0"/>
                      <w:marBottom w:val="0"/>
                      <w:divBdr>
                        <w:top w:val="none" w:sz="0" w:space="0" w:color="auto"/>
                        <w:left w:val="none" w:sz="0" w:space="0" w:color="auto"/>
                        <w:bottom w:val="none" w:sz="0" w:space="0" w:color="auto"/>
                        <w:right w:val="none" w:sz="0" w:space="0" w:color="auto"/>
                      </w:divBdr>
                    </w:div>
                    <w:div w:id="430710536">
                      <w:marLeft w:val="0"/>
                      <w:marRight w:val="0"/>
                      <w:marTop w:val="0"/>
                      <w:marBottom w:val="0"/>
                      <w:divBdr>
                        <w:top w:val="none" w:sz="0" w:space="0" w:color="auto"/>
                        <w:left w:val="none" w:sz="0" w:space="0" w:color="auto"/>
                        <w:bottom w:val="none" w:sz="0" w:space="0" w:color="auto"/>
                        <w:right w:val="none" w:sz="0" w:space="0" w:color="auto"/>
                      </w:divBdr>
                    </w:div>
                    <w:div w:id="486482315">
                      <w:marLeft w:val="0"/>
                      <w:marRight w:val="0"/>
                      <w:marTop w:val="0"/>
                      <w:marBottom w:val="0"/>
                      <w:divBdr>
                        <w:top w:val="none" w:sz="0" w:space="0" w:color="auto"/>
                        <w:left w:val="none" w:sz="0" w:space="0" w:color="auto"/>
                        <w:bottom w:val="none" w:sz="0" w:space="0" w:color="auto"/>
                        <w:right w:val="none" w:sz="0" w:space="0" w:color="auto"/>
                      </w:divBdr>
                    </w:div>
                    <w:div w:id="1230530673">
                      <w:marLeft w:val="0"/>
                      <w:marRight w:val="0"/>
                      <w:marTop w:val="0"/>
                      <w:marBottom w:val="0"/>
                      <w:divBdr>
                        <w:top w:val="none" w:sz="0" w:space="0" w:color="auto"/>
                        <w:left w:val="none" w:sz="0" w:space="0" w:color="auto"/>
                        <w:bottom w:val="none" w:sz="0" w:space="0" w:color="auto"/>
                        <w:right w:val="none" w:sz="0" w:space="0" w:color="auto"/>
                      </w:divBdr>
                    </w:div>
                    <w:div w:id="1506282507">
                      <w:marLeft w:val="0"/>
                      <w:marRight w:val="0"/>
                      <w:marTop w:val="0"/>
                      <w:marBottom w:val="0"/>
                      <w:divBdr>
                        <w:top w:val="none" w:sz="0" w:space="0" w:color="auto"/>
                        <w:left w:val="none" w:sz="0" w:space="0" w:color="auto"/>
                        <w:bottom w:val="none" w:sz="0" w:space="0" w:color="auto"/>
                        <w:right w:val="none" w:sz="0" w:space="0" w:color="auto"/>
                      </w:divBdr>
                    </w:div>
                    <w:div w:id="1779059757">
                      <w:marLeft w:val="0"/>
                      <w:marRight w:val="0"/>
                      <w:marTop w:val="0"/>
                      <w:marBottom w:val="0"/>
                      <w:divBdr>
                        <w:top w:val="none" w:sz="0" w:space="0" w:color="auto"/>
                        <w:left w:val="none" w:sz="0" w:space="0" w:color="auto"/>
                        <w:bottom w:val="none" w:sz="0" w:space="0" w:color="auto"/>
                        <w:right w:val="none" w:sz="0" w:space="0" w:color="auto"/>
                      </w:divBdr>
                    </w:div>
                  </w:divsChild>
                </w:div>
                <w:div w:id="1157652278">
                  <w:marLeft w:val="0"/>
                  <w:marRight w:val="0"/>
                  <w:marTop w:val="0"/>
                  <w:marBottom w:val="0"/>
                  <w:divBdr>
                    <w:top w:val="none" w:sz="0" w:space="0" w:color="auto"/>
                    <w:left w:val="none" w:sz="0" w:space="0" w:color="auto"/>
                    <w:bottom w:val="none" w:sz="0" w:space="0" w:color="auto"/>
                    <w:right w:val="none" w:sz="0" w:space="0" w:color="auto"/>
                  </w:divBdr>
                  <w:divsChild>
                    <w:div w:id="1460415079">
                      <w:marLeft w:val="0"/>
                      <w:marRight w:val="0"/>
                      <w:marTop w:val="0"/>
                      <w:marBottom w:val="0"/>
                      <w:divBdr>
                        <w:top w:val="none" w:sz="0" w:space="0" w:color="auto"/>
                        <w:left w:val="none" w:sz="0" w:space="0" w:color="auto"/>
                        <w:bottom w:val="none" w:sz="0" w:space="0" w:color="auto"/>
                        <w:right w:val="none" w:sz="0" w:space="0" w:color="auto"/>
                      </w:divBdr>
                    </w:div>
                  </w:divsChild>
                </w:div>
                <w:div w:id="1309245013">
                  <w:marLeft w:val="0"/>
                  <w:marRight w:val="0"/>
                  <w:marTop w:val="0"/>
                  <w:marBottom w:val="0"/>
                  <w:divBdr>
                    <w:top w:val="none" w:sz="0" w:space="0" w:color="auto"/>
                    <w:left w:val="none" w:sz="0" w:space="0" w:color="auto"/>
                    <w:bottom w:val="none" w:sz="0" w:space="0" w:color="auto"/>
                    <w:right w:val="none" w:sz="0" w:space="0" w:color="auto"/>
                  </w:divBdr>
                  <w:divsChild>
                    <w:div w:id="1549149982">
                      <w:marLeft w:val="0"/>
                      <w:marRight w:val="0"/>
                      <w:marTop w:val="0"/>
                      <w:marBottom w:val="0"/>
                      <w:divBdr>
                        <w:top w:val="none" w:sz="0" w:space="0" w:color="auto"/>
                        <w:left w:val="none" w:sz="0" w:space="0" w:color="auto"/>
                        <w:bottom w:val="none" w:sz="0" w:space="0" w:color="auto"/>
                        <w:right w:val="none" w:sz="0" w:space="0" w:color="auto"/>
                      </w:divBdr>
                    </w:div>
                  </w:divsChild>
                </w:div>
                <w:div w:id="1334140705">
                  <w:marLeft w:val="0"/>
                  <w:marRight w:val="0"/>
                  <w:marTop w:val="0"/>
                  <w:marBottom w:val="0"/>
                  <w:divBdr>
                    <w:top w:val="none" w:sz="0" w:space="0" w:color="auto"/>
                    <w:left w:val="none" w:sz="0" w:space="0" w:color="auto"/>
                    <w:bottom w:val="none" w:sz="0" w:space="0" w:color="auto"/>
                    <w:right w:val="none" w:sz="0" w:space="0" w:color="auto"/>
                  </w:divBdr>
                  <w:divsChild>
                    <w:div w:id="826897702">
                      <w:marLeft w:val="0"/>
                      <w:marRight w:val="0"/>
                      <w:marTop w:val="0"/>
                      <w:marBottom w:val="0"/>
                      <w:divBdr>
                        <w:top w:val="none" w:sz="0" w:space="0" w:color="auto"/>
                        <w:left w:val="none" w:sz="0" w:space="0" w:color="auto"/>
                        <w:bottom w:val="none" w:sz="0" w:space="0" w:color="auto"/>
                        <w:right w:val="none" w:sz="0" w:space="0" w:color="auto"/>
                      </w:divBdr>
                    </w:div>
                    <w:div w:id="1461656335">
                      <w:marLeft w:val="0"/>
                      <w:marRight w:val="0"/>
                      <w:marTop w:val="0"/>
                      <w:marBottom w:val="0"/>
                      <w:divBdr>
                        <w:top w:val="none" w:sz="0" w:space="0" w:color="auto"/>
                        <w:left w:val="none" w:sz="0" w:space="0" w:color="auto"/>
                        <w:bottom w:val="none" w:sz="0" w:space="0" w:color="auto"/>
                        <w:right w:val="none" w:sz="0" w:space="0" w:color="auto"/>
                      </w:divBdr>
                    </w:div>
                    <w:div w:id="1738212401">
                      <w:marLeft w:val="0"/>
                      <w:marRight w:val="0"/>
                      <w:marTop w:val="0"/>
                      <w:marBottom w:val="0"/>
                      <w:divBdr>
                        <w:top w:val="none" w:sz="0" w:space="0" w:color="auto"/>
                        <w:left w:val="none" w:sz="0" w:space="0" w:color="auto"/>
                        <w:bottom w:val="none" w:sz="0" w:space="0" w:color="auto"/>
                        <w:right w:val="none" w:sz="0" w:space="0" w:color="auto"/>
                      </w:divBdr>
                    </w:div>
                  </w:divsChild>
                </w:div>
                <w:div w:id="1705130986">
                  <w:marLeft w:val="0"/>
                  <w:marRight w:val="0"/>
                  <w:marTop w:val="0"/>
                  <w:marBottom w:val="0"/>
                  <w:divBdr>
                    <w:top w:val="none" w:sz="0" w:space="0" w:color="auto"/>
                    <w:left w:val="none" w:sz="0" w:space="0" w:color="auto"/>
                    <w:bottom w:val="none" w:sz="0" w:space="0" w:color="auto"/>
                    <w:right w:val="none" w:sz="0" w:space="0" w:color="auto"/>
                  </w:divBdr>
                  <w:divsChild>
                    <w:div w:id="612827894">
                      <w:marLeft w:val="0"/>
                      <w:marRight w:val="0"/>
                      <w:marTop w:val="0"/>
                      <w:marBottom w:val="0"/>
                      <w:divBdr>
                        <w:top w:val="none" w:sz="0" w:space="0" w:color="auto"/>
                        <w:left w:val="none" w:sz="0" w:space="0" w:color="auto"/>
                        <w:bottom w:val="none" w:sz="0" w:space="0" w:color="auto"/>
                        <w:right w:val="none" w:sz="0" w:space="0" w:color="auto"/>
                      </w:divBdr>
                    </w:div>
                    <w:div w:id="661934150">
                      <w:marLeft w:val="0"/>
                      <w:marRight w:val="0"/>
                      <w:marTop w:val="0"/>
                      <w:marBottom w:val="0"/>
                      <w:divBdr>
                        <w:top w:val="none" w:sz="0" w:space="0" w:color="auto"/>
                        <w:left w:val="none" w:sz="0" w:space="0" w:color="auto"/>
                        <w:bottom w:val="none" w:sz="0" w:space="0" w:color="auto"/>
                        <w:right w:val="none" w:sz="0" w:space="0" w:color="auto"/>
                      </w:divBdr>
                    </w:div>
                    <w:div w:id="905528624">
                      <w:marLeft w:val="0"/>
                      <w:marRight w:val="0"/>
                      <w:marTop w:val="0"/>
                      <w:marBottom w:val="0"/>
                      <w:divBdr>
                        <w:top w:val="none" w:sz="0" w:space="0" w:color="auto"/>
                        <w:left w:val="none" w:sz="0" w:space="0" w:color="auto"/>
                        <w:bottom w:val="none" w:sz="0" w:space="0" w:color="auto"/>
                        <w:right w:val="none" w:sz="0" w:space="0" w:color="auto"/>
                      </w:divBdr>
                    </w:div>
                    <w:div w:id="954794046">
                      <w:marLeft w:val="0"/>
                      <w:marRight w:val="0"/>
                      <w:marTop w:val="0"/>
                      <w:marBottom w:val="0"/>
                      <w:divBdr>
                        <w:top w:val="none" w:sz="0" w:space="0" w:color="auto"/>
                        <w:left w:val="none" w:sz="0" w:space="0" w:color="auto"/>
                        <w:bottom w:val="none" w:sz="0" w:space="0" w:color="auto"/>
                        <w:right w:val="none" w:sz="0" w:space="0" w:color="auto"/>
                      </w:divBdr>
                    </w:div>
                    <w:div w:id="1335179993">
                      <w:marLeft w:val="0"/>
                      <w:marRight w:val="0"/>
                      <w:marTop w:val="0"/>
                      <w:marBottom w:val="0"/>
                      <w:divBdr>
                        <w:top w:val="none" w:sz="0" w:space="0" w:color="auto"/>
                        <w:left w:val="none" w:sz="0" w:space="0" w:color="auto"/>
                        <w:bottom w:val="none" w:sz="0" w:space="0" w:color="auto"/>
                        <w:right w:val="none" w:sz="0" w:space="0" w:color="auto"/>
                      </w:divBdr>
                    </w:div>
                    <w:div w:id="1413159543">
                      <w:marLeft w:val="0"/>
                      <w:marRight w:val="0"/>
                      <w:marTop w:val="0"/>
                      <w:marBottom w:val="0"/>
                      <w:divBdr>
                        <w:top w:val="none" w:sz="0" w:space="0" w:color="auto"/>
                        <w:left w:val="none" w:sz="0" w:space="0" w:color="auto"/>
                        <w:bottom w:val="none" w:sz="0" w:space="0" w:color="auto"/>
                        <w:right w:val="none" w:sz="0" w:space="0" w:color="auto"/>
                      </w:divBdr>
                    </w:div>
                    <w:div w:id="1477138060">
                      <w:marLeft w:val="0"/>
                      <w:marRight w:val="0"/>
                      <w:marTop w:val="0"/>
                      <w:marBottom w:val="0"/>
                      <w:divBdr>
                        <w:top w:val="none" w:sz="0" w:space="0" w:color="auto"/>
                        <w:left w:val="none" w:sz="0" w:space="0" w:color="auto"/>
                        <w:bottom w:val="none" w:sz="0" w:space="0" w:color="auto"/>
                        <w:right w:val="none" w:sz="0" w:space="0" w:color="auto"/>
                      </w:divBdr>
                    </w:div>
                    <w:div w:id="1538659107">
                      <w:marLeft w:val="0"/>
                      <w:marRight w:val="0"/>
                      <w:marTop w:val="0"/>
                      <w:marBottom w:val="0"/>
                      <w:divBdr>
                        <w:top w:val="none" w:sz="0" w:space="0" w:color="auto"/>
                        <w:left w:val="none" w:sz="0" w:space="0" w:color="auto"/>
                        <w:bottom w:val="none" w:sz="0" w:space="0" w:color="auto"/>
                        <w:right w:val="none" w:sz="0" w:space="0" w:color="auto"/>
                      </w:divBdr>
                    </w:div>
                  </w:divsChild>
                </w:div>
                <w:div w:id="1726375175">
                  <w:marLeft w:val="0"/>
                  <w:marRight w:val="0"/>
                  <w:marTop w:val="0"/>
                  <w:marBottom w:val="0"/>
                  <w:divBdr>
                    <w:top w:val="none" w:sz="0" w:space="0" w:color="auto"/>
                    <w:left w:val="none" w:sz="0" w:space="0" w:color="auto"/>
                    <w:bottom w:val="none" w:sz="0" w:space="0" w:color="auto"/>
                    <w:right w:val="none" w:sz="0" w:space="0" w:color="auto"/>
                  </w:divBdr>
                  <w:divsChild>
                    <w:div w:id="1327782084">
                      <w:marLeft w:val="0"/>
                      <w:marRight w:val="0"/>
                      <w:marTop w:val="0"/>
                      <w:marBottom w:val="0"/>
                      <w:divBdr>
                        <w:top w:val="none" w:sz="0" w:space="0" w:color="auto"/>
                        <w:left w:val="none" w:sz="0" w:space="0" w:color="auto"/>
                        <w:bottom w:val="none" w:sz="0" w:space="0" w:color="auto"/>
                        <w:right w:val="none" w:sz="0" w:space="0" w:color="auto"/>
                      </w:divBdr>
                    </w:div>
                  </w:divsChild>
                </w:div>
                <w:div w:id="1905994046">
                  <w:marLeft w:val="0"/>
                  <w:marRight w:val="0"/>
                  <w:marTop w:val="0"/>
                  <w:marBottom w:val="0"/>
                  <w:divBdr>
                    <w:top w:val="none" w:sz="0" w:space="0" w:color="auto"/>
                    <w:left w:val="none" w:sz="0" w:space="0" w:color="auto"/>
                    <w:bottom w:val="none" w:sz="0" w:space="0" w:color="auto"/>
                    <w:right w:val="none" w:sz="0" w:space="0" w:color="auto"/>
                  </w:divBdr>
                  <w:divsChild>
                    <w:div w:id="1067918357">
                      <w:marLeft w:val="0"/>
                      <w:marRight w:val="0"/>
                      <w:marTop w:val="0"/>
                      <w:marBottom w:val="0"/>
                      <w:divBdr>
                        <w:top w:val="none" w:sz="0" w:space="0" w:color="auto"/>
                        <w:left w:val="none" w:sz="0" w:space="0" w:color="auto"/>
                        <w:bottom w:val="none" w:sz="0" w:space="0" w:color="auto"/>
                        <w:right w:val="none" w:sz="0" w:space="0" w:color="auto"/>
                      </w:divBdr>
                    </w:div>
                    <w:div w:id="1276599678">
                      <w:marLeft w:val="0"/>
                      <w:marRight w:val="0"/>
                      <w:marTop w:val="0"/>
                      <w:marBottom w:val="0"/>
                      <w:divBdr>
                        <w:top w:val="none" w:sz="0" w:space="0" w:color="auto"/>
                        <w:left w:val="none" w:sz="0" w:space="0" w:color="auto"/>
                        <w:bottom w:val="none" w:sz="0" w:space="0" w:color="auto"/>
                        <w:right w:val="none" w:sz="0" w:space="0" w:color="auto"/>
                      </w:divBdr>
                    </w:div>
                    <w:div w:id="1321497424">
                      <w:marLeft w:val="0"/>
                      <w:marRight w:val="0"/>
                      <w:marTop w:val="0"/>
                      <w:marBottom w:val="0"/>
                      <w:divBdr>
                        <w:top w:val="none" w:sz="0" w:space="0" w:color="auto"/>
                        <w:left w:val="none" w:sz="0" w:space="0" w:color="auto"/>
                        <w:bottom w:val="none" w:sz="0" w:space="0" w:color="auto"/>
                        <w:right w:val="none" w:sz="0" w:space="0" w:color="auto"/>
                      </w:divBdr>
                    </w:div>
                  </w:divsChild>
                </w:div>
                <w:div w:id="1978338944">
                  <w:marLeft w:val="0"/>
                  <w:marRight w:val="0"/>
                  <w:marTop w:val="0"/>
                  <w:marBottom w:val="0"/>
                  <w:divBdr>
                    <w:top w:val="none" w:sz="0" w:space="0" w:color="auto"/>
                    <w:left w:val="none" w:sz="0" w:space="0" w:color="auto"/>
                    <w:bottom w:val="none" w:sz="0" w:space="0" w:color="auto"/>
                    <w:right w:val="none" w:sz="0" w:space="0" w:color="auto"/>
                  </w:divBdr>
                  <w:divsChild>
                    <w:div w:id="24451962">
                      <w:marLeft w:val="0"/>
                      <w:marRight w:val="0"/>
                      <w:marTop w:val="0"/>
                      <w:marBottom w:val="0"/>
                      <w:divBdr>
                        <w:top w:val="none" w:sz="0" w:space="0" w:color="auto"/>
                        <w:left w:val="none" w:sz="0" w:space="0" w:color="auto"/>
                        <w:bottom w:val="none" w:sz="0" w:space="0" w:color="auto"/>
                        <w:right w:val="none" w:sz="0" w:space="0" w:color="auto"/>
                      </w:divBdr>
                    </w:div>
                    <w:div w:id="265116255">
                      <w:marLeft w:val="0"/>
                      <w:marRight w:val="0"/>
                      <w:marTop w:val="0"/>
                      <w:marBottom w:val="0"/>
                      <w:divBdr>
                        <w:top w:val="none" w:sz="0" w:space="0" w:color="auto"/>
                        <w:left w:val="none" w:sz="0" w:space="0" w:color="auto"/>
                        <w:bottom w:val="none" w:sz="0" w:space="0" w:color="auto"/>
                        <w:right w:val="none" w:sz="0" w:space="0" w:color="auto"/>
                      </w:divBdr>
                    </w:div>
                    <w:div w:id="480314181">
                      <w:marLeft w:val="0"/>
                      <w:marRight w:val="0"/>
                      <w:marTop w:val="0"/>
                      <w:marBottom w:val="0"/>
                      <w:divBdr>
                        <w:top w:val="none" w:sz="0" w:space="0" w:color="auto"/>
                        <w:left w:val="none" w:sz="0" w:space="0" w:color="auto"/>
                        <w:bottom w:val="none" w:sz="0" w:space="0" w:color="auto"/>
                        <w:right w:val="none" w:sz="0" w:space="0" w:color="auto"/>
                      </w:divBdr>
                    </w:div>
                    <w:div w:id="732313307">
                      <w:marLeft w:val="0"/>
                      <w:marRight w:val="0"/>
                      <w:marTop w:val="0"/>
                      <w:marBottom w:val="0"/>
                      <w:divBdr>
                        <w:top w:val="none" w:sz="0" w:space="0" w:color="auto"/>
                        <w:left w:val="none" w:sz="0" w:space="0" w:color="auto"/>
                        <w:bottom w:val="none" w:sz="0" w:space="0" w:color="auto"/>
                        <w:right w:val="none" w:sz="0" w:space="0" w:color="auto"/>
                      </w:divBdr>
                    </w:div>
                    <w:div w:id="899483108">
                      <w:marLeft w:val="0"/>
                      <w:marRight w:val="0"/>
                      <w:marTop w:val="0"/>
                      <w:marBottom w:val="0"/>
                      <w:divBdr>
                        <w:top w:val="none" w:sz="0" w:space="0" w:color="auto"/>
                        <w:left w:val="none" w:sz="0" w:space="0" w:color="auto"/>
                        <w:bottom w:val="none" w:sz="0" w:space="0" w:color="auto"/>
                        <w:right w:val="none" w:sz="0" w:space="0" w:color="auto"/>
                      </w:divBdr>
                    </w:div>
                    <w:div w:id="1140030456">
                      <w:marLeft w:val="0"/>
                      <w:marRight w:val="0"/>
                      <w:marTop w:val="0"/>
                      <w:marBottom w:val="0"/>
                      <w:divBdr>
                        <w:top w:val="none" w:sz="0" w:space="0" w:color="auto"/>
                        <w:left w:val="none" w:sz="0" w:space="0" w:color="auto"/>
                        <w:bottom w:val="none" w:sz="0" w:space="0" w:color="auto"/>
                        <w:right w:val="none" w:sz="0" w:space="0" w:color="auto"/>
                      </w:divBdr>
                    </w:div>
                    <w:div w:id="1229343774">
                      <w:marLeft w:val="0"/>
                      <w:marRight w:val="0"/>
                      <w:marTop w:val="0"/>
                      <w:marBottom w:val="0"/>
                      <w:divBdr>
                        <w:top w:val="none" w:sz="0" w:space="0" w:color="auto"/>
                        <w:left w:val="none" w:sz="0" w:space="0" w:color="auto"/>
                        <w:bottom w:val="none" w:sz="0" w:space="0" w:color="auto"/>
                        <w:right w:val="none" w:sz="0" w:space="0" w:color="auto"/>
                      </w:divBdr>
                    </w:div>
                    <w:div w:id="175794533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582178113">
          <w:marLeft w:val="0"/>
          <w:marRight w:val="0"/>
          <w:marTop w:val="0"/>
          <w:marBottom w:val="0"/>
          <w:divBdr>
            <w:top w:val="none" w:sz="0" w:space="0" w:color="auto"/>
            <w:left w:val="none" w:sz="0" w:space="0" w:color="auto"/>
            <w:bottom w:val="none" w:sz="0" w:space="0" w:color="auto"/>
            <w:right w:val="none" w:sz="0" w:space="0" w:color="auto"/>
          </w:divBdr>
        </w:div>
        <w:div w:id="628635097">
          <w:marLeft w:val="0"/>
          <w:marRight w:val="0"/>
          <w:marTop w:val="0"/>
          <w:marBottom w:val="0"/>
          <w:divBdr>
            <w:top w:val="none" w:sz="0" w:space="0" w:color="auto"/>
            <w:left w:val="none" w:sz="0" w:space="0" w:color="auto"/>
            <w:bottom w:val="none" w:sz="0" w:space="0" w:color="auto"/>
            <w:right w:val="none" w:sz="0" w:space="0" w:color="auto"/>
          </w:divBdr>
        </w:div>
        <w:div w:id="681202037">
          <w:marLeft w:val="0"/>
          <w:marRight w:val="0"/>
          <w:marTop w:val="0"/>
          <w:marBottom w:val="0"/>
          <w:divBdr>
            <w:top w:val="none" w:sz="0" w:space="0" w:color="auto"/>
            <w:left w:val="none" w:sz="0" w:space="0" w:color="auto"/>
            <w:bottom w:val="none" w:sz="0" w:space="0" w:color="auto"/>
            <w:right w:val="none" w:sz="0" w:space="0" w:color="auto"/>
          </w:divBdr>
        </w:div>
        <w:div w:id="718280471">
          <w:marLeft w:val="0"/>
          <w:marRight w:val="0"/>
          <w:marTop w:val="0"/>
          <w:marBottom w:val="0"/>
          <w:divBdr>
            <w:top w:val="none" w:sz="0" w:space="0" w:color="auto"/>
            <w:left w:val="none" w:sz="0" w:space="0" w:color="auto"/>
            <w:bottom w:val="none" w:sz="0" w:space="0" w:color="auto"/>
            <w:right w:val="none" w:sz="0" w:space="0" w:color="auto"/>
          </w:divBdr>
        </w:div>
        <w:div w:id="721714000">
          <w:marLeft w:val="0"/>
          <w:marRight w:val="0"/>
          <w:marTop w:val="0"/>
          <w:marBottom w:val="0"/>
          <w:divBdr>
            <w:top w:val="none" w:sz="0" w:space="0" w:color="auto"/>
            <w:left w:val="none" w:sz="0" w:space="0" w:color="auto"/>
            <w:bottom w:val="none" w:sz="0" w:space="0" w:color="auto"/>
            <w:right w:val="none" w:sz="0" w:space="0" w:color="auto"/>
          </w:divBdr>
          <w:divsChild>
            <w:div w:id="332342766">
              <w:marLeft w:val="0"/>
              <w:marRight w:val="0"/>
              <w:marTop w:val="0"/>
              <w:marBottom w:val="0"/>
              <w:divBdr>
                <w:top w:val="none" w:sz="0" w:space="0" w:color="auto"/>
                <w:left w:val="none" w:sz="0" w:space="0" w:color="auto"/>
                <w:bottom w:val="none" w:sz="0" w:space="0" w:color="auto"/>
                <w:right w:val="none" w:sz="0" w:space="0" w:color="auto"/>
              </w:divBdr>
            </w:div>
          </w:divsChild>
        </w:div>
        <w:div w:id="722368526">
          <w:marLeft w:val="0"/>
          <w:marRight w:val="0"/>
          <w:marTop w:val="0"/>
          <w:marBottom w:val="0"/>
          <w:divBdr>
            <w:top w:val="none" w:sz="0" w:space="0" w:color="auto"/>
            <w:left w:val="none" w:sz="0" w:space="0" w:color="auto"/>
            <w:bottom w:val="none" w:sz="0" w:space="0" w:color="auto"/>
            <w:right w:val="none" w:sz="0" w:space="0" w:color="auto"/>
          </w:divBdr>
        </w:div>
        <w:div w:id="736318820">
          <w:marLeft w:val="0"/>
          <w:marRight w:val="0"/>
          <w:marTop w:val="0"/>
          <w:marBottom w:val="0"/>
          <w:divBdr>
            <w:top w:val="none" w:sz="0" w:space="0" w:color="auto"/>
            <w:left w:val="none" w:sz="0" w:space="0" w:color="auto"/>
            <w:bottom w:val="none" w:sz="0" w:space="0" w:color="auto"/>
            <w:right w:val="none" w:sz="0" w:space="0" w:color="auto"/>
          </w:divBdr>
          <w:divsChild>
            <w:div w:id="1467234846">
              <w:marLeft w:val="0"/>
              <w:marRight w:val="0"/>
              <w:marTop w:val="0"/>
              <w:marBottom w:val="0"/>
              <w:divBdr>
                <w:top w:val="none" w:sz="0" w:space="0" w:color="auto"/>
                <w:left w:val="none" w:sz="0" w:space="0" w:color="auto"/>
                <w:bottom w:val="none" w:sz="0" w:space="0" w:color="auto"/>
                <w:right w:val="none" w:sz="0" w:space="0" w:color="auto"/>
              </w:divBdr>
            </w:div>
          </w:divsChild>
        </w:div>
        <w:div w:id="782042156">
          <w:marLeft w:val="0"/>
          <w:marRight w:val="0"/>
          <w:marTop w:val="0"/>
          <w:marBottom w:val="0"/>
          <w:divBdr>
            <w:top w:val="none" w:sz="0" w:space="0" w:color="auto"/>
            <w:left w:val="none" w:sz="0" w:space="0" w:color="auto"/>
            <w:bottom w:val="none" w:sz="0" w:space="0" w:color="auto"/>
            <w:right w:val="none" w:sz="0" w:space="0" w:color="auto"/>
          </w:divBdr>
        </w:div>
        <w:div w:id="862859767">
          <w:marLeft w:val="0"/>
          <w:marRight w:val="0"/>
          <w:marTop w:val="0"/>
          <w:marBottom w:val="0"/>
          <w:divBdr>
            <w:top w:val="none" w:sz="0" w:space="0" w:color="auto"/>
            <w:left w:val="none" w:sz="0" w:space="0" w:color="auto"/>
            <w:bottom w:val="none" w:sz="0" w:space="0" w:color="auto"/>
            <w:right w:val="none" w:sz="0" w:space="0" w:color="auto"/>
          </w:divBdr>
        </w:div>
        <w:div w:id="870142059">
          <w:marLeft w:val="0"/>
          <w:marRight w:val="0"/>
          <w:marTop w:val="0"/>
          <w:marBottom w:val="0"/>
          <w:divBdr>
            <w:top w:val="none" w:sz="0" w:space="0" w:color="auto"/>
            <w:left w:val="none" w:sz="0" w:space="0" w:color="auto"/>
            <w:bottom w:val="none" w:sz="0" w:space="0" w:color="auto"/>
            <w:right w:val="none" w:sz="0" w:space="0" w:color="auto"/>
          </w:divBdr>
        </w:div>
        <w:div w:id="871453995">
          <w:marLeft w:val="0"/>
          <w:marRight w:val="0"/>
          <w:marTop w:val="0"/>
          <w:marBottom w:val="0"/>
          <w:divBdr>
            <w:top w:val="none" w:sz="0" w:space="0" w:color="auto"/>
            <w:left w:val="none" w:sz="0" w:space="0" w:color="auto"/>
            <w:bottom w:val="none" w:sz="0" w:space="0" w:color="auto"/>
            <w:right w:val="none" w:sz="0" w:space="0" w:color="auto"/>
          </w:divBdr>
        </w:div>
        <w:div w:id="935357917">
          <w:marLeft w:val="0"/>
          <w:marRight w:val="0"/>
          <w:marTop w:val="0"/>
          <w:marBottom w:val="0"/>
          <w:divBdr>
            <w:top w:val="none" w:sz="0" w:space="0" w:color="auto"/>
            <w:left w:val="none" w:sz="0" w:space="0" w:color="auto"/>
            <w:bottom w:val="none" w:sz="0" w:space="0" w:color="auto"/>
            <w:right w:val="none" w:sz="0" w:space="0" w:color="auto"/>
          </w:divBdr>
        </w:div>
        <w:div w:id="985624338">
          <w:marLeft w:val="0"/>
          <w:marRight w:val="0"/>
          <w:marTop w:val="0"/>
          <w:marBottom w:val="0"/>
          <w:divBdr>
            <w:top w:val="none" w:sz="0" w:space="0" w:color="auto"/>
            <w:left w:val="none" w:sz="0" w:space="0" w:color="auto"/>
            <w:bottom w:val="none" w:sz="0" w:space="0" w:color="auto"/>
            <w:right w:val="none" w:sz="0" w:space="0" w:color="auto"/>
          </w:divBdr>
        </w:div>
        <w:div w:id="1005471779">
          <w:marLeft w:val="0"/>
          <w:marRight w:val="0"/>
          <w:marTop w:val="0"/>
          <w:marBottom w:val="0"/>
          <w:divBdr>
            <w:top w:val="none" w:sz="0" w:space="0" w:color="auto"/>
            <w:left w:val="none" w:sz="0" w:space="0" w:color="auto"/>
            <w:bottom w:val="none" w:sz="0" w:space="0" w:color="auto"/>
            <w:right w:val="none" w:sz="0" w:space="0" w:color="auto"/>
          </w:divBdr>
          <w:divsChild>
            <w:div w:id="686100356">
              <w:marLeft w:val="0"/>
              <w:marRight w:val="0"/>
              <w:marTop w:val="0"/>
              <w:marBottom w:val="0"/>
              <w:divBdr>
                <w:top w:val="none" w:sz="0" w:space="0" w:color="auto"/>
                <w:left w:val="none" w:sz="0" w:space="0" w:color="auto"/>
                <w:bottom w:val="none" w:sz="0" w:space="0" w:color="auto"/>
                <w:right w:val="none" w:sz="0" w:space="0" w:color="auto"/>
              </w:divBdr>
            </w:div>
          </w:divsChild>
        </w:div>
        <w:div w:id="1017585376">
          <w:marLeft w:val="0"/>
          <w:marRight w:val="0"/>
          <w:marTop w:val="0"/>
          <w:marBottom w:val="0"/>
          <w:divBdr>
            <w:top w:val="none" w:sz="0" w:space="0" w:color="auto"/>
            <w:left w:val="none" w:sz="0" w:space="0" w:color="auto"/>
            <w:bottom w:val="none" w:sz="0" w:space="0" w:color="auto"/>
            <w:right w:val="none" w:sz="0" w:space="0" w:color="auto"/>
          </w:divBdr>
        </w:div>
        <w:div w:id="1037043794">
          <w:marLeft w:val="0"/>
          <w:marRight w:val="0"/>
          <w:marTop w:val="0"/>
          <w:marBottom w:val="0"/>
          <w:divBdr>
            <w:top w:val="none" w:sz="0" w:space="0" w:color="auto"/>
            <w:left w:val="none" w:sz="0" w:space="0" w:color="auto"/>
            <w:bottom w:val="none" w:sz="0" w:space="0" w:color="auto"/>
            <w:right w:val="none" w:sz="0" w:space="0" w:color="auto"/>
          </w:divBdr>
        </w:div>
        <w:div w:id="1039554037">
          <w:marLeft w:val="0"/>
          <w:marRight w:val="0"/>
          <w:marTop w:val="0"/>
          <w:marBottom w:val="0"/>
          <w:divBdr>
            <w:top w:val="none" w:sz="0" w:space="0" w:color="auto"/>
            <w:left w:val="none" w:sz="0" w:space="0" w:color="auto"/>
            <w:bottom w:val="none" w:sz="0" w:space="0" w:color="auto"/>
            <w:right w:val="none" w:sz="0" w:space="0" w:color="auto"/>
          </w:divBdr>
        </w:div>
        <w:div w:id="1040320932">
          <w:marLeft w:val="0"/>
          <w:marRight w:val="0"/>
          <w:marTop w:val="0"/>
          <w:marBottom w:val="0"/>
          <w:divBdr>
            <w:top w:val="none" w:sz="0" w:space="0" w:color="auto"/>
            <w:left w:val="none" w:sz="0" w:space="0" w:color="auto"/>
            <w:bottom w:val="none" w:sz="0" w:space="0" w:color="auto"/>
            <w:right w:val="none" w:sz="0" w:space="0" w:color="auto"/>
          </w:divBdr>
        </w:div>
        <w:div w:id="1060592381">
          <w:marLeft w:val="0"/>
          <w:marRight w:val="0"/>
          <w:marTop w:val="0"/>
          <w:marBottom w:val="0"/>
          <w:divBdr>
            <w:top w:val="none" w:sz="0" w:space="0" w:color="auto"/>
            <w:left w:val="none" w:sz="0" w:space="0" w:color="auto"/>
            <w:bottom w:val="none" w:sz="0" w:space="0" w:color="auto"/>
            <w:right w:val="none" w:sz="0" w:space="0" w:color="auto"/>
          </w:divBdr>
        </w:div>
        <w:div w:id="1065686565">
          <w:marLeft w:val="0"/>
          <w:marRight w:val="0"/>
          <w:marTop w:val="0"/>
          <w:marBottom w:val="0"/>
          <w:divBdr>
            <w:top w:val="none" w:sz="0" w:space="0" w:color="auto"/>
            <w:left w:val="none" w:sz="0" w:space="0" w:color="auto"/>
            <w:bottom w:val="none" w:sz="0" w:space="0" w:color="auto"/>
            <w:right w:val="none" w:sz="0" w:space="0" w:color="auto"/>
          </w:divBdr>
        </w:div>
        <w:div w:id="1126197752">
          <w:marLeft w:val="0"/>
          <w:marRight w:val="0"/>
          <w:marTop w:val="0"/>
          <w:marBottom w:val="0"/>
          <w:divBdr>
            <w:top w:val="none" w:sz="0" w:space="0" w:color="auto"/>
            <w:left w:val="none" w:sz="0" w:space="0" w:color="auto"/>
            <w:bottom w:val="none" w:sz="0" w:space="0" w:color="auto"/>
            <w:right w:val="none" w:sz="0" w:space="0" w:color="auto"/>
          </w:divBdr>
        </w:div>
        <w:div w:id="1132944924">
          <w:marLeft w:val="0"/>
          <w:marRight w:val="0"/>
          <w:marTop w:val="0"/>
          <w:marBottom w:val="0"/>
          <w:divBdr>
            <w:top w:val="none" w:sz="0" w:space="0" w:color="auto"/>
            <w:left w:val="none" w:sz="0" w:space="0" w:color="auto"/>
            <w:bottom w:val="none" w:sz="0" w:space="0" w:color="auto"/>
            <w:right w:val="none" w:sz="0" w:space="0" w:color="auto"/>
          </w:divBdr>
        </w:div>
        <w:div w:id="1139615080">
          <w:marLeft w:val="0"/>
          <w:marRight w:val="0"/>
          <w:marTop w:val="0"/>
          <w:marBottom w:val="0"/>
          <w:divBdr>
            <w:top w:val="none" w:sz="0" w:space="0" w:color="auto"/>
            <w:left w:val="none" w:sz="0" w:space="0" w:color="auto"/>
            <w:bottom w:val="none" w:sz="0" w:space="0" w:color="auto"/>
            <w:right w:val="none" w:sz="0" w:space="0" w:color="auto"/>
          </w:divBdr>
        </w:div>
        <w:div w:id="1164272704">
          <w:marLeft w:val="0"/>
          <w:marRight w:val="0"/>
          <w:marTop w:val="0"/>
          <w:marBottom w:val="0"/>
          <w:divBdr>
            <w:top w:val="none" w:sz="0" w:space="0" w:color="auto"/>
            <w:left w:val="none" w:sz="0" w:space="0" w:color="auto"/>
            <w:bottom w:val="none" w:sz="0" w:space="0" w:color="auto"/>
            <w:right w:val="none" w:sz="0" w:space="0" w:color="auto"/>
          </w:divBdr>
          <w:divsChild>
            <w:div w:id="596404453">
              <w:marLeft w:val="-75"/>
              <w:marRight w:val="0"/>
              <w:marTop w:val="30"/>
              <w:marBottom w:val="30"/>
              <w:divBdr>
                <w:top w:val="none" w:sz="0" w:space="0" w:color="auto"/>
                <w:left w:val="none" w:sz="0" w:space="0" w:color="auto"/>
                <w:bottom w:val="none" w:sz="0" w:space="0" w:color="auto"/>
                <w:right w:val="none" w:sz="0" w:space="0" w:color="auto"/>
              </w:divBdr>
              <w:divsChild>
                <w:div w:id="72897333">
                  <w:marLeft w:val="0"/>
                  <w:marRight w:val="0"/>
                  <w:marTop w:val="0"/>
                  <w:marBottom w:val="0"/>
                  <w:divBdr>
                    <w:top w:val="none" w:sz="0" w:space="0" w:color="auto"/>
                    <w:left w:val="none" w:sz="0" w:space="0" w:color="auto"/>
                    <w:bottom w:val="none" w:sz="0" w:space="0" w:color="auto"/>
                    <w:right w:val="none" w:sz="0" w:space="0" w:color="auto"/>
                  </w:divBdr>
                  <w:divsChild>
                    <w:div w:id="1101417701">
                      <w:marLeft w:val="0"/>
                      <w:marRight w:val="0"/>
                      <w:marTop w:val="0"/>
                      <w:marBottom w:val="0"/>
                      <w:divBdr>
                        <w:top w:val="none" w:sz="0" w:space="0" w:color="auto"/>
                        <w:left w:val="none" w:sz="0" w:space="0" w:color="auto"/>
                        <w:bottom w:val="none" w:sz="0" w:space="0" w:color="auto"/>
                        <w:right w:val="none" w:sz="0" w:space="0" w:color="auto"/>
                      </w:divBdr>
                    </w:div>
                  </w:divsChild>
                </w:div>
                <w:div w:id="1588804792">
                  <w:marLeft w:val="0"/>
                  <w:marRight w:val="0"/>
                  <w:marTop w:val="0"/>
                  <w:marBottom w:val="0"/>
                  <w:divBdr>
                    <w:top w:val="none" w:sz="0" w:space="0" w:color="auto"/>
                    <w:left w:val="none" w:sz="0" w:space="0" w:color="auto"/>
                    <w:bottom w:val="none" w:sz="0" w:space="0" w:color="auto"/>
                    <w:right w:val="none" w:sz="0" w:space="0" w:color="auto"/>
                  </w:divBdr>
                  <w:divsChild>
                    <w:div w:id="39866056">
                      <w:marLeft w:val="0"/>
                      <w:marRight w:val="0"/>
                      <w:marTop w:val="0"/>
                      <w:marBottom w:val="0"/>
                      <w:divBdr>
                        <w:top w:val="none" w:sz="0" w:space="0" w:color="auto"/>
                        <w:left w:val="none" w:sz="0" w:space="0" w:color="auto"/>
                        <w:bottom w:val="none" w:sz="0" w:space="0" w:color="auto"/>
                        <w:right w:val="none" w:sz="0" w:space="0" w:color="auto"/>
                      </w:divBdr>
                    </w:div>
                    <w:div w:id="186068830">
                      <w:marLeft w:val="0"/>
                      <w:marRight w:val="0"/>
                      <w:marTop w:val="0"/>
                      <w:marBottom w:val="0"/>
                      <w:divBdr>
                        <w:top w:val="none" w:sz="0" w:space="0" w:color="auto"/>
                        <w:left w:val="none" w:sz="0" w:space="0" w:color="auto"/>
                        <w:bottom w:val="none" w:sz="0" w:space="0" w:color="auto"/>
                        <w:right w:val="none" w:sz="0" w:space="0" w:color="auto"/>
                      </w:divBdr>
                    </w:div>
                    <w:div w:id="1223562048">
                      <w:marLeft w:val="0"/>
                      <w:marRight w:val="0"/>
                      <w:marTop w:val="0"/>
                      <w:marBottom w:val="0"/>
                      <w:divBdr>
                        <w:top w:val="none" w:sz="0" w:space="0" w:color="auto"/>
                        <w:left w:val="none" w:sz="0" w:space="0" w:color="auto"/>
                        <w:bottom w:val="none" w:sz="0" w:space="0" w:color="auto"/>
                        <w:right w:val="none" w:sz="0" w:space="0" w:color="auto"/>
                      </w:divBdr>
                    </w:div>
                    <w:div w:id="1360283049">
                      <w:marLeft w:val="0"/>
                      <w:marRight w:val="0"/>
                      <w:marTop w:val="0"/>
                      <w:marBottom w:val="0"/>
                      <w:divBdr>
                        <w:top w:val="none" w:sz="0" w:space="0" w:color="auto"/>
                        <w:left w:val="none" w:sz="0" w:space="0" w:color="auto"/>
                        <w:bottom w:val="none" w:sz="0" w:space="0" w:color="auto"/>
                        <w:right w:val="none" w:sz="0" w:space="0" w:color="auto"/>
                      </w:divBdr>
                    </w:div>
                  </w:divsChild>
                </w:div>
                <w:div w:id="2005040939">
                  <w:marLeft w:val="0"/>
                  <w:marRight w:val="0"/>
                  <w:marTop w:val="0"/>
                  <w:marBottom w:val="0"/>
                  <w:divBdr>
                    <w:top w:val="none" w:sz="0" w:space="0" w:color="auto"/>
                    <w:left w:val="none" w:sz="0" w:space="0" w:color="auto"/>
                    <w:bottom w:val="none" w:sz="0" w:space="0" w:color="auto"/>
                    <w:right w:val="none" w:sz="0" w:space="0" w:color="auto"/>
                  </w:divBdr>
                  <w:divsChild>
                    <w:div w:id="69851290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169710465">
          <w:marLeft w:val="0"/>
          <w:marRight w:val="0"/>
          <w:marTop w:val="0"/>
          <w:marBottom w:val="0"/>
          <w:divBdr>
            <w:top w:val="none" w:sz="0" w:space="0" w:color="auto"/>
            <w:left w:val="none" w:sz="0" w:space="0" w:color="auto"/>
            <w:bottom w:val="none" w:sz="0" w:space="0" w:color="auto"/>
            <w:right w:val="none" w:sz="0" w:space="0" w:color="auto"/>
          </w:divBdr>
        </w:div>
        <w:div w:id="1183057429">
          <w:marLeft w:val="0"/>
          <w:marRight w:val="0"/>
          <w:marTop w:val="0"/>
          <w:marBottom w:val="0"/>
          <w:divBdr>
            <w:top w:val="none" w:sz="0" w:space="0" w:color="auto"/>
            <w:left w:val="none" w:sz="0" w:space="0" w:color="auto"/>
            <w:bottom w:val="none" w:sz="0" w:space="0" w:color="auto"/>
            <w:right w:val="none" w:sz="0" w:space="0" w:color="auto"/>
          </w:divBdr>
        </w:div>
        <w:div w:id="1209494035">
          <w:marLeft w:val="0"/>
          <w:marRight w:val="0"/>
          <w:marTop w:val="0"/>
          <w:marBottom w:val="0"/>
          <w:divBdr>
            <w:top w:val="none" w:sz="0" w:space="0" w:color="auto"/>
            <w:left w:val="none" w:sz="0" w:space="0" w:color="auto"/>
            <w:bottom w:val="none" w:sz="0" w:space="0" w:color="auto"/>
            <w:right w:val="none" w:sz="0" w:space="0" w:color="auto"/>
          </w:divBdr>
          <w:divsChild>
            <w:div w:id="1057969166">
              <w:marLeft w:val="0"/>
              <w:marRight w:val="0"/>
              <w:marTop w:val="0"/>
              <w:marBottom w:val="0"/>
              <w:divBdr>
                <w:top w:val="none" w:sz="0" w:space="0" w:color="auto"/>
                <w:left w:val="none" w:sz="0" w:space="0" w:color="auto"/>
                <w:bottom w:val="none" w:sz="0" w:space="0" w:color="auto"/>
                <w:right w:val="none" w:sz="0" w:space="0" w:color="auto"/>
              </w:divBdr>
            </w:div>
          </w:divsChild>
        </w:div>
        <w:div w:id="1277714110">
          <w:marLeft w:val="0"/>
          <w:marRight w:val="0"/>
          <w:marTop w:val="0"/>
          <w:marBottom w:val="0"/>
          <w:divBdr>
            <w:top w:val="none" w:sz="0" w:space="0" w:color="auto"/>
            <w:left w:val="none" w:sz="0" w:space="0" w:color="auto"/>
            <w:bottom w:val="none" w:sz="0" w:space="0" w:color="auto"/>
            <w:right w:val="none" w:sz="0" w:space="0" w:color="auto"/>
          </w:divBdr>
        </w:div>
        <w:div w:id="1283924092">
          <w:marLeft w:val="0"/>
          <w:marRight w:val="0"/>
          <w:marTop w:val="0"/>
          <w:marBottom w:val="0"/>
          <w:divBdr>
            <w:top w:val="none" w:sz="0" w:space="0" w:color="auto"/>
            <w:left w:val="none" w:sz="0" w:space="0" w:color="auto"/>
            <w:bottom w:val="none" w:sz="0" w:space="0" w:color="auto"/>
            <w:right w:val="none" w:sz="0" w:space="0" w:color="auto"/>
          </w:divBdr>
          <w:divsChild>
            <w:div w:id="337781037">
              <w:marLeft w:val="0"/>
              <w:marRight w:val="0"/>
              <w:marTop w:val="0"/>
              <w:marBottom w:val="0"/>
              <w:divBdr>
                <w:top w:val="none" w:sz="0" w:space="0" w:color="auto"/>
                <w:left w:val="none" w:sz="0" w:space="0" w:color="auto"/>
                <w:bottom w:val="none" w:sz="0" w:space="0" w:color="auto"/>
                <w:right w:val="none" w:sz="0" w:space="0" w:color="auto"/>
              </w:divBdr>
            </w:div>
            <w:div w:id="1124270417">
              <w:marLeft w:val="0"/>
              <w:marRight w:val="0"/>
              <w:marTop w:val="0"/>
              <w:marBottom w:val="0"/>
              <w:divBdr>
                <w:top w:val="none" w:sz="0" w:space="0" w:color="auto"/>
                <w:left w:val="none" w:sz="0" w:space="0" w:color="auto"/>
                <w:bottom w:val="none" w:sz="0" w:space="0" w:color="auto"/>
                <w:right w:val="none" w:sz="0" w:space="0" w:color="auto"/>
              </w:divBdr>
            </w:div>
            <w:div w:id="1436367042">
              <w:marLeft w:val="0"/>
              <w:marRight w:val="0"/>
              <w:marTop w:val="0"/>
              <w:marBottom w:val="0"/>
              <w:divBdr>
                <w:top w:val="none" w:sz="0" w:space="0" w:color="auto"/>
                <w:left w:val="none" w:sz="0" w:space="0" w:color="auto"/>
                <w:bottom w:val="none" w:sz="0" w:space="0" w:color="auto"/>
                <w:right w:val="none" w:sz="0" w:space="0" w:color="auto"/>
              </w:divBdr>
            </w:div>
            <w:div w:id="1957445475">
              <w:marLeft w:val="0"/>
              <w:marRight w:val="0"/>
              <w:marTop w:val="0"/>
              <w:marBottom w:val="0"/>
              <w:divBdr>
                <w:top w:val="none" w:sz="0" w:space="0" w:color="auto"/>
                <w:left w:val="none" w:sz="0" w:space="0" w:color="auto"/>
                <w:bottom w:val="none" w:sz="0" w:space="0" w:color="auto"/>
                <w:right w:val="none" w:sz="0" w:space="0" w:color="auto"/>
              </w:divBdr>
            </w:div>
          </w:divsChild>
        </w:div>
        <w:div w:id="1302078319">
          <w:marLeft w:val="0"/>
          <w:marRight w:val="0"/>
          <w:marTop w:val="0"/>
          <w:marBottom w:val="0"/>
          <w:divBdr>
            <w:top w:val="none" w:sz="0" w:space="0" w:color="auto"/>
            <w:left w:val="none" w:sz="0" w:space="0" w:color="auto"/>
            <w:bottom w:val="none" w:sz="0" w:space="0" w:color="auto"/>
            <w:right w:val="none" w:sz="0" w:space="0" w:color="auto"/>
          </w:divBdr>
        </w:div>
        <w:div w:id="1319920941">
          <w:marLeft w:val="0"/>
          <w:marRight w:val="0"/>
          <w:marTop w:val="0"/>
          <w:marBottom w:val="0"/>
          <w:divBdr>
            <w:top w:val="none" w:sz="0" w:space="0" w:color="auto"/>
            <w:left w:val="none" w:sz="0" w:space="0" w:color="auto"/>
            <w:bottom w:val="none" w:sz="0" w:space="0" w:color="auto"/>
            <w:right w:val="none" w:sz="0" w:space="0" w:color="auto"/>
          </w:divBdr>
        </w:div>
        <w:div w:id="1385907745">
          <w:marLeft w:val="0"/>
          <w:marRight w:val="0"/>
          <w:marTop w:val="0"/>
          <w:marBottom w:val="0"/>
          <w:divBdr>
            <w:top w:val="none" w:sz="0" w:space="0" w:color="auto"/>
            <w:left w:val="none" w:sz="0" w:space="0" w:color="auto"/>
            <w:bottom w:val="none" w:sz="0" w:space="0" w:color="auto"/>
            <w:right w:val="none" w:sz="0" w:space="0" w:color="auto"/>
          </w:divBdr>
          <w:divsChild>
            <w:div w:id="1998344253">
              <w:marLeft w:val="-75"/>
              <w:marRight w:val="0"/>
              <w:marTop w:val="30"/>
              <w:marBottom w:val="30"/>
              <w:divBdr>
                <w:top w:val="none" w:sz="0" w:space="0" w:color="auto"/>
                <w:left w:val="none" w:sz="0" w:space="0" w:color="auto"/>
                <w:bottom w:val="none" w:sz="0" w:space="0" w:color="auto"/>
                <w:right w:val="none" w:sz="0" w:space="0" w:color="auto"/>
              </w:divBdr>
              <w:divsChild>
                <w:div w:id="77097876">
                  <w:marLeft w:val="0"/>
                  <w:marRight w:val="0"/>
                  <w:marTop w:val="0"/>
                  <w:marBottom w:val="0"/>
                  <w:divBdr>
                    <w:top w:val="none" w:sz="0" w:space="0" w:color="auto"/>
                    <w:left w:val="none" w:sz="0" w:space="0" w:color="auto"/>
                    <w:bottom w:val="none" w:sz="0" w:space="0" w:color="auto"/>
                    <w:right w:val="none" w:sz="0" w:space="0" w:color="auto"/>
                  </w:divBdr>
                  <w:divsChild>
                    <w:div w:id="1784107708">
                      <w:marLeft w:val="0"/>
                      <w:marRight w:val="0"/>
                      <w:marTop w:val="0"/>
                      <w:marBottom w:val="0"/>
                      <w:divBdr>
                        <w:top w:val="none" w:sz="0" w:space="0" w:color="auto"/>
                        <w:left w:val="none" w:sz="0" w:space="0" w:color="auto"/>
                        <w:bottom w:val="none" w:sz="0" w:space="0" w:color="auto"/>
                        <w:right w:val="none" w:sz="0" w:space="0" w:color="auto"/>
                      </w:divBdr>
                    </w:div>
                  </w:divsChild>
                </w:div>
                <w:div w:id="156239233">
                  <w:marLeft w:val="0"/>
                  <w:marRight w:val="0"/>
                  <w:marTop w:val="0"/>
                  <w:marBottom w:val="0"/>
                  <w:divBdr>
                    <w:top w:val="none" w:sz="0" w:space="0" w:color="auto"/>
                    <w:left w:val="none" w:sz="0" w:space="0" w:color="auto"/>
                    <w:bottom w:val="none" w:sz="0" w:space="0" w:color="auto"/>
                    <w:right w:val="none" w:sz="0" w:space="0" w:color="auto"/>
                  </w:divBdr>
                  <w:divsChild>
                    <w:div w:id="1243757175">
                      <w:marLeft w:val="0"/>
                      <w:marRight w:val="0"/>
                      <w:marTop w:val="0"/>
                      <w:marBottom w:val="0"/>
                      <w:divBdr>
                        <w:top w:val="none" w:sz="0" w:space="0" w:color="auto"/>
                        <w:left w:val="none" w:sz="0" w:space="0" w:color="auto"/>
                        <w:bottom w:val="none" w:sz="0" w:space="0" w:color="auto"/>
                        <w:right w:val="none" w:sz="0" w:space="0" w:color="auto"/>
                      </w:divBdr>
                    </w:div>
                  </w:divsChild>
                </w:div>
                <w:div w:id="238253547">
                  <w:marLeft w:val="0"/>
                  <w:marRight w:val="0"/>
                  <w:marTop w:val="0"/>
                  <w:marBottom w:val="0"/>
                  <w:divBdr>
                    <w:top w:val="none" w:sz="0" w:space="0" w:color="auto"/>
                    <w:left w:val="none" w:sz="0" w:space="0" w:color="auto"/>
                    <w:bottom w:val="none" w:sz="0" w:space="0" w:color="auto"/>
                    <w:right w:val="none" w:sz="0" w:space="0" w:color="auto"/>
                  </w:divBdr>
                  <w:divsChild>
                    <w:div w:id="737049732">
                      <w:marLeft w:val="0"/>
                      <w:marRight w:val="0"/>
                      <w:marTop w:val="0"/>
                      <w:marBottom w:val="0"/>
                      <w:divBdr>
                        <w:top w:val="none" w:sz="0" w:space="0" w:color="auto"/>
                        <w:left w:val="none" w:sz="0" w:space="0" w:color="auto"/>
                        <w:bottom w:val="none" w:sz="0" w:space="0" w:color="auto"/>
                        <w:right w:val="none" w:sz="0" w:space="0" w:color="auto"/>
                      </w:divBdr>
                    </w:div>
                  </w:divsChild>
                </w:div>
                <w:div w:id="320085806">
                  <w:marLeft w:val="0"/>
                  <w:marRight w:val="0"/>
                  <w:marTop w:val="0"/>
                  <w:marBottom w:val="0"/>
                  <w:divBdr>
                    <w:top w:val="none" w:sz="0" w:space="0" w:color="auto"/>
                    <w:left w:val="none" w:sz="0" w:space="0" w:color="auto"/>
                    <w:bottom w:val="none" w:sz="0" w:space="0" w:color="auto"/>
                    <w:right w:val="none" w:sz="0" w:space="0" w:color="auto"/>
                  </w:divBdr>
                  <w:divsChild>
                    <w:div w:id="688331812">
                      <w:marLeft w:val="0"/>
                      <w:marRight w:val="0"/>
                      <w:marTop w:val="0"/>
                      <w:marBottom w:val="0"/>
                      <w:divBdr>
                        <w:top w:val="none" w:sz="0" w:space="0" w:color="auto"/>
                        <w:left w:val="none" w:sz="0" w:space="0" w:color="auto"/>
                        <w:bottom w:val="none" w:sz="0" w:space="0" w:color="auto"/>
                        <w:right w:val="none" w:sz="0" w:space="0" w:color="auto"/>
                      </w:divBdr>
                    </w:div>
                  </w:divsChild>
                </w:div>
                <w:div w:id="334841082">
                  <w:marLeft w:val="0"/>
                  <w:marRight w:val="0"/>
                  <w:marTop w:val="0"/>
                  <w:marBottom w:val="0"/>
                  <w:divBdr>
                    <w:top w:val="none" w:sz="0" w:space="0" w:color="auto"/>
                    <w:left w:val="none" w:sz="0" w:space="0" w:color="auto"/>
                    <w:bottom w:val="none" w:sz="0" w:space="0" w:color="auto"/>
                    <w:right w:val="none" w:sz="0" w:space="0" w:color="auto"/>
                  </w:divBdr>
                  <w:divsChild>
                    <w:div w:id="1859657107">
                      <w:marLeft w:val="0"/>
                      <w:marRight w:val="0"/>
                      <w:marTop w:val="0"/>
                      <w:marBottom w:val="0"/>
                      <w:divBdr>
                        <w:top w:val="none" w:sz="0" w:space="0" w:color="auto"/>
                        <w:left w:val="none" w:sz="0" w:space="0" w:color="auto"/>
                        <w:bottom w:val="none" w:sz="0" w:space="0" w:color="auto"/>
                        <w:right w:val="none" w:sz="0" w:space="0" w:color="auto"/>
                      </w:divBdr>
                    </w:div>
                  </w:divsChild>
                </w:div>
                <w:div w:id="367798837">
                  <w:marLeft w:val="0"/>
                  <w:marRight w:val="0"/>
                  <w:marTop w:val="0"/>
                  <w:marBottom w:val="0"/>
                  <w:divBdr>
                    <w:top w:val="none" w:sz="0" w:space="0" w:color="auto"/>
                    <w:left w:val="none" w:sz="0" w:space="0" w:color="auto"/>
                    <w:bottom w:val="none" w:sz="0" w:space="0" w:color="auto"/>
                    <w:right w:val="none" w:sz="0" w:space="0" w:color="auto"/>
                  </w:divBdr>
                  <w:divsChild>
                    <w:div w:id="1069619522">
                      <w:marLeft w:val="0"/>
                      <w:marRight w:val="0"/>
                      <w:marTop w:val="0"/>
                      <w:marBottom w:val="0"/>
                      <w:divBdr>
                        <w:top w:val="none" w:sz="0" w:space="0" w:color="auto"/>
                        <w:left w:val="none" w:sz="0" w:space="0" w:color="auto"/>
                        <w:bottom w:val="none" w:sz="0" w:space="0" w:color="auto"/>
                        <w:right w:val="none" w:sz="0" w:space="0" w:color="auto"/>
                      </w:divBdr>
                    </w:div>
                  </w:divsChild>
                </w:div>
                <w:div w:id="369262465">
                  <w:marLeft w:val="0"/>
                  <w:marRight w:val="0"/>
                  <w:marTop w:val="0"/>
                  <w:marBottom w:val="0"/>
                  <w:divBdr>
                    <w:top w:val="none" w:sz="0" w:space="0" w:color="auto"/>
                    <w:left w:val="none" w:sz="0" w:space="0" w:color="auto"/>
                    <w:bottom w:val="none" w:sz="0" w:space="0" w:color="auto"/>
                    <w:right w:val="none" w:sz="0" w:space="0" w:color="auto"/>
                  </w:divBdr>
                  <w:divsChild>
                    <w:div w:id="1986275651">
                      <w:marLeft w:val="0"/>
                      <w:marRight w:val="0"/>
                      <w:marTop w:val="0"/>
                      <w:marBottom w:val="0"/>
                      <w:divBdr>
                        <w:top w:val="none" w:sz="0" w:space="0" w:color="auto"/>
                        <w:left w:val="none" w:sz="0" w:space="0" w:color="auto"/>
                        <w:bottom w:val="none" w:sz="0" w:space="0" w:color="auto"/>
                        <w:right w:val="none" w:sz="0" w:space="0" w:color="auto"/>
                      </w:divBdr>
                    </w:div>
                  </w:divsChild>
                </w:div>
                <w:div w:id="388769473">
                  <w:marLeft w:val="0"/>
                  <w:marRight w:val="0"/>
                  <w:marTop w:val="0"/>
                  <w:marBottom w:val="0"/>
                  <w:divBdr>
                    <w:top w:val="none" w:sz="0" w:space="0" w:color="auto"/>
                    <w:left w:val="none" w:sz="0" w:space="0" w:color="auto"/>
                    <w:bottom w:val="none" w:sz="0" w:space="0" w:color="auto"/>
                    <w:right w:val="none" w:sz="0" w:space="0" w:color="auto"/>
                  </w:divBdr>
                  <w:divsChild>
                    <w:div w:id="766972449">
                      <w:marLeft w:val="0"/>
                      <w:marRight w:val="0"/>
                      <w:marTop w:val="0"/>
                      <w:marBottom w:val="0"/>
                      <w:divBdr>
                        <w:top w:val="none" w:sz="0" w:space="0" w:color="auto"/>
                        <w:left w:val="none" w:sz="0" w:space="0" w:color="auto"/>
                        <w:bottom w:val="none" w:sz="0" w:space="0" w:color="auto"/>
                        <w:right w:val="none" w:sz="0" w:space="0" w:color="auto"/>
                      </w:divBdr>
                    </w:div>
                  </w:divsChild>
                </w:div>
                <w:div w:id="395862105">
                  <w:marLeft w:val="0"/>
                  <w:marRight w:val="0"/>
                  <w:marTop w:val="0"/>
                  <w:marBottom w:val="0"/>
                  <w:divBdr>
                    <w:top w:val="none" w:sz="0" w:space="0" w:color="auto"/>
                    <w:left w:val="none" w:sz="0" w:space="0" w:color="auto"/>
                    <w:bottom w:val="none" w:sz="0" w:space="0" w:color="auto"/>
                    <w:right w:val="none" w:sz="0" w:space="0" w:color="auto"/>
                  </w:divBdr>
                  <w:divsChild>
                    <w:div w:id="1177033937">
                      <w:marLeft w:val="0"/>
                      <w:marRight w:val="0"/>
                      <w:marTop w:val="0"/>
                      <w:marBottom w:val="0"/>
                      <w:divBdr>
                        <w:top w:val="none" w:sz="0" w:space="0" w:color="auto"/>
                        <w:left w:val="none" w:sz="0" w:space="0" w:color="auto"/>
                        <w:bottom w:val="none" w:sz="0" w:space="0" w:color="auto"/>
                        <w:right w:val="none" w:sz="0" w:space="0" w:color="auto"/>
                      </w:divBdr>
                    </w:div>
                  </w:divsChild>
                </w:div>
                <w:div w:id="413015074">
                  <w:marLeft w:val="0"/>
                  <w:marRight w:val="0"/>
                  <w:marTop w:val="0"/>
                  <w:marBottom w:val="0"/>
                  <w:divBdr>
                    <w:top w:val="none" w:sz="0" w:space="0" w:color="auto"/>
                    <w:left w:val="none" w:sz="0" w:space="0" w:color="auto"/>
                    <w:bottom w:val="none" w:sz="0" w:space="0" w:color="auto"/>
                    <w:right w:val="none" w:sz="0" w:space="0" w:color="auto"/>
                  </w:divBdr>
                  <w:divsChild>
                    <w:div w:id="1250194968">
                      <w:marLeft w:val="0"/>
                      <w:marRight w:val="0"/>
                      <w:marTop w:val="0"/>
                      <w:marBottom w:val="0"/>
                      <w:divBdr>
                        <w:top w:val="none" w:sz="0" w:space="0" w:color="auto"/>
                        <w:left w:val="none" w:sz="0" w:space="0" w:color="auto"/>
                        <w:bottom w:val="none" w:sz="0" w:space="0" w:color="auto"/>
                        <w:right w:val="none" w:sz="0" w:space="0" w:color="auto"/>
                      </w:divBdr>
                    </w:div>
                  </w:divsChild>
                </w:div>
                <w:div w:id="482553246">
                  <w:marLeft w:val="0"/>
                  <w:marRight w:val="0"/>
                  <w:marTop w:val="0"/>
                  <w:marBottom w:val="0"/>
                  <w:divBdr>
                    <w:top w:val="none" w:sz="0" w:space="0" w:color="auto"/>
                    <w:left w:val="none" w:sz="0" w:space="0" w:color="auto"/>
                    <w:bottom w:val="none" w:sz="0" w:space="0" w:color="auto"/>
                    <w:right w:val="none" w:sz="0" w:space="0" w:color="auto"/>
                  </w:divBdr>
                  <w:divsChild>
                    <w:div w:id="1164976368">
                      <w:marLeft w:val="0"/>
                      <w:marRight w:val="0"/>
                      <w:marTop w:val="0"/>
                      <w:marBottom w:val="0"/>
                      <w:divBdr>
                        <w:top w:val="none" w:sz="0" w:space="0" w:color="auto"/>
                        <w:left w:val="none" w:sz="0" w:space="0" w:color="auto"/>
                        <w:bottom w:val="none" w:sz="0" w:space="0" w:color="auto"/>
                        <w:right w:val="none" w:sz="0" w:space="0" w:color="auto"/>
                      </w:divBdr>
                    </w:div>
                  </w:divsChild>
                </w:div>
                <w:div w:id="494877126">
                  <w:marLeft w:val="0"/>
                  <w:marRight w:val="0"/>
                  <w:marTop w:val="0"/>
                  <w:marBottom w:val="0"/>
                  <w:divBdr>
                    <w:top w:val="none" w:sz="0" w:space="0" w:color="auto"/>
                    <w:left w:val="none" w:sz="0" w:space="0" w:color="auto"/>
                    <w:bottom w:val="none" w:sz="0" w:space="0" w:color="auto"/>
                    <w:right w:val="none" w:sz="0" w:space="0" w:color="auto"/>
                  </w:divBdr>
                  <w:divsChild>
                    <w:div w:id="1459909647">
                      <w:marLeft w:val="0"/>
                      <w:marRight w:val="0"/>
                      <w:marTop w:val="0"/>
                      <w:marBottom w:val="0"/>
                      <w:divBdr>
                        <w:top w:val="none" w:sz="0" w:space="0" w:color="auto"/>
                        <w:left w:val="none" w:sz="0" w:space="0" w:color="auto"/>
                        <w:bottom w:val="none" w:sz="0" w:space="0" w:color="auto"/>
                        <w:right w:val="none" w:sz="0" w:space="0" w:color="auto"/>
                      </w:divBdr>
                    </w:div>
                  </w:divsChild>
                </w:div>
                <w:div w:id="524902493">
                  <w:marLeft w:val="0"/>
                  <w:marRight w:val="0"/>
                  <w:marTop w:val="0"/>
                  <w:marBottom w:val="0"/>
                  <w:divBdr>
                    <w:top w:val="none" w:sz="0" w:space="0" w:color="auto"/>
                    <w:left w:val="none" w:sz="0" w:space="0" w:color="auto"/>
                    <w:bottom w:val="none" w:sz="0" w:space="0" w:color="auto"/>
                    <w:right w:val="none" w:sz="0" w:space="0" w:color="auto"/>
                  </w:divBdr>
                  <w:divsChild>
                    <w:div w:id="1630934312">
                      <w:marLeft w:val="0"/>
                      <w:marRight w:val="0"/>
                      <w:marTop w:val="0"/>
                      <w:marBottom w:val="0"/>
                      <w:divBdr>
                        <w:top w:val="none" w:sz="0" w:space="0" w:color="auto"/>
                        <w:left w:val="none" w:sz="0" w:space="0" w:color="auto"/>
                        <w:bottom w:val="none" w:sz="0" w:space="0" w:color="auto"/>
                        <w:right w:val="none" w:sz="0" w:space="0" w:color="auto"/>
                      </w:divBdr>
                    </w:div>
                  </w:divsChild>
                </w:div>
                <w:div w:id="663507675">
                  <w:marLeft w:val="0"/>
                  <w:marRight w:val="0"/>
                  <w:marTop w:val="0"/>
                  <w:marBottom w:val="0"/>
                  <w:divBdr>
                    <w:top w:val="none" w:sz="0" w:space="0" w:color="auto"/>
                    <w:left w:val="none" w:sz="0" w:space="0" w:color="auto"/>
                    <w:bottom w:val="none" w:sz="0" w:space="0" w:color="auto"/>
                    <w:right w:val="none" w:sz="0" w:space="0" w:color="auto"/>
                  </w:divBdr>
                  <w:divsChild>
                    <w:div w:id="850341145">
                      <w:marLeft w:val="0"/>
                      <w:marRight w:val="0"/>
                      <w:marTop w:val="0"/>
                      <w:marBottom w:val="0"/>
                      <w:divBdr>
                        <w:top w:val="none" w:sz="0" w:space="0" w:color="auto"/>
                        <w:left w:val="none" w:sz="0" w:space="0" w:color="auto"/>
                        <w:bottom w:val="none" w:sz="0" w:space="0" w:color="auto"/>
                        <w:right w:val="none" w:sz="0" w:space="0" w:color="auto"/>
                      </w:divBdr>
                    </w:div>
                  </w:divsChild>
                </w:div>
                <w:div w:id="1027829268">
                  <w:marLeft w:val="0"/>
                  <w:marRight w:val="0"/>
                  <w:marTop w:val="0"/>
                  <w:marBottom w:val="0"/>
                  <w:divBdr>
                    <w:top w:val="none" w:sz="0" w:space="0" w:color="auto"/>
                    <w:left w:val="none" w:sz="0" w:space="0" w:color="auto"/>
                    <w:bottom w:val="none" w:sz="0" w:space="0" w:color="auto"/>
                    <w:right w:val="none" w:sz="0" w:space="0" w:color="auto"/>
                  </w:divBdr>
                  <w:divsChild>
                    <w:div w:id="90662247">
                      <w:marLeft w:val="0"/>
                      <w:marRight w:val="0"/>
                      <w:marTop w:val="0"/>
                      <w:marBottom w:val="0"/>
                      <w:divBdr>
                        <w:top w:val="none" w:sz="0" w:space="0" w:color="auto"/>
                        <w:left w:val="none" w:sz="0" w:space="0" w:color="auto"/>
                        <w:bottom w:val="none" w:sz="0" w:space="0" w:color="auto"/>
                        <w:right w:val="none" w:sz="0" w:space="0" w:color="auto"/>
                      </w:divBdr>
                    </w:div>
                  </w:divsChild>
                </w:div>
                <w:div w:id="1336229518">
                  <w:marLeft w:val="0"/>
                  <w:marRight w:val="0"/>
                  <w:marTop w:val="0"/>
                  <w:marBottom w:val="0"/>
                  <w:divBdr>
                    <w:top w:val="none" w:sz="0" w:space="0" w:color="auto"/>
                    <w:left w:val="none" w:sz="0" w:space="0" w:color="auto"/>
                    <w:bottom w:val="none" w:sz="0" w:space="0" w:color="auto"/>
                    <w:right w:val="none" w:sz="0" w:space="0" w:color="auto"/>
                  </w:divBdr>
                  <w:divsChild>
                    <w:div w:id="444615744">
                      <w:marLeft w:val="0"/>
                      <w:marRight w:val="0"/>
                      <w:marTop w:val="0"/>
                      <w:marBottom w:val="0"/>
                      <w:divBdr>
                        <w:top w:val="none" w:sz="0" w:space="0" w:color="auto"/>
                        <w:left w:val="none" w:sz="0" w:space="0" w:color="auto"/>
                        <w:bottom w:val="none" w:sz="0" w:space="0" w:color="auto"/>
                        <w:right w:val="none" w:sz="0" w:space="0" w:color="auto"/>
                      </w:divBdr>
                    </w:div>
                  </w:divsChild>
                </w:div>
                <w:div w:id="1342511258">
                  <w:marLeft w:val="0"/>
                  <w:marRight w:val="0"/>
                  <w:marTop w:val="0"/>
                  <w:marBottom w:val="0"/>
                  <w:divBdr>
                    <w:top w:val="none" w:sz="0" w:space="0" w:color="auto"/>
                    <w:left w:val="none" w:sz="0" w:space="0" w:color="auto"/>
                    <w:bottom w:val="none" w:sz="0" w:space="0" w:color="auto"/>
                    <w:right w:val="none" w:sz="0" w:space="0" w:color="auto"/>
                  </w:divBdr>
                  <w:divsChild>
                    <w:div w:id="378669602">
                      <w:marLeft w:val="0"/>
                      <w:marRight w:val="0"/>
                      <w:marTop w:val="0"/>
                      <w:marBottom w:val="0"/>
                      <w:divBdr>
                        <w:top w:val="none" w:sz="0" w:space="0" w:color="auto"/>
                        <w:left w:val="none" w:sz="0" w:space="0" w:color="auto"/>
                        <w:bottom w:val="none" w:sz="0" w:space="0" w:color="auto"/>
                        <w:right w:val="none" w:sz="0" w:space="0" w:color="auto"/>
                      </w:divBdr>
                    </w:div>
                  </w:divsChild>
                </w:div>
                <w:div w:id="1450314747">
                  <w:marLeft w:val="0"/>
                  <w:marRight w:val="0"/>
                  <w:marTop w:val="0"/>
                  <w:marBottom w:val="0"/>
                  <w:divBdr>
                    <w:top w:val="none" w:sz="0" w:space="0" w:color="auto"/>
                    <w:left w:val="none" w:sz="0" w:space="0" w:color="auto"/>
                    <w:bottom w:val="none" w:sz="0" w:space="0" w:color="auto"/>
                    <w:right w:val="none" w:sz="0" w:space="0" w:color="auto"/>
                  </w:divBdr>
                  <w:divsChild>
                    <w:div w:id="1132551727">
                      <w:marLeft w:val="0"/>
                      <w:marRight w:val="0"/>
                      <w:marTop w:val="0"/>
                      <w:marBottom w:val="0"/>
                      <w:divBdr>
                        <w:top w:val="none" w:sz="0" w:space="0" w:color="auto"/>
                        <w:left w:val="none" w:sz="0" w:space="0" w:color="auto"/>
                        <w:bottom w:val="none" w:sz="0" w:space="0" w:color="auto"/>
                        <w:right w:val="none" w:sz="0" w:space="0" w:color="auto"/>
                      </w:divBdr>
                    </w:div>
                  </w:divsChild>
                </w:div>
                <w:div w:id="1454011612">
                  <w:marLeft w:val="0"/>
                  <w:marRight w:val="0"/>
                  <w:marTop w:val="0"/>
                  <w:marBottom w:val="0"/>
                  <w:divBdr>
                    <w:top w:val="none" w:sz="0" w:space="0" w:color="auto"/>
                    <w:left w:val="none" w:sz="0" w:space="0" w:color="auto"/>
                    <w:bottom w:val="none" w:sz="0" w:space="0" w:color="auto"/>
                    <w:right w:val="none" w:sz="0" w:space="0" w:color="auto"/>
                  </w:divBdr>
                  <w:divsChild>
                    <w:div w:id="1750930592">
                      <w:marLeft w:val="0"/>
                      <w:marRight w:val="0"/>
                      <w:marTop w:val="0"/>
                      <w:marBottom w:val="0"/>
                      <w:divBdr>
                        <w:top w:val="none" w:sz="0" w:space="0" w:color="auto"/>
                        <w:left w:val="none" w:sz="0" w:space="0" w:color="auto"/>
                        <w:bottom w:val="none" w:sz="0" w:space="0" w:color="auto"/>
                        <w:right w:val="none" w:sz="0" w:space="0" w:color="auto"/>
                      </w:divBdr>
                    </w:div>
                  </w:divsChild>
                </w:div>
                <w:div w:id="1500191316">
                  <w:marLeft w:val="0"/>
                  <w:marRight w:val="0"/>
                  <w:marTop w:val="0"/>
                  <w:marBottom w:val="0"/>
                  <w:divBdr>
                    <w:top w:val="none" w:sz="0" w:space="0" w:color="auto"/>
                    <w:left w:val="none" w:sz="0" w:space="0" w:color="auto"/>
                    <w:bottom w:val="none" w:sz="0" w:space="0" w:color="auto"/>
                    <w:right w:val="none" w:sz="0" w:space="0" w:color="auto"/>
                  </w:divBdr>
                  <w:divsChild>
                    <w:div w:id="1065838752">
                      <w:marLeft w:val="0"/>
                      <w:marRight w:val="0"/>
                      <w:marTop w:val="0"/>
                      <w:marBottom w:val="0"/>
                      <w:divBdr>
                        <w:top w:val="none" w:sz="0" w:space="0" w:color="auto"/>
                        <w:left w:val="none" w:sz="0" w:space="0" w:color="auto"/>
                        <w:bottom w:val="none" w:sz="0" w:space="0" w:color="auto"/>
                        <w:right w:val="none" w:sz="0" w:space="0" w:color="auto"/>
                      </w:divBdr>
                    </w:div>
                  </w:divsChild>
                </w:div>
                <w:div w:id="1713113009">
                  <w:marLeft w:val="0"/>
                  <w:marRight w:val="0"/>
                  <w:marTop w:val="0"/>
                  <w:marBottom w:val="0"/>
                  <w:divBdr>
                    <w:top w:val="none" w:sz="0" w:space="0" w:color="auto"/>
                    <w:left w:val="none" w:sz="0" w:space="0" w:color="auto"/>
                    <w:bottom w:val="none" w:sz="0" w:space="0" w:color="auto"/>
                    <w:right w:val="none" w:sz="0" w:space="0" w:color="auto"/>
                  </w:divBdr>
                  <w:divsChild>
                    <w:div w:id="325475424">
                      <w:marLeft w:val="0"/>
                      <w:marRight w:val="0"/>
                      <w:marTop w:val="0"/>
                      <w:marBottom w:val="0"/>
                      <w:divBdr>
                        <w:top w:val="none" w:sz="0" w:space="0" w:color="auto"/>
                        <w:left w:val="none" w:sz="0" w:space="0" w:color="auto"/>
                        <w:bottom w:val="none" w:sz="0" w:space="0" w:color="auto"/>
                        <w:right w:val="none" w:sz="0" w:space="0" w:color="auto"/>
                      </w:divBdr>
                    </w:div>
                  </w:divsChild>
                </w:div>
                <w:div w:id="1732145880">
                  <w:marLeft w:val="0"/>
                  <w:marRight w:val="0"/>
                  <w:marTop w:val="0"/>
                  <w:marBottom w:val="0"/>
                  <w:divBdr>
                    <w:top w:val="none" w:sz="0" w:space="0" w:color="auto"/>
                    <w:left w:val="none" w:sz="0" w:space="0" w:color="auto"/>
                    <w:bottom w:val="none" w:sz="0" w:space="0" w:color="auto"/>
                    <w:right w:val="none" w:sz="0" w:space="0" w:color="auto"/>
                  </w:divBdr>
                  <w:divsChild>
                    <w:div w:id="147170584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399128349">
          <w:marLeft w:val="0"/>
          <w:marRight w:val="0"/>
          <w:marTop w:val="0"/>
          <w:marBottom w:val="0"/>
          <w:divBdr>
            <w:top w:val="none" w:sz="0" w:space="0" w:color="auto"/>
            <w:left w:val="none" w:sz="0" w:space="0" w:color="auto"/>
            <w:bottom w:val="none" w:sz="0" w:space="0" w:color="auto"/>
            <w:right w:val="none" w:sz="0" w:space="0" w:color="auto"/>
          </w:divBdr>
        </w:div>
        <w:div w:id="1403716967">
          <w:marLeft w:val="0"/>
          <w:marRight w:val="0"/>
          <w:marTop w:val="0"/>
          <w:marBottom w:val="0"/>
          <w:divBdr>
            <w:top w:val="none" w:sz="0" w:space="0" w:color="auto"/>
            <w:left w:val="none" w:sz="0" w:space="0" w:color="auto"/>
            <w:bottom w:val="none" w:sz="0" w:space="0" w:color="auto"/>
            <w:right w:val="none" w:sz="0" w:space="0" w:color="auto"/>
          </w:divBdr>
          <w:divsChild>
            <w:div w:id="350496196">
              <w:marLeft w:val="0"/>
              <w:marRight w:val="0"/>
              <w:marTop w:val="0"/>
              <w:marBottom w:val="0"/>
              <w:divBdr>
                <w:top w:val="none" w:sz="0" w:space="0" w:color="auto"/>
                <w:left w:val="none" w:sz="0" w:space="0" w:color="auto"/>
                <w:bottom w:val="none" w:sz="0" w:space="0" w:color="auto"/>
                <w:right w:val="none" w:sz="0" w:space="0" w:color="auto"/>
              </w:divBdr>
            </w:div>
          </w:divsChild>
        </w:div>
        <w:div w:id="1443377759">
          <w:marLeft w:val="0"/>
          <w:marRight w:val="0"/>
          <w:marTop w:val="0"/>
          <w:marBottom w:val="0"/>
          <w:divBdr>
            <w:top w:val="none" w:sz="0" w:space="0" w:color="auto"/>
            <w:left w:val="none" w:sz="0" w:space="0" w:color="auto"/>
            <w:bottom w:val="none" w:sz="0" w:space="0" w:color="auto"/>
            <w:right w:val="none" w:sz="0" w:space="0" w:color="auto"/>
          </w:divBdr>
        </w:div>
        <w:div w:id="1453744223">
          <w:marLeft w:val="0"/>
          <w:marRight w:val="0"/>
          <w:marTop w:val="0"/>
          <w:marBottom w:val="0"/>
          <w:divBdr>
            <w:top w:val="none" w:sz="0" w:space="0" w:color="auto"/>
            <w:left w:val="none" w:sz="0" w:space="0" w:color="auto"/>
            <w:bottom w:val="none" w:sz="0" w:space="0" w:color="auto"/>
            <w:right w:val="none" w:sz="0" w:space="0" w:color="auto"/>
          </w:divBdr>
        </w:div>
        <w:div w:id="1459109916">
          <w:marLeft w:val="0"/>
          <w:marRight w:val="0"/>
          <w:marTop w:val="0"/>
          <w:marBottom w:val="0"/>
          <w:divBdr>
            <w:top w:val="none" w:sz="0" w:space="0" w:color="auto"/>
            <w:left w:val="none" w:sz="0" w:space="0" w:color="auto"/>
            <w:bottom w:val="none" w:sz="0" w:space="0" w:color="auto"/>
            <w:right w:val="none" w:sz="0" w:space="0" w:color="auto"/>
          </w:divBdr>
        </w:div>
        <w:div w:id="1489861690">
          <w:marLeft w:val="0"/>
          <w:marRight w:val="0"/>
          <w:marTop w:val="0"/>
          <w:marBottom w:val="0"/>
          <w:divBdr>
            <w:top w:val="none" w:sz="0" w:space="0" w:color="auto"/>
            <w:left w:val="none" w:sz="0" w:space="0" w:color="auto"/>
            <w:bottom w:val="none" w:sz="0" w:space="0" w:color="auto"/>
            <w:right w:val="none" w:sz="0" w:space="0" w:color="auto"/>
          </w:divBdr>
        </w:div>
        <w:div w:id="1501920847">
          <w:marLeft w:val="0"/>
          <w:marRight w:val="0"/>
          <w:marTop w:val="0"/>
          <w:marBottom w:val="0"/>
          <w:divBdr>
            <w:top w:val="none" w:sz="0" w:space="0" w:color="auto"/>
            <w:left w:val="none" w:sz="0" w:space="0" w:color="auto"/>
            <w:bottom w:val="none" w:sz="0" w:space="0" w:color="auto"/>
            <w:right w:val="none" w:sz="0" w:space="0" w:color="auto"/>
          </w:divBdr>
        </w:div>
        <w:div w:id="1560827452">
          <w:marLeft w:val="0"/>
          <w:marRight w:val="0"/>
          <w:marTop w:val="0"/>
          <w:marBottom w:val="0"/>
          <w:divBdr>
            <w:top w:val="none" w:sz="0" w:space="0" w:color="auto"/>
            <w:left w:val="none" w:sz="0" w:space="0" w:color="auto"/>
            <w:bottom w:val="none" w:sz="0" w:space="0" w:color="auto"/>
            <w:right w:val="none" w:sz="0" w:space="0" w:color="auto"/>
          </w:divBdr>
        </w:div>
        <w:div w:id="1573614522">
          <w:marLeft w:val="0"/>
          <w:marRight w:val="0"/>
          <w:marTop w:val="0"/>
          <w:marBottom w:val="0"/>
          <w:divBdr>
            <w:top w:val="none" w:sz="0" w:space="0" w:color="auto"/>
            <w:left w:val="none" w:sz="0" w:space="0" w:color="auto"/>
            <w:bottom w:val="none" w:sz="0" w:space="0" w:color="auto"/>
            <w:right w:val="none" w:sz="0" w:space="0" w:color="auto"/>
          </w:divBdr>
        </w:div>
        <w:div w:id="1579631107">
          <w:marLeft w:val="0"/>
          <w:marRight w:val="0"/>
          <w:marTop w:val="0"/>
          <w:marBottom w:val="0"/>
          <w:divBdr>
            <w:top w:val="none" w:sz="0" w:space="0" w:color="auto"/>
            <w:left w:val="none" w:sz="0" w:space="0" w:color="auto"/>
            <w:bottom w:val="none" w:sz="0" w:space="0" w:color="auto"/>
            <w:right w:val="none" w:sz="0" w:space="0" w:color="auto"/>
          </w:divBdr>
        </w:div>
        <w:div w:id="1582791464">
          <w:marLeft w:val="0"/>
          <w:marRight w:val="0"/>
          <w:marTop w:val="0"/>
          <w:marBottom w:val="0"/>
          <w:divBdr>
            <w:top w:val="none" w:sz="0" w:space="0" w:color="auto"/>
            <w:left w:val="none" w:sz="0" w:space="0" w:color="auto"/>
            <w:bottom w:val="none" w:sz="0" w:space="0" w:color="auto"/>
            <w:right w:val="none" w:sz="0" w:space="0" w:color="auto"/>
          </w:divBdr>
        </w:div>
        <w:div w:id="1605307713">
          <w:marLeft w:val="0"/>
          <w:marRight w:val="0"/>
          <w:marTop w:val="0"/>
          <w:marBottom w:val="0"/>
          <w:divBdr>
            <w:top w:val="none" w:sz="0" w:space="0" w:color="auto"/>
            <w:left w:val="none" w:sz="0" w:space="0" w:color="auto"/>
            <w:bottom w:val="none" w:sz="0" w:space="0" w:color="auto"/>
            <w:right w:val="none" w:sz="0" w:space="0" w:color="auto"/>
          </w:divBdr>
        </w:div>
        <w:div w:id="1608809590">
          <w:marLeft w:val="0"/>
          <w:marRight w:val="0"/>
          <w:marTop w:val="0"/>
          <w:marBottom w:val="0"/>
          <w:divBdr>
            <w:top w:val="none" w:sz="0" w:space="0" w:color="auto"/>
            <w:left w:val="none" w:sz="0" w:space="0" w:color="auto"/>
            <w:bottom w:val="none" w:sz="0" w:space="0" w:color="auto"/>
            <w:right w:val="none" w:sz="0" w:space="0" w:color="auto"/>
          </w:divBdr>
          <w:divsChild>
            <w:div w:id="1926499795">
              <w:marLeft w:val="-75"/>
              <w:marRight w:val="0"/>
              <w:marTop w:val="30"/>
              <w:marBottom w:val="30"/>
              <w:divBdr>
                <w:top w:val="none" w:sz="0" w:space="0" w:color="auto"/>
                <w:left w:val="none" w:sz="0" w:space="0" w:color="auto"/>
                <w:bottom w:val="none" w:sz="0" w:space="0" w:color="auto"/>
                <w:right w:val="none" w:sz="0" w:space="0" w:color="auto"/>
              </w:divBdr>
              <w:divsChild>
                <w:div w:id="80570141">
                  <w:marLeft w:val="0"/>
                  <w:marRight w:val="0"/>
                  <w:marTop w:val="0"/>
                  <w:marBottom w:val="0"/>
                  <w:divBdr>
                    <w:top w:val="none" w:sz="0" w:space="0" w:color="auto"/>
                    <w:left w:val="none" w:sz="0" w:space="0" w:color="auto"/>
                    <w:bottom w:val="none" w:sz="0" w:space="0" w:color="auto"/>
                    <w:right w:val="none" w:sz="0" w:space="0" w:color="auto"/>
                  </w:divBdr>
                  <w:divsChild>
                    <w:div w:id="1619022026">
                      <w:marLeft w:val="0"/>
                      <w:marRight w:val="0"/>
                      <w:marTop w:val="0"/>
                      <w:marBottom w:val="0"/>
                      <w:divBdr>
                        <w:top w:val="none" w:sz="0" w:space="0" w:color="auto"/>
                        <w:left w:val="none" w:sz="0" w:space="0" w:color="auto"/>
                        <w:bottom w:val="none" w:sz="0" w:space="0" w:color="auto"/>
                        <w:right w:val="none" w:sz="0" w:space="0" w:color="auto"/>
                      </w:divBdr>
                    </w:div>
                  </w:divsChild>
                </w:div>
                <w:div w:id="440951872">
                  <w:marLeft w:val="0"/>
                  <w:marRight w:val="0"/>
                  <w:marTop w:val="0"/>
                  <w:marBottom w:val="0"/>
                  <w:divBdr>
                    <w:top w:val="none" w:sz="0" w:space="0" w:color="auto"/>
                    <w:left w:val="none" w:sz="0" w:space="0" w:color="auto"/>
                    <w:bottom w:val="none" w:sz="0" w:space="0" w:color="auto"/>
                    <w:right w:val="none" w:sz="0" w:space="0" w:color="auto"/>
                  </w:divBdr>
                  <w:divsChild>
                    <w:div w:id="1097214456">
                      <w:marLeft w:val="0"/>
                      <w:marRight w:val="0"/>
                      <w:marTop w:val="0"/>
                      <w:marBottom w:val="0"/>
                      <w:divBdr>
                        <w:top w:val="none" w:sz="0" w:space="0" w:color="auto"/>
                        <w:left w:val="none" w:sz="0" w:space="0" w:color="auto"/>
                        <w:bottom w:val="none" w:sz="0" w:space="0" w:color="auto"/>
                        <w:right w:val="none" w:sz="0" w:space="0" w:color="auto"/>
                      </w:divBdr>
                    </w:div>
                  </w:divsChild>
                </w:div>
                <w:div w:id="1207177017">
                  <w:marLeft w:val="0"/>
                  <w:marRight w:val="0"/>
                  <w:marTop w:val="0"/>
                  <w:marBottom w:val="0"/>
                  <w:divBdr>
                    <w:top w:val="none" w:sz="0" w:space="0" w:color="auto"/>
                    <w:left w:val="none" w:sz="0" w:space="0" w:color="auto"/>
                    <w:bottom w:val="none" w:sz="0" w:space="0" w:color="auto"/>
                    <w:right w:val="none" w:sz="0" w:space="0" w:color="auto"/>
                  </w:divBdr>
                  <w:divsChild>
                    <w:div w:id="660428721">
                      <w:marLeft w:val="0"/>
                      <w:marRight w:val="0"/>
                      <w:marTop w:val="0"/>
                      <w:marBottom w:val="0"/>
                      <w:divBdr>
                        <w:top w:val="none" w:sz="0" w:space="0" w:color="auto"/>
                        <w:left w:val="none" w:sz="0" w:space="0" w:color="auto"/>
                        <w:bottom w:val="none" w:sz="0" w:space="0" w:color="auto"/>
                        <w:right w:val="none" w:sz="0" w:space="0" w:color="auto"/>
                      </w:divBdr>
                    </w:div>
                  </w:divsChild>
                </w:div>
                <w:div w:id="1256203804">
                  <w:marLeft w:val="0"/>
                  <w:marRight w:val="0"/>
                  <w:marTop w:val="0"/>
                  <w:marBottom w:val="0"/>
                  <w:divBdr>
                    <w:top w:val="none" w:sz="0" w:space="0" w:color="auto"/>
                    <w:left w:val="none" w:sz="0" w:space="0" w:color="auto"/>
                    <w:bottom w:val="none" w:sz="0" w:space="0" w:color="auto"/>
                    <w:right w:val="none" w:sz="0" w:space="0" w:color="auto"/>
                  </w:divBdr>
                  <w:divsChild>
                    <w:div w:id="973870383">
                      <w:marLeft w:val="0"/>
                      <w:marRight w:val="0"/>
                      <w:marTop w:val="0"/>
                      <w:marBottom w:val="0"/>
                      <w:divBdr>
                        <w:top w:val="none" w:sz="0" w:space="0" w:color="auto"/>
                        <w:left w:val="none" w:sz="0" w:space="0" w:color="auto"/>
                        <w:bottom w:val="none" w:sz="0" w:space="0" w:color="auto"/>
                        <w:right w:val="none" w:sz="0" w:space="0" w:color="auto"/>
                      </w:divBdr>
                    </w:div>
                  </w:divsChild>
                </w:div>
                <w:div w:id="1328099564">
                  <w:marLeft w:val="0"/>
                  <w:marRight w:val="0"/>
                  <w:marTop w:val="0"/>
                  <w:marBottom w:val="0"/>
                  <w:divBdr>
                    <w:top w:val="none" w:sz="0" w:space="0" w:color="auto"/>
                    <w:left w:val="none" w:sz="0" w:space="0" w:color="auto"/>
                    <w:bottom w:val="none" w:sz="0" w:space="0" w:color="auto"/>
                    <w:right w:val="none" w:sz="0" w:space="0" w:color="auto"/>
                  </w:divBdr>
                  <w:divsChild>
                    <w:div w:id="213851917">
                      <w:marLeft w:val="0"/>
                      <w:marRight w:val="0"/>
                      <w:marTop w:val="0"/>
                      <w:marBottom w:val="0"/>
                      <w:divBdr>
                        <w:top w:val="none" w:sz="0" w:space="0" w:color="auto"/>
                        <w:left w:val="none" w:sz="0" w:space="0" w:color="auto"/>
                        <w:bottom w:val="none" w:sz="0" w:space="0" w:color="auto"/>
                        <w:right w:val="none" w:sz="0" w:space="0" w:color="auto"/>
                      </w:divBdr>
                    </w:div>
                  </w:divsChild>
                </w:div>
                <w:div w:id="1560479782">
                  <w:marLeft w:val="0"/>
                  <w:marRight w:val="0"/>
                  <w:marTop w:val="0"/>
                  <w:marBottom w:val="0"/>
                  <w:divBdr>
                    <w:top w:val="none" w:sz="0" w:space="0" w:color="auto"/>
                    <w:left w:val="none" w:sz="0" w:space="0" w:color="auto"/>
                    <w:bottom w:val="none" w:sz="0" w:space="0" w:color="auto"/>
                    <w:right w:val="none" w:sz="0" w:space="0" w:color="auto"/>
                  </w:divBdr>
                  <w:divsChild>
                    <w:div w:id="1732926002">
                      <w:marLeft w:val="0"/>
                      <w:marRight w:val="0"/>
                      <w:marTop w:val="0"/>
                      <w:marBottom w:val="0"/>
                      <w:divBdr>
                        <w:top w:val="none" w:sz="0" w:space="0" w:color="auto"/>
                        <w:left w:val="none" w:sz="0" w:space="0" w:color="auto"/>
                        <w:bottom w:val="none" w:sz="0" w:space="0" w:color="auto"/>
                        <w:right w:val="none" w:sz="0" w:space="0" w:color="auto"/>
                      </w:divBdr>
                    </w:div>
                  </w:divsChild>
                </w:div>
                <w:div w:id="1639144904">
                  <w:marLeft w:val="0"/>
                  <w:marRight w:val="0"/>
                  <w:marTop w:val="0"/>
                  <w:marBottom w:val="0"/>
                  <w:divBdr>
                    <w:top w:val="none" w:sz="0" w:space="0" w:color="auto"/>
                    <w:left w:val="none" w:sz="0" w:space="0" w:color="auto"/>
                    <w:bottom w:val="none" w:sz="0" w:space="0" w:color="auto"/>
                    <w:right w:val="none" w:sz="0" w:space="0" w:color="auto"/>
                  </w:divBdr>
                  <w:divsChild>
                    <w:div w:id="178083393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617832384">
          <w:marLeft w:val="0"/>
          <w:marRight w:val="0"/>
          <w:marTop w:val="0"/>
          <w:marBottom w:val="0"/>
          <w:divBdr>
            <w:top w:val="none" w:sz="0" w:space="0" w:color="auto"/>
            <w:left w:val="none" w:sz="0" w:space="0" w:color="auto"/>
            <w:bottom w:val="none" w:sz="0" w:space="0" w:color="auto"/>
            <w:right w:val="none" w:sz="0" w:space="0" w:color="auto"/>
          </w:divBdr>
        </w:div>
        <w:div w:id="1637949198">
          <w:marLeft w:val="0"/>
          <w:marRight w:val="0"/>
          <w:marTop w:val="0"/>
          <w:marBottom w:val="0"/>
          <w:divBdr>
            <w:top w:val="none" w:sz="0" w:space="0" w:color="auto"/>
            <w:left w:val="none" w:sz="0" w:space="0" w:color="auto"/>
            <w:bottom w:val="none" w:sz="0" w:space="0" w:color="auto"/>
            <w:right w:val="none" w:sz="0" w:space="0" w:color="auto"/>
          </w:divBdr>
        </w:div>
        <w:div w:id="1738818318">
          <w:marLeft w:val="0"/>
          <w:marRight w:val="0"/>
          <w:marTop w:val="0"/>
          <w:marBottom w:val="0"/>
          <w:divBdr>
            <w:top w:val="none" w:sz="0" w:space="0" w:color="auto"/>
            <w:left w:val="none" w:sz="0" w:space="0" w:color="auto"/>
            <w:bottom w:val="none" w:sz="0" w:space="0" w:color="auto"/>
            <w:right w:val="none" w:sz="0" w:space="0" w:color="auto"/>
          </w:divBdr>
        </w:div>
        <w:div w:id="1765492740">
          <w:marLeft w:val="0"/>
          <w:marRight w:val="0"/>
          <w:marTop w:val="0"/>
          <w:marBottom w:val="0"/>
          <w:divBdr>
            <w:top w:val="none" w:sz="0" w:space="0" w:color="auto"/>
            <w:left w:val="none" w:sz="0" w:space="0" w:color="auto"/>
            <w:bottom w:val="none" w:sz="0" w:space="0" w:color="auto"/>
            <w:right w:val="none" w:sz="0" w:space="0" w:color="auto"/>
          </w:divBdr>
          <w:divsChild>
            <w:div w:id="1389188582">
              <w:marLeft w:val="-75"/>
              <w:marRight w:val="0"/>
              <w:marTop w:val="30"/>
              <w:marBottom w:val="30"/>
              <w:divBdr>
                <w:top w:val="none" w:sz="0" w:space="0" w:color="auto"/>
                <w:left w:val="none" w:sz="0" w:space="0" w:color="auto"/>
                <w:bottom w:val="none" w:sz="0" w:space="0" w:color="auto"/>
                <w:right w:val="none" w:sz="0" w:space="0" w:color="auto"/>
              </w:divBdr>
              <w:divsChild>
                <w:div w:id="4476712">
                  <w:marLeft w:val="0"/>
                  <w:marRight w:val="0"/>
                  <w:marTop w:val="0"/>
                  <w:marBottom w:val="0"/>
                  <w:divBdr>
                    <w:top w:val="none" w:sz="0" w:space="0" w:color="auto"/>
                    <w:left w:val="none" w:sz="0" w:space="0" w:color="auto"/>
                    <w:bottom w:val="none" w:sz="0" w:space="0" w:color="auto"/>
                    <w:right w:val="none" w:sz="0" w:space="0" w:color="auto"/>
                  </w:divBdr>
                  <w:divsChild>
                    <w:div w:id="429814802">
                      <w:marLeft w:val="0"/>
                      <w:marRight w:val="0"/>
                      <w:marTop w:val="0"/>
                      <w:marBottom w:val="0"/>
                      <w:divBdr>
                        <w:top w:val="none" w:sz="0" w:space="0" w:color="auto"/>
                        <w:left w:val="none" w:sz="0" w:space="0" w:color="auto"/>
                        <w:bottom w:val="none" w:sz="0" w:space="0" w:color="auto"/>
                        <w:right w:val="none" w:sz="0" w:space="0" w:color="auto"/>
                      </w:divBdr>
                    </w:div>
                  </w:divsChild>
                </w:div>
                <w:div w:id="291712643">
                  <w:marLeft w:val="0"/>
                  <w:marRight w:val="0"/>
                  <w:marTop w:val="0"/>
                  <w:marBottom w:val="0"/>
                  <w:divBdr>
                    <w:top w:val="none" w:sz="0" w:space="0" w:color="auto"/>
                    <w:left w:val="none" w:sz="0" w:space="0" w:color="auto"/>
                    <w:bottom w:val="none" w:sz="0" w:space="0" w:color="auto"/>
                    <w:right w:val="none" w:sz="0" w:space="0" w:color="auto"/>
                  </w:divBdr>
                  <w:divsChild>
                    <w:div w:id="1306200348">
                      <w:marLeft w:val="0"/>
                      <w:marRight w:val="0"/>
                      <w:marTop w:val="0"/>
                      <w:marBottom w:val="0"/>
                      <w:divBdr>
                        <w:top w:val="none" w:sz="0" w:space="0" w:color="auto"/>
                        <w:left w:val="none" w:sz="0" w:space="0" w:color="auto"/>
                        <w:bottom w:val="none" w:sz="0" w:space="0" w:color="auto"/>
                        <w:right w:val="none" w:sz="0" w:space="0" w:color="auto"/>
                      </w:divBdr>
                    </w:div>
                  </w:divsChild>
                </w:div>
                <w:div w:id="399907912">
                  <w:marLeft w:val="0"/>
                  <w:marRight w:val="0"/>
                  <w:marTop w:val="0"/>
                  <w:marBottom w:val="0"/>
                  <w:divBdr>
                    <w:top w:val="none" w:sz="0" w:space="0" w:color="auto"/>
                    <w:left w:val="none" w:sz="0" w:space="0" w:color="auto"/>
                    <w:bottom w:val="none" w:sz="0" w:space="0" w:color="auto"/>
                    <w:right w:val="none" w:sz="0" w:space="0" w:color="auto"/>
                  </w:divBdr>
                  <w:divsChild>
                    <w:div w:id="844898397">
                      <w:marLeft w:val="0"/>
                      <w:marRight w:val="0"/>
                      <w:marTop w:val="0"/>
                      <w:marBottom w:val="0"/>
                      <w:divBdr>
                        <w:top w:val="none" w:sz="0" w:space="0" w:color="auto"/>
                        <w:left w:val="none" w:sz="0" w:space="0" w:color="auto"/>
                        <w:bottom w:val="none" w:sz="0" w:space="0" w:color="auto"/>
                        <w:right w:val="none" w:sz="0" w:space="0" w:color="auto"/>
                      </w:divBdr>
                    </w:div>
                  </w:divsChild>
                </w:div>
                <w:div w:id="415246447">
                  <w:marLeft w:val="0"/>
                  <w:marRight w:val="0"/>
                  <w:marTop w:val="0"/>
                  <w:marBottom w:val="0"/>
                  <w:divBdr>
                    <w:top w:val="none" w:sz="0" w:space="0" w:color="auto"/>
                    <w:left w:val="none" w:sz="0" w:space="0" w:color="auto"/>
                    <w:bottom w:val="none" w:sz="0" w:space="0" w:color="auto"/>
                    <w:right w:val="none" w:sz="0" w:space="0" w:color="auto"/>
                  </w:divBdr>
                  <w:divsChild>
                    <w:div w:id="1912808394">
                      <w:marLeft w:val="0"/>
                      <w:marRight w:val="0"/>
                      <w:marTop w:val="0"/>
                      <w:marBottom w:val="0"/>
                      <w:divBdr>
                        <w:top w:val="none" w:sz="0" w:space="0" w:color="auto"/>
                        <w:left w:val="none" w:sz="0" w:space="0" w:color="auto"/>
                        <w:bottom w:val="none" w:sz="0" w:space="0" w:color="auto"/>
                        <w:right w:val="none" w:sz="0" w:space="0" w:color="auto"/>
                      </w:divBdr>
                    </w:div>
                  </w:divsChild>
                </w:div>
                <w:div w:id="712580810">
                  <w:marLeft w:val="0"/>
                  <w:marRight w:val="0"/>
                  <w:marTop w:val="0"/>
                  <w:marBottom w:val="0"/>
                  <w:divBdr>
                    <w:top w:val="none" w:sz="0" w:space="0" w:color="auto"/>
                    <w:left w:val="none" w:sz="0" w:space="0" w:color="auto"/>
                    <w:bottom w:val="none" w:sz="0" w:space="0" w:color="auto"/>
                    <w:right w:val="none" w:sz="0" w:space="0" w:color="auto"/>
                  </w:divBdr>
                  <w:divsChild>
                    <w:div w:id="756706870">
                      <w:marLeft w:val="0"/>
                      <w:marRight w:val="0"/>
                      <w:marTop w:val="0"/>
                      <w:marBottom w:val="0"/>
                      <w:divBdr>
                        <w:top w:val="none" w:sz="0" w:space="0" w:color="auto"/>
                        <w:left w:val="none" w:sz="0" w:space="0" w:color="auto"/>
                        <w:bottom w:val="none" w:sz="0" w:space="0" w:color="auto"/>
                        <w:right w:val="none" w:sz="0" w:space="0" w:color="auto"/>
                      </w:divBdr>
                    </w:div>
                  </w:divsChild>
                </w:div>
                <w:div w:id="716514701">
                  <w:marLeft w:val="0"/>
                  <w:marRight w:val="0"/>
                  <w:marTop w:val="0"/>
                  <w:marBottom w:val="0"/>
                  <w:divBdr>
                    <w:top w:val="none" w:sz="0" w:space="0" w:color="auto"/>
                    <w:left w:val="none" w:sz="0" w:space="0" w:color="auto"/>
                    <w:bottom w:val="none" w:sz="0" w:space="0" w:color="auto"/>
                    <w:right w:val="none" w:sz="0" w:space="0" w:color="auto"/>
                  </w:divBdr>
                  <w:divsChild>
                    <w:div w:id="955285060">
                      <w:marLeft w:val="0"/>
                      <w:marRight w:val="0"/>
                      <w:marTop w:val="0"/>
                      <w:marBottom w:val="0"/>
                      <w:divBdr>
                        <w:top w:val="none" w:sz="0" w:space="0" w:color="auto"/>
                        <w:left w:val="none" w:sz="0" w:space="0" w:color="auto"/>
                        <w:bottom w:val="none" w:sz="0" w:space="0" w:color="auto"/>
                        <w:right w:val="none" w:sz="0" w:space="0" w:color="auto"/>
                      </w:divBdr>
                    </w:div>
                  </w:divsChild>
                </w:div>
                <w:div w:id="742289458">
                  <w:marLeft w:val="0"/>
                  <w:marRight w:val="0"/>
                  <w:marTop w:val="0"/>
                  <w:marBottom w:val="0"/>
                  <w:divBdr>
                    <w:top w:val="none" w:sz="0" w:space="0" w:color="auto"/>
                    <w:left w:val="none" w:sz="0" w:space="0" w:color="auto"/>
                    <w:bottom w:val="none" w:sz="0" w:space="0" w:color="auto"/>
                    <w:right w:val="none" w:sz="0" w:space="0" w:color="auto"/>
                  </w:divBdr>
                  <w:divsChild>
                    <w:div w:id="1539396375">
                      <w:marLeft w:val="0"/>
                      <w:marRight w:val="0"/>
                      <w:marTop w:val="0"/>
                      <w:marBottom w:val="0"/>
                      <w:divBdr>
                        <w:top w:val="none" w:sz="0" w:space="0" w:color="auto"/>
                        <w:left w:val="none" w:sz="0" w:space="0" w:color="auto"/>
                        <w:bottom w:val="none" w:sz="0" w:space="0" w:color="auto"/>
                        <w:right w:val="none" w:sz="0" w:space="0" w:color="auto"/>
                      </w:divBdr>
                    </w:div>
                  </w:divsChild>
                </w:div>
                <w:div w:id="749304258">
                  <w:marLeft w:val="0"/>
                  <w:marRight w:val="0"/>
                  <w:marTop w:val="0"/>
                  <w:marBottom w:val="0"/>
                  <w:divBdr>
                    <w:top w:val="none" w:sz="0" w:space="0" w:color="auto"/>
                    <w:left w:val="none" w:sz="0" w:space="0" w:color="auto"/>
                    <w:bottom w:val="none" w:sz="0" w:space="0" w:color="auto"/>
                    <w:right w:val="none" w:sz="0" w:space="0" w:color="auto"/>
                  </w:divBdr>
                  <w:divsChild>
                    <w:div w:id="997734001">
                      <w:marLeft w:val="0"/>
                      <w:marRight w:val="0"/>
                      <w:marTop w:val="0"/>
                      <w:marBottom w:val="0"/>
                      <w:divBdr>
                        <w:top w:val="none" w:sz="0" w:space="0" w:color="auto"/>
                        <w:left w:val="none" w:sz="0" w:space="0" w:color="auto"/>
                        <w:bottom w:val="none" w:sz="0" w:space="0" w:color="auto"/>
                        <w:right w:val="none" w:sz="0" w:space="0" w:color="auto"/>
                      </w:divBdr>
                    </w:div>
                  </w:divsChild>
                </w:div>
                <w:div w:id="791482396">
                  <w:marLeft w:val="0"/>
                  <w:marRight w:val="0"/>
                  <w:marTop w:val="0"/>
                  <w:marBottom w:val="0"/>
                  <w:divBdr>
                    <w:top w:val="none" w:sz="0" w:space="0" w:color="auto"/>
                    <w:left w:val="none" w:sz="0" w:space="0" w:color="auto"/>
                    <w:bottom w:val="none" w:sz="0" w:space="0" w:color="auto"/>
                    <w:right w:val="none" w:sz="0" w:space="0" w:color="auto"/>
                  </w:divBdr>
                  <w:divsChild>
                    <w:div w:id="545606509">
                      <w:marLeft w:val="0"/>
                      <w:marRight w:val="0"/>
                      <w:marTop w:val="0"/>
                      <w:marBottom w:val="0"/>
                      <w:divBdr>
                        <w:top w:val="none" w:sz="0" w:space="0" w:color="auto"/>
                        <w:left w:val="none" w:sz="0" w:space="0" w:color="auto"/>
                        <w:bottom w:val="none" w:sz="0" w:space="0" w:color="auto"/>
                        <w:right w:val="none" w:sz="0" w:space="0" w:color="auto"/>
                      </w:divBdr>
                    </w:div>
                  </w:divsChild>
                </w:div>
                <w:div w:id="799109292">
                  <w:marLeft w:val="0"/>
                  <w:marRight w:val="0"/>
                  <w:marTop w:val="0"/>
                  <w:marBottom w:val="0"/>
                  <w:divBdr>
                    <w:top w:val="none" w:sz="0" w:space="0" w:color="auto"/>
                    <w:left w:val="none" w:sz="0" w:space="0" w:color="auto"/>
                    <w:bottom w:val="none" w:sz="0" w:space="0" w:color="auto"/>
                    <w:right w:val="none" w:sz="0" w:space="0" w:color="auto"/>
                  </w:divBdr>
                  <w:divsChild>
                    <w:div w:id="1681273711">
                      <w:marLeft w:val="0"/>
                      <w:marRight w:val="0"/>
                      <w:marTop w:val="0"/>
                      <w:marBottom w:val="0"/>
                      <w:divBdr>
                        <w:top w:val="none" w:sz="0" w:space="0" w:color="auto"/>
                        <w:left w:val="none" w:sz="0" w:space="0" w:color="auto"/>
                        <w:bottom w:val="none" w:sz="0" w:space="0" w:color="auto"/>
                        <w:right w:val="none" w:sz="0" w:space="0" w:color="auto"/>
                      </w:divBdr>
                    </w:div>
                  </w:divsChild>
                </w:div>
                <w:div w:id="955065167">
                  <w:marLeft w:val="0"/>
                  <w:marRight w:val="0"/>
                  <w:marTop w:val="0"/>
                  <w:marBottom w:val="0"/>
                  <w:divBdr>
                    <w:top w:val="none" w:sz="0" w:space="0" w:color="auto"/>
                    <w:left w:val="none" w:sz="0" w:space="0" w:color="auto"/>
                    <w:bottom w:val="none" w:sz="0" w:space="0" w:color="auto"/>
                    <w:right w:val="none" w:sz="0" w:space="0" w:color="auto"/>
                  </w:divBdr>
                  <w:divsChild>
                    <w:div w:id="314341649">
                      <w:marLeft w:val="0"/>
                      <w:marRight w:val="0"/>
                      <w:marTop w:val="0"/>
                      <w:marBottom w:val="0"/>
                      <w:divBdr>
                        <w:top w:val="none" w:sz="0" w:space="0" w:color="auto"/>
                        <w:left w:val="none" w:sz="0" w:space="0" w:color="auto"/>
                        <w:bottom w:val="none" w:sz="0" w:space="0" w:color="auto"/>
                        <w:right w:val="none" w:sz="0" w:space="0" w:color="auto"/>
                      </w:divBdr>
                    </w:div>
                  </w:divsChild>
                </w:div>
                <w:div w:id="1059599836">
                  <w:marLeft w:val="0"/>
                  <w:marRight w:val="0"/>
                  <w:marTop w:val="0"/>
                  <w:marBottom w:val="0"/>
                  <w:divBdr>
                    <w:top w:val="none" w:sz="0" w:space="0" w:color="auto"/>
                    <w:left w:val="none" w:sz="0" w:space="0" w:color="auto"/>
                    <w:bottom w:val="none" w:sz="0" w:space="0" w:color="auto"/>
                    <w:right w:val="none" w:sz="0" w:space="0" w:color="auto"/>
                  </w:divBdr>
                  <w:divsChild>
                    <w:div w:id="435566734">
                      <w:marLeft w:val="0"/>
                      <w:marRight w:val="0"/>
                      <w:marTop w:val="0"/>
                      <w:marBottom w:val="0"/>
                      <w:divBdr>
                        <w:top w:val="none" w:sz="0" w:space="0" w:color="auto"/>
                        <w:left w:val="none" w:sz="0" w:space="0" w:color="auto"/>
                        <w:bottom w:val="none" w:sz="0" w:space="0" w:color="auto"/>
                        <w:right w:val="none" w:sz="0" w:space="0" w:color="auto"/>
                      </w:divBdr>
                    </w:div>
                  </w:divsChild>
                </w:div>
                <w:div w:id="1103111610">
                  <w:marLeft w:val="0"/>
                  <w:marRight w:val="0"/>
                  <w:marTop w:val="0"/>
                  <w:marBottom w:val="0"/>
                  <w:divBdr>
                    <w:top w:val="none" w:sz="0" w:space="0" w:color="auto"/>
                    <w:left w:val="none" w:sz="0" w:space="0" w:color="auto"/>
                    <w:bottom w:val="none" w:sz="0" w:space="0" w:color="auto"/>
                    <w:right w:val="none" w:sz="0" w:space="0" w:color="auto"/>
                  </w:divBdr>
                  <w:divsChild>
                    <w:div w:id="1475638368">
                      <w:marLeft w:val="0"/>
                      <w:marRight w:val="0"/>
                      <w:marTop w:val="0"/>
                      <w:marBottom w:val="0"/>
                      <w:divBdr>
                        <w:top w:val="none" w:sz="0" w:space="0" w:color="auto"/>
                        <w:left w:val="none" w:sz="0" w:space="0" w:color="auto"/>
                        <w:bottom w:val="none" w:sz="0" w:space="0" w:color="auto"/>
                        <w:right w:val="none" w:sz="0" w:space="0" w:color="auto"/>
                      </w:divBdr>
                    </w:div>
                  </w:divsChild>
                </w:div>
                <w:div w:id="1375888407">
                  <w:marLeft w:val="0"/>
                  <w:marRight w:val="0"/>
                  <w:marTop w:val="0"/>
                  <w:marBottom w:val="0"/>
                  <w:divBdr>
                    <w:top w:val="none" w:sz="0" w:space="0" w:color="auto"/>
                    <w:left w:val="none" w:sz="0" w:space="0" w:color="auto"/>
                    <w:bottom w:val="none" w:sz="0" w:space="0" w:color="auto"/>
                    <w:right w:val="none" w:sz="0" w:space="0" w:color="auto"/>
                  </w:divBdr>
                  <w:divsChild>
                    <w:div w:id="1366522807">
                      <w:marLeft w:val="0"/>
                      <w:marRight w:val="0"/>
                      <w:marTop w:val="0"/>
                      <w:marBottom w:val="0"/>
                      <w:divBdr>
                        <w:top w:val="none" w:sz="0" w:space="0" w:color="auto"/>
                        <w:left w:val="none" w:sz="0" w:space="0" w:color="auto"/>
                        <w:bottom w:val="none" w:sz="0" w:space="0" w:color="auto"/>
                        <w:right w:val="none" w:sz="0" w:space="0" w:color="auto"/>
                      </w:divBdr>
                    </w:div>
                  </w:divsChild>
                </w:div>
                <w:div w:id="1501577306">
                  <w:marLeft w:val="0"/>
                  <w:marRight w:val="0"/>
                  <w:marTop w:val="0"/>
                  <w:marBottom w:val="0"/>
                  <w:divBdr>
                    <w:top w:val="none" w:sz="0" w:space="0" w:color="auto"/>
                    <w:left w:val="none" w:sz="0" w:space="0" w:color="auto"/>
                    <w:bottom w:val="none" w:sz="0" w:space="0" w:color="auto"/>
                    <w:right w:val="none" w:sz="0" w:space="0" w:color="auto"/>
                  </w:divBdr>
                  <w:divsChild>
                    <w:div w:id="1908222698">
                      <w:marLeft w:val="0"/>
                      <w:marRight w:val="0"/>
                      <w:marTop w:val="0"/>
                      <w:marBottom w:val="0"/>
                      <w:divBdr>
                        <w:top w:val="none" w:sz="0" w:space="0" w:color="auto"/>
                        <w:left w:val="none" w:sz="0" w:space="0" w:color="auto"/>
                        <w:bottom w:val="none" w:sz="0" w:space="0" w:color="auto"/>
                        <w:right w:val="none" w:sz="0" w:space="0" w:color="auto"/>
                      </w:divBdr>
                    </w:div>
                  </w:divsChild>
                </w:div>
                <w:div w:id="1610312269">
                  <w:marLeft w:val="0"/>
                  <w:marRight w:val="0"/>
                  <w:marTop w:val="0"/>
                  <w:marBottom w:val="0"/>
                  <w:divBdr>
                    <w:top w:val="none" w:sz="0" w:space="0" w:color="auto"/>
                    <w:left w:val="none" w:sz="0" w:space="0" w:color="auto"/>
                    <w:bottom w:val="none" w:sz="0" w:space="0" w:color="auto"/>
                    <w:right w:val="none" w:sz="0" w:space="0" w:color="auto"/>
                  </w:divBdr>
                  <w:divsChild>
                    <w:div w:id="1653176618">
                      <w:marLeft w:val="0"/>
                      <w:marRight w:val="0"/>
                      <w:marTop w:val="0"/>
                      <w:marBottom w:val="0"/>
                      <w:divBdr>
                        <w:top w:val="none" w:sz="0" w:space="0" w:color="auto"/>
                        <w:left w:val="none" w:sz="0" w:space="0" w:color="auto"/>
                        <w:bottom w:val="none" w:sz="0" w:space="0" w:color="auto"/>
                        <w:right w:val="none" w:sz="0" w:space="0" w:color="auto"/>
                      </w:divBdr>
                    </w:div>
                  </w:divsChild>
                </w:div>
                <w:div w:id="1823429956">
                  <w:marLeft w:val="0"/>
                  <w:marRight w:val="0"/>
                  <w:marTop w:val="0"/>
                  <w:marBottom w:val="0"/>
                  <w:divBdr>
                    <w:top w:val="none" w:sz="0" w:space="0" w:color="auto"/>
                    <w:left w:val="none" w:sz="0" w:space="0" w:color="auto"/>
                    <w:bottom w:val="none" w:sz="0" w:space="0" w:color="auto"/>
                    <w:right w:val="none" w:sz="0" w:space="0" w:color="auto"/>
                  </w:divBdr>
                  <w:divsChild>
                    <w:div w:id="753205401">
                      <w:marLeft w:val="0"/>
                      <w:marRight w:val="0"/>
                      <w:marTop w:val="0"/>
                      <w:marBottom w:val="0"/>
                      <w:divBdr>
                        <w:top w:val="none" w:sz="0" w:space="0" w:color="auto"/>
                        <w:left w:val="none" w:sz="0" w:space="0" w:color="auto"/>
                        <w:bottom w:val="none" w:sz="0" w:space="0" w:color="auto"/>
                        <w:right w:val="none" w:sz="0" w:space="0" w:color="auto"/>
                      </w:divBdr>
                    </w:div>
                  </w:divsChild>
                </w:div>
                <w:div w:id="1833644199">
                  <w:marLeft w:val="0"/>
                  <w:marRight w:val="0"/>
                  <w:marTop w:val="0"/>
                  <w:marBottom w:val="0"/>
                  <w:divBdr>
                    <w:top w:val="none" w:sz="0" w:space="0" w:color="auto"/>
                    <w:left w:val="none" w:sz="0" w:space="0" w:color="auto"/>
                    <w:bottom w:val="none" w:sz="0" w:space="0" w:color="auto"/>
                    <w:right w:val="none" w:sz="0" w:space="0" w:color="auto"/>
                  </w:divBdr>
                  <w:divsChild>
                    <w:div w:id="118247344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767310259">
          <w:marLeft w:val="0"/>
          <w:marRight w:val="0"/>
          <w:marTop w:val="0"/>
          <w:marBottom w:val="0"/>
          <w:divBdr>
            <w:top w:val="none" w:sz="0" w:space="0" w:color="auto"/>
            <w:left w:val="none" w:sz="0" w:space="0" w:color="auto"/>
            <w:bottom w:val="none" w:sz="0" w:space="0" w:color="auto"/>
            <w:right w:val="none" w:sz="0" w:space="0" w:color="auto"/>
          </w:divBdr>
        </w:div>
        <w:div w:id="1783571314">
          <w:marLeft w:val="0"/>
          <w:marRight w:val="0"/>
          <w:marTop w:val="0"/>
          <w:marBottom w:val="0"/>
          <w:divBdr>
            <w:top w:val="none" w:sz="0" w:space="0" w:color="auto"/>
            <w:left w:val="none" w:sz="0" w:space="0" w:color="auto"/>
            <w:bottom w:val="none" w:sz="0" w:space="0" w:color="auto"/>
            <w:right w:val="none" w:sz="0" w:space="0" w:color="auto"/>
          </w:divBdr>
        </w:div>
        <w:div w:id="1836874960">
          <w:marLeft w:val="0"/>
          <w:marRight w:val="0"/>
          <w:marTop w:val="0"/>
          <w:marBottom w:val="0"/>
          <w:divBdr>
            <w:top w:val="none" w:sz="0" w:space="0" w:color="auto"/>
            <w:left w:val="none" w:sz="0" w:space="0" w:color="auto"/>
            <w:bottom w:val="none" w:sz="0" w:space="0" w:color="auto"/>
            <w:right w:val="none" w:sz="0" w:space="0" w:color="auto"/>
          </w:divBdr>
        </w:div>
        <w:div w:id="1852716214">
          <w:marLeft w:val="0"/>
          <w:marRight w:val="0"/>
          <w:marTop w:val="0"/>
          <w:marBottom w:val="0"/>
          <w:divBdr>
            <w:top w:val="none" w:sz="0" w:space="0" w:color="auto"/>
            <w:left w:val="none" w:sz="0" w:space="0" w:color="auto"/>
            <w:bottom w:val="none" w:sz="0" w:space="0" w:color="auto"/>
            <w:right w:val="none" w:sz="0" w:space="0" w:color="auto"/>
          </w:divBdr>
        </w:div>
        <w:div w:id="1867911836">
          <w:marLeft w:val="0"/>
          <w:marRight w:val="0"/>
          <w:marTop w:val="0"/>
          <w:marBottom w:val="0"/>
          <w:divBdr>
            <w:top w:val="none" w:sz="0" w:space="0" w:color="auto"/>
            <w:left w:val="none" w:sz="0" w:space="0" w:color="auto"/>
            <w:bottom w:val="none" w:sz="0" w:space="0" w:color="auto"/>
            <w:right w:val="none" w:sz="0" w:space="0" w:color="auto"/>
          </w:divBdr>
        </w:div>
        <w:div w:id="1887985990">
          <w:marLeft w:val="0"/>
          <w:marRight w:val="0"/>
          <w:marTop w:val="0"/>
          <w:marBottom w:val="0"/>
          <w:divBdr>
            <w:top w:val="none" w:sz="0" w:space="0" w:color="auto"/>
            <w:left w:val="none" w:sz="0" w:space="0" w:color="auto"/>
            <w:bottom w:val="none" w:sz="0" w:space="0" w:color="auto"/>
            <w:right w:val="none" w:sz="0" w:space="0" w:color="auto"/>
          </w:divBdr>
        </w:div>
        <w:div w:id="1891840648">
          <w:marLeft w:val="0"/>
          <w:marRight w:val="0"/>
          <w:marTop w:val="0"/>
          <w:marBottom w:val="0"/>
          <w:divBdr>
            <w:top w:val="none" w:sz="0" w:space="0" w:color="auto"/>
            <w:left w:val="none" w:sz="0" w:space="0" w:color="auto"/>
            <w:bottom w:val="none" w:sz="0" w:space="0" w:color="auto"/>
            <w:right w:val="none" w:sz="0" w:space="0" w:color="auto"/>
          </w:divBdr>
        </w:div>
        <w:div w:id="1895849175">
          <w:marLeft w:val="0"/>
          <w:marRight w:val="0"/>
          <w:marTop w:val="0"/>
          <w:marBottom w:val="0"/>
          <w:divBdr>
            <w:top w:val="none" w:sz="0" w:space="0" w:color="auto"/>
            <w:left w:val="none" w:sz="0" w:space="0" w:color="auto"/>
            <w:bottom w:val="none" w:sz="0" w:space="0" w:color="auto"/>
            <w:right w:val="none" w:sz="0" w:space="0" w:color="auto"/>
          </w:divBdr>
        </w:div>
        <w:div w:id="1916739780">
          <w:marLeft w:val="0"/>
          <w:marRight w:val="0"/>
          <w:marTop w:val="0"/>
          <w:marBottom w:val="0"/>
          <w:divBdr>
            <w:top w:val="none" w:sz="0" w:space="0" w:color="auto"/>
            <w:left w:val="none" w:sz="0" w:space="0" w:color="auto"/>
            <w:bottom w:val="none" w:sz="0" w:space="0" w:color="auto"/>
            <w:right w:val="none" w:sz="0" w:space="0" w:color="auto"/>
          </w:divBdr>
          <w:divsChild>
            <w:div w:id="2013991903">
              <w:marLeft w:val="0"/>
              <w:marRight w:val="0"/>
              <w:marTop w:val="0"/>
              <w:marBottom w:val="0"/>
              <w:divBdr>
                <w:top w:val="none" w:sz="0" w:space="0" w:color="auto"/>
                <w:left w:val="none" w:sz="0" w:space="0" w:color="auto"/>
                <w:bottom w:val="none" w:sz="0" w:space="0" w:color="auto"/>
                <w:right w:val="none" w:sz="0" w:space="0" w:color="auto"/>
              </w:divBdr>
            </w:div>
          </w:divsChild>
        </w:div>
        <w:div w:id="1950044963">
          <w:marLeft w:val="0"/>
          <w:marRight w:val="0"/>
          <w:marTop w:val="0"/>
          <w:marBottom w:val="0"/>
          <w:divBdr>
            <w:top w:val="none" w:sz="0" w:space="0" w:color="auto"/>
            <w:left w:val="none" w:sz="0" w:space="0" w:color="auto"/>
            <w:bottom w:val="none" w:sz="0" w:space="0" w:color="auto"/>
            <w:right w:val="none" w:sz="0" w:space="0" w:color="auto"/>
          </w:divBdr>
        </w:div>
        <w:div w:id="1961566732">
          <w:marLeft w:val="0"/>
          <w:marRight w:val="0"/>
          <w:marTop w:val="0"/>
          <w:marBottom w:val="0"/>
          <w:divBdr>
            <w:top w:val="none" w:sz="0" w:space="0" w:color="auto"/>
            <w:left w:val="none" w:sz="0" w:space="0" w:color="auto"/>
            <w:bottom w:val="none" w:sz="0" w:space="0" w:color="auto"/>
            <w:right w:val="none" w:sz="0" w:space="0" w:color="auto"/>
          </w:divBdr>
        </w:div>
        <w:div w:id="1979721617">
          <w:marLeft w:val="0"/>
          <w:marRight w:val="0"/>
          <w:marTop w:val="0"/>
          <w:marBottom w:val="0"/>
          <w:divBdr>
            <w:top w:val="none" w:sz="0" w:space="0" w:color="auto"/>
            <w:left w:val="none" w:sz="0" w:space="0" w:color="auto"/>
            <w:bottom w:val="none" w:sz="0" w:space="0" w:color="auto"/>
            <w:right w:val="none" w:sz="0" w:space="0" w:color="auto"/>
          </w:divBdr>
          <w:divsChild>
            <w:div w:id="1695570983">
              <w:marLeft w:val="-75"/>
              <w:marRight w:val="0"/>
              <w:marTop w:val="30"/>
              <w:marBottom w:val="30"/>
              <w:divBdr>
                <w:top w:val="none" w:sz="0" w:space="0" w:color="auto"/>
                <w:left w:val="none" w:sz="0" w:space="0" w:color="auto"/>
                <w:bottom w:val="none" w:sz="0" w:space="0" w:color="auto"/>
                <w:right w:val="none" w:sz="0" w:space="0" w:color="auto"/>
              </w:divBdr>
              <w:divsChild>
                <w:div w:id="219288161">
                  <w:marLeft w:val="0"/>
                  <w:marRight w:val="0"/>
                  <w:marTop w:val="0"/>
                  <w:marBottom w:val="0"/>
                  <w:divBdr>
                    <w:top w:val="none" w:sz="0" w:space="0" w:color="auto"/>
                    <w:left w:val="none" w:sz="0" w:space="0" w:color="auto"/>
                    <w:bottom w:val="none" w:sz="0" w:space="0" w:color="auto"/>
                    <w:right w:val="none" w:sz="0" w:space="0" w:color="auto"/>
                  </w:divBdr>
                  <w:divsChild>
                    <w:div w:id="21172332">
                      <w:marLeft w:val="0"/>
                      <w:marRight w:val="0"/>
                      <w:marTop w:val="0"/>
                      <w:marBottom w:val="0"/>
                      <w:divBdr>
                        <w:top w:val="none" w:sz="0" w:space="0" w:color="auto"/>
                        <w:left w:val="none" w:sz="0" w:space="0" w:color="auto"/>
                        <w:bottom w:val="none" w:sz="0" w:space="0" w:color="auto"/>
                        <w:right w:val="none" w:sz="0" w:space="0" w:color="auto"/>
                      </w:divBdr>
                    </w:div>
                    <w:div w:id="686296333">
                      <w:marLeft w:val="0"/>
                      <w:marRight w:val="0"/>
                      <w:marTop w:val="0"/>
                      <w:marBottom w:val="0"/>
                      <w:divBdr>
                        <w:top w:val="none" w:sz="0" w:space="0" w:color="auto"/>
                        <w:left w:val="none" w:sz="0" w:space="0" w:color="auto"/>
                        <w:bottom w:val="none" w:sz="0" w:space="0" w:color="auto"/>
                        <w:right w:val="none" w:sz="0" w:space="0" w:color="auto"/>
                      </w:divBdr>
                    </w:div>
                    <w:div w:id="939213879">
                      <w:marLeft w:val="0"/>
                      <w:marRight w:val="0"/>
                      <w:marTop w:val="0"/>
                      <w:marBottom w:val="0"/>
                      <w:divBdr>
                        <w:top w:val="none" w:sz="0" w:space="0" w:color="auto"/>
                        <w:left w:val="none" w:sz="0" w:space="0" w:color="auto"/>
                        <w:bottom w:val="none" w:sz="0" w:space="0" w:color="auto"/>
                        <w:right w:val="none" w:sz="0" w:space="0" w:color="auto"/>
                      </w:divBdr>
                    </w:div>
                    <w:div w:id="972711052">
                      <w:marLeft w:val="0"/>
                      <w:marRight w:val="0"/>
                      <w:marTop w:val="0"/>
                      <w:marBottom w:val="0"/>
                      <w:divBdr>
                        <w:top w:val="none" w:sz="0" w:space="0" w:color="auto"/>
                        <w:left w:val="none" w:sz="0" w:space="0" w:color="auto"/>
                        <w:bottom w:val="none" w:sz="0" w:space="0" w:color="auto"/>
                        <w:right w:val="none" w:sz="0" w:space="0" w:color="auto"/>
                      </w:divBdr>
                    </w:div>
                    <w:div w:id="1582134792">
                      <w:marLeft w:val="0"/>
                      <w:marRight w:val="0"/>
                      <w:marTop w:val="0"/>
                      <w:marBottom w:val="0"/>
                      <w:divBdr>
                        <w:top w:val="none" w:sz="0" w:space="0" w:color="auto"/>
                        <w:left w:val="none" w:sz="0" w:space="0" w:color="auto"/>
                        <w:bottom w:val="none" w:sz="0" w:space="0" w:color="auto"/>
                        <w:right w:val="none" w:sz="0" w:space="0" w:color="auto"/>
                      </w:divBdr>
                    </w:div>
                    <w:div w:id="1605267613">
                      <w:marLeft w:val="0"/>
                      <w:marRight w:val="0"/>
                      <w:marTop w:val="0"/>
                      <w:marBottom w:val="0"/>
                      <w:divBdr>
                        <w:top w:val="none" w:sz="0" w:space="0" w:color="auto"/>
                        <w:left w:val="none" w:sz="0" w:space="0" w:color="auto"/>
                        <w:bottom w:val="none" w:sz="0" w:space="0" w:color="auto"/>
                        <w:right w:val="none" w:sz="0" w:space="0" w:color="auto"/>
                      </w:divBdr>
                    </w:div>
                    <w:div w:id="1973824082">
                      <w:marLeft w:val="0"/>
                      <w:marRight w:val="0"/>
                      <w:marTop w:val="0"/>
                      <w:marBottom w:val="0"/>
                      <w:divBdr>
                        <w:top w:val="none" w:sz="0" w:space="0" w:color="auto"/>
                        <w:left w:val="none" w:sz="0" w:space="0" w:color="auto"/>
                        <w:bottom w:val="none" w:sz="0" w:space="0" w:color="auto"/>
                        <w:right w:val="none" w:sz="0" w:space="0" w:color="auto"/>
                      </w:divBdr>
                    </w:div>
                  </w:divsChild>
                </w:div>
                <w:div w:id="296648173">
                  <w:marLeft w:val="0"/>
                  <w:marRight w:val="0"/>
                  <w:marTop w:val="0"/>
                  <w:marBottom w:val="0"/>
                  <w:divBdr>
                    <w:top w:val="none" w:sz="0" w:space="0" w:color="auto"/>
                    <w:left w:val="none" w:sz="0" w:space="0" w:color="auto"/>
                    <w:bottom w:val="none" w:sz="0" w:space="0" w:color="auto"/>
                    <w:right w:val="none" w:sz="0" w:space="0" w:color="auto"/>
                  </w:divBdr>
                  <w:divsChild>
                    <w:div w:id="578488901">
                      <w:marLeft w:val="0"/>
                      <w:marRight w:val="0"/>
                      <w:marTop w:val="0"/>
                      <w:marBottom w:val="0"/>
                      <w:divBdr>
                        <w:top w:val="none" w:sz="0" w:space="0" w:color="auto"/>
                        <w:left w:val="none" w:sz="0" w:space="0" w:color="auto"/>
                        <w:bottom w:val="none" w:sz="0" w:space="0" w:color="auto"/>
                        <w:right w:val="none" w:sz="0" w:space="0" w:color="auto"/>
                      </w:divBdr>
                    </w:div>
                  </w:divsChild>
                </w:div>
                <w:div w:id="486361597">
                  <w:marLeft w:val="0"/>
                  <w:marRight w:val="0"/>
                  <w:marTop w:val="0"/>
                  <w:marBottom w:val="0"/>
                  <w:divBdr>
                    <w:top w:val="none" w:sz="0" w:space="0" w:color="auto"/>
                    <w:left w:val="none" w:sz="0" w:space="0" w:color="auto"/>
                    <w:bottom w:val="none" w:sz="0" w:space="0" w:color="auto"/>
                    <w:right w:val="none" w:sz="0" w:space="0" w:color="auto"/>
                  </w:divBdr>
                  <w:divsChild>
                    <w:div w:id="743335046">
                      <w:marLeft w:val="0"/>
                      <w:marRight w:val="0"/>
                      <w:marTop w:val="0"/>
                      <w:marBottom w:val="0"/>
                      <w:divBdr>
                        <w:top w:val="none" w:sz="0" w:space="0" w:color="auto"/>
                        <w:left w:val="none" w:sz="0" w:space="0" w:color="auto"/>
                        <w:bottom w:val="none" w:sz="0" w:space="0" w:color="auto"/>
                        <w:right w:val="none" w:sz="0" w:space="0" w:color="auto"/>
                      </w:divBdr>
                    </w:div>
                  </w:divsChild>
                </w:div>
                <w:div w:id="615137579">
                  <w:marLeft w:val="0"/>
                  <w:marRight w:val="0"/>
                  <w:marTop w:val="0"/>
                  <w:marBottom w:val="0"/>
                  <w:divBdr>
                    <w:top w:val="none" w:sz="0" w:space="0" w:color="auto"/>
                    <w:left w:val="none" w:sz="0" w:space="0" w:color="auto"/>
                    <w:bottom w:val="none" w:sz="0" w:space="0" w:color="auto"/>
                    <w:right w:val="none" w:sz="0" w:space="0" w:color="auto"/>
                  </w:divBdr>
                  <w:divsChild>
                    <w:div w:id="804591902">
                      <w:marLeft w:val="0"/>
                      <w:marRight w:val="0"/>
                      <w:marTop w:val="0"/>
                      <w:marBottom w:val="0"/>
                      <w:divBdr>
                        <w:top w:val="none" w:sz="0" w:space="0" w:color="auto"/>
                        <w:left w:val="none" w:sz="0" w:space="0" w:color="auto"/>
                        <w:bottom w:val="none" w:sz="0" w:space="0" w:color="auto"/>
                        <w:right w:val="none" w:sz="0" w:space="0" w:color="auto"/>
                      </w:divBdr>
                    </w:div>
                  </w:divsChild>
                </w:div>
                <w:div w:id="667906235">
                  <w:marLeft w:val="0"/>
                  <w:marRight w:val="0"/>
                  <w:marTop w:val="0"/>
                  <w:marBottom w:val="0"/>
                  <w:divBdr>
                    <w:top w:val="none" w:sz="0" w:space="0" w:color="auto"/>
                    <w:left w:val="none" w:sz="0" w:space="0" w:color="auto"/>
                    <w:bottom w:val="none" w:sz="0" w:space="0" w:color="auto"/>
                    <w:right w:val="none" w:sz="0" w:space="0" w:color="auto"/>
                  </w:divBdr>
                </w:div>
                <w:div w:id="1020929384">
                  <w:marLeft w:val="0"/>
                  <w:marRight w:val="0"/>
                  <w:marTop w:val="0"/>
                  <w:marBottom w:val="0"/>
                  <w:divBdr>
                    <w:top w:val="none" w:sz="0" w:space="0" w:color="auto"/>
                    <w:left w:val="none" w:sz="0" w:space="0" w:color="auto"/>
                    <w:bottom w:val="none" w:sz="0" w:space="0" w:color="auto"/>
                    <w:right w:val="none" w:sz="0" w:space="0" w:color="auto"/>
                  </w:divBdr>
                  <w:divsChild>
                    <w:div w:id="204607844">
                      <w:marLeft w:val="0"/>
                      <w:marRight w:val="0"/>
                      <w:marTop w:val="0"/>
                      <w:marBottom w:val="0"/>
                      <w:divBdr>
                        <w:top w:val="none" w:sz="0" w:space="0" w:color="auto"/>
                        <w:left w:val="none" w:sz="0" w:space="0" w:color="auto"/>
                        <w:bottom w:val="none" w:sz="0" w:space="0" w:color="auto"/>
                        <w:right w:val="none" w:sz="0" w:space="0" w:color="auto"/>
                      </w:divBdr>
                    </w:div>
                    <w:div w:id="318731555">
                      <w:marLeft w:val="0"/>
                      <w:marRight w:val="0"/>
                      <w:marTop w:val="0"/>
                      <w:marBottom w:val="0"/>
                      <w:divBdr>
                        <w:top w:val="none" w:sz="0" w:space="0" w:color="auto"/>
                        <w:left w:val="none" w:sz="0" w:space="0" w:color="auto"/>
                        <w:bottom w:val="none" w:sz="0" w:space="0" w:color="auto"/>
                        <w:right w:val="none" w:sz="0" w:space="0" w:color="auto"/>
                      </w:divBdr>
                    </w:div>
                    <w:div w:id="345444609">
                      <w:marLeft w:val="0"/>
                      <w:marRight w:val="0"/>
                      <w:marTop w:val="0"/>
                      <w:marBottom w:val="0"/>
                      <w:divBdr>
                        <w:top w:val="none" w:sz="0" w:space="0" w:color="auto"/>
                        <w:left w:val="none" w:sz="0" w:space="0" w:color="auto"/>
                        <w:bottom w:val="none" w:sz="0" w:space="0" w:color="auto"/>
                        <w:right w:val="none" w:sz="0" w:space="0" w:color="auto"/>
                      </w:divBdr>
                    </w:div>
                    <w:div w:id="679696460">
                      <w:marLeft w:val="0"/>
                      <w:marRight w:val="0"/>
                      <w:marTop w:val="0"/>
                      <w:marBottom w:val="0"/>
                      <w:divBdr>
                        <w:top w:val="none" w:sz="0" w:space="0" w:color="auto"/>
                        <w:left w:val="none" w:sz="0" w:space="0" w:color="auto"/>
                        <w:bottom w:val="none" w:sz="0" w:space="0" w:color="auto"/>
                        <w:right w:val="none" w:sz="0" w:space="0" w:color="auto"/>
                      </w:divBdr>
                    </w:div>
                    <w:div w:id="819275473">
                      <w:marLeft w:val="0"/>
                      <w:marRight w:val="0"/>
                      <w:marTop w:val="0"/>
                      <w:marBottom w:val="0"/>
                      <w:divBdr>
                        <w:top w:val="none" w:sz="0" w:space="0" w:color="auto"/>
                        <w:left w:val="none" w:sz="0" w:space="0" w:color="auto"/>
                        <w:bottom w:val="none" w:sz="0" w:space="0" w:color="auto"/>
                        <w:right w:val="none" w:sz="0" w:space="0" w:color="auto"/>
                      </w:divBdr>
                    </w:div>
                    <w:div w:id="1562058311">
                      <w:marLeft w:val="0"/>
                      <w:marRight w:val="0"/>
                      <w:marTop w:val="0"/>
                      <w:marBottom w:val="0"/>
                      <w:divBdr>
                        <w:top w:val="none" w:sz="0" w:space="0" w:color="auto"/>
                        <w:left w:val="none" w:sz="0" w:space="0" w:color="auto"/>
                        <w:bottom w:val="none" w:sz="0" w:space="0" w:color="auto"/>
                        <w:right w:val="none" w:sz="0" w:space="0" w:color="auto"/>
                      </w:divBdr>
                    </w:div>
                    <w:div w:id="1790121942">
                      <w:marLeft w:val="0"/>
                      <w:marRight w:val="0"/>
                      <w:marTop w:val="0"/>
                      <w:marBottom w:val="0"/>
                      <w:divBdr>
                        <w:top w:val="none" w:sz="0" w:space="0" w:color="auto"/>
                        <w:left w:val="none" w:sz="0" w:space="0" w:color="auto"/>
                        <w:bottom w:val="none" w:sz="0" w:space="0" w:color="auto"/>
                        <w:right w:val="none" w:sz="0" w:space="0" w:color="auto"/>
                      </w:divBdr>
                    </w:div>
                    <w:div w:id="189681844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001081502">
          <w:marLeft w:val="0"/>
          <w:marRight w:val="0"/>
          <w:marTop w:val="0"/>
          <w:marBottom w:val="0"/>
          <w:divBdr>
            <w:top w:val="none" w:sz="0" w:space="0" w:color="auto"/>
            <w:left w:val="none" w:sz="0" w:space="0" w:color="auto"/>
            <w:bottom w:val="none" w:sz="0" w:space="0" w:color="auto"/>
            <w:right w:val="none" w:sz="0" w:space="0" w:color="auto"/>
          </w:divBdr>
        </w:div>
      </w:divsChild>
    </w:div>
    <w:div w:id="197939598">
      <w:bodyDiv w:val="1"/>
      <w:marLeft w:val="0"/>
      <w:marRight w:val="0"/>
      <w:marTop w:val="0"/>
      <w:marBottom w:val="0"/>
      <w:divBdr>
        <w:top w:val="none" w:sz="0" w:space="0" w:color="auto"/>
        <w:left w:val="none" w:sz="0" w:space="0" w:color="auto"/>
        <w:bottom w:val="none" w:sz="0" w:space="0" w:color="auto"/>
        <w:right w:val="none" w:sz="0" w:space="0" w:color="auto"/>
      </w:divBdr>
      <w:divsChild>
        <w:div w:id="15040133">
          <w:marLeft w:val="0"/>
          <w:marRight w:val="0"/>
          <w:marTop w:val="0"/>
          <w:marBottom w:val="0"/>
          <w:divBdr>
            <w:top w:val="none" w:sz="0" w:space="0" w:color="auto"/>
            <w:left w:val="none" w:sz="0" w:space="0" w:color="auto"/>
            <w:bottom w:val="none" w:sz="0" w:space="0" w:color="auto"/>
            <w:right w:val="none" w:sz="0" w:space="0" w:color="auto"/>
          </w:divBdr>
        </w:div>
        <w:div w:id="17582970">
          <w:marLeft w:val="0"/>
          <w:marRight w:val="0"/>
          <w:marTop w:val="0"/>
          <w:marBottom w:val="0"/>
          <w:divBdr>
            <w:top w:val="none" w:sz="0" w:space="0" w:color="auto"/>
            <w:left w:val="none" w:sz="0" w:space="0" w:color="auto"/>
            <w:bottom w:val="none" w:sz="0" w:space="0" w:color="auto"/>
            <w:right w:val="none" w:sz="0" w:space="0" w:color="auto"/>
          </w:divBdr>
        </w:div>
        <w:div w:id="44723821">
          <w:marLeft w:val="0"/>
          <w:marRight w:val="0"/>
          <w:marTop w:val="0"/>
          <w:marBottom w:val="0"/>
          <w:divBdr>
            <w:top w:val="none" w:sz="0" w:space="0" w:color="auto"/>
            <w:left w:val="none" w:sz="0" w:space="0" w:color="auto"/>
            <w:bottom w:val="none" w:sz="0" w:space="0" w:color="auto"/>
            <w:right w:val="none" w:sz="0" w:space="0" w:color="auto"/>
          </w:divBdr>
        </w:div>
        <w:div w:id="45763204">
          <w:marLeft w:val="0"/>
          <w:marRight w:val="0"/>
          <w:marTop w:val="0"/>
          <w:marBottom w:val="0"/>
          <w:divBdr>
            <w:top w:val="none" w:sz="0" w:space="0" w:color="auto"/>
            <w:left w:val="none" w:sz="0" w:space="0" w:color="auto"/>
            <w:bottom w:val="none" w:sz="0" w:space="0" w:color="auto"/>
            <w:right w:val="none" w:sz="0" w:space="0" w:color="auto"/>
          </w:divBdr>
        </w:div>
        <w:div w:id="87234959">
          <w:marLeft w:val="0"/>
          <w:marRight w:val="0"/>
          <w:marTop w:val="0"/>
          <w:marBottom w:val="0"/>
          <w:divBdr>
            <w:top w:val="none" w:sz="0" w:space="0" w:color="auto"/>
            <w:left w:val="none" w:sz="0" w:space="0" w:color="auto"/>
            <w:bottom w:val="none" w:sz="0" w:space="0" w:color="auto"/>
            <w:right w:val="none" w:sz="0" w:space="0" w:color="auto"/>
          </w:divBdr>
        </w:div>
        <w:div w:id="96488487">
          <w:marLeft w:val="0"/>
          <w:marRight w:val="0"/>
          <w:marTop w:val="0"/>
          <w:marBottom w:val="0"/>
          <w:divBdr>
            <w:top w:val="none" w:sz="0" w:space="0" w:color="auto"/>
            <w:left w:val="none" w:sz="0" w:space="0" w:color="auto"/>
            <w:bottom w:val="none" w:sz="0" w:space="0" w:color="auto"/>
            <w:right w:val="none" w:sz="0" w:space="0" w:color="auto"/>
          </w:divBdr>
        </w:div>
        <w:div w:id="115103245">
          <w:marLeft w:val="0"/>
          <w:marRight w:val="0"/>
          <w:marTop w:val="0"/>
          <w:marBottom w:val="0"/>
          <w:divBdr>
            <w:top w:val="none" w:sz="0" w:space="0" w:color="auto"/>
            <w:left w:val="none" w:sz="0" w:space="0" w:color="auto"/>
            <w:bottom w:val="none" w:sz="0" w:space="0" w:color="auto"/>
            <w:right w:val="none" w:sz="0" w:space="0" w:color="auto"/>
          </w:divBdr>
        </w:div>
        <w:div w:id="123040929">
          <w:marLeft w:val="0"/>
          <w:marRight w:val="0"/>
          <w:marTop w:val="0"/>
          <w:marBottom w:val="0"/>
          <w:divBdr>
            <w:top w:val="none" w:sz="0" w:space="0" w:color="auto"/>
            <w:left w:val="none" w:sz="0" w:space="0" w:color="auto"/>
            <w:bottom w:val="none" w:sz="0" w:space="0" w:color="auto"/>
            <w:right w:val="none" w:sz="0" w:space="0" w:color="auto"/>
          </w:divBdr>
          <w:divsChild>
            <w:div w:id="236793386">
              <w:marLeft w:val="0"/>
              <w:marRight w:val="0"/>
              <w:marTop w:val="0"/>
              <w:marBottom w:val="0"/>
              <w:divBdr>
                <w:top w:val="none" w:sz="0" w:space="0" w:color="auto"/>
                <w:left w:val="none" w:sz="0" w:space="0" w:color="auto"/>
                <w:bottom w:val="none" w:sz="0" w:space="0" w:color="auto"/>
                <w:right w:val="none" w:sz="0" w:space="0" w:color="auto"/>
              </w:divBdr>
            </w:div>
          </w:divsChild>
        </w:div>
        <w:div w:id="140386016">
          <w:marLeft w:val="0"/>
          <w:marRight w:val="0"/>
          <w:marTop w:val="0"/>
          <w:marBottom w:val="0"/>
          <w:divBdr>
            <w:top w:val="none" w:sz="0" w:space="0" w:color="auto"/>
            <w:left w:val="none" w:sz="0" w:space="0" w:color="auto"/>
            <w:bottom w:val="none" w:sz="0" w:space="0" w:color="auto"/>
            <w:right w:val="none" w:sz="0" w:space="0" w:color="auto"/>
          </w:divBdr>
        </w:div>
        <w:div w:id="214246950">
          <w:marLeft w:val="0"/>
          <w:marRight w:val="0"/>
          <w:marTop w:val="0"/>
          <w:marBottom w:val="0"/>
          <w:divBdr>
            <w:top w:val="none" w:sz="0" w:space="0" w:color="auto"/>
            <w:left w:val="none" w:sz="0" w:space="0" w:color="auto"/>
            <w:bottom w:val="none" w:sz="0" w:space="0" w:color="auto"/>
            <w:right w:val="none" w:sz="0" w:space="0" w:color="auto"/>
          </w:divBdr>
        </w:div>
        <w:div w:id="245649848">
          <w:marLeft w:val="0"/>
          <w:marRight w:val="0"/>
          <w:marTop w:val="0"/>
          <w:marBottom w:val="0"/>
          <w:divBdr>
            <w:top w:val="none" w:sz="0" w:space="0" w:color="auto"/>
            <w:left w:val="none" w:sz="0" w:space="0" w:color="auto"/>
            <w:bottom w:val="none" w:sz="0" w:space="0" w:color="auto"/>
            <w:right w:val="none" w:sz="0" w:space="0" w:color="auto"/>
          </w:divBdr>
        </w:div>
        <w:div w:id="249700247">
          <w:marLeft w:val="0"/>
          <w:marRight w:val="0"/>
          <w:marTop w:val="0"/>
          <w:marBottom w:val="0"/>
          <w:divBdr>
            <w:top w:val="none" w:sz="0" w:space="0" w:color="auto"/>
            <w:left w:val="none" w:sz="0" w:space="0" w:color="auto"/>
            <w:bottom w:val="none" w:sz="0" w:space="0" w:color="auto"/>
            <w:right w:val="none" w:sz="0" w:space="0" w:color="auto"/>
          </w:divBdr>
        </w:div>
        <w:div w:id="253057094">
          <w:marLeft w:val="0"/>
          <w:marRight w:val="0"/>
          <w:marTop w:val="0"/>
          <w:marBottom w:val="0"/>
          <w:divBdr>
            <w:top w:val="none" w:sz="0" w:space="0" w:color="auto"/>
            <w:left w:val="none" w:sz="0" w:space="0" w:color="auto"/>
            <w:bottom w:val="none" w:sz="0" w:space="0" w:color="auto"/>
            <w:right w:val="none" w:sz="0" w:space="0" w:color="auto"/>
          </w:divBdr>
        </w:div>
        <w:div w:id="270623811">
          <w:marLeft w:val="0"/>
          <w:marRight w:val="0"/>
          <w:marTop w:val="0"/>
          <w:marBottom w:val="0"/>
          <w:divBdr>
            <w:top w:val="none" w:sz="0" w:space="0" w:color="auto"/>
            <w:left w:val="none" w:sz="0" w:space="0" w:color="auto"/>
            <w:bottom w:val="none" w:sz="0" w:space="0" w:color="auto"/>
            <w:right w:val="none" w:sz="0" w:space="0" w:color="auto"/>
          </w:divBdr>
        </w:div>
        <w:div w:id="341787289">
          <w:marLeft w:val="0"/>
          <w:marRight w:val="0"/>
          <w:marTop w:val="0"/>
          <w:marBottom w:val="0"/>
          <w:divBdr>
            <w:top w:val="none" w:sz="0" w:space="0" w:color="auto"/>
            <w:left w:val="none" w:sz="0" w:space="0" w:color="auto"/>
            <w:bottom w:val="none" w:sz="0" w:space="0" w:color="auto"/>
            <w:right w:val="none" w:sz="0" w:space="0" w:color="auto"/>
          </w:divBdr>
          <w:divsChild>
            <w:div w:id="1839613407">
              <w:marLeft w:val="0"/>
              <w:marRight w:val="0"/>
              <w:marTop w:val="0"/>
              <w:marBottom w:val="0"/>
              <w:divBdr>
                <w:top w:val="none" w:sz="0" w:space="0" w:color="auto"/>
                <w:left w:val="none" w:sz="0" w:space="0" w:color="auto"/>
                <w:bottom w:val="none" w:sz="0" w:space="0" w:color="auto"/>
                <w:right w:val="none" w:sz="0" w:space="0" w:color="auto"/>
              </w:divBdr>
            </w:div>
          </w:divsChild>
        </w:div>
        <w:div w:id="357512427">
          <w:marLeft w:val="0"/>
          <w:marRight w:val="0"/>
          <w:marTop w:val="0"/>
          <w:marBottom w:val="0"/>
          <w:divBdr>
            <w:top w:val="none" w:sz="0" w:space="0" w:color="auto"/>
            <w:left w:val="none" w:sz="0" w:space="0" w:color="auto"/>
            <w:bottom w:val="none" w:sz="0" w:space="0" w:color="auto"/>
            <w:right w:val="none" w:sz="0" w:space="0" w:color="auto"/>
          </w:divBdr>
        </w:div>
        <w:div w:id="390621169">
          <w:marLeft w:val="0"/>
          <w:marRight w:val="0"/>
          <w:marTop w:val="0"/>
          <w:marBottom w:val="0"/>
          <w:divBdr>
            <w:top w:val="none" w:sz="0" w:space="0" w:color="auto"/>
            <w:left w:val="none" w:sz="0" w:space="0" w:color="auto"/>
            <w:bottom w:val="none" w:sz="0" w:space="0" w:color="auto"/>
            <w:right w:val="none" w:sz="0" w:space="0" w:color="auto"/>
          </w:divBdr>
        </w:div>
        <w:div w:id="394668411">
          <w:marLeft w:val="0"/>
          <w:marRight w:val="0"/>
          <w:marTop w:val="0"/>
          <w:marBottom w:val="0"/>
          <w:divBdr>
            <w:top w:val="none" w:sz="0" w:space="0" w:color="auto"/>
            <w:left w:val="none" w:sz="0" w:space="0" w:color="auto"/>
            <w:bottom w:val="none" w:sz="0" w:space="0" w:color="auto"/>
            <w:right w:val="none" w:sz="0" w:space="0" w:color="auto"/>
          </w:divBdr>
        </w:div>
        <w:div w:id="415325928">
          <w:marLeft w:val="0"/>
          <w:marRight w:val="0"/>
          <w:marTop w:val="0"/>
          <w:marBottom w:val="0"/>
          <w:divBdr>
            <w:top w:val="none" w:sz="0" w:space="0" w:color="auto"/>
            <w:left w:val="none" w:sz="0" w:space="0" w:color="auto"/>
            <w:bottom w:val="none" w:sz="0" w:space="0" w:color="auto"/>
            <w:right w:val="none" w:sz="0" w:space="0" w:color="auto"/>
          </w:divBdr>
        </w:div>
        <w:div w:id="421873414">
          <w:marLeft w:val="0"/>
          <w:marRight w:val="0"/>
          <w:marTop w:val="0"/>
          <w:marBottom w:val="0"/>
          <w:divBdr>
            <w:top w:val="none" w:sz="0" w:space="0" w:color="auto"/>
            <w:left w:val="none" w:sz="0" w:space="0" w:color="auto"/>
            <w:bottom w:val="none" w:sz="0" w:space="0" w:color="auto"/>
            <w:right w:val="none" w:sz="0" w:space="0" w:color="auto"/>
          </w:divBdr>
        </w:div>
        <w:div w:id="451753058">
          <w:marLeft w:val="0"/>
          <w:marRight w:val="0"/>
          <w:marTop w:val="0"/>
          <w:marBottom w:val="0"/>
          <w:divBdr>
            <w:top w:val="none" w:sz="0" w:space="0" w:color="auto"/>
            <w:left w:val="none" w:sz="0" w:space="0" w:color="auto"/>
            <w:bottom w:val="none" w:sz="0" w:space="0" w:color="auto"/>
            <w:right w:val="none" w:sz="0" w:space="0" w:color="auto"/>
          </w:divBdr>
        </w:div>
        <w:div w:id="463937177">
          <w:marLeft w:val="0"/>
          <w:marRight w:val="0"/>
          <w:marTop w:val="0"/>
          <w:marBottom w:val="0"/>
          <w:divBdr>
            <w:top w:val="none" w:sz="0" w:space="0" w:color="auto"/>
            <w:left w:val="none" w:sz="0" w:space="0" w:color="auto"/>
            <w:bottom w:val="none" w:sz="0" w:space="0" w:color="auto"/>
            <w:right w:val="none" w:sz="0" w:space="0" w:color="auto"/>
          </w:divBdr>
        </w:div>
        <w:div w:id="488863970">
          <w:marLeft w:val="0"/>
          <w:marRight w:val="0"/>
          <w:marTop w:val="0"/>
          <w:marBottom w:val="0"/>
          <w:divBdr>
            <w:top w:val="none" w:sz="0" w:space="0" w:color="auto"/>
            <w:left w:val="none" w:sz="0" w:space="0" w:color="auto"/>
            <w:bottom w:val="none" w:sz="0" w:space="0" w:color="auto"/>
            <w:right w:val="none" w:sz="0" w:space="0" w:color="auto"/>
          </w:divBdr>
        </w:div>
        <w:div w:id="570968769">
          <w:marLeft w:val="0"/>
          <w:marRight w:val="0"/>
          <w:marTop w:val="0"/>
          <w:marBottom w:val="0"/>
          <w:divBdr>
            <w:top w:val="none" w:sz="0" w:space="0" w:color="auto"/>
            <w:left w:val="none" w:sz="0" w:space="0" w:color="auto"/>
            <w:bottom w:val="none" w:sz="0" w:space="0" w:color="auto"/>
            <w:right w:val="none" w:sz="0" w:space="0" w:color="auto"/>
          </w:divBdr>
        </w:div>
        <w:div w:id="576980435">
          <w:marLeft w:val="0"/>
          <w:marRight w:val="0"/>
          <w:marTop w:val="0"/>
          <w:marBottom w:val="0"/>
          <w:divBdr>
            <w:top w:val="none" w:sz="0" w:space="0" w:color="auto"/>
            <w:left w:val="none" w:sz="0" w:space="0" w:color="auto"/>
            <w:bottom w:val="none" w:sz="0" w:space="0" w:color="auto"/>
            <w:right w:val="none" w:sz="0" w:space="0" w:color="auto"/>
          </w:divBdr>
          <w:divsChild>
            <w:div w:id="1016034159">
              <w:marLeft w:val="-75"/>
              <w:marRight w:val="0"/>
              <w:marTop w:val="30"/>
              <w:marBottom w:val="30"/>
              <w:divBdr>
                <w:top w:val="none" w:sz="0" w:space="0" w:color="auto"/>
                <w:left w:val="none" w:sz="0" w:space="0" w:color="auto"/>
                <w:bottom w:val="none" w:sz="0" w:space="0" w:color="auto"/>
                <w:right w:val="none" w:sz="0" w:space="0" w:color="auto"/>
              </w:divBdr>
              <w:divsChild>
                <w:div w:id="21440650">
                  <w:marLeft w:val="0"/>
                  <w:marRight w:val="0"/>
                  <w:marTop w:val="0"/>
                  <w:marBottom w:val="0"/>
                  <w:divBdr>
                    <w:top w:val="none" w:sz="0" w:space="0" w:color="auto"/>
                    <w:left w:val="none" w:sz="0" w:space="0" w:color="auto"/>
                    <w:bottom w:val="none" w:sz="0" w:space="0" w:color="auto"/>
                    <w:right w:val="none" w:sz="0" w:space="0" w:color="auto"/>
                  </w:divBdr>
                  <w:divsChild>
                    <w:div w:id="1179656034">
                      <w:marLeft w:val="0"/>
                      <w:marRight w:val="0"/>
                      <w:marTop w:val="0"/>
                      <w:marBottom w:val="0"/>
                      <w:divBdr>
                        <w:top w:val="none" w:sz="0" w:space="0" w:color="auto"/>
                        <w:left w:val="none" w:sz="0" w:space="0" w:color="auto"/>
                        <w:bottom w:val="none" w:sz="0" w:space="0" w:color="auto"/>
                        <w:right w:val="none" w:sz="0" w:space="0" w:color="auto"/>
                      </w:divBdr>
                    </w:div>
                  </w:divsChild>
                </w:div>
                <w:div w:id="973294297">
                  <w:marLeft w:val="0"/>
                  <w:marRight w:val="0"/>
                  <w:marTop w:val="0"/>
                  <w:marBottom w:val="0"/>
                  <w:divBdr>
                    <w:top w:val="none" w:sz="0" w:space="0" w:color="auto"/>
                    <w:left w:val="none" w:sz="0" w:space="0" w:color="auto"/>
                    <w:bottom w:val="none" w:sz="0" w:space="0" w:color="auto"/>
                    <w:right w:val="none" w:sz="0" w:space="0" w:color="auto"/>
                  </w:divBdr>
                  <w:divsChild>
                    <w:div w:id="1221787900">
                      <w:marLeft w:val="0"/>
                      <w:marRight w:val="0"/>
                      <w:marTop w:val="0"/>
                      <w:marBottom w:val="0"/>
                      <w:divBdr>
                        <w:top w:val="none" w:sz="0" w:space="0" w:color="auto"/>
                        <w:left w:val="none" w:sz="0" w:space="0" w:color="auto"/>
                        <w:bottom w:val="none" w:sz="0" w:space="0" w:color="auto"/>
                        <w:right w:val="none" w:sz="0" w:space="0" w:color="auto"/>
                      </w:divBdr>
                    </w:div>
                  </w:divsChild>
                </w:div>
                <w:div w:id="1554583498">
                  <w:marLeft w:val="0"/>
                  <w:marRight w:val="0"/>
                  <w:marTop w:val="0"/>
                  <w:marBottom w:val="0"/>
                  <w:divBdr>
                    <w:top w:val="none" w:sz="0" w:space="0" w:color="auto"/>
                    <w:left w:val="none" w:sz="0" w:space="0" w:color="auto"/>
                    <w:bottom w:val="none" w:sz="0" w:space="0" w:color="auto"/>
                    <w:right w:val="none" w:sz="0" w:space="0" w:color="auto"/>
                  </w:divBdr>
                  <w:divsChild>
                    <w:div w:id="1277250371">
                      <w:marLeft w:val="0"/>
                      <w:marRight w:val="0"/>
                      <w:marTop w:val="0"/>
                      <w:marBottom w:val="0"/>
                      <w:divBdr>
                        <w:top w:val="none" w:sz="0" w:space="0" w:color="auto"/>
                        <w:left w:val="none" w:sz="0" w:space="0" w:color="auto"/>
                        <w:bottom w:val="none" w:sz="0" w:space="0" w:color="auto"/>
                        <w:right w:val="none" w:sz="0" w:space="0" w:color="auto"/>
                      </w:divBdr>
                    </w:div>
                  </w:divsChild>
                </w:div>
                <w:div w:id="1661495374">
                  <w:marLeft w:val="0"/>
                  <w:marRight w:val="0"/>
                  <w:marTop w:val="0"/>
                  <w:marBottom w:val="0"/>
                  <w:divBdr>
                    <w:top w:val="none" w:sz="0" w:space="0" w:color="auto"/>
                    <w:left w:val="none" w:sz="0" w:space="0" w:color="auto"/>
                    <w:bottom w:val="none" w:sz="0" w:space="0" w:color="auto"/>
                    <w:right w:val="none" w:sz="0" w:space="0" w:color="auto"/>
                  </w:divBdr>
                  <w:divsChild>
                    <w:div w:id="1197812975">
                      <w:marLeft w:val="0"/>
                      <w:marRight w:val="0"/>
                      <w:marTop w:val="0"/>
                      <w:marBottom w:val="0"/>
                      <w:divBdr>
                        <w:top w:val="none" w:sz="0" w:space="0" w:color="auto"/>
                        <w:left w:val="none" w:sz="0" w:space="0" w:color="auto"/>
                        <w:bottom w:val="none" w:sz="0" w:space="0" w:color="auto"/>
                        <w:right w:val="none" w:sz="0" w:space="0" w:color="auto"/>
                      </w:divBdr>
                    </w:div>
                  </w:divsChild>
                </w:div>
                <w:div w:id="1695839324">
                  <w:marLeft w:val="0"/>
                  <w:marRight w:val="0"/>
                  <w:marTop w:val="0"/>
                  <w:marBottom w:val="0"/>
                  <w:divBdr>
                    <w:top w:val="none" w:sz="0" w:space="0" w:color="auto"/>
                    <w:left w:val="none" w:sz="0" w:space="0" w:color="auto"/>
                    <w:bottom w:val="none" w:sz="0" w:space="0" w:color="auto"/>
                    <w:right w:val="none" w:sz="0" w:space="0" w:color="auto"/>
                  </w:divBdr>
                  <w:divsChild>
                    <w:div w:id="117375879">
                      <w:marLeft w:val="0"/>
                      <w:marRight w:val="0"/>
                      <w:marTop w:val="0"/>
                      <w:marBottom w:val="0"/>
                      <w:divBdr>
                        <w:top w:val="none" w:sz="0" w:space="0" w:color="auto"/>
                        <w:left w:val="none" w:sz="0" w:space="0" w:color="auto"/>
                        <w:bottom w:val="none" w:sz="0" w:space="0" w:color="auto"/>
                        <w:right w:val="none" w:sz="0" w:space="0" w:color="auto"/>
                      </w:divBdr>
                    </w:div>
                  </w:divsChild>
                </w:div>
                <w:div w:id="1896818496">
                  <w:marLeft w:val="0"/>
                  <w:marRight w:val="0"/>
                  <w:marTop w:val="0"/>
                  <w:marBottom w:val="0"/>
                  <w:divBdr>
                    <w:top w:val="none" w:sz="0" w:space="0" w:color="auto"/>
                    <w:left w:val="none" w:sz="0" w:space="0" w:color="auto"/>
                    <w:bottom w:val="none" w:sz="0" w:space="0" w:color="auto"/>
                    <w:right w:val="none" w:sz="0" w:space="0" w:color="auto"/>
                  </w:divBdr>
                  <w:divsChild>
                    <w:div w:id="710805631">
                      <w:marLeft w:val="0"/>
                      <w:marRight w:val="0"/>
                      <w:marTop w:val="0"/>
                      <w:marBottom w:val="0"/>
                      <w:divBdr>
                        <w:top w:val="none" w:sz="0" w:space="0" w:color="auto"/>
                        <w:left w:val="none" w:sz="0" w:space="0" w:color="auto"/>
                        <w:bottom w:val="none" w:sz="0" w:space="0" w:color="auto"/>
                        <w:right w:val="none" w:sz="0" w:space="0" w:color="auto"/>
                      </w:divBdr>
                    </w:div>
                  </w:divsChild>
                </w:div>
                <w:div w:id="1898929257">
                  <w:marLeft w:val="0"/>
                  <w:marRight w:val="0"/>
                  <w:marTop w:val="0"/>
                  <w:marBottom w:val="0"/>
                  <w:divBdr>
                    <w:top w:val="none" w:sz="0" w:space="0" w:color="auto"/>
                    <w:left w:val="none" w:sz="0" w:space="0" w:color="auto"/>
                    <w:bottom w:val="none" w:sz="0" w:space="0" w:color="auto"/>
                    <w:right w:val="none" w:sz="0" w:space="0" w:color="auto"/>
                  </w:divBdr>
                  <w:divsChild>
                    <w:div w:id="41000870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618872738">
          <w:marLeft w:val="0"/>
          <w:marRight w:val="0"/>
          <w:marTop w:val="0"/>
          <w:marBottom w:val="0"/>
          <w:divBdr>
            <w:top w:val="none" w:sz="0" w:space="0" w:color="auto"/>
            <w:left w:val="none" w:sz="0" w:space="0" w:color="auto"/>
            <w:bottom w:val="none" w:sz="0" w:space="0" w:color="auto"/>
            <w:right w:val="none" w:sz="0" w:space="0" w:color="auto"/>
          </w:divBdr>
        </w:div>
        <w:div w:id="623771994">
          <w:marLeft w:val="0"/>
          <w:marRight w:val="0"/>
          <w:marTop w:val="0"/>
          <w:marBottom w:val="0"/>
          <w:divBdr>
            <w:top w:val="none" w:sz="0" w:space="0" w:color="auto"/>
            <w:left w:val="none" w:sz="0" w:space="0" w:color="auto"/>
            <w:bottom w:val="none" w:sz="0" w:space="0" w:color="auto"/>
            <w:right w:val="none" w:sz="0" w:space="0" w:color="auto"/>
          </w:divBdr>
        </w:div>
        <w:div w:id="647365231">
          <w:marLeft w:val="0"/>
          <w:marRight w:val="0"/>
          <w:marTop w:val="0"/>
          <w:marBottom w:val="0"/>
          <w:divBdr>
            <w:top w:val="none" w:sz="0" w:space="0" w:color="auto"/>
            <w:left w:val="none" w:sz="0" w:space="0" w:color="auto"/>
            <w:bottom w:val="none" w:sz="0" w:space="0" w:color="auto"/>
            <w:right w:val="none" w:sz="0" w:space="0" w:color="auto"/>
          </w:divBdr>
          <w:divsChild>
            <w:div w:id="1191525521">
              <w:marLeft w:val="-75"/>
              <w:marRight w:val="0"/>
              <w:marTop w:val="30"/>
              <w:marBottom w:val="30"/>
              <w:divBdr>
                <w:top w:val="none" w:sz="0" w:space="0" w:color="auto"/>
                <w:left w:val="none" w:sz="0" w:space="0" w:color="auto"/>
                <w:bottom w:val="none" w:sz="0" w:space="0" w:color="auto"/>
                <w:right w:val="none" w:sz="0" w:space="0" w:color="auto"/>
              </w:divBdr>
              <w:divsChild>
                <w:div w:id="82459114">
                  <w:marLeft w:val="0"/>
                  <w:marRight w:val="0"/>
                  <w:marTop w:val="0"/>
                  <w:marBottom w:val="0"/>
                  <w:divBdr>
                    <w:top w:val="none" w:sz="0" w:space="0" w:color="auto"/>
                    <w:left w:val="none" w:sz="0" w:space="0" w:color="auto"/>
                    <w:bottom w:val="none" w:sz="0" w:space="0" w:color="auto"/>
                    <w:right w:val="none" w:sz="0" w:space="0" w:color="auto"/>
                  </w:divBdr>
                  <w:divsChild>
                    <w:div w:id="1701663189">
                      <w:marLeft w:val="0"/>
                      <w:marRight w:val="0"/>
                      <w:marTop w:val="0"/>
                      <w:marBottom w:val="0"/>
                      <w:divBdr>
                        <w:top w:val="none" w:sz="0" w:space="0" w:color="auto"/>
                        <w:left w:val="none" w:sz="0" w:space="0" w:color="auto"/>
                        <w:bottom w:val="none" w:sz="0" w:space="0" w:color="auto"/>
                        <w:right w:val="none" w:sz="0" w:space="0" w:color="auto"/>
                      </w:divBdr>
                    </w:div>
                  </w:divsChild>
                </w:div>
                <w:div w:id="83886279">
                  <w:marLeft w:val="0"/>
                  <w:marRight w:val="0"/>
                  <w:marTop w:val="0"/>
                  <w:marBottom w:val="0"/>
                  <w:divBdr>
                    <w:top w:val="none" w:sz="0" w:space="0" w:color="auto"/>
                    <w:left w:val="none" w:sz="0" w:space="0" w:color="auto"/>
                    <w:bottom w:val="none" w:sz="0" w:space="0" w:color="auto"/>
                    <w:right w:val="none" w:sz="0" w:space="0" w:color="auto"/>
                  </w:divBdr>
                  <w:divsChild>
                    <w:div w:id="480076470">
                      <w:marLeft w:val="0"/>
                      <w:marRight w:val="0"/>
                      <w:marTop w:val="0"/>
                      <w:marBottom w:val="0"/>
                      <w:divBdr>
                        <w:top w:val="none" w:sz="0" w:space="0" w:color="auto"/>
                        <w:left w:val="none" w:sz="0" w:space="0" w:color="auto"/>
                        <w:bottom w:val="none" w:sz="0" w:space="0" w:color="auto"/>
                        <w:right w:val="none" w:sz="0" w:space="0" w:color="auto"/>
                      </w:divBdr>
                    </w:div>
                  </w:divsChild>
                </w:div>
                <w:div w:id="137502365">
                  <w:marLeft w:val="0"/>
                  <w:marRight w:val="0"/>
                  <w:marTop w:val="0"/>
                  <w:marBottom w:val="0"/>
                  <w:divBdr>
                    <w:top w:val="none" w:sz="0" w:space="0" w:color="auto"/>
                    <w:left w:val="none" w:sz="0" w:space="0" w:color="auto"/>
                    <w:bottom w:val="none" w:sz="0" w:space="0" w:color="auto"/>
                    <w:right w:val="none" w:sz="0" w:space="0" w:color="auto"/>
                  </w:divBdr>
                  <w:divsChild>
                    <w:div w:id="918753541">
                      <w:marLeft w:val="0"/>
                      <w:marRight w:val="0"/>
                      <w:marTop w:val="0"/>
                      <w:marBottom w:val="0"/>
                      <w:divBdr>
                        <w:top w:val="none" w:sz="0" w:space="0" w:color="auto"/>
                        <w:left w:val="none" w:sz="0" w:space="0" w:color="auto"/>
                        <w:bottom w:val="none" w:sz="0" w:space="0" w:color="auto"/>
                        <w:right w:val="none" w:sz="0" w:space="0" w:color="auto"/>
                      </w:divBdr>
                    </w:div>
                  </w:divsChild>
                </w:div>
                <w:div w:id="195967562">
                  <w:marLeft w:val="0"/>
                  <w:marRight w:val="0"/>
                  <w:marTop w:val="0"/>
                  <w:marBottom w:val="0"/>
                  <w:divBdr>
                    <w:top w:val="none" w:sz="0" w:space="0" w:color="auto"/>
                    <w:left w:val="none" w:sz="0" w:space="0" w:color="auto"/>
                    <w:bottom w:val="none" w:sz="0" w:space="0" w:color="auto"/>
                    <w:right w:val="none" w:sz="0" w:space="0" w:color="auto"/>
                  </w:divBdr>
                  <w:divsChild>
                    <w:div w:id="423038807">
                      <w:marLeft w:val="0"/>
                      <w:marRight w:val="0"/>
                      <w:marTop w:val="0"/>
                      <w:marBottom w:val="0"/>
                      <w:divBdr>
                        <w:top w:val="none" w:sz="0" w:space="0" w:color="auto"/>
                        <w:left w:val="none" w:sz="0" w:space="0" w:color="auto"/>
                        <w:bottom w:val="none" w:sz="0" w:space="0" w:color="auto"/>
                        <w:right w:val="none" w:sz="0" w:space="0" w:color="auto"/>
                      </w:divBdr>
                    </w:div>
                  </w:divsChild>
                </w:div>
                <w:div w:id="282421028">
                  <w:marLeft w:val="0"/>
                  <w:marRight w:val="0"/>
                  <w:marTop w:val="0"/>
                  <w:marBottom w:val="0"/>
                  <w:divBdr>
                    <w:top w:val="none" w:sz="0" w:space="0" w:color="auto"/>
                    <w:left w:val="none" w:sz="0" w:space="0" w:color="auto"/>
                    <w:bottom w:val="none" w:sz="0" w:space="0" w:color="auto"/>
                    <w:right w:val="none" w:sz="0" w:space="0" w:color="auto"/>
                  </w:divBdr>
                  <w:divsChild>
                    <w:div w:id="1453746227">
                      <w:marLeft w:val="0"/>
                      <w:marRight w:val="0"/>
                      <w:marTop w:val="0"/>
                      <w:marBottom w:val="0"/>
                      <w:divBdr>
                        <w:top w:val="none" w:sz="0" w:space="0" w:color="auto"/>
                        <w:left w:val="none" w:sz="0" w:space="0" w:color="auto"/>
                        <w:bottom w:val="none" w:sz="0" w:space="0" w:color="auto"/>
                        <w:right w:val="none" w:sz="0" w:space="0" w:color="auto"/>
                      </w:divBdr>
                    </w:div>
                  </w:divsChild>
                </w:div>
                <w:div w:id="454181546">
                  <w:marLeft w:val="0"/>
                  <w:marRight w:val="0"/>
                  <w:marTop w:val="0"/>
                  <w:marBottom w:val="0"/>
                  <w:divBdr>
                    <w:top w:val="none" w:sz="0" w:space="0" w:color="auto"/>
                    <w:left w:val="none" w:sz="0" w:space="0" w:color="auto"/>
                    <w:bottom w:val="none" w:sz="0" w:space="0" w:color="auto"/>
                    <w:right w:val="none" w:sz="0" w:space="0" w:color="auto"/>
                  </w:divBdr>
                  <w:divsChild>
                    <w:div w:id="1099448452">
                      <w:marLeft w:val="0"/>
                      <w:marRight w:val="0"/>
                      <w:marTop w:val="0"/>
                      <w:marBottom w:val="0"/>
                      <w:divBdr>
                        <w:top w:val="none" w:sz="0" w:space="0" w:color="auto"/>
                        <w:left w:val="none" w:sz="0" w:space="0" w:color="auto"/>
                        <w:bottom w:val="none" w:sz="0" w:space="0" w:color="auto"/>
                        <w:right w:val="none" w:sz="0" w:space="0" w:color="auto"/>
                      </w:divBdr>
                    </w:div>
                  </w:divsChild>
                </w:div>
                <w:div w:id="454913811">
                  <w:marLeft w:val="0"/>
                  <w:marRight w:val="0"/>
                  <w:marTop w:val="0"/>
                  <w:marBottom w:val="0"/>
                  <w:divBdr>
                    <w:top w:val="none" w:sz="0" w:space="0" w:color="auto"/>
                    <w:left w:val="none" w:sz="0" w:space="0" w:color="auto"/>
                    <w:bottom w:val="none" w:sz="0" w:space="0" w:color="auto"/>
                    <w:right w:val="none" w:sz="0" w:space="0" w:color="auto"/>
                  </w:divBdr>
                  <w:divsChild>
                    <w:div w:id="1855923256">
                      <w:marLeft w:val="0"/>
                      <w:marRight w:val="0"/>
                      <w:marTop w:val="0"/>
                      <w:marBottom w:val="0"/>
                      <w:divBdr>
                        <w:top w:val="none" w:sz="0" w:space="0" w:color="auto"/>
                        <w:left w:val="none" w:sz="0" w:space="0" w:color="auto"/>
                        <w:bottom w:val="none" w:sz="0" w:space="0" w:color="auto"/>
                        <w:right w:val="none" w:sz="0" w:space="0" w:color="auto"/>
                      </w:divBdr>
                    </w:div>
                  </w:divsChild>
                </w:div>
                <w:div w:id="565915545">
                  <w:marLeft w:val="0"/>
                  <w:marRight w:val="0"/>
                  <w:marTop w:val="0"/>
                  <w:marBottom w:val="0"/>
                  <w:divBdr>
                    <w:top w:val="none" w:sz="0" w:space="0" w:color="auto"/>
                    <w:left w:val="none" w:sz="0" w:space="0" w:color="auto"/>
                    <w:bottom w:val="none" w:sz="0" w:space="0" w:color="auto"/>
                    <w:right w:val="none" w:sz="0" w:space="0" w:color="auto"/>
                  </w:divBdr>
                  <w:divsChild>
                    <w:div w:id="1942567190">
                      <w:marLeft w:val="0"/>
                      <w:marRight w:val="0"/>
                      <w:marTop w:val="0"/>
                      <w:marBottom w:val="0"/>
                      <w:divBdr>
                        <w:top w:val="none" w:sz="0" w:space="0" w:color="auto"/>
                        <w:left w:val="none" w:sz="0" w:space="0" w:color="auto"/>
                        <w:bottom w:val="none" w:sz="0" w:space="0" w:color="auto"/>
                        <w:right w:val="none" w:sz="0" w:space="0" w:color="auto"/>
                      </w:divBdr>
                    </w:div>
                  </w:divsChild>
                </w:div>
                <w:div w:id="681736844">
                  <w:marLeft w:val="0"/>
                  <w:marRight w:val="0"/>
                  <w:marTop w:val="0"/>
                  <w:marBottom w:val="0"/>
                  <w:divBdr>
                    <w:top w:val="none" w:sz="0" w:space="0" w:color="auto"/>
                    <w:left w:val="none" w:sz="0" w:space="0" w:color="auto"/>
                    <w:bottom w:val="none" w:sz="0" w:space="0" w:color="auto"/>
                    <w:right w:val="none" w:sz="0" w:space="0" w:color="auto"/>
                  </w:divBdr>
                  <w:divsChild>
                    <w:div w:id="1498961767">
                      <w:marLeft w:val="0"/>
                      <w:marRight w:val="0"/>
                      <w:marTop w:val="0"/>
                      <w:marBottom w:val="0"/>
                      <w:divBdr>
                        <w:top w:val="none" w:sz="0" w:space="0" w:color="auto"/>
                        <w:left w:val="none" w:sz="0" w:space="0" w:color="auto"/>
                        <w:bottom w:val="none" w:sz="0" w:space="0" w:color="auto"/>
                        <w:right w:val="none" w:sz="0" w:space="0" w:color="auto"/>
                      </w:divBdr>
                    </w:div>
                  </w:divsChild>
                </w:div>
                <w:div w:id="754984190">
                  <w:marLeft w:val="0"/>
                  <w:marRight w:val="0"/>
                  <w:marTop w:val="0"/>
                  <w:marBottom w:val="0"/>
                  <w:divBdr>
                    <w:top w:val="none" w:sz="0" w:space="0" w:color="auto"/>
                    <w:left w:val="none" w:sz="0" w:space="0" w:color="auto"/>
                    <w:bottom w:val="none" w:sz="0" w:space="0" w:color="auto"/>
                    <w:right w:val="none" w:sz="0" w:space="0" w:color="auto"/>
                  </w:divBdr>
                  <w:divsChild>
                    <w:div w:id="100302671">
                      <w:marLeft w:val="0"/>
                      <w:marRight w:val="0"/>
                      <w:marTop w:val="0"/>
                      <w:marBottom w:val="0"/>
                      <w:divBdr>
                        <w:top w:val="none" w:sz="0" w:space="0" w:color="auto"/>
                        <w:left w:val="none" w:sz="0" w:space="0" w:color="auto"/>
                        <w:bottom w:val="none" w:sz="0" w:space="0" w:color="auto"/>
                        <w:right w:val="none" w:sz="0" w:space="0" w:color="auto"/>
                      </w:divBdr>
                    </w:div>
                  </w:divsChild>
                </w:div>
                <w:div w:id="821198152">
                  <w:marLeft w:val="0"/>
                  <w:marRight w:val="0"/>
                  <w:marTop w:val="0"/>
                  <w:marBottom w:val="0"/>
                  <w:divBdr>
                    <w:top w:val="none" w:sz="0" w:space="0" w:color="auto"/>
                    <w:left w:val="none" w:sz="0" w:space="0" w:color="auto"/>
                    <w:bottom w:val="none" w:sz="0" w:space="0" w:color="auto"/>
                    <w:right w:val="none" w:sz="0" w:space="0" w:color="auto"/>
                  </w:divBdr>
                </w:div>
                <w:div w:id="1008869111">
                  <w:marLeft w:val="0"/>
                  <w:marRight w:val="0"/>
                  <w:marTop w:val="0"/>
                  <w:marBottom w:val="0"/>
                  <w:divBdr>
                    <w:top w:val="none" w:sz="0" w:space="0" w:color="auto"/>
                    <w:left w:val="none" w:sz="0" w:space="0" w:color="auto"/>
                    <w:bottom w:val="none" w:sz="0" w:space="0" w:color="auto"/>
                    <w:right w:val="none" w:sz="0" w:space="0" w:color="auto"/>
                  </w:divBdr>
                  <w:divsChild>
                    <w:div w:id="1562716648">
                      <w:marLeft w:val="0"/>
                      <w:marRight w:val="0"/>
                      <w:marTop w:val="0"/>
                      <w:marBottom w:val="0"/>
                      <w:divBdr>
                        <w:top w:val="none" w:sz="0" w:space="0" w:color="auto"/>
                        <w:left w:val="none" w:sz="0" w:space="0" w:color="auto"/>
                        <w:bottom w:val="none" w:sz="0" w:space="0" w:color="auto"/>
                        <w:right w:val="none" w:sz="0" w:space="0" w:color="auto"/>
                      </w:divBdr>
                    </w:div>
                  </w:divsChild>
                </w:div>
                <w:div w:id="1045837082">
                  <w:marLeft w:val="0"/>
                  <w:marRight w:val="0"/>
                  <w:marTop w:val="0"/>
                  <w:marBottom w:val="0"/>
                  <w:divBdr>
                    <w:top w:val="none" w:sz="0" w:space="0" w:color="auto"/>
                    <w:left w:val="none" w:sz="0" w:space="0" w:color="auto"/>
                    <w:bottom w:val="none" w:sz="0" w:space="0" w:color="auto"/>
                    <w:right w:val="none" w:sz="0" w:space="0" w:color="auto"/>
                  </w:divBdr>
                  <w:divsChild>
                    <w:div w:id="581524394">
                      <w:marLeft w:val="0"/>
                      <w:marRight w:val="0"/>
                      <w:marTop w:val="0"/>
                      <w:marBottom w:val="0"/>
                      <w:divBdr>
                        <w:top w:val="none" w:sz="0" w:space="0" w:color="auto"/>
                        <w:left w:val="none" w:sz="0" w:space="0" w:color="auto"/>
                        <w:bottom w:val="none" w:sz="0" w:space="0" w:color="auto"/>
                        <w:right w:val="none" w:sz="0" w:space="0" w:color="auto"/>
                      </w:divBdr>
                    </w:div>
                  </w:divsChild>
                </w:div>
                <w:div w:id="1067458621">
                  <w:marLeft w:val="0"/>
                  <w:marRight w:val="0"/>
                  <w:marTop w:val="0"/>
                  <w:marBottom w:val="0"/>
                  <w:divBdr>
                    <w:top w:val="none" w:sz="0" w:space="0" w:color="auto"/>
                    <w:left w:val="none" w:sz="0" w:space="0" w:color="auto"/>
                    <w:bottom w:val="none" w:sz="0" w:space="0" w:color="auto"/>
                    <w:right w:val="none" w:sz="0" w:space="0" w:color="auto"/>
                  </w:divBdr>
                  <w:divsChild>
                    <w:div w:id="1034380924">
                      <w:marLeft w:val="0"/>
                      <w:marRight w:val="0"/>
                      <w:marTop w:val="0"/>
                      <w:marBottom w:val="0"/>
                      <w:divBdr>
                        <w:top w:val="none" w:sz="0" w:space="0" w:color="auto"/>
                        <w:left w:val="none" w:sz="0" w:space="0" w:color="auto"/>
                        <w:bottom w:val="none" w:sz="0" w:space="0" w:color="auto"/>
                        <w:right w:val="none" w:sz="0" w:space="0" w:color="auto"/>
                      </w:divBdr>
                    </w:div>
                  </w:divsChild>
                </w:div>
                <w:div w:id="1112019610">
                  <w:marLeft w:val="0"/>
                  <w:marRight w:val="0"/>
                  <w:marTop w:val="0"/>
                  <w:marBottom w:val="0"/>
                  <w:divBdr>
                    <w:top w:val="none" w:sz="0" w:space="0" w:color="auto"/>
                    <w:left w:val="none" w:sz="0" w:space="0" w:color="auto"/>
                    <w:bottom w:val="none" w:sz="0" w:space="0" w:color="auto"/>
                    <w:right w:val="none" w:sz="0" w:space="0" w:color="auto"/>
                  </w:divBdr>
                  <w:divsChild>
                    <w:div w:id="1920140196">
                      <w:marLeft w:val="0"/>
                      <w:marRight w:val="0"/>
                      <w:marTop w:val="0"/>
                      <w:marBottom w:val="0"/>
                      <w:divBdr>
                        <w:top w:val="none" w:sz="0" w:space="0" w:color="auto"/>
                        <w:left w:val="none" w:sz="0" w:space="0" w:color="auto"/>
                        <w:bottom w:val="none" w:sz="0" w:space="0" w:color="auto"/>
                        <w:right w:val="none" w:sz="0" w:space="0" w:color="auto"/>
                      </w:divBdr>
                    </w:div>
                  </w:divsChild>
                </w:div>
                <w:div w:id="1254624749">
                  <w:marLeft w:val="0"/>
                  <w:marRight w:val="0"/>
                  <w:marTop w:val="0"/>
                  <w:marBottom w:val="0"/>
                  <w:divBdr>
                    <w:top w:val="none" w:sz="0" w:space="0" w:color="auto"/>
                    <w:left w:val="none" w:sz="0" w:space="0" w:color="auto"/>
                    <w:bottom w:val="none" w:sz="0" w:space="0" w:color="auto"/>
                    <w:right w:val="none" w:sz="0" w:space="0" w:color="auto"/>
                  </w:divBdr>
                  <w:divsChild>
                    <w:div w:id="814219806">
                      <w:marLeft w:val="0"/>
                      <w:marRight w:val="0"/>
                      <w:marTop w:val="0"/>
                      <w:marBottom w:val="0"/>
                      <w:divBdr>
                        <w:top w:val="none" w:sz="0" w:space="0" w:color="auto"/>
                        <w:left w:val="none" w:sz="0" w:space="0" w:color="auto"/>
                        <w:bottom w:val="none" w:sz="0" w:space="0" w:color="auto"/>
                        <w:right w:val="none" w:sz="0" w:space="0" w:color="auto"/>
                      </w:divBdr>
                    </w:div>
                  </w:divsChild>
                </w:div>
                <w:div w:id="1364669558">
                  <w:marLeft w:val="0"/>
                  <w:marRight w:val="0"/>
                  <w:marTop w:val="0"/>
                  <w:marBottom w:val="0"/>
                  <w:divBdr>
                    <w:top w:val="none" w:sz="0" w:space="0" w:color="auto"/>
                    <w:left w:val="none" w:sz="0" w:space="0" w:color="auto"/>
                    <w:bottom w:val="none" w:sz="0" w:space="0" w:color="auto"/>
                    <w:right w:val="none" w:sz="0" w:space="0" w:color="auto"/>
                  </w:divBdr>
                  <w:divsChild>
                    <w:div w:id="1334918717">
                      <w:marLeft w:val="0"/>
                      <w:marRight w:val="0"/>
                      <w:marTop w:val="0"/>
                      <w:marBottom w:val="0"/>
                      <w:divBdr>
                        <w:top w:val="none" w:sz="0" w:space="0" w:color="auto"/>
                        <w:left w:val="none" w:sz="0" w:space="0" w:color="auto"/>
                        <w:bottom w:val="none" w:sz="0" w:space="0" w:color="auto"/>
                        <w:right w:val="none" w:sz="0" w:space="0" w:color="auto"/>
                      </w:divBdr>
                    </w:div>
                  </w:divsChild>
                </w:div>
                <w:div w:id="1377008128">
                  <w:marLeft w:val="0"/>
                  <w:marRight w:val="0"/>
                  <w:marTop w:val="0"/>
                  <w:marBottom w:val="0"/>
                  <w:divBdr>
                    <w:top w:val="none" w:sz="0" w:space="0" w:color="auto"/>
                    <w:left w:val="none" w:sz="0" w:space="0" w:color="auto"/>
                    <w:bottom w:val="none" w:sz="0" w:space="0" w:color="auto"/>
                    <w:right w:val="none" w:sz="0" w:space="0" w:color="auto"/>
                  </w:divBdr>
                  <w:divsChild>
                    <w:div w:id="1780485133">
                      <w:marLeft w:val="0"/>
                      <w:marRight w:val="0"/>
                      <w:marTop w:val="0"/>
                      <w:marBottom w:val="0"/>
                      <w:divBdr>
                        <w:top w:val="none" w:sz="0" w:space="0" w:color="auto"/>
                        <w:left w:val="none" w:sz="0" w:space="0" w:color="auto"/>
                        <w:bottom w:val="none" w:sz="0" w:space="0" w:color="auto"/>
                        <w:right w:val="none" w:sz="0" w:space="0" w:color="auto"/>
                      </w:divBdr>
                    </w:div>
                  </w:divsChild>
                </w:div>
                <w:div w:id="1629699207">
                  <w:marLeft w:val="0"/>
                  <w:marRight w:val="0"/>
                  <w:marTop w:val="0"/>
                  <w:marBottom w:val="0"/>
                  <w:divBdr>
                    <w:top w:val="none" w:sz="0" w:space="0" w:color="auto"/>
                    <w:left w:val="none" w:sz="0" w:space="0" w:color="auto"/>
                    <w:bottom w:val="none" w:sz="0" w:space="0" w:color="auto"/>
                    <w:right w:val="none" w:sz="0" w:space="0" w:color="auto"/>
                  </w:divBdr>
                  <w:divsChild>
                    <w:div w:id="172040941">
                      <w:marLeft w:val="0"/>
                      <w:marRight w:val="0"/>
                      <w:marTop w:val="0"/>
                      <w:marBottom w:val="0"/>
                      <w:divBdr>
                        <w:top w:val="none" w:sz="0" w:space="0" w:color="auto"/>
                        <w:left w:val="none" w:sz="0" w:space="0" w:color="auto"/>
                        <w:bottom w:val="none" w:sz="0" w:space="0" w:color="auto"/>
                        <w:right w:val="none" w:sz="0" w:space="0" w:color="auto"/>
                      </w:divBdr>
                    </w:div>
                  </w:divsChild>
                </w:div>
                <w:div w:id="1709140312">
                  <w:marLeft w:val="0"/>
                  <w:marRight w:val="0"/>
                  <w:marTop w:val="0"/>
                  <w:marBottom w:val="0"/>
                  <w:divBdr>
                    <w:top w:val="none" w:sz="0" w:space="0" w:color="auto"/>
                    <w:left w:val="none" w:sz="0" w:space="0" w:color="auto"/>
                    <w:bottom w:val="none" w:sz="0" w:space="0" w:color="auto"/>
                    <w:right w:val="none" w:sz="0" w:space="0" w:color="auto"/>
                  </w:divBdr>
                  <w:divsChild>
                    <w:div w:id="1255363015">
                      <w:marLeft w:val="0"/>
                      <w:marRight w:val="0"/>
                      <w:marTop w:val="0"/>
                      <w:marBottom w:val="0"/>
                      <w:divBdr>
                        <w:top w:val="none" w:sz="0" w:space="0" w:color="auto"/>
                        <w:left w:val="none" w:sz="0" w:space="0" w:color="auto"/>
                        <w:bottom w:val="none" w:sz="0" w:space="0" w:color="auto"/>
                        <w:right w:val="none" w:sz="0" w:space="0" w:color="auto"/>
                      </w:divBdr>
                    </w:div>
                  </w:divsChild>
                </w:div>
                <w:div w:id="1780025162">
                  <w:marLeft w:val="0"/>
                  <w:marRight w:val="0"/>
                  <w:marTop w:val="0"/>
                  <w:marBottom w:val="0"/>
                  <w:divBdr>
                    <w:top w:val="none" w:sz="0" w:space="0" w:color="auto"/>
                    <w:left w:val="none" w:sz="0" w:space="0" w:color="auto"/>
                    <w:bottom w:val="none" w:sz="0" w:space="0" w:color="auto"/>
                    <w:right w:val="none" w:sz="0" w:space="0" w:color="auto"/>
                  </w:divBdr>
                  <w:divsChild>
                    <w:div w:id="131918677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653142798">
          <w:marLeft w:val="0"/>
          <w:marRight w:val="0"/>
          <w:marTop w:val="0"/>
          <w:marBottom w:val="0"/>
          <w:divBdr>
            <w:top w:val="none" w:sz="0" w:space="0" w:color="auto"/>
            <w:left w:val="none" w:sz="0" w:space="0" w:color="auto"/>
            <w:bottom w:val="none" w:sz="0" w:space="0" w:color="auto"/>
            <w:right w:val="none" w:sz="0" w:space="0" w:color="auto"/>
          </w:divBdr>
          <w:divsChild>
            <w:div w:id="680161656">
              <w:marLeft w:val="-75"/>
              <w:marRight w:val="0"/>
              <w:marTop w:val="30"/>
              <w:marBottom w:val="30"/>
              <w:divBdr>
                <w:top w:val="none" w:sz="0" w:space="0" w:color="auto"/>
                <w:left w:val="none" w:sz="0" w:space="0" w:color="auto"/>
                <w:bottom w:val="none" w:sz="0" w:space="0" w:color="auto"/>
                <w:right w:val="none" w:sz="0" w:space="0" w:color="auto"/>
              </w:divBdr>
              <w:divsChild>
                <w:div w:id="418989594">
                  <w:marLeft w:val="0"/>
                  <w:marRight w:val="0"/>
                  <w:marTop w:val="0"/>
                  <w:marBottom w:val="0"/>
                  <w:divBdr>
                    <w:top w:val="none" w:sz="0" w:space="0" w:color="auto"/>
                    <w:left w:val="none" w:sz="0" w:space="0" w:color="auto"/>
                    <w:bottom w:val="none" w:sz="0" w:space="0" w:color="auto"/>
                    <w:right w:val="none" w:sz="0" w:space="0" w:color="auto"/>
                  </w:divBdr>
                  <w:divsChild>
                    <w:div w:id="1237320710">
                      <w:marLeft w:val="0"/>
                      <w:marRight w:val="0"/>
                      <w:marTop w:val="0"/>
                      <w:marBottom w:val="0"/>
                      <w:divBdr>
                        <w:top w:val="none" w:sz="0" w:space="0" w:color="auto"/>
                        <w:left w:val="none" w:sz="0" w:space="0" w:color="auto"/>
                        <w:bottom w:val="none" w:sz="0" w:space="0" w:color="auto"/>
                        <w:right w:val="none" w:sz="0" w:space="0" w:color="auto"/>
                      </w:divBdr>
                    </w:div>
                    <w:div w:id="1360280234">
                      <w:marLeft w:val="0"/>
                      <w:marRight w:val="0"/>
                      <w:marTop w:val="0"/>
                      <w:marBottom w:val="0"/>
                      <w:divBdr>
                        <w:top w:val="none" w:sz="0" w:space="0" w:color="auto"/>
                        <w:left w:val="none" w:sz="0" w:space="0" w:color="auto"/>
                        <w:bottom w:val="none" w:sz="0" w:space="0" w:color="auto"/>
                        <w:right w:val="none" w:sz="0" w:space="0" w:color="auto"/>
                      </w:divBdr>
                    </w:div>
                    <w:div w:id="1813866028">
                      <w:marLeft w:val="0"/>
                      <w:marRight w:val="0"/>
                      <w:marTop w:val="0"/>
                      <w:marBottom w:val="0"/>
                      <w:divBdr>
                        <w:top w:val="none" w:sz="0" w:space="0" w:color="auto"/>
                        <w:left w:val="none" w:sz="0" w:space="0" w:color="auto"/>
                        <w:bottom w:val="none" w:sz="0" w:space="0" w:color="auto"/>
                        <w:right w:val="none" w:sz="0" w:space="0" w:color="auto"/>
                      </w:divBdr>
                    </w:div>
                  </w:divsChild>
                </w:div>
                <w:div w:id="749817341">
                  <w:marLeft w:val="0"/>
                  <w:marRight w:val="0"/>
                  <w:marTop w:val="0"/>
                  <w:marBottom w:val="0"/>
                  <w:divBdr>
                    <w:top w:val="none" w:sz="0" w:space="0" w:color="auto"/>
                    <w:left w:val="none" w:sz="0" w:space="0" w:color="auto"/>
                    <w:bottom w:val="none" w:sz="0" w:space="0" w:color="auto"/>
                    <w:right w:val="none" w:sz="0" w:space="0" w:color="auto"/>
                  </w:divBdr>
                  <w:divsChild>
                    <w:div w:id="584531203">
                      <w:marLeft w:val="0"/>
                      <w:marRight w:val="0"/>
                      <w:marTop w:val="0"/>
                      <w:marBottom w:val="0"/>
                      <w:divBdr>
                        <w:top w:val="none" w:sz="0" w:space="0" w:color="auto"/>
                        <w:left w:val="none" w:sz="0" w:space="0" w:color="auto"/>
                        <w:bottom w:val="none" w:sz="0" w:space="0" w:color="auto"/>
                        <w:right w:val="none" w:sz="0" w:space="0" w:color="auto"/>
                      </w:divBdr>
                    </w:div>
                    <w:div w:id="1055549102">
                      <w:marLeft w:val="0"/>
                      <w:marRight w:val="0"/>
                      <w:marTop w:val="0"/>
                      <w:marBottom w:val="0"/>
                      <w:divBdr>
                        <w:top w:val="none" w:sz="0" w:space="0" w:color="auto"/>
                        <w:left w:val="none" w:sz="0" w:space="0" w:color="auto"/>
                        <w:bottom w:val="none" w:sz="0" w:space="0" w:color="auto"/>
                        <w:right w:val="none" w:sz="0" w:space="0" w:color="auto"/>
                      </w:divBdr>
                    </w:div>
                    <w:div w:id="1223365571">
                      <w:marLeft w:val="0"/>
                      <w:marRight w:val="0"/>
                      <w:marTop w:val="0"/>
                      <w:marBottom w:val="0"/>
                      <w:divBdr>
                        <w:top w:val="none" w:sz="0" w:space="0" w:color="auto"/>
                        <w:left w:val="none" w:sz="0" w:space="0" w:color="auto"/>
                        <w:bottom w:val="none" w:sz="0" w:space="0" w:color="auto"/>
                        <w:right w:val="none" w:sz="0" w:space="0" w:color="auto"/>
                      </w:divBdr>
                    </w:div>
                  </w:divsChild>
                </w:div>
                <w:div w:id="792216953">
                  <w:marLeft w:val="0"/>
                  <w:marRight w:val="0"/>
                  <w:marTop w:val="0"/>
                  <w:marBottom w:val="0"/>
                  <w:divBdr>
                    <w:top w:val="none" w:sz="0" w:space="0" w:color="auto"/>
                    <w:left w:val="none" w:sz="0" w:space="0" w:color="auto"/>
                    <w:bottom w:val="none" w:sz="0" w:space="0" w:color="auto"/>
                    <w:right w:val="none" w:sz="0" w:space="0" w:color="auto"/>
                  </w:divBdr>
                  <w:divsChild>
                    <w:div w:id="10767346">
                      <w:marLeft w:val="0"/>
                      <w:marRight w:val="0"/>
                      <w:marTop w:val="0"/>
                      <w:marBottom w:val="0"/>
                      <w:divBdr>
                        <w:top w:val="none" w:sz="0" w:space="0" w:color="auto"/>
                        <w:left w:val="none" w:sz="0" w:space="0" w:color="auto"/>
                        <w:bottom w:val="none" w:sz="0" w:space="0" w:color="auto"/>
                        <w:right w:val="none" w:sz="0" w:space="0" w:color="auto"/>
                      </w:divBdr>
                    </w:div>
                    <w:div w:id="374544314">
                      <w:marLeft w:val="0"/>
                      <w:marRight w:val="0"/>
                      <w:marTop w:val="0"/>
                      <w:marBottom w:val="0"/>
                      <w:divBdr>
                        <w:top w:val="none" w:sz="0" w:space="0" w:color="auto"/>
                        <w:left w:val="none" w:sz="0" w:space="0" w:color="auto"/>
                        <w:bottom w:val="none" w:sz="0" w:space="0" w:color="auto"/>
                        <w:right w:val="none" w:sz="0" w:space="0" w:color="auto"/>
                      </w:divBdr>
                    </w:div>
                    <w:div w:id="1371341437">
                      <w:marLeft w:val="0"/>
                      <w:marRight w:val="0"/>
                      <w:marTop w:val="0"/>
                      <w:marBottom w:val="0"/>
                      <w:divBdr>
                        <w:top w:val="none" w:sz="0" w:space="0" w:color="auto"/>
                        <w:left w:val="none" w:sz="0" w:space="0" w:color="auto"/>
                        <w:bottom w:val="none" w:sz="0" w:space="0" w:color="auto"/>
                        <w:right w:val="none" w:sz="0" w:space="0" w:color="auto"/>
                      </w:divBdr>
                    </w:div>
                  </w:divsChild>
                </w:div>
                <w:div w:id="1445035109">
                  <w:marLeft w:val="0"/>
                  <w:marRight w:val="0"/>
                  <w:marTop w:val="0"/>
                  <w:marBottom w:val="0"/>
                  <w:divBdr>
                    <w:top w:val="none" w:sz="0" w:space="0" w:color="auto"/>
                    <w:left w:val="none" w:sz="0" w:space="0" w:color="auto"/>
                    <w:bottom w:val="none" w:sz="0" w:space="0" w:color="auto"/>
                    <w:right w:val="none" w:sz="0" w:space="0" w:color="auto"/>
                  </w:divBdr>
                  <w:divsChild>
                    <w:div w:id="1063525663">
                      <w:marLeft w:val="0"/>
                      <w:marRight w:val="0"/>
                      <w:marTop w:val="0"/>
                      <w:marBottom w:val="0"/>
                      <w:divBdr>
                        <w:top w:val="none" w:sz="0" w:space="0" w:color="auto"/>
                        <w:left w:val="none" w:sz="0" w:space="0" w:color="auto"/>
                        <w:bottom w:val="none" w:sz="0" w:space="0" w:color="auto"/>
                        <w:right w:val="none" w:sz="0" w:space="0" w:color="auto"/>
                      </w:divBdr>
                    </w:div>
                    <w:div w:id="1293825787">
                      <w:marLeft w:val="0"/>
                      <w:marRight w:val="0"/>
                      <w:marTop w:val="0"/>
                      <w:marBottom w:val="0"/>
                      <w:divBdr>
                        <w:top w:val="none" w:sz="0" w:space="0" w:color="auto"/>
                        <w:left w:val="none" w:sz="0" w:space="0" w:color="auto"/>
                        <w:bottom w:val="none" w:sz="0" w:space="0" w:color="auto"/>
                        <w:right w:val="none" w:sz="0" w:space="0" w:color="auto"/>
                      </w:divBdr>
                    </w:div>
                  </w:divsChild>
                </w:div>
                <w:div w:id="1487629234">
                  <w:marLeft w:val="0"/>
                  <w:marRight w:val="0"/>
                  <w:marTop w:val="0"/>
                  <w:marBottom w:val="0"/>
                  <w:divBdr>
                    <w:top w:val="none" w:sz="0" w:space="0" w:color="auto"/>
                    <w:left w:val="none" w:sz="0" w:space="0" w:color="auto"/>
                    <w:bottom w:val="none" w:sz="0" w:space="0" w:color="auto"/>
                    <w:right w:val="none" w:sz="0" w:space="0" w:color="auto"/>
                  </w:divBdr>
                  <w:divsChild>
                    <w:div w:id="48580859">
                      <w:marLeft w:val="0"/>
                      <w:marRight w:val="0"/>
                      <w:marTop w:val="0"/>
                      <w:marBottom w:val="0"/>
                      <w:divBdr>
                        <w:top w:val="none" w:sz="0" w:space="0" w:color="auto"/>
                        <w:left w:val="none" w:sz="0" w:space="0" w:color="auto"/>
                        <w:bottom w:val="none" w:sz="0" w:space="0" w:color="auto"/>
                        <w:right w:val="none" w:sz="0" w:space="0" w:color="auto"/>
                      </w:divBdr>
                    </w:div>
                    <w:div w:id="778336677">
                      <w:marLeft w:val="0"/>
                      <w:marRight w:val="0"/>
                      <w:marTop w:val="0"/>
                      <w:marBottom w:val="0"/>
                      <w:divBdr>
                        <w:top w:val="none" w:sz="0" w:space="0" w:color="auto"/>
                        <w:left w:val="none" w:sz="0" w:space="0" w:color="auto"/>
                        <w:bottom w:val="none" w:sz="0" w:space="0" w:color="auto"/>
                        <w:right w:val="none" w:sz="0" w:space="0" w:color="auto"/>
                      </w:divBdr>
                    </w:div>
                    <w:div w:id="1390808810">
                      <w:marLeft w:val="0"/>
                      <w:marRight w:val="0"/>
                      <w:marTop w:val="0"/>
                      <w:marBottom w:val="0"/>
                      <w:divBdr>
                        <w:top w:val="none" w:sz="0" w:space="0" w:color="auto"/>
                        <w:left w:val="none" w:sz="0" w:space="0" w:color="auto"/>
                        <w:bottom w:val="none" w:sz="0" w:space="0" w:color="auto"/>
                        <w:right w:val="none" w:sz="0" w:space="0" w:color="auto"/>
                      </w:divBdr>
                    </w:div>
                  </w:divsChild>
                </w:div>
                <w:div w:id="1709600760">
                  <w:marLeft w:val="0"/>
                  <w:marRight w:val="0"/>
                  <w:marTop w:val="0"/>
                  <w:marBottom w:val="0"/>
                  <w:divBdr>
                    <w:top w:val="none" w:sz="0" w:space="0" w:color="auto"/>
                    <w:left w:val="none" w:sz="0" w:space="0" w:color="auto"/>
                    <w:bottom w:val="none" w:sz="0" w:space="0" w:color="auto"/>
                    <w:right w:val="none" w:sz="0" w:space="0" w:color="auto"/>
                  </w:divBdr>
                  <w:divsChild>
                    <w:div w:id="21832303">
                      <w:marLeft w:val="0"/>
                      <w:marRight w:val="0"/>
                      <w:marTop w:val="0"/>
                      <w:marBottom w:val="0"/>
                      <w:divBdr>
                        <w:top w:val="none" w:sz="0" w:space="0" w:color="auto"/>
                        <w:left w:val="none" w:sz="0" w:space="0" w:color="auto"/>
                        <w:bottom w:val="none" w:sz="0" w:space="0" w:color="auto"/>
                        <w:right w:val="none" w:sz="0" w:space="0" w:color="auto"/>
                      </w:divBdr>
                    </w:div>
                    <w:div w:id="26581755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659578022">
          <w:marLeft w:val="0"/>
          <w:marRight w:val="0"/>
          <w:marTop w:val="0"/>
          <w:marBottom w:val="0"/>
          <w:divBdr>
            <w:top w:val="none" w:sz="0" w:space="0" w:color="auto"/>
            <w:left w:val="none" w:sz="0" w:space="0" w:color="auto"/>
            <w:bottom w:val="none" w:sz="0" w:space="0" w:color="auto"/>
            <w:right w:val="none" w:sz="0" w:space="0" w:color="auto"/>
          </w:divBdr>
        </w:div>
        <w:div w:id="668365758">
          <w:marLeft w:val="0"/>
          <w:marRight w:val="0"/>
          <w:marTop w:val="0"/>
          <w:marBottom w:val="0"/>
          <w:divBdr>
            <w:top w:val="none" w:sz="0" w:space="0" w:color="auto"/>
            <w:left w:val="none" w:sz="0" w:space="0" w:color="auto"/>
            <w:bottom w:val="none" w:sz="0" w:space="0" w:color="auto"/>
            <w:right w:val="none" w:sz="0" w:space="0" w:color="auto"/>
          </w:divBdr>
        </w:div>
        <w:div w:id="701398170">
          <w:marLeft w:val="0"/>
          <w:marRight w:val="0"/>
          <w:marTop w:val="0"/>
          <w:marBottom w:val="0"/>
          <w:divBdr>
            <w:top w:val="none" w:sz="0" w:space="0" w:color="auto"/>
            <w:left w:val="none" w:sz="0" w:space="0" w:color="auto"/>
            <w:bottom w:val="none" w:sz="0" w:space="0" w:color="auto"/>
            <w:right w:val="none" w:sz="0" w:space="0" w:color="auto"/>
          </w:divBdr>
        </w:div>
        <w:div w:id="787314981">
          <w:marLeft w:val="0"/>
          <w:marRight w:val="0"/>
          <w:marTop w:val="0"/>
          <w:marBottom w:val="0"/>
          <w:divBdr>
            <w:top w:val="none" w:sz="0" w:space="0" w:color="auto"/>
            <w:left w:val="none" w:sz="0" w:space="0" w:color="auto"/>
            <w:bottom w:val="none" w:sz="0" w:space="0" w:color="auto"/>
            <w:right w:val="none" w:sz="0" w:space="0" w:color="auto"/>
          </w:divBdr>
          <w:divsChild>
            <w:div w:id="614481368">
              <w:marLeft w:val="0"/>
              <w:marRight w:val="0"/>
              <w:marTop w:val="0"/>
              <w:marBottom w:val="0"/>
              <w:divBdr>
                <w:top w:val="none" w:sz="0" w:space="0" w:color="auto"/>
                <w:left w:val="none" w:sz="0" w:space="0" w:color="auto"/>
                <w:bottom w:val="none" w:sz="0" w:space="0" w:color="auto"/>
                <w:right w:val="none" w:sz="0" w:space="0" w:color="auto"/>
              </w:divBdr>
            </w:div>
            <w:div w:id="1706061714">
              <w:marLeft w:val="0"/>
              <w:marRight w:val="0"/>
              <w:marTop w:val="0"/>
              <w:marBottom w:val="0"/>
              <w:divBdr>
                <w:top w:val="none" w:sz="0" w:space="0" w:color="auto"/>
                <w:left w:val="none" w:sz="0" w:space="0" w:color="auto"/>
                <w:bottom w:val="none" w:sz="0" w:space="0" w:color="auto"/>
                <w:right w:val="none" w:sz="0" w:space="0" w:color="auto"/>
              </w:divBdr>
            </w:div>
            <w:div w:id="1804419611">
              <w:marLeft w:val="0"/>
              <w:marRight w:val="0"/>
              <w:marTop w:val="0"/>
              <w:marBottom w:val="0"/>
              <w:divBdr>
                <w:top w:val="none" w:sz="0" w:space="0" w:color="auto"/>
                <w:left w:val="none" w:sz="0" w:space="0" w:color="auto"/>
                <w:bottom w:val="none" w:sz="0" w:space="0" w:color="auto"/>
                <w:right w:val="none" w:sz="0" w:space="0" w:color="auto"/>
              </w:divBdr>
            </w:div>
            <w:div w:id="1991444396">
              <w:marLeft w:val="0"/>
              <w:marRight w:val="0"/>
              <w:marTop w:val="0"/>
              <w:marBottom w:val="0"/>
              <w:divBdr>
                <w:top w:val="none" w:sz="0" w:space="0" w:color="auto"/>
                <w:left w:val="none" w:sz="0" w:space="0" w:color="auto"/>
                <w:bottom w:val="none" w:sz="0" w:space="0" w:color="auto"/>
                <w:right w:val="none" w:sz="0" w:space="0" w:color="auto"/>
              </w:divBdr>
            </w:div>
            <w:div w:id="2017807762">
              <w:marLeft w:val="0"/>
              <w:marRight w:val="0"/>
              <w:marTop w:val="0"/>
              <w:marBottom w:val="0"/>
              <w:divBdr>
                <w:top w:val="none" w:sz="0" w:space="0" w:color="auto"/>
                <w:left w:val="none" w:sz="0" w:space="0" w:color="auto"/>
                <w:bottom w:val="none" w:sz="0" w:space="0" w:color="auto"/>
                <w:right w:val="none" w:sz="0" w:space="0" w:color="auto"/>
              </w:divBdr>
            </w:div>
          </w:divsChild>
        </w:div>
        <w:div w:id="790394508">
          <w:marLeft w:val="0"/>
          <w:marRight w:val="0"/>
          <w:marTop w:val="0"/>
          <w:marBottom w:val="0"/>
          <w:divBdr>
            <w:top w:val="none" w:sz="0" w:space="0" w:color="auto"/>
            <w:left w:val="none" w:sz="0" w:space="0" w:color="auto"/>
            <w:bottom w:val="none" w:sz="0" w:space="0" w:color="auto"/>
            <w:right w:val="none" w:sz="0" w:space="0" w:color="auto"/>
          </w:divBdr>
        </w:div>
        <w:div w:id="830605903">
          <w:marLeft w:val="0"/>
          <w:marRight w:val="0"/>
          <w:marTop w:val="0"/>
          <w:marBottom w:val="0"/>
          <w:divBdr>
            <w:top w:val="none" w:sz="0" w:space="0" w:color="auto"/>
            <w:left w:val="none" w:sz="0" w:space="0" w:color="auto"/>
            <w:bottom w:val="none" w:sz="0" w:space="0" w:color="auto"/>
            <w:right w:val="none" w:sz="0" w:space="0" w:color="auto"/>
          </w:divBdr>
          <w:divsChild>
            <w:div w:id="343213661">
              <w:marLeft w:val="0"/>
              <w:marRight w:val="0"/>
              <w:marTop w:val="0"/>
              <w:marBottom w:val="0"/>
              <w:divBdr>
                <w:top w:val="none" w:sz="0" w:space="0" w:color="auto"/>
                <w:left w:val="none" w:sz="0" w:space="0" w:color="auto"/>
                <w:bottom w:val="none" w:sz="0" w:space="0" w:color="auto"/>
                <w:right w:val="none" w:sz="0" w:space="0" w:color="auto"/>
              </w:divBdr>
            </w:div>
          </w:divsChild>
        </w:div>
        <w:div w:id="836920858">
          <w:marLeft w:val="0"/>
          <w:marRight w:val="0"/>
          <w:marTop w:val="0"/>
          <w:marBottom w:val="0"/>
          <w:divBdr>
            <w:top w:val="none" w:sz="0" w:space="0" w:color="auto"/>
            <w:left w:val="none" w:sz="0" w:space="0" w:color="auto"/>
            <w:bottom w:val="none" w:sz="0" w:space="0" w:color="auto"/>
            <w:right w:val="none" w:sz="0" w:space="0" w:color="auto"/>
          </w:divBdr>
          <w:divsChild>
            <w:div w:id="1913199669">
              <w:marLeft w:val="0"/>
              <w:marRight w:val="0"/>
              <w:marTop w:val="0"/>
              <w:marBottom w:val="0"/>
              <w:divBdr>
                <w:top w:val="none" w:sz="0" w:space="0" w:color="auto"/>
                <w:left w:val="none" w:sz="0" w:space="0" w:color="auto"/>
                <w:bottom w:val="none" w:sz="0" w:space="0" w:color="auto"/>
                <w:right w:val="none" w:sz="0" w:space="0" w:color="auto"/>
              </w:divBdr>
            </w:div>
          </w:divsChild>
        </w:div>
        <w:div w:id="858006616">
          <w:marLeft w:val="0"/>
          <w:marRight w:val="0"/>
          <w:marTop w:val="0"/>
          <w:marBottom w:val="0"/>
          <w:divBdr>
            <w:top w:val="none" w:sz="0" w:space="0" w:color="auto"/>
            <w:left w:val="none" w:sz="0" w:space="0" w:color="auto"/>
            <w:bottom w:val="none" w:sz="0" w:space="0" w:color="auto"/>
            <w:right w:val="none" w:sz="0" w:space="0" w:color="auto"/>
          </w:divBdr>
        </w:div>
        <w:div w:id="864638009">
          <w:marLeft w:val="0"/>
          <w:marRight w:val="0"/>
          <w:marTop w:val="0"/>
          <w:marBottom w:val="0"/>
          <w:divBdr>
            <w:top w:val="none" w:sz="0" w:space="0" w:color="auto"/>
            <w:left w:val="none" w:sz="0" w:space="0" w:color="auto"/>
            <w:bottom w:val="none" w:sz="0" w:space="0" w:color="auto"/>
            <w:right w:val="none" w:sz="0" w:space="0" w:color="auto"/>
          </w:divBdr>
        </w:div>
        <w:div w:id="889615949">
          <w:marLeft w:val="0"/>
          <w:marRight w:val="0"/>
          <w:marTop w:val="0"/>
          <w:marBottom w:val="0"/>
          <w:divBdr>
            <w:top w:val="none" w:sz="0" w:space="0" w:color="auto"/>
            <w:left w:val="none" w:sz="0" w:space="0" w:color="auto"/>
            <w:bottom w:val="none" w:sz="0" w:space="0" w:color="auto"/>
            <w:right w:val="none" w:sz="0" w:space="0" w:color="auto"/>
          </w:divBdr>
          <w:divsChild>
            <w:div w:id="1869903181">
              <w:marLeft w:val="-75"/>
              <w:marRight w:val="0"/>
              <w:marTop w:val="30"/>
              <w:marBottom w:val="30"/>
              <w:divBdr>
                <w:top w:val="none" w:sz="0" w:space="0" w:color="auto"/>
                <w:left w:val="none" w:sz="0" w:space="0" w:color="auto"/>
                <w:bottom w:val="none" w:sz="0" w:space="0" w:color="auto"/>
                <w:right w:val="none" w:sz="0" w:space="0" w:color="auto"/>
              </w:divBdr>
              <w:divsChild>
                <w:div w:id="118497915">
                  <w:marLeft w:val="0"/>
                  <w:marRight w:val="0"/>
                  <w:marTop w:val="0"/>
                  <w:marBottom w:val="0"/>
                  <w:divBdr>
                    <w:top w:val="none" w:sz="0" w:space="0" w:color="auto"/>
                    <w:left w:val="none" w:sz="0" w:space="0" w:color="auto"/>
                    <w:bottom w:val="none" w:sz="0" w:space="0" w:color="auto"/>
                    <w:right w:val="none" w:sz="0" w:space="0" w:color="auto"/>
                  </w:divBdr>
                  <w:divsChild>
                    <w:div w:id="180971080">
                      <w:marLeft w:val="0"/>
                      <w:marRight w:val="0"/>
                      <w:marTop w:val="0"/>
                      <w:marBottom w:val="0"/>
                      <w:divBdr>
                        <w:top w:val="none" w:sz="0" w:space="0" w:color="auto"/>
                        <w:left w:val="none" w:sz="0" w:space="0" w:color="auto"/>
                        <w:bottom w:val="none" w:sz="0" w:space="0" w:color="auto"/>
                        <w:right w:val="none" w:sz="0" w:space="0" w:color="auto"/>
                      </w:divBdr>
                    </w:div>
                    <w:div w:id="184055588">
                      <w:marLeft w:val="0"/>
                      <w:marRight w:val="0"/>
                      <w:marTop w:val="0"/>
                      <w:marBottom w:val="0"/>
                      <w:divBdr>
                        <w:top w:val="none" w:sz="0" w:space="0" w:color="auto"/>
                        <w:left w:val="none" w:sz="0" w:space="0" w:color="auto"/>
                        <w:bottom w:val="none" w:sz="0" w:space="0" w:color="auto"/>
                        <w:right w:val="none" w:sz="0" w:space="0" w:color="auto"/>
                      </w:divBdr>
                    </w:div>
                    <w:div w:id="373391177">
                      <w:marLeft w:val="0"/>
                      <w:marRight w:val="0"/>
                      <w:marTop w:val="0"/>
                      <w:marBottom w:val="0"/>
                      <w:divBdr>
                        <w:top w:val="none" w:sz="0" w:space="0" w:color="auto"/>
                        <w:left w:val="none" w:sz="0" w:space="0" w:color="auto"/>
                        <w:bottom w:val="none" w:sz="0" w:space="0" w:color="auto"/>
                        <w:right w:val="none" w:sz="0" w:space="0" w:color="auto"/>
                      </w:divBdr>
                    </w:div>
                    <w:div w:id="507793271">
                      <w:marLeft w:val="0"/>
                      <w:marRight w:val="0"/>
                      <w:marTop w:val="0"/>
                      <w:marBottom w:val="0"/>
                      <w:divBdr>
                        <w:top w:val="none" w:sz="0" w:space="0" w:color="auto"/>
                        <w:left w:val="none" w:sz="0" w:space="0" w:color="auto"/>
                        <w:bottom w:val="none" w:sz="0" w:space="0" w:color="auto"/>
                        <w:right w:val="none" w:sz="0" w:space="0" w:color="auto"/>
                      </w:divBdr>
                    </w:div>
                    <w:div w:id="548807926">
                      <w:marLeft w:val="0"/>
                      <w:marRight w:val="0"/>
                      <w:marTop w:val="0"/>
                      <w:marBottom w:val="0"/>
                      <w:divBdr>
                        <w:top w:val="none" w:sz="0" w:space="0" w:color="auto"/>
                        <w:left w:val="none" w:sz="0" w:space="0" w:color="auto"/>
                        <w:bottom w:val="none" w:sz="0" w:space="0" w:color="auto"/>
                        <w:right w:val="none" w:sz="0" w:space="0" w:color="auto"/>
                      </w:divBdr>
                    </w:div>
                    <w:div w:id="1256287473">
                      <w:marLeft w:val="0"/>
                      <w:marRight w:val="0"/>
                      <w:marTop w:val="0"/>
                      <w:marBottom w:val="0"/>
                      <w:divBdr>
                        <w:top w:val="none" w:sz="0" w:space="0" w:color="auto"/>
                        <w:left w:val="none" w:sz="0" w:space="0" w:color="auto"/>
                        <w:bottom w:val="none" w:sz="0" w:space="0" w:color="auto"/>
                        <w:right w:val="none" w:sz="0" w:space="0" w:color="auto"/>
                      </w:divBdr>
                    </w:div>
                    <w:div w:id="1258176534">
                      <w:marLeft w:val="0"/>
                      <w:marRight w:val="0"/>
                      <w:marTop w:val="0"/>
                      <w:marBottom w:val="0"/>
                      <w:divBdr>
                        <w:top w:val="none" w:sz="0" w:space="0" w:color="auto"/>
                        <w:left w:val="none" w:sz="0" w:space="0" w:color="auto"/>
                        <w:bottom w:val="none" w:sz="0" w:space="0" w:color="auto"/>
                        <w:right w:val="none" w:sz="0" w:space="0" w:color="auto"/>
                      </w:divBdr>
                    </w:div>
                  </w:divsChild>
                </w:div>
                <w:div w:id="262498939">
                  <w:marLeft w:val="0"/>
                  <w:marRight w:val="0"/>
                  <w:marTop w:val="0"/>
                  <w:marBottom w:val="0"/>
                  <w:divBdr>
                    <w:top w:val="none" w:sz="0" w:space="0" w:color="auto"/>
                    <w:left w:val="none" w:sz="0" w:space="0" w:color="auto"/>
                    <w:bottom w:val="none" w:sz="0" w:space="0" w:color="auto"/>
                    <w:right w:val="none" w:sz="0" w:space="0" w:color="auto"/>
                  </w:divBdr>
                  <w:divsChild>
                    <w:div w:id="1315181423">
                      <w:marLeft w:val="0"/>
                      <w:marRight w:val="0"/>
                      <w:marTop w:val="0"/>
                      <w:marBottom w:val="0"/>
                      <w:divBdr>
                        <w:top w:val="none" w:sz="0" w:space="0" w:color="auto"/>
                        <w:left w:val="none" w:sz="0" w:space="0" w:color="auto"/>
                        <w:bottom w:val="none" w:sz="0" w:space="0" w:color="auto"/>
                        <w:right w:val="none" w:sz="0" w:space="0" w:color="auto"/>
                      </w:divBdr>
                    </w:div>
                  </w:divsChild>
                </w:div>
                <w:div w:id="886064564">
                  <w:marLeft w:val="0"/>
                  <w:marRight w:val="0"/>
                  <w:marTop w:val="0"/>
                  <w:marBottom w:val="0"/>
                  <w:divBdr>
                    <w:top w:val="none" w:sz="0" w:space="0" w:color="auto"/>
                    <w:left w:val="none" w:sz="0" w:space="0" w:color="auto"/>
                    <w:bottom w:val="none" w:sz="0" w:space="0" w:color="auto"/>
                    <w:right w:val="none" w:sz="0" w:space="0" w:color="auto"/>
                  </w:divBdr>
                  <w:divsChild>
                    <w:div w:id="415130702">
                      <w:marLeft w:val="0"/>
                      <w:marRight w:val="0"/>
                      <w:marTop w:val="0"/>
                      <w:marBottom w:val="0"/>
                      <w:divBdr>
                        <w:top w:val="none" w:sz="0" w:space="0" w:color="auto"/>
                        <w:left w:val="none" w:sz="0" w:space="0" w:color="auto"/>
                        <w:bottom w:val="none" w:sz="0" w:space="0" w:color="auto"/>
                        <w:right w:val="none" w:sz="0" w:space="0" w:color="auto"/>
                      </w:divBdr>
                    </w:div>
                    <w:div w:id="546527732">
                      <w:marLeft w:val="0"/>
                      <w:marRight w:val="0"/>
                      <w:marTop w:val="0"/>
                      <w:marBottom w:val="0"/>
                      <w:divBdr>
                        <w:top w:val="none" w:sz="0" w:space="0" w:color="auto"/>
                        <w:left w:val="none" w:sz="0" w:space="0" w:color="auto"/>
                        <w:bottom w:val="none" w:sz="0" w:space="0" w:color="auto"/>
                        <w:right w:val="none" w:sz="0" w:space="0" w:color="auto"/>
                      </w:divBdr>
                    </w:div>
                    <w:div w:id="579603598">
                      <w:marLeft w:val="0"/>
                      <w:marRight w:val="0"/>
                      <w:marTop w:val="0"/>
                      <w:marBottom w:val="0"/>
                      <w:divBdr>
                        <w:top w:val="none" w:sz="0" w:space="0" w:color="auto"/>
                        <w:left w:val="none" w:sz="0" w:space="0" w:color="auto"/>
                        <w:bottom w:val="none" w:sz="0" w:space="0" w:color="auto"/>
                        <w:right w:val="none" w:sz="0" w:space="0" w:color="auto"/>
                      </w:divBdr>
                    </w:div>
                    <w:div w:id="728580393">
                      <w:marLeft w:val="0"/>
                      <w:marRight w:val="0"/>
                      <w:marTop w:val="0"/>
                      <w:marBottom w:val="0"/>
                      <w:divBdr>
                        <w:top w:val="none" w:sz="0" w:space="0" w:color="auto"/>
                        <w:left w:val="none" w:sz="0" w:space="0" w:color="auto"/>
                        <w:bottom w:val="none" w:sz="0" w:space="0" w:color="auto"/>
                        <w:right w:val="none" w:sz="0" w:space="0" w:color="auto"/>
                      </w:divBdr>
                    </w:div>
                    <w:div w:id="1477725731">
                      <w:marLeft w:val="0"/>
                      <w:marRight w:val="0"/>
                      <w:marTop w:val="0"/>
                      <w:marBottom w:val="0"/>
                      <w:divBdr>
                        <w:top w:val="none" w:sz="0" w:space="0" w:color="auto"/>
                        <w:left w:val="none" w:sz="0" w:space="0" w:color="auto"/>
                        <w:bottom w:val="none" w:sz="0" w:space="0" w:color="auto"/>
                        <w:right w:val="none" w:sz="0" w:space="0" w:color="auto"/>
                      </w:divBdr>
                    </w:div>
                    <w:div w:id="1859267971">
                      <w:marLeft w:val="0"/>
                      <w:marRight w:val="0"/>
                      <w:marTop w:val="0"/>
                      <w:marBottom w:val="0"/>
                      <w:divBdr>
                        <w:top w:val="none" w:sz="0" w:space="0" w:color="auto"/>
                        <w:left w:val="none" w:sz="0" w:space="0" w:color="auto"/>
                        <w:bottom w:val="none" w:sz="0" w:space="0" w:color="auto"/>
                        <w:right w:val="none" w:sz="0" w:space="0" w:color="auto"/>
                      </w:divBdr>
                    </w:div>
                    <w:div w:id="1995327615">
                      <w:marLeft w:val="0"/>
                      <w:marRight w:val="0"/>
                      <w:marTop w:val="0"/>
                      <w:marBottom w:val="0"/>
                      <w:divBdr>
                        <w:top w:val="none" w:sz="0" w:space="0" w:color="auto"/>
                        <w:left w:val="none" w:sz="0" w:space="0" w:color="auto"/>
                        <w:bottom w:val="none" w:sz="0" w:space="0" w:color="auto"/>
                        <w:right w:val="none" w:sz="0" w:space="0" w:color="auto"/>
                      </w:divBdr>
                    </w:div>
                  </w:divsChild>
                </w:div>
                <w:div w:id="942030630">
                  <w:marLeft w:val="0"/>
                  <w:marRight w:val="0"/>
                  <w:marTop w:val="0"/>
                  <w:marBottom w:val="0"/>
                  <w:divBdr>
                    <w:top w:val="none" w:sz="0" w:space="0" w:color="auto"/>
                    <w:left w:val="none" w:sz="0" w:space="0" w:color="auto"/>
                    <w:bottom w:val="none" w:sz="0" w:space="0" w:color="auto"/>
                    <w:right w:val="none" w:sz="0" w:space="0" w:color="auto"/>
                  </w:divBdr>
                  <w:divsChild>
                    <w:div w:id="559480977">
                      <w:marLeft w:val="0"/>
                      <w:marRight w:val="0"/>
                      <w:marTop w:val="0"/>
                      <w:marBottom w:val="0"/>
                      <w:divBdr>
                        <w:top w:val="none" w:sz="0" w:space="0" w:color="auto"/>
                        <w:left w:val="none" w:sz="0" w:space="0" w:color="auto"/>
                        <w:bottom w:val="none" w:sz="0" w:space="0" w:color="auto"/>
                        <w:right w:val="none" w:sz="0" w:space="0" w:color="auto"/>
                      </w:divBdr>
                    </w:div>
                  </w:divsChild>
                </w:div>
                <w:div w:id="1089961114">
                  <w:marLeft w:val="0"/>
                  <w:marRight w:val="0"/>
                  <w:marTop w:val="0"/>
                  <w:marBottom w:val="0"/>
                  <w:divBdr>
                    <w:top w:val="none" w:sz="0" w:space="0" w:color="auto"/>
                    <w:left w:val="none" w:sz="0" w:space="0" w:color="auto"/>
                    <w:bottom w:val="none" w:sz="0" w:space="0" w:color="auto"/>
                    <w:right w:val="none" w:sz="0" w:space="0" w:color="auto"/>
                  </w:divBdr>
                  <w:divsChild>
                    <w:div w:id="1359311051">
                      <w:marLeft w:val="0"/>
                      <w:marRight w:val="0"/>
                      <w:marTop w:val="0"/>
                      <w:marBottom w:val="0"/>
                      <w:divBdr>
                        <w:top w:val="none" w:sz="0" w:space="0" w:color="auto"/>
                        <w:left w:val="none" w:sz="0" w:space="0" w:color="auto"/>
                        <w:bottom w:val="none" w:sz="0" w:space="0" w:color="auto"/>
                        <w:right w:val="none" w:sz="0" w:space="0" w:color="auto"/>
                      </w:divBdr>
                    </w:div>
                  </w:divsChild>
                </w:div>
                <w:div w:id="1647513178">
                  <w:marLeft w:val="0"/>
                  <w:marRight w:val="0"/>
                  <w:marTop w:val="0"/>
                  <w:marBottom w:val="0"/>
                  <w:divBdr>
                    <w:top w:val="none" w:sz="0" w:space="0" w:color="auto"/>
                    <w:left w:val="none" w:sz="0" w:space="0" w:color="auto"/>
                    <w:bottom w:val="none" w:sz="0" w:space="0" w:color="auto"/>
                    <w:right w:val="none" w:sz="0" w:space="0" w:color="auto"/>
                  </w:divBdr>
                  <w:divsChild>
                    <w:div w:id="120960936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911500882">
          <w:marLeft w:val="0"/>
          <w:marRight w:val="0"/>
          <w:marTop w:val="0"/>
          <w:marBottom w:val="0"/>
          <w:divBdr>
            <w:top w:val="none" w:sz="0" w:space="0" w:color="auto"/>
            <w:left w:val="none" w:sz="0" w:space="0" w:color="auto"/>
            <w:bottom w:val="none" w:sz="0" w:space="0" w:color="auto"/>
            <w:right w:val="none" w:sz="0" w:space="0" w:color="auto"/>
          </w:divBdr>
        </w:div>
        <w:div w:id="917131519">
          <w:marLeft w:val="0"/>
          <w:marRight w:val="0"/>
          <w:marTop w:val="0"/>
          <w:marBottom w:val="0"/>
          <w:divBdr>
            <w:top w:val="none" w:sz="0" w:space="0" w:color="auto"/>
            <w:left w:val="none" w:sz="0" w:space="0" w:color="auto"/>
            <w:bottom w:val="none" w:sz="0" w:space="0" w:color="auto"/>
            <w:right w:val="none" w:sz="0" w:space="0" w:color="auto"/>
          </w:divBdr>
        </w:div>
        <w:div w:id="925697129">
          <w:marLeft w:val="0"/>
          <w:marRight w:val="0"/>
          <w:marTop w:val="0"/>
          <w:marBottom w:val="0"/>
          <w:divBdr>
            <w:top w:val="none" w:sz="0" w:space="0" w:color="auto"/>
            <w:left w:val="none" w:sz="0" w:space="0" w:color="auto"/>
            <w:bottom w:val="none" w:sz="0" w:space="0" w:color="auto"/>
            <w:right w:val="none" w:sz="0" w:space="0" w:color="auto"/>
          </w:divBdr>
        </w:div>
        <w:div w:id="932251298">
          <w:marLeft w:val="0"/>
          <w:marRight w:val="0"/>
          <w:marTop w:val="0"/>
          <w:marBottom w:val="0"/>
          <w:divBdr>
            <w:top w:val="none" w:sz="0" w:space="0" w:color="auto"/>
            <w:left w:val="none" w:sz="0" w:space="0" w:color="auto"/>
            <w:bottom w:val="none" w:sz="0" w:space="0" w:color="auto"/>
            <w:right w:val="none" w:sz="0" w:space="0" w:color="auto"/>
          </w:divBdr>
        </w:div>
        <w:div w:id="995650975">
          <w:marLeft w:val="0"/>
          <w:marRight w:val="0"/>
          <w:marTop w:val="0"/>
          <w:marBottom w:val="0"/>
          <w:divBdr>
            <w:top w:val="none" w:sz="0" w:space="0" w:color="auto"/>
            <w:left w:val="none" w:sz="0" w:space="0" w:color="auto"/>
            <w:bottom w:val="none" w:sz="0" w:space="0" w:color="auto"/>
            <w:right w:val="none" w:sz="0" w:space="0" w:color="auto"/>
          </w:divBdr>
        </w:div>
        <w:div w:id="1001078592">
          <w:marLeft w:val="0"/>
          <w:marRight w:val="0"/>
          <w:marTop w:val="0"/>
          <w:marBottom w:val="0"/>
          <w:divBdr>
            <w:top w:val="none" w:sz="0" w:space="0" w:color="auto"/>
            <w:left w:val="none" w:sz="0" w:space="0" w:color="auto"/>
            <w:bottom w:val="none" w:sz="0" w:space="0" w:color="auto"/>
            <w:right w:val="none" w:sz="0" w:space="0" w:color="auto"/>
          </w:divBdr>
        </w:div>
        <w:div w:id="1017849864">
          <w:marLeft w:val="0"/>
          <w:marRight w:val="0"/>
          <w:marTop w:val="0"/>
          <w:marBottom w:val="0"/>
          <w:divBdr>
            <w:top w:val="none" w:sz="0" w:space="0" w:color="auto"/>
            <w:left w:val="none" w:sz="0" w:space="0" w:color="auto"/>
            <w:bottom w:val="none" w:sz="0" w:space="0" w:color="auto"/>
            <w:right w:val="none" w:sz="0" w:space="0" w:color="auto"/>
          </w:divBdr>
        </w:div>
        <w:div w:id="1044328745">
          <w:marLeft w:val="0"/>
          <w:marRight w:val="0"/>
          <w:marTop w:val="0"/>
          <w:marBottom w:val="0"/>
          <w:divBdr>
            <w:top w:val="none" w:sz="0" w:space="0" w:color="auto"/>
            <w:left w:val="none" w:sz="0" w:space="0" w:color="auto"/>
            <w:bottom w:val="none" w:sz="0" w:space="0" w:color="auto"/>
            <w:right w:val="none" w:sz="0" w:space="0" w:color="auto"/>
          </w:divBdr>
        </w:div>
        <w:div w:id="1046415169">
          <w:marLeft w:val="0"/>
          <w:marRight w:val="0"/>
          <w:marTop w:val="0"/>
          <w:marBottom w:val="0"/>
          <w:divBdr>
            <w:top w:val="none" w:sz="0" w:space="0" w:color="auto"/>
            <w:left w:val="none" w:sz="0" w:space="0" w:color="auto"/>
            <w:bottom w:val="none" w:sz="0" w:space="0" w:color="auto"/>
            <w:right w:val="none" w:sz="0" w:space="0" w:color="auto"/>
          </w:divBdr>
        </w:div>
        <w:div w:id="1047217403">
          <w:marLeft w:val="0"/>
          <w:marRight w:val="0"/>
          <w:marTop w:val="0"/>
          <w:marBottom w:val="0"/>
          <w:divBdr>
            <w:top w:val="none" w:sz="0" w:space="0" w:color="auto"/>
            <w:left w:val="none" w:sz="0" w:space="0" w:color="auto"/>
            <w:bottom w:val="none" w:sz="0" w:space="0" w:color="auto"/>
            <w:right w:val="none" w:sz="0" w:space="0" w:color="auto"/>
          </w:divBdr>
        </w:div>
        <w:div w:id="1082485161">
          <w:marLeft w:val="0"/>
          <w:marRight w:val="0"/>
          <w:marTop w:val="0"/>
          <w:marBottom w:val="0"/>
          <w:divBdr>
            <w:top w:val="none" w:sz="0" w:space="0" w:color="auto"/>
            <w:left w:val="none" w:sz="0" w:space="0" w:color="auto"/>
            <w:bottom w:val="none" w:sz="0" w:space="0" w:color="auto"/>
            <w:right w:val="none" w:sz="0" w:space="0" w:color="auto"/>
          </w:divBdr>
          <w:divsChild>
            <w:div w:id="1071730642">
              <w:marLeft w:val="-75"/>
              <w:marRight w:val="0"/>
              <w:marTop w:val="30"/>
              <w:marBottom w:val="30"/>
              <w:divBdr>
                <w:top w:val="none" w:sz="0" w:space="0" w:color="auto"/>
                <w:left w:val="none" w:sz="0" w:space="0" w:color="auto"/>
                <w:bottom w:val="none" w:sz="0" w:space="0" w:color="auto"/>
                <w:right w:val="none" w:sz="0" w:space="0" w:color="auto"/>
              </w:divBdr>
              <w:divsChild>
                <w:div w:id="536040239">
                  <w:marLeft w:val="0"/>
                  <w:marRight w:val="0"/>
                  <w:marTop w:val="0"/>
                  <w:marBottom w:val="0"/>
                  <w:divBdr>
                    <w:top w:val="none" w:sz="0" w:space="0" w:color="auto"/>
                    <w:left w:val="none" w:sz="0" w:space="0" w:color="auto"/>
                    <w:bottom w:val="none" w:sz="0" w:space="0" w:color="auto"/>
                    <w:right w:val="none" w:sz="0" w:space="0" w:color="auto"/>
                  </w:divBdr>
                  <w:divsChild>
                    <w:div w:id="1502508191">
                      <w:marLeft w:val="0"/>
                      <w:marRight w:val="0"/>
                      <w:marTop w:val="0"/>
                      <w:marBottom w:val="0"/>
                      <w:divBdr>
                        <w:top w:val="none" w:sz="0" w:space="0" w:color="auto"/>
                        <w:left w:val="none" w:sz="0" w:space="0" w:color="auto"/>
                        <w:bottom w:val="none" w:sz="0" w:space="0" w:color="auto"/>
                        <w:right w:val="none" w:sz="0" w:space="0" w:color="auto"/>
                      </w:divBdr>
                    </w:div>
                  </w:divsChild>
                </w:div>
                <w:div w:id="914632266">
                  <w:marLeft w:val="0"/>
                  <w:marRight w:val="0"/>
                  <w:marTop w:val="0"/>
                  <w:marBottom w:val="0"/>
                  <w:divBdr>
                    <w:top w:val="none" w:sz="0" w:space="0" w:color="auto"/>
                    <w:left w:val="none" w:sz="0" w:space="0" w:color="auto"/>
                    <w:bottom w:val="none" w:sz="0" w:space="0" w:color="auto"/>
                    <w:right w:val="none" w:sz="0" w:space="0" w:color="auto"/>
                  </w:divBdr>
                  <w:divsChild>
                    <w:div w:id="1378823579">
                      <w:marLeft w:val="0"/>
                      <w:marRight w:val="0"/>
                      <w:marTop w:val="0"/>
                      <w:marBottom w:val="0"/>
                      <w:divBdr>
                        <w:top w:val="none" w:sz="0" w:space="0" w:color="auto"/>
                        <w:left w:val="none" w:sz="0" w:space="0" w:color="auto"/>
                        <w:bottom w:val="none" w:sz="0" w:space="0" w:color="auto"/>
                        <w:right w:val="none" w:sz="0" w:space="0" w:color="auto"/>
                      </w:divBdr>
                    </w:div>
                  </w:divsChild>
                </w:div>
                <w:div w:id="1353915647">
                  <w:marLeft w:val="0"/>
                  <w:marRight w:val="0"/>
                  <w:marTop w:val="0"/>
                  <w:marBottom w:val="0"/>
                  <w:divBdr>
                    <w:top w:val="none" w:sz="0" w:space="0" w:color="auto"/>
                    <w:left w:val="none" w:sz="0" w:space="0" w:color="auto"/>
                    <w:bottom w:val="none" w:sz="0" w:space="0" w:color="auto"/>
                    <w:right w:val="none" w:sz="0" w:space="0" w:color="auto"/>
                  </w:divBdr>
                  <w:divsChild>
                    <w:div w:id="1489325921">
                      <w:marLeft w:val="0"/>
                      <w:marRight w:val="0"/>
                      <w:marTop w:val="0"/>
                      <w:marBottom w:val="0"/>
                      <w:divBdr>
                        <w:top w:val="none" w:sz="0" w:space="0" w:color="auto"/>
                        <w:left w:val="none" w:sz="0" w:space="0" w:color="auto"/>
                        <w:bottom w:val="none" w:sz="0" w:space="0" w:color="auto"/>
                        <w:right w:val="none" w:sz="0" w:space="0" w:color="auto"/>
                      </w:divBdr>
                    </w:div>
                  </w:divsChild>
                </w:div>
                <w:div w:id="1362322201">
                  <w:marLeft w:val="0"/>
                  <w:marRight w:val="0"/>
                  <w:marTop w:val="0"/>
                  <w:marBottom w:val="0"/>
                  <w:divBdr>
                    <w:top w:val="none" w:sz="0" w:space="0" w:color="auto"/>
                    <w:left w:val="none" w:sz="0" w:space="0" w:color="auto"/>
                    <w:bottom w:val="none" w:sz="0" w:space="0" w:color="auto"/>
                    <w:right w:val="none" w:sz="0" w:space="0" w:color="auto"/>
                  </w:divBdr>
                  <w:divsChild>
                    <w:div w:id="443159412">
                      <w:marLeft w:val="0"/>
                      <w:marRight w:val="0"/>
                      <w:marTop w:val="0"/>
                      <w:marBottom w:val="0"/>
                      <w:divBdr>
                        <w:top w:val="none" w:sz="0" w:space="0" w:color="auto"/>
                        <w:left w:val="none" w:sz="0" w:space="0" w:color="auto"/>
                        <w:bottom w:val="none" w:sz="0" w:space="0" w:color="auto"/>
                        <w:right w:val="none" w:sz="0" w:space="0" w:color="auto"/>
                      </w:divBdr>
                    </w:div>
                  </w:divsChild>
                </w:div>
                <w:div w:id="1746410971">
                  <w:marLeft w:val="0"/>
                  <w:marRight w:val="0"/>
                  <w:marTop w:val="0"/>
                  <w:marBottom w:val="0"/>
                  <w:divBdr>
                    <w:top w:val="none" w:sz="0" w:space="0" w:color="auto"/>
                    <w:left w:val="none" w:sz="0" w:space="0" w:color="auto"/>
                    <w:bottom w:val="none" w:sz="0" w:space="0" w:color="auto"/>
                    <w:right w:val="none" w:sz="0" w:space="0" w:color="auto"/>
                  </w:divBdr>
                  <w:divsChild>
                    <w:div w:id="834996437">
                      <w:marLeft w:val="0"/>
                      <w:marRight w:val="0"/>
                      <w:marTop w:val="0"/>
                      <w:marBottom w:val="0"/>
                      <w:divBdr>
                        <w:top w:val="none" w:sz="0" w:space="0" w:color="auto"/>
                        <w:left w:val="none" w:sz="0" w:space="0" w:color="auto"/>
                        <w:bottom w:val="none" w:sz="0" w:space="0" w:color="auto"/>
                        <w:right w:val="none" w:sz="0" w:space="0" w:color="auto"/>
                      </w:divBdr>
                    </w:div>
                  </w:divsChild>
                </w:div>
                <w:div w:id="1865512679">
                  <w:marLeft w:val="0"/>
                  <w:marRight w:val="0"/>
                  <w:marTop w:val="0"/>
                  <w:marBottom w:val="0"/>
                  <w:divBdr>
                    <w:top w:val="none" w:sz="0" w:space="0" w:color="auto"/>
                    <w:left w:val="none" w:sz="0" w:space="0" w:color="auto"/>
                    <w:bottom w:val="none" w:sz="0" w:space="0" w:color="auto"/>
                    <w:right w:val="none" w:sz="0" w:space="0" w:color="auto"/>
                  </w:divBdr>
                  <w:divsChild>
                    <w:div w:id="1932273760">
                      <w:marLeft w:val="0"/>
                      <w:marRight w:val="0"/>
                      <w:marTop w:val="0"/>
                      <w:marBottom w:val="0"/>
                      <w:divBdr>
                        <w:top w:val="none" w:sz="0" w:space="0" w:color="auto"/>
                        <w:left w:val="none" w:sz="0" w:space="0" w:color="auto"/>
                        <w:bottom w:val="none" w:sz="0" w:space="0" w:color="auto"/>
                        <w:right w:val="none" w:sz="0" w:space="0" w:color="auto"/>
                      </w:divBdr>
                    </w:div>
                  </w:divsChild>
                </w:div>
                <w:div w:id="1972251398">
                  <w:marLeft w:val="0"/>
                  <w:marRight w:val="0"/>
                  <w:marTop w:val="0"/>
                  <w:marBottom w:val="0"/>
                  <w:divBdr>
                    <w:top w:val="none" w:sz="0" w:space="0" w:color="auto"/>
                    <w:left w:val="none" w:sz="0" w:space="0" w:color="auto"/>
                    <w:bottom w:val="none" w:sz="0" w:space="0" w:color="auto"/>
                    <w:right w:val="none" w:sz="0" w:space="0" w:color="auto"/>
                  </w:divBdr>
                  <w:divsChild>
                    <w:div w:id="187060070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111435837">
          <w:marLeft w:val="0"/>
          <w:marRight w:val="0"/>
          <w:marTop w:val="0"/>
          <w:marBottom w:val="0"/>
          <w:divBdr>
            <w:top w:val="none" w:sz="0" w:space="0" w:color="auto"/>
            <w:left w:val="none" w:sz="0" w:space="0" w:color="auto"/>
            <w:bottom w:val="none" w:sz="0" w:space="0" w:color="auto"/>
            <w:right w:val="none" w:sz="0" w:space="0" w:color="auto"/>
          </w:divBdr>
          <w:divsChild>
            <w:div w:id="103968510">
              <w:marLeft w:val="0"/>
              <w:marRight w:val="0"/>
              <w:marTop w:val="0"/>
              <w:marBottom w:val="0"/>
              <w:divBdr>
                <w:top w:val="none" w:sz="0" w:space="0" w:color="auto"/>
                <w:left w:val="none" w:sz="0" w:space="0" w:color="auto"/>
                <w:bottom w:val="none" w:sz="0" w:space="0" w:color="auto"/>
                <w:right w:val="none" w:sz="0" w:space="0" w:color="auto"/>
              </w:divBdr>
            </w:div>
          </w:divsChild>
        </w:div>
        <w:div w:id="1164706660">
          <w:marLeft w:val="0"/>
          <w:marRight w:val="0"/>
          <w:marTop w:val="0"/>
          <w:marBottom w:val="0"/>
          <w:divBdr>
            <w:top w:val="none" w:sz="0" w:space="0" w:color="auto"/>
            <w:left w:val="none" w:sz="0" w:space="0" w:color="auto"/>
            <w:bottom w:val="none" w:sz="0" w:space="0" w:color="auto"/>
            <w:right w:val="none" w:sz="0" w:space="0" w:color="auto"/>
          </w:divBdr>
        </w:div>
        <w:div w:id="1247879318">
          <w:marLeft w:val="0"/>
          <w:marRight w:val="0"/>
          <w:marTop w:val="0"/>
          <w:marBottom w:val="0"/>
          <w:divBdr>
            <w:top w:val="none" w:sz="0" w:space="0" w:color="auto"/>
            <w:left w:val="none" w:sz="0" w:space="0" w:color="auto"/>
            <w:bottom w:val="none" w:sz="0" w:space="0" w:color="auto"/>
            <w:right w:val="none" w:sz="0" w:space="0" w:color="auto"/>
          </w:divBdr>
        </w:div>
        <w:div w:id="1249001402">
          <w:marLeft w:val="0"/>
          <w:marRight w:val="0"/>
          <w:marTop w:val="0"/>
          <w:marBottom w:val="0"/>
          <w:divBdr>
            <w:top w:val="none" w:sz="0" w:space="0" w:color="auto"/>
            <w:left w:val="none" w:sz="0" w:space="0" w:color="auto"/>
            <w:bottom w:val="none" w:sz="0" w:space="0" w:color="auto"/>
            <w:right w:val="none" w:sz="0" w:space="0" w:color="auto"/>
          </w:divBdr>
        </w:div>
        <w:div w:id="1273632828">
          <w:marLeft w:val="0"/>
          <w:marRight w:val="0"/>
          <w:marTop w:val="0"/>
          <w:marBottom w:val="0"/>
          <w:divBdr>
            <w:top w:val="none" w:sz="0" w:space="0" w:color="auto"/>
            <w:left w:val="none" w:sz="0" w:space="0" w:color="auto"/>
            <w:bottom w:val="none" w:sz="0" w:space="0" w:color="auto"/>
            <w:right w:val="none" w:sz="0" w:space="0" w:color="auto"/>
          </w:divBdr>
          <w:divsChild>
            <w:div w:id="199901827">
              <w:marLeft w:val="0"/>
              <w:marRight w:val="0"/>
              <w:marTop w:val="0"/>
              <w:marBottom w:val="0"/>
              <w:divBdr>
                <w:top w:val="none" w:sz="0" w:space="0" w:color="auto"/>
                <w:left w:val="none" w:sz="0" w:space="0" w:color="auto"/>
                <w:bottom w:val="none" w:sz="0" w:space="0" w:color="auto"/>
                <w:right w:val="none" w:sz="0" w:space="0" w:color="auto"/>
              </w:divBdr>
            </w:div>
            <w:div w:id="324943475">
              <w:marLeft w:val="0"/>
              <w:marRight w:val="0"/>
              <w:marTop w:val="0"/>
              <w:marBottom w:val="0"/>
              <w:divBdr>
                <w:top w:val="none" w:sz="0" w:space="0" w:color="auto"/>
                <w:left w:val="none" w:sz="0" w:space="0" w:color="auto"/>
                <w:bottom w:val="none" w:sz="0" w:space="0" w:color="auto"/>
                <w:right w:val="none" w:sz="0" w:space="0" w:color="auto"/>
              </w:divBdr>
            </w:div>
            <w:div w:id="710349685">
              <w:marLeft w:val="0"/>
              <w:marRight w:val="0"/>
              <w:marTop w:val="0"/>
              <w:marBottom w:val="0"/>
              <w:divBdr>
                <w:top w:val="none" w:sz="0" w:space="0" w:color="auto"/>
                <w:left w:val="none" w:sz="0" w:space="0" w:color="auto"/>
                <w:bottom w:val="none" w:sz="0" w:space="0" w:color="auto"/>
                <w:right w:val="none" w:sz="0" w:space="0" w:color="auto"/>
              </w:divBdr>
            </w:div>
            <w:div w:id="940067178">
              <w:marLeft w:val="0"/>
              <w:marRight w:val="0"/>
              <w:marTop w:val="0"/>
              <w:marBottom w:val="0"/>
              <w:divBdr>
                <w:top w:val="none" w:sz="0" w:space="0" w:color="auto"/>
                <w:left w:val="none" w:sz="0" w:space="0" w:color="auto"/>
                <w:bottom w:val="none" w:sz="0" w:space="0" w:color="auto"/>
                <w:right w:val="none" w:sz="0" w:space="0" w:color="auto"/>
              </w:divBdr>
            </w:div>
          </w:divsChild>
        </w:div>
        <w:div w:id="1277755635">
          <w:marLeft w:val="0"/>
          <w:marRight w:val="0"/>
          <w:marTop w:val="0"/>
          <w:marBottom w:val="0"/>
          <w:divBdr>
            <w:top w:val="none" w:sz="0" w:space="0" w:color="auto"/>
            <w:left w:val="none" w:sz="0" w:space="0" w:color="auto"/>
            <w:bottom w:val="none" w:sz="0" w:space="0" w:color="auto"/>
            <w:right w:val="none" w:sz="0" w:space="0" w:color="auto"/>
          </w:divBdr>
          <w:divsChild>
            <w:div w:id="129713949">
              <w:marLeft w:val="-75"/>
              <w:marRight w:val="0"/>
              <w:marTop w:val="30"/>
              <w:marBottom w:val="30"/>
              <w:divBdr>
                <w:top w:val="none" w:sz="0" w:space="0" w:color="auto"/>
                <w:left w:val="none" w:sz="0" w:space="0" w:color="auto"/>
                <w:bottom w:val="none" w:sz="0" w:space="0" w:color="auto"/>
                <w:right w:val="none" w:sz="0" w:space="0" w:color="auto"/>
              </w:divBdr>
              <w:divsChild>
                <w:div w:id="94137481">
                  <w:marLeft w:val="0"/>
                  <w:marRight w:val="0"/>
                  <w:marTop w:val="0"/>
                  <w:marBottom w:val="0"/>
                  <w:divBdr>
                    <w:top w:val="none" w:sz="0" w:space="0" w:color="auto"/>
                    <w:left w:val="none" w:sz="0" w:space="0" w:color="auto"/>
                    <w:bottom w:val="none" w:sz="0" w:space="0" w:color="auto"/>
                    <w:right w:val="none" w:sz="0" w:space="0" w:color="auto"/>
                  </w:divBdr>
                  <w:divsChild>
                    <w:div w:id="1868523294">
                      <w:marLeft w:val="0"/>
                      <w:marRight w:val="0"/>
                      <w:marTop w:val="0"/>
                      <w:marBottom w:val="0"/>
                      <w:divBdr>
                        <w:top w:val="none" w:sz="0" w:space="0" w:color="auto"/>
                        <w:left w:val="none" w:sz="0" w:space="0" w:color="auto"/>
                        <w:bottom w:val="none" w:sz="0" w:space="0" w:color="auto"/>
                        <w:right w:val="none" w:sz="0" w:space="0" w:color="auto"/>
                      </w:divBdr>
                    </w:div>
                  </w:divsChild>
                </w:div>
                <w:div w:id="160782790">
                  <w:marLeft w:val="0"/>
                  <w:marRight w:val="0"/>
                  <w:marTop w:val="0"/>
                  <w:marBottom w:val="0"/>
                  <w:divBdr>
                    <w:top w:val="none" w:sz="0" w:space="0" w:color="auto"/>
                    <w:left w:val="none" w:sz="0" w:space="0" w:color="auto"/>
                    <w:bottom w:val="none" w:sz="0" w:space="0" w:color="auto"/>
                    <w:right w:val="none" w:sz="0" w:space="0" w:color="auto"/>
                  </w:divBdr>
                  <w:divsChild>
                    <w:div w:id="468980878">
                      <w:marLeft w:val="0"/>
                      <w:marRight w:val="0"/>
                      <w:marTop w:val="0"/>
                      <w:marBottom w:val="0"/>
                      <w:divBdr>
                        <w:top w:val="none" w:sz="0" w:space="0" w:color="auto"/>
                        <w:left w:val="none" w:sz="0" w:space="0" w:color="auto"/>
                        <w:bottom w:val="none" w:sz="0" w:space="0" w:color="auto"/>
                        <w:right w:val="none" w:sz="0" w:space="0" w:color="auto"/>
                      </w:divBdr>
                    </w:div>
                  </w:divsChild>
                </w:div>
                <w:div w:id="325403365">
                  <w:marLeft w:val="0"/>
                  <w:marRight w:val="0"/>
                  <w:marTop w:val="0"/>
                  <w:marBottom w:val="0"/>
                  <w:divBdr>
                    <w:top w:val="none" w:sz="0" w:space="0" w:color="auto"/>
                    <w:left w:val="none" w:sz="0" w:space="0" w:color="auto"/>
                    <w:bottom w:val="none" w:sz="0" w:space="0" w:color="auto"/>
                    <w:right w:val="none" w:sz="0" w:space="0" w:color="auto"/>
                  </w:divBdr>
                  <w:divsChild>
                    <w:div w:id="41752490">
                      <w:marLeft w:val="0"/>
                      <w:marRight w:val="0"/>
                      <w:marTop w:val="0"/>
                      <w:marBottom w:val="0"/>
                      <w:divBdr>
                        <w:top w:val="none" w:sz="0" w:space="0" w:color="auto"/>
                        <w:left w:val="none" w:sz="0" w:space="0" w:color="auto"/>
                        <w:bottom w:val="none" w:sz="0" w:space="0" w:color="auto"/>
                        <w:right w:val="none" w:sz="0" w:space="0" w:color="auto"/>
                      </w:divBdr>
                    </w:div>
                    <w:div w:id="222954484">
                      <w:marLeft w:val="0"/>
                      <w:marRight w:val="0"/>
                      <w:marTop w:val="0"/>
                      <w:marBottom w:val="0"/>
                      <w:divBdr>
                        <w:top w:val="none" w:sz="0" w:space="0" w:color="auto"/>
                        <w:left w:val="none" w:sz="0" w:space="0" w:color="auto"/>
                        <w:bottom w:val="none" w:sz="0" w:space="0" w:color="auto"/>
                        <w:right w:val="none" w:sz="0" w:space="0" w:color="auto"/>
                      </w:divBdr>
                    </w:div>
                    <w:div w:id="379716570">
                      <w:marLeft w:val="0"/>
                      <w:marRight w:val="0"/>
                      <w:marTop w:val="0"/>
                      <w:marBottom w:val="0"/>
                      <w:divBdr>
                        <w:top w:val="none" w:sz="0" w:space="0" w:color="auto"/>
                        <w:left w:val="none" w:sz="0" w:space="0" w:color="auto"/>
                        <w:bottom w:val="none" w:sz="0" w:space="0" w:color="auto"/>
                        <w:right w:val="none" w:sz="0" w:space="0" w:color="auto"/>
                      </w:divBdr>
                    </w:div>
                    <w:div w:id="636957862">
                      <w:marLeft w:val="0"/>
                      <w:marRight w:val="0"/>
                      <w:marTop w:val="0"/>
                      <w:marBottom w:val="0"/>
                      <w:divBdr>
                        <w:top w:val="none" w:sz="0" w:space="0" w:color="auto"/>
                        <w:left w:val="none" w:sz="0" w:space="0" w:color="auto"/>
                        <w:bottom w:val="none" w:sz="0" w:space="0" w:color="auto"/>
                        <w:right w:val="none" w:sz="0" w:space="0" w:color="auto"/>
                      </w:divBdr>
                    </w:div>
                    <w:div w:id="800533867">
                      <w:marLeft w:val="0"/>
                      <w:marRight w:val="0"/>
                      <w:marTop w:val="0"/>
                      <w:marBottom w:val="0"/>
                      <w:divBdr>
                        <w:top w:val="none" w:sz="0" w:space="0" w:color="auto"/>
                        <w:left w:val="none" w:sz="0" w:space="0" w:color="auto"/>
                        <w:bottom w:val="none" w:sz="0" w:space="0" w:color="auto"/>
                        <w:right w:val="none" w:sz="0" w:space="0" w:color="auto"/>
                      </w:divBdr>
                    </w:div>
                    <w:div w:id="808787121">
                      <w:marLeft w:val="0"/>
                      <w:marRight w:val="0"/>
                      <w:marTop w:val="0"/>
                      <w:marBottom w:val="0"/>
                      <w:divBdr>
                        <w:top w:val="none" w:sz="0" w:space="0" w:color="auto"/>
                        <w:left w:val="none" w:sz="0" w:space="0" w:color="auto"/>
                        <w:bottom w:val="none" w:sz="0" w:space="0" w:color="auto"/>
                        <w:right w:val="none" w:sz="0" w:space="0" w:color="auto"/>
                      </w:divBdr>
                    </w:div>
                    <w:div w:id="860708107">
                      <w:marLeft w:val="0"/>
                      <w:marRight w:val="0"/>
                      <w:marTop w:val="0"/>
                      <w:marBottom w:val="0"/>
                      <w:divBdr>
                        <w:top w:val="none" w:sz="0" w:space="0" w:color="auto"/>
                        <w:left w:val="none" w:sz="0" w:space="0" w:color="auto"/>
                        <w:bottom w:val="none" w:sz="0" w:space="0" w:color="auto"/>
                        <w:right w:val="none" w:sz="0" w:space="0" w:color="auto"/>
                      </w:divBdr>
                    </w:div>
                    <w:div w:id="893810035">
                      <w:marLeft w:val="0"/>
                      <w:marRight w:val="0"/>
                      <w:marTop w:val="0"/>
                      <w:marBottom w:val="0"/>
                      <w:divBdr>
                        <w:top w:val="none" w:sz="0" w:space="0" w:color="auto"/>
                        <w:left w:val="none" w:sz="0" w:space="0" w:color="auto"/>
                        <w:bottom w:val="none" w:sz="0" w:space="0" w:color="auto"/>
                        <w:right w:val="none" w:sz="0" w:space="0" w:color="auto"/>
                      </w:divBdr>
                    </w:div>
                    <w:div w:id="919947215">
                      <w:marLeft w:val="0"/>
                      <w:marRight w:val="0"/>
                      <w:marTop w:val="0"/>
                      <w:marBottom w:val="0"/>
                      <w:divBdr>
                        <w:top w:val="none" w:sz="0" w:space="0" w:color="auto"/>
                        <w:left w:val="none" w:sz="0" w:space="0" w:color="auto"/>
                        <w:bottom w:val="none" w:sz="0" w:space="0" w:color="auto"/>
                        <w:right w:val="none" w:sz="0" w:space="0" w:color="auto"/>
                      </w:divBdr>
                    </w:div>
                    <w:div w:id="926306061">
                      <w:marLeft w:val="0"/>
                      <w:marRight w:val="0"/>
                      <w:marTop w:val="0"/>
                      <w:marBottom w:val="0"/>
                      <w:divBdr>
                        <w:top w:val="none" w:sz="0" w:space="0" w:color="auto"/>
                        <w:left w:val="none" w:sz="0" w:space="0" w:color="auto"/>
                        <w:bottom w:val="none" w:sz="0" w:space="0" w:color="auto"/>
                        <w:right w:val="none" w:sz="0" w:space="0" w:color="auto"/>
                      </w:divBdr>
                    </w:div>
                    <w:div w:id="932594894">
                      <w:marLeft w:val="0"/>
                      <w:marRight w:val="0"/>
                      <w:marTop w:val="0"/>
                      <w:marBottom w:val="0"/>
                      <w:divBdr>
                        <w:top w:val="none" w:sz="0" w:space="0" w:color="auto"/>
                        <w:left w:val="none" w:sz="0" w:space="0" w:color="auto"/>
                        <w:bottom w:val="none" w:sz="0" w:space="0" w:color="auto"/>
                        <w:right w:val="none" w:sz="0" w:space="0" w:color="auto"/>
                      </w:divBdr>
                    </w:div>
                    <w:div w:id="1007441530">
                      <w:marLeft w:val="0"/>
                      <w:marRight w:val="0"/>
                      <w:marTop w:val="0"/>
                      <w:marBottom w:val="0"/>
                      <w:divBdr>
                        <w:top w:val="none" w:sz="0" w:space="0" w:color="auto"/>
                        <w:left w:val="none" w:sz="0" w:space="0" w:color="auto"/>
                        <w:bottom w:val="none" w:sz="0" w:space="0" w:color="auto"/>
                        <w:right w:val="none" w:sz="0" w:space="0" w:color="auto"/>
                      </w:divBdr>
                    </w:div>
                    <w:div w:id="1047679838">
                      <w:marLeft w:val="0"/>
                      <w:marRight w:val="0"/>
                      <w:marTop w:val="0"/>
                      <w:marBottom w:val="0"/>
                      <w:divBdr>
                        <w:top w:val="none" w:sz="0" w:space="0" w:color="auto"/>
                        <w:left w:val="none" w:sz="0" w:space="0" w:color="auto"/>
                        <w:bottom w:val="none" w:sz="0" w:space="0" w:color="auto"/>
                        <w:right w:val="none" w:sz="0" w:space="0" w:color="auto"/>
                      </w:divBdr>
                    </w:div>
                    <w:div w:id="1212886303">
                      <w:marLeft w:val="0"/>
                      <w:marRight w:val="0"/>
                      <w:marTop w:val="0"/>
                      <w:marBottom w:val="0"/>
                      <w:divBdr>
                        <w:top w:val="none" w:sz="0" w:space="0" w:color="auto"/>
                        <w:left w:val="none" w:sz="0" w:space="0" w:color="auto"/>
                        <w:bottom w:val="none" w:sz="0" w:space="0" w:color="auto"/>
                        <w:right w:val="none" w:sz="0" w:space="0" w:color="auto"/>
                      </w:divBdr>
                    </w:div>
                    <w:div w:id="1233195811">
                      <w:marLeft w:val="0"/>
                      <w:marRight w:val="0"/>
                      <w:marTop w:val="0"/>
                      <w:marBottom w:val="0"/>
                      <w:divBdr>
                        <w:top w:val="none" w:sz="0" w:space="0" w:color="auto"/>
                        <w:left w:val="none" w:sz="0" w:space="0" w:color="auto"/>
                        <w:bottom w:val="none" w:sz="0" w:space="0" w:color="auto"/>
                        <w:right w:val="none" w:sz="0" w:space="0" w:color="auto"/>
                      </w:divBdr>
                    </w:div>
                    <w:div w:id="1248805026">
                      <w:marLeft w:val="0"/>
                      <w:marRight w:val="0"/>
                      <w:marTop w:val="0"/>
                      <w:marBottom w:val="0"/>
                      <w:divBdr>
                        <w:top w:val="none" w:sz="0" w:space="0" w:color="auto"/>
                        <w:left w:val="none" w:sz="0" w:space="0" w:color="auto"/>
                        <w:bottom w:val="none" w:sz="0" w:space="0" w:color="auto"/>
                        <w:right w:val="none" w:sz="0" w:space="0" w:color="auto"/>
                      </w:divBdr>
                    </w:div>
                    <w:div w:id="1341270526">
                      <w:marLeft w:val="0"/>
                      <w:marRight w:val="0"/>
                      <w:marTop w:val="0"/>
                      <w:marBottom w:val="0"/>
                      <w:divBdr>
                        <w:top w:val="none" w:sz="0" w:space="0" w:color="auto"/>
                        <w:left w:val="none" w:sz="0" w:space="0" w:color="auto"/>
                        <w:bottom w:val="none" w:sz="0" w:space="0" w:color="auto"/>
                        <w:right w:val="none" w:sz="0" w:space="0" w:color="auto"/>
                      </w:divBdr>
                    </w:div>
                    <w:div w:id="1376394987">
                      <w:marLeft w:val="0"/>
                      <w:marRight w:val="0"/>
                      <w:marTop w:val="0"/>
                      <w:marBottom w:val="0"/>
                      <w:divBdr>
                        <w:top w:val="none" w:sz="0" w:space="0" w:color="auto"/>
                        <w:left w:val="none" w:sz="0" w:space="0" w:color="auto"/>
                        <w:bottom w:val="none" w:sz="0" w:space="0" w:color="auto"/>
                        <w:right w:val="none" w:sz="0" w:space="0" w:color="auto"/>
                      </w:divBdr>
                    </w:div>
                    <w:div w:id="1400514939">
                      <w:marLeft w:val="0"/>
                      <w:marRight w:val="0"/>
                      <w:marTop w:val="0"/>
                      <w:marBottom w:val="0"/>
                      <w:divBdr>
                        <w:top w:val="none" w:sz="0" w:space="0" w:color="auto"/>
                        <w:left w:val="none" w:sz="0" w:space="0" w:color="auto"/>
                        <w:bottom w:val="none" w:sz="0" w:space="0" w:color="auto"/>
                        <w:right w:val="none" w:sz="0" w:space="0" w:color="auto"/>
                      </w:divBdr>
                    </w:div>
                    <w:div w:id="1462379391">
                      <w:marLeft w:val="0"/>
                      <w:marRight w:val="0"/>
                      <w:marTop w:val="0"/>
                      <w:marBottom w:val="0"/>
                      <w:divBdr>
                        <w:top w:val="none" w:sz="0" w:space="0" w:color="auto"/>
                        <w:left w:val="none" w:sz="0" w:space="0" w:color="auto"/>
                        <w:bottom w:val="none" w:sz="0" w:space="0" w:color="auto"/>
                        <w:right w:val="none" w:sz="0" w:space="0" w:color="auto"/>
                      </w:divBdr>
                    </w:div>
                    <w:div w:id="1509363479">
                      <w:marLeft w:val="0"/>
                      <w:marRight w:val="0"/>
                      <w:marTop w:val="0"/>
                      <w:marBottom w:val="0"/>
                      <w:divBdr>
                        <w:top w:val="none" w:sz="0" w:space="0" w:color="auto"/>
                        <w:left w:val="none" w:sz="0" w:space="0" w:color="auto"/>
                        <w:bottom w:val="none" w:sz="0" w:space="0" w:color="auto"/>
                        <w:right w:val="none" w:sz="0" w:space="0" w:color="auto"/>
                      </w:divBdr>
                    </w:div>
                    <w:div w:id="1516967096">
                      <w:marLeft w:val="0"/>
                      <w:marRight w:val="0"/>
                      <w:marTop w:val="0"/>
                      <w:marBottom w:val="0"/>
                      <w:divBdr>
                        <w:top w:val="none" w:sz="0" w:space="0" w:color="auto"/>
                        <w:left w:val="none" w:sz="0" w:space="0" w:color="auto"/>
                        <w:bottom w:val="none" w:sz="0" w:space="0" w:color="auto"/>
                        <w:right w:val="none" w:sz="0" w:space="0" w:color="auto"/>
                      </w:divBdr>
                    </w:div>
                    <w:div w:id="1531337062">
                      <w:marLeft w:val="0"/>
                      <w:marRight w:val="0"/>
                      <w:marTop w:val="0"/>
                      <w:marBottom w:val="0"/>
                      <w:divBdr>
                        <w:top w:val="none" w:sz="0" w:space="0" w:color="auto"/>
                        <w:left w:val="none" w:sz="0" w:space="0" w:color="auto"/>
                        <w:bottom w:val="none" w:sz="0" w:space="0" w:color="auto"/>
                        <w:right w:val="none" w:sz="0" w:space="0" w:color="auto"/>
                      </w:divBdr>
                    </w:div>
                    <w:div w:id="1533692875">
                      <w:marLeft w:val="0"/>
                      <w:marRight w:val="0"/>
                      <w:marTop w:val="0"/>
                      <w:marBottom w:val="0"/>
                      <w:divBdr>
                        <w:top w:val="none" w:sz="0" w:space="0" w:color="auto"/>
                        <w:left w:val="none" w:sz="0" w:space="0" w:color="auto"/>
                        <w:bottom w:val="none" w:sz="0" w:space="0" w:color="auto"/>
                        <w:right w:val="none" w:sz="0" w:space="0" w:color="auto"/>
                      </w:divBdr>
                    </w:div>
                    <w:div w:id="1583835416">
                      <w:marLeft w:val="0"/>
                      <w:marRight w:val="0"/>
                      <w:marTop w:val="0"/>
                      <w:marBottom w:val="0"/>
                      <w:divBdr>
                        <w:top w:val="none" w:sz="0" w:space="0" w:color="auto"/>
                        <w:left w:val="none" w:sz="0" w:space="0" w:color="auto"/>
                        <w:bottom w:val="none" w:sz="0" w:space="0" w:color="auto"/>
                        <w:right w:val="none" w:sz="0" w:space="0" w:color="auto"/>
                      </w:divBdr>
                    </w:div>
                    <w:div w:id="1659268498">
                      <w:marLeft w:val="0"/>
                      <w:marRight w:val="0"/>
                      <w:marTop w:val="0"/>
                      <w:marBottom w:val="0"/>
                      <w:divBdr>
                        <w:top w:val="none" w:sz="0" w:space="0" w:color="auto"/>
                        <w:left w:val="none" w:sz="0" w:space="0" w:color="auto"/>
                        <w:bottom w:val="none" w:sz="0" w:space="0" w:color="auto"/>
                        <w:right w:val="none" w:sz="0" w:space="0" w:color="auto"/>
                      </w:divBdr>
                    </w:div>
                    <w:div w:id="1705666123">
                      <w:marLeft w:val="0"/>
                      <w:marRight w:val="0"/>
                      <w:marTop w:val="0"/>
                      <w:marBottom w:val="0"/>
                      <w:divBdr>
                        <w:top w:val="none" w:sz="0" w:space="0" w:color="auto"/>
                        <w:left w:val="none" w:sz="0" w:space="0" w:color="auto"/>
                        <w:bottom w:val="none" w:sz="0" w:space="0" w:color="auto"/>
                        <w:right w:val="none" w:sz="0" w:space="0" w:color="auto"/>
                      </w:divBdr>
                    </w:div>
                    <w:div w:id="1762331563">
                      <w:marLeft w:val="0"/>
                      <w:marRight w:val="0"/>
                      <w:marTop w:val="0"/>
                      <w:marBottom w:val="0"/>
                      <w:divBdr>
                        <w:top w:val="none" w:sz="0" w:space="0" w:color="auto"/>
                        <w:left w:val="none" w:sz="0" w:space="0" w:color="auto"/>
                        <w:bottom w:val="none" w:sz="0" w:space="0" w:color="auto"/>
                        <w:right w:val="none" w:sz="0" w:space="0" w:color="auto"/>
                      </w:divBdr>
                    </w:div>
                    <w:div w:id="1862619907">
                      <w:marLeft w:val="0"/>
                      <w:marRight w:val="0"/>
                      <w:marTop w:val="0"/>
                      <w:marBottom w:val="0"/>
                      <w:divBdr>
                        <w:top w:val="none" w:sz="0" w:space="0" w:color="auto"/>
                        <w:left w:val="none" w:sz="0" w:space="0" w:color="auto"/>
                        <w:bottom w:val="none" w:sz="0" w:space="0" w:color="auto"/>
                        <w:right w:val="none" w:sz="0" w:space="0" w:color="auto"/>
                      </w:divBdr>
                    </w:div>
                    <w:div w:id="1884318376">
                      <w:marLeft w:val="0"/>
                      <w:marRight w:val="0"/>
                      <w:marTop w:val="0"/>
                      <w:marBottom w:val="0"/>
                      <w:divBdr>
                        <w:top w:val="none" w:sz="0" w:space="0" w:color="auto"/>
                        <w:left w:val="none" w:sz="0" w:space="0" w:color="auto"/>
                        <w:bottom w:val="none" w:sz="0" w:space="0" w:color="auto"/>
                        <w:right w:val="none" w:sz="0" w:space="0" w:color="auto"/>
                      </w:divBdr>
                    </w:div>
                  </w:divsChild>
                </w:div>
                <w:div w:id="435099451">
                  <w:marLeft w:val="0"/>
                  <w:marRight w:val="0"/>
                  <w:marTop w:val="0"/>
                  <w:marBottom w:val="0"/>
                  <w:divBdr>
                    <w:top w:val="none" w:sz="0" w:space="0" w:color="auto"/>
                    <w:left w:val="none" w:sz="0" w:space="0" w:color="auto"/>
                    <w:bottom w:val="none" w:sz="0" w:space="0" w:color="auto"/>
                    <w:right w:val="none" w:sz="0" w:space="0" w:color="auto"/>
                  </w:divBdr>
                  <w:divsChild>
                    <w:div w:id="505242591">
                      <w:marLeft w:val="0"/>
                      <w:marRight w:val="0"/>
                      <w:marTop w:val="0"/>
                      <w:marBottom w:val="0"/>
                      <w:divBdr>
                        <w:top w:val="none" w:sz="0" w:space="0" w:color="auto"/>
                        <w:left w:val="none" w:sz="0" w:space="0" w:color="auto"/>
                        <w:bottom w:val="none" w:sz="0" w:space="0" w:color="auto"/>
                        <w:right w:val="none" w:sz="0" w:space="0" w:color="auto"/>
                      </w:divBdr>
                    </w:div>
                    <w:div w:id="746079598">
                      <w:marLeft w:val="0"/>
                      <w:marRight w:val="0"/>
                      <w:marTop w:val="0"/>
                      <w:marBottom w:val="0"/>
                      <w:divBdr>
                        <w:top w:val="none" w:sz="0" w:space="0" w:color="auto"/>
                        <w:left w:val="none" w:sz="0" w:space="0" w:color="auto"/>
                        <w:bottom w:val="none" w:sz="0" w:space="0" w:color="auto"/>
                        <w:right w:val="none" w:sz="0" w:space="0" w:color="auto"/>
                      </w:divBdr>
                    </w:div>
                    <w:div w:id="1983801829">
                      <w:marLeft w:val="0"/>
                      <w:marRight w:val="0"/>
                      <w:marTop w:val="0"/>
                      <w:marBottom w:val="0"/>
                      <w:divBdr>
                        <w:top w:val="none" w:sz="0" w:space="0" w:color="auto"/>
                        <w:left w:val="none" w:sz="0" w:space="0" w:color="auto"/>
                        <w:bottom w:val="none" w:sz="0" w:space="0" w:color="auto"/>
                        <w:right w:val="none" w:sz="0" w:space="0" w:color="auto"/>
                      </w:divBdr>
                    </w:div>
                  </w:divsChild>
                </w:div>
                <w:div w:id="467360268">
                  <w:marLeft w:val="0"/>
                  <w:marRight w:val="0"/>
                  <w:marTop w:val="0"/>
                  <w:marBottom w:val="0"/>
                  <w:divBdr>
                    <w:top w:val="none" w:sz="0" w:space="0" w:color="auto"/>
                    <w:left w:val="none" w:sz="0" w:space="0" w:color="auto"/>
                    <w:bottom w:val="none" w:sz="0" w:space="0" w:color="auto"/>
                    <w:right w:val="none" w:sz="0" w:space="0" w:color="auto"/>
                  </w:divBdr>
                  <w:divsChild>
                    <w:div w:id="1550726028">
                      <w:marLeft w:val="0"/>
                      <w:marRight w:val="0"/>
                      <w:marTop w:val="0"/>
                      <w:marBottom w:val="0"/>
                      <w:divBdr>
                        <w:top w:val="none" w:sz="0" w:space="0" w:color="auto"/>
                        <w:left w:val="none" w:sz="0" w:space="0" w:color="auto"/>
                        <w:bottom w:val="none" w:sz="0" w:space="0" w:color="auto"/>
                        <w:right w:val="none" w:sz="0" w:space="0" w:color="auto"/>
                      </w:divBdr>
                    </w:div>
                  </w:divsChild>
                </w:div>
                <w:div w:id="721637077">
                  <w:marLeft w:val="0"/>
                  <w:marRight w:val="0"/>
                  <w:marTop w:val="0"/>
                  <w:marBottom w:val="0"/>
                  <w:divBdr>
                    <w:top w:val="none" w:sz="0" w:space="0" w:color="auto"/>
                    <w:left w:val="none" w:sz="0" w:space="0" w:color="auto"/>
                    <w:bottom w:val="none" w:sz="0" w:space="0" w:color="auto"/>
                    <w:right w:val="none" w:sz="0" w:space="0" w:color="auto"/>
                  </w:divBdr>
                  <w:divsChild>
                    <w:div w:id="448016548">
                      <w:marLeft w:val="0"/>
                      <w:marRight w:val="0"/>
                      <w:marTop w:val="0"/>
                      <w:marBottom w:val="0"/>
                      <w:divBdr>
                        <w:top w:val="none" w:sz="0" w:space="0" w:color="auto"/>
                        <w:left w:val="none" w:sz="0" w:space="0" w:color="auto"/>
                        <w:bottom w:val="none" w:sz="0" w:space="0" w:color="auto"/>
                        <w:right w:val="none" w:sz="0" w:space="0" w:color="auto"/>
                      </w:divBdr>
                    </w:div>
                    <w:div w:id="535241548">
                      <w:marLeft w:val="0"/>
                      <w:marRight w:val="0"/>
                      <w:marTop w:val="0"/>
                      <w:marBottom w:val="0"/>
                      <w:divBdr>
                        <w:top w:val="none" w:sz="0" w:space="0" w:color="auto"/>
                        <w:left w:val="none" w:sz="0" w:space="0" w:color="auto"/>
                        <w:bottom w:val="none" w:sz="0" w:space="0" w:color="auto"/>
                        <w:right w:val="none" w:sz="0" w:space="0" w:color="auto"/>
                      </w:divBdr>
                    </w:div>
                    <w:div w:id="724529354">
                      <w:marLeft w:val="0"/>
                      <w:marRight w:val="0"/>
                      <w:marTop w:val="0"/>
                      <w:marBottom w:val="0"/>
                      <w:divBdr>
                        <w:top w:val="none" w:sz="0" w:space="0" w:color="auto"/>
                        <w:left w:val="none" w:sz="0" w:space="0" w:color="auto"/>
                        <w:bottom w:val="none" w:sz="0" w:space="0" w:color="auto"/>
                        <w:right w:val="none" w:sz="0" w:space="0" w:color="auto"/>
                      </w:divBdr>
                    </w:div>
                  </w:divsChild>
                </w:div>
                <w:div w:id="727529471">
                  <w:marLeft w:val="0"/>
                  <w:marRight w:val="0"/>
                  <w:marTop w:val="0"/>
                  <w:marBottom w:val="0"/>
                  <w:divBdr>
                    <w:top w:val="none" w:sz="0" w:space="0" w:color="auto"/>
                    <w:left w:val="none" w:sz="0" w:space="0" w:color="auto"/>
                    <w:bottom w:val="none" w:sz="0" w:space="0" w:color="auto"/>
                    <w:right w:val="none" w:sz="0" w:space="0" w:color="auto"/>
                  </w:divBdr>
                  <w:divsChild>
                    <w:div w:id="548804120">
                      <w:marLeft w:val="0"/>
                      <w:marRight w:val="0"/>
                      <w:marTop w:val="0"/>
                      <w:marBottom w:val="0"/>
                      <w:divBdr>
                        <w:top w:val="none" w:sz="0" w:space="0" w:color="auto"/>
                        <w:left w:val="none" w:sz="0" w:space="0" w:color="auto"/>
                        <w:bottom w:val="none" w:sz="0" w:space="0" w:color="auto"/>
                        <w:right w:val="none" w:sz="0" w:space="0" w:color="auto"/>
                      </w:divBdr>
                    </w:div>
                    <w:div w:id="1150292993">
                      <w:marLeft w:val="0"/>
                      <w:marRight w:val="0"/>
                      <w:marTop w:val="0"/>
                      <w:marBottom w:val="0"/>
                      <w:divBdr>
                        <w:top w:val="none" w:sz="0" w:space="0" w:color="auto"/>
                        <w:left w:val="none" w:sz="0" w:space="0" w:color="auto"/>
                        <w:bottom w:val="none" w:sz="0" w:space="0" w:color="auto"/>
                        <w:right w:val="none" w:sz="0" w:space="0" w:color="auto"/>
                      </w:divBdr>
                    </w:div>
                  </w:divsChild>
                </w:div>
                <w:div w:id="1117679678">
                  <w:marLeft w:val="0"/>
                  <w:marRight w:val="0"/>
                  <w:marTop w:val="0"/>
                  <w:marBottom w:val="0"/>
                  <w:divBdr>
                    <w:top w:val="none" w:sz="0" w:space="0" w:color="auto"/>
                    <w:left w:val="none" w:sz="0" w:space="0" w:color="auto"/>
                    <w:bottom w:val="none" w:sz="0" w:space="0" w:color="auto"/>
                    <w:right w:val="none" w:sz="0" w:space="0" w:color="auto"/>
                  </w:divBdr>
                  <w:divsChild>
                    <w:div w:id="1583295896">
                      <w:marLeft w:val="0"/>
                      <w:marRight w:val="0"/>
                      <w:marTop w:val="0"/>
                      <w:marBottom w:val="0"/>
                      <w:divBdr>
                        <w:top w:val="none" w:sz="0" w:space="0" w:color="auto"/>
                        <w:left w:val="none" w:sz="0" w:space="0" w:color="auto"/>
                        <w:bottom w:val="none" w:sz="0" w:space="0" w:color="auto"/>
                        <w:right w:val="none" w:sz="0" w:space="0" w:color="auto"/>
                      </w:divBdr>
                    </w:div>
                  </w:divsChild>
                </w:div>
                <w:div w:id="1449664995">
                  <w:marLeft w:val="0"/>
                  <w:marRight w:val="0"/>
                  <w:marTop w:val="0"/>
                  <w:marBottom w:val="0"/>
                  <w:divBdr>
                    <w:top w:val="none" w:sz="0" w:space="0" w:color="auto"/>
                    <w:left w:val="none" w:sz="0" w:space="0" w:color="auto"/>
                    <w:bottom w:val="none" w:sz="0" w:space="0" w:color="auto"/>
                    <w:right w:val="none" w:sz="0" w:space="0" w:color="auto"/>
                  </w:divBdr>
                  <w:divsChild>
                    <w:div w:id="574554311">
                      <w:marLeft w:val="0"/>
                      <w:marRight w:val="0"/>
                      <w:marTop w:val="0"/>
                      <w:marBottom w:val="0"/>
                      <w:divBdr>
                        <w:top w:val="none" w:sz="0" w:space="0" w:color="auto"/>
                        <w:left w:val="none" w:sz="0" w:space="0" w:color="auto"/>
                        <w:bottom w:val="none" w:sz="0" w:space="0" w:color="auto"/>
                        <w:right w:val="none" w:sz="0" w:space="0" w:color="auto"/>
                      </w:divBdr>
                    </w:div>
                  </w:divsChild>
                </w:div>
                <w:div w:id="1966621712">
                  <w:marLeft w:val="0"/>
                  <w:marRight w:val="0"/>
                  <w:marTop w:val="0"/>
                  <w:marBottom w:val="0"/>
                  <w:divBdr>
                    <w:top w:val="none" w:sz="0" w:space="0" w:color="auto"/>
                    <w:left w:val="none" w:sz="0" w:space="0" w:color="auto"/>
                    <w:bottom w:val="none" w:sz="0" w:space="0" w:color="auto"/>
                    <w:right w:val="none" w:sz="0" w:space="0" w:color="auto"/>
                  </w:divBdr>
                  <w:divsChild>
                    <w:div w:id="345061767">
                      <w:marLeft w:val="0"/>
                      <w:marRight w:val="0"/>
                      <w:marTop w:val="0"/>
                      <w:marBottom w:val="0"/>
                      <w:divBdr>
                        <w:top w:val="none" w:sz="0" w:space="0" w:color="auto"/>
                        <w:left w:val="none" w:sz="0" w:space="0" w:color="auto"/>
                        <w:bottom w:val="none" w:sz="0" w:space="0" w:color="auto"/>
                        <w:right w:val="none" w:sz="0" w:space="0" w:color="auto"/>
                      </w:divBdr>
                    </w:div>
                    <w:div w:id="362244977">
                      <w:marLeft w:val="0"/>
                      <w:marRight w:val="0"/>
                      <w:marTop w:val="0"/>
                      <w:marBottom w:val="0"/>
                      <w:divBdr>
                        <w:top w:val="none" w:sz="0" w:space="0" w:color="auto"/>
                        <w:left w:val="none" w:sz="0" w:space="0" w:color="auto"/>
                        <w:bottom w:val="none" w:sz="0" w:space="0" w:color="auto"/>
                        <w:right w:val="none" w:sz="0" w:space="0" w:color="auto"/>
                      </w:divBdr>
                    </w:div>
                    <w:div w:id="419835059">
                      <w:marLeft w:val="0"/>
                      <w:marRight w:val="0"/>
                      <w:marTop w:val="0"/>
                      <w:marBottom w:val="0"/>
                      <w:divBdr>
                        <w:top w:val="none" w:sz="0" w:space="0" w:color="auto"/>
                        <w:left w:val="none" w:sz="0" w:space="0" w:color="auto"/>
                        <w:bottom w:val="none" w:sz="0" w:space="0" w:color="auto"/>
                        <w:right w:val="none" w:sz="0" w:space="0" w:color="auto"/>
                      </w:divBdr>
                    </w:div>
                    <w:div w:id="812254045">
                      <w:marLeft w:val="0"/>
                      <w:marRight w:val="0"/>
                      <w:marTop w:val="0"/>
                      <w:marBottom w:val="0"/>
                      <w:divBdr>
                        <w:top w:val="none" w:sz="0" w:space="0" w:color="auto"/>
                        <w:left w:val="none" w:sz="0" w:space="0" w:color="auto"/>
                        <w:bottom w:val="none" w:sz="0" w:space="0" w:color="auto"/>
                        <w:right w:val="none" w:sz="0" w:space="0" w:color="auto"/>
                      </w:divBdr>
                    </w:div>
                    <w:div w:id="1051611376">
                      <w:marLeft w:val="0"/>
                      <w:marRight w:val="0"/>
                      <w:marTop w:val="0"/>
                      <w:marBottom w:val="0"/>
                      <w:divBdr>
                        <w:top w:val="none" w:sz="0" w:space="0" w:color="auto"/>
                        <w:left w:val="none" w:sz="0" w:space="0" w:color="auto"/>
                        <w:bottom w:val="none" w:sz="0" w:space="0" w:color="auto"/>
                        <w:right w:val="none" w:sz="0" w:space="0" w:color="auto"/>
                      </w:divBdr>
                    </w:div>
                    <w:div w:id="1593705147">
                      <w:marLeft w:val="0"/>
                      <w:marRight w:val="0"/>
                      <w:marTop w:val="0"/>
                      <w:marBottom w:val="0"/>
                      <w:divBdr>
                        <w:top w:val="none" w:sz="0" w:space="0" w:color="auto"/>
                        <w:left w:val="none" w:sz="0" w:space="0" w:color="auto"/>
                        <w:bottom w:val="none" w:sz="0" w:space="0" w:color="auto"/>
                        <w:right w:val="none" w:sz="0" w:space="0" w:color="auto"/>
                      </w:divBdr>
                    </w:div>
                  </w:divsChild>
                </w:div>
                <w:div w:id="1973704269">
                  <w:marLeft w:val="0"/>
                  <w:marRight w:val="0"/>
                  <w:marTop w:val="0"/>
                  <w:marBottom w:val="0"/>
                  <w:divBdr>
                    <w:top w:val="none" w:sz="0" w:space="0" w:color="auto"/>
                    <w:left w:val="none" w:sz="0" w:space="0" w:color="auto"/>
                    <w:bottom w:val="none" w:sz="0" w:space="0" w:color="auto"/>
                    <w:right w:val="none" w:sz="0" w:space="0" w:color="auto"/>
                  </w:divBdr>
                  <w:divsChild>
                    <w:div w:id="361177457">
                      <w:marLeft w:val="0"/>
                      <w:marRight w:val="0"/>
                      <w:marTop w:val="0"/>
                      <w:marBottom w:val="0"/>
                      <w:divBdr>
                        <w:top w:val="none" w:sz="0" w:space="0" w:color="auto"/>
                        <w:left w:val="none" w:sz="0" w:space="0" w:color="auto"/>
                        <w:bottom w:val="none" w:sz="0" w:space="0" w:color="auto"/>
                        <w:right w:val="none" w:sz="0" w:space="0" w:color="auto"/>
                      </w:divBdr>
                    </w:div>
                    <w:div w:id="434137145">
                      <w:marLeft w:val="0"/>
                      <w:marRight w:val="0"/>
                      <w:marTop w:val="0"/>
                      <w:marBottom w:val="0"/>
                      <w:divBdr>
                        <w:top w:val="none" w:sz="0" w:space="0" w:color="auto"/>
                        <w:left w:val="none" w:sz="0" w:space="0" w:color="auto"/>
                        <w:bottom w:val="none" w:sz="0" w:space="0" w:color="auto"/>
                        <w:right w:val="none" w:sz="0" w:space="0" w:color="auto"/>
                      </w:divBdr>
                    </w:div>
                    <w:div w:id="678586147">
                      <w:marLeft w:val="0"/>
                      <w:marRight w:val="0"/>
                      <w:marTop w:val="0"/>
                      <w:marBottom w:val="0"/>
                      <w:divBdr>
                        <w:top w:val="none" w:sz="0" w:space="0" w:color="auto"/>
                        <w:left w:val="none" w:sz="0" w:space="0" w:color="auto"/>
                        <w:bottom w:val="none" w:sz="0" w:space="0" w:color="auto"/>
                        <w:right w:val="none" w:sz="0" w:space="0" w:color="auto"/>
                      </w:divBdr>
                    </w:div>
                    <w:div w:id="1273319463">
                      <w:marLeft w:val="0"/>
                      <w:marRight w:val="0"/>
                      <w:marTop w:val="0"/>
                      <w:marBottom w:val="0"/>
                      <w:divBdr>
                        <w:top w:val="none" w:sz="0" w:space="0" w:color="auto"/>
                        <w:left w:val="none" w:sz="0" w:space="0" w:color="auto"/>
                        <w:bottom w:val="none" w:sz="0" w:space="0" w:color="auto"/>
                        <w:right w:val="none" w:sz="0" w:space="0" w:color="auto"/>
                      </w:divBdr>
                    </w:div>
                    <w:div w:id="1618680719">
                      <w:marLeft w:val="0"/>
                      <w:marRight w:val="0"/>
                      <w:marTop w:val="0"/>
                      <w:marBottom w:val="0"/>
                      <w:divBdr>
                        <w:top w:val="none" w:sz="0" w:space="0" w:color="auto"/>
                        <w:left w:val="none" w:sz="0" w:space="0" w:color="auto"/>
                        <w:bottom w:val="none" w:sz="0" w:space="0" w:color="auto"/>
                        <w:right w:val="none" w:sz="0" w:space="0" w:color="auto"/>
                      </w:divBdr>
                    </w:div>
                    <w:div w:id="1824616729">
                      <w:marLeft w:val="0"/>
                      <w:marRight w:val="0"/>
                      <w:marTop w:val="0"/>
                      <w:marBottom w:val="0"/>
                      <w:divBdr>
                        <w:top w:val="none" w:sz="0" w:space="0" w:color="auto"/>
                        <w:left w:val="none" w:sz="0" w:space="0" w:color="auto"/>
                        <w:bottom w:val="none" w:sz="0" w:space="0" w:color="auto"/>
                        <w:right w:val="none" w:sz="0" w:space="0" w:color="auto"/>
                      </w:divBdr>
                    </w:div>
                    <w:div w:id="197283128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304236774">
          <w:marLeft w:val="0"/>
          <w:marRight w:val="0"/>
          <w:marTop w:val="0"/>
          <w:marBottom w:val="0"/>
          <w:divBdr>
            <w:top w:val="none" w:sz="0" w:space="0" w:color="auto"/>
            <w:left w:val="none" w:sz="0" w:space="0" w:color="auto"/>
            <w:bottom w:val="none" w:sz="0" w:space="0" w:color="auto"/>
            <w:right w:val="none" w:sz="0" w:space="0" w:color="auto"/>
          </w:divBdr>
          <w:divsChild>
            <w:div w:id="381563633">
              <w:marLeft w:val="0"/>
              <w:marRight w:val="0"/>
              <w:marTop w:val="0"/>
              <w:marBottom w:val="0"/>
              <w:divBdr>
                <w:top w:val="none" w:sz="0" w:space="0" w:color="auto"/>
                <w:left w:val="none" w:sz="0" w:space="0" w:color="auto"/>
                <w:bottom w:val="none" w:sz="0" w:space="0" w:color="auto"/>
                <w:right w:val="none" w:sz="0" w:space="0" w:color="auto"/>
              </w:divBdr>
            </w:div>
          </w:divsChild>
        </w:div>
        <w:div w:id="1344286292">
          <w:marLeft w:val="0"/>
          <w:marRight w:val="0"/>
          <w:marTop w:val="0"/>
          <w:marBottom w:val="0"/>
          <w:divBdr>
            <w:top w:val="none" w:sz="0" w:space="0" w:color="auto"/>
            <w:left w:val="none" w:sz="0" w:space="0" w:color="auto"/>
            <w:bottom w:val="none" w:sz="0" w:space="0" w:color="auto"/>
            <w:right w:val="none" w:sz="0" w:space="0" w:color="auto"/>
          </w:divBdr>
        </w:div>
        <w:div w:id="1360159956">
          <w:marLeft w:val="0"/>
          <w:marRight w:val="0"/>
          <w:marTop w:val="0"/>
          <w:marBottom w:val="0"/>
          <w:divBdr>
            <w:top w:val="none" w:sz="0" w:space="0" w:color="auto"/>
            <w:left w:val="none" w:sz="0" w:space="0" w:color="auto"/>
            <w:bottom w:val="none" w:sz="0" w:space="0" w:color="auto"/>
            <w:right w:val="none" w:sz="0" w:space="0" w:color="auto"/>
          </w:divBdr>
        </w:div>
        <w:div w:id="1390225925">
          <w:marLeft w:val="0"/>
          <w:marRight w:val="0"/>
          <w:marTop w:val="0"/>
          <w:marBottom w:val="0"/>
          <w:divBdr>
            <w:top w:val="none" w:sz="0" w:space="0" w:color="auto"/>
            <w:left w:val="none" w:sz="0" w:space="0" w:color="auto"/>
            <w:bottom w:val="none" w:sz="0" w:space="0" w:color="auto"/>
            <w:right w:val="none" w:sz="0" w:space="0" w:color="auto"/>
          </w:divBdr>
        </w:div>
        <w:div w:id="1396779707">
          <w:marLeft w:val="0"/>
          <w:marRight w:val="0"/>
          <w:marTop w:val="0"/>
          <w:marBottom w:val="0"/>
          <w:divBdr>
            <w:top w:val="none" w:sz="0" w:space="0" w:color="auto"/>
            <w:left w:val="none" w:sz="0" w:space="0" w:color="auto"/>
            <w:bottom w:val="none" w:sz="0" w:space="0" w:color="auto"/>
            <w:right w:val="none" w:sz="0" w:space="0" w:color="auto"/>
          </w:divBdr>
          <w:divsChild>
            <w:div w:id="9575473">
              <w:marLeft w:val="0"/>
              <w:marRight w:val="0"/>
              <w:marTop w:val="0"/>
              <w:marBottom w:val="0"/>
              <w:divBdr>
                <w:top w:val="none" w:sz="0" w:space="0" w:color="auto"/>
                <w:left w:val="none" w:sz="0" w:space="0" w:color="auto"/>
                <w:bottom w:val="none" w:sz="0" w:space="0" w:color="auto"/>
                <w:right w:val="none" w:sz="0" w:space="0" w:color="auto"/>
              </w:divBdr>
            </w:div>
            <w:div w:id="109712336">
              <w:marLeft w:val="0"/>
              <w:marRight w:val="0"/>
              <w:marTop w:val="0"/>
              <w:marBottom w:val="0"/>
              <w:divBdr>
                <w:top w:val="none" w:sz="0" w:space="0" w:color="auto"/>
                <w:left w:val="none" w:sz="0" w:space="0" w:color="auto"/>
                <w:bottom w:val="none" w:sz="0" w:space="0" w:color="auto"/>
                <w:right w:val="none" w:sz="0" w:space="0" w:color="auto"/>
              </w:divBdr>
            </w:div>
            <w:div w:id="217086267">
              <w:marLeft w:val="0"/>
              <w:marRight w:val="0"/>
              <w:marTop w:val="0"/>
              <w:marBottom w:val="0"/>
              <w:divBdr>
                <w:top w:val="none" w:sz="0" w:space="0" w:color="auto"/>
                <w:left w:val="none" w:sz="0" w:space="0" w:color="auto"/>
                <w:bottom w:val="none" w:sz="0" w:space="0" w:color="auto"/>
                <w:right w:val="none" w:sz="0" w:space="0" w:color="auto"/>
              </w:divBdr>
            </w:div>
            <w:div w:id="287201837">
              <w:marLeft w:val="0"/>
              <w:marRight w:val="0"/>
              <w:marTop w:val="0"/>
              <w:marBottom w:val="0"/>
              <w:divBdr>
                <w:top w:val="none" w:sz="0" w:space="0" w:color="auto"/>
                <w:left w:val="none" w:sz="0" w:space="0" w:color="auto"/>
                <w:bottom w:val="none" w:sz="0" w:space="0" w:color="auto"/>
                <w:right w:val="none" w:sz="0" w:space="0" w:color="auto"/>
              </w:divBdr>
            </w:div>
            <w:div w:id="498235246">
              <w:marLeft w:val="0"/>
              <w:marRight w:val="0"/>
              <w:marTop w:val="0"/>
              <w:marBottom w:val="0"/>
              <w:divBdr>
                <w:top w:val="none" w:sz="0" w:space="0" w:color="auto"/>
                <w:left w:val="none" w:sz="0" w:space="0" w:color="auto"/>
                <w:bottom w:val="none" w:sz="0" w:space="0" w:color="auto"/>
                <w:right w:val="none" w:sz="0" w:space="0" w:color="auto"/>
              </w:divBdr>
            </w:div>
            <w:div w:id="524101128">
              <w:marLeft w:val="0"/>
              <w:marRight w:val="0"/>
              <w:marTop w:val="0"/>
              <w:marBottom w:val="0"/>
              <w:divBdr>
                <w:top w:val="none" w:sz="0" w:space="0" w:color="auto"/>
                <w:left w:val="none" w:sz="0" w:space="0" w:color="auto"/>
                <w:bottom w:val="none" w:sz="0" w:space="0" w:color="auto"/>
                <w:right w:val="none" w:sz="0" w:space="0" w:color="auto"/>
              </w:divBdr>
            </w:div>
            <w:div w:id="674571593">
              <w:marLeft w:val="0"/>
              <w:marRight w:val="0"/>
              <w:marTop w:val="0"/>
              <w:marBottom w:val="0"/>
              <w:divBdr>
                <w:top w:val="none" w:sz="0" w:space="0" w:color="auto"/>
                <w:left w:val="none" w:sz="0" w:space="0" w:color="auto"/>
                <w:bottom w:val="none" w:sz="0" w:space="0" w:color="auto"/>
                <w:right w:val="none" w:sz="0" w:space="0" w:color="auto"/>
              </w:divBdr>
            </w:div>
            <w:div w:id="961762796">
              <w:marLeft w:val="0"/>
              <w:marRight w:val="0"/>
              <w:marTop w:val="0"/>
              <w:marBottom w:val="0"/>
              <w:divBdr>
                <w:top w:val="none" w:sz="0" w:space="0" w:color="auto"/>
                <w:left w:val="none" w:sz="0" w:space="0" w:color="auto"/>
                <w:bottom w:val="none" w:sz="0" w:space="0" w:color="auto"/>
                <w:right w:val="none" w:sz="0" w:space="0" w:color="auto"/>
              </w:divBdr>
            </w:div>
            <w:div w:id="1348407319">
              <w:marLeft w:val="0"/>
              <w:marRight w:val="0"/>
              <w:marTop w:val="0"/>
              <w:marBottom w:val="0"/>
              <w:divBdr>
                <w:top w:val="none" w:sz="0" w:space="0" w:color="auto"/>
                <w:left w:val="none" w:sz="0" w:space="0" w:color="auto"/>
                <w:bottom w:val="none" w:sz="0" w:space="0" w:color="auto"/>
                <w:right w:val="none" w:sz="0" w:space="0" w:color="auto"/>
              </w:divBdr>
            </w:div>
            <w:div w:id="1446846847">
              <w:marLeft w:val="0"/>
              <w:marRight w:val="0"/>
              <w:marTop w:val="0"/>
              <w:marBottom w:val="0"/>
              <w:divBdr>
                <w:top w:val="none" w:sz="0" w:space="0" w:color="auto"/>
                <w:left w:val="none" w:sz="0" w:space="0" w:color="auto"/>
                <w:bottom w:val="none" w:sz="0" w:space="0" w:color="auto"/>
                <w:right w:val="none" w:sz="0" w:space="0" w:color="auto"/>
              </w:divBdr>
            </w:div>
            <w:div w:id="1597908259">
              <w:marLeft w:val="0"/>
              <w:marRight w:val="0"/>
              <w:marTop w:val="0"/>
              <w:marBottom w:val="0"/>
              <w:divBdr>
                <w:top w:val="none" w:sz="0" w:space="0" w:color="auto"/>
                <w:left w:val="none" w:sz="0" w:space="0" w:color="auto"/>
                <w:bottom w:val="none" w:sz="0" w:space="0" w:color="auto"/>
                <w:right w:val="none" w:sz="0" w:space="0" w:color="auto"/>
              </w:divBdr>
            </w:div>
            <w:div w:id="1650665776">
              <w:marLeft w:val="0"/>
              <w:marRight w:val="0"/>
              <w:marTop w:val="0"/>
              <w:marBottom w:val="0"/>
              <w:divBdr>
                <w:top w:val="none" w:sz="0" w:space="0" w:color="auto"/>
                <w:left w:val="none" w:sz="0" w:space="0" w:color="auto"/>
                <w:bottom w:val="none" w:sz="0" w:space="0" w:color="auto"/>
                <w:right w:val="none" w:sz="0" w:space="0" w:color="auto"/>
              </w:divBdr>
            </w:div>
            <w:div w:id="1728724104">
              <w:marLeft w:val="0"/>
              <w:marRight w:val="0"/>
              <w:marTop w:val="0"/>
              <w:marBottom w:val="0"/>
              <w:divBdr>
                <w:top w:val="none" w:sz="0" w:space="0" w:color="auto"/>
                <w:left w:val="none" w:sz="0" w:space="0" w:color="auto"/>
                <w:bottom w:val="none" w:sz="0" w:space="0" w:color="auto"/>
                <w:right w:val="none" w:sz="0" w:space="0" w:color="auto"/>
              </w:divBdr>
            </w:div>
            <w:div w:id="1781341005">
              <w:marLeft w:val="0"/>
              <w:marRight w:val="0"/>
              <w:marTop w:val="0"/>
              <w:marBottom w:val="0"/>
              <w:divBdr>
                <w:top w:val="none" w:sz="0" w:space="0" w:color="auto"/>
                <w:left w:val="none" w:sz="0" w:space="0" w:color="auto"/>
                <w:bottom w:val="none" w:sz="0" w:space="0" w:color="auto"/>
                <w:right w:val="none" w:sz="0" w:space="0" w:color="auto"/>
              </w:divBdr>
            </w:div>
            <w:div w:id="1803228768">
              <w:marLeft w:val="0"/>
              <w:marRight w:val="0"/>
              <w:marTop w:val="0"/>
              <w:marBottom w:val="0"/>
              <w:divBdr>
                <w:top w:val="none" w:sz="0" w:space="0" w:color="auto"/>
                <w:left w:val="none" w:sz="0" w:space="0" w:color="auto"/>
                <w:bottom w:val="none" w:sz="0" w:space="0" w:color="auto"/>
                <w:right w:val="none" w:sz="0" w:space="0" w:color="auto"/>
              </w:divBdr>
            </w:div>
          </w:divsChild>
        </w:div>
        <w:div w:id="1398168145">
          <w:marLeft w:val="0"/>
          <w:marRight w:val="0"/>
          <w:marTop w:val="0"/>
          <w:marBottom w:val="0"/>
          <w:divBdr>
            <w:top w:val="none" w:sz="0" w:space="0" w:color="auto"/>
            <w:left w:val="none" w:sz="0" w:space="0" w:color="auto"/>
            <w:bottom w:val="none" w:sz="0" w:space="0" w:color="auto"/>
            <w:right w:val="none" w:sz="0" w:space="0" w:color="auto"/>
          </w:divBdr>
        </w:div>
        <w:div w:id="1405176349">
          <w:marLeft w:val="0"/>
          <w:marRight w:val="0"/>
          <w:marTop w:val="0"/>
          <w:marBottom w:val="0"/>
          <w:divBdr>
            <w:top w:val="none" w:sz="0" w:space="0" w:color="auto"/>
            <w:left w:val="none" w:sz="0" w:space="0" w:color="auto"/>
            <w:bottom w:val="none" w:sz="0" w:space="0" w:color="auto"/>
            <w:right w:val="none" w:sz="0" w:space="0" w:color="auto"/>
          </w:divBdr>
        </w:div>
        <w:div w:id="1409842317">
          <w:marLeft w:val="0"/>
          <w:marRight w:val="0"/>
          <w:marTop w:val="0"/>
          <w:marBottom w:val="0"/>
          <w:divBdr>
            <w:top w:val="none" w:sz="0" w:space="0" w:color="auto"/>
            <w:left w:val="none" w:sz="0" w:space="0" w:color="auto"/>
            <w:bottom w:val="none" w:sz="0" w:space="0" w:color="auto"/>
            <w:right w:val="none" w:sz="0" w:space="0" w:color="auto"/>
          </w:divBdr>
        </w:div>
        <w:div w:id="1425568715">
          <w:marLeft w:val="0"/>
          <w:marRight w:val="0"/>
          <w:marTop w:val="0"/>
          <w:marBottom w:val="0"/>
          <w:divBdr>
            <w:top w:val="none" w:sz="0" w:space="0" w:color="auto"/>
            <w:left w:val="none" w:sz="0" w:space="0" w:color="auto"/>
            <w:bottom w:val="none" w:sz="0" w:space="0" w:color="auto"/>
            <w:right w:val="none" w:sz="0" w:space="0" w:color="auto"/>
          </w:divBdr>
        </w:div>
        <w:div w:id="1461143880">
          <w:marLeft w:val="0"/>
          <w:marRight w:val="0"/>
          <w:marTop w:val="0"/>
          <w:marBottom w:val="0"/>
          <w:divBdr>
            <w:top w:val="none" w:sz="0" w:space="0" w:color="auto"/>
            <w:left w:val="none" w:sz="0" w:space="0" w:color="auto"/>
            <w:bottom w:val="none" w:sz="0" w:space="0" w:color="auto"/>
            <w:right w:val="none" w:sz="0" w:space="0" w:color="auto"/>
          </w:divBdr>
        </w:div>
        <w:div w:id="1470199460">
          <w:marLeft w:val="0"/>
          <w:marRight w:val="0"/>
          <w:marTop w:val="0"/>
          <w:marBottom w:val="0"/>
          <w:divBdr>
            <w:top w:val="none" w:sz="0" w:space="0" w:color="auto"/>
            <w:left w:val="none" w:sz="0" w:space="0" w:color="auto"/>
            <w:bottom w:val="none" w:sz="0" w:space="0" w:color="auto"/>
            <w:right w:val="none" w:sz="0" w:space="0" w:color="auto"/>
          </w:divBdr>
        </w:div>
        <w:div w:id="1477063662">
          <w:marLeft w:val="0"/>
          <w:marRight w:val="0"/>
          <w:marTop w:val="0"/>
          <w:marBottom w:val="0"/>
          <w:divBdr>
            <w:top w:val="none" w:sz="0" w:space="0" w:color="auto"/>
            <w:left w:val="none" w:sz="0" w:space="0" w:color="auto"/>
            <w:bottom w:val="none" w:sz="0" w:space="0" w:color="auto"/>
            <w:right w:val="none" w:sz="0" w:space="0" w:color="auto"/>
          </w:divBdr>
        </w:div>
        <w:div w:id="1494295735">
          <w:marLeft w:val="0"/>
          <w:marRight w:val="0"/>
          <w:marTop w:val="0"/>
          <w:marBottom w:val="0"/>
          <w:divBdr>
            <w:top w:val="none" w:sz="0" w:space="0" w:color="auto"/>
            <w:left w:val="none" w:sz="0" w:space="0" w:color="auto"/>
            <w:bottom w:val="none" w:sz="0" w:space="0" w:color="auto"/>
            <w:right w:val="none" w:sz="0" w:space="0" w:color="auto"/>
          </w:divBdr>
        </w:div>
        <w:div w:id="1499076344">
          <w:marLeft w:val="0"/>
          <w:marRight w:val="0"/>
          <w:marTop w:val="0"/>
          <w:marBottom w:val="0"/>
          <w:divBdr>
            <w:top w:val="none" w:sz="0" w:space="0" w:color="auto"/>
            <w:left w:val="none" w:sz="0" w:space="0" w:color="auto"/>
            <w:bottom w:val="none" w:sz="0" w:space="0" w:color="auto"/>
            <w:right w:val="none" w:sz="0" w:space="0" w:color="auto"/>
          </w:divBdr>
        </w:div>
        <w:div w:id="1524131473">
          <w:marLeft w:val="0"/>
          <w:marRight w:val="0"/>
          <w:marTop w:val="0"/>
          <w:marBottom w:val="0"/>
          <w:divBdr>
            <w:top w:val="none" w:sz="0" w:space="0" w:color="auto"/>
            <w:left w:val="none" w:sz="0" w:space="0" w:color="auto"/>
            <w:bottom w:val="none" w:sz="0" w:space="0" w:color="auto"/>
            <w:right w:val="none" w:sz="0" w:space="0" w:color="auto"/>
          </w:divBdr>
        </w:div>
        <w:div w:id="1542862982">
          <w:marLeft w:val="0"/>
          <w:marRight w:val="0"/>
          <w:marTop w:val="0"/>
          <w:marBottom w:val="0"/>
          <w:divBdr>
            <w:top w:val="none" w:sz="0" w:space="0" w:color="auto"/>
            <w:left w:val="none" w:sz="0" w:space="0" w:color="auto"/>
            <w:bottom w:val="none" w:sz="0" w:space="0" w:color="auto"/>
            <w:right w:val="none" w:sz="0" w:space="0" w:color="auto"/>
          </w:divBdr>
          <w:divsChild>
            <w:div w:id="1210145297">
              <w:marLeft w:val="0"/>
              <w:marRight w:val="0"/>
              <w:marTop w:val="0"/>
              <w:marBottom w:val="0"/>
              <w:divBdr>
                <w:top w:val="none" w:sz="0" w:space="0" w:color="auto"/>
                <w:left w:val="none" w:sz="0" w:space="0" w:color="auto"/>
                <w:bottom w:val="none" w:sz="0" w:space="0" w:color="auto"/>
                <w:right w:val="none" w:sz="0" w:space="0" w:color="auto"/>
              </w:divBdr>
            </w:div>
          </w:divsChild>
        </w:div>
        <w:div w:id="1605574058">
          <w:marLeft w:val="0"/>
          <w:marRight w:val="0"/>
          <w:marTop w:val="0"/>
          <w:marBottom w:val="0"/>
          <w:divBdr>
            <w:top w:val="none" w:sz="0" w:space="0" w:color="auto"/>
            <w:left w:val="none" w:sz="0" w:space="0" w:color="auto"/>
            <w:bottom w:val="none" w:sz="0" w:space="0" w:color="auto"/>
            <w:right w:val="none" w:sz="0" w:space="0" w:color="auto"/>
          </w:divBdr>
        </w:div>
        <w:div w:id="1621643626">
          <w:marLeft w:val="0"/>
          <w:marRight w:val="0"/>
          <w:marTop w:val="0"/>
          <w:marBottom w:val="0"/>
          <w:divBdr>
            <w:top w:val="none" w:sz="0" w:space="0" w:color="auto"/>
            <w:left w:val="none" w:sz="0" w:space="0" w:color="auto"/>
            <w:bottom w:val="none" w:sz="0" w:space="0" w:color="auto"/>
            <w:right w:val="none" w:sz="0" w:space="0" w:color="auto"/>
          </w:divBdr>
        </w:div>
        <w:div w:id="1675957194">
          <w:marLeft w:val="0"/>
          <w:marRight w:val="0"/>
          <w:marTop w:val="0"/>
          <w:marBottom w:val="0"/>
          <w:divBdr>
            <w:top w:val="none" w:sz="0" w:space="0" w:color="auto"/>
            <w:left w:val="none" w:sz="0" w:space="0" w:color="auto"/>
            <w:bottom w:val="none" w:sz="0" w:space="0" w:color="auto"/>
            <w:right w:val="none" w:sz="0" w:space="0" w:color="auto"/>
          </w:divBdr>
        </w:div>
        <w:div w:id="1678076329">
          <w:marLeft w:val="0"/>
          <w:marRight w:val="0"/>
          <w:marTop w:val="0"/>
          <w:marBottom w:val="0"/>
          <w:divBdr>
            <w:top w:val="none" w:sz="0" w:space="0" w:color="auto"/>
            <w:left w:val="none" w:sz="0" w:space="0" w:color="auto"/>
            <w:bottom w:val="none" w:sz="0" w:space="0" w:color="auto"/>
            <w:right w:val="none" w:sz="0" w:space="0" w:color="auto"/>
          </w:divBdr>
          <w:divsChild>
            <w:div w:id="305549480">
              <w:marLeft w:val="-75"/>
              <w:marRight w:val="0"/>
              <w:marTop w:val="30"/>
              <w:marBottom w:val="30"/>
              <w:divBdr>
                <w:top w:val="none" w:sz="0" w:space="0" w:color="auto"/>
                <w:left w:val="none" w:sz="0" w:space="0" w:color="auto"/>
                <w:bottom w:val="none" w:sz="0" w:space="0" w:color="auto"/>
                <w:right w:val="none" w:sz="0" w:space="0" w:color="auto"/>
              </w:divBdr>
              <w:divsChild>
                <w:div w:id="16584344">
                  <w:marLeft w:val="0"/>
                  <w:marRight w:val="0"/>
                  <w:marTop w:val="0"/>
                  <w:marBottom w:val="0"/>
                  <w:divBdr>
                    <w:top w:val="none" w:sz="0" w:space="0" w:color="auto"/>
                    <w:left w:val="none" w:sz="0" w:space="0" w:color="auto"/>
                    <w:bottom w:val="none" w:sz="0" w:space="0" w:color="auto"/>
                    <w:right w:val="none" w:sz="0" w:space="0" w:color="auto"/>
                  </w:divBdr>
                  <w:divsChild>
                    <w:div w:id="244727192">
                      <w:marLeft w:val="0"/>
                      <w:marRight w:val="0"/>
                      <w:marTop w:val="0"/>
                      <w:marBottom w:val="0"/>
                      <w:divBdr>
                        <w:top w:val="none" w:sz="0" w:space="0" w:color="auto"/>
                        <w:left w:val="none" w:sz="0" w:space="0" w:color="auto"/>
                        <w:bottom w:val="none" w:sz="0" w:space="0" w:color="auto"/>
                        <w:right w:val="none" w:sz="0" w:space="0" w:color="auto"/>
                      </w:divBdr>
                    </w:div>
                  </w:divsChild>
                </w:div>
                <w:div w:id="235434196">
                  <w:marLeft w:val="0"/>
                  <w:marRight w:val="0"/>
                  <w:marTop w:val="0"/>
                  <w:marBottom w:val="0"/>
                  <w:divBdr>
                    <w:top w:val="none" w:sz="0" w:space="0" w:color="auto"/>
                    <w:left w:val="none" w:sz="0" w:space="0" w:color="auto"/>
                    <w:bottom w:val="none" w:sz="0" w:space="0" w:color="auto"/>
                    <w:right w:val="none" w:sz="0" w:space="0" w:color="auto"/>
                  </w:divBdr>
                  <w:divsChild>
                    <w:div w:id="622229542">
                      <w:marLeft w:val="0"/>
                      <w:marRight w:val="0"/>
                      <w:marTop w:val="0"/>
                      <w:marBottom w:val="0"/>
                      <w:divBdr>
                        <w:top w:val="none" w:sz="0" w:space="0" w:color="auto"/>
                        <w:left w:val="none" w:sz="0" w:space="0" w:color="auto"/>
                        <w:bottom w:val="none" w:sz="0" w:space="0" w:color="auto"/>
                        <w:right w:val="none" w:sz="0" w:space="0" w:color="auto"/>
                      </w:divBdr>
                    </w:div>
                  </w:divsChild>
                </w:div>
                <w:div w:id="247731754">
                  <w:marLeft w:val="0"/>
                  <w:marRight w:val="0"/>
                  <w:marTop w:val="0"/>
                  <w:marBottom w:val="0"/>
                  <w:divBdr>
                    <w:top w:val="none" w:sz="0" w:space="0" w:color="auto"/>
                    <w:left w:val="none" w:sz="0" w:space="0" w:color="auto"/>
                    <w:bottom w:val="none" w:sz="0" w:space="0" w:color="auto"/>
                    <w:right w:val="none" w:sz="0" w:space="0" w:color="auto"/>
                  </w:divBdr>
                  <w:divsChild>
                    <w:div w:id="1785542427">
                      <w:marLeft w:val="0"/>
                      <w:marRight w:val="0"/>
                      <w:marTop w:val="0"/>
                      <w:marBottom w:val="0"/>
                      <w:divBdr>
                        <w:top w:val="none" w:sz="0" w:space="0" w:color="auto"/>
                        <w:left w:val="none" w:sz="0" w:space="0" w:color="auto"/>
                        <w:bottom w:val="none" w:sz="0" w:space="0" w:color="auto"/>
                        <w:right w:val="none" w:sz="0" w:space="0" w:color="auto"/>
                      </w:divBdr>
                    </w:div>
                  </w:divsChild>
                </w:div>
                <w:div w:id="399645610">
                  <w:marLeft w:val="0"/>
                  <w:marRight w:val="0"/>
                  <w:marTop w:val="0"/>
                  <w:marBottom w:val="0"/>
                  <w:divBdr>
                    <w:top w:val="none" w:sz="0" w:space="0" w:color="auto"/>
                    <w:left w:val="none" w:sz="0" w:space="0" w:color="auto"/>
                    <w:bottom w:val="none" w:sz="0" w:space="0" w:color="auto"/>
                    <w:right w:val="none" w:sz="0" w:space="0" w:color="auto"/>
                  </w:divBdr>
                  <w:divsChild>
                    <w:div w:id="1953701347">
                      <w:marLeft w:val="0"/>
                      <w:marRight w:val="0"/>
                      <w:marTop w:val="0"/>
                      <w:marBottom w:val="0"/>
                      <w:divBdr>
                        <w:top w:val="none" w:sz="0" w:space="0" w:color="auto"/>
                        <w:left w:val="none" w:sz="0" w:space="0" w:color="auto"/>
                        <w:bottom w:val="none" w:sz="0" w:space="0" w:color="auto"/>
                        <w:right w:val="none" w:sz="0" w:space="0" w:color="auto"/>
                      </w:divBdr>
                    </w:div>
                  </w:divsChild>
                </w:div>
                <w:div w:id="410125804">
                  <w:marLeft w:val="0"/>
                  <w:marRight w:val="0"/>
                  <w:marTop w:val="0"/>
                  <w:marBottom w:val="0"/>
                  <w:divBdr>
                    <w:top w:val="none" w:sz="0" w:space="0" w:color="auto"/>
                    <w:left w:val="none" w:sz="0" w:space="0" w:color="auto"/>
                    <w:bottom w:val="none" w:sz="0" w:space="0" w:color="auto"/>
                    <w:right w:val="none" w:sz="0" w:space="0" w:color="auto"/>
                  </w:divBdr>
                  <w:divsChild>
                    <w:div w:id="1224296243">
                      <w:marLeft w:val="0"/>
                      <w:marRight w:val="0"/>
                      <w:marTop w:val="0"/>
                      <w:marBottom w:val="0"/>
                      <w:divBdr>
                        <w:top w:val="none" w:sz="0" w:space="0" w:color="auto"/>
                        <w:left w:val="none" w:sz="0" w:space="0" w:color="auto"/>
                        <w:bottom w:val="none" w:sz="0" w:space="0" w:color="auto"/>
                        <w:right w:val="none" w:sz="0" w:space="0" w:color="auto"/>
                      </w:divBdr>
                    </w:div>
                  </w:divsChild>
                </w:div>
                <w:div w:id="425151846">
                  <w:marLeft w:val="0"/>
                  <w:marRight w:val="0"/>
                  <w:marTop w:val="0"/>
                  <w:marBottom w:val="0"/>
                  <w:divBdr>
                    <w:top w:val="none" w:sz="0" w:space="0" w:color="auto"/>
                    <w:left w:val="none" w:sz="0" w:space="0" w:color="auto"/>
                    <w:bottom w:val="none" w:sz="0" w:space="0" w:color="auto"/>
                    <w:right w:val="none" w:sz="0" w:space="0" w:color="auto"/>
                  </w:divBdr>
                  <w:divsChild>
                    <w:div w:id="1988391151">
                      <w:marLeft w:val="0"/>
                      <w:marRight w:val="0"/>
                      <w:marTop w:val="0"/>
                      <w:marBottom w:val="0"/>
                      <w:divBdr>
                        <w:top w:val="none" w:sz="0" w:space="0" w:color="auto"/>
                        <w:left w:val="none" w:sz="0" w:space="0" w:color="auto"/>
                        <w:bottom w:val="none" w:sz="0" w:space="0" w:color="auto"/>
                        <w:right w:val="none" w:sz="0" w:space="0" w:color="auto"/>
                      </w:divBdr>
                    </w:div>
                  </w:divsChild>
                </w:div>
                <w:div w:id="490948511">
                  <w:marLeft w:val="0"/>
                  <w:marRight w:val="0"/>
                  <w:marTop w:val="0"/>
                  <w:marBottom w:val="0"/>
                  <w:divBdr>
                    <w:top w:val="none" w:sz="0" w:space="0" w:color="auto"/>
                    <w:left w:val="none" w:sz="0" w:space="0" w:color="auto"/>
                    <w:bottom w:val="none" w:sz="0" w:space="0" w:color="auto"/>
                    <w:right w:val="none" w:sz="0" w:space="0" w:color="auto"/>
                  </w:divBdr>
                  <w:divsChild>
                    <w:div w:id="1192693178">
                      <w:marLeft w:val="0"/>
                      <w:marRight w:val="0"/>
                      <w:marTop w:val="0"/>
                      <w:marBottom w:val="0"/>
                      <w:divBdr>
                        <w:top w:val="none" w:sz="0" w:space="0" w:color="auto"/>
                        <w:left w:val="none" w:sz="0" w:space="0" w:color="auto"/>
                        <w:bottom w:val="none" w:sz="0" w:space="0" w:color="auto"/>
                        <w:right w:val="none" w:sz="0" w:space="0" w:color="auto"/>
                      </w:divBdr>
                    </w:div>
                  </w:divsChild>
                </w:div>
                <w:div w:id="513613791">
                  <w:marLeft w:val="0"/>
                  <w:marRight w:val="0"/>
                  <w:marTop w:val="0"/>
                  <w:marBottom w:val="0"/>
                  <w:divBdr>
                    <w:top w:val="none" w:sz="0" w:space="0" w:color="auto"/>
                    <w:left w:val="none" w:sz="0" w:space="0" w:color="auto"/>
                    <w:bottom w:val="none" w:sz="0" w:space="0" w:color="auto"/>
                    <w:right w:val="none" w:sz="0" w:space="0" w:color="auto"/>
                  </w:divBdr>
                  <w:divsChild>
                    <w:div w:id="1265648335">
                      <w:marLeft w:val="0"/>
                      <w:marRight w:val="0"/>
                      <w:marTop w:val="0"/>
                      <w:marBottom w:val="0"/>
                      <w:divBdr>
                        <w:top w:val="none" w:sz="0" w:space="0" w:color="auto"/>
                        <w:left w:val="none" w:sz="0" w:space="0" w:color="auto"/>
                        <w:bottom w:val="none" w:sz="0" w:space="0" w:color="auto"/>
                        <w:right w:val="none" w:sz="0" w:space="0" w:color="auto"/>
                      </w:divBdr>
                    </w:div>
                  </w:divsChild>
                </w:div>
                <w:div w:id="541405576">
                  <w:marLeft w:val="0"/>
                  <w:marRight w:val="0"/>
                  <w:marTop w:val="0"/>
                  <w:marBottom w:val="0"/>
                  <w:divBdr>
                    <w:top w:val="none" w:sz="0" w:space="0" w:color="auto"/>
                    <w:left w:val="none" w:sz="0" w:space="0" w:color="auto"/>
                    <w:bottom w:val="none" w:sz="0" w:space="0" w:color="auto"/>
                    <w:right w:val="none" w:sz="0" w:space="0" w:color="auto"/>
                  </w:divBdr>
                  <w:divsChild>
                    <w:div w:id="1908294995">
                      <w:marLeft w:val="0"/>
                      <w:marRight w:val="0"/>
                      <w:marTop w:val="0"/>
                      <w:marBottom w:val="0"/>
                      <w:divBdr>
                        <w:top w:val="none" w:sz="0" w:space="0" w:color="auto"/>
                        <w:left w:val="none" w:sz="0" w:space="0" w:color="auto"/>
                        <w:bottom w:val="none" w:sz="0" w:space="0" w:color="auto"/>
                        <w:right w:val="none" w:sz="0" w:space="0" w:color="auto"/>
                      </w:divBdr>
                    </w:div>
                  </w:divsChild>
                </w:div>
                <w:div w:id="544636797">
                  <w:marLeft w:val="0"/>
                  <w:marRight w:val="0"/>
                  <w:marTop w:val="0"/>
                  <w:marBottom w:val="0"/>
                  <w:divBdr>
                    <w:top w:val="none" w:sz="0" w:space="0" w:color="auto"/>
                    <w:left w:val="none" w:sz="0" w:space="0" w:color="auto"/>
                    <w:bottom w:val="none" w:sz="0" w:space="0" w:color="auto"/>
                    <w:right w:val="none" w:sz="0" w:space="0" w:color="auto"/>
                  </w:divBdr>
                  <w:divsChild>
                    <w:div w:id="1564758339">
                      <w:marLeft w:val="0"/>
                      <w:marRight w:val="0"/>
                      <w:marTop w:val="0"/>
                      <w:marBottom w:val="0"/>
                      <w:divBdr>
                        <w:top w:val="none" w:sz="0" w:space="0" w:color="auto"/>
                        <w:left w:val="none" w:sz="0" w:space="0" w:color="auto"/>
                        <w:bottom w:val="none" w:sz="0" w:space="0" w:color="auto"/>
                        <w:right w:val="none" w:sz="0" w:space="0" w:color="auto"/>
                      </w:divBdr>
                    </w:div>
                  </w:divsChild>
                </w:div>
                <w:div w:id="602735400">
                  <w:marLeft w:val="0"/>
                  <w:marRight w:val="0"/>
                  <w:marTop w:val="0"/>
                  <w:marBottom w:val="0"/>
                  <w:divBdr>
                    <w:top w:val="none" w:sz="0" w:space="0" w:color="auto"/>
                    <w:left w:val="none" w:sz="0" w:space="0" w:color="auto"/>
                    <w:bottom w:val="none" w:sz="0" w:space="0" w:color="auto"/>
                    <w:right w:val="none" w:sz="0" w:space="0" w:color="auto"/>
                  </w:divBdr>
                  <w:divsChild>
                    <w:div w:id="1639073229">
                      <w:marLeft w:val="0"/>
                      <w:marRight w:val="0"/>
                      <w:marTop w:val="0"/>
                      <w:marBottom w:val="0"/>
                      <w:divBdr>
                        <w:top w:val="none" w:sz="0" w:space="0" w:color="auto"/>
                        <w:left w:val="none" w:sz="0" w:space="0" w:color="auto"/>
                        <w:bottom w:val="none" w:sz="0" w:space="0" w:color="auto"/>
                        <w:right w:val="none" w:sz="0" w:space="0" w:color="auto"/>
                      </w:divBdr>
                    </w:div>
                    <w:div w:id="1668093881">
                      <w:marLeft w:val="0"/>
                      <w:marRight w:val="0"/>
                      <w:marTop w:val="0"/>
                      <w:marBottom w:val="0"/>
                      <w:divBdr>
                        <w:top w:val="none" w:sz="0" w:space="0" w:color="auto"/>
                        <w:left w:val="none" w:sz="0" w:space="0" w:color="auto"/>
                        <w:bottom w:val="none" w:sz="0" w:space="0" w:color="auto"/>
                        <w:right w:val="none" w:sz="0" w:space="0" w:color="auto"/>
                      </w:divBdr>
                    </w:div>
                  </w:divsChild>
                </w:div>
                <w:div w:id="676619520">
                  <w:marLeft w:val="0"/>
                  <w:marRight w:val="0"/>
                  <w:marTop w:val="0"/>
                  <w:marBottom w:val="0"/>
                  <w:divBdr>
                    <w:top w:val="none" w:sz="0" w:space="0" w:color="auto"/>
                    <w:left w:val="none" w:sz="0" w:space="0" w:color="auto"/>
                    <w:bottom w:val="none" w:sz="0" w:space="0" w:color="auto"/>
                    <w:right w:val="none" w:sz="0" w:space="0" w:color="auto"/>
                  </w:divBdr>
                  <w:divsChild>
                    <w:div w:id="237789797">
                      <w:marLeft w:val="0"/>
                      <w:marRight w:val="0"/>
                      <w:marTop w:val="0"/>
                      <w:marBottom w:val="0"/>
                      <w:divBdr>
                        <w:top w:val="none" w:sz="0" w:space="0" w:color="auto"/>
                        <w:left w:val="none" w:sz="0" w:space="0" w:color="auto"/>
                        <w:bottom w:val="none" w:sz="0" w:space="0" w:color="auto"/>
                        <w:right w:val="none" w:sz="0" w:space="0" w:color="auto"/>
                      </w:divBdr>
                    </w:div>
                    <w:div w:id="1846550524">
                      <w:marLeft w:val="0"/>
                      <w:marRight w:val="0"/>
                      <w:marTop w:val="0"/>
                      <w:marBottom w:val="0"/>
                      <w:divBdr>
                        <w:top w:val="none" w:sz="0" w:space="0" w:color="auto"/>
                        <w:left w:val="none" w:sz="0" w:space="0" w:color="auto"/>
                        <w:bottom w:val="none" w:sz="0" w:space="0" w:color="auto"/>
                        <w:right w:val="none" w:sz="0" w:space="0" w:color="auto"/>
                      </w:divBdr>
                    </w:div>
                  </w:divsChild>
                </w:div>
                <w:div w:id="746540729">
                  <w:marLeft w:val="0"/>
                  <w:marRight w:val="0"/>
                  <w:marTop w:val="0"/>
                  <w:marBottom w:val="0"/>
                  <w:divBdr>
                    <w:top w:val="none" w:sz="0" w:space="0" w:color="auto"/>
                    <w:left w:val="none" w:sz="0" w:space="0" w:color="auto"/>
                    <w:bottom w:val="none" w:sz="0" w:space="0" w:color="auto"/>
                    <w:right w:val="none" w:sz="0" w:space="0" w:color="auto"/>
                  </w:divBdr>
                  <w:divsChild>
                    <w:div w:id="993722743">
                      <w:marLeft w:val="0"/>
                      <w:marRight w:val="0"/>
                      <w:marTop w:val="0"/>
                      <w:marBottom w:val="0"/>
                      <w:divBdr>
                        <w:top w:val="none" w:sz="0" w:space="0" w:color="auto"/>
                        <w:left w:val="none" w:sz="0" w:space="0" w:color="auto"/>
                        <w:bottom w:val="none" w:sz="0" w:space="0" w:color="auto"/>
                        <w:right w:val="none" w:sz="0" w:space="0" w:color="auto"/>
                      </w:divBdr>
                    </w:div>
                  </w:divsChild>
                </w:div>
                <w:div w:id="865365179">
                  <w:marLeft w:val="0"/>
                  <w:marRight w:val="0"/>
                  <w:marTop w:val="0"/>
                  <w:marBottom w:val="0"/>
                  <w:divBdr>
                    <w:top w:val="none" w:sz="0" w:space="0" w:color="auto"/>
                    <w:left w:val="none" w:sz="0" w:space="0" w:color="auto"/>
                    <w:bottom w:val="none" w:sz="0" w:space="0" w:color="auto"/>
                    <w:right w:val="none" w:sz="0" w:space="0" w:color="auto"/>
                  </w:divBdr>
                  <w:divsChild>
                    <w:div w:id="1528061947">
                      <w:marLeft w:val="0"/>
                      <w:marRight w:val="0"/>
                      <w:marTop w:val="0"/>
                      <w:marBottom w:val="0"/>
                      <w:divBdr>
                        <w:top w:val="none" w:sz="0" w:space="0" w:color="auto"/>
                        <w:left w:val="none" w:sz="0" w:space="0" w:color="auto"/>
                        <w:bottom w:val="none" w:sz="0" w:space="0" w:color="auto"/>
                        <w:right w:val="none" w:sz="0" w:space="0" w:color="auto"/>
                      </w:divBdr>
                    </w:div>
                  </w:divsChild>
                </w:div>
                <w:div w:id="933126329">
                  <w:marLeft w:val="0"/>
                  <w:marRight w:val="0"/>
                  <w:marTop w:val="0"/>
                  <w:marBottom w:val="0"/>
                  <w:divBdr>
                    <w:top w:val="none" w:sz="0" w:space="0" w:color="auto"/>
                    <w:left w:val="none" w:sz="0" w:space="0" w:color="auto"/>
                    <w:bottom w:val="none" w:sz="0" w:space="0" w:color="auto"/>
                    <w:right w:val="none" w:sz="0" w:space="0" w:color="auto"/>
                  </w:divBdr>
                  <w:divsChild>
                    <w:div w:id="1775830623">
                      <w:marLeft w:val="0"/>
                      <w:marRight w:val="0"/>
                      <w:marTop w:val="0"/>
                      <w:marBottom w:val="0"/>
                      <w:divBdr>
                        <w:top w:val="none" w:sz="0" w:space="0" w:color="auto"/>
                        <w:left w:val="none" w:sz="0" w:space="0" w:color="auto"/>
                        <w:bottom w:val="none" w:sz="0" w:space="0" w:color="auto"/>
                        <w:right w:val="none" w:sz="0" w:space="0" w:color="auto"/>
                      </w:divBdr>
                    </w:div>
                    <w:div w:id="1893998062">
                      <w:marLeft w:val="0"/>
                      <w:marRight w:val="0"/>
                      <w:marTop w:val="0"/>
                      <w:marBottom w:val="0"/>
                      <w:divBdr>
                        <w:top w:val="none" w:sz="0" w:space="0" w:color="auto"/>
                        <w:left w:val="none" w:sz="0" w:space="0" w:color="auto"/>
                        <w:bottom w:val="none" w:sz="0" w:space="0" w:color="auto"/>
                        <w:right w:val="none" w:sz="0" w:space="0" w:color="auto"/>
                      </w:divBdr>
                    </w:div>
                  </w:divsChild>
                </w:div>
                <w:div w:id="992876575">
                  <w:marLeft w:val="0"/>
                  <w:marRight w:val="0"/>
                  <w:marTop w:val="0"/>
                  <w:marBottom w:val="0"/>
                  <w:divBdr>
                    <w:top w:val="none" w:sz="0" w:space="0" w:color="auto"/>
                    <w:left w:val="none" w:sz="0" w:space="0" w:color="auto"/>
                    <w:bottom w:val="none" w:sz="0" w:space="0" w:color="auto"/>
                    <w:right w:val="none" w:sz="0" w:space="0" w:color="auto"/>
                  </w:divBdr>
                  <w:divsChild>
                    <w:div w:id="329066704">
                      <w:marLeft w:val="0"/>
                      <w:marRight w:val="0"/>
                      <w:marTop w:val="0"/>
                      <w:marBottom w:val="0"/>
                      <w:divBdr>
                        <w:top w:val="none" w:sz="0" w:space="0" w:color="auto"/>
                        <w:left w:val="none" w:sz="0" w:space="0" w:color="auto"/>
                        <w:bottom w:val="none" w:sz="0" w:space="0" w:color="auto"/>
                        <w:right w:val="none" w:sz="0" w:space="0" w:color="auto"/>
                      </w:divBdr>
                    </w:div>
                  </w:divsChild>
                </w:div>
                <w:div w:id="993755121">
                  <w:marLeft w:val="0"/>
                  <w:marRight w:val="0"/>
                  <w:marTop w:val="0"/>
                  <w:marBottom w:val="0"/>
                  <w:divBdr>
                    <w:top w:val="none" w:sz="0" w:space="0" w:color="auto"/>
                    <w:left w:val="none" w:sz="0" w:space="0" w:color="auto"/>
                    <w:bottom w:val="none" w:sz="0" w:space="0" w:color="auto"/>
                    <w:right w:val="none" w:sz="0" w:space="0" w:color="auto"/>
                  </w:divBdr>
                  <w:divsChild>
                    <w:div w:id="1570458804">
                      <w:marLeft w:val="0"/>
                      <w:marRight w:val="0"/>
                      <w:marTop w:val="0"/>
                      <w:marBottom w:val="0"/>
                      <w:divBdr>
                        <w:top w:val="none" w:sz="0" w:space="0" w:color="auto"/>
                        <w:left w:val="none" w:sz="0" w:space="0" w:color="auto"/>
                        <w:bottom w:val="none" w:sz="0" w:space="0" w:color="auto"/>
                        <w:right w:val="none" w:sz="0" w:space="0" w:color="auto"/>
                      </w:divBdr>
                    </w:div>
                  </w:divsChild>
                </w:div>
                <w:div w:id="1011569415">
                  <w:marLeft w:val="0"/>
                  <w:marRight w:val="0"/>
                  <w:marTop w:val="0"/>
                  <w:marBottom w:val="0"/>
                  <w:divBdr>
                    <w:top w:val="none" w:sz="0" w:space="0" w:color="auto"/>
                    <w:left w:val="none" w:sz="0" w:space="0" w:color="auto"/>
                    <w:bottom w:val="none" w:sz="0" w:space="0" w:color="auto"/>
                    <w:right w:val="none" w:sz="0" w:space="0" w:color="auto"/>
                  </w:divBdr>
                  <w:divsChild>
                    <w:div w:id="200634641">
                      <w:marLeft w:val="0"/>
                      <w:marRight w:val="0"/>
                      <w:marTop w:val="0"/>
                      <w:marBottom w:val="0"/>
                      <w:divBdr>
                        <w:top w:val="none" w:sz="0" w:space="0" w:color="auto"/>
                        <w:left w:val="none" w:sz="0" w:space="0" w:color="auto"/>
                        <w:bottom w:val="none" w:sz="0" w:space="0" w:color="auto"/>
                        <w:right w:val="none" w:sz="0" w:space="0" w:color="auto"/>
                      </w:divBdr>
                    </w:div>
                  </w:divsChild>
                </w:div>
                <w:div w:id="1202012257">
                  <w:marLeft w:val="0"/>
                  <w:marRight w:val="0"/>
                  <w:marTop w:val="0"/>
                  <w:marBottom w:val="0"/>
                  <w:divBdr>
                    <w:top w:val="none" w:sz="0" w:space="0" w:color="auto"/>
                    <w:left w:val="none" w:sz="0" w:space="0" w:color="auto"/>
                    <w:bottom w:val="none" w:sz="0" w:space="0" w:color="auto"/>
                    <w:right w:val="none" w:sz="0" w:space="0" w:color="auto"/>
                  </w:divBdr>
                  <w:divsChild>
                    <w:div w:id="1448887866">
                      <w:marLeft w:val="0"/>
                      <w:marRight w:val="0"/>
                      <w:marTop w:val="0"/>
                      <w:marBottom w:val="0"/>
                      <w:divBdr>
                        <w:top w:val="none" w:sz="0" w:space="0" w:color="auto"/>
                        <w:left w:val="none" w:sz="0" w:space="0" w:color="auto"/>
                        <w:bottom w:val="none" w:sz="0" w:space="0" w:color="auto"/>
                        <w:right w:val="none" w:sz="0" w:space="0" w:color="auto"/>
                      </w:divBdr>
                    </w:div>
                  </w:divsChild>
                </w:div>
                <w:div w:id="1217739118">
                  <w:marLeft w:val="0"/>
                  <w:marRight w:val="0"/>
                  <w:marTop w:val="0"/>
                  <w:marBottom w:val="0"/>
                  <w:divBdr>
                    <w:top w:val="none" w:sz="0" w:space="0" w:color="auto"/>
                    <w:left w:val="none" w:sz="0" w:space="0" w:color="auto"/>
                    <w:bottom w:val="none" w:sz="0" w:space="0" w:color="auto"/>
                    <w:right w:val="none" w:sz="0" w:space="0" w:color="auto"/>
                  </w:divBdr>
                </w:div>
                <w:div w:id="1239175429">
                  <w:marLeft w:val="0"/>
                  <w:marRight w:val="0"/>
                  <w:marTop w:val="0"/>
                  <w:marBottom w:val="0"/>
                  <w:divBdr>
                    <w:top w:val="none" w:sz="0" w:space="0" w:color="auto"/>
                    <w:left w:val="none" w:sz="0" w:space="0" w:color="auto"/>
                    <w:bottom w:val="none" w:sz="0" w:space="0" w:color="auto"/>
                    <w:right w:val="none" w:sz="0" w:space="0" w:color="auto"/>
                  </w:divBdr>
                  <w:divsChild>
                    <w:div w:id="1728989064">
                      <w:marLeft w:val="0"/>
                      <w:marRight w:val="0"/>
                      <w:marTop w:val="0"/>
                      <w:marBottom w:val="0"/>
                      <w:divBdr>
                        <w:top w:val="none" w:sz="0" w:space="0" w:color="auto"/>
                        <w:left w:val="none" w:sz="0" w:space="0" w:color="auto"/>
                        <w:bottom w:val="none" w:sz="0" w:space="0" w:color="auto"/>
                        <w:right w:val="none" w:sz="0" w:space="0" w:color="auto"/>
                      </w:divBdr>
                    </w:div>
                  </w:divsChild>
                </w:div>
                <w:div w:id="1311911079">
                  <w:marLeft w:val="0"/>
                  <w:marRight w:val="0"/>
                  <w:marTop w:val="0"/>
                  <w:marBottom w:val="0"/>
                  <w:divBdr>
                    <w:top w:val="none" w:sz="0" w:space="0" w:color="auto"/>
                    <w:left w:val="none" w:sz="0" w:space="0" w:color="auto"/>
                    <w:bottom w:val="none" w:sz="0" w:space="0" w:color="auto"/>
                    <w:right w:val="none" w:sz="0" w:space="0" w:color="auto"/>
                  </w:divBdr>
                </w:div>
                <w:div w:id="1333025815">
                  <w:marLeft w:val="0"/>
                  <w:marRight w:val="0"/>
                  <w:marTop w:val="0"/>
                  <w:marBottom w:val="0"/>
                  <w:divBdr>
                    <w:top w:val="none" w:sz="0" w:space="0" w:color="auto"/>
                    <w:left w:val="none" w:sz="0" w:space="0" w:color="auto"/>
                    <w:bottom w:val="none" w:sz="0" w:space="0" w:color="auto"/>
                    <w:right w:val="none" w:sz="0" w:space="0" w:color="auto"/>
                  </w:divBdr>
                  <w:divsChild>
                    <w:div w:id="1611745831">
                      <w:marLeft w:val="0"/>
                      <w:marRight w:val="0"/>
                      <w:marTop w:val="0"/>
                      <w:marBottom w:val="0"/>
                      <w:divBdr>
                        <w:top w:val="none" w:sz="0" w:space="0" w:color="auto"/>
                        <w:left w:val="none" w:sz="0" w:space="0" w:color="auto"/>
                        <w:bottom w:val="none" w:sz="0" w:space="0" w:color="auto"/>
                        <w:right w:val="none" w:sz="0" w:space="0" w:color="auto"/>
                      </w:divBdr>
                    </w:div>
                  </w:divsChild>
                </w:div>
                <w:div w:id="1337344668">
                  <w:marLeft w:val="0"/>
                  <w:marRight w:val="0"/>
                  <w:marTop w:val="0"/>
                  <w:marBottom w:val="0"/>
                  <w:divBdr>
                    <w:top w:val="none" w:sz="0" w:space="0" w:color="auto"/>
                    <w:left w:val="none" w:sz="0" w:space="0" w:color="auto"/>
                    <w:bottom w:val="none" w:sz="0" w:space="0" w:color="auto"/>
                    <w:right w:val="none" w:sz="0" w:space="0" w:color="auto"/>
                  </w:divBdr>
                  <w:divsChild>
                    <w:div w:id="1655909321">
                      <w:marLeft w:val="0"/>
                      <w:marRight w:val="0"/>
                      <w:marTop w:val="0"/>
                      <w:marBottom w:val="0"/>
                      <w:divBdr>
                        <w:top w:val="none" w:sz="0" w:space="0" w:color="auto"/>
                        <w:left w:val="none" w:sz="0" w:space="0" w:color="auto"/>
                        <w:bottom w:val="none" w:sz="0" w:space="0" w:color="auto"/>
                        <w:right w:val="none" w:sz="0" w:space="0" w:color="auto"/>
                      </w:divBdr>
                    </w:div>
                  </w:divsChild>
                </w:div>
                <w:div w:id="1463842745">
                  <w:marLeft w:val="0"/>
                  <w:marRight w:val="0"/>
                  <w:marTop w:val="0"/>
                  <w:marBottom w:val="0"/>
                  <w:divBdr>
                    <w:top w:val="none" w:sz="0" w:space="0" w:color="auto"/>
                    <w:left w:val="none" w:sz="0" w:space="0" w:color="auto"/>
                    <w:bottom w:val="none" w:sz="0" w:space="0" w:color="auto"/>
                    <w:right w:val="none" w:sz="0" w:space="0" w:color="auto"/>
                  </w:divBdr>
                  <w:divsChild>
                    <w:div w:id="433676476">
                      <w:marLeft w:val="0"/>
                      <w:marRight w:val="0"/>
                      <w:marTop w:val="0"/>
                      <w:marBottom w:val="0"/>
                      <w:divBdr>
                        <w:top w:val="none" w:sz="0" w:space="0" w:color="auto"/>
                        <w:left w:val="none" w:sz="0" w:space="0" w:color="auto"/>
                        <w:bottom w:val="none" w:sz="0" w:space="0" w:color="auto"/>
                        <w:right w:val="none" w:sz="0" w:space="0" w:color="auto"/>
                      </w:divBdr>
                    </w:div>
                    <w:div w:id="658844230">
                      <w:marLeft w:val="0"/>
                      <w:marRight w:val="0"/>
                      <w:marTop w:val="0"/>
                      <w:marBottom w:val="0"/>
                      <w:divBdr>
                        <w:top w:val="none" w:sz="0" w:space="0" w:color="auto"/>
                        <w:left w:val="none" w:sz="0" w:space="0" w:color="auto"/>
                        <w:bottom w:val="none" w:sz="0" w:space="0" w:color="auto"/>
                        <w:right w:val="none" w:sz="0" w:space="0" w:color="auto"/>
                      </w:divBdr>
                    </w:div>
                  </w:divsChild>
                </w:div>
                <w:div w:id="1464537692">
                  <w:marLeft w:val="0"/>
                  <w:marRight w:val="0"/>
                  <w:marTop w:val="0"/>
                  <w:marBottom w:val="0"/>
                  <w:divBdr>
                    <w:top w:val="none" w:sz="0" w:space="0" w:color="auto"/>
                    <w:left w:val="none" w:sz="0" w:space="0" w:color="auto"/>
                    <w:bottom w:val="none" w:sz="0" w:space="0" w:color="auto"/>
                    <w:right w:val="none" w:sz="0" w:space="0" w:color="auto"/>
                  </w:divBdr>
                  <w:divsChild>
                    <w:div w:id="1240561444">
                      <w:marLeft w:val="0"/>
                      <w:marRight w:val="0"/>
                      <w:marTop w:val="0"/>
                      <w:marBottom w:val="0"/>
                      <w:divBdr>
                        <w:top w:val="none" w:sz="0" w:space="0" w:color="auto"/>
                        <w:left w:val="none" w:sz="0" w:space="0" w:color="auto"/>
                        <w:bottom w:val="none" w:sz="0" w:space="0" w:color="auto"/>
                        <w:right w:val="none" w:sz="0" w:space="0" w:color="auto"/>
                      </w:divBdr>
                    </w:div>
                  </w:divsChild>
                </w:div>
                <w:div w:id="1474565445">
                  <w:marLeft w:val="0"/>
                  <w:marRight w:val="0"/>
                  <w:marTop w:val="0"/>
                  <w:marBottom w:val="0"/>
                  <w:divBdr>
                    <w:top w:val="none" w:sz="0" w:space="0" w:color="auto"/>
                    <w:left w:val="none" w:sz="0" w:space="0" w:color="auto"/>
                    <w:bottom w:val="none" w:sz="0" w:space="0" w:color="auto"/>
                    <w:right w:val="none" w:sz="0" w:space="0" w:color="auto"/>
                  </w:divBdr>
                  <w:divsChild>
                    <w:div w:id="811362350">
                      <w:marLeft w:val="0"/>
                      <w:marRight w:val="0"/>
                      <w:marTop w:val="0"/>
                      <w:marBottom w:val="0"/>
                      <w:divBdr>
                        <w:top w:val="none" w:sz="0" w:space="0" w:color="auto"/>
                        <w:left w:val="none" w:sz="0" w:space="0" w:color="auto"/>
                        <w:bottom w:val="none" w:sz="0" w:space="0" w:color="auto"/>
                        <w:right w:val="none" w:sz="0" w:space="0" w:color="auto"/>
                      </w:divBdr>
                    </w:div>
                  </w:divsChild>
                </w:div>
                <w:div w:id="1552376412">
                  <w:marLeft w:val="0"/>
                  <w:marRight w:val="0"/>
                  <w:marTop w:val="0"/>
                  <w:marBottom w:val="0"/>
                  <w:divBdr>
                    <w:top w:val="none" w:sz="0" w:space="0" w:color="auto"/>
                    <w:left w:val="none" w:sz="0" w:space="0" w:color="auto"/>
                    <w:bottom w:val="none" w:sz="0" w:space="0" w:color="auto"/>
                    <w:right w:val="none" w:sz="0" w:space="0" w:color="auto"/>
                  </w:divBdr>
                  <w:divsChild>
                    <w:div w:id="1288463753">
                      <w:marLeft w:val="0"/>
                      <w:marRight w:val="0"/>
                      <w:marTop w:val="0"/>
                      <w:marBottom w:val="0"/>
                      <w:divBdr>
                        <w:top w:val="none" w:sz="0" w:space="0" w:color="auto"/>
                        <w:left w:val="none" w:sz="0" w:space="0" w:color="auto"/>
                        <w:bottom w:val="none" w:sz="0" w:space="0" w:color="auto"/>
                        <w:right w:val="none" w:sz="0" w:space="0" w:color="auto"/>
                      </w:divBdr>
                    </w:div>
                  </w:divsChild>
                </w:div>
                <w:div w:id="1556163349">
                  <w:marLeft w:val="0"/>
                  <w:marRight w:val="0"/>
                  <w:marTop w:val="0"/>
                  <w:marBottom w:val="0"/>
                  <w:divBdr>
                    <w:top w:val="none" w:sz="0" w:space="0" w:color="auto"/>
                    <w:left w:val="none" w:sz="0" w:space="0" w:color="auto"/>
                    <w:bottom w:val="none" w:sz="0" w:space="0" w:color="auto"/>
                    <w:right w:val="none" w:sz="0" w:space="0" w:color="auto"/>
                  </w:divBdr>
                  <w:divsChild>
                    <w:div w:id="1018118998">
                      <w:marLeft w:val="0"/>
                      <w:marRight w:val="0"/>
                      <w:marTop w:val="0"/>
                      <w:marBottom w:val="0"/>
                      <w:divBdr>
                        <w:top w:val="none" w:sz="0" w:space="0" w:color="auto"/>
                        <w:left w:val="none" w:sz="0" w:space="0" w:color="auto"/>
                        <w:bottom w:val="none" w:sz="0" w:space="0" w:color="auto"/>
                        <w:right w:val="none" w:sz="0" w:space="0" w:color="auto"/>
                      </w:divBdr>
                    </w:div>
                  </w:divsChild>
                </w:div>
                <w:div w:id="1561331078">
                  <w:marLeft w:val="0"/>
                  <w:marRight w:val="0"/>
                  <w:marTop w:val="0"/>
                  <w:marBottom w:val="0"/>
                  <w:divBdr>
                    <w:top w:val="none" w:sz="0" w:space="0" w:color="auto"/>
                    <w:left w:val="none" w:sz="0" w:space="0" w:color="auto"/>
                    <w:bottom w:val="none" w:sz="0" w:space="0" w:color="auto"/>
                    <w:right w:val="none" w:sz="0" w:space="0" w:color="auto"/>
                  </w:divBdr>
                  <w:divsChild>
                    <w:div w:id="133374977">
                      <w:marLeft w:val="0"/>
                      <w:marRight w:val="0"/>
                      <w:marTop w:val="0"/>
                      <w:marBottom w:val="0"/>
                      <w:divBdr>
                        <w:top w:val="none" w:sz="0" w:space="0" w:color="auto"/>
                        <w:left w:val="none" w:sz="0" w:space="0" w:color="auto"/>
                        <w:bottom w:val="none" w:sz="0" w:space="0" w:color="auto"/>
                        <w:right w:val="none" w:sz="0" w:space="0" w:color="auto"/>
                      </w:divBdr>
                    </w:div>
                  </w:divsChild>
                </w:div>
                <w:div w:id="1581325507">
                  <w:marLeft w:val="0"/>
                  <w:marRight w:val="0"/>
                  <w:marTop w:val="0"/>
                  <w:marBottom w:val="0"/>
                  <w:divBdr>
                    <w:top w:val="none" w:sz="0" w:space="0" w:color="auto"/>
                    <w:left w:val="none" w:sz="0" w:space="0" w:color="auto"/>
                    <w:bottom w:val="none" w:sz="0" w:space="0" w:color="auto"/>
                    <w:right w:val="none" w:sz="0" w:space="0" w:color="auto"/>
                  </w:divBdr>
                  <w:divsChild>
                    <w:div w:id="263879664">
                      <w:marLeft w:val="0"/>
                      <w:marRight w:val="0"/>
                      <w:marTop w:val="0"/>
                      <w:marBottom w:val="0"/>
                      <w:divBdr>
                        <w:top w:val="none" w:sz="0" w:space="0" w:color="auto"/>
                        <w:left w:val="none" w:sz="0" w:space="0" w:color="auto"/>
                        <w:bottom w:val="none" w:sz="0" w:space="0" w:color="auto"/>
                        <w:right w:val="none" w:sz="0" w:space="0" w:color="auto"/>
                      </w:divBdr>
                    </w:div>
                  </w:divsChild>
                </w:div>
                <w:div w:id="1638416321">
                  <w:marLeft w:val="0"/>
                  <w:marRight w:val="0"/>
                  <w:marTop w:val="0"/>
                  <w:marBottom w:val="0"/>
                  <w:divBdr>
                    <w:top w:val="none" w:sz="0" w:space="0" w:color="auto"/>
                    <w:left w:val="none" w:sz="0" w:space="0" w:color="auto"/>
                    <w:bottom w:val="none" w:sz="0" w:space="0" w:color="auto"/>
                    <w:right w:val="none" w:sz="0" w:space="0" w:color="auto"/>
                  </w:divBdr>
                  <w:divsChild>
                    <w:div w:id="402266476">
                      <w:marLeft w:val="0"/>
                      <w:marRight w:val="0"/>
                      <w:marTop w:val="0"/>
                      <w:marBottom w:val="0"/>
                      <w:divBdr>
                        <w:top w:val="none" w:sz="0" w:space="0" w:color="auto"/>
                        <w:left w:val="none" w:sz="0" w:space="0" w:color="auto"/>
                        <w:bottom w:val="none" w:sz="0" w:space="0" w:color="auto"/>
                        <w:right w:val="none" w:sz="0" w:space="0" w:color="auto"/>
                      </w:divBdr>
                    </w:div>
                  </w:divsChild>
                </w:div>
                <w:div w:id="1638804226">
                  <w:marLeft w:val="0"/>
                  <w:marRight w:val="0"/>
                  <w:marTop w:val="0"/>
                  <w:marBottom w:val="0"/>
                  <w:divBdr>
                    <w:top w:val="none" w:sz="0" w:space="0" w:color="auto"/>
                    <w:left w:val="none" w:sz="0" w:space="0" w:color="auto"/>
                    <w:bottom w:val="none" w:sz="0" w:space="0" w:color="auto"/>
                    <w:right w:val="none" w:sz="0" w:space="0" w:color="auto"/>
                  </w:divBdr>
                  <w:divsChild>
                    <w:div w:id="139612053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712143040">
          <w:marLeft w:val="0"/>
          <w:marRight w:val="0"/>
          <w:marTop w:val="0"/>
          <w:marBottom w:val="0"/>
          <w:divBdr>
            <w:top w:val="none" w:sz="0" w:space="0" w:color="auto"/>
            <w:left w:val="none" w:sz="0" w:space="0" w:color="auto"/>
            <w:bottom w:val="none" w:sz="0" w:space="0" w:color="auto"/>
            <w:right w:val="none" w:sz="0" w:space="0" w:color="auto"/>
          </w:divBdr>
        </w:div>
        <w:div w:id="1735736915">
          <w:marLeft w:val="0"/>
          <w:marRight w:val="0"/>
          <w:marTop w:val="0"/>
          <w:marBottom w:val="0"/>
          <w:divBdr>
            <w:top w:val="none" w:sz="0" w:space="0" w:color="auto"/>
            <w:left w:val="none" w:sz="0" w:space="0" w:color="auto"/>
            <w:bottom w:val="none" w:sz="0" w:space="0" w:color="auto"/>
            <w:right w:val="none" w:sz="0" w:space="0" w:color="auto"/>
          </w:divBdr>
        </w:div>
        <w:div w:id="1783960491">
          <w:marLeft w:val="0"/>
          <w:marRight w:val="0"/>
          <w:marTop w:val="0"/>
          <w:marBottom w:val="0"/>
          <w:divBdr>
            <w:top w:val="none" w:sz="0" w:space="0" w:color="auto"/>
            <w:left w:val="none" w:sz="0" w:space="0" w:color="auto"/>
            <w:bottom w:val="none" w:sz="0" w:space="0" w:color="auto"/>
            <w:right w:val="none" w:sz="0" w:space="0" w:color="auto"/>
          </w:divBdr>
          <w:divsChild>
            <w:div w:id="46993922">
              <w:marLeft w:val="0"/>
              <w:marRight w:val="0"/>
              <w:marTop w:val="0"/>
              <w:marBottom w:val="0"/>
              <w:divBdr>
                <w:top w:val="none" w:sz="0" w:space="0" w:color="auto"/>
                <w:left w:val="none" w:sz="0" w:space="0" w:color="auto"/>
                <w:bottom w:val="none" w:sz="0" w:space="0" w:color="auto"/>
                <w:right w:val="none" w:sz="0" w:space="0" w:color="auto"/>
              </w:divBdr>
            </w:div>
          </w:divsChild>
        </w:div>
        <w:div w:id="1803158975">
          <w:marLeft w:val="0"/>
          <w:marRight w:val="0"/>
          <w:marTop w:val="0"/>
          <w:marBottom w:val="0"/>
          <w:divBdr>
            <w:top w:val="none" w:sz="0" w:space="0" w:color="auto"/>
            <w:left w:val="none" w:sz="0" w:space="0" w:color="auto"/>
            <w:bottom w:val="none" w:sz="0" w:space="0" w:color="auto"/>
            <w:right w:val="none" w:sz="0" w:space="0" w:color="auto"/>
          </w:divBdr>
        </w:div>
        <w:div w:id="1815175577">
          <w:marLeft w:val="0"/>
          <w:marRight w:val="0"/>
          <w:marTop w:val="0"/>
          <w:marBottom w:val="0"/>
          <w:divBdr>
            <w:top w:val="none" w:sz="0" w:space="0" w:color="auto"/>
            <w:left w:val="none" w:sz="0" w:space="0" w:color="auto"/>
            <w:bottom w:val="none" w:sz="0" w:space="0" w:color="auto"/>
            <w:right w:val="none" w:sz="0" w:space="0" w:color="auto"/>
          </w:divBdr>
        </w:div>
        <w:div w:id="1835484482">
          <w:marLeft w:val="0"/>
          <w:marRight w:val="0"/>
          <w:marTop w:val="0"/>
          <w:marBottom w:val="0"/>
          <w:divBdr>
            <w:top w:val="none" w:sz="0" w:space="0" w:color="auto"/>
            <w:left w:val="none" w:sz="0" w:space="0" w:color="auto"/>
            <w:bottom w:val="none" w:sz="0" w:space="0" w:color="auto"/>
            <w:right w:val="none" w:sz="0" w:space="0" w:color="auto"/>
          </w:divBdr>
        </w:div>
        <w:div w:id="1841041496">
          <w:marLeft w:val="0"/>
          <w:marRight w:val="0"/>
          <w:marTop w:val="0"/>
          <w:marBottom w:val="0"/>
          <w:divBdr>
            <w:top w:val="none" w:sz="0" w:space="0" w:color="auto"/>
            <w:left w:val="none" w:sz="0" w:space="0" w:color="auto"/>
            <w:bottom w:val="none" w:sz="0" w:space="0" w:color="auto"/>
            <w:right w:val="none" w:sz="0" w:space="0" w:color="auto"/>
          </w:divBdr>
        </w:div>
        <w:div w:id="1848934054">
          <w:marLeft w:val="0"/>
          <w:marRight w:val="0"/>
          <w:marTop w:val="0"/>
          <w:marBottom w:val="0"/>
          <w:divBdr>
            <w:top w:val="none" w:sz="0" w:space="0" w:color="auto"/>
            <w:left w:val="none" w:sz="0" w:space="0" w:color="auto"/>
            <w:bottom w:val="none" w:sz="0" w:space="0" w:color="auto"/>
            <w:right w:val="none" w:sz="0" w:space="0" w:color="auto"/>
          </w:divBdr>
          <w:divsChild>
            <w:div w:id="1218199833">
              <w:marLeft w:val="0"/>
              <w:marRight w:val="0"/>
              <w:marTop w:val="0"/>
              <w:marBottom w:val="0"/>
              <w:divBdr>
                <w:top w:val="none" w:sz="0" w:space="0" w:color="auto"/>
                <w:left w:val="none" w:sz="0" w:space="0" w:color="auto"/>
                <w:bottom w:val="none" w:sz="0" w:space="0" w:color="auto"/>
                <w:right w:val="none" w:sz="0" w:space="0" w:color="auto"/>
              </w:divBdr>
            </w:div>
          </w:divsChild>
        </w:div>
        <w:div w:id="1857497048">
          <w:marLeft w:val="0"/>
          <w:marRight w:val="0"/>
          <w:marTop w:val="0"/>
          <w:marBottom w:val="0"/>
          <w:divBdr>
            <w:top w:val="none" w:sz="0" w:space="0" w:color="auto"/>
            <w:left w:val="none" w:sz="0" w:space="0" w:color="auto"/>
            <w:bottom w:val="none" w:sz="0" w:space="0" w:color="auto"/>
            <w:right w:val="none" w:sz="0" w:space="0" w:color="auto"/>
          </w:divBdr>
        </w:div>
        <w:div w:id="1857646869">
          <w:marLeft w:val="0"/>
          <w:marRight w:val="0"/>
          <w:marTop w:val="0"/>
          <w:marBottom w:val="0"/>
          <w:divBdr>
            <w:top w:val="none" w:sz="0" w:space="0" w:color="auto"/>
            <w:left w:val="none" w:sz="0" w:space="0" w:color="auto"/>
            <w:bottom w:val="none" w:sz="0" w:space="0" w:color="auto"/>
            <w:right w:val="none" w:sz="0" w:space="0" w:color="auto"/>
          </w:divBdr>
        </w:div>
        <w:div w:id="1858041589">
          <w:marLeft w:val="0"/>
          <w:marRight w:val="0"/>
          <w:marTop w:val="0"/>
          <w:marBottom w:val="0"/>
          <w:divBdr>
            <w:top w:val="none" w:sz="0" w:space="0" w:color="auto"/>
            <w:left w:val="none" w:sz="0" w:space="0" w:color="auto"/>
            <w:bottom w:val="none" w:sz="0" w:space="0" w:color="auto"/>
            <w:right w:val="none" w:sz="0" w:space="0" w:color="auto"/>
          </w:divBdr>
        </w:div>
        <w:div w:id="1863324413">
          <w:marLeft w:val="0"/>
          <w:marRight w:val="0"/>
          <w:marTop w:val="0"/>
          <w:marBottom w:val="0"/>
          <w:divBdr>
            <w:top w:val="none" w:sz="0" w:space="0" w:color="auto"/>
            <w:left w:val="none" w:sz="0" w:space="0" w:color="auto"/>
            <w:bottom w:val="none" w:sz="0" w:space="0" w:color="auto"/>
            <w:right w:val="none" w:sz="0" w:space="0" w:color="auto"/>
          </w:divBdr>
          <w:divsChild>
            <w:div w:id="562444912">
              <w:marLeft w:val="0"/>
              <w:marRight w:val="0"/>
              <w:marTop w:val="0"/>
              <w:marBottom w:val="0"/>
              <w:divBdr>
                <w:top w:val="none" w:sz="0" w:space="0" w:color="auto"/>
                <w:left w:val="none" w:sz="0" w:space="0" w:color="auto"/>
                <w:bottom w:val="none" w:sz="0" w:space="0" w:color="auto"/>
                <w:right w:val="none" w:sz="0" w:space="0" w:color="auto"/>
              </w:divBdr>
            </w:div>
          </w:divsChild>
        </w:div>
        <w:div w:id="1880580463">
          <w:marLeft w:val="0"/>
          <w:marRight w:val="0"/>
          <w:marTop w:val="0"/>
          <w:marBottom w:val="0"/>
          <w:divBdr>
            <w:top w:val="none" w:sz="0" w:space="0" w:color="auto"/>
            <w:left w:val="none" w:sz="0" w:space="0" w:color="auto"/>
            <w:bottom w:val="none" w:sz="0" w:space="0" w:color="auto"/>
            <w:right w:val="none" w:sz="0" w:space="0" w:color="auto"/>
          </w:divBdr>
          <w:divsChild>
            <w:div w:id="1685784342">
              <w:marLeft w:val="0"/>
              <w:marRight w:val="0"/>
              <w:marTop w:val="0"/>
              <w:marBottom w:val="0"/>
              <w:divBdr>
                <w:top w:val="none" w:sz="0" w:space="0" w:color="auto"/>
                <w:left w:val="none" w:sz="0" w:space="0" w:color="auto"/>
                <w:bottom w:val="none" w:sz="0" w:space="0" w:color="auto"/>
                <w:right w:val="none" w:sz="0" w:space="0" w:color="auto"/>
              </w:divBdr>
            </w:div>
          </w:divsChild>
        </w:div>
        <w:div w:id="1904876146">
          <w:marLeft w:val="0"/>
          <w:marRight w:val="0"/>
          <w:marTop w:val="0"/>
          <w:marBottom w:val="0"/>
          <w:divBdr>
            <w:top w:val="none" w:sz="0" w:space="0" w:color="auto"/>
            <w:left w:val="none" w:sz="0" w:space="0" w:color="auto"/>
            <w:bottom w:val="none" w:sz="0" w:space="0" w:color="auto"/>
            <w:right w:val="none" w:sz="0" w:space="0" w:color="auto"/>
          </w:divBdr>
        </w:div>
        <w:div w:id="1917591064">
          <w:marLeft w:val="0"/>
          <w:marRight w:val="0"/>
          <w:marTop w:val="0"/>
          <w:marBottom w:val="0"/>
          <w:divBdr>
            <w:top w:val="none" w:sz="0" w:space="0" w:color="auto"/>
            <w:left w:val="none" w:sz="0" w:space="0" w:color="auto"/>
            <w:bottom w:val="none" w:sz="0" w:space="0" w:color="auto"/>
            <w:right w:val="none" w:sz="0" w:space="0" w:color="auto"/>
          </w:divBdr>
          <w:divsChild>
            <w:div w:id="1461340758">
              <w:marLeft w:val="-75"/>
              <w:marRight w:val="0"/>
              <w:marTop w:val="30"/>
              <w:marBottom w:val="30"/>
              <w:divBdr>
                <w:top w:val="none" w:sz="0" w:space="0" w:color="auto"/>
                <w:left w:val="none" w:sz="0" w:space="0" w:color="auto"/>
                <w:bottom w:val="none" w:sz="0" w:space="0" w:color="auto"/>
                <w:right w:val="none" w:sz="0" w:space="0" w:color="auto"/>
              </w:divBdr>
              <w:divsChild>
                <w:div w:id="47074542">
                  <w:marLeft w:val="0"/>
                  <w:marRight w:val="0"/>
                  <w:marTop w:val="0"/>
                  <w:marBottom w:val="0"/>
                  <w:divBdr>
                    <w:top w:val="none" w:sz="0" w:space="0" w:color="auto"/>
                    <w:left w:val="none" w:sz="0" w:space="0" w:color="auto"/>
                    <w:bottom w:val="none" w:sz="0" w:space="0" w:color="auto"/>
                    <w:right w:val="none" w:sz="0" w:space="0" w:color="auto"/>
                  </w:divBdr>
                  <w:divsChild>
                    <w:div w:id="115295544">
                      <w:marLeft w:val="0"/>
                      <w:marRight w:val="0"/>
                      <w:marTop w:val="0"/>
                      <w:marBottom w:val="0"/>
                      <w:divBdr>
                        <w:top w:val="none" w:sz="0" w:space="0" w:color="auto"/>
                        <w:left w:val="none" w:sz="0" w:space="0" w:color="auto"/>
                        <w:bottom w:val="none" w:sz="0" w:space="0" w:color="auto"/>
                        <w:right w:val="none" w:sz="0" w:space="0" w:color="auto"/>
                      </w:divBdr>
                    </w:div>
                    <w:div w:id="140779132">
                      <w:marLeft w:val="0"/>
                      <w:marRight w:val="0"/>
                      <w:marTop w:val="0"/>
                      <w:marBottom w:val="0"/>
                      <w:divBdr>
                        <w:top w:val="none" w:sz="0" w:space="0" w:color="auto"/>
                        <w:left w:val="none" w:sz="0" w:space="0" w:color="auto"/>
                        <w:bottom w:val="none" w:sz="0" w:space="0" w:color="auto"/>
                        <w:right w:val="none" w:sz="0" w:space="0" w:color="auto"/>
                      </w:divBdr>
                    </w:div>
                    <w:div w:id="1488280599">
                      <w:marLeft w:val="0"/>
                      <w:marRight w:val="0"/>
                      <w:marTop w:val="0"/>
                      <w:marBottom w:val="0"/>
                      <w:divBdr>
                        <w:top w:val="none" w:sz="0" w:space="0" w:color="auto"/>
                        <w:left w:val="none" w:sz="0" w:space="0" w:color="auto"/>
                        <w:bottom w:val="none" w:sz="0" w:space="0" w:color="auto"/>
                        <w:right w:val="none" w:sz="0" w:space="0" w:color="auto"/>
                      </w:divBdr>
                    </w:div>
                    <w:div w:id="1866629082">
                      <w:marLeft w:val="0"/>
                      <w:marRight w:val="0"/>
                      <w:marTop w:val="0"/>
                      <w:marBottom w:val="0"/>
                      <w:divBdr>
                        <w:top w:val="none" w:sz="0" w:space="0" w:color="auto"/>
                        <w:left w:val="none" w:sz="0" w:space="0" w:color="auto"/>
                        <w:bottom w:val="none" w:sz="0" w:space="0" w:color="auto"/>
                        <w:right w:val="none" w:sz="0" w:space="0" w:color="auto"/>
                      </w:divBdr>
                    </w:div>
                  </w:divsChild>
                </w:div>
                <w:div w:id="566303106">
                  <w:marLeft w:val="0"/>
                  <w:marRight w:val="0"/>
                  <w:marTop w:val="0"/>
                  <w:marBottom w:val="0"/>
                  <w:divBdr>
                    <w:top w:val="none" w:sz="0" w:space="0" w:color="auto"/>
                    <w:left w:val="none" w:sz="0" w:space="0" w:color="auto"/>
                    <w:bottom w:val="none" w:sz="0" w:space="0" w:color="auto"/>
                    <w:right w:val="none" w:sz="0" w:space="0" w:color="auto"/>
                  </w:divBdr>
                  <w:divsChild>
                    <w:div w:id="753018770">
                      <w:marLeft w:val="0"/>
                      <w:marRight w:val="0"/>
                      <w:marTop w:val="0"/>
                      <w:marBottom w:val="0"/>
                      <w:divBdr>
                        <w:top w:val="none" w:sz="0" w:space="0" w:color="auto"/>
                        <w:left w:val="none" w:sz="0" w:space="0" w:color="auto"/>
                        <w:bottom w:val="none" w:sz="0" w:space="0" w:color="auto"/>
                        <w:right w:val="none" w:sz="0" w:space="0" w:color="auto"/>
                      </w:divBdr>
                    </w:div>
                  </w:divsChild>
                </w:div>
                <w:div w:id="879165582">
                  <w:marLeft w:val="0"/>
                  <w:marRight w:val="0"/>
                  <w:marTop w:val="0"/>
                  <w:marBottom w:val="0"/>
                  <w:divBdr>
                    <w:top w:val="none" w:sz="0" w:space="0" w:color="auto"/>
                    <w:left w:val="none" w:sz="0" w:space="0" w:color="auto"/>
                    <w:bottom w:val="none" w:sz="0" w:space="0" w:color="auto"/>
                    <w:right w:val="none" w:sz="0" w:space="0" w:color="auto"/>
                  </w:divBdr>
                  <w:divsChild>
                    <w:div w:id="47652933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927493014">
          <w:marLeft w:val="0"/>
          <w:marRight w:val="0"/>
          <w:marTop w:val="0"/>
          <w:marBottom w:val="0"/>
          <w:divBdr>
            <w:top w:val="none" w:sz="0" w:space="0" w:color="auto"/>
            <w:left w:val="none" w:sz="0" w:space="0" w:color="auto"/>
            <w:bottom w:val="none" w:sz="0" w:space="0" w:color="auto"/>
            <w:right w:val="none" w:sz="0" w:space="0" w:color="auto"/>
          </w:divBdr>
          <w:divsChild>
            <w:div w:id="511410071">
              <w:marLeft w:val="-75"/>
              <w:marRight w:val="0"/>
              <w:marTop w:val="30"/>
              <w:marBottom w:val="30"/>
              <w:divBdr>
                <w:top w:val="none" w:sz="0" w:space="0" w:color="auto"/>
                <w:left w:val="none" w:sz="0" w:space="0" w:color="auto"/>
                <w:bottom w:val="none" w:sz="0" w:space="0" w:color="auto"/>
                <w:right w:val="none" w:sz="0" w:space="0" w:color="auto"/>
              </w:divBdr>
              <w:divsChild>
                <w:div w:id="827550054">
                  <w:marLeft w:val="0"/>
                  <w:marRight w:val="0"/>
                  <w:marTop w:val="0"/>
                  <w:marBottom w:val="0"/>
                  <w:divBdr>
                    <w:top w:val="none" w:sz="0" w:space="0" w:color="auto"/>
                    <w:left w:val="none" w:sz="0" w:space="0" w:color="auto"/>
                    <w:bottom w:val="none" w:sz="0" w:space="0" w:color="auto"/>
                    <w:right w:val="none" w:sz="0" w:space="0" w:color="auto"/>
                  </w:divBdr>
                  <w:divsChild>
                    <w:div w:id="1213728963">
                      <w:marLeft w:val="0"/>
                      <w:marRight w:val="0"/>
                      <w:marTop w:val="0"/>
                      <w:marBottom w:val="0"/>
                      <w:divBdr>
                        <w:top w:val="none" w:sz="0" w:space="0" w:color="auto"/>
                        <w:left w:val="none" w:sz="0" w:space="0" w:color="auto"/>
                        <w:bottom w:val="none" w:sz="0" w:space="0" w:color="auto"/>
                        <w:right w:val="none" w:sz="0" w:space="0" w:color="auto"/>
                      </w:divBdr>
                    </w:div>
                  </w:divsChild>
                </w:div>
                <w:div w:id="867451867">
                  <w:marLeft w:val="0"/>
                  <w:marRight w:val="0"/>
                  <w:marTop w:val="0"/>
                  <w:marBottom w:val="0"/>
                  <w:divBdr>
                    <w:top w:val="none" w:sz="0" w:space="0" w:color="auto"/>
                    <w:left w:val="none" w:sz="0" w:space="0" w:color="auto"/>
                    <w:bottom w:val="none" w:sz="0" w:space="0" w:color="auto"/>
                    <w:right w:val="none" w:sz="0" w:space="0" w:color="auto"/>
                  </w:divBdr>
                  <w:divsChild>
                    <w:div w:id="1517227147">
                      <w:marLeft w:val="0"/>
                      <w:marRight w:val="0"/>
                      <w:marTop w:val="0"/>
                      <w:marBottom w:val="0"/>
                      <w:divBdr>
                        <w:top w:val="none" w:sz="0" w:space="0" w:color="auto"/>
                        <w:left w:val="none" w:sz="0" w:space="0" w:color="auto"/>
                        <w:bottom w:val="none" w:sz="0" w:space="0" w:color="auto"/>
                        <w:right w:val="none" w:sz="0" w:space="0" w:color="auto"/>
                      </w:divBdr>
                    </w:div>
                  </w:divsChild>
                </w:div>
                <w:div w:id="1285111170">
                  <w:marLeft w:val="0"/>
                  <w:marRight w:val="0"/>
                  <w:marTop w:val="0"/>
                  <w:marBottom w:val="0"/>
                  <w:divBdr>
                    <w:top w:val="none" w:sz="0" w:space="0" w:color="auto"/>
                    <w:left w:val="none" w:sz="0" w:space="0" w:color="auto"/>
                    <w:bottom w:val="none" w:sz="0" w:space="0" w:color="auto"/>
                    <w:right w:val="none" w:sz="0" w:space="0" w:color="auto"/>
                  </w:divBdr>
                  <w:divsChild>
                    <w:div w:id="986280433">
                      <w:marLeft w:val="0"/>
                      <w:marRight w:val="0"/>
                      <w:marTop w:val="0"/>
                      <w:marBottom w:val="0"/>
                      <w:divBdr>
                        <w:top w:val="none" w:sz="0" w:space="0" w:color="auto"/>
                        <w:left w:val="none" w:sz="0" w:space="0" w:color="auto"/>
                        <w:bottom w:val="none" w:sz="0" w:space="0" w:color="auto"/>
                        <w:right w:val="none" w:sz="0" w:space="0" w:color="auto"/>
                      </w:divBdr>
                    </w:div>
                  </w:divsChild>
                </w:div>
                <w:div w:id="1460799894">
                  <w:marLeft w:val="0"/>
                  <w:marRight w:val="0"/>
                  <w:marTop w:val="0"/>
                  <w:marBottom w:val="0"/>
                  <w:divBdr>
                    <w:top w:val="none" w:sz="0" w:space="0" w:color="auto"/>
                    <w:left w:val="none" w:sz="0" w:space="0" w:color="auto"/>
                    <w:bottom w:val="none" w:sz="0" w:space="0" w:color="auto"/>
                    <w:right w:val="none" w:sz="0" w:space="0" w:color="auto"/>
                  </w:divBdr>
                  <w:divsChild>
                    <w:div w:id="1967077475">
                      <w:marLeft w:val="0"/>
                      <w:marRight w:val="0"/>
                      <w:marTop w:val="0"/>
                      <w:marBottom w:val="0"/>
                      <w:divBdr>
                        <w:top w:val="none" w:sz="0" w:space="0" w:color="auto"/>
                        <w:left w:val="none" w:sz="0" w:space="0" w:color="auto"/>
                        <w:bottom w:val="none" w:sz="0" w:space="0" w:color="auto"/>
                        <w:right w:val="none" w:sz="0" w:space="0" w:color="auto"/>
                      </w:divBdr>
                    </w:div>
                  </w:divsChild>
                </w:div>
                <w:div w:id="1464735082">
                  <w:marLeft w:val="0"/>
                  <w:marRight w:val="0"/>
                  <w:marTop w:val="0"/>
                  <w:marBottom w:val="0"/>
                  <w:divBdr>
                    <w:top w:val="none" w:sz="0" w:space="0" w:color="auto"/>
                    <w:left w:val="none" w:sz="0" w:space="0" w:color="auto"/>
                    <w:bottom w:val="none" w:sz="0" w:space="0" w:color="auto"/>
                    <w:right w:val="none" w:sz="0" w:space="0" w:color="auto"/>
                  </w:divBdr>
                  <w:divsChild>
                    <w:div w:id="494806778">
                      <w:marLeft w:val="0"/>
                      <w:marRight w:val="0"/>
                      <w:marTop w:val="0"/>
                      <w:marBottom w:val="0"/>
                      <w:divBdr>
                        <w:top w:val="none" w:sz="0" w:space="0" w:color="auto"/>
                        <w:left w:val="none" w:sz="0" w:space="0" w:color="auto"/>
                        <w:bottom w:val="none" w:sz="0" w:space="0" w:color="auto"/>
                        <w:right w:val="none" w:sz="0" w:space="0" w:color="auto"/>
                      </w:divBdr>
                    </w:div>
                  </w:divsChild>
                </w:div>
                <w:div w:id="1624772208">
                  <w:marLeft w:val="0"/>
                  <w:marRight w:val="0"/>
                  <w:marTop w:val="0"/>
                  <w:marBottom w:val="0"/>
                  <w:divBdr>
                    <w:top w:val="none" w:sz="0" w:space="0" w:color="auto"/>
                    <w:left w:val="none" w:sz="0" w:space="0" w:color="auto"/>
                    <w:bottom w:val="none" w:sz="0" w:space="0" w:color="auto"/>
                    <w:right w:val="none" w:sz="0" w:space="0" w:color="auto"/>
                  </w:divBdr>
                  <w:divsChild>
                    <w:div w:id="1905604337">
                      <w:marLeft w:val="0"/>
                      <w:marRight w:val="0"/>
                      <w:marTop w:val="0"/>
                      <w:marBottom w:val="0"/>
                      <w:divBdr>
                        <w:top w:val="none" w:sz="0" w:space="0" w:color="auto"/>
                        <w:left w:val="none" w:sz="0" w:space="0" w:color="auto"/>
                        <w:bottom w:val="none" w:sz="0" w:space="0" w:color="auto"/>
                        <w:right w:val="none" w:sz="0" w:space="0" w:color="auto"/>
                      </w:divBdr>
                    </w:div>
                  </w:divsChild>
                </w:div>
                <w:div w:id="1713312345">
                  <w:marLeft w:val="0"/>
                  <w:marRight w:val="0"/>
                  <w:marTop w:val="0"/>
                  <w:marBottom w:val="0"/>
                  <w:divBdr>
                    <w:top w:val="none" w:sz="0" w:space="0" w:color="auto"/>
                    <w:left w:val="none" w:sz="0" w:space="0" w:color="auto"/>
                    <w:bottom w:val="none" w:sz="0" w:space="0" w:color="auto"/>
                    <w:right w:val="none" w:sz="0" w:space="0" w:color="auto"/>
                  </w:divBdr>
                  <w:divsChild>
                    <w:div w:id="499662555">
                      <w:marLeft w:val="0"/>
                      <w:marRight w:val="0"/>
                      <w:marTop w:val="0"/>
                      <w:marBottom w:val="0"/>
                      <w:divBdr>
                        <w:top w:val="none" w:sz="0" w:space="0" w:color="auto"/>
                        <w:left w:val="none" w:sz="0" w:space="0" w:color="auto"/>
                        <w:bottom w:val="none" w:sz="0" w:space="0" w:color="auto"/>
                        <w:right w:val="none" w:sz="0" w:space="0" w:color="auto"/>
                      </w:divBdr>
                    </w:div>
                  </w:divsChild>
                </w:div>
                <w:div w:id="1796678027">
                  <w:marLeft w:val="0"/>
                  <w:marRight w:val="0"/>
                  <w:marTop w:val="0"/>
                  <w:marBottom w:val="0"/>
                  <w:divBdr>
                    <w:top w:val="none" w:sz="0" w:space="0" w:color="auto"/>
                    <w:left w:val="none" w:sz="0" w:space="0" w:color="auto"/>
                    <w:bottom w:val="none" w:sz="0" w:space="0" w:color="auto"/>
                    <w:right w:val="none" w:sz="0" w:space="0" w:color="auto"/>
                  </w:divBdr>
                  <w:divsChild>
                    <w:div w:id="150975397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953585180">
          <w:marLeft w:val="0"/>
          <w:marRight w:val="0"/>
          <w:marTop w:val="0"/>
          <w:marBottom w:val="0"/>
          <w:divBdr>
            <w:top w:val="none" w:sz="0" w:space="0" w:color="auto"/>
            <w:left w:val="none" w:sz="0" w:space="0" w:color="auto"/>
            <w:bottom w:val="none" w:sz="0" w:space="0" w:color="auto"/>
            <w:right w:val="none" w:sz="0" w:space="0" w:color="auto"/>
          </w:divBdr>
        </w:div>
        <w:div w:id="1976989490">
          <w:marLeft w:val="0"/>
          <w:marRight w:val="0"/>
          <w:marTop w:val="0"/>
          <w:marBottom w:val="0"/>
          <w:divBdr>
            <w:top w:val="none" w:sz="0" w:space="0" w:color="auto"/>
            <w:left w:val="none" w:sz="0" w:space="0" w:color="auto"/>
            <w:bottom w:val="none" w:sz="0" w:space="0" w:color="auto"/>
            <w:right w:val="none" w:sz="0" w:space="0" w:color="auto"/>
          </w:divBdr>
          <w:divsChild>
            <w:div w:id="758451501">
              <w:marLeft w:val="-75"/>
              <w:marRight w:val="0"/>
              <w:marTop w:val="30"/>
              <w:marBottom w:val="30"/>
              <w:divBdr>
                <w:top w:val="none" w:sz="0" w:space="0" w:color="auto"/>
                <w:left w:val="none" w:sz="0" w:space="0" w:color="auto"/>
                <w:bottom w:val="none" w:sz="0" w:space="0" w:color="auto"/>
                <w:right w:val="none" w:sz="0" w:space="0" w:color="auto"/>
              </w:divBdr>
              <w:divsChild>
                <w:div w:id="109446338">
                  <w:marLeft w:val="0"/>
                  <w:marRight w:val="0"/>
                  <w:marTop w:val="0"/>
                  <w:marBottom w:val="0"/>
                  <w:divBdr>
                    <w:top w:val="none" w:sz="0" w:space="0" w:color="auto"/>
                    <w:left w:val="none" w:sz="0" w:space="0" w:color="auto"/>
                    <w:bottom w:val="none" w:sz="0" w:space="0" w:color="auto"/>
                    <w:right w:val="none" w:sz="0" w:space="0" w:color="auto"/>
                  </w:divBdr>
                  <w:divsChild>
                    <w:div w:id="1266841495">
                      <w:marLeft w:val="0"/>
                      <w:marRight w:val="0"/>
                      <w:marTop w:val="0"/>
                      <w:marBottom w:val="0"/>
                      <w:divBdr>
                        <w:top w:val="none" w:sz="0" w:space="0" w:color="auto"/>
                        <w:left w:val="none" w:sz="0" w:space="0" w:color="auto"/>
                        <w:bottom w:val="none" w:sz="0" w:space="0" w:color="auto"/>
                        <w:right w:val="none" w:sz="0" w:space="0" w:color="auto"/>
                      </w:divBdr>
                    </w:div>
                  </w:divsChild>
                </w:div>
                <w:div w:id="412123025">
                  <w:marLeft w:val="0"/>
                  <w:marRight w:val="0"/>
                  <w:marTop w:val="0"/>
                  <w:marBottom w:val="0"/>
                  <w:divBdr>
                    <w:top w:val="none" w:sz="0" w:space="0" w:color="auto"/>
                    <w:left w:val="none" w:sz="0" w:space="0" w:color="auto"/>
                    <w:bottom w:val="none" w:sz="0" w:space="0" w:color="auto"/>
                    <w:right w:val="none" w:sz="0" w:space="0" w:color="auto"/>
                  </w:divBdr>
                  <w:divsChild>
                    <w:div w:id="184634150">
                      <w:marLeft w:val="0"/>
                      <w:marRight w:val="0"/>
                      <w:marTop w:val="0"/>
                      <w:marBottom w:val="0"/>
                      <w:divBdr>
                        <w:top w:val="none" w:sz="0" w:space="0" w:color="auto"/>
                        <w:left w:val="none" w:sz="0" w:space="0" w:color="auto"/>
                        <w:bottom w:val="none" w:sz="0" w:space="0" w:color="auto"/>
                        <w:right w:val="none" w:sz="0" w:space="0" w:color="auto"/>
                      </w:divBdr>
                    </w:div>
                  </w:divsChild>
                </w:div>
                <w:div w:id="877545979">
                  <w:marLeft w:val="0"/>
                  <w:marRight w:val="0"/>
                  <w:marTop w:val="0"/>
                  <w:marBottom w:val="0"/>
                  <w:divBdr>
                    <w:top w:val="none" w:sz="0" w:space="0" w:color="auto"/>
                    <w:left w:val="none" w:sz="0" w:space="0" w:color="auto"/>
                    <w:bottom w:val="none" w:sz="0" w:space="0" w:color="auto"/>
                    <w:right w:val="none" w:sz="0" w:space="0" w:color="auto"/>
                  </w:divBdr>
                  <w:divsChild>
                    <w:div w:id="27128377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990867638">
          <w:marLeft w:val="0"/>
          <w:marRight w:val="0"/>
          <w:marTop w:val="0"/>
          <w:marBottom w:val="0"/>
          <w:divBdr>
            <w:top w:val="none" w:sz="0" w:space="0" w:color="auto"/>
            <w:left w:val="none" w:sz="0" w:space="0" w:color="auto"/>
            <w:bottom w:val="none" w:sz="0" w:space="0" w:color="auto"/>
            <w:right w:val="none" w:sz="0" w:space="0" w:color="auto"/>
          </w:divBdr>
          <w:divsChild>
            <w:div w:id="1986426414">
              <w:marLeft w:val="-75"/>
              <w:marRight w:val="0"/>
              <w:marTop w:val="30"/>
              <w:marBottom w:val="30"/>
              <w:divBdr>
                <w:top w:val="none" w:sz="0" w:space="0" w:color="auto"/>
                <w:left w:val="none" w:sz="0" w:space="0" w:color="auto"/>
                <w:bottom w:val="none" w:sz="0" w:space="0" w:color="auto"/>
                <w:right w:val="none" w:sz="0" w:space="0" w:color="auto"/>
              </w:divBdr>
              <w:divsChild>
                <w:div w:id="635182653">
                  <w:marLeft w:val="0"/>
                  <w:marRight w:val="0"/>
                  <w:marTop w:val="0"/>
                  <w:marBottom w:val="0"/>
                  <w:divBdr>
                    <w:top w:val="none" w:sz="0" w:space="0" w:color="auto"/>
                    <w:left w:val="none" w:sz="0" w:space="0" w:color="auto"/>
                    <w:bottom w:val="none" w:sz="0" w:space="0" w:color="auto"/>
                    <w:right w:val="none" w:sz="0" w:space="0" w:color="auto"/>
                  </w:divBdr>
                  <w:divsChild>
                    <w:div w:id="78329396">
                      <w:marLeft w:val="0"/>
                      <w:marRight w:val="0"/>
                      <w:marTop w:val="0"/>
                      <w:marBottom w:val="0"/>
                      <w:divBdr>
                        <w:top w:val="none" w:sz="0" w:space="0" w:color="auto"/>
                        <w:left w:val="none" w:sz="0" w:space="0" w:color="auto"/>
                        <w:bottom w:val="none" w:sz="0" w:space="0" w:color="auto"/>
                        <w:right w:val="none" w:sz="0" w:space="0" w:color="auto"/>
                      </w:divBdr>
                    </w:div>
                    <w:div w:id="948469220">
                      <w:marLeft w:val="0"/>
                      <w:marRight w:val="0"/>
                      <w:marTop w:val="0"/>
                      <w:marBottom w:val="0"/>
                      <w:divBdr>
                        <w:top w:val="none" w:sz="0" w:space="0" w:color="auto"/>
                        <w:left w:val="none" w:sz="0" w:space="0" w:color="auto"/>
                        <w:bottom w:val="none" w:sz="0" w:space="0" w:color="auto"/>
                        <w:right w:val="none" w:sz="0" w:space="0" w:color="auto"/>
                      </w:divBdr>
                    </w:div>
                    <w:div w:id="1080641972">
                      <w:marLeft w:val="0"/>
                      <w:marRight w:val="0"/>
                      <w:marTop w:val="0"/>
                      <w:marBottom w:val="0"/>
                      <w:divBdr>
                        <w:top w:val="none" w:sz="0" w:space="0" w:color="auto"/>
                        <w:left w:val="none" w:sz="0" w:space="0" w:color="auto"/>
                        <w:bottom w:val="none" w:sz="0" w:space="0" w:color="auto"/>
                        <w:right w:val="none" w:sz="0" w:space="0" w:color="auto"/>
                      </w:divBdr>
                    </w:div>
                    <w:div w:id="1941331682">
                      <w:marLeft w:val="0"/>
                      <w:marRight w:val="0"/>
                      <w:marTop w:val="0"/>
                      <w:marBottom w:val="0"/>
                      <w:divBdr>
                        <w:top w:val="none" w:sz="0" w:space="0" w:color="auto"/>
                        <w:left w:val="none" w:sz="0" w:space="0" w:color="auto"/>
                        <w:bottom w:val="none" w:sz="0" w:space="0" w:color="auto"/>
                        <w:right w:val="none" w:sz="0" w:space="0" w:color="auto"/>
                      </w:divBdr>
                    </w:div>
                  </w:divsChild>
                </w:div>
                <w:div w:id="978460230">
                  <w:marLeft w:val="0"/>
                  <w:marRight w:val="0"/>
                  <w:marTop w:val="0"/>
                  <w:marBottom w:val="0"/>
                  <w:divBdr>
                    <w:top w:val="none" w:sz="0" w:space="0" w:color="auto"/>
                    <w:left w:val="none" w:sz="0" w:space="0" w:color="auto"/>
                    <w:bottom w:val="none" w:sz="0" w:space="0" w:color="auto"/>
                    <w:right w:val="none" w:sz="0" w:space="0" w:color="auto"/>
                  </w:divBdr>
                  <w:divsChild>
                    <w:div w:id="97870309">
                      <w:marLeft w:val="0"/>
                      <w:marRight w:val="0"/>
                      <w:marTop w:val="0"/>
                      <w:marBottom w:val="0"/>
                      <w:divBdr>
                        <w:top w:val="none" w:sz="0" w:space="0" w:color="auto"/>
                        <w:left w:val="none" w:sz="0" w:space="0" w:color="auto"/>
                        <w:bottom w:val="none" w:sz="0" w:space="0" w:color="auto"/>
                        <w:right w:val="none" w:sz="0" w:space="0" w:color="auto"/>
                      </w:divBdr>
                    </w:div>
                  </w:divsChild>
                </w:div>
                <w:div w:id="1410343388">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995451899">
          <w:marLeft w:val="0"/>
          <w:marRight w:val="0"/>
          <w:marTop w:val="0"/>
          <w:marBottom w:val="0"/>
          <w:divBdr>
            <w:top w:val="none" w:sz="0" w:space="0" w:color="auto"/>
            <w:left w:val="none" w:sz="0" w:space="0" w:color="auto"/>
            <w:bottom w:val="none" w:sz="0" w:space="0" w:color="auto"/>
            <w:right w:val="none" w:sz="0" w:space="0" w:color="auto"/>
          </w:divBdr>
        </w:div>
        <w:div w:id="1995797909">
          <w:marLeft w:val="0"/>
          <w:marRight w:val="0"/>
          <w:marTop w:val="0"/>
          <w:marBottom w:val="0"/>
          <w:divBdr>
            <w:top w:val="none" w:sz="0" w:space="0" w:color="auto"/>
            <w:left w:val="none" w:sz="0" w:space="0" w:color="auto"/>
            <w:bottom w:val="none" w:sz="0" w:space="0" w:color="auto"/>
            <w:right w:val="none" w:sz="0" w:space="0" w:color="auto"/>
          </w:divBdr>
        </w:div>
        <w:div w:id="2008631942">
          <w:marLeft w:val="0"/>
          <w:marRight w:val="0"/>
          <w:marTop w:val="0"/>
          <w:marBottom w:val="0"/>
          <w:divBdr>
            <w:top w:val="none" w:sz="0" w:space="0" w:color="auto"/>
            <w:left w:val="none" w:sz="0" w:space="0" w:color="auto"/>
            <w:bottom w:val="none" w:sz="0" w:space="0" w:color="auto"/>
            <w:right w:val="none" w:sz="0" w:space="0" w:color="auto"/>
          </w:divBdr>
        </w:div>
        <w:div w:id="2012485850">
          <w:marLeft w:val="0"/>
          <w:marRight w:val="0"/>
          <w:marTop w:val="0"/>
          <w:marBottom w:val="0"/>
          <w:divBdr>
            <w:top w:val="none" w:sz="0" w:space="0" w:color="auto"/>
            <w:left w:val="none" w:sz="0" w:space="0" w:color="auto"/>
            <w:bottom w:val="none" w:sz="0" w:space="0" w:color="auto"/>
            <w:right w:val="none" w:sz="0" w:space="0" w:color="auto"/>
          </w:divBdr>
        </w:div>
      </w:divsChild>
    </w:div>
    <w:div w:id="221913699">
      <w:bodyDiv w:val="1"/>
      <w:marLeft w:val="0"/>
      <w:marRight w:val="0"/>
      <w:marTop w:val="0"/>
      <w:marBottom w:val="0"/>
      <w:divBdr>
        <w:top w:val="none" w:sz="0" w:space="0" w:color="auto"/>
        <w:left w:val="none" w:sz="0" w:space="0" w:color="auto"/>
        <w:bottom w:val="none" w:sz="0" w:space="0" w:color="auto"/>
        <w:right w:val="none" w:sz="0" w:space="0" w:color="auto"/>
      </w:divBdr>
    </w:div>
    <w:div w:id="231042384">
      <w:bodyDiv w:val="1"/>
      <w:marLeft w:val="0"/>
      <w:marRight w:val="0"/>
      <w:marTop w:val="0"/>
      <w:marBottom w:val="0"/>
      <w:divBdr>
        <w:top w:val="none" w:sz="0" w:space="0" w:color="auto"/>
        <w:left w:val="none" w:sz="0" w:space="0" w:color="auto"/>
        <w:bottom w:val="none" w:sz="0" w:space="0" w:color="auto"/>
        <w:right w:val="none" w:sz="0" w:space="0" w:color="auto"/>
      </w:divBdr>
    </w:div>
    <w:div w:id="241644978">
      <w:bodyDiv w:val="1"/>
      <w:marLeft w:val="0"/>
      <w:marRight w:val="0"/>
      <w:marTop w:val="0"/>
      <w:marBottom w:val="0"/>
      <w:divBdr>
        <w:top w:val="none" w:sz="0" w:space="0" w:color="auto"/>
        <w:left w:val="none" w:sz="0" w:space="0" w:color="auto"/>
        <w:bottom w:val="none" w:sz="0" w:space="0" w:color="auto"/>
        <w:right w:val="none" w:sz="0" w:space="0" w:color="auto"/>
      </w:divBdr>
    </w:div>
    <w:div w:id="316887932">
      <w:bodyDiv w:val="1"/>
      <w:marLeft w:val="0"/>
      <w:marRight w:val="0"/>
      <w:marTop w:val="0"/>
      <w:marBottom w:val="0"/>
      <w:divBdr>
        <w:top w:val="none" w:sz="0" w:space="0" w:color="auto"/>
        <w:left w:val="none" w:sz="0" w:space="0" w:color="auto"/>
        <w:bottom w:val="none" w:sz="0" w:space="0" w:color="auto"/>
        <w:right w:val="none" w:sz="0" w:space="0" w:color="auto"/>
      </w:divBdr>
    </w:div>
    <w:div w:id="318313777">
      <w:bodyDiv w:val="1"/>
      <w:marLeft w:val="0"/>
      <w:marRight w:val="0"/>
      <w:marTop w:val="0"/>
      <w:marBottom w:val="0"/>
      <w:divBdr>
        <w:top w:val="none" w:sz="0" w:space="0" w:color="auto"/>
        <w:left w:val="none" w:sz="0" w:space="0" w:color="auto"/>
        <w:bottom w:val="none" w:sz="0" w:space="0" w:color="auto"/>
        <w:right w:val="none" w:sz="0" w:space="0" w:color="auto"/>
      </w:divBdr>
    </w:div>
    <w:div w:id="405998510">
      <w:bodyDiv w:val="1"/>
      <w:marLeft w:val="0"/>
      <w:marRight w:val="0"/>
      <w:marTop w:val="0"/>
      <w:marBottom w:val="0"/>
      <w:divBdr>
        <w:top w:val="none" w:sz="0" w:space="0" w:color="auto"/>
        <w:left w:val="none" w:sz="0" w:space="0" w:color="auto"/>
        <w:bottom w:val="none" w:sz="0" w:space="0" w:color="auto"/>
        <w:right w:val="none" w:sz="0" w:space="0" w:color="auto"/>
      </w:divBdr>
      <w:divsChild>
        <w:div w:id="744214">
          <w:marLeft w:val="0"/>
          <w:marRight w:val="0"/>
          <w:marTop w:val="0"/>
          <w:marBottom w:val="0"/>
          <w:divBdr>
            <w:top w:val="none" w:sz="0" w:space="0" w:color="auto"/>
            <w:left w:val="none" w:sz="0" w:space="0" w:color="auto"/>
            <w:bottom w:val="none" w:sz="0" w:space="0" w:color="auto"/>
            <w:right w:val="none" w:sz="0" w:space="0" w:color="auto"/>
          </w:divBdr>
          <w:divsChild>
            <w:div w:id="88745006">
              <w:marLeft w:val="-75"/>
              <w:marRight w:val="0"/>
              <w:marTop w:val="30"/>
              <w:marBottom w:val="30"/>
              <w:divBdr>
                <w:top w:val="none" w:sz="0" w:space="0" w:color="auto"/>
                <w:left w:val="none" w:sz="0" w:space="0" w:color="auto"/>
                <w:bottom w:val="none" w:sz="0" w:space="0" w:color="auto"/>
                <w:right w:val="none" w:sz="0" w:space="0" w:color="auto"/>
              </w:divBdr>
              <w:divsChild>
                <w:div w:id="111752420">
                  <w:marLeft w:val="0"/>
                  <w:marRight w:val="0"/>
                  <w:marTop w:val="0"/>
                  <w:marBottom w:val="0"/>
                  <w:divBdr>
                    <w:top w:val="none" w:sz="0" w:space="0" w:color="auto"/>
                    <w:left w:val="none" w:sz="0" w:space="0" w:color="auto"/>
                    <w:bottom w:val="none" w:sz="0" w:space="0" w:color="auto"/>
                    <w:right w:val="none" w:sz="0" w:space="0" w:color="auto"/>
                  </w:divBdr>
                  <w:divsChild>
                    <w:div w:id="296499731">
                      <w:marLeft w:val="0"/>
                      <w:marRight w:val="0"/>
                      <w:marTop w:val="0"/>
                      <w:marBottom w:val="0"/>
                      <w:divBdr>
                        <w:top w:val="none" w:sz="0" w:space="0" w:color="auto"/>
                        <w:left w:val="none" w:sz="0" w:space="0" w:color="auto"/>
                        <w:bottom w:val="none" w:sz="0" w:space="0" w:color="auto"/>
                        <w:right w:val="none" w:sz="0" w:space="0" w:color="auto"/>
                      </w:divBdr>
                    </w:div>
                  </w:divsChild>
                </w:div>
                <w:div w:id="126243406">
                  <w:marLeft w:val="0"/>
                  <w:marRight w:val="0"/>
                  <w:marTop w:val="0"/>
                  <w:marBottom w:val="0"/>
                  <w:divBdr>
                    <w:top w:val="none" w:sz="0" w:space="0" w:color="auto"/>
                    <w:left w:val="none" w:sz="0" w:space="0" w:color="auto"/>
                    <w:bottom w:val="none" w:sz="0" w:space="0" w:color="auto"/>
                    <w:right w:val="none" w:sz="0" w:space="0" w:color="auto"/>
                  </w:divBdr>
                  <w:divsChild>
                    <w:div w:id="336619721">
                      <w:marLeft w:val="0"/>
                      <w:marRight w:val="0"/>
                      <w:marTop w:val="0"/>
                      <w:marBottom w:val="0"/>
                      <w:divBdr>
                        <w:top w:val="none" w:sz="0" w:space="0" w:color="auto"/>
                        <w:left w:val="none" w:sz="0" w:space="0" w:color="auto"/>
                        <w:bottom w:val="none" w:sz="0" w:space="0" w:color="auto"/>
                        <w:right w:val="none" w:sz="0" w:space="0" w:color="auto"/>
                      </w:divBdr>
                    </w:div>
                  </w:divsChild>
                </w:div>
                <w:div w:id="140580671">
                  <w:marLeft w:val="0"/>
                  <w:marRight w:val="0"/>
                  <w:marTop w:val="0"/>
                  <w:marBottom w:val="0"/>
                  <w:divBdr>
                    <w:top w:val="none" w:sz="0" w:space="0" w:color="auto"/>
                    <w:left w:val="none" w:sz="0" w:space="0" w:color="auto"/>
                    <w:bottom w:val="none" w:sz="0" w:space="0" w:color="auto"/>
                    <w:right w:val="none" w:sz="0" w:space="0" w:color="auto"/>
                  </w:divBdr>
                  <w:divsChild>
                    <w:div w:id="530725328">
                      <w:marLeft w:val="0"/>
                      <w:marRight w:val="0"/>
                      <w:marTop w:val="0"/>
                      <w:marBottom w:val="0"/>
                      <w:divBdr>
                        <w:top w:val="none" w:sz="0" w:space="0" w:color="auto"/>
                        <w:left w:val="none" w:sz="0" w:space="0" w:color="auto"/>
                        <w:bottom w:val="none" w:sz="0" w:space="0" w:color="auto"/>
                        <w:right w:val="none" w:sz="0" w:space="0" w:color="auto"/>
                      </w:divBdr>
                    </w:div>
                  </w:divsChild>
                </w:div>
                <w:div w:id="195697970">
                  <w:marLeft w:val="0"/>
                  <w:marRight w:val="0"/>
                  <w:marTop w:val="0"/>
                  <w:marBottom w:val="0"/>
                  <w:divBdr>
                    <w:top w:val="none" w:sz="0" w:space="0" w:color="auto"/>
                    <w:left w:val="none" w:sz="0" w:space="0" w:color="auto"/>
                    <w:bottom w:val="none" w:sz="0" w:space="0" w:color="auto"/>
                    <w:right w:val="none" w:sz="0" w:space="0" w:color="auto"/>
                  </w:divBdr>
                  <w:divsChild>
                    <w:div w:id="374306564">
                      <w:marLeft w:val="0"/>
                      <w:marRight w:val="0"/>
                      <w:marTop w:val="0"/>
                      <w:marBottom w:val="0"/>
                      <w:divBdr>
                        <w:top w:val="none" w:sz="0" w:space="0" w:color="auto"/>
                        <w:left w:val="none" w:sz="0" w:space="0" w:color="auto"/>
                        <w:bottom w:val="none" w:sz="0" w:space="0" w:color="auto"/>
                        <w:right w:val="none" w:sz="0" w:space="0" w:color="auto"/>
                      </w:divBdr>
                    </w:div>
                  </w:divsChild>
                </w:div>
                <w:div w:id="368338200">
                  <w:marLeft w:val="0"/>
                  <w:marRight w:val="0"/>
                  <w:marTop w:val="0"/>
                  <w:marBottom w:val="0"/>
                  <w:divBdr>
                    <w:top w:val="none" w:sz="0" w:space="0" w:color="auto"/>
                    <w:left w:val="none" w:sz="0" w:space="0" w:color="auto"/>
                    <w:bottom w:val="none" w:sz="0" w:space="0" w:color="auto"/>
                    <w:right w:val="none" w:sz="0" w:space="0" w:color="auto"/>
                  </w:divBdr>
                  <w:divsChild>
                    <w:div w:id="1792940755">
                      <w:marLeft w:val="0"/>
                      <w:marRight w:val="0"/>
                      <w:marTop w:val="0"/>
                      <w:marBottom w:val="0"/>
                      <w:divBdr>
                        <w:top w:val="none" w:sz="0" w:space="0" w:color="auto"/>
                        <w:left w:val="none" w:sz="0" w:space="0" w:color="auto"/>
                        <w:bottom w:val="none" w:sz="0" w:space="0" w:color="auto"/>
                        <w:right w:val="none" w:sz="0" w:space="0" w:color="auto"/>
                      </w:divBdr>
                    </w:div>
                  </w:divsChild>
                </w:div>
                <w:div w:id="389352404">
                  <w:marLeft w:val="0"/>
                  <w:marRight w:val="0"/>
                  <w:marTop w:val="0"/>
                  <w:marBottom w:val="0"/>
                  <w:divBdr>
                    <w:top w:val="none" w:sz="0" w:space="0" w:color="auto"/>
                    <w:left w:val="none" w:sz="0" w:space="0" w:color="auto"/>
                    <w:bottom w:val="none" w:sz="0" w:space="0" w:color="auto"/>
                    <w:right w:val="none" w:sz="0" w:space="0" w:color="auto"/>
                  </w:divBdr>
                  <w:divsChild>
                    <w:div w:id="304890869">
                      <w:marLeft w:val="0"/>
                      <w:marRight w:val="0"/>
                      <w:marTop w:val="0"/>
                      <w:marBottom w:val="0"/>
                      <w:divBdr>
                        <w:top w:val="none" w:sz="0" w:space="0" w:color="auto"/>
                        <w:left w:val="none" w:sz="0" w:space="0" w:color="auto"/>
                        <w:bottom w:val="none" w:sz="0" w:space="0" w:color="auto"/>
                        <w:right w:val="none" w:sz="0" w:space="0" w:color="auto"/>
                      </w:divBdr>
                    </w:div>
                  </w:divsChild>
                </w:div>
                <w:div w:id="508788422">
                  <w:marLeft w:val="0"/>
                  <w:marRight w:val="0"/>
                  <w:marTop w:val="0"/>
                  <w:marBottom w:val="0"/>
                  <w:divBdr>
                    <w:top w:val="none" w:sz="0" w:space="0" w:color="auto"/>
                    <w:left w:val="none" w:sz="0" w:space="0" w:color="auto"/>
                    <w:bottom w:val="none" w:sz="0" w:space="0" w:color="auto"/>
                    <w:right w:val="none" w:sz="0" w:space="0" w:color="auto"/>
                  </w:divBdr>
                  <w:divsChild>
                    <w:div w:id="1614828837">
                      <w:marLeft w:val="0"/>
                      <w:marRight w:val="0"/>
                      <w:marTop w:val="0"/>
                      <w:marBottom w:val="0"/>
                      <w:divBdr>
                        <w:top w:val="none" w:sz="0" w:space="0" w:color="auto"/>
                        <w:left w:val="none" w:sz="0" w:space="0" w:color="auto"/>
                        <w:bottom w:val="none" w:sz="0" w:space="0" w:color="auto"/>
                        <w:right w:val="none" w:sz="0" w:space="0" w:color="auto"/>
                      </w:divBdr>
                    </w:div>
                  </w:divsChild>
                </w:div>
                <w:div w:id="564529620">
                  <w:marLeft w:val="0"/>
                  <w:marRight w:val="0"/>
                  <w:marTop w:val="0"/>
                  <w:marBottom w:val="0"/>
                  <w:divBdr>
                    <w:top w:val="none" w:sz="0" w:space="0" w:color="auto"/>
                    <w:left w:val="none" w:sz="0" w:space="0" w:color="auto"/>
                    <w:bottom w:val="none" w:sz="0" w:space="0" w:color="auto"/>
                    <w:right w:val="none" w:sz="0" w:space="0" w:color="auto"/>
                  </w:divBdr>
                  <w:divsChild>
                    <w:div w:id="1133788715">
                      <w:marLeft w:val="0"/>
                      <w:marRight w:val="0"/>
                      <w:marTop w:val="0"/>
                      <w:marBottom w:val="0"/>
                      <w:divBdr>
                        <w:top w:val="none" w:sz="0" w:space="0" w:color="auto"/>
                        <w:left w:val="none" w:sz="0" w:space="0" w:color="auto"/>
                        <w:bottom w:val="none" w:sz="0" w:space="0" w:color="auto"/>
                        <w:right w:val="none" w:sz="0" w:space="0" w:color="auto"/>
                      </w:divBdr>
                    </w:div>
                  </w:divsChild>
                </w:div>
                <w:div w:id="565603406">
                  <w:marLeft w:val="0"/>
                  <w:marRight w:val="0"/>
                  <w:marTop w:val="0"/>
                  <w:marBottom w:val="0"/>
                  <w:divBdr>
                    <w:top w:val="none" w:sz="0" w:space="0" w:color="auto"/>
                    <w:left w:val="none" w:sz="0" w:space="0" w:color="auto"/>
                    <w:bottom w:val="none" w:sz="0" w:space="0" w:color="auto"/>
                    <w:right w:val="none" w:sz="0" w:space="0" w:color="auto"/>
                  </w:divBdr>
                  <w:divsChild>
                    <w:div w:id="1806656273">
                      <w:marLeft w:val="0"/>
                      <w:marRight w:val="0"/>
                      <w:marTop w:val="0"/>
                      <w:marBottom w:val="0"/>
                      <w:divBdr>
                        <w:top w:val="none" w:sz="0" w:space="0" w:color="auto"/>
                        <w:left w:val="none" w:sz="0" w:space="0" w:color="auto"/>
                        <w:bottom w:val="none" w:sz="0" w:space="0" w:color="auto"/>
                        <w:right w:val="none" w:sz="0" w:space="0" w:color="auto"/>
                      </w:divBdr>
                    </w:div>
                  </w:divsChild>
                </w:div>
                <w:div w:id="1036000434">
                  <w:marLeft w:val="0"/>
                  <w:marRight w:val="0"/>
                  <w:marTop w:val="0"/>
                  <w:marBottom w:val="0"/>
                  <w:divBdr>
                    <w:top w:val="none" w:sz="0" w:space="0" w:color="auto"/>
                    <w:left w:val="none" w:sz="0" w:space="0" w:color="auto"/>
                    <w:bottom w:val="none" w:sz="0" w:space="0" w:color="auto"/>
                    <w:right w:val="none" w:sz="0" w:space="0" w:color="auto"/>
                  </w:divBdr>
                  <w:divsChild>
                    <w:div w:id="1380782289">
                      <w:marLeft w:val="0"/>
                      <w:marRight w:val="0"/>
                      <w:marTop w:val="0"/>
                      <w:marBottom w:val="0"/>
                      <w:divBdr>
                        <w:top w:val="none" w:sz="0" w:space="0" w:color="auto"/>
                        <w:left w:val="none" w:sz="0" w:space="0" w:color="auto"/>
                        <w:bottom w:val="none" w:sz="0" w:space="0" w:color="auto"/>
                        <w:right w:val="none" w:sz="0" w:space="0" w:color="auto"/>
                      </w:divBdr>
                    </w:div>
                  </w:divsChild>
                </w:div>
                <w:div w:id="1162938716">
                  <w:marLeft w:val="0"/>
                  <w:marRight w:val="0"/>
                  <w:marTop w:val="0"/>
                  <w:marBottom w:val="0"/>
                  <w:divBdr>
                    <w:top w:val="none" w:sz="0" w:space="0" w:color="auto"/>
                    <w:left w:val="none" w:sz="0" w:space="0" w:color="auto"/>
                    <w:bottom w:val="none" w:sz="0" w:space="0" w:color="auto"/>
                    <w:right w:val="none" w:sz="0" w:space="0" w:color="auto"/>
                  </w:divBdr>
                  <w:divsChild>
                    <w:div w:id="827600808">
                      <w:marLeft w:val="0"/>
                      <w:marRight w:val="0"/>
                      <w:marTop w:val="0"/>
                      <w:marBottom w:val="0"/>
                      <w:divBdr>
                        <w:top w:val="none" w:sz="0" w:space="0" w:color="auto"/>
                        <w:left w:val="none" w:sz="0" w:space="0" w:color="auto"/>
                        <w:bottom w:val="none" w:sz="0" w:space="0" w:color="auto"/>
                        <w:right w:val="none" w:sz="0" w:space="0" w:color="auto"/>
                      </w:divBdr>
                    </w:div>
                  </w:divsChild>
                </w:div>
                <w:div w:id="1330671961">
                  <w:marLeft w:val="0"/>
                  <w:marRight w:val="0"/>
                  <w:marTop w:val="0"/>
                  <w:marBottom w:val="0"/>
                  <w:divBdr>
                    <w:top w:val="none" w:sz="0" w:space="0" w:color="auto"/>
                    <w:left w:val="none" w:sz="0" w:space="0" w:color="auto"/>
                    <w:bottom w:val="none" w:sz="0" w:space="0" w:color="auto"/>
                    <w:right w:val="none" w:sz="0" w:space="0" w:color="auto"/>
                  </w:divBdr>
                  <w:divsChild>
                    <w:div w:id="165630076">
                      <w:marLeft w:val="0"/>
                      <w:marRight w:val="0"/>
                      <w:marTop w:val="0"/>
                      <w:marBottom w:val="0"/>
                      <w:divBdr>
                        <w:top w:val="none" w:sz="0" w:space="0" w:color="auto"/>
                        <w:left w:val="none" w:sz="0" w:space="0" w:color="auto"/>
                        <w:bottom w:val="none" w:sz="0" w:space="0" w:color="auto"/>
                        <w:right w:val="none" w:sz="0" w:space="0" w:color="auto"/>
                      </w:divBdr>
                    </w:div>
                  </w:divsChild>
                </w:div>
                <w:div w:id="1346789272">
                  <w:marLeft w:val="0"/>
                  <w:marRight w:val="0"/>
                  <w:marTop w:val="0"/>
                  <w:marBottom w:val="0"/>
                  <w:divBdr>
                    <w:top w:val="none" w:sz="0" w:space="0" w:color="auto"/>
                    <w:left w:val="none" w:sz="0" w:space="0" w:color="auto"/>
                    <w:bottom w:val="none" w:sz="0" w:space="0" w:color="auto"/>
                    <w:right w:val="none" w:sz="0" w:space="0" w:color="auto"/>
                  </w:divBdr>
                  <w:divsChild>
                    <w:div w:id="1597403383">
                      <w:marLeft w:val="0"/>
                      <w:marRight w:val="0"/>
                      <w:marTop w:val="0"/>
                      <w:marBottom w:val="0"/>
                      <w:divBdr>
                        <w:top w:val="none" w:sz="0" w:space="0" w:color="auto"/>
                        <w:left w:val="none" w:sz="0" w:space="0" w:color="auto"/>
                        <w:bottom w:val="none" w:sz="0" w:space="0" w:color="auto"/>
                        <w:right w:val="none" w:sz="0" w:space="0" w:color="auto"/>
                      </w:divBdr>
                    </w:div>
                  </w:divsChild>
                </w:div>
                <w:div w:id="1465153167">
                  <w:marLeft w:val="0"/>
                  <w:marRight w:val="0"/>
                  <w:marTop w:val="0"/>
                  <w:marBottom w:val="0"/>
                  <w:divBdr>
                    <w:top w:val="none" w:sz="0" w:space="0" w:color="auto"/>
                    <w:left w:val="none" w:sz="0" w:space="0" w:color="auto"/>
                    <w:bottom w:val="none" w:sz="0" w:space="0" w:color="auto"/>
                    <w:right w:val="none" w:sz="0" w:space="0" w:color="auto"/>
                  </w:divBdr>
                  <w:divsChild>
                    <w:div w:id="1653026838">
                      <w:marLeft w:val="0"/>
                      <w:marRight w:val="0"/>
                      <w:marTop w:val="0"/>
                      <w:marBottom w:val="0"/>
                      <w:divBdr>
                        <w:top w:val="none" w:sz="0" w:space="0" w:color="auto"/>
                        <w:left w:val="none" w:sz="0" w:space="0" w:color="auto"/>
                        <w:bottom w:val="none" w:sz="0" w:space="0" w:color="auto"/>
                        <w:right w:val="none" w:sz="0" w:space="0" w:color="auto"/>
                      </w:divBdr>
                    </w:div>
                  </w:divsChild>
                </w:div>
                <w:div w:id="1599558347">
                  <w:marLeft w:val="0"/>
                  <w:marRight w:val="0"/>
                  <w:marTop w:val="0"/>
                  <w:marBottom w:val="0"/>
                  <w:divBdr>
                    <w:top w:val="none" w:sz="0" w:space="0" w:color="auto"/>
                    <w:left w:val="none" w:sz="0" w:space="0" w:color="auto"/>
                    <w:bottom w:val="none" w:sz="0" w:space="0" w:color="auto"/>
                    <w:right w:val="none" w:sz="0" w:space="0" w:color="auto"/>
                  </w:divBdr>
                  <w:divsChild>
                    <w:div w:id="1528906118">
                      <w:marLeft w:val="0"/>
                      <w:marRight w:val="0"/>
                      <w:marTop w:val="0"/>
                      <w:marBottom w:val="0"/>
                      <w:divBdr>
                        <w:top w:val="none" w:sz="0" w:space="0" w:color="auto"/>
                        <w:left w:val="none" w:sz="0" w:space="0" w:color="auto"/>
                        <w:bottom w:val="none" w:sz="0" w:space="0" w:color="auto"/>
                        <w:right w:val="none" w:sz="0" w:space="0" w:color="auto"/>
                      </w:divBdr>
                    </w:div>
                  </w:divsChild>
                </w:div>
                <w:div w:id="1787120004">
                  <w:marLeft w:val="0"/>
                  <w:marRight w:val="0"/>
                  <w:marTop w:val="0"/>
                  <w:marBottom w:val="0"/>
                  <w:divBdr>
                    <w:top w:val="none" w:sz="0" w:space="0" w:color="auto"/>
                    <w:left w:val="none" w:sz="0" w:space="0" w:color="auto"/>
                    <w:bottom w:val="none" w:sz="0" w:space="0" w:color="auto"/>
                    <w:right w:val="none" w:sz="0" w:space="0" w:color="auto"/>
                  </w:divBdr>
                  <w:divsChild>
                    <w:div w:id="1336298487">
                      <w:marLeft w:val="0"/>
                      <w:marRight w:val="0"/>
                      <w:marTop w:val="0"/>
                      <w:marBottom w:val="0"/>
                      <w:divBdr>
                        <w:top w:val="none" w:sz="0" w:space="0" w:color="auto"/>
                        <w:left w:val="none" w:sz="0" w:space="0" w:color="auto"/>
                        <w:bottom w:val="none" w:sz="0" w:space="0" w:color="auto"/>
                        <w:right w:val="none" w:sz="0" w:space="0" w:color="auto"/>
                      </w:divBdr>
                    </w:div>
                  </w:divsChild>
                </w:div>
                <w:div w:id="1812360146">
                  <w:marLeft w:val="0"/>
                  <w:marRight w:val="0"/>
                  <w:marTop w:val="0"/>
                  <w:marBottom w:val="0"/>
                  <w:divBdr>
                    <w:top w:val="none" w:sz="0" w:space="0" w:color="auto"/>
                    <w:left w:val="none" w:sz="0" w:space="0" w:color="auto"/>
                    <w:bottom w:val="none" w:sz="0" w:space="0" w:color="auto"/>
                    <w:right w:val="none" w:sz="0" w:space="0" w:color="auto"/>
                  </w:divBdr>
                </w:div>
                <w:div w:id="1860927079">
                  <w:marLeft w:val="0"/>
                  <w:marRight w:val="0"/>
                  <w:marTop w:val="0"/>
                  <w:marBottom w:val="0"/>
                  <w:divBdr>
                    <w:top w:val="none" w:sz="0" w:space="0" w:color="auto"/>
                    <w:left w:val="none" w:sz="0" w:space="0" w:color="auto"/>
                    <w:bottom w:val="none" w:sz="0" w:space="0" w:color="auto"/>
                    <w:right w:val="none" w:sz="0" w:space="0" w:color="auto"/>
                  </w:divBdr>
                  <w:divsChild>
                    <w:div w:id="15230102">
                      <w:marLeft w:val="0"/>
                      <w:marRight w:val="0"/>
                      <w:marTop w:val="0"/>
                      <w:marBottom w:val="0"/>
                      <w:divBdr>
                        <w:top w:val="none" w:sz="0" w:space="0" w:color="auto"/>
                        <w:left w:val="none" w:sz="0" w:space="0" w:color="auto"/>
                        <w:bottom w:val="none" w:sz="0" w:space="0" w:color="auto"/>
                        <w:right w:val="none" w:sz="0" w:space="0" w:color="auto"/>
                      </w:divBdr>
                    </w:div>
                  </w:divsChild>
                </w:div>
                <w:div w:id="1895461794">
                  <w:marLeft w:val="0"/>
                  <w:marRight w:val="0"/>
                  <w:marTop w:val="0"/>
                  <w:marBottom w:val="0"/>
                  <w:divBdr>
                    <w:top w:val="none" w:sz="0" w:space="0" w:color="auto"/>
                    <w:left w:val="none" w:sz="0" w:space="0" w:color="auto"/>
                    <w:bottom w:val="none" w:sz="0" w:space="0" w:color="auto"/>
                    <w:right w:val="none" w:sz="0" w:space="0" w:color="auto"/>
                  </w:divBdr>
                  <w:divsChild>
                    <w:div w:id="47962059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4698141">
          <w:marLeft w:val="0"/>
          <w:marRight w:val="0"/>
          <w:marTop w:val="0"/>
          <w:marBottom w:val="0"/>
          <w:divBdr>
            <w:top w:val="none" w:sz="0" w:space="0" w:color="auto"/>
            <w:left w:val="none" w:sz="0" w:space="0" w:color="auto"/>
            <w:bottom w:val="none" w:sz="0" w:space="0" w:color="auto"/>
            <w:right w:val="none" w:sz="0" w:space="0" w:color="auto"/>
          </w:divBdr>
        </w:div>
        <w:div w:id="59983798">
          <w:marLeft w:val="0"/>
          <w:marRight w:val="0"/>
          <w:marTop w:val="0"/>
          <w:marBottom w:val="0"/>
          <w:divBdr>
            <w:top w:val="none" w:sz="0" w:space="0" w:color="auto"/>
            <w:left w:val="none" w:sz="0" w:space="0" w:color="auto"/>
            <w:bottom w:val="none" w:sz="0" w:space="0" w:color="auto"/>
            <w:right w:val="none" w:sz="0" w:space="0" w:color="auto"/>
          </w:divBdr>
        </w:div>
        <w:div w:id="69422863">
          <w:marLeft w:val="0"/>
          <w:marRight w:val="0"/>
          <w:marTop w:val="0"/>
          <w:marBottom w:val="0"/>
          <w:divBdr>
            <w:top w:val="none" w:sz="0" w:space="0" w:color="auto"/>
            <w:left w:val="none" w:sz="0" w:space="0" w:color="auto"/>
            <w:bottom w:val="none" w:sz="0" w:space="0" w:color="auto"/>
            <w:right w:val="none" w:sz="0" w:space="0" w:color="auto"/>
          </w:divBdr>
        </w:div>
        <w:div w:id="81068567">
          <w:marLeft w:val="0"/>
          <w:marRight w:val="0"/>
          <w:marTop w:val="0"/>
          <w:marBottom w:val="0"/>
          <w:divBdr>
            <w:top w:val="none" w:sz="0" w:space="0" w:color="auto"/>
            <w:left w:val="none" w:sz="0" w:space="0" w:color="auto"/>
            <w:bottom w:val="none" w:sz="0" w:space="0" w:color="auto"/>
            <w:right w:val="none" w:sz="0" w:space="0" w:color="auto"/>
          </w:divBdr>
          <w:divsChild>
            <w:div w:id="745953249">
              <w:marLeft w:val="-75"/>
              <w:marRight w:val="0"/>
              <w:marTop w:val="30"/>
              <w:marBottom w:val="30"/>
              <w:divBdr>
                <w:top w:val="none" w:sz="0" w:space="0" w:color="auto"/>
                <w:left w:val="none" w:sz="0" w:space="0" w:color="auto"/>
                <w:bottom w:val="none" w:sz="0" w:space="0" w:color="auto"/>
                <w:right w:val="none" w:sz="0" w:space="0" w:color="auto"/>
              </w:divBdr>
              <w:divsChild>
                <w:div w:id="913201058">
                  <w:marLeft w:val="0"/>
                  <w:marRight w:val="0"/>
                  <w:marTop w:val="0"/>
                  <w:marBottom w:val="0"/>
                  <w:divBdr>
                    <w:top w:val="none" w:sz="0" w:space="0" w:color="auto"/>
                    <w:left w:val="none" w:sz="0" w:space="0" w:color="auto"/>
                    <w:bottom w:val="none" w:sz="0" w:space="0" w:color="auto"/>
                    <w:right w:val="none" w:sz="0" w:space="0" w:color="auto"/>
                  </w:divBdr>
                  <w:divsChild>
                    <w:div w:id="650402944">
                      <w:marLeft w:val="0"/>
                      <w:marRight w:val="0"/>
                      <w:marTop w:val="0"/>
                      <w:marBottom w:val="0"/>
                      <w:divBdr>
                        <w:top w:val="none" w:sz="0" w:space="0" w:color="auto"/>
                        <w:left w:val="none" w:sz="0" w:space="0" w:color="auto"/>
                        <w:bottom w:val="none" w:sz="0" w:space="0" w:color="auto"/>
                        <w:right w:val="none" w:sz="0" w:space="0" w:color="auto"/>
                      </w:divBdr>
                    </w:div>
                    <w:div w:id="895167786">
                      <w:marLeft w:val="0"/>
                      <w:marRight w:val="0"/>
                      <w:marTop w:val="0"/>
                      <w:marBottom w:val="0"/>
                      <w:divBdr>
                        <w:top w:val="none" w:sz="0" w:space="0" w:color="auto"/>
                        <w:left w:val="none" w:sz="0" w:space="0" w:color="auto"/>
                        <w:bottom w:val="none" w:sz="0" w:space="0" w:color="auto"/>
                        <w:right w:val="none" w:sz="0" w:space="0" w:color="auto"/>
                      </w:divBdr>
                    </w:div>
                    <w:div w:id="1042292052">
                      <w:marLeft w:val="0"/>
                      <w:marRight w:val="0"/>
                      <w:marTop w:val="0"/>
                      <w:marBottom w:val="0"/>
                      <w:divBdr>
                        <w:top w:val="none" w:sz="0" w:space="0" w:color="auto"/>
                        <w:left w:val="none" w:sz="0" w:space="0" w:color="auto"/>
                        <w:bottom w:val="none" w:sz="0" w:space="0" w:color="auto"/>
                        <w:right w:val="none" w:sz="0" w:space="0" w:color="auto"/>
                      </w:divBdr>
                    </w:div>
                    <w:div w:id="1481459829">
                      <w:marLeft w:val="0"/>
                      <w:marRight w:val="0"/>
                      <w:marTop w:val="0"/>
                      <w:marBottom w:val="0"/>
                      <w:divBdr>
                        <w:top w:val="none" w:sz="0" w:space="0" w:color="auto"/>
                        <w:left w:val="none" w:sz="0" w:space="0" w:color="auto"/>
                        <w:bottom w:val="none" w:sz="0" w:space="0" w:color="auto"/>
                        <w:right w:val="none" w:sz="0" w:space="0" w:color="auto"/>
                      </w:divBdr>
                    </w:div>
                  </w:divsChild>
                </w:div>
                <w:div w:id="1215117395">
                  <w:marLeft w:val="0"/>
                  <w:marRight w:val="0"/>
                  <w:marTop w:val="0"/>
                  <w:marBottom w:val="0"/>
                  <w:divBdr>
                    <w:top w:val="none" w:sz="0" w:space="0" w:color="auto"/>
                    <w:left w:val="none" w:sz="0" w:space="0" w:color="auto"/>
                    <w:bottom w:val="none" w:sz="0" w:space="0" w:color="auto"/>
                    <w:right w:val="none" w:sz="0" w:space="0" w:color="auto"/>
                  </w:divBdr>
                  <w:divsChild>
                    <w:div w:id="1713071703">
                      <w:marLeft w:val="0"/>
                      <w:marRight w:val="0"/>
                      <w:marTop w:val="0"/>
                      <w:marBottom w:val="0"/>
                      <w:divBdr>
                        <w:top w:val="none" w:sz="0" w:space="0" w:color="auto"/>
                        <w:left w:val="none" w:sz="0" w:space="0" w:color="auto"/>
                        <w:bottom w:val="none" w:sz="0" w:space="0" w:color="auto"/>
                        <w:right w:val="none" w:sz="0" w:space="0" w:color="auto"/>
                      </w:divBdr>
                    </w:div>
                  </w:divsChild>
                </w:div>
                <w:div w:id="1793747321">
                  <w:marLeft w:val="0"/>
                  <w:marRight w:val="0"/>
                  <w:marTop w:val="0"/>
                  <w:marBottom w:val="0"/>
                  <w:divBdr>
                    <w:top w:val="none" w:sz="0" w:space="0" w:color="auto"/>
                    <w:left w:val="none" w:sz="0" w:space="0" w:color="auto"/>
                    <w:bottom w:val="none" w:sz="0" w:space="0" w:color="auto"/>
                    <w:right w:val="none" w:sz="0" w:space="0" w:color="auto"/>
                  </w:divBdr>
                  <w:divsChild>
                    <w:div w:id="112538966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85924553">
          <w:marLeft w:val="0"/>
          <w:marRight w:val="0"/>
          <w:marTop w:val="0"/>
          <w:marBottom w:val="0"/>
          <w:divBdr>
            <w:top w:val="none" w:sz="0" w:space="0" w:color="auto"/>
            <w:left w:val="none" w:sz="0" w:space="0" w:color="auto"/>
            <w:bottom w:val="none" w:sz="0" w:space="0" w:color="auto"/>
            <w:right w:val="none" w:sz="0" w:space="0" w:color="auto"/>
          </w:divBdr>
        </w:div>
        <w:div w:id="110248113">
          <w:marLeft w:val="0"/>
          <w:marRight w:val="0"/>
          <w:marTop w:val="0"/>
          <w:marBottom w:val="0"/>
          <w:divBdr>
            <w:top w:val="none" w:sz="0" w:space="0" w:color="auto"/>
            <w:left w:val="none" w:sz="0" w:space="0" w:color="auto"/>
            <w:bottom w:val="none" w:sz="0" w:space="0" w:color="auto"/>
            <w:right w:val="none" w:sz="0" w:space="0" w:color="auto"/>
          </w:divBdr>
        </w:div>
        <w:div w:id="164823820">
          <w:marLeft w:val="0"/>
          <w:marRight w:val="0"/>
          <w:marTop w:val="0"/>
          <w:marBottom w:val="0"/>
          <w:divBdr>
            <w:top w:val="none" w:sz="0" w:space="0" w:color="auto"/>
            <w:left w:val="none" w:sz="0" w:space="0" w:color="auto"/>
            <w:bottom w:val="none" w:sz="0" w:space="0" w:color="auto"/>
            <w:right w:val="none" w:sz="0" w:space="0" w:color="auto"/>
          </w:divBdr>
        </w:div>
        <w:div w:id="203636901">
          <w:marLeft w:val="0"/>
          <w:marRight w:val="0"/>
          <w:marTop w:val="0"/>
          <w:marBottom w:val="0"/>
          <w:divBdr>
            <w:top w:val="none" w:sz="0" w:space="0" w:color="auto"/>
            <w:left w:val="none" w:sz="0" w:space="0" w:color="auto"/>
            <w:bottom w:val="none" w:sz="0" w:space="0" w:color="auto"/>
            <w:right w:val="none" w:sz="0" w:space="0" w:color="auto"/>
          </w:divBdr>
        </w:div>
        <w:div w:id="208687247">
          <w:marLeft w:val="0"/>
          <w:marRight w:val="0"/>
          <w:marTop w:val="0"/>
          <w:marBottom w:val="0"/>
          <w:divBdr>
            <w:top w:val="none" w:sz="0" w:space="0" w:color="auto"/>
            <w:left w:val="none" w:sz="0" w:space="0" w:color="auto"/>
            <w:bottom w:val="none" w:sz="0" w:space="0" w:color="auto"/>
            <w:right w:val="none" w:sz="0" w:space="0" w:color="auto"/>
          </w:divBdr>
        </w:div>
        <w:div w:id="214587307">
          <w:marLeft w:val="0"/>
          <w:marRight w:val="0"/>
          <w:marTop w:val="0"/>
          <w:marBottom w:val="0"/>
          <w:divBdr>
            <w:top w:val="none" w:sz="0" w:space="0" w:color="auto"/>
            <w:left w:val="none" w:sz="0" w:space="0" w:color="auto"/>
            <w:bottom w:val="none" w:sz="0" w:space="0" w:color="auto"/>
            <w:right w:val="none" w:sz="0" w:space="0" w:color="auto"/>
          </w:divBdr>
        </w:div>
        <w:div w:id="232160787">
          <w:marLeft w:val="0"/>
          <w:marRight w:val="0"/>
          <w:marTop w:val="0"/>
          <w:marBottom w:val="0"/>
          <w:divBdr>
            <w:top w:val="none" w:sz="0" w:space="0" w:color="auto"/>
            <w:left w:val="none" w:sz="0" w:space="0" w:color="auto"/>
            <w:bottom w:val="none" w:sz="0" w:space="0" w:color="auto"/>
            <w:right w:val="none" w:sz="0" w:space="0" w:color="auto"/>
          </w:divBdr>
          <w:divsChild>
            <w:div w:id="939797577">
              <w:marLeft w:val="0"/>
              <w:marRight w:val="0"/>
              <w:marTop w:val="0"/>
              <w:marBottom w:val="0"/>
              <w:divBdr>
                <w:top w:val="none" w:sz="0" w:space="0" w:color="auto"/>
                <w:left w:val="none" w:sz="0" w:space="0" w:color="auto"/>
                <w:bottom w:val="none" w:sz="0" w:space="0" w:color="auto"/>
                <w:right w:val="none" w:sz="0" w:space="0" w:color="auto"/>
              </w:divBdr>
            </w:div>
          </w:divsChild>
        </w:div>
        <w:div w:id="246118474">
          <w:marLeft w:val="0"/>
          <w:marRight w:val="0"/>
          <w:marTop w:val="0"/>
          <w:marBottom w:val="0"/>
          <w:divBdr>
            <w:top w:val="none" w:sz="0" w:space="0" w:color="auto"/>
            <w:left w:val="none" w:sz="0" w:space="0" w:color="auto"/>
            <w:bottom w:val="none" w:sz="0" w:space="0" w:color="auto"/>
            <w:right w:val="none" w:sz="0" w:space="0" w:color="auto"/>
          </w:divBdr>
        </w:div>
        <w:div w:id="257637905">
          <w:marLeft w:val="0"/>
          <w:marRight w:val="0"/>
          <w:marTop w:val="0"/>
          <w:marBottom w:val="0"/>
          <w:divBdr>
            <w:top w:val="none" w:sz="0" w:space="0" w:color="auto"/>
            <w:left w:val="none" w:sz="0" w:space="0" w:color="auto"/>
            <w:bottom w:val="none" w:sz="0" w:space="0" w:color="auto"/>
            <w:right w:val="none" w:sz="0" w:space="0" w:color="auto"/>
          </w:divBdr>
        </w:div>
        <w:div w:id="273245617">
          <w:marLeft w:val="0"/>
          <w:marRight w:val="0"/>
          <w:marTop w:val="0"/>
          <w:marBottom w:val="0"/>
          <w:divBdr>
            <w:top w:val="none" w:sz="0" w:space="0" w:color="auto"/>
            <w:left w:val="none" w:sz="0" w:space="0" w:color="auto"/>
            <w:bottom w:val="none" w:sz="0" w:space="0" w:color="auto"/>
            <w:right w:val="none" w:sz="0" w:space="0" w:color="auto"/>
          </w:divBdr>
        </w:div>
        <w:div w:id="280498861">
          <w:marLeft w:val="0"/>
          <w:marRight w:val="0"/>
          <w:marTop w:val="0"/>
          <w:marBottom w:val="0"/>
          <w:divBdr>
            <w:top w:val="none" w:sz="0" w:space="0" w:color="auto"/>
            <w:left w:val="none" w:sz="0" w:space="0" w:color="auto"/>
            <w:bottom w:val="none" w:sz="0" w:space="0" w:color="auto"/>
            <w:right w:val="none" w:sz="0" w:space="0" w:color="auto"/>
          </w:divBdr>
        </w:div>
        <w:div w:id="289167146">
          <w:marLeft w:val="0"/>
          <w:marRight w:val="0"/>
          <w:marTop w:val="0"/>
          <w:marBottom w:val="0"/>
          <w:divBdr>
            <w:top w:val="none" w:sz="0" w:space="0" w:color="auto"/>
            <w:left w:val="none" w:sz="0" w:space="0" w:color="auto"/>
            <w:bottom w:val="none" w:sz="0" w:space="0" w:color="auto"/>
            <w:right w:val="none" w:sz="0" w:space="0" w:color="auto"/>
          </w:divBdr>
        </w:div>
        <w:div w:id="300502093">
          <w:marLeft w:val="0"/>
          <w:marRight w:val="0"/>
          <w:marTop w:val="0"/>
          <w:marBottom w:val="0"/>
          <w:divBdr>
            <w:top w:val="none" w:sz="0" w:space="0" w:color="auto"/>
            <w:left w:val="none" w:sz="0" w:space="0" w:color="auto"/>
            <w:bottom w:val="none" w:sz="0" w:space="0" w:color="auto"/>
            <w:right w:val="none" w:sz="0" w:space="0" w:color="auto"/>
          </w:divBdr>
          <w:divsChild>
            <w:div w:id="359362885">
              <w:marLeft w:val="0"/>
              <w:marRight w:val="0"/>
              <w:marTop w:val="0"/>
              <w:marBottom w:val="0"/>
              <w:divBdr>
                <w:top w:val="none" w:sz="0" w:space="0" w:color="auto"/>
                <w:left w:val="none" w:sz="0" w:space="0" w:color="auto"/>
                <w:bottom w:val="none" w:sz="0" w:space="0" w:color="auto"/>
                <w:right w:val="none" w:sz="0" w:space="0" w:color="auto"/>
              </w:divBdr>
            </w:div>
          </w:divsChild>
        </w:div>
        <w:div w:id="387412687">
          <w:marLeft w:val="0"/>
          <w:marRight w:val="0"/>
          <w:marTop w:val="0"/>
          <w:marBottom w:val="0"/>
          <w:divBdr>
            <w:top w:val="none" w:sz="0" w:space="0" w:color="auto"/>
            <w:left w:val="none" w:sz="0" w:space="0" w:color="auto"/>
            <w:bottom w:val="none" w:sz="0" w:space="0" w:color="auto"/>
            <w:right w:val="none" w:sz="0" w:space="0" w:color="auto"/>
          </w:divBdr>
        </w:div>
        <w:div w:id="405345999">
          <w:marLeft w:val="0"/>
          <w:marRight w:val="0"/>
          <w:marTop w:val="0"/>
          <w:marBottom w:val="0"/>
          <w:divBdr>
            <w:top w:val="none" w:sz="0" w:space="0" w:color="auto"/>
            <w:left w:val="none" w:sz="0" w:space="0" w:color="auto"/>
            <w:bottom w:val="none" w:sz="0" w:space="0" w:color="auto"/>
            <w:right w:val="none" w:sz="0" w:space="0" w:color="auto"/>
          </w:divBdr>
        </w:div>
        <w:div w:id="457144183">
          <w:marLeft w:val="0"/>
          <w:marRight w:val="0"/>
          <w:marTop w:val="0"/>
          <w:marBottom w:val="0"/>
          <w:divBdr>
            <w:top w:val="none" w:sz="0" w:space="0" w:color="auto"/>
            <w:left w:val="none" w:sz="0" w:space="0" w:color="auto"/>
            <w:bottom w:val="none" w:sz="0" w:space="0" w:color="auto"/>
            <w:right w:val="none" w:sz="0" w:space="0" w:color="auto"/>
          </w:divBdr>
        </w:div>
        <w:div w:id="462776478">
          <w:marLeft w:val="0"/>
          <w:marRight w:val="0"/>
          <w:marTop w:val="0"/>
          <w:marBottom w:val="0"/>
          <w:divBdr>
            <w:top w:val="none" w:sz="0" w:space="0" w:color="auto"/>
            <w:left w:val="none" w:sz="0" w:space="0" w:color="auto"/>
            <w:bottom w:val="none" w:sz="0" w:space="0" w:color="auto"/>
            <w:right w:val="none" w:sz="0" w:space="0" w:color="auto"/>
          </w:divBdr>
          <w:divsChild>
            <w:div w:id="1389843716">
              <w:marLeft w:val="0"/>
              <w:marRight w:val="0"/>
              <w:marTop w:val="0"/>
              <w:marBottom w:val="0"/>
              <w:divBdr>
                <w:top w:val="none" w:sz="0" w:space="0" w:color="auto"/>
                <w:left w:val="none" w:sz="0" w:space="0" w:color="auto"/>
                <w:bottom w:val="none" w:sz="0" w:space="0" w:color="auto"/>
                <w:right w:val="none" w:sz="0" w:space="0" w:color="auto"/>
              </w:divBdr>
            </w:div>
          </w:divsChild>
        </w:div>
        <w:div w:id="487986702">
          <w:marLeft w:val="0"/>
          <w:marRight w:val="0"/>
          <w:marTop w:val="0"/>
          <w:marBottom w:val="0"/>
          <w:divBdr>
            <w:top w:val="none" w:sz="0" w:space="0" w:color="auto"/>
            <w:left w:val="none" w:sz="0" w:space="0" w:color="auto"/>
            <w:bottom w:val="none" w:sz="0" w:space="0" w:color="auto"/>
            <w:right w:val="none" w:sz="0" w:space="0" w:color="auto"/>
          </w:divBdr>
        </w:div>
        <w:div w:id="493495327">
          <w:marLeft w:val="0"/>
          <w:marRight w:val="0"/>
          <w:marTop w:val="0"/>
          <w:marBottom w:val="0"/>
          <w:divBdr>
            <w:top w:val="none" w:sz="0" w:space="0" w:color="auto"/>
            <w:left w:val="none" w:sz="0" w:space="0" w:color="auto"/>
            <w:bottom w:val="none" w:sz="0" w:space="0" w:color="auto"/>
            <w:right w:val="none" w:sz="0" w:space="0" w:color="auto"/>
          </w:divBdr>
        </w:div>
        <w:div w:id="500630862">
          <w:marLeft w:val="0"/>
          <w:marRight w:val="0"/>
          <w:marTop w:val="0"/>
          <w:marBottom w:val="0"/>
          <w:divBdr>
            <w:top w:val="none" w:sz="0" w:space="0" w:color="auto"/>
            <w:left w:val="none" w:sz="0" w:space="0" w:color="auto"/>
            <w:bottom w:val="none" w:sz="0" w:space="0" w:color="auto"/>
            <w:right w:val="none" w:sz="0" w:space="0" w:color="auto"/>
          </w:divBdr>
          <w:divsChild>
            <w:div w:id="1181703906">
              <w:marLeft w:val="-75"/>
              <w:marRight w:val="0"/>
              <w:marTop w:val="30"/>
              <w:marBottom w:val="30"/>
              <w:divBdr>
                <w:top w:val="none" w:sz="0" w:space="0" w:color="auto"/>
                <w:left w:val="none" w:sz="0" w:space="0" w:color="auto"/>
                <w:bottom w:val="none" w:sz="0" w:space="0" w:color="auto"/>
                <w:right w:val="none" w:sz="0" w:space="0" w:color="auto"/>
              </w:divBdr>
              <w:divsChild>
                <w:div w:id="539979327">
                  <w:marLeft w:val="0"/>
                  <w:marRight w:val="0"/>
                  <w:marTop w:val="0"/>
                  <w:marBottom w:val="0"/>
                  <w:divBdr>
                    <w:top w:val="none" w:sz="0" w:space="0" w:color="auto"/>
                    <w:left w:val="none" w:sz="0" w:space="0" w:color="auto"/>
                    <w:bottom w:val="none" w:sz="0" w:space="0" w:color="auto"/>
                    <w:right w:val="none" w:sz="0" w:space="0" w:color="auto"/>
                  </w:divBdr>
                  <w:divsChild>
                    <w:div w:id="181747499">
                      <w:marLeft w:val="0"/>
                      <w:marRight w:val="0"/>
                      <w:marTop w:val="0"/>
                      <w:marBottom w:val="0"/>
                      <w:divBdr>
                        <w:top w:val="none" w:sz="0" w:space="0" w:color="auto"/>
                        <w:left w:val="none" w:sz="0" w:space="0" w:color="auto"/>
                        <w:bottom w:val="none" w:sz="0" w:space="0" w:color="auto"/>
                        <w:right w:val="none" w:sz="0" w:space="0" w:color="auto"/>
                      </w:divBdr>
                    </w:div>
                    <w:div w:id="1206135344">
                      <w:marLeft w:val="0"/>
                      <w:marRight w:val="0"/>
                      <w:marTop w:val="0"/>
                      <w:marBottom w:val="0"/>
                      <w:divBdr>
                        <w:top w:val="none" w:sz="0" w:space="0" w:color="auto"/>
                        <w:left w:val="none" w:sz="0" w:space="0" w:color="auto"/>
                        <w:bottom w:val="none" w:sz="0" w:space="0" w:color="auto"/>
                        <w:right w:val="none" w:sz="0" w:space="0" w:color="auto"/>
                      </w:divBdr>
                    </w:div>
                    <w:div w:id="1213926141">
                      <w:marLeft w:val="0"/>
                      <w:marRight w:val="0"/>
                      <w:marTop w:val="0"/>
                      <w:marBottom w:val="0"/>
                      <w:divBdr>
                        <w:top w:val="none" w:sz="0" w:space="0" w:color="auto"/>
                        <w:left w:val="none" w:sz="0" w:space="0" w:color="auto"/>
                        <w:bottom w:val="none" w:sz="0" w:space="0" w:color="auto"/>
                        <w:right w:val="none" w:sz="0" w:space="0" w:color="auto"/>
                      </w:divBdr>
                    </w:div>
                    <w:div w:id="1319118849">
                      <w:marLeft w:val="0"/>
                      <w:marRight w:val="0"/>
                      <w:marTop w:val="0"/>
                      <w:marBottom w:val="0"/>
                      <w:divBdr>
                        <w:top w:val="none" w:sz="0" w:space="0" w:color="auto"/>
                        <w:left w:val="none" w:sz="0" w:space="0" w:color="auto"/>
                        <w:bottom w:val="none" w:sz="0" w:space="0" w:color="auto"/>
                        <w:right w:val="none" w:sz="0" w:space="0" w:color="auto"/>
                      </w:divBdr>
                    </w:div>
                    <w:div w:id="1331518806">
                      <w:marLeft w:val="0"/>
                      <w:marRight w:val="0"/>
                      <w:marTop w:val="0"/>
                      <w:marBottom w:val="0"/>
                      <w:divBdr>
                        <w:top w:val="none" w:sz="0" w:space="0" w:color="auto"/>
                        <w:left w:val="none" w:sz="0" w:space="0" w:color="auto"/>
                        <w:bottom w:val="none" w:sz="0" w:space="0" w:color="auto"/>
                        <w:right w:val="none" w:sz="0" w:space="0" w:color="auto"/>
                      </w:divBdr>
                    </w:div>
                    <w:div w:id="1892036958">
                      <w:marLeft w:val="0"/>
                      <w:marRight w:val="0"/>
                      <w:marTop w:val="0"/>
                      <w:marBottom w:val="0"/>
                      <w:divBdr>
                        <w:top w:val="none" w:sz="0" w:space="0" w:color="auto"/>
                        <w:left w:val="none" w:sz="0" w:space="0" w:color="auto"/>
                        <w:bottom w:val="none" w:sz="0" w:space="0" w:color="auto"/>
                        <w:right w:val="none" w:sz="0" w:space="0" w:color="auto"/>
                      </w:divBdr>
                    </w:div>
                    <w:div w:id="2015719887">
                      <w:marLeft w:val="0"/>
                      <w:marRight w:val="0"/>
                      <w:marTop w:val="0"/>
                      <w:marBottom w:val="0"/>
                      <w:divBdr>
                        <w:top w:val="none" w:sz="0" w:space="0" w:color="auto"/>
                        <w:left w:val="none" w:sz="0" w:space="0" w:color="auto"/>
                        <w:bottom w:val="none" w:sz="0" w:space="0" w:color="auto"/>
                        <w:right w:val="none" w:sz="0" w:space="0" w:color="auto"/>
                      </w:divBdr>
                    </w:div>
                  </w:divsChild>
                </w:div>
                <w:div w:id="609776738">
                  <w:marLeft w:val="0"/>
                  <w:marRight w:val="0"/>
                  <w:marTop w:val="0"/>
                  <w:marBottom w:val="0"/>
                  <w:divBdr>
                    <w:top w:val="none" w:sz="0" w:space="0" w:color="auto"/>
                    <w:left w:val="none" w:sz="0" w:space="0" w:color="auto"/>
                    <w:bottom w:val="none" w:sz="0" w:space="0" w:color="auto"/>
                    <w:right w:val="none" w:sz="0" w:space="0" w:color="auto"/>
                  </w:divBdr>
                  <w:divsChild>
                    <w:div w:id="1173840350">
                      <w:marLeft w:val="0"/>
                      <w:marRight w:val="0"/>
                      <w:marTop w:val="0"/>
                      <w:marBottom w:val="0"/>
                      <w:divBdr>
                        <w:top w:val="none" w:sz="0" w:space="0" w:color="auto"/>
                        <w:left w:val="none" w:sz="0" w:space="0" w:color="auto"/>
                        <w:bottom w:val="none" w:sz="0" w:space="0" w:color="auto"/>
                        <w:right w:val="none" w:sz="0" w:space="0" w:color="auto"/>
                      </w:divBdr>
                    </w:div>
                  </w:divsChild>
                </w:div>
                <w:div w:id="654992390">
                  <w:marLeft w:val="0"/>
                  <w:marRight w:val="0"/>
                  <w:marTop w:val="0"/>
                  <w:marBottom w:val="0"/>
                  <w:divBdr>
                    <w:top w:val="none" w:sz="0" w:space="0" w:color="auto"/>
                    <w:left w:val="none" w:sz="0" w:space="0" w:color="auto"/>
                    <w:bottom w:val="none" w:sz="0" w:space="0" w:color="auto"/>
                    <w:right w:val="none" w:sz="0" w:space="0" w:color="auto"/>
                  </w:divBdr>
                  <w:divsChild>
                    <w:div w:id="1448936286">
                      <w:marLeft w:val="0"/>
                      <w:marRight w:val="0"/>
                      <w:marTop w:val="0"/>
                      <w:marBottom w:val="0"/>
                      <w:divBdr>
                        <w:top w:val="none" w:sz="0" w:space="0" w:color="auto"/>
                        <w:left w:val="none" w:sz="0" w:space="0" w:color="auto"/>
                        <w:bottom w:val="none" w:sz="0" w:space="0" w:color="auto"/>
                        <w:right w:val="none" w:sz="0" w:space="0" w:color="auto"/>
                      </w:divBdr>
                    </w:div>
                  </w:divsChild>
                </w:div>
                <w:div w:id="1053114174">
                  <w:marLeft w:val="0"/>
                  <w:marRight w:val="0"/>
                  <w:marTop w:val="0"/>
                  <w:marBottom w:val="0"/>
                  <w:divBdr>
                    <w:top w:val="none" w:sz="0" w:space="0" w:color="auto"/>
                    <w:left w:val="none" w:sz="0" w:space="0" w:color="auto"/>
                    <w:bottom w:val="none" w:sz="0" w:space="0" w:color="auto"/>
                    <w:right w:val="none" w:sz="0" w:space="0" w:color="auto"/>
                  </w:divBdr>
                  <w:divsChild>
                    <w:div w:id="215701725">
                      <w:marLeft w:val="0"/>
                      <w:marRight w:val="0"/>
                      <w:marTop w:val="0"/>
                      <w:marBottom w:val="0"/>
                      <w:divBdr>
                        <w:top w:val="none" w:sz="0" w:space="0" w:color="auto"/>
                        <w:left w:val="none" w:sz="0" w:space="0" w:color="auto"/>
                        <w:bottom w:val="none" w:sz="0" w:space="0" w:color="auto"/>
                        <w:right w:val="none" w:sz="0" w:space="0" w:color="auto"/>
                      </w:divBdr>
                    </w:div>
                  </w:divsChild>
                </w:div>
                <w:div w:id="1170415654">
                  <w:marLeft w:val="0"/>
                  <w:marRight w:val="0"/>
                  <w:marTop w:val="0"/>
                  <w:marBottom w:val="0"/>
                  <w:divBdr>
                    <w:top w:val="none" w:sz="0" w:space="0" w:color="auto"/>
                    <w:left w:val="none" w:sz="0" w:space="0" w:color="auto"/>
                    <w:bottom w:val="none" w:sz="0" w:space="0" w:color="auto"/>
                    <w:right w:val="none" w:sz="0" w:space="0" w:color="auto"/>
                  </w:divBdr>
                  <w:divsChild>
                    <w:div w:id="886994660">
                      <w:marLeft w:val="0"/>
                      <w:marRight w:val="0"/>
                      <w:marTop w:val="0"/>
                      <w:marBottom w:val="0"/>
                      <w:divBdr>
                        <w:top w:val="none" w:sz="0" w:space="0" w:color="auto"/>
                        <w:left w:val="none" w:sz="0" w:space="0" w:color="auto"/>
                        <w:bottom w:val="none" w:sz="0" w:space="0" w:color="auto"/>
                        <w:right w:val="none" w:sz="0" w:space="0" w:color="auto"/>
                      </w:divBdr>
                    </w:div>
                  </w:divsChild>
                </w:div>
                <w:div w:id="1405251020">
                  <w:marLeft w:val="0"/>
                  <w:marRight w:val="0"/>
                  <w:marTop w:val="0"/>
                  <w:marBottom w:val="0"/>
                  <w:divBdr>
                    <w:top w:val="none" w:sz="0" w:space="0" w:color="auto"/>
                    <w:left w:val="none" w:sz="0" w:space="0" w:color="auto"/>
                    <w:bottom w:val="none" w:sz="0" w:space="0" w:color="auto"/>
                    <w:right w:val="none" w:sz="0" w:space="0" w:color="auto"/>
                  </w:divBdr>
                  <w:divsChild>
                    <w:div w:id="33232433">
                      <w:marLeft w:val="0"/>
                      <w:marRight w:val="0"/>
                      <w:marTop w:val="0"/>
                      <w:marBottom w:val="0"/>
                      <w:divBdr>
                        <w:top w:val="none" w:sz="0" w:space="0" w:color="auto"/>
                        <w:left w:val="none" w:sz="0" w:space="0" w:color="auto"/>
                        <w:bottom w:val="none" w:sz="0" w:space="0" w:color="auto"/>
                        <w:right w:val="none" w:sz="0" w:space="0" w:color="auto"/>
                      </w:divBdr>
                    </w:div>
                    <w:div w:id="294725224">
                      <w:marLeft w:val="0"/>
                      <w:marRight w:val="0"/>
                      <w:marTop w:val="0"/>
                      <w:marBottom w:val="0"/>
                      <w:divBdr>
                        <w:top w:val="none" w:sz="0" w:space="0" w:color="auto"/>
                        <w:left w:val="none" w:sz="0" w:space="0" w:color="auto"/>
                        <w:bottom w:val="none" w:sz="0" w:space="0" w:color="auto"/>
                        <w:right w:val="none" w:sz="0" w:space="0" w:color="auto"/>
                      </w:divBdr>
                    </w:div>
                    <w:div w:id="132508746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516505049">
          <w:marLeft w:val="0"/>
          <w:marRight w:val="0"/>
          <w:marTop w:val="0"/>
          <w:marBottom w:val="0"/>
          <w:divBdr>
            <w:top w:val="none" w:sz="0" w:space="0" w:color="auto"/>
            <w:left w:val="none" w:sz="0" w:space="0" w:color="auto"/>
            <w:bottom w:val="none" w:sz="0" w:space="0" w:color="auto"/>
            <w:right w:val="none" w:sz="0" w:space="0" w:color="auto"/>
          </w:divBdr>
        </w:div>
        <w:div w:id="557981027">
          <w:marLeft w:val="0"/>
          <w:marRight w:val="0"/>
          <w:marTop w:val="0"/>
          <w:marBottom w:val="0"/>
          <w:divBdr>
            <w:top w:val="none" w:sz="0" w:space="0" w:color="auto"/>
            <w:left w:val="none" w:sz="0" w:space="0" w:color="auto"/>
            <w:bottom w:val="none" w:sz="0" w:space="0" w:color="auto"/>
            <w:right w:val="none" w:sz="0" w:space="0" w:color="auto"/>
          </w:divBdr>
        </w:div>
        <w:div w:id="566652915">
          <w:marLeft w:val="0"/>
          <w:marRight w:val="0"/>
          <w:marTop w:val="0"/>
          <w:marBottom w:val="0"/>
          <w:divBdr>
            <w:top w:val="none" w:sz="0" w:space="0" w:color="auto"/>
            <w:left w:val="none" w:sz="0" w:space="0" w:color="auto"/>
            <w:bottom w:val="none" w:sz="0" w:space="0" w:color="auto"/>
            <w:right w:val="none" w:sz="0" w:space="0" w:color="auto"/>
          </w:divBdr>
        </w:div>
        <w:div w:id="569847564">
          <w:marLeft w:val="0"/>
          <w:marRight w:val="0"/>
          <w:marTop w:val="0"/>
          <w:marBottom w:val="0"/>
          <w:divBdr>
            <w:top w:val="none" w:sz="0" w:space="0" w:color="auto"/>
            <w:left w:val="none" w:sz="0" w:space="0" w:color="auto"/>
            <w:bottom w:val="none" w:sz="0" w:space="0" w:color="auto"/>
            <w:right w:val="none" w:sz="0" w:space="0" w:color="auto"/>
          </w:divBdr>
        </w:div>
        <w:div w:id="572086154">
          <w:marLeft w:val="0"/>
          <w:marRight w:val="0"/>
          <w:marTop w:val="0"/>
          <w:marBottom w:val="0"/>
          <w:divBdr>
            <w:top w:val="none" w:sz="0" w:space="0" w:color="auto"/>
            <w:left w:val="none" w:sz="0" w:space="0" w:color="auto"/>
            <w:bottom w:val="none" w:sz="0" w:space="0" w:color="auto"/>
            <w:right w:val="none" w:sz="0" w:space="0" w:color="auto"/>
          </w:divBdr>
        </w:div>
        <w:div w:id="575557481">
          <w:marLeft w:val="0"/>
          <w:marRight w:val="0"/>
          <w:marTop w:val="0"/>
          <w:marBottom w:val="0"/>
          <w:divBdr>
            <w:top w:val="none" w:sz="0" w:space="0" w:color="auto"/>
            <w:left w:val="none" w:sz="0" w:space="0" w:color="auto"/>
            <w:bottom w:val="none" w:sz="0" w:space="0" w:color="auto"/>
            <w:right w:val="none" w:sz="0" w:space="0" w:color="auto"/>
          </w:divBdr>
        </w:div>
        <w:div w:id="576088085">
          <w:marLeft w:val="0"/>
          <w:marRight w:val="0"/>
          <w:marTop w:val="0"/>
          <w:marBottom w:val="0"/>
          <w:divBdr>
            <w:top w:val="none" w:sz="0" w:space="0" w:color="auto"/>
            <w:left w:val="none" w:sz="0" w:space="0" w:color="auto"/>
            <w:bottom w:val="none" w:sz="0" w:space="0" w:color="auto"/>
            <w:right w:val="none" w:sz="0" w:space="0" w:color="auto"/>
          </w:divBdr>
          <w:divsChild>
            <w:div w:id="47148654">
              <w:marLeft w:val="-75"/>
              <w:marRight w:val="0"/>
              <w:marTop w:val="30"/>
              <w:marBottom w:val="30"/>
              <w:divBdr>
                <w:top w:val="none" w:sz="0" w:space="0" w:color="auto"/>
                <w:left w:val="none" w:sz="0" w:space="0" w:color="auto"/>
                <w:bottom w:val="none" w:sz="0" w:space="0" w:color="auto"/>
                <w:right w:val="none" w:sz="0" w:space="0" w:color="auto"/>
              </w:divBdr>
              <w:divsChild>
                <w:div w:id="750781944">
                  <w:marLeft w:val="0"/>
                  <w:marRight w:val="0"/>
                  <w:marTop w:val="0"/>
                  <w:marBottom w:val="0"/>
                  <w:divBdr>
                    <w:top w:val="none" w:sz="0" w:space="0" w:color="auto"/>
                    <w:left w:val="none" w:sz="0" w:space="0" w:color="auto"/>
                    <w:bottom w:val="none" w:sz="0" w:space="0" w:color="auto"/>
                    <w:right w:val="none" w:sz="0" w:space="0" w:color="auto"/>
                  </w:divBdr>
                  <w:divsChild>
                    <w:div w:id="1975211492">
                      <w:marLeft w:val="0"/>
                      <w:marRight w:val="0"/>
                      <w:marTop w:val="0"/>
                      <w:marBottom w:val="0"/>
                      <w:divBdr>
                        <w:top w:val="none" w:sz="0" w:space="0" w:color="auto"/>
                        <w:left w:val="none" w:sz="0" w:space="0" w:color="auto"/>
                        <w:bottom w:val="none" w:sz="0" w:space="0" w:color="auto"/>
                        <w:right w:val="none" w:sz="0" w:space="0" w:color="auto"/>
                      </w:divBdr>
                    </w:div>
                  </w:divsChild>
                </w:div>
                <w:div w:id="933243679">
                  <w:marLeft w:val="0"/>
                  <w:marRight w:val="0"/>
                  <w:marTop w:val="0"/>
                  <w:marBottom w:val="0"/>
                  <w:divBdr>
                    <w:top w:val="none" w:sz="0" w:space="0" w:color="auto"/>
                    <w:left w:val="none" w:sz="0" w:space="0" w:color="auto"/>
                    <w:bottom w:val="none" w:sz="0" w:space="0" w:color="auto"/>
                    <w:right w:val="none" w:sz="0" w:space="0" w:color="auto"/>
                  </w:divBdr>
                  <w:divsChild>
                    <w:div w:id="576675294">
                      <w:marLeft w:val="0"/>
                      <w:marRight w:val="0"/>
                      <w:marTop w:val="0"/>
                      <w:marBottom w:val="0"/>
                      <w:divBdr>
                        <w:top w:val="none" w:sz="0" w:space="0" w:color="auto"/>
                        <w:left w:val="none" w:sz="0" w:space="0" w:color="auto"/>
                        <w:bottom w:val="none" w:sz="0" w:space="0" w:color="auto"/>
                        <w:right w:val="none" w:sz="0" w:space="0" w:color="auto"/>
                      </w:divBdr>
                    </w:div>
                  </w:divsChild>
                </w:div>
                <w:div w:id="934552541">
                  <w:marLeft w:val="0"/>
                  <w:marRight w:val="0"/>
                  <w:marTop w:val="0"/>
                  <w:marBottom w:val="0"/>
                  <w:divBdr>
                    <w:top w:val="none" w:sz="0" w:space="0" w:color="auto"/>
                    <w:left w:val="none" w:sz="0" w:space="0" w:color="auto"/>
                    <w:bottom w:val="none" w:sz="0" w:space="0" w:color="auto"/>
                    <w:right w:val="none" w:sz="0" w:space="0" w:color="auto"/>
                  </w:divBdr>
                  <w:divsChild>
                    <w:div w:id="588857053">
                      <w:marLeft w:val="0"/>
                      <w:marRight w:val="0"/>
                      <w:marTop w:val="0"/>
                      <w:marBottom w:val="0"/>
                      <w:divBdr>
                        <w:top w:val="none" w:sz="0" w:space="0" w:color="auto"/>
                        <w:left w:val="none" w:sz="0" w:space="0" w:color="auto"/>
                        <w:bottom w:val="none" w:sz="0" w:space="0" w:color="auto"/>
                        <w:right w:val="none" w:sz="0" w:space="0" w:color="auto"/>
                      </w:divBdr>
                    </w:div>
                  </w:divsChild>
                </w:div>
                <w:div w:id="951352771">
                  <w:marLeft w:val="0"/>
                  <w:marRight w:val="0"/>
                  <w:marTop w:val="0"/>
                  <w:marBottom w:val="0"/>
                  <w:divBdr>
                    <w:top w:val="none" w:sz="0" w:space="0" w:color="auto"/>
                    <w:left w:val="none" w:sz="0" w:space="0" w:color="auto"/>
                    <w:bottom w:val="none" w:sz="0" w:space="0" w:color="auto"/>
                    <w:right w:val="none" w:sz="0" w:space="0" w:color="auto"/>
                  </w:divBdr>
                  <w:divsChild>
                    <w:div w:id="1829244320">
                      <w:marLeft w:val="0"/>
                      <w:marRight w:val="0"/>
                      <w:marTop w:val="0"/>
                      <w:marBottom w:val="0"/>
                      <w:divBdr>
                        <w:top w:val="none" w:sz="0" w:space="0" w:color="auto"/>
                        <w:left w:val="none" w:sz="0" w:space="0" w:color="auto"/>
                        <w:bottom w:val="none" w:sz="0" w:space="0" w:color="auto"/>
                        <w:right w:val="none" w:sz="0" w:space="0" w:color="auto"/>
                      </w:divBdr>
                    </w:div>
                  </w:divsChild>
                </w:div>
                <w:div w:id="1048459705">
                  <w:marLeft w:val="0"/>
                  <w:marRight w:val="0"/>
                  <w:marTop w:val="0"/>
                  <w:marBottom w:val="0"/>
                  <w:divBdr>
                    <w:top w:val="none" w:sz="0" w:space="0" w:color="auto"/>
                    <w:left w:val="none" w:sz="0" w:space="0" w:color="auto"/>
                    <w:bottom w:val="none" w:sz="0" w:space="0" w:color="auto"/>
                    <w:right w:val="none" w:sz="0" w:space="0" w:color="auto"/>
                  </w:divBdr>
                  <w:divsChild>
                    <w:div w:id="1597402458">
                      <w:marLeft w:val="0"/>
                      <w:marRight w:val="0"/>
                      <w:marTop w:val="0"/>
                      <w:marBottom w:val="0"/>
                      <w:divBdr>
                        <w:top w:val="none" w:sz="0" w:space="0" w:color="auto"/>
                        <w:left w:val="none" w:sz="0" w:space="0" w:color="auto"/>
                        <w:bottom w:val="none" w:sz="0" w:space="0" w:color="auto"/>
                        <w:right w:val="none" w:sz="0" w:space="0" w:color="auto"/>
                      </w:divBdr>
                    </w:div>
                  </w:divsChild>
                </w:div>
                <w:div w:id="1071736225">
                  <w:marLeft w:val="0"/>
                  <w:marRight w:val="0"/>
                  <w:marTop w:val="0"/>
                  <w:marBottom w:val="0"/>
                  <w:divBdr>
                    <w:top w:val="none" w:sz="0" w:space="0" w:color="auto"/>
                    <w:left w:val="none" w:sz="0" w:space="0" w:color="auto"/>
                    <w:bottom w:val="none" w:sz="0" w:space="0" w:color="auto"/>
                    <w:right w:val="none" w:sz="0" w:space="0" w:color="auto"/>
                  </w:divBdr>
                  <w:divsChild>
                    <w:div w:id="268392412">
                      <w:marLeft w:val="0"/>
                      <w:marRight w:val="0"/>
                      <w:marTop w:val="0"/>
                      <w:marBottom w:val="0"/>
                      <w:divBdr>
                        <w:top w:val="none" w:sz="0" w:space="0" w:color="auto"/>
                        <w:left w:val="none" w:sz="0" w:space="0" w:color="auto"/>
                        <w:bottom w:val="none" w:sz="0" w:space="0" w:color="auto"/>
                        <w:right w:val="none" w:sz="0" w:space="0" w:color="auto"/>
                      </w:divBdr>
                    </w:div>
                  </w:divsChild>
                </w:div>
                <w:div w:id="1092357315">
                  <w:marLeft w:val="0"/>
                  <w:marRight w:val="0"/>
                  <w:marTop w:val="0"/>
                  <w:marBottom w:val="0"/>
                  <w:divBdr>
                    <w:top w:val="none" w:sz="0" w:space="0" w:color="auto"/>
                    <w:left w:val="none" w:sz="0" w:space="0" w:color="auto"/>
                    <w:bottom w:val="none" w:sz="0" w:space="0" w:color="auto"/>
                    <w:right w:val="none" w:sz="0" w:space="0" w:color="auto"/>
                  </w:divBdr>
                  <w:divsChild>
                    <w:div w:id="1426879011">
                      <w:marLeft w:val="0"/>
                      <w:marRight w:val="0"/>
                      <w:marTop w:val="0"/>
                      <w:marBottom w:val="0"/>
                      <w:divBdr>
                        <w:top w:val="none" w:sz="0" w:space="0" w:color="auto"/>
                        <w:left w:val="none" w:sz="0" w:space="0" w:color="auto"/>
                        <w:bottom w:val="none" w:sz="0" w:space="0" w:color="auto"/>
                        <w:right w:val="none" w:sz="0" w:space="0" w:color="auto"/>
                      </w:divBdr>
                    </w:div>
                  </w:divsChild>
                </w:div>
                <w:div w:id="1722973160">
                  <w:marLeft w:val="0"/>
                  <w:marRight w:val="0"/>
                  <w:marTop w:val="0"/>
                  <w:marBottom w:val="0"/>
                  <w:divBdr>
                    <w:top w:val="none" w:sz="0" w:space="0" w:color="auto"/>
                    <w:left w:val="none" w:sz="0" w:space="0" w:color="auto"/>
                    <w:bottom w:val="none" w:sz="0" w:space="0" w:color="auto"/>
                    <w:right w:val="none" w:sz="0" w:space="0" w:color="auto"/>
                  </w:divBdr>
                  <w:divsChild>
                    <w:div w:id="55293381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588120071">
          <w:marLeft w:val="0"/>
          <w:marRight w:val="0"/>
          <w:marTop w:val="0"/>
          <w:marBottom w:val="0"/>
          <w:divBdr>
            <w:top w:val="none" w:sz="0" w:space="0" w:color="auto"/>
            <w:left w:val="none" w:sz="0" w:space="0" w:color="auto"/>
            <w:bottom w:val="none" w:sz="0" w:space="0" w:color="auto"/>
            <w:right w:val="none" w:sz="0" w:space="0" w:color="auto"/>
          </w:divBdr>
        </w:div>
        <w:div w:id="599920322">
          <w:marLeft w:val="0"/>
          <w:marRight w:val="0"/>
          <w:marTop w:val="0"/>
          <w:marBottom w:val="0"/>
          <w:divBdr>
            <w:top w:val="none" w:sz="0" w:space="0" w:color="auto"/>
            <w:left w:val="none" w:sz="0" w:space="0" w:color="auto"/>
            <w:bottom w:val="none" w:sz="0" w:space="0" w:color="auto"/>
            <w:right w:val="none" w:sz="0" w:space="0" w:color="auto"/>
          </w:divBdr>
          <w:divsChild>
            <w:div w:id="1143888846">
              <w:marLeft w:val="0"/>
              <w:marRight w:val="0"/>
              <w:marTop w:val="0"/>
              <w:marBottom w:val="0"/>
              <w:divBdr>
                <w:top w:val="none" w:sz="0" w:space="0" w:color="auto"/>
                <w:left w:val="none" w:sz="0" w:space="0" w:color="auto"/>
                <w:bottom w:val="none" w:sz="0" w:space="0" w:color="auto"/>
                <w:right w:val="none" w:sz="0" w:space="0" w:color="auto"/>
              </w:divBdr>
            </w:div>
          </w:divsChild>
        </w:div>
        <w:div w:id="622614275">
          <w:marLeft w:val="0"/>
          <w:marRight w:val="0"/>
          <w:marTop w:val="0"/>
          <w:marBottom w:val="0"/>
          <w:divBdr>
            <w:top w:val="none" w:sz="0" w:space="0" w:color="auto"/>
            <w:left w:val="none" w:sz="0" w:space="0" w:color="auto"/>
            <w:bottom w:val="none" w:sz="0" w:space="0" w:color="auto"/>
            <w:right w:val="none" w:sz="0" w:space="0" w:color="auto"/>
          </w:divBdr>
        </w:div>
        <w:div w:id="637613441">
          <w:marLeft w:val="0"/>
          <w:marRight w:val="0"/>
          <w:marTop w:val="0"/>
          <w:marBottom w:val="0"/>
          <w:divBdr>
            <w:top w:val="none" w:sz="0" w:space="0" w:color="auto"/>
            <w:left w:val="none" w:sz="0" w:space="0" w:color="auto"/>
            <w:bottom w:val="none" w:sz="0" w:space="0" w:color="auto"/>
            <w:right w:val="none" w:sz="0" w:space="0" w:color="auto"/>
          </w:divBdr>
        </w:div>
        <w:div w:id="653293281">
          <w:marLeft w:val="0"/>
          <w:marRight w:val="0"/>
          <w:marTop w:val="0"/>
          <w:marBottom w:val="0"/>
          <w:divBdr>
            <w:top w:val="none" w:sz="0" w:space="0" w:color="auto"/>
            <w:left w:val="none" w:sz="0" w:space="0" w:color="auto"/>
            <w:bottom w:val="none" w:sz="0" w:space="0" w:color="auto"/>
            <w:right w:val="none" w:sz="0" w:space="0" w:color="auto"/>
          </w:divBdr>
        </w:div>
        <w:div w:id="653799355">
          <w:marLeft w:val="0"/>
          <w:marRight w:val="0"/>
          <w:marTop w:val="0"/>
          <w:marBottom w:val="0"/>
          <w:divBdr>
            <w:top w:val="none" w:sz="0" w:space="0" w:color="auto"/>
            <w:left w:val="none" w:sz="0" w:space="0" w:color="auto"/>
            <w:bottom w:val="none" w:sz="0" w:space="0" w:color="auto"/>
            <w:right w:val="none" w:sz="0" w:space="0" w:color="auto"/>
          </w:divBdr>
        </w:div>
        <w:div w:id="665668287">
          <w:marLeft w:val="0"/>
          <w:marRight w:val="0"/>
          <w:marTop w:val="0"/>
          <w:marBottom w:val="0"/>
          <w:divBdr>
            <w:top w:val="none" w:sz="0" w:space="0" w:color="auto"/>
            <w:left w:val="none" w:sz="0" w:space="0" w:color="auto"/>
            <w:bottom w:val="none" w:sz="0" w:space="0" w:color="auto"/>
            <w:right w:val="none" w:sz="0" w:space="0" w:color="auto"/>
          </w:divBdr>
        </w:div>
        <w:div w:id="675618072">
          <w:marLeft w:val="0"/>
          <w:marRight w:val="0"/>
          <w:marTop w:val="0"/>
          <w:marBottom w:val="0"/>
          <w:divBdr>
            <w:top w:val="none" w:sz="0" w:space="0" w:color="auto"/>
            <w:left w:val="none" w:sz="0" w:space="0" w:color="auto"/>
            <w:bottom w:val="none" w:sz="0" w:space="0" w:color="auto"/>
            <w:right w:val="none" w:sz="0" w:space="0" w:color="auto"/>
          </w:divBdr>
        </w:div>
        <w:div w:id="713770474">
          <w:marLeft w:val="0"/>
          <w:marRight w:val="0"/>
          <w:marTop w:val="0"/>
          <w:marBottom w:val="0"/>
          <w:divBdr>
            <w:top w:val="none" w:sz="0" w:space="0" w:color="auto"/>
            <w:left w:val="none" w:sz="0" w:space="0" w:color="auto"/>
            <w:bottom w:val="none" w:sz="0" w:space="0" w:color="auto"/>
            <w:right w:val="none" w:sz="0" w:space="0" w:color="auto"/>
          </w:divBdr>
        </w:div>
        <w:div w:id="732236130">
          <w:marLeft w:val="0"/>
          <w:marRight w:val="0"/>
          <w:marTop w:val="0"/>
          <w:marBottom w:val="0"/>
          <w:divBdr>
            <w:top w:val="none" w:sz="0" w:space="0" w:color="auto"/>
            <w:left w:val="none" w:sz="0" w:space="0" w:color="auto"/>
            <w:bottom w:val="none" w:sz="0" w:space="0" w:color="auto"/>
            <w:right w:val="none" w:sz="0" w:space="0" w:color="auto"/>
          </w:divBdr>
        </w:div>
        <w:div w:id="763721428">
          <w:marLeft w:val="0"/>
          <w:marRight w:val="0"/>
          <w:marTop w:val="0"/>
          <w:marBottom w:val="0"/>
          <w:divBdr>
            <w:top w:val="none" w:sz="0" w:space="0" w:color="auto"/>
            <w:left w:val="none" w:sz="0" w:space="0" w:color="auto"/>
            <w:bottom w:val="none" w:sz="0" w:space="0" w:color="auto"/>
            <w:right w:val="none" w:sz="0" w:space="0" w:color="auto"/>
          </w:divBdr>
        </w:div>
        <w:div w:id="768937579">
          <w:marLeft w:val="0"/>
          <w:marRight w:val="0"/>
          <w:marTop w:val="0"/>
          <w:marBottom w:val="0"/>
          <w:divBdr>
            <w:top w:val="none" w:sz="0" w:space="0" w:color="auto"/>
            <w:left w:val="none" w:sz="0" w:space="0" w:color="auto"/>
            <w:bottom w:val="none" w:sz="0" w:space="0" w:color="auto"/>
            <w:right w:val="none" w:sz="0" w:space="0" w:color="auto"/>
          </w:divBdr>
          <w:divsChild>
            <w:div w:id="113447415">
              <w:marLeft w:val="0"/>
              <w:marRight w:val="0"/>
              <w:marTop w:val="0"/>
              <w:marBottom w:val="0"/>
              <w:divBdr>
                <w:top w:val="none" w:sz="0" w:space="0" w:color="auto"/>
                <w:left w:val="none" w:sz="0" w:space="0" w:color="auto"/>
                <w:bottom w:val="none" w:sz="0" w:space="0" w:color="auto"/>
                <w:right w:val="none" w:sz="0" w:space="0" w:color="auto"/>
              </w:divBdr>
            </w:div>
            <w:div w:id="1036660895">
              <w:marLeft w:val="0"/>
              <w:marRight w:val="0"/>
              <w:marTop w:val="0"/>
              <w:marBottom w:val="0"/>
              <w:divBdr>
                <w:top w:val="none" w:sz="0" w:space="0" w:color="auto"/>
                <w:left w:val="none" w:sz="0" w:space="0" w:color="auto"/>
                <w:bottom w:val="none" w:sz="0" w:space="0" w:color="auto"/>
                <w:right w:val="none" w:sz="0" w:space="0" w:color="auto"/>
              </w:divBdr>
            </w:div>
            <w:div w:id="1342853434">
              <w:marLeft w:val="0"/>
              <w:marRight w:val="0"/>
              <w:marTop w:val="0"/>
              <w:marBottom w:val="0"/>
              <w:divBdr>
                <w:top w:val="none" w:sz="0" w:space="0" w:color="auto"/>
                <w:left w:val="none" w:sz="0" w:space="0" w:color="auto"/>
                <w:bottom w:val="none" w:sz="0" w:space="0" w:color="auto"/>
                <w:right w:val="none" w:sz="0" w:space="0" w:color="auto"/>
              </w:divBdr>
            </w:div>
            <w:div w:id="1745101668">
              <w:marLeft w:val="0"/>
              <w:marRight w:val="0"/>
              <w:marTop w:val="0"/>
              <w:marBottom w:val="0"/>
              <w:divBdr>
                <w:top w:val="none" w:sz="0" w:space="0" w:color="auto"/>
                <w:left w:val="none" w:sz="0" w:space="0" w:color="auto"/>
                <w:bottom w:val="none" w:sz="0" w:space="0" w:color="auto"/>
                <w:right w:val="none" w:sz="0" w:space="0" w:color="auto"/>
              </w:divBdr>
            </w:div>
          </w:divsChild>
        </w:div>
        <w:div w:id="771166294">
          <w:marLeft w:val="0"/>
          <w:marRight w:val="0"/>
          <w:marTop w:val="0"/>
          <w:marBottom w:val="0"/>
          <w:divBdr>
            <w:top w:val="none" w:sz="0" w:space="0" w:color="auto"/>
            <w:left w:val="none" w:sz="0" w:space="0" w:color="auto"/>
            <w:bottom w:val="none" w:sz="0" w:space="0" w:color="auto"/>
            <w:right w:val="none" w:sz="0" w:space="0" w:color="auto"/>
          </w:divBdr>
        </w:div>
        <w:div w:id="780415391">
          <w:marLeft w:val="0"/>
          <w:marRight w:val="0"/>
          <w:marTop w:val="0"/>
          <w:marBottom w:val="0"/>
          <w:divBdr>
            <w:top w:val="none" w:sz="0" w:space="0" w:color="auto"/>
            <w:left w:val="none" w:sz="0" w:space="0" w:color="auto"/>
            <w:bottom w:val="none" w:sz="0" w:space="0" w:color="auto"/>
            <w:right w:val="none" w:sz="0" w:space="0" w:color="auto"/>
          </w:divBdr>
        </w:div>
        <w:div w:id="812523032">
          <w:marLeft w:val="0"/>
          <w:marRight w:val="0"/>
          <w:marTop w:val="0"/>
          <w:marBottom w:val="0"/>
          <w:divBdr>
            <w:top w:val="none" w:sz="0" w:space="0" w:color="auto"/>
            <w:left w:val="none" w:sz="0" w:space="0" w:color="auto"/>
            <w:bottom w:val="none" w:sz="0" w:space="0" w:color="auto"/>
            <w:right w:val="none" w:sz="0" w:space="0" w:color="auto"/>
          </w:divBdr>
        </w:div>
        <w:div w:id="813450546">
          <w:marLeft w:val="0"/>
          <w:marRight w:val="0"/>
          <w:marTop w:val="0"/>
          <w:marBottom w:val="0"/>
          <w:divBdr>
            <w:top w:val="none" w:sz="0" w:space="0" w:color="auto"/>
            <w:left w:val="none" w:sz="0" w:space="0" w:color="auto"/>
            <w:bottom w:val="none" w:sz="0" w:space="0" w:color="auto"/>
            <w:right w:val="none" w:sz="0" w:space="0" w:color="auto"/>
          </w:divBdr>
          <w:divsChild>
            <w:div w:id="1518538054">
              <w:marLeft w:val="-75"/>
              <w:marRight w:val="0"/>
              <w:marTop w:val="30"/>
              <w:marBottom w:val="30"/>
              <w:divBdr>
                <w:top w:val="none" w:sz="0" w:space="0" w:color="auto"/>
                <w:left w:val="none" w:sz="0" w:space="0" w:color="auto"/>
                <w:bottom w:val="none" w:sz="0" w:space="0" w:color="auto"/>
                <w:right w:val="none" w:sz="0" w:space="0" w:color="auto"/>
              </w:divBdr>
              <w:divsChild>
                <w:div w:id="39673339">
                  <w:marLeft w:val="0"/>
                  <w:marRight w:val="0"/>
                  <w:marTop w:val="0"/>
                  <w:marBottom w:val="0"/>
                  <w:divBdr>
                    <w:top w:val="none" w:sz="0" w:space="0" w:color="auto"/>
                    <w:left w:val="none" w:sz="0" w:space="0" w:color="auto"/>
                    <w:bottom w:val="none" w:sz="0" w:space="0" w:color="auto"/>
                    <w:right w:val="none" w:sz="0" w:space="0" w:color="auto"/>
                  </w:divBdr>
                  <w:divsChild>
                    <w:div w:id="488137224">
                      <w:marLeft w:val="0"/>
                      <w:marRight w:val="0"/>
                      <w:marTop w:val="0"/>
                      <w:marBottom w:val="0"/>
                      <w:divBdr>
                        <w:top w:val="none" w:sz="0" w:space="0" w:color="auto"/>
                        <w:left w:val="none" w:sz="0" w:space="0" w:color="auto"/>
                        <w:bottom w:val="none" w:sz="0" w:space="0" w:color="auto"/>
                        <w:right w:val="none" w:sz="0" w:space="0" w:color="auto"/>
                      </w:divBdr>
                    </w:div>
                  </w:divsChild>
                </w:div>
                <w:div w:id="317616450">
                  <w:marLeft w:val="0"/>
                  <w:marRight w:val="0"/>
                  <w:marTop w:val="0"/>
                  <w:marBottom w:val="0"/>
                  <w:divBdr>
                    <w:top w:val="none" w:sz="0" w:space="0" w:color="auto"/>
                    <w:left w:val="none" w:sz="0" w:space="0" w:color="auto"/>
                    <w:bottom w:val="none" w:sz="0" w:space="0" w:color="auto"/>
                    <w:right w:val="none" w:sz="0" w:space="0" w:color="auto"/>
                  </w:divBdr>
                </w:div>
                <w:div w:id="485971615">
                  <w:marLeft w:val="0"/>
                  <w:marRight w:val="0"/>
                  <w:marTop w:val="0"/>
                  <w:marBottom w:val="0"/>
                  <w:divBdr>
                    <w:top w:val="none" w:sz="0" w:space="0" w:color="auto"/>
                    <w:left w:val="none" w:sz="0" w:space="0" w:color="auto"/>
                    <w:bottom w:val="none" w:sz="0" w:space="0" w:color="auto"/>
                    <w:right w:val="none" w:sz="0" w:space="0" w:color="auto"/>
                  </w:divBdr>
                  <w:divsChild>
                    <w:div w:id="548692566">
                      <w:marLeft w:val="0"/>
                      <w:marRight w:val="0"/>
                      <w:marTop w:val="0"/>
                      <w:marBottom w:val="0"/>
                      <w:divBdr>
                        <w:top w:val="none" w:sz="0" w:space="0" w:color="auto"/>
                        <w:left w:val="none" w:sz="0" w:space="0" w:color="auto"/>
                        <w:bottom w:val="none" w:sz="0" w:space="0" w:color="auto"/>
                        <w:right w:val="none" w:sz="0" w:space="0" w:color="auto"/>
                      </w:divBdr>
                    </w:div>
                  </w:divsChild>
                </w:div>
                <w:div w:id="492919564">
                  <w:marLeft w:val="0"/>
                  <w:marRight w:val="0"/>
                  <w:marTop w:val="0"/>
                  <w:marBottom w:val="0"/>
                  <w:divBdr>
                    <w:top w:val="none" w:sz="0" w:space="0" w:color="auto"/>
                    <w:left w:val="none" w:sz="0" w:space="0" w:color="auto"/>
                    <w:bottom w:val="none" w:sz="0" w:space="0" w:color="auto"/>
                    <w:right w:val="none" w:sz="0" w:space="0" w:color="auto"/>
                  </w:divBdr>
                  <w:divsChild>
                    <w:div w:id="109917533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814375787">
          <w:marLeft w:val="0"/>
          <w:marRight w:val="0"/>
          <w:marTop w:val="0"/>
          <w:marBottom w:val="0"/>
          <w:divBdr>
            <w:top w:val="none" w:sz="0" w:space="0" w:color="auto"/>
            <w:left w:val="none" w:sz="0" w:space="0" w:color="auto"/>
            <w:bottom w:val="none" w:sz="0" w:space="0" w:color="auto"/>
            <w:right w:val="none" w:sz="0" w:space="0" w:color="auto"/>
          </w:divBdr>
        </w:div>
        <w:div w:id="862745989">
          <w:marLeft w:val="0"/>
          <w:marRight w:val="0"/>
          <w:marTop w:val="0"/>
          <w:marBottom w:val="0"/>
          <w:divBdr>
            <w:top w:val="none" w:sz="0" w:space="0" w:color="auto"/>
            <w:left w:val="none" w:sz="0" w:space="0" w:color="auto"/>
            <w:bottom w:val="none" w:sz="0" w:space="0" w:color="auto"/>
            <w:right w:val="none" w:sz="0" w:space="0" w:color="auto"/>
          </w:divBdr>
        </w:div>
        <w:div w:id="929967772">
          <w:marLeft w:val="0"/>
          <w:marRight w:val="0"/>
          <w:marTop w:val="0"/>
          <w:marBottom w:val="0"/>
          <w:divBdr>
            <w:top w:val="none" w:sz="0" w:space="0" w:color="auto"/>
            <w:left w:val="none" w:sz="0" w:space="0" w:color="auto"/>
            <w:bottom w:val="none" w:sz="0" w:space="0" w:color="auto"/>
            <w:right w:val="none" w:sz="0" w:space="0" w:color="auto"/>
          </w:divBdr>
        </w:div>
        <w:div w:id="938871904">
          <w:marLeft w:val="0"/>
          <w:marRight w:val="0"/>
          <w:marTop w:val="0"/>
          <w:marBottom w:val="0"/>
          <w:divBdr>
            <w:top w:val="none" w:sz="0" w:space="0" w:color="auto"/>
            <w:left w:val="none" w:sz="0" w:space="0" w:color="auto"/>
            <w:bottom w:val="none" w:sz="0" w:space="0" w:color="auto"/>
            <w:right w:val="none" w:sz="0" w:space="0" w:color="auto"/>
          </w:divBdr>
          <w:divsChild>
            <w:div w:id="1728844009">
              <w:marLeft w:val="-75"/>
              <w:marRight w:val="0"/>
              <w:marTop w:val="30"/>
              <w:marBottom w:val="30"/>
              <w:divBdr>
                <w:top w:val="none" w:sz="0" w:space="0" w:color="auto"/>
                <w:left w:val="none" w:sz="0" w:space="0" w:color="auto"/>
                <w:bottom w:val="none" w:sz="0" w:space="0" w:color="auto"/>
                <w:right w:val="none" w:sz="0" w:space="0" w:color="auto"/>
              </w:divBdr>
              <w:divsChild>
                <w:div w:id="205525772">
                  <w:marLeft w:val="0"/>
                  <w:marRight w:val="0"/>
                  <w:marTop w:val="0"/>
                  <w:marBottom w:val="0"/>
                  <w:divBdr>
                    <w:top w:val="none" w:sz="0" w:space="0" w:color="auto"/>
                    <w:left w:val="none" w:sz="0" w:space="0" w:color="auto"/>
                    <w:bottom w:val="none" w:sz="0" w:space="0" w:color="auto"/>
                    <w:right w:val="none" w:sz="0" w:space="0" w:color="auto"/>
                  </w:divBdr>
                  <w:divsChild>
                    <w:div w:id="1180046371">
                      <w:marLeft w:val="0"/>
                      <w:marRight w:val="0"/>
                      <w:marTop w:val="0"/>
                      <w:marBottom w:val="0"/>
                      <w:divBdr>
                        <w:top w:val="none" w:sz="0" w:space="0" w:color="auto"/>
                        <w:left w:val="none" w:sz="0" w:space="0" w:color="auto"/>
                        <w:bottom w:val="none" w:sz="0" w:space="0" w:color="auto"/>
                        <w:right w:val="none" w:sz="0" w:space="0" w:color="auto"/>
                      </w:divBdr>
                    </w:div>
                  </w:divsChild>
                </w:div>
                <w:div w:id="777599295">
                  <w:marLeft w:val="0"/>
                  <w:marRight w:val="0"/>
                  <w:marTop w:val="0"/>
                  <w:marBottom w:val="0"/>
                  <w:divBdr>
                    <w:top w:val="none" w:sz="0" w:space="0" w:color="auto"/>
                    <w:left w:val="none" w:sz="0" w:space="0" w:color="auto"/>
                    <w:bottom w:val="none" w:sz="0" w:space="0" w:color="auto"/>
                    <w:right w:val="none" w:sz="0" w:space="0" w:color="auto"/>
                  </w:divBdr>
                  <w:divsChild>
                    <w:div w:id="526260006">
                      <w:marLeft w:val="0"/>
                      <w:marRight w:val="0"/>
                      <w:marTop w:val="0"/>
                      <w:marBottom w:val="0"/>
                      <w:divBdr>
                        <w:top w:val="none" w:sz="0" w:space="0" w:color="auto"/>
                        <w:left w:val="none" w:sz="0" w:space="0" w:color="auto"/>
                        <w:bottom w:val="none" w:sz="0" w:space="0" w:color="auto"/>
                        <w:right w:val="none" w:sz="0" w:space="0" w:color="auto"/>
                      </w:divBdr>
                    </w:div>
                  </w:divsChild>
                </w:div>
                <w:div w:id="965162454">
                  <w:marLeft w:val="0"/>
                  <w:marRight w:val="0"/>
                  <w:marTop w:val="0"/>
                  <w:marBottom w:val="0"/>
                  <w:divBdr>
                    <w:top w:val="none" w:sz="0" w:space="0" w:color="auto"/>
                    <w:left w:val="none" w:sz="0" w:space="0" w:color="auto"/>
                    <w:bottom w:val="none" w:sz="0" w:space="0" w:color="auto"/>
                    <w:right w:val="none" w:sz="0" w:space="0" w:color="auto"/>
                  </w:divBdr>
                  <w:divsChild>
                    <w:div w:id="1162575595">
                      <w:marLeft w:val="0"/>
                      <w:marRight w:val="0"/>
                      <w:marTop w:val="0"/>
                      <w:marBottom w:val="0"/>
                      <w:divBdr>
                        <w:top w:val="none" w:sz="0" w:space="0" w:color="auto"/>
                        <w:left w:val="none" w:sz="0" w:space="0" w:color="auto"/>
                        <w:bottom w:val="none" w:sz="0" w:space="0" w:color="auto"/>
                        <w:right w:val="none" w:sz="0" w:space="0" w:color="auto"/>
                      </w:divBdr>
                    </w:div>
                  </w:divsChild>
                </w:div>
                <w:div w:id="1185945380">
                  <w:marLeft w:val="0"/>
                  <w:marRight w:val="0"/>
                  <w:marTop w:val="0"/>
                  <w:marBottom w:val="0"/>
                  <w:divBdr>
                    <w:top w:val="none" w:sz="0" w:space="0" w:color="auto"/>
                    <w:left w:val="none" w:sz="0" w:space="0" w:color="auto"/>
                    <w:bottom w:val="none" w:sz="0" w:space="0" w:color="auto"/>
                    <w:right w:val="none" w:sz="0" w:space="0" w:color="auto"/>
                  </w:divBdr>
                  <w:divsChild>
                    <w:div w:id="514348700">
                      <w:marLeft w:val="0"/>
                      <w:marRight w:val="0"/>
                      <w:marTop w:val="0"/>
                      <w:marBottom w:val="0"/>
                      <w:divBdr>
                        <w:top w:val="none" w:sz="0" w:space="0" w:color="auto"/>
                        <w:left w:val="none" w:sz="0" w:space="0" w:color="auto"/>
                        <w:bottom w:val="none" w:sz="0" w:space="0" w:color="auto"/>
                        <w:right w:val="none" w:sz="0" w:space="0" w:color="auto"/>
                      </w:divBdr>
                    </w:div>
                  </w:divsChild>
                </w:div>
                <w:div w:id="1340354966">
                  <w:marLeft w:val="0"/>
                  <w:marRight w:val="0"/>
                  <w:marTop w:val="0"/>
                  <w:marBottom w:val="0"/>
                  <w:divBdr>
                    <w:top w:val="none" w:sz="0" w:space="0" w:color="auto"/>
                    <w:left w:val="none" w:sz="0" w:space="0" w:color="auto"/>
                    <w:bottom w:val="none" w:sz="0" w:space="0" w:color="auto"/>
                    <w:right w:val="none" w:sz="0" w:space="0" w:color="auto"/>
                  </w:divBdr>
                  <w:divsChild>
                    <w:div w:id="1060444437">
                      <w:marLeft w:val="0"/>
                      <w:marRight w:val="0"/>
                      <w:marTop w:val="0"/>
                      <w:marBottom w:val="0"/>
                      <w:divBdr>
                        <w:top w:val="none" w:sz="0" w:space="0" w:color="auto"/>
                        <w:left w:val="none" w:sz="0" w:space="0" w:color="auto"/>
                        <w:bottom w:val="none" w:sz="0" w:space="0" w:color="auto"/>
                        <w:right w:val="none" w:sz="0" w:space="0" w:color="auto"/>
                      </w:divBdr>
                    </w:div>
                  </w:divsChild>
                </w:div>
                <w:div w:id="2014261425">
                  <w:marLeft w:val="0"/>
                  <w:marRight w:val="0"/>
                  <w:marTop w:val="0"/>
                  <w:marBottom w:val="0"/>
                  <w:divBdr>
                    <w:top w:val="none" w:sz="0" w:space="0" w:color="auto"/>
                    <w:left w:val="none" w:sz="0" w:space="0" w:color="auto"/>
                    <w:bottom w:val="none" w:sz="0" w:space="0" w:color="auto"/>
                    <w:right w:val="none" w:sz="0" w:space="0" w:color="auto"/>
                  </w:divBdr>
                  <w:divsChild>
                    <w:div w:id="31569410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990673737">
          <w:marLeft w:val="0"/>
          <w:marRight w:val="0"/>
          <w:marTop w:val="0"/>
          <w:marBottom w:val="0"/>
          <w:divBdr>
            <w:top w:val="none" w:sz="0" w:space="0" w:color="auto"/>
            <w:left w:val="none" w:sz="0" w:space="0" w:color="auto"/>
            <w:bottom w:val="none" w:sz="0" w:space="0" w:color="auto"/>
            <w:right w:val="none" w:sz="0" w:space="0" w:color="auto"/>
          </w:divBdr>
        </w:div>
        <w:div w:id="1010570537">
          <w:marLeft w:val="0"/>
          <w:marRight w:val="0"/>
          <w:marTop w:val="0"/>
          <w:marBottom w:val="0"/>
          <w:divBdr>
            <w:top w:val="none" w:sz="0" w:space="0" w:color="auto"/>
            <w:left w:val="none" w:sz="0" w:space="0" w:color="auto"/>
            <w:bottom w:val="none" w:sz="0" w:space="0" w:color="auto"/>
            <w:right w:val="none" w:sz="0" w:space="0" w:color="auto"/>
          </w:divBdr>
        </w:div>
        <w:div w:id="1016273595">
          <w:marLeft w:val="0"/>
          <w:marRight w:val="0"/>
          <w:marTop w:val="0"/>
          <w:marBottom w:val="0"/>
          <w:divBdr>
            <w:top w:val="none" w:sz="0" w:space="0" w:color="auto"/>
            <w:left w:val="none" w:sz="0" w:space="0" w:color="auto"/>
            <w:bottom w:val="none" w:sz="0" w:space="0" w:color="auto"/>
            <w:right w:val="none" w:sz="0" w:space="0" w:color="auto"/>
          </w:divBdr>
        </w:div>
        <w:div w:id="1018582152">
          <w:marLeft w:val="0"/>
          <w:marRight w:val="0"/>
          <w:marTop w:val="0"/>
          <w:marBottom w:val="0"/>
          <w:divBdr>
            <w:top w:val="none" w:sz="0" w:space="0" w:color="auto"/>
            <w:left w:val="none" w:sz="0" w:space="0" w:color="auto"/>
            <w:bottom w:val="none" w:sz="0" w:space="0" w:color="auto"/>
            <w:right w:val="none" w:sz="0" w:space="0" w:color="auto"/>
          </w:divBdr>
          <w:divsChild>
            <w:div w:id="909076392">
              <w:marLeft w:val="-75"/>
              <w:marRight w:val="0"/>
              <w:marTop w:val="30"/>
              <w:marBottom w:val="30"/>
              <w:divBdr>
                <w:top w:val="none" w:sz="0" w:space="0" w:color="auto"/>
                <w:left w:val="none" w:sz="0" w:space="0" w:color="auto"/>
                <w:bottom w:val="none" w:sz="0" w:space="0" w:color="auto"/>
                <w:right w:val="none" w:sz="0" w:space="0" w:color="auto"/>
              </w:divBdr>
              <w:divsChild>
                <w:div w:id="3944819">
                  <w:marLeft w:val="0"/>
                  <w:marRight w:val="0"/>
                  <w:marTop w:val="0"/>
                  <w:marBottom w:val="0"/>
                  <w:divBdr>
                    <w:top w:val="none" w:sz="0" w:space="0" w:color="auto"/>
                    <w:left w:val="none" w:sz="0" w:space="0" w:color="auto"/>
                    <w:bottom w:val="none" w:sz="0" w:space="0" w:color="auto"/>
                    <w:right w:val="none" w:sz="0" w:space="0" w:color="auto"/>
                  </w:divBdr>
                  <w:divsChild>
                    <w:div w:id="1121455528">
                      <w:marLeft w:val="0"/>
                      <w:marRight w:val="0"/>
                      <w:marTop w:val="0"/>
                      <w:marBottom w:val="0"/>
                      <w:divBdr>
                        <w:top w:val="none" w:sz="0" w:space="0" w:color="auto"/>
                        <w:left w:val="none" w:sz="0" w:space="0" w:color="auto"/>
                        <w:bottom w:val="none" w:sz="0" w:space="0" w:color="auto"/>
                        <w:right w:val="none" w:sz="0" w:space="0" w:color="auto"/>
                      </w:divBdr>
                    </w:div>
                  </w:divsChild>
                </w:div>
                <w:div w:id="88281135">
                  <w:marLeft w:val="0"/>
                  <w:marRight w:val="0"/>
                  <w:marTop w:val="0"/>
                  <w:marBottom w:val="0"/>
                  <w:divBdr>
                    <w:top w:val="none" w:sz="0" w:space="0" w:color="auto"/>
                    <w:left w:val="none" w:sz="0" w:space="0" w:color="auto"/>
                    <w:bottom w:val="none" w:sz="0" w:space="0" w:color="auto"/>
                    <w:right w:val="none" w:sz="0" w:space="0" w:color="auto"/>
                  </w:divBdr>
                  <w:divsChild>
                    <w:div w:id="1402558569">
                      <w:marLeft w:val="0"/>
                      <w:marRight w:val="0"/>
                      <w:marTop w:val="0"/>
                      <w:marBottom w:val="0"/>
                      <w:divBdr>
                        <w:top w:val="none" w:sz="0" w:space="0" w:color="auto"/>
                        <w:left w:val="none" w:sz="0" w:space="0" w:color="auto"/>
                        <w:bottom w:val="none" w:sz="0" w:space="0" w:color="auto"/>
                        <w:right w:val="none" w:sz="0" w:space="0" w:color="auto"/>
                      </w:divBdr>
                    </w:div>
                    <w:div w:id="1487549440">
                      <w:marLeft w:val="0"/>
                      <w:marRight w:val="0"/>
                      <w:marTop w:val="0"/>
                      <w:marBottom w:val="0"/>
                      <w:divBdr>
                        <w:top w:val="none" w:sz="0" w:space="0" w:color="auto"/>
                        <w:left w:val="none" w:sz="0" w:space="0" w:color="auto"/>
                        <w:bottom w:val="none" w:sz="0" w:space="0" w:color="auto"/>
                        <w:right w:val="none" w:sz="0" w:space="0" w:color="auto"/>
                      </w:divBdr>
                    </w:div>
                  </w:divsChild>
                </w:div>
                <w:div w:id="145166278">
                  <w:marLeft w:val="0"/>
                  <w:marRight w:val="0"/>
                  <w:marTop w:val="0"/>
                  <w:marBottom w:val="0"/>
                  <w:divBdr>
                    <w:top w:val="none" w:sz="0" w:space="0" w:color="auto"/>
                    <w:left w:val="none" w:sz="0" w:space="0" w:color="auto"/>
                    <w:bottom w:val="none" w:sz="0" w:space="0" w:color="auto"/>
                    <w:right w:val="none" w:sz="0" w:space="0" w:color="auto"/>
                  </w:divBdr>
                </w:div>
                <w:div w:id="162089309">
                  <w:marLeft w:val="0"/>
                  <w:marRight w:val="0"/>
                  <w:marTop w:val="0"/>
                  <w:marBottom w:val="0"/>
                  <w:divBdr>
                    <w:top w:val="none" w:sz="0" w:space="0" w:color="auto"/>
                    <w:left w:val="none" w:sz="0" w:space="0" w:color="auto"/>
                    <w:bottom w:val="none" w:sz="0" w:space="0" w:color="auto"/>
                    <w:right w:val="none" w:sz="0" w:space="0" w:color="auto"/>
                  </w:divBdr>
                  <w:divsChild>
                    <w:div w:id="1921283858">
                      <w:marLeft w:val="0"/>
                      <w:marRight w:val="0"/>
                      <w:marTop w:val="0"/>
                      <w:marBottom w:val="0"/>
                      <w:divBdr>
                        <w:top w:val="none" w:sz="0" w:space="0" w:color="auto"/>
                        <w:left w:val="none" w:sz="0" w:space="0" w:color="auto"/>
                        <w:bottom w:val="none" w:sz="0" w:space="0" w:color="auto"/>
                        <w:right w:val="none" w:sz="0" w:space="0" w:color="auto"/>
                      </w:divBdr>
                    </w:div>
                  </w:divsChild>
                </w:div>
                <w:div w:id="251163202">
                  <w:marLeft w:val="0"/>
                  <w:marRight w:val="0"/>
                  <w:marTop w:val="0"/>
                  <w:marBottom w:val="0"/>
                  <w:divBdr>
                    <w:top w:val="none" w:sz="0" w:space="0" w:color="auto"/>
                    <w:left w:val="none" w:sz="0" w:space="0" w:color="auto"/>
                    <w:bottom w:val="none" w:sz="0" w:space="0" w:color="auto"/>
                    <w:right w:val="none" w:sz="0" w:space="0" w:color="auto"/>
                  </w:divBdr>
                  <w:divsChild>
                    <w:div w:id="216404153">
                      <w:marLeft w:val="0"/>
                      <w:marRight w:val="0"/>
                      <w:marTop w:val="0"/>
                      <w:marBottom w:val="0"/>
                      <w:divBdr>
                        <w:top w:val="none" w:sz="0" w:space="0" w:color="auto"/>
                        <w:left w:val="none" w:sz="0" w:space="0" w:color="auto"/>
                        <w:bottom w:val="none" w:sz="0" w:space="0" w:color="auto"/>
                        <w:right w:val="none" w:sz="0" w:space="0" w:color="auto"/>
                      </w:divBdr>
                    </w:div>
                  </w:divsChild>
                </w:div>
                <w:div w:id="490490739">
                  <w:marLeft w:val="0"/>
                  <w:marRight w:val="0"/>
                  <w:marTop w:val="0"/>
                  <w:marBottom w:val="0"/>
                  <w:divBdr>
                    <w:top w:val="none" w:sz="0" w:space="0" w:color="auto"/>
                    <w:left w:val="none" w:sz="0" w:space="0" w:color="auto"/>
                    <w:bottom w:val="none" w:sz="0" w:space="0" w:color="auto"/>
                    <w:right w:val="none" w:sz="0" w:space="0" w:color="auto"/>
                  </w:divBdr>
                  <w:divsChild>
                    <w:div w:id="823742997">
                      <w:marLeft w:val="0"/>
                      <w:marRight w:val="0"/>
                      <w:marTop w:val="0"/>
                      <w:marBottom w:val="0"/>
                      <w:divBdr>
                        <w:top w:val="none" w:sz="0" w:space="0" w:color="auto"/>
                        <w:left w:val="none" w:sz="0" w:space="0" w:color="auto"/>
                        <w:bottom w:val="none" w:sz="0" w:space="0" w:color="auto"/>
                        <w:right w:val="none" w:sz="0" w:space="0" w:color="auto"/>
                      </w:divBdr>
                    </w:div>
                  </w:divsChild>
                </w:div>
                <w:div w:id="503279005">
                  <w:marLeft w:val="0"/>
                  <w:marRight w:val="0"/>
                  <w:marTop w:val="0"/>
                  <w:marBottom w:val="0"/>
                  <w:divBdr>
                    <w:top w:val="none" w:sz="0" w:space="0" w:color="auto"/>
                    <w:left w:val="none" w:sz="0" w:space="0" w:color="auto"/>
                    <w:bottom w:val="none" w:sz="0" w:space="0" w:color="auto"/>
                    <w:right w:val="none" w:sz="0" w:space="0" w:color="auto"/>
                  </w:divBdr>
                  <w:divsChild>
                    <w:div w:id="606354353">
                      <w:marLeft w:val="0"/>
                      <w:marRight w:val="0"/>
                      <w:marTop w:val="0"/>
                      <w:marBottom w:val="0"/>
                      <w:divBdr>
                        <w:top w:val="none" w:sz="0" w:space="0" w:color="auto"/>
                        <w:left w:val="none" w:sz="0" w:space="0" w:color="auto"/>
                        <w:bottom w:val="none" w:sz="0" w:space="0" w:color="auto"/>
                        <w:right w:val="none" w:sz="0" w:space="0" w:color="auto"/>
                      </w:divBdr>
                    </w:div>
                  </w:divsChild>
                </w:div>
                <w:div w:id="580798266">
                  <w:marLeft w:val="0"/>
                  <w:marRight w:val="0"/>
                  <w:marTop w:val="0"/>
                  <w:marBottom w:val="0"/>
                  <w:divBdr>
                    <w:top w:val="none" w:sz="0" w:space="0" w:color="auto"/>
                    <w:left w:val="none" w:sz="0" w:space="0" w:color="auto"/>
                    <w:bottom w:val="none" w:sz="0" w:space="0" w:color="auto"/>
                    <w:right w:val="none" w:sz="0" w:space="0" w:color="auto"/>
                  </w:divBdr>
                  <w:divsChild>
                    <w:div w:id="35199265">
                      <w:marLeft w:val="0"/>
                      <w:marRight w:val="0"/>
                      <w:marTop w:val="0"/>
                      <w:marBottom w:val="0"/>
                      <w:divBdr>
                        <w:top w:val="none" w:sz="0" w:space="0" w:color="auto"/>
                        <w:left w:val="none" w:sz="0" w:space="0" w:color="auto"/>
                        <w:bottom w:val="none" w:sz="0" w:space="0" w:color="auto"/>
                        <w:right w:val="none" w:sz="0" w:space="0" w:color="auto"/>
                      </w:divBdr>
                    </w:div>
                  </w:divsChild>
                </w:div>
                <w:div w:id="671177762">
                  <w:marLeft w:val="0"/>
                  <w:marRight w:val="0"/>
                  <w:marTop w:val="0"/>
                  <w:marBottom w:val="0"/>
                  <w:divBdr>
                    <w:top w:val="none" w:sz="0" w:space="0" w:color="auto"/>
                    <w:left w:val="none" w:sz="0" w:space="0" w:color="auto"/>
                    <w:bottom w:val="none" w:sz="0" w:space="0" w:color="auto"/>
                    <w:right w:val="none" w:sz="0" w:space="0" w:color="auto"/>
                  </w:divBdr>
                  <w:divsChild>
                    <w:div w:id="1978417588">
                      <w:marLeft w:val="0"/>
                      <w:marRight w:val="0"/>
                      <w:marTop w:val="0"/>
                      <w:marBottom w:val="0"/>
                      <w:divBdr>
                        <w:top w:val="none" w:sz="0" w:space="0" w:color="auto"/>
                        <w:left w:val="none" w:sz="0" w:space="0" w:color="auto"/>
                        <w:bottom w:val="none" w:sz="0" w:space="0" w:color="auto"/>
                        <w:right w:val="none" w:sz="0" w:space="0" w:color="auto"/>
                      </w:divBdr>
                    </w:div>
                  </w:divsChild>
                </w:div>
                <w:div w:id="717821094">
                  <w:marLeft w:val="0"/>
                  <w:marRight w:val="0"/>
                  <w:marTop w:val="0"/>
                  <w:marBottom w:val="0"/>
                  <w:divBdr>
                    <w:top w:val="none" w:sz="0" w:space="0" w:color="auto"/>
                    <w:left w:val="none" w:sz="0" w:space="0" w:color="auto"/>
                    <w:bottom w:val="none" w:sz="0" w:space="0" w:color="auto"/>
                    <w:right w:val="none" w:sz="0" w:space="0" w:color="auto"/>
                  </w:divBdr>
                  <w:divsChild>
                    <w:div w:id="370109026">
                      <w:marLeft w:val="0"/>
                      <w:marRight w:val="0"/>
                      <w:marTop w:val="0"/>
                      <w:marBottom w:val="0"/>
                      <w:divBdr>
                        <w:top w:val="none" w:sz="0" w:space="0" w:color="auto"/>
                        <w:left w:val="none" w:sz="0" w:space="0" w:color="auto"/>
                        <w:bottom w:val="none" w:sz="0" w:space="0" w:color="auto"/>
                        <w:right w:val="none" w:sz="0" w:space="0" w:color="auto"/>
                      </w:divBdr>
                    </w:div>
                    <w:div w:id="1496384503">
                      <w:marLeft w:val="0"/>
                      <w:marRight w:val="0"/>
                      <w:marTop w:val="0"/>
                      <w:marBottom w:val="0"/>
                      <w:divBdr>
                        <w:top w:val="none" w:sz="0" w:space="0" w:color="auto"/>
                        <w:left w:val="none" w:sz="0" w:space="0" w:color="auto"/>
                        <w:bottom w:val="none" w:sz="0" w:space="0" w:color="auto"/>
                        <w:right w:val="none" w:sz="0" w:space="0" w:color="auto"/>
                      </w:divBdr>
                    </w:div>
                  </w:divsChild>
                </w:div>
                <w:div w:id="750463822">
                  <w:marLeft w:val="0"/>
                  <w:marRight w:val="0"/>
                  <w:marTop w:val="0"/>
                  <w:marBottom w:val="0"/>
                  <w:divBdr>
                    <w:top w:val="none" w:sz="0" w:space="0" w:color="auto"/>
                    <w:left w:val="none" w:sz="0" w:space="0" w:color="auto"/>
                    <w:bottom w:val="none" w:sz="0" w:space="0" w:color="auto"/>
                    <w:right w:val="none" w:sz="0" w:space="0" w:color="auto"/>
                  </w:divBdr>
                  <w:divsChild>
                    <w:div w:id="768702271">
                      <w:marLeft w:val="0"/>
                      <w:marRight w:val="0"/>
                      <w:marTop w:val="0"/>
                      <w:marBottom w:val="0"/>
                      <w:divBdr>
                        <w:top w:val="none" w:sz="0" w:space="0" w:color="auto"/>
                        <w:left w:val="none" w:sz="0" w:space="0" w:color="auto"/>
                        <w:bottom w:val="none" w:sz="0" w:space="0" w:color="auto"/>
                        <w:right w:val="none" w:sz="0" w:space="0" w:color="auto"/>
                      </w:divBdr>
                    </w:div>
                    <w:div w:id="1540165728">
                      <w:marLeft w:val="0"/>
                      <w:marRight w:val="0"/>
                      <w:marTop w:val="0"/>
                      <w:marBottom w:val="0"/>
                      <w:divBdr>
                        <w:top w:val="none" w:sz="0" w:space="0" w:color="auto"/>
                        <w:left w:val="none" w:sz="0" w:space="0" w:color="auto"/>
                        <w:bottom w:val="none" w:sz="0" w:space="0" w:color="auto"/>
                        <w:right w:val="none" w:sz="0" w:space="0" w:color="auto"/>
                      </w:divBdr>
                    </w:div>
                  </w:divsChild>
                </w:div>
                <w:div w:id="768307514">
                  <w:marLeft w:val="0"/>
                  <w:marRight w:val="0"/>
                  <w:marTop w:val="0"/>
                  <w:marBottom w:val="0"/>
                  <w:divBdr>
                    <w:top w:val="none" w:sz="0" w:space="0" w:color="auto"/>
                    <w:left w:val="none" w:sz="0" w:space="0" w:color="auto"/>
                    <w:bottom w:val="none" w:sz="0" w:space="0" w:color="auto"/>
                    <w:right w:val="none" w:sz="0" w:space="0" w:color="auto"/>
                  </w:divBdr>
                  <w:divsChild>
                    <w:div w:id="1386372289">
                      <w:marLeft w:val="0"/>
                      <w:marRight w:val="0"/>
                      <w:marTop w:val="0"/>
                      <w:marBottom w:val="0"/>
                      <w:divBdr>
                        <w:top w:val="none" w:sz="0" w:space="0" w:color="auto"/>
                        <w:left w:val="none" w:sz="0" w:space="0" w:color="auto"/>
                        <w:bottom w:val="none" w:sz="0" w:space="0" w:color="auto"/>
                        <w:right w:val="none" w:sz="0" w:space="0" w:color="auto"/>
                      </w:divBdr>
                    </w:div>
                    <w:div w:id="1794447736">
                      <w:marLeft w:val="0"/>
                      <w:marRight w:val="0"/>
                      <w:marTop w:val="0"/>
                      <w:marBottom w:val="0"/>
                      <w:divBdr>
                        <w:top w:val="none" w:sz="0" w:space="0" w:color="auto"/>
                        <w:left w:val="none" w:sz="0" w:space="0" w:color="auto"/>
                        <w:bottom w:val="none" w:sz="0" w:space="0" w:color="auto"/>
                        <w:right w:val="none" w:sz="0" w:space="0" w:color="auto"/>
                      </w:divBdr>
                    </w:div>
                  </w:divsChild>
                </w:div>
                <w:div w:id="777211884">
                  <w:marLeft w:val="0"/>
                  <w:marRight w:val="0"/>
                  <w:marTop w:val="0"/>
                  <w:marBottom w:val="0"/>
                  <w:divBdr>
                    <w:top w:val="none" w:sz="0" w:space="0" w:color="auto"/>
                    <w:left w:val="none" w:sz="0" w:space="0" w:color="auto"/>
                    <w:bottom w:val="none" w:sz="0" w:space="0" w:color="auto"/>
                    <w:right w:val="none" w:sz="0" w:space="0" w:color="auto"/>
                  </w:divBdr>
                  <w:divsChild>
                    <w:div w:id="1709451248">
                      <w:marLeft w:val="0"/>
                      <w:marRight w:val="0"/>
                      <w:marTop w:val="0"/>
                      <w:marBottom w:val="0"/>
                      <w:divBdr>
                        <w:top w:val="none" w:sz="0" w:space="0" w:color="auto"/>
                        <w:left w:val="none" w:sz="0" w:space="0" w:color="auto"/>
                        <w:bottom w:val="none" w:sz="0" w:space="0" w:color="auto"/>
                        <w:right w:val="none" w:sz="0" w:space="0" w:color="auto"/>
                      </w:divBdr>
                    </w:div>
                  </w:divsChild>
                </w:div>
                <w:div w:id="855726699">
                  <w:marLeft w:val="0"/>
                  <w:marRight w:val="0"/>
                  <w:marTop w:val="0"/>
                  <w:marBottom w:val="0"/>
                  <w:divBdr>
                    <w:top w:val="none" w:sz="0" w:space="0" w:color="auto"/>
                    <w:left w:val="none" w:sz="0" w:space="0" w:color="auto"/>
                    <w:bottom w:val="none" w:sz="0" w:space="0" w:color="auto"/>
                    <w:right w:val="none" w:sz="0" w:space="0" w:color="auto"/>
                  </w:divBdr>
                  <w:divsChild>
                    <w:div w:id="1850294872">
                      <w:marLeft w:val="0"/>
                      <w:marRight w:val="0"/>
                      <w:marTop w:val="0"/>
                      <w:marBottom w:val="0"/>
                      <w:divBdr>
                        <w:top w:val="none" w:sz="0" w:space="0" w:color="auto"/>
                        <w:left w:val="none" w:sz="0" w:space="0" w:color="auto"/>
                        <w:bottom w:val="none" w:sz="0" w:space="0" w:color="auto"/>
                        <w:right w:val="none" w:sz="0" w:space="0" w:color="auto"/>
                      </w:divBdr>
                    </w:div>
                  </w:divsChild>
                </w:div>
                <w:div w:id="990645335">
                  <w:marLeft w:val="0"/>
                  <w:marRight w:val="0"/>
                  <w:marTop w:val="0"/>
                  <w:marBottom w:val="0"/>
                  <w:divBdr>
                    <w:top w:val="none" w:sz="0" w:space="0" w:color="auto"/>
                    <w:left w:val="none" w:sz="0" w:space="0" w:color="auto"/>
                    <w:bottom w:val="none" w:sz="0" w:space="0" w:color="auto"/>
                    <w:right w:val="none" w:sz="0" w:space="0" w:color="auto"/>
                  </w:divBdr>
                  <w:divsChild>
                    <w:div w:id="1837064157">
                      <w:marLeft w:val="0"/>
                      <w:marRight w:val="0"/>
                      <w:marTop w:val="0"/>
                      <w:marBottom w:val="0"/>
                      <w:divBdr>
                        <w:top w:val="none" w:sz="0" w:space="0" w:color="auto"/>
                        <w:left w:val="none" w:sz="0" w:space="0" w:color="auto"/>
                        <w:bottom w:val="none" w:sz="0" w:space="0" w:color="auto"/>
                        <w:right w:val="none" w:sz="0" w:space="0" w:color="auto"/>
                      </w:divBdr>
                    </w:div>
                  </w:divsChild>
                </w:div>
                <w:div w:id="1095591404">
                  <w:marLeft w:val="0"/>
                  <w:marRight w:val="0"/>
                  <w:marTop w:val="0"/>
                  <w:marBottom w:val="0"/>
                  <w:divBdr>
                    <w:top w:val="none" w:sz="0" w:space="0" w:color="auto"/>
                    <w:left w:val="none" w:sz="0" w:space="0" w:color="auto"/>
                    <w:bottom w:val="none" w:sz="0" w:space="0" w:color="auto"/>
                    <w:right w:val="none" w:sz="0" w:space="0" w:color="auto"/>
                  </w:divBdr>
                  <w:divsChild>
                    <w:div w:id="925649393">
                      <w:marLeft w:val="0"/>
                      <w:marRight w:val="0"/>
                      <w:marTop w:val="0"/>
                      <w:marBottom w:val="0"/>
                      <w:divBdr>
                        <w:top w:val="none" w:sz="0" w:space="0" w:color="auto"/>
                        <w:left w:val="none" w:sz="0" w:space="0" w:color="auto"/>
                        <w:bottom w:val="none" w:sz="0" w:space="0" w:color="auto"/>
                        <w:right w:val="none" w:sz="0" w:space="0" w:color="auto"/>
                      </w:divBdr>
                    </w:div>
                    <w:div w:id="1277101802">
                      <w:marLeft w:val="0"/>
                      <w:marRight w:val="0"/>
                      <w:marTop w:val="0"/>
                      <w:marBottom w:val="0"/>
                      <w:divBdr>
                        <w:top w:val="none" w:sz="0" w:space="0" w:color="auto"/>
                        <w:left w:val="none" w:sz="0" w:space="0" w:color="auto"/>
                        <w:bottom w:val="none" w:sz="0" w:space="0" w:color="auto"/>
                        <w:right w:val="none" w:sz="0" w:space="0" w:color="auto"/>
                      </w:divBdr>
                    </w:div>
                  </w:divsChild>
                </w:div>
                <w:div w:id="1162161466">
                  <w:marLeft w:val="0"/>
                  <w:marRight w:val="0"/>
                  <w:marTop w:val="0"/>
                  <w:marBottom w:val="0"/>
                  <w:divBdr>
                    <w:top w:val="none" w:sz="0" w:space="0" w:color="auto"/>
                    <w:left w:val="none" w:sz="0" w:space="0" w:color="auto"/>
                    <w:bottom w:val="none" w:sz="0" w:space="0" w:color="auto"/>
                    <w:right w:val="none" w:sz="0" w:space="0" w:color="auto"/>
                  </w:divBdr>
                  <w:divsChild>
                    <w:div w:id="509757777">
                      <w:marLeft w:val="0"/>
                      <w:marRight w:val="0"/>
                      <w:marTop w:val="0"/>
                      <w:marBottom w:val="0"/>
                      <w:divBdr>
                        <w:top w:val="none" w:sz="0" w:space="0" w:color="auto"/>
                        <w:left w:val="none" w:sz="0" w:space="0" w:color="auto"/>
                        <w:bottom w:val="none" w:sz="0" w:space="0" w:color="auto"/>
                        <w:right w:val="none" w:sz="0" w:space="0" w:color="auto"/>
                      </w:divBdr>
                    </w:div>
                    <w:div w:id="1222785753">
                      <w:marLeft w:val="0"/>
                      <w:marRight w:val="0"/>
                      <w:marTop w:val="0"/>
                      <w:marBottom w:val="0"/>
                      <w:divBdr>
                        <w:top w:val="none" w:sz="0" w:space="0" w:color="auto"/>
                        <w:left w:val="none" w:sz="0" w:space="0" w:color="auto"/>
                        <w:bottom w:val="none" w:sz="0" w:space="0" w:color="auto"/>
                        <w:right w:val="none" w:sz="0" w:space="0" w:color="auto"/>
                      </w:divBdr>
                    </w:div>
                  </w:divsChild>
                </w:div>
                <w:div w:id="1237127074">
                  <w:marLeft w:val="0"/>
                  <w:marRight w:val="0"/>
                  <w:marTop w:val="0"/>
                  <w:marBottom w:val="0"/>
                  <w:divBdr>
                    <w:top w:val="none" w:sz="0" w:space="0" w:color="auto"/>
                    <w:left w:val="none" w:sz="0" w:space="0" w:color="auto"/>
                    <w:bottom w:val="none" w:sz="0" w:space="0" w:color="auto"/>
                    <w:right w:val="none" w:sz="0" w:space="0" w:color="auto"/>
                  </w:divBdr>
                  <w:divsChild>
                    <w:div w:id="315381461">
                      <w:marLeft w:val="0"/>
                      <w:marRight w:val="0"/>
                      <w:marTop w:val="0"/>
                      <w:marBottom w:val="0"/>
                      <w:divBdr>
                        <w:top w:val="none" w:sz="0" w:space="0" w:color="auto"/>
                        <w:left w:val="none" w:sz="0" w:space="0" w:color="auto"/>
                        <w:bottom w:val="none" w:sz="0" w:space="0" w:color="auto"/>
                        <w:right w:val="none" w:sz="0" w:space="0" w:color="auto"/>
                      </w:divBdr>
                    </w:div>
                  </w:divsChild>
                </w:div>
                <w:div w:id="1323969812">
                  <w:marLeft w:val="0"/>
                  <w:marRight w:val="0"/>
                  <w:marTop w:val="0"/>
                  <w:marBottom w:val="0"/>
                  <w:divBdr>
                    <w:top w:val="none" w:sz="0" w:space="0" w:color="auto"/>
                    <w:left w:val="none" w:sz="0" w:space="0" w:color="auto"/>
                    <w:bottom w:val="none" w:sz="0" w:space="0" w:color="auto"/>
                    <w:right w:val="none" w:sz="0" w:space="0" w:color="auto"/>
                  </w:divBdr>
                  <w:divsChild>
                    <w:div w:id="537741312">
                      <w:marLeft w:val="0"/>
                      <w:marRight w:val="0"/>
                      <w:marTop w:val="0"/>
                      <w:marBottom w:val="0"/>
                      <w:divBdr>
                        <w:top w:val="none" w:sz="0" w:space="0" w:color="auto"/>
                        <w:left w:val="none" w:sz="0" w:space="0" w:color="auto"/>
                        <w:bottom w:val="none" w:sz="0" w:space="0" w:color="auto"/>
                        <w:right w:val="none" w:sz="0" w:space="0" w:color="auto"/>
                      </w:divBdr>
                    </w:div>
                  </w:divsChild>
                </w:div>
                <w:div w:id="1338531572">
                  <w:marLeft w:val="0"/>
                  <w:marRight w:val="0"/>
                  <w:marTop w:val="0"/>
                  <w:marBottom w:val="0"/>
                  <w:divBdr>
                    <w:top w:val="none" w:sz="0" w:space="0" w:color="auto"/>
                    <w:left w:val="none" w:sz="0" w:space="0" w:color="auto"/>
                    <w:bottom w:val="none" w:sz="0" w:space="0" w:color="auto"/>
                    <w:right w:val="none" w:sz="0" w:space="0" w:color="auto"/>
                  </w:divBdr>
                  <w:divsChild>
                    <w:div w:id="382363320">
                      <w:marLeft w:val="0"/>
                      <w:marRight w:val="0"/>
                      <w:marTop w:val="0"/>
                      <w:marBottom w:val="0"/>
                      <w:divBdr>
                        <w:top w:val="none" w:sz="0" w:space="0" w:color="auto"/>
                        <w:left w:val="none" w:sz="0" w:space="0" w:color="auto"/>
                        <w:bottom w:val="none" w:sz="0" w:space="0" w:color="auto"/>
                        <w:right w:val="none" w:sz="0" w:space="0" w:color="auto"/>
                      </w:divBdr>
                    </w:div>
                    <w:div w:id="811026017">
                      <w:marLeft w:val="0"/>
                      <w:marRight w:val="0"/>
                      <w:marTop w:val="0"/>
                      <w:marBottom w:val="0"/>
                      <w:divBdr>
                        <w:top w:val="none" w:sz="0" w:space="0" w:color="auto"/>
                        <w:left w:val="none" w:sz="0" w:space="0" w:color="auto"/>
                        <w:bottom w:val="none" w:sz="0" w:space="0" w:color="auto"/>
                        <w:right w:val="none" w:sz="0" w:space="0" w:color="auto"/>
                      </w:divBdr>
                    </w:div>
                  </w:divsChild>
                </w:div>
                <w:div w:id="1421754960">
                  <w:marLeft w:val="0"/>
                  <w:marRight w:val="0"/>
                  <w:marTop w:val="0"/>
                  <w:marBottom w:val="0"/>
                  <w:divBdr>
                    <w:top w:val="none" w:sz="0" w:space="0" w:color="auto"/>
                    <w:left w:val="none" w:sz="0" w:space="0" w:color="auto"/>
                    <w:bottom w:val="none" w:sz="0" w:space="0" w:color="auto"/>
                    <w:right w:val="none" w:sz="0" w:space="0" w:color="auto"/>
                  </w:divBdr>
                  <w:divsChild>
                    <w:div w:id="922032519">
                      <w:marLeft w:val="0"/>
                      <w:marRight w:val="0"/>
                      <w:marTop w:val="0"/>
                      <w:marBottom w:val="0"/>
                      <w:divBdr>
                        <w:top w:val="none" w:sz="0" w:space="0" w:color="auto"/>
                        <w:left w:val="none" w:sz="0" w:space="0" w:color="auto"/>
                        <w:bottom w:val="none" w:sz="0" w:space="0" w:color="auto"/>
                        <w:right w:val="none" w:sz="0" w:space="0" w:color="auto"/>
                      </w:divBdr>
                    </w:div>
                  </w:divsChild>
                </w:div>
                <w:div w:id="1626890192">
                  <w:marLeft w:val="0"/>
                  <w:marRight w:val="0"/>
                  <w:marTop w:val="0"/>
                  <w:marBottom w:val="0"/>
                  <w:divBdr>
                    <w:top w:val="none" w:sz="0" w:space="0" w:color="auto"/>
                    <w:left w:val="none" w:sz="0" w:space="0" w:color="auto"/>
                    <w:bottom w:val="none" w:sz="0" w:space="0" w:color="auto"/>
                    <w:right w:val="none" w:sz="0" w:space="0" w:color="auto"/>
                  </w:divBdr>
                  <w:divsChild>
                    <w:div w:id="1462377923">
                      <w:marLeft w:val="0"/>
                      <w:marRight w:val="0"/>
                      <w:marTop w:val="0"/>
                      <w:marBottom w:val="0"/>
                      <w:divBdr>
                        <w:top w:val="none" w:sz="0" w:space="0" w:color="auto"/>
                        <w:left w:val="none" w:sz="0" w:space="0" w:color="auto"/>
                        <w:bottom w:val="none" w:sz="0" w:space="0" w:color="auto"/>
                        <w:right w:val="none" w:sz="0" w:space="0" w:color="auto"/>
                      </w:divBdr>
                    </w:div>
                  </w:divsChild>
                </w:div>
                <w:div w:id="1644389032">
                  <w:marLeft w:val="0"/>
                  <w:marRight w:val="0"/>
                  <w:marTop w:val="0"/>
                  <w:marBottom w:val="0"/>
                  <w:divBdr>
                    <w:top w:val="none" w:sz="0" w:space="0" w:color="auto"/>
                    <w:left w:val="none" w:sz="0" w:space="0" w:color="auto"/>
                    <w:bottom w:val="none" w:sz="0" w:space="0" w:color="auto"/>
                    <w:right w:val="none" w:sz="0" w:space="0" w:color="auto"/>
                  </w:divBdr>
                  <w:divsChild>
                    <w:div w:id="179318032">
                      <w:marLeft w:val="0"/>
                      <w:marRight w:val="0"/>
                      <w:marTop w:val="0"/>
                      <w:marBottom w:val="0"/>
                      <w:divBdr>
                        <w:top w:val="none" w:sz="0" w:space="0" w:color="auto"/>
                        <w:left w:val="none" w:sz="0" w:space="0" w:color="auto"/>
                        <w:bottom w:val="none" w:sz="0" w:space="0" w:color="auto"/>
                        <w:right w:val="none" w:sz="0" w:space="0" w:color="auto"/>
                      </w:divBdr>
                    </w:div>
                  </w:divsChild>
                </w:div>
                <w:div w:id="1688211843">
                  <w:marLeft w:val="0"/>
                  <w:marRight w:val="0"/>
                  <w:marTop w:val="0"/>
                  <w:marBottom w:val="0"/>
                  <w:divBdr>
                    <w:top w:val="none" w:sz="0" w:space="0" w:color="auto"/>
                    <w:left w:val="none" w:sz="0" w:space="0" w:color="auto"/>
                    <w:bottom w:val="none" w:sz="0" w:space="0" w:color="auto"/>
                    <w:right w:val="none" w:sz="0" w:space="0" w:color="auto"/>
                  </w:divBdr>
                  <w:divsChild>
                    <w:div w:id="754790769">
                      <w:marLeft w:val="0"/>
                      <w:marRight w:val="0"/>
                      <w:marTop w:val="0"/>
                      <w:marBottom w:val="0"/>
                      <w:divBdr>
                        <w:top w:val="none" w:sz="0" w:space="0" w:color="auto"/>
                        <w:left w:val="none" w:sz="0" w:space="0" w:color="auto"/>
                        <w:bottom w:val="none" w:sz="0" w:space="0" w:color="auto"/>
                        <w:right w:val="none" w:sz="0" w:space="0" w:color="auto"/>
                      </w:divBdr>
                    </w:div>
                  </w:divsChild>
                </w:div>
                <w:div w:id="1699625888">
                  <w:marLeft w:val="0"/>
                  <w:marRight w:val="0"/>
                  <w:marTop w:val="0"/>
                  <w:marBottom w:val="0"/>
                  <w:divBdr>
                    <w:top w:val="none" w:sz="0" w:space="0" w:color="auto"/>
                    <w:left w:val="none" w:sz="0" w:space="0" w:color="auto"/>
                    <w:bottom w:val="none" w:sz="0" w:space="0" w:color="auto"/>
                    <w:right w:val="none" w:sz="0" w:space="0" w:color="auto"/>
                  </w:divBdr>
                  <w:divsChild>
                    <w:div w:id="1501502769">
                      <w:marLeft w:val="0"/>
                      <w:marRight w:val="0"/>
                      <w:marTop w:val="0"/>
                      <w:marBottom w:val="0"/>
                      <w:divBdr>
                        <w:top w:val="none" w:sz="0" w:space="0" w:color="auto"/>
                        <w:left w:val="none" w:sz="0" w:space="0" w:color="auto"/>
                        <w:bottom w:val="none" w:sz="0" w:space="0" w:color="auto"/>
                        <w:right w:val="none" w:sz="0" w:space="0" w:color="auto"/>
                      </w:divBdr>
                    </w:div>
                  </w:divsChild>
                </w:div>
                <w:div w:id="1710373203">
                  <w:marLeft w:val="0"/>
                  <w:marRight w:val="0"/>
                  <w:marTop w:val="0"/>
                  <w:marBottom w:val="0"/>
                  <w:divBdr>
                    <w:top w:val="none" w:sz="0" w:space="0" w:color="auto"/>
                    <w:left w:val="none" w:sz="0" w:space="0" w:color="auto"/>
                    <w:bottom w:val="none" w:sz="0" w:space="0" w:color="auto"/>
                    <w:right w:val="none" w:sz="0" w:space="0" w:color="auto"/>
                  </w:divBdr>
                  <w:divsChild>
                    <w:div w:id="1846288362">
                      <w:marLeft w:val="0"/>
                      <w:marRight w:val="0"/>
                      <w:marTop w:val="0"/>
                      <w:marBottom w:val="0"/>
                      <w:divBdr>
                        <w:top w:val="none" w:sz="0" w:space="0" w:color="auto"/>
                        <w:left w:val="none" w:sz="0" w:space="0" w:color="auto"/>
                        <w:bottom w:val="none" w:sz="0" w:space="0" w:color="auto"/>
                        <w:right w:val="none" w:sz="0" w:space="0" w:color="auto"/>
                      </w:divBdr>
                    </w:div>
                  </w:divsChild>
                </w:div>
                <w:div w:id="1720938089">
                  <w:marLeft w:val="0"/>
                  <w:marRight w:val="0"/>
                  <w:marTop w:val="0"/>
                  <w:marBottom w:val="0"/>
                  <w:divBdr>
                    <w:top w:val="none" w:sz="0" w:space="0" w:color="auto"/>
                    <w:left w:val="none" w:sz="0" w:space="0" w:color="auto"/>
                    <w:bottom w:val="none" w:sz="0" w:space="0" w:color="auto"/>
                    <w:right w:val="none" w:sz="0" w:space="0" w:color="auto"/>
                  </w:divBdr>
                  <w:divsChild>
                    <w:div w:id="558052942">
                      <w:marLeft w:val="0"/>
                      <w:marRight w:val="0"/>
                      <w:marTop w:val="0"/>
                      <w:marBottom w:val="0"/>
                      <w:divBdr>
                        <w:top w:val="none" w:sz="0" w:space="0" w:color="auto"/>
                        <w:left w:val="none" w:sz="0" w:space="0" w:color="auto"/>
                        <w:bottom w:val="none" w:sz="0" w:space="0" w:color="auto"/>
                        <w:right w:val="none" w:sz="0" w:space="0" w:color="auto"/>
                      </w:divBdr>
                    </w:div>
                  </w:divsChild>
                </w:div>
                <w:div w:id="1777825707">
                  <w:marLeft w:val="0"/>
                  <w:marRight w:val="0"/>
                  <w:marTop w:val="0"/>
                  <w:marBottom w:val="0"/>
                  <w:divBdr>
                    <w:top w:val="none" w:sz="0" w:space="0" w:color="auto"/>
                    <w:left w:val="none" w:sz="0" w:space="0" w:color="auto"/>
                    <w:bottom w:val="none" w:sz="0" w:space="0" w:color="auto"/>
                    <w:right w:val="none" w:sz="0" w:space="0" w:color="auto"/>
                  </w:divBdr>
                </w:div>
                <w:div w:id="1802109268">
                  <w:marLeft w:val="0"/>
                  <w:marRight w:val="0"/>
                  <w:marTop w:val="0"/>
                  <w:marBottom w:val="0"/>
                  <w:divBdr>
                    <w:top w:val="none" w:sz="0" w:space="0" w:color="auto"/>
                    <w:left w:val="none" w:sz="0" w:space="0" w:color="auto"/>
                    <w:bottom w:val="none" w:sz="0" w:space="0" w:color="auto"/>
                    <w:right w:val="none" w:sz="0" w:space="0" w:color="auto"/>
                  </w:divBdr>
                  <w:divsChild>
                    <w:div w:id="1698198806">
                      <w:marLeft w:val="0"/>
                      <w:marRight w:val="0"/>
                      <w:marTop w:val="0"/>
                      <w:marBottom w:val="0"/>
                      <w:divBdr>
                        <w:top w:val="none" w:sz="0" w:space="0" w:color="auto"/>
                        <w:left w:val="none" w:sz="0" w:space="0" w:color="auto"/>
                        <w:bottom w:val="none" w:sz="0" w:space="0" w:color="auto"/>
                        <w:right w:val="none" w:sz="0" w:space="0" w:color="auto"/>
                      </w:divBdr>
                    </w:div>
                  </w:divsChild>
                </w:div>
                <w:div w:id="1848864986">
                  <w:marLeft w:val="0"/>
                  <w:marRight w:val="0"/>
                  <w:marTop w:val="0"/>
                  <w:marBottom w:val="0"/>
                  <w:divBdr>
                    <w:top w:val="none" w:sz="0" w:space="0" w:color="auto"/>
                    <w:left w:val="none" w:sz="0" w:space="0" w:color="auto"/>
                    <w:bottom w:val="none" w:sz="0" w:space="0" w:color="auto"/>
                    <w:right w:val="none" w:sz="0" w:space="0" w:color="auto"/>
                  </w:divBdr>
                  <w:divsChild>
                    <w:div w:id="470445517">
                      <w:marLeft w:val="0"/>
                      <w:marRight w:val="0"/>
                      <w:marTop w:val="0"/>
                      <w:marBottom w:val="0"/>
                      <w:divBdr>
                        <w:top w:val="none" w:sz="0" w:space="0" w:color="auto"/>
                        <w:left w:val="none" w:sz="0" w:space="0" w:color="auto"/>
                        <w:bottom w:val="none" w:sz="0" w:space="0" w:color="auto"/>
                        <w:right w:val="none" w:sz="0" w:space="0" w:color="auto"/>
                      </w:divBdr>
                    </w:div>
                  </w:divsChild>
                </w:div>
                <w:div w:id="1956788197">
                  <w:marLeft w:val="0"/>
                  <w:marRight w:val="0"/>
                  <w:marTop w:val="0"/>
                  <w:marBottom w:val="0"/>
                  <w:divBdr>
                    <w:top w:val="none" w:sz="0" w:space="0" w:color="auto"/>
                    <w:left w:val="none" w:sz="0" w:space="0" w:color="auto"/>
                    <w:bottom w:val="none" w:sz="0" w:space="0" w:color="auto"/>
                    <w:right w:val="none" w:sz="0" w:space="0" w:color="auto"/>
                  </w:divBdr>
                  <w:divsChild>
                    <w:div w:id="194781156">
                      <w:marLeft w:val="0"/>
                      <w:marRight w:val="0"/>
                      <w:marTop w:val="0"/>
                      <w:marBottom w:val="0"/>
                      <w:divBdr>
                        <w:top w:val="none" w:sz="0" w:space="0" w:color="auto"/>
                        <w:left w:val="none" w:sz="0" w:space="0" w:color="auto"/>
                        <w:bottom w:val="none" w:sz="0" w:space="0" w:color="auto"/>
                        <w:right w:val="none" w:sz="0" w:space="0" w:color="auto"/>
                      </w:divBdr>
                    </w:div>
                  </w:divsChild>
                </w:div>
                <w:div w:id="1978294915">
                  <w:marLeft w:val="0"/>
                  <w:marRight w:val="0"/>
                  <w:marTop w:val="0"/>
                  <w:marBottom w:val="0"/>
                  <w:divBdr>
                    <w:top w:val="none" w:sz="0" w:space="0" w:color="auto"/>
                    <w:left w:val="none" w:sz="0" w:space="0" w:color="auto"/>
                    <w:bottom w:val="none" w:sz="0" w:space="0" w:color="auto"/>
                    <w:right w:val="none" w:sz="0" w:space="0" w:color="auto"/>
                  </w:divBdr>
                  <w:divsChild>
                    <w:div w:id="1599824072">
                      <w:marLeft w:val="0"/>
                      <w:marRight w:val="0"/>
                      <w:marTop w:val="0"/>
                      <w:marBottom w:val="0"/>
                      <w:divBdr>
                        <w:top w:val="none" w:sz="0" w:space="0" w:color="auto"/>
                        <w:left w:val="none" w:sz="0" w:space="0" w:color="auto"/>
                        <w:bottom w:val="none" w:sz="0" w:space="0" w:color="auto"/>
                        <w:right w:val="none" w:sz="0" w:space="0" w:color="auto"/>
                      </w:divBdr>
                    </w:div>
                  </w:divsChild>
                </w:div>
                <w:div w:id="2008750719">
                  <w:marLeft w:val="0"/>
                  <w:marRight w:val="0"/>
                  <w:marTop w:val="0"/>
                  <w:marBottom w:val="0"/>
                  <w:divBdr>
                    <w:top w:val="none" w:sz="0" w:space="0" w:color="auto"/>
                    <w:left w:val="none" w:sz="0" w:space="0" w:color="auto"/>
                    <w:bottom w:val="none" w:sz="0" w:space="0" w:color="auto"/>
                    <w:right w:val="none" w:sz="0" w:space="0" w:color="auto"/>
                  </w:divBdr>
                  <w:divsChild>
                    <w:div w:id="117657680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036390975">
          <w:marLeft w:val="0"/>
          <w:marRight w:val="0"/>
          <w:marTop w:val="0"/>
          <w:marBottom w:val="0"/>
          <w:divBdr>
            <w:top w:val="none" w:sz="0" w:space="0" w:color="auto"/>
            <w:left w:val="none" w:sz="0" w:space="0" w:color="auto"/>
            <w:bottom w:val="none" w:sz="0" w:space="0" w:color="auto"/>
            <w:right w:val="none" w:sz="0" w:space="0" w:color="auto"/>
          </w:divBdr>
        </w:div>
        <w:div w:id="1044014648">
          <w:marLeft w:val="0"/>
          <w:marRight w:val="0"/>
          <w:marTop w:val="0"/>
          <w:marBottom w:val="0"/>
          <w:divBdr>
            <w:top w:val="none" w:sz="0" w:space="0" w:color="auto"/>
            <w:left w:val="none" w:sz="0" w:space="0" w:color="auto"/>
            <w:bottom w:val="none" w:sz="0" w:space="0" w:color="auto"/>
            <w:right w:val="none" w:sz="0" w:space="0" w:color="auto"/>
          </w:divBdr>
        </w:div>
        <w:div w:id="1050496433">
          <w:marLeft w:val="0"/>
          <w:marRight w:val="0"/>
          <w:marTop w:val="0"/>
          <w:marBottom w:val="0"/>
          <w:divBdr>
            <w:top w:val="none" w:sz="0" w:space="0" w:color="auto"/>
            <w:left w:val="none" w:sz="0" w:space="0" w:color="auto"/>
            <w:bottom w:val="none" w:sz="0" w:space="0" w:color="auto"/>
            <w:right w:val="none" w:sz="0" w:space="0" w:color="auto"/>
          </w:divBdr>
        </w:div>
        <w:div w:id="1068191610">
          <w:marLeft w:val="0"/>
          <w:marRight w:val="0"/>
          <w:marTop w:val="0"/>
          <w:marBottom w:val="0"/>
          <w:divBdr>
            <w:top w:val="none" w:sz="0" w:space="0" w:color="auto"/>
            <w:left w:val="none" w:sz="0" w:space="0" w:color="auto"/>
            <w:bottom w:val="none" w:sz="0" w:space="0" w:color="auto"/>
            <w:right w:val="none" w:sz="0" w:space="0" w:color="auto"/>
          </w:divBdr>
          <w:divsChild>
            <w:div w:id="584457823">
              <w:marLeft w:val="0"/>
              <w:marRight w:val="0"/>
              <w:marTop w:val="0"/>
              <w:marBottom w:val="0"/>
              <w:divBdr>
                <w:top w:val="none" w:sz="0" w:space="0" w:color="auto"/>
                <w:left w:val="none" w:sz="0" w:space="0" w:color="auto"/>
                <w:bottom w:val="none" w:sz="0" w:space="0" w:color="auto"/>
                <w:right w:val="none" w:sz="0" w:space="0" w:color="auto"/>
              </w:divBdr>
            </w:div>
          </w:divsChild>
        </w:div>
        <w:div w:id="1096100778">
          <w:marLeft w:val="0"/>
          <w:marRight w:val="0"/>
          <w:marTop w:val="0"/>
          <w:marBottom w:val="0"/>
          <w:divBdr>
            <w:top w:val="none" w:sz="0" w:space="0" w:color="auto"/>
            <w:left w:val="none" w:sz="0" w:space="0" w:color="auto"/>
            <w:bottom w:val="none" w:sz="0" w:space="0" w:color="auto"/>
            <w:right w:val="none" w:sz="0" w:space="0" w:color="auto"/>
          </w:divBdr>
        </w:div>
        <w:div w:id="1112243613">
          <w:marLeft w:val="0"/>
          <w:marRight w:val="0"/>
          <w:marTop w:val="0"/>
          <w:marBottom w:val="0"/>
          <w:divBdr>
            <w:top w:val="none" w:sz="0" w:space="0" w:color="auto"/>
            <w:left w:val="none" w:sz="0" w:space="0" w:color="auto"/>
            <w:bottom w:val="none" w:sz="0" w:space="0" w:color="auto"/>
            <w:right w:val="none" w:sz="0" w:space="0" w:color="auto"/>
          </w:divBdr>
        </w:div>
        <w:div w:id="1191988501">
          <w:marLeft w:val="0"/>
          <w:marRight w:val="0"/>
          <w:marTop w:val="0"/>
          <w:marBottom w:val="0"/>
          <w:divBdr>
            <w:top w:val="none" w:sz="0" w:space="0" w:color="auto"/>
            <w:left w:val="none" w:sz="0" w:space="0" w:color="auto"/>
            <w:bottom w:val="none" w:sz="0" w:space="0" w:color="auto"/>
            <w:right w:val="none" w:sz="0" w:space="0" w:color="auto"/>
          </w:divBdr>
        </w:div>
        <w:div w:id="1195927425">
          <w:marLeft w:val="0"/>
          <w:marRight w:val="0"/>
          <w:marTop w:val="0"/>
          <w:marBottom w:val="0"/>
          <w:divBdr>
            <w:top w:val="none" w:sz="0" w:space="0" w:color="auto"/>
            <w:left w:val="none" w:sz="0" w:space="0" w:color="auto"/>
            <w:bottom w:val="none" w:sz="0" w:space="0" w:color="auto"/>
            <w:right w:val="none" w:sz="0" w:space="0" w:color="auto"/>
          </w:divBdr>
        </w:div>
        <w:div w:id="1197431230">
          <w:marLeft w:val="0"/>
          <w:marRight w:val="0"/>
          <w:marTop w:val="0"/>
          <w:marBottom w:val="0"/>
          <w:divBdr>
            <w:top w:val="none" w:sz="0" w:space="0" w:color="auto"/>
            <w:left w:val="none" w:sz="0" w:space="0" w:color="auto"/>
            <w:bottom w:val="none" w:sz="0" w:space="0" w:color="auto"/>
            <w:right w:val="none" w:sz="0" w:space="0" w:color="auto"/>
          </w:divBdr>
        </w:div>
        <w:div w:id="1216040508">
          <w:marLeft w:val="0"/>
          <w:marRight w:val="0"/>
          <w:marTop w:val="0"/>
          <w:marBottom w:val="0"/>
          <w:divBdr>
            <w:top w:val="none" w:sz="0" w:space="0" w:color="auto"/>
            <w:left w:val="none" w:sz="0" w:space="0" w:color="auto"/>
            <w:bottom w:val="none" w:sz="0" w:space="0" w:color="auto"/>
            <w:right w:val="none" w:sz="0" w:space="0" w:color="auto"/>
          </w:divBdr>
          <w:divsChild>
            <w:div w:id="1424257684">
              <w:marLeft w:val="-75"/>
              <w:marRight w:val="0"/>
              <w:marTop w:val="30"/>
              <w:marBottom w:val="30"/>
              <w:divBdr>
                <w:top w:val="none" w:sz="0" w:space="0" w:color="auto"/>
                <w:left w:val="none" w:sz="0" w:space="0" w:color="auto"/>
                <w:bottom w:val="none" w:sz="0" w:space="0" w:color="auto"/>
                <w:right w:val="none" w:sz="0" w:space="0" w:color="auto"/>
              </w:divBdr>
              <w:divsChild>
                <w:div w:id="287245509">
                  <w:marLeft w:val="0"/>
                  <w:marRight w:val="0"/>
                  <w:marTop w:val="0"/>
                  <w:marBottom w:val="0"/>
                  <w:divBdr>
                    <w:top w:val="none" w:sz="0" w:space="0" w:color="auto"/>
                    <w:left w:val="none" w:sz="0" w:space="0" w:color="auto"/>
                    <w:bottom w:val="none" w:sz="0" w:space="0" w:color="auto"/>
                    <w:right w:val="none" w:sz="0" w:space="0" w:color="auto"/>
                  </w:divBdr>
                  <w:divsChild>
                    <w:div w:id="1049300133">
                      <w:marLeft w:val="0"/>
                      <w:marRight w:val="0"/>
                      <w:marTop w:val="0"/>
                      <w:marBottom w:val="0"/>
                      <w:divBdr>
                        <w:top w:val="none" w:sz="0" w:space="0" w:color="auto"/>
                        <w:left w:val="none" w:sz="0" w:space="0" w:color="auto"/>
                        <w:bottom w:val="none" w:sz="0" w:space="0" w:color="auto"/>
                        <w:right w:val="none" w:sz="0" w:space="0" w:color="auto"/>
                      </w:divBdr>
                    </w:div>
                    <w:div w:id="1766656304">
                      <w:marLeft w:val="0"/>
                      <w:marRight w:val="0"/>
                      <w:marTop w:val="0"/>
                      <w:marBottom w:val="0"/>
                      <w:divBdr>
                        <w:top w:val="none" w:sz="0" w:space="0" w:color="auto"/>
                        <w:left w:val="none" w:sz="0" w:space="0" w:color="auto"/>
                        <w:bottom w:val="none" w:sz="0" w:space="0" w:color="auto"/>
                        <w:right w:val="none" w:sz="0" w:space="0" w:color="auto"/>
                      </w:divBdr>
                    </w:div>
                  </w:divsChild>
                </w:div>
                <w:div w:id="306712470">
                  <w:marLeft w:val="0"/>
                  <w:marRight w:val="0"/>
                  <w:marTop w:val="0"/>
                  <w:marBottom w:val="0"/>
                  <w:divBdr>
                    <w:top w:val="none" w:sz="0" w:space="0" w:color="auto"/>
                    <w:left w:val="none" w:sz="0" w:space="0" w:color="auto"/>
                    <w:bottom w:val="none" w:sz="0" w:space="0" w:color="auto"/>
                    <w:right w:val="none" w:sz="0" w:space="0" w:color="auto"/>
                  </w:divBdr>
                  <w:divsChild>
                    <w:div w:id="40788434">
                      <w:marLeft w:val="0"/>
                      <w:marRight w:val="0"/>
                      <w:marTop w:val="0"/>
                      <w:marBottom w:val="0"/>
                      <w:divBdr>
                        <w:top w:val="none" w:sz="0" w:space="0" w:color="auto"/>
                        <w:left w:val="none" w:sz="0" w:space="0" w:color="auto"/>
                        <w:bottom w:val="none" w:sz="0" w:space="0" w:color="auto"/>
                        <w:right w:val="none" w:sz="0" w:space="0" w:color="auto"/>
                      </w:divBdr>
                    </w:div>
                    <w:div w:id="1599176470">
                      <w:marLeft w:val="0"/>
                      <w:marRight w:val="0"/>
                      <w:marTop w:val="0"/>
                      <w:marBottom w:val="0"/>
                      <w:divBdr>
                        <w:top w:val="none" w:sz="0" w:space="0" w:color="auto"/>
                        <w:left w:val="none" w:sz="0" w:space="0" w:color="auto"/>
                        <w:bottom w:val="none" w:sz="0" w:space="0" w:color="auto"/>
                        <w:right w:val="none" w:sz="0" w:space="0" w:color="auto"/>
                      </w:divBdr>
                    </w:div>
                  </w:divsChild>
                </w:div>
                <w:div w:id="495419030">
                  <w:marLeft w:val="0"/>
                  <w:marRight w:val="0"/>
                  <w:marTop w:val="0"/>
                  <w:marBottom w:val="0"/>
                  <w:divBdr>
                    <w:top w:val="none" w:sz="0" w:space="0" w:color="auto"/>
                    <w:left w:val="none" w:sz="0" w:space="0" w:color="auto"/>
                    <w:bottom w:val="none" w:sz="0" w:space="0" w:color="auto"/>
                    <w:right w:val="none" w:sz="0" w:space="0" w:color="auto"/>
                  </w:divBdr>
                  <w:divsChild>
                    <w:div w:id="761872043">
                      <w:marLeft w:val="0"/>
                      <w:marRight w:val="0"/>
                      <w:marTop w:val="0"/>
                      <w:marBottom w:val="0"/>
                      <w:divBdr>
                        <w:top w:val="none" w:sz="0" w:space="0" w:color="auto"/>
                        <w:left w:val="none" w:sz="0" w:space="0" w:color="auto"/>
                        <w:bottom w:val="none" w:sz="0" w:space="0" w:color="auto"/>
                        <w:right w:val="none" w:sz="0" w:space="0" w:color="auto"/>
                      </w:divBdr>
                    </w:div>
                    <w:div w:id="891306800">
                      <w:marLeft w:val="0"/>
                      <w:marRight w:val="0"/>
                      <w:marTop w:val="0"/>
                      <w:marBottom w:val="0"/>
                      <w:divBdr>
                        <w:top w:val="none" w:sz="0" w:space="0" w:color="auto"/>
                        <w:left w:val="none" w:sz="0" w:space="0" w:color="auto"/>
                        <w:bottom w:val="none" w:sz="0" w:space="0" w:color="auto"/>
                        <w:right w:val="none" w:sz="0" w:space="0" w:color="auto"/>
                      </w:divBdr>
                    </w:div>
                  </w:divsChild>
                </w:div>
                <w:div w:id="680156792">
                  <w:marLeft w:val="0"/>
                  <w:marRight w:val="0"/>
                  <w:marTop w:val="0"/>
                  <w:marBottom w:val="0"/>
                  <w:divBdr>
                    <w:top w:val="none" w:sz="0" w:space="0" w:color="auto"/>
                    <w:left w:val="none" w:sz="0" w:space="0" w:color="auto"/>
                    <w:bottom w:val="none" w:sz="0" w:space="0" w:color="auto"/>
                    <w:right w:val="none" w:sz="0" w:space="0" w:color="auto"/>
                  </w:divBdr>
                  <w:divsChild>
                    <w:div w:id="1290551145">
                      <w:marLeft w:val="0"/>
                      <w:marRight w:val="0"/>
                      <w:marTop w:val="0"/>
                      <w:marBottom w:val="0"/>
                      <w:divBdr>
                        <w:top w:val="none" w:sz="0" w:space="0" w:color="auto"/>
                        <w:left w:val="none" w:sz="0" w:space="0" w:color="auto"/>
                        <w:bottom w:val="none" w:sz="0" w:space="0" w:color="auto"/>
                        <w:right w:val="none" w:sz="0" w:space="0" w:color="auto"/>
                      </w:divBdr>
                    </w:div>
                    <w:div w:id="1429351432">
                      <w:marLeft w:val="0"/>
                      <w:marRight w:val="0"/>
                      <w:marTop w:val="0"/>
                      <w:marBottom w:val="0"/>
                      <w:divBdr>
                        <w:top w:val="none" w:sz="0" w:space="0" w:color="auto"/>
                        <w:left w:val="none" w:sz="0" w:space="0" w:color="auto"/>
                        <w:bottom w:val="none" w:sz="0" w:space="0" w:color="auto"/>
                        <w:right w:val="none" w:sz="0" w:space="0" w:color="auto"/>
                      </w:divBdr>
                    </w:div>
                    <w:div w:id="1738430636">
                      <w:marLeft w:val="0"/>
                      <w:marRight w:val="0"/>
                      <w:marTop w:val="0"/>
                      <w:marBottom w:val="0"/>
                      <w:divBdr>
                        <w:top w:val="none" w:sz="0" w:space="0" w:color="auto"/>
                        <w:left w:val="none" w:sz="0" w:space="0" w:color="auto"/>
                        <w:bottom w:val="none" w:sz="0" w:space="0" w:color="auto"/>
                        <w:right w:val="none" w:sz="0" w:space="0" w:color="auto"/>
                      </w:divBdr>
                    </w:div>
                  </w:divsChild>
                </w:div>
                <w:div w:id="823160032">
                  <w:marLeft w:val="0"/>
                  <w:marRight w:val="0"/>
                  <w:marTop w:val="0"/>
                  <w:marBottom w:val="0"/>
                  <w:divBdr>
                    <w:top w:val="none" w:sz="0" w:space="0" w:color="auto"/>
                    <w:left w:val="none" w:sz="0" w:space="0" w:color="auto"/>
                    <w:bottom w:val="none" w:sz="0" w:space="0" w:color="auto"/>
                    <w:right w:val="none" w:sz="0" w:space="0" w:color="auto"/>
                  </w:divBdr>
                  <w:divsChild>
                    <w:div w:id="742720228">
                      <w:marLeft w:val="0"/>
                      <w:marRight w:val="0"/>
                      <w:marTop w:val="0"/>
                      <w:marBottom w:val="0"/>
                      <w:divBdr>
                        <w:top w:val="none" w:sz="0" w:space="0" w:color="auto"/>
                        <w:left w:val="none" w:sz="0" w:space="0" w:color="auto"/>
                        <w:bottom w:val="none" w:sz="0" w:space="0" w:color="auto"/>
                        <w:right w:val="none" w:sz="0" w:space="0" w:color="auto"/>
                      </w:divBdr>
                    </w:div>
                    <w:div w:id="848912542">
                      <w:marLeft w:val="0"/>
                      <w:marRight w:val="0"/>
                      <w:marTop w:val="0"/>
                      <w:marBottom w:val="0"/>
                      <w:divBdr>
                        <w:top w:val="none" w:sz="0" w:space="0" w:color="auto"/>
                        <w:left w:val="none" w:sz="0" w:space="0" w:color="auto"/>
                        <w:bottom w:val="none" w:sz="0" w:space="0" w:color="auto"/>
                        <w:right w:val="none" w:sz="0" w:space="0" w:color="auto"/>
                      </w:divBdr>
                    </w:div>
                    <w:div w:id="1070272477">
                      <w:marLeft w:val="0"/>
                      <w:marRight w:val="0"/>
                      <w:marTop w:val="0"/>
                      <w:marBottom w:val="0"/>
                      <w:divBdr>
                        <w:top w:val="none" w:sz="0" w:space="0" w:color="auto"/>
                        <w:left w:val="none" w:sz="0" w:space="0" w:color="auto"/>
                        <w:bottom w:val="none" w:sz="0" w:space="0" w:color="auto"/>
                        <w:right w:val="none" w:sz="0" w:space="0" w:color="auto"/>
                      </w:divBdr>
                    </w:div>
                    <w:div w:id="1735464032">
                      <w:marLeft w:val="0"/>
                      <w:marRight w:val="0"/>
                      <w:marTop w:val="0"/>
                      <w:marBottom w:val="0"/>
                      <w:divBdr>
                        <w:top w:val="none" w:sz="0" w:space="0" w:color="auto"/>
                        <w:left w:val="none" w:sz="0" w:space="0" w:color="auto"/>
                        <w:bottom w:val="none" w:sz="0" w:space="0" w:color="auto"/>
                        <w:right w:val="none" w:sz="0" w:space="0" w:color="auto"/>
                      </w:divBdr>
                    </w:div>
                    <w:div w:id="1756168778">
                      <w:marLeft w:val="0"/>
                      <w:marRight w:val="0"/>
                      <w:marTop w:val="0"/>
                      <w:marBottom w:val="0"/>
                      <w:divBdr>
                        <w:top w:val="none" w:sz="0" w:space="0" w:color="auto"/>
                        <w:left w:val="none" w:sz="0" w:space="0" w:color="auto"/>
                        <w:bottom w:val="none" w:sz="0" w:space="0" w:color="auto"/>
                        <w:right w:val="none" w:sz="0" w:space="0" w:color="auto"/>
                      </w:divBdr>
                    </w:div>
                  </w:divsChild>
                </w:div>
                <w:div w:id="1132555027">
                  <w:marLeft w:val="0"/>
                  <w:marRight w:val="0"/>
                  <w:marTop w:val="0"/>
                  <w:marBottom w:val="0"/>
                  <w:divBdr>
                    <w:top w:val="none" w:sz="0" w:space="0" w:color="auto"/>
                    <w:left w:val="none" w:sz="0" w:space="0" w:color="auto"/>
                    <w:bottom w:val="none" w:sz="0" w:space="0" w:color="auto"/>
                    <w:right w:val="none" w:sz="0" w:space="0" w:color="auto"/>
                  </w:divBdr>
                  <w:divsChild>
                    <w:div w:id="110684963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291083838">
          <w:marLeft w:val="0"/>
          <w:marRight w:val="0"/>
          <w:marTop w:val="0"/>
          <w:marBottom w:val="0"/>
          <w:divBdr>
            <w:top w:val="none" w:sz="0" w:space="0" w:color="auto"/>
            <w:left w:val="none" w:sz="0" w:space="0" w:color="auto"/>
            <w:bottom w:val="none" w:sz="0" w:space="0" w:color="auto"/>
            <w:right w:val="none" w:sz="0" w:space="0" w:color="auto"/>
          </w:divBdr>
        </w:div>
        <w:div w:id="1293439846">
          <w:marLeft w:val="0"/>
          <w:marRight w:val="0"/>
          <w:marTop w:val="0"/>
          <w:marBottom w:val="0"/>
          <w:divBdr>
            <w:top w:val="none" w:sz="0" w:space="0" w:color="auto"/>
            <w:left w:val="none" w:sz="0" w:space="0" w:color="auto"/>
            <w:bottom w:val="none" w:sz="0" w:space="0" w:color="auto"/>
            <w:right w:val="none" w:sz="0" w:space="0" w:color="auto"/>
          </w:divBdr>
          <w:divsChild>
            <w:div w:id="499925115">
              <w:marLeft w:val="0"/>
              <w:marRight w:val="0"/>
              <w:marTop w:val="0"/>
              <w:marBottom w:val="0"/>
              <w:divBdr>
                <w:top w:val="none" w:sz="0" w:space="0" w:color="auto"/>
                <w:left w:val="none" w:sz="0" w:space="0" w:color="auto"/>
                <w:bottom w:val="none" w:sz="0" w:space="0" w:color="auto"/>
                <w:right w:val="none" w:sz="0" w:space="0" w:color="auto"/>
              </w:divBdr>
            </w:div>
          </w:divsChild>
        </w:div>
        <w:div w:id="1310983829">
          <w:marLeft w:val="0"/>
          <w:marRight w:val="0"/>
          <w:marTop w:val="0"/>
          <w:marBottom w:val="0"/>
          <w:divBdr>
            <w:top w:val="none" w:sz="0" w:space="0" w:color="auto"/>
            <w:left w:val="none" w:sz="0" w:space="0" w:color="auto"/>
            <w:bottom w:val="none" w:sz="0" w:space="0" w:color="auto"/>
            <w:right w:val="none" w:sz="0" w:space="0" w:color="auto"/>
          </w:divBdr>
        </w:div>
        <w:div w:id="1365786301">
          <w:marLeft w:val="0"/>
          <w:marRight w:val="0"/>
          <w:marTop w:val="0"/>
          <w:marBottom w:val="0"/>
          <w:divBdr>
            <w:top w:val="none" w:sz="0" w:space="0" w:color="auto"/>
            <w:left w:val="none" w:sz="0" w:space="0" w:color="auto"/>
            <w:bottom w:val="none" w:sz="0" w:space="0" w:color="auto"/>
            <w:right w:val="none" w:sz="0" w:space="0" w:color="auto"/>
          </w:divBdr>
        </w:div>
        <w:div w:id="1390373645">
          <w:marLeft w:val="0"/>
          <w:marRight w:val="0"/>
          <w:marTop w:val="0"/>
          <w:marBottom w:val="0"/>
          <w:divBdr>
            <w:top w:val="none" w:sz="0" w:space="0" w:color="auto"/>
            <w:left w:val="none" w:sz="0" w:space="0" w:color="auto"/>
            <w:bottom w:val="none" w:sz="0" w:space="0" w:color="auto"/>
            <w:right w:val="none" w:sz="0" w:space="0" w:color="auto"/>
          </w:divBdr>
          <w:divsChild>
            <w:div w:id="198209075">
              <w:marLeft w:val="0"/>
              <w:marRight w:val="0"/>
              <w:marTop w:val="0"/>
              <w:marBottom w:val="0"/>
              <w:divBdr>
                <w:top w:val="none" w:sz="0" w:space="0" w:color="auto"/>
                <w:left w:val="none" w:sz="0" w:space="0" w:color="auto"/>
                <w:bottom w:val="none" w:sz="0" w:space="0" w:color="auto"/>
                <w:right w:val="none" w:sz="0" w:space="0" w:color="auto"/>
              </w:divBdr>
            </w:div>
            <w:div w:id="198443906">
              <w:marLeft w:val="0"/>
              <w:marRight w:val="0"/>
              <w:marTop w:val="0"/>
              <w:marBottom w:val="0"/>
              <w:divBdr>
                <w:top w:val="none" w:sz="0" w:space="0" w:color="auto"/>
                <w:left w:val="none" w:sz="0" w:space="0" w:color="auto"/>
                <w:bottom w:val="none" w:sz="0" w:space="0" w:color="auto"/>
                <w:right w:val="none" w:sz="0" w:space="0" w:color="auto"/>
              </w:divBdr>
            </w:div>
            <w:div w:id="581795632">
              <w:marLeft w:val="0"/>
              <w:marRight w:val="0"/>
              <w:marTop w:val="0"/>
              <w:marBottom w:val="0"/>
              <w:divBdr>
                <w:top w:val="none" w:sz="0" w:space="0" w:color="auto"/>
                <w:left w:val="none" w:sz="0" w:space="0" w:color="auto"/>
                <w:bottom w:val="none" w:sz="0" w:space="0" w:color="auto"/>
                <w:right w:val="none" w:sz="0" w:space="0" w:color="auto"/>
              </w:divBdr>
            </w:div>
            <w:div w:id="1198348949">
              <w:marLeft w:val="0"/>
              <w:marRight w:val="0"/>
              <w:marTop w:val="0"/>
              <w:marBottom w:val="0"/>
              <w:divBdr>
                <w:top w:val="none" w:sz="0" w:space="0" w:color="auto"/>
                <w:left w:val="none" w:sz="0" w:space="0" w:color="auto"/>
                <w:bottom w:val="none" w:sz="0" w:space="0" w:color="auto"/>
                <w:right w:val="none" w:sz="0" w:space="0" w:color="auto"/>
              </w:divBdr>
            </w:div>
          </w:divsChild>
        </w:div>
        <w:div w:id="1394353388">
          <w:marLeft w:val="0"/>
          <w:marRight w:val="0"/>
          <w:marTop w:val="0"/>
          <w:marBottom w:val="0"/>
          <w:divBdr>
            <w:top w:val="none" w:sz="0" w:space="0" w:color="auto"/>
            <w:left w:val="none" w:sz="0" w:space="0" w:color="auto"/>
            <w:bottom w:val="none" w:sz="0" w:space="0" w:color="auto"/>
            <w:right w:val="none" w:sz="0" w:space="0" w:color="auto"/>
          </w:divBdr>
          <w:divsChild>
            <w:div w:id="869730433">
              <w:marLeft w:val="0"/>
              <w:marRight w:val="0"/>
              <w:marTop w:val="0"/>
              <w:marBottom w:val="0"/>
              <w:divBdr>
                <w:top w:val="none" w:sz="0" w:space="0" w:color="auto"/>
                <w:left w:val="none" w:sz="0" w:space="0" w:color="auto"/>
                <w:bottom w:val="none" w:sz="0" w:space="0" w:color="auto"/>
                <w:right w:val="none" w:sz="0" w:space="0" w:color="auto"/>
              </w:divBdr>
            </w:div>
          </w:divsChild>
        </w:div>
        <w:div w:id="1404522964">
          <w:marLeft w:val="0"/>
          <w:marRight w:val="0"/>
          <w:marTop w:val="0"/>
          <w:marBottom w:val="0"/>
          <w:divBdr>
            <w:top w:val="none" w:sz="0" w:space="0" w:color="auto"/>
            <w:left w:val="none" w:sz="0" w:space="0" w:color="auto"/>
            <w:bottom w:val="none" w:sz="0" w:space="0" w:color="auto"/>
            <w:right w:val="none" w:sz="0" w:space="0" w:color="auto"/>
          </w:divBdr>
          <w:divsChild>
            <w:div w:id="428815439">
              <w:marLeft w:val="0"/>
              <w:marRight w:val="0"/>
              <w:marTop w:val="0"/>
              <w:marBottom w:val="0"/>
              <w:divBdr>
                <w:top w:val="none" w:sz="0" w:space="0" w:color="auto"/>
                <w:left w:val="none" w:sz="0" w:space="0" w:color="auto"/>
                <w:bottom w:val="none" w:sz="0" w:space="0" w:color="auto"/>
                <w:right w:val="none" w:sz="0" w:space="0" w:color="auto"/>
              </w:divBdr>
            </w:div>
          </w:divsChild>
        </w:div>
        <w:div w:id="1450585817">
          <w:marLeft w:val="0"/>
          <w:marRight w:val="0"/>
          <w:marTop w:val="0"/>
          <w:marBottom w:val="0"/>
          <w:divBdr>
            <w:top w:val="none" w:sz="0" w:space="0" w:color="auto"/>
            <w:left w:val="none" w:sz="0" w:space="0" w:color="auto"/>
            <w:bottom w:val="none" w:sz="0" w:space="0" w:color="auto"/>
            <w:right w:val="none" w:sz="0" w:space="0" w:color="auto"/>
          </w:divBdr>
        </w:div>
        <w:div w:id="1458259879">
          <w:marLeft w:val="0"/>
          <w:marRight w:val="0"/>
          <w:marTop w:val="0"/>
          <w:marBottom w:val="0"/>
          <w:divBdr>
            <w:top w:val="none" w:sz="0" w:space="0" w:color="auto"/>
            <w:left w:val="none" w:sz="0" w:space="0" w:color="auto"/>
            <w:bottom w:val="none" w:sz="0" w:space="0" w:color="auto"/>
            <w:right w:val="none" w:sz="0" w:space="0" w:color="auto"/>
          </w:divBdr>
          <w:divsChild>
            <w:div w:id="1299335896">
              <w:marLeft w:val="-75"/>
              <w:marRight w:val="0"/>
              <w:marTop w:val="30"/>
              <w:marBottom w:val="30"/>
              <w:divBdr>
                <w:top w:val="none" w:sz="0" w:space="0" w:color="auto"/>
                <w:left w:val="none" w:sz="0" w:space="0" w:color="auto"/>
                <w:bottom w:val="none" w:sz="0" w:space="0" w:color="auto"/>
                <w:right w:val="none" w:sz="0" w:space="0" w:color="auto"/>
              </w:divBdr>
              <w:divsChild>
                <w:div w:id="339891025">
                  <w:marLeft w:val="0"/>
                  <w:marRight w:val="0"/>
                  <w:marTop w:val="0"/>
                  <w:marBottom w:val="0"/>
                  <w:divBdr>
                    <w:top w:val="none" w:sz="0" w:space="0" w:color="auto"/>
                    <w:left w:val="none" w:sz="0" w:space="0" w:color="auto"/>
                    <w:bottom w:val="none" w:sz="0" w:space="0" w:color="auto"/>
                    <w:right w:val="none" w:sz="0" w:space="0" w:color="auto"/>
                  </w:divBdr>
                  <w:divsChild>
                    <w:div w:id="90972573">
                      <w:marLeft w:val="0"/>
                      <w:marRight w:val="0"/>
                      <w:marTop w:val="0"/>
                      <w:marBottom w:val="0"/>
                      <w:divBdr>
                        <w:top w:val="none" w:sz="0" w:space="0" w:color="auto"/>
                        <w:left w:val="none" w:sz="0" w:space="0" w:color="auto"/>
                        <w:bottom w:val="none" w:sz="0" w:space="0" w:color="auto"/>
                        <w:right w:val="none" w:sz="0" w:space="0" w:color="auto"/>
                      </w:divBdr>
                    </w:div>
                    <w:div w:id="188489052">
                      <w:marLeft w:val="0"/>
                      <w:marRight w:val="0"/>
                      <w:marTop w:val="0"/>
                      <w:marBottom w:val="0"/>
                      <w:divBdr>
                        <w:top w:val="none" w:sz="0" w:space="0" w:color="auto"/>
                        <w:left w:val="none" w:sz="0" w:space="0" w:color="auto"/>
                        <w:bottom w:val="none" w:sz="0" w:space="0" w:color="auto"/>
                        <w:right w:val="none" w:sz="0" w:space="0" w:color="auto"/>
                      </w:divBdr>
                    </w:div>
                    <w:div w:id="1352758039">
                      <w:marLeft w:val="0"/>
                      <w:marRight w:val="0"/>
                      <w:marTop w:val="0"/>
                      <w:marBottom w:val="0"/>
                      <w:divBdr>
                        <w:top w:val="none" w:sz="0" w:space="0" w:color="auto"/>
                        <w:left w:val="none" w:sz="0" w:space="0" w:color="auto"/>
                        <w:bottom w:val="none" w:sz="0" w:space="0" w:color="auto"/>
                        <w:right w:val="none" w:sz="0" w:space="0" w:color="auto"/>
                      </w:divBdr>
                    </w:div>
                    <w:div w:id="1476950137">
                      <w:marLeft w:val="0"/>
                      <w:marRight w:val="0"/>
                      <w:marTop w:val="0"/>
                      <w:marBottom w:val="0"/>
                      <w:divBdr>
                        <w:top w:val="none" w:sz="0" w:space="0" w:color="auto"/>
                        <w:left w:val="none" w:sz="0" w:space="0" w:color="auto"/>
                        <w:bottom w:val="none" w:sz="0" w:space="0" w:color="auto"/>
                        <w:right w:val="none" w:sz="0" w:space="0" w:color="auto"/>
                      </w:divBdr>
                    </w:div>
                    <w:div w:id="1593011525">
                      <w:marLeft w:val="0"/>
                      <w:marRight w:val="0"/>
                      <w:marTop w:val="0"/>
                      <w:marBottom w:val="0"/>
                      <w:divBdr>
                        <w:top w:val="none" w:sz="0" w:space="0" w:color="auto"/>
                        <w:left w:val="none" w:sz="0" w:space="0" w:color="auto"/>
                        <w:bottom w:val="none" w:sz="0" w:space="0" w:color="auto"/>
                        <w:right w:val="none" w:sz="0" w:space="0" w:color="auto"/>
                      </w:divBdr>
                    </w:div>
                    <w:div w:id="1871600038">
                      <w:marLeft w:val="0"/>
                      <w:marRight w:val="0"/>
                      <w:marTop w:val="0"/>
                      <w:marBottom w:val="0"/>
                      <w:divBdr>
                        <w:top w:val="none" w:sz="0" w:space="0" w:color="auto"/>
                        <w:left w:val="none" w:sz="0" w:space="0" w:color="auto"/>
                        <w:bottom w:val="none" w:sz="0" w:space="0" w:color="auto"/>
                        <w:right w:val="none" w:sz="0" w:space="0" w:color="auto"/>
                      </w:divBdr>
                    </w:div>
                  </w:divsChild>
                </w:div>
                <w:div w:id="498735833">
                  <w:marLeft w:val="0"/>
                  <w:marRight w:val="0"/>
                  <w:marTop w:val="0"/>
                  <w:marBottom w:val="0"/>
                  <w:divBdr>
                    <w:top w:val="none" w:sz="0" w:space="0" w:color="auto"/>
                    <w:left w:val="none" w:sz="0" w:space="0" w:color="auto"/>
                    <w:bottom w:val="none" w:sz="0" w:space="0" w:color="auto"/>
                    <w:right w:val="none" w:sz="0" w:space="0" w:color="auto"/>
                  </w:divBdr>
                  <w:divsChild>
                    <w:div w:id="54359773">
                      <w:marLeft w:val="0"/>
                      <w:marRight w:val="0"/>
                      <w:marTop w:val="0"/>
                      <w:marBottom w:val="0"/>
                      <w:divBdr>
                        <w:top w:val="none" w:sz="0" w:space="0" w:color="auto"/>
                        <w:left w:val="none" w:sz="0" w:space="0" w:color="auto"/>
                        <w:bottom w:val="none" w:sz="0" w:space="0" w:color="auto"/>
                        <w:right w:val="none" w:sz="0" w:space="0" w:color="auto"/>
                      </w:divBdr>
                    </w:div>
                  </w:divsChild>
                </w:div>
                <w:div w:id="557399960">
                  <w:marLeft w:val="0"/>
                  <w:marRight w:val="0"/>
                  <w:marTop w:val="0"/>
                  <w:marBottom w:val="0"/>
                  <w:divBdr>
                    <w:top w:val="none" w:sz="0" w:space="0" w:color="auto"/>
                    <w:left w:val="none" w:sz="0" w:space="0" w:color="auto"/>
                    <w:bottom w:val="none" w:sz="0" w:space="0" w:color="auto"/>
                    <w:right w:val="none" w:sz="0" w:space="0" w:color="auto"/>
                  </w:divBdr>
                  <w:divsChild>
                    <w:div w:id="254629044">
                      <w:marLeft w:val="0"/>
                      <w:marRight w:val="0"/>
                      <w:marTop w:val="0"/>
                      <w:marBottom w:val="0"/>
                      <w:divBdr>
                        <w:top w:val="none" w:sz="0" w:space="0" w:color="auto"/>
                        <w:left w:val="none" w:sz="0" w:space="0" w:color="auto"/>
                        <w:bottom w:val="none" w:sz="0" w:space="0" w:color="auto"/>
                        <w:right w:val="none" w:sz="0" w:space="0" w:color="auto"/>
                      </w:divBdr>
                    </w:div>
                  </w:divsChild>
                </w:div>
                <w:div w:id="644119101">
                  <w:marLeft w:val="0"/>
                  <w:marRight w:val="0"/>
                  <w:marTop w:val="0"/>
                  <w:marBottom w:val="0"/>
                  <w:divBdr>
                    <w:top w:val="none" w:sz="0" w:space="0" w:color="auto"/>
                    <w:left w:val="none" w:sz="0" w:space="0" w:color="auto"/>
                    <w:bottom w:val="none" w:sz="0" w:space="0" w:color="auto"/>
                    <w:right w:val="none" w:sz="0" w:space="0" w:color="auto"/>
                  </w:divBdr>
                  <w:divsChild>
                    <w:div w:id="627393229">
                      <w:marLeft w:val="0"/>
                      <w:marRight w:val="0"/>
                      <w:marTop w:val="0"/>
                      <w:marBottom w:val="0"/>
                      <w:divBdr>
                        <w:top w:val="none" w:sz="0" w:space="0" w:color="auto"/>
                        <w:left w:val="none" w:sz="0" w:space="0" w:color="auto"/>
                        <w:bottom w:val="none" w:sz="0" w:space="0" w:color="auto"/>
                        <w:right w:val="none" w:sz="0" w:space="0" w:color="auto"/>
                      </w:divBdr>
                    </w:div>
                    <w:div w:id="1229534394">
                      <w:marLeft w:val="0"/>
                      <w:marRight w:val="0"/>
                      <w:marTop w:val="0"/>
                      <w:marBottom w:val="0"/>
                      <w:divBdr>
                        <w:top w:val="none" w:sz="0" w:space="0" w:color="auto"/>
                        <w:left w:val="none" w:sz="0" w:space="0" w:color="auto"/>
                        <w:bottom w:val="none" w:sz="0" w:space="0" w:color="auto"/>
                        <w:right w:val="none" w:sz="0" w:space="0" w:color="auto"/>
                      </w:divBdr>
                    </w:div>
                    <w:div w:id="1549561414">
                      <w:marLeft w:val="0"/>
                      <w:marRight w:val="0"/>
                      <w:marTop w:val="0"/>
                      <w:marBottom w:val="0"/>
                      <w:divBdr>
                        <w:top w:val="none" w:sz="0" w:space="0" w:color="auto"/>
                        <w:left w:val="none" w:sz="0" w:space="0" w:color="auto"/>
                        <w:bottom w:val="none" w:sz="0" w:space="0" w:color="auto"/>
                        <w:right w:val="none" w:sz="0" w:space="0" w:color="auto"/>
                      </w:divBdr>
                    </w:div>
                  </w:divsChild>
                </w:div>
                <w:div w:id="953367379">
                  <w:marLeft w:val="0"/>
                  <w:marRight w:val="0"/>
                  <w:marTop w:val="0"/>
                  <w:marBottom w:val="0"/>
                  <w:divBdr>
                    <w:top w:val="none" w:sz="0" w:space="0" w:color="auto"/>
                    <w:left w:val="none" w:sz="0" w:space="0" w:color="auto"/>
                    <w:bottom w:val="none" w:sz="0" w:space="0" w:color="auto"/>
                    <w:right w:val="none" w:sz="0" w:space="0" w:color="auto"/>
                  </w:divBdr>
                  <w:divsChild>
                    <w:div w:id="1937593778">
                      <w:marLeft w:val="0"/>
                      <w:marRight w:val="0"/>
                      <w:marTop w:val="0"/>
                      <w:marBottom w:val="0"/>
                      <w:divBdr>
                        <w:top w:val="none" w:sz="0" w:space="0" w:color="auto"/>
                        <w:left w:val="none" w:sz="0" w:space="0" w:color="auto"/>
                        <w:bottom w:val="none" w:sz="0" w:space="0" w:color="auto"/>
                        <w:right w:val="none" w:sz="0" w:space="0" w:color="auto"/>
                      </w:divBdr>
                    </w:div>
                  </w:divsChild>
                </w:div>
                <w:div w:id="1228682732">
                  <w:marLeft w:val="0"/>
                  <w:marRight w:val="0"/>
                  <w:marTop w:val="0"/>
                  <w:marBottom w:val="0"/>
                  <w:divBdr>
                    <w:top w:val="none" w:sz="0" w:space="0" w:color="auto"/>
                    <w:left w:val="none" w:sz="0" w:space="0" w:color="auto"/>
                    <w:bottom w:val="none" w:sz="0" w:space="0" w:color="auto"/>
                    <w:right w:val="none" w:sz="0" w:space="0" w:color="auto"/>
                  </w:divBdr>
                  <w:divsChild>
                    <w:div w:id="1060401705">
                      <w:marLeft w:val="0"/>
                      <w:marRight w:val="0"/>
                      <w:marTop w:val="0"/>
                      <w:marBottom w:val="0"/>
                      <w:divBdr>
                        <w:top w:val="none" w:sz="0" w:space="0" w:color="auto"/>
                        <w:left w:val="none" w:sz="0" w:space="0" w:color="auto"/>
                        <w:bottom w:val="none" w:sz="0" w:space="0" w:color="auto"/>
                        <w:right w:val="none" w:sz="0" w:space="0" w:color="auto"/>
                      </w:divBdr>
                    </w:div>
                  </w:divsChild>
                </w:div>
                <w:div w:id="1284120247">
                  <w:marLeft w:val="0"/>
                  <w:marRight w:val="0"/>
                  <w:marTop w:val="0"/>
                  <w:marBottom w:val="0"/>
                  <w:divBdr>
                    <w:top w:val="none" w:sz="0" w:space="0" w:color="auto"/>
                    <w:left w:val="none" w:sz="0" w:space="0" w:color="auto"/>
                    <w:bottom w:val="none" w:sz="0" w:space="0" w:color="auto"/>
                    <w:right w:val="none" w:sz="0" w:space="0" w:color="auto"/>
                  </w:divBdr>
                  <w:divsChild>
                    <w:div w:id="350642765">
                      <w:marLeft w:val="0"/>
                      <w:marRight w:val="0"/>
                      <w:marTop w:val="0"/>
                      <w:marBottom w:val="0"/>
                      <w:divBdr>
                        <w:top w:val="none" w:sz="0" w:space="0" w:color="auto"/>
                        <w:left w:val="none" w:sz="0" w:space="0" w:color="auto"/>
                        <w:bottom w:val="none" w:sz="0" w:space="0" w:color="auto"/>
                        <w:right w:val="none" w:sz="0" w:space="0" w:color="auto"/>
                      </w:divBdr>
                    </w:div>
                    <w:div w:id="710229360">
                      <w:marLeft w:val="0"/>
                      <w:marRight w:val="0"/>
                      <w:marTop w:val="0"/>
                      <w:marBottom w:val="0"/>
                      <w:divBdr>
                        <w:top w:val="none" w:sz="0" w:space="0" w:color="auto"/>
                        <w:left w:val="none" w:sz="0" w:space="0" w:color="auto"/>
                        <w:bottom w:val="none" w:sz="0" w:space="0" w:color="auto"/>
                        <w:right w:val="none" w:sz="0" w:space="0" w:color="auto"/>
                      </w:divBdr>
                    </w:div>
                    <w:div w:id="731998344">
                      <w:marLeft w:val="0"/>
                      <w:marRight w:val="0"/>
                      <w:marTop w:val="0"/>
                      <w:marBottom w:val="0"/>
                      <w:divBdr>
                        <w:top w:val="none" w:sz="0" w:space="0" w:color="auto"/>
                        <w:left w:val="none" w:sz="0" w:space="0" w:color="auto"/>
                        <w:bottom w:val="none" w:sz="0" w:space="0" w:color="auto"/>
                        <w:right w:val="none" w:sz="0" w:space="0" w:color="auto"/>
                      </w:divBdr>
                    </w:div>
                    <w:div w:id="1047070471">
                      <w:marLeft w:val="0"/>
                      <w:marRight w:val="0"/>
                      <w:marTop w:val="0"/>
                      <w:marBottom w:val="0"/>
                      <w:divBdr>
                        <w:top w:val="none" w:sz="0" w:space="0" w:color="auto"/>
                        <w:left w:val="none" w:sz="0" w:space="0" w:color="auto"/>
                        <w:bottom w:val="none" w:sz="0" w:space="0" w:color="auto"/>
                        <w:right w:val="none" w:sz="0" w:space="0" w:color="auto"/>
                      </w:divBdr>
                    </w:div>
                    <w:div w:id="1052077150">
                      <w:marLeft w:val="0"/>
                      <w:marRight w:val="0"/>
                      <w:marTop w:val="0"/>
                      <w:marBottom w:val="0"/>
                      <w:divBdr>
                        <w:top w:val="none" w:sz="0" w:space="0" w:color="auto"/>
                        <w:left w:val="none" w:sz="0" w:space="0" w:color="auto"/>
                        <w:bottom w:val="none" w:sz="0" w:space="0" w:color="auto"/>
                        <w:right w:val="none" w:sz="0" w:space="0" w:color="auto"/>
                      </w:divBdr>
                    </w:div>
                    <w:div w:id="1413546875">
                      <w:marLeft w:val="0"/>
                      <w:marRight w:val="0"/>
                      <w:marTop w:val="0"/>
                      <w:marBottom w:val="0"/>
                      <w:divBdr>
                        <w:top w:val="none" w:sz="0" w:space="0" w:color="auto"/>
                        <w:left w:val="none" w:sz="0" w:space="0" w:color="auto"/>
                        <w:bottom w:val="none" w:sz="0" w:space="0" w:color="auto"/>
                        <w:right w:val="none" w:sz="0" w:space="0" w:color="auto"/>
                      </w:divBdr>
                    </w:div>
                  </w:divsChild>
                </w:div>
                <w:div w:id="1465390498">
                  <w:marLeft w:val="0"/>
                  <w:marRight w:val="0"/>
                  <w:marTop w:val="0"/>
                  <w:marBottom w:val="0"/>
                  <w:divBdr>
                    <w:top w:val="none" w:sz="0" w:space="0" w:color="auto"/>
                    <w:left w:val="none" w:sz="0" w:space="0" w:color="auto"/>
                    <w:bottom w:val="none" w:sz="0" w:space="0" w:color="auto"/>
                    <w:right w:val="none" w:sz="0" w:space="0" w:color="auto"/>
                  </w:divBdr>
                  <w:divsChild>
                    <w:div w:id="406421204">
                      <w:marLeft w:val="0"/>
                      <w:marRight w:val="0"/>
                      <w:marTop w:val="0"/>
                      <w:marBottom w:val="0"/>
                      <w:divBdr>
                        <w:top w:val="none" w:sz="0" w:space="0" w:color="auto"/>
                        <w:left w:val="none" w:sz="0" w:space="0" w:color="auto"/>
                        <w:bottom w:val="none" w:sz="0" w:space="0" w:color="auto"/>
                        <w:right w:val="none" w:sz="0" w:space="0" w:color="auto"/>
                      </w:divBdr>
                    </w:div>
                    <w:div w:id="1162282697">
                      <w:marLeft w:val="0"/>
                      <w:marRight w:val="0"/>
                      <w:marTop w:val="0"/>
                      <w:marBottom w:val="0"/>
                      <w:divBdr>
                        <w:top w:val="none" w:sz="0" w:space="0" w:color="auto"/>
                        <w:left w:val="none" w:sz="0" w:space="0" w:color="auto"/>
                        <w:bottom w:val="none" w:sz="0" w:space="0" w:color="auto"/>
                        <w:right w:val="none" w:sz="0" w:space="0" w:color="auto"/>
                      </w:divBdr>
                    </w:div>
                    <w:div w:id="1885632981">
                      <w:marLeft w:val="0"/>
                      <w:marRight w:val="0"/>
                      <w:marTop w:val="0"/>
                      <w:marBottom w:val="0"/>
                      <w:divBdr>
                        <w:top w:val="none" w:sz="0" w:space="0" w:color="auto"/>
                        <w:left w:val="none" w:sz="0" w:space="0" w:color="auto"/>
                        <w:bottom w:val="none" w:sz="0" w:space="0" w:color="auto"/>
                        <w:right w:val="none" w:sz="0" w:space="0" w:color="auto"/>
                      </w:divBdr>
                    </w:div>
                  </w:divsChild>
                </w:div>
                <w:div w:id="1792165481">
                  <w:marLeft w:val="0"/>
                  <w:marRight w:val="0"/>
                  <w:marTop w:val="0"/>
                  <w:marBottom w:val="0"/>
                  <w:divBdr>
                    <w:top w:val="none" w:sz="0" w:space="0" w:color="auto"/>
                    <w:left w:val="none" w:sz="0" w:space="0" w:color="auto"/>
                    <w:bottom w:val="none" w:sz="0" w:space="0" w:color="auto"/>
                    <w:right w:val="none" w:sz="0" w:space="0" w:color="auto"/>
                  </w:divBdr>
                  <w:divsChild>
                    <w:div w:id="679550533">
                      <w:marLeft w:val="0"/>
                      <w:marRight w:val="0"/>
                      <w:marTop w:val="0"/>
                      <w:marBottom w:val="0"/>
                      <w:divBdr>
                        <w:top w:val="none" w:sz="0" w:space="0" w:color="auto"/>
                        <w:left w:val="none" w:sz="0" w:space="0" w:color="auto"/>
                        <w:bottom w:val="none" w:sz="0" w:space="0" w:color="auto"/>
                        <w:right w:val="none" w:sz="0" w:space="0" w:color="auto"/>
                      </w:divBdr>
                    </w:div>
                  </w:divsChild>
                </w:div>
                <w:div w:id="1890989781">
                  <w:marLeft w:val="0"/>
                  <w:marRight w:val="0"/>
                  <w:marTop w:val="0"/>
                  <w:marBottom w:val="0"/>
                  <w:divBdr>
                    <w:top w:val="none" w:sz="0" w:space="0" w:color="auto"/>
                    <w:left w:val="none" w:sz="0" w:space="0" w:color="auto"/>
                    <w:bottom w:val="none" w:sz="0" w:space="0" w:color="auto"/>
                    <w:right w:val="none" w:sz="0" w:space="0" w:color="auto"/>
                  </w:divBdr>
                  <w:divsChild>
                    <w:div w:id="679352187">
                      <w:marLeft w:val="0"/>
                      <w:marRight w:val="0"/>
                      <w:marTop w:val="0"/>
                      <w:marBottom w:val="0"/>
                      <w:divBdr>
                        <w:top w:val="none" w:sz="0" w:space="0" w:color="auto"/>
                        <w:left w:val="none" w:sz="0" w:space="0" w:color="auto"/>
                        <w:bottom w:val="none" w:sz="0" w:space="0" w:color="auto"/>
                        <w:right w:val="none" w:sz="0" w:space="0" w:color="auto"/>
                      </w:divBdr>
                    </w:div>
                    <w:div w:id="838814434">
                      <w:marLeft w:val="0"/>
                      <w:marRight w:val="0"/>
                      <w:marTop w:val="0"/>
                      <w:marBottom w:val="0"/>
                      <w:divBdr>
                        <w:top w:val="none" w:sz="0" w:space="0" w:color="auto"/>
                        <w:left w:val="none" w:sz="0" w:space="0" w:color="auto"/>
                        <w:bottom w:val="none" w:sz="0" w:space="0" w:color="auto"/>
                        <w:right w:val="none" w:sz="0" w:space="0" w:color="auto"/>
                      </w:divBdr>
                    </w:div>
                    <w:div w:id="1383942628">
                      <w:marLeft w:val="0"/>
                      <w:marRight w:val="0"/>
                      <w:marTop w:val="0"/>
                      <w:marBottom w:val="0"/>
                      <w:divBdr>
                        <w:top w:val="none" w:sz="0" w:space="0" w:color="auto"/>
                        <w:left w:val="none" w:sz="0" w:space="0" w:color="auto"/>
                        <w:bottom w:val="none" w:sz="0" w:space="0" w:color="auto"/>
                        <w:right w:val="none" w:sz="0" w:space="0" w:color="auto"/>
                      </w:divBdr>
                    </w:div>
                    <w:div w:id="1576671268">
                      <w:marLeft w:val="0"/>
                      <w:marRight w:val="0"/>
                      <w:marTop w:val="0"/>
                      <w:marBottom w:val="0"/>
                      <w:divBdr>
                        <w:top w:val="none" w:sz="0" w:space="0" w:color="auto"/>
                        <w:left w:val="none" w:sz="0" w:space="0" w:color="auto"/>
                        <w:bottom w:val="none" w:sz="0" w:space="0" w:color="auto"/>
                        <w:right w:val="none" w:sz="0" w:space="0" w:color="auto"/>
                      </w:divBdr>
                    </w:div>
                    <w:div w:id="1671986332">
                      <w:marLeft w:val="0"/>
                      <w:marRight w:val="0"/>
                      <w:marTop w:val="0"/>
                      <w:marBottom w:val="0"/>
                      <w:divBdr>
                        <w:top w:val="none" w:sz="0" w:space="0" w:color="auto"/>
                        <w:left w:val="none" w:sz="0" w:space="0" w:color="auto"/>
                        <w:bottom w:val="none" w:sz="0" w:space="0" w:color="auto"/>
                        <w:right w:val="none" w:sz="0" w:space="0" w:color="auto"/>
                      </w:divBdr>
                    </w:div>
                  </w:divsChild>
                </w:div>
                <w:div w:id="1975089560">
                  <w:marLeft w:val="0"/>
                  <w:marRight w:val="0"/>
                  <w:marTop w:val="0"/>
                  <w:marBottom w:val="0"/>
                  <w:divBdr>
                    <w:top w:val="none" w:sz="0" w:space="0" w:color="auto"/>
                    <w:left w:val="none" w:sz="0" w:space="0" w:color="auto"/>
                    <w:bottom w:val="none" w:sz="0" w:space="0" w:color="auto"/>
                    <w:right w:val="none" w:sz="0" w:space="0" w:color="auto"/>
                  </w:divBdr>
                  <w:divsChild>
                    <w:div w:id="109971921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469321939">
          <w:marLeft w:val="0"/>
          <w:marRight w:val="0"/>
          <w:marTop w:val="0"/>
          <w:marBottom w:val="0"/>
          <w:divBdr>
            <w:top w:val="none" w:sz="0" w:space="0" w:color="auto"/>
            <w:left w:val="none" w:sz="0" w:space="0" w:color="auto"/>
            <w:bottom w:val="none" w:sz="0" w:space="0" w:color="auto"/>
            <w:right w:val="none" w:sz="0" w:space="0" w:color="auto"/>
          </w:divBdr>
          <w:divsChild>
            <w:div w:id="391731559">
              <w:marLeft w:val="0"/>
              <w:marRight w:val="0"/>
              <w:marTop w:val="0"/>
              <w:marBottom w:val="0"/>
              <w:divBdr>
                <w:top w:val="none" w:sz="0" w:space="0" w:color="auto"/>
                <w:left w:val="none" w:sz="0" w:space="0" w:color="auto"/>
                <w:bottom w:val="none" w:sz="0" w:space="0" w:color="auto"/>
                <w:right w:val="none" w:sz="0" w:space="0" w:color="auto"/>
              </w:divBdr>
            </w:div>
          </w:divsChild>
        </w:div>
        <w:div w:id="1473329752">
          <w:marLeft w:val="0"/>
          <w:marRight w:val="0"/>
          <w:marTop w:val="0"/>
          <w:marBottom w:val="0"/>
          <w:divBdr>
            <w:top w:val="none" w:sz="0" w:space="0" w:color="auto"/>
            <w:left w:val="none" w:sz="0" w:space="0" w:color="auto"/>
            <w:bottom w:val="none" w:sz="0" w:space="0" w:color="auto"/>
            <w:right w:val="none" w:sz="0" w:space="0" w:color="auto"/>
          </w:divBdr>
        </w:div>
        <w:div w:id="1488741431">
          <w:marLeft w:val="0"/>
          <w:marRight w:val="0"/>
          <w:marTop w:val="0"/>
          <w:marBottom w:val="0"/>
          <w:divBdr>
            <w:top w:val="none" w:sz="0" w:space="0" w:color="auto"/>
            <w:left w:val="none" w:sz="0" w:space="0" w:color="auto"/>
            <w:bottom w:val="none" w:sz="0" w:space="0" w:color="auto"/>
            <w:right w:val="none" w:sz="0" w:space="0" w:color="auto"/>
          </w:divBdr>
          <w:divsChild>
            <w:div w:id="1527258403">
              <w:marLeft w:val="-75"/>
              <w:marRight w:val="0"/>
              <w:marTop w:val="30"/>
              <w:marBottom w:val="30"/>
              <w:divBdr>
                <w:top w:val="none" w:sz="0" w:space="0" w:color="auto"/>
                <w:left w:val="none" w:sz="0" w:space="0" w:color="auto"/>
                <w:bottom w:val="none" w:sz="0" w:space="0" w:color="auto"/>
                <w:right w:val="none" w:sz="0" w:space="0" w:color="auto"/>
              </w:divBdr>
              <w:divsChild>
                <w:div w:id="307902660">
                  <w:marLeft w:val="0"/>
                  <w:marRight w:val="0"/>
                  <w:marTop w:val="0"/>
                  <w:marBottom w:val="0"/>
                  <w:divBdr>
                    <w:top w:val="none" w:sz="0" w:space="0" w:color="auto"/>
                    <w:left w:val="none" w:sz="0" w:space="0" w:color="auto"/>
                    <w:bottom w:val="none" w:sz="0" w:space="0" w:color="auto"/>
                    <w:right w:val="none" w:sz="0" w:space="0" w:color="auto"/>
                  </w:divBdr>
                  <w:divsChild>
                    <w:div w:id="507139932">
                      <w:marLeft w:val="0"/>
                      <w:marRight w:val="0"/>
                      <w:marTop w:val="0"/>
                      <w:marBottom w:val="0"/>
                      <w:divBdr>
                        <w:top w:val="none" w:sz="0" w:space="0" w:color="auto"/>
                        <w:left w:val="none" w:sz="0" w:space="0" w:color="auto"/>
                        <w:bottom w:val="none" w:sz="0" w:space="0" w:color="auto"/>
                        <w:right w:val="none" w:sz="0" w:space="0" w:color="auto"/>
                      </w:divBdr>
                    </w:div>
                  </w:divsChild>
                </w:div>
                <w:div w:id="315454668">
                  <w:marLeft w:val="0"/>
                  <w:marRight w:val="0"/>
                  <w:marTop w:val="0"/>
                  <w:marBottom w:val="0"/>
                  <w:divBdr>
                    <w:top w:val="none" w:sz="0" w:space="0" w:color="auto"/>
                    <w:left w:val="none" w:sz="0" w:space="0" w:color="auto"/>
                    <w:bottom w:val="none" w:sz="0" w:space="0" w:color="auto"/>
                    <w:right w:val="none" w:sz="0" w:space="0" w:color="auto"/>
                  </w:divBdr>
                  <w:divsChild>
                    <w:div w:id="260265760">
                      <w:marLeft w:val="0"/>
                      <w:marRight w:val="0"/>
                      <w:marTop w:val="0"/>
                      <w:marBottom w:val="0"/>
                      <w:divBdr>
                        <w:top w:val="none" w:sz="0" w:space="0" w:color="auto"/>
                        <w:left w:val="none" w:sz="0" w:space="0" w:color="auto"/>
                        <w:bottom w:val="none" w:sz="0" w:space="0" w:color="auto"/>
                        <w:right w:val="none" w:sz="0" w:space="0" w:color="auto"/>
                      </w:divBdr>
                    </w:div>
                  </w:divsChild>
                </w:div>
                <w:div w:id="337736092">
                  <w:marLeft w:val="0"/>
                  <w:marRight w:val="0"/>
                  <w:marTop w:val="0"/>
                  <w:marBottom w:val="0"/>
                  <w:divBdr>
                    <w:top w:val="none" w:sz="0" w:space="0" w:color="auto"/>
                    <w:left w:val="none" w:sz="0" w:space="0" w:color="auto"/>
                    <w:bottom w:val="none" w:sz="0" w:space="0" w:color="auto"/>
                    <w:right w:val="none" w:sz="0" w:space="0" w:color="auto"/>
                  </w:divBdr>
                  <w:divsChild>
                    <w:div w:id="675039788">
                      <w:marLeft w:val="0"/>
                      <w:marRight w:val="0"/>
                      <w:marTop w:val="0"/>
                      <w:marBottom w:val="0"/>
                      <w:divBdr>
                        <w:top w:val="none" w:sz="0" w:space="0" w:color="auto"/>
                        <w:left w:val="none" w:sz="0" w:space="0" w:color="auto"/>
                        <w:bottom w:val="none" w:sz="0" w:space="0" w:color="auto"/>
                        <w:right w:val="none" w:sz="0" w:space="0" w:color="auto"/>
                      </w:divBdr>
                    </w:div>
                  </w:divsChild>
                </w:div>
                <w:div w:id="351224540">
                  <w:marLeft w:val="0"/>
                  <w:marRight w:val="0"/>
                  <w:marTop w:val="0"/>
                  <w:marBottom w:val="0"/>
                  <w:divBdr>
                    <w:top w:val="none" w:sz="0" w:space="0" w:color="auto"/>
                    <w:left w:val="none" w:sz="0" w:space="0" w:color="auto"/>
                    <w:bottom w:val="none" w:sz="0" w:space="0" w:color="auto"/>
                    <w:right w:val="none" w:sz="0" w:space="0" w:color="auto"/>
                  </w:divBdr>
                  <w:divsChild>
                    <w:div w:id="1069108740">
                      <w:marLeft w:val="0"/>
                      <w:marRight w:val="0"/>
                      <w:marTop w:val="0"/>
                      <w:marBottom w:val="0"/>
                      <w:divBdr>
                        <w:top w:val="none" w:sz="0" w:space="0" w:color="auto"/>
                        <w:left w:val="none" w:sz="0" w:space="0" w:color="auto"/>
                        <w:bottom w:val="none" w:sz="0" w:space="0" w:color="auto"/>
                        <w:right w:val="none" w:sz="0" w:space="0" w:color="auto"/>
                      </w:divBdr>
                    </w:div>
                  </w:divsChild>
                </w:div>
                <w:div w:id="412581183">
                  <w:marLeft w:val="0"/>
                  <w:marRight w:val="0"/>
                  <w:marTop w:val="0"/>
                  <w:marBottom w:val="0"/>
                  <w:divBdr>
                    <w:top w:val="none" w:sz="0" w:space="0" w:color="auto"/>
                    <w:left w:val="none" w:sz="0" w:space="0" w:color="auto"/>
                    <w:bottom w:val="none" w:sz="0" w:space="0" w:color="auto"/>
                    <w:right w:val="none" w:sz="0" w:space="0" w:color="auto"/>
                  </w:divBdr>
                  <w:divsChild>
                    <w:div w:id="102266565">
                      <w:marLeft w:val="0"/>
                      <w:marRight w:val="0"/>
                      <w:marTop w:val="0"/>
                      <w:marBottom w:val="0"/>
                      <w:divBdr>
                        <w:top w:val="none" w:sz="0" w:space="0" w:color="auto"/>
                        <w:left w:val="none" w:sz="0" w:space="0" w:color="auto"/>
                        <w:bottom w:val="none" w:sz="0" w:space="0" w:color="auto"/>
                        <w:right w:val="none" w:sz="0" w:space="0" w:color="auto"/>
                      </w:divBdr>
                    </w:div>
                  </w:divsChild>
                </w:div>
                <w:div w:id="480117914">
                  <w:marLeft w:val="0"/>
                  <w:marRight w:val="0"/>
                  <w:marTop w:val="0"/>
                  <w:marBottom w:val="0"/>
                  <w:divBdr>
                    <w:top w:val="none" w:sz="0" w:space="0" w:color="auto"/>
                    <w:left w:val="none" w:sz="0" w:space="0" w:color="auto"/>
                    <w:bottom w:val="none" w:sz="0" w:space="0" w:color="auto"/>
                    <w:right w:val="none" w:sz="0" w:space="0" w:color="auto"/>
                  </w:divBdr>
                  <w:divsChild>
                    <w:div w:id="681863263">
                      <w:marLeft w:val="0"/>
                      <w:marRight w:val="0"/>
                      <w:marTop w:val="0"/>
                      <w:marBottom w:val="0"/>
                      <w:divBdr>
                        <w:top w:val="none" w:sz="0" w:space="0" w:color="auto"/>
                        <w:left w:val="none" w:sz="0" w:space="0" w:color="auto"/>
                        <w:bottom w:val="none" w:sz="0" w:space="0" w:color="auto"/>
                        <w:right w:val="none" w:sz="0" w:space="0" w:color="auto"/>
                      </w:divBdr>
                    </w:div>
                  </w:divsChild>
                </w:div>
                <w:div w:id="497234712">
                  <w:marLeft w:val="0"/>
                  <w:marRight w:val="0"/>
                  <w:marTop w:val="0"/>
                  <w:marBottom w:val="0"/>
                  <w:divBdr>
                    <w:top w:val="none" w:sz="0" w:space="0" w:color="auto"/>
                    <w:left w:val="none" w:sz="0" w:space="0" w:color="auto"/>
                    <w:bottom w:val="none" w:sz="0" w:space="0" w:color="auto"/>
                    <w:right w:val="none" w:sz="0" w:space="0" w:color="auto"/>
                  </w:divBdr>
                  <w:divsChild>
                    <w:div w:id="603416881">
                      <w:marLeft w:val="0"/>
                      <w:marRight w:val="0"/>
                      <w:marTop w:val="0"/>
                      <w:marBottom w:val="0"/>
                      <w:divBdr>
                        <w:top w:val="none" w:sz="0" w:space="0" w:color="auto"/>
                        <w:left w:val="none" w:sz="0" w:space="0" w:color="auto"/>
                        <w:bottom w:val="none" w:sz="0" w:space="0" w:color="auto"/>
                        <w:right w:val="none" w:sz="0" w:space="0" w:color="auto"/>
                      </w:divBdr>
                    </w:div>
                  </w:divsChild>
                </w:div>
                <w:div w:id="606818474">
                  <w:marLeft w:val="0"/>
                  <w:marRight w:val="0"/>
                  <w:marTop w:val="0"/>
                  <w:marBottom w:val="0"/>
                  <w:divBdr>
                    <w:top w:val="none" w:sz="0" w:space="0" w:color="auto"/>
                    <w:left w:val="none" w:sz="0" w:space="0" w:color="auto"/>
                    <w:bottom w:val="none" w:sz="0" w:space="0" w:color="auto"/>
                    <w:right w:val="none" w:sz="0" w:space="0" w:color="auto"/>
                  </w:divBdr>
                  <w:divsChild>
                    <w:div w:id="2015838654">
                      <w:marLeft w:val="0"/>
                      <w:marRight w:val="0"/>
                      <w:marTop w:val="0"/>
                      <w:marBottom w:val="0"/>
                      <w:divBdr>
                        <w:top w:val="none" w:sz="0" w:space="0" w:color="auto"/>
                        <w:left w:val="none" w:sz="0" w:space="0" w:color="auto"/>
                        <w:bottom w:val="none" w:sz="0" w:space="0" w:color="auto"/>
                        <w:right w:val="none" w:sz="0" w:space="0" w:color="auto"/>
                      </w:divBdr>
                    </w:div>
                  </w:divsChild>
                </w:div>
                <w:div w:id="618953720">
                  <w:marLeft w:val="0"/>
                  <w:marRight w:val="0"/>
                  <w:marTop w:val="0"/>
                  <w:marBottom w:val="0"/>
                  <w:divBdr>
                    <w:top w:val="none" w:sz="0" w:space="0" w:color="auto"/>
                    <w:left w:val="none" w:sz="0" w:space="0" w:color="auto"/>
                    <w:bottom w:val="none" w:sz="0" w:space="0" w:color="auto"/>
                    <w:right w:val="none" w:sz="0" w:space="0" w:color="auto"/>
                  </w:divBdr>
                  <w:divsChild>
                    <w:div w:id="87775136">
                      <w:marLeft w:val="0"/>
                      <w:marRight w:val="0"/>
                      <w:marTop w:val="0"/>
                      <w:marBottom w:val="0"/>
                      <w:divBdr>
                        <w:top w:val="none" w:sz="0" w:space="0" w:color="auto"/>
                        <w:left w:val="none" w:sz="0" w:space="0" w:color="auto"/>
                        <w:bottom w:val="none" w:sz="0" w:space="0" w:color="auto"/>
                        <w:right w:val="none" w:sz="0" w:space="0" w:color="auto"/>
                      </w:divBdr>
                    </w:div>
                  </w:divsChild>
                </w:div>
                <w:div w:id="672151864">
                  <w:marLeft w:val="0"/>
                  <w:marRight w:val="0"/>
                  <w:marTop w:val="0"/>
                  <w:marBottom w:val="0"/>
                  <w:divBdr>
                    <w:top w:val="none" w:sz="0" w:space="0" w:color="auto"/>
                    <w:left w:val="none" w:sz="0" w:space="0" w:color="auto"/>
                    <w:bottom w:val="none" w:sz="0" w:space="0" w:color="auto"/>
                    <w:right w:val="none" w:sz="0" w:space="0" w:color="auto"/>
                  </w:divBdr>
                  <w:divsChild>
                    <w:div w:id="202334059">
                      <w:marLeft w:val="0"/>
                      <w:marRight w:val="0"/>
                      <w:marTop w:val="0"/>
                      <w:marBottom w:val="0"/>
                      <w:divBdr>
                        <w:top w:val="none" w:sz="0" w:space="0" w:color="auto"/>
                        <w:left w:val="none" w:sz="0" w:space="0" w:color="auto"/>
                        <w:bottom w:val="none" w:sz="0" w:space="0" w:color="auto"/>
                        <w:right w:val="none" w:sz="0" w:space="0" w:color="auto"/>
                      </w:divBdr>
                    </w:div>
                  </w:divsChild>
                </w:div>
                <w:div w:id="833450801">
                  <w:marLeft w:val="0"/>
                  <w:marRight w:val="0"/>
                  <w:marTop w:val="0"/>
                  <w:marBottom w:val="0"/>
                  <w:divBdr>
                    <w:top w:val="none" w:sz="0" w:space="0" w:color="auto"/>
                    <w:left w:val="none" w:sz="0" w:space="0" w:color="auto"/>
                    <w:bottom w:val="none" w:sz="0" w:space="0" w:color="auto"/>
                    <w:right w:val="none" w:sz="0" w:space="0" w:color="auto"/>
                  </w:divBdr>
                  <w:divsChild>
                    <w:div w:id="829950714">
                      <w:marLeft w:val="0"/>
                      <w:marRight w:val="0"/>
                      <w:marTop w:val="0"/>
                      <w:marBottom w:val="0"/>
                      <w:divBdr>
                        <w:top w:val="none" w:sz="0" w:space="0" w:color="auto"/>
                        <w:left w:val="none" w:sz="0" w:space="0" w:color="auto"/>
                        <w:bottom w:val="none" w:sz="0" w:space="0" w:color="auto"/>
                        <w:right w:val="none" w:sz="0" w:space="0" w:color="auto"/>
                      </w:divBdr>
                    </w:div>
                  </w:divsChild>
                </w:div>
                <w:div w:id="880940744">
                  <w:marLeft w:val="0"/>
                  <w:marRight w:val="0"/>
                  <w:marTop w:val="0"/>
                  <w:marBottom w:val="0"/>
                  <w:divBdr>
                    <w:top w:val="none" w:sz="0" w:space="0" w:color="auto"/>
                    <w:left w:val="none" w:sz="0" w:space="0" w:color="auto"/>
                    <w:bottom w:val="none" w:sz="0" w:space="0" w:color="auto"/>
                    <w:right w:val="none" w:sz="0" w:space="0" w:color="auto"/>
                  </w:divBdr>
                  <w:divsChild>
                    <w:div w:id="1359889050">
                      <w:marLeft w:val="0"/>
                      <w:marRight w:val="0"/>
                      <w:marTop w:val="0"/>
                      <w:marBottom w:val="0"/>
                      <w:divBdr>
                        <w:top w:val="none" w:sz="0" w:space="0" w:color="auto"/>
                        <w:left w:val="none" w:sz="0" w:space="0" w:color="auto"/>
                        <w:bottom w:val="none" w:sz="0" w:space="0" w:color="auto"/>
                        <w:right w:val="none" w:sz="0" w:space="0" w:color="auto"/>
                      </w:divBdr>
                    </w:div>
                  </w:divsChild>
                </w:div>
                <w:div w:id="915019447">
                  <w:marLeft w:val="0"/>
                  <w:marRight w:val="0"/>
                  <w:marTop w:val="0"/>
                  <w:marBottom w:val="0"/>
                  <w:divBdr>
                    <w:top w:val="none" w:sz="0" w:space="0" w:color="auto"/>
                    <w:left w:val="none" w:sz="0" w:space="0" w:color="auto"/>
                    <w:bottom w:val="none" w:sz="0" w:space="0" w:color="auto"/>
                    <w:right w:val="none" w:sz="0" w:space="0" w:color="auto"/>
                  </w:divBdr>
                  <w:divsChild>
                    <w:div w:id="1558054580">
                      <w:marLeft w:val="0"/>
                      <w:marRight w:val="0"/>
                      <w:marTop w:val="0"/>
                      <w:marBottom w:val="0"/>
                      <w:divBdr>
                        <w:top w:val="none" w:sz="0" w:space="0" w:color="auto"/>
                        <w:left w:val="none" w:sz="0" w:space="0" w:color="auto"/>
                        <w:bottom w:val="none" w:sz="0" w:space="0" w:color="auto"/>
                        <w:right w:val="none" w:sz="0" w:space="0" w:color="auto"/>
                      </w:divBdr>
                    </w:div>
                  </w:divsChild>
                </w:div>
                <w:div w:id="1279214794">
                  <w:marLeft w:val="0"/>
                  <w:marRight w:val="0"/>
                  <w:marTop w:val="0"/>
                  <w:marBottom w:val="0"/>
                  <w:divBdr>
                    <w:top w:val="none" w:sz="0" w:space="0" w:color="auto"/>
                    <w:left w:val="none" w:sz="0" w:space="0" w:color="auto"/>
                    <w:bottom w:val="none" w:sz="0" w:space="0" w:color="auto"/>
                    <w:right w:val="none" w:sz="0" w:space="0" w:color="auto"/>
                  </w:divBdr>
                  <w:divsChild>
                    <w:div w:id="1658220367">
                      <w:marLeft w:val="0"/>
                      <w:marRight w:val="0"/>
                      <w:marTop w:val="0"/>
                      <w:marBottom w:val="0"/>
                      <w:divBdr>
                        <w:top w:val="none" w:sz="0" w:space="0" w:color="auto"/>
                        <w:left w:val="none" w:sz="0" w:space="0" w:color="auto"/>
                        <w:bottom w:val="none" w:sz="0" w:space="0" w:color="auto"/>
                        <w:right w:val="none" w:sz="0" w:space="0" w:color="auto"/>
                      </w:divBdr>
                    </w:div>
                  </w:divsChild>
                </w:div>
                <w:div w:id="1385105877">
                  <w:marLeft w:val="0"/>
                  <w:marRight w:val="0"/>
                  <w:marTop w:val="0"/>
                  <w:marBottom w:val="0"/>
                  <w:divBdr>
                    <w:top w:val="none" w:sz="0" w:space="0" w:color="auto"/>
                    <w:left w:val="none" w:sz="0" w:space="0" w:color="auto"/>
                    <w:bottom w:val="none" w:sz="0" w:space="0" w:color="auto"/>
                    <w:right w:val="none" w:sz="0" w:space="0" w:color="auto"/>
                  </w:divBdr>
                  <w:divsChild>
                    <w:div w:id="468327745">
                      <w:marLeft w:val="0"/>
                      <w:marRight w:val="0"/>
                      <w:marTop w:val="0"/>
                      <w:marBottom w:val="0"/>
                      <w:divBdr>
                        <w:top w:val="none" w:sz="0" w:space="0" w:color="auto"/>
                        <w:left w:val="none" w:sz="0" w:space="0" w:color="auto"/>
                        <w:bottom w:val="none" w:sz="0" w:space="0" w:color="auto"/>
                        <w:right w:val="none" w:sz="0" w:space="0" w:color="auto"/>
                      </w:divBdr>
                    </w:div>
                  </w:divsChild>
                </w:div>
                <w:div w:id="1464496308">
                  <w:marLeft w:val="0"/>
                  <w:marRight w:val="0"/>
                  <w:marTop w:val="0"/>
                  <w:marBottom w:val="0"/>
                  <w:divBdr>
                    <w:top w:val="none" w:sz="0" w:space="0" w:color="auto"/>
                    <w:left w:val="none" w:sz="0" w:space="0" w:color="auto"/>
                    <w:bottom w:val="none" w:sz="0" w:space="0" w:color="auto"/>
                    <w:right w:val="none" w:sz="0" w:space="0" w:color="auto"/>
                  </w:divBdr>
                  <w:divsChild>
                    <w:div w:id="599021299">
                      <w:marLeft w:val="0"/>
                      <w:marRight w:val="0"/>
                      <w:marTop w:val="0"/>
                      <w:marBottom w:val="0"/>
                      <w:divBdr>
                        <w:top w:val="none" w:sz="0" w:space="0" w:color="auto"/>
                        <w:left w:val="none" w:sz="0" w:space="0" w:color="auto"/>
                        <w:bottom w:val="none" w:sz="0" w:space="0" w:color="auto"/>
                        <w:right w:val="none" w:sz="0" w:space="0" w:color="auto"/>
                      </w:divBdr>
                    </w:div>
                  </w:divsChild>
                </w:div>
                <w:div w:id="1502769260">
                  <w:marLeft w:val="0"/>
                  <w:marRight w:val="0"/>
                  <w:marTop w:val="0"/>
                  <w:marBottom w:val="0"/>
                  <w:divBdr>
                    <w:top w:val="none" w:sz="0" w:space="0" w:color="auto"/>
                    <w:left w:val="none" w:sz="0" w:space="0" w:color="auto"/>
                    <w:bottom w:val="none" w:sz="0" w:space="0" w:color="auto"/>
                    <w:right w:val="none" w:sz="0" w:space="0" w:color="auto"/>
                  </w:divBdr>
                  <w:divsChild>
                    <w:div w:id="709064518">
                      <w:marLeft w:val="0"/>
                      <w:marRight w:val="0"/>
                      <w:marTop w:val="0"/>
                      <w:marBottom w:val="0"/>
                      <w:divBdr>
                        <w:top w:val="none" w:sz="0" w:space="0" w:color="auto"/>
                        <w:left w:val="none" w:sz="0" w:space="0" w:color="auto"/>
                        <w:bottom w:val="none" w:sz="0" w:space="0" w:color="auto"/>
                        <w:right w:val="none" w:sz="0" w:space="0" w:color="auto"/>
                      </w:divBdr>
                    </w:div>
                  </w:divsChild>
                </w:div>
                <w:div w:id="1522476847">
                  <w:marLeft w:val="0"/>
                  <w:marRight w:val="0"/>
                  <w:marTop w:val="0"/>
                  <w:marBottom w:val="0"/>
                  <w:divBdr>
                    <w:top w:val="none" w:sz="0" w:space="0" w:color="auto"/>
                    <w:left w:val="none" w:sz="0" w:space="0" w:color="auto"/>
                    <w:bottom w:val="none" w:sz="0" w:space="0" w:color="auto"/>
                    <w:right w:val="none" w:sz="0" w:space="0" w:color="auto"/>
                  </w:divBdr>
                  <w:divsChild>
                    <w:div w:id="208498354">
                      <w:marLeft w:val="0"/>
                      <w:marRight w:val="0"/>
                      <w:marTop w:val="0"/>
                      <w:marBottom w:val="0"/>
                      <w:divBdr>
                        <w:top w:val="none" w:sz="0" w:space="0" w:color="auto"/>
                        <w:left w:val="none" w:sz="0" w:space="0" w:color="auto"/>
                        <w:bottom w:val="none" w:sz="0" w:space="0" w:color="auto"/>
                        <w:right w:val="none" w:sz="0" w:space="0" w:color="auto"/>
                      </w:divBdr>
                    </w:div>
                  </w:divsChild>
                </w:div>
                <w:div w:id="1891529747">
                  <w:marLeft w:val="0"/>
                  <w:marRight w:val="0"/>
                  <w:marTop w:val="0"/>
                  <w:marBottom w:val="0"/>
                  <w:divBdr>
                    <w:top w:val="none" w:sz="0" w:space="0" w:color="auto"/>
                    <w:left w:val="none" w:sz="0" w:space="0" w:color="auto"/>
                    <w:bottom w:val="none" w:sz="0" w:space="0" w:color="auto"/>
                    <w:right w:val="none" w:sz="0" w:space="0" w:color="auto"/>
                  </w:divBdr>
                  <w:divsChild>
                    <w:div w:id="658768612">
                      <w:marLeft w:val="0"/>
                      <w:marRight w:val="0"/>
                      <w:marTop w:val="0"/>
                      <w:marBottom w:val="0"/>
                      <w:divBdr>
                        <w:top w:val="none" w:sz="0" w:space="0" w:color="auto"/>
                        <w:left w:val="none" w:sz="0" w:space="0" w:color="auto"/>
                        <w:bottom w:val="none" w:sz="0" w:space="0" w:color="auto"/>
                        <w:right w:val="none" w:sz="0" w:space="0" w:color="auto"/>
                      </w:divBdr>
                    </w:div>
                  </w:divsChild>
                </w:div>
                <w:div w:id="1918706415">
                  <w:marLeft w:val="0"/>
                  <w:marRight w:val="0"/>
                  <w:marTop w:val="0"/>
                  <w:marBottom w:val="0"/>
                  <w:divBdr>
                    <w:top w:val="none" w:sz="0" w:space="0" w:color="auto"/>
                    <w:left w:val="none" w:sz="0" w:space="0" w:color="auto"/>
                    <w:bottom w:val="none" w:sz="0" w:space="0" w:color="auto"/>
                    <w:right w:val="none" w:sz="0" w:space="0" w:color="auto"/>
                  </w:divBdr>
                  <w:divsChild>
                    <w:div w:id="1890845519">
                      <w:marLeft w:val="0"/>
                      <w:marRight w:val="0"/>
                      <w:marTop w:val="0"/>
                      <w:marBottom w:val="0"/>
                      <w:divBdr>
                        <w:top w:val="none" w:sz="0" w:space="0" w:color="auto"/>
                        <w:left w:val="none" w:sz="0" w:space="0" w:color="auto"/>
                        <w:bottom w:val="none" w:sz="0" w:space="0" w:color="auto"/>
                        <w:right w:val="none" w:sz="0" w:space="0" w:color="auto"/>
                      </w:divBdr>
                    </w:div>
                  </w:divsChild>
                </w:div>
                <w:div w:id="1991404914">
                  <w:marLeft w:val="0"/>
                  <w:marRight w:val="0"/>
                  <w:marTop w:val="0"/>
                  <w:marBottom w:val="0"/>
                  <w:divBdr>
                    <w:top w:val="none" w:sz="0" w:space="0" w:color="auto"/>
                    <w:left w:val="none" w:sz="0" w:space="0" w:color="auto"/>
                    <w:bottom w:val="none" w:sz="0" w:space="0" w:color="auto"/>
                    <w:right w:val="none" w:sz="0" w:space="0" w:color="auto"/>
                  </w:divBdr>
                  <w:divsChild>
                    <w:div w:id="139527385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520239594">
          <w:marLeft w:val="0"/>
          <w:marRight w:val="0"/>
          <w:marTop w:val="0"/>
          <w:marBottom w:val="0"/>
          <w:divBdr>
            <w:top w:val="none" w:sz="0" w:space="0" w:color="auto"/>
            <w:left w:val="none" w:sz="0" w:space="0" w:color="auto"/>
            <w:bottom w:val="none" w:sz="0" w:space="0" w:color="auto"/>
            <w:right w:val="none" w:sz="0" w:space="0" w:color="auto"/>
          </w:divBdr>
        </w:div>
        <w:div w:id="1542209633">
          <w:marLeft w:val="0"/>
          <w:marRight w:val="0"/>
          <w:marTop w:val="0"/>
          <w:marBottom w:val="0"/>
          <w:divBdr>
            <w:top w:val="none" w:sz="0" w:space="0" w:color="auto"/>
            <w:left w:val="none" w:sz="0" w:space="0" w:color="auto"/>
            <w:bottom w:val="none" w:sz="0" w:space="0" w:color="auto"/>
            <w:right w:val="none" w:sz="0" w:space="0" w:color="auto"/>
          </w:divBdr>
          <w:divsChild>
            <w:div w:id="458500818">
              <w:marLeft w:val="-75"/>
              <w:marRight w:val="0"/>
              <w:marTop w:val="30"/>
              <w:marBottom w:val="30"/>
              <w:divBdr>
                <w:top w:val="none" w:sz="0" w:space="0" w:color="auto"/>
                <w:left w:val="none" w:sz="0" w:space="0" w:color="auto"/>
                <w:bottom w:val="none" w:sz="0" w:space="0" w:color="auto"/>
                <w:right w:val="none" w:sz="0" w:space="0" w:color="auto"/>
              </w:divBdr>
              <w:divsChild>
                <w:div w:id="60182229">
                  <w:marLeft w:val="0"/>
                  <w:marRight w:val="0"/>
                  <w:marTop w:val="0"/>
                  <w:marBottom w:val="0"/>
                  <w:divBdr>
                    <w:top w:val="none" w:sz="0" w:space="0" w:color="auto"/>
                    <w:left w:val="none" w:sz="0" w:space="0" w:color="auto"/>
                    <w:bottom w:val="none" w:sz="0" w:space="0" w:color="auto"/>
                    <w:right w:val="none" w:sz="0" w:space="0" w:color="auto"/>
                  </w:divBdr>
                  <w:divsChild>
                    <w:div w:id="211616278">
                      <w:marLeft w:val="0"/>
                      <w:marRight w:val="0"/>
                      <w:marTop w:val="0"/>
                      <w:marBottom w:val="0"/>
                      <w:divBdr>
                        <w:top w:val="none" w:sz="0" w:space="0" w:color="auto"/>
                        <w:left w:val="none" w:sz="0" w:space="0" w:color="auto"/>
                        <w:bottom w:val="none" w:sz="0" w:space="0" w:color="auto"/>
                        <w:right w:val="none" w:sz="0" w:space="0" w:color="auto"/>
                      </w:divBdr>
                    </w:div>
                  </w:divsChild>
                </w:div>
                <w:div w:id="1068504613">
                  <w:marLeft w:val="0"/>
                  <w:marRight w:val="0"/>
                  <w:marTop w:val="0"/>
                  <w:marBottom w:val="0"/>
                  <w:divBdr>
                    <w:top w:val="none" w:sz="0" w:space="0" w:color="auto"/>
                    <w:left w:val="none" w:sz="0" w:space="0" w:color="auto"/>
                    <w:bottom w:val="none" w:sz="0" w:space="0" w:color="auto"/>
                    <w:right w:val="none" w:sz="0" w:space="0" w:color="auto"/>
                  </w:divBdr>
                  <w:divsChild>
                    <w:div w:id="1744258088">
                      <w:marLeft w:val="0"/>
                      <w:marRight w:val="0"/>
                      <w:marTop w:val="0"/>
                      <w:marBottom w:val="0"/>
                      <w:divBdr>
                        <w:top w:val="none" w:sz="0" w:space="0" w:color="auto"/>
                        <w:left w:val="none" w:sz="0" w:space="0" w:color="auto"/>
                        <w:bottom w:val="none" w:sz="0" w:space="0" w:color="auto"/>
                        <w:right w:val="none" w:sz="0" w:space="0" w:color="auto"/>
                      </w:divBdr>
                    </w:div>
                  </w:divsChild>
                </w:div>
                <w:div w:id="1409229576">
                  <w:marLeft w:val="0"/>
                  <w:marRight w:val="0"/>
                  <w:marTop w:val="0"/>
                  <w:marBottom w:val="0"/>
                  <w:divBdr>
                    <w:top w:val="none" w:sz="0" w:space="0" w:color="auto"/>
                    <w:left w:val="none" w:sz="0" w:space="0" w:color="auto"/>
                    <w:bottom w:val="none" w:sz="0" w:space="0" w:color="auto"/>
                    <w:right w:val="none" w:sz="0" w:space="0" w:color="auto"/>
                  </w:divBdr>
                  <w:divsChild>
                    <w:div w:id="93686284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542324360">
          <w:marLeft w:val="0"/>
          <w:marRight w:val="0"/>
          <w:marTop w:val="0"/>
          <w:marBottom w:val="0"/>
          <w:divBdr>
            <w:top w:val="none" w:sz="0" w:space="0" w:color="auto"/>
            <w:left w:val="none" w:sz="0" w:space="0" w:color="auto"/>
            <w:bottom w:val="none" w:sz="0" w:space="0" w:color="auto"/>
            <w:right w:val="none" w:sz="0" w:space="0" w:color="auto"/>
          </w:divBdr>
        </w:div>
        <w:div w:id="1594629150">
          <w:marLeft w:val="0"/>
          <w:marRight w:val="0"/>
          <w:marTop w:val="0"/>
          <w:marBottom w:val="0"/>
          <w:divBdr>
            <w:top w:val="none" w:sz="0" w:space="0" w:color="auto"/>
            <w:left w:val="none" w:sz="0" w:space="0" w:color="auto"/>
            <w:bottom w:val="none" w:sz="0" w:space="0" w:color="auto"/>
            <w:right w:val="none" w:sz="0" w:space="0" w:color="auto"/>
          </w:divBdr>
        </w:div>
        <w:div w:id="1650279879">
          <w:marLeft w:val="0"/>
          <w:marRight w:val="0"/>
          <w:marTop w:val="0"/>
          <w:marBottom w:val="0"/>
          <w:divBdr>
            <w:top w:val="none" w:sz="0" w:space="0" w:color="auto"/>
            <w:left w:val="none" w:sz="0" w:space="0" w:color="auto"/>
            <w:bottom w:val="none" w:sz="0" w:space="0" w:color="auto"/>
            <w:right w:val="none" w:sz="0" w:space="0" w:color="auto"/>
          </w:divBdr>
        </w:div>
        <w:div w:id="1681466262">
          <w:marLeft w:val="0"/>
          <w:marRight w:val="0"/>
          <w:marTop w:val="0"/>
          <w:marBottom w:val="0"/>
          <w:divBdr>
            <w:top w:val="none" w:sz="0" w:space="0" w:color="auto"/>
            <w:left w:val="none" w:sz="0" w:space="0" w:color="auto"/>
            <w:bottom w:val="none" w:sz="0" w:space="0" w:color="auto"/>
            <w:right w:val="none" w:sz="0" w:space="0" w:color="auto"/>
          </w:divBdr>
          <w:divsChild>
            <w:div w:id="1057238208">
              <w:marLeft w:val="0"/>
              <w:marRight w:val="0"/>
              <w:marTop w:val="0"/>
              <w:marBottom w:val="0"/>
              <w:divBdr>
                <w:top w:val="none" w:sz="0" w:space="0" w:color="auto"/>
                <w:left w:val="none" w:sz="0" w:space="0" w:color="auto"/>
                <w:bottom w:val="none" w:sz="0" w:space="0" w:color="auto"/>
                <w:right w:val="none" w:sz="0" w:space="0" w:color="auto"/>
              </w:divBdr>
            </w:div>
          </w:divsChild>
        </w:div>
        <w:div w:id="1695616729">
          <w:marLeft w:val="0"/>
          <w:marRight w:val="0"/>
          <w:marTop w:val="0"/>
          <w:marBottom w:val="0"/>
          <w:divBdr>
            <w:top w:val="none" w:sz="0" w:space="0" w:color="auto"/>
            <w:left w:val="none" w:sz="0" w:space="0" w:color="auto"/>
            <w:bottom w:val="none" w:sz="0" w:space="0" w:color="auto"/>
            <w:right w:val="none" w:sz="0" w:space="0" w:color="auto"/>
          </w:divBdr>
        </w:div>
        <w:div w:id="1700162290">
          <w:marLeft w:val="0"/>
          <w:marRight w:val="0"/>
          <w:marTop w:val="0"/>
          <w:marBottom w:val="0"/>
          <w:divBdr>
            <w:top w:val="none" w:sz="0" w:space="0" w:color="auto"/>
            <w:left w:val="none" w:sz="0" w:space="0" w:color="auto"/>
            <w:bottom w:val="none" w:sz="0" w:space="0" w:color="auto"/>
            <w:right w:val="none" w:sz="0" w:space="0" w:color="auto"/>
          </w:divBdr>
        </w:div>
        <w:div w:id="1717855503">
          <w:marLeft w:val="0"/>
          <w:marRight w:val="0"/>
          <w:marTop w:val="0"/>
          <w:marBottom w:val="0"/>
          <w:divBdr>
            <w:top w:val="none" w:sz="0" w:space="0" w:color="auto"/>
            <w:left w:val="none" w:sz="0" w:space="0" w:color="auto"/>
            <w:bottom w:val="none" w:sz="0" w:space="0" w:color="auto"/>
            <w:right w:val="none" w:sz="0" w:space="0" w:color="auto"/>
          </w:divBdr>
        </w:div>
        <w:div w:id="1734113815">
          <w:marLeft w:val="0"/>
          <w:marRight w:val="0"/>
          <w:marTop w:val="0"/>
          <w:marBottom w:val="0"/>
          <w:divBdr>
            <w:top w:val="none" w:sz="0" w:space="0" w:color="auto"/>
            <w:left w:val="none" w:sz="0" w:space="0" w:color="auto"/>
            <w:bottom w:val="none" w:sz="0" w:space="0" w:color="auto"/>
            <w:right w:val="none" w:sz="0" w:space="0" w:color="auto"/>
          </w:divBdr>
        </w:div>
        <w:div w:id="1744987870">
          <w:marLeft w:val="0"/>
          <w:marRight w:val="0"/>
          <w:marTop w:val="0"/>
          <w:marBottom w:val="0"/>
          <w:divBdr>
            <w:top w:val="none" w:sz="0" w:space="0" w:color="auto"/>
            <w:left w:val="none" w:sz="0" w:space="0" w:color="auto"/>
            <w:bottom w:val="none" w:sz="0" w:space="0" w:color="auto"/>
            <w:right w:val="none" w:sz="0" w:space="0" w:color="auto"/>
          </w:divBdr>
          <w:divsChild>
            <w:div w:id="400952323">
              <w:marLeft w:val="0"/>
              <w:marRight w:val="0"/>
              <w:marTop w:val="0"/>
              <w:marBottom w:val="0"/>
              <w:divBdr>
                <w:top w:val="none" w:sz="0" w:space="0" w:color="auto"/>
                <w:left w:val="none" w:sz="0" w:space="0" w:color="auto"/>
                <w:bottom w:val="none" w:sz="0" w:space="0" w:color="auto"/>
                <w:right w:val="none" w:sz="0" w:space="0" w:color="auto"/>
              </w:divBdr>
            </w:div>
            <w:div w:id="1109355950">
              <w:marLeft w:val="0"/>
              <w:marRight w:val="0"/>
              <w:marTop w:val="0"/>
              <w:marBottom w:val="0"/>
              <w:divBdr>
                <w:top w:val="none" w:sz="0" w:space="0" w:color="auto"/>
                <w:left w:val="none" w:sz="0" w:space="0" w:color="auto"/>
                <w:bottom w:val="none" w:sz="0" w:space="0" w:color="auto"/>
                <w:right w:val="none" w:sz="0" w:space="0" w:color="auto"/>
              </w:divBdr>
            </w:div>
            <w:div w:id="1556500972">
              <w:marLeft w:val="0"/>
              <w:marRight w:val="0"/>
              <w:marTop w:val="0"/>
              <w:marBottom w:val="0"/>
              <w:divBdr>
                <w:top w:val="none" w:sz="0" w:space="0" w:color="auto"/>
                <w:left w:val="none" w:sz="0" w:space="0" w:color="auto"/>
                <w:bottom w:val="none" w:sz="0" w:space="0" w:color="auto"/>
                <w:right w:val="none" w:sz="0" w:space="0" w:color="auto"/>
              </w:divBdr>
            </w:div>
          </w:divsChild>
        </w:div>
        <w:div w:id="1748772046">
          <w:marLeft w:val="0"/>
          <w:marRight w:val="0"/>
          <w:marTop w:val="0"/>
          <w:marBottom w:val="0"/>
          <w:divBdr>
            <w:top w:val="none" w:sz="0" w:space="0" w:color="auto"/>
            <w:left w:val="none" w:sz="0" w:space="0" w:color="auto"/>
            <w:bottom w:val="none" w:sz="0" w:space="0" w:color="auto"/>
            <w:right w:val="none" w:sz="0" w:space="0" w:color="auto"/>
          </w:divBdr>
        </w:div>
        <w:div w:id="1753888993">
          <w:marLeft w:val="0"/>
          <w:marRight w:val="0"/>
          <w:marTop w:val="0"/>
          <w:marBottom w:val="0"/>
          <w:divBdr>
            <w:top w:val="none" w:sz="0" w:space="0" w:color="auto"/>
            <w:left w:val="none" w:sz="0" w:space="0" w:color="auto"/>
            <w:bottom w:val="none" w:sz="0" w:space="0" w:color="auto"/>
            <w:right w:val="none" w:sz="0" w:space="0" w:color="auto"/>
          </w:divBdr>
        </w:div>
        <w:div w:id="1756432926">
          <w:marLeft w:val="0"/>
          <w:marRight w:val="0"/>
          <w:marTop w:val="0"/>
          <w:marBottom w:val="0"/>
          <w:divBdr>
            <w:top w:val="none" w:sz="0" w:space="0" w:color="auto"/>
            <w:left w:val="none" w:sz="0" w:space="0" w:color="auto"/>
            <w:bottom w:val="none" w:sz="0" w:space="0" w:color="auto"/>
            <w:right w:val="none" w:sz="0" w:space="0" w:color="auto"/>
          </w:divBdr>
        </w:div>
        <w:div w:id="1761220153">
          <w:marLeft w:val="0"/>
          <w:marRight w:val="0"/>
          <w:marTop w:val="0"/>
          <w:marBottom w:val="0"/>
          <w:divBdr>
            <w:top w:val="none" w:sz="0" w:space="0" w:color="auto"/>
            <w:left w:val="none" w:sz="0" w:space="0" w:color="auto"/>
            <w:bottom w:val="none" w:sz="0" w:space="0" w:color="auto"/>
            <w:right w:val="none" w:sz="0" w:space="0" w:color="auto"/>
          </w:divBdr>
        </w:div>
        <w:div w:id="1764914164">
          <w:marLeft w:val="0"/>
          <w:marRight w:val="0"/>
          <w:marTop w:val="0"/>
          <w:marBottom w:val="0"/>
          <w:divBdr>
            <w:top w:val="none" w:sz="0" w:space="0" w:color="auto"/>
            <w:left w:val="none" w:sz="0" w:space="0" w:color="auto"/>
            <w:bottom w:val="none" w:sz="0" w:space="0" w:color="auto"/>
            <w:right w:val="none" w:sz="0" w:space="0" w:color="auto"/>
          </w:divBdr>
        </w:div>
        <w:div w:id="1832328660">
          <w:marLeft w:val="0"/>
          <w:marRight w:val="0"/>
          <w:marTop w:val="0"/>
          <w:marBottom w:val="0"/>
          <w:divBdr>
            <w:top w:val="none" w:sz="0" w:space="0" w:color="auto"/>
            <w:left w:val="none" w:sz="0" w:space="0" w:color="auto"/>
            <w:bottom w:val="none" w:sz="0" w:space="0" w:color="auto"/>
            <w:right w:val="none" w:sz="0" w:space="0" w:color="auto"/>
          </w:divBdr>
        </w:div>
        <w:div w:id="1835367033">
          <w:marLeft w:val="0"/>
          <w:marRight w:val="0"/>
          <w:marTop w:val="0"/>
          <w:marBottom w:val="0"/>
          <w:divBdr>
            <w:top w:val="none" w:sz="0" w:space="0" w:color="auto"/>
            <w:left w:val="none" w:sz="0" w:space="0" w:color="auto"/>
            <w:bottom w:val="none" w:sz="0" w:space="0" w:color="auto"/>
            <w:right w:val="none" w:sz="0" w:space="0" w:color="auto"/>
          </w:divBdr>
        </w:div>
        <w:div w:id="1914393627">
          <w:marLeft w:val="0"/>
          <w:marRight w:val="0"/>
          <w:marTop w:val="0"/>
          <w:marBottom w:val="0"/>
          <w:divBdr>
            <w:top w:val="none" w:sz="0" w:space="0" w:color="auto"/>
            <w:left w:val="none" w:sz="0" w:space="0" w:color="auto"/>
            <w:bottom w:val="none" w:sz="0" w:space="0" w:color="auto"/>
            <w:right w:val="none" w:sz="0" w:space="0" w:color="auto"/>
          </w:divBdr>
          <w:divsChild>
            <w:div w:id="280452809">
              <w:marLeft w:val="0"/>
              <w:marRight w:val="0"/>
              <w:marTop w:val="0"/>
              <w:marBottom w:val="0"/>
              <w:divBdr>
                <w:top w:val="none" w:sz="0" w:space="0" w:color="auto"/>
                <w:left w:val="none" w:sz="0" w:space="0" w:color="auto"/>
                <w:bottom w:val="none" w:sz="0" w:space="0" w:color="auto"/>
                <w:right w:val="none" w:sz="0" w:space="0" w:color="auto"/>
              </w:divBdr>
            </w:div>
            <w:div w:id="312032012">
              <w:marLeft w:val="0"/>
              <w:marRight w:val="0"/>
              <w:marTop w:val="0"/>
              <w:marBottom w:val="0"/>
              <w:divBdr>
                <w:top w:val="none" w:sz="0" w:space="0" w:color="auto"/>
                <w:left w:val="none" w:sz="0" w:space="0" w:color="auto"/>
                <w:bottom w:val="none" w:sz="0" w:space="0" w:color="auto"/>
                <w:right w:val="none" w:sz="0" w:space="0" w:color="auto"/>
              </w:divBdr>
            </w:div>
            <w:div w:id="1156453978">
              <w:marLeft w:val="0"/>
              <w:marRight w:val="0"/>
              <w:marTop w:val="0"/>
              <w:marBottom w:val="0"/>
              <w:divBdr>
                <w:top w:val="none" w:sz="0" w:space="0" w:color="auto"/>
                <w:left w:val="none" w:sz="0" w:space="0" w:color="auto"/>
                <w:bottom w:val="none" w:sz="0" w:space="0" w:color="auto"/>
                <w:right w:val="none" w:sz="0" w:space="0" w:color="auto"/>
              </w:divBdr>
            </w:div>
          </w:divsChild>
        </w:div>
        <w:div w:id="1932467970">
          <w:marLeft w:val="0"/>
          <w:marRight w:val="0"/>
          <w:marTop w:val="0"/>
          <w:marBottom w:val="0"/>
          <w:divBdr>
            <w:top w:val="none" w:sz="0" w:space="0" w:color="auto"/>
            <w:left w:val="none" w:sz="0" w:space="0" w:color="auto"/>
            <w:bottom w:val="none" w:sz="0" w:space="0" w:color="auto"/>
            <w:right w:val="none" w:sz="0" w:space="0" w:color="auto"/>
          </w:divBdr>
          <w:divsChild>
            <w:div w:id="386491045">
              <w:marLeft w:val="-75"/>
              <w:marRight w:val="0"/>
              <w:marTop w:val="30"/>
              <w:marBottom w:val="30"/>
              <w:divBdr>
                <w:top w:val="none" w:sz="0" w:space="0" w:color="auto"/>
                <w:left w:val="none" w:sz="0" w:space="0" w:color="auto"/>
                <w:bottom w:val="none" w:sz="0" w:space="0" w:color="auto"/>
                <w:right w:val="none" w:sz="0" w:space="0" w:color="auto"/>
              </w:divBdr>
              <w:divsChild>
                <w:div w:id="282158577">
                  <w:marLeft w:val="0"/>
                  <w:marRight w:val="0"/>
                  <w:marTop w:val="0"/>
                  <w:marBottom w:val="0"/>
                  <w:divBdr>
                    <w:top w:val="none" w:sz="0" w:space="0" w:color="auto"/>
                    <w:left w:val="none" w:sz="0" w:space="0" w:color="auto"/>
                    <w:bottom w:val="none" w:sz="0" w:space="0" w:color="auto"/>
                    <w:right w:val="none" w:sz="0" w:space="0" w:color="auto"/>
                  </w:divBdr>
                  <w:divsChild>
                    <w:div w:id="54663600">
                      <w:marLeft w:val="0"/>
                      <w:marRight w:val="0"/>
                      <w:marTop w:val="0"/>
                      <w:marBottom w:val="0"/>
                      <w:divBdr>
                        <w:top w:val="none" w:sz="0" w:space="0" w:color="auto"/>
                        <w:left w:val="none" w:sz="0" w:space="0" w:color="auto"/>
                        <w:bottom w:val="none" w:sz="0" w:space="0" w:color="auto"/>
                        <w:right w:val="none" w:sz="0" w:space="0" w:color="auto"/>
                      </w:divBdr>
                    </w:div>
                  </w:divsChild>
                </w:div>
                <w:div w:id="339477229">
                  <w:marLeft w:val="0"/>
                  <w:marRight w:val="0"/>
                  <w:marTop w:val="0"/>
                  <w:marBottom w:val="0"/>
                  <w:divBdr>
                    <w:top w:val="none" w:sz="0" w:space="0" w:color="auto"/>
                    <w:left w:val="none" w:sz="0" w:space="0" w:color="auto"/>
                    <w:bottom w:val="none" w:sz="0" w:space="0" w:color="auto"/>
                    <w:right w:val="none" w:sz="0" w:space="0" w:color="auto"/>
                  </w:divBdr>
                  <w:divsChild>
                    <w:div w:id="1198470098">
                      <w:marLeft w:val="0"/>
                      <w:marRight w:val="0"/>
                      <w:marTop w:val="0"/>
                      <w:marBottom w:val="0"/>
                      <w:divBdr>
                        <w:top w:val="none" w:sz="0" w:space="0" w:color="auto"/>
                        <w:left w:val="none" w:sz="0" w:space="0" w:color="auto"/>
                        <w:bottom w:val="none" w:sz="0" w:space="0" w:color="auto"/>
                        <w:right w:val="none" w:sz="0" w:space="0" w:color="auto"/>
                      </w:divBdr>
                    </w:div>
                  </w:divsChild>
                </w:div>
                <w:div w:id="724068856">
                  <w:marLeft w:val="0"/>
                  <w:marRight w:val="0"/>
                  <w:marTop w:val="0"/>
                  <w:marBottom w:val="0"/>
                  <w:divBdr>
                    <w:top w:val="none" w:sz="0" w:space="0" w:color="auto"/>
                    <w:left w:val="none" w:sz="0" w:space="0" w:color="auto"/>
                    <w:bottom w:val="none" w:sz="0" w:space="0" w:color="auto"/>
                    <w:right w:val="none" w:sz="0" w:space="0" w:color="auto"/>
                  </w:divBdr>
                  <w:divsChild>
                    <w:div w:id="1096903105">
                      <w:marLeft w:val="0"/>
                      <w:marRight w:val="0"/>
                      <w:marTop w:val="0"/>
                      <w:marBottom w:val="0"/>
                      <w:divBdr>
                        <w:top w:val="none" w:sz="0" w:space="0" w:color="auto"/>
                        <w:left w:val="none" w:sz="0" w:space="0" w:color="auto"/>
                        <w:bottom w:val="none" w:sz="0" w:space="0" w:color="auto"/>
                        <w:right w:val="none" w:sz="0" w:space="0" w:color="auto"/>
                      </w:divBdr>
                    </w:div>
                  </w:divsChild>
                </w:div>
                <w:div w:id="1061638038">
                  <w:marLeft w:val="0"/>
                  <w:marRight w:val="0"/>
                  <w:marTop w:val="0"/>
                  <w:marBottom w:val="0"/>
                  <w:divBdr>
                    <w:top w:val="none" w:sz="0" w:space="0" w:color="auto"/>
                    <w:left w:val="none" w:sz="0" w:space="0" w:color="auto"/>
                    <w:bottom w:val="none" w:sz="0" w:space="0" w:color="auto"/>
                    <w:right w:val="none" w:sz="0" w:space="0" w:color="auto"/>
                  </w:divBdr>
                  <w:divsChild>
                    <w:div w:id="951740805">
                      <w:marLeft w:val="0"/>
                      <w:marRight w:val="0"/>
                      <w:marTop w:val="0"/>
                      <w:marBottom w:val="0"/>
                      <w:divBdr>
                        <w:top w:val="none" w:sz="0" w:space="0" w:color="auto"/>
                        <w:left w:val="none" w:sz="0" w:space="0" w:color="auto"/>
                        <w:bottom w:val="none" w:sz="0" w:space="0" w:color="auto"/>
                        <w:right w:val="none" w:sz="0" w:space="0" w:color="auto"/>
                      </w:divBdr>
                    </w:div>
                  </w:divsChild>
                </w:div>
                <w:div w:id="1165631477">
                  <w:marLeft w:val="0"/>
                  <w:marRight w:val="0"/>
                  <w:marTop w:val="0"/>
                  <w:marBottom w:val="0"/>
                  <w:divBdr>
                    <w:top w:val="none" w:sz="0" w:space="0" w:color="auto"/>
                    <w:left w:val="none" w:sz="0" w:space="0" w:color="auto"/>
                    <w:bottom w:val="none" w:sz="0" w:space="0" w:color="auto"/>
                    <w:right w:val="none" w:sz="0" w:space="0" w:color="auto"/>
                  </w:divBdr>
                  <w:divsChild>
                    <w:div w:id="1863279">
                      <w:marLeft w:val="0"/>
                      <w:marRight w:val="0"/>
                      <w:marTop w:val="0"/>
                      <w:marBottom w:val="0"/>
                      <w:divBdr>
                        <w:top w:val="none" w:sz="0" w:space="0" w:color="auto"/>
                        <w:left w:val="none" w:sz="0" w:space="0" w:color="auto"/>
                        <w:bottom w:val="none" w:sz="0" w:space="0" w:color="auto"/>
                        <w:right w:val="none" w:sz="0" w:space="0" w:color="auto"/>
                      </w:divBdr>
                    </w:div>
                  </w:divsChild>
                </w:div>
                <w:div w:id="1297680011">
                  <w:marLeft w:val="0"/>
                  <w:marRight w:val="0"/>
                  <w:marTop w:val="0"/>
                  <w:marBottom w:val="0"/>
                  <w:divBdr>
                    <w:top w:val="none" w:sz="0" w:space="0" w:color="auto"/>
                    <w:left w:val="none" w:sz="0" w:space="0" w:color="auto"/>
                    <w:bottom w:val="none" w:sz="0" w:space="0" w:color="auto"/>
                    <w:right w:val="none" w:sz="0" w:space="0" w:color="auto"/>
                  </w:divBdr>
                  <w:divsChild>
                    <w:div w:id="237908777">
                      <w:marLeft w:val="0"/>
                      <w:marRight w:val="0"/>
                      <w:marTop w:val="0"/>
                      <w:marBottom w:val="0"/>
                      <w:divBdr>
                        <w:top w:val="none" w:sz="0" w:space="0" w:color="auto"/>
                        <w:left w:val="none" w:sz="0" w:space="0" w:color="auto"/>
                        <w:bottom w:val="none" w:sz="0" w:space="0" w:color="auto"/>
                        <w:right w:val="none" w:sz="0" w:space="0" w:color="auto"/>
                      </w:divBdr>
                    </w:div>
                  </w:divsChild>
                </w:div>
                <w:div w:id="1334529895">
                  <w:marLeft w:val="0"/>
                  <w:marRight w:val="0"/>
                  <w:marTop w:val="0"/>
                  <w:marBottom w:val="0"/>
                  <w:divBdr>
                    <w:top w:val="none" w:sz="0" w:space="0" w:color="auto"/>
                    <w:left w:val="none" w:sz="0" w:space="0" w:color="auto"/>
                    <w:bottom w:val="none" w:sz="0" w:space="0" w:color="auto"/>
                    <w:right w:val="none" w:sz="0" w:space="0" w:color="auto"/>
                  </w:divBdr>
                  <w:divsChild>
                    <w:div w:id="437724722">
                      <w:marLeft w:val="0"/>
                      <w:marRight w:val="0"/>
                      <w:marTop w:val="0"/>
                      <w:marBottom w:val="0"/>
                      <w:divBdr>
                        <w:top w:val="none" w:sz="0" w:space="0" w:color="auto"/>
                        <w:left w:val="none" w:sz="0" w:space="0" w:color="auto"/>
                        <w:bottom w:val="none" w:sz="0" w:space="0" w:color="auto"/>
                        <w:right w:val="none" w:sz="0" w:space="0" w:color="auto"/>
                      </w:divBdr>
                    </w:div>
                  </w:divsChild>
                </w:div>
                <w:div w:id="1951933296">
                  <w:marLeft w:val="0"/>
                  <w:marRight w:val="0"/>
                  <w:marTop w:val="0"/>
                  <w:marBottom w:val="0"/>
                  <w:divBdr>
                    <w:top w:val="none" w:sz="0" w:space="0" w:color="auto"/>
                    <w:left w:val="none" w:sz="0" w:space="0" w:color="auto"/>
                    <w:bottom w:val="none" w:sz="0" w:space="0" w:color="auto"/>
                    <w:right w:val="none" w:sz="0" w:space="0" w:color="auto"/>
                  </w:divBdr>
                  <w:divsChild>
                    <w:div w:id="149687223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961909542">
          <w:marLeft w:val="0"/>
          <w:marRight w:val="0"/>
          <w:marTop w:val="0"/>
          <w:marBottom w:val="0"/>
          <w:divBdr>
            <w:top w:val="none" w:sz="0" w:space="0" w:color="auto"/>
            <w:left w:val="none" w:sz="0" w:space="0" w:color="auto"/>
            <w:bottom w:val="none" w:sz="0" w:space="0" w:color="auto"/>
            <w:right w:val="none" w:sz="0" w:space="0" w:color="auto"/>
          </w:divBdr>
        </w:div>
        <w:div w:id="1965648860">
          <w:marLeft w:val="0"/>
          <w:marRight w:val="0"/>
          <w:marTop w:val="0"/>
          <w:marBottom w:val="0"/>
          <w:divBdr>
            <w:top w:val="none" w:sz="0" w:space="0" w:color="auto"/>
            <w:left w:val="none" w:sz="0" w:space="0" w:color="auto"/>
            <w:bottom w:val="none" w:sz="0" w:space="0" w:color="auto"/>
            <w:right w:val="none" w:sz="0" w:space="0" w:color="auto"/>
          </w:divBdr>
          <w:divsChild>
            <w:div w:id="1038508979">
              <w:marLeft w:val="0"/>
              <w:marRight w:val="0"/>
              <w:marTop w:val="0"/>
              <w:marBottom w:val="0"/>
              <w:divBdr>
                <w:top w:val="none" w:sz="0" w:space="0" w:color="auto"/>
                <w:left w:val="none" w:sz="0" w:space="0" w:color="auto"/>
                <w:bottom w:val="none" w:sz="0" w:space="0" w:color="auto"/>
                <w:right w:val="none" w:sz="0" w:space="0" w:color="auto"/>
              </w:divBdr>
            </w:div>
            <w:div w:id="1220241418">
              <w:marLeft w:val="0"/>
              <w:marRight w:val="0"/>
              <w:marTop w:val="0"/>
              <w:marBottom w:val="0"/>
              <w:divBdr>
                <w:top w:val="none" w:sz="0" w:space="0" w:color="auto"/>
                <w:left w:val="none" w:sz="0" w:space="0" w:color="auto"/>
                <w:bottom w:val="none" w:sz="0" w:space="0" w:color="auto"/>
                <w:right w:val="none" w:sz="0" w:space="0" w:color="auto"/>
              </w:divBdr>
            </w:div>
            <w:div w:id="1696073265">
              <w:marLeft w:val="0"/>
              <w:marRight w:val="0"/>
              <w:marTop w:val="0"/>
              <w:marBottom w:val="0"/>
              <w:divBdr>
                <w:top w:val="none" w:sz="0" w:space="0" w:color="auto"/>
                <w:left w:val="none" w:sz="0" w:space="0" w:color="auto"/>
                <w:bottom w:val="none" w:sz="0" w:space="0" w:color="auto"/>
                <w:right w:val="none" w:sz="0" w:space="0" w:color="auto"/>
              </w:divBdr>
            </w:div>
            <w:div w:id="1727803018">
              <w:marLeft w:val="0"/>
              <w:marRight w:val="0"/>
              <w:marTop w:val="0"/>
              <w:marBottom w:val="0"/>
              <w:divBdr>
                <w:top w:val="none" w:sz="0" w:space="0" w:color="auto"/>
                <w:left w:val="none" w:sz="0" w:space="0" w:color="auto"/>
                <w:bottom w:val="none" w:sz="0" w:space="0" w:color="auto"/>
                <w:right w:val="none" w:sz="0" w:space="0" w:color="auto"/>
              </w:divBdr>
            </w:div>
            <w:div w:id="1857160147">
              <w:marLeft w:val="0"/>
              <w:marRight w:val="0"/>
              <w:marTop w:val="0"/>
              <w:marBottom w:val="0"/>
              <w:divBdr>
                <w:top w:val="none" w:sz="0" w:space="0" w:color="auto"/>
                <w:left w:val="none" w:sz="0" w:space="0" w:color="auto"/>
                <w:bottom w:val="none" w:sz="0" w:space="0" w:color="auto"/>
                <w:right w:val="none" w:sz="0" w:space="0" w:color="auto"/>
              </w:divBdr>
            </w:div>
          </w:divsChild>
        </w:div>
        <w:div w:id="1969045663">
          <w:marLeft w:val="0"/>
          <w:marRight w:val="0"/>
          <w:marTop w:val="0"/>
          <w:marBottom w:val="0"/>
          <w:divBdr>
            <w:top w:val="none" w:sz="0" w:space="0" w:color="auto"/>
            <w:left w:val="none" w:sz="0" w:space="0" w:color="auto"/>
            <w:bottom w:val="none" w:sz="0" w:space="0" w:color="auto"/>
            <w:right w:val="none" w:sz="0" w:space="0" w:color="auto"/>
          </w:divBdr>
        </w:div>
        <w:div w:id="1983072991">
          <w:marLeft w:val="0"/>
          <w:marRight w:val="0"/>
          <w:marTop w:val="0"/>
          <w:marBottom w:val="0"/>
          <w:divBdr>
            <w:top w:val="none" w:sz="0" w:space="0" w:color="auto"/>
            <w:left w:val="none" w:sz="0" w:space="0" w:color="auto"/>
            <w:bottom w:val="none" w:sz="0" w:space="0" w:color="auto"/>
            <w:right w:val="none" w:sz="0" w:space="0" w:color="auto"/>
          </w:divBdr>
          <w:divsChild>
            <w:div w:id="899949593">
              <w:marLeft w:val="0"/>
              <w:marRight w:val="0"/>
              <w:marTop w:val="0"/>
              <w:marBottom w:val="0"/>
              <w:divBdr>
                <w:top w:val="none" w:sz="0" w:space="0" w:color="auto"/>
                <w:left w:val="none" w:sz="0" w:space="0" w:color="auto"/>
                <w:bottom w:val="none" w:sz="0" w:space="0" w:color="auto"/>
                <w:right w:val="none" w:sz="0" w:space="0" w:color="auto"/>
              </w:divBdr>
            </w:div>
          </w:divsChild>
        </w:div>
        <w:div w:id="1983192787">
          <w:marLeft w:val="0"/>
          <w:marRight w:val="0"/>
          <w:marTop w:val="0"/>
          <w:marBottom w:val="0"/>
          <w:divBdr>
            <w:top w:val="none" w:sz="0" w:space="0" w:color="auto"/>
            <w:left w:val="none" w:sz="0" w:space="0" w:color="auto"/>
            <w:bottom w:val="none" w:sz="0" w:space="0" w:color="auto"/>
            <w:right w:val="none" w:sz="0" w:space="0" w:color="auto"/>
          </w:divBdr>
        </w:div>
        <w:div w:id="2008510793">
          <w:marLeft w:val="0"/>
          <w:marRight w:val="0"/>
          <w:marTop w:val="0"/>
          <w:marBottom w:val="0"/>
          <w:divBdr>
            <w:top w:val="none" w:sz="0" w:space="0" w:color="auto"/>
            <w:left w:val="none" w:sz="0" w:space="0" w:color="auto"/>
            <w:bottom w:val="none" w:sz="0" w:space="0" w:color="auto"/>
            <w:right w:val="none" w:sz="0" w:space="0" w:color="auto"/>
          </w:divBdr>
        </w:div>
      </w:divsChild>
    </w:div>
    <w:div w:id="406538982">
      <w:bodyDiv w:val="1"/>
      <w:marLeft w:val="0"/>
      <w:marRight w:val="0"/>
      <w:marTop w:val="0"/>
      <w:marBottom w:val="0"/>
      <w:divBdr>
        <w:top w:val="none" w:sz="0" w:space="0" w:color="auto"/>
        <w:left w:val="none" w:sz="0" w:space="0" w:color="auto"/>
        <w:bottom w:val="none" w:sz="0" w:space="0" w:color="auto"/>
        <w:right w:val="none" w:sz="0" w:space="0" w:color="auto"/>
      </w:divBdr>
      <w:divsChild>
        <w:div w:id="13191855">
          <w:marLeft w:val="0"/>
          <w:marRight w:val="0"/>
          <w:marTop w:val="0"/>
          <w:marBottom w:val="0"/>
          <w:divBdr>
            <w:top w:val="none" w:sz="0" w:space="0" w:color="auto"/>
            <w:left w:val="none" w:sz="0" w:space="0" w:color="auto"/>
            <w:bottom w:val="none" w:sz="0" w:space="0" w:color="auto"/>
            <w:right w:val="none" w:sz="0" w:space="0" w:color="auto"/>
          </w:divBdr>
          <w:divsChild>
            <w:div w:id="1757628167">
              <w:marLeft w:val="0"/>
              <w:marRight w:val="0"/>
              <w:marTop w:val="0"/>
              <w:marBottom w:val="0"/>
              <w:divBdr>
                <w:top w:val="none" w:sz="0" w:space="0" w:color="auto"/>
                <w:left w:val="none" w:sz="0" w:space="0" w:color="auto"/>
                <w:bottom w:val="none" w:sz="0" w:space="0" w:color="auto"/>
                <w:right w:val="none" w:sz="0" w:space="0" w:color="auto"/>
              </w:divBdr>
            </w:div>
          </w:divsChild>
        </w:div>
        <w:div w:id="26101774">
          <w:marLeft w:val="0"/>
          <w:marRight w:val="0"/>
          <w:marTop w:val="0"/>
          <w:marBottom w:val="0"/>
          <w:divBdr>
            <w:top w:val="none" w:sz="0" w:space="0" w:color="auto"/>
            <w:left w:val="none" w:sz="0" w:space="0" w:color="auto"/>
            <w:bottom w:val="none" w:sz="0" w:space="0" w:color="auto"/>
            <w:right w:val="none" w:sz="0" w:space="0" w:color="auto"/>
          </w:divBdr>
          <w:divsChild>
            <w:div w:id="840661708">
              <w:marLeft w:val="-75"/>
              <w:marRight w:val="0"/>
              <w:marTop w:val="30"/>
              <w:marBottom w:val="30"/>
              <w:divBdr>
                <w:top w:val="none" w:sz="0" w:space="0" w:color="auto"/>
                <w:left w:val="none" w:sz="0" w:space="0" w:color="auto"/>
                <w:bottom w:val="none" w:sz="0" w:space="0" w:color="auto"/>
                <w:right w:val="none" w:sz="0" w:space="0" w:color="auto"/>
              </w:divBdr>
              <w:divsChild>
                <w:div w:id="336616953">
                  <w:marLeft w:val="0"/>
                  <w:marRight w:val="0"/>
                  <w:marTop w:val="0"/>
                  <w:marBottom w:val="0"/>
                  <w:divBdr>
                    <w:top w:val="none" w:sz="0" w:space="0" w:color="auto"/>
                    <w:left w:val="none" w:sz="0" w:space="0" w:color="auto"/>
                    <w:bottom w:val="none" w:sz="0" w:space="0" w:color="auto"/>
                    <w:right w:val="none" w:sz="0" w:space="0" w:color="auto"/>
                  </w:divBdr>
                  <w:divsChild>
                    <w:div w:id="1242256017">
                      <w:marLeft w:val="0"/>
                      <w:marRight w:val="0"/>
                      <w:marTop w:val="0"/>
                      <w:marBottom w:val="0"/>
                      <w:divBdr>
                        <w:top w:val="none" w:sz="0" w:space="0" w:color="auto"/>
                        <w:left w:val="none" w:sz="0" w:space="0" w:color="auto"/>
                        <w:bottom w:val="none" w:sz="0" w:space="0" w:color="auto"/>
                        <w:right w:val="none" w:sz="0" w:space="0" w:color="auto"/>
                      </w:divBdr>
                    </w:div>
                  </w:divsChild>
                </w:div>
                <w:div w:id="353462713">
                  <w:marLeft w:val="0"/>
                  <w:marRight w:val="0"/>
                  <w:marTop w:val="0"/>
                  <w:marBottom w:val="0"/>
                  <w:divBdr>
                    <w:top w:val="none" w:sz="0" w:space="0" w:color="auto"/>
                    <w:left w:val="none" w:sz="0" w:space="0" w:color="auto"/>
                    <w:bottom w:val="none" w:sz="0" w:space="0" w:color="auto"/>
                    <w:right w:val="none" w:sz="0" w:space="0" w:color="auto"/>
                  </w:divBdr>
                  <w:divsChild>
                    <w:div w:id="795026889">
                      <w:marLeft w:val="0"/>
                      <w:marRight w:val="0"/>
                      <w:marTop w:val="0"/>
                      <w:marBottom w:val="0"/>
                      <w:divBdr>
                        <w:top w:val="none" w:sz="0" w:space="0" w:color="auto"/>
                        <w:left w:val="none" w:sz="0" w:space="0" w:color="auto"/>
                        <w:bottom w:val="none" w:sz="0" w:space="0" w:color="auto"/>
                        <w:right w:val="none" w:sz="0" w:space="0" w:color="auto"/>
                      </w:divBdr>
                    </w:div>
                  </w:divsChild>
                </w:div>
                <w:div w:id="637220112">
                  <w:marLeft w:val="0"/>
                  <w:marRight w:val="0"/>
                  <w:marTop w:val="0"/>
                  <w:marBottom w:val="0"/>
                  <w:divBdr>
                    <w:top w:val="none" w:sz="0" w:space="0" w:color="auto"/>
                    <w:left w:val="none" w:sz="0" w:space="0" w:color="auto"/>
                    <w:bottom w:val="none" w:sz="0" w:space="0" w:color="auto"/>
                    <w:right w:val="none" w:sz="0" w:space="0" w:color="auto"/>
                  </w:divBdr>
                  <w:divsChild>
                    <w:div w:id="75178272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41516298">
          <w:marLeft w:val="0"/>
          <w:marRight w:val="0"/>
          <w:marTop w:val="0"/>
          <w:marBottom w:val="0"/>
          <w:divBdr>
            <w:top w:val="none" w:sz="0" w:space="0" w:color="auto"/>
            <w:left w:val="none" w:sz="0" w:space="0" w:color="auto"/>
            <w:bottom w:val="none" w:sz="0" w:space="0" w:color="auto"/>
            <w:right w:val="none" w:sz="0" w:space="0" w:color="auto"/>
          </w:divBdr>
        </w:div>
        <w:div w:id="109325014">
          <w:marLeft w:val="0"/>
          <w:marRight w:val="0"/>
          <w:marTop w:val="0"/>
          <w:marBottom w:val="0"/>
          <w:divBdr>
            <w:top w:val="none" w:sz="0" w:space="0" w:color="auto"/>
            <w:left w:val="none" w:sz="0" w:space="0" w:color="auto"/>
            <w:bottom w:val="none" w:sz="0" w:space="0" w:color="auto"/>
            <w:right w:val="none" w:sz="0" w:space="0" w:color="auto"/>
          </w:divBdr>
        </w:div>
        <w:div w:id="150030625">
          <w:marLeft w:val="0"/>
          <w:marRight w:val="0"/>
          <w:marTop w:val="0"/>
          <w:marBottom w:val="0"/>
          <w:divBdr>
            <w:top w:val="none" w:sz="0" w:space="0" w:color="auto"/>
            <w:left w:val="none" w:sz="0" w:space="0" w:color="auto"/>
            <w:bottom w:val="none" w:sz="0" w:space="0" w:color="auto"/>
            <w:right w:val="none" w:sz="0" w:space="0" w:color="auto"/>
          </w:divBdr>
        </w:div>
        <w:div w:id="190152127">
          <w:marLeft w:val="0"/>
          <w:marRight w:val="0"/>
          <w:marTop w:val="0"/>
          <w:marBottom w:val="0"/>
          <w:divBdr>
            <w:top w:val="none" w:sz="0" w:space="0" w:color="auto"/>
            <w:left w:val="none" w:sz="0" w:space="0" w:color="auto"/>
            <w:bottom w:val="none" w:sz="0" w:space="0" w:color="auto"/>
            <w:right w:val="none" w:sz="0" w:space="0" w:color="auto"/>
          </w:divBdr>
        </w:div>
        <w:div w:id="201019031">
          <w:marLeft w:val="0"/>
          <w:marRight w:val="0"/>
          <w:marTop w:val="0"/>
          <w:marBottom w:val="0"/>
          <w:divBdr>
            <w:top w:val="none" w:sz="0" w:space="0" w:color="auto"/>
            <w:left w:val="none" w:sz="0" w:space="0" w:color="auto"/>
            <w:bottom w:val="none" w:sz="0" w:space="0" w:color="auto"/>
            <w:right w:val="none" w:sz="0" w:space="0" w:color="auto"/>
          </w:divBdr>
        </w:div>
        <w:div w:id="201093233">
          <w:marLeft w:val="0"/>
          <w:marRight w:val="0"/>
          <w:marTop w:val="0"/>
          <w:marBottom w:val="0"/>
          <w:divBdr>
            <w:top w:val="none" w:sz="0" w:space="0" w:color="auto"/>
            <w:left w:val="none" w:sz="0" w:space="0" w:color="auto"/>
            <w:bottom w:val="none" w:sz="0" w:space="0" w:color="auto"/>
            <w:right w:val="none" w:sz="0" w:space="0" w:color="auto"/>
          </w:divBdr>
          <w:divsChild>
            <w:div w:id="1967618981">
              <w:marLeft w:val="-75"/>
              <w:marRight w:val="0"/>
              <w:marTop w:val="30"/>
              <w:marBottom w:val="30"/>
              <w:divBdr>
                <w:top w:val="none" w:sz="0" w:space="0" w:color="auto"/>
                <w:left w:val="none" w:sz="0" w:space="0" w:color="auto"/>
                <w:bottom w:val="none" w:sz="0" w:space="0" w:color="auto"/>
                <w:right w:val="none" w:sz="0" w:space="0" w:color="auto"/>
              </w:divBdr>
              <w:divsChild>
                <w:div w:id="163129309">
                  <w:marLeft w:val="0"/>
                  <w:marRight w:val="0"/>
                  <w:marTop w:val="0"/>
                  <w:marBottom w:val="0"/>
                  <w:divBdr>
                    <w:top w:val="none" w:sz="0" w:space="0" w:color="auto"/>
                    <w:left w:val="none" w:sz="0" w:space="0" w:color="auto"/>
                    <w:bottom w:val="none" w:sz="0" w:space="0" w:color="auto"/>
                    <w:right w:val="none" w:sz="0" w:space="0" w:color="auto"/>
                  </w:divBdr>
                  <w:divsChild>
                    <w:div w:id="1520387481">
                      <w:marLeft w:val="0"/>
                      <w:marRight w:val="0"/>
                      <w:marTop w:val="0"/>
                      <w:marBottom w:val="0"/>
                      <w:divBdr>
                        <w:top w:val="none" w:sz="0" w:space="0" w:color="auto"/>
                        <w:left w:val="none" w:sz="0" w:space="0" w:color="auto"/>
                        <w:bottom w:val="none" w:sz="0" w:space="0" w:color="auto"/>
                        <w:right w:val="none" w:sz="0" w:space="0" w:color="auto"/>
                      </w:divBdr>
                    </w:div>
                  </w:divsChild>
                </w:div>
                <w:div w:id="554901426">
                  <w:marLeft w:val="0"/>
                  <w:marRight w:val="0"/>
                  <w:marTop w:val="0"/>
                  <w:marBottom w:val="0"/>
                  <w:divBdr>
                    <w:top w:val="none" w:sz="0" w:space="0" w:color="auto"/>
                    <w:left w:val="none" w:sz="0" w:space="0" w:color="auto"/>
                    <w:bottom w:val="none" w:sz="0" w:space="0" w:color="auto"/>
                    <w:right w:val="none" w:sz="0" w:space="0" w:color="auto"/>
                  </w:divBdr>
                  <w:divsChild>
                    <w:div w:id="1468164621">
                      <w:marLeft w:val="0"/>
                      <w:marRight w:val="0"/>
                      <w:marTop w:val="0"/>
                      <w:marBottom w:val="0"/>
                      <w:divBdr>
                        <w:top w:val="none" w:sz="0" w:space="0" w:color="auto"/>
                        <w:left w:val="none" w:sz="0" w:space="0" w:color="auto"/>
                        <w:bottom w:val="none" w:sz="0" w:space="0" w:color="auto"/>
                        <w:right w:val="none" w:sz="0" w:space="0" w:color="auto"/>
                      </w:divBdr>
                    </w:div>
                  </w:divsChild>
                </w:div>
                <w:div w:id="795873737">
                  <w:marLeft w:val="0"/>
                  <w:marRight w:val="0"/>
                  <w:marTop w:val="0"/>
                  <w:marBottom w:val="0"/>
                  <w:divBdr>
                    <w:top w:val="none" w:sz="0" w:space="0" w:color="auto"/>
                    <w:left w:val="none" w:sz="0" w:space="0" w:color="auto"/>
                    <w:bottom w:val="none" w:sz="0" w:space="0" w:color="auto"/>
                    <w:right w:val="none" w:sz="0" w:space="0" w:color="auto"/>
                  </w:divBdr>
                  <w:divsChild>
                    <w:div w:id="1882590253">
                      <w:marLeft w:val="0"/>
                      <w:marRight w:val="0"/>
                      <w:marTop w:val="0"/>
                      <w:marBottom w:val="0"/>
                      <w:divBdr>
                        <w:top w:val="none" w:sz="0" w:space="0" w:color="auto"/>
                        <w:left w:val="none" w:sz="0" w:space="0" w:color="auto"/>
                        <w:bottom w:val="none" w:sz="0" w:space="0" w:color="auto"/>
                        <w:right w:val="none" w:sz="0" w:space="0" w:color="auto"/>
                      </w:divBdr>
                    </w:div>
                  </w:divsChild>
                </w:div>
                <w:div w:id="1085540892">
                  <w:marLeft w:val="0"/>
                  <w:marRight w:val="0"/>
                  <w:marTop w:val="0"/>
                  <w:marBottom w:val="0"/>
                  <w:divBdr>
                    <w:top w:val="none" w:sz="0" w:space="0" w:color="auto"/>
                    <w:left w:val="none" w:sz="0" w:space="0" w:color="auto"/>
                    <w:bottom w:val="none" w:sz="0" w:space="0" w:color="auto"/>
                    <w:right w:val="none" w:sz="0" w:space="0" w:color="auto"/>
                  </w:divBdr>
                  <w:divsChild>
                    <w:div w:id="158548698">
                      <w:marLeft w:val="0"/>
                      <w:marRight w:val="0"/>
                      <w:marTop w:val="0"/>
                      <w:marBottom w:val="0"/>
                      <w:divBdr>
                        <w:top w:val="none" w:sz="0" w:space="0" w:color="auto"/>
                        <w:left w:val="none" w:sz="0" w:space="0" w:color="auto"/>
                        <w:bottom w:val="none" w:sz="0" w:space="0" w:color="auto"/>
                        <w:right w:val="none" w:sz="0" w:space="0" w:color="auto"/>
                      </w:divBdr>
                    </w:div>
                  </w:divsChild>
                </w:div>
                <w:div w:id="1185244102">
                  <w:marLeft w:val="0"/>
                  <w:marRight w:val="0"/>
                  <w:marTop w:val="0"/>
                  <w:marBottom w:val="0"/>
                  <w:divBdr>
                    <w:top w:val="none" w:sz="0" w:space="0" w:color="auto"/>
                    <w:left w:val="none" w:sz="0" w:space="0" w:color="auto"/>
                    <w:bottom w:val="none" w:sz="0" w:space="0" w:color="auto"/>
                    <w:right w:val="none" w:sz="0" w:space="0" w:color="auto"/>
                  </w:divBdr>
                  <w:divsChild>
                    <w:div w:id="16582948">
                      <w:marLeft w:val="0"/>
                      <w:marRight w:val="0"/>
                      <w:marTop w:val="0"/>
                      <w:marBottom w:val="0"/>
                      <w:divBdr>
                        <w:top w:val="none" w:sz="0" w:space="0" w:color="auto"/>
                        <w:left w:val="none" w:sz="0" w:space="0" w:color="auto"/>
                        <w:bottom w:val="none" w:sz="0" w:space="0" w:color="auto"/>
                        <w:right w:val="none" w:sz="0" w:space="0" w:color="auto"/>
                      </w:divBdr>
                    </w:div>
                  </w:divsChild>
                </w:div>
                <w:div w:id="1817721531">
                  <w:marLeft w:val="0"/>
                  <w:marRight w:val="0"/>
                  <w:marTop w:val="0"/>
                  <w:marBottom w:val="0"/>
                  <w:divBdr>
                    <w:top w:val="none" w:sz="0" w:space="0" w:color="auto"/>
                    <w:left w:val="none" w:sz="0" w:space="0" w:color="auto"/>
                    <w:bottom w:val="none" w:sz="0" w:space="0" w:color="auto"/>
                    <w:right w:val="none" w:sz="0" w:space="0" w:color="auto"/>
                  </w:divBdr>
                </w:div>
                <w:div w:id="1936134489">
                  <w:marLeft w:val="0"/>
                  <w:marRight w:val="0"/>
                  <w:marTop w:val="0"/>
                  <w:marBottom w:val="0"/>
                  <w:divBdr>
                    <w:top w:val="none" w:sz="0" w:space="0" w:color="auto"/>
                    <w:left w:val="none" w:sz="0" w:space="0" w:color="auto"/>
                    <w:bottom w:val="none" w:sz="0" w:space="0" w:color="auto"/>
                    <w:right w:val="none" w:sz="0" w:space="0" w:color="auto"/>
                  </w:divBdr>
                  <w:divsChild>
                    <w:div w:id="194778393">
                      <w:marLeft w:val="0"/>
                      <w:marRight w:val="0"/>
                      <w:marTop w:val="0"/>
                      <w:marBottom w:val="0"/>
                      <w:divBdr>
                        <w:top w:val="none" w:sz="0" w:space="0" w:color="auto"/>
                        <w:left w:val="none" w:sz="0" w:space="0" w:color="auto"/>
                        <w:bottom w:val="none" w:sz="0" w:space="0" w:color="auto"/>
                        <w:right w:val="none" w:sz="0" w:space="0" w:color="auto"/>
                      </w:divBdr>
                    </w:div>
                  </w:divsChild>
                </w:div>
                <w:div w:id="1998336554">
                  <w:marLeft w:val="0"/>
                  <w:marRight w:val="0"/>
                  <w:marTop w:val="0"/>
                  <w:marBottom w:val="0"/>
                  <w:divBdr>
                    <w:top w:val="none" w:sz="0" w:space="0" w:color="auto"/>
                    <w:left w:val="none" w:sz="0" w:space="0" w:color="auto"/>
                    <w:bottom w:val="none" w:sz="0" w:space="0" w:color="auto"/>
                    <w:right w:val="none" w:sz="0" w:space="0" w:color="auto"/>
                  </w:divBdr>
                  <w:divsChild>
                    <w:div w:id="51970245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23100714">
          <w:marLeft w:val="0"/>
          <w:marRight w:val="0"/>
          <w:marTop w:val="0"/>
          <w:marBottom w:val="0"/>
          <w:divBdr>
            <w:top w:val="none" w:sz="0" w:space="0" w:color="auto"/>
            <w:left w:val="none" w:sz="0" w:space="0" w:color="auto"/>
            <w:bottom w:val="none" w:sz="0" w:space="0" w:color="auto"/>
            <w:right w:val="none" w:sz="0" w:space="0" w:color="auto"/>
          </w:divBdr>
        </w:div>
        <w:div w:id="261767809">
          <w:marLeft w:val="0"/>
          <w:marRight w:val="0"/>
          <w:marTop w:val="0"/>
          <w:marBottom w:val="0"/>
          <w:divBdr>
            <w:top w:val="none" w:sz="0" w:space="0" w:color="auto"/>
            <w:left w:val="none" w:sz="0" w:space="0" w:color="auto"/>
            <w:bottom w:val="none" w:sz="0" w:space="0" w:color="auto"/>
            <w:right w:val="none" w:sz="0" w:space="0" w:color="auto"/>
          </w:divBdr>
        </w:div>
        <w:div w:id="276913548">
          <w:marLeft w:val="0"/>
          <w:marRight w:val="0"/>
          <w:marTop w:val="0"/>
          <w:marBottom w:val="0"/>
          <w:divBdr>
            <w:top w:val="none" w:sz="0" w:space="0" w:color="auto"/>
            <w:left w:val="none" w:sz="0" w:space="0" w:color="auto"/>
            <w:bottom w:val="none" w:sz="0" w:space="0" w:color="auto"/>
            <w:right w:val="none" w:sz="0" w:space="0" w:color="auto"/>
          </w:divBdr>
        </w:div>
        <w:div w:id="287904172">
          <w:marLeft w:val="0"/>
          <w:marRight w:val="0"/>
          <w:marTop w:val="0"/>
          <w:marBottom w:val="0"/>
          <w:divBdr>
            <w:top w:val="none" w:sz="0" w:space="0" w:color="auto"/>
            <w:left w:val="none" w:sz="0" w:space="0" w:color="auto"/>
            <w:bottom w:val="none" w:sz="0" w:space="0" w:color="auto"/>
            <w:right w:val="none" w:sz="0" w:space="0" w:color="auto"/>
          </w:divBdr>
        </w:div>
        <w:div w:id="295914963">
          <w:marLeft w:val="0"/>
          <w:marRight w:val="0"/>
          <w:marTop w:val="0"/>
          <w:marBottom w:val="0"/>
          <w:divBdr>
            <w:top w:val="none" w:sz="0" w:space="0" w:color="auto"/>
            <w:left w:val="none" w:sz="0" w:space="0" w:color="auto"/>
            <w:bottom w:val="none" w:sz="0" w:space="0" w:color="auto"/>
            <w:right w:val="none" w:sz="0" w:space="0" w:color="auto"/>
          </w:divBdr>
        </w:div>
        <w:div w:id="363756231">
          <w:marLeft w:val="0"/>
          <w:marRight w:val="0"/>
          <w:marTop w:val="0"/>
          <w:marBottom w:val="0"/>
          <w:divBdr>
            <w:top w:val="none" w:sz="0" w:space="0" w:color="auto"/>
            <w:left w:val="none" w:sz="0" w:space="0" w:color="auto"/>
            <w:bottom w:val="none" w:sz="0" w:space="0" w:color="auto"/>
            <w:right w:val="none" w:sz="0" w:space="0" w:color="auto"/>
          </w:divBdr>
          <w:divsChild>
            <w:div w:id="964314741">
              <w:marLeft w:val="0"/>
              <w:marRight w:val="0"/>
              <w:marTop w:val="0"/>
              <w:marBottom w:val="0"/>
              <w:divBdr>
                <w:top w:val="none" w:sz="0" w:space="0" w:color="auto"/>
                <w:left w:val="none" w:sz="0" w:space="0" w:color="auto"/>
                <w:bottom w:val="none" w:sz="0" w:space="0" w:color="auto"/>
                <w:right w:val="none" w:sz="0" w:space="0" w:color="auto"/>
              </w:divBdr>
            </w:div>
          </w:divsChild>
        </w:div>
        <w:div w:id="382140813">
          <w:marLeft w:val="0"/>
          <w:marRight w:val="0"/>
          <w:marTop w:val="0"/>
          <w:marBottom w:val="0"/>
          <w:divBdr>
            <w:top w:val="none" w:sz="0" w:space="0" w:color="auto"/>
            <w:left w:val="none" w:sz="0" w:space="0" w:color="auto"/>
            <w:bottom w:val="none" w:sz="0" w:space="0" w:color="auto"/>
            <w:right w:val="none" w:sz="0" w:space="0" w:color="auto"/>
          </w:divBdr>
          <w:divsChild>
            <w:div w:id="124080639">
              <w:marLeft w:val="0"/>
              <w:marRight w:val="0"/>
              <w:marTop w:val="0"/>
              <w:marBottom w:val="0"/>
              <w:divBdr>
                <w:top w:val="none" w:sz="0" w:space="0" w:color="auto"/>
                <w:left w:val="none" w:sz="0" w:space="0" w:color="auto"/>
                <w:bottom w:val="none" w:sz="0" w:space="0" w:color="auto"/>
                <w:right w:val="none" w:sz="0" w:space="0" w:color="auto"/>
              </w:divBdr>
            </w:div>
            <w:div w:id="190580631">
              <w:marLeft w:val="0"/>
              <w:marRight w:val="0"/>
              <w:marTop w:val="0"/>
              <w:marBottom w:val="0"/>
              <w:divBdr>
                <w:top w:val="none" w:sz="0" w:space="0" w:color="auto"/>
                <w:left w:val="none" w:sz="0" w:space="0" w:color="auto"/>
                <w:bottom w:val="none" w:sz="0" w:space="0" w:color="auto"/>
                <w:right w:val="none" w:sz="0" w:space="0" w:color="auto"/>
              </w:divBdr>
            </w:div>
            <w:div w:id="667097238">
              <w:marLeft w:val="0"/>
              <w:marRight w:val="0"/>
              <w:marTop w:val="0"/>
              <w:marBottom w:val="0"/>
              <w:divBdr>
                <w:top w:val="none" w:sz="0" w:space="0" w:color="auto"/>
                <w:left w:val="none" w:sz="0" w:space="0" w:color="auto"/>
                <w:bottom w:val="none" w:sz="0" w:space="0" w:color="auto"/>
                <w:right w:val="none" w:sz="0" w:space="0" w:color="auto"/>
              </w:divBdr>
            </w:div>
            <w:div w:id="1010911205">
              <w:marLeft w:val="0"/>
              <w:marRight w:val="0"/>
              <w:marTop w:val="0"/>
              <w:marBottom w:val="0"/>
              <w:divBdr>
                <w:top w:val="none" w:sz="0" w:space="0" w:color="auto"/>
                <w:left w:val="none" w:sz="0" w:space="0" w:color="auto"/>
                <w:bottom w:val="none" w:sz="0" w:space="0" w:color="auto"/>
                <w:right w:val="none" w:sz="0" w:space="0" w:color="auto"/>
              </w:divBdr>
            </w:div>
            <w:div w:id="1129979276">
              <w:marLeft w:val="0"/>
              <w:marRight w:val="0"/>
              <w:marTop w:val="0"/>
              <w:marBottom w:val="0"/>
              <w:divBdr>
                <w:top w:val="none" w:sz="0" w:space="0" w:color="auto"/>
                <w:left w:val="none" w:sz="0" w:space="0" w:color="auto"/>
                <w:bottom w:val="none" w:sz="0" w:space="0" w:color="auto"/>
                <w:right w:val="none" w:sz="0" w:space="0" w:color="auto"/>
              </w:divBdr>
            </w:div>
            <w:div w:id="1269848396">
              <w:marLeft w:val="0"/>
              <w:marRight w:val="0"/>
              <w:marTop w:val="0"/>
              <w:marBottom w:val="0"/>
              <w:divBdr>
                <w:top w:val="none" w:sz="0" w:space="0" w:color="auto"/>
                <w:left w:val="none" w:sz="0" w:space="0" w:color="auto"/>
                <w:bottom w:val="none" w:sz="0" w:space="0" w:color="auto"/>
                <w:right w:val="none" w:sz="0" w:space="0" w:color="auto"/>
              </w:divBdr>
            </w:div>
            <w:div w:id="1270819342">
              <w:marLeft w:val="0"/>
              <w:marRight w:val="0"/>
              <w:marTop w:val="0"/>
              <w:marBottom w:val="0"/>
              <w:divBdr>
                <w:top w:val="none" w:sz="0" w:space="0" w:color="auto"/>
                <w:left w:val="none" w:sz="0" w:space="0" w:color="auto"/>
                <w:bottom w:val="none" w:sz="0" w:space="0" w:color="auto"/>
                <w:right w:val="none" w:sz="0" w:space="0" w:color="auto"/>
              </w:divBdr>
            </w:div>
            <w:div w:id="1625454457">
              <w:marLeft w:val="0"/>
              <w:marRight w:val="0"/>
              <w:marTop w:val="0"/>
              <w:marBottom w:val="0"/>
              <w:divBdr>
                <w:top w:val="none" w:sz="0" w:space="0" w:color="auto"/>
                <w:left w:val="none" w:sz="0" w:space="0" w:color="auto"/>
                <w:bottom w:val="none" w:sz="0" w:space="0" w:color="auto"/>
                <w:right w:val="none" w:sz="0" w:space="0" w:color="auto"/>
              </w:divBdr>
            </w:div>
            <w:div w:id="2004891458">
              <w:marLeft w:val="0"/>
              <w:marRight w:val="0"/>
              <w:marTop w:val="0"/>
              <w:marBottom w:val="0"/>
              <w:divBdr>
                <w:top w:val="none" w:sz="0" w:space="0" w:color="auto"/>
                <w:left w:val="none" w:sz="0" w:space="0" w:color="auto"/>
                <w:bottom w:val="none" w:sz="0" w:space="0" w:color="auto"/>
                <w:right w:val="none" w:sz="0" w:space="0" w:color="auto"/>
              </w:divBdr>
            </w:div>
          </w:divsChild>
        </w:div>
        <w:div w:id="393628843">
          <w:marLeft w:val="0"/>
          <w:marRight w:val="0"/>
          <w:marTop w:val="0"/>
          <w:marBottom w:val="0"/>
          <w:divBdr>
            <w:top w:val="none" w:sz="0" w:space="0" w:color="auto"/>
            <w:left w:val="none" w:sz="0" w:space="0" w:color="auto"/>
            <w:bottom w:val="none" w:sz="0" w:space="0" w:color="auto"/>
            <w:right w:val="none" w:sz="0" w:space="0" w:color="auto"/>
          </w:divBdr>
        </w:div>
        <w:div w:id="408963911">
          <w:marLeft w:val="0"/>
          <w:marRight w:val="0"/>
          <w:marTop w:val="0"/>
          <w:marBottom w:val="0"/>
          <w:divBdr>
            <w:top w:val="none" w:sz="0" w:space="0" w:color="auto"/>
            <w:left w:val="none" w:sz="0" w:space="0" w:color="auto"/>
            <w:bottom w:val="none" w:sz="0" w:space="0" w:color="auto"/>
            <w:right w:val="none" w:sz="0" w:space="0" w:color="auto"/>
          </w:divBdr>
        </w:div>
        <w:div w:id="447437607">
          <w:marLeft w:val="0"/>
          <w:marRight w:val="0"/>
          <w:marTop w:val="0"/>
          <w:marBottom w:val="0"/>
          <w:divBdr>
            <w:top w:val="none" w:sz="0" w:space="0" w:color="auto"/>
            <w:left w:val="none" w:sz="0" w:space="0" w:color="auto"/>
            <w:bottom w:val="none" w:sz="0" w:space="0" w:color="auto"/>
            <w:right w:val="none" w:sz="0" w:space="0" w:color="auto"/>
          </w:divBdr>
          <w:divsChild>
            <w:div w:id="468978472">
              <w:marLeft w:val="-75"/>
              <w:marRight w:val="0"/>
              <w:marTop w:val="30"/>
              <w:marBottom w:val="30"/>
              <w:divBdr>
                <w:top w:val="none" w:sz="0" w:space="0" w:color="auto"/>
                <w:left w:val="none" w:sz="0" w:space="0" w:color="auto"/>
                <w:bottom w:val="none" w:sz="0" w:space="0" w:color="auto"/>
                <w:right w:val="none" w:sz="0" w:space="0" w:color="auto"/>
              </w:divBdr>
              <w:divsChild>
                <w:div w:id="4406185">
                  <w:marLeft w:val="0"/>
                  <w:marRight w:val="0"/>
                  <w:marTop w:val="0"/>
                  <w:marBottom w:val="0"/>
                  <w:divBdr>
                    <w:top w:val="none" w:sz="0" w:space="0" w:color="auto"/>
                    <w:left w:val="none" w:sz="0" w:space="0" w:color="auto"/>
                    <w:bottom w:val="none" w:sz="0" w:space="0" w:color="auto"/>
                    <w:right w:val="none" w:sz="0" w:space="0" w:color="auto"/>
                  </w:divBdr>
                  <w:divsChild>
                    <w:div w:id="773087866">
                      <w:marLeft w:val="0"/>
                      <w:marRight w:val="0"/>
                      <w:marTop w:val="0"/>
                      <w:marBottom w:val="0"/>
                      <w:divBdr>
                        <w:top w:val="none" w:sz="0" w:space="0" w:color="auto"/>
                        <w:left w:val="none" w:sz="0" w:space="0" w:color="auto"/>
                        <w:bottom w:val="none" w:sz="0" w:space="0" w:color="auto"/>
                        <w:right w:val="none" w:sz="0" w:space="0" w:color="auto"/>
                      </w:divBdr>
                    </w:div>
                    <w:div w:id="853109859">
                      <w:marLeft w:val="0"/>
                      <w:marRight w:val="0"/>
                      <w:marTop w:val="0"/>
                      <w:marBottom w:val="0"/>
                      <w:divBdr>
                        <w:top w:val="none" w:sz="0" w:space="0" w:color="auto"/>
                        <w:left w:val="none" w:sz="0" w:space="0" w:color="auto"/>
                        <w:bottom w:val="none" w:sz="0" w:space="0" w:color="auto"/>
                        <w:right w:val="none" w:sz="0" w:space="0" w:color="auto"/>
                      </w:divBdr>
                    </w:div>
                    <w:div w:id="1493520919">
                      <w:marLeft w:val="0"/>
                      <w:marRight w:val="0"/>
                      <w:marTop w:val="0"/>
                      <w:marBottom w:val="0"/>
                      <w:divBdr>
                        <w:top w:val="none" w:sz="0" w:space="0" w:color="auto"/>
                        <w:left w:val="none" w:sz="0" w:space="0" w:color="auto"/>
                        <w:bottom w:val="none" w:sz="0" w:space="0" w:color="auto"/>
                        <w:right w:val="none" w:sz="0" w:space="0" w:color="auto"/>
                      </w:divBdr>
                    </w:div>
                    <w:div w:id="1758554646">
                      <w:marLeft w:val="0"/>
                      <w:marRight w:val="0"/>
                      <w:marTop w:val="0"/>
                      <w:marBottom w:val="0"/>
                      <w:divBdr>
                        <w:top w:val="none" w:sz="0" w:space="0" w:color="auto"/>
                        <w:left w:val="none" w:sz="0" w:space="0" w:color="auto"/>
                        <w:bottom w:val="none" w:sz="0" w:space="0" w:color="auto"/>
                        <w:right w:val="none" w:sz="0" w:space="0" w:color="auto"/>
                      </w:divBdr>
                    </w:div>
                    <w:div w:id="1818454431">
                      <w:marLeft w:val="0"/>
                      <w:marRight w:val="0"/>
                      <w:marTop w:val="0"/>
                      <w:marBottom w:val="0"/>
                      <w:divBdr>
                        <w:top w:val="none" w:sz="0" w:space="0" w:color="auto"/>
                        <w:left w:val="none" w:sz="0" w:space="0" w:color="auto"/>
                        <w:bottom w:val="none" w:sz="0" w:space="0" w:color="auto"/>
                        <w:right w:val="none" w:sz="0" w:space="0" w:color="auto"/>
                      </w:divBdr>
                    </w:div>
                  </w:divsChild>
                </w:div>
                <w:div w:id="716201286">
                  <w:marLeft w:val="0"/>
                  <w:marRight w:val="0"/>
                  <w:marTop w:val="0"/>
                  <w:marBottom w:val="0"/>
                  <w:divBdr>
                    <w:top w:val="none" w:sz="0" w:space="0" w:color="auto"/>
                    <w:left w:val="none" w:sz="0" w:space="0" w:color="auto"/>
                    <w:bottom w:val="none" w:sz="0" w:space="0" w:color="auto"/>
                    <w:right w:val="none" w:sz="0" w:space="0" w:color="auto"/>
                  </w:divBdr>
                  <w:divsChild>
                    <w:div w:id="1004431655">
                      <w:marLeft w:val="0"/>
                      <w:marRight w:val="0"/>
                      <w:marTop w:val="0"/>
                      <w:marBottom w:val="0"/>
                      <w:divBdr>
                        <w:top w:val="none" w:sz="0" w:space="0" w:color="auto"/>
                        <w:left w:val="none" w:sz="0" w:space="0" w:color="auto"/>
                        <w:bottom w:val="none" w:sz="0" w:space="0" w:color="auto"/>
                        <w:right w:val="none" w:sz="0" w:space="0" w:color="auto"/>
                      </w:divBdr>
                    </w:div>
                  </w:divsChild>
                </w:div>
                <w:div w:id="1244410750">
                  <w:marLeft w:val="0"/>
                  <w:marRight w:val="0"/>
                  <w:marTop w:val="0"/>
                  <w:marBottom w:val="0"/>
                  <w:divBdr>
                    <w:top w:val="none" w:sz="0" w:space="0" w:color="auto"/>
                    <w:left w:val="none" w:sz="0" w:space="0" w:color="auto"/>
                    <w:bottom w:val="none" w:sz="0" w:space="0" w:color="auto"/>
                    <w:right w:val="none" w:sz="0" w:space="0" w:color="auto"/>
                  </w:divBdr>
                  <w:divsChild>
                    <w:div w:id="328220745">
                      <w:marLeft w:val="0"/>
                      <w:marRight w:val="0"/>
                      <w:marTop w:val="0"/>
                      <w:marBottom w:val="0"/>
                      <w:divBdr>
                        <w:top w:val="none" w:sz="0" w:space="0" w:color="auto"/>
                        <w:left w:val="none" w:sz="0" w:space="0" w:color="auto"/>
                        <w:bottom w:val="none" w:sz="0" w:space="0" w:color="auto"/>
                        <w:right w:val="none" w:sz="0" w:space="0" w:color="auto"/>
                      </w:divBdr>
                    </w:div>
                  </w:divsChild>
                </w:div>
                <w:div w:id="1313951631">
                  <w:marLeft w:val="0"/>
                  <w:marRight w:val="0"/>
                  <w:marTop w:val="0"/>
                  <w:marBottom w:val="0"/>
                  <w:divBdr>
                    <w:top w:val="none" w:sz="0" w:space="0" w:color="auto"/>
                    <w:left w:val="none" w:sz="0" w:space="0" w:color="auto"/>
                    <w:bottom w:val="none" w:sz="0" w:space="0" w:color="auto"/>
                    <w:right w:val="none" w:sz="0" w:space="0" w:color="auto"/>
                  </w:divBdr>
                  <w:divsChild>
                    <w:div w:id="434789728">
                      <w:marLeft w:val="0"/>
                      <w:marRight w:val="0"/>
                      <w:marTop w:val="0"/>
                      <w:marBottom w:val="0"/>
                      <w:divBdr>
                        <w:top w:val="none" w:sz="0" w:space="0" w:color="auto"/>
                        <w:left w:val="none" w:sz="0" w:space="0" w:color="auto"/>
                        <w:bottom w:val="none" w:sz="0" w:space="0" w:color="auto"/>
                        <w:right w:val="none" w:sz="0" w:space="0" w:color="auto"/>
                      </w:divBdr>
                    </w:div>
                  </w:divsChild>
                </w:div>
                <w:div w:id="1645769246">
                  <w:marLeft w:val="0"/>
                  <w:marRight w:val="0"/>
                  <w:marTop w:val="0"/>
                  <w:marBottom w:val="0"/>
                  <w:divBdr>
                    <w:top w:val="none" w:sz="0" w:space="0" w:color="auto"/>
                    <w:left w:val="none" w:sz="0" w:space="0" w:color="auto"/>
                    <w:bottom w:val="none" w:sz="0" w:space="0" w:color="auto"/>
                    <w:right w:val="none" w:sz="0" w:space="0" w:color="auto"/>
                  </w:divBdr>
                  <w:divsChild>
                    <w:div w:id="325594309">
                      <w:marLeft w:val="0"/>
                      <w:marRight w:val="0"/>
                      <w:marTop w:val="0"/>
                      <w:marBottom w:val="0"/>
                      <w:divBdr>
                        <w:top w:val="none" w:sz="0" w:space="0" w:color="auto"/>
                        <w:left w:val="none" w:sz="0" w:space="0" w:color="auto"/>
                        <w:bottom w:val="none" w:sz="0" w:space="0" w:color="auto"/>
                        <w:right w:val="none" w:sz="0" w:space="0" w:color="auto"/>
                      </w:divBdr>
                    </w:div>
                    <w:div w:id="639069618">
                      <w:marLeft w:val="0"/>
                      <w:marRight w:val="0"/>
                      <w:marTop w:val="0"/>
                      <w:marBottom w:val="0"/>
                      <w:divBdr>
                        <w:top w:val="none" w:sz="0" w:space="0" w:color="auto"/>
                        <w:left w:val="none" w:sz="0" w:space="0" w:color="auto"/>
                        <w:bottom w:val="none" w:sz="0" w:space="0" w:color="auto"/>
                        <w:right w:val="none" w:sz="0" w:space="0" w:color="auto"/>
                      </w:divBdr>
                    </w:div>
                    <w:div w:id="651102334">
                      <w:marLeft w:val="0"/>
                      <w:marRight w:val="0"/>
                      <w:marTop w:val="0"/>
                      <w:marBottom w:val="0"/>
                      <w:divBdr>
                        <w:top w:val="none" w:sz="0" w:space="0" w:color="auto"/>
                        <w:left w:val="none" w:sz="0" w:space="0" w:color="auto"/>
                        <w:bottom w:val="none" w:sz="0" w:space="0" w:color="auto"/>
                        <w:right w:val="none" w:sz="0" w:space="0" w:color="auto"/>
                      </w:divBdr>
                    </w:div>
                    <w:div w:id="898830098">
                      <w:marLeft w:val="0"/>
                      <w:marRight w:val="0"/>
                      <w:marTop w:val="0"/>
                      <w:marBottom w:val="0"/>
                      <w:divBdr>
                        <w:top w:val="none" w:sz="0" w:space="0" w:color="auto"/>
                        <w:left w:val="none" w:sz="0" w:space="0" w:color="auto"/>
                        <w:bottom w:val="none" w:sz="0" w:space="0" w:color="auto"/>
                        <w:right w:val="none" w:sz="0" w:space="0" w:color="auto"/>
                      </w:divBdr>
                    </w:div>
                    <w:div w:id="1370571417">
                      <w:marLeft w:val="0"/>
                      <w:marRight w:val="0"/>
                      <w:marTop w:val="0"/>
                      <w:marBottom w:val="0"/>
                      <w:divBdr>
                        <w:top w:val="none" w:sz="0" w:space="0" w:color="auto"/>
                        <w:left w:val="none" w:sz="0" w:space="0" w:color="auto"/>
                        <w:bottom w:val="none" w:sz="0" w:space="0" w:color="auto"/>
                        <w:right w:val="none" w:sz="0" w:space="0" w:color="auto"/>
                      </w:divBdr>
                    </w:div>
                    <w:div w:id="1620141059">
                      <w:marLeft w:val="0"/>
                      <w:marRight w:val="0"/>
                      <w:marTop w:val="0"/>
                      <w:marBottom w:val="0"/>
                      <w:divBdr>
                        <w:top w:val="none" w:sz="0" w:space="0" w:color="auto"/>
                        <w:left w:val="none" w:sz="0" w:space="0" w:color="auto"/>
                        <w:bottom w:val="none" w:sz="0" w:space="0" w:color="auto"/>
                        <w:right w:val="none" w:sz="0" w:space="0" w:color="auto"/>
                      </w:divBdr>
                    </w:div>
                    <w:div w:id="1623489494">
                      <w:marLeft w:val="0"/>
                      <w:marRight w:val="0"/>
                      <w:marTop w:val="0"/>
                      <w:marBottom w:val="0"/>
                      <w:divBdr>
                        <w:top w:val="none" w:sz="0" w:space="0" w:color="auto"/>
                        <w:left w:val="none" w:sz="0" w:space="0" w:color="auto"/>
                        <w:bottom w:val="none" w:sz="0" w:space="0" w:color="auto"/>
                        <w:right w:val="none" w:sz="0" w:space="0" w:color="auto"/>
                      </w:divBdr>
                    </w:div>
                    <w:div w:id="1625769974">
                      <w:marLeft w:val="0"/>
                      <w:marRight w:val="0"/>
                      <w:marTop w:val="0"/>
                      <w:marBottom w:val="0"/>
                      <w:divBdr>
                        <w:top w:val="none" w:sz="0" w:space="0" w:color="auto"/>
                        <w:left w:val="none" w:sz="0" w:space="0" w:color="auto"/>
                        <w:bottom w:val="none" w:sz="0" w:space="0" w:color="auto"/>
                        <w:right w:val="none" w:sz="0" w:space="0" w:color="auto"/>
                      </w:divBdr>
                    </w:div>
                  </w:divsChild>
                </w:div>
                <w:div w:id="1842234058">
                  <w:marLeft w:val="0"/>
                  <w:marRight w:val="0"/>
                  <w:marTop w:val="0"/>
                  <w:marBottom w:val="0"/>
                  <w:divBdr>
                    <w:top w:val="none" w:sz="0" w:space="0" w:color="auto"/>
                    <w:left w:val="none" w:sz="0" w:space="0" w:color="auto"/>
                    <w:bottom w:val="none" w:sz="0" w:space="0" w:color="auto"/>
                    <w:right w:val="none" w:sz="0" w:space="0" w:color="auto"/>
                  </w:divBdr>
                  <w:divsChild>
                    <w:div w:id="24041227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449907749">
          <w:marLeft w:val="0"/>
          <w:marRight w:val="0"/>
          <w:marTop w:val="0"/>
          <w:marBottom w:val="0"/>
          <w:divBdr>
            <w:top w:val="none" w:sz="0" w:space="0" w:color="auto"/>
            <w:left w:val="none" w:sz="0" w:space="0" w:color="auto"/>
            <w:bottom w:val="none" w:sz="0" w:space="0" w:color="auto"/>
            <w:right w:val="none" w:sz="0" w:space="0" w:color="auto"/>
          </w:divBdr>
          <w:divsChild>
            <w:div w:id="856038319">
              <w:marLeft w:val="0"/>
              <w:marRight w:val="0"/>
              <w:marTop w:val="0"/>
              <w:marBottom w:val="0"/>
              <w:divBdr>
                <w:top w:val="none" w:sz="0" w:space="0" w:color="auto"/>
                <w:left w:val="none" w:sz="0" w:space="0" w:color="auto"/>
                <w:bottom w:val="none" w:sz="0" w:space="0" w:color="auto"/>
                <w:right w:val="none" w:sz="0" w:space="0" w:color="auto"/>
              </w:divBdr>
            </w:div>
          </w:divsChild>
        </w:div>
        <w:div w:id="453526725">
          <w:marLeft w:val="0"/>
          <w:marRight w:val="0"/>
          <w:marTop w:val="0"/>
          <w:marBottom w:val="0"/>
          <w:divBdr>
            <w:top w:val="none" w:sz="0" w:space="0" w:color="auto"/>
            <w:left w:val="none" w:sz="0" w:space="0" w:color="auto"/>
            <w:bottom w:val="none" w:sz="0" w:space="0" w:color="auto"/>
            <w:right w:val="none" w:sz="0" w:space="0" w:color="auto"/>
          </w:divBdr>
          <w:divsChild>
            <w:div w:id="1061751041">
              <w:marLeft w:val="0"/>
              <w:marRight w:val="0"/>
              <w:marTop w:val="0"/>
              <w:marBottom w:val="0"/>
              <w:divBdr>
                <w:top w:val="none" w:sz="0" w:space="0" w:color="auto"/>
                <w:left w:val="none" w:sz="0" w:space="0" w:color="auto"/>
                <w:bottom w:val="none" w:sz="0" w:space="0" w:color="auto"/>
                <w:right w:val="none" w:sz="0" w:space="0" w:color="auto"/>
              </w:divBdr>
            </w:div>
            <w:div w:id="1357579667">
              <w:marLeft w:val="0"/>
              <w:marRight w:val="0"/>
              <w:marTop w:val="0"/>
              <w:marBottom w:val="0"/>
              <w:divBdr>
                <w:top w:val="none" w:sz="0" w:space="0" w:color="auto"/>
                <w:left w:val="none" w:sz="0" w:space="0" w:color="auto"/>
                <w:bottom w:val="none" w:sz="0" w:space="0" w:color="auto"/>
                <w:right w:val="none" w:sz="0" w:space="0" w:color="auto"/>
              </w:divBdr>
            </w:div>
            <w:div w:id="1467506016">
              <w:marLeft w:val="0"/>
              <w:marRight w:val="0"/>
              <w:marTop w:val="0"/>
              <w:marBottom w:val="0"/>
              <w:divBdr>
                <w:top w:val="none" w:sz="0" w:space="0" w:color="auto"/>
                <w:left w:val="none" w:sz="0" w:space="0" w:color="auto"/>
                <w:bottom w:val="none" w:sz="0" w:space="0" w:color="auto"/>
                <w:right w:val="none" w:sz="0" w:space="0" w:color="auto"/>
              </w:divBdr>
            </w:div>
            <w:div w:id="1833830438">
              <w:marLeft w:val="0"/>
              <w:marRight w:val="0"/>
              <w:marTop w:val="0"/>
              <w:marBottom w:val="0"/>
              <w:divBdr>
                <w:top w:val="none" w:sz="0" w:space="0" w:color="auto"/>
                <w:left w:val="none" w:sz="0" w:space="0" w:color="auto"/>
                <w:bottom w:val="none" w:sz="0" w:space="0" w:color="auto"/>
                <w:right w:val="none" w:sz="0" w:space="0" w:color="auto"/>
              </w:divBdr>
            </w:div>
          </w:divsChild>
        </w:div>
        <w:div w:id="515196792">
          <w:marLeft w:val="0"/>
          <w:marRight w:val="0"/>
          <w:marTop w:val="0"/>
          <w:marBottom w:val="0"/>
          <w:divBdr>
            <w:top w:val="none" w:sz="0" w:space="0" w:color="auto"/>
            <w:left w:val="none" w:sz="0" w:space="0" w:color="auto"/>
            <w:bottom w:val="none" w:sz="0" w:space="0" w:color="auto"/>
            <w:right w:val="none" w:sz="0" w:space="0" w:color="auto"/>
          </w:divBdr>
        </w:div>
        <w:div w:id="549152878">
          <w:marLeft w:val="0"/>
          <w:marRight w:val="0"/>
          <w:marTop w:val="0"/>
          <w:marBottom w:val="0"/>
          <w:divBdr>
            <w:top w:val="none" w:sz="0" w:space="0" w:color="auto"/>
            <w:left w:val="none" w:sz="0" w:space="0" w:color="auto"/>
            <w:bottom w:val="none" w:sz="0" w:space="0" w:color="auto"/>
            <w:right w:val="none" w:sz="0" w:space="0" w:color="auto"/>
          </w:divBdr>
        </w:div>
        <w:div w:id="555312443">
          <w:marLeft w:val="0"/>
          <w:marRight w:val="0"/>
          <w:marTop w:val="0"/>
          <w:marBottom w:val="0"/>
          <w:divBdr>
            <w:top w:val="none" w:sz="0" w:space="0" w:color="auto"/>
            <w:left w:val="none" w:sz="0" w:space="0" w:color="auto"/>
            <w:bottom w:val="none" w:sz="0" w:space="0" w:color="auto"/>
            <w:right w:val="none" w:sz="0" w:space="0" w:color="auto"/>
          </w:divBdr>
        </w:div>
        <w:div w:id="562832602">
          <w:marLeft w:val="0"/>
          <w:marRight w:val="0"/>
          <w:marTop w:val="0"/>
          <w:marBottom w:val="0"/>
          <w:divBdr>
            <w:top w:val="none" w:sz="0" w:space="0" w:color="auto"/>
            <w:left w:val="none" w:sz="0" w:space="0" w:color="auto"/>
            <w:bottom w:val="none" w:sz="0" w:space="0" w:color="auto"/>
            <w:right w:val="none" w:sz="0" w:space="0" w:color="auto"/>
          </w:divBdr>
        </w:div>
        <w:div w:id="585654458">
          <w:marLeft w:val="0"/>
          <w:marRight w:val="0"/>
          <w:marTop w:val="0"/>
          <w:marBottom w:val="0"/>
          <w:divBdr>
            <w:top w:val="none" w:sz="0" w:space="0" w:color="auto"/>
            <w:left w:val="none" w:sz="0" w:space="0" w:color="auto"/>
            <w:bottom w:val="none" w:sz="0" w:space="0" w:color="auto"/>
            <w:right w:val="none" w:sz="0" w:space="0" w:color="auto"/>
          </w:divBdr>
          <w:divsChild>
            <w:div w:id="850334065">
              <w:marLeft w:val="0"/>
              <w:marRight w:val="0"/>
              <w:marTop w:val="0"/>
              <w:marBottom w:val="0"/>
              <w:divBdr>
                <w:top w:val="none" w:sz="0" w:space="0" w:color="auto"/>
                <w:left w:val="none" w:sz="0" w:space="0" w:color="auto"/>
                <w:bottom w:val="none" w:sz="0" w:space="0" w:color="auto"/>
                <w:right w:val="none" w:sz="0" w:space="0" w:color="auto"/>
              </w:divBdr>
            </w:div>
          </w:divsChild>
        </w:div>
        <w:div w:id="617376159">
          <w:marLeft w:val="0"/>
          <w:marRight w:val="0"/>
          <w:marTop w:val="0"/>
          <w:marBottom w:val="0"/>
          <w:divBdr>
            <w:top w:val="none" w:sz="0" w:space="0" w:color="auto"/>
            <w:left w:val="none" w:sz="0" w:space="0" w:color="auto"/>
            <w:bottom w:val="none" w:sz="0" w:space="0" w:color="auto"/>
            <w:right w:val="none" w:sz="0" w:space="0" w:color="auto"/>
          </w:divBdr>
        </w:div>
        <w:div w:id="618150937">
          <w:marLeft w:val="0"/>
          <w:marRight w:val="0"/>
          <w:marTop w:val="0"/>
          <w:marBottom w:val="0"/>
          <w:divBdr>
            <w:top w:val="none" w:sz="0" w:space="0" w:color="auto"/>
            <w:left w:val="none" w:sz="0" w:space="0" w:color="auto"/>
            <w:bottom w:val="none" w:sz="0" w:space="0" w:color="auto"/>
            <w:right w:val="none" w:sz="0" w:space="0" w:color="auto"/>
          </w:divBdr>
        </w:div>
        <w:div w:id="621771945">
          <w:marLeft w:val="0"/>
          <w:marRight w:val="0"/>
          <w:marTop w:val="0"/>
          <w:marBottom w:val="0"/>
          <w:divBdr>
            <w:top w:val="none" w:sz="0" w:space="0" w:color="auto"/>
            <w:left w:val="none" w:sz="0" w:space="0" w:color="auto"/>
            <w:bottom w:val="none" w:sz="0" w:space="0" w:color="auto"/>
            <w:right w:val="none" w:sz="0" w:space="0" w:color="auto"/>
          </w:divBdr>
          <w:divsChild>
            <w:div w:id="281766533">
              <w:marLeft w:val="0"/>
              <w:marRight w:val="0"/>
              <w:marTop w:val="0"/>
              <w:marBottom w:val="0"/>
              <w:divBdr>
                <w:top w:val="none" w:sz="0" w:space="0" w:color="auto"/>
                <w:left w:val="none" w:sz="0" w:space="0" w:color="auto"/>
                <w:bottom w:val="none" w:sz="0" w:space="0" w:color="auto"/>
                <w:right w:val="none" w:sz="0" w:space="0" w:color="auto"/>
              </w:divBdr>
            </w:div>
          </w:divsChild>
        </w:div>
        <w:div w:id="622201083">
          <w:marLeft w:val="0"/>
          <w:marRight w:val="0"/>
          <w:marTop w:val="0"/>
          <w:marBottom w:val="0"/>
          <w:divBdr>
            <w:top w:val="none" w:sz="0" w:space="0" w:color="auto"/>
            <w:left w:val="none" w:sz="0" w:space="0" w:color="auto"/>
            <w:bottom w:val="none" w:sz="0" w:space="0" w:color="auto"/>
            <w:right w:val="none" w:sz="0" w:space="0" w:color="auto"/>
          </w:divBdr>
        </w:div>
        <w:div w:id="623542136">
          <w:marLeft w:val="0"/>
          <w:marRight w:val="0"/>
          <w:marTop w:val="0"/>
          <w:marBottom w:val="0"/>
          <w:divBdr>
            <w:top w:val="none" w:sz="0" w:space="0" w:color="auto"/>
            <w:left w:val="none" w:sz="0" w:space="0" w:color="auto"/>
            <w:bottom w:val="none" w:sz="0" w:space="0" w:color="auto"/>
            <w:right w:val="none" w:sz="0" w:space="0" w:color="auto"/>
          </w:divBdr>
        </w:div>
        <w:div w:id="638194236">
          <w:marLeft w:val="0"/>
          <w:marRight w:val="0"/>
          <w:marTop w:val="0"/>
          <w:marBottom w:val="0"/>
          <w:divBdr>
            <w:top w:val="none" w:sz="0" w:space="0" w:color="auto"/>
            <w:left w:val="none" w:sz="0" w:space="0" w:color="auto"/>
            <w:bottom w:val="none" w:sz="0" w:space="0" w:color="auto"/>
            <w:right w:val="none" w:sz="0" w:space="0" w:color="auto"/>
          </w:divBdr>
        </w:div>
        <w:div w:id="642203149">
          <w:marLeft w:val="0"/>
          <w:marRight w:val="0"/>
          <w:marTop w:val="0"/>
          <w:marBottom w:val="0"/>
          <w:divBdr>
            <w:top w:val="none" w:sz="0" w:space="0" w:color="auto"/>
            <w:left w:val="none" w:sz="0" w:space="0" w:color="auto"/>
            <w:bottom w:val="none" w:sz="0" w:space="0" w:color="auto"/>
            <w:right w:val="none" w:sz="0" w:space="0" w:color="auto"/>
          </w:divBdr>
          <w:divsChild>
            <w:div w:id="1190217203">
              <w:marLeft w:val="-75"/>
              <w:marRight w:val="0"/>
              <w:marTop w:val="30"/>
              <w:marBottom w:val="30"/>
              <w:divBdr>
                <w:top w:val="none" w:sz="0" w:space="0" w:color="auto"/>
                <w:left w:val="none" w:sz="0" w:space="0" w:color="auto"/>
                <w:bottom w:val="none" w:sz="0" w:space="0" w:color="auto"/>
                <w:right w:val="none" w:sz="0" w:space="0" w:color="auto"/>
              </w:divBdr>
              <w:divsChild>
                <w:div w:id="721632273">
                  <w:marLeft w:val="0"/>
                  <w:marRight w:val="0"/>
                  <w:marTop w:val="0"/>
                  <w:marBottom w:val="0"/>
                  <w:divBdr>
                    <w:top w:val="none" w:sz="0" w:space="0" w:color="auto"/>
                    <w:left w:val="none" w:sz="0" w:space="0" w:color="auto"/>
                    <w:bottom w:val="none" w:sz="0" w:space="0" w:color="auto"/>
                    <w:right w:val="none" w:sz="0" w:space="0" w:color="auto"/>
                  </w:divBdr>
                  <w:divsChild>
                    <w:div w:id="826243438">
                      <w:marLeft w:val="0"/>
                      <w:marRight w:val="0"/>
                      <w:marTop w:val="0"/>
                      <w:marBottom w:val="0"/>
                      <w:divBdr>
                        <w:top w:val="none" w:sz="0" w:space="0" w:color="auto"/>
                        <w:left w:val="none" w:sz="0" w:space="0" w:color="auto"/>
                        <w:bottom w:val="none" w:sz="0" w:space="0" w:color="auto"/>
                        <w:right w:val="none" w:sz="0" w:space="0" w:color="auto"/>
                      </w:divBdr>
                    </w:div>
                  </w:divsChild>
                </w:div>
                <w:div w:id="1105148807">
                  <w:marLeft w:val="0"/>
                  <w:marRight w:val="0"/>
                  <w:marTop w:val="0"/>
                  <w:marBottom w:val="0"/>
                  <w:divBdr>
                    <w:top w:val="none" w:sz="0" w:space="0" w:color="auto"/>
                    <w:left w:val="none" w:sz="0" w:space="0" w:color="auto"/>
                    <w:bottom w:val="none" w:sz="0" w:space="0" w:color="auto"/>
                    <w:right w:val="none" w:sz="0" w:space="0" w:color="auto"/>
                  </w:divBdr>
                  <w:divsChild>
                    <w:div w:id="1149398596">
                      <w:marLeft w:val="0"/>
                      <w:marRight w:val="0"/>
                      <w:marTop w:val="0"/>
                      <w:marBottom w:val="0"/>
                      <w:divBdr>
                        <w:top w:val="none" w:sz="0" w:space="0" w:color="auto"/>
                        <w:left w:val="none" w:sz="0" w:space="0" w:color="auto"/>
                        <w:bottom w:val="none" w:sz="0" w:space="0" w:color="auto"/>
                        <w:right w:val="none" w:sz="0" w:space="0" w:color="auto"/>
                      </w:divBdr>
                    </w:div>
                  </w:divsChild>
                </w:div>
                <w:div w:id="1452169402">
                  <w:marLeft w:val="0"/>
                  <w:marRight w:val="0"/>
                  <w:marTop w:val="0"/>
                  <w:marBottom w:val="0"/>
                  <w:divBdr>
                    <w:top w:val="none" w:sz="0" w:space="0" w:color="auto"/>
                    <w:left w:val="none" w:sz="0" w:space="0" w:color="auto"/>
                    <w:bottom w:val="none" w:sz="0" w:space="0" w:color="auto"/>
                    <w:right w:val="none" w:sz="0" w:space="0" w:color="auto"/>
                  </w:divBdr>
                  <w:divsChild>
                    <w:div w:id="761535919">
                      <w:marLeft w:val="0"/>
                      <w:marRight w:val="0"/>
                      <w:marTop w:val="0"/>
                      <w:marBottom w:val="0"/>
                      <w:divBdr>
                        <w:top w:val="none" w:sz="0" w:space="0" w:color="auto"/>
                        <w:left w:val="none" w:sz="0" w:space="0" w:color="auto"/>
                        <w:bottom w:val="none" w:sz="0" w:space="0" w:color="auto"/>
                        <w:right w:val="none" w:sz="0" w:space="0" w:color="auto"/>
                      </w:divBdr>
                    </w:div>
                  </w:divsChild>
                </w:div>
                <w:div w:id="1519081282">
                  <w:marLeft w:val="0"/>
                  <w:marRight w:val="0"/>
                  <w:marTop w:val="0"/>
                  <w:marBottom w:val="0"/>
                  <w:divBdr>
                    <w:top w:val="none" w:sz="0" w:space="0" w:color="auto"/>
                    <w:left w:val="none" w:sz="0" w:space="0" w:color="auto"/>
                    <w:bottom w:val="none" w:sz="0" w:space="0" w:color="auto"/>
                    <w:right w:val="none" w:sz="0" w:space="0" w:color="auto"/>
                  </w:divBdr>
                  <w:divsChild>
                    <w:div w:id="1727683429">
                      <w:marLeft w:val="0"/>
                      <w:marRight w:val="0"/>
                      <w:marTop w:val="0"/>
                      <w:marBottom w:val="0"/>
                      <w:divBdr>
                        <w:top w:val="none" w:sz="0" w:space="0" w:color="auto"/>
                        <w:left w:val="none" w:sz="0" w:space="0" w:color="auto"/>
                        <w:bottom w:val="none" w:sz="0" w:space="0" w:color="auto"/>
                        <w:right w:val="none" w:sz="0" w:space="0" w:color="auto"/>
                      </w:divBdr>
                    </w:div>
                  </w:divsChild>
                </w:div>
                <w:div w:id="1620261444">
                  <w:marLeft w:val="0"/>
                  <w:marRight w:val="0"/>
                  <w:marTop w:val="0"/>
                  <w:marBottom w:val="0"/>
                  <w:divBdr>
                    <w:top w:val="none" w:sz="0" w:space="0" w:color="auto"/>
                    <w:left w:val="none" w:sz="0" w:space="0" w:color="auto"/>
                    <w:bottom w:val="none" w:sz="0" w:space="0" w:color="auto"/>
                    <w:right w:val="none" w:sz="0" w:space="0" w:color="auto"/>
                  </w:divBdr>
                  <w:divsChild>
                    <w:div w:id="1976980198">
                      <w:marLeft w:val="0"/>
                      <w:marRight w:val="0"/>
                      <w:marTop w:val="0"/>
                      <w:marBottom w:val="0"/>
                      <w:divBdr>
                        <w:top w:val="none" w:sz="0" w:space="0" w:color="auto"/>
                        <w:left w:val="none" w:sz="0" w:space="0" w:color="auto"/>
                        <w:bottom w:val="none" w:sz="0" w:space="0" w:color="auto"/>
                        <w:right w:val="none" w:sz="0" w:space="0" w:color="auto"/>
                      </w:divBdr>
                    </w:div>
                  </w:divsChild>
                </w:div>
                <w:div w:id="1874492787">
                  <w:marLeft w:val="0"/>
                  <w:marRight w:val="0"/>
                  <w:marTop w:val="0"/>
                  <w:marBottom w:val="0"/>
                  <w:divBdr>
                    <w:top w:val="none" w:sz="0" w:space="0" w:color="auto"/>
                    <w:left w:val="none" w:sz="0" w:space="0" w:color="auto"/>
                    <w:bottom w:val="none" w:sz="0" w:space="0" w:color="auto"/>
                    <w:right w:val="none" w:sz="0" w:space="0" w:color="auto"/>
                  </w:divBdr>
                  <w:divsChild>
                    <w:div w:id="1716661444">
                      <w:marLeft w:val="0"/>
                      <w:marRight w:val="0"/>
                      <w:marTop w:val="0"/>
                      <w:marBottom w:val="0"/>
                      <w:divBdr>
                        <w:top w:val="none" w:sz="0" w:space="0" w:color="auto"/>
                        <w:left w:val="none" w:sz="0" w:space="0" w:color="auto"/>
                        <w:bottom w:val="none" w:sz="0" w:space="0" w:color="auto"/>
                        <w:right w:val="none" w:sz="0" w:space="0" w:color="auto"/>
                      </w:divBdr>
                    </w:div>
                  </w:divsChild>
                </w:div>
                <w:div w:id="1975402216">
                  <w:marLeft w:val="0"/>
                  <w:marRight w:val="0"/>
                  <w:marTop w:val="0"/>
                  <w:marBottom w:val="0"/>
                  <w:divBdr>
                    <w:top w:val="none" w:sz="0" w:space="0" w:color="auto"/>
                    <w:left w:val="none" w:sz="0" w:space="0" w:color="auto"/>
                    <w:bottom w:val="none" w:sz="0" w:space="0" w:color="auto"/>
                    <w:right w:val="none" w:sz="0" w:space="0" w:color="auto"/>
                  </w:divBdr>
                  <w:divsChild>
                    <w:div w:id="185272185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644700843">
          <w:marLeft w:val="0"/>
          <w:marRight w:val="0"/>
          <w:marTop w:val="0"/>
          <w:marBottom w:val="0"/>
          <w:divBdr>
            <w:top w:val="none" w:sz="0" w:space="0" w:color="auto"/>
            <w:left w:val="none" w:sz="0" w:space="0" w:color="auto"/>
            <w:bottom w:val="none" w:sz="0" w:space="0" w:color="auto"/>
            <w:right w:val="none" w:sz="0" w:space="0" w:color="auto"/>
          </w:divBdr>
        </w:div>
        <w:div w:id="667909466">
          <w:marLeft w:val="0"/>
          <w:marRight w:val="0"/>
          <w:marTop w:val="0"/>
          <w:marBottom w:val="0"/>
          <w:divBdr>
            <w:top w:val="none" w:sz="0" w:space="0" w:color="auto"/>
            <w:left w:val="none" w:sz="0" w:space="0" w:color="auto"/>
            <w:bottom w:val="none" w:sz="0" w:space="0" w:color="auto"/>
            <w:right w:val="none" w:sz="0" w:space="0" w:color="auto"/>
          </w:divBdr>
          <w:divsChild>
            <w:div w:id="1511486246">
              <w:marLeft w:val="0"/>
              <w:marRight w:val="0"/>
              <w:marTop w:val="0"/>
              <w:marBottom w:val="0"/>
              <w:divBdr>
                <w:top w:val="none" w:sz="0" w:space="0" w:color="auto"/>
                <w:left w:val="none" w:sz="0" w:space="0" w:color="auto"/>
                <w:bottom w:val="none" w:sz="0" w:space="0" w:color="auto"/>
                <w:right w:val="none" w:sz="0" w:space="0" w:color="auto"/>
              </w:divBdr>
            </w:div>
          </w:divsChild>
        </w:div>
        <w:div w:id="680206521">
          <w:marLeft w:val="0"/>
          <w:marRight w:val="0"/>
          <w:marTop w:val="0"/>
          <w:marBottom w:val="0"/>
          <w:divBdr>
            <w:top w:val="none" w:sz="0" w:space="0" w:color="auto"/>
            <w:left w:val="none" w:sz="0" w:space="0" w:color="auto"/>
            <w:bottom w:val="none" w:sz="0" w:space="0" w:color="auto"/>
            <w:right w:val="none" w:sz="0" w:space="0" w:color="auto"/>
          </w:divBdr>
        </w:div>
        <w:div w:id="694430826">
          <w:marLeft w:val="0"/>
          <w:marRight w:val="0"/>
          <w:marTop w:val="0"/>
          <w:marBottom w:val="0"/>
          <w:divBdr>
            <w:top w:val="none" w:sz="0" w:space="0" w:color="auto"/>
            <w:left w:val="none" w:sz="0" w:space="0" w:color="auto"/>
            <w:bottom w:val="none" w:sz="0" w:space="0" w:color="auto"/>
            <w:right w:val="none" w:sz="0" w:space="0" w:color="auto"/>
          </w:divBdr>
        </w:div>
        <w:div w:id="710692354">
          <w:marLeft w:val="0"/>
          <w:marRight w:val="0"/>
          <w:marTop w:val="0"/>
          <w:marBottom w:val="0"/>
          <w:divBdr>
            <w:top w:val="none" w:sz="0" w:space="0" w:color="auto"/>
            <w:left w:val="none" w:sz="0" w:space="0" w:color="auto"/>
            <w:bottom w:val="none" w:sz="0" w:space="0" w:color="auto"/>
            <w:right w:val="none" w:sz="0" w:space="0" w:color="auto"/>
          </w:divBdr>
        </w:div>
        <w:div w:id="745997051">
          <w:marLeft w:val="0"/>
          <w:marRight w:val="0"/>
          <w:marTop w:val="0"/>
          <w:marBottom w:val="0"/>
          <w:divBdr>
            <w:top w:val="none" w:sz="0" w:space="0" w:color="auto"/>
            <w:left w:val="none" w:sz="0" w:space="0" w:color="auto"/>
            <w:bottom w:val="none" w:sz="0" w:space="0" w:color="auto"/>
            <w:right w:val="none" w:sz="0" w:space="0" w:color="auto"/>
          </w:divBdr>
        </w:div>
        <w:div w:id="750934776">
          <w:marLeft w:val="0"/>
          <w:marRight w:val="0"/>
          <w:marTop w:val="0"/>
          <w:marBottom w:val="0"/>
          <w:divBdr>
            <w:top w:val="none" w:sz="0" w:space="0" w:color="auto"/>
            <w:left w:val="none" w:sz="0" w:space="0" w:color="auto"/>
            <w:bottom w:val="none" w:sz="0" w:space="0" w:color="auto"/>
            <w:right w:val="none" w:sz="0" w:space="0" w:color="auto"/>
          </w:divBdr>
        </w:div>
        <w:div w:id="839389018">
          <w:marLeft w:val="0"/>
          <w:marRight w:val="0"/>
          <w:marTop w:val="0"/>
          <w:marBottom w:val="0"/>
          <w:divBdr>
            <w:top w:val="none" w:sz="0" w:space="0" w:color="auto"/>
            <w:left w:val="none" w:sz="0" w:space="0" w:color="auto"/>
            <w:bottom w:val="none" w:sz="0" w:space="0" w:color="auto"/>
            <w:right w:val="none" w:sz="0" w:space="0" w:color="auto"/>
          </w:divBdr>
          <w:divsChild>
            <w:div w:id="378433999">
              <w:marLeft w:val="-75"/>
              <w:marRight w:val="0"/>
              <w:marTop w:val="30"/>
              <w:marBottom w:val="30"/>
              <w:divBdr>
                <w:top w:val="none" w:sz="0" w:space="0" w:color="auto"/>
                <w:left w:val="none" w:sz="0" w:space="0" w:color="auto"/>
                <w:bottom w:val="none" w:sz="0" w:space="0" w:color="auto"/>
                <w:right w:val="none" w:sz="0" w:space="0" w:color="auto"/>
              </w:divBdr>
              <w:divsChild>
                <w:div w:id="75904580">
                  <w:marLeft w:val="0"/>
                  <w:marRight w:val="0"/>
                  <w:marTop w:val="0"/>
                  <w:marBottom w:val="0"/>
                  <w:divBdr>
                    <w:top w:val="none" w:sz="0" w:space="0" w:color="auto"/>
                    <w:left w:val="none" w:sz="0" w:space="0" w:color="auto"/>
                    <w:bottom w:val="none" w:sz="0" w:space="0" w:color="auto"/>
                    <w:right w:val="none" w:sz="0" w:space="0" w:color="auto"/>
                  </w:divBdr>
                </w:div>
                <w:div w:id="580523090">
                  <w:marLeft w:val="0"/>
                  <w:marRight w:val="0"/>
                  <w:marTop w:val="0"/>
                  <w:marBottom w:val="0"/>
                  <w:divBdr>
                    <w:top w:val="none" w:sz="0" w:space="0" w:color="auto"/>
                    <w:left w:val="none" w:sz="0" w:space="0" w:color="auto"/>
                    <w:bottom w:val="none" w:sz="0" w:space="0" w:color="auto"/>
                    <w:right w:val="none" w:sz="0" w:space="0" w:color="auto"/>
                  </w:divBdr>
                  <w:divsChild>
                    <w:div w:id="574632697">
                      <w:marLeft w:val="0"/>
                      <w:marRight w:val="0"/>
                      <w:marTop w:val="0"/>
                      <w:marBottom w:val="0"/>
                      <w:divBdr>
                        <w:top w:val="none" w:sz="0" w:space="0" w:color="auto"/>
                        <w:left w:val="none" w:sz="0" w:space="0" w:color="auto"/>
                        <w:bottom w:val="none" w:sz="0" w:space="0" w:color="auto"/>
                        <w:right w:val="none" w:sz="0" w:space="0" w:color="auto"/>
                      </w:divBdr>
                    </w:div>
                  </w:divsChild>
                </w:div>
                <w:div w:id="714888700">
                  <w:marLeft w:val="0"/>
                  <w:marRight w:val="0"/>
                  <w:marTop w:val="0"/>
                  <w:marBottom w:val="0"/>
                  <w:divBdr>
                    <w:top w:val="none" w:sz="0" w:space="0" w:color="auto"/>
                    <w:left w:val="none" w:sz="0" w:space="0" w:color="auto"/>
                    <w:bottom w:val="none" w:sz="0" w:space="0" w:color="auto"/>
                    <w:right w:val="none" w:sz="0" w:space="0" w:color="auto"/>
                  </w:divBdr>
                  <w:divsChild>
                    <w:div w:id="275452867">
                      <w:marLeft w:val="0"/>
                      <w:marRight w:val="0"/>
                      <w:marTop w:val="0"/>
                      <w:marBottom w:val="0"/>
                      <w:divBdr>
                        <w:top w:val="none" w:sz="0" w:space="0" w:color="auto"/>
                        <w:left w:val="none" w:sz="0" w:space="0" w:color="auto"/>
                        <w:bottom w:val="none" w:sz="0" w:space="0" w:color="auto"/>
                        <w:right w:val="none" w:sz="0" w:space="0" w:color="auto"/>
                      </w:divBdr>
                    </w:div>
                  </w:divsChild>
                </w:div>
                <w:div w:id="798569041">
                  <w:marLeft w:val="0"/>
                  <w:marRight w:val="0"/>
                  <w:marTop w:val="0"/>
                  <w:marBottom w:val="0"/>
                  <w:divBdr>
                    <w:top w:val="none" w:sz="0" w:space="0" w:color="auto"/>
                    <w:left w:val="none" w:sz="0" w:space="0" w:color="auto"/>
                    <w:bottom w:val="none" w:sz="0" w:space="0" w:color="auto"/>
                    <w:right w:val="none" w:sz="0" w:space="0" w:color="auto"/>
                  </w:divBdr>
                  <w:divsChild>
                    <w:div w:id="1917014103">
                      <w:marLeft w:val="0"/>
                      <w:marRight w:val="0"/>
                      <w:marTop w:val="0"/>
                      <w:marBottom w:val="0"/>
                      <w:divBdr>
                        <w:top w:val="none" w:sz="0" w:space="0" w:color="auto"/>
                        <w:left w:val="none" w:sz="0" w:space="0" w:color="auto"/>
                        <w:bottom w:val="none" w:sz="0" w:space="0" w:color="auto"/>
                        <w:right w:val="none" w:sz="0" w:space="0" w:color="auto"/>
                      </w:divBdr>
                    </w:div>
                  </w:divsChild>
                </w:div>
                <w:div w:id="1198272293">
                  <w:marLeft w:val="0"/>
                  <w:marRight w:val="0"/>
                  <w:marTop w:val="0"/>
                  <w:marBottom w:val="0"/>
                  <w:divBdr>
                    <w:top w:val="none" w:sz="0" w:space="0" w:color="auto"/>
                    <w:left w:val="none" w:sz="0" w:space="0" w:color="auto"/>
                    <w:bottom w:val="none" w:sz="0" w:space="0" w:color="auto"/>
                    <w:right w:val="none" w:sz="0" w:space="0" w:color="auto"/>
                  </w:divBdr>
                  <w:divsChild>
                    <w:div w:id="245726822">
                      <w:marLeft w:val="0"/>
                      <w:marRight w:val="0"/>
                      <w:marTop w:val="0"/>
                      <w:marBottom w:val="0"/>
                      <w:divBdr>
                        <w:top w:val="none" w:sz="0" w:space="0" w:color="auto"/>
                        <w:left w:val="none" w:sz="0" w:space="0" w:color="auto"/>
                        <w:bottom w:val="none" w:sz="0" w:space="0" w:color="auto"/>
                        <w:right w:val="none" w:sz="0" w:space="0" w:color="auto"/>
                      </w:divBdr>
                    </w:div>
                  </w:divsChild>
                </w:div>
                <w:div w:id="1253854320">
                  <w:marLeft w:val="0"/>
                  <w:marRight w:val="0"/>
                  <w:marTop w:val="0"/>
                  <w:marBottom w:val="0"/>
                  <w:divBdr>
                    <w:top w:val="none" w:sz="0" w:space="0" w:color="auto"/>
                    <w:left w:val="none" w:sz="0" w:space="0" w:color="auto"/>
                    <w:bottom w:val="none" w:sz="0" w:space="0" w:color="auto"/>
                    <w:right w:val="none" w:sz="0" w:space="0" w:color="auto"/>
                  </w:divBdr>
                  <w:divsChild>
                    <w:div w:id="1031999377">
                      <w:marLeft w:val="0"/>
                      <w:marRight w:val="0"/>
                      <w:marTop w:val="0"/>
                      <w:marBottom w:val="0"/>
                      <w:divBdr>
                        <w:top w:val="none" w:sz="0" w:space="0" w:color="auto"/>
                        <w:left w:val="none" w:sz="0" w:space="0" w:color="auto"/>
                        <w:bottom w:val="none" w:sz="0" w:space="0" w:color="auto"/>
                        <w:right w:val="none" w:sz="0" w:space="0" w:color="auto"/>
                      </w:divBdr>
                    </w:div>
                  </w:divsChild>
                </w:div>
                <w:div w:id="1264536678">
                  <w:marLeft w:val="0"/>
                  <w:marRight w:val="0"/>
                  <w:marTop w:val="0"/>
                  <w:marBottom w:val="0"/>
                  <w:divBdr>
                    <w:top w:val="none" w:sz="0" w:space="0" w:color="auto"/>
                    <w:left w:val="none" w:sz="0" w:space="0" w:color="auto"/>
                    <w:bottom w:val="none" w:sz="0" w:space="0" w:color="auto"/>
                    <w:right w:val="none" w:sz="0" w:space="0" w:color="auto"/>
                  </w:divBdr>
                  <w:divsChild>
                    <w:div w:id="136925998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850415289">
          <w:marLeft w:val="0"/>
          <w:marRight w:val="0"/>
          <w:marTop w:val="0"/>
          <w:marBottom w:val="0"/>
          <w:divBdr>
            <w:top w:val="none" w:sz="0" w:space="0" w:color="auto"/>
            <w:left w:val="none" w:sz="0" w:space="0" w:color="auto"/>
            <w:bottom w:val="none" w:sz="0" w:space="0" w:color="auto"/>
            <w:right w:val="none" w:sz="0" w:space="0" w:color="auto"/>
          </w:divBdr>
        </w:div>
        <w:div w:id="861165406">
          <w:marLeft w:val="0"/>
          <w:marRight w:val="0"/>
          <w:marTop w:val="0"/>
          <w:marBottom w:val="0"/>
          <w:divBdr>
            <w:top w:val="none" w:sz="0" w:space="0" w:color="auto"/>
            <w:left w:val="none" w:sz="0" w:space="0" w:color="auto"/>
            <w:bottom w:val="none" w:sz="0" w:space="0" w:color="auto"/>
            <w:right w:val="none" w:sz="0" w:space="0" w:color="auto"/>
          </w:divBdr>
        </w:div>
        <w:div w:id="863443959">
          <w:marLeft w:val="0"/>
          <w:marRight w:val="0"/>
          <w:marTop w:val="0"/>
          <w:marBottom w:val="0"/>
          <w:divBdr>
            <w:top w:val="none" w:sz="0" w:space="0" w:color="auto"/>
            <w:left w:val="none" w:sz="0" w:space="0" w:color="auto"/>
            <w:bottom w:val="none" w:sz="0" w:space="0" w:color="auto"/>
            <w:right w:val="none" w:sz="0" w:space="0" w:color="auto"/>
          </w:divBdr>
          <w:divsChild>
            <w:div w:id="554123350">
              <w:marLeft w:val="-75"/>
              <w:marRight w:val="0"/>
              <w:marTop w:val="30"/>
              <w:marBottom w:val="30"/>
              <w:divBdr>
                <w:top w:val="none" w:sz="0" w:space="0" w:color="auto"/>
                <w:left w:val="none" w:sz="0" w:space="0" w:color="auto"/>
                <w:bottom w:val="none" w:sz="0" w:space="0" w:color="auto"/>
                <w:right w:val="none" w:sz="0" w:space="0" w:color="auto"/>
              </w:divBdr>
              <w:divsChild>
                <w:div w:id="77406502">
                  <w:marLeft w:val="0"/>
                  <w:marRight w:val="0"/>
                  <w:marTop w:val="0"/>
                  <w:marBottom w:val="0"/>
                  <w:divBdr>
                    <w:top w:val="none" w:sz="0" w:space="0" w:color="auto"/>
                    <w:left w:val="none" w:sz="0" w:space="0" w:color="auto"/>
                    <w:bottom w:val="none" w:sz="0" w:space="0" w:color="auto"/>
                    <w:right w:val="none" w:sz="0" w:space="0" w:color="auto"/>
                  </w:divBdr>
                  <w:divsChild>
                    <w:div w:id="299041255">
                      <w:marLeft w:val="0"/>
                      <w:marRight w:val="0"/>
                      <w:marTop w:val="0"/>
                      <w:marBottom w:val="0"/>
                      <w:divBdr>
                        <w:top w:val="none" w:sz="0" w:space="0" w:color="auto"/>
                        <w:left w:val="none" w:sz="0" w:space="0" w:color="auto"/>
                        <w:bottom w:val="none" w:sz="0" w:space="0" w:color="auto"/>
                        <w:right w:val="none" w:sz="0" w:space="0" w:color="auto"/>
                      </w:divBdr>
                    </w:div>
                  </w:divsChild>
                </w:div>
                <w:div w:id="168252372">
                  <w:marLeft w:val="0"/>
                  <w:marRight w:val="0"/>
                  <w:marTop w:val="0"/>
                  <w:marBottom w:val="0"/>
                  <w:divBdr>
                    <w:top w:val="none" w:sz="0" w:space="0" w:color="auto"/>
                    <w:left w:val="none" w:sz="0" w:space="0" w:color="auto"/>
                    <w:bottom w:val="none" w:sz="0" w:space="0" w:color="auto"/>
                    <w:right w:val="none" w:sz="0" w:space="0" w:color="auto"/>
                  </w:divBdr>
                  <w:divsChild>
                    <w:div w:id="1687098385">
                      <w:marLeft w:val="0"/>
                      <w:marRight w:val="0"/>
                      <w:marTop w:val="0"/>
                      <w:marBottom w:val="0"/>
                      <w:divBdr>
                        <w:top w:val="none" w:sz="0" w:space="0" w:color="auto"/>
                        <w:left w:val="none" w:sz="0" w:space="0" w:color="auto"/>
                        <w:bottom w:val="none" w:sz="0" w:space="0" w:color="auto"/>
                        <w:right w:val="none" w:sz="0" w:space="0" w:color="auto"/>
                      </w:divBdr>
                    </w:div>
                    <w:div w:id="1876775248">
                      <w:marLeft w:val="0"/>
                      <w:marRight w:val="0"/>
                      <w:marTop w:val="0"/>
                      <w:marBottom w:val="0"/>
                      <w:divBdr>
                        <w:top w:val="none" w:sz="0" w:space="0" w:color="auto"/>
                        <w:left w:val="none" w:sz="0" w:space="0" w:color="auto"/>
                        <w:bottom w:val="none" w:sz="0" w:space="0" w:color="auto"/>
                        <w:right w:val="none" w:sz="0" w:space="0" w:color="auto"/>
                      </w:divBdr>
                    </w:div>
                  </w:divsChild>
                </w:div>
                <w:div w:id="205412994">
                  <w:marLeft w:val="0"/>
                  <w:marRight w:val="0"/>
                  <w:marTop w:val="0"/>
                  <w:marBottom w:val="0"/>
                  <w:divBdr>
                    <w:top w:val="none" w:sz="0" w:space="0" w:color="auto"/>
                    <w:left w:val="none" w:sz="0" w:space="0" w:color="auto"/>
                    <w:bottom w:val="none" w:sz="0" w:space="0" w:color="auto"/>
                    <w:right w:val="none" w:sz="0" w:space="0" w:color="auto"/>
                  </w:divBdr>
                  <w:divsChild>
                    <w:div w:id="1215972040">
                      <w:marLeft w:val="0"/>
                      <w:marRight w:val="0"/>
                      <w:marTop w:val="0"/>
                      <w:marBottom w:val="0"/>
                      <w:divBdr>
                        <w:top w:val="none" w:sz="0" w:space="0" w:color="auto"/>
                        <w:left w:val="none" w:sz="0" w:space="0" w:color="auto"/>
                        <w:bottom w:val="none" w:sz="0" w:space="0" w:color="auto"/>
                        <w:right w:val="none" w:sz="0" w:space="0" w:color="auto"/>
                      </w:divBdr>
                    </w:div>
                  </w:divsChild>
                </w:div>
                <w:div w:id="273489509">
                  <w:marLeft w:val="0"/>
                  <w:marRight w:val="0"/>
                  <w:marTop w:val="0"/>
                  <w:marBottom w:val="0"/>
                  <w:divBdr>
                    <w:top w:val="none" w:sz="0" w:space="0" w:color="auto"/>
                    <w:left w:val="none" w:sz="0" w:space="0" w:color="auto"/>
                    <w:bottom w:val="none" w:sz="0" w:space="0" w:color="auto"/>
                    <w:right w:val="none" w:sz="0" w:space="0" w:color="auto"/>
                  </w:divBdr>
                  <w:divsChild>
                    <w:div w:id="962537608">
                      <w:marLeft w:val="0"/>
                      <w:marRight w:val="0"/>
                      <w:marTop w:val="0"/>
                      <w:marBottom w:val="0"/>
                      <w:divBdr>
                        <w:top w:val="none" w:sz="0" w:space="0" w:color="auto"/>
                        <w:left w:val="none" w:sz="0" w:space="0" w:color="auto"/>
                        <w:bottom w:val="none" w:sz="0" w:space="0" w:color="auto"/>
                        <w:right w:val="none" w:sz="0" w:space="0" w:color="auto"/>
                      </w:divBdr>
                    </w:div>
                  </w:divsChild>
                </w:div>
                <w:div w:id="341203503">
                  <w:marLeft w:val="0"/>
                  <w:marRight w:val="0"/>
                  <w:marTop w:val="0"/>
                  <w:marBottom w:val="0"/>
                  <w:divBdr>
                    <w:top w:val="none" w:sz="0" w:space="0" w:color="auto"/>
                    <w:left w:val="none" w:sz="0" w:space="0" w:color="auto"/>
                    <w:bottom w:val="none" w:sz="0" w:space="0" w:color="auto"/>
                    <w:right w:val="none" w:sz="0" w:space="0" w:color="auto"/>
                  </w:divBdr>
                  <w:divsChild>
                    <w:div w:id="1213691753">
                      <w:marLeft w:val="0"/>
                      <w:marRight w:val="0"/>
                      <w:marTop w:val="0"/>
                      <w:marBottom w:val="0"/>
                      <w:divBdr>
                        <w:top w:val="none" w:sz="0" w:space="0" w:color="auto"/>
                        <w:left w:val="none" w:sz="0" w:space="0" w:color="auto"/>
                        <w:bottom w:val="none" w:sz="0" w:space="0" w:color="auto"/>
                        <w:right w:val="none" w:sz="0" w:space="0" w:color="auto"/>
                      </w:divBdr>
                    </w:div>
                  </w:divsChild>
                </w:div>
                <w:div w:id="443110098">
                  <w:marLeft w:val="0"/>
                  <w:marRight w:val="0"/>
                  <w:marTop w:val="0"/>
                  <w:marBottom w:val="0"/>
                  <w:divBdr>
                    <w:top w:val="none" w:sz="0" w:space="0" w:color="auto"/>
                    <w:left w:val="none" w:sz="0" w:space="0" w:color="auto"/>
                    <w:bottom w:val="none" w:sz="0" w:space="0" w:color="auto"/>
                    <w:right w:val="none" w:sz="0" w:space="0" w:color="auto"/>
                  </w:divBdr>
                  <w:divsChild>
                    <w:div w:id="1053584432">
                      <w:marLeft w:val="0"/>
                      <w:marRight w:val="0"/>
                      <w:marTop w:val="0"/>
                      <w:marBottom w:val="0"/>
                      <w:divBdr>
                        <w:top w:val="none" w:sz="0" w:space="0" w:color="auto"/>
                        <w:left w:val="none" w:sz="0" w:space="0" w:color="auto"/>
                        <w:bottom w:val="none" w:sz="0" w:space="0" w:color="auto"/>
                        <w:right w:val="none" w:sz="0" w:space="0" w:color="auto"/>
                      </w:divBdr>
                    </w:div>
                  </w:divsChild>
                </w:div>
                <w:div w:id="446044639">
                  <w:marLeft w:val="0"/>
                  <w:marRight w:val="0"/>
                  <w:marTop w:val="0"/>
                  <w:marBottom w:val="0"/>
                  <w:divBdr>
                    <w:top w:val="none" w:sz="0" w:space="0" w:color="auto"/>
                    <w:left w:val="none" w:sz="0" w:space="0" w:color="auto"/>
                    <w:bottom w:val="none" w:sz="0" w:space="0" w:color="auto"/>
                    <w:right w:val="none" w:sz="0" w:space="0" w:color="auto"/>
                  </w:divBdr>
                  <w:divsChild>
                    <w:div w:id="495000999">
                      <w:marLeft w:val="0"/>
                      <w:marRight w:val="0"/>
                      <w:marTop w:val="0"/>
                      <w:marBottom w:val="0"/>
                      <w:divBdr>
                        <w:top w:val="none" w:sz="0" w:space="0" w:color="auto"/>
                        <w:left w:val="none" w:sz="0" w:space="0" w:color="auto"/>
                        <w:bottom w:val="none" w:sz="0" w:space="0" w:color="auto"/>
                        <w:right w:val="none" w:sz="0" w:space="0" w:color="auto"/>
                      </w:divBdr>
                    </w:div>
                    <w:div w:id="1384525521">
                      <w:marLeft w:val="0"/>
                      <w:marRight w:val="0"/>
                      <w:marTop w:val="0"/>
                      <w:marBottom w:val="0"/>
                      <w:divBdr>
                        <w:top w:val="none" w:sz="0" w:space="0" w:color="auto"/>
                        <w:left w:val="none" w:sz="0" w:space="0" w:color="auto"/>
                        <w:bottom w:val="none" w:sz="0" w:space="0" w:color="auto"/>
                        <w:right w:val="none" w:sz="0" w:space="0" w:color="auto"/>
                      </w:divBdr>
                    </w:div>
                  </w:divsChild>
                </w:div>
                <w:div w:id="458567765">
                  <w:marLeft w:val="0"/>
                  <w:marRight w:val="0"/>
                  <w:marTop w:val="0"/>
                  <w:marBottom w:val="0"/>
                  <w:divBdr>
                    <w:top w:val="none" w:sz="0" w:space="0" w:color="auto"/>
                    <w:left w:val="none" w:sz="0" w:space="0" w:color="auto"/>
                    <w:bottom w:val="none" w:sz="0" w:space="0" w:color="auto"/>
                    <w:right w:val="none" w:sz="0" w:space="0" w:color="auto"/>
                  </w:divBdr>
                  <w:divsChild>
                    <w:div w:id="759329622">
                      <w:marLeft w:val="0"/>
                      <w:marRight w:val="0"/>
                      <w:marTop w:val="0"/>
                      <w:marBottom w:val="0"/>
                      <w:divBdr>
                        <w:top w:val="none" w:sz="0" w:space="0" w:color="auto"/>
                        <w:left w:val="none" w:sz="0" w:space="0" w:color="auto"/>
                        <w:bottom w:val="none" w:sz="0" w:space="0" w:color="auto"/>
                        <w:right w:val="none" w:sz="0" w:space="0" w:color="auto"/>
                      </w:divBdr>
                    </w:div>
                    <w:div w:id="1304239452">
                      <w:marLeft w:val="0"/>
                      <w:marRight w:val="0"/>
                      <w:marTop w:val="0"/>
                      <w:marBottom w:val="0"/>
                      <w:divBdr>
                        <w:top w:val="none" w:sz="0" w:space="0" w:color="auto"/>
                        <w:left w:val="none" w:sz="0" w:space="0" w:color="auto"/>
                        <w:bottom w:val="none" w:sz="0" w:space="0" w:color="auto"/>
                        <w:right w:val="none" w:sz="0" w:space="0" w:color="auto"/>
                      </w:divBdr>
                    </w:div>
                    <w:div w:id="1387801931">
                      <w:marLeft w:val="0"/>
                      <w:marRight w:val="0"/>
                      <w:marTop w:val="0"/>
                      <w:marBottom w:val="0"/>
                      <w:divBdr>
                        <w:top w:val="none" w:sz="0" w:space="0" w:color="auto"/>
                        <w:left w:val="none" w:sz="0" w:space="0" w:color="auto"/>
                        <w:bottom w:val="none" w:sz="0" w:space="0" w:color="auto"/>
                        <w:right w:val="none" w:sz="0" w:space="0" w:color="auto"/>
                      </w:divBdr>
                    </w:div>
                  </w:divsChild>
                </w:div>
                <w:div w:id="465785069">
                  <w:marLeft w:val="0"/>
                  <w:marRight w:val="0"/>
                  <w:marTop w:val="0"/>
                  <w:marBottom w:val="0"/>
                  <w:divBdr>
                    <w:top w:val="none" w:sz="0" w:space="0" w:color="auto"/>
                    <w:left w:val="none" w:sz="0" w:space="0" w:color="auto"/>
                    <w:bottom w:val="none" w:sz="0" w:space="0" w:color="auto"/>
                    <w:right w:val="none" w:sz="0" w:space="0" w:color="auto"/>
                  </w:divBdr>
                  <w:divsChild>
                    <w:div w:id="1264534930">
                      <w:marLeft w:val="0"/>
                      <w:marRight w:val="0"/>
                      <w:marTop w:val="0"/>
                      <w:marBottom w:val="0"/>
                      <w:divBdr>
                        <w:top w:val="none" w:sz="0" w:space="0" w:color="auto"/>
                        <w:left w:val="none" w:sz="0" w:space="0" w:color="auto"/>
                        <w:bottom w:val="none" w:sz="0" w:space="0" w:color="auto"/>
                        <w:right w:val="none" w:sz="0" w:space="0" w:color="auto"/>
                      </w:divBdr>
                    </w:div>
                  </w:divsChild>
                </w:div>
                <w:div w:id="474027430">
                  <w:marLeft w:val="0"/>
                  <w:marRight w:val="0"/>
                  <w:marTop w:val="0"/>
                  <w:marBottom w:val="0"/>
                  <w:divBdr>
                    <w:top w:val="none" w:sz="0" w:space="0" w:color="auto"/>
                    <w:left w:val="none" w:sz="0" w:space="0" w:color="auto"/>
                    <w:bottom w:val="none" w:sz="0" w:space="0" w:color="auto"/>
                    <w:right w:val="none" w:sz="0" w:space="0" w:color="auto"/>
                  </w:divBdr>
                  <w:divsChild>
                    <w:div w:id="428894433">
                      <w:marLeft w:val="0"/>
                      <w:marRight w:val="0"/>
                      <w:marTop w:val="0"/>
                      <w:marBottom w:val="0"/>
                      <w:divBdr>
                        <w:top w:val="none" w:sz="0" w:space="0" w:color="auto"/>
                        <w:left w:val="none" w:sz="0" w:space="0" w:color="auto"/>
                        <w:bottom w:val="none" w:sz="0" w:space="0" w:color="auto"/>
                        <w:right w:val="none" w:sz="0" w:space="0" w:color="auto"/>
                      </w:divBdr>
                    </w:div>
                  </w:divsChild>
                </w:div>
                <w:div w:id="491878028">
                  <w:marLeft w:val="0"/>
                  <w:marRight w:val="0"/>
                  <w:marTop w:val="0"/>
                  <w:marBottom w:val="0"/>
                  <w:divBdr>
                    <w:top w:val="none" w:sz="0" w:space="0" w:color="auto"/>
                    <w:left w:val="none" w:sz="0" w:space="0" w:color="auto"/>
                    <w:bottom w:val="none" w:sz="0" w:space="0" w:color="auto"/>
                    <w:right w:val="none" w:sz="0" w:space="0" w:color="auto"/>
                  </w:divBdr>
                  <w:divsChild>
                    <w:div w:id="1338732366">
                      <w:marLeft w:val="0"/>
                      <w:marRight w:val="0"/>
                      <w:marTop w:val="0"/>
                      <w:marBottom w:val="0"/>
                      <w:divBdr>
                        <w:top w:val="none" w:sz="0" w:space="0" w:color="auto"/>
                        <w:left w:val="none" w:sz="0" w:space="0" w:color="auto"/>
                        <w:bottom w:val="none" w:sz="0" w:space="0" w:color="auto"/>
                        <w:right w:val="none" w:sz="0" w:space="0" w:color="auto"/>
                      </w:divBdr>
                    </w:div>
                  </w:divsChild>
                </w:div>
                <w:div w:id="550389810">
                  <w:marLeft w:val="0"/>
                  <w:marRight w:val="0"/>
                  <w:marTop w:val="0"/>
                  <w:marBottom w:val="0"/>
                  <w:divBdr>
                    <w:top w:val="none" w:sz="0" w:space="0" w:color="auto"/>
                    <w:left w:val="none" w:sz="0" w:space="0" w:color="auto"/>
                    <w:bottom w:val="none" w:sz="0" w:space="0" w:color="auto"/>
                    <w:right w:val="none" w:sz="0" w:space="0" w:color="auto"/>
                  </w:divBdr>
                  <w:divsChild>
                    <w:div w:id="67264954">
                      <w:marLeft w:val="0"/>
                      <w:marRight w:val="0"/>
                      <w:marTop w:val="0"/>
                      <w:marBottom w:val="0"/>
                      <w:divBdr>
                        <w:top w:val="none" w:sz="0" w:space="0" w:color="auto"/>
                        <w:left w:val="none" w:sz="0" w:space="0" w:color="auto"/>
                        <w:bottom w:val="none" w:sz="0" w:space="0" w:color="auto"/>
                        <w:right w:val="none" w:sz="0" w:space="0" w:color="auto"/>
                      </w:divBdr>
                    </w:div>
                    <w:div w:id="1042249327">
                      <w:marLeft w:val="0"/>
                      <w:marRight w:val="0"/>
                      <w:marTop w:val="0"/>
                      <w:marBottom w:val="0"/>
                      <w:divBdr>
                        <w:top w:val="none" w:sz="0" w:space="0" w:color="auto"/>
                        <w:left w:val="none" w:sz="0" w:space="0" w:color="auto"/>
                        <w:bottom w:val="none" w:sz="0" w:space="0" w:color="auto"/>
                        <w:right w:val="none" w:sz="0" w:space="0" w:color="auto"/>
                      </w:divBdr>
                    </w:div>
                  </w:divsChild>
                </w:div>
                <w:div w:id="626934651">
                  <w:marLeft w:val="0"/>
                  <w:marRight w:val="0"/>
                  <w:marTop w:val="0"/>
                  <w:marBottom w:val="0"/>
                  <w:divBdr>
                    <w:top w:val="none" w:sz="0" w:space="0" w:color="auto"/>
                    <w:left w:val="none" w:sz="0" w:space="0" w:color="auto"/>
                    <w:bottom w:val="none" w:sz="0" w:space="0" w:color="auto"/>
                    <w:right w:val="none" w:sz="0" w:space="0" w:color="auto"/>
                  </w:divBdr>
                  <w:divsChild>
                    <w:div w:id="1027294811">
                      <w:marLeft w:val="0"/>
                      <w:marRight w:val="0"/>
                      <w:marTop w:val="0"/>
                      <w:marBottom w:val="0"/>
                      <w:divBdr>
                        <w:top w:val="none" w:sz="0" w:space="0" w:color="auto"/>
                        <w:left w:val="none" w:sz="0" w:space="0" w:color="auto"/>
                        <w:bottom w:val="none" w:sz="0" w:space="0" w:color="auto"/>
                        <w:right w:val="none" w:sz="0" w:space="0" w:color="auto"/>
                      </w:divBdr>
                    </w:div>
                  </w:divsChild>
                </w:div>
                <w:div w:id="696270354">
                  <w:marLeft w:val="0"/>
                  <w:marRight w:val="0"/>
                  <w:marTop w:val="0"/>
                  <w:marBottom w:val="0"/>
                  <w:divBdr>
                    <w:top w:val="none" w:sz="0" w:space="0" w:color="auto"/>
                    <w:left w:val="none" w:sz="0" w:space="0" w:color="auto"/>
                    <w:bottom w:val="none" w:sz="0" w:space="0" w:color="auto"/>
                    <w:right w:val="none" w:sz="0" w:space="0" w:color="auto"/>
                  </w:divBdr>
                  <w:divsChild>
                    <w:div w:id="1076248898">
                      <w:marLeft w:val="0"/>
                      <w:marRight w:val="0"/>
                      <w:marTop w:val="0"/>
                      <w:marBottom w:val="0"/>
                      <w:divBdr>
                        <w:top w:val="none" w:sz="0" w:space="0" w:color="auto"/>
                        <w:left w:val="none" w:sz="0" w:space="0" w:color="auto"/>
                        <w:bottom w:val="none" w:sz="0" w:space="0" w:color="auto"/>
                        <w:right w:val="none" w:sz="0" w:space="0" w:color="auto"/>
                      </w:divBdr>
                    </w:div>
                    <w:div w:id="1607887432">
                      <w:marLeft w:val="0"/>
                      <w:marRight w:val="0"/>
                      <w:marTop w:val="0"/>
                      <w:marBottom w:val="0"/>
                      <w:divBdr>
                        <w:top w:val="none" w:sz="0" w:space="0" w:color="auto"/>
                        <w:left w:val="none" w:sz="0" w:space="0" w:color="auto"/>
                        <w:bottom w:val="none" w:sz="0" w:space="0" w:color="auto"/>
                        <w:right w:val="none" w:sz="0" w:space="0" w:color="auto"/>
                      </w:divBdr>
                    </w:div>
                    <w:div w:id="1814256464">
                      <w:marLeft w:val="0"/>
                      <w:marRight w:val="0"/>
                      <w:marTop w:val="0"/>
                      <w:marBottom w:val="0"/>
                      <w:divBdr>
                        <w:top w:val="none" w:sz="0" w:space="0" w:color="auto"/>
                        <w:left w:val="none" w:sz="0" w:space="0" w:color="auto"/>
                        <w:bottom w:val="none" w:sz="0" w:space="0" w:color="auto"/>
                        <w:right w:val="none" w:sz="0" w:space="0" w:color="auto"/>
                      </w:divBdr>
                    </w:div>
                  </w:divsChild>
                </w:div>
                <w:div w:id="715279719">
                  <w:marLeft w:val="0"/>
                  <w:marRight w:val="0"/>
                  <w:marTop w:val="0"/>
                  <w:marBottom w:val="0"/>
                  <w:divBdr>
                    <w:top w:val="none" w:sz="0" w:space="0" w:color="auto"/>
                    <w:left w:val="none" w:sz="0" w:space="0" w:color="auto"/>
                    <w:bottom w:val="none" w:sz="0" w:space="0" w:color="auto"/>
                    <w:right w:val="none" w:sz="0" w:space="0" w:color="auto"/>
                  </w:divBdr>
                  <w:divsChild>
                    <w:div w:id="1441683300">
                      <w:marLeft w:val="0"/>
                      <w:marRight w:val="0"/>
                      <w:marTop w:val="0"/>
                      <w:marBottom w:val="0"/>
                      <w:divBdr>
                        <w:top w:val="none" w:sz="0" w:space="0" w:color="auto"/>
                        <w:left w:val="none" w:sz="0" w:space="0" w:color="auto"/>
                        <w:bottom w:val="none" w:sz="0" w:space="0" w:color="auto"/>
                        <w:right w:val="none" w:sz="0" w:space="0" w:color="auto"/>
                      </w:divBdr>
                    </w:div>
                  </w:divsChild>
                </w:div>
                <w:div w:id="728263437">
                  <w:marLeft w:val="0"/>
                  <w:marRight w:val="0"/>
                  <w:marTop w:val="0"/>
                  <w:marBottom w:val="0"/>
                  <w:divBdr>
                    <w:top w:val="none" w:sz="0" w:space="0" w:color="auto"/>
                    <w:left w:val="none" w:sz="0" w:space="0" w:color="auto"/>
                    <w:bottom w:val="none" w:sz="0" w:space="0" w:color="auto"/>
                    <w:right w:val="none" w:sz="0" w:space="0" w:color="auto"/>
                  </w:divBdr>
                  <w:divsChild>
                    <w:div w:id="1159881582">
                      <w:marLeft w:val="0"/>
                      <w:marRight w:val="0"/>
                      <w:marTop w:val="0"/>
                      <w:marBottom w:val="0"/>
                      <w:divBdr>
                        <w:top w:val="none" w:sz="0" w:space="0" w:color="auto"/>
                        <w:left w:val="none" w:sz="0" w:space="0" w:color="auto"/>
                        <w:bottom w:val="none" w:sz="0" w:space="0" w:color="auto"/>
                        <w:right w:val="none" w:sz="0" w:space="0" w:color="auto"/>
                      </w:divBdr>
                    </w:div>
                  </w:divsChild>
                </w:div>
                <w:div w:id="729814534">
                  <w:marLeft w:val="0"/>
                  <w:marRight w:val="0"/>
                  <w:marTop w:val="0"/>
                  <w:marBottom w:val="0"/>
                  <w:divBdr>
                    <w:top w:val="none" w:sz="0" w:space="0" w:color="auto"/>
                    <w:left w:val="none" w:sz="0" w:space="0" w:color="auto"/>
                    <w:bottom w:val="none" w:sz="0" w:space="0" w:color="auto"/>
                    <w:right w:val="none" w:sz="0" w:space="0" w:color="auto"/>
                  </w:divBdr>
                  <w:divsChild>
                    <w:div w:id="460464094">
                      <w:marLeft w:val="0"/>
                      <w:marRight w:val="0"/>
                      <w:marTop w:val="0"/>
                      <w:marBottom w:val="0"/>
                      <w:divBdr>
                        <w:top w:val="none" w:sz="0" w:space="0" w:color="auto"/>
                        <w:left w:val="none" w:sz="0" w:space="0" w:color="auto"/>
                        <w:bottom w:val="none" w:sz="0" w:space="0" w:color="auto"/>
                        <w:right w:val="none" w:sz="0" w:space="0" w:color="auto"/>
                      </w:divBdr>
                    </w:div>
                    <w:div w:id="690956899">
                      <w:marLeft w:val="0"/>
                      <w:marRight w:val="0"/>
                      <w:marTop w:val="0"/>
                      <w:marBottom w:val="0"/>
                      <w:divBdr>
                        <w:top w:val="none" w:sz="0" w:space="0" w:color="auto"/>
                        <w:left w:val="none" w:sz="0" w:space="0" w:color="auto"/>
                        <w:bottom w:val="none" w:sz="0" w:space="0" w:color="auto"/>
                        <w:right w:val="none" w:sz="0" w:space="0" w:color="auto"/>
                      </w:divBdr>
                    </w:div>
                  </w:divsChild>
                </w:div>
                <w:div w:id="853306417">
                  <w:marLeft w:val="0"/>
                  <w:marRight w:val="0"/>
                  <w:marTop w:val="0"/>
                  <w:marBottom w:val="0"/>
                  <w:divBdr>
                    <w:top w:val="none" w:sz="0" w:space="0" w:color="auto"/>
                    <w:left w:val="none" w:sz="0" w:space="0" w:color="auto"/>
                    <w:bottom w:val="none" w:sz="0" w:space="0" w:color="auto"/>
                    <w:right w:val="none" w:sz="0" w:space="0" w:color="auto"/>
                  </w:divBdr>
                  <w:divsChild>
                    <w:div w:id="392435826">
                      <w:marLeft w:val="0"/>
                      <w:marRight w:val="0"/>
                      <w:marTop w:val="0"/>
                      <w:marBottom w:val="0"/>
                      <w:divBdr>
                        <w:top w:val="none" w:sz="0" w:space="0" w:color="auto"/>
                        <w:left w:val="none" w:sz="0" w:space="0" w:color="auto"/>
                        <w:bottom w:val="none" w:sz="0" w:space="0" w:color="auto"/>
                        <w:right w:val="none" w:sz="0" w:space="0" w:color="auto"/>
                      </w:divBdr>
                    </w:div>
                    <w:div w:id="1237206523">
                      <w:marLeft w:val="0"/>
                      <w:marRight w:val="0"/>
                      <w:marTop w:val="0"/>
                      <w:marBottom w:val="0"/>
                      <w:divBdr>
                        <w:top w:val="none" w:sz="0" w:space="0" w:color="auto"/>
                        <w:left w:val="none" w:sz="0" w:space="0" w:color="auto"/>
                        <w:bottom w:val="none" w:sz="0" w:space="0" w:color="auto"/>
                        <w:right w:val="none" w:sz="0" w:space="0" w:color="auto"/>
                      </w:divBdr>
                    </w:div>
                    <w:div w:id="1338460086">
                      <w:marLeft w:val="0"/>
                      <w:marRight w:val="0"/>
                      <w:marTop w:val="0"/>
                      <w:marBottom w:val="0"/>
                      <w:divBdr>
                        <w:top w:val="none" w:sz="0" w:space="0" w:color="auto"/>
                        <w:left w:val="none" w:sz="0" w:space="0" w:color="auto"/>
                        <w:bottom w:val="none" w:sz="0" w:space="0" w:color="auto"/>
                        <w:right w:val="none" w:sz="0" w:space="0" w:color="auto"/>
                      </w:divBdr>
                    </w:div>
                  </w:divsChild>
                </w:div>
                <w:div w:id="893397227">
                  <w:marLeft w:val="0"/>
                  <w:marRight w:val="0"/>
                  <w:marTop w:val="0"/>
                  <w:marBottom w:val="0"/>
                  <w:divBdr>
                    <w:top w:val="none" w:sz="0" w:space="0" w:color="auto"/>
                    <w:left w:val="none" w:sz="0" w:space="0" w:color="auto"/>
                    <w:bottom w:val="none" w:sz="0" w:space="0" w:color="auto"/>
                    <w:right w:val="none" w:sz="0" w:space="0" w:color="auto"/>
                  </w:divBdr>
                  <w:divsChild>
                    <w:div w:id="1262446447">
                      <w:marLeft w:val="0"/>
                      <w:marRight w:val="0"/>
                      <w:marTop w:val="0"/>
                      <w:marBottom w:val="0"/>
                      <w:divBdr>
                        <w:top w:val="none" w:sz="0" w:space="0" w:color="auto"/>
                        <w:left w:val="none" w:sz="0" w:space="0" w:color="auto"/>
                        <w:bottom w:val="none" w:sz="0" w:space="0" w:color="auto"/>
                        <w:right w:val="none" w:sz="0" w:space="0" w:color="auto"/>
                      </w:divBdr>
                    </w:div>
                  </w:divsChild>
                </w:div>
                <w:div w:id="1097755117">
                  <w:marLeft w:val="0"/>
                  <w:marRight w:val="0"/>
                  <w:marTop w:val="0"/>
                  <w:marBottom w:val="0"/>
                  <w:divBdr>
                    <w:top w:val="none" w:sz="0" w:space="0" w:color="auto"/>
                    <w:left w:val="none" w:sz="0" w:space="0" w:color="auto"/>
                    <w:bottom w:val="none" w:sz="0" w:space="0" w:color="auto"/>
                    <w:right w:val="none" w:sz="0" w:space="0" w:color="auto"/>
                  </w:divBdr>
                  <w:divsChild>
                    <w:div w:id="1944419116">
                      <w:marLeft w:val="0"/>
                      <w:marRight w:val="0"/>
                      <w:marTop w:val="0"/>
                      <w:marBottom w:val="0"/>
                      <w:divBdr>
                        <w:top w:val="none" w:sz="0" w:space="0" w:color="auto"/>
                        <w:left w:val="none" w:sz="0" w:space="0" w:color="auto"/>
                        <w:bottom w:val="none" w:sz="0" w:space="0" w:color="auto"/>
                        <w:right w:val="none" w:sz="0" w:space="0" w:color="auto"/>
                      </w:divBdr>
                    </w:div>
                    <w:div w:id="1976982920">
                      <w:marLeft w:val="0"/>
                      <w:marRight w:val="0"/>
                      <w:marTop w:val="0"/>
                      <w:marBottom w:val="0"/>
                      <w:divBdr>
                        <w:top w:val="none" w:sz="0" w:space="0" w:color="auto"/>
                        <w:left w:val="none" w:sz="0" w:space="0" w:color="auto"/>
                        <w:bottom w:val="none" w:sz="0" w:space="0" w:color="auto"/>
                        <w:right w:val="none" w:sz="0" w:space="0" w:color="auto"/>
                      </w:divBdr>
                    </w:div>
                  </w:divsChild>
                </w:div>
                <w:div w:id="1104956222">
                  <w:marLeft w:val="0"/>
                  <w:marRight w:val="0"/>
                  <w:marTop w:val="0"/>
                  <w:marBottom w:val="0"/>
                  <w:divBdr>
                    <w:top w:val="none" w:sz="0" w:space="0" w:color="auto"/>
                    <w:left w:val="none" w:sz="0" w:space="0" w:color="auto"/>
                    <w:bottom w:val="none" w:sz="0" w:space="0" w:color="auto"/>
                    <w:right w:val="none" w:sz="0" w:space="0" w:color="auto"/>
                  </w:divBdr>
                  <w:divsChild>
                    <w:div w:id="733041338">
                      <w:marLeft w:val="0"/>
                      <w:marRight w:val="0"/>
                      <w:marTop w:val="0"/>
                      <w:marBottom w:val="0"/>
                      <w:divBdr>
                        <w:top w:val="none" w:sz="0" w:space="0" w:color="auto"/>
                        <w:left w:val="none" w:sz="0" w:space="0" w:color="auto"/>
                        <w:bottom w:val="none" w:sz="0" w:space="0" w:color="auto"/>
                        <w:right w:val="none" w:sz="0" w:space="0" w:color="auto"/>
                      </w:divBdr>
                    </w:div>
                    <w:div w:id="998191489">
                      <w:marLeft w:val="0"/>
                      <w:marRight w:val="0"/>
                      <w:marTop w:val="0"/>
                      <w:marBottom w:val="0"/>
                      <w:divBdr>
                        <w:top w:val="none" w:sz="0" w:space="0" w:color="auto"/>
                        <w:left w:val="none" w:sz="0" w:space="0" w:color="auto"/>
                        <w:bottom w:val="none" w:sz="0" w:space="0" w:color="auto"/>
                        <w:right w:val="none" w:sz="0" w:space="0" w:color="auto"/>
                      </w:divBdr>
                    </w:div>
                    <w:div w:id="1097946055">
                      <w:marLeft w:val="0"/>
                      <w:marRight w:val="0"/>
                      <w:marTop w:val="0"/>
                      <w:marBottom w:val="0"/>
                      <w:divBdr>
                        <w:top w:val="none" w:sz="0" w:space="0" w:color="auto"/>
                        <w:left w:val="none" w:sz="0" w:space="0" w:color="auto"/>
                        <w:bottom w:val="none" w:sz="0" w:space="0" w:color="auto"/>
                        <w:right w:val="none" w:sz="0" w:space="0" w:color="auto"/>
                      </w:divBdr>
                    </w:div>
                  </w:divsChild>
                </w:div>
                <w:div w:id="1233932472">
                  <w:marLeft w:val="0"/>
                  <w:marRight w:val="0"/>
                  <w:marTop w:val="0"/>
                  <w:marBottom w:val="0"/>
                  <w:divBdr>
                    <w:top w:val="none" w:sz="0" w:space="0" w:color="auto"/>
                    <w:left w:val="none" w:sz="0" w:space="0" w:color="auto"/>
                    <w:bottom w:val="none" w:sz="0" w:space="0" w:color="auto"/>
                    <w:right w:val="none" w:sz="0" w:space="0" w:color="auto"/>
                  </w:divBdr>
                </w:div>
                <w:div w:id="1320159784">
                  <w:marLeft w:val="0"/>
                  <w:marRight w:val="0"/>
                  <w:marTop w:val="0"/>
                  <w:marBottom w:val="0"/>
                  <w:divBdr>
                    <w:top w:val="none" w:sz="0" w:space="0" w:color="auto"/>
                    <w:left w:val="none" w:sz="0" w:space="0" w:color="auto"/>
                    <w:bottom w:val="none" w:sz="0" w:space="0" w:color="auto"/>
                    <w:right w:val="none" w:sz="0" w:space="0" w:color="auto"/>
                  </w:divBdr>
                  <w:divsChild>
                    <w:div w:id="233593783">
                      <w:marLeft w:val="0"/>
                      <w:marRight w:val="0"/>
                      <w:marTop w:val="0"/>
                      <w:marBottom w:val="0"/>
                      <w:divBdr>
                        <w:top w:val="none" w:sz="0" w:space="0" w:color="auto"/>
                        <w:left w:val="none" w:sz="0" w:space="0" w:color="auto"/>
                        <w:bottom w:val="none" w:sz="0" w:space="0" w:color="auto"/>
                        <w:right w:val="none" w:sz="0" w:space="0" w:color="auto"/>
                      </w:divBdr>
                    </w:div>
                    <w:div w:id="746538781">
                      <w:marLeft w:val="0"/>
                      <w:marRight w:val="0"/>
                      <w:marTop w:val="0"/>
                      <w:marBottom w:val="0"/>
                      <w:divBdr>
                        <w:top w:val="none" w:sz="0" w:space="0" w:color="auto"/>
                        <w:left w:val="none" w:sz="0" w:space="0" w:color="auto"/>
                        <w:bottom w:val="none" w:sz="0" w:space="0" w:color="auto"/>
                        <w:right w:val="none" w:sz="0" w:space="0" w:color="auto"/>
                      </w:divBdr>
                    </w:div>
                    <w:div w:id="1759525268">
                      <w:marLeft w:val="0"/>
                      <w:marRight w:val="0"/>
                      <w:marTop w:val="0"/>
                      <w:marBottom w:val="0"/>
                      <w:divBdr>
                        <w:top w:val="none" w:sz="0" w:space="0" w:color="auto"/>
                        <w:left w:val="none" w:sz="0" w:space="0" w:color="auto"/>
                        <w:bottom w:val="none" w:sz="0" w:space="0" w:color="auto"/>
                        <w:right w:val="none" w:sz="0" w:space="0" w:color="auto"/>
                      </w:divBdr>
                    </w:div>
                  </w:divsChild>
                </w:div>
                <w:div w:id="1353915556">
                  <w:marLeft w:val="0"/>
                  <w:marRight w:val="0"/>
                  <w:marTop w:val="0"/>
                  <w:marBottom w:val="0"/>
                  <w:divBdr>
                    <w:top w:val="none" w:sz="0" w:space="0" w:color="auto"/>
                    <w:left w:val="none" w:sz="0" w:space="0" w:color="auto"/>
                    <w:bottom w:val="none" w:sz="0" w:space="0" w:color="auto"/>
                    <w:right w:val="none" w:sz="0" w:space="0" w:color="auto"/>
                  </w:divBdr>
                  <w:divsChild>
                    <w:div w:id="968243253">
                      <w:marLeft w:val="0"/>
                      <w:marRight w:val="0"/>
                      <w:marTop w:val="0"/>
                      <w:marBottom w:val="0"/>
                      <w:divBdr>
                        <w:top w:val="none" w:sz="0" w:space="0" w:color="auto"/>
                        <w:left w:val="none" w:sz="0" w:space="0" w:color="auto"/>
                        <w:bottom w:val="none" w:sz="0" w:space="0" w:color="auto"/>
                        <w:right w:val="none" w:sz="0" w:space="0" w:color="auto"/>
                      </w:divBdr>
                    </w:div>
                  </w:divsChild>
                </w:div>
                <w:div w:id="1394618468">
                  <w:marLeft w:val="0"/>
                  <w:marRight w:val="0"/>
                  <w:marTop w:val="0"/>
                  <w:marBottom w:val="0"/>
                  <w:divBdr>
                    <w:top w:val="none" w:sz="0" w:space="0" w:color="auto"/>
                    <w:left w:val="none" w:sz="0" w:space="0" w:color="auto"/>
                    <w:bottom w:val="none" w:sz="0" w:space="0" w:color="auto"/>
                    <w:right w:val="none" w:sz="0" w:space="0" w:color="auto"/>
                  </w:divBdr>
                  <w:divsChild>
                    <w:div w:id="1210646627">
                      <w:marLeft w:val="0"/>
                      <w:marRight w:val="0"/>
                      <w:marTop w:val="0"/>
                      <w:marBottom w:val="0"/>
                      <w:divBdr>
                        <w:top w:val="none" w:sz="0" w:space="0" w:color="auto"/>
                        <w:left w:val="none" w:sz="0" w:space="0" w:color="auto"/>
                        <w:bottom w:val="none" w:sz="0" w:space="0" w:color="auto"/>
                        <w:right w:val="none" w:sz="0" w:space="0" w:color="auto"/>
                      </w:divBdr>
                    </w:div>
                  </w:divsChild>
                </w:div>
                <w:div w:id="1428816301">
                  <w:marLeft w:val="0"/>
                  <w:marRight w:val="0"/>
                  <w:marTop w:val="0"/>
                  <w:marBottom w:val="0"/>
                  <w:divBdr>
                    <w:top w:val="none" w:sz="0" w:space="0" w:color="auto"/>
                    <w:left w:val="none" w:sz="0" w:space="0" w:color="auto"/>
                    <w:bottom w:val="none" w:sz="0" w:space="0" w:color="auto"/>
                    <w:right w:val="none" w:sz="0" w:space="0" w:color="auto"/>
                  </w:divBdr>
                  <w:divsChild>
                    <w:div w:id="302733821">
                      <w:marLeft w:val="0"/>
                      <w:marRight w:val="0"/>
                      <w:marTop w:val="0"/>
                      <w:marBottom w:val="0"/>
                      <w:divBdr>
                        <w:top w:val="none" w:sz="0" w:space="0" w:color="auto"/>
                        <w:left w:val="none" w:sz="0" w:space="0" w:color="auto"/>
                        <w:bottom w:val="none" w:sz="0" w:space="0" w:color="auto"/>
                        <w:right w:val="none" w:sz="0" w:space="0" w:color="auto"/>
                      </w:divBdr>
                    </w:div>
                  </w:divsChild>
                </w:div>
                <w:div w:id="1444302722">
                  <w:marLeft w:val="0"/>
                  <w:marRight w:val="0"/>
                  <w:marTop w:val="0"/>
                  <w:marBottom w:val="0"/>
                  <w:divBdr>
                    <w:top w:val="none" w:sz="0" w:space="0" w:color="auto"/>
                    <w:left w:val="none" w:sz="0" w:space="0" w:color="auto"/>
                    <w:bottom w:val="none" w:sz="0" w:space="0" w:color="auto"/>
                    <w:right w:val="none" w:sz="0" w:space="0" w:color="auto"/>
                  </w:divBdr>
                  <w:divsChild>
                    <w:div w:id="1364941265">
                      <w:marLeft w:val="0"/>
                      <w:marRight w:val="0"/>
                      <w:marTop w:val="0"/>
                      <w:marBottom w:val="0"/>
                      <w:divBdr>
                        <w:top w:val="none" w:sz="0" w:space="0" w:color="auto"/>
                        <w:left w:val="none" w:sz="0" w:space="0" w:color="auto"/>
                        <w:bottom w:val="none" w:sz="0" w:space="0" w:color="auto"/>
                        <w:right w:val="none" w:sz="0" w:space="0" w:color="auto"/>
                      </w:divBdr>
                    </w:div>
                  </w:divsChild>
                </w:div>
                <w:div w:id="1580945719">
                  <w:marLeft w:val="0"/>
                  <w:marRight w:val="0"/>
                  <w:marTop w:val="0"/>
                  <w:marBottom w:val="0"/>
                  <w:divBdr>
                    <w:top w:val="none" w:sz="0" w:space="0" w:color="auto"/>
                    <w:left w:val="none" w:sz="0" w:space="0" w:color="auto"/>
                    <w:bottom w:val="none" w:sz="0" w:space="0" w:color="auto"/>
                    <w:right w:val="none" w:sz="0" w:space="0" w:color="auto"/>
                  </w:divBdr>
                  <w:divsChild>
                    <w:div w:id="22247194">
                      <w:marLeft w:val="0"/>
                      <w:marRight w:val="0"/>
                      <w:marTop w:val="0"/>
                      <w:marBottom w:val="0"/>
                      <w:divBdr>
                        <w:top w:val="none" w:sz="0" w:space="0" w:color="auto"/>
                        <w:left w:val="none" w:sz="0" w:space="0" w:color="auto"/>
                        <w:bottom w:val="none" w:sz="0" w:space="0" w:color="auto"/>
                        <w:right w:val="none" w:sz="0" w:space="0" w:color="auto"/>
                      </w:divBdr>
                    </w:div>
                  </w:divsChild>
                </w:div>
                <w:div w:id="1582370596">
                  <w:marLeft w:val="0"/>
                  <w:marRight w:val="0"/>
                  <w:marTop w:val="0"/>
                  <w:marBottom w:val="0"/>
                  <w:divBdr>
                    <w:top w:val="none" w:sz="0" w:space="0" w:color="auto"/>
                    <w:left w:val="none" w:sz="0" w:space="0" w:color="auto"/>
                    <w:bottom w:val="none" w:sz="0" w:space="0" w:color="auto"/>
                    <w:right w:val="none" w:sz="0" w:space="0" w:color="auto"/>
                  </w:divBdr>
                  <w:divsChild>
                    <w:div w:id="1387802403">
                      <w:marLeft w:val="0"/>
                      <w:marRight w:val="0"/>
                      <w:marTop w:val="0"/>
                      <w:marBottom w:val="0"/>
                      <w:divBdr>
                        <w:top w:val="none" w:sz="0" w:space="0" w:color="auto"/>
                        <w:left w:val="none" w:sz="0" w:space="0" w:color="auto"/>
                        <w:bottom w:val="none" w:sz="0" w:space="0" w:color="auto"/>
                        <w:right w:val="none" w:sz="0" w:space="0" w:color="auto"/>
                      </w:divBdr>
                    </w:div>
                    <w:div w:id="1466507345">
                      <w:marLeft w:val="0"/>
                      <w:marRight w:val="0"/>
                      <w:marTop w:val="0"/>
                      <w:marBottom w:val="0"/>
                      <w:divBdr>
                        <w:top w:val="none" w:sz="0" w:space="0" w:color="auto"/>
                        <w:left w:val="none" w:sz="0" w:space="0" w:color="auto"/>
                        <w:bottom w:val="none" w:sz="0" w:space="0" w:color="auto"/>
                        <w:right w:val="none" w:sz="0" w:space="0" w:color="auto"/>
                      </w:divBdr>
                    </w:div>
                  </w:divsChild>
                </w:div>
                <w:div w:id="1638341216">
                  <w:marLeft w:val="0"/>
                  <w:marRight w:val="0"/>
                  <w:marTop w:val="0"/>
                  <w:marBottom w:val="0"/>
                  <w:divBdr>
                    <w:top w:val="none" w:sz="0" w:space="0" w:color="auto"/>
                    <w:left w:val="none" w:sz="0" w:space="0" w:color="auto"/>
                    <w:bottom w:val="none" w:sz="0" w:space="0" w:color="auto"/>
                    <w:right w:val="none" w:sz="0" w:space="0" w:color="auto"/>
                  </w:divBdr>
                  <w:divsChild>
                    <w:div w:id="630285378">
                      <w:marLeft w:val="0"/>
                      <w:marRight w:val="0"/>
                      <w:marTop w:val="0"/>
                      <w:marBottom w:val="0"/>
                      <w:divBdr>
                        <w:top w:val="none" w:sz="0" w:space="0" w:color="auto"/>
                        <w:left w:val="none" w:sz="0" w:space="0" w:color="auto"/>
                        <w:bottom w:val="none" w:sz="0" w:space="0" w:color="auto"/>
                        <w:right w:val="none" w:sz="0" w:space="0" w:color="auto"/>
                      </w:divBdr>
                    </w:div>
                  </w:divsChild>
                </w:div>
                <w:div w:id="1720129682">
                  <w:marLeft w:val="0"/>
                  <w:marRight w:val="0"/>
                  <w:marTop w:val="0"/>
                  <w:marBottom w:val="0"/>
                  <w:divBdr>
                    <w:top w:val="none" w:sz="0" w:space="0" w:color="auto"/>
                    <w:left w:val="none" w:sz="0" w:space="0" w:color="auto"/>
                    <w:bottom w:val="none" w:sz="0" w:space="0" w:color="auto"/>
                    <w:right w:val="none" w:sz="0" w:space="0" w:color="auto"/>
                  </w:divBdr>
                  <w:divsChild>
                    <w:div w:id="262231272">
                      <w:marLeft w:val="0"/>
                      <w:marRight w:val="0"/>
                      <w:marTop w:val="0"/>
                      <w:marBottom w:val="0"/>
                      <w:divBdr>
                        <w:top w:val="none" w:sz="0" w:space="0" w:color="auto"/>
                        <w:left w:val="none" w:sz="0" w:space="0" w:color="auto"/>
                        <w:bottom w:val="none" w:sz="0" w:space="0" w:color="auto"/>
                        <w:right w:val="none" w:sz="0" w:space="0" w:color="auto"/>
                      </w:divBdr>
                    </w:div>
                  </w:divsChild>
                </w:div>
                <w:div w:id="1896358414">
                  <w:marLeft w:val="0"/>
                  <w:marRight w:val="0"/>
                  <w:marTop w:val="0"/>
                  <w:marBottom w:val="0"/>
                  <w:divBdr>
                    <w:top w:val="none" w:sz="0" w:space="0" w:color="auto"/>
                    <w:left w:val="none" w:sz="0" w:space="0" w:color="auto"/>
                    <w:bottom w:val="none" w:sz="0" w:space="0" w:color="auto"/>
                    <w:right w:val="none" w:sz="0" w:space="0" w:color="auto"/>
                  </w:divBdr>
                  <w:divsChild>
                    <w:div w:id="600069015">
                      <w:marLeft w:val="0"/>
                      <w:marRight w:val="0"/>
                      <w:marTop w:val="0"/>
                      <w:marBottom w:val="0"/>
                      <w:divBdr>
                        <w:top w:val="none" w:sz="0" w:space="0" w:color="auto"/>
                        <w:left w:val="none" w:sz="0" w:space="0" w:color="auto"/>
                        <w:bottom w:val="none" w:sz="0" w:space="0" w:color="auto"/>
                        <w:right w:val="none" w:sz="0" w:space="0" w:color="auto"/>
                      </w:divBdr>
                    </w:div>
                  </w:divsChild>
                </w:div>
                <w:div w:id="1962806650">
                  <w:marLeft w:val="0"/>
                  <w:marRight w:val="0"/>
                  <w:marTop w:val="0"/>
                  <w:marBottom w:val="0"/>
                  <w:divBdr>
                    <w:top w:val="none" w:sz="0" w:space="0" w:color="auto"/>
                    <w:left w:val="none" w:sz="0" w:space="0" w:color="auto"/>
                    <w:bottom w:val="none" w:sz="0" w:space="0" w:color="auto"/>
                    <w:right w:val="none" w:sz="0" w:space="0" w:color="auto"/>
                  </w:divBdr>
                  <w:divsChild>
                    <w:div w:id="812673508">
                      <w:marLeft w:val="0"/>
                      <w:marRight w:val="0"/>
                      <w:marTop w:val="0"/>
                      <w:marBottom w:val="0"/>
                      <w:divBdr>
                        <w:top w:val="none" w:sz="0" w:space="0" w:color="auto"/>
                        <w:left w:val="none" w:sz="0" w:space="0" w:color="auto"/>
                        <w:bottom w:val="none" w:sz="0" w:space="0" w:color="auto"/>
                        <w:right w:val="none" w:sz="0" w:space="0" w:color="auto"/>
                      </w:divBdr>
                    </w:div>
                    <w:div w:id="1991519461">
                      <w:marLeft w:val="0"/>
                      <w:marRight w:val="0"/>
                      <w:marTop w:val="0"/>
                      <w:marBottom w:val="0"/>
                      <w:divBdr>
                        <w:top w:val="none" w:sz="0" w:space="0" w:color="auto"/>
                        <w:left w:val="none" w:sz="0" w:space="0" w:color="auto"/>
                        <w:bottom w:val="none" w:sz="0" w:space="0" w:color="auto"/>
                        <w:right w:val="none" w:sz="0" w:space="0" w:color="auto"/>
                      </w:divBdr>
                    </w:div>
                  </w:divsChild>
                </w:div>
                <w:div w:id="2000881826">
                  <w:marLeft w:val="0"/>
                  <w:marRight w:val="0"/>
                  <w:marTop w:val="0"/>
                  <w:marBottom w:val="0"/>
                  <w:divBdr>
                    <w:top w:val="none" w:sz="0" w:space="0" w:color="auto"/>
                    <w:left w:val="none" w:sz="0" w:space="0" w:color="auto"/>
                    <w:bottom w:val="none" w:sz="0" w:space="0" w:color="auto"/>
                    <w:right w:val="none" w:sz="0" w:space="0" w:color="auto"/>
                  </w:divBdr>
                  <w:divsChild>
                    <w:div w:id="156941764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896355613">
          <w:marLeft w:val="0"/>
          <w:marRight w:val="0"/>
          <w:marTop w:val="0"/>
          <w:marBottom w:val="0"/>
          <w:divBdr>
            <w:top w:val="none" w:sz="0" w:space="0" w:color="auto"/>
            <w:left w:val="none" w:sz="0" w:space="0" w:color="auto"/>
            <w:bottom w:val="none" w:sz="0" w:space="0" w:color="auto"/>
            <w:right w:val="none" w:sz="0" w:space="0" w:color="auto"/>
          </w:divBdr>
        </w:div>
        <w:div w:id="924605725">
          <w:marLeft w:val="0"/>
          <w:marRight w:val="0"/>
          <w:marTop w:val="0"/>
          <w:marBottom w:val="0"/>
          <w:divBdr>
            <w:top w:val="none" w:sz="0" w:space="0" w:color="auto"/>
            <w:left w:val="none" w:sz="0" w:space="0" w:color="auto"/>
            <w:bottom w:val="none" w:sz="0" w:space="0" w:color="auto"/>
            <w:right w:val="none" w:sz="0" w:space="0" w:color="auto"/>
          </w:divBdr>
        </w:div>
        <w:div w:id="928151418">
          <w:marLeft w:val="0"/>
          <w:marRight w:val="0"/>
          <w:marTop w:val="0"/>
          <w:marBottom w:val="0"/>
          <w:divBdr>
            <w:top w:val="none" w:sz="0" w:space="0" w:color="auto"/>
            <w:left w:val="none" w:sz="0" w:space="0" w:color="auto"/>
            <w:bottom w:val="none" w:sz="0" w:space="0" w:color="auto"/>
            <w:right w:val="none" w:sz="0" w:space="0" w:color="auto"/>
          </w:divBdr>
        </w:div>
        <w:div w:id="940145511">
          <w:marLeft w:val="0"/>
          <w:marRight w:val="0"/>
          <w:marTop w:val="0"/>
          <w:marBottom w:val="0"/>
          <w:divBdr>
            <w:top w:val="none" w:sz="0" w:space="0" w:color="auto"/>
            <w:left w:val="none" w:sz="0" w:space="0" w:color="auto"/>
            <w:bottom w:val="none" w:sz="0" w:space="0" w:color="auto"/>
            <w:right w:val="none" w:sz="0" w:space="0" w:color="auto"/>
          </w:divBdr>
        </w:div>
        <w:div w:id="1010134785">
          <w:marLeft w:val="0"/>
          <w:marRight w:val="0"/>
          <w:marTop w:val="0"/>
          <w:marBottom w:val="0"/>
          <w:divBdr>
            <w:top w:val="none" w:sz="0" w:space="0" w:color="auto"/>
            <w:left w:val="none" w:sz="0" w:space="0" w:color="auto"/>
            <w:bottom w:val="none" w:sz="0" w:space="0" w:color="auto"/>
            <w:right w:val="none" w:sz="0" w:space="0" w:color="auto"/>
          </w:divBdr>
        </w:div>
        <w:div w:id="1058166164">
          <w:marLeft w:val="0"/>
          <w:marRight w:val="0"/>
          <w:marTop w:val="0"/>
          <w:marBottom w:val="0"/>
          <w:divBdr>
            <w:top w:val="none" w:sz="0" w:space="0" w:color="auto"/>
            <w:left w:val="none" w:sz="0" w:space="0" w:color="auto"/>
            <w:bottom w:val="none" w:sz="0" w:space="0" w:color="auto"/>
            <w:right w:val="none" w:sz="0" w:space="0" w:color="auto"/>
          </w:divBdr>
        </w:div>
        <w:div w:id="1075126459">
          <w:marLeft w:val="0"/>
          <w:marRight w:val="0"/>
          <w:marTop w:val="0"/>
          <w:marBottom w:val="0"/>
          <w:divBdr>
            <w:top w:val="none" w:sz="0" w:space="0" w:color="auto"/>
            <w:left w:val="none" w:sz="0" w:space="0" w:color="auto"/>
            <w:bottom w:val="none" w:sz="0" w:space="0" w:color="auto"/>
            <w:right w:val="none" w:sz="0" w:space="0" w:color="auto"/>
          </w:divBdr>
        </w:div>
        <w:div w:id="1089812431">
          <w:marLeft w:val="0"/>
          <w:marRight w:val="0"/>
          <w:marTop w:val="0"/>
          <w:marBottom w:val="0"/>
          <w:divBdr>
            <w:top w:val="none" w:sz="0" w:space="0" w:color="auto"/>
            <w:left w:val="none" w:sz="0" w:space="0" w:color="auto"/>
            <w:bottom w:val="none" w:sz="0" w:space="0" w:color="auto"/>
            <w:right w:val="none" w:sz="0" w:space="0" w:color="auto"/>
          </w:divBdr>
        </w:div>
        <w:div w:id="1099058373">
          <w:marLeft w:val="0"/>
          <w:marRight w:val="0"/>
          <w:marTop w:val="0"/>
          <w:marBottom w:val="0"/>
          <w:divBdr>
            <w:top w:val="none" w:sz="0" w:space="0" w:color="auto"/>
            <w:left w:val="none" w:sz="0" w:space="0" w:color="auto"/>
            <w:bottom w:val="none" w:sz="0" w:space="0" w:color="auto"/>
            <w:right w:val="none" w:sz="0" w:space="0" w:color="auto"/>
          </w:divBdr>
        </w:div>
        <w:div w:id="1144077319">
          <w:marLeft w:val="0"/>
          <w:marRight w:val="0"/>
          <w:marTop w:val="0"/>
          <w:marBottom w:val="0"/>
          <w:divBdr>
            <w:top w:val="none" w:sz="0" w:space="0" w:color="auto"/>
            <w:left w:val="none" w:sz="0" w:space="0" w:color="auto"/>
            <w:bottom w:val="none" w:sz="0" w:space="0" w:color="auto"/>
            <w:right w:val="none" w:sz="0" w:space="0" w:color="auto"/>
          </w:divBdr>
        </w:div>
        <w:div w:id="1164708795">
          <w:marLeft w:val="0"/>
          <w:marRight w:val="0"/>
          <w:marTop w:val="0"/>
          <w:marBottom w:val="0"/>
          <w:divBdr>
            <w:top w:val="none" w:sz="0" w:space="0" w:color="auto"/>
            <w:left w:val="none" w:sz="0" w:space="0" w:color="auto"/>
            <w:bottom w:val="none" w:sz="0" w:space="0" w:color="auto"/>
            <w:right w:val="none" w:sz="0" w:space="0" w:color="auto"/>
          </w:divBdr>
          <w:divsChild>
            <w:div w:id="372583598">
              <w:marLeft w:val="0"/>
              <w:marRight w:val="0"/>
              <w:marTop w:val="0"/>
              <w:marBottom w:val="0"/>
              <w:divBdr>
                <w:top w:val="none" w:sz="0" w:space="0" w:color="auto"/>
                <w:left w:val="none" w:sz="0" w:space="0" w:color="auto"/>
                <w:bottom w:val="none" w:sz="0" w:space="0" w:color="auto"/>
                <w:right w:val="none" w:sz="0" w:space="0" w:color="auto"/>
              </w:divBdr>
            </w:div>
            <w:div w:id="723412638">
              <w:marLeft w:val="0"/>
              <w:marRight w:val="0"/>
              <w:marTop w:val="0"/>
              <w:marBottom w:val="0"/>
              <w:divBdr>
                <w:top w:val="none" w:sz="0" w:space="0" w:color="auto"/>
                <w:left w:val="none" w:sz="0" w:space="0" w:color="auto"/>
                <w:bottom w:val="none" w:sz="0" w:space="0" w:color="auto"/>
                <w:right w:val="none" w:sz="0" w:space="0" w:color="auto"/>
              </w:divBdr>
            </w:div>
            <w:div w:id="971442157">
              <w:marLeft w:val="0"/>
              <w:marRight w:val="0"/>
              <w:marTop w:val="0"/>
              <w:marBottom w:val="0"/>
              <w:divBdr>
                <w:top w:val="none" w:sz="0" w:space="0" w:color="auto"/>
                <w:left w:val="none" w:sz="0" w:space="0" w:color="auto"/>
                <w:bottom w:val="none" w:sz="0" w:space="0" w:color="auto"/>
                <w:right w:val="none" w:sz="0" w:space="0" w:color="auto"/>
              </w:divBdr>
            </w:div>
            <w:div w:id="1219394851">
              <w:marLeft w:val="0"/>
              <w:marRight w:val="0"/>
              <w:marTop w:val="0"/>
              <w:marBottom w:val="0"/>
              <w:divBdr>
                <w:top w:val="none" w:sz="0" w:space="0" w:color="auto"/>
                <w:left w:val="none" w:sz="0" w:space="0" w:color="auto"/>
                <w:bottom w:val="none" w:sz="0" w:space="0" w:color="auto"/>
                <w:right w:val="none" w:sz="0" w:space="0" w:color="auto"/>
              </w:divBdr>
            </w:div>
            <w:div w:id="1492329531">
              <w:marLeft w:val="0"/>
              <w:marRight w:val="0"/>
              <w:marTop w:val="0"/>
              <w:marBottom w:val="0"/>
              <w:divBdr>
                <w:top w:val="none" w:sz="0" w:space="0" w:color="auto"/>
                <w:left w:val="none" w:sz="0" w:space="0" w:color="auto"/>
                <w:bottom w:val="none" w:sz="0" w:space="0" w:color="auto"/>
                <w:right w:val="none" w:sz="0" w:space="0" w:color="auto"/>
              </w:divBdr>
            </w:div>
          </w:divsChild>
        </w:div>
        <w:div w:id="1167939440">
          <w:marLeft w:val="0"/>
          <w:marRight w:val="0"/>
          <w:marTop w:val="0"/>
          <w:marBottom w:val="0"/>
          <w:divBdr>
            <w:top w:val="none" w:sz="0" w:space="0" w:color="auto"/>
            <w:left w:val="none" w:sz="0" w:space="0" w:color="auto"/>
            <w:bottom w:val="none" w:sz="0" w:space="0" w:color="auto"/>
            <w:right w:val="none" w:sz="0" w:space="0" w:color="auto"/>
          </w:divBdr>
        </w:div>
        <w:div w:id="1178736840">
          <w:marLeft w:val="0"/>
          <w:marRight w:val="0"/>
          <w:marTop w:val="0"/>
          <w:marBottom w:val="0"/>
          <w:divBdr>
            <w:top w:val="none" w:sz="0" w:space="0" w:color="auto"/>
            <w:left w:val="none" w:sz="0" w:space="0" w:color="auto"/>
            <w:bottom w:val="none" w:sz="0" w:space="0" w:color="auto"/>
            <w:right w:val="none" w:sz="0" w:space="0" w:color="auto"/>
          </w:divBdr>
        </w:div>
        <w:div w:id="1179388642">
          <w:marLeft w:val="0"/>
          <w:marRight w:val="0"/>
          <w:marTop w:val="0"/>
          <w:marBottom w:val="0"/>
          <w:divBdr>
            <w:top w:val="none" w:sz="0" w:space="0" w:color="auto"/>
            <w:left w:val="none" w:sz="0" w:space="0" w:color="auto"/>
            <w:bottom w:val="none" w:sz="0" w:space="0" w:color="auto"/>
            <w:right w:val="none" w:sz="0" w:space="0" w:color="auto"/>
          </w:divBdr>
        </w:div>
        <w:div w:id="1218591269">
          <w:marLeft w:val="0"/>
          <w:marRight w:val="0"/>
          <w:marTop w:val="0"/>
          <w:marBottom w:val="0"/>
          <w:divBdr>
            <w:top w:val="none" w:sz="0" w:space="0" w:color="auto"/>
            <w:left w:val="none" w:sz="0" w:space="0" w:color="auto"/>
            <w:bottom w:val="none" w:sz="0" w:space="0" w:color="auto"/>
            <w:right w:val="none" w:sz="0" w:space="0" w:color="auto"/>
          </w:divBdr>
        </w:div>
        <w:div w:id="1221480826">
          <w:marLeft w:val="0"/>
          <w:marRight w:val="0"/>
          <w:marTop w:val="0"/>
          <w:marBottom w:val="0"/>
          <w:divBdr>
            <w:top w:val="none" w:sz="0" w:space="0" w:color="auto"/>
            <w:left w:val="none" w:sz="0" w:space="0" w:color="auto"/>
            <w:bottom w:val="none" w:sz="0" w:space="0" w:color="auto"/>
            <w:right w:val="none" w:sz="0" w:space="0" w:color="auto"/>
          </w:divBdr>
        </w:div>
        <w:div w:id="1275556902">
          <w:marLeft w:val="0"/>
          <w:marRight w:val="0"/>
          <w:marTop w:val="0"/>
          <w:marBottom w:val="0"/>
          <w:divBdr>
            <w:top w:val="none" w:sz="0" w:space="0" w:color="auto"/>
            <w:left w:val="none" w:sz="0" w:space="0" w:color="auto"/>
            <w:bottom w:val="none" w:sz="0" w:space="0" w:color="auto"/>
            <w:right w:val="none" w:sz="0" w:space="0" w:color="auto"/>
          </w:divBdr>
        </w:div>
        <w:div w:id="1303314914">
          <w:marLeft w:val="0"/>
          <w:marRight w:val="0"/>
          <w:marTop w:val="0"/>
          <w:marBottom w:val="0"/>
          <w:divBdr>
            <w:top w:val="none" w:sz="0" w:space="0" w:color="auto"/>
            <w:left w:val="none" w:sz="0" w:space="0" w:color="auto"/>
            <w:bottom w:val="none" w:sz="0" w:space="0" w:color="auto"/>
            <w:right w:val="none" w:sz="0" w:space="0" w:color="auto"/>
          </w:divBdr>
          <w:divsChild>
            <w:div w:id="1891453362">
              <w:marLeft w:val="-75"/>
              <w:marRight w:val="0"/>
              <w:marTop w:val="30"/>
              <w:marBottom w:val="30"/>
              <w:divBdr>
                <w:top w:val="none" w:sz="0" w:space="0" w:color="auto"/>
                <w:left w:val="none" w:sz="0" w:space="0" w:color="auto"/>
                <w:bottom w:val="none" w:sz="0" w:space="0" w:color="auto"/>
                <w:right w:val="none" w:sz="0" w:space="0" w:color="auto"/>
              </w:divBdr>
              <w:divsChild>
                <w:div w:id="506677374">
                  <w:marLeft w:val="0"/>
                  <w:marRight w:val="0"/>
                  <w:marTop w:val="0"/>
                  <w:marBottom w:val="0"/>
                  <w:divBdr>
                    <w:top w:val="none" w:sz="0" w:space="0" w:color="auto"/>
                    <w:left w:val="none" w:sz="0" w:space="0" w:color="auto"/>
                    <w:bottom w:val="none" w:sz="0" w:space="0" w:color="auto"/>
                    <w:right w:val="none" w:sz="0" w:space="0" w:color="auto"/>
                  </w:divBdr>
                  <w:divsChild>
                    <w:div w:id="1076324927">
                      <w:marLeft w:val="0"/>
                      <w:marRight w:val="0"/>
                      <w:marTop w:val="0"/>
                      <w:marBottom w:val="0"/>
                      <w:divBdr>
                        <w:top w:val="none" w:sz="0" w:space="0" w:color="auto"/>
                        <w:left w:val="none" w:sz="0" w:space="0" w:color="auto"/>
                        <w:bottom w:val="none" w:sz="0" w:space="0" w:color="auto"/>
                        <w:right w:val="none" w:sz="0" w:space="0" w:color="auto"/>
                      </w:divBdr>
                    </w:div>
                  </w:divsChild>
                </w:div>
                <w:div w:id="602491773">
                  <w:marLeft w:val="0"/>
                  <w:marRight w:val="0"/>
                  <w:marTop w:val="0"/>
                  <w:marBottom w:val="0"/>
                  <w:divBdr>
                    <w:top w:val="none" w:sz="0" w:space="0" w:color="auto"/>
                    <w:left w:val="none" w:sz="0" w:space="0" w:color="auto"/>
                    <w:bottom w:val="none" w:sz="0" w:space="0" w:color="auto"/>
                    <w:right w:val="none" w:sz="0" w:space="0" w:color="auto"/>
                  </w:divBdr>
                  <w:divsChild>
                    <w:div w:id="269633629">
                      <w:marLeft w:val="0"/>
                      <w:marRight w:val="0"/>
                      <w:marTop w:val="0"/>
                      <w:marBottom w:val="0"/>
                      <w:divBdr>
                        <w:top w:val="none" w:sz="0" w:space="0" w:color="auto"/>
                        <w:left w:val="none" w:sz="0" w:space="0" w:color="auto"/>
                        <w:bottom w:val="none" w:sz="0" w:space="0" w:color="auto"/>
                        <w:right w:val="none" w:sz="0" w:space="0" w:color="auto"/>
                      </w:divBdr>
                    </w:div>
                    <w:div w:id="553388483">
                      <w:marLeft w:val="0"/>
                      <w:marRight w:val="0"/>
                      <w:marTop w:val="0"/>
                      <w:marBottom w:val="0"/>
                      <w:divBdr>
                        <w:top w:val="none" w:sz="0" w:space="0" w:color="auto"/>
                        <w:left w:val="none" w:sz="0" w:space="0" w:color="auto"/>
                        <w:bottom w:val="none" w:sz="0" w:space="0" w:color="auto"/>
                        <w:right w:val="none" w:sz="0" w:space="0" w:color="auto"/>
                      </w:divBdr>
                    </w:div>
                    <w:div w:id="1312557451">
                      <w:marLeft w:val="0"/>
                      <w:marRight w:val="0"/>
                      <w:marTop w:val="0"/>
                      <w:marBottom w:val="0"/>
                      <w:divBdr>
                        <w:top w:val="none" w:sz="0" w:space="0" w:color="auto"/>
                        <w:left w:val="none" w:sz="0" w:space="0" w:color="auto"/>
                        <w:bottom w:val="none" w:sz="0" w:space="0" w:color="auto"/>
                        <w:right w:val="none" w:sz="0" w:space="0" w:color="auto"/>
                      </w:divBdr>
                    </w:div>
                  </w:divsChild>
                </w:div>
                <w:div w:id="693919322">
                  <w:marLeft w:val="0"/>
                  <w:marRight w:val="0"/>
                  <w:marTop w:val="0"/>
                  <w:marBottom w:val="0"/>
                  <w:divBdr>
                    <w:top w:val="none" w:sz="0" w:space="0" w:color="auto"/>
                    <w:left w:val="none" w:sz="0" w:space="0" w:color="auto"/>
                    <w:bottom w:val="none" w:sz="0" w:space="0" w:color="auto"/>
                    <w:right w:val="none" w:sz="0" w:space="0" w:color="auto"/>
                  </w:divBdr>
                  <w:divsChild>
                    <w:div w:id="1138230223">
                      <w:marLeft w:val="0"/>
                      <w:marRight w:val="0"/>
                      <w:marTop w:val="0"/>
                      <w:marBottom w:val="0"/>
                      <w:divBdr>
                        <w:top w:val="none" w:sz="0" w:space="0" w:color="auto"/>
                        <w:left w:val="none" w:sz="0" w:space="0" w:color="auto"/>
                        <w:bottom w:val="none" w:sz="0" w:space="0" w:color="auto"/>
                        <w:right w:val="none" w:sz="0" w:space="0" w:color="auto"/>
                      </w:divBdr>
                    </w:div>
                    <w:div w:id="1289707141">
                      <w:marLeft w:val="0"/>
                      <w:marRight w:val="0"/>
                      <w:marTop w:val="0"/>
                      <w:marBottom w:val="0"/>
                      <w:divBdr>
                        <w:top w:val="none" w:sz="0" w:space="0" w:color="auto"/>
                        <w:left w:val="none" w:sz="0" w:space="0" w:color="auto"/>
                        <w:bottom w:val="none" w:sz="0" w:space="0" w:color="auto"/>
                        <w:right w:val="none" w:sz="0" w:space="0" w:color="auto"/>
                      </w:divBdr>
                    </w:div>
                    <w:div w:id="1703822132">
                      <w:marLeft w:val="0"/>
                      <w:marRight w:val="0"/>
                      <w:marTop w:val="0"/>
                      <w:marBottom w:val="0"/>
                      <w:divBdr>
                        <w:top w:val="none" w:sz="0" w:space="0" w:color="auto"/>
                        <w:left w:val="none" w:sz="0" w:space="0" w:color="auto"/>
                        <w:bottom w:val="none" w:sz="0" w:space="0" w:color="auto"/>
                        <w:right w:val="none" w:sz="0" w:space="0" w:color="auto"/>
                      </w:divBdr>
                    </w:div>
                  </w:divsChild>
                </w:div>
                <w:div w:id="1519005879">
                  <w:marLeft w:val="0"/>
                  <w:marRight w:val="0"/>
                  <w:marTop w:val="0"/>
                  <w:marBottom w:val="0"/>
                  <w:divBdr>
                    <w:top w:val="none" w:sz="0" w:space="0" w:color="auto"/>
                    <w:left w:val="none" w:sz="0" w:space="0" w:color="auto"/>
                    <w:bottom w:val="none" w:sz="0" w:space="0" w:color="auto"/>
                    <w:right w:val="none" w:sz="0" w:space="0" w:color="auto"/>
                  </w:divBdr>
                  <w:divsChild>
                    <w:div w:id="427889050">
                      <w:marLeft w:val="0"/>
                      <w:marRight w:val="0"/>
                      <w:marTop w:val="0"/>
                      <w:marBottom w:val="0"/>
                      <w:divBdr>
                        <w:top w:val="none" w:sz="0" w:space="0" w:color="auto"/>
                        <w:left w:val="none" w:sz="0" w:space="0" w:color="auto"/>
                        <w:bottom w:val="none" w:sz="0" w:space="0" w:color="auto"/>
                        <w:right w:val="none" w:sz="0" w:space="0" w:color="auto"/>
                      </w:divBdr>
                    </w:div>
                  </w:divsChild>
                </w:div>
                <w:div w:id="1762867708">
                  <w:marLeft w:val="0"/>
                  <w:marRight w:val="0"/>
                  <w:marTop w:val="0"/>
                  <w:marBottom w:val="0"/>
                  <w:divBdr>
                    <w:top w:val="none" w:sz="0" w:space="0" w:color="auto"/>
                    <w:left w:val="none" w:sz="0" w:space="0" w:color="auto"/>
                    <w:bottom w:val="none" w:sz="0" w:space="0" w:color="auto"/>
                    <w:right w:val="none" w:sz="0" w:space="0" w:color="auto"/>
                  </w:divBdr>
                  <w:divsChild>
                    <w:div w:id="600796616">
                      <w:marLeft w:val="0"/>
                      <w:marRight w:val="0"/>
                      <w:marTop w:val="0"/>
                      <w:marBottom w:val="0"/>
                      <w:divBdr>
                        <w:top w:val="none" w:sz="0" w:space="0" w:color="auto"/>
                        <w:left w:val="none" w:sz="0" w:space="0" w:color="auto"/>
                        <w:bottom w:val="none" w:sz="0" w:space="0" w:color="auto"/>
                        <w:right w:val="none" w:sz="0" w:space="0" w:color="auto"/>
                      </w:divBdr>
                    </w:div>
                    <w:div w:id="980383942">
                      <w:marLeft w:val="0"/>
                      <w:marRight w:val="0"/>
                      <w:marTop w:val="0"/>
                      <w:marBottom w:val="0"/>
                      <w:divBdr>
                        <w:top w:val="none" w:sz="0" w:space="0" w:color="auto"/>
                        <w:left w:val="none" w:sz="0" w:space="0" w:color="auto"/>
                        <w:bottom w:val="none" w:sz="0" w:space="0" w:color="auto"/>
                        <w:right w:val="none" w:sz="0" w:space="0" w:color="auto"/>
                      </w:divBdr>
                    </w:div>
                    <w:div w:id="182068471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333990476">
          <w:marLeft w:val="0"/>
          <w:marRight w:val="0"/>
          <w:marTop w:val="0"/>
          <w:marBottom w:val="0"/>
          <w:divBdr>
            <w:top w:val="none" w:sz="0" w:space="0" w:color="auto"/>
            <w:left w:val="none" w:sz="0" w:space="0" w:color="auto"/>
            <w:bottom w:val="none" w:sz="0" w:space="0" w:color="auto"/>
            <w:right w:val="none" w:sz="0" w:space="0" w:color="auto"/>
          </w:divBdr>
          <w:divsChild>
            <w:div w:id="903838257">
              <w:marLeft w:val="-75"/>
              <w:marRight w:val="0"/>
              <w:marTop w:val="30"/>
              <w:marBottom w:val="30"/>
              <w:divBdr>
                <w:top w:val="none" w:sz="0" w:space="0" w:color="auto"/>
                <w:left w:val="none" w:sz="0" w:space="0" w:color="auto"/>
                <w:bottom w:val="none" w:sz="0" w:space="0" w:color="auto"/>
                <w:right w:val="none" w:sz="0" w:space="0" w:color="auto"/>
              </w:divBdr>
              <w:divsChild>
                <w:div w:id="65034598">
                  <w:marLeft w:val="0"/>
                  <w:marRight w:val="0"/>
                  <w:marTop w:val="0"/>
                  <w:marBottom w:val="0"/>
                  <w:divBdr>
                    <w:top w:val="none" w:sz="0" w:space="0" w:color="auto"/>
                    <w:left w:val="none" w:sz="0" w:space="0" w:color="auto"/>
                    <w:bottom w:val="none" w:sz="0" w:space="0" w:color="auto"/>
                    <w:right w:val="none" w:sz="0" w:space="0" w:color="auto"/>
                  </w:divBdr>
                  <w:divsChild>
                    <w:div w:id="670455184">
                      <w:marLeft w:val="0"/>
                      <w:marRight w:val="0"/>
                      <w:marTop w:val="0"/>
                      <w:marBottom w:val="0"/>
                      <w:divBdr>
                        <w:top w:val="none" w:sz="0" w:space="0" w:color="auto"/>
                        <w:left w:val="none" w:sz="0" w:space="0" w:color="auto"/>
                        <w:bottom w:val="none" w:sz="0" w:space="0" w:color="auto"/>
                        <w:right w:val="none" w:sz="0" w:space="0" w:color="auto"/>
                      </w:divBdr>
                    </w:div>
                  </w:divsChild>
                </w:div>
                <w:div w:id="118228842">
                  <w:marLeft w:val="0"/>
                  <w:marRight w:val="0"/>
                  <w:marTop w:val="0"/>
                  <w:marBottom w:val="0"/>
                  <w:divBdr>
                    <w:top w:val="none" w:sz="0" w:space="0" w:color="auto"/>
                    <w:left w:val="none" w:sz="0" w:space="0" w:color="auto"/>
                    <w:bottom w:val="none" w:sz="0" w:space="0" w:color="auto"/>
                    <w:right w:val="none" w:sz="0" w:space="0" w:color="auto"/>
                  </w:divBdr>
                  <w:divsChild>
                    <w:div w:id="110976008">
                      <w:marLeft w:val="0"/>
                      <w:marRight w:val="0"/>
                      <w:marTop w:val="0"/>
                      <w:marBottom w:val="0"/>
                      <w:divBdr>
                        <w:top w:val="none" w:sz="0" w:space="0" w:color="auto"/>
                        <w:left w:val="none" w:sz="0" w:space="0" w:color="auto"/>
                        <w:bottom w:val="none" w:sz="0" w:space="0" w:color="auto"/>
                        <w:right w:val="none" w:sz="0" w:space="0" w:color="auto"/>
                      </w:divBdr>
                    </w:div>
                    <w:div w:id="265769901">
                      <w:marLeft w:val="0"/>
                      <w:marRight w:val="0"/>
                      <w:marTop w:val="0"/>
                      <w:marBottom w:val="0"/>
                      <w:divBdr>
                        <w:top w:val="none" w:sz="0" w:space="0" w:color="auto"/>
                        <w:left w:val="none" w:sz="0" w:space="0" w:color="auto"/>
                        <w:bottom w:val="none" w:sz="0" w:space="0" w:color="auto"/>
                        <w:right w:val="none" w:sz="0" w:space="0" w:color="auto"/>
                      </w:divBdr>
                    </w:div>
                    <w:div w:id="616713879">
                      <w:marLeft w:val="0"/>
                      <w:marRight w:val="0"/>
                      <w:marTop w:val="0"/>
                      <w:marBottom w:val="0"/>
                      <w:divBdr>
                        <w:top w:val="none" w:sz="0" w:space="0" w:color="auto"/>
                        <w:left w:val="none" w:sz="0" w:space="0" w:color="auto"/>
                        <w:bottom w:val="none" w:sz="0" w:space="0" w:color="auto"/>
                        <w:right w:val="none" w:sz="0" w:space="0" w:color="auto"/>
                      </w:divBdr>
                    </w:div>
                    <w:div w:id="1144662692">
                      <w:marLeft w:val="0"/>
                      <w:marRight w:val="0"/>
                      <w:marTop w:val="0"/>
                      <w:marBottom w:val="0"/>
                      <w:divBdr>
                        <w:top w:val="none" w:sz="0" w:space="0" w:color="auto"/>
                        <w:left w:val="none" w:sz="0" w:space="0" w:color="auto"/>
                        <w:bottom w:val="none" w:sz="0" w:space="0" w:color="auto"/>
                        <w:right w:val="none" w:sz="0" w:space="0" w:color="auto"/>
                      </w:divBdr>
                    </w:div>
                    <w:div w:id="1899508439">
                      <w:marLeft w:val="0"/>
                      <w:marRight w:val="0"/>
                      <w:marTop w:val="0"/>
                      <w:marBottom w:val="0"/>
                      <w:divBdr>
                        <w:top w:val="none" w:sz="0" w:space="0" w:color="auto"/>
                        <w:left w:val="none" w:sz="0" w:space="0" w:color="auto"/>
                        <w:bottom w:val="none" w:sz="0" w:space="0" w:color="auto"/>
                        <w:right w:val="none" w:sz="0" w:space="0" w:color="auto"/>
                      </w:divBdr>
                    </w:div>
                  </w:divsChild>
                </w:div>
                <w:div w:id="549077221">
                  <w:marLeft w:val="0"/>
                  <w:marRight w:val="0"/>
                  <w:marTop w:val="0"/>
                  <w:marBottom w:val="0"/>
                  <w:divBdr>
                    <w:top w:val="none" w:sz="0" w:space="0" w:color="auto"/>
                    <w:left w:val="none" w:sz="0" w:space="0" w:color="auto"/>
                    <w:bottom w:val="none" w:sz="0" w:space="0" w:color="auto"/>
                    <w:right w:val="none" w:sz="0" w:space="0" w:color="auto"/>
                  </w:divBdr>
                  <w:divsChild>
                    <w:div w:id="668287552">
                      <w:marLeft w:val="0"/>
                      <w:marRight w:val="0"/>
                      <w:marTop w:val="0"/>
                      <w:marBottom w:val="0"/>
                      <w:divBdr>
                        <w:top w:val="none" w:sz="0" w:space="0" w:color="auto"/>
                        <w:left w:val="none" w:sz="0" w:space="0" w:color="auto"/>
                        <w:bottom w:val="none" w:sz="0" w:space="0" w:color="auto"/>
                        <w:right w:val="none" w:sz="0" w:space="0" w:color="auto"/>
                      </w:divBdr>
                    </w:div>
                  </w:divsChild>
                </w:div>
                <w:div w:id="590427318">
                  <w:marLeft w:val="0"/>
                  <w:marRight w:val="0"/>
                  <w:marTop w:val="0"/>
                  <w:marBottom w:val="0"/>
                  <w:divBdr>
                    <w:top w:val="none" w:sz="0" w:space="0" w:color="auto"/>
                    <w:left w:val="none" w:sz="0" w:space="0" w:color="auto"/>
                    <w:bottom w:val="none" w:sz="0" w:space="0" w:color="auto"/>
                    <w:right w:val="none" w:sz="0" w:space="0" w:color="auto"/>
                  </w:divBdr>
                </w:div>
                <w:div w:id="816267468">
                  <w:marLeft w:val="0"/>
                  <w:marRight w:val="0"/>
                  <w:marTop w:val="0"/>
                  <w:marBottom w:val="0"/>
                  <w:divBdr>
                    <w:top w:val="none" w:sz="0" w:space="0" w:color="auto"/>
                    <w:left w:val="none" w:sz="0" w:space="0" w:color="auto"/>
                    <w:bottom w:val="none" w:sz="0" w:space="0" w:color="auto"/>
                    <w:right w:val="none" w:sz="0" w:space="0" w:color="auto"/>
                  </w:divBdr>
                  <w:divsChild>
                    <w:div w:id="386756634">
                      <w:marLeft w:val="0"/>
                      <w:marRight w:val="0"/>
                      <w:marTop w:val="0"/>
                      <w:marBottom w:val="0"/>
                      <w:divBdr>
                        <w:top w:val="none" w:sz="0" w:space="0" w:color="auto"/>
                        <w:left w:val="none" w:sz="0" w:space="0" w:color="auto"/>
                        <w:bottom w:val="none" w:sz="0" w:space="0" w:color="auto"/>
                        <w:right w:val="none" w:sz="0" w:space="0" w:color="auto"/>
                      </w:divBdr>
                    </w:div>
                    <w:div w:id="477890693">
                      <w:marLeft w:val="0"/>
                      <w:marRight w:val="0"/>
                      <w:marTop w:val="0"/>
                      <w:marBottom w:val="0"/>
                      <w:divBdr>
                        <w:top w:val="none" w:sz="0" w:space="0" w:color="auto"/>
                        <w:left w:val="none" w:sz="0" w:space="0" w:color="auto"/>
                        <w:bottom w:val="none" w:sz="0" w:space="0" w:color="auto"/>
                        <w:right w:val="none" w:sz="0" w:space="0" w:color="auto"/>
                      </w:divBdr>
                    </w:div>
                    <w:div w:id="759568704">
                      <w:marLeft w:val="0"/>
                      <w:marRight w:val="0"/>
                      <w:marTop w:val="0"/>
                      <w:marBottom w:val="0"/>
                      <w:divBdr>
                        <w:top w:val="none" w:sz="0" w:space="0" w:color="auto"/>
                        <w:left w:val="none" w:sz="0" w:space="0" w:color="auto"/>
                        <w:bottom w:val="none" w:sz="0" w:space="0" w:color="auto"/>
                        <w:right w:val="none" w:sz="0" w:space="0" w:color="auto"/>
                      </w:divBdr>
                    </w:div>
                    <w:div w:id="1058358965">
                      <w:marLeft w:val="0"/>
                      <w:marRight w:val="0"/>
                      <w:marTop w:val="0"/>
                      <w:marBottom w:val="0"/>
                      <w:divBdr>
                        <w:top w:val="none" w:sz="0" w:space="0" w:color="auto"/>
                        <w:left w:val="none" w:sz="0" w:space="0" w:color="auto"/>
                        <w:bottom w:val="none" w:sz="0" w:space="0" w:color="auto"/>
                        <w:right w:val="none" w:sz="0" w:space="0" w:color="auto"/>
                      </w:divBdr>
                    </w:div>
                    <w:div w:id="1175150837">
                      <w:marLeft w:val="0"/>
                      <w:marRight w:val="0"/>
                      <w:marTop w:val="0"/>
                      <w:marBottom w:val="0"/>
                      <w:divBdr>
                        <w:top w:val="none" w:sz="0" w:space="0" w:color="auto"/>
                        <w:left w:val="none" w:sz="0" w:space="0" w:color="auto"/>
                        <w:bottom w:val="none" w:sz="0" w:space="0" w:color="auto"/>
                        <w:right w:val="none" w:sz="0" w:space="0" w:color="auto"/>
                      </w:divBdr>
                    </w:div>
                    <w:div w:id="1179196543">
                      <w:marLeft w:val="0"/>
                      <w:marRight w:val="0"/>
                      <w:marTop w:val="0"/>
                      <w:marBottom w:val="0"/>
                      <w:divBdr>
                        <w:top w:val="none" w:sz="0" w:space="0" w:color="auto"/>
                        <w:left w:val="none" w:sz="0" w:space="0" w:color="auto"/>
                        <w:bottom w:val="none" w:sz="0" w:space="0" w:color="auto"/>
                        <w:right w:val="none" w:sz="0" w:space="0" w:color="auto"/>
                      </w:divBdr>
                    </w:div>
                    <w:div w:id="1218735223">
                      <w:marLeft w:val="0"/>
                      <w:marRight w:val="0"/>
                      <w:marTop w:val="0"/>
                      <w:marBottom w:val="0"/>
                      <w:divBdr>
                        <w:top w:val="none" w:sz="0" w:space="0" w:color="auto"/>
                        <w:left w:val="none" w:sz="0" w:space="0" w:color="auto"/>
                        <w:bottom w:val="none" w:sz="0" w:space="0" w:color="auto"/>
                        <w:right w:val="none" w:sz="0" w:space="0" w:color="auto"/>
                      </w:divBdr>
                    </w:div>
                    <w:div w:id="1319966691">
                      <w:marLeft w:val="0"/>
                      <w:marRight w:val="0"/>
                      <w:marTop w:val="0"/>
                      <w:marBottom w:val="0"/>
                      <w:divBdr>
                        <w:top w:val="none" w:sz="0" w:space="0" w:color="auto"/>
                        <w:left w:val="none" w:sz="0" w:space="0" w:color="auto"/>
                        <w:bottom w:val="none" w:sz="0" w:space="0" w:color="auto"/>
                        <w:right w:val="none" w:sz="0" w:space="0" w:color="auto"/>
                      </w:divBdr>
                    </w:div>
                    <w:div w:id="1372877805">
                      <w:marLeft w:val="0"/>
                      <w:marRight w:val="0"/>
                      <w:marTop w:val="0"/>
                      <w:marBottom w:val="0"/>
                      <w:divBdr>
                        <w:top w:val="none" w:sz="0" w:space="0" w:color="auto"/>
                        <w:left w:val="none" w:sz="0" w:space="0" w:color="auto"/>
                        <w:bottom w:val="none" w:sz="0" w:space="0" w:color="auto"/>
                        <w:right w:val="none" w:sz="0" w:space="0" w:color="auto"/>
                      </w:divBdr>
                    </w:div>
                    <w:div w:id="1826847856">
                      <w:marLeft w:val="0"/>
                      <w:marRight w:val="0"/>
                      <w:marTop w:val="0"/>
                      <w:marBottom w:val="0"/>
                      <w:divBdr>
                        <w:top w:val="none" w:sz="0" w:space="0" w:color="auto"/>
                        <w:left w:val="none" w:sz="0" w:space="0" w:color="auto"/>
                        <w:bottom w:val="none" w:sz="0" w:space="0" w:color="auto"/>
                        <w:right w:val="none" w:sz="0" w:space="0" w:color="auto"/>
                      </w:divBdr>
                    </w:div>
                    <w:div w:id="1884441433">
                      <w:marLeft w:val="0"/>
                      <w:marRight w:val="0"/>
                      <w:marTop w:val="0"/>
                      <w:marBottom w:val="0"/>
                      <w:divBdr>
                        <w:top w:val="none" w:sz="0" w:space="0" w:color="auto"/>
                        <w:left w:val="none" w:sz="0" w:space="0" w:color="auto"/>
                        <w:bottom w:val="none" w:sz="0" w:space="0" w:color="auto"/>
                        <w:right w:val="none" w:sz="0" w:space="0" w:color="auto"/>
                      </w:divBdr>
                    </w:div>
                    <w:div w:id="1980644834">
                      <w:marLeft w:val="0"/>
                      <w:marRight w:val="0"/>
                      <w:marTop w:val="0"/>
                      <w:marBottom w:val="0"/>
                      <w:divBdr>
                        <w:top w:val="none" w:sz="0" w:space="0" w:color="auto"/>
                        <w:left w:val="none" w:sz="0" w:space="0" w:color="auto"/>
                        <w:bottom w:val="none" w:sz="0" w:space="0" w:color="auto"/>
                        <w:right w:val="none" w:sz="0" w:space="0" w:color="auto"/>
                      </w:divBdr>
                    </w:div>
                  </w:divsChild>
                </w:div>
                <w:div w:id="891700113">
                  <w:marLeft w:val="0"/>
                  <w:marRight w:val="0"/>
                  <w:marTop w:val="0"/>
                  <w:marBottom w:val="0"/>
                  <w:divBdr>
                    <w:top w:val="none" w:sz="0" w:space="0" w:color="auto"/>
                    <w:left w:val="none" w:sz="0" w:space="0" w:color="auto"/>
                    <w:bottom w:val="none" w:sz="0" w:space="0" w:color="auto"/>
                    <w:right w:val="none" w:sz="0" w:space="0" w:color="auto"/>
                  </w:divBdr>
                  <w:divsChild>
                    <w:div w:id="85807161">
                      <w:marLeft w:val="0"/>
                      <w:marRight w:val="0"/>
                      <w:marTop w:val="0"/>
                      <w:marBottom w:val="0"/>
                      <w:divBdr>
                        <w:top w:val="none" w:sz="0" w:space="0" w:color="auto"/>
                        <w:left w:val="none" w:sz="0" w:space="0" w:color="auto"/>
                        <w:bottom w:val="none" w:sz="0" w:space="0" w:color="auto"/>
                        <w:right w:val="none" w:sz="0" w:space="0" w:color="auto"/>
                      </w:divBdr>
                    </w:div>
                    <w:div w:id="868640800">
                      <w:marLeft w:val="0"/>
                      <w:marRight w:val="0"/>
                      <w:marTop w:val="0"/>
                      <w:marBottom w:val="0"/>
                      <w:divBdr>
                        <w:top w:val="none" w:sz="0" w:space="0" w:color="auto"/>
                        <w:left w:val="none" w:sz="0" w:space="0" w:color="auto"/>
                        <w:bottom w:val="none" w:sz="0" w:space="0" w:color="auto"/>
                        <w:right w:val="none" w:sz="0" w:space="0" w:color="auto"/>
                      </w:divBdr>
                    </w:div>
                    <w:div w:id="1199052738">
                      <w:marLeft w:val="0"/>
                      <w:marRight w:val="0"/>
                      <w:marTop w:val="0"/>
                      <w:marBottom w:val="0"/>
                      <w:divBdr>
                        <w:top w:val="none" w:sz="0" w:space="0" w:color="auto"/>
                        <w:left w:val="none" w:sz="0" w:space="0" w:color="auto"/>
                        <w:bottom w:val="none" w:sz="0" w:space="0" w:color="auto"/>
                        <w:right w:val="none" w:sz="0" w:space="0" w:color="auto"/>
                      </w:divBdr>
                    </w:div>
                  </w:divsChild>
                </w:div>
                <w:div w:id="1151099338">
                  <w:marLeft w:val="0"/>
                  <w:marRight w:val="0"/>
                  <w:marTop w:val="0"/>
                  <w:marBottom w:val="0"/>
                  <w:divBdr>
                    <w:top w:val="none" w:sz="0" w:space="0" w:color="auto"/>
                    <w:left w:val="none" w:sz="0" w:space="0" w:color="auto"/>
                    <w:bottom w:val="none" w:sz="0" w:space="0" w:color="auto"/>
                    <w:right w:val="none" w:sz="0" w:space="0" w:color="auto"/>
                  </w:divBdr>
                  <w:divsChild>
                    <w:div w:id="931279233">
                      <w:marLeft w:val="0"/>
                      <w:marRight w:val="0"/>
                      <w:marTop w:val="0"/>
                      <w:marBottom w:val="0"/>
                      <w:divBdr>
                        <w:top w:val="none" w:sz="0" w:space="0" w:color="auto"/>
                        <w:left w:val="none" w:sz="0" w:space="0" w:color="auto"/>
                        <w:bottom w:val="none" w:sz="0" w:space="0" w:color="auto"/>
                        <w:right w:val="none" w:sz="0" w:space="0" w:color="auto"/>
                      </w:divBdr>
                    </w:div>
                  </w:divsChild>
                </w:div>
                <w:div w:id="1200514981">
                  <w:marLeft w:val="0"/>
                  <w:marRight w:val="0"/>
                  <w:marTop w:val="0"/>
                  <w:marBottom w:val="0"/>
                  <w:divBdr>
                    <w:top w:val="none" w:sz="0" w:space="0" w:color="auto"/>
                    <w:left w:val="none" w:sz="0" w:space="0" w:color="auto"/>
                    <w:bottom w:val="none" w:sz="0" w:space="0" w:color="auto"/>
                    <w:right w:val="none" w:sz="0" w:space="0" w:color="auto"/>
                  </w:divBdr>
                  <w:divsChild>
                    <w:div w:id="195432931">
                      <w:marLeft w:val="0"/>
                      <w:marRight w:val="0"/>
                      <w:marTop w:val="0"/>
                      <w:marBottom w:val="0"/>
                      <w:divBdr>
                        <w:top w:val="none" w:sz="0" w:space="0" w:color="auto"/>
                        <w:left w:val="none" w:sz="0" w:space="0" w:color="auto"/>
                        <w:bottom w:val="none" w:sz="0" w:space="0" w:color="auto"/>
                        <w:right w:val="none" w:sz="0" w:space="0" w:color="auto"/>
                      </w:divBdr>
                    </w:div>
                    <w:div w:id="351684008">
                      <w:marLeft w:val="0"/>
                      <w:marRight w:val="0"/>
                      <w:marTop w:val="0"/>
                      <w:marBottom w:val="0"/>
                      <w:divBdr>
                        <w:top w:val="none" w:sz="0" w:space="0" w:color="auto"/>
                        <w:left w:val="none" w:sz="0" w:space="0" w:color="auto"/>
                        <w:bottom w:val="none" w:sz="0" w:space="0" w:color="auto"/>
                        <w:right w:val="none" w:sz="0" w:space="0" w:color="auto"/>
                      </w:divBdr>
                    </w:div>
                    <w:div w:id="796872397">
                      <w:marLeft w:val="0"/>
                      <w:marRight w:val="0"/>
                      <w:marTop w:val="0"/>
                      <w:marBottom w:val="0"/>
                      <w:divBdr>
                        <w:top w:val="none" w:sz="0" w:space="0" w:color="auto"/>
                        <w:left w:val="none" w:sz="0" w:space="0" w:color="auto"/>
                        <w:bottom w:val="none" w:sz="0" w:space="0" w:color="auto"/>
                        <w:right w:val="none" w:sz="0" w:space="0" w:color="auto"/>
                      </w:divBdr>
                    </w:div>
                    <w:div w:id="1012495101">
                      <w:marLeft w:val="0"/>
                      <w:marRight w:val="0"/>
                      <w:marTop w:val="0"/>
                      <w:marBottom w:val="0"/>
                      <w:divBdr>
                        <w:top w:val="none" w:sz="0" w:space="0" w:color="auto"/>
                        <w:left w:val="none" w:sz="0" w:space="0" w:color="auto"/>
                        <w:bottom w:val="none" w:sz="0" w:space="0" w:color="auto"/>
                        <w:right w:val="none" w:sz="0" w:space="0" w:color="auto"/>
                      </w:divBdr>
                    </w:div>
                    <w:div w:id="1015037824">
                      <w:marLeft w:val="0"/>
                      <w:marRight w:val="0"/>
                      <w:marTop w:val="0"/>
                      <w:marBottom w:val="0"/>
                      <w:divBdr>
                        <w:top w:val="none" w:sz="0" w:space="0" w:color="auto"/>
                        <w:left w:val="none" w:sz="0" w:space="0" w:color="auto"/>
                        <w:bottom w:val="none" w:sz="0" w:space="0" w:color="auto"/>
                        <w:right w:val="none" w:sz="0" w:space="0" w:color="auto"/>
                      </w:divBdr>
                    </w:div>
                    <w:div w:id="1344741898">
                      <w:marLeft w:val="0"/>
                      <w:marRight w:val="0"/>
                      <w:marTop w:val="0"/>
                      <w:marBottom w:val="0"/>
                      <w:divBdr>
                        <w:top w:val="none" w:sz="0" w:space="0" w:color="auto"/>
                        <w:left w:val="none" w:sz="0" w:space="0" w:color="auto"/>
                        <w:bottom w:val="none" w:sz="0" w:space="0" w:color="auto"/>
                        <w:right w:val="none" w:sz="0" w:space="0" w:color="auto"/>
                      </w:divBdr>
                    </w:div>
                    <w:div w:id="1406874866">
                      <w:marLeft w:val="0"/>
                      <w:marRight w:val="0"/>
                      <w:marTop w:val="0"/>
                      <w:marBottom w:val="0"/>
                      <w:divBdr>
                        <w:top w:val="none" w:sz="0" w:space="0" w:color="auto"/>
                        <w:left w:val="none" w:sz="0" w:space="0" w:color="auto"/>
                        <w:bottom w:val="none" w:sz="0" w:space="0" w:color="auto"/>
                        <w:right w:val="none" w:sz="0" w:space="0" w:color="auto"/>
                      </w:divBdr>
                    </w:div>
                    <w:div w:id="1764260149">
                      <w:marLeft w:val="0"/>
                      <w:marRight w:val="0"/>
                      <w:marTop w:val="0"/>
                      <w:marBottom w:val="0"/>
                      <w:divBdr>
                        <w:top w:val="none" w:sz="0" w:space="0" w:color="auto"/>
                        <w:left w:val="none" w:sz="0" w:space="0" w:color="auto"/>
                        <w:bottom w:val="none" w:sz="0" w:space="0" w:color="auto"/>
                        <w:right w:val="none" w:sz="0" w:space="0" w:color="auto"/>
                      </w:divBdr>
                    </w:div>
                    <w:div w:id="1956789324">
                      <w:marLeft w:val="0"/>
                      <w:marRight w:val="0"/>
                      <w:marTop w:val="0"/>
                      <w:marBottom w:val="0"/>
                      <w:divBdr>
                        <w:top w:val="none" w:sz="0" w:space="0" w:color="auto"/>
                        <w:left w:val="none" w:sz="0" w:space="0" w:color="auto"/>
                        <w:bottom w:val="none" w:sz="0" w:space="0" w:color="auto"/>
                        <w:right w:val="none" w:sz="0" w:space="0" w:color="auto"/>
                      </w:divBdr>
                    </w:div>
                  </w:divsChild>
                </w:div>
                <w:div w:id="1403022027">
                  <w:marLeft w:val="0"/>
                  <w:marRight w:val="0"/>
                  <w:marTop w:val="0"/>
                  <w:marBottom w:val="0"/>
                  <w:divBdr>
                    <w:top w:val="none" w:sz="0" w:space="0" w:color="auto"/>
                    <w:left w:val="none" w:sz="0" w:space="0" w:color="auto"/>
                    <w:bottom w:val="none" w:sz="0" w:space="0" w:color="auto"/>
                    <w:right w:val="none" w:sz="0" w:space="0" w:color="auto"/>
                  </w:divBdr>
                  <w:divsChild>
                    <w:div w:id="1122964427">
                      <w:marLeft w:val="0"/>
                      <w:marRight w:val="0"/>
                      <w:marTop w:val="0"/>
                      <w:marBottom w:val="0"/>
                      <w:divBdr>
                        <w:top w:val="none" w:sz="0" w:space="0" w:color="auto"/>
                        <w:left w:val="none" w:sz="0" w:space="0" w:color="auto"/>
                        <w:bottom w:val="none" w:sz="0" w:space="0" w:color="auto"/>
                        <w:right w:val="none" w:sz="0" w:space="0" w:color="auto"/>
                      </w:divBdr>
                    </w:div>
                  </w:divsChild>
                </w:div>
                <w:div w:id="1891729015">
                  <w:marLeft w:val="0"/>
                  <w:marRight w:val="0"/>
                  <w:marTop w:val="0"/>
                  <w:marBottom w:val="0"/>
                  <w:divBdr>
                    <w:top w:val="none" w:sz="0" w:space="0" w:color="auto"/>
                    <w:left w:val="none" w:sz="0" w:space="0" w:color="auto"/>
                    <w:bottom w:val="none" w:sz="0" w:space="0" w:color="auto"/>
                    <w:right w:val="none" w:sz="0" w:space="0" w:color="auto"/>
                  </w:divBdr>
                  <w:divsChild>
                    <w:div w:id="74979089">
                      <w:marLeft w:val="0"/>
                      <w:marRight w:val="0"/>
                      <w:marTop w:val="0"/>
                      <w:marBottom w:val="0"/>
                      <w:divBdr>
                        <w:top w:val="none" w:sz="0" w:space="0" w:color="auto"/>
                        <w:left w:val="none" w:sz="0" w:space="0" w:color="auto"/>
                        <w:bottom w:val="none" w:sz="0" w:space="0" w:color="auto"/>
                        <w:right w:val="none" w:sz="0" w:space="0" w:color="auto"/>
                      </w:divBdr>
                    </w:div>
                    <w:div w:id="140660031">
                      <w:marLeft w:val="0"/>
                      <w:marRight w:val="0"/>
                      <w:marTop w:val="0"/>
                      <w:marBottom w:val="0"/>
                      <w:divBdr>
                        <w:top w:val="none" w:sz="0" w:space="0" w:color="auto"/>
                        <w:left w:val="none" w:sz="0" w:space="0" w:color="auto"/>
                        <w:bottom w:val="none" w:sz="0" w:space="0" w:color="auto"/>
                        <w:right w:val="none" w:sz="0" w:space="0" w:color="auto"/>
                      </w:divBdr>
                    </w:div>
                    <w:div w:id="231737775">
                      <w:marLeft w:val="0"/>
                      <w:marRight w:val="0"/>
                      <w:marTop w:val="0"/>
                      <w:marBottom w:val="0"/>
                      <w:divBdr>
                        <w:top w:val="none" w:sz="0" w:space="0" w:color="auto"/>
                        <w:left w:val="none" w:sz="0" w:space="0" w:color="auto"/>
                        <w:bottom w:val="none" w:sz="0" w:space="0" w:color="auto"/>
                        <w:right w:val="none" w:sz="0" w:space="0" w:color="auto"/>
                      </w:divBdr>
                    </w:div>
                    <w:div w:id="323827162">
                      <w:marLeft w:val="0"/>
                      <w:marRight w:val="0"/>
                      <w:marTop w:val="0"/>
                      <w:marBottom w:val="0"/>
                      <w:divBdr>
                        <w:top w:val="none" w:sz="0" w:space="0" w:color="auto"/>
                        <w:left w:val="none" w:sz="0" w:space="0" w:color="auto"/>
                        <w:bottom w:val="none" w:sz="0" w:space="0" w:color="auto"/>
                        <w:right w:val="none" w:sz="0" w:space="0" w:color="auto"/>
                      </w:divBdr>
                    </w:div>
                    <w:div w:id="350617747">
                      <w:marLeft w:val="0"/>
                      <w:marRight w:val="0"/>
                      <w:marTop w:val="0"/>
                      <w:marBottom w:val="0"/>
                      <w:divBdr>
                        <w:top w:val="none" w:sz="0" w:space="0" w:color="auto"/>
                        <w:left w:val="none" w:sz="0" w:space="0" w:color="auto"/>
                        <w:bottom w:val="none" w:sz="0" w:space="0" w:color="auto"/>
                        <w:right w:val="none" w:sz="0" w:space="0" w:color="auto"/>
                      </w:divBdr>
                    </w:div>
                    <w:div w:id="408233520">
                      <w:marLeft w:val="0"/>
                      <w:marRight w:val="0"/>
                      <w:marTop w:val="0"/>
                      <w:marBottom w:val="0"/>
                      <w:divBdr>
                        <w:top w:val="none" w:sz="0" w:space="0" w:color="auto"/>
                        <w:left w:val="none" w:sz="0" w:space="0" w:color="auto"/>
                        <w:bottom w:val="none" w:sz="0" w:space="0" w:color="auto"/>
                        <w:right w:val="none" w:sz="0" w:space="0" w:color="auto"/>
                      </w:divBdr>
                    </w:div>
                    <w:div w:id="458843620">
                      <w:marLeft w:val="0"/>
                      <w:marRight w:val="0"/>
                      <w:marTop w:val="0"/>
                      <w:marBottom w:val="0"/>
                      <w:divBdr>
                        <w:top w:val="none" w:sz="0" w:space="0" w:color="auto"/>
                        <w:left w:val="none" w:sz="0" w:space="0" w:color="auto"/>
                        <w:bottom w:val="none" w:sz="0" w:space="0" w:color="auto"/>
                        <w:right w:val="none" w:sz="0" w:space="0" w:color="auto"/>
                      </w:divBdr>
                    </w:div>
                    <w:div w:id="1036196796">
                      <w:marLeft w:val="0"/>
                      <w:marRight w:val="0"/>
                      <w:marTop w:val="0"/>
                      <w:marBottom w:val="0"/>
                      <w:divBdr>
                        <w:top w:val="none" w:sz="0" w:space="0" w:color="auto"/>
                        <w:left w:val="none" w:sz="0" w:space="0" w:color="auto"/>
                        <w:bottom w:val="none" w:sz="0" w:space="0" w:color="auto"/>
                        <w:right w:val="none" w:sz="0" w:space="0" w:color="auto"/>
                      </w:divBdr>
                    </w:div>
                    <w:div w:id="1314800033">
                      <w:marLeft w:val="0"/>
                      <w:marRight w:val="0"/>
                      <w:marTop w:val="0"/>
                      <w:marBottom w:val="0"/>
                      <w:divBdr>
                        <w:top w:val="none" w:sz="0" w:space="0" w:color="auto"/>
                        <w:left w:val="none" w:sz="0" w:space="0" w:color="auto"/>
                        <w:bottom w:val="none" w:sz="0" w:space="0" w:color="auto"/>
                        <w:right w:val="none" w:sz="0" w:space="0" w:color="auto"/>
                      </w:divBdr>
                    </w:div>
                    <w:div w:id="1328944243">
                      <w:marLeft w:val="0"/>
                      <w:marRight w:val="0"/>
                      <w:marTop w:val="0"/>
                      <w:marBottom w:val="0"/>
                      <w:divBdr>
                        <w:top w:val="none" w:sz="0" w:space="0" w:color="auto"/>
                        <w:left w:val="none" w:sz="0" w:space="0" w:color="auto"/>
                        <w:bottom w:val="none" w:sz="0" w:space="0" w:color="auto"/>
                        <w:right w:val="none" w:sz="0" w:space="0" w:color="auto"/>
                      </w:divBdr>
                    </w:div>
                    <w:div w:id="1916163404">
                      <w:marLeft w:val="0"/>
                      <w:marRight w:val="0"/>
                      <w:marTop w:val="0"/>
                      <w:marBottom w:val="0"/>
                      <w:divBdr>
                        <w:top w:val="none" w:sz="0" w:space="0" w:color="auto"/>
                        <w:left w:val="none" w:sz="0" w:space="0" w:color="auto"/>
                        <w:bottom w:val="none" w:sz="0" w:space="0" w:color="auto"/>
                        <w:right w:val="none" w:sz="0" w:space="0" w:color="auto"/>
                      </w:divBdr>
                    </w:div>
                    <w:div w:id="1958680920">
                      <w:marLeft w:val="0"/>
                      <w:marRight w:val="0"/>
                      <w:marTop w:val="0"/>
                      <w:marBottom w:val="0"/>
                      <w:divBdr>
                        <w:top w:val="none" w:sz="0" w:space="0" w:color="auto"/>
                        <w:left w:val="none" w:sz="0" w:space="0" w:color="auto"/>
                        <w:bottom w:val="none" w:sz="0" w:space="0" w:color="auto"/>
                        <w:right w:val="none" w:sz="0" w:space="0" w:color="auto"/>
                      </w:divBdr>
                    </w:div>
                  </w:divsChild>
                </w:div>
                <w:div w:id="1944340437">
                  <w:marLeft w:val="0"/>
                  <w:marRight w:val="0"/>
                  <w:marTop w:val="0"/>
                  <w:marBottom w:val="0"/>
                  <w:divBdr>
                    <w:top w:val="none" w:sz="0" w:space="0" w:color="auto"/>
                    <w:left w:val="none" w:sz="0" w:space="0" w:color="auto"/>
                    <w:bottom w:val="none" w:sz="0" w:space="0" w:color="auto"/>
                    <w:right w:val="none" w:sz="0" w:space="0" w:color="auto"/>
                  </w:divBdr>
                  <w:divsChild>
                    <w:div w:id="1571698922">
                      <w:marLeft w:val="0"/>
                      <w:marRight w:val="0"/>
                      <w:marTop w:val="0"/>
                      <w:marBottom w:val="0"/>
                      <w:divBdr>
                        <w:top w:val="none" w:sz="0" w:space="0" w:color="auto"/>
                        <w:left w:val="none" w:sz="0" w:space="0" w:color="auto"/>
                        <w:bottom w:val="none" w:sz="0" w:space="0" w:color="auto"/>
                        <w:right w:val="none" w:sz="0" w:space="0" w:color="auto"/>
                      </w:divBdr>
                    </w:div>
                    <w:div w:id="1887335344">
                      <w:marLeft w:val="0"/>
                      <w:marRight w:val="0"/>
                      <w:marTop w:val="0"/>
                      <w:marBottom w:val="0"/>
                      <w:divBdr>
                        <w:top w:val="none" w:sz="0" w:space="0" w:color="auto"/>
                        <w:left w:val="none" w:sz="0" w:space="0" w:color="auto"/>
                        <w:bottom w:val="none" w:sz="0" w:space="0" w:color="auto"/>
                        <w:right w:val="none" w:sz="0" w:space="0" w:color="auto"/>
                      </w:divBdr>
                    </w:div>
                  </w:divsChild>
                </w:div>
                <w:div w:id="1967350128">
                  <w:marLeft w:val="0"/>
                  <w:marRight w:val="0"/>
                  <w:marTop w:val="0"/>
                  <w:marBottom w:val="0"/>
                  <w:divBdr>
                    <w:top w:val="none" w:sz="0" w:space="0" w:color="auto"/>
                    <w:left w:val="none" w:sz="0" w:space="0" w:color="auto"/>
                    <w:bottom w:val="none" w:sz="0" w:space="0" w:color="auto"/>
                    <w:right w:val="none" w:sz="0" w:space="0" w:color="auto"/>
                  </w:divBdr>
                  <w:divsChild>
                    <w:div w:id="1387141952">
                      <w:marLeft w:val="0"/>
                      <w:marRight w:val="0"/>
                      <w:marTop w:val="0"/>
                      <w:marBottom w:val="0"/>
                      <w:divBdr>
                        <w:top w:val="none" w:sz="0" w:space="0" w:color="auto"/>
                        <w:left w:val="none" w:sz="0" w:space="0" w:color="auto"/>
                        <w:bottom w:val="none" w:sz="0" w:space="0" w:color="auto"/>
                        <w:right w:val="none" w:sz="0" w:space="0" w:color="auto"/>
                      </w:divBdr>
                    </w:div>
                    <w:div w:id="167510418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394280321">
          <w:marLeft w:val="0"/>
          <w:marRight w:val="0"/>
          <w:marTop w:val="0"/>
          <w:marBottom w:val="0"/>
          <w:divBdr>
            <w:top w:val="none" w:sz="0" w:space="0" w:color="auto"/>
            <w:left w:val="none" w:sz="0" w:space="0" w:color="auto"/>
            <w:bottom w:val="none" w:sz="0" w:space="0" w:color="auto"/>
            <w:right w:val="none" w:sz="0" w:space="0" w:color="auto"/>
          </w:divBdr>
        </w:div>
        <w:div w:id="1411002466">
          <w:marLeft w:val="0"/>
          <w:marRight w:val="0"/>
          <w:marTop w:val="0"/>
          <w:marBottom w:val="0"/>
          <w:divBdr>
            <w:top w:val="none" w:sz="0" w:space="0" w:color="auto"/>
            <w:left w:val="none" w:sz="0" w:space="0" w:color="auto"/>
            <w:bottom w:val="none" w:sz="0" w:space="0" w:color="auto"/>
            <w:right w:val="none" w:sz="0" w:space="0" w:color="auto"/>
          </w:divBdr>
        </w:div>
        <w:div w:id="1432892465">
          <w:marLeft w:val="0"/>
          <w:marRight w:val="0"/>
          <w:marTop w:val="0"/>
          <w:marBottom w:val="0"/>
          <w:divBdr>
            <w:top w:val="none" w:sz="0" w:space="0" w:color="auto"/>
            <w:left w:val="none" w:sz="0" w:space="0" w:color="auto"/>
            <w:bottom w:val="none" w:sz="0" w:space="0" w:color="auto"/>
            <w:right w:val="none" w:sz="0" w:space="0" w:color="auto"/>
          </w:divBdr>
        </w:div>
        <w:div w:id="1437020850">
          <w:marLeft w:val="0"/>
          <w:marRight w:val="0"/>
          <w:marTop w:val="0"/>
          <w:marBottom w:val="0"/>
          <w:divBdr>
            <w:top w:val="none" w:sz="0" w:space="0" w:color="auto"/>
            <w:left w:val="none" w:sz="0" w:space="0" w:color="auto"/>
            <w:bottom w:val="none" w:sz="0" w:space="0" w:color="auto"/>
            <w:right w:val="none" w:sz="0" w:space="0" w:color="auto"/>
          </w:divBdr>
        </w:div>
        <w:div w:id="1462964300">
          <w:marLeft w:val="0"/>
          <w:marRight w:val="0"/>
          <w:marTop w:val="0"/>
          <w:marBottom w:val="0"/>
          <w:divBdr>
            <w:top w:val="none" w:sz="0" w:space="0" w:color="auto"/>
            <w:left w:val="none" w:sz="0" w:space="0" w:color="auto"/>
            <w:bottom w:val="none" w:sz="0" w:space="0" w:color="auto"/>
            <w:right w:val="none" w:sz="0" w:space="0" w:color="auto"/>
          </w:divBdr>
          <w:divsChild>
            <w:div w:id="1240794960">
              <w:marLeft w:val="0"/>
              <w:marRight w:val="0"/>
              <w:marTop w:val="0"/>
              <w:marBottom w:val="0"/>
              <w:divBdr>
                <w:top w:val="none" w:sz="0" w:space="0" w:color="auto"/>
                <w:left w:val="none" w:sz="0" w:space="0" w:color="auto"/>
                <w:bottom w:val="none" w:sz="0" w:space="0" w:color="auto"/>
                <w:right w:val="none" w:sz="0" w:space="0" w:color="auto"/>
              </w:divBdr>
            </w:div>
            <w:div w:id="1808428769">
              <w:marLeft w:val="0"/>
              <w:marRight w:val="0"/>
              <w:marTop w:val="0"/>
              <w:marBottom w:val="0"/>
              <w:divBdr>
                <w:top w:val="none" w:sz="0" w:space="0" w:color="auto"/>
                <w:left w:val="none" w:sz="0" w:space="0" w:color="auto"/>
                <w:bottom w:val="none" w:sz="0" w:space="0" w:color="auto"/>
                <w:right w:val="none" w:sz="0" w:space="0" w:color="auto"/>
              </w:divBdr>
            </w:div>
            <w:div w:id="2006207568">
              <w:marLeft w:val="0"/>
              <w:marRight w:val="0"/>
              <w:marTop w:val="0"/>
              <w:marBottom w:val="0"/>
              <w:divBdr>
                <w:top w:val="none" w:sz="0" w:space="0" w:color="auto"/>
                <w:left w:val="none" w:sz="0" w:space="0" w:color="auto"/>
                <w:bottom w:val="none" w:sz="0" w:space="0" w:color="auto"/>
                <w:right w:val="none" w:sz="0" w:space="0" w:color="auto"/>
              </w:divBdr>
            </w:div>
          </w:divsChild>
        </w:div>
        <w:div w:id="1469474508">
          <w:marLeft w:val="0"/>
          <w:marRight w:val="0"/>
          <w:marTop w:val="0"/>
          <w:marBottom w:val="0"/>
          <w:divBdr>
            <w:top w:val="none" w:sz="0" w:space="0" w:color="auto"/>
            <w:left w:val="none" w:sz="0" w:space="0" w:color="auto"/>
            <w:bottom w:val="none" w:sz="0" w:space="0" w:color="auto"/>
            <w:right w:val="none" w:sz="0" w:space="0" w:color="auto"/>
          </w:divBdr>
        </w:div>
        <w:div w:id="1502508231">
          <w:marLeft w:val="0"/>
          <w:marRight w:val="0"/>
          <w:marTop w:val="0"/>
          <w:marBottom w:val="0"/>
          <w:divBdr>
            <w:top w:val="none" w:sz="0" w:space="0" w:color="auto"/>
            <w:left w:val="none" w:sz="0" w:space="0" w:color="auto"/>
            <w:bottom w:val="none" w:sz="0" w:space="0" w:color="auto"/>
            <w:right w:val="none" w:sz="0" w:space="0" w:color="auto"/>
          </w:divBdr>
        </w:div>
        <w:div w:id="1510948000">
          <w:marLeft w:val="0"/>
          <w:marRight w:val="0"/>
          <w:marTop w:val="0"/>
          <w:marBottom w:val="0"/>
          <w:divBdr>
            <w:top w:val="none" w:sz="0" w:space="0" w:color="auto"/>
            <w:left w:val="none" w:sz="0" w:space="0" w:color="auto"/>
            <w:bottom w:val="none" w:sz="0" w:space="0" w:color="auto"/>
            <w:right w:val="none" w:sz="0" w:space="0" w:color="auto"/>
          </w:divBdr>
        </w:div>
        <w:div w:id="1517381124">
          <w:marLeft w:val="0"/>
          <w:marRight w:val="0"/>
          <w:marTop w:val="0"/>
          <w:marBottom w:val="0"/>
          <w:divBdr>
            <w:top w:val="none" w:sz="0" w:space="0" w:color="auto"/>
            <w:left w:val="none" w:sz="0" w:space="0" w:color="auto"/>
            <w:bottom w:val="none" w:sz="0" w:space="0" w:color="auto"/>
            <w:right w:val="none" w:sz="0" w:space="0" w:color="auto"/>
          </w:divBdr>
        </w:div>
        <w:div w:id="1528569209">
          <w:marLeft w:val="0"/>
          <w:marRight w:val="0"/>
          <w:marTop w:val="0"/>
          <w:marBottom w:val="0"/>
          <w:divBdr>
            <w:top w:val="none" w:sz="0" w:space="0" w:color="auto"/>
            <w:left w:val="none" w:sz="0" w:space="0" w:color="auto"/>
            <w:bottom w:val="none" w:sz="0" w:space="0" w:color="auto"/>
            <w:right w:val="none" w:sz="0" w:space="0" w:color="auto"/>
          </w:divBdr>
        </w:div>
        <w:div w:id="1537618863">
          <w:marLeft w:val="0"/>
          <w:marRight w:val="0"/>
          <w:marTop w:val="0"/>
          <w:marBottom w:val="0"/>
          <w:divBdr>
            <w:top w:val="none" w:sz="0" w:space="0" w:color="auto"/>
            <w:left w:val="none" w:sz="0" w:space="0" w:color="auto"/>
            <w:bottom w:val="none" w:sz="0" w:space="0" w:color="auto"/>
            <w:right w:val="none" w:sz="0" w:space="0" w:color="auto"/>
          </w:divBdr>
          <w:divsChild>
            <w:div w:id="275908697">
              <w:marLeft w:val="-75"/>
              <w:marRight w:val="0"/>
              <w:marTop w:val="30"/>
              <w:marBottom w:val="30"/>
              <w:divBdr>
                <w:top w:val="none" w:sz="0" w:space="0" w:color="auto"/>
                <w:left w:val="none" w:sz="0" w:space="0" w:color="auto"/>
                <w:bottom w:val="none" w:sz="0" w:space="0" w:color="auto"/>
                <w:right w:val="none" w:sz="0" w:space="0" w:color="auto"/>
              </w:divBdr>
              <w:divsChild>
                <w:div w:id="129252119">
                  <w:marLeft w:val="0"/>
                  <w:marRight w:val="0"/>
                  <w:marTop w:val="0"/>
                  <w:marBottom w:val="0"/>
                  <w:divBdr>
                    <w:top w:val="none" w:sz="0" w:space="0" w:color="auto"/>
                    <w:left w:val="none" w:sz="0" w:space="0" w:color="auto"/>
                    <w:bottom w:val="none" w:sz="0" w:space="0" w:color="auto"/>
                    <w:right w:val="none" w:sz="0" w:space="0" w:color="auto"/>
                  </w:divBdr>
                  <w:divsChild>
                    <w:div w:id="867523334">
                      <w:marLeft w:val="0"/>
                      <w:marRight w:val="0"/>
                      <w:marTop w:val="0"/>
                      <w:marBottom w:val="0"/>
                      <w:divBdr>
                        <w:top w:val="none" w:sz="0" w:space="0" w:color="auto"/>
                        <w:left w:val="none" w:sz="0" w:space="0" w:color="auto"/>
                        <w:bottom w:val="none" w:sz="0" w:space="0" w:color="auto"/>
                        <w:right w:val="none" w:sz="0" w:space="0" w:color="auto"/>
                      </w:divBdr>
                    </w:div>
                  </w:divsChild>
                </w:div>
                <w:div w:id="333340025">
                  <w:marLeft w:val="0"/>
                  <w:marRight w:val="0"/>
                  <w:marTop w:val="0"/>
                  <w:marBottom w:val="0"/>
                  <w:divBdr>
                    <w:top w:val="none" w:sz="0" w:space="0" w:color="auto"/>
                    <w:left w:val="none" w:sz="0" w:space="0" w:color="auto"/>
                    <w:bottom w:val="none" w:sz="0" w:space="0" w:color="auto"/>
                    <w:right w:val="none" w:sz="0" w:space="0" w:color="auto"/>
                  </w:divBdr>
                  <w:divsChild>
                    <w:div w:id="1366716521">
                      <w:marLeft w:val="0"/>
                      <w:marRight w:val="0"/>
                      <w:marTop w:val="0"/>
                      <w:marBottom w:val="0"/>
                      <w:divBdr>
                        <w:top w:val="none" w:sz="0" w:space="0" w:color="auto"/>
                        <w:left w:val="none" w:sz="0" w:space="0" w:color="auto"/>
                        <w:bottom w:val="none" w:sz="0" w:space="0" w:color="auto"/>
                        <w:right w:val="none" w:sz="0" w:space="0" w:color="auto"/>
                      </w:divBdr>
                    </w:div>
                  </w:divsChild>
                </w:div>
                <w:div w:id="382750612">
                  <w:marLeft w:val="0"/>
                  <w:marRight w:val="0"/>
                  <w:marTop w:val="0"/>
                  <w:marBottom w:val="0"/>
                  <w:divBdr>
                    <w:top w:val="none" w:sz="0" w:space="0" w:color="auto"/>
                    <w:left w:val="none" w:sz="0" w:space="0" w:color="auto"/>
                    <w:bottom w:val="none" w:sz="0" w:space="0" w:color="auto"/>
                    <w:right w:val="none" w:sz="0" w:space="0" w:color="auto"/>
                  </w:divBdr>
                  <w:divsChild>
                    <w:div w:id="139228816">
                      <w:marLeft w:val="0"/>
                      <w:marRight w:val="0"/>
                      <w:marTop w:val="0"/>
                      <w:marBottom w:val="0"/>
                      <w:divBdr>
                        <w:top w:val="none" w:sz="0" w:space="0" w:color="auto"/>
                        <w:left w:val="none" w:sz="0" w:space="0" w:color="auto"/>
                        <w:bottom w:val="none" w:sz="0" w:space="0" w:color="auto"/>
                        <w:right w:val="none" w:sz="0" w:space="0" w:color="auto"/>
                      </w:divBdr>
                    </w:div>
                  </w:divsChild>
                </w:div>
                <w:div w:id="550383095">
                  <w:marLeft w:val="0"/>
                  <w:marRight w:val="0"/>
                  <w:marTop w:val="0"/>
                  <w:marBottom w:val="0"/>
                  <w:divBdr>
                    <w:top w:val="none" w:sz="0" w:space="0" w:color="auto"/>
                    <w:left w:val="none" w:sz="0" w:space="0" w:color="auto"/>
                    <w:bottom w:val="none" w:sz="0" w:space="0" w:color="auto"/>
                    <w:right w:val="none" w:sz="0" w:space="0" w:color="auto"/>
                  </w:divBdr>
                  <w:divsChild>
                    <w:div w:id="1875924085">
                      <w:marLeft w:val="0"/>
                      <w:marRight w:val="0"/>
                      <w:marTop w:val="0"/>
                      <w:marBottom w:val="0"/>
                      <w:divBdr>
                        <w:top w:val="none" w:sz="0" w:space="0" w:color="auto"/>
                        <w:left w:val="none" w:sz="0" w:space="0" w:color="auto"/>
                        <w:bottom w:val="none" w:sz="0" w:space="0" w:color="auto"/>
                        <w:right w:val="none" w:sz="0" w:space="0" w:color="auto"/>
                      </w:divBdr>
                    </w:div>
                  </w:divsChild>
                </w:div>
                <w:div w:id="673580046">
                  <w:marLeft w:val="0"/>
                  <w:marRight w:val="0"/>
                  <w:marTop w:val="0"/>
                  <w:marBottom w:val="0"/>
                  <w:divBdr>
                    <w:top w:val="none" w:sz="0" w:space="0" w:color="auto"/>
                    <w:left w:val="none" w:sz="0" w:space="0" w:color="auto"/>
                    <w:bottom w:val="none" w:sz="0" w:space="0" w:color="auto"/>
                    <w:right w:val="none" w:sz="0" w:space="0" w:color="auto"/>
                  </w:divBdr>
                  <w:divsChild>
                    <w:div w:id="750005472">
                      <w:marLeft w:val="0"/>
                      <w:marRight w:val="0"/>
                      <w:marTop w:val="0"/>
                      <w:marBottom w:val="0"/>
                      <w:divBdr>
                        <w:top w:val="none" w:sz="0" w:space="0" w:color="auto"/>
                        <w:left w:val="none" w:sz="0" w:space="0" w:color="auto"/>
                        <w:bottom w:val="none" w:sz="0" w:space="0" w:color="auto"/>
                        <w:right w:val="none" w:sz="0" w:space="0" w:color="auto"/>
                      </w:divBdr>
                    </w:div>
                  </w:divsChild>
                </w:div>
                <w:div w:id="769816342">
                  <w:marLeft w:val="0"/>
                  <w:marRight w:val="0"/>
                  <w:marTop w:val="0"/>
                  <w:marBottom w:val="0"/>
                  <w:divBdr>
                    <w:top w:val="none" w:sz="0" w:space="0" w:color="auto"/>
                    <w:left w:val="none" w:sz="0" w:space="0" w:color="auto"/>
                    <w:bottom w:val="none" w:sz="0" w:space="0" w:color="auto"/>
                    <w:right w:val="none" w:sz="0" w:space="0" w:color="auto"/>
                  </w:divBdr>
                  <w:divsChild>
                    <w:div w:id="248318287">
                      <w:marLeft w:val="0"/>
                      <w:marRight w:val="0"/>
                      <w:marTop w:val="0"/>
                      <w:marBottom w:val="0"/>
                      <w:divBdr>
                        <w:top w:val="none" w:sz="0" w:space="0" w:color="auto"/>
                        <w:left w:val="none" w:sz="0" w:space="0" w:color="auto"/>
                        <w:bottom w:val="none" w:sz="0" w:space="0" w:color="auto"/>
                        <w:right w:val="none" w:sz="0" w:space="0" w:color="auto"/>
                      </w:divBdr>
                    </w:div>
                  </w:divsChild>
                </w:div>
                <w:div w:id="992878759">
                  <w:marLeft w:val="0"/>
                  <w:marRight w:val="0"/>
                  <w:marTop w:val="0"/>
                  <w:marBottom w:val="0"/>
                  <w:divBdr>
                    <w:top w:val="none" w:sz="0" w:space="0" w:color="auto"/>
                    <w:left w:val="none" w:sz="0" w:space="0" w:color="auto"/>
                    <w:bottom w:val="none" w:sz="0" w:space="0" w:color="auto"/>
                    <w:right w:val="none" w:sz="0" w:space="0" w:color="auto"/>
                  </w:divBdr>
                  <w:divsChild>
                    <w:div w:id="1009331501">
                      <w:marLeft w:val="0"/>
                      <w:marRight w:val="0"/>
                      <w:marTop w:val="0"/>
                      <w:marBottom w:val="0"/>
                      <w:divBdr>
                        <w:top w:val="none" w:sz="0" w:space="0" w:color="auto"/>
                        <w:left w:val="none" w:sz="0" w:space="0" w:color="auto"/>
                        <w:bottom w:val="none" w:sz="0" w:space="0" w:color="auto"/>
                        <w:right w:val="none" w:sz="0" w:space="0" w:color="auto"/>
                      </w:divBdr>
                    </w:div>
                  </w:divsChild>
                </w:div>
                <w:div w:id="1170682469">
                  <w:marLeft w:val="0"/>
                  <w:marRight w:val="0"/>
                  <w:marTop w:val="0"/>
                  <w:marBottom w:val="0"/>
                  <w:divBdr>
                    <w:top w:val="none" w:sz="0" w:space="0" w:color="auto"/>
                    <w:left w:val="none" w:sz="0" w:space="0" w:color="auto"/>
                    <w:bottom w:val="none" w:sz="0" w:space="0" w:color="auto"/>
                    <w:right w:val="none" w:sz="0" w:space="0" w:color="auto"/>
                  </w:divBdr>
                  <w:divsChild>
                    <w:div w:id="832795628">
                      <w:marLeft w:val="0"/>
                      <w:marRight w:val="0"/>
                      <w:marTop w:val="0"/>
                      <w:marBottom w:val="0"/>
                      <w:divBdr>
                        <w:top w:val="none" w:sz="0" w:space="0" w:color="auto"/>
                        <w:left w:val="none" w:sz="0" w:space="0" w:color="auto"/>
                        <w:bottom w:val="none" w:sz="0" w:space="0" w:color="auto"/>
                        <w:right w:val="none" w:sz="0" w:space="0" w:color="auto"/>
                      </w:divBdr>
                    </w:div>
                  </w:divsChild>
                </w:div>
                <w:div w:id="1372612842">
                  <w:marLeft w:val="0"/>
                  <w:marRight w:val="0"/>
                  <w:marTop w:val="0"/>
                  <w:marBottom w:val="0"/>
                  <w:divBdr>
                    <w:top w:val="none" w:sz="0" w:space="0" w:color="auto"/>
                    <w:left w:val="none" w:sz="0" w:space="0" w:color="auto"/>
                    <w:bottom w:val="none" w:sz="0" w:space="0" w:color="auto"/>
                    <w:right w:val="none" w:sz="0" w:space="0" w:color="auto"/>
                  </w:divBdr>
                  <w:divsChild>
                    <w:div w:id="1595168069">
                      <w:marLeft w:val="0"/>
                      <w:marRight w:val="0"/>
                      <w:marTop w:val="0"/>
                      <w:marBottom w:val="0"/>
                      <w:divBdr>
                        <w:top w:val="none" w:sz="0" w:space="0" w:color="auto"/>
                        <w:left w:val="none" w:sz="0" w:space="0" w:color="auto"/>
                        <w:bottom w:val="none" w:sz="0" w:space="0" w:color="auto"/>
                        <w:right w:val="none" w:sz="0" w:space="0" w:color="auto"/>
                      </w:divBdr>
                    </w:div>
                  </w:divsChild>
                </w:div>
                <w:div w:id="1389839862">
                  <w:marLeft w:val="0"/>
                  <w:marRight w:val="0"/>
                  <w:marTop w:val="0"/>
                  <w:marBottom w:val="0"/>
                  <w:divBdr>
                    <w:top w:val="none" w:sz="0" w:space="0" w:color="auto"/>
                    <w:left w:val="none" w:sz="0" w:space="0" w:color="auto"/>
                    <w:bottom w:val="none" w:sz="0" w:space="0" w:color="auto"/>
                    <w:right w:val="none" w:sz="0" w:space="0" w:color="auto"/>
                  </w:divBdr>
                  <w:divsChild>
                    <w:div w:id="1824423673">
                      <w:marLeft w:val="0"/>
                      <w:marRight w:val="0"/>
                      <w:marTop w:val="0"/>
                      <w:marBottom w:val="0"/>
                      <w:divBdr>
                        <w:top w:val="none" w:sz="0" w:space="0" w:color="auto"/>
                        <w:left w:val="none" w:sz="0" w:space="0" w:color="auto"/>
                        <w:bottom w:val="none" w:sz="0" w:space="0" w:color="auto"/>
                        <w:right w:val="none" w:sz="0" w:space="0" w:color="auto"/>
                      </w:divBdr>
                    </w:div>
                  </w:divsChild>
                </w:div>
                <w:div w:id="1508058628">
                  <w:marLeft w:val="0"/>
                  <w:marRight w:val="0"/>
                  <w:marTop w:val="0"/>
                  <w:marBottom w:val="0"/>
                  <w:divBdr>
                    <w:top w:val="none" w:sz="0" w:space="0" w:color="auto"/>
                    <w:left w:val="none" w:sz="0" w:space="0" w:color="auto"/>
                    <w:bottom w:val="none" w:sz="0" w:space="0" w:color="auto"/>
                    <w:right w:val="none" w:sz="0" w:space="0" w:color="auto"/>
                  </w:divBdr>
                  <w:divsChild>
                    <w:div w:id="292448639">
                      <w:marLeft w:val="0"/>
                      <w:marRight w:val="0"/>
                      <w:marTop w:val="0"/>
                      <w:marBottom w:val="0"/>
                      <w:divBdr>
                        <w:top w:val="none" w:sz="0" w:space="0" w:color="auto"/>
                        <w:left w:val="none" w:sz="0" w:space="0" w:color="auto"/>
                        <w:bottom w:val="none" w:sz="0" w:space="0" w:color="auto"/>
                        <w:right w:val="none" w:sz="0" w:space="0" w:color="auto"/>
                      </w:divBdr>
                    </w:div>
                  </w:divsChild>
                </w:div>
                <w:div w:id="1511287077">
                  <w:marLeft w:val="0"/>
                  <w:marRight w:val="0"/>
                  <w:marTop w:val="0"/>
                  <w:marBottom w:val="0"/>
                  <w:divBdr>
                    <w:top w:val="none" w:sz="0" w:space="0" w:color="auto"/>
                    <w:left w:val="none" w:sz="0" w:space="0" w:color="auto"/>
                    <w:bottom w:val="none" w:sz="0" w:space="0" w:color="auto"/>
                    <w:right w:val="none" w:sz="0" w:space="0" w:color="auto"/>
                  </w:divBdr>
                  <w:divsChild>
                    <w:div w:id="286737719">
                      <w:marLeft w:val="0"/>
                      <w:marRight w:val="0"/>
                      <w:marTop w:val="0"/>
                      <w:marBottom w:val="0"/>
                      <w:divBdr>
                        <w:top w:val="none" w:sz="0" w:space="0" w:color="auto"/>
                        <w:left w:val="none" w:sz="0" w:space="0" w:color="auto"/>
                        <w:bottom w:val="none" w:sz="0" w:space="0" w:color="auto"/>
                        <w:right w:val="none" w:sz="0" w:space="0" w:color="auto"/>
                      </w:divBdr>
                    </w:div>
                  </w:divsChild>
                </w:div>
                <w:div w:id="1515537091">
                  <w:marLeft w:val="0"/>
                  <w:marRight w:val="0"/>
                  <w:marTop w:val="0"/>
                  <w:marBottom w:val="0"/>
                  <w:divBdr>
                    <w:top w:val="none" w:sz="0" w:space="0" w:color="auto"/>
                    <w:left w:val="none" w:sz="0" w:space="0" w:color="auto"/>
                    <w:bottom w:val="none" w:sz="0" w:space="0" w:color="auto"/>
                    <w:right w:val="none" w:sz="0" w:space="0" w:color="auto"/>
                  </w:divBdr>
                  <w:divsChild>
                    <w:div w:id="1962149033">
                      <w:marLeft w:val="0"/>
                      <w:marRight w:val="0"/>
                      <w:marTop w:val="0"/>
                      <w:marBottom w:val="0"/>
                      <w:divBdr>
                        <w:top w:val="none" w:sz="0" w:space="0" w:color="auto"/>
                        <w:left w:val="none" w:sz="0" w:space="0" w:color="auto"/>
                        <w:bottom w:val="none" w:sz="0" w:space="0" w:color="auto"/>
                        <w:right w:val="none" w:sz="0" w:space="0" w:color="auto"/>
                      </w:divBdr>
                    </w:div>
                  </w:divsChild>
                </w:div>
                <w:div w:id="1701933011">
                  <w:marLeft w:val="0"/>
                  <w:marRight w:val="0"/>
                  <w:marTop w:val="0"/>
                  <w:marBottom w:val="0"/>
                  <w:divBdr>
                    <w:top w:val="none" w:sz="0" w:space="0" w:color="auto"/>
                    <w:left w:val="none" w:sz="0" w:space="0" w:color="auto"/>
                    <w:bottom w:val="none" w:sz="0" w:space="0" w:color="auto"/>
                    <w:right w:val="none" w:sz="0" w:space="0" w:color="auto"/>
                  </w:divBdr>
                  <w:divsChild>
                    <w:div w:id="1835416079">
                      <w:marLeft w:val="0"/>
                      <w:marRight w:val="0"/>
                      <w:marTop w:val="0"/>
                      <w:marBottom w:val="0"/>
                      <w:divBdr>
                        <w:top w:val="none" w:sz="0" w:space="0" w:color="auto"/>
                        <w:left w:val="none" w:sz="0" w:space="0" w:color="auto"/>
                        <w:bottom w:val="none" w:sz="0" w:space="0" w:color="auto"/>
                        <w:right w:val="none" w:sz="0" w:space="0" w:color="auto"/>
                      </w:divBdr>
                    </w:div>
                  </w:divsChild>
                </w:div>
                <w:div w:id="1727216200">
                  <w:marLeft w:val="0"/>
                  <w:marRight w:val="0"/>
                  <w:marTop w:val="0"/>
                  <w:marBottom w:val="0"/>
                  <w:divBdr>
                    <w:top w:val="none" w:sz="0" w:space="0" w:color="auto"/>
                    <w:left w:val="none" w:sz="0" w:space="0" w:color="auto"/>
                    <w:bottom w:val="none" w:sz="0" w:space="0" w:color="auto"/>
                    <w:right w:val="none" w:sz="0" w:space="0" w:color="auto"/>
                  </w:divBdr>
                </w:div>
                <w:div w:id="1907956015">
                  <w:marLeft w:val="0"/>
                  <w:marRight w:val="0"/>
                  <w:marTop w:val="0"/>
                  <w:marBottom w:val="0"/>
                  <w:divBdr>
                    <w:top w:val="none" w:sz="0" w:space="0" w:color="auto"/>
                    <w:left w:val="none" w:sz="0" w:space="0" w:color="auto"/>
                    <w:bottom w:val="none" w:sz="0" w:space="0" w:color="auto"/>
                    <w:right w:val="none" w:sz="0" w:space="0" w:color="auto"/>
                  </w:divBdr>
                </w:div>
                <w:div w:id="2001037226">
                  <w:marLeft w:val="0"/>
                  <w:marRight w:val="0"/>
                  <w:marTop w:val="0"/>
                  <w:marBottom w:val="0"/>
                  <w:divBdr>
                    <w:top w:val="none" w:sz="0" w:space="0" w:color="auto"/>
                    <w:left w:val="none" w:sz="0" w:space="0" w:color="auto"/>
                    <w:bottom w:val="none" w:sz="0" w:space="0" w:color="auto"/>
                    <w:right w:val="none" w:sz="0" w:space="0" w:color="auto"/>
                  </w:divBdr>
                  <w:divsChild>
                    <w:div w:id="21327491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538591144">
          <w:marLeft w:val="0"/>
          <w:marRight w:val="0"/>
          <w:marTop w:val="0"/>
          <w:marBottom w:val="0"/>
          <w:divBdr>
            <w:top w:val="none" w:sz="0" w:space="0" w:color="auto"/>
            <w:left w:val="none" w:sz="0" w:space="0" w:color="auto"/>
            <w:bottom w:val="none" w:sz="0" w:space="0" w:color="auto"/>
            <w:right w:val="none" w:sz="0" w:space="0" w:color="auto"/>
          </w:divBdr>
        </w:div>
        <w:div w:id="1539972399">
          <w:marLeft w:val="0"/>
          <w:marRight w:val="0"/>
          <w:marTop w:val="0"/>
          <w:marBottom w:val="0"/>
          <w:divBdr>
            <w:top w:val="none" w:sz="0" w:space="0" w:color="auto"/>
            <w:left w:val="none" w:sz="0" w:space="0" w:color="auto"/>
            <w:bottom w:val="none" w:sz="0" w:space="0" w:color="auto"/>
            <w:right w:val="none" w:sz="0" w:space="0" w:color="auto"/>
          </w:divBdr>
        </w:div>
        <w:div w:id="1597637245">
          <w:marLeft w:val="0"/>
          <w:marRight w:val="0"/>
          <w:marTop w:val="0"/>
          <w:marBottom w:val="0"/>
          <w:divBdr>
            <w:top w:val="none" w:sz="0" w:space="0" w:color="auto"/>
            <w:left w:val="none" w:sz="0" w:space="0" w:color="auto"/>
            <w:bottom w:val="none" w:sz="0" w:space="0" w:color="auto"/>
            <w:right w:val="none" w:sz="0" w:space="0" w:color="auto"/>
          </w:divBdr>
        </w:div>
        <w:div w:id="1614824234">
          <w:marLeft w:val="0"/>
          <w:marRight w:val="0"/>
          <w:marTop w:val="0"/>
          <w:marBottom w:val="0"/>
          <w:divBdr>
            <w:top w:val="none" w:sz="0" w:space="0" w:color="auto"/>
            <w:left w:val="none" w:sz="0" w:space="0" w:color="auto"/>
            <w:bottom w:val="none" w:sz="0" w:space="0" w:color="auto"/>
            <w:right w:val="none" w:sz="0" w:space="0" w:color="auto"/>
          </w:divBdr>
        </w:div>
        <w:div w:id="1618753722">
          <w:marLeft w:val="0"/>
          <w:marRight w:val="0"/>
          <w:marTop w:val="0"/>
          <w:marBottom w:val="0"/>
          <w:divBdr>
            <w:top w:val="none" w:sz="0" w:space="0" w:color="auto"/>
            <w:left w:val="none" w:sz="0" w:space="0" w:color="auto"/>
            <w:bottom w:val="none" w:sz="0" w:space="0" w:color="auto"/>
            <w:right w:val="none" w:sz="0" w:space="0" w:color="auto"/>
          </w:divBdr>
        </w:div>
        <w:div w:id="1628201487">
          <w:marLeft w:val="0"/>
          <w:marRight w:val="0"/>
          <w:marTop w:val="0"/>
          <w:marBottom w:val="0"/>
          <w:divBdr>
            <w:top w:val="none" w:sz="0" w:space="0" w:color="auto"/>
            <w:left w:val="none" w:sz="0" w:space="0" w:color="auto"/>
            <w:bottom w:val="none" w:sz="0" w:space="0" w:color="auto"/>
            <w:right w:val="none" w:sz="0" w:space="0" w:color="auto"/>
          </w:divBdr>
        </w:div>
        <w:div w:id="1655404844">
          <w:marLeft w:val="0"/>
          <w:marRight w:val="0"/>
          <w:marTop w:val="0"/>
          <w:marBottom w:val="0"/>
          <w:divBdr>
            <w:top w:val="none" w:sz="0" w:space="0" w:color="auto"/>
            <w:left w:val="none" w:sz="0" w:space="0" w:color="auto"/>
            <w:bottom w:val="none" w:sz="0" w:space="0" w:color="auto"/>
            <w:right w:val="none" w:sz="0" w:space="0" w:color="auto"/>
          </w:divBdr>
        </w:div>
        <w:div w:id="1670255341">
          <w:marLeft w:val="0"/>
          <w:marRight w:val="0"/>
          <w:marTop w:val="0"/>
          <w:marBottom w:val="0"/>
          <w:divBdr>
            <w:top w:val="none" w:sz="0" w:space="0" w:color="auto"/>
            <w:left w:val="none" w:sz="0" w:space="0" w:color="auto"/>
            <w:bottom w:val="none" w:sz="0" w:space="0" w:color="auto"/>
            <w:right w:val="none" w:sz="0" w:space="0" w:color="auto"/>
          </w:divBdr>
        </w:div>
        <w:div w:id="1693385006">
          <w:marLeft w:val="0"/>
          <w:marRight w:val="0"/>
          <w:marTop w:val="0"/>
          <w:marBottom w:val="0"/>
          <w:divBdr>
            <w:top w:val="none" w:sz="0" w:space="0" w:color="auto"/>
            <w:left w:val="none" w:sz="0" w:space="0" w:color="auto"/>
            <w:bottom w:val="none" w:sz="0" w:space="0" w:color="auto"/>
            <w:right w:val="none" w:sz="0" w:space="0" w:color="auto"/>
          </w:divBdr>
        </w:div>
        <w:div w:id="1693456181">
          <w:marLeft w:val="0"/>
          <w:marRight w:val="0"/>
          <w:marTop w:val="0"/>
          <w:marBottom w:val="0"/>
          <w:divBdr>
            <w:top w:val="none" w:sz="0" w:space="0" w:color="auto"/>
            <w:left w:val="none" w:sz="0" w:space="0" w:color="auto"/>
            <w:bottom w:val="none" w:sz="0" w:space="0" w:color="auto"/>
            <w:right w:val="none" w:sz="0" w:space="0" w:color="auto"/>
          </w:divBdr>
        </w:div>
        <w:div w:id="1700275477">
          <w:marLeft w:val="0"/>
          <w:marRight w:val="0"/>
          <w:marTop w:val="0"/>
          <w:marBottom w:val="0"/>
          <w:divBdr>
            <w:top w:val="none" w:sz="0" w:space="0" w:color="auto"/>
            <w:left w:val="none" w:sz="0" w:space="0" w:color="auto"/>
            <w:bottom w:val="none" w:sz="0" w:space="0" w:color="auto"/>
            <w:right w:val="none" w:sz="0" w:space="0" w:color="auto"/>
          </w:divBdr>
        </w:div>
        <w:div w:id="1733384430">
          <w:marLeft w:val="0"/>
          <w:marRight w:val="0"/>
          <w:marTop w:val="0"/>
          <w:marBottom w:val="0"/>
          <w:divBdr>
            <w:top w:val="none" w:sz="0" w:space="0" w:color="auto"/>
            <w:left w:val="none" w:sz="0" w:space="0" w:color="auto"/>
            <w:bottom w:val="none" w:sz="0" w:space="0" w:color="auto"/>
            <w:right w:val="none" w:sz="0" w:space="0" w:color="auto"/>
          </w:divBdr>
        </w:div>
        <w:div w:id="1747457836">
          <w:marLeft w:val="0"/>
          <w:marRight w:val="0"/>
          <w:marTop w:val="0"/>
          <w:marBottom w:val="0"/>
          <w:divBdr>
            <w:top w:val="none" w:sz="0" w:space="0" w:color="auto"/>
            <w:left w:val="none" w:sz="0" w:space="0" w:color="auto"/>
            <w:bottom w:val="none" w:sz="0" w:space="0" w:color="auto"/>
            <w:right w:val="none" w:sz="0" w:space="0" w:color="auto"/>
          </w:divBdr>
        </w:div>
        <w:div w:id="1767922504">
          <w:marLeft w:val="0"/>
          <w:marRight w:val="0"/>
          <w:marTop w:val="0"/>
          <w:marBottom w:val="0"/>
          <w:divBdr>
            <w:top w:val="none" w:sz="0" w:space="0" w:color="auto"/>
            <w:left w:val="none" w:sz="0" w:space="0" w:color="auto"/>
            <w:bottom w:val="none" w:sz="0" w:space="0" w:color="auto"/>
            <w:right w:val="none" w:sz="0" w:space="0" w:color="auto"/>
          </w:divBdr>
        </w:div>
        <w:div w:id="1793673922">
          <w:marLeft w:val="0"/>
          <w:marRight w:val="0"/>
          <w:marTop w:val="0"/>
          <w:marBottom w:val="0"/>
          <w:divBdr>
            <w:top w:val="none" w:sz="0" w:space="0" w:color="auto"/>
            <w:left w:val="none" w:sz="0" w:space="0" w:color="auto"/>
            <w:bottom w:val="none" w:sz="0" w:space="0" w:color="auto"/>
            <w:right w:val="none" w:sz="0" w:space="0" w:color="auto"/>
          </w:divBdr>
        </w:div>
        <w:div w:id="1819036877">
          <w:marLeft w:val="0"/>
          <w:marRight w:val="0"/>
          <w:marTop w:val="0"/>
          <w:marBottom w:val="0"/>
          <w:divBdr>
            <w:top w:val="none" w:sz="0" w:space="0" w:color="auto"/>
            <w:left w:val="none" w:sz="0" w:space="0" w:color="auto"/>
            <w:bottom w:val="none" w:sz="0" w:space="0" w:color="auto"/>
            <w:right w:val="none" w:sz="0" w:space="0" w:color="auto"/>
          </w:divBdr>
          <w:divsChild>
            <w:div w:id="392238675">
              <w:marLeft w:val="0"/>
              <w:marRight w:val="0"/>
              <w:marTop w:val="0"/>
              <w:marBottom w:val="0"/>
              <w:divBdr>
                <w:top w:val="none" w:sz="0" w:space="0" w:color="auto"/>
                <w:left w:val="none" w:sz="0" w:space="0" w:color="auto"/>
                <w:bottom w:val="none" w:sz="0" w:space="0" w:color="auto"/>
                <w:right w:val="none" w:sz="0" w:space="0" w:color="auto"/>
              </w:divBdr>
            </w:div>
          </w:divsChild>
        </w:div>
        <w:div w:id="1829049872">
          <w:marLeft w:val="0"/>
          <w:marRight w:val="0"/>
          <w:marTop w:val="0"/>
          <w:marBottom w:val="0"/>
          <w:divBdr>
            <w:top w:val="none" w:sz="0" w:space="0" w:color="auto"/>
            <w:left w:val="none" w:sz="0" w:space="0" w:color="auto"/>
            <w:bottom w:val="none" w:sz="0" w:space="0" w:color="auto"/>
            <w:right w:val="none" w:sz="0" w:space="0" w:color="auto"/>
          </w:divBdr>
        </w:div>
        <w:div w:id="1833787404">
          <w:marLeft w:val="0"/>
          <w:marRight w:val="0"/>
          <w:marTop w:val="0"/>
          <w:marBottom w:val="0"/>
          <w:divBdr>
            <w:top w:val="none" w:sz="0" w:space="0" w:color="auto"/>
            <w:left w:val="none" w:sz="0" w:space="0" w:color="auto"/>
            <w:bottom w:val="none" w:sz="0" w:space="0" w:color="auto"/>
            <w:right w:val="none" w:sz="0" w:space="0" w:color="auto"/>
          </w:divBdr>
        </w:div>
        <w:div w:id="1914971356">
          <w:marLeft w:val="0"/>
          <w:marRight w:val="0"/>
          <w:marTop w:val="0"/>
          <w:marBottom w:val="0"/>
          <w:divBdr>
            <w:top w:val="none" w:sz="0" w:space="0" w:color="auto"/>
            <w:left w:val="none" w:sz="0" w:space="0" w:color="auto"/>
            <w:bottom w:val="none" w:sz="0" w:space="0" w:color="auto"/>
            <w:right w:val="none" w:sz="0" w:space="0" w:color="auto"/>
          </w:divBdr>
          <w:divsChild>
            <w:div w:id="1835412779">
              <w:marLeft w:val="0"/>
              <w:marRight w:val="0"/>
              <w:marTop w:val="0"/>
              <w:marBottom w:val="0"/>
              <w:divBdr>
                <w:top w:val="none" w:sz="0" w:space="0" w:color="auto"/>
                <w:left w:val="none" w:sz="0" w:space="0" w:color="auto"/>
                <w:bottom w:val="none" w:sz="0" w:space="0" w:color="auto"/>
                <w:right w:val="none" w:sz="0" w:space="0" w:color="auto"/>
              </w:divBdr>
            </w:div>
          </w:divsChild>
        </w:div>
        <w:div w:id="1922567754">
          <w:marLeft w:val="0"/>
          <w:marRight w:val="0"/>
          <w:marTop w:val="0"/>
          <w:marBottom w:val="0"/>
          <w:divBdr>
            <w:top w:val="none" w:sz="0" w:space="0" w:color="auto"/>
            <w:left w:val="none" w:sz="0" w:space="0" w:color="auto"/>
            <w:bottom w:val="none" w:sz="0" w:space="0" w:color="auto"/>
            <w:right w:val="none" w:sz="0" w:space="0" w:color="auto"/>
          </w:divBdr>
        </w:div>
        <w:div w:id="1942881846">
          <w:marLeft w:val="0"/>
          <w:marRight w:val="0"/>
          <w:marTop w:val="0"/>
          <w:marBottom w:val="0"/>
          <w:divBdr>
            <w:top w:val="none" w:sz="0" w:space="0" w:color="auto"/>
            <w:left w:val="none" w:sz="0" w:space="0" w:color="auto"/>
            <w:bottom w:val="none" w:sz="0" w:space="0" w:color="auto"/>
            <w:right w:val="none" w:sz="0" w:space="0" w:color="auto"/>
          </w:divBdr>
        </w:div>
        <w:div w:id="2009138324">
          <w:marLeft w:val="0"/>
          <w:marRight w:val="0"/>
          <w:marTop w:val="0"/>
          <w:marBottom w:val="0"/>
          <w:divBdr>
            <w:top w:val="none" w:sz="0" w:space="0" w:color="auto"/>
            <w:left w:val="none" w:sz="0" w:space="0" w:color="auto"/>
            <w:bottom w:val="none" w:sz="0" w:space="0" w:color="auto"/>
            <w:right w:val="none" w:sz="0" w:space="0" w:color="auto"/>
          </w:divBdr>
        </w:div>
        <w:div w:id="2014454375">
          <w:marLeft w:val="0"/>
          <w:marRight w:val="0"/>
          <w:marTop w:val="0"/>
          <w:marBottom w:val="0"/>
          <w:divBdr>
            <w:top w:val="none" w:sz="0" w:space="0" w:color="auto"/>
            <w:left w:val="none" w:sz="0" w:space="0" w:color="auto"/>
            <w:bottom w:val="none" w:sz="0" w:space="0" w:color="auto"/>
            <w:right w:val="none" w:sz="0" w:space="0" w:color="auto"/>
          </w:divBdr>
          <w:divsChild>
            <w:div w:id="1467501593">
              <w:marLeft w:val="0"/>
              <w:marRight w:val="0"/>
              <w:marTop w:val="0"/>
              <w:marBottom w:val="0"/>
              <w:divBdr>
                <w:top w:val="none" w:sz="0" w:space="0" w:color="auto"/>
                <w:left w:val="none" w:sz="0" w:space="0" w:color="auto"/>
                <w:bottom w:val="none" w:sz="0" w:space="0" w:color="auto"/>
                <w:right w:val="none" w:sz="0" w:space="0" w:color="auto"/>
              </w:divBdr>
            </w:div>
          </w:divsChild>
        </w:div>
        <w:div w:id="2017071923">
          <w:marLeft w:val="0"/>
          <w:marRight w:val="0"/>
          <w:marTop w:val="0"/>
          <w:marBottom w:val="0"/>
          <w:divBdr>
            <w:top w:val="none" w:sz="0" w:space="0" w:color="auto"/>
            <w:left w:val="none" w:sz="0" w:space="0" w:color="auto"/>
            <w:bottom w:val="none" w:sz="0" w:space="0" w:color="auto"/>
            <w:right w:val="none" w:sz="0" w:space="0" w:color="auto"/>
          </w:divBdr>
          <w:divsChild>
            <w:div w:id="1146161583">
              <w:marLeft w:val="-75"/>
              <w:marRight w:val="0"/>
              <w:marTop w:val="30"/>
              <w:marBottom w:val="30"/>
              <w:divBdr>
                <w:top w:val="none" w:sz="0" w:space="0" w:color="auto"/>
                <w:left w:val="none" w:sz="0" w:space="0" w:color="auto"/>
                <w:bottom w:val="none" w:sz="0" w:space="0" w:color="auto"/>
                <w:right w:val="none" w:sz="0" w:space="0" w:color="auto"/>
              </w:divBdr>
              <w:divsChild>
                <w:div w:id="1099646370">
                  <w:marLeft w:val="0"/>
                  <w:marRight w:val="0"/>
                  <w:marTop w:val="0"/>
                  <w:marBottom w:val="0"/>
                  <w:divBdr>
                    <w:top w:val="none" w:sz="0" w:space="0" w:color="auto"/>
                    <w:left w:val="none" w:sz="0" w:space="0" w:color="auto"/>
                    <w:bottom w:val="none" w:sz="0" w:space="0" w:color="auto"/>
                    <w:right w:val="none" w:sz="0" w:space="0" w:color="auto"/>
                  </w:divBdr>
                  <w:divsChild>
                    <w:div w:id="1253973109">
                      <w:marLeft w:val="0"/>
                      <w:marRight w:val="0"/>
                      <w:marTop w:val="0"/>
                      <w:marBottom w:val="0"/>
                      <w:divBdr>
                        <w:top w:val="none" w:sz="0" w:space="0" w:color="auto"/>
                        <w:left w:val="none" w:sz="0" w:space="0" w:color="auto"/>
                        <w:bottom w:val="none" w:sz="0" w:space="0" w:color="auto"/>
                        <w:right w:val="none" w:sz="0" w:space="0" w:color="auto"/>
                      </w:divBdr>
                    </w:div>
                  </w:divsChild>
                </w:div>
                <w:div w:id="1722441516">
                  <w:marLeft w:val="0"/>
                  <w:marRight w:val="0"/>
                  <w:marTop w:val="0"/>
                  <w:marBottom w:val="0"/>
                  <w:divBdr>
                    <w:top w:val="none" w:sz="0" w:space="0" w:color="auto"/>
                    <w:left w:val="none" w:sz="0" w:space="0" w:color="auto"/>
                    <w:bottom w:val="none" w:sz="0" w:space="0" w:color="auto"/>
                    <w:right w:val="none" w:sz="0" w:space="0" w:color="auto"/>
                  </w:divBdr>
                  <w:divsChild>
                    <w:div w:id="1126124752">
                      <w:marLeft w:val="0"/>
                      <w:marRight w:val="0"/>
                      <w:marTop w:val="0"/>
                      <w:marBottom w:val="0"/>
                      <w:divBdr>
                        <w:top w:val="none" w:sz="0" w:space="0" w:color="auto"/>
                        <w:left w:val="none" w:sz="0" w:space="0" w:color="auto"/>
                        <w:bottom w:val="none" w:sz="0" w:space="0" w:color="auto"/>
                        <w:right w:val="none" w:sz="0" w:space="0" w:color="auto"/>
                      </w:divBdr>
                    </w:div>
                  </w:divsChild>
                </w:div>
                <w:div w:id="1829320476">
                  <w:marLeft w:val="0"/>
                  <w:marRight w:val="0"/>
                  <w:marTop w:val="0"/>
                  <w:marBottom w:val="0"/>
                  <w:divBdr>
                    <w:top w:val="none" w:sz="0" w:space="0" w:color="auto"/>
                    <w:left w:val="none" w:sz="0" w:space="0" w:color="auto"/>
                    <w:bottom w:val="none" w:sz="0" w:space="0" w:color="auto"/>
                    <w:right w:val="none" w:sz="0" w:space="0" w:color="auto"/>
                  </w:divBdr>
                  <w:divsChild>
                    <w:div w:id="42384778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408306647">
      <w:bodyDiv w:val="1"/>
      <w:marLeft w:val="0"/>
      <w:marRight w:val="0"/>
      <w:marTop w:val="0"/>
      <w:marBottom w:val="0"/>
      <w:divBdr>
        <w:top w:val="none" w:sz="0" w:space="0" w:color="auto"/>
        <w:left w:val="none" w:sz="0" w:space="0" w:color="auto"/>
        <w:bottom w:val="none" w:sz="0" w:space="0" w:color="auto"/>
        <w:right w:val="none" w:sz="0" w:space="0" w:color="auto"/>
      </w:divBdr>
      <w:divsChild>
        <w:div w:id="12997329">
          <w:marLeft w:val="0"/>
          <w:marRight w:val="0"/>
          <w:marTop w:val="0"/>
          <w:marBottom w:val="0"/>
          <w:divBdr>
            <w:top w:val="none" w:sz="0" w:space="0" w:color="auto"/>
            <w:left w:val="none" w:sz="0" w:space="0" w:color="auto"/>
            <w:bottom w:val="none" w:sz="0" w:space="0" w:color="auto"/>
            <w:right w:val="none" w:sz="0" w:space="0" w:color="auto"/>
          </w:divBdr>
          <w:divsChild>
            <w:div w:id="1727605416">
              <w:marLeft w:val="0"/>
              <w:marRight w:val="0"/>
              <w:marTop w:val="0"/>
              <w:marBottom w:val="0"/>
              <w:divBdr>
                <w:top w:val="none" w:sz="0" w:space="0" w:color="auto"/>
                <w:left w:val="none" w:sz="0" w:space="0" w:color="auto"/>
                <w:bottom w:val="none" w:sz="0" w:space="0" w:color="auto"/>
                <w:right w:val="none" w:sz="0" w:space="0" w:color="auto"/>
              </w:divBdr>
            </w:div>
          </w:divsChild>
        </w:div>
        <w:div w:id="21521407">
          <w:marLeft w:val="0"/>
          <w:marRight w:val="0"/>
          <w:marTop w:val="0"/>
          <w:marBottom w:val="0"/>
          <w:divBdr>
            <w:top w:val="none" w:sz="0" w:space="0" w:color="auto"/>
            <w:left w:val="none" w:sz="0" w:space="0" w:color="auto"/>
            <w:bottom w:val="none" w:sz="0" w:space="0" w:color="auto"/>
            <w:right w:val="none" w:sz="0" w:space="0" w:color="auto"/>
          </w:divBdr>
        </w:div>
        <w:div w:id="34081791">
          <w:marLeft w:val="0"/>
          <w:marRight w:val="0"/>
          <w:marTop w:val="0"/>
          <w:marBottom w:val="0"/>
          <w:divBdr>
            <w:top w:val="none" w:sz="0" w:space="0" w:color="auto"/>
            <w:left w:val="none" w:sz="0" w:space="0" w:color="auto"/>
            <w:bottom w:val="none" w:sz="0" w:space="0" w:color="auto"/>
            <w:right w:val="none" w:sz="0" w:space="0" w:color="auto"/>
          </w:divBdr>
        </w:div>
        <w:div w:id="94063343">
          <w:marLeft w:val="0"/>
          <w:marRight w:val="0"/>
          <w:marTop w:val="0"/>
          <w:marBottom w:val="0"/>
          <w:divBdr>
            <w:top w:val="none" w:sz="0" w:space="0" w:color="auto"/>
            <w:left w:val="none" w:sz="0" w:space="0" w:color="auto"/>
            <w:bottom w:val="none" w:sz="0" w:space="0" w:color="auto"/>
            <w:right w:val="none" w:sz="0" w:space="0" w:color="auto"/>
          </w:divBdr>
        </w:div>
        <w:div w:id="111173145">
          <w:marLeft w:val="0"/>
          <w:marRight w:val="0"/>
          <w:marTop w:val="0"/>
          <w:marBottom w:val="0"/>
          <w:divBdr>
            <w:top w:val="none" w:sz="0" w:space="0" w:color="auto"/>
            <w:left w:val="none" w:sz="0" w:space="0" w:color="auto"/>
            <w:bottom w:val="none" w:sz="0" w:space="0" w:color="auto"/>
            <w:right w:val="none" w:sz="0" w:space="0" w:color="auto"/>
          </w:divBdr>
        </w:div>
        <w:div w:id="136260393">
          <w:marLeft w:val="0"/>
          <w:marRight w:val="0"/>
          <w:marTop w:val="0"/>
          <w:marBottom w:val="0"/>
          <w:divBdr>
            <w:top w:val="none" w:sz="0" w:space="0" w:color="auto"/>
            <w:left w:val="none" w:sz="0" w:space="0" w:color="auto"/>
            <w:bottom w:val="none" w:sz="0" w:space="0" w:color="auto"/>
            <w:right w:val="none" w:sz="0" w:space="0" w:color="auto"/>
          </w:divBdr>
        </w:div>
        <w:div w:id="176966557">
          <w:marLeft w:val="0"/>
          <w:marRight w:val="0"/>
          <w:marTop w:val="0"/>
          <w:marBottom w:val="0"/>
          <w:divBdr>
            <w:top w:val="none" w:sz="0" w:space="0" w:color="auto"/>
            <w:left w:val="none" w:sz="0" w:space="0" w:color="auto"/>
            <w:bottom w:val="none" w:sz="0" w:space="0" w:color="auto"/>
            <w:right w:val="none" w:sz="0" w:space="0" w:color="auto"/>
          </w:divBdr>
        </w:div>
        <w:div w:id="181095093">
          <w:marLeft w:val="0"/>
          <w:marRight w:val="0"/>
          <w:marTop w:val="0"/>
          <w:marBottom w:val="0"/>
          <w:divBdr>
            <w:top w:val="none" w:sz="0" w:space="0" w:color="auto"/>
            <w:left w:val="none" w:sz="0" w:space="0" w:color="auto"/>
            <w:bottom w:val="none" w:sz="0" w:space="0" w:color="auto"/>
            <w:right w:val="none" w:sz="0" w:space="0" w:color="auto"/>
          </w:divBdr>
        </w:div>
        <w:div w:id="210462555">
          <w:marLeft w:val="0"/>
          <w:marRight w:val="0"/>
          <w:marTop w:val="0"/>
          <w:marBottom w:val="0"/>
          <w:divBdr>
            <w:top w:val="none" w:sz="0" w:space="0" w:color="auto"/>
            <w:left w:val="none" w:sz="0" w:space="0" w:color="auto"/>
            <w:bottom w:val="none" w:sz="0" w:space="0" w:color="auto"/>
            <w:right w:val="none" w:sz="0" w:space="0" w:color="auto"/>
          </w:divBdr>
        </w:div>
        <w:div w:id="232349681">
          <w:marLeft w:val="0"/>
          <w:marRight w:val="0"/>
          <w:marTop w:val="0"/>
          <w:marBottom w:val="0"/>
          <w:divBdr>
            <w:top w:val="none" w:sz="0" w:space="0" w:color="auto"/>
            <w:left w:val="none" w:sz="0" w:space="0" w:color="auto"/>
            <w:bottom w:val="none" w:sz="0" w:space="0" w:color="auto"/>
            <w:right w:val="none" w:sz="0" w:space="0" w:color="auto"/>
          </w:divBdr>
          <w:divsChild>
            <w:div w:id="598176876">
              <w:marLeft w:val="-75"/>
              <w:marRight w:val="0"/>
              <w:marTop w:val="30"/>
              <w:marBottom w:val="30"/>
              <w:divBdr>
                <w:top w:val="none" w:sz="0" w:space="0" w:color="auto"/>
                <w:left w:val="none" w:sz="0" w:space="0" w:color="auto"/>
                <w:bottom w:val="none" w:sz="0" w:space="0" w:color="auto"/>
                <w:right w:val="none" w:sz="0" w:space="0" w:color="auto"/>
              </w:divBdr>
              <w:divsChild>
                <w:div w:id="1070495699">
                  <w:marLeft w:val="0"/>
                  <w:marRight w:val="0"/>
                  <w:marTop w:val="0"/>
                  <w:marBottom w:val="0"/>
                  <w:divBdr>
                    <w:top w:val="none" w:sz="0" w:space="0" w:color="auto"/>
                    <w:left w:val="none" w:sz="0" w:space="0" w:color="auto"/>
                    <w:bottom w:val="none" w:sz="0" w:space="0" w:color="auto"/>
                    <w:right w:val="none" w:sz="0" w:space="0" w:color="auto"/>
                  </w:divBdr>
                  <w:divsChild>
                    <w:div w:id="1643727068">
                      <w:marLeft w:val="0"/>
                      <w:marRight w:val="0"/>
                      <w:marTop w:val="0"/>
                      <w:marBottom w:val="0"/>
                      <w:divBdr>
                        <w:top w:val="none" w:sz="0" w:space="0" w:color="auto"/>
                        <w:left w:val="none" w:sz="0" w:space="0" w:color="auto"/>
                        <w:bottom w:val="none" w:sz="0" w:space="0" w:color="auto"/>
                        <w:right w:val="none" w:sz="0" w:space="0" w:color="auto"/>
                      </w:divBdr>
                    </w:div>
                  </w:divsChild>
                </w:div>
                <w:div w:id="1233010053">
                  <w:marLeft w:val="0"/>
                  <w:marRight w:val="0"/>
                  <w:marTop w:val="0"/>
                  <w:marBottom w:val="0"/>
                  <w:divBdr>
                    <w:top w:val="none" w:sz="0" w:space="0" w:color="auto"/>
                    <w:left w:val="none" w:sz="0" w:space="0" w:color="auto"/>
                    <w:bottom w:val="none" w:sz="0" w:space="0" w:color="auto"/>
                    <w:right w:val="none" w:sz="0" w:space="0" w:color="auto"/>
                  </w:divBdr>
                  <w:divsChild>
                    <w:div w:id="751973261">
                      <w:marLeft w:val="0"/>
                      <w:marRight w:val="0"/>
                      <w:marTop w:val="0"/>
                      <w:marBottom w:val="0"/>
                      <w:divBdr>
                        <w:top w:val="none" w:sz="0" w:space="0" w:color="auto"/>
                        <w:left w:val="none" w:sz="0" w:space="0" w:color="auto"/>
                        <w:bottom w:val="none" w:sz="0" w:space="0" w:color="auto"/>
                        <w:right w:val="none" w:sz="0" w:space="0" w:color="auto"/>
                      </w:divBdr>
                    </w:div>
                    <w:div w:id="1091008729">
                      <w:marLeft w:val="0"/>
                      <w:marRight w:val="0"/>
                      <w:marTop w:val="0"/>
                      <w:marBottom w:val="0"/>
                      <w:divBdr>
                        <w:top w:val="none" w:sz="0" w:space="0" w:color="auto"/>
                        <w:left w:val="none" w:sz="0" w:space="0" w:color="auto"/>
                        <w:bottom w:val="none" w:sz="0" w:space="0" w:color="auto"/>
                        <w:right w:val="none" w:sz="0" w:space="0" w:color="auto"/>
                      </w:divBdr>
                    </w:div>
                    <w:div w:id="1938437295">
                      <w:marLeft w:val="0"/>
                      <w:marRight w:val="0"/>
                      <w:marTop w:val="0"/>
                      <w:marBottom w:val="0"/>
                      <w:divBdr>
                        <w:top w:val="none" w:sz="0" w:space="0" w:color="auto"/>
                        <w:left w:val="none" w:sz="0" w:space="0" w:color="auto"/>
                        <w:bottom w:val="none" w:sz="0" w:space="0" w:color="auto"/>
                        <w:right w:val="none" w:sz="0" w:space="0" w:color="auto"/>
                      </w:divBdr>
                    </w:div>
                  </w:divsChild>
                </w:div>
                <w:div w:id="1293292734">
                  <w:marLeft w:val="0"/>
                  <w:marRight w:val="0"/>
                  <w:marTop w:val="0"/>
                  <w:marBottom w:val="0"/>
                  <w:divBdr>
                    <w:top w:val="none" w:sz="0" w:space="0" w:color="auto"/>
                    <w:left w:val="none" w:sz="0" w:space="0" w:color="auto"/>
                    <w:bottom w:val="none" w:sz="0" w:space="0" w:color="auto"/>
                    <w:right w:val="none" w:sz="0" w:space="0" w:color="auto"/>
                  </w:divBdr>
                  <w:divsChild>
                    <w:div w:id="341246808">
                      <w:marLeft w:val="0"/>
                      <w:marRight w:val="0"/>
                      <w:marTop w:val="0"/>
                      <w:marBottom w:val="0"/>
                      <w:divBdr>
                        <w:top w:val="none" w:sz="0" w:space="0" w:color="auto"/>
                        <w:left w:val="none" w:sz="0" w:space="0" w:color="auto"/>
                        <w:bottom w:val="none" w:sz="0" w:space="0" w:color="auto"/>
                        <w:right w:val="none" w:sz="0" w:space="0" w:color="auto"/>
                      </w:divBdr>
                    </w:div>
                    <w:div w:id="630552607">
                      <w:marLeft w:val="0"/>
                      <w:marRight w:val="0"/>
                      <w:marTop w:val="0"/>
                      <w:marBottom w:val="0"/>
                      <w:divBdr>
                        <w:top w:val="none" w:sz="0" w:space="0" w:color="auto"/>
                        <w:left w:val="none" w:sz="0" w:space="0" w:color="auto"/>
                        <w:bottom w:val="none" w:sz="0" w:space="0" w:color="auto"/>
                        <w:right w:val="none" w:sz="0" w:space="0" w:color="auto"/>
                      </w:divBdr>
                    </w:div>
                    <w:div w:id="652104482">
                      <w:marLeft w:val="0"/>
                      <w:marRight w:val="0"/>
                      <w:marTop w:val="0"/>
                      <w:marBottom w:val="0"/>
                      <w:divBdr>
                        <w:top w:val="none" w:sz="0" w:space="0" w:color="auto"/>
                        <w:left w:val="none" w:sz="0" w:space="0" w:color="auto"/>
                        <w:bottom w:val="none" w:sz="0" w:space="0" w:color="auto"/>
                        <w:right w:val="none" w:sz="0" w:space="0" w:color="auto"/>
                      </w:divBdr>
                    </w:div>
                    <w:div w:id="672800416">
                      <w:marLeft w:val="0"/>
                      <w:marRight w:val="0"/>
                      <w:marTop w:val="0"/>
                      <w:marBottom w:val="0"/>
                      <w:divBdr>
                        <w:top w:val="none" w:sz="0" w:space="0" w:color="auto"/>
                        <w:left w:val="none" w:sz="0" w:space="0" w:color="auto"/>
                        <w:bottom w:val="none" w:sz="0" w:space="0" w:color="auto"/>
                        <w:right w:val="none" w:sz="0" w:space="0" w:color="auto"/>
                      </w:divBdr>
                    </w:div>
                    <w:div w:id="1052920975">
                      <w:marLeft w:val="0"/>
                      <w:marRight w:val="0"/>
                      <w:marTop w:val="0"/>
                      <w:marBottom w:val="0"/>
                      <w:divBdr>
                        <w:top w:val="none" w:sz="0" w:space="0" w:color="auto"/>
                        <w:left w:val="none" w:sz="0" w:space="0" w:color="auto"/>
                        <w:bottom w:val="none" w:sz="0" w:space="0" w:color="auto"/>
                        <w:right w:val="none" w:sz="0" w:space="0" w:color="auto"/>
                      </w:divBdr>
                    </w:div>
                    <w:div w:id="1293243936">
                      <w:marLeft w:val="0"/>
                      <w:marRight w:val="0"/>
                      <w:marTop w:val="0"/>
                      <w:marBottom w:val="0"/>
                      <w:divBdr>
                        <w:top w:val="none" w:sz="0" w:space="0" w:color="auto"/>
                        <w:left w:val="none" w:sz="0" w:space="0" w:color="auto"/>
                        <w:bottom w:val="none" w:sz="0" w:space="0" w:color="auto"/>
                        <w:right w:val="none" w:sz="0" w:space="0" w:color="auto"/>
                      </w:divBdr>
                    </w:div>
                    <w:div w:id="1557081433">
                      <w:marLeft w:val="0"/>
                      <w:marRight w:val="0"/>
                      <w:marTop w:val="0"/>
                      <w:marBottom w:val="0"/>
                      <w:divBdr>
                        <w:top w:val="none" w:sz="0" w:space="0" w:color="auto"/>
                        <w:left w:val="none" w:sz="0" w:space="0" w:color="auto"/>
                        <w:bottom w:val="none" w:sz="0" w:space="0" w:color="auto"/>
                        <w:right w:val="none" w:sz="0" w:space="0" w:color="auto"/>
                      </w:divBdr>
                    </w:div>
                    <w:div w:id="1707559905">
                      <w:marLeft w:val="0"/>
                      <w:marRight w:val="0"/>
                      <w:marTop w:val="0"/>
                      <w:marBottom w:val="0"/>
                      <w:divBdr>
                        <w:top w:val="none" w:sz="0" w:space="0" w:color="auto"/>
                        <w:left w:val="none" w:sz="0" w:space="0" w:color="auto"/>
                        <w:bottom w:val="none" w:sz="0" w:space="0" w:color="auto"/>
                        <w:right w:val="none" w:sz="0" w:space="0" w:color="auto"/>
                      </w:divBdr>
                    </w:div>
                    <w:div w:id="179032136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59146644">
          <w:marLeft w:val="0"/>
          <w:marRight w:val="0"/>
          <w:marTop w:val="0"/>
          <w:marBottom w:val="0"/>
          <w:divBdr>
            <w:top w:val="none" w:sz="0" w:space="0" w:color="auto"/>
            <w:left w:val="none" w:sz="0" w:space="0" w:color="auto"/>
            <w:bottom w:val="none" w:sz="0" w:space="0" w:color="auto"/>
            <w:right w:val="none" w:sz="0" w:space="0" w:color="auto"/>
          </w:divBdr>
        </w:div>
        <w:div w:id="279923966">
          <w:marLeft w:val="0"/>
          <w:marRight w:val="0"/>
          <w:marTop w:val="0"/>
          <w:marBottom w:val="0"/>
          <w:divBdr>
            <w:top w:val="none" w:sz="0" w:space="0" w:color="auto"/>
            <w:left w:val="none" w:sz="0" w:space="0" w:color="auto"/>
            <w:bottom w:val="none" w:sz="0" w:space="0" w:color="auto"/>
            <w:right w:val="none" w:sz="0" w:space="0" w:color="auto"/>
          </w:divBdr>
        </w:div>
        <w:div w:id="324936444">
          <w:marLeft w:val="0"/>
          <w:marRight w:val="0"/>
          <w:marTop w:val="0"/>
          <w:marBottom w:val="0"/>
          <w:divBdr>
            <w:top w:val="none" w:sz="0" w:space="0" w:color="auto"/>
            <w:left w:val="none" w:sz="0" w:space="0" w:color="auto"/>
            <w:bottom w:val="none" w:sz="0" w:space="0" w:color="auto"/>
            <w:right w:val="none" w:sz="0" w:space="0" w:color="auto"/>
          </w:divBdr>
        </w:div>
        <w:div w:id="340275852">
          <w:marLeft w:val="0"/>
          <w:marRight w:val="0"/>
          <w:marTop w:val="0"/>
          <w:marBottom w:val="0"/>
          <w:divBdr>
            <w:top w:val="none" w:sz="0" w:space="0" w:color="auto"/>
            <w:left w:val="none" w:sz="0" w:space="0" w:color="auto"/>
            <w:bottom w:val="none" w:sz="0" w:space="0" w:color="auto"/>
            <w:right w:val="none" w:sz="0" w:space="0" w:color="auto"/>
          </w:divBdr>
        </w:div>
        <w:div w:id="340669040">
          <w:marLeft w:val="0"/>
          <w:marRight w:val="0"/>
          <w:marTop w:val="0"/>
          <w:marBottom w:val="0"/>
          <w:divBdr>
            <w:top w:val="none" w:sz="0" w:space="0" w:color="auto"/>
            <w:left w:val="none" w:sz="0" w:space="0" w:color="auto"/>
            <w:bottom w:val="none" w:sz="0" w:space="0" w:color="auto"/>
            <w:right w:val="none" w:sz="0" w:space="0" w:color="auto"/>
          </w:divBdr>
        </w:div>
        <w:div w:id="440220763">
          <w:marLeft w:val="0"/>
          <w:marRight w:val="0"/>
          <w:marTop w:val="0"/>
          <w:marBottom w:val="0"/>
          <w:divBdr>
            <w:top w:val="none" w:sz="0" w:space="0" w:color="auto"/>
            <w:left w:val="none" w:sz="0" w:space="0" w:color="auto"/>
            <w:bottom w:val="none" w:sz="0" w:space="0" w:color="auto"/>
            <w:right w:val="none" w:sz="0" w:space="0" w:color="auto"/>
          </w:divBdr>
          <w:divsChild>
            <w:div w:id="736822173">
              <w:marLeft w:val="-75"/>
              <w:marRight w:val="0"/>
              <w:marTop w:val="30"/>
              <w:marBottom w:val="30"/>
              <w:divBdr>
                <w:top w:val="none" w:sz="0" w:space="0" w:color="auto"/>
                <w:left w:val="none" w:sz="0" w:space="0" w:color="auto"/>
                <w:bottom w:val="none" w:sz="0" w:space="0" w:color="auto"/>
                <w:right w:val="none" w:sz="0" w:space="0" w:color="auto"/>
              </w:divBdr>
              <w:divsChild>
                <w:div w:id="913124696">
                  <w:marLeft w:val="0"/>
                  <w:marRight w:val="0"/>
                  <w:marTop w:val="0"/>
                  <w:marBottom w:val="0"/>
                  <w:divBdr>
                    <w:top w:val="none" w:sz="0" w:space="0" w:color="auto"/>
                    <w:left w:val="none" w:sz="0" w:space="0" w:color="auto"/>
                    <w:bottom w:val="none" w:sz="0" w:space="0" w:color="auto"/>
                    <w:right w:val="none" w:sz="0" w:space="0" w:color="auto"/>
                  </w:divBdr>
                  <w:divsChild>
                    <w:div w:id="552932340">
                      <w:marLeft w:val="0"/>
                      <w:marRight w:val="0"/>
                      <w:marTop w:val="0"/>
                      <w:marBottom w:val="0"/>
                      <w:divBdr>
                        <w:top w:val="none" w:sz="0" w:space="0" w:color="auto"/>
                        <w:left w:val="none" w:sz="0" w:space="0" w:color="auto"/>
                        <w:bottom w:val="none" w:sz="0" w:space="0" w:color="auto"/>
                        <w:right w:val="none" w:sz="0" w:space="0" w:color="auto"/>
                      </w:divBdr>
                    </w:div>
                    <w:div w:id="1954559685">
                      <w:marLeft w:val="0"/>
                      <w:marRight w:val="0"/>
                      <w:marTop w:val="0"/>
                      <w:marBottom w:val="0"/>
                      <w:divBdr>
                        <w:top w:val="none" w:sz="0" w:space="0" w:color="auto"/>
                        <w:left w:val="none" w:sz="0" w:space="0" w:color="auto"/>
                        <w:bottom w:val="none" w:sz="0" w:space="0" w:color="auto"/>
                        <w:right w:val="none" w:sz="0" w:space="0" w:color="auto"/>
                      </w:divBdr>
                    </w:div>
                  </w:divsChild>
                </w:div>
                <w:div w:id="1161504834">
                  <w:marLeft w:val="0"/>
                  <w:marRight w:val="0"/>
                  <w:marTop w:val="0"/>
                  <w:marBottom w:val="0"/>
                  <w:divBdr>
                    <w:top w:val="none" w:sz="0" w:space="0" w:color="auto"/>
                    <w:left w:val="none" w:sz="0" w:space="0" w:color="auto"/>
                    <w:bottom w:val="none" w:sz="0" w:space="0" w:color="auto"/>
                    <w:right w:val="none" w:sz="0" w:space="0" w:color="auto"/>
                  </w:divBdr>
                  <w:divsChild>
                    <w:div w:id="1125107">
                      <w:marLeft w:val="0"/>
                      <w:marRight w:val="0"/>
                      <w:marTop w:val="0"/>
                      <w:marBottom w:val="0"/>
                      <w:divBdr>
                        <w:top w:val="none" w:sz="0" w:space="0" w:color="auto"/>
                        <w:left w:val="none" w:sz="0" w:space="0" w:color="auto"/>
                        <w:bottom w:val="none" w:sz="0" w:space="0" w:color="auto"/>
                        <w:right w:val="none" w:sz="0" w:space="0" w:color="auto"/>
                      </w:divBdr>
                    </w:div>
                  </w:divsChild>
                </w:div>
                <w:div w:id="1975135222">
                  <w:marLeft w:val="0"/>
                  <w:marRight w:val="0"/>
                  <w:marTop w:val="0"/>
                  <w:marBottom w:val="0"/>
                  <w:divBdr>
                    <w:top w:val="none" w:sz="0" w:space="0" w:color="auto"/>
                    <w:left w:val="none" w:sz="0" w:space="0" w:color="auto"/>
                    <w:bottom w:val="none" w:sz="0" w:space="0" w:color="auto"/>
                    <w:right w:val="none" w:sz="0" w:space="0" w:color="auto"/>
                  </w:divBdr>
                  <w:divsChild>
                    <w:div w:id="202578741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441000149">
          <w:marLeft w:val="0"/>
          <w:marRight w:val="0"/>
          <w:marTop w:val="0"/>
          <w:marBottom w:val="0"/>
          <w:divBdr>
            <w:top w:val="none" w:sz="0" w:space="0" w:color="auto"/>
            <w:left w:val="none" w:sz="0" w:space="0" w:color="auto"/>
            <w:bottom w:val="none" w:sz="0" w:space="0" w:color="auto"/>
            <w:right w:val="none" w:sz="0" w:space="0" w:color="auto"/>
          </w:divBdr>
        </w:div>
        <w:div w:id="450520658">
          <w:marLeft w:val="0"/>
          <w:marRight w:val="0"/>
          <w:marTop w:val="0"/>
          <w:marBottom w:val="0"/>
          <w:divBdr>
            <w:top w:val="none" w:sz="0" w:space="0" w:color="auto"/>
            <w:left w:val="none" w:sz="0" w:space="0" w:color="auto"/>
            <w:bottom w:val="none" w:sz="0" w:space="0" w:color="auto"/>
            <w:right w:val="none" w:sz="0" w:space="0" w:color="auto"/>
          </w:divBdr>
        </w:div>
        <w:div w:id="465854288">
          <w:marLeft w:val="0"/>
          <w:marRight w:val="0"/>
          <w:marTop w:val="0"/>
          <w:marBottom w:val="0"/>
          <w:divBdr>
            <w:top w:val="none" w:sz="0" w:space="0" w:color="auto"/>
            <w:left w:val="none" w:sz="0" w:space="0" w:color="auto"/>
            <w:bottom w:val="none" w:sz="0" w:space="0" w:color="auto"/>
            <w:right w:val="none" w:sz="0" w:space="0" w:color="auto"/>
          </w:divBdr>
        </w:div>
        <w:div w:id="514542001">
          <w:marLeft w:val="0"/>
          <w:marRight w:val="0"/>
          <w:marTop w:val="0"/>
          <w:marBottom w:val="0"/>
          <w:divBdr>
            <w:top w:val="none" w:sz="0" w:space="0" w:color="auto"/>
            <w:left w:val="none" w:sz="0" w:space="0" w:color="auto"/>
            <w:bottom w:val="none" w:sz="0" w:space="0" w:color="auto"/>
            <w:right w:val="none" w:sz="0" w:space="0" w:color="auto"/>
          </w:divBdr>
        </w:div>
        <w:div w:id="516038259">
          <w:marLeft w:val="0"/>
          <w:marRight w:val="0"/>
          <w:marTop w:val="0"/>
          <w:marBottom w:val="0"/>
          <w:divBdr>
            <w:top w:val="none" w:sz="0" w:space="0" w:color="auto"/>
            <w:left w:val="none" w:sz="0" w:space="0" w:color="auto"/>
            <w:bottom w:val="none" w:sz="0" w:space="0" w:color="auto"/>
            <w:right w:val="none" w:sz="0" w:space="0" w:color="auto"/>
          </w:divBdr>
        </w:div>
        <w:div w:id="527988352">
          <w:marLeft w:val="0"/>
          <w:marRight w:val="0"/>
          <w:marTop w:val="0"/>
          <w:marBottom w:val="0"/>
          <w:divBdr>
            <w:top w:val="none" w:sz="0" w:space="0" w:color="auto"/>
            <w:left w:val="none" w:sz="0" w:space="0" w:color="auto"/>
            <w:bottom w:val="none" w:sz="0" w:space="0" w:color="auto"/>
            <w:right w:val="none" w:sz="0" w:space="0" w:color="auto"/>
          </w:divBdr>
        </w:div>
        <w:div w:id="566959849">
          <w:marLeft w:val="0"/>
          <w:marRight w:val="0"/>
          <w:marTop w:val="0"/>
          <w:marBottom w:val="0"/>
          <w:divBdr>
            <w:top w:val="none" w:sz="0" w:space="0" w:color="auto"/>
            <w:left w:val="none" w:sz="0" w:space="0" w:color="auto"/>
            <w:bottom w:val="none" w:sz="0" w:space="0" w:color="auto"/>
            <w:right w:val="none" w:sz="0" w:space="0" w:color="auto"/>
          </w:divBdr>
        </w:div>
        <w:div w:id="617565836">
          <w:marLeft w:val="0"/>
          <w:marRight w:val="0"/>
          <w:marTop w:val="0"/>
          <w:marBottom w:val="0"/>
          <w:divBdr>
            <w:top w:val="none" w:sz="0" w:space="0" w:color="auto"/>
            <w:left w:val="none" w:sz="0" w:space="0" w:color="auto"/>
            <w:bottom w:val="none" w:sz="0" w:space="0" w:color="auto"/>
            <w:right w:val="none" w:sz="0" w:space="0" w:color="auto"/>
          </w:divBdr>
        </w:div>
        <w:div w:id="692805825">
          <w:marLeft w:val="0"/>
          <w:marRight w:val="0"/>
          <w:marTop w:val="0"/>
          <w:marBottom w:val="0"/>
          <w:divBdr>
            <w:top w:val="none" w:sz="0" w:space="0" w:color="auto"/>
            <w:left w:val="none" w:sz="0" w:space="0" w:color="auto"/>
            <w:bottom w:val="none" w:sz="0" w:space="0" w:color="auto"/>
            <w:right w:val="none" w:sz="0" w:space="0" w:color="auto"/>
          </w:divBdr>
        </w:div>
        <w:div w:id="696466776">
          <w:marLeft w:val="0"/>
          <w:marRight w:val="0"/>
          <w:marTop w:val="0"/>
          <w:marBottom w:val="0"/>
          <w:divBdr>
            <w:top w:val="none" w:sz="0" w:space="0" w:color="auto"/>
            <w:left w:val="none" w:sz="0" w:space="0" w:color="auto"/>
            <w:bottom w:val="none" w:sz="0" w:space="0" w:color="auto"/>
            <w:right w:val="none" w:sz="0" w:space="0" w:color="auto"/>
          </w:divBdr>
        </w:div>
        <w:div w:id="714039691">
          <w:marLeft w:val="0"/>
          <w:marRight w:val="0"/>
          <w:marTop w:val="0"/>
          <w:marBottom w:val="0"/>
          <w:divBdr>
            <w:top w:val="none" w:sz="0" w:space="0" w:color="auto"/>
            <w:left w:val="none" w:sz="0" w:space="0" w:color="auto"/>
            <w:bottom w:val="none" w:sz="0" w:space="0" w:color="auto"/>
            <w:right w:val="none" w:sz="0" w:space="0" w:color="auto"/>
          </w:divBdr>
        </w:div>
        <w:div w:id="726495646">
          <w:marLeft w:val="0"/>
          <w:marRight w:val="0"/>
          <w:marTop w:val="0"/>
          <w:marBottom w:val="0"/>
          <w:divBdr>
            <w:top w:val="none" w:sz="0" w:space="0" w:color="auto"/>
            <w:left w:val="none" w:sz="0" w:space="0" w:color="auto"/>
            <w:bottom w:val="none" w:sz="0" w:space="0" w:color="auto"/>
            <w:right w:val="none" w:sz="0" w:space="0" w:color="auto"/>
          </w:divBdr>
        </w:div>
        <w:div w:id="748619937">
          <w:marLeft w:val="0"/>
          <w:marRight w:val="0"/>
          <w:marTop w:val="0"/>
          <w:marBottom w:val="0"/>
          <w:divBdr>
            <w:top w:val="none" w:sz="0" w:space="0" w:color="auto"/>
            <w:left w:val="none" w:sz="0" w:space="0" w:color="auto"/>
            <w:bottom w:val="none" w:sz="0" w:space="0" w:color="auto"/>
            <w:right w:val="none" w:sz="0" w:space="0" w:color="auto"/>
          </w:divBdr>
        </w:div>
        <w:div w:id="755710906">
          <w:marLeft w:val="0"/>
          <w:marRight w:val="0"/>
          <w:marTop w:val="0"/>
          <w:marBottom w:val="0"/>
          <w:divBdr>
            <w:top w:val="none" w:sz="0" w:space="0" w:color="auto"/>
            <w:left w:val="none" w:sz="0" w:space="0" w:color="auto"/>
            <w:bottom w:val="none" w:sz="0" w:space="0" w:color="auto"/>
            <w:right w:val="none" w:sz="0" w:space="0" w:color="auto"/>
          </w:divBdr>
        </w:div>
        <w:div w:id="782461781">
          <w:marLeft w:val="0"/>
          <w:marRight w:val="0"/>
          <w:marTop w:val="0"/>
          <w:marBottom w:val="0"/>
          <w:divBdr>
            <w:top w:val="none" w:sz="0" w:space="0" w:color="auto"/>
            <w:left w:val="none" w:sz="0" w:space="0" w:color="auto"/>
            <w:bottom w:val="none" w:sz="0" w:space="0" w:color="auto"/>
            <w:right w:val="none" w:sz="0" w:space="0" w:color="auto"/>
          </w:divBdr>
          <w:divsChild>
            <w:div w:id="435100048">
              <w:marLeft w:val="-75"/>
              <w:marRight w:val="0"/>
              <w:marTop w:val="30"/>
              <w:marBottom w:val="30"/>
              <w:divBdr>
                <w:top w:val="none" w:sz="0" w:space="0" w:color="auto"/>
                <w:left w:val="none" w:sz="0" w:space="0" w:color="auto"/>
                <w:bottom w:val="none" w:sz="0" w:space="0" w:color="auto"/>
                <w:right w:val="none" w:sz="0" w:space="0" w:color="auto"/>
              </w:divBdr>
              <w:divsChild>
                <w:div w:id="396439132">
                  <w:marLeft w:val="0"/>
                  <w:marRight w:val="0"/>
                  <w:marTop w:val="0"/>
                  <w:marBottom w:val="0"/>
                  <w:divBdr>
                    <w:top w:val="none" w:sz="0" w:space="0" w:color="auto"/>
                    <w:left w:val="none" w:sz="0" w:space="0" w:color="auto"/>
                    <w:bottom w:val="none" w:sz="0" w:space="0" w:color="auto"/>
                    <w:right w:val="none" w:sz="0" w:space="0" w:color="auto"/>
                  </w:divBdr>
                  <w:divsChild>
                    <w:div w:id="207109477">
                      <w:marLeft w:val="0"/>
                      <w:marRight w:val="0"/>
                      <w:marTop w:val="0"/>
                      <w:marBottom w:val="0"/>
                      <w:divBdr>
                        <w:top w:val="none" w:sz="0" w:space="0" w:color="auto"/>
                        <w:left w:val="none" w:sz="0" w:space="0" w:color="auto"/>
                        <w:bottom w:val="none" w:sz="0" w:space="0" w:color="auto"/>
                        <w:right w:val="none" w:sz="0" w:space="0" w:color="auto"/>
                      </w:divBdr>
                    </w:div>
                    <w:div w:id="1959486348">
                      <w:marLeft w:val="0"/>
                      <w:marRight w:val="0"/>
                      <w:marTop w:val="0"/>
                      <w:marBottom w:val="0"/>
                      <w:divBdr>
                        <w:top w:val="none" w:sz="0" w:space="0" w:color="auto"/>
                        <w:left w:val="none" w:sz="0" w:space="0" w:color="auto"/>
                        <w:bottom w:val="none" w:sz="0" w:space="0" w:color="auto"/>
                        <w:right w:val="none" w:sz="0" w:space="0" w:color="auto"/>
                      </w:divBdr>
                    </w:div>
                  </w:divsChild>
                </w:div>
                <w:div w:id="609317676">
                  <w:marLeft w:val="0"/>
                  <w:marRight w:val="0"/>
                  <w:marTop w:val="0"/>
                  <w:marBottom w:val="0"/>
                  <w:divBdr>
                    <w:top w:val="none" w:sz="0" w:space="0" w:color="auto"/>
                    <w:left w:val="none" w:sz="0" w:space="0" w:color="auto"/>
                    <w:bottom w:val="none" w:sz="0" w:space="0" w:color="auto"/>
                    <w:right w:val="none" w:sz="0" w:space="0" w:color="auto"/>
                  </w:divBdr>
                  <w:divsChild>
                    <w:div w:id="1594703517">
                      <w:marLeft w:val="0"/>
                      <w:marRight w:val="0"/>
                      <w:marTop w:val="0"/>
                      <w:marBottom w:val="0"/>
                      <w:divBdr>
                        <w:top w:val="none" w:sz="0" w:space="0" w:color="auto"/>
                        <w:left w:val="none" w:sz="0" w:space="0" w:color="auto"/>
                        <w:bottom w:val="none" w:sz="0" w:space="0" w:color="auto"/>
                        <w:right w:val="none" w:sz="0" w:space="0" w:color="auto"/>
                      </w:divBdr>
                    </w:div>
                  </w:divsChild>
                </w:div>
                <w:div w:id="1978609907">
                  <w:marLeft w:val="0"/>
                  <w:marRight w:val="0"/>
                  <w:marTop w:val="0"/>
                  <w:marBottom w:val="0"/>
                  <w:divBdr>
                    <w:top w:val="none" w:sz="0" w:space="0" w:color="auto"/>
                    <w:left w:val="none" w:sz="0" w:space="0" w:color="auto"/>
                    <w:bottom w:val="none" w:sz="0" w:space="0" w:color="auto"/>
                    <w:right w:val="none" w:sz="0" w:space="0" w:color="auto"/>
                  </w:divBdr>
                  <w:divsChild>
                    <w:div w:id="16830111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786660691">
          <w:marLeft w:val="0"/>
          <w:marRight w:val="0"/>
          <w:marTop w:val="0"/>
          <w:marBottom w:val="0"/>
          <w:divBdr>
            <w:top w:val="none" w:sz="0" w:space="0" w:color="auto"/>
            <w:left w:val="none" w:sz="0" w:space="0" w:color="auto"/>
            <w:bottom w:val="none" w:sz="0" w:space="0" w:color="auto"/>
            <w:right w:val="none" w:sz="0" w:space="0" w:color="auto"/>
          </w:divBdr>
        </w:div>
        <w:div w:id="823662802">
          <w:marLeft w:val="0"/>
          <w:marRight w:val="0"/>
          <w:marTop w:val="0"/>
          <w:marBottom w:val="0"/>
          <w:divBdr>
            <w:top w:val="none" w:sz="0" w:space="0" w:color="auto"/>
            <w:left w:val="none" w:sz="0" w:space="0" w:color="auto"/>
            <w:bottom w:val="none" w:sz="0" w:space="0" w:color="auto"/>
            <w:right w:val="none" w:sz="0" w:space="0" w:color="auto"/>
          </w:divBdr>
          <w:divsChild>
            <w:div w:id="990329678">
              <w:marLeft w:val="-75"/>
              <w:marRight w:val="0"/>
              <w:marTop w:val="30"/>
              <w:marBottom w:val="30"/>
              <w:divBdr>
                <w:top w:val="none" w:sz="0" w:space="0" w:color="auto"/>
                <w:left w:val="none" w:sz="0" w:space="0" w:color="auto"/>
                <w:bottom w:val="none" w:sz="0" w:space="0" w:color="auto"/>
                <w:right w:val="none" w:sz="0" w:space="0" w:color="auto"/>
              </w:divBdr>
              <w:divsChild>
                <w:div w:id="613561650">
                  <w:marLeft w:val="0"/>
                  <w:marRight w:val="0"/>
                  <w:marTop w:val="0"/>
                  <w:marBottom w:val="0"/>
                  <w:divBdr>
                    <w:top w:val="none" w:sz="0" w:space="0" w:color="auto"/>
                    <w:left w:val="none" w:sz="0" w:space="0" w:color="auto"/>
                    <w:bottom w:val="none" w:sz="0" w:space="0" w:color="auto"/>
                    <w:right w:val="none" w:sz="0" w:space="0" w:color="auto"/>
                  </w:divBdr>
                  <w:divsChild>
                    <w:div w:id="400713654">
                      <w:marLeft w:val="0"/>
                      <w:marRight w:val="0"/>
                      <w:marTop w:val="0"/>
                      <w:marBottom w:val="0"/>
                      <w:divBdr>
                        <w:top w:val="none" w:sz="0" w:space="0" w:color="auto"/>
                        <w:left w:val="none" w:sz="0" w:space="0" w:color="auto"/>
                        <w:bottom w:val="none" w:sz="0" w:space="0" w:color="auto"/>
                        <w:right w:val="none" w:sz="0" w:space="0" w:color="auto"/>
                      </w:divBdr>
                    </w:div>
                    <w:div w:id="1420565747">
                      <w:marLeft w:val="0"/>
                      <w:marRight w:val="0"/>
                      <w:marTop w:val="0"/>
                      <w:marBottom w:val="0"/>
                      <w:divBdr>
                        <w:top w:val="none" w:sz="0" w:space="0" w:color="auto"/>
                        <w:left w:val="none" w:sz="0" w:space="0" w:color="auto"/>
                        <w:bottom w:val="none" w:sz="0" w:space="0" w:color="auto"/>
                        <w:right w:val="none" w:sz="0" w:space="0" w:color="auto"/>
                      </w:divBdr>
                    </w:div>
                    <w:div w:id="1466198107">
                      <w:marLeft w:val="0"/>
                      <w:marRight w:val="0"/>
                      <w:marTop w:val="0"/>
                      <w:marBottom w:val="0"/>
                      <w:divBdr>
                        <w:top w:val="none" w:sz="0" w:space="0" w:color="auto"/>
                        <w:left w:val="none" w:sz="0" w:space="0" w:color="auto"/>
                        <w:bottom w:val="none" w:sz="0" w:space="0" w:color="auto"/>
                        <w:right w:val="none" w:sz="0" w:space="0" w:color="auto"/>
                      </w:divBdr>
                    </w:div>
                    <w:div w:id="1650590599">
                      <w:marLeft w:val="0"/>
                      <w:marRight w:val="0"/>
                      <w:marTop w:val="0"/>
                      <w:marBottom w:val="0"/>
                      <w:divBdr>
                        <w:top w:val="none" w:sz="0" w:space="0" w:color="auto"/>
                        <w:left w:val="none" w:sz="0" w:space="0" w:color="auto"/>
                        <w:bottom w:val="none" w:sz="0" w:space="0" w:color="auto"/>
                        <w:right w:val="none" w:sz="0" w:space="0" w:color="auto"/>
                      </w:divBdr>
                    </w:div>
                  </w:divsChild>
                </w:div>
                <w:div w:id="1074006420">
                  <w:marLeft w:val="0"/>
                  <w:marRight w:val="0"/>
                  <w:marTop w:val="0"/>
                  <w:marBottom w:val="0"/>
                  <w:divBdr>
                    <w:top w:val="none" w:sz="0" w:space="0" w:color="auto"/>
                    <w:left w:val="none" w:sz="0" w:space="0" w:color="auto"/>
                    <w:bottom w:val="none" w:sz="0" w:space="0" w:color="auto"/>
                    <w:right w:val="none" w:sz="0" w:space="0" w:color="auto"/>
                  </w:divBdr>
                  <w:divsChild>
                    <w:div w:id="624698166">
                      <w:marLeft w:val="0"/>
                      <w:marRight w:val="0"/>
                      <w:marTop w:val="0"/>
                      <w:marBottom w:val="0"/>
                      <w:divBdr>
                        <w:top w:val="none" w:sz="0" w:space="0" w:color="auto"/>
                        <w:left w:val="none" w:sz="0" w:space="0" w:color="auto"/>
                        <w:bottom w:val="none" w:sz="0" w:space="0" w:color="auto"/>
                        <w:right w:val="none" w:sz="0" w:space="0" w:color="auto"/>
                      </w:divBdr>
                    </w:div>
                    <w:div w:id="828523523">
                      <w:marLeft w:val="0"/>
                      <w:marRight w:val="0"/>
                      <w:marTop w:val="0"/>
                      <w:marBottom w:val="0"/>
                      <w:divBdr>
                        <w:top w:val="none" w:sz="0" w:space="0" w:color="auto"/>
                        <w:left w:val="none" w:sz="0" w:space="0" w:color="auto"/>
                        <w:bottom w:val="none" w:sz="0" w:space="0" w:color="auto"/>
                        <w:right w:val="none" w:sz="0" w:space="0" w:color="auto"/>
                      </w:divBdr>
                    </w:div>
                    <w:div w:id="1139762394">
                      <w:marLeft w:val="0"/>
                      <w:marRight w:val="0"/>
                      <w:marTop w:val="0"/>
                      <w:marBottom w:val="0"/>
                      <w:divBdr>
                        <w:top w:val="none" w:sz="0" w:space="0" w:color="auto"/>
                        <w:left w:val="none" w:sz="0" w:space="0" w:color="auto"/>
                        <w:bottom w:val="none" w:sz="0" w:space="0" w:color="auto"/>
                        <w:right w:val="none" w:sz="0" w:space="0" w:color="auto"/>
                      </w:divBdr>
                    </w:div>
                    <w:div w:id="1196384539">
                      <w:marLeft w:val="0"/>
                      <w:marRight w:val="0"/>
                      <w:marTop w:val="0"/>
                      <w:marBottom w:val="0"/>
                      <w:divBdr>
                        <w:top w:val="none" w:sz="0" w:space="0" w:color="auto"/>
                        <w:left w:val="none" w:sz="0" w:space="0" w:color="auto"/>
                        <w:bottom w:val="none" w:sz="0" w:space="0" w:color="auto"/>
                        <w:right w:val="none" w:sz="0" w:space="0" w:color="auto"/>
                      </w:divBdr>
                    </w:div>
                    <w:div w:id="1311910500">
                      <w:marLeft w:val="0"/>
                      <w:marRight w:val="0"/>
                      <w:marTop w:val="0"/>
                      <w:marBottom w:val="0"/>
                      <w:divBdr>
                        <w:top w:val="none" w:sz="0" w:space="0" w:color="auto"/>
                        <w:left w:val="none" w:sz="0" w:space="0" w:color="auto"/>
                        <w:bottom w:val="none" w:sz="0" w:space="0" w:color="auto"/>
                        <w:right w:val="none" w:sz="0" w:space="0" w:color="auto"/>
                      </w:divBdr>
                    </w:div>
                    <w:div w:id="1658412707">
                      <w:marLeft w:val="0"/>
                      <w:marRight w:val="0"/>
                      <w:marTop w:val="0"/>
                      <w:marBottom w:val="0"/>
                      <w:divBdr>
                        <w:top w:val="none" w:sz="0" w:space="0" w:color="auto"/>
                        <w:left w:val="none" w:sz="0" w:space="0" w:color="auto"/>
                        <w:bottom w:val="none" w:sz="0" w:space="0" w:color="auto"/>
                        <w:right w:val="none" w:sz="0" w:space="0" w:color="auto"/>
                      </w:divBdr>
                    </w:div>
                    <w:div w:id="1792161131">
                      <w:marLeft w:val="0"/>
                      <w:marRight w:val="0"/>
                      <w:marTop w:val="0"/>
                      <w:marBottom w:val="0"/>
                      <w:divBdr>
                        <w:top w:val="none" w:sz="0" w:space="0" w:color="auto"/>
                        <w:left w:val="none" w:sz="0" w:space="0" w:color="auto"/>
                        <w:bottom w:val="none" w:sz="0" w:space="0" w:color="auto"/>
                        <w:right w:val="none" w:sz="0" w:space="0" w:color="auto"/>
                      </w:divBdr>
                    </w:div>
                    <w:div w:id="1851217093">
                      <w:marLeft w:val="0"/>
                      <w:marRight w:val="0"/>
                      <w:marTop w:val="0"/>
                      <w:marBottom w:val="0"/>
                      <w:divBdr>
                        <w:top w:val="none" w:sz="0" w:space="0" w:color="auto"/>
                        <w:left w:val="none" w:sz="0" w:space="0" w:color="auto"/>
                        <w:bottom w:val="none" w:sz="0" w:space="0" w:color="auto"/>
                        <w:right w:val="none" w:sz="0" w:space="0" w:color="auto"/>
                      </w:divBdr>
                    </w:div>
                  </w:divsChild>
                </w:div>
                <w:div w:id="1832987781">
                  <w:marLeft w:val="0"/>
                  <w:marRight w:val="0"/>
                  <w:marTop w:val="0"/>
                  <w:marBottom w:val="0"/>
                  <w:divBdr>
                    <w:top w:val="none" w:sz="0" w:space="0" w:color="auto"/>
                    <w:left w:val="none" w:sz="0" w:space="0" w:color="auto"/>
                    <w:bottom w:val="none" w:sz="0" w:space="0" w:color="auto"/>
                    <w:right w:val="none" w:sz="0" w:space="0" w:color="auto"/>
                  </w:divBdr>
                  <w:divsChild>
                    <w:div w:id="43440376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830604802">
          <w:marLeft w:val="0"/>
          <w:marRight w:val="0"/>
          <w:marTop w:val="0"/>
          <w:marBottom w:val="0"/>
          <w:divBdr>
            <w:top w:val="none" w:sz="0" w:space="0" w:color="auto"/>
            <w:left w:val="none" w:sz="0" w:space="0" w:color="auto"/>
            <w:bottom w:val="none" w:sz="0" w:space="0" w:color="auto"/>
            <w:right w:val="none" w:sz="0" w:space="0" w:color="auto"/>
          </w:divBdr>
          <w:divsChild>
            <w:div w:id="404180999">
              <w:marLeft w:val="0"/>
              <w:marRight w:val="0"/>
              <w:marTop w:val="0"/>
              <w:marBottom w:val="0"/>
              <w:divBdr>
                <w:top w:val="none" w:sz="0" w:space="0" w:color="auto"/>
                <w:left w:val="none" w:sz="0" w:space="0" w:color="auto"/>
                <w:bottom w:val="none" w:sz="0" w:space="0" w:color="auto"/>
                <w:right w:val="none" w:sz="0" w:space="0" w:color="auto"/>
              </w:divBdr>
            </w:div>
          </w:divsChild>
        </w:div>
        <w:div w:id="836845821">
          <w:marLeft w:val="0"/>
          <w:marRight w:val="0"/>
          <w:marTop w:val="0"/>
          <w:marBottom w:val="0"/>
          <w:divBdr>
            <w:top w:val="none" w:sz="0" w:space="0" w:color="auto"/>
            <w:left w:val="none" w:sz="0" w:space="0" w:color="auto"/>
            <w:bottom w:val="none" w:sz="0" w:space="0" w:color="auto"/>
            <w:right w:val="none" w:sz="0" w:space="0" w:color="auto"/>
          </w:divBdr>
          <w:divsChild>
            <w:div w:id="1754231163">
              <w:marLeft w:val="0"/>
              <w:marRight w:val="0"/>
              <w:marTop w:val="0"/>
              <w:marBottom w:val="0"/>
              <w:divBdr>
                <w:top w:val="none" w:sz="0" w:space="0" w:color="auto"/>
                <w:left w:val="none" w:sz="0" w:space="0" w:color="auto"/>
                <w:bottom w:val="none" w:sz="0" w:space="0" w:color="auto"/>
                <w:right w:val="none" w:sz="0" w:space="0" w:color="auto"/>
              </w:divBdr>
            </w:div>
          </w:divsChild>
        </w:div>
        <w:div w:id="857767523">
          <w:marLeft w:val="0"/>
          <w:marRight w:val="0"/>
          <w:marTop w:val="0"/>
          <w:marBottom w:val="0"/>
          <w:divBdr>
            <w:top w:val="none" w:sz="0" w:space="0" w:color="auto"/>
            <w:left w:val="none" w:sz="0" w:space="0" w:color="auto"/>
            <w:bottom w:val="none" w:sz="0" w:space="0" w:color="auto"/>
            <w:right w:val="none" w:sz="0" w:space="0" w:color="auto"/>
          </w:divBdr>
        </w:div>
        <w:div w:id="889540888">
          <w:marLeft w:val="0"/>
          <w:marRight w:val="0"/>
          <w:marTop w:val="0"/>
          <w:marBottom w:val="0"/>
          <w:divBdr>
            <w:top w:val="none" w:sz="0" w:space="0" w:color="auto"/>
            <w:left w:val="none" w:sz="0" w:space="0" w:color="auto"/>
            <w:bottom w:val="none" w:sz="0" w:space="0" w:color="auto"/>
            <w:right w:val="none" w:sz="0" w:space="0" w:color="auto"/>
          </w:divBdr>
        </w:div>
        <w:div w:id="893585679">
          <w:marLeft w:val="0"/>
          <w:marRight w:val="0"/>
          <w:marTop w:val="0"/>
          <w:marBottom w:val="0"/>
          <w:divBdr>
            <w:top w:val="none" w:sz="0" w:space="0" w:color="auto"/>
            <w:left w:val="none" w:sz="0" w:space="0" w:color="auto"/>
            <w:bottom w:val="none" w:sz="0" w:space="0" w:color="auto"/>
            <w:right w:val="none" w:sz="0" w:space="0" w:color="auto"/>
          </w:divBdr>
        </w:div>
        <w:div w:id="900561610">
          <w:marLeft w:val="0"/>
          <w:marRight w:val="0"/>
          <w:marTop w:val="0"/>
          <w:marBottom w:val="0"/>
          <w:divBdr>
            <w:top w:val="none" w:sz="0" w:space="0" w:color="auto"/>
            <w:left w:val="none" w:sz="0" w:space="0" w:color="auto"/>
            <w:bottom w:val="none" w:sz="0" w:space="0" w:color="auto"/>
            <w:right w:val="none" w:sz="0" w:space="0" w:color="auto"/>
          </w:divBdr>
          <w:divsChild>
            <w:div w:id="1723166913">
              <w:marLeft w:val="-75"/>
              <w:marRight w:val="0"/>
              <w:marTop w:val="30"/>
              <w:marBottom w:val="30"/>
              <w:divBdr>
                <w:top w:val="none" w:sz="0" w:space="0" w:color="auto"/>
                <w:left w:val="none" w:sz="0" w:space="0" w:color="auto"/>
                <w:bottom w:val="none" w:sz="0" w:space="0" w:color="auto"/>
                <w:right w:val="none" w:sz="0" w:space="0" w:color="auto"/>
              </w:divBdr>
              <w:divsChild>
                <w:div w:id="148861123">
                  <w:marLeft w:val="0"/>
                  <w:marRight w:val="0"/>
                  <w:marTop w:val="0"/>
                  <w:marBottom w:val="0"/>
                  <w:divBdr>
                    <w:top w:val="none" w:sz="0" w:space="0" w:color="auto"/>
                    <w:left w:val="none" w:sz="0" w:space="0" w:color="auto"/>
                    <w:bottom w:val="none" w:sz="0" w:space="0" w:color="auto"/>
                    <w:right w:val="none" w:sz="0" w:space="0" w:color="auto"/>
                  </w:divBdr>
                  <w:divsChild>
                    <w:div w:id="1173760246">
                      <w:marLeft w:val="0"/>
                      <w:marRight w:val="0"/>
                      <w:marTop w:val="0"/>
                      <w:marBottom w:val="0"/>
                      <w:divBdr>
                        <w:top w:val="none" w:sz="0" w:space="0" w:color="auto"/>
                        <w:left w:val="none" w:sz="0" w:space="0" w:color="auto"/>
                        <w:bottom w:val="none" w:sz="0" w:space="0" w:color="auto"/>
                        <w:right w:val="none" w:sz="0" w:space="0" w:color="auto"/>
                      </w:divBdr>
                    </w:div>
                  </w:divsChild>
                </w:div>
                <w:div w:id="187761126">
                  <w:marLeft w:val="0"/>
                  <w:marRight w:val="0"/>
                  <w:marTop w:val="0"/>
                  <w:marBottom w:val="0"/>
                  <w:divBdr>
                    <w:top w:val="none" w:sz="0" w:space="0" w:color="auto"/>
                    <w:left w:val="none" w:sz="0" w:space="0" w:color="auto"/>
                    <w:bottom w:val="none" w:sz="0" w:space="0" w:color="auto"/>
                    <w:right w:val="none" w:sz="0" w:space="0" w:color="auto"/>
                  </w:divBdr>
                  <w:divsChild>
                    <w:div w:id="2127502738">
                      <w:marLeft w:val="0"/>
                      <w:marRight w:val="0"/>
                      <w:marTop w:val="0"/>
                      <w:marBottom w:val="0"/>
                      <w:divBdr>
                        <w:top w:val="none" w:sz="0" w:space="0" w:color="auto"/>
                        <w:left w:val="none" w:sz="0" w:space="0" w:color="auto"/>
                        <w:bottom w:val="none" w:sz="0" w:space="0" w:color="auto"/>
                        <w:right w:val="none" w:sz="0" w:space="0" w:color="auto"/>
                      </w:divBdr>
                    </w:div>
                  </w:divsChild>
                </w:div>
                <w:div w:id="281696924">
                  <w:marLeft w:val="0"/>
                  <w:marRight w:val="0"/>
                  <w:marTop w:val="0"/>
                  <w:marBottom w:val="0"/>
                  <w:divBdr>
                    <w:top w:val="none" w:sz="0" w:space="0" w:color="auto"/>
                    <w:left w:val="none" w:sz="0" w:space="0" w:color="auto"/>
                    <w:bottom w:val="none" w:sz="0" w:space="0" w:color="auto"/>
                    <w:right w:val="none" w:sz="0" w:space="0" w:color="auto"/>
                  </w:divBdr>
                  <w:divsChild>
                    <w:div w:id="488206601">
                      <w:marLeft w:val="0"/>
                      <w:marRight w:val="0"/>
                      <w:marTop w:val="0"/>
                      <w:marBottom w:val="0"/>
                      <w:divBdr>
                        <w:top w:val="none" w:sz="0" w:space="0" w:color="auto"/>
                        <w:left w:val="none" w:sz="0" w:space="0" w:color="auto"/>
                        <w:bottom w:val="none" w:sz="0" w:space="0" w:color="auto"/>
                        <w:right w:val="none" w:sz="0" w:space="0" w:color="auto"/>
                      </w:divBdr>
                    </w:div>
                  </w:divsChild>
                </w:div>
                <w:div w:id="427240969">
                  <w:marLeft w:val="0"/>
                  <w:marRight w:val="0"/>
                  <w:marTop w:val="0"/>
                  <w:marBottom w:val="0"/>
                  <w:divBdr>
                    <w:top w:val="none" w:sz="0" w:space="0" w:color="auto"/>
                    <w:left w:val="none" w:sz="0" w:space="0" w:color="auto"/>
                    <w:bottom w:val="none" w:sz="0" w:space="0" w:color="auto"/>
                    <w:right w:val="none" w:sz="0" w:space="0" w:color="auto"/>
                  </w:divBdr>
                  <w:divsChild>
                    <w:div w:id="1168597917">
                      <w:marLeft w:val="0"/>
                      <w:marRight w:val="0"/>
                      <w:marTop w:val="0"/>
                      <w:marBottom w:val="0"/>
                      <w:divBdr>
                        <w:top w:val="none" w:sz="0" w:space="0" w:color="auto"/>
                        <w:left w:val="none" w:sz="0" w:space="0" w:color="auto"/>
                        <w:bottom w:val="none" w:sz="0" w:space="0" w:color="auto"/>
                        <w:right w:val="none" w:sz="0" w:space="0" w:color="auto"/>
                      </w:divBdr>
                    </w:div>
                  </w:divsChild>
                </w:div>
                <w:div w:id="434595316">
                  <w:marLeft w:val="0"/>
                  <w:marRight w:val="0"/>
                  <w:marTop w:val="0"/>
                  <w:marBottom w:val="0"/>
                  <w:divBdr>
                    <w:top w:val="none" w:sz="0" w:space="0" w:color="auto"/>
                    <w:left w:val="none" w:sz="0" w:space="0" w:color="auto"/>
                    <w:bottom w:val="none" w:sz="0" w:space="0" w:color="auto"/>
                    <w:right w:val="none" w:sz="0" w:space="0" w:color="auto"/>
                  </w:divBdr>
                  <w:divsChild>
                    <w:div w:id="1553887854">
                      <w:marLeft w:val="0"/>
                      <w:marRight w:val="0"/>
                      <w:marTop w:val="0"/>
                      <w:marBottom w:val="0"/>
                      <w:divBdr>
                        <w:top w:val="none" w:sz="0" w:space="0" w:color="auto"/>
                        <w:left w:val="none" w:sz="0" w:space="0" w:color="auto"/>
                        <w:bottom w:val="none" w:sz="0" w:space="0" w:color="auto"/>
                        <w:right w:val="none" w:sz="0" w:space="0" w:color="auto"/>
                      </w:divBdr>
                    </w:div>
                  </w:divsChild>
                </w:div>
                <w:div w:id="559295090">
                  <w:marLeft w:val="0"/>
                  <w:marRight w:val="0"/>
                  <w:marTop w:val="0"/>
                  <w:marBottom w:val="0"/>
                  <w:divBdr>
                    <w:top w:val="none" w:sz="0" w:space="0" w:color="auto"/>
                    <w:left w:val="none" w:sz="0" w:space="0" w:color="auto"/>
                    <w:bottom w:val="none" w:sz="0" w:space="0" w:color="auto"/>
                    <w:right w:val="none" w:sz="0" w:space="0" w:color="auto"/>
                  </w:divBdr>
                  <w:divsChild>
                    <w:div w:id="1952273091">
                      <w:marLeft w:val="0"/>
                      <w:marRight w:val="0"/>
                      <w:marTop w:val="0"/>
                      <w:marBottom w:val="0"/>
                      <w:divBdr>
                        <w:top w:val="none" w:sz="0" w:space="0" w:color="auto"/>
                        <w:left w:val="none" w:sz="0" w:space="0" w:color="auto"/>
                        <w:bottom w:val="none" w:sz="0" w:space="0" w:color="auto"/>
                        <w:right w:val="none" w:sz="0" w:space="0" w:color="auto"/>
                      </w:divBdr>
                    </w:div>
                  </w:divsChild>
                </w:div>
                <w:div w:id="649136679">
                  <w:marLeft w:val="0"/>
                  <w:marRight w:val="0"/>
                  <w:marTop w:val="0"/>
                  <w:marBottom w:val="0"/>
                  <w:divBdr>
                    <w:top w:val="none" w:sz="0" w:space="0" w:color="auto"/>
                    <w:left w:val="none" w:sz="0" w:space="0" w:color="auto"/>
                    <w:bottom w:val="none" w:sz="0" w:space="0" w:color="auto"/>
                    <w:right w:val="none" w:sz="0" w:space="0" w:color="auto"/>
                  </w:divBdr>
                  <w:divsChild>
                    <w:div w:id="690837214">
                      <w:marLeft w:val="0"/>
                      <w:marRight w:val="0"/>
                      <w:marTop w:val="0"/>
                      <w:marBottom w:val="0"/>
                      <w:divBdr>
                        <w:top w:val="none" w:sz="0" w:space="0" w:color="auto"/>
                        <w:left w:val="none" w:sz="0" w:space="0" w:color="auto"/>
                        <w:bottom w:val="none" w:sz="0" w:space="0" w:color="auto"/>
                        <w:right w:val="none" w:sz="0" w:space="0" w:color="auto"/>
                      </w:divBdr>
                    </w:div>
                  </w:divsChild>
                </w:div>
                <w:div w:id="654575506">
                  <w:marLeft w:val="0"/>
                  <w:marRight w:val="0"/>
                  <w:marTop w:val="0"/>
                  <w:marBottom w:val="0"/>
                  <w:divBdr>
                    <w:top w:val="none" w:sz="0" w:space="0" w:color="auto"/>
                    <w:left w:val="none" w:sz="0" w:space="0" w:color="auto"/>
                    <w:bottom w:val="none" w:sz="0" w:space="0" w:color="auto"/>
                    <w:right w:val="none" w:sz="0" w:space="0" w:color="auto"/>
                  </w:divBdr>
                  <w:divsChild>
                    <w:div w:id="538081216">
                      <w:marLeft w:val="0"/>
                      <w:marRight w:val="0"/>
                      <w:marTop w:val="0"/>
                      <w:marBottom w:val="0"/>
                      <w:divBdr>
                        <w:top w:val="none" w:sz="0" w:space="0" w:color="auto"/>
                        <w:left w:val="none" w:sz="0" w:space="0" w:color="auto"/>
                        <w:bottom w:val="none" w:sz="0" w:space="0" w:color="auto"/>
                        <w:right w:val="none" w:sz="0" w:space="0" w:color="auto"/>
                      </w:divBdr>
                    </w:div>
                  </w:divsChild>
                </w:div>
                <w:div w:id="747843024">
                  <w:marLeft w:val="0"/>
                  <w:marRight w:val="0"/>
                  <w:marTop w:val="0"/>
                  <w:marBottom w:val="0"/>
                  <w:divBdr>
                    <w:top w:val="none" w:sz="0" w:space="0" w:color="auto"/>
                    <w:left w:val="none" w:sz="0" w:space="0" w:color="auto"/>
                    <w:bottom w:val="none" w:sz="0" w:space="0" w:color="auto"/>
                    <w:right w:val="none" w:sz="0" w:space="0" w:color="auto"/>
                  </w:divBdr>
                  <w:divsChild>
                    <w:div w:id="1543011047">
                      <w:marLeft w:val="0"/>
                      <w:marRight w:val="0"/>
                      <w:marTop w:val="0"/>
                      <w:marBottom w:val="0"/>
                      <w:divBdr>
                        <w:top w:val="none" w:sz="0" w:space="0" w:color="auto"/>
                        <w:left w:val="none" w:sz="0" w:space="0" w:color="auto"/>
                        <w:bottom w:val="none" w:sz="0" w:space="0" w:color="auto"/>
                        <w:right w:val="none" w:sz="0" w:space="0" w:color="auto"/>
                      </w:divBdr>
                    </w:div>
                  </w:divsChild>
                </w:div>
                <w:div w:id="750590038">
                  <w:marLeft w:val="0"/>
                  <w:marRight w:val="0"/>
                  <w:marTop w:val="0"/>
                  <w:marBottom w:val="0"/>
                  <w:divBdr>
                    <w:top w:val="none" w:sz="0" w:space="0" w:color="auto"/>
                    <w:left w:val="none" w:sz="0" w:space="0" w:color="auto"/>
                    <w:bottom w:val="none" w:sz="0" w:space="0" w:color="auto"/>
                    <w:right w:val="none" w:sz="0" w:space="0" w:color="auto"/>
                  </w:divBdr>
                  <w:divsChild>
                    <w:div w:id="592470985">
                      <w:marLeft w:val="0"/>
                      <w:marRight w:val="0"/>
                      <w:marTop w:val="0"/>
                      <w:marBottom w:val="0"/>
                      <w:divBdr>
                        <w:top w:val="none" w:sz="0" w:space="0" w:color="auto"/>
                        <w:left w:val="none" w:sz="0" w:space="0" w:color="auto"/>
                        <w:bottom w:val="none" w:sz="0" w:space="0" w:color="auto"/>
                        <w:right w:val="none" w:sz="0" w:space="0" w:color="auto"/>
                      </w:divBdr>
                    </w:div>
                  </w:divsChild>
                </w:div>
                <w:div w:id="833030456">
                  <w:marLeft w:val="0"/>
                  <w:marRight w:val="0"/>
                  <w:marTop w:val="0"/>
                  <w:marBottom w:val="0"/>
                  <w:divBdr>
                    <w:top w:val="none" w:sz="0" w:space="0" w:color="auto"/>
                    <w:left w:val="none" w:sz="0" w:space="0" w:color="auto"/>
                    <w:bottom w:val="none" w:sz="0" w:space="0" w:color="auto"/>
                    <w:right w:val="none" w:sz="0" w:space="0" w:color="auto"/>
                  </w:divBdr>
                  <w:divsChild>
                    <w:div w:id="1418789566">
                      <w:marLeft w:val="0"/>
                      <w:marRight w:val="0"/>
                      <w:marTop w:val="0"/>
                      <w:marBottom w:val="0"/>
                      <w:divBdr>
                        <w:top w:val="none" w:sz="0" w:space="0" w:color="auto"/>
                        <w:left w:val="none" w:sz="0" w:space="0" w:color="auto"/>
                        <w:bottom w:val="none" w:sz="0" w:space="0" w:color="auto"/>
                        <w:right w:val="none" w:sz="0" w:space="0" w:color="auto"/>
                      </w:divBdr>
                    </w:div>
                  </w:divsChild>
                </w:div>
                <w:div w:id="855509311">
                  <w:marLeft w:val="0"/>
                  <w:marRight w:val="0"/>
                  <w:marTop w:val="0"/>
                  <w:marBottom w:val="0"/>
                  <w:divBdr>
                    <w:top w:val="none" w:sz="0" w:space="0" w:color="auto"/>
                    <w:left w:val="none" w:sz="0" w:space="0" w:color="auto"/>
                    <w:bottom w:val="none" w:sz="0" w:space="0" w:color="auto"/>
                    <w:right w:val="none" w:sz="0" w:space="0" w:color="auto"/>
                  </w:divBdr>
                  <w:divsChild>
                    <w:div w:id="1735741280">
                      <w:marLeft w:val="0"/>
                      <w:marRight w:val="0"/>
                      <w:marTop w:val="0"/>
                      <w:marBottom w:val="0"/>
                      <w:divBdr>
                        <w:top w:val="none" w:sz="0" w:space="0" w:color="auto"/>
                        <w:left w:val="none" w:sz="0" w:space="0" w:color="auto"/>
                        <w:bottom w:val="none" w:sz="0" w:space="0" w:color="auto"/>
                        <w:right w:val="none" w:sz="0" w:space="0" w:color="auto"/>
                      </w:divBdr>
                    </w:div>
                  </w:divsChild>
                </w:div>
                <w:div w:id="869221864">
                  <w:marLeft w:val="0"/>
                  <w:marRight w:val="0"/>
                  <w:marTop w:val="0"/>
                  <w:marBottom w:val="0"/>
                  <w:divBdr>
                    <w:top w:val="none" w:sz="0" w:space="0" w:color="auto"/>
                    <w:left w:val="none" w:sz="0" w:space="0" w:color="auto"/>
                    <w:bottom w:val="none" w:sz="0" w:space="0" w:color="auto"/>
                    <w:right w:val="none" w:sz="0" w:space="0" w:color="auto"/>
                  </w:divBdr>
                  <w:divsChild>
                    <w:div w:id="1477380231">
                      <w:marLeft w:val="0"/>
                      <w:marRight w:val="0"/>
                      <w:marTop w:val="0"/>
                      <w:marBottom w:val="0"/>
                      <w:divBdr>
                        <w:top w:val="none" w:sz="0" w:space="0" w:color="auto"/>
                        <w:left w:val="none" w:sz="0" w:space="0" w:color="auto"/>
                        <w:bottom w:val="none" w:sz="0" w:space="0" w:color="auto"/>
                        <w:right w:val="none" w:sz="0" w:space="0" w:color="auto"/>
                      </w:divBdr>
                    </w:div>
                  </w:divsChild>
                </w:div>
                <w:div w:id="1035077629">
                  <w:marLeft w:val="0"/>
                  <w:marRight w:val="0"/>
                  <w:marTop w:val="0"/>
                  <w:marBottom w:val="0"/>
                  <w:divBdr>
                    <w:top w:val="none" w:sz="0" w:space="0" w:color="auto"/>
                    <w:left w:val="none" w:sz="0" w:space="0" w:color="auto"/>
                    <w:bottom w:val="none" w:sz="0" w:space="0" w:color="auto"/>
                    <w:right w:val="none" w:sz="0" w:space="0" w:color="auto"/>
                  </w:divBdr>
                  <w:divsChild>
                    <w:div w:id="15473127">
                      <w:marLeft w:val="0"/>
                      <w:marRight w:val="0"/>
                      <w:marTop w:val="0"/>
                      <w:marBottom w:val="0"/>
                      <w:divBdr>
                        <w:top w:val="none" w:sz="0" w:space="0" w:color="auto"/>
                        <w:left w:val="none" w:sz="0" w:space="0" w:color="auto"/>
                        <w:bottom w:val="none" w:sz="0" w:space="0" w:color="auto"/>
                        <w:right w:val="none" w:sz="0" w:space="0" w:color="auto"/>
                      </w:divBdr>
                    </w:div>
                  </w:divsChild>
                </w:div>
                <w:div w:id="1114322346">
                  <w:marLeft w:val="0"/>
                  <w:marRight w:val="0"/>
                  <w:marTop w:val="0"/>
                  <w:marBottom w:val="0"/>
                  <w:divBdr>
                    <w:top w:val="none" w:sz="0" w:space="0" w:color="auto"/>
                    <w:left w:val="none" w:sz="0" w:space="0" w:color="auto"/>
                    <w:bottom w:val="none" w:sz="0" w:space="0" w:color="auto"/>
                    <w:right w:val="none" w:sz="0" w:space="0" w:color="auto"/>
                  </w:divBdr>
                  <w:divsChild>
                    <w:div w:id="620721122">
                      <w:marLeft w:val="0"/>
                      <w:marRight w:val="0"/>
                      <w:marTop w:val="0"/>
                      <w:marBottom w:val="0"/>
                      <w:divBdr>
                        <w:top w:val="none" w:sz="0" w:space="0" w:color="auto"/>
                        <w:left w:val="none" w:sz="0" w:space="0" w:color="auto"/>
                        <w:bottom w:val="none" w:sz="0" w:space="0" w:color="auto"/>
                        <w:right w:val="none" w:sz="0" w:space="0" w:color="auto"/>
                      </w:divBdr>
                    </w:div>
                  </w:divsChild>
                </w:div>
                <w:div w:id="1171602750">
                  <w:marLeft w:val="0"/>
                  <w:marRight w:val="0"/>
                  <w:marTop w:val="0"/>
                  <w:marBottom w:val="0"/>
                  <w:divBdr>
                    <w:top w:val="none" w:sz="0" w:space="0" w:color="auto"/>
                    <w:left w:val="none" w:sz="0" w:space="0" w:color="auto"/>
                    <w:bottom w:val="none" w:sz="0" w:space="0" w:color="auto"/>
                    <w:right w:val="none" w:sz="0" w:space="0" w:color="auto"/>
                  </w:divBdr>
                  <w:divsChild>
                    <w:div w:id="1849828073">
                      <w:marLeft w:val="0"/>
                      <w:marRight w:val="0"/>
                      <w:marTop w:val="0"/>
                      <w:marBottom w:val="0"/>
                      <w:divBdr>
                        <w:top w:val="none" w:sz="0" w:space="0" w:color="auto"/>
                        <w:left w:val="none" w:sz="0" w:space="0" w:color="auto"/>
                        <w:bottom w:val="none" w:sz="0" w:space="0" w:color="auto"/>
                        <w:right w:val="none" w:sz="0" w:space="0" w:color="auto"/>
                      </w:divBdr>
                    </w:div>
                  </w:divsChild>
                </w:div>
                <w:div w:id="1211260061">
                  <w:marLeft w:val="0"/>
                  <w:marRight w:val="0"/>
                  <w:marTop w:val="0"/>
                  <w:marBottom w:val="0"/>
                  <w:divBdr>
                    <w:top w:val="none" w:sz="0" w:space="0" w:color="auto"/>
                    <w:left w:val="none" w:sz="0" w:space="0" w:color="auto"/>
                    <w:bottom w:val="none" w:sz="0" w:space="0" w:color="auto"/>
                    <w:right w:val="none" w:sz="0" w:space="0" w:color="auto"/>
                  </w:divBdr>
                  <w:divsChild>
                    <w:div w:id="1003510869">
                      <w:marLeft w:val="0"/>
                      <w:marRight w:val="0"/>
                      <w:marTop w:val="0"/>
                      <w:marBottom w:val="0"/>
                      <w:divBdr>
                        <w:top w:val="none" w:sz="0" w:space="0" w:color="auto"/>
                        <w:left w:val="none" w:sz="0" w:space="0" w:color="auto"/>
                        <w:bottom w:val="none" w:sz="0" w:space="0" w:color="auto"/>
                        <w:right w:val="none" w:sz="0" w:space="0" w:color="auto"/>
                      </w:divBdr>
                    </w:div>
                    <w:div w:id="1325933659">
                      <w:marLeft w:val="0"/>
                      <w:marRight w:val="0"/>
                      <w:marTop w:val="0"/>
                      <w:marBottom w:val="0"/>
                      <w:divBdr>
                        <w:top w:val="none" w:sz="0" w:space="0" w:color="auto"/>
                        <w:left w:val="none" w:sz="0" w:space="0" w:color="auto"/>
                        <w:bottom w:val="none" w:sz="0" w:space="0" w:color="auto"/>
                        <w:right w:val="none" w:sz="0" w:space="0" w:color="auto"/>
                      </w:divBdr>
                    </w:div>
                  </w:divsChild>
                </w:div>
                <w:div w:id="1476415514">
                  <w:marLeft w:val="0"/>
                  <w:marRight w:val="0"/>
                  <w:marTop w:val="0"/>
                  <w:marBottom w:val="0"/>
                  <w:divBdr>
                    <w:top w:val="none" w:sz="0" w:space="0" w:color="auto"/>
                    <w:left w:val="none" w:sz="0" w:space="0" w:color="auto"/>
                    <w:bottom w:val="none" w:sz="0" w:space="0" w:color="auto"/>
                    <w:right w:val="none" w:sz="0" w:space="0" w:color="auto"/>
                  </w:divBdr>
                  <w:divsChild>
                    <w:div w:id="1261597373">
                      <w:marLeft w:val="0"/>
                      <w:marRight w:val="0"/>
                      <w:marTop w:val="0"/>
                      <w:marBottom w:val="0"/>
                      <w:divBdr>
                        <w:top w:val="none" w:sz="0" w:space="0" w:color="auto"/>
                        <w:left w:val="none" w:sz="0" w:space="0" w:color="auto"/>
                        <w:bottom w:val="none" w:sz="0" w:space="0" w:color="auto"/>
                        <w:right w:val="none" w:sz="0" w:space="0" w:color="auto"/>
                      </w:divBdr>
                    </w:div>
                  </w:divsChild>
                </w:div>
                <w:div w:id="1482381130">
                  <w:marLeft w:val="0"/>
                  <w:marRight w:val="0"/>
                  <w:marTop w:val="0"/>
                  <w:marBottom w:val="0"/>
                  <w:divBdr>
                    <w:top w:val="none" w:sz="0" w:space="0" w:color="auto"/>
                    <w:left w:val="none" w:sz="0" w:space="0" w:color="auto"/>
                    <w:bottom w:val="none" w:sz="0" w:space="0" w:color="auto"/>
                    <w:right w:val="none" w:sz="0" w:space="0" w:color="auto"/>
                  </w:divBdr>
                  <w:divsChild>
                    <w:div w:id="2144761913">
                      <w:marLeft w:val="0"/>
                      <w:marRight w:val="0"/>
                      <w:marTop w:val="0"/>
                      <w:marBottom w:val="0"/>
                      <w:divBdr>
                        <w:top w:val="none" w:sz="0" w:space="0" w:color="auto"/>
                        <w:left w:val="none" w:sz="0" w:space="0" w:color="auto"/>
                        <w:bottom w:val="none" w:sz="0" w:space="0" w:color="auto"/>
                        <w:right w:val="none" w:sz="0" w:space="0" w:color="auto"/>
                      </w:divBdr>
                    </w:div>
                  </w:divsChild>
                </w:div>
                <w:div w:id="1522012873">
                  <w:marLeft w:val="0"/>
                  <w:marRight w:val="0"/>
                  <w:marTop w:val="0"/>
                  <w:marBottom w:val="0"/>
                  <w:divBdr>
                    <w:top w:val="none" w:sz="0" w:space="0" w:color="auto"/>
                    <w:left w:val="none" w:sz="0" w:space="0" w:color="auto"/>
                    <w:bottom w:val="none" w:sz="0" w:space="0" w:color="auto"/>
                    <w:right w:val="none" w:sz="0" w:space="0" w:color="auto"/>
                  </w:divBdr>
                  <w:divsChild>
                    <w:div w:id="1268538660">
                      <w:marLeft w:val="0"/>
                      <w:marRight w:val="0"/>
                      <w:marTop w:val="0"/>
                      <w:marBottom w:val="0"/>
                      <w:divBdr>
                        <w:top w:val="none" w:sz="0" w:space="0" w:color="auto"/>
                        <w:left w:val="none" w:sz="0" w:space="0" w:color="auto"/>
                        <w:bottom w:val="none" w:sz="0" w:space="0" w:color="auto"/>
                        <w:right w:val="none" w:sz="0" w:space="0" w:color="auto"/>
                      </w:divBdr>
                    </w:div>
                  </w:divsChild>
                </w:div>
                <w:div w:id="1580208878">
                  <w:marLeft w:val="0"/>
                  <w:marRight w:val="0"/>
                  <w:marTop w:val="0"/>
                  <w:marBottom w:val="0"/>
                  <w:divBdr>
                    <w:top w:val="none" w:sz="0" w:space="0" w:color="auto"/>
                    <w:left w:val="none" w:sz="0" w:space="0" w:color="auto"/>
                    <w:bottom w:val="none" w:sz="0" w:space="0" w:color="auto"/>
                    <w:right w:val="none" w:sz="0" w:space="0" w:color="auto"/>
                  </w:divBdr>
                  <w:divsChild>
                    <w:div w:id="449279280">
                      <w:marLeft w:val="0"/>
                      <w:marRight w:val="0"/>
                      <w:marTop w:val="0"/>
                      <w:marBottom w:val="0"/>
                      <w:divBdr>
                        <w:top w:val="none" w:sz="0" w:space="0" w:color="auto"/>
                        <w:left w:val="none" w:sz="0" w:space="0" w:color="auto"/>
                        <w:bottom w:val="none" w:sz="0" w:space="0" w:color="auto"/>
                        <w:right w:val="none" w:sz="0" w:space="0" w:color="auto"/>
                      </w:divBdr>
                    </w:div>
                  </w:divsChild>
                </w:div>
                <w:div w:id="1640918140">
                  <w:marLeft w:val="0"/>
                  <w:marRight w:val="0"/>
                  <w:marTop w:val="0"/>
                  <w:marBottom w:val="0"/>
                  <w:divBdr>
                    <w:top w:val="none" w:sz="0" w:space="0" w:color="auto"/>
                    <w:left w:val="none" w:sz="0" w:space="0" w:color="auto"/>
                    <w:bottom w:val="none" w:sz="0" w:space="0" w:color="auto"/>
                    <w:right w:val="none" w:sz="0" w:space="0" w:color="auto"/>
                  </w:divBdr>
                  <w:divsChild>
                    <w:div w:id="266425739">
                      <w:marLeft w:val="0"/>
                      <w:marRight w:val="0"/>
                      <w:marTop w:val="0"/>
                      <w:marBottom w:val="0"/>
                      <w:divBdr>
                        <w:top w:val="none" w:sz="0" w:space="0" w:color="auto"/>
                        <w:left w:val="none" w:sz="0" w:space="0" w:color="auto"/>
                        <w:bottom w:val="none" w:sz="0" w:space="0" w:color="auto"/>
                        <w:right w:val="none" w:sz="0" w:space="0" w:color="auto"/>
                      </w:divBdr>
                    </w:div>
                  </w:divsChild>
                </w:div>
                <w:div w:id="1686708242">
                  <w:marLeft w:val="0"/>
                  <w:marRight w:val="0"/>
                  <w:marTop w:val="0"/>
                  <w:marBottom w:val="0"/>
                  <w:divBdr>
                    <w:top w:val="none" w:sz="0" w:space="0" w:color="auto"/>
                    <w:left w:val="none" w:sz="0" w:space="0" w:color="auto"/>
                    <w:bottom w:val="none" w:sz="0" w:space="0" w:color="auto"/>
                    <w:right w:val="none" w:sz="0" w:space="0" w:color="auto"/>
                  </w:divBdr>
                  <w:divsChild>
                    <w:div w:id="1637101093">
                      <w:marLeft w:val="0"/>
                      <w:marRight w:val="0"/>
                      <w:marTop w:val="0"/>
                      <w:marBottom w:val="0"/>
                      <w:divBdr>
                        <w:top w:val="none" w:sz="0" w:space="0" w:color="auto"/>
                        <w:left w:val="none" w:sz="0" w:space="0" w:color="auto"/>
                        <w:bottom w:val="none" w:sz="0" w:space="0" w:color="auto"/>
                        <w:right w:val="none" w:sz="0" w:space="0" w:color="auto"/>
                      </w:divBdr>
                    </w:div>
                  </w:divsChild>
                </w:div>
                <w:div w:id="1711832534">
                  <w:marLeft w:val="0"/>
                  <w:marRight w:val="0"/>
                  <w:marTop w:val="0"/>
                  <w:marBottom w:val="0"/>
                  <w:divBdr>
                    <w:top w:val="none" w:sz="0" w:space="0" w:color="auto"/>
                    <w:left w:val="none" w:sz="0" w:space="0" w:color="auto"/>
                    <w:bottom w:val="none" w:sz="0" w:space="0" w:color="auto"/>
                    <w:right w:val="none" w:sz="0" w:space="0" w:color="auto"/>
                  </w:divBdr>
                  <w:divsChild>
                    <w:div w:id="1024133820">
                      <w:marLeft w:val="0"/>
                      <w:marRight w:val="0"/>
                      <w:marTop w:val="0"/>
                      <w:marBottom w:val="0"/>
                      <w:divBdr>
                        <w:top w:val="none" w:sz="0" w:space="0" w:color="auto"/>
                        <w:left w:val="none" w:sz="0" w:space="0" w:color="auto"/>
                        <w:bottom w:val="none" w:sz="0" w:space="0" w:color="auto"/>
                        <w:right w:val="none" w:sz="0" w:space="0" w:color="auto"/>
                      </w:divBdr>
                    </w:div>
                  </w:divsChild>
                </w:div>
                <w:div w:id="2074623628">
                  <w:marLeft w:val="0"/>
                  <w:marRight w:val="0"/>
                  <w:marTop w:val="0"/>
                  <w:marBottom w:val="0"/>
                  <w:divBdr>
                    <w:top w:val="none" w:sz="0" w:space="0" w:color="auto"/>
                    <w:left w:val="none" w:sz="0" w:space="0" w:color="auto"/>
                    <w:bottom w:val="none" w:sz="0" w:space="0" w:color="auto"/>
                    <w:right w:val="none" w:sz="0" w:space="0" w:color="auto"/>
                  </w:divBdr>
                  <w:divsChild>
                    <w:div w:id="580331599">
                      <w:marLeft w:val="0"/>
                      <w:marRight w:val="0"/>
                      <w:marTop w:val="0"/>
                      <w:marBottom w:val="0"/>
                      <w:divBdr>
                        <w:top w:val="none" w:sz="0" w:space="0" w:color="auto"/>
                        <w:left w:val="none" w:sz="0" w:space="0" w:color="auto"/>
                        <w:bottom w:val="none" w:sz="0" w:space="0" w:color="auto"/>
                        <w:right w:val="none" w:sz="0" w:space="0" w:color="auto"/>
                      </w:divBdr>
                    </w:div>
                  </w:divsChild>
                </w:div>
                <w:div w:id="2145611609">
                  <w:marLeft w:val="0"/>
                  <w:marRight w:val="0"/>
                  <w:marTop w:val="0"/>
                  <w:marBottom w:val="0"/>
                  <w:divBdr>
                    <w:top w:val="none" w:sz="0" w:space="0" w:color="auto"/>
                    <w:left w:val="none" w:sz="0" w:space="0" w:color="auto"/>
                    <w:bottom w:val="none" w:sz="0" w:space="0" w:color="auto"/>
                    <w:right w:val="none" w:sz="0" w:space="0" w:color="auto"/>
                  </w:divBdr>
                  <w:divsChild>
                    <w:div w:id="25632873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924269716">
          <w:marLeft w:val="0"/>
          <w:marRight w:val="0"/>
          <w:marTop w:val="0"/>
          <w:marBottom w:val="0"/>
          <w:divBdr>
            <w:top w:val="none" w:sz="0" w:space="0" w:color="auto"/>
            <w:left w:val="none" w:sz="0" w:space="0" w:color="auto"/>
            <w:bottom w:val="none" w:sz="0" w:space="0" w:color="auto"/>
            <w:right w:val="none" w:sz="0" w:space="0" w:color="auto"/>
          </w:divBdr>
        </w:div>
        <w:div w:id="928469033">
          <w:marLeft w:val="0"/>
          <w:marRight w:val="0"/>
          <w:marTop w:val="0"/>
          <w:marBottom w:val="0"/>
          <w:divBdr>
            <w:top w:val="none" w:sz="0" w:space="0" w:color="auto"/>
            <w:left w:val="none" w:sz="0" w:space="0" w:color="auto"/>
            <w:bottom w:val="none" w:sz="0" w:space="0" w:color="auto"/>
            <w:right w:val="none" w:sz="0" w:space="0" w:color="auto"/>
          </w:divBdr>
          <w:divsChild>
            <w:div w:id="1718163285">
              <w:marLeft w:val="-75"/>
              <w:marRight w:val="0"/>
              <w:marTop w:val="30"/>
              <w:marBottom w:val="30"/>
              <w:divBdr>
                <w:top w:val="none" w:sz="0" w:space="0" w:color="auto"/>
                <w:left w:val="none" w:sz="0" w:space="0" w:color="auto"/>
                <w:bottom w:val="none" w:sz="0" w:space="0" w:color="auto"/>
                <w:right w:val="none" w:sz="0" w:space="0" w:color="auto"/>
              </w:divBdr>
              <w:divsChild>
                <w:div w:id="27491478">
                  <w:marLeft w:val="0"/>
                  <w:marRight w:val="0"/>
                  <w:marTop w:val="0"/>
                  <w:marBottom w:val="0"/>
                  <w:divBdr>
                    <w:top w:val="none" w:sz="0" w:space="0" w:color="auto"/>
                    <w:left w:val="none" w:sz="0" w:space="0" w:color="auto"/>
                    <w:bottom w:val="none" w:sz="0" w:space="0" w:color="auto"/>
                    <w:right w:val="none" w:sz="0" w:space="0" w:color="auto"/>
                  </w:divBdr>
                  <w:divsChild>
                    <w:div w:id="435254784">
                      <w:marLeft w:val="0"/>
                      <w:marRight w:val="0"/>
                      <w:marTop w:val="0"/>
                      <w:marBottom w:val="0"/>
                      <w:divBdr>
                        <w:top w:val="none" w:sz="0" w:space="0" w:color="auto"/>
                        <w:left w:val="none" w:sz="0" w:space="0" w:color="auto"/>
                        <w:bottom w:val="none" w:sz="0" w:space="0" w:color="auto"/>
                        <w:right w:val="none" w:sz="0" w:space="0" w:color="auto"/>
                      </w:divBdr>
                    </w:div>
                    <w:div w:id="564220140">
                      <w:marLeft w:val="0"/>
                      <w:marRight w:val="0"/>
                      <w:marTop w:val="0"/>
                      <w:marBottom w:val="0"/>
                      <w:divBdr>
                        <w:top w:val="none" w:sz="0" w:space="0" w:color="auto"/>
                        <w:left w:val="none" w:sz="0" w:space="0" w:color="auto"/>
                        <w:bottom w:val="none" w:sz="0" w:space="0" w:color="auto"/>
                        <w:right w:val="none" w:sz="0" w:space="0" w:color="auto"/>
                      </w:divBdr>
                    </w:div>
                  </w:divsChild>
                </w:div>
                <w:div w:id="44111226">
                  <w:marLeft w:val="0"/>
                  <w:marRight w:val="0"/>
                  <w:marTop w:val="0"/>
                  <w:marBottom w:val="0"/>
                  <w:divBdr>
                    <w:top w:val="none" w:sz="0" w:space="0" w:color="auto"/>
                    <w:left w:val="none" w:sz="0" w:space="0" w:color="auto"/>
                    <w:bottom w:val="none" w:sz="0" w:space="0" w:color="auto"/>
                    <w:right w:val="none" w:sz="0" w:space="0" w:color="auto"/>
                  </w:divBdr>
                  <w:divsChild>
                    <w:div w:id="49114506">
                      <w:marLeft w:val="0"/>
                      <w:marRight w:val="0"/>
                      <w:marTop w:val="0"/>
                      <w:marBottom w:val="0"/>
                      <w:divBdr>
                        <w:top w:val="none" w:sz="0" w:space="0" w:color="auto"/>
                        <w:left w:val="none" w:sz="0" w:space="0" w:color="auto"/>
                        <w:bottom w:val="none" w:sz="0" w:space="0" w:color="auto"/>
                        <w:right w:val="none" w:sz="0" w:space="0" w:color="auto"/>
                      </w:divBdr>
                    </w:div>
                  </w:divsChild>
                </w:div>
                <w:div w:id="63377987">
                  <w:marLeft w:val="0"/>
                  <w:marRight w:val="0"/>
                  <w:marTop w:val="0"/>
                  <w:marBottom w:val="0"/>
                  <w:divBdr>
                    <w:top w:val="none" w:sz="0" w:space="0" w:color="auto"/>
                    <w:left w:val="none" w:sz="0" w:space="0" w:color="auto"/>
                    <w:bottom w:val="none" w:sz="0" w:space="0" w:color="auto"/>
                    <w:right w:val="none" w:sz="0" w:space="0" w:color="auto"/>
                  </w:divBdr>
                  <w:divsChild>
                    <w:div w:id="1875657169">
                      <w:marLeft w:val="0"/>
                      <w:marRight w:val="0"/>
                      <w:marTop w:val="0"/>
                      <w:marBottom w:val="0"/>
                      <w:divBdr>
                        <w:top w:val="none" w:sz="0" w:space="0" w:color="auto"/>
                        <w:left w:val="none" w:sz="0" w:space="0" w:color="auto"/>
                        <w:bottom w:val="none" w:sz="0" w:space="0" w:color="auto"/>
                        <w:right w:val="none" w:sz="0" w:space="0" w:color="auto"/>
                      </w:divBdr>
                    </w:div>
                  </w:divsChild>
                </w:div>
                <w:div w:id="287245492">
                  <w:marLeft w:val="0"/>
                  <w:marRight w:val="0"/>
                  <w:marTop w:val="0"/>
                  <w:marBottom w:val="0"/>
                  <w:divBdr>
                    <w:top w:val="none" w:sz="0" w:space="0" w:color="auto"/>
                    <w:left w:val="none" w:sz="0" w:space="0" w:color="auto"/>
                    <w:bottom w:val="none" w:sz="0" w:space="0" w:color="auto"/>
                    <w:right w:val="none" w:sz="0" w:space="0" w:color="auto"/>
                  </w:divBdr>
                  <w:divsChild>
                    <w:div w:id="748425304">
                      <w:marLeft w:val="0"/>
                      <w:marRight w:val="0"/>
                      <w:marTop w:val="0"/>
                      <w:marBottom w:val="0"/>
                      <w:divBdr>
                        <w:top w:val="none" w:sz="0" w:space="0" w:color="auto"/>
                        <w:left w:val="none" w:sz="0" w:space="0" w:color="auto"/>
                        <w:bottom w:val="none" w:sz="0" w:space="0" w:color="auto"/>
                        <w:right w:val="none" w:sz="0" w:space="0" w:color="auto"/>
                      </w:divBdr>
                    </w:div>
                    <w:div w:id="904490833">
                      <w:marLeft w:val="0"/>
                      <w:marRight w:val="0"/>
                      <w:marTop w:val="0"/>
                      <w:marBottom w:val="0"/>
                      <w:divBdr>
                        <w:top w:val="none" w:sz="0" w:space="0" w:color="auto"/>
                        <w:left w:val="none" w:sz="0" w:space="0" w:color="auto"/>
                        <w:bottom w:val="none" w:sz="0" w:space="0" w:color="auto"/>
                        <w:right w:val="none" w:sz="0" w:space="0" w:color="auto"/>
                      </w:divBdr>
                    </w:div>
                  </w:divsChild>
                </w:div>
                <w:div w:id="1366981475">
                  <w:marLeft w:val="0"/>
                  <w:marRight w:val="0"/>
                  <w:marTop w:val="0"/>
                  <w:marBottom w:val="0"/>
                  <w:divBdr>
                    <w:top w:val="none" w:sz="0" w:space="0" w:color="auto"/>
                    <w:left w:val="none" w:sz="0" w:space="0" w:color="auto"/>
                    <w:bottom w:val="none" w:sz="0" w:space="0" w:color="auto"/>
                    <w:right w:val="none" w:sz="0" w:space="0" w:color="auto"/>
                  </w:divBdr>
                  <w:divsChild>
                    <w:div w:id="933587440">
                      <w:marLeft w:val="0"/>
                      <w:marRight w:val="0"/>
                      <w:marTop w:val="0"/>
                      <w:marBottom w:val="0"/>
                      <w:divBdr>
                        <w:top w:val="none" w:sz="0" w:space="0" w:color="auto"/>
                        <w:left w:val="none" w:sz="0" w:space="0" w:color="auto"/>
                        <w:bottom w:val="none" w:sz="0" w:space="0" w:color="auto"/>
                        <w:right w:val="none" w:sz="0" w:space="0" w:color="auto"/>
                      </w:divBdr>
                    </w:div>
                  </w:divsChild>
                </w:div>
                <w:div w:id="1924292101">
                  <w:marLeft w:val="0"/>
                  <w:marRight w:val="0"/>
                  <w:marTop w:val="0"/>
                  <w:marBottom w:val="0"/>
                  <w:divBdr>
                    <w:top w:val="none" w:sz="0" w:space="0" w:color="auto"/>
                    <w:left w:val="none" w:sz="0" w:space="0" w:color="auto"/>
                    <w:bottom w:val="none" w:sz="0" w:space="0" w:color="auto"/>
                    <w:right w:val="none" w:sz="0" w:space="0" w:color="auto"/>
                  </w:divBdr>
                  <w:divsChild>
                    <w:div w:id="885944761">
                      <w:marLeft w:val="0"/>
                      <w:marRight w:val="0"/>
                      <w:marTop w:val="0"/>
                      <w:marBottom w:val="0"/>
                      <w:divBdr>
                        <w:top w:val="none" w:sz="0" w:space="0" w:color="auto"/>
                        <w:left w:val="none" w:sz="0" w:space="0" w:color="auto"/>
                        <w:bottom w:val="none" w:sz="0" w:space="0" w:color="auto"/>
                        <w:right w:val="none" w:sz="0" w:space="0" w:color="auto"/>
                      </w:divBdr>
                    </w:div>
                    <w:div w:id="169537508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931620710">
          <w:marLeft w:val="0"/>
          <w:marRight w:val="0"/>
          <w:marTop w:val="0"/>
          <w:marBottom w:val="0"/>
          <w:divBdr>
            <w:top w:val="none" w:sz="0" w:space="0" w:color="auto"/>
            <w:left w:val="none" w:sz="0" w:space="0" w:color="auto"/>
            <w:bottom w:val="none" w:sz="0" w:space="0" w:color="auto"/>
            <w:right w:val="none" w:sz="0" w:space="0" w:color="auto"/>
          </w:divBdr>
          <w:divsChild>
            <w:div w:id="1792557322">
              <w:marLeft w:val="0"/>
              <w:marRight w:val="0"/>
              <w:marTop w:val="0"/>
              <w:marBottom w:val="0"/>
              <w:divBdr>
                <w:top w:val="none" w:sz="0" w:space="0" w:color="auto"/>
                <w:left w:val="none" w:sz="0" w:space="0" w:color="auto"/>
                <w:bottom w:val="none" w:sz="0" w:space="0" w:color="auto"/>
                <w:right w:val="none" w:sz="0" w:space="0" w:color="auto"/>
              </w:divBdr>
            </w:div>
          </w:divsChild>
        </w:div>
        <w:div w:id="945120382">
          <w:marLeft w:val="0"/>
          <w:marRight w:val="0"/>
          <w:marTop w:val="0"/>
          <w:marBottom w:val="0"/>
          <w:divBdr>
            <w:top w:val="none" w:sz="0" w:space="0" w:color="auto"/>
            <w:left w:val="none" w:sz="0" w:space="0" w:color="auto"/>
            <w:bottom w:val="none" w:sz="0" w:space="0" w:color="auto"/>
            <w:right w:val="none" w:sz="0" w:space="0" w:color="auto"/>
          </w:divBdr>
          <w:divsChild>
            <w:div w:id="1245459364">
              <w:marLeft w:val="0"/>
              <w:marRight w:val="0"/>
              <w:marTop w:val="0"/>
              <w:marBottom w:val="0"/>
              <w:divBdr>
                <w:top w:val="none" w:sz="0" w:space="0" w:color="auto"/>
                <w:left w:val="none" w:sz="0" w:space="0" w:color="auto"/>
                <w:bottom w:val="none" w:sz="0" w:space="0" w:color="auto"/>
                <w:right w:val="none" w:sz="0" w:space="0" w:color="auto"/>
              </w:divBdr>
            </w:div>
          </w:divsChild>
        </w:div>
        <w:div w:id="988947162">
          <w:marLeft w:val="0"/>
          <w:marRight w:val="0"/>
          <w:marTop w:val="0"/>
          <w:marBottom w:val="0"/>
          <w:divBdr>
            <w:top w:val="none" w:sz="0" w:space="0" w:color="auto"/>
            <w:left w:val="none" w:sz="0" w:space="0" w:color="auto"/>
            <w:bottom w:val="none" w:sz="0" w:space="0" w:color="auto"/>
            <w:right w:val="none" w:sz="0" w:space="0" w:color="auto"/>
          </w:divBdr>
        </w:div>
        <w:div w:id="1012609704">
          <w:marLeft w:val="0"/>
          <w:marRight w:val="0"/>
          <w:marTop w:val="0"/>
          <w:marBottom w:val="0"/>
          <w:divBdr>
            <w:top w:val="none" w:sz="0" w:space="0" w:color="auto"/>
            <w:left w:val="none" w:sz="0" w:space="0" w:color="auto"/>
            <w:bottom w:val="none" w:sz="0" w:space="0" w:color="auto"/>
            <w:right w:val="none" w:sz="0" w:space="0" w:color="auto"/>
          </w:divBdr>
          <w:divsChild>
            <w:div w:id="1677148303">
              <w:marLeft w:val="0"/>
              <w:marRight w:val="0"/>
              <w:marTop w:val="0"/>
              <w:marBottom w:val="0"/>
              <w:divBdr>
                <w:top w:val="none" w:sz="0" w:space="0" w:color="auto"/>
                <w:left w:val="none" w:sz="0" w:space="0" w:color="auto"/>
                <w:bottom w:val="none" w:sz="0" w:space="0" w:color="auto"/>
                <w:right w:val="none" w:sz="0" w:space="0" w:color="auto"/>
              </w:divBdr>
            </w:div>
          </w:divsChild>
        </w:div>
        <w:div w:id="1048529252">
          <w:marLeft w:val="0"/>
          <w:marRight w:val="0"/>
          <w:marTop w:val="0"/>
          <w:marBottom w:val="0"/>
          <w:divBdr>
            <w:top w:val="none" w:sz="0" w:space="0" w:color="auto"/>
            <w:left w:val="none" w:sz="0" w:space="0" w:color="auto"/>
            <w:bottom w:val="none" w:sz="0" w:space="0" w:color="auto"/>
            <w:right w:val="none" w:sz="0" w:space="0" w:color="auto"/>
          </w:divBdr>
          <w:divsChild>
            <w:div w:id="1467620015">
              <w:marLeft w:val="-75"/>
              <w:marRight w:val="0"/>
              <w:marTop w:val="30"/>
              <w:marBottom w:val="30"/>
              <w:divBdr>
                <w:top w:val="none" w:sz="0" w:space="0" w:color="auto"/>
                <w:left w:val="none" w:sz="0" w:space="0" w:color="auto"/>
                <w:bottom w:val="none" w:sz="0" w:space="0" w:color="auto"/>
                <w:right w:val="none" w:sz="0" w:space="0" w:color="auto"/>
              </w:divBdr>
              <w:divsChild>
                <w:div w:id="10880530">
                  <w:marLeft w:val="0"/>
                  <w:marRight w:val="0"/>
                  <w:marTop w:val="0"/>
                  <w:marBottom w:val="0"/>
                  <w:divBdr>
                    <w:top w:val="none" w:sz="0" w:space="0" w:color="auto"/>
                    <w:left w:val="none" w:sz="0" w:space="0" w:color="auto"/>
                    <w:bottom w:val="none" w:sz="0" w:space="0" w:color="auto"/>
                    <w:right w:val="none" w:sz="0" w:space="0" w:color="auto"/>
                  </w:divBdr>
                  <w:divsChild>
                    <w:div w:id="27994871">
                      <w:marLeft w:val="0"/>
                      <w:marRight w:val="0"/>
                      <w:marTop w:val="0"/>
                      <w:marBottom w:val="0"/>
                      <w:divBdr>
                        <w:top w:val="none" w:sz="0" w:space="0" w:color="auto"/>
                        <w:left w:val="none" w:sz="0" w:space="0" w:color="auto"/>
                        <w:bottom w:val="none" w:sz="0" w:space="0" w:color="auto"/>
                        <w:right w:val="none" w:sz="0" w:space="0" w:color="auto"/>
                      </w:divBdr>
                    </w:div>
                    <w:div w:id="29958063">
                      <w:marLeft w:val="0"/>
                      <w:marRight w:val="0"/>
                      <w:marTop w:val="0"/>
                      <w:marBottom w:val="0"/>
                      <w:divBdr>
                        <w:top w:val="none" w:sz="0" w:space="0" w:color="auto"/>
                        <w:left w:val="none" w:sz="0" w:space="0" w:color="auto"/>
                        <w:bottom w:val="none" w:sz="0" w:space="0" w:color="auto"/>
                        <w:right w:val="none" w:sz="0" w:space="0" w:color="auto"/>
                      </w:divBdr>
                    </w:div>
                    <w:div w:id="31077076">
                      <w:marLeft w:val="0"/>
                      <w:marRight w:val="0"/>
                      <w:marTop w:val="0"/>
                      <w:marBottom w:val="0"/>
                      <w:divBdr>
                        <w:top w:val="none" w:sz="0" w:space="0" w:color="auto"/>
                        <w:left w:val="none" w:sz="0" w:space="0" w:color="auto"/>
                        <w:bottom w:val="none" w:sz="0" w:space="0" w:color="auto"/>
                        <w:right w:val="none" w:sz="0" w:space="0" w:color="auto"/>
                      </w:divBdr>
                    </w:div>
                    <w:div w:id="36008504">
                      <w:marLeft w:val="0"/>
                      <w:marRight w:val="0"/>
                      <w:marTop w:val="0"/>
                      <w:marBottom w:val="0"/>
                      <w:divBdr>
                        <w:top w:val="none" w:sz="0" w:space="0" w:color="auto"/>
                        <w:left w:val="none" w:sz="0" w:space="0" w:color="auto"/>
                        <w:bottom w:val="none" w:sz="0" w:space="0" w:color="auto"/>
                        <w:right w:val="none" w:sz="0" w:space="0" w:color="auto"/>
                      </w:divBdr>
                    </w:div>
                    <w:div w:id="44303158">
                      <w:marLeft w:val="0"/>
                      <w:marRight w:val="0"/>
                      <w:marTop w:val="0"/>
                      <w:marBottom w:val="0"/>
                      <w:divBdr>
                        <w:top w:val="none" w:sz="0" w:space="0" w:color="auto"/>
                        <w:left w:val="none" w:sz="0" w:space="0" w:color="auto"/>
                        <w:bottom w:val="none" w:sz="0" w:space="0" w:color="auto"/>
                        <w:right w:val="none" w:sz="0" w:space="0" w:color="auto"/>
                      </w:divBdr>
                    </w:div>
                    <w:div w:id="57676871">
                      <w:marLeft w:val="0"/>
                      <w:marRight w:val="0"/>
                      <w:marTop w:val="0"/>
                      <w:marBottom w:val="0"/>
                      <w:divBdr>
                        <w:top w:val="none" w:sz="0" w:space="0" w:color="auto"/>
                        <w:left w:val="none" w:sz="0" w:space="0" w:color="auto"/>
                        <w:bottom w:val="none" w:sz="0" w:space="0" w:color="auto"/>
                        <w:right w:val="none" w:sz="0" w:space="0" w:color="auto"/>
                      </w:divBdr>
                    </w:div>
                    <w:div w:id="77286227">
                      <w:marLeft w:val="0"/>
                      <w:marRight w:val="0"/>
                      <w:marTop w:val="0"/>
                      <w:marBottom w:val="0"/>
                      <w:divBdr>
                        <w:top w:val="none" w:sz="0" w:space="0" w:color="auto"/>
                        <w:left w:val="none" w:sz="0" w:space="0" w:color="auto"/>
                        <w:bottom w:val="none" w:sz="0" w:space="0" w:color="auto"/>
                        <w:right w:val="none" w:sz="0" w:space="0" w:color="auto"/>
                      </w:divBdr>
                    </w:div>
                    <w:div w:id="111025585">
                      <w:marLeft w:val="0"/>
                      <w:marRight w:val="0"/>
                      <w:marTop w:val="0"/>
                      <w:marBottom w:val="0"/>
                      <w:divBdr>
                        <w:top w:val="none" w:sz="0" w:space="0" w:color="auto"/>
                        <w:left w:val="none" w:sz="0" w:space="0" w:color="auto"/>
                        <w:bottom w:val="none" w:sz="0" w:space="0" w:color="auto"/>
                        <w:right w:val="none" w:sz="0" w:space="0" w:color="auto"/>
                      </w:divBdr>
                    </w:div>
                    <w:div w:id="118841232">
                      <w:marLeft w:val="0"/>
                      <w:marRight w:val="0"/>
                      <w:marTop w:val="0"/>
                      <w:marBottom w:val="0"/>
                      <w:divBdr>
                        <w:top w:val="none" w:sz="0" w:space="0" w:color="auto"/>
                        <w:left w:val="none" w:sz="0" w:space="0" w:color="auto"/>
                        <w:bottom w:val="none" w:sz="0" w:space="0" w:color="auto"/>
                        <w:right w:val="none" w:sz="0" w:space="0" w:color="auto"/>
                      </w:divBdr>
                    </w:div>
                    <w:div w:id="149295006">
                      <w:marLeft w:val="0"/>
                      <w:marRight w:val="0"/>
                      <w:marTop w:val="0"/>
                      <w:marBottom w:val="0"/>
                      <w:divBdr>
                        <w:top w:val="none" w:sz="0" w:space="0" w:color="auto"/>
                        <w:left w:val="none" w:sz="0" w:space="0" w:color="auto"/>
                        <w:bottom w:val="none" w:sz="0" w:space="0" w:color="auto"/>
                        <w:right w:val="none" w:sz="0" w:space="0" w:color="auto"/>
                      </w:divBdr>
                    </w:div>
                    <w:div w:id="170612208">
                      <w:marLeft w:val="0"/>
                      <w:marRight w:val="0"/>
                      <w:marTop w:val="0"/>
                      <w:marBottom w:val="0"/>
                      <w:divBdr>
                        <w:top w:val="none" w:sz="0" w:space="0" w:color="auto"/>
                        <w:left w:val="none" w:sz="0" w:space="0" w:color="auto"/>
                        <w:bottom w:val="none" w:sz="0" w:space="0" w:color="auto"/>
                        <w:right w:val="none" w:sz="0" w:space="0" w:color="auto"/>
                      </w:divBdr>
                    </w:div>
                    <w:div w:id="171913736">
                      <w:marLeft w:val="0"/>
                      <w:marRight w:val="0"/>
                      <w:marTop w:val="0"/>
                      <w:marBottom w:val="0"/>
                      <w:divBdr>
                        <w:top w:val="none" w:sz="0" w:space="0" w:color="auto"/>
                        <w:left w:val="none" w:sz="0" w:space="0" w:color="auto"/>
                        <w:bottom w:val="none" w:sz="0" w:space="0" w:color="auto"/>
                        <w:right w:val="none" w:sz="0" w:space="0" w:color="auto"/>
                      </w:divBdr>
                    </w:div>
                    <w:div w:id="198127463">
                      <w:marLeft w:val="0"/>
                      <w:marRight w:val="0"/>
                      <w:marTop w:val="0"/>
                      <w:marBottom w:val="0"/>
                      <w:divBdr>
                        <w:top w:val="none" w:sz="0" w:space="0" w:color="auto"/>
                        <w:left w:val="none" w:sz="0" w:space="0" w:color="auto"/>
                        <w:bottom w:val="none" w:sz="0" w:space="0" w:color="auto"/>
                        <w:right w:val="none" w:sz="0" w:space="0" w:color="auto"/>
                      </w:divBdr>
                    </w:div>
                    <w:div w:id="216940273">
                      <w:marLeft w:val="0"/>
                      <w:marRight w:val="0"/>
                      <w:marTop w:val="0"/>
                      <w:marBottom w:val="0"/>
                      <w:divBdr>
                        <w:top w:val="none" w:sz="0" w:space="0" w:color="auto"/>
                        <w:left w:val="none" w:sz="0" w:space="0" w:color="auto"/>
                        <w:bottom w:val="none" w:sz="0" w:space="0" w:color="auto"/>
                        <w:right w:val="none" w:sz="0" w:space="0" w:color="auto"/>
                      </w:divBdr>
                    </w:div>
                    <w:div w:id="293951614">
                      <w:marLeft w:val="0"/>
                      <w:marRight w:val="0"/>
                      <w:marTop w:val="0"/>
                      <w:marBottom w:val="0"/>
                      <w:divBdr>
                        <w:top w:val="none" w:sz="0" w:space="0" w:color="auto"/>
                        <w:left w:val="none" w:sz="0" w:space="0" w:color="auto"/>
                        <w:bottom w:val="none" w:sz="0" w:space="0" w:color="auto"/>
                        <w:right w:val="none" w:sz="0" w:space="0" w:color="auto"/>
                      </w:divBdr>
                    </w:div>
                    <w:div w:id="307442957">
                      <w:marLeft w:val="0"/>
                      <w:marRight w:val="0"/>
                      <w:marTop w:val="0"/>
                      <w:marBottom w:val="0"/>
                      <w:divBdr>
                        <w:top w:val="none" w:sz="0" w:space="0" w:color="auto"/>
                        <w:left w:val="none" w:sz="0" w:space="0" w:color="auto"/>
                        <w:bottom w:val="none" w:sz="0" w:space="0" w:color="auto"/>
                        <w:right w:val="none" w:sz="0" w:space="0" w:color="auto"/>
                      </w:divBdr>
                    </w:div>
                    <w:div w:id="385490077">
                      <w:marLeft w:val="0"/>
                      <w:marRight w:val="0"/>
                      <w:marTop w:val="0"/>
                      <w:marBottom w:val="0"/>
                      <w:divBdr>
                        <w:top w:val="none" w:sz="0" w:space="0" w:color="auto"/>
                        <w:left w:val="none" w:sz="0" w:space="0" w:color="auto"/>
                        <w:bottom w:val="none" w:sz="0" w:space="0" w:color="auto"/>
                        <w:right w:val="none" w:sz="0" w:space="0" w:color="auto"/>
                      </w:divBdr>
                    </w:div>
                    <w:div w:id="396168887">
                      <w:marLeft w:val="0"/>
                      <w:marRight w:val="0"/>
                      <w:marTop w:val="0"/>
                      <w:marBottom w:val="0"/>
                      <w:divBdr>
                        <w:top w:val="none" w:sz="0" w:space="0" w:color="auto"/>
                        <w:left w:val="none" w:sz="0" w:space="0" w:color="auto"/>
                        <w:bottom w:val="none" w:sz="0" w:space="0" w:color="auto"/>
                        <w:right w:val="none" w:sz="0" w:space="0" w:color="auto"/>
                      </w:divBdr>
                    </w:div>
                    <w:div w:id="402530144">
                      <w:marLeft w:val="0"/>
                      <w:marRight w:val="0"/>
                      <w:marTop w:val="0"/>
                      <w:marBottom w:val="0"/>
                      <w:divBdr>
                        <w:top w:val="none" w:sz="0" w:space="0" w:color="auto"/>
                        <w:left w:val="none" w:sz="0" w:space="0" w:color="auto"/>
                        <w:bottom w:val="none" w:sz="0" w:space="0" w:color="auto"/>
                        <w:right w:val="none" w:sz="0" w:space="0" w:color="auto"/>
                      </w:divBdr>
                    </w:div>
                    <w:div w:id="416831094">
                      <w:marLeft w:val="0"/>
                      <w:marRight w:val="0"/>
                      <w:marTop w:val="0"/>
                      <w:marBottom w:val="0"/>
                      <w:divBdr>
                        <w:top w:val="none" w:sz="0" w:space="0" w:color="auto"/>
                        <w:left w:val="none" w:sz="0" w:space="0" w:color="auto"/>
                        <w:bottom w:val="none" w:sz="0" w:space="0" w:color="auto"/>
                        <w:right w:val="none" w:sz="0" w:space="0" w:color="auto"/>
                      </w:divBdr>
                      <w:divsChild>
                        <w:div w:id="103959141">
                          <w:marLeft w:val="0"/>
                          <w:marRight w:val="0"/>
                          <w:marTop w:val="30"/>
                          <w:marBottom w:val="30"/>
                          <w:divBdr>
                            <w:top w:val="none" w:sz="0" w:space="0" w:color="auto"/>
                            <w:left w:val="none" w:sz="0" w:space="0" w:color="auto"/>
                            <w:bottom w:val="none" w:sz="0" w:space="0" w:color="auto"/>
                            <w:right w:val="none" w:sz="0" w:space="0" w:color="auto"/>
                          </w:divBdr>
                          <w:divsChild>
                            <w:div w:id="148598416">
                              <w:marLeft w:val="0"/>
                              <w:marRight w:val="0"/>
                              <w:marTop w:val="0"/>
                              <w:marBottom w:val="0"/>
                              <w:divBdr>
                                <w:top w:val="none" w:sz="0" w:space="0" w:color="auto"/>
                                <w:left w:val="none" w:sz="0" w:space="0" w:color="auto"/>
                                <w:bottom w:val="none" w:sz="0" w:space="0" w:color="auto"/>
                                <w:right w:val="none" w:sz="0" w:space="0" w:color="auto"/>
                              </w:divBdr>
                              <w:divsChild>
                                <w:div w:id="297272771">
                                  <w:marLeft w:val="0"/>
                                  <w:marRight w:val="0"/>
                                  <w:marTop w:val="0"/>
                                  <w:marBottom w:val="0"/>
                                  <w:divBdr>
                                    <w:top w:val="none" w:sz="0" w:space="0" w:color="auto"/>
                                    <w:left w:val="none" w:sz="0" w:space="0" w:color="auto"/>
                                    <w:bottom w:val="none" w:sz="0" w:space="0" w:color="auto"/>
                                    <w:right w:val="none" w:sz="0" w:space="0" w:color="auto"/>
                                  </w:divBdr>
                                </w:div>
                              </w:divsChild>
                            </w:div>
                            <w:div w:id="371855491">
                              <w:marLeft w:val="0"/>
                              <w:marRight w:val="0"/>
                              <w:marTop w:val="0"/>
                              <w:marBottom w:val="0"/>
                              <w:divBdr>
                                <w:top w:val="none" w:sz="0" w:space="0" w:color="auto"/>
                                <w:left w:val="none" w:sz="0" w:space="0" w:color="auto"/>
                                <w:bottom w:val="none" w:sz="0" w:space="0" w:color="auto"/>
                                <w:right w:val="none" w:sz="0" w:space="0" w:color="auto"/>
                              </w:divBdr>
                              <w:divsChild>
                                <w:div w:id="153229925">
                                  <w:marLeft w:val="0"/>
                                  <w:marRight w:val="0"/>
                                  <w:marTop w:val="0"/>
                                  <w:marBottom w:val="0"/>
                                  <w:divBdr>
                                    <w:top w:val="none" w:sz="0" w:space="0" w:color="auto"/>
                                    <w:left w:val="none" w:sz="0" w:space="0" w:color="auto"/>
                                    <w:bottom w:val="none" w:sz="0" w:space="0" w:color="auto"/>
                                    <w:right w:val="none" w:sz="0" w:space="0" w:color="auto"/>
                                  </w:divBdr>
                                </w:div>
                              </w:divsChild>
                            </w:div>
                            <w:div w:id="383988339">
                              <w:marLeft w:val="0"/>
                              <w:marRight w:val="0"/>
                              <w:marTop w:val="0"/>
                              <w:marBottom w:val="0"/>
                              <w:divBdr>
                                <w:top w:val="none" w:sz="0" w:space="0" w:color="auto"/>
                                <w:left w:val="none" w:sz="0" w:space="0" w:color="auto"/>
                                <w:bottom w:val="none" w:sz="0" w:space="0" w:color="auto"/>
                                <w:right w:val="none" w:sz="0" w:space="0" w:color="auto"/>
                              </w:divBdr>
                              <w:divsChild>
                                <w:div w:id="1078212649">
                                  <w:marLeft w:val="0"/>
                                  <w:marRight w:val="0"/>
                                  <w:marTop w:val="0"/>
                                  <w:marBottom w:val="0"/>
                                  <w:divBdr>
                                    <w:top w:val="none" w:sz="0" w:space="0" w:color="auto"/>
                                    <w:left w:val="none" w:sz="0" w:space="0" w:color="auto"/>
                                    <w:bottom w:val="none" w:sz="0" w:space="0" w:color="auto"/>
                                    <w:right w:val="none" w:sz="0" w:space="0" w:color="auto"/>
                                  </w:divBdr>
                                </w:div>
                              </w:divsChild>
                            </w:div>
                            <w:div w:id="464736173">
                              <w:marLeft w:val="0"/>
                              <w:marRight w:val="0"/>
                              <w:marTop w:val="0"/>
                              <w:marBottom w:val="0"/>
                              <w:divBdr>
                                <w:top w:val="none" w:sz="0" w:space="0" w:color="auto"/>
                                <w:left w:val="none" w:sz="0" w:space="0" w:color="auto"/>
                                <w:bottom w:val="none" w:sz="0" w:space="0" w:color="auto"/>
                                <w:right w:val="none" w:sz="0" w:space="0" w:color="auto"/>
                              </w:divBdr>
                              <w:divsChild>
                                <w:div w:id="1287201778">
                                  <w:marLeft w:val="0"/>
                                  <w:marRight w:val="0"/>
                                  <w:marTop w:val="0"/>
                                  <w:marBottom w:val="0"/>
                                  <w:divBdr>
                                    <w:top w:val="none" w:sz="0" w:space="0" w:color="auto"/>
                                    <w:left w:val="none" w:sz="0" w:space="0" w:color="auto"/>
                                    <w:bottom w:val="none" w:sz="0" w:space="0" w:color="auto"/>
                                    <w:right w:val="none" w:sz="0" w:space="0" w:color="auto"/>
                                  </w:divBdr>
                                </w:div>
                              </w:divsChild>
                            </w:div>
                            <w:div w:id="498619786">
                              <w:marLeft w:val="0"/>
                              <w:marRight w:val="0"/>
                              <w:marTop w:val="0"/>
                              <w:marBottom w:val="0"/>
                              <w:divBdr>
                                <w:top w:val="none" w:sz="0" w:space="0" w:color="auto"/>
                                <w:left w:val="none" w:sz="0" w:space="0" w:color="auto"/>
                                <w:bottom w:val="none" w:sz="0" w:space="0" w:color="auto"/>
                                <w:right w:val="none" w:sz="0" w:space="0" w:color="auto"/>
                              </w:divBdr>
                              <w:divsChild>
                                <w:div w:id="40135578">
                                  <w:marLeft w:val="0"/>
                                  <w:marRight w:val="0"/>
                                  <w:marTop w:val="0"/>
                                  <w:marBottom w:val="0"/>
                                  <w:divBdr>
                                    <w:top w:val="none" w:sz="0" w:space="0" w:color="auto"/>
                                    <w:left w:val="none" w:sz="0" w:space="0" w:color="auto"/>
                                    <w:bottom w:val="none" w:sz="0" w:space="0" w:color="auto"/>
                                    <w:right w:val="none" w:sz="0" w:space="0" w:color="auto"/>
                                  </w:divBdr>
                                </w:div>
                              </w:divsChild>
                            </w:div>
                            <w:div w:id="501505408">
                              <w:marLeft w:val="0"/>
                              <w:marRight w:val="0"/>
                              <w:marTop w:val="0"/>
                              <w:marBottom w:val="0"/>
                              <w:divBdr>
                                <w:top w:val="none" w:sz="0" w:space="0" w:color="auto"/>
                                <w:left w:val="none" w:sz="0" w:space="0" w:color="auto"/>
                                <w:bottom w:val="none" w:sz="0" w:space="0" w:color="auto"/>
                                <w:right w:val="none" w:sz="0" w:space="0" w:color="auto"/>
                              </w:divBdr>
                              <w:divsChild>
                                <w:div w:id="1476945935">
                                  <w:marLeft w:val="0"/>
                                  <w:marRight w:val="0"/>
                                  <w:marTop w:val="0"/>
                                  <w:marBottom w:val="0"/>
                                  <w:divBdr>
                                    <w:top w:val="none" w:sz="0" w:space="0" w:color="auto"/>
                                    <w:left w:val="none" w:sz="0" w:space="0" w:color="auto"/>
                                    <w:bottom w:val="none" w:sz="0" w:space="0" w:color="auto"/>
                                    <w:right w:val="none" w:sz="0" w:space="0" w:color="auto"/>
                                  </w:divBdr>
                                </w:div>
                              </w:divsChild>
                            </w:div>
                            <w:div w:id="566838114">
                              <w:marLeft w:val="0"/>
                              <w:marRight w:val="0"/>
                              <w:marTop w:val="0"/>
                              <w:marBottom w:val="0"/>
                              <w:divBdr>
                                <w:top w:val="none" w:sz="0" w:space="0" w:color="auto"/>
                                <w:left w:val="none" w:sz="0" w:space="0" w:color="auto"/>
                                <w:bottom w:val="none" w:sz="0" w:space="0" w:color="auto"/>
                                <w:right w:val="none" w:sz="0" w:space="0" w:color="auto"/>
                              </w:divBdr>
                              <w:divsChild>
                                <w:div w:id="946694809">
                                  <w:marLeft w:val="0"/>
                                  <w:marRight w:val="0"/>
                                  <w:marTop w:val="0"/>
                                  <w:marBottom w:val="0"/>
                                  <w:divBdr>
                                    <w:top w:val="none" w:sz="0" w:space="0" w:color="auto"/>
                                    <w:left w:val="none" w:sz="0" w:space="0" w:color="auto"/>
                                    <w:bottom w:val="none" w:sz="0" w:space="0" w:color="auto"/>
                                    <w:right w:val="none" w:sz="0" w:space="0" w:color="auto"/>
                                  </w:divBdr>
                                </w:div>
                              </w:divsChild>
                            </w:div>
                            <w:div w:id="929922901">
                              <w:marLeft w:val="0"/>
                              <w:marRight w:val="0"/>
                              <w:marTop w:val="0"/>
                              <w:marBottom w:val="0"/>
                              <w:divBdr>
                                <w:top w:val="none" w:sz="0" w:space="0" w:color="auto"/>
                                <w:left w:val="none" w:sz="0" w:space="0" w:color="auto"/>
                                <w:bottom w:val="none" w:sz="0" w:space="0" w:color="auto"/>
                                <w:right w:val="none" w:sz="0" w:space="0" w:color="auto"/>
                              </w:divBdr>
                              <w:divsChild>
                                <w:div w:id="912399774">
                                  <w:marLeft w:val="0"/>
                                  <w:marRight w:val="0"/>
                                  <w:marTop w:val="0"/>
                                  <w:marBottom w:val="0"/>
                                  <w:divBdr>
                                    <w:top w:val="none" w:sz="0" w:space="0" w:color="auto"/>
                                    <w:left w:val="none" w:sz="0" w:space="0" w:color="auto"/>
                                    <w:bottom w:val="none" w:sz="0" w:space="0" w:color="auto"/>
                                    <w:right w:val="none" w:sz="0" w:space="0" w:color="auto"/>
                                  </w:divBdr>
                                </w:div>
                              </w:divsChild>
                            </w:div>
                            <w:div w:id="1530297451">
                              <w:marLeft w:val="0"/>
                              <w:marRight w:val="0"/>
                              <w:marTop w:val="0"/>
                              <w:marBottom w:val="0"/>
                              <w:divBdr>
                                <w:top w:val="none" w:sz="0" w:space="0" w:color="auto"/>
                                <w:left w:val="none" w:sz="0" w:space="0" w:color="auto"/>
                                <w:bottom w:val="none" w:sz="0" w:space="0" w:color="auto"/>
                                <w:right w:val="none" w:sz="0" w:space="0" w:color="auto"/>
                              </w:divBdr>
                              <w:divsChild>
                                <w:div w:id="571237105">
                                  <w:marLeft w:val="0"/>
                                  <w:marRight w:val="0"/>
                                  <w:marTop w:val="0"/>
                                  <w:marBottom w:val="0"/>
                                  <w:divBdr>
                                    <w:top w:val="none" w:sz="0" w:space="0" w:color="auto"/>
                                    <w:left w:val="none" w:sz="0" w:space="0" w:color="auto"/>
                                    <w:bottom w:val="none" w:sz="0" w:space="0" w:color="auto"/>
                                    <w:right w:val="none" w:sz="0" w:space="0" w:color="auto"/>
                                  </w:divBdr>
                                </w:div>
                              </w:divsChild>
                            </w:div>
                            <w:div w:id="1907959805">
                              <w:marLeft w:val="0"/>
                              <w:marRight w:val="0"/>
                              <w:marTop w:val="0"/>
                              <w:marBottom w:val="0"/>
                              <w:divBdr>
                                <w:top w:val="none" w:sz="0" w:space="0" w:color="auto"/>
                                <w:left w:val="none" w:sz="0" w:space="0" w:color="auto"/>
                                <w:bottom w:val="none" w:sz="0" w:space="0" w:color="auto"/>
                                <w:right w:val="none" w:sz="0" w:space="0" w:color="auto"/>
                              </w:divBdr>
                              <w:divsChild>
                                <w:div w:id="25482891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462621428">
                      <w:marLeft w:val="0"/>
                      <w:marRight w:val="0"/>
                      <w:marTop w:val="0"/>
                      <w:marBottom w:val="0"/>
                      <w:divBdr>
                        <w:top w:val="none" w:sz="0" w:space="0" w:color="auto"/>
                        <w:left w:val="none" w:sz="0" w:space="0" w:color="auto"/>
                        <w:bottom w:val="none" w:sz="0" w:space="0" w:color="auto"/>
                        <w:right w:val="none" w:sz="0" w:space="0" w:color="auto"/>
                      </w:divBdr>
                    </w:div>
                    <w:div w:id="504134438">
                      <w:marLeft w:val="0"/>
                      <w:marRight w:val="0"/>
                      <w:marTop w:val="0"/>
                      <w:marBottom w:val="0"/>
                      <w:divBdr>
                        <w:top w:val="none" w:sz="0" w:space="0" w:color="auto"/>
                        <w:left w:val="none" w:sz="0" w:space="0" w:color="auto"/>
                        <w:bottom w:val="none" w:sz="0" w:space="0" w:color="auto"/>
                        <w:right w:val="none" w:sz="0" w:space="0" w:color="auto"/>
                      </w:divBdr>
                    </w:div>
                    <w:div w:id="506408343">
                      <w:marLeft w:val="0"/>
                      <w:marRight w:val="0"/>
                      <w:marTop w:val="0"/>
                      <w:marBottom w:val="0"/>
                      <w:divBdr>
                        <w:top w:val="none" w:sz="0" w:space="0" w:color="auto"/>
                        <w:left w:val="none" w:sz="0" w:space="0" w:color="auto"/>
                        <w:bottom w:val="none" w:sz="0" w:space="0" w:color="auto"/>
                        <w:right w:val="none" w:sz="0" w:space="0" w:color="auto"/>
                      </w:divBdr>
                    </w:div>
                    <w:div w:id="535579779">
                      <w:marLeft w:val="0"/>
                      <w:marRight w:val="0"/>
                      <w:marTop w:val="0"/>
                      <w:marBottom w:val="0"/>
                      <w:divBdr>
                        <w:top w:val="none" w:sz="0" w:space="0" w:color="auto"/>
                        <w:left w:val="none" w:sz="0" w:space="0" w:color="auto"/>
                        <w:bottom w:val="none" w:sz="0" w:space="0" w:color="auto"/>
                        <w:right w:val="none" w:sz="0" w:space="0" w:color="auto"/>
                      </w:divBdr>
                    </w:div>
                    <w:div w:id="543298970">
                      <w:marLeft w:val="0"/>
                      <w:marRight w:val="0"/>
                      <w:marTop w:val="0"/>
                      <w:marBottom w:val="0"/>
                      <w:divBdr>
                        <w:top w:val="none" w:sz="0" w:space="0" w:color="auto"/>
                        <w:left w:val="none" w:sz="0" w:space="0" w:color="auto"/>
                        <w:bottom w:val="none" w:sz="0" w:space="0" w:color="auto"/>
                        <w:right w:val="none" w:sz="0" w:space="0" w:color="auto"/>
                      </w:divBdr>
                    </w:div>
                    <w:div w:id="550456736">
                      <w:marLeft w:val="0"/>
                      <w:marRight w:val="0"/>
                      <w:marTop w:val="0"/>
                      <w:marBottom w:val="0"/>
                      <w:divBdr>
                        <w:top w:val="none" w:sz="0" w:space="0" w:color="auto"/>
                        <w:left w:val="none" w:sz="0" w:space="0" w:color="auto"/>
                        <w:bottom w:val="none" w:sz="0" w:space="0" w:color="auto"/>
                        <w:right w:val="none" w:sz="0" w:space="0" w:color="auto"/>
                      </w:divBdr>
                    </w:div>
                    <w:div w:id="600911714">
                      <w:marLeft w:val="0"/>
                      <w:marRight w:val="0"/>
                      <w:marTop w:val="0"/>
                      <w:marBottom w:val="0"/>
                      <w:divBdr>
                        <w:top w:val="none" w:sz="0" w:space="0" w:color="auto"/>
                        <w:left w:val="none" w:sz="0" w:space="0" w:color="auto"/>
                        <w:bottom w:val="none" w:sz="0" w:space="0" w:color="auto"/>
                        <w:right w:val="none" w:sz="0" w:space="0" w:color="auto"/>
                      </w:divBdr>
                    </w:div>
                    <w:div w:id="606043585">
                      <w:marLeft w:val="0"/>
                      <w:marRight w:val="0"/>
                      <w:marTop w:val="0"/>
                      <w:marBottom w:val="0"/>
                      <w:divBdr>
                        <w:top w:val="none" w:sz="0" w:space="0" w:color="auto"/>
                        <w:left w:val="none" w:sz="0" w:space="0" w:color="auto"/>
                        <w:bottom w:val="none" w:sz="0" w:space="0" w:color="auto"/>
                        <w:right w:val="none" w:sz="0" w:space="0" w:color="auto"/>
                      </w:divBdr>
                    </w:div>
                    <w:div w:id="622079634">
                      <w:marLeft w:val="0"/>
                      <w:marRight w:val="0"/>
                      <w:marTop w:val="0"/>
                      <w:marBottom w:val="0"/>
                      <w:divBdr>
                        <w:top w:val="none" w:sz="0" w:space="0" w:color="auto"/>
                        <w:left w:val="none" w:sz="0" w:space="0" w:color="auto"/>
                        <w:bottom w:val="none" w:sz="0" w:space="0" w:color="auto"/>
                        <w:right w:val="none" w:sz="0" w:space="0" w:color="auto"/>
                      </w:divBdr>
                    </w:div>
                    <w:div w:id="629752289">
                      <w:marLeft w:val="0"/>
                      <w:marRight w:val="0"/>
                      <w:marTop w:val="0"/>
                      <w:marBottom w:val="0"/>
                      <w:divBdr>
                        <w:top w:val="none" w:sz="0" w:space="0" w:color="auto"/>
                        <w:left w:val="none" w:sz="0" w:space="0" w:color="auto"/>
                        <w:bottom w:val="none" w:sz="0" w:space="0" w:color="auto"/>
                        <w:right w:val="none" w:sz="0" w:space="0" w:color="auto"/>
                      </w:divBdr>
                    </w:div>
                    <w:div w:id="639186268">
                      <w:marLeft w:val="0"/>
                      <w:marRight w:val="0"/>
                      <w:marTop w:val="0"/>
                      <w:marBottom w:val="0"/>
                      <w:divBdr>
                        <w:top w:val="none" w:sz="0" w:space="0" w:color="auto"/>
                        <w:left w:val="none" w:sz="0" w:space="0" w:color="auto"/>
                        <w:bottom w:val="none" w:sz="0" w:space="0" w:color="auto"/>
                        <w:right w:val="none" w:sz="0" w:space="0" w:color="auto"/>
                      </w:divBdr>
                    </w:div>
                    <w:div w:id="664012064">
                      <w:marLeft w:val="0"/>
                      <w:marRight w:val="0"/>
                      <w:marTop w:val="0"/>
                      <w:marBottom w:val="0"/>
                      <w:divBdr>
                        <w:top w:val="none" w:sz="0" w:space="0" w:color="auto"/>
                        <w:left w:val="none" w:sz="0" w:space="0" w:color="auto"/>
                        <w:bottom w:val="none" w:sz="0" w:space="0" w:color="auto"/>
                        <w:right w:val="none" w:sz="0" w:space="0" w:color="auto"/>
                      </w:divBdr>
                    </w:div>
                    <w:div w:id="680014515">
                      <w:marLeft w:val="0"/>
                      <w:marRight w:val="0"/>
                      <w:marTop w:val="0"/>
                      <w:marBottom w:val="0"/>
                      <w:divBdr>
                        <w:top w:val="none" w:sz="0" w:space="0" w:color="auto"/>
                        <w:left w:val="none" w:sz="0" w:space="0" w:color="auto"/>
                        <w:bottom w:val="none" w:sz="0" w:space="0" w:color="auto"/>
                        <w:right w:val="none" w:sz="0" w:space="0" w:color="auto"/>
                      </w:divBdr>
                    </w:div>
                    <w:div w:id="719019038">
                      <w:marLeft w:val="0"/>
                      <w:marRight w:val="0"/>
                      <w:marTop w:val="0"/>
                      <w:marBottom w:val="0"/>
                      <w:divBdr>
                        <w:top w:val="none" w:sz="0" w:space="0" w:color="auto"/>
                        <w:left w:val="none" w:sz="0" w:space="0" w:color="auto"/>
                        <w:bottom w:val="none" w:sz="0" w:space="0" w:color="auto"/>
                        <w:right w:val="none" w:sz="0" w:space="0" w:color="auto"/>
                      </w:divBdr>
                    </w:div>
                    <w:div w:id="726150701">
                      <w:marLeft w:val="0"/>
                      <w:marRight w:val="0"/>
                      <w:marTop w:val="0"/>
                      <w:marBottom w:val="0"/>
                      <w:divBdr>
                        <w:top w:val="none" w:sz="0" w:space="0" w:color="auto"/>
                        <w:left w:val="none" w:sz="0" w:space="0" w:color="auto"/>
                        <w:bottom w:val="none" w:sz="0" w:space="0" w:color="auto"/>
                        <w:right w:val="none" w:sz="0" w:space="0" w:color="auto"/>
                      </w:divBdr>
                    </w:div>
                    <w:div w:id="727264930">
                      <w:marLeft w:val="0"/>
                      <w:marRight w:val="0"/>
                      <w:marTop w:val="0"/>
                      <w:marBottom w:val="0"/>
                      <w:divBdr>
                        <w:top w:val="none" w:sz="0" w:space="0" w:color="auto"/>
                        <w:left w:val="none" w:sz="0" w:space="0" w:color="auto"/>
                        <w:bottom w:val="none" w:sz="0" w:space="0" w:color="auto"/>
                        <w:right w:val="none" w:sz="0" w:space="0" w:color="auto"/>
                      </w:divBdr>
                    </w:div>
                    <w:div w:id="738476713">
                      <w:marLeft w:val="0"/>
                      <w:marRight w:val="0"/>
                      <w:marTop w:val="0"/>
                      <w:marBottom w:val="0"/>
                      <w:divBdr>
                        <w:top w:val="none" w:sz="0" w:space="0" w:color="auto"/>
                        <w:left w:val="none" w:sz="0" w:space="0" w:color="auto"/>
                        <w:bottom w:val="none" w:sz="0" w:space="0" w:color="auto"/>
                        <w:right w:val="none" w:sz="0" w:space="0" w:color="auto"/>
                      </w:divBdr>
                    </w:div>
                    <w:div w:id="785658524">
                      <w:marLeft w:val="0"/>
                      <w:marRight w:val="0"/>
                      <w:marTop w:val="0"/>
                      <w:marBottom w:val="0"/>
                      <w:divBdr>
                        <w:top w:val="none" w:sz="0" w:space="0" w:color="auto"/>
                        <w:left w:val="none" w:sz="0" w:space="0" w:color="auto"/>
                        <w:bottom w:val="none" w:sz="0" w:space="0" w:color="auto"/>
                        <w:right w:val="none" w:sz="0" w:space="0" w:color="auto"/>
                      </w:divBdr>
                    </w:div>
                    <w:div w:id="808519418">
                      <w:marLeft w:val="0"/>
                      <w:marRight w:val="0"/>
                      <w:marTop w:val="0"/>
                      <w:marBottom w:val="0"/>
                      <w:divBdr>
                        <w:top w:val="none" w:sz="0" w:space="0" w:color="auto"/>
                        <w:left w:val="none" w:sz="0" w:space="0" w:color="auto"/>
                        <w:bottom w:val="none" w:sz="0" w:space="0" w:color="auto"/>
                        <w:right w:val="none" w:sz="0" w:space="0" w:color="auto"/>
                      </w:divBdr>
                    </w:div>
                    <w:div w:id="821430613">
                      <w:marLeft w:val="0"/>
                      <w:marRight w:val="0"/>
                      <w:marTop w:val="0"/>
                      <w:marBottom w:val="0"/>
                      <w:divBdr>
                        <w:top w:val="none" w:sz="0" w:space="0" w:color="auto"/>
                        <w:left w:val="none" w:sz="0" w:space="0" w:color="auto"/>
                        <w:bottom w:val="none" w:sz="0" w:space="0" w:color="auto"/>
                        <w:right w:val="none" w:sz="0" w:space="0" w:color="auto"/>
                      </w:divBdr>
                    </w:div>
                    <w:div w:id="872498757">
                      <w:marLeft w:val="0"/>
                      <w:marRight w:val="0"/>
                      <w:marTop w:val="0"/>
                      <w:marBottom w:val="0"/>
                      <w:divBdr>
                        <w:top w:val="none" w:sz="0" w:space="0" w:color="auto"/>
                        <w:left w:val="none" w:sz="0" w:space="0" w:color="auto"/>
                        <w:bottom w:val="none" w:sz="0" w:space="0" w:color="auto"/>
                        <w:right w:val="none" w:sz="0" w:space="0" w:color="auto"/>
                      </w:divBdr>
                    </w:div>
                    <w:div w:id="881358377">
                      <w:marLeft w:val="0"/>
                      <w:marRight w:val="0"/>
                      <w:marTop w:val="0"/>
                      <w:marBottom w:val="0"/>
                      <w:divBdr>
                        <w:top w:val="none" w:sz="0" w:space="0" w:color="auto"/>
                        <w:left w:val="none" w:sz="0" w:space="0" w:color="auto"/>
                        <w:bottom w:val="none" w:sz="0" w:space="0" w:color="auto"/>
                        <w:right w:val="none" w:sz="0" w:space="0" w:color="auto"/>
                      </w:divBdr>
                    </w:div>
                    <w:div w:id="882793734">
                      <w:marLeft w:val="0"/>
                      <w:marRight w:val="0"/>
                      <w:marTop w:val="0"/>
                      <w:marBottom w:val="0"/>
                      <w:divBdr>
                        <w:top w:val="none" w:sz="0" w:space="0" w:color="auto"/>
                        <w:left w:val="none" w:sz="0" w:space="0" w:color="auto"/>
                        <w:bottom w:val="none" w:sz="0" w:space="0" w:color="auto"/>
                        <w:right w:val="none" w:sz="0" w:space="0" w:color="auto"/>
                      </w:divBdr>
                    </w:div>
                    <w:div w:id="949243018">
                      <w:marLeft w:val="0"/>
                      <w:marRight w:val="0"/>
                      <w:marTop w:val="0"/>
                      <w:marBottom w:val="0"/>
                      <w:divBdr>
                        <w:top w:val="none" w:sz="0" w:space="0" w:color="auto"/>
                        <w:left w:val="none" w:sz="0" w:space="0" w:color="auto"/>
                        <w:bottom w:val="none" w:sz="0" w:space="0" w:color="auto"/>
                        <w:right w:val="none" w:sz="0" w:space="0" w:color="auto"/>
                      </w:divBdr>
                    </w:div>
                    <w:div w:id="992216689">
                      <w:marLeft w:val="0"/>
                      <w:marRight w:val="0"/>
                      <w:marTop w:val="0"/>
                      <w:marBottom w:val="0"/>
                      <w:divBdr>
                        <w:top w:val="none" w:sz="0" w:space="0" w:color="auto"/>
                        <w:left w:val="none" w:sz="0" w:space="0" w:color="auto"/>
                        <w:bottom w:val="none" w:sz="0" w:space="0" w:color="auto"/>
                        <w:right w:val="none" w:sz="0" w:space="0" w:color="auto"/>
                      </w:divBdr>
                    </w:div>
                    <w:div w:id="996111542">
                      <w:marLeft w:val="0"/>
                      <w:marRight w:val="0"/>
                      <w:marTop w:val="0"/>
                      <w:marBottom w:val="0"/>
                      <w:divBdr>
                        <w:top w:val="none" w:sz="0" w:space="0" w:color="auto"/>
                        <w:left w:val="none" w:sz="0" w:space="0" w:color="auto"/>
                        <w:bottom w:val="none" w:sz="0" w:space="0" w:color="auto"/>
                        <w:right w:val="none" w:sz="0" w:space="0" w:color="auto"/>
                      </w:divBdr>
                    </w:div>
                    <w:div w:id="1038817923">
                      <w:marLeft w:val="0"/>
                      <w:marRight w:val="0"/>
                      <w:marTop w:val="0"/>
                      <w:marBottom w:val="0"/>
                      <w:divBdr>
                        <w:top w:val="none" w:sz="0" w:space="0" w:color="auto"/>
                        <w:left w:val="none" w:sz="0" w:space="0" w:color="auto"/>
                        <w:bottom w:val="none" w:sz="0" w:space="0" w:color="auto"/>
                        <w:right w:val="none" w:sz="0" w:space="0" w:color="auto"/>
                      </w:divBdr>
                    </w:div>
                    <w:div w:id="1075324980">
                      <w:marLeft w:val="0"/>
                      <w:marRight w:val="0"/>
                      <w:marTop w:val="0"/>
                      <w:marBottom w:val="0"/>
                      <w:divBdr>
                        <w:top w:val="none" w:sz="0" w:space="0" w:color="auto"/>
                        <w:left w:val="none" w:sz="0" w:space="0" w:color="auto"/>
                        <w:bottom w:val="none" w:sz="0" w:space="0" w:color="auto"/>
                        <w:right w:val="none" w:sz="0" w:space="0" w:color="auto"/>
                      </w:divBdr>
                    </w:div>
                    <w:div w:id="1082069957">
                      <w:marLeft w:val="0"/>
                      <w:marRight w:val="0"/>
                      <w:marTop w:val="0"/>
                      <w:marBottom w:val="0"/>
                      <w:divBdr>
                        <w:top w:val="none" w:sz="0" w:space="0" w:color="auto"/>
                        <w:left w:val="none" w:sz="0" w:space="0" w:color="auto"/>
                        <w:bottom w:val="none" w:sz="0" w:space="0" w:color="auto"/>
                        <w:right w:val="none" w:sz="0" w:space="0" w:color="auto"/>
                      </w:divBdr>
                      <w:divsChild>
                        <w:div w:id="1763650134">
                          <w:marLeft w:val="0"/>
                          <w:marRight w:val="0"/>
                          <w:marTop w:val="30"/>
                          <w:marBottom w:val="30"/>
                          <w:divBdr>
                            <w:top w:val="none" w:sz="0" w:space="0" w:color="auto"/>
                            <w:left w:val="none" w:sz="0" w:space="0" w:color="auto"/>
                            <w:bottom w:val="none" w:sz="0" w:space="0" w:color="auto"/>
                            <w:right w:val="none" w:sz="0" w:space="0" w:color="auto"/>
                          </w:divBdr>
                          <w:divsChild>
                            <w:div w:id="268587164">
                              <w:marLeft w:val="0"/>
                              <w:marRight w:val="0"/>
                              <w:marTop w:val="0"/>
                              <w:marBottom w:val="0"/>
                              <w:divBdr>
                                <w:top w:val="none" w:sz="0" w:space="0" w:color="auto"/>
                                <w:left w:val="none" w:sz="0" w:space="0" w:color="auto"/>
                                <w:bottom w:val="none" w:sz="0" w:space="0" w:color="auto"/>
                                <w:right w:val="none" w:sz="0" w:space="0" w:color="auto"/>
                              </w:divBdr>
                              <w:divsChild>
                                <w:div w:id="1963152590">
                                  <w:marLeft w:val="0"/>
                                  <w:marRight w:val="0"/>
                                  <w:marTop w:val="0"/>
                                  <w:marBottom w:val="0"/>
                                  <w:divBdr>
                                    <w:top w:val="none" w:sz="0" w:space="0" w:color="auto"/>
                                    <w:left w:val="none" w:sz="0" w:space="0" w:color="auto"/>
                                    <w:bottom w:val="none" w:sz="0" w:space="0" w:color="auto"/>
                                    <w:right w:val="none" w:sz="0" w:space="0" w:color="auto"/>
                                  </w:divBdr>
                                </w:div>
                              </w:divsChild>
                            </w:div>
                            <w:div w:id="453717984">
                              <w:marLeft w:val="0"/>
                              <w:marRight w:val="0"/>
                              <w:marTop w:val="0"/>
                              <w:marBottom w:val="0"/>
                              <w:divBdr>
                                <w:top w:val="none" w:sz="0" w:space="0" w:color="auto"/>
                                <w:left w:val="none" w:sz="0" w:space="0" w:color="auto"/>
                                <w:bottom w:val="none" w:sz="0" w:space="0" w:color="auto"/>
                                <w:right w:val="none" w:sz="0" w:space="0" w:color="auto"/>
                              </w:divBdr>
                              <w:divsChild>
                                <w:div w:id="1676686357">
                                  <w:marLeft w:val="0"/>
                                  <w:marRight w:val="0"/>
                                  <w:marTop w:val="0"/>
                                  <w:marBottom w:val="0"/>
                                  <w:divBdr>
                                    <w:top w:val="none" w:sz="0" w:space="0" w:color="auto"/>
                                    <w:left w:val="none" w:sz="0" w:space="0" w:color="auto"/>
                                    <w:bottom w:val="none" w:sz="0" w:space="0" w:color="auto"/>
                                    <w:right w:val="none" w:sz="0" w:space="0" w:color="auto"/>
                                  </w:divBdr>
                                </w:div>
                              </w:divsChild>
                            </w:div>
                            <w:div w:id="1067651566">
                              <w:marLeft w:val="0"/>
                              <w:marRight w:val="0"/>
                              <w:marTop w:val="0"/>
                              <w:marBottom w:val="0"/>
                              <w:divBdr>
                                <w:top w:val="none" w:sz="0" w:space="0" w:color="auto"/>
                                <w:left w:val="none" w:sz="0" w:space="0" w:color="auto"/>
                                <w:bottom w:val="none" w:sz="0" w:space="0" w:color="auto"/>
                                <w:right w:val="none" w:sz="0" w:space="0" w:color="auto"/>
                              </w:divBdr>
                              <w:divsChild>
                                <w:div w:id="485588218">
                                  <w:marLeft w:val="0"/>
                                  <w:marRight w:val="0"/>
                                  <w:marTop w:val="0"/>
                                  <w:marBottom w:val="0"/>
                                  <w:divBdr>
                                    <w:top w:val="none" w:sz="0" w:space="0" w:color="auto"/>
                                    <w:left w:val="none" w:sz="0" w:space="0" w:color="auto"/>
                                    <w:bottom w:val="none" w:sz="0" w:space="0" w:color="auto"/>
                                    <w:right w:val="none" w:sz="0" w:space="0" w:color="auto"/>
                                  </w:divBdr>
                                </w:div>
                              </w:divsChild>
                            </w:div>
                            <w:div w:id="1071460280">
                              <w:marLeft w:val="0"/>
                              <w:marRight w:val="0"/>
                              <w:marTop w:val="0"/>
                              <w:marBottom w:val="0"/>
                              <w:divBdr>
                                <w:top w:val="none" w:sz="0" w:space="0" w:color="auto"/>
                                <w:left w:val="none" w:sz="0" w:space="0" w:color="auto"/>
                                <w:bottom w:val="none" w:sz="0" w:space="0" w:color="auto"/>
                                <w:right w:val="none" w:sz="0" w:space="0" w:color="auto"/>
                              </w:divBdr>
                              <w:divsChild>
                                <w:div w:id="1067068160">
                                  <w:marLeft w:val="0"/>
                                  <w:marRight w:val="0"/>
                                  <w:marTop w:val="0"/>
                                  <w:marBottom w:val="0"/>
                                  <w:divBdr>
                                    <w:top w:val="none" w:sz="0" w:space="0" w:color="auto"/>
                                    <w:left w:val="none" w:sz="0" w:space="0" w:color="auto"/>
                                    <w:bottom w:val="none" w:sz="0" w:space="0" w:color="auto"/>
                                    <w:right w:val="none" w:sz="0" w:space="0" w:color="auto"/>
                                  </w:divBdr>
                                </w:div>
                              </w:divsChild>
                            </w:div>
                            <w:div w:id="1110471202">
                              <w:marLeft w:val="0"/>
                              <w:marRight w:val="0"/>
                              <w:marTop w:val="0"/>
                              <w:marBottom w:val="0"/>
                              <w:divBdr>
                                <w:top w:val="none" w:sz="0" w:space="0" w:color="auto"/>
                                <w:left w:val="none" w:sz="0" w:space="0" w:color="auto"/>
                                <w:bottom w:val="none" w:sz="0" w:space="0" w:color="auto"/>
                                <w:right w:val="none" w:sz="0" w:space="0" w:color="auto"/>
                              </w:divBdr>
                              <w:divsChild>
                                <w:div w:id="1432815321">
                                  <w:marLeft w:val="0"/>
                                  <w:marRight w:val="0"/>
                                  <w:marTop w:val="0"/>
                                  <w:marBottom w:val="0"/>
                                  <w:divBdr>
                                    <w:top w:val="none" w:sz="0" w:space="0" w:color="auto"/>
                                    <w:left w:val="none" w:sz="0" w:space="0" w:color="auto"/>
                                    <w:bottom w:val="none" w:sz="0" w:space="0" w:color="auto"/>
                                    <w:right w:val="none" w:sz="0" w:space="0" w:color="auto"/>
                                  </w:divBdr>
                                </w:div>
                              </w:divsChild>
                            </w:div>
                            <w:div w:id="1162816064">
                              <w:marLeft w:val="0"/>
                              <w:marRight w:val="0"/>
                              <w:marTop w:val="0"/>
                              <w:marBottom w:val="0"/>
                              <w:divBdr>
                                <w:top w:val="none" w:sz="0" w:space="0" w:color="auto"/>
                                <w:left w:val="none" w:sz="0" w:space="0" w:color="auto"/>
                                <w:bottom w:val="none" w:sz="0" w:space="0" w:color="auto"/>
                                <w:right w:val="none" w:sz="0" w:space="0" w:color="auto"/>
                              </w:divBdr>
                              <w:divsChild>
                                <w:div w:id="753431322">
                                  <w:marLeft w:val="0"/>
                                  <w:marRight w:val="0"/>
                                  <w:marTop w:val="0"/>
                                  <w:marBottom w:val="0"/>
                                  <w:divBdr>
                                    <w:top w:val="none" w:sz="0" w:space="0" w:color="auto"/>
                                    <w:left w:val="none" w:sz="0" w:space="0" w:color="auto"/>
                                    <w:bottom w:val="none" w:sz="0" w:space="0" w:color="auto"/>
                                    <w:right w:val="none" w:sz="0" w:space="0" w:color="auto"/>
                                  </w:divBdr>
                                </w:div>
                              </w:divsChild>
                            </w:div>
                            <w:div w:id="1184855343">
                              <w:marLeft w:val="0"/>
                              <w:marRight w:val="0"/>
                              <w:marTop w:val="0"/>
                              <w:marBottom w:val="0"/>
                              <w:divBdr>
                                <w:top w:val="none" w:sz="0" w:space="0" w:color="auto"/>
                                <w:left w:val="none" w:sz="0" w:space="0" w:color="auto"/>
                                <w:bottom w:val="none" w:sz="0" w:space="0" w:color="auto"/>
                                <w:right w:val="none" w:sz="0" w:space="0" w:color="auto"/>
                              </w:divBdr>
                              <w:divsChild>
                                <w:div w:id="2098094305">
                                  <w:marLeft w:val="0"/>
                                  <w:marRight w:val="0"/>
                                  <w:marTop w:val="0"/>
                                  <w:marBottom w:val="0"/>
                                  <w:divBdr>
                                    <w:top w:val="none" w:sz="0" w:space="0" w:color="auto"/>
                                    <w:left w:val="none" w:sz="0" w:space="0" w:color="auto"/>
                                    <w:bottom w:val="none" w:sz="0" w:space="0" w:color="auto"/>
                                    <w:right w:val="none" w:sz="0" w:space="0" w:color="auto"/>
                                  </w:divBdr>
                                </w:div>
                              </w:divsChild>
                            </w:div>
                            <w:div w:id="1265000463">
                              <w:marLeft w:val="0"/>
                              <w:marRight w:val="0"/>
                              <w:marTop w:val="0"/>
                              <w:marBottom w:val="0"/>
                              <w:divBdr>
                                <w:top w:val="none" w:sz="0" w:space="0" w:color="auto"/>
                                <w:left w:val="none" w:sz="0" w:space="0" w:color="auto"/>
                                <w:bottom w:val="none" w:sz="0" w:space="0" w:color="auto"/>
                                <w:right w:val="none" w:sz="0" w:space="0" w:color="auto"/>
                              </w:divBdr>
                              <w:divsChild>
                                <w:div w:id="213782107">
                                  <w:marLeft w:val="0"/>
                                  <w:marRight w:val="0"/>
                                  <w:marTop w:val="0"/>
                                  <w:marBottom w:val="0"/>
                                  <w:divBdr>
                                    <w:top w:val="none" w:sz="0" w:space="0" w:color="auto"/>
                                    <w:left w:val="none" w:sz="0" w:space="0" w:color="auto"/>
                                    <w:bottom w:val="none" w:sz="0" w:space="0" w:color="auto"/>
                                    <w:right w:val="none" w:sz="0" w:space="0" w:color="auto"/>
                                  </w:divBdr>
                                </w:div>
                              </w:divsChild>
                            </w:div>
                            <w:div w:id="1283226860">
                              <w:marLeft w:val="0"/>
                              <w:marRight w:val="0"/>
                              <w:marTop w:val="0"/>
                              <w:marBottom w:val="0"/>
                              <w:divBdr>
                                <w:top w:val="none" w:sz="0" w:space="0" w:color="auto"/>
                                <w:left w:val="none" w:sz="0" w:space="0" w:color="auto"/>
                                <w:bottom w:val="none" w:sz="0" w:space="0" w:color="auto"/>
                                <w:right w:val="none" w:sz="0" w:space="0" w:color="auto"/>
                              </w:divBdr>
                              <w:divsChild>
                                <w:div w:id="1280526510">
                                  <w:marLeft w:val="0"/>
                                  <w:marRight w:val="0"/>
                                  <w:marTop w:val="0"/>
                                  <w:marBottom w:val="0"/>
                                  <w:divBdr>
                                    <w:top w:val="none" w:sz="0" w:space="0" w:color="auto"/>
                                    <w:left w:val="none" w:sz="0" w:space="0" w:color="auto"/>
                                    <w:bottom w:val="none" w:sz="0" w:space="0" w:color="auto"/>
                                    <w:right w:val="none" w:sz="0" w:space="0" w:color="auto"/>
                                  </w:divBdr>
                                </w:div>
                              </w:divsChild>
                            </w:div>
                            <w:div w:id="1588926835">
                              <w:marLeft w:val="0"/>
                              <w:marRight w:val="0"/>
                              <w:marTop w:val="0"/>
                              <w:marBottom w:val="0"/>
                              <w:divBdr>
                                <w:top w:val="none" w:sz="0" w:space="0" w:color="auto"/>
                                <w:left w:val="none" w:sz="0" w:space="0" w:color="auto"/>
                                <w:bottom w:val="none" w:sz="0" w:space="0" w:color="auto"/>
                                <w:right w:val="none" w:sz="0" w:space="0" w:color="auto"/>
                              </w:divBdr>
                              <w:divsChild>
                                <w:div w:id="510684240">
                                  <w:marLeft w:val="0"/>
                                  <w:marRight w:val="0"/>
                                  <w:marTop w:val="0"/>
                                  <w:marBottom w:val="0"/>
                                  <w:divBdr>
                                    <w:top w:val="none" w:sz="0" w:space="0" w:color="auto"/>
                                    <w:left w:val="none" w:sz="0" w:space="0" w:color="auto"/>
                                    <w:bottom w:val="none" w:sz="0" w:space="0" w:color="auto"/>
                                    <w:right w:val="none" w:sz="0" w:space="0" w:color="auto"/>
                                  </w:divBdr>
                                </w:div>
                              </w:divsChild>
                            </w:div>
                            <w:div w:id="1821459067">
                              <w:marLeft w:val="0"/>
                              <w:marRight w:val="0"/>
                              <w:marTop w:val="0"/>
                              <w:marBottom w:val="0"/>
                              <w:divBdr>
                                <w:top w:val="none" w:sz="0" w:space="0" w:color="auto"/>
                                <w:left w:val="none" w:sz="0" w:space="0" w:color="auto"/>
                                <w:bottom w:val="none" w:sz="0" w:space="0" w:color="auto"/>
                                <w:right w:val="none" w:sz="0" w:space="0" w:color="auto"/>
                              </w:divBdr>
                              <w:divsChild>
                                <w:div w:id="187986031">
                                  <w:marLeft w:val="0"/>
                                  <w:marRight w:val="0"/>
                                  <w:marTop w:val="0"/>
                                  <w:marBottom w:val="0"/>
                                  <w:divBdr>
                                    <w:top w:val="none" w:sz="0" w:space="0" w:color="auto"/>
                                    <w:left w:val="none" w:sz="0" w:space="0" w:color="auto"/>
                                    <w:bottom w:val="none" w:sz="0" w:space="0" w:color="auto"/>
                                    <w:right w:val="none" w:sz="0" w:space="0" w:color="auto"/>
                                  </w:divBdr>
                                </w:div>
                              </w:divsChild>
                            </w:div>
                            <w:div w:id="1876308490">
                              <w:marLeft w:val="0"/>
                              <w:marRight w:val="0"/>
                              <w:marTop w:val="0"/>
                              <w:marBottom w:val="0"/>
                              <w:divBdr>
                                <w:top w:val="none" w:sz="0" w:space="0" w:color="auto"/>
                                <w:left w:val="none" w:sz="0" w:space="0" w:color="auto"/>
                                <w:bottom w:val="none" w:sz="0" w:space="0" w:color="auto"/>
                                <w:right w:val="none" w:sz="0" w:space="0" w:color="auto"/>
                              </w:divBdr>
                              <w:divsChild>
                                <w:div w:id="424107137">
                                  <w:marLeft w:val="0"/>
                                  <w:marRight w:val="0"/>
                                  <w:marTop w:val="0"/>
                                  <w:marBottom w:val="0"/>
                                  <w:divBdr>
                                    <w:top w:val="none" w:sz="0" w:space="0" w:color="auto"/>
                                    <w:left w:val="none" w:sz="0" w:space="0" w:color="auto"/>
                                    <w:bottom w:val="none" w:sz="0" w:space="0" w:color="auto"/>
                                    <w:right w:val="none" w:sz="0" w:space="0" w:color="auto"/>
                                  </w:divBdr>
                                </w:div>
                              </w:divsChild>
                            </w:div>
                            <w:div w:id="1927417491">
                              <w:marLeft w:val="0"/>
                              <w:marRight w:val="0"/>
                              <w:marTop w:val="0"/>
                              <w:marBottom w:val="0"/>
                              <w:divBdr>
                                <w:top w:val="none" w:sz="0" w:space="0" w:color="auto"/>
                                <w:left w:val="none" w:sz="0" w:space="0" w:color="auto"/>
                                <w:bottom w:val="none" w:sz="0" w:space="0" w:color="auto"/>
                                <w:right w:val="none" w:sz="0" w:space="0" w:color="auto"/>
                              </w:divBdr>
                              <w:divsChild>
                                <w:div w:id="1304189221">
                                  <w:marLeft w:val="0"/>
                                  <w:marRight w:val="0"/>
                                  <w:marTop w:val="0"/>
                                  <w:marBottom w:val="0"/>
                                  <w:divBdr>
                                    <w:top w:val="none" w:sz="0" w:space="0" w:color="auto"/>
                                    <w:left w:val="none" w:sz="0" w:space="0" w:color="auto"/>
                                    <w:bottom w:val="none" w:sz="0" w:space="0" w:color="auto"/>
                                    <w:right w:val="none" w:sz="0" w:space="0" w:color="auto"/>
                                  </w:divBdr>
                                </w:div>
                              </w:divsChild>
                            </w:div>
                            <w:div w:id="1940211397">
                              <w:marLeft w:val="0"/>
                              <w:marRight w:val="0"/>
                              <w:marTop w:val="0"/>
                              <w:marBottom w:val="0"/>
                              <w:divBdr>
                                <w:top w:val="none" w:sz="0" w:space="0" w:color="auto"/>
                                <w:left w:val="none" w:sz="0" w:space="0" w:color="auto"/>
                                <w:bottom w:val="none" w:sz="0" w:space="0" w:color="auto"/>
                                <w:right w:val="none" w:sz="0" w:space="0" w:color="auto"/>
                              </w:divBdr>
                              <w:divsChild>
                                <w:div w:id="385953238">
                                  <w:marLeft w:val="0"/>
                                  <w:marRight w:val="0"/>
                                  <w:marTop w:val="0"/>
                                  <w:marBottom w:val="0"/>
                                  <w:divBdr>
                                    <w:top w:val="none" w:sz="0" w:space="0" w:color="auto"/>
                                    <w:left w:val="none" w:sz="0" w:space="0" w:color="auto"/>
                                    <w:bottom w:val="none" w:sz="0" w:space="0" w:color="auto"/>
                                    <w:right w:val="none" w:sz="0" w:space="0" w:color="auto"/>
                                  </w:divBdr>
                                </w:div>
                              </w:divsChild>
                            </w:div>
                            <w:div w:id="2055813802">
                              <w:marLeft w:val="0"/>
                              <w:marRight w:val="0"/>
                              <w:marTop w:val="0"/>
                              <w:marBottom w:val="0"/>
                              <w:divBdr>
                                <w:top w:val="none" w:sz="0" w:space="0" w:color="auto"/>
                                <w:left w:val="none" w:sz="0" w:space="0" w:color="auto"/>
                                <w:bottom w:val="none" w:sz="0" w:space="0" w:color="auto"/>
                                <w:right w:val="none" w:sz="0" w:space="0" w:color="auto"/>
                              </w:divBdr>
                              <w:divsChild>
                                <w:div w:id="116909943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091706505">
                      <w:marLeft w:val="0"/>
                      <w:marRight w:val="0"/>
                      <w:marTop w:val="0"/>
                      <w:marBottom w:val="0"/>
                      <w:divBdr>
                        <w:top w:val="none" w:sz="0" w:space="0" w:color="auto"/>
                        <w:left w:val="none" w:sz="0" w:space="0" w:color="auto"/>
                        <w:bottom w:val="none" w:sz="0" w:space="0" w:color="auto"/>
                        <w:right w:val="none" w:sz="0" w:space="0" w:color="auto"/>
                      </w:divBdr>
                    </w:div>
                    <w:div w:id="1117329114">
                      <w:marLeft w:val="0"/>
                      <w:marRight w:val="0"/>
                      <w:marTop w:val="0"/>
                      <w:marBottom w:val="0"/>
                      <w:divBdr>
                        <w:top w:val="none" w:sz="0" w:space="0" w:color="auto"/>
                        <w:left w:val="none" w:sz="0" w:space="0" w:color="auto"/>
                        <w:bottom w:val="none" w:sz="0" w:space="0" w:color="auto"/>
                        <w:right w:val="none" w:sz="0" w:space="0" w:color="auto"/>
                      </w:divBdr>
                    </w:div>
                    <w:div w:id="1191452022">
                      <w:marLeft w:val="0"/>
                      <w:marRight w:val="0"/>
                      <w:marTop w:val="0"/>
                      <w:marBottom w:val="0"/>
                      <w:divBdr>
                        <w:top w:val="none" w:sz="0" w:space="0" w:color="auto"/>
                        <w:left w:val="none" w:sz="0" w:space="0" w:color="auto"/>
                        <w:bottom w:val="none" w:sz="0" w:space="0" w:color="auto"/>
                        <w:right w:val="none" w:sz="0" w:space="0" w:color="auto"/>
                      </w:divBdr>
                    </w:div>
                    <w:div w:id="1237976447">
                      <w:marLeft w:val="0"/>
                      <w:marRight w:val="0"/>
                      <w:marTop w:val="0"/>
                      <w:marBottom w:val="0"/>
                      <w:divBdr>
                        <w:top w:val="none" w:sz="0" w:space="0" w:color="auto"/>
                        <w:left w:val="none" w:sz="0" w:space="0" w:color="auto"/>
                        <w:bottom w:val="none" w:sz="0" w:space="0" w:color="auto"/>
                        <w:right w:val="none" w:sz="0" w:space="0" w:color="auto"/>
                      </w:divBdr>
                    </w:div>
                    <w:div w:id="1239752700">
                      <w:marLeft w:val="0"/>
                      <w:marRight w:val="0"/>
                      <w:marTop w:val="0"/>
                      <w:marBottom w:val="0"/>
                      <w:divBdr>
                        <w:top w:val="none" w:sz="0" w:space="0" w:color="auto"/>
                        <w:left w:val="none" w:sz="0" w:space="0" w:color="auto"/>
                        <w:bottom w:val="none" w:sz="0" w:space="0" w:color="auto"/>
                        <w:right w:val="none" w:sz="0" w:space="0" w:color="auto"/>
                      </w:divBdr>
                      <w:divsChild>
                        <w:div w:id="1742409507">
                          <w:marLeft w:val="0"/>
                          <w:marRight w:val="0"/>
                          <w:marTop w:val="30"/>
                          <w:marBottom w:val="30"/>
                          <w:divBdr>
                            <w:top w:val="none" w:sz="0" w:space="0" w:color="auto"/>
                            <w:left w:val="none" w:sz="0" w:space="0" w:color="auto"/>
                            <w:bottom w:val="none" w:sz="0" w:space="0" w:color="auto"/>
                            <w:right w:val="none" w:sz="0" w:space="0" w:color="auto"/>
                          </w:divBdr>
                          <w:divsChild>
                            <w:div w:id="171797675">
                              <w:marLeft w:val="0"/>
                              <w:marRight w:val="0"/>
                              <w:marTop w:val="0"/>
                              <w:marBottom w:val="0"/>
                              <w:divBdr>
                                <w:top w:val="none" w:sz="0" w:space="0" w:color="auto"/>
                                <w:left w:val="none" w:sz="0" w:space="0" w:color="auto"/>
                                <w:bottom w:val="none" w:sz="0" w:space="0" w:color="auto"/>
                                <w:right w:val="none" w:sz="0" w:space="0" w:color="auto"/>
                              </w:divBdr>
                              <w:divsChild>
                                <w:div w:id="697436057">
                                  <w:marLeft w:val="0"/>
                                  <w:marRight w:val="0"/>
                                  <w:marTop w:val="0"/>
                                  <w:marBottom w:val="0"/>
                                  <w:divBdr>
                                    <w:top w:val="none" w:sz="0" w:space="0" w:color="auto"/>
                                    <w:left w:val="none" w:sz="0" w:space="0" w:color="auto"/>
                                    <w:bottom w:val="none" w:sz="0" w:space="0" w:color="auto"/>
                                    <w:right w:val="none" w:sz="0" w:space="0" w:color="auto"/>
                                  </w:divBdr>
                                </w:div>
                              </w:divsChild>
                            </w:div>
                            <w:div w:id="178659881">
                              <w:marLeft w:val="0"/>
                              <w:marRight w:val="0"/>
                              <w:marTop w:val="0"/>
                              <w:marBottom w:val="0"/>
                              <w:divBdr>
                                <w:top w:val="none" w:sz="0" w:space="0" w:color="auto"/>
                                <w:left w:val="none" w:sz="0" w:space="0" w:color="auto"/>
                                <w:bottom w:val="none" w:sz="0" w:space="0" w:color="auto"/>
                                <w:right w:val="none" w:sz="0" w:space="0" w:color="auto"/>
                              </w:divBdr>
                              <w:divsChild>
                                <w:div w:id="1397043767">
                                  <w:marLeft w:val="0"/>
                                  <w:marRight w:val="0"/>
                                  <w:marTop w:val="0"/>
                                  <w:marBottom w:val="0"/>
                                  <w:divBdr>
                                    <w:top w:val="none" w:sz="0" w:space="0" w:color="auto"/>
                                    <w:left w:val="none" w:sz="0" w:space="0" w:color="auto"/>
                                    <w:bottom w:val="none" w:sz="0" w:space="0" w:color="auto"/>
                                    <w:right w:val="none" w:sz="0" w:space="0" w:color="auto"/>
                                  </w:divBdr>
                                </w:div>
                              </w:divsChild>
                            </w:div>
                            <w:div w:id="297804731">
                              <w:marLeft w:val="0"/>
                              <w:marRight w:val="0"/>
                              <w:marTop w:val="0"/>
                              <w:marBottom w:val="0"/>
                              <w:divBdr>
                                <w:top w:val="none" w:sz="0" w:space="0" w:color="auto"/>
                                <w:left w:val="none" w:sz="0" w:space="0" w:color="auto"/>
                                <w:bottom w:val="none" w:sz="0" w:space="0" w:color="auto"/>
                                <w:right w:val="none" w:sz="0" w:space="0" w:color="auto"/>
                              </w:divBdr>
                              <w:divsChild>
                                <w:div w:id="965043197">
                                  <w:marLeft w:val="0"/>
                                  <w:marRight w:val="0"/>
                                  <w:marTop w:val="0"/>
                                  <w:marBottom w:val="0"/>
                                  <w:divBdr>
                                    <w:top w:val="none" w:sz="0" w:space="0" w:color="auto"/>
                                    <w:left w:val="none" w:sz="0" w:space="0" w:color="auto"/>
                                    <w:bottom w:val="none" w:sz="0" w:space="0" w:color="auto"/>
                                    <w:right w:val="none" w:sz="0" w:space="0" w:color="auto"/>
                                  </w:divBdr>
                                </w:div>
                              </w:divsChild>
                            </w:div>
                            <w:div w:id="317390981">
                              <w:marLeft w:val="0"/>
                              <w:marRight w:val="0"/>
                              <w:marTop w:val="0"/>
                              <w:marBottom w:val="0"/>
                              <w:divBdr>
                                <w:top w:val="none" w:sz="0" w:space="0" w:color="auto"/>
                                <w:left w:val="none" w:sz="0" w:space="0" w:color="auto"/>
                                <w:bottom w:val="none" w:sz="0" w:space="0" w:color="auto"/>
                                <w:right w:val="none" w:sz="0" w:space="0" w:color="auto"/>
                              </w:divBdr>
                              <w:divsChild>
                                <w:div w:id="1022903822">
                                  <w:marLeft w:val="0"/>
                                  <w:marRight w:val="0"/>
                                  <w:marTop w:val="0"/>
                                  <w:marBottom w:val="0"/>
                                  <w:divBdr>
                                    <w:top w:val="none" w:sz="0" w:space="0" w:color="auto"/>
                                    <w:left w:val="none" w:sz="0" w:space="0" w:color="auto"/>
                                    <w:bottom w:val="none" w:sz="0" w:space="0" w:color="auto"/>
                                    <w:right w:val="none" w:sz="0" w:space="0" w:color="auto"/>
                                  </w:divBdr>
                                </w:div>
                              </w:divsChild>
                            </w:div>
                            <w:div w:id="336159480">
                              <w:marLeft w:val="0"/>
                              <w:marRight w:val="0"/>
                              <w:marTop w:val="0"/>
                              <w:marBottom w:val="0"/>
                              <w:divBdr>
                                <w:top w:val="none" w:sz="0" w:space="0" w:color="auto"/>
                                <w:left w:val="none" w:sz="0" w:space="0" w:color="auto"/>
                                <w:bottom w:val="none" w:sz="0" w:space="0" w:color="auto"/>
                                <w:right w:val="none" w:sz="0" w:space="0" w:color="auto"/>
                              </w:divBdr>
                              <w:divsChild>
                                <w:div w:id="1306541795">
                                  <w:marLeft w:val="0"/>
                                  <w:marRight w:val="0"/>
                                  <w:marTop w:val="0"/>
                                  <w:marBottom w:val="0"/>
                                  <w:divBdr>
                                    <w:top w:val="none" w:sz="0" w:space="0" w:color="auto"/>
                                    <w:left w:val="none" w:sz="0" w:space="0" w:color="auto"/>
                                    <w:bottom w:val="none" w:sz="0" w:space="0" w:color="auto"/>
                                    <w:right w:val="none" w:sz="0" w:space="0" w:color="auto"/>
                                  </w:divBdr>
                                </w:div>
                              </w:divsChild>
                            </w:div>
                            <w:div w:id="438721107">
                              <w:marLeft w:val="0"/>
                              <w:marRight w:val="0"/>
                              <w:marTop w:val="0"/>
                              <w:marBottom w:val="0"/>
                              <w:divBdr>
                                <w:top w:val="none" w:sz="0" w:space="0" w:color="auto"/>
                                <w:left w:val="none" w:sz="0" w:space="0" w:color="auto"/>
                                <w:bottom w:val="none" w:sz="0" w:space="0" w:color="auto"/>
                                <w:right w:val="none" w:sz="0" w:space="0" w:color="auto"/>
                              </w:divBdr>
                              <w:divsChild>
                                <w:div w:id="101460832">
                                  <w:marLeft w:val="0"/>
                                  <w:marRight w:val="0"/>
                                  <w:marTop w:val="0"/>
                                  <w:marBottom w:val="0"/>
                                  <w:divBdr>
                                    <w:top w:val="none" w:sz="0" w:space="0" w:color="auto"/>
                                    <w:left w:val="none" w:sz="0" w:space="0" w:color="auto"/>
                                    <w:bottom w:val="none" w:sz="0" w:space="0" w:color="auto"/>
                                    <w:right w:val="none" w:sz="0" w:space="0" w:color="auto"/>
                                  </w:divBdr>
                                </w:div>
                              </w:divsChild>
                            </w:div>
                            <w:div w:id="558785634">
                              <w:marLeft w:val="0"/>
                              <w:marRight w:val="0"/>
                              <w:marTop w:val="0"/>
                              <w:marBottom w:val="0"/>
                              <w:divBdr>
                                <w:top w:val="none" w:sz="0" w:space="0" w:color="auto"/>
                                <w:left w:val="none" w:sz="0" w:space="0" w:color="auto"/>
                                <w:bottom w:val="none" w:sz="0" w:space="0" w:color="auto"/>
                                <w:right w:val="none" w:sz="0" w:space="0" w:color="auto"/>
                              </w:divBdr>
                              <w:divsChild>
                                <w:div w:id="1767190092">
                                  <w:marLeft w:val="0"/>
                                  <w:marRight w:val="0"/>
                                  <w:marTop w:val="0"/>
                                  <w:marBottom w:val="0"/>
                                  <w:divBdr>
                                    <w:top w:val="none" w:sz="0" w:space="0" w:color="auto"/>
                                    <w:left w:val="none" w:sz="0" w:space="0" w:color="auto"/>
                                    <w:bottom w:val="none" w:sz="0" w:space="0" w:color="auto"/>
                                    <w:right w:val="none" w:sz="0" w:space="0" w:color="auto"/>
                                  </w:divBdr>
                                </w:div>
                              </w:divsChild>
                            </w:div>
                            <w:div w:id="755706210">
                              <w:marLeft w:val="0"/>
                              <w:marRight w:val="0"/>
                              <w:marTop w:val="0"/>
                              <w:marBottom w:val="0"/>
                              <w:divBdr>
                                <w:top w:val="none" w:sz="0" w:space="0" w:color="auto"/>
                                <w:left w:val="none" w:sz="0" w:space="0" w:color="auto"/>
                                <w:bottom w:val="none" w:sz="0" w:space="0" w:color="auto"/>
                                <w:right w:val="none" w:sz="0" w:space="0" w:color="auto"/>
                              </w:divBdr>
                              <w:divsChild>
                                <w:div w:id="366101353">
                                  <w:marLeft w:val="0"/>
                                  <w:marRight w:val="0"/>
                                  <w:marTop w:val="0"/>
                                  <w:marBottom w:val="0"/>
                                  <w:divBdr>
                                    <w:top w:val="none" w:sz="0" w:space="0" w:color="auto"/>
                                    <w:left w:val="none" w:sz="0" w:space="0" w:color="auto"/>
                                    <w:bottom w:val="none" w:sz="0" w:space="0" w:color="auto"/>
                                    <w:right w:val="none" w:sz="0" w:space="0" w:color="auto"/>
                                  </w:divBdr>
                                </w:div>
                              </w:divsChild>
                            </w:div>
                            <w:div w:id="792596837">
                              <w:marLeft w:val="0"/>
                              <w:marRight w:val="0"/>
                              <w:marTop w:val="0"/>
                              <w:marBottom w:val="0"/>
                              <w:divBdr>
                                <w:top w:val="none" w:sz="0" w:space="0" w:color="auto"/>
                                <w:left w:val="none" w:sz="0" w:space="0" w:color="auto"/>
                                <w:bottom w:val="none" w:sz="0" w:space="0" w:color="auto"/>
                                <w:right w:val="none" w:sz="0" w:space="0" w:color="auto"/>
                              </w:divBdr>
                              <w:divsChild>
                                <w:div w:id="1275284580">
                                  <w:marLeft w:val="0"/>
                                  <w:marRight w:val="0"/>
                                  <w:marTop w:val="0"/>
                                  <w:marBottom w:val="0"/>
                                  <w:divBdr>
                                    <w:top w:val="none" w:sz="0" w:space="0" w:color="auto"/>
                                    <w:left w:val="none" w:sz="0" w:space="0" w:color="auto"/>
                                    <w:bottom w:val="none" w:sz="0" w:space="0" w:color="auto"/>
                                    <w:right w:val="none" w:sz="0" w:space="0" w:color="auto"/>
                                  </w:divBdr>
                                </w:div>
                              </w:divsChild>
                            </w:div>
                            <w:div w:id="813133582">
                              <w:marLeft w:val="0"/>
                              <w:marRight w:val="0"/>
                              <w:marTop w:val="0"/>
                              <w:marBottom w:val="0"/>
                              <w:divBdr>
                                <w:top w:val="none" w:sz="0" w:space="0" w:color="auto"/>
                                <w:left w:val="none" w:sz="0" w:space="0" w:color="auto"/>
                                <w:bottom w:val="none" w:sz="0" w:space="0" w:color="auto"/>
                                <w:right w:val="none" w:sz="0" w:space="0" w:color="auto"/>
                              </w:divBdr>
                              <w:divsChild>
                                <w:div w:id="617227394">
                                  <w:marLeft w:val="0"/>
                                  <w:marRight w:val="0"/>
                                  <w:marTop w:val="0"/>
                                  <w:marBottom w:val="0"/>
                                  <w:divBdr>
                                    <w:top w:val="none" w:sz="0" w:space="0" w:color="auto"/>
                                    <w:left w:val="none" w:sz="0" w:space="0" w:color="auto"/>
                                    <w:bottom w:val="none" w:sz="0" w:space="0" w:color="auto"/>
                                    <w:right w:val="none" w:sz="0" w:space="0" w:color="auto"/>
                                  </w:divBdr>
                                </w:div>
                              </w:divsChild>
                            </w:div>
                            <w:div w:id="847136584">
                              <w:marLeft w:val="0"/>
                              <w:marRight w:val="0"/>
                              <w:marTop w:val="0"/>
                              <w:marBottom w:val="0"/>
                              <w:divBdr>
                                <w:top w:val="none" w:sz="0" w:space="0" w:color="auto"/>
                                <w:left w:val="none" w:sz="0" w:space="0" w:color="auto"/>
                                <w:bottom w:val="none" w:sz="0" w:space="0" w:color="auto"/>
                                <w:right w:val="none" w:sz="0" w:space="0" w:color="auto"/>
                              </w:divBdr>
                              <w:divsChild>
                                <w:div w:id="365984875">
                                  <w:marLeft w:val="0"/>
                                  <w:marRight w:val="0"/>
                                  <w:marTop w:val="0"/>
                                  <w:marBottom w:val="0"/>
                                  <w:divBdr>
                                    <w:top w:val="none" w:sz="0" w:space="0" w:color="auto"/>
                                    <w:left w:val="none" w:sz="0" w:space="0" w:color="auto"/>
                                    <w:bottom w:val="none" w:sz="0" w:space="0" w:color="auto"/>
                                    <w:right w:val="none" w:sz="0" w:space="0" w:color="auto"/>
                                  </w:divBdr>
                                </w:div>
                              </w:divsChild>
                            </w:div>
                            <w:div w:id="893271897">
                              <w:marLeft w:val="0"/>
                              <w:marRight w:val="0"/>
                              <w:marTop w:val="0"/>
                              <w:marBottom w:val="0"/>
                              <w:divBdr>
                                <w:top w:val="none" w:sz="0" w:space="0" w:color="auto"/>
                                <w:left w:val="none" w:sz="0" w:space="0" w:color="auto"/>
                                <w:bottom w:val="none" w:sz="0" w:space="0" w:color="auto"/>
                                <w:right w:val="none" w:sz="0" w:space="0" w:color="auto"/>
                              </w:divBdr>
                              <w:divsChild>
                                <w:div w:id="87506346">
                                  <w:marLeft w:val="0"/>
                                  <w:marRight w:val="0"/>
                                  <w:marTop w:val="0"/>
                                  <w:marBottom w:val="0"/>
                                  <w:divBdr>
                                    <w:top w:val="none" w:sz="0" w:space="0" w:color="auto"/>
                                    <w:left w:val="none" w:sz="0" w:space="0" w:color="auto"/>
                                    <w:bottom w:val="none" w:sz="0" w:space="0" w:color="auto"/>
                                    <w:right w:val="none" w:sz="0" w:space="0" w:color="auto"/>
                                  </w:divBdr>
                                </w:div>
                              </w:divsChild>
                            </w:div>
                            <w:div w:id="929002648">
                              <w:marLeft w:val="0"/>
                              <w:marRight w:val="0"/>
                              <w:marTop w:val="0"/>
                              <w:marBottom w:val="0"/>
                              <w:divBdr>
                                <w:top w:val="none" w:sz="0" w:space="0" w:color="auto"/>
                                <w:left w:val="none" w:sz="0" w:space="0" w:color="auto"/>
                                <w:bottom w:val="none" w:sz="0" w:space="0" w:color="auto"/>
                                <w:right w:val="none" w:sz="0" w:space="0" w:color="auto"/>
                              </w:divBdr>
                              <w:divsChild>
                                <w:div w:id="187451478">
                                  <w:marLeft w:val="0"/>
                                  <w:marRight w:val="0"/>
                                  <w:marTop w:val="0"/>
                                  <w:marBottom w:val="0"/>
                                  <w:divBdr>
                                    <w:top w:val="none" w:sz="0" w:space="0" w:color="auto"/>
                                    <w:left w:val="none" w:sz="0" w:space="0" w:color="auto"/>
                                    <w:bottom w:val="none" w:sz="0" w:space="0" w:color="auto"/>
                                    <w:right w:val="none" w:sz="0" w:space="0" w:color="auto"/>
                                  </w:divBdr>
                                </w:div>
                              </w:divsChild>
                            </w:div>
                            <w:div w:id="967854378">
                              <w:marLeft w:val="0"/>
                              <w:marRight w:val="0"/>
                              <w:marTop w:val="0"/>
                              <w:marBottom w:val="0"/>
                              <w:divBdr>
                                <w:top w:val="none" w:sz="0" w:space="0" w:color="auto"/>
                                <w:left w:val="none" w:sz="0" w:space="0" w:color="auto"/>
                                <w:bottom w:val="none" w:sz="0" w:space="0" w:color="auto"/>
                                <w:right w:val="none" w:sz="0" w:space="0" w:color="auto"/>
                              </w:divBdr>
                              <w:divsChild>
                                <w:div w:id="567762899">
                                  <w:marLeft w:val="0"/>
                                  <w:marRight w:val="0"/>
                                  <w:marTop w:val="0"/>
                                  <w:marBottom w:val="0"/>
                                  <w:divBdr>
                                    <w:top w:val="none" w:sz="0" w:space="0" w:color="auto"/>
                                    <w:left w:val="none" w:sz="0" w:space="0" w:color="auto"/>
                                    <w:bottom w:val="none" w:sz="0" w:space="0" w:color="auto"/>
                                    <w:right w:val="none" w:sz="0" w:space="0" w:color="auto"/>
                                  </w:divBdr>
                                </w:div>
                              </w:divsChild>
                            </w:div>
                            <w:div w:id="1072701507">
                              <w:marLeft w:val="0"/>
                              <w:marRight w:val="0"/>
                              <w:marTop w:val="0"/>
                              <w:marBottom w:val="0"/>
                              <w:divBdr>
                                <w:top w:val="none" w:sz="0" w:space="0" w:color="auto"/>
                                <w:left w:val="none" w:sz="0" w:space="0" w:color="auto"/>
                                <w:bottom w:val="none" w:sz="0" w:space="0" w:color="auto"/>
                                <w:right w:val="none" w:sz="0" w:space="0" w:color="auto"/>
                              </w:divBdr>
                              <w:divsChild>
                                <w:div w:id="1663388726">
                                  <w:marLeft w:val="0"/>
                                  <w:marRight w:val="0"/>
                                  <w:marTop w:val="0"/>
                                  <w:marBottom w:val="0"/>
                                  <w:divBdr>
                                    <w:top w:val="none" w:sz="0" w:space="0" w:color="auto"/>
                                    <w:left w:val="none" w:sz="0" w:space="0" w:color="auto"/>
                                    <w:bottom w:val="none" w:sz="0" w:space="0" w:color="auto"/>
                                    <w:right w:val="none" w:sz="0" w:space="0" w:color="auto"/>
                                  </w:divBdr>
                                </w:div>
                              </w:divsChild>
                            </w:div>
                            <w:div w:id="1206523751">
                              <w:marLeft w:val="0"/>
                              <w:marRight w:val="0"/>
                              <w:marTop w:val="0"/>
                              <w:marBottom w:val="0"/>
                              <w:divBdr>
                                <w:top w:val="none" w:sz="0" w:space="0" w:color="auto"/>
                                <w:left w:val="none" w:sz="0" w:space="0" w:color="auto"/>
                                <w:bottom w:val="none" w:sz="0" w:space="0" w:color="auto"/>
                                <w:right w:val="none" w:sz="0" w:space="0" w:color="auto"/>
                              </w:divBdr>
                              <w:divsChild>
                                <w:div w:id="924995938">
                                  <w:marLeft w:val="0"/>
                                  <w:marRight w:val="0"/>
                                  <w:marTop w:val="0"/>
                                  <w:marBottom w:val="0"/>
                                  <w:divBdr>
                                    <w:top w:val="none" w:sz="0" w:space="0" w:color="auto"/>
                                    <w:left w:val="none" w:sz="0" w:space="0" w:color="auto"/>
                                    <w:bottom w:val="none" w:sz="0" w:space="0" w:color="auto"/>
                                    <w:right w:val="none" w:sz="0" w:space="0" w:color="auto"/>
                                  </w:divBdr>
                                </w:div>
                              </w:divsChild>
                            </w:div>
                            <w:div w:id="1217008442">
                              <w:marLeft w:val="0"/>
                              <w:marRight w:val="0"/>
                              <w:marTop w:val="0"/>
                              <w:marBottom w:val="0"/>
                              <w:divBdr>
                                <w:top w:val="none" w:sz="0" w:space="0" w:color="auto"/>
                                <w:left w:val="none" w:sz="0" w:space="0" w:color="auto"/>
                                <w:bottom w:val="none" w:sz="0" w:space="0" w:color="auto"/>
                                <w:right w:val="none" w:sz="0" w:space="0" w:color="auto"/>
                              </w:divBdr>
                              <w:divsChild>
                                <w:div w:id="1678340399">
                                  <w:marLeft w:val="0"/>
                                  <w:marRight w:val="0"/>
                                  <w:marTop w:val="0"/>
                                  <w:marBottom w:val="0"/>
                                  <w:divBdr>
                                    <w:top w:val="none" w:sz="0" w:space="0" w:color="auto"/>
                                    <w:left w:val="none" w:sz="0" w:space="0" w:color="auto"/>
                                    <w:bottom w:val="none" w:sz="0" w:space="0" w:color="auto"/>
                                    <w:right w:val="none" w:sz="0" w:space="0" w:color="auto"/>
                                  </w:divBdr>
                                </w:div>
                              </w:divsChild>
                            </w:div>
                            <w:div w:id="1323313967">
                              <w:marLeft w:val="0"/>
                              <w:marRight w:val="0"/>
                              <w:marTop w:val="0"/>
                              <w:marBottom w:val="0"/>
                              <w:divBdr>
                                <w:top w:val="none" w:sz="0" w:space="0" w:color="auto"/>
                                <w:left w:val="none" w:sz="0" w:space="0" w:color="auto"/>
                                <w:bottom w:val="none" w:sz="0" w:space="0" w:color="auto"/>
                                <w:right w:val="none" w:sz="0" w:space="0" w:color="auto"/>
                              </w:divBdr>
                              <w:divsChild>
                                <w:div w:id="1880825069">
                                  <w:marLeft w:val="0"/>
                                  <w:marRight w:val="0"/>
                                  <w:marTop w:val="0"/>
                                  <w:marBottom w:val="0"/>
                                  <w:divBdr>
                                    <w:top w:val="none" w:sz="0" w:space="0" w:color="auto"/>
                                    <w:left w:val="none" w:sz="0" w:space="0" w:color="auto"/>
                                    <w:bottom w:val="none" w:sz="0" w:space="0" w:color="auto"/>
                                    <w:right w:val="none" w:sz="0" w:space="0" w:color="auto"/>
                                  </w:divBdr>
                                </w:div>
                              </w:divsChild>
                            </w:div>
                            <w:div w:id="1417361631">
                              <w:marLeft w:val="0"/>
                              <w:marRight w:val="0"/>
                              <w:marTop w:val="0"/>
                              <w:marBottom w:val="0"/>
                              <w:divBdr>
                                <w:top w:val="none" w:sz="0" w:space="0" w:color="auto"/>
                                <w:left w:val="none" w:sz="0" w:space="0" w:color="auto"/>
                                <w:bottom w:val="none" w:sz="0" w:space="0" w:color="auto"/>
                                <w:right w:val="none" w:sz="0" w:space="0" w:color="auto"/>
                              </w:divBdr>
                              <w:divsChild>
                                <w:div w:id="855922182">
                                  <w:marLeft w:val="0"/>
                                  <w:marRight w:val="0"/>
                                  <w:marTop w:val="0"/>
                                  <w:marBottom w:val="0"/>
                                  <w:divBdr>
                                    <w:top w:val="none" w:sz="0" w:space="0" w:color="auto"/>
                                    <w:left w:val="none" w:sz="0" w:space="0" w:color="auto"/>
                                    <w:bottom w:val="none" w:sz="0" w:space="0" w:color="auto"/>
                                    <w:right w:val="none" w:sz="0" w:space="0" w:color="auto"/>
                                  </w:divBdr>
                                </w:div>
                              </w:divsChild>
                            </w:div>
                            <w:div w:id="1439449550">
                              <w:marLeft w:val="0"/>
                              <w:marRight w:val="0"/>
                              <w:marTop w:val="0"/>
                              <w:marBottom w:val="0"/>
                              <w:divBdr>
                                <w:top w:val="none" w:sz="0" w:space="0" w:color="auto"/>
                                <w:left w:val="none" w:sz="0" w:space="0" w:color="auto"/>
                                <w:bottom w:val="none" w:sz="0" w:space="0" w:color="auto"/>
                                <w:right w:val="none" w:sz="0" w:space="0" w:color="auto"/>
                              </w:divBdr>
                              <w:divsChild>
                                <w:div w:id="1242565558">
                                  <w:marLeft w:val="0"/>
                                  <w:marRight w:val="0"/>
                                  <w:marTop w:val="0"/>
                                  <w:marBottom w:val="0"/>
                                  <w:divBdr>
                                    <w:top w:val="none" w:sz="0" w:space="0" w:color="auto"/>
                                    <w:left w:val="none" w:sz="0" w:space="0" w:color="auto"/>
                                    <w:bottom w:val="none" w:sz="0" w:space="0" w:color="auto"/>
                                    <w:right w:val="none" w:sz="0" w:space="0" w:color="auto"/>
                                  </w:divBdr>
                                </w:div>
                              </w:divsChild>
                            </w:div>
                            <w:div w:id="1535920667">
                              <w:marLeft w:val="0"/>
                              <w:marRight w:val="0"/>
                              <w:marTop w:val="0"/>
                              <w:marBottom w:val="0"/>
                              <w:divBdr>
                                <w:top w:val="none" w:sz="0" w:space="0" w:color="auto"/>
                                <w:left w:val="none" w:sz="0" w:space="0" w:color="auto"/>
                                <w:bottom w:val="none" w:sz="0" w:space="0" w:color="auto"/>
                                <w:right w:val="none" w:sz="0" w:space="0" w:color="auto"/>
                              </w:divBdr>
                              <w:divsChild>
                                <w:div w:id="1530677579">
                                  <w:marLeft w:val="0"/>
                                  <w:marRight w:val="0"/>
                                  <w:marTop w:val="0"/>
                                  <w:marBottom w:val="0"/>
                                  <w:divBdr>
                                    <w:top w:val="none" w:sz="0" w:space="0" w:color="auto"/>
                                    <w:left w:val="none" w:sz="0" w:space="0" w:color="auto"/>
                                    <w:bottom w:val="none" w:sz="0" w:space="0" w:color="auto"/>
                                    <w:right w:val="none" w:sz="0" w:space="0" w:color="auto"/>
                                  </w:divBdr>
                                </w:div>
                              </w:divsChild>
                            </w:div>
                            <w:div w:id="1645772761">
                              <w:marLeft w:val="0"/>
                              <w:marRight w:val="0"/>
                              <w:marTop w:val="0"/>
                              <w:marBottom w:val="0"/>
                              <w:divBdr>
                                <w:top w:val="none" w:sz="0" w:space="0" w:color="auto"/>
                                <w:left w:val="none" w:sz="0" w:space="0" w:color="auto"/>
                                <w:bottom w:val="none" w:sz="0" w:space="0" w:color="auto"/>
                                <w:right w:val="none" w:sz="0" w:space="0" w:color="auto"/>
                              </w:divBdr>
                              <w:divsChild>
                                <w:div w:id="1250430376">
                                  <w:marLeft w:val="0"/>
                                  <w:marRight w:val="0"/>
                                  <w:marTop w:val="0"/>
                                  <w:marBottom w:val="0"/>
                                  <w:divBdr>
                                    <w:top w:val="none" w:sz="0" w:space="0" w:color="auto"/>
                                    <w:left w:val="none" w:sz="0" w:space="0" w:color="auto"/>
                                    <w:bottom w:val="none" w:sz="0" w:space="0" w:color="auto"/>
                                    <w:right w:val="none" w:sz="0" w:space="0" w:color="auto"/>
                                  </w:divBdr>
                                </w:div>
                              </w:divsChild>
                            </w:div>
                            <w:div w:id="1717506264">
                              <w:marLeft w:val="0"/>
                              <w:marRight w:val="0"/>
                              <w:marTop w:val="0"/>
                              <w:marBottom w:val="0"/>
                              <w:divBdr>
                                <w:top w:val="none" w:sz="0" w:space="0" w:color="auto"/>
                                <w:left w:val="none" w:sz="0" w:space="0" w:color="auto"/>
                                <w:bottom w:val="none" w:sz="0" w:space="0" w:color="auto"/>
                                <w:right w:val="none" w:sz="0" w:space="0" w:color="auto"/>
                              </w:divBdr>
                              <w:divsChild>
                                <w:div w:id="1640529721">
                                  <w:marLeft w:val="0"/>
                                  <w:marRight w:val="0"/>
                                  <w:marTop w:val="0"/>
                                  <w:marBottom w:val="0"/>
                                  <w:divBdr>
                                    <w:top w:val="none" w:sz="0" w:space="0" w:color="auto"/>
                                    <w:left w:val="none" w:sz="0" w:space="0" w:color="auto"/>
                                    <w:bottom w:val="none" w:sz="0" w:space="0" w:color="auto"/>
                                    <w:right w:val="none" w:sz="0" w:space="0" w:color="auto"/>
                                  </w:divBdr>
                                </w:div>
                              </w:divsChild>
                            </w:div>
                            <w:div w:id="1853520746">
                              <w:marLeft w:val="0"/>
                              <w:marRight w:val="0"/>
                              <w:marTop w:val="0"/>
                              <w:marBottom w:val="0"/>
                              <w:divBdr>
                                <w:top w:val="none" w:sz="0" w:space="0" w:color="auto"/>
                                <w:left w:val="none" w:sz="0" w:space="0" w:color="auto"/>
                                <w:bottom w:val="none" w:sz="0" w:space="0" w:color="auto"/>
                                <w:right w:val="none" w:sz="0" w:space="0" w:color="auto"/>
                              </w:divBdr>
                              <w:divsChild>
                                <w:div w:id="326904264">
                                  <w:marLeft w:val="0"/>
                                  <w:marRight w:val="0"/>
                                  <w:marTop w:val="0"/>
                                  <w:marBottom w:val="0"/>
                                  <w:divBdr>
                                    <w:top w:val="none" w:sz="0" w:space="0" w:color="auto"/>
                                    <w:left w:val="none" w:sz="0" w:space="0" w:color="auto"/>
                                    <w:bottom w:val="none" w:sz="0" w:space="0" w:color="auto"/>
                                    <w:right w:val="none" w:sz="0" w:space="0" w:color="auto"/>
                                  </w:divBdr>
                                </w:div>
                              </w:divsChild>
                            </w:div>
                            <w:div w:id="2079668152">
                              <w:marLeft w:val="0"/>
                              <w:marRight w:val="0"/>
                              <w:marTop w:val="0"/>
                              <w:marBottom w:val="0"/>
                              <w:divBdr>
                                <w:top w:val="none" w:sz="0" w:space="0" w:color="auto"/>
                                <w:left w:val="none" w:sz="0" w:space="0" w:color="auto"/>
                                <w:bottom w:val="none" w:sz="0" w:space="0" w:color="auto"/>
                                <w:right w:val="none" w:sz="0" w:space="0" w:color="auto"/>
                              </w:divBdr>
                              <w:divsChild>
                                <w:div w:id="151842076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305427222">
                      <w:marLeft w:val="0"/>
                      <w:marRight w:val="0"/>
                      <w:marTop w:val="0"/>
                      <w:marBottom w:val="0"/>
                      <w:divBdr>
                        <w:top w:val="none" w:sz="0" w:space="0" w:color="auto"/>
                        <w:left w:val="none" w:sz="0" w:space="0" w:color="auto"/>
                        <w:bottom w:val="none" w:sz="0" w:space="0" w:color="auto"/>
                        <w:right w:val="none" w:sz="0" w:space="0" w:color="auto"/>
                      </w:divBdr>
                    </w:div>
                    <w:div w:id="1370185149">
                      <w:marLeft w:val="0"/>
                      <w:marRight w:val="0"/>
                      <w:marTop w:val="0"/>
                      <w:marBottom w:val="0"/>
                      <w:divBdr>
                        <w:top w:val="none" w:sz="0" w:space="0" w:color="auto"/>
                        <w:left w:val="none" w:sz="0" w:space="0" w:color="auto"/>
                        <w:bottom w:val="none" w:sz="0" w:space="0" w:color="auto"/>
                        <w:right w:val="none" w:sz="0" w:space="0" w:color="auto"/>
                      </w:divBdr>
                      <w:divsChild>
                        <w:div w:id="735858595">
                          <w:marLeft w:val="0"/>
                          <w:marRight w:val="0"/>
                          <w:marTop w:val="30"/>
                          <w:marBottom w:val="30"/>
                          <w:divBdr>
                            <w:top w:val="none" w:sz="0" w:space="0" w:color="auto"/>
                            <w:left w:val="none" w:sz="0" w:space="0" w:color="auto"/>
                            <w:bottom w:val="none" w:sz="0" w:space="0" w:color="auto"/>
                            <w:right w:val="none" w:sz="0" w:space="0" w:color="auto"/>
                          </w:divBdr>
                          <w:divsChild>
                            <w:div w:id="89474989">
                              <w:marLeft w:val="0"/>
                              <w:marRight w:val="0"/>
                              <w:marTop w:val="0"/>
                              <w:marBottom w:val="0"/>
                              <w:divBdr>
                                <w:top w:val="none" w:sz="0" w:space="0" w:color="auto"/>
                                <w:left w:val="none" w:sz="0" w:space="0" w:color="auto"/>
                                <w:bottom w:val="none" w:sz="0" w:space="0" w:color="auto"/>
                                <w:right w:val="none" w:sz="0" w:space="0" w:color="auto"/>
                              </w:divBdr>
                              <w:divsChild>
                                <w:div w:id="1364011791">
                                  <w:marLeft w:val="0"/>
                                  <w:marRight w:val="0"/>
                                  <w:marTop w:val="0"/>
                                  <w:marBottom w:val="0"/>
                                  <w:divBdr>
                                    <w:top w:val="none" w:sz="0" w:space="0" w:color="auto"/>
                                    <w:left w:val="none" w:sz="0" w:space="0" w:color="auto"/>
                                    <w:bottom w:val="none" w:sz="0" w:space="0" w:color="auto"/>
                                    <w:right w:val="none" w:sz="0" w:space="0" w:color="auto"/>
                                  </w:divBdr>
                                </w:div>
                              </w:divsChild>
                            </w:div>
                            <w:div w:id="127205727">
                              <w:marLeft w:val="0"/>
                              <w:marRight w:val="0"/>
                              <w:marTop w:val="0"/>
                              <w:marBottom w:val="0"/>
                              <w:divBdr>
                                <w:top w:val="none" w:sz="0" w:space="0" w:color="auto"/>
                                <w:left w:val="none" w:sz="0" w:space="0" w:color="auto"/>
                                <w:bottom w:val="none" w:sz="0" w:space="0" w:color="auto"/>
                                <w:right w:val="none" w:sz="0" w:space="0" w:color="auto"/>
                              </w:divBdr>
                              <w:divsChild>
                                <w:div w:id="1793010958">
                                  <w:marLeft w:val="0"/>
                                  <w:marRight w:val="0"/>
                                  <w:marTop w:val="0"/>
                                  <w:marBottom w:val="0"/>
                                  <w:divBdr>
                                    <w:top w:val="none" w:sz="0" w:space="0" w:color="auto"/>
                                    <w:left w:val="none" w:sz="0" w:space="0" w:color="auto"/>
                                    <w:bottom w:val="none" w:sz="0" w:space="0" w:color="auto"/>
                                    <w:right w:val="none" w:sz="0" w:space="0" w:color="auto"/>
                                  </w:divBdr>
                                </w:div>
                              </w:divsChild>
                            </w:div>
                            <w:div w:id="264774372">
                              <w:marLeft w:val="0"/>
                              <w:marRight w:val="0"/>
                              <w:marTop w:val="0"/>
                              <w:marBottom w:val="0"/>
                              <w:divBdr>
                                <w:top w:val="none" w:sz="0" w:space="0" w:color="auto"/>
                                <w:left w:val="none" w:sz="0" w:space="0" w:color="auto"/>
                                <w:bottom w:val="none" w:sz="0" w:space="0" w:color="auto"/>
                                <w:right w:val="none" w:sz="0" w:space="0" w:color="auto"/>
                              </w:divBdr>
                              <w:divsChild>
                                <w:div w:id="378096589">
                                  <w:marLeft w:val="0"/>
                                  <w:marRight w:val="0"/>
                                  <w:marTop w:val="0"/>
                                  <w:marBottom w:val="0"/>
                                  <w:divBdr>
                                    <w:top w:val="none" w:sz="0" w:space="0" w:color="auto"/>
                                    <w:left w:val="none" w:sz="0" w:space="0" w:color="auto"/>
                                    <w:bottom w:val="none" w:sz="0" w:space="0" w:color="auto"/>
                                    <w:right w:val="none" w:sz="0" w:space="0" w:color="auto"/>
                                  </w:divBdr>
                                </w:div>
                              </w:divsChild>
                            </w:div>
                            <w:div w:id="331446221">
                              <w:marLeft w:val="0"/>
                              <w:marRight w:val="0"/>
                              <w:marTop w:val="0"/>
                              <w:marBottom w:val="0"/>
                              <w:divBdr>
                                <w:top w:val="none" w:sz="0" w:space="0" w:color="auto"/>
                                <w:left w:val="none" w:sz="0" w:space="0" w:color="auto"/>
                                <w:bottom w:val="none" w:sz="0" w:space="0" w:color="auto"/>
                                <w:right w:val="none" w:sz="0" w:space="0" w:color="auto"/>
                              </w:divBdr>
                              <w:divsChild>
                                <w:div w:id="1924685958">
                                  <w:marLeft w:val="0"/>
                                  <w:marRight w:val="0"/>
                                  <w:marTop w:val="0"/>
                                  <w:marBottom w:val="0"/>
                                  <w:divBdr>
                                    <w:top w:val="none" w:sz="0" w:space="0" w:color="auto"/>
                                    <w:left w:val="none" w:sz="0" w:space="0" w:color="auto"/>
                                    <w:bottom w:val="none" w:sz="0" w:space="0" w:color="auto"/>
                                    <w:right w:val="none" w:sz="0" w:space="0" w:color="auto"/>
                                  </w:divBdr>
                                </w:div>
                              </w:divsChild>
                            </w:div>
                            <w:div w:id="402871912">
                              <w:marLeft w:val="0"/>
                              <w:marRight w:val="0"/>
                              <w:marTop w:val="0"/>
                              <w:marBottom w:val="0"/>
                              <w:divBdr>
                                <w:top w:val="none" w:sz="0" w:space="0" w:color="auto"/>
                                <w:left w:val="none" w:sz="0" w:space="0" w:color="auto"/>
                                <w:bottom w:val="none" w:sz="0" w:space="0" w:color="auto"/>
                                <w:right w:val="none" w:sz="0" w:space="0" w:color="auto"/>
                              </w:divBdr>
                              <w:divsChild>
                                <w:div w:id="1710060216">
                                  <w:marLeft w:val="0"/>
                                  <w:marRight w:val="0"/>
                                  <w:marTop w:val="0"/>
                                  <w:marBottom w:val="0"/>
                                  <w:divBdr>
                                    <w:top w:val="none" w:sz="0" w:space="0" w:color="auto"/>
                                    <w:left w:val="none" w:sz="0" w:space="0" w:color="auto"/>
                                    <w:bottom w:val="none" w:sz="0" w:space="0" w:color="auto"/>
                                    <w:right w:val="none" w:sz="0" w:space="0" w:color="auto"/>
                                  </w:divBdr>
                                </w:div>
                              </w:divsChild>
                            </w:div>
                            <w:div w:id="514660260">
                              <w:marLeft w:val="0"/>
                              <w:marRight w:val="0"/>
                              <w:marTop w:val="0"/>
                              <w:marBottom w:val="0"/>
                              <w:divBdr>
                                <w:top w:val="none" w:sz="0" w:space="0" w:color="auto"/>
                                <w:left w:val="none" w:sz="0" w:space="0" w:color="auto"/>
                                <w:bottom w:val="none" w:sz="0" w:space="0" w:color="auto"/>
                                <w:right w:val="none" w:sz="0" w:space="0" w:color="auto"/>
                              </w:divBdr>
                              <w:divsChild>
                                <w:div w:id="1903253104">
                                  <w:marLeft w:val="0"/>
                                  <w:marRight w:val="0"/>
                                  <w:marTop w:val="0"/>
                                  <w:marBottom w:val="0"/>
                                  <w:divBdr>
                                    <w:top w:val="none" w:sz="0" w:space="0" w:color="auto"/>
                                    <w:left w:val="none" w:sz="0" w:space="0" w:color="auto"/>
                                    <w:bottom w:val="none" w:sz="0" w:space="0" w:color="auto"/>
                                    <w:right w:val="none" w:sz="0" w:space="0" w:color="auto"/>
                                  </w:divBdr>
                                </w:div>
                              </w:divsChild>
                            </w:div>
                            <w:div w:id="614554891">
                              <w:marLeft w:val="0"/>
                              <w:marRight w:val="0"/>
                              <w:marTop w:val="0"/>
                              <w:marBottom w:val="0"/>
                              <w:divBdr>
                                <w:top w:val="none" w:sz="0" w:space="0" w:color="auto"/>
                                <w:left w:val="none" w:sz="0" w:space="0" w:color="auto"/>
                                <w:bottom w:val="none" w:sz="0" w:space="0" w:color="auto"/>
                                <w:right w:val="none" w:sz="0" w:space="0" w:color="auto"/>
                              </w:divBdr>
                              <w:divsChild>
                                <w:div w:id="1407924352">
                                  <w:marLeft w:val="0"/>
                                  <w:marRight w:val="0"/>
                                  <w:marTop w:val="0"/>
                                  <w:marBottom w:val="0"/>
                                  <w:divBdr>
                                    <w:top w:val="none" w:sz="0" w:space="0" w:color="auto"/>
                                    <w:left w:val="none" w:sz="0" w:space="0" w:color="auto"/>
                                    <w:bottom w:val="none" w:sz="0" w:space="0" w:color="auto"/>
                                    <w:right w:val="none" w:sz="0" w:space="0" w:color="auto"/>
                                  </w:divBdr>
                                </w:div>
                              </w:divsChild>
                            </w:div>
                            <w:div w:id="697702921">
                              <w:marLeft w:val="0"/>
                              <w:marRight w:val="0"/>
                              <w:marTop w:val="0"/>
                              <w:marBottom w:val="0"/>
                              <w:divBdr>
                                <w:top w:val="none" w:sz="0" w:space="0" w:color="auto"/>
                                <w:left w:val="none" w:sz="0" w:space="0" w:color="auto"/>
                                <w:bottom w:val="none" w:sz="0" w:space="0" w:color="auto"/>
                                <w:right w:val="none" w:sz="0" w:space="0" w:color="auto"/>
                              </w:divBdr>
                              <w:divsChild>
                                <w:div w:id="1382511151">
                                  <w:marLeft w:val="0"/>
                                  <w:marRight w:val="0"/>
                                  <w:marTop w:val="0"/>
                                  <w:marBottom w:val="0"/>
                                  <w:divBdr>
                                    <w:top w:val="none" w:sz="0" w:space="0" w:color="auto"/>
                                    <w:left w:val="none" w:sz="0" w:space="0" w:color="auto"/>
                                    <w:bottom w:val="none" w:sz="0" w:space="0" w:color="auto"/>
                                    <w:right w:val="none" w:sz="0" w:space="0" w:color="auto"/>
                                  </w:divBdr>
                                </w:div>
                              </w:divsChild>
                            </w:div>
                            <w:div w:id="723990024">
                              <w:marLeft w:val="0"/>
                              <w:marRight w:val="0"/>
                              <w:marTop w:val="0"/>
                              <w:marBottom w:val="0"/>
                              <w:divBdr>
                                <w:top w:val="none" w:sz="0" w:space="0" w:color="auto"/>
                                <w:left w:val="none" w:sz="0" w:space="0" w:color="auto"/>
                                <w:bottom w:val="none" w:sz="0" w:space="0" w:color="auto"/>
                                <w:right w:val="none" w:sz="0" w:space="0" w:color="auto"/>
                              </w:divBdr>
                              <w:divsChild>
                                <w:div w:id="37316453">
                                  <w:marLeft w:val="0"/>
                                  <w:marRight w:val="0"/>
                                  <w:marTop w:val="0"/>
                                  <w:marBottom w:val="0"/>
                                  <w:divBdr>
                                    <w:top w:val="none" w:sz="0" w:space="0" w:color="auto"/>
                                    <w:left w:val="none" w:sz="0" w:space="0" w:color="auto"/>
                                    <w:bottom w:val="none" w:sz="0" w:space="0" w:color="auto"/>
                                    <w:right w:val="none" w:sz="0" w:space="0" w:color="auto"/>
                                  </w:divBdr>
                                </w:div>
                              </w:divsChild>
                            </w:div>
                            <w:div w:id="1105150268">
                              <w:marLeft w:val="0"/>
                              <w:marRight w:val="0"/>
                              <w:marTop w:val="0"/>
                              <w:marBottom w:val="0"/>
                              <w:divBdr>
                                <w:top w:val="none" w:sz="0" w:space="0" w:color="auto"/>
                                <w:left w:val="none" w:sz="0" w:space="0" w:color="auto"/>
                                <w:bottom w:val="none" w:sz="0" w:space="0" w:color="auto"/>
                                <w:right w:val="none" w:sz="0" w:space="0" w:color="auto"/>
                              </w:divBdr>
                              <w:divsChild>
                                <w:div w:id="1352024978">
                                  <w:marLeft w:val="0"/>
                                  <w:marRight w:val="0"/>
                                  <w:marTop w:val="0"/>
                                  <w:marBottom w:val="0"/>
                                  <w:divBdr>
                                    <w:top w:val="none" w:sz="0" w:space="0" w:color="auto"/>
                                    <w:left w:val="none" w:sz="0" w:space="0" w:color="auto"/>
                                    <w:bottom w:val="none" w:sz="0" w:space="0" w:color="auto"/>
                                    <w:right w:val="none" w:sz="0" w:space="0" w:color="auto"/>
                                  </w:divBdr>
                                </w:div>
                              </w:divsChild>
                            </w:div>
                            <w:div w:id="1303729051">
                              <w:marLeft w:val="0"/>
                              <w:marRight w:val="0"/>
                              <w:marTop w:val="0"/>
                              <w:marBottom w:val="0"/>
                              <w:divBdr>
                                <w:top w:val="none" w:sz="0" w:space="0" w:color="auto"/>
                                <w:left w:val="none" w:sz="0" w:space="0" w:color="auto"/>
                                <w:bottom w:val="none" w:sz="0" w:space="0" w:color="auto"/>
                                <w:right w:val="none" w:sz="0" w:space="0" w:color="auto"/>
                              </w:divBdr>
                              <w:divsChild>
                                <w:div w:id="152570386">
                                  <w:marLeft w:val="0"/>
                                  <w:marRight w:val="0"/>
                                  <w:marTop w:val="0"/>
                                  <w:marBottom w:val="0"/>
                                  <w:divBdr>
                                    <w:top w:val="none" w:sz="0" w:space="0" w:color="auto"/>
                                    <w:left w:val="none" w:sz="0" w:space="0" w:color="auto"/>
                                    <w:bottom w:val="none" w:sz="0" w:space="0" w:color="auto"/>
                                    <w:right w:val="none" w:sz="0" w:space="0" w:color="auto"/>
                                  </w:divBdr>
                                </w:div>
                              </w:divsChild>
                            </w:div>
                            <w:div w:id="1312562307">
                              <w:marLeft w:val="0"/>
                              <w:marRight w:val="0"/>
                              <w:marTop w:val="0"/>
                              <w:marBottom w:val="0"/>
                              <w:divBdr>
                                <w:top w:val="none" w:sz="0" w:space="0" w:color="auto"/>
                                <w:left w:val="none" w:sz="0" w:space="0" w:color="auto"/>
                                <w:bottom w:val="none" w:sz="0" w:space="0" w:color="auto"/>
                                <w:right w:val="none" w:sz="0" w:space="0" w:color="auto"/>
                              </w:divBdr>
                              <w:divsChild>
                                <w:div w:id="399131545">
                                  <w:marLeft w:val="0"/>
                                  <w:marRight w:val="0"/>
                                  <w:marTop w:val="0"/>
                                  <w:marBottom w:val="0"/>
                                  <w:divBdr>
                                    <w:top w:val="none" w:sz="0" w:space="0" w:color="auto"/>
                                    <w:left w:val="none" w:sz="0" w:space="0" w:color="auto"/>
                                    <w:bottom w:val="none" w:sz="0" w:space="0" w:color="auto"/>
                                    <w:right w:val="none" w:sz="0" w:space="0" w:color="auto"/>
                                  </w:divBdr>
                                </w:div>
                              </w:divsChild>
                            </w:div>
                            <w:div w:id="1378504633">
                              <w:marLeft w:val="0"/>
                              <w:marRight w:val="0"/>
                              <w:marTop w:val="0"/>
                              <w:marBottom w:val="0"/>
                              <w:divBdr>
                                <w:top w:val="none" w:sz="0" w:space="0" w:color="auto"/>
                                <w:left w:val="none" w:sz="0" w:space="0" w:color="auto"/>
                                <w:bottom w:val="none" w:sz="0" w:space="0" w:color="auto"/>
                                <w:right w:val="none" w:sz="0" w:space="0" w:color="auto"/>
                              </w:divBdr>
                              <w:divsChild>
                                <w:div w:id="180360642">
                                  <w:marLeft w:val="0"/>
                                  <w:marRight w:val="0"/>
                                  <w:marTop w:val="0"/>
                                  <w:marBottom w:val="0"/>
                                  <w:divBdr>
                                    <w:top w:val="none" w:sz="0" w:space="0" w:color="auto"/>
                                    <w:left w:val="none" w:sz="0" w:space="0" w:color="auto"/>
                                    <w:bottom w:val="none" w:sz="0" w:space="0" w:color="auto"/>
                                    <w:right w:val="none" w:sz="0" w:space="0" w:color="auto"/>
                                  </w:divBdr>
                                </w:div>
                              </w:divsChild>
                            </w:div>
                            <w:div w:id="1422212680">
                              <w:marLeft w:val="0"/>
                              <w:marRight w:val="0"/>
                              <w:marTop w:val="0"/>
                              <w:marBottom w:val="0"/>
                              <w:divBdr>
                                <w:top w:val="none" w:sz="0" w:space="0" w:color="auto"/>
                                <w:left w:val="none" w:sz="0" w:space="0" w:color="auto"/>
                                <w:bottom w:val="none" w:sz="0" w:space="0" w:color="auto"/>
                                <w:right w:val="none" w:sz="0" w:space="0" w:color="auto"/>
                              </w:divBdr>
                              <w:divsChild>
                                <w:div w:id="1366826692">
                                  <w:marLeft w:val="0"/>
                                  <w:marRight w:val="0"/>
                                  <w:marTop w:val="0"/>
                                  <w:marBottom w:val="0"/>
                                  <w:divBdr>
                                    <w:top w:val="none" w:sz="0" w:space="0" w:color="auto"/>
                                    <w:left w:val="none" w:sz="0" w:space="0" w:color="auto"/>
                                    <w:bottom w:val="none" w:sz="0" w:space="0" w:color="auto"/>
                                    <w:right w:val="none" w:sz="0" w:space="0" w:color="auto"/>
                                  </w:divBdr>
                                </w:div>
                              </w:divsChild>
                            </w:div>
                            <w:div w:id="1526364815">
                              <w:marLeft w:val="0"/>
                              <w:marRight w:val="0"/>
                              <w:marTop w:val="0"/>
                              <w:marBottom w:val="0"/>
                              <w:divBdr>
                                <w:top w:val="none" w:sz="0" w:space="0" w:color="auto"/>
                                <w:left w:val="none" w:sz="0" w:space="0" w:color="auto"/>
                                <w:bottom w:val="none" w:sz="0" w:space="0" w:color="auto"/>
                                <w:right w:val="none" w:sz="0" w:space="0" w:color="auto"/>
                              </w:divBdr>
                              <w:divsChild>
                                <w:div w:id="1577669707">
                                  <w:marLeft w:val="0"/>
                                  <w:marRight w:val="0"/>
                                  <w:marTop w:val="0"/>
                                  <w:marBottom w:val="0"/>
                                  <w:divBdr>
                                    <w:top w:val="none" w:sz="0" w:space="0" w:color="auto"/>
                                    <w:left w:val="none" w:sz="0" w:space="0" w:color="auto"/>
                                    <w:bottom w:val="none" w:sz="0" w:space="0" w:color="auto"/>
                                    <w:right w:val="none" w:sz="0" w:space="0" w:color="auto"/>
                                  </w:divBdr>
                                </w:div>
                              </w:divsChild>
                            </w:div>
                            <w:div w:id="1607232568">
                              <w:marLeft w:val="0"/>
                              <w:marRight w:val="0"/>
                              <w:marTop w:val="0"/>
                              <w:marBottom w:val="0"/>
                              <w:divBdr>
                                <w:top w:val="none" w:sz="0" w:space="0" w:color="auto"/>
                                <w:left w:val="none" w:sz="0" w:space="0" w:color="auto"/>
                                <w:bottom w:val="none" w:sz="0" w:space="0" w:color="auto"/>
                                <w:right w:val="none" w:sz="0" w:space="0" w:color="auto"/>
                              </w:divBdr>
                              <w:divsChild>
                                <w:div w:id="705712990">
                                  <w:marLeft w:val="0"/>
                                  <w:marRight w:val="0"/>
                                  <w:marTop w:val="0"/>
                                  <w:marBottom w:val="0"/>
                                  <w:divBdr>
                                    <w:top w:val="none" w:sz="0" w:space="0" w:color="auto"/>
                                    <w:left w:val="none" w:sz="0" w:space="0" w:color="auto"/>
                                    <w:bottom w:val="none" w:sz="0" w:space="0" w:color="auto"/>
                                    <w:right w:val="none" w:sz="0" w:space="0" w:color="auto"/>
                                  </w:divBdr>
                                </w:div>
                              </w:divsChild>
                            </w:div>
                            <w:div w:id="1682128261">
                              <w:marLeft w:val="0"/>
                              <w:marRight w:val="0"/>
                              <w:marTop w:val="0"/>
                              <w:marBottom w:val="0"/>
                              <w:divBdr>
                                <w:top w:val="none" w:sz="0" w:space="0" w:color="auto"/>
                                <w:left w:val="none" w:sz="0" w:space="0" w:color="auto"/>
                                <w:bottom w:val="none" w:sz="0" w:space="0" w:color="auto"/>
                                <w:right w:val="none" w:sz="0" w:space="0" w:color="auto"/>
                              </w:divBdr>
                              <w:divsChild>
                                <w:div w:id="1932623209">
                                  <w:marLeft w:val="0"/>
                                  <w:marRight w:val="0"/>
                                  <w:marTop w:val="0"/>
                                  <w:marBottom w:val="0"/>
                                  <w:divBdr>
                                    <w:top w:val="none" w:sz="0" w:space="0" w:color="auto"/>
                                    <w:left w:val="none" w:sz="0" w:space="0" w:color="auto"/>
                                    <w:bottom w:val="none" w:sz="0" w:space="0" w:color="auto"/>
                                    <w:right w:val="none" w:sz="0" w:space="0" w:color="auto"/>
                                  </w:divBdr>
                                </w:div>
                              </w:divsChild>
                            </w:div>
                            <w:div w:id="1794250683">
                              <w:marLeft w:val="0"/>
                              <w:marRight w:val="0"/>
                              <w:marTop w:val="0"/>
                              <w:marBottom w:val="0"/>
                              <w:divBdr>
                                <w:top w:val="none" w:sz="0" w:space="0" w:color="auto"/>
                                <w:left w:val="none" w:sz="0" w:space="0" w:color="auto"/>
                                <w:bottom w:val="none" w:sz="0" w:space="0" w:color="auto"/>
                                <w:right w:val="none" w:sz="0" w:space="0" w:color="auto"/>
                              </w:divBdr>
                              <w:divsChild>
                                <w:div w:id="627323960">
                                  <w:marLeft w:val="0"/>
                                  <w:marRight w:val="0"/>
                                  <w:marTop w:val="0"/>
                                  <w:marBottom w:val="0"/>
                                  <w:divBdr>
                                    <w:top w:val="none" w:sz="0" w:space="0" w:color="auto"/>
                                    <w:left w:val="none" w:sz="0" w:space="0" w:color="auto"/>
                                    <w:bottom w:val="none" w:sz="0" w:space="0" w:color="auto"/>
                                    <w:right w:val="none" w:sz="0" w:space="0" w:color="auto"/>
                                  </w:divBdr>
                                </w:div>
                              </w:divsChild>
                            </w:div>
                            <w:div w:id="1831630330">
                              <w:marLeft w:val="0"/>
                              <w:marRight w:val="0"/>
                              <w:marTop w:val="0"/>
                              <w:marBottom w:val="0"/>
                              <w:divBdr>
                                <w:top w:val="none" w:sz="0" w:space="0" w:color="auto"/>
                                <w:left w:val="none" w:sz="0" w:space="0" w:color="auto"/>
                                <w:bottom w:val="none" w:sz="0" w:space="0" w:color="auto"/>
                                <w:right w:val="none" w:sz="0" w:space="0" w:color="auto"/>
                              </w:divBdr>
                              <w:divsChild>
                                <w:div w:id="817652689">
                                  <w:marLeft w:val="0"/>
                                  <w:marRight w:val="0"/>
                                  <w:marTop w:val="0"/>
                                  <w:marBottom w:val="0"/>
                                  <w:divBdr>
                                    <w:top w:val="none" w:sz="0" w:space="0" w:color="auto"/>
                                    <w:left w:val="none" w:sz="0" w:space="0" w:color="auto"/>
                                    <w:bottom w:val="none" w:sz="0" w:space="0" w:color="auto"/>
                                    <w:right w:val="none" w:sz="0" w:space="0" w:color="auto"/>
                                  </w:divBdr>
                                </w:div>
                                <w:div w:id="1507020076">
                                  <w:marLeft w:val="0"/>
                                  <w:marRight w:val="0"/>
                                  <w:marTop w:val="0"/>
                                  <w:marBottom w:val="0"/>
                                  <w:divBdr>
                                    <w:top w:val="none" w:sz="0" w:space="0" w:color="auto"/>
                                    <w:left w:val="none" w:sz="0" w:space="0" w:color="auto"/>
                                    <w:bottom w:val="none" w:sz="0" w:space="0" w:color="auto"/>
                                    <w:right w:val="none" w:sz="0" w:space="0" w:color="auto"/>
                                  </w:divBdr>
                                </w:div>
                              </w:divsChild>
                            </w:div>
                            <w:div w:id="1837647675">
                              <w:marLeft w:val="0"/>
                              <w:marRight w:val="0"/>
                              <w:marTop w:val="0"/>
                              <w:marBottom w:val="0"/>
                              <w:divBdr>
                                <w:top w:val="none" w:sz="0" w:space="0" w:color="auto"/>
                                <w:left w:val="none" w:sz="0" w:space="0" w:color="auto"/>
                                <w:bottom w:val="none" w:sz="0" w:space="0" w:color="auto"/>
                                <w:right w:val="none" w:sz="0" w:space="0" w:color="auto"/>
                              </w:divBdr>
                              <w:divsChild>
                                <w:div w:id="513884935">
                                  <w:marLeft w:val="0"/>
                                  <w:marRight w:val="0"/>
                                  <w:marTop w:val="0"/>
                                  <w:marBottom w:val="0"/>
                                  <w:divBdr>
                                    <w:top w:val="none" w:sz="0" w:space="0" w:color="auto"/>
                                    <w:left w:val="none" w:sz="0" w:space="0" w:color="auto"/>
                                    <w:bottom w:val="none" w:sz="0" w:space="0" w:color="auto"/>
                                    <w:right w:val="none" w:sz="0" w:space="0" w:color="auto"/>
                                  </w:divBdr>
                                </w:div>
                              </w:divsChild>
                            </w:div>
                            <w:div w:id="1877305398">
                              <w:marLeft w:val="0"/>
                              <w:marRight w:val="0"/>
                              <w:marTop w:val="0"/>
                              <w:marBottom w:val="0"/>
                              <w:divBdr>
                                <w:top w:val="none" w:sz="0" w:space="0" w:color="auto"/>
                                <w:left w:val="none" w:sz="0" w:space="0" w:color="auto"/>
                                <w:bottom w:val="none" w:sz="0" w:space="0" w:color="auto"/>
                                <w:right w:val="none" w:sz="0" w:space="0" w:color="auto"/>
                              </w:divBdr>
                              <w:divsChild>
                                <w:div w:id="1123771232">
                                  <w:marLeft w:val="0"/>
                                  <w:marRight w:val="0"/>
                                  <w:marTop w:val="0"/>
                                  <w:marBottom w:val="0"/>
                                  <w:divBdr>
                                    <w:top w:val="none" w:sz="0" w:space="0" w:color="auto"/>
                                    <w:left w:val="none" w:sz="0" w:space="0" w:color="auto"/>
                                    <w:bottom w:val="none" w:sz="0" w:space="0" w:color="auto"/>
                                    <w:right w:val="none" w:sz="0" w:space="0" w:color="auto"/>
                                  </w:divBdr>
                                </w:div>
                              </w:divsChild>
                            </w:div>
                            <w:div w:id="1918130720">
                              <w:marLeft w:val="0"/>
                              <w:marRight w:val="0"/>
                              <w:marTop w:val="0"/>
                              <w:marBottom w:val="0"/>
                              <w:divBdr>
                                <w:top w:val="none" w:sz="0" w:space="0" w:color="auto"/>
                                <w:left w:val="none" w:sz="0" w:space="0" w:color="auto"/>
                                <w:bottom w:val="none" w:sz="0" w:space="0" w:color="auto"/>
                                <w:right w:val="none" w:sz="0" w:space="0" w:color="auto"/>
                              </w:divBdr>
                              <w:divsChild>
                                <w:div w:id="691538737">
                                  <w:marLeft w:val="0"/>
                                  <w:marRight w:val="0"/>
                                  <w:marTop w:val="0"/>
                                  <w:marBottom w:val="0"/>
                                  <w:divBdr>
                                    <w:top w:val="none" w:sz="0" w:space="0" w:color="auto"/>
                                    <w:left w:val="none" w:sz="0" w:space="0" w:color="auto"/>
                                    <w:bottom w:val="none" w:sz="0" w:space="0" w:color="auto"/>
                                    <w:right w:val="none" w:sz="0" w:space="0" w:color="auto"/>
                                  </w:divBdr>
                                </w:div>
                              </w:divsChild>
                            </w:div>
                            <w:div w:id="1952125564">
                              <w:marLeft w:val="0"/>
                              <w:marRight w:val="0"/>
                              <w:marTop w:val="0"/>
                              <w:marBottom w:val="0"/>
                              <w:divBdr>
                                <w:top w:val="none" w:sz="0" w:space="0" w:color="auto"/>
                                <w:left w:val="none" w:sz="0" w:space="0" w:color="auto"/>
                                <w:bottom w:val="none" w:sz="0" w:space="0" w:color="auto"/>
                                <w:right w:val="none" w:sz="0" w:space="0" w:color="auto"/>
                              </w:divBdr>
                              <w:divsChild>
                                <w:div w:id="342825959">
                                  <w:marLeft w:val="0"/>
                                  <w:marRight w:val="0"/>
                                  <w:marTop w:val="0"/>
                                  <w:marBottom w:val="0"/>
                                  <w:divBdr>
                                    <w:top w:val="none" w:sz="0" w:space="0" w:color="auto"/>
                                    <w:left w:val="none" w:sz="0" w:space="0" w:color="auto"/>
                                    <w:bottom w:val="none" w:sz="0" w:space="0" w:color="auto"/>
                                    <w:right w:val="none" w:sz="0" w:space="0" w:color="auto"/>
                                  </w:divBdr>
                                </w:div>
                              </w:divsChild>
                            </w:div>
                            <w:div w:id="1984432939">
                              <w:marLeft w:val="0"/>
                              <w:marRight w:val="0"/>
                              <w:marTop w:val="0"/>
                              <w:marBottom w:val="0"/>
                              <w:divBdr>
                                <w:top w:val="none" w:sz="0" w:space="0" w:color="auto"/>
                                <w:left w:val="none" w:sz="0" w:space="0" w:color="auto"/>
                                <w:bottom w:val="none" w:sz="0" w:space="0" w:color="auto"/>
                                <w:right w:val="none" w:sz="0" w:space="0" w:color="auto"/>
                              </w:divBdr>
                              <w:divsChild>
                                <w:div w:id="188509714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476727406">
                      <w:marLeft w:val="0"/>
                      <w:marRight w:val="0"/>
                      <w:marTop w:val="0"/>
                      <w:marBottom w:val="0"/>
                      <w:divBdr>
                        <w:top w:val="none" w:sz="0" w:space="0" w:color="auto"/>
                        <w:left w:val="none" w:sz="0" w:space="0" w:color="auto"/>
                        <w:bottom w:val="none" w:sz="0" w:space="0" w:color="auto"/>
                        <w:right w:val="none" w:sz="0" w:space="0" w:color="auto"/>
                      </w:divBdr>
                    </w:div>
                    <w:div w:id="1484397307">
                      <w:marLeft w:val="0"/>
                      <w:marRight w:val="0"/>
                      <w:marTop w:val="0"/>
                      <w:marBottom w:val="0"/>
                      <w:divBdr>
                        <w:top w:val="none" w:sz="0" w:space="0" w:color="auto"/>
                        <w:left w:val="none" w:sz="0" w:space="0" w:color="auto"/>
                        <w:bottom w:val="none" w:sz="0" w:space="0" w:color="auto"/>
                        <w:right w:val="none" w:sz="0" w:space="0" w:color="auto"/>
                      </w:divBdr>
                    </w:div>
                    <w:div w:id="1505708801">
                      <w:marLeft w:val="0"/>
                      <w:marRight w:val="0"/>
                      <w:marTop w:val="0"/>
                      <w:marBottom w:val="0"/>
                      <w:divBdr>
                        <w:top w:val="none" w:sz="0" w:space="0" w:color="auto"/>
                        <w:left w:val="none" w:sz="0" w:space="0" w:color="auto"/>
                        <w:bottom w:val="none" w:sz="0" w:space="0" w:color="auto"/>
                        <w:right w:val="none" w:sz="0" w:space="0" w:color="auto"/>
                      </w:divBdr>
                    </w:div>
                    <w:div w:id="1527407246">
                      <w:marLeft w:val="0"/>
                      <w:marRight w:val="0"/>
                      <w:marTop w:val="0"/>
                      <w:marBottom w:val="0"/>
                      <w:divBdr>
                        <w:top w:val="none" w:sz="0" w:space="0" w:color="auto"/>
                        <w:left w:val="none" w:sz="0" w:space="0" w:color="auto"/>
                        <w:bottom w:val="none" w:sz="0" w:space="0" w:color="auto"/>
                        <w:right w:val="none" w:sz="0" w:space="0" w:color="auto"/>
                      </w:divBdr>
                    </w:div>
                    <w:div w:id="1575889929">
                      <w:marLeft w:val="0"/>
                      <w:marRight w:val="0"/>
                      <w:marTop w:val="0"/>
                      <w:marBottom w:val="0"/>
                      <w:divBdr>
                        <w:top w:val="none" w:sz="0" w:space="0" w:color="auto"/>
                        <w:left w:val="none" w:sz="0" w:space="0" w:color="auto"/>
                        <w:bottom w:val="none" w:sz="0" w:space="0" w:color="auto"/>
                        <w:right w:val="none" w:sz="0" w:space="0" w:color="auto"/>
                      </w:divBdr>
                    </w:div>
                    <w:div w:id="1618564823">
                      <w:marLeft w:val="0"/>
                      <w:marRight w:val="0"/>
                      <w:marTop w:val="0"/>
                      <w:marBottom w:val="0"/>
                      <w:divBdr>
                        <w:top w:val="none" w:sz="0" w:space="0" w:color="auto"/>
                        <w:left w:val="none" w:sz="0" w:space="0" w:color="auto"/>
                        <w:bottom w:val="none" w:sz="0" w:space="0" w:color="auto"/>
                        <w:right w:val="none" w:sz="0" w:space="0" w:color="auto"/>
                      </w:divBdr>
                    </w:div>
                    <w:div w:id="1652365095">
                      <w:marLeft w:val="0"/>
                      <w:marRight w:val="0"/>
                      <w:marTop w:val="0"/>
                      <w:marBottom w:val="0"/>
                      <w:divBdr>
                        <w:top w:val="none" w:sz="0" w:space="0" w:color="auto"/>
                        <w:left w:val="none" w:sz="0" w:space="0" w:color="auto"/>
                        <w:bottom w:val="none" w:sz="0" w:space="0" w:color="auto"/>
                        <w:right w:val="none" w:sz="0" w:space="0" w:color="auto"/>
                      </w:divBdr>
                    </w:div>
                    <w:div w:id="1668555607">
                      <w:marLeft w:val="0"/>
                      <w:marRight w:val="0"/>
                      <w:marTop w:val="0"/>
                      <w:marBottom w:val="0"/>
                      <w:divBdr>
                        <w:top w:val="none" w:sz="0" w:space="0" w:color="auto"/>
                        <w:left w:val="none" w:sz="0" w:space="0" w:color="auto"/>
                        <w:bottom w:val="none" w:sz="0" w:space="0" w:color="auto"/>
                        <w:right w:val="none" w:sz="0" w:space="0" w:color="auto"/>
                      </w:divBdr>
                    </w:div>
                    <w:div w:id="1675573104">
                      <w:marLeft w:val="0"/>
                      <w:marRight w:val="0"/>
                      <w:marTop w:val="0"/>
                      <w:marBottom w:val="0"/>
                      <w:divBdr>
                        <w:top w:val="none" w:sz="0" w:space="0" w:color="auto"/>
                        <w:left w:val="none" w:sz="0" w:space="0" w:color="auto"/>
                        <w:bottom w:val="none" w:sz="0" w:space="0" w:color="auto"/>
                        <w:right w:val="none" w:sz="0" w:space="0" w:color="auto"/>
                      </w:divBdr>
                    </w:div>
                    <w:div w:id="1697193874">
                      <w:marLeft w:val="0"/>
                      <w:marRight w:val="0"/>
                      <w:marTop w:val="0"/>
                      <w:marBottom w:val="0"/>
                      <w:divBdr>
                        <w:top w:val="none" w:sz="0" w:space="0" w:color="auto"/>
                        <w:left w:val="none" w:sz="0" w:space="0" w:color="auto"/>
                        <w:bottom w:val="none" w:sz="0" w:space="0" w:color="auto"/>
                        <w:right w:val="none" w:sz="0" w:space="0" w:color="auto"/>
                      </w:divBdr>
                    </w:div>
                    <w:div w:id="1701276656">
                      <w:marLeft w:val="0"/>
                      <w:marRight w:val="0"/>
                      <w:marTop w:val="0"/>
                      <w:marBottom w:val="0"/>
                      <w:divBdr>
                        <w:top w:val="none" w:sz="0" w:space="0" w:color="auto"/>
                        <w:left w:val="none" w:sz="0" w:space="0" w:color="auto"/>
                        <w:bottom w:val="none" w:sz="0" w:space="0" w:color="auto"/>
                        <w:right w:val="none" w:sz="0" w:space="0" w:color="auto"/>
                      </w:divBdr>
                    </w:div>
                    <w:div w:id="1708066976">
                      <w:marLeft w:val="0"/>
                      <w:marRight w:val="0"/>
                      <w:marTop w:val="0"/>
                      <w:marBottom w:val="0"/>
                      <w:divBdr>
                        <w:top w:val="none" w:sz="0" w:space="0" w:color="auto"/>
                        <w:left w:val="none" w:sz="0" w:space="0" w:color="auto"/>
                        <w:bottom w:val="none" w:sz="0" w:space="0" w:color="auto"/>
                        <w:right w:val="none" w:sz="0" w:space="0" w:color="auto"/>
                      </w:divBdr>
                    </w:div>
                    <w:div w:id="1766030959">
                      <w:marLeft w:val="0"/>
                      <w:marRight w:val="0"/>
                      <w:marTop w:val="0"/>
                      <w:marBottom w:val="0"/>
                      <w:divBdr>
                        <w:top w:val="none" w:sz="0" w:space="0" w:color="auto"/>
                        <w:left w:val="none" w:sz="0" w:space="0" w:color="auto"/>
                        <w:bottom w:val="none" w:sz="0" w:space="0" w:color="auto"/>
                        <w:right w:val="none" w:sz="0" w:space="0" w:color="auto"/>
                      </w:divBdr>
                    </w:div>
                    <w:div w:id="1794009759">
                      <w:marLeft w:val="0"/>
                      <w:marRight w:val="0"/>
                      <w:marTop w:val="0"/>
                      <w:marBottom w:val="0"/>
                      <w:divBdr>
                        <w:top w:val="none" w:sz="0" w:space="0" w:color="auto"/>
                        <w:left w:val="none" w:sz="0" w:space="0" w:color="auto"/>
                        <w:bottom w:val="none" w:sz="0" w:space="0" w:color="auto"/>
                        <w:right w:val="none" w:sz="0" w:space="0" w:color="auto"/>
                      </w:divBdr>
                    </w:div>
                    <w:div w:id="1818918302">
                      <w:marLeft w:val="0"/>
                      <w:marRight w:val="0"/>
                      <w:marTop w:val="0"/>
                      <w:marBottom w:val="0"/>
                      <w:divBdr>
                        <w:top w:val="none" w:sz="0" w:space="0" w:color="auto"/>
                        <w:left w:val="none" w:sz="0" w:space="0" w:color="auto"/>
                        <w:bottom w:val="none" w:sz="0" w:space="0" w:color="auto"/>
                        <w:right w:val="none" w:sz="0" w:space="0" w:color="auto"/>
                      </w:divBdr>
                    </w:div>
                    <w:div w:id="1825004996">
                      <w:marLeft w:val="0"/>
                      <w:marRight w:val="0"/>
                      <w:marTop w:val="0"/>
                      <w:marBottom w:val="0"/>
                      <w:divBdr>
                        <w:top w:val="none" w:sz="0" w:space="0" w:color="auto"/>
                        <w:left w:val="none" w:sz="0" w:space="0" w:color="auto"/>
                        <w:bottom w:val="none" w:sz="0" w:space="0" w:color="auto"/>
                        <w:right w:val="none" w:sz="0" w:space="0" w:color="auto"/>
                      </w:divBdr>
                    </w:div>
                    <w:div w:id="1901859907">
                      <w:marLeft w:val="0"/>
                      <w:marRight w:val="0"/>
                      <w:marTop w:val="0"/>
                      <w:marBottom w:val="0"/>
                      <w:divBdr>
                        <w:top w:val="none" w:sz="0" w:space="0" w:color="auto"/>
                        <w:left w:val="none" w:sz="0" w:space="0" w:color="auto"/>
                        <w:bottom w:val="none" w:sz="0" w:space="0" w:color="auto"/>
                        <w:right w:val="none" w:sz="0" w:space="0" w:color="auto"/>
                      </w:divBdr>
                    </w:div>
                    <w:div w:id="1915554631">
                      <w:marLeft w:val="0"/>
                      <w:marRight w:val="0"/>
                      <w:marTop w:val="0"/>
                      <w:marBottom w:val="0"/>
                      <w:divBdr>
                        <w:top w:val="none" w:sz="0" w:space="0" w:color="auto"/>
                        <w:left w:val="none" w:sz="0" w:space="0" w:color="auto"/>
                        <w:bottom w:val="none" w:sz="0" w:space="0" w:color="auto"/>
                        <w:right w:val="none" w:sz="0" w:space="0" w:color="auto"/>
                      </w:divBdr>
                    </w:div>
                    <w:div w:id="1933198133">
                      <w:marLeft w:val="0"/>
                      <w:marRight w:val="0"/>
                      <w:marTop w:val="0"/>
                      <w:marBottom w:val="0"/>
                      <w:divBdr>
                        <w:top w:val="none" w:sz="0" w:space="0" w:color="auto"/>
                        <w:left w:val="none" w:sz="0" w:space="0" w:color="auto"/>
                        <w:bottom w:val="none" w:sz="0" w:space="0" w:color="auto"/>
                        <w:right w:val="none" w:sz="0" w:space="0" w:color="auto"/>
                      </w:divBdr>
                    </w:div>
                    <w:div w:id="1936474496">
                      <w:marLeft w:val="0"/>
                      <w:marRight w:val="0"/>
                      <w:marTop w:val="0"/>
                      <w:marBottom w:val="0"/>
                      <w:divBdr>
                        <w:top w:val="none" w:sz="0" w:space="0" w:color="auto"/>
                        <w:left w:val="none" w:sz="0" w:space="0" w:color="auto"/>
                        <w:bottom w:val="none" w:sz="0" w:space="0" w:color="auto"/>
                        <w:right w:val="none" w:sz="0" w:space="0" w:color="auto"/>
                      </w:divBdr>
                    </w:div>
                    <w:div w:id="1951204500">
                      <w:marLeft w:val="0"/>
                      <w:marRight w:val="0"/>
                      <w:marTop w:val="0"/>
                      <w:marBottom w:val="0"/>
                      <w:divBdr>
                        <w:top w:val="none" w:sz="0" w:space="0" w:color="auto"/>
                        <w:left w:val="none" w:sz="0" w:space="0" w:color="auto"/>
                        <w:bottom w:val="none" w:sz="0" w:space="0" w:color="auto"/>
                        <w:right w:val="none" w:sz="0" w:space="0" w:color="auto"/>
                      </w:divBdr>
                    </w:div>
                    <w:div w:id="2031760028">
                      <w:marLeft w:val="0"/>
                      <w:marRight w:val="0"/>
                      <w:marTop w:val="0"/>
                      <w:marBottom w:val="0"/>
                      <w:divBdr>
                        <w:top w:val="none" w:sz="0" w:space="0" w:color="auto"/>
                        <w:left w:val="none" w:sz="0" w:space="0" w:color="auto"/>
                        <w:bottom w:val="none" w:sz="0" w:space="0" w:color="auto"/>
                        <w:right w:val="none" w:sz="0" w:space="0" w:color="auto"/>
                      </w:divBdr>
                    </w:div>
                    <w:div w:id="2053729695">
                      <w:marLeft w:val="0"/>
                      <w:marRight w:val="0"/>
                      <w:marTop w:val="0"/>
                      <w:marBottom w:val="0"/>
                      <w:divBdr>
                        <w:top w:val="none" w:sz="0" w:space="0" w:color="auto"/>
                        <w:left w:val="none" w:sz="0" w:space="0" w:color="auto"/>
                        <w:bottom w:val="none" w:sz="0" w:space="0" w:color="auto"/>
                        <w:right w:val="none" w:sz="0" w:space="0" w:color="auto"/>
                      </w:divBdr>
                    </w:div>
                    <w:div w:id="2076657990">
                      <w:marLeft w:val="0"/>
                      <w:marRight w:val="0"/>
                      <w:marTop w:val="0"/>
                      <w:marBottom w:val="0"/>
                      <w:divBdr>
                        <w:top w:val="none" w:sz="0" w:space="0" w:color="auto"/>
                        <w:left w:val="none" w:sz="0" w:space="0" w:color="auto"/>
                        <w:bottom w:val="none" w:sz="0" w:space="0" w:color="auto"/>
                        <w:right w:val="none" w:sz="0" w:space="0" w:color="auto"/>
                      </w:divBdr>
                    </w:div>
                    <w:div w:id="2091468074">
                      <w:marLeft w:val="0"/>
                      <w:marRight w:val="0"/>
                      <w:marTop w:val="0"/>
                      <w:marBottom w:val="0"/>
                      <w:divBdr>
                        <w:top w:val="none" w:sz="0" w:space="0" w:color="auto"/>
                        <w:left w:val="none" w:sz="0" w:space="0" w:color="auto"/>
                        <w:bottom w:val="none" w:sz="0" w:space="0" w:color="auto"/>
                        <w:right w:val="none" w:sz="0" w:space="0" w:color="auto"/>
                      </w:divBdr>
                    </w:div>
                    <w:div w:id="2110541734">
                      <w:marLeft w:val="0"/>
                      <w:marRight w:val="0"/>
                      <w:marTop w:val="0"/>
                      <w:marBottom w:val="0"/>
                      <w:divBdr>
                        <w:top w:val="none" w:sz="0" w:space="0" w:color="auto"/>
                        <w:left w:val="none" w:sz="0" w:space="0" w:color="auto"/>
                        <w:bottom w:val="none" w:sz="0" w:space="0" w:color="auto"/>
                        <w:right w:val="none" w:sz="0" w:space="0" w:color="auto"/>
                      </w:divBdr>
                    </w:div>
                    <w:div w:id="2137602729">
                      <w:marLeft w:val="0"/>
                      <w:marRight w:val="0"/>
                      <w:marTop w:val="0"/>
                      <w:marBottom w:val="0"/>
                      <w:divBdr>
                        <w:top w:val="none" w:sz="0" w:space="0" w:color="auto"/>
                        <w:left w:val="none" w:sz="0" w:space="0" w:color="auto"/>
                        <w:bottom w:val="none" w:sz="0" w:space="0" w:color="auto"/>
                        <w:right w:val="none" w:sz="0" w:space="0" w:color="auto"/>
                      </w:divBdr>
                    </w:div>
                    <w:div w:id="2138864560">
                      <w:marLeft w:val="0"/>
                      <w:marRight w:val="0"/>
                      <w:marTop w:val="0"/>
                      <w:marBottom w:val="0"/>
                      <w:divBdr>
                        <w:top w:val="none" w:sz="0" w:space="0" w:color="auto"/>
                        <w:left w:val="none" w:sz="0" w:space="0" w:color="auto"/>
                        <w:bottom w:val="none" w:sz="0" w:space="0" w:color="auto"/>
                        <w:right w:val="none" w:sz="0" w:space="0" w:color="auto"/>
                      </w:divBdr>
                    </w:div>
                  </w:divsChild>
                </w:div>
                <w:div w:id="40136360">
                  <w:marLeft w:val="0"/>
                  <w:marRight w:val="0"/>
                  <w:marTop w:val="0"/>
                  <w:marBottom w:val="0"/>
                  <w:divBdr>
                    <w:top w:val="none" w:sz="0" w:space="0" w:color="auto"/>
                    <w:left w:val="none" w:sz="0" w:space="0" w:color="auto"/>
                    <w:bottom w:val="none" w:sz="0" w:space="0" w:color="auto"/>
                    <w:right w:val="none" w:sz="0" w:space="0" w:color="auto"/>
                  </w:divBdr>
                  <w:divsChild>
                    <w:div w:id="1255359413">
                      <w:marLeft w:val="0"/>
                      <w:marRight w:val="0"/>
                      <w:marTop w:val="0"/>
                      <w:marBottom w:val="0"/>
                      <w:divBdr>
                        <w:top w:val="none" w:sz="0" w:space="0" w:color="auto"/>
                        <w:left w:val="none" w:sz="0" w:space="0" w:color="auto"/>
                        <w:bottom w:val="none" w:sz="0" w:space="0" w:color="auto"/>
                        <w:right w:val="none" w:sz="0" w:space="0" w:color="auto"/>
                      </w:divBdr>
                    </w:div>
                  </w:divsChild>
                </w:div>
                <w:div w:id="923146346">
                  <w:marLeft w:val="0"/>
                  <w:marRight w:val="0"/>
                  <w:marTop w:val="0"/>
                  <w:marBottom w:val="0"/>
                  <w:divBdr>
                    <w:top w:val="none" w:sz="0" w:space="0" w:color="auto"/>
                    <w:left w:val="none" w:sz="0" w:space="0" w:color="auto"/>
                    <w:bottom w:val="none" w:sz="0" w:space="0" w:color="auto"/>
                    <w:right w:val="none" w:sz="0" w:space="0" w:color="auto"/>
                  </w:divBdr>
                  <w:divsChild>
                    <w:div w:id="866481302">
                      <w:marLeft w:val="0"/>
                      <w:marRight w:val="0"/>
                      <w:marTop w:val="0"/>
                      <w:marBottom w:val="0"/>
                      <w:divBdr>
                        <w:top w:val="none" w:sz="0" w:space="0" w:color="auto"/>
                        <w:left w:val="none" w:sz="0" w:space="0" w:color="auto"/>
                        <w:bottom w:val="none" w:sz="0" w:space="0" w:color="auto"/>
                        <w:right w:val="none" w:sz="0" w:space="0" w:color="auto"/>
                      </w:divBdr>
                    </w:div>
                  </w:divsChild>
                </w:div>
                <w:div w:id="1422873661">
                  <w:marLeft w:val="0"/>
                  <w:marRight w:val="0"/>
                  <w:marTop w:val="0"/>
                  <w:marBottom w:val="0"/>
                  <w:divBdr>
                    <w:top w:val="none" w:sz="0" w:space="0" w:color="auto"/>
                    <w:left w:val="none" w:sz="0" w:space="0" w:color="auto"/>
                    <w:bottom w:val="none" w:sz="0" w:space="0" w:color="auto"/>
                    <w:right w:val="none" w:sz="0" w:space="0" w:color="auto"/>
                  </w:divBdr>
                  <w:divsChild>
                    <w:div w:id="483544652">
                      <w:marLeft w:val="0"/>
                      <w:marRight w:val="0"/>
                      <w:marTop w:val="0"/>
                      <w:marBottom w:val="0"/>
                      <w:divBdr>
                        <w:top w:val="none" w:sz="0" w:space="0" w:color="auto"/>
                        <w:left w:val="none" w:sz="0" w:space="0" w:color="auto"/>
                        <w:bottom w:val="none" w:sz="0" w:space="0" w:color="auto"/>
                        <w:right w:val="none" w:sz="0" w:space="0" w:color="auto"/>
                      </w:divBdr>
                    </w:div>
                    <w:div w:id="549537120">
                      <w:marLeft w:val="0"/>
                      <w:marRight w:val="0"/>
                      <w:marTop w:val="0"/>
                      <w:marBottom w:val="0"/>
                      <w:divBdr>
                        <w:top w:val="none" w:sz="0" w:space="0" w:color="auto"/>
                        <w:left w:val="none" w:sz="0" w:space="0" w:color="auto"/>
                        <w:bottom w:val="none" w:sz="0" w:space="0" w:color="auto"/>
                        <w:right w:val="none" w:sz="0" w:space="0" w:color="auto"/>
                      </w:divBdr>
                    </w:div>
                    <w:div w:id="603151695">
                      <w:marLeft w:val="0"/>
                      <w:marRight w:val="0"/>
                      <w:marTop w:val="0"/>
                      <w:marBottom w:val="0"/>
                      <w:divBdr>
                        <w:top w:val="none" w:sz="0" w:space="0" w:color="auto"/>
                        <w:left w:val="none" w:sz="0" w:space="0" w:color="auto"/>
                        <w:bottom w:val="none" w:sz="0" w:space="0" w:color="auto"/>
                        <w:right w:val="none" w:sz="0" w:space="0" w:color="auto"/>
                      </w:divBdr>
                    </w:div>
                    <w:div w:id="648943645">
                      <w:marLeft w:val="0"/>
                      <w:marRight w:val="0"/>
                      <w:marTop w:val="0"/>
                      <w:marBottom w:val="0"/>
                      <w:divBdr>
                        <w:top w:val="none" w:sz="0" w:space="0" w:color="auto"/>
                        <w:left w:val="none" w:sz="0" w:space="0" w:color="auto"/>
                        <w:bottom w:val="none" w:sz="0" w:space="0" w:color="auto"/>
                        <w:right w:val="none" w:sz="0" w:space="0" w:color="auto"/>
                      </w:divBdr>
                    </w:div>
                    <w:div w:id="1194659800">
                      <w:marLeft w:val="0"/>
                      <w:marRight w:val="0"/>
                      <w:marTop w:val="0"/>
                      <w:marBottom w:val="0"/>
                      <w:divBdr>
                        <w:top w:val="none" w:sz="0" w:space="0" w:color="auto"/>
                        <w:left w:val="none" w:sz="0" w:space="0" w:color="auto"/>
                        <w:bottom w:val="none" w:sz="0" w:space="0" w:color="auto"/>
                        <w:right w:val="none" w:sz="0" w:space="0" w:color="auto"/>
                      </w:divBdr>
                    </w:div>
                    <w:div w:id="1495682828">
                      <w:marLeft w:val="0"/>
                      <w:marRight w:val="0"/>
                      <w:marTop w:val="0"/>
                      <w:marBottom w:val="0"/>
                      <w:divBdr>
                        <w:top w:val="none" w:sz="0" w:space="0" w:color="auto"/>
                        <w:left w:val="none" w:sz="0" w:space="0" w:color="auto"/>
                        <w:bottom w:val="none" w:sz="0" w:space="0" w:color="auto"/>
                        <w:right w:val="none" w:sz="0" w:space="0" w:color="auto"/>
                      </w:divBdr>
                    </w:div>
                    <w:div w:id="1709641822">
                      <w:marLeft w:val="0"/>
                      <w:marRight w:val="0"/>
                      <w:marTop w:val="0"/>
                      <w:marBottom w:val="0"/>
                      <w:divBdr>
                        <w:top w:val="none" w:sz="0" w:space="0" w:color="auto"/>
                        <w:left w:val="none" w:sz="0" w:space="0" w:color="auto"/>
                        <w:bottom w:val="none" w:sz="0" w:space="0" w:color="auto"/>
                        <w:right w:val="none" w:sz="0" w:space="0" w:color="auto"/>
                      </w:divBdr>
                    </w:div>
                    <w:div w:id="2146241152">
                      <w:marLeft w:val="0"/>
                      <w:marRight w:val="0"/>
                      <w:marTop w:val="0"/>
                      <w:marBottom w:val="0"/>
                      <w:divBdr>
                        <w:top w:val="none" w:sz="0" w:space="0" w:color="auto"/>
                        <w:left w:val="none" w:sz="0" w:space="0" w:color="auto"/>
                        <w:bottom w:val="none" w:sz="0" w:space="0" w:color="auto"/>
                        <w:right w:val="none" w:sz="0" w:space="0" w:color="auto"/>
                      </w:divBdr>
                    </w:div>
                  </w:divsChild>
                </w:div>
                <w:div w:id="1836990340">
                  <w:marLeft w:val="0"/>
                  <w:marRight w:val="0"/>
                  <w:marTop w:val="0"/>
                  <w:marBottom w:val="0"/>
                  <w:divBdr>
                    <w:top w:val="none" w:sz="0" w:space="0" w:color="auto"/>
                    <w:left w:val="none" w:sz="0" w:space="0" w:color="auto"/>
                    <w:bottom w:val="none" w:sz="0" w:space="0" w:color="auto"/>
                    <w:right w:val="none" w:sz="0" w:space="0" w:color="auto"/>
                  </w:divBdr>
                  <w:divsChild>
                    <w:div w:id="32929239">
                      <w:marLeft w:val="0"/>
                      <w:marRight w:val="0"/>
                      <w:marTop w:val="0"/>
                      <w:marBottom w:val="0"/>
                      <w:divBdr>
                        <w:top w:val="none" w:sz="0" w:space="0" w:color="auto"/>
                        <w:left w:val="none" w:sz="0" w:space="0" w:color="auto"/>
                        <w:bottom w:val="none" w:sz="0" w:space="0" w:color="auto"/>
                        <w:right w:val="none" w:sz="0" w:space="0" w:color="auto"/>
                      </w:divBdr>
                    </w:div>
                  </w:divsChild>
                </w:div>
                <w:div w:id="2087334718">
                  <w:marLeft w:val="0"/>
                  <w:marRight w:val="0"/>
                  <w:marTop w:val="0"/>
                  <w:marBottom w:val="0"/>
                  <w:divBdr>
                    <w:top w:val="none" w:sz="0" w:space="0" w:color="auto"/>
                    <w:left w:val="none" w:sz="0" w:space="0" w:color="auto"/>
                    <w:bottom w:val="none" w:sz="0" w:space="0" w:color="auto"/>
                    <w:right w:val="none" w:sz="0" w:space="0" w:color="auto"/>
                  </w:divBdr>
                  <w:divsChild>
                    <w:div w:id="141034985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072200440">
          <w:marLeft w:val="0"/>
          <w:marRight w:val="0"/>
          <w:marTop w:val="0"/>
          <w:marBottom w:val="0"/>
          <w:divBdr>
            <w:top w:val="none" w:sz="0" w:space="0" w:color="auto"/>
            <w:left w:val="none" w:sz="0" w:space="0" w:color="auto"/>
            <w:bottom w:val="none" w:sz="0" w:space="0" w:color="auto"/>
            <w:right w:val="none" w:sz="0" w:space="0" w:color="auto"/>
          </w:divBdr>
        </w:div>
        <w:div w:id="1114715645">
          <w:marLeft w:val="0"/>
          <w:marRight w:val="0"/>
          <w:marTop w:val="0"/>
          <w:marBottom w:val="0"/>
          <w:divBdr>
            <w:top w:val="none" w:sz="0" w:space="0" w:color="auto"/>
            <w:left w:val="none" w:sz="0" w:space="0" w:color="auto"/>
            <w:bottom w:val="none" w:sz="0" w:space="0" w:color="auto"/>
            <w:right w:val="none" w:sz="0" w:space="0" w:color="auto"/>
          </w:divBdr>
          <w:divsChild>
            <w:div w:id="145435675">
              <w:marLeft w:val="0"/>
              <w:marRight w:val="0"/>
              <w:marTop w:val="0"/>
              <w:marBottom w:val="0"/>
              <w:divBdr>
                <w:top w:val="none" w:sz="0" w:space="0" w:color="auto"/>
                <w:left w:val="none" w:sz="0" w:space="0" w:color="auto"/>
                <w:bottom w:val="none" w:sz="0" w:space="0" w:color="auto"/>
                <w:right w:val="none" w:sz="0" w:space="0" w:color="auto"/>
              </w:divBdr>
            </w:div>
            <w:div w:id="155848569">
              <w:marLeft w:val="0"/>
              <w:marRight w:val="0"/>
              <w:marTop w:val="0"/>
              <w:marBottom w:val="0"/>
              <w:divBdr>
                <w:top w:val="none" w:sz="0" w:space="0" w:color="auto"/>
                <w:left w:val="none" w:sz="0" w:space="0" w:color="auto"/>
                <w:bottom w:val="none" w:sz="0" w:space="0" w:color="auto"/>
                <w:right w:val="none" w:sz="0" w:space="0" w:color="auto"/>
              </w:divBdr>
            </w:div>
            <w:div w:id="254217496">
              <w:marLeft w:val="0"/>
              <w:marRight w:val="0"/>
              <w:marTop w:val="0"/>
              <w:marBottom w:val="0"/>
              <w:divBdr>
                <w:top w:val="none" w:sz="0" w:space="0" w:color="auto"/>
                <w:left w:val="none" w:sz="0" w:space="0" w:color="auto"/>
                <w:bottom w:val="none" w:sz="0" w:space="0" w:color="auto"/>
                <w:right w:val="none" w:sz="0" w:space="0" w:color="auto"/>
              </w:divBdr>
            </w:div>
            <w:div w:id="368801435">
              <w:marLeft w:val="0"/>
              <w:marRight w:val="0"/>
              <w:marTop w:val="0"/>
              <w:marBottom w:val="0"/>
              <w:divBdr>
                <w:top w:val="none" w:sz="0" w:space="0" w:color="auto"/>
                <w:left w:val="none" w:sz="0" w:space="0" w:color="auto"/>
                <w:bottom w:val="none" w:sz="0" w:space="0" w:color="auto"/>
                <w:right w:val="none" w:sz="0" w:space="0" w:color="auto"/>
              </w:divBdr>
            </w:div>
            <w:div w:id="395786543">
              <w:marLeft w:val="0"/>
              <w:marRight w:val="0"/>
              <w:marTop w:val="0"/>
              <w:marBottom w:val="0"/>
              <w:divBdr>
                <w:top w:val="none" w:sz="0" w:space="0" w:color="auto"/>
                <w:left w:val="none" w:sz="0" w:space="0" w:color="auto"/>
                <w:bottom w:val="none" w:sz="0" w:space="0" w:color="auto"/>
                <w:right w:val="none" w:sz="0" w:space="0" w:color="auto"/>
              </w:divBdr>
            </w:div>
            <w:div w:id="563489682">
              <w:marLeft w:val="0"/>
              <w:marRight w:val="0"/>
              <w:marTop w:val="0"/>
              <w:marBottom w:val="0"/>
              <w:divBdr>
                <w:top w:val="none" w:sz="0" w:space="0" w:color="auto"/>
                <w:left w:val="none" w:sz="0" w:space="0" w:color="auto"/>
                <w:bottom w:val="none" w:sz="0" w:space="0" w:color="auto"/>
                <w:right w:val="none" w:sz="0" w:space="0" w:color="auto"/>
              </w:divBdr>
            </w:div>
            <w:div w:id="825243725">
              <w:marLeft w:val="0"/>
              <w:marRight w:val="0"/>
              <w:marTop w:val="0"/>
              <w:marBottom w:val="0"/>
              <w:divBdr>
                <w:top w:val="none" w:sz="0" w:space="0" w:color="auto"/>
                <w:left w:val="none" w:sz="0" w:space="0" w:color="auto"/>
                <w:bottom w:val="none" w:sz="0" w:space="0" w:color="auto"/>
                <w:right w:val="none" w:sz="0" w:space="0" w:color="auto"/>
              </w:divBdr>
            </w:div>
            <w:div w:id="1411153675">
              <w:marLeft w:val="0"/>
              <w:marRight w:val="0"/>
              <w:marTop w:val="0"/>
              <w:marBottom w:val="0"/>
              <w:divBdr>
                <w:top w:val="none" w:sz="0" w:space="0" w:color="auto"/>
                <w:left w:val="none" w:sz="0" w:space="0" w:color="auto"/>
                <w:bottom w:val="none" w:sz="0" w:space="0" w:color="auto"/>
                <w:right w:val="none" w:sz="0" w:space="0" w:color="auto"/>
              </w:divBdr>
            </w:div>
            <w:div w:id="1411341902">
              <w:marLeft w:val="0"/>
              <w:marRight w:val="0"/>
              <w:marTop w:val="0"/>
              <w:marBottom w:val="0"/>
              <w:divBdr>
                <w:top w:val="none" w:sz="0" w:space="0" w:color="auto"/>
                <w:left w:val="none" w:sz="0" w:space="0" w:color="auto"/>
                <w:bottom w:val="none" w:sz="0" w:space="0" w:color="auto"/>
                <w:right w:val="none" w:sz="0" w:space="0" w:color="auto"/>
              </w:divBdr>
            </w:div>
            <w:div w:id="1500196664">
              <w:marLeft w:val="0"/>
              <w:marRight w:val="0"/>
              <w:marTop w:val="0"/>
              <w:marBottom w:val="0"/>
              <w:divBdr>
                <w:top w:val="none" w:sz="0" w:space="0" w:color="auto"/>
                <w:left w:val="none" w:sz="0" w:space="0" w:color="auto"/>
                <w:bottom w:val="none" w:sz="0" w:space="0" w:color="auto"/>
                <w:right w:val="none" w:sz="0" w:space="0" w:color="auto"/>
              </w:divBdr>
            </w:div>
            <w:div w:id="1830319457">
              <w:marLeft w:val="0"/>
              <w:marRight w:val="0"/>
              <w:marTop w:val="0"/>
              <w:marBottom w:val="0"/>
              <w:divBdr>
                <w:top w:val="none" w:sz="0" w:space="0" w:color="auto"/>
                <w:left w:val="none" w:sz="0" w:space="0" w:color="auto"/>
                <w:bottom w:val="none" w:sz="0" w:space="0" w:color="auto"/>
                <w:right w:val="none" w:sz="0" w:space="0" w:color="auto"/>
              </w:divBdr>
            </w:div>
          </w:divsChild>
        </w:div>
        <w:div w:id="1134373201">
          <w:marLeft w:val="0"/>
          <w:marRight w:val="0"/>
          <w:marTop w:val="0"/>
          <w:marBottom w:val="0"/>
          <w:divBdr>
            <w:top w:val="none" w:sz="0" w:space="0" w:color="auto"/>
            <w:left w:val="none" w:sz="0" w:space="0" w:color="auto"/>
            <w:bottom w:val="none" w:sz="0" w:space="0" w:color="auto"/>
            <w:right w:val="none" w:sz="0" w:space="0" w:color="auto"/>
          </w:divBdr>
        </w:div>
        <w:div w:id="1140146687">
          <w:marLeft w:val="0"/>
          <w:marRight w:val="0"/>
          <w:marTop w:val="0"/>
          <w:marBottom w:val="0"/>
          <w:divBdr>
            <w:top w:val="none" w:sz="0" w:space="0" w:color="auto"/>
            <w:left w:val="none" w:sz="0" w:space="0" w:color="auto"/>
            <w:bottom w:val="none" w:sz="0" w:space="0" w:color="auto"/>
            <w:right w:val="none" w:sz="0" w:space="0" w:color="auto"/>
          </w:divBdr>
          <w:divsChild>
            <w:div w:id="456804148">
              <w:marLeft w:val="-75"/>
              <w:marRight w:val="0"/>
              <w:marTop w:val="30"/>
              <w:marBottom w:val="30"/>
              <w:divBdr>
                <w:top w:val="none" w:sz="0" w:space="0" w:color="auto"/>
                <w:left w:val="none" w:sz="0" w:space="0" w:color="auto"/>
                <w:bottom w:val="none" w:sz="0" w:space="0" w:color="auto"/>
                <w:right w:val="none" w:sz="0" w:space="0" w:color="auto"/>
              </w:divBdr>
              <w:divsChild>
                <w:div w:id="72624213">
                  <w:marLeft w:val="0"/>
                  <w:marRight w:val="0"/>
                  <w:marTop w:val="0"/>
                  <w:marBottom w:val="0"/>
                  <w:divBdr>
                    <w:top w:val="none" w:sz="0" w:space="0" w:color="auto"/>
                    <w:left w:val="none" w:sz="0" w:space="0" w:color="auto"/>
                    <w:bottom w:val="none" w:sz="0" w:space="0" w:color="auto"/>
                    <w:right w:val="none" w:sz="0" w:space="0" w:color="auto"/>
                  </w:divBdr>
                  <w:divsChild>
                    <w:div w:id="53898281">
                      <w:marLeft w:val="0"/>
                      <w:marRight w:val="0"/>
                      <w:marTop w:val="0"/>
                      <w:marBottom w:val="0"/>
                      <w:divBdr>
                        <w:top w:val="none" w:sz="0" w:space="0" w:color="auto"/>
                        <w:left w:val="none" w:sz="0" w:space="0" w:color="auto"/>
                        <w:bottom w:val="none" w:sz="0" w:space="0" w:color="auto"/>
                        <w:right w:val="none" w:sz="0" w:space="0" w:color="auto"/>
                      </w:divBdr>
                    </w:div>
                  </w:divsChild>
                </w:div>
                <w:div w:id="867571108">
                  <w:marLeft w:val="0"/>
                  <w:marRight w:val="0"/>
                  <w:marTop w:val="0"/>
                  <w:marBottom w:val="0"/>
                  <w:divBdr>
                    <w:top w:val="none" w:sz="0" w:space="0" w:color="auto"/>
                    <w:left w:val="none" w:sz="0" w:space="0" w:color="auto"/>
                    <w:bottom w:val="none" w:sz="0" w:space="0" w:color="auto"/>
                    <w:right w:val="none" w:sz="0" w:space="0" w:color="auto"/>
                  </w:divBdr>
                  <w:divsChild>
                    <w:div w:id="2021656915">
                      <w:marLeft w:val="0"/>
                      <w:marRight w:val="0"/>
                      <w:marTop w:val="0"/>
                      <w:marBottom w:val="0"/>
                      <w:divBdr>
                        <w:top w:val="none" w:sz="0" w:space="0" w:color="auto"/>
                        <w:left w:val="none" w:sz="0" w:space="0" w:color="auto"/>
                        <w:bottom w:val="none" w:sz="0" w:space="0" w:color="auto"/>
                        <w:right w:val="none" w:sz="0" w:space="0" w:color="auto"/>
                      </w:divBdr>
                    </w:div>
                  </w:divsChild>
                </w:div>
                <w:div w:id="1464739559">
                  <w:marLeft w:val="0"/>
                  <w:marRight w:val="0"/>
                  <w:marTop w:val="0"/>
                  <w:marBottom w:val="0"/>
                  <w:divBdr>
                    <w:top w:val="none" w:sz="0" w:space="0" w:color="auto"/>
                    <w:left w:val="none" w:sz="0" w:space="0" w:color="auto"/>
                    <w:bottom w:val="none" w:sz="0" w:space="0" w:color="auto"/>
                    <w:right w:val="none" w:sz="0" w:space="0" w:color="auto"/>
                  </w:divBdr>
                  <w:divsChild>
                    <w:div w:id="1668823970">
                      <w:marLeft w:val="0"/>
                      <w:marRight w:val="0"/>
                      <w:marTop w:val="0"/>
                      <w:marBottom w:val="0"/>
                      <w:divBdr>
                        <w:top w:val="none" w:sz="0" w:space="0" w:color="auto"/>
                        <w:left w:val="none" w:sz="0" w:space="0" w:color="auto"/>
                        <w:bottom w:val="none" w:sz="0" w:space="0" w:color="auto"/>
                        <w:right w:val="none" w:sz="0" w:space="0" w:color="auto"/>
                      </w:divBdr>
                    </w:div>
                  </w:divsChild>
                </w:div>
                <w:div w:id="1662074154">
                  <w:marLeft w:val="0"/>
                  <w:marRight w:val="0"/>
                  <w:marTop w:val="0"/>
                  <w:marBottom w:val="0"/>
                  <w:divBdr>
                    <w:top w:val="none" w:sz="0" w:space="0" w:color="auto"/>
                    <w:left w:val="none" w:sz="0" w:space="0" w:color="auto"/>
                    <w:bottom w:val="none" w:sz="0" w:space="0" w:color="auto"/>
                    <w:right w:val="none" w:sz="0" w:space="0" w:color="auto"/>
                  </w:divBdr>
                  <w:divsChild>
                    <w:div w:id="99923839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150251519">
          <w:marLeft w:val="0"/>
          <w:marRight w:val="0"/>
          <w:marTop w:val="0"/>
          <w:marBottom w:val="0"/>
          <w:divBdr>
            <w:top w:val="none" w:sz="0" w:space="0" w:color="auto"/>
            <w:left w:val="none" w:sz="0" w:space="0" w:color="auto"/>
            <w:bottom w:val="none" w:sz="0" w:space="0" w:color="auto"/>
            <w:right w:val="none" w:sz="0" w:space="0" w:color="auto"/>
          </w:divBdr>
        </w:div>
        <w:div w:id="1150294142">
          <w:marLeft w:val="0"/>
          <w:marRight w:val="0"/>
          <w:marTop w:val="0"/>
          <w:marBottom w:val="0"/>
          <w:divBdr>
            <w:top w:val="none" w:sz="0" w:space="0" w:color="auto"/>
            <w:left w:val="none" w:sz="0" w:space="0" w:color="auto"/>
            <w:bottom w:val="none" w:sz="0" w:space="0" w:color="auto"/>
            <w:right w:val="none" w:sz="0" w:space="0" w:color="auto"/>
          </w:divBdr>
        </w:div>
        <w:div w:id="1173684485">
          <w:marLeft w:val="0"/>
          <w:marRight w:val="0"/>
          <w:marTop w:val="0"/>
          <w:marBottom w:val="0"/>
          <w:divBdr>
            <w:top w:val="none" w:sz="0" w:space="0" w:color="auto"/>
            <w:left w:val="none" w:sz="0" w:space="0" w:color="auto"/>
            <w:bottom w:val="none" w:sz="0" w:space="0" w:color="auto"/>
            <w:right w:val="none" w:sz="0" w:space="0" w:color="auto"/>
          </w:divBdr>
        </w:div>
        <w:div w:id="1177580592">
          <w:marLeft w:val="0"/>
          <w:marRight w:val="0"/>
          <w:marTop w:val="0"/>
          <w:marBottom w:val="0"/>
          <w:divBdr>
            <w:top w:val="none" w:sz="0" w:space="0" w:color="auto"/>
            <w:left w:val="none" w:sz="0" w:space="0" w:color="auto"/>
            <w:bottom w:val="none" w:sz="0" w:space="0" w:color="auto"/>
            <w:right w:val="none" w:sz="0" w:space="0" w:color="auto"/>
          </w:divBdr>
        </w:div>
        <w:div w:id="1230731811">
          <w:marLeft w:val="0"/>
          <w:marRight w:val="0"/>
          <w:marTop w:val="0"/>
          <w:marBottom w:val="0"/>
          <w:divBdr>
            <w:top w:val="none" w:sz="0" w:space="0" w:color="auto"/>
            <w:left w:val="none" w:sz="0" w:space="0" w:color="auto"/>
            <w:bottom w:val="none" w:sz="0" w:space="0" w:color="auto"/>
            <w:right w:val="none" w:sz="0" w:space="0" w:color="auto"/>
          </w:divBdr>
          <w:divsChild>
            <w:div w:id="1720591411">
              <w:marLeft w:val="-75"/>
              <w:marRight w:val="0"/>
              <w:marTop w:val="30"/>
              <w:marBottom w:val="30"/>
              <w:divBdr>
                <w:top w:val="none" w:sz="0" w:space="0" w:color="auto"/>
                <w:left w:val="none" w:sz="0" w:space="0" w:color="auto"/>
                <w:bottom w:val="none" w:sz="0" w:space="0" w:color="auto"/>
                <w:right w:val="none" w:sz="0" w:space="0" w:color="auto"/>
              </w:divBdr>
              <w:divsChild>
                <w:div w:id="31924399">
                  <w:marLeft w:val="0"/>
                  <w:marRight w:val="0"/>
                  <w:marTop w:val="0"/>
                  <w:marBottom w:val="0"/>
                  <w:divBdr>
                    <w:top w:val="none" w:sz="0" w:space="0" w:color="auto"/>
                    <w:left w:val="none" w:sz="0" w:space="0" w:color="auto"/>
                    <w:bottom w:val="none" w:sz="0" w:space="0" w:color="auto"/>
                    <w:right w:val="none" w:sz="0" w:space="0" w:color="auto"/>
                  </w:divBdr>
                  <w:divsChild>
                    <w:div w:id="247809015">
                      <w:marLeft w:val="0"/>
                      <w:marRight w:val="0"/>
                      <w:marTop w:val="0"/>
                      <w:marBottom w:val="0"/>
                      <w:divBdr>
                        <w:top w:val="none" w:sz="0" w:space="0" w:color="auto"/>
                        <w:left w:val="none" w:sz="0" w:space="0" w:color="auto"/>
                        <w:bottom w:val="none" w:sz="0" w:space="0" w:color="auto"/>
                        <w:right w:val="none" w:sz="0" w:space="0" w:color="auto"/>
                      </w:divBdr>
                    </w:div>
                    <w:div w:id="1762407941">
                      <w:marLeft w:val="0"/>
                      <w:marRight w:val="0"/>
                      <w:marTop w:val="0"/>
                      <w:marBottom w:val="0"/>
                      <w:divBdr>
                        <w:top w:val="none" w:sz="0" w:space="0" w:color="auto"/>
                        <w:left w:val="none" w:sz="0" w:space="0" w:color="auto"/>
                        <w:bottom w:val="none" w:sz="0" w:space="0" w:color="auto"/>
                        <w:right w:val="none" w:sz="0" w:space="0" w:color="auto"/>
                      </w:divBdr>
                    </w:div>
                  </w:divsChild>
                </w:div>
                <w:div w:id="60642824">
                  <w:marLeft w:val="0"/>
                  <w:marRight w:val="0"/>
                  <w:marTop w:val="0"/>
                  <w:marBottom w:val="0"/>
                  <w:divBdr>
                    <w:top w:val="none" w:sz="0" w:space="0" w:color="auto"/>
                    <w:left w:val="none" w:sz="0" w:space="0" w:color="auto"/>
                    <w:bottom w:val="none" w:sz="0" w:space="0" w:color="auto"/>
                    <w:right w:val="none" w:sz="0" w:space="0" w:color="auto"/>
                  </w:divBdr>
                  <w:divsChild>
                    <w:div w:id="742945453">
                      <w:marLeft w:val="0"/>
                      <w:marRight w:val="0"/>
                      <w:marTop w:val="0"/>
                      <w:marBottom w:val="0"/>
                      <w:divBdr>
                        <w:top w:val="none" w:sz="0" w:space="0" w:color="auto"/>
                        <w:left w:val="none" w:sz="0" w:space="0" w:color="auto"/>
                        <w:bottom w:val="none" w:sz="0" w:space="0" w:color="auto"/>
                        <w:right w:val="none" w:sz="0" w:space="0" w:color="auto"/>
                      </w:divBdr>
                    </w:div>
                  </w:divsChild>
                </w:div>
                <w:div w:id="263465903">
                  <w:marLeft w:val="0"/>
                  <w:marRight w:val="0"/>
                  <w:marTop w:val="0"/>
                  <w:marBottom w:val="0"/>
                  <w:divBdr>
                    <w:top w:val="none" w:sz="0" w:space="0" w:color="auto"/>
                    <w:left w:val="none" w:sz="0" w:space="0" w:color="auto"/>
                    <w:bottom w:val="none" w:sz="0" w:space="0" w:color="auto"/>
                    <w:right w:val="none" w:sz="0" w:space="0" w:color="auto"/>
                  </w:divBdr>
                  <w:divsChild>
                    <w:div w:id="1609511353">
                      <w:marLeft w:val="0"/>
                      <w:marRight w:val="0"/>
                      <w:marTop w:val="0"/>
                      <w:marBottom w:val="0"/>
                      <w:divBdr>
                        <w:top w:val="none" w:sz="0" w:space="0" w:color="auto"/>
                        <w:left w:val="none" w:sz="0" w:space="0" w:color="auto"/>
                        <w:bottom w:val="none" w:sz="0" w:space="0" w:color="auto"/>
                        <w:right w:val="none" w:sz="0" w:space="0" w:color="auto"/>
                      </w:divBdr>
                    </w:div>
                  </w:divsChild>
                </w:div>
                <w:div w:id="287324359">
                  <w:marLeft w:val="0"/>
                  <w:marRight w:val="0"/>
                  <w:marTop w:val="0"/>
                  <w:marBottom w:val="0"/>
                  <w:divBdr>
                    <w:top w:val="none" w:sz="0" w:space="0" w:color="auto"/>
                    <w:left w:val="none" w:sz="0" w:space="0" w:color="auto"/>
                    <w:bottom w:val="none" w:sz="0" w:space="0" w:color="auto"/>
                    <w:right w:val="none" w:sz="0" w:space="0" w:color="auto"/>
                  </w:divBdr>
                  <w:divsChild>
                    <w:div w:id="573512890">
                      <w:marLeft w:val="0"/>
                      <w:marRight w:val="0"/>
                      <w:marTop w:val="0"/>
                      <w:marBottom w:val="0"/>
                      <w:divBdr>
                        <w:top w:val="none" w:sz="0" w:space="0" w:color="auto"/>
                        <w:left w:val="none" w:sz="0" w:space="0" w:color="auto"/>
                        <w:bottom w:val="none" w:sz="0" w:space="0" w:color="auto"/>
                        <w:right w:val="none" w:sz="0" w:space="0" w:color="auto"/>
                      </w:divBdr>
                    </w:div>
                  </w:divsChild>
                </w:div>
                <w:div w:id="294023931">
                  <w:marLeft w:val="0"/>
                  <w:marRight w:val="0"/>
                  <w:marTop w:val="0"/>
                  <w:marBottom w:val="0"/>
                  <w:divBdr>
                    <w:top w:val="none" w:sz="0" w:space="0" w:color="auto"/>
                    <w:left w:val="none" w:sz="0" w:space="0" w:color="auto"/>
                    <w:bottom w:val="none" w:sz="0" w:space="0" w:color="auto"/>
                    <w:right w:val="none" w:sz="0" w:space="0" w:color="auto"/>
                  </w:divBdr>
                  <w:divsChild>
                    <w:div w:id="1701083015">
                      <w:marLeft w:val="0"/>
                      <w:marRight w:val="0"/>
                      <w:marTop w:val="0"/>
                      <w:marBottom w:val="0"/>
                      <w:divBdr>
                        <w:top w:val="none" w:sz="0" w:space="0" w:color="auto"/>
                        <w:left w:val="none" w:sz="0" w:space="0" w:color="auto"/>
                        <w:bottom w:val="none" w:sz="0" w:space="0" w:color="auto"/>
                        <w:right w:val="none" w:sz="0" w:space="0" w:color="auto"/>
                      </w:divBdr>
                    </w:div>
                  </w:divsChild>
                </w:div>
                <w:div w:id="354036806">
                  <w:marLeft w:val="0"/>
                  <w:marRight w:val="0"/>
                  <w:marTop w:val="0"/>
                  <w:marBottom w:val="0"/>
                  <w:divBdr>
                    <w:top w:val="none" w:sz="0" w:space="0" w:color="auto"/>
                    <w:left w:val="none" w:sz="0" w:space="0" w:color="auto"/>
                    <w:bottom w:val="none" w:sz="0" w:space="0" w:color="auto"/>
                    <w:right w:val="none" w:sz="0" w:space="0" w:color="auto"/>
                  </w:divBdr>
                  <w:divsChild>
                    <w:div w:id="553932726">
                      <w:marLeft w:val="0"/>
                      <w:marRight w:val="0"/>
                      <w:marTop w:val="0"/>
                      <w:marBottom w:val="0"/>
                      <w:divBdr>
                        <w:top w:val="none" w:sz="0" w:space="0" w:color="auto"/>
                        <w:left w:val="none" w:sz="0" w:space="0" w:color="auto"/>
                        <w:bottom w:val="none" w:sz="0" w:space="0" w:color="auto"/>
                        <w:right w:val="none" w:sz="0" w:space="0" w:color="auto"/>
                      </w:divBdr>
                    </w:div>
                  </w:divsChild>
                </w:div>
                <w:div w:id="402920040">
                  <w:marLeft w:val="0"/>
                  <w:marRight w:val="0"/>
                  <w:marTop w:val="0"/>
                  <w:marBottom w:val="0"/>
                  <w:divBdr>
                    <w:top w:val="none" w:sz="0" w:space="0" w:color="auto"/>
                    <w:left w:val="none" w:sz="0" w:space="0" w:color="auto"/>
                    <w:bottom w:val="none" w:sz="0" w:space="0" w:color="auto"/>
                    <w:right w:val="none" w:sz="0" w:space="0" w:color="auto"/>
                  </w:divBdr>
                  <w:divsChild>
                    <w:div w:id="129175837">
                      <w:marLeft w:val="0"/>
                      <w:marRight w:val="0"/>
                      <w:marTop w:val="0"/>
                      <w:marBottom w:val="0"/>
                      <w:divBdr>
                        <w:top w:val="none" w:sz="0" w:space="0" w:color="auto"/>
                        <w:left w:val="none" w:sz="0" w:space="0" w:color="auto"/>
                        <w:bottom w:val="none" w:sz="0" w:space="0" w:color="auto"/>
                        <w:right w:val="none" w:sz="0" w:space="0" w:color="auto"/>
                      </w:divBdr>
                    </w:div>
                    <w:div w:id="264117988">
                      <w:marLeft w:val="0"/>
                      <w:marRight w:val="0"/>
                      <w:marTop w:val="0"/>
                      <w:marBottom w:val="0"/>
                      <w:divBdr>
                        <w:top w:val="none" w:sz="0" w:space="0" w:color="auto"/>
                        <w:left w:val="none" w:sz="0" w:space="0" w:color="auto"/>
                        <w:bottom w:val="none" w:sz="0" w:space="0" w:color="auto"/>
                        <w:right w:val="none" w:sz="0" w:space="0" w:color="auto"/>
                      </w:divBdr>
                    </w:div>
                    <w:div w:id="276372193">
                      <w:marLeft w:val="0"/>
                      <w:marRight w:val="0"/>
                      <w:marTop w:val="0"/>
                      <w:marBottom w:val="0"/>
                      <w:divBdr>
                        <w:top w:val="none" w:sz="0" w:space="0" w:color="auto"/>
                        <w:left w:val="none" w:sz="0" w:space="0" w:color="auto"/>
                        <w:bottom w:val="none" w:sz="0" w:space="0" w:color="auto"/>
                        <w:right w:val="none" w:sz="0" w:space="0" w:color="auto"/>
                      </w:divBdr>
                    </w:div>
                    <w:div w:id="294069514">
                      <w:marLeft w:val="0"/>
                      <w:marRight w:val="0"/>
                      <w:marTop w:val="0"/>
                      <w:marBottom w:val="0"/>
                      <w:divBdr>
                        <w:top w:val="none" w:sz="0" w:space="0" w:color="auto"/>
                        <w:left w:val="none" w:sz="0" w:space="0" w:color="auto"/>
                        <w:bottom w:val="none" w:sz="0" w:space="0" w:color="auto"/>
                        <w:right w:val="none" w:sz="0" w:space="0" w:color="auto"/>
                      </w:divBdr>
                    </w:div>
                    <w:div w:id="530193535">
                      <w:marLeft w:val="0"/>
                      <w:marRight w:val="0"/>
                      <w:marTop w:val="0"/>
                      <w:marBottom w:val="0"/>
                      <w:divBdr>
                        <w:top w:val="none" w:sz="0" w:space="0" w:color="auto"/>
                        <w:left w:val="none" w:sz="0" w:space="0" w:color="auto"/>
                        <w:bottom w:val="none" w:sz="0" w:space="0" w:color="auto"/>
                        <w:right w:val="none" w:sz="0" w:space="0" w:color="auto"/>
                      </w:divBdr>
                    </w:div>
                    <w:div w:id="666906514">
                      <w:marLeft w:val="0"/>
                      <w:marRight w:val="0"/>
                      <w:marTop w:val="0"/>
                      <w:marBottom w:val="0"/>
                      <w:divBdr>
                        <w:top w:val="none" w:sz="0" w:space="0" w:color="auto"/>
                        <w:left w:val="none" w:sz="0" w:space="0" w:color="auto"/>
                        <w:bottom w:val="none" w:sz="0" w:space="0" w:color="auto"/>
                        <w:right w:val="none" w:sz="0" w:space="0" w:color="auto"/>
                      </w:divBdr>
                    </w:div>
                    <w:div w:id="743113355">
                      <w:marLeft w:val="0"/>
                      <w:marRight w:val="0"/>
                      <w:marTop w:val="0"/>
                      <w:marBottom w:val="0"/>
                      <w:divBdr>
                        <w:top w:val="none" w:sz="0" w:space="0" w:color="auto"/>
                        <w:left w:val="none" w:sz="0" w:space="0" w:color="auto"/>
                        <w:bottom w:val="none" w:sz="0" w:space="0" w:color="auto"/>
                        <w:right w:val="none" w:sz="0" w:space="0" w:color="auto"/>
                      </w:divBdr>
                    </w:div>
                    <w:div w:id="1184712330">
                      <w:marLeft w:val="0"/>
                      <w:marRight w:val="0"/>
                      <w:marTop w:val="0"/>
                      <w:marBottom w:val="0"/>
                      <w:divBdr>
                        <w:top w:val="none" w:sz="0" w:space="0" w:color="auto"/>
                        <w:left w:val="none" w:sz="0" w:space="0" w:color="auto"/>
                        <w:bottom w:val="none" w:sz="0" w:space="0" w:color="auto"/>
                        <w:right w:val="none" w:sz="0" w:space="0" w:color="auto"/>
                      </w:divBdr>
                    </w:div>
                  </w:divsChild>
                </w:div>
                <w:div w:id="423650484">
                  <w:marLeft w:val="0"/>
                  <w:marRight w:val="0"/>
                  <w:marTop w:val="0"/>
                  <w:marBottom w:val="0"/>
                  <w:divBdr>
                    <w:top w:val="none" w:sz="0" w:space="0" w:color="auto"/>
                    <w:left w:val="none" w:sz="0" w:space="0" w:color="auto"/>
                    <w:bottom w:val="none" w:sz="0" w:space="0" w:color="auto"/>
                    <w:right w:val="none" w:sz="0" w:space="0" w:color="auto"/>
                  </w:divBdr>
                  <w:divsChild>
                    <w:div w:id="1553038409">
                      <w:marLeft w:val="0"/>
                      <w:marRight w:val="0"/>
                      <w:marTop w:val="0"/>
                      <w:marBottom w:val="0"/>
                      <w:divBdr>
                        <w:top w:val="none" w:sz="0" w:space="0" w:color="auto"/>
                        <w:left w:val="none" w:sz="0" w:space="0" w:color="auto"/>
                        <w:bottom w:val="none" w:sz="0" w:space="0" w:color="auto"/>
                        <w:right w:val="none" w:sz="0" w:space="0" w:color="auto"/>
                      </w:divBdr>
                    </w:div>
                  </w:divsChild>
                </w:div>
                <w:div w:id="435297254">
                  <w:marLeft w:val="0"/>
                  <w:marRight w:val="0"/>
                  <w:marTop w:val="0"/>
                  <w:marBottom w:val="0"/>
                  <w:divBdr>
                    <w:top w:val="none" w:sz="0" w:space="0" w:color="auto"/>
                    <w:left w:val="none" w:sz="0" w:space="0" w:color="auto"/>
                    <w:bottom w:val="none" w:sz="0" w:space="0" w:color="auto"/>
                    <w:right w:val="none" w:sz="0" w:space="0" w:color="auto"/>
                  </w:divBdr>
                  <w:divsChild>
                    <w:div w:id="261843953">
                      <w:marLeft w:val="0"/>
                      <w:marRight w:val="0"/>
                      <w:marTop w:val="0"/>
                      <w:marBottom w:val="0"/>
                      <w:divBdr>
                        <w:top w:val="none" w:sz="0" w:space="0" w:color="auto"/>
                        <w:left w:val="none" w:sz="0" w:space="0" w:color="auto"/>
                        <w:bottom w:val="none" w:sz="0" w:space="0" w:color="auto"/>
                        <w:right w:val="none" w:sz="0" w:space="0" w:color="auto"/>
                      </w:divBdr>
                    </w:div>
                  </w:divsChild>
                </w:div>
                <w:div w:id="480388279">
                  <w:marLeft w:val="0"/>
                  <w:marRight w:val="0"/>
                  <w:marTop w:val="0"/>
                  <w:marBottom w:val="0"/>
                  <w:divBdr>
                    <w:top w:val="none" w:sz="0" w:space="0" w:color="auto"/>
                    <w:left w:val="none" w:sz="0" w:space="0" w:color="auto"/>
                    <w:bottom w:val="none" w:sz="0" w:space="0" w:color="auto"/>
                    <w:right w:val="none" w:sz="0" w:space="0" w:color="auto"/>
                  </w:divBdr>
                  <w:divsChild>
                    <w:div w:id="229586246">
                      <w:marLeft w:val="0"/>
                      <w:marRight w:val="0"/>
                      <w:marTop w:val="0"/>
                      <w:marBottom w:val="0"/>
                      <w:divBdr>
                        <w:top w:val="none" w:sz="0" w:space="0" w:color="auto"/>
                        <w:left w:val="none" w:sz="0" w:space="0" w:color="auto"/>
                        <w:bottom w:val="none" w:sz="0" w:space="0" w:color="auto"/>
                        <w:right w:val="none" w:sz="0" w:space="0" w:color="auto"/>
                      </w:divBdr>
                    </w:div>
                    <w:div w:id="277881088">
                      <w:marLeft w:val="0"/>
                      <w:marRight w:val="0"/>
                      <w:marTop w:val="0"/>
                      <w:marBottom w:val="0"/>
                      <w:divBdr>
                        <w:top w:val="none" w:sz="0" w:space="0" w:color="auto"/>
                        <w:left w:val="none" w:sz="0" w:space="0" w:color="auto"/>
                        <w:bottom w:val="none" w:sz="0" w:space="0" w:color="auto"/>
                        <w:right w:val="none" w:sz="0" w:space="0" w:color="auto"/>
                      </w:divBdr>
                    </w:div>
                    <w:div w:id="1020162580">
                      <w:marLeft w:val="0"/>
                      <w:marRight w:val="0"/>
                      <w:marTop w:val="0"/>
                      <w:marBottom w:val="0"/>
                      <w:divBdr>
                        <w:top w:val="none" w:sz="0" w:space="0" w:color="auto"/>
                        <w:left w:val="none" w:sz="0" w:space="0" w:color="auto"/>
                        <w:bottom w:val="none" w:sz="0" w:space="0" w:color="auto"/>
                        <w:right w:val="none" w:sz="0" w:space="0" w:color="auto"/>
                      </w:divBdr>
                    </w:div>
                    <w:div w:id="1203126802">
                      <w:marLeft w:val="0"/>
                      <w:marRight w:val="0"/>
                      <w:marTop w:val="0"/>
                      <w:marBottom w:val="0"/>
                      <w:divBdr>
                        <w:top w:val="none" w:sz="0" w:space="0" w:color="auto"/>
                        <w:left w:val="none" w:sz="0" w:space="0" w:color="auto"/>
                        <w:bottom w:val="none" w:sz="0" w:space="0" w:color="auto"/>
                        <w:right w:val="none" w:sz="0" w:space="0" w:color="auto"/>
                      </w:divBdr>
                    </w:div>
                    <w:div w:id="1252354460">
                      <w:marLeft w:val="0"/>
                      <w:marRight w:val="0"/>
                      <w:marTop w:val="0"/>
                      <w:marBottom w:val="0"/>
                      <w:divBdr>
                        <w:top w:val="none" w:sz="0" w:space="0" w:color="auto"/>
                        <w:left w:val="none" w:sz="0" w:space="0" w:color="auto"/>
                        <w:bottom w:val="none" w:sz="0" w:space="0" w:color="auto"/>
                        <w:right w:val="none" w:sz="0" w:space="0" w:color="auto"/>
                      </w:divBdr>
                    </w:div>
                    <w:div w:id="1337464960">
                      <w:marLeft w:val="0"/>
                      <w:marRight w:val="0"/>
                      <w:marTop w:val="0"/>
                      <w:marBottom w:val="0"/>
                      <w:divBdr>
                        <w:top w:val="none" w:sz="0" w:space="0" w:color="auto"/>
                        <w:left w:val="none" w:sz="0" w:space="0" w:color="auto"/>
                        <w:bottom w:val="none" w:sz="0" w:space="0" w:color="auto"/>
                        <w:right w:val="none" w:sz="0" w:space="0" w:color="auto"/>
                      </w:divBdr>
                    </w:div>
                    <w:div w:id="1481582392">
                      <w:marLeft w:val="0"/>
                      <w:marRight w:val="0"/>
                      <w:marTop w:val="0"/>
                      <w:marBottom w:val="0"/>
                      <w:divBdr>
                        <w:top w:val="none" w:sz="0" w:space="0" w:color="auto"/>
                        <w:left w:val="none" w:sz="0" w:space="0" w:color="auto"/>
                        <w:bottom w:val="none" w:sz="0" w:space="0" w:color="auto"/>
                        <w:right w:val="none" w:sz="0" w:space="0" w:color="auto"/>
                      </w:divBdr>
                    </w:div>
                    <w:div w:id="1689794130">
                      <w:marLeft w:val="0"/>
                      <w:marRight w:val="0"/>
                      <w:marTop w:val="0"/>
                      <w:marBottom w:val="0"/>
                      <w:divBdr>
                        <w:top w:val="none" w:sz="0" w:space="0" w:color="auto"/>
                        <w:left w:val="none" w:sz="0" w:space="0" w:color="auto"/>
                        <w:bottom w:val="none" w:sz="0" w:space="0" w:color="auto"/>
                        <w:right w:val="none" w:sz="0" w:space="0" w:color="auto"/>
                      </w:divBdr>
                    </w:div>
                    <w:div w:id="1766226100">
                      <w:marLeft w:val="0"/>
                      <w:marRight w:val="0"/>
                      <w:marTop w:val="0"/>
                      <w:marBottom w:val="0"/>
                      <w:divBdr>
                        <w:top w:val="none" w:sz="0" w:space="0" w:color="auto"/>
                        <w:left w:val="none" w:sz="0" w:space="0" w:color="auto"/>
                        <w:bottom w:val="none" w:sz="0" w:space="0" w:color="auto"/>
                        <w:right w:val="none" w:sz="0" w:space="0" w:color="auto"/>
                      </w:divBdr>
                    </w:div>
                    <w:div w:id="1841508141">
                      <w:marLeft w:val="0"/>
                      <w:marRight w:val="0"/>
                      <w:marTop w:val="0"/>
                      <w:marBottom w:val="0"/>
                      <w:divBdr>
                        <w:top w:val="none" w:sz="0" w:space="0" w:color="auto"/>
                        <w:left w:val="none" w:sz="0" w:space="0" w:color="auto"/>
                        <w:bottom w:val="none" w:sz="0" w:space="0" w:color="auto"/>
                        <w:right w:val="none" w:sz="0" w:space="0" w:color="auto"/>
                      </w:divBdr>
                    </w:div>
                  </w:divsChild>
                </w:div>
                <w:div w:id="686054607">
                  <w:marLeft w:val="0"/>
                  <w:marRight w:val="0"/>
                  <w:marTop w:val="0"/>
                  <w:marBottom w:val="0"/>
                  <w:divBdr>
                    <w:top w:val="none" w:sz="0" w:space="0" w:color="auto"/>
                    <w:left w:val="none" w:sz="0" w:space="0" w:color="auto"/>
                    <w:bottom w:val="none" w:sz="0" w:space="0" w:color="auto"/>
                    <w:right w:val="none" w:sz="0" w:space="0" w:color="auto"/>
                  </w:divBdr>
                  <w:divsChild>
                    <w:div w:id="1578980162">
                      <w:marLeft w:val="0"/>
                      <w:marRight w:val="0"/>
                      <w:marTop w:val="0"/>
                      <w:marBottom w:val="0"/>
                      <w:divBdr>
                        <w:top w:val="none" w:sz="0" w:space="0" w:color="auto"/>
                        <w:left w:val="none" w:sz="0" w:space="0" w:color="auto"/>
                        <w:bottom w:val="none" w:sz="0" w:space="0" w:color="auto"/>
                        <w:right w:val="none" w:sz="0" w:space="0" w:color="auto"/>
                      </w:divBdr>
                    </w:div>
                  </w:divsChild>
                </w:div>
                <w:div w:id="727149305">
                  <w:marLeft w:val="0"/>
                  <w:marRight w:val="0"/>
                  <w:marTop w:val="0"/>
                  <w:marBottom w:val="0"/>
                  <w:divBdr>
                    <w:top w:val="none" w:sz="0" w:space="0" w:color="auto"/>
                    <w:left w:val="none" w:sz="0" w:space="0" w:color="auto"/>
                    <w:bottom w:val="none" w:sz="0" w:space="0" w:color="auto"/>
                    <w:right w:val="none" w:sz="0" w:space="0" w:color="auto"/>
                  </w:divBdr>
                  <w:divsChild>
                    <w:div w:id="1385911446">
                      <w:marLeft w:val="0"/>
                      <w:marRight w:val="0"/>
                      <w:marTop w:val="0"/>
                      <w:marBottom w:val="0"/>
                      <w:divBdr>
                        <w:top w:val="none" w:sz="0" w:space="0" w:color="auto"/>
                        <w:left w:val="none" w:sz="0" w:space="0" w:color="auto"/>
                        <w:bottom w:val="none" w:sz="0" w:space="0" w:color="auto"/>
                        <w:right w:val="none" w:sz="0" w:space="0" w:color="auto"/>
                      </w:divBdr>
                    </w:div>
                  </w:divsChild>
                </w:div>
                <w:div w:id="728771556">
                  <w:marLeft w:val="0"/>
                  <w:marRight w:val="0"/>
                  <w:marTop w:val="0"/>
                  <w:marBottom w:val="0"/>
                  <w:divBdr>
                    <w:top w:val="none" w:sz="0" w:space="0" w:color="auto"/>
                    <w:left w:val="none" w:sz="0" w:space="0" w:color="auto"/>
                    <w:bottom w:val="none" w:sz="0" w:space="0" w:color="auto"/>
                    <w:right w:val="none" w:sz="0" w:space="0" w:color="auto"/>
                  </w:divBdr>
                  <w:divsChild>
                    <w:div w:id="1179276171">
                      <w:marLeft w:val="0"/>
                      <w:marRight w:val="0"/>
                      <w:marTop w:val="0"/>
                      <w:marBottom w:val="0"/>
                      <w:divBdr>
                        <w:top w:val="none" w:sz="0" w:space="0" w:color="auto"/>
                        <w:left w:val="none" w:sz="0" w:space="0" w:color="auto"/>
                        <w:bottom w:val="none" w:sz="0" w:space="0" w:color="auto"/>
                        <w:right w:val="none" w:sz="0" w:space="0" w:color="auto"/>
                      </w:divBdr>
                    </w:div>
                    <w:div w:id="1572812719">
                      <w:marLeft w:val="0"/>
                      <w:marRight w:val="0"/>
                      <w:marTop w:val="0"/>
                      <w:marBottom w:val="0"/>
                      <w:divBdr>
                        <w:top w:val="none" w:sz="0" w:space="0" w:color="auto"/>
                        <w:left w:val="none" w:sz="0" w:space="0" w:color="auto"/>
                        <w:bottom w:val="none" w:sz="0" w:space="0" w:color="auto"/>
                        <w:right w:val="none" w:sz="0" w:space="0" w:color="auto"/>
                      </w:divBdr>
                    </w:div>
                  </w:divsChild>
                </w:div>
                <w:div w:id="759638888">
                  <w:marLeft w:val="0"/>
                  <w:marRight w:val="0"/>
                  <w:marTop w:val="0"/>
                  <w:marBottom w:val="0"/>
                  <w:divBdr>
                    <w:top w:val="none" w:sz="0" w:space="0" w:color="auto"/>
                    <w:left w:val="none" w:sz="0" w:space="0" w:color="auto"/>
                    <w:bottom w:val="none" w:sz="0" w:space="0" w:color="auto"/>
                    <w:right w:val="none" w:sz="0" w:space="0" w:color="auto"/>
                  </w:divBdr>
                  <w:divsChild>
                    <w:div w:id="996300076">
                      <w:marLeft w:val="0"/>
                      <w:marRight w:val="0"/>
                      <w:marTop w:val="0"/>
                      <w:marBottom w:val="0"/>
                      <w:divBdr>
                        <w:top w:val="none" w:sz="0" w:space="0" w:color="auto"/>
                        <w:left w:val="none" w:sz="0" w:space="0" w:color="auto"/>
                        <w:bottom w:val="none" w:sz="0" w:space="0" w:color="auto"/>
                        <w:right w:val="none" w:sz="0" w:space="0" w:color="auto"/>
                      </w:divBdr>
                    </w:div>
                  </w:divsChild>
                </w:div>
                <w:div w:id="801075541">
                  <w:marLeft w:val="0"/>
                  <w:marRight w:val="0"/>
                  <w:marTop w:val="0"/>
                  <w:marBottom w:val="0"/>
                  <w:divBdr>
                    <w:top w:val="none" w:sz="0" w:space="0" w:color="auto"/>
                    <w:left w:val="none" w:sz="0" w:space="0" w:color="auto"/>
                    <w:bottom w:val="none" w:sz="0" w:space="0" w:color="auto"/>
                    <w:right w:val="none" w:sz="0" w:space="0" w:color="auto"/>
                  </w:divBdr>
                  <w:divsChild>
                    <w:div w:id="89741162">
                      <w:marLeft w:val="0"/>
                      <w:marRight w:val="0"/>
                      <w:marTop w:val="0"/>
                      <w:marBottom w:val="0"/>
                      <w:divBdr>
                        <w:top w:val="none" w:sz="0" w:space="0" w:color="auto"/>
                        <w:left w:val="none" w:sz="0" w:space="0" w:color="auto"/>
                        <w:bottom w:val="none" w:sz="0" w:space="0" w:color="auto"/>
                        <w:right w:val="none" w:sz="0" w:space="0" w:color="auto"/>
                      </w:divBdr>
                    </w:div>
                    <w:div w:id="1470584945">
                      <w:marLeft w:val="0"/>
                      <w:marRight w:val="0"/>
                      <w:marTop w:val="0"/>
                      <w:marBottom w:val="0"/>
                      <w:divBdr>
                        <w:top w:val="none" w:sz="0" w:space="0" w:color="auto"/>
                        <w:left w:val="none" w:sz="0" w:space="0" w:color="auto"/>
                        <w:bottom w:val="none" w:sz="0" w:space="0" w:color="auto"/>
                        <w:right w:val="none" w:sz="0" w:space="0" w:color="auto"/>
                      </w:divBdr>
                    </w:div>
                    <w:div w:id="2144229732">
                      <w:marLeft w:val="0"/>
                      <w:marRight w:val="0"/>
                      <w:marTop w:val="0"/>
                      <w:marBottom w:val="0"/>
                      <w:divBdr>
                        <w:top w:val="none" w:sz="0" w:space="0" w:color="auto"/>
                        <w:left w:val="none" w:sz="0" w:space="0" w:color="auto"/>
                        <w:bottom w:val="none" w:sz="0" w:space="0" w:color="auto"/>
                        <w:right w:val="none" w:sz="0" w:space="0" w:color="auto"/>
                      </w:divBdr>
                    </w:div>
                  </w:divsChild>
                </w:div>
                <w:div w:id="831608066">
                  <w:marLeft w:val="0"/>
                  <w:marRight w:val="0"/>
                  <w:marTop w:val="0"/>
                  <w:marBottom w:val="0"/>
                  <w:divBdr>
                    <w:top w:val="none" w:sz="0" w:space="0" w:color="auto"/>
                    <w:left w:val="none" w:sz="0" w:space="0" w:color="auto"/>
                    <w:bottom w:val="none" w:sz="0" w:space="0" w:color="auto"/>
                    <w:right w:val="none" w:sz="0" w:space="0" w:color="auto"/>
                  </w:divBdr>
                  <w:divsChild>
                    <w:div w:id="52781933">
                      <w:marLeft w:val="0"/>
                      <w:marRight w:val="0"/>
                      <w:marTop w:val="0"/>
                      <w:marBottom w:val="0"/>
                      <w:divBdr>
                        <w:top w:val="none" w:sz="0" w:space="0" w:color="auto"/>
                        <w:left w:val="none" w:sz="0" w:space="0" w:color="auto"/>
                        <w:bottom w:val="none" w:sz="0" w:space="0" w:color="auto"/>
                        <w:right w:val="none" w:sz="0" w:space="0" w:color="auto"/>
                      </w:divBdr>
                    </w:div>
                    <w:div w:id="139465397">
                      <w:marLeft w:val="0"/>
                      <w:marRight w:val="0"/>
                      <w:marTop w:val="0"/>
                      <w:marBottom w:val="0"/>
                      <w:divBdr>
                        <w:top w:val="none" w:sz="0" w:space="0" w:color="auto"/>
                        <w:left w:val="none" w:sz="0" w:space="0" w:color="auto"/>
                        <w:bottom w:val="none" w:sz="0" w:space="0" w:color="auto"/>
                        <w:right w:val="none" w:sz="0" w:space="0" w:color="auto"/>
                      </w:divBdr>
                    </w:div>
                    <w:div w:id="284317415">
                      <w:marLeft w:val="0"/>
                      <w:marRight w:val="0"/>
                      <w:marTop w:val="0"/>
                      <w:marBottom w:val="0"/>
                      <w:divBdr>
                        <w:top w:val="none" w:sz="0" w:space="0" w:color="auto"/>
                        <w:left w:val="none" w:sz="0" w:space="0" w:color="auto"/>
                        <w:bottom w:val="none" w:sz="0" w:space="0" w:color="auto"/>
                        <w:right w:val="none" w:sz="0" w:space="0" w:color="auto"/>
                      </w:divBdr>
                    </w:div>
                    <w:div w:id="318385309">
                      <w:marLeft w:val="0"/>
                      <w:marRight w:val="0"/>
                      <w:marTop w:val="0"/>
                      <w:marBottom w:val="0"/>
                      <w:divBdr>
                        <w:top w:val="none" w:sz="0" w:space="0" w:color="auto"/>
                        <w:left w:val="none" w:sz="0" w:space="0" w:color="auto"/>
                        <w:bottom w:val="none" w:sz="0" w:space="0" w:color="auto"/>
                        <w:right w:val="none" w:sz="0" w:space="0" w:color="auto"/>
                      </w:divBdr>
                    </w:div>
                    <w:div w:id="381101899">
                      <w:marLeft w:val="0"/>
                      <w:marRight w:val="0"/>
                      <w:marTop w:val="0"/>
                      <w:marBottom w:val="0"/>
                      <w:divBdr>
                        <w:top w:val="none" w:sz="0" w:space="0" w:color="auto"/>
                        <w:left w:val="none" w:sz="0" w:space="0" w:color="auto"/>
                        <w:bottom w:val="none" w:sz="0" w:space="0" w:color="auto"/>
                        <w:right w:val="none" w:sz="0" w:space="0" w:color="auto"/>
                      </w:divBdr>
                    </w:div>
                    <w:div w:id="499547022">
                      <w:marLeft w:val="0"/>
                      <w:marRight w:val="0"/>
                      <w:marTop w:val="0"/>
                      <w:marBottom w:val="0"/>
                      <w:divBdr>
                        <w:top w:val="none" w:sz="0" w:space="0" w:color="auto"/>
                        <w:left w:val="none" w:sz="0" w:space="0" w:color="auto"/>
                        <w:bottom w:val="none" w:sz="0" w:space="0" w:color="auto"/>
                        <w:right w:val="none" w:sz="0" w:space="0" w:color="auto"/>
                      </w:divBdr>
                    </w:div>
                    <w:div w:id="723453483">
                      <w:marLeft w:val="0"/>
                      <w:marRight w:val="0"/>
                      <w:marTop w:val="0"/>
                      <w:marBottom w:val="0"/>
                      <w:divBdr>
                        <w:top w:val="none" w:sz="0" w:space="0" w:color="auto"/>
                        <w:left w:val="none" w:sz="0" w:space="0" w:color="auto"/>
                        <w:bottom w:val="none" w:sz="0" w:space="0" w:color="auto"/>
                        <w:right w:val="none" w:sz="0" w:space="0" w:color="auto"/>
                      </w:divBdr>
                    </w:div>
                    <w:div w:id="895822982">
                      <w:marLeft w:val="0"/>
                      <w:marRight w:val="0"/>
                      <w:marTop w:val="0"/>
                      <w:marBottom w:val="0"/>
                      <w:divBdr>
                        <w:top w:val="none" w:sz="0" w:space="0" w:color="auto"/>
                        <w:left w:val="none" w:sz="0" w:space="0" w:color="auto"/>
                        <w:bottom w:val="none" w:sz="0" w:space="0" w:color="auto"/>
                        <w:right w:val="none" w:sz="0" w:space="0" w:color="auto"/>
                      </w:divBdr>
                    </w:div>
                    <w:div w:id="899753110">
                      <w:marLeft w:val="0"/>
                      <w:marRight w:val="0"/>
                      <w:marTop w:val="0"/>
                      <w:marBottom w:val="0"/>
                      <w:divBdr>
                        <w:top w:val="none" w:sz="0" w:space="0" w:color="auto"/>
                        <w:left w:val="none" w:sz="0" w:space="0" w:color="auto"/>
                        <w:bottom w:val="none" w:sz="0" w:space="0" w:color="auto"/>
                        <w:right w:val="none" w:sz="0" w:space="0" w:color="auto"/>
                      </w:divBdr>
                    </w:div>
                    <w:div w:id="1805660001">
                      <w:marLeft w:val="0"/>
                      <w:marRight w:val="0"/>
                      <w:marTop w:val="0"/>
                      <w:marBottom w:val="0"/>
                      <w:divBdr>
                        <w:top w:val="none" w:sz="0" w:space="0" w:color="auto"/>
                        <w:left w:val="none" w:sz="0" w:space="0" w:color="auto"/>
                        <w:bottom w:val="none" w:sz="0" w:space="0" w:color="auto"/>
                        <w:right w:val="none" w:sz="0" w:space="0" w:color="auto"/>
                      </w:divBdr>
                    </w:div>
                  </w:divsChild>
                </w:div>
                <w:div w:id="880672919">
                  <w:marLeft w:val="0"/>
                  <w:marRight w:val="0"/>
                  <w:marTop w:val="0"/>
                  <w:marBottom w:val="0"/>
                  <w:divBdr>
                    <w:top w:val="none" w:sz="0" w:space="0" w:color="auto"/>
                    <w:left w:val="none" w:sz="0" w:space="0" w:color="auto"/>
                    <w:bottom w:val="none" w:sz="0" w:space="0" w:color="auto"/>
                    <w:right w:val="none" w:sz="0" w:space="0" w:color="auto"/>
                  </w:divBdr>
                  <w:divsChild>
                    <w:div w:id="473454409">
                      <w:marLeft w:val="0"/>
                      <w:marRight w:val="0"/>
                      <w:marTop w:val="0"/>
                      <w:marBottom w:val="0"/>
                      <w:divBdr>
                        <w:top w:val="none" w:sz="0" w:space="0" w:color="auto"/>
                        <w:left w:val="none" w:sz="0" w:space="0" w:color="auto"/>
                        <w:bottom w:val="none" w:sz="0" w:space="0" w:color="auto"/>
                        <w:right w:val="none" w:sz="0" w:space="0" w:color="auto"/>
                      </w:divBdr>
                    </w:div>
                  </w:divsChild>
                </w:div>
                <w:div w:id="1113596832">
                  <w:marLeft w:val="0"/>
                  <w:marRight w:val="0"/>
                  <w:marTop w:val="0"/>
                  <w:marBottom w:val="0"/>
                  <w:divBdr>
                    <w:top w:val="none" w:sz="0" w:space="0" w:color="auto"/>
                    <w:left w:val="none" w:sz="0" w:space="0" w:color="auto"/>
                    <w:bottom w:val="none" w:sz="0" w:space="0" w:color="auto"/>
                    <w:right w:val="none" w:sz="0" w:space="0" w:color="auto"/>
                  </w:divBdr>
                  <w:divsChild>
                    <w:div w:id="984626435">
                      <w:marLeft w:val="0"/>
                      <w:marRight w:val="0"/>
                      <w:marTop w:val="0"/>
                      <w:marBottom w:val="0"/>
                      <w:divBdr>
                        <w:top w:val="none" w:sz="0" w:space="0" w:color="auto"/>
                        <w:left w:val="none" w:sz="0" w:space="0" w:color="auto"/>
                        <w:bottom w:val="none" w:sz="0" w:space="0" w:color="auto"/>
                        <w:right w:val="none" w:sz="0" w:space="0" w:color="auto"/>
                      </w:divBdr>
                    </w:div>
                  </w:divsChild>
                </w:div>
                <w:div w:id="1161310722">
                  <w:marLeft w:val="0"/>
                  <w:marRight w:val="0"/>
                  <w:marTop w:val="0"/>
                  <w:marBottom w:val="0"/>
                  <w:divBdr>
                    <w:top w:val="none" w:sz="0" w:space="0" w:color="auto"/>
                    <w:left w:val="none" w:sz="0" w:space="0" w:color="auto"/>
                    <w:bottom w:val="none" w:sz="0" w:space="0" w:color="auto"/>
                    <w:right w:val="none" w:sz="0" w:space="0" w:color="auto"/>
                  </w:divBdr>
                  <w:divsChild>
                    <w:div w:id="656301281">
                      <w:marLeft w:val="0"/>
                      <w:marRight w:val="0"/>
                      <w:marTop w:val="0"/>
                      <w:marBottom w:val="0"/>
                      <w:divBdr>
                        <w:top w:val="none" w:sz="0" w:space="0" w:color="auto"/>
                        <w:left w:val="none" w:sz="0" w:space="0" w:color="auto"/>
                        <w:bottom w:val="none" w:sz="0" w:space="0" w:color="auto"/>
                        <w:right w:val="none" w:sz="0" w:space="0" w:color="auto"/>
                      </w:divBdr>
                    </w:div>
                  </w:divsChild>
                </w:div>
                <w:div w:id="1168784529">
                  <w:marLeft w:val="0"/>
                  <w:marRight w:val="0"/>
                  <w:marTop w:val="0"/>
                  <w:marBottom w:val="0"/>
                  <w:divBdr>
                    <w:top w:val="none" w:sz="0" w:space="0" w:color="auto"/>
                    <w:left w:val="none" w:sz="0" w:space="0" w:color="auto"/>
                    <w:bottom w:val="none" w:sz="0" w:space="0" w:color="auto"/>
                    <w:right w:val="none" w:sz="0" w:space="0" w:color="auto"/>
                  </w:divBdr>
                  <w:divsChild>
                    <w:div w:id="236284030">
                      <w:marLeft w:val="0"/>
                      <w:marRight w:val="0"/>
                      <w:marTop w:val="0"/>
                      <w:marBottom w:val="0"/>
                      <w:divBdr>
                        <w:top w:val="none" w:sz="0" w:space="0" w:color="auto"/>
                        <w:left w:val="none" w:sz="0" w:space="0" w:color="auto"/>
                        <w:bottom w:val="none" w:sz="0" w:space="0" w:color="auto"/>
                        <w:right w:val="none" w:sz="0" w:space="0" w:color="auto"/>
                      </w:divBdr>
                    </w:div>
                    <w:div w:id="1226797041">
                      <w:marLeft w:val="0"/>
                      <w:marRight w:val="0"/>
                      <w:marTop w:val="0"/>
                      <w:marBottom w:val="0"/>
                      <w:divBdr>
                        <w:top w:val="none" w:sz="0" w:space="0" w:color="auto"/>
                        <w:left w:val="none" w:sz="0" w:space="0" w:color="auto"/>
                        <w:bottom w:val="none" w:sz="0" w:space="0" w:color="auto"/>
                        <w:right w:val="none" w:sz="0" w:space="0" w:color="auto"/>
                      </w:divBdr>
                    </w:div>
                    <w:div w:id="1270088693">
                      <w:marLeft w:val="0"/>
                      <w:marRight w:val="0"/>
                      <w:marTop w:val="0"/>
                      <w:marBottom w:val="0"/>
                      <w:divBdr>
                        <w:top w:val="none" w:sz="0" w:space="0" w:color="auto"/>
                        <w:left w:val="none" w:sz="0" w:space="0" w:color="auto"/>
                        <w:bottom w:val="none" w:sz="0" w:space="0" w:color="auto"/>
                        <w:right w:val="none" w:sz="0" w:space="0" w:color="auto"/>
                      </w:divBdr>
                    </w:div>
                    <w:div w:id="1323922296">
                      <w:marLeft w:val="0"/>
                      <w:marRight w:val="0"/>
                      <w:marTop w:val="0"/>
                      <w:marBottom w:val="0"/>
                      <w:divBdr>
                        <w:top w:val="none" w:sz="0" w:space="0" w:color="auto"/>
                        <w:left w:val="none" w:sz="0" w:space="0" w:color="auto"/>
                        <w:bottom w:val="none" w:sz="0" w:space="0" w:color="auto"/>
                        <w:right w:val="none" w:sz="0" w:space="0" w:color="auto"/>
                      </w:divBdr>
                    </w:div>
                    <w:div w:id="1733964649">
                      <w:marLeft w:val="0"/>
                      <w:marRight w:val="0"/>
                      <w:marTop w:val="0"/>
                      <w:marBottom w:val="0"/>
                      <w:divBdr>
                        <w:top w:val="none" w:sz="0" w:space="0" w:color="auto"/>
                        <w:left w:val="none" w:sz="0" w:space="0" w:color="auto"/>
                        <w:bottom w:val="none" w:sz="0" w:space="0" w:color="auto"/>
                        <w:right w:val="none" w:sz="0" w:space="0" w:color="auto"/>
                      </w:divBdr>
                    </w:div>
                  </w:divsChild>
                </w:div>
                <w:div w:id="1298341447">
                  <w:marLeft w:val="0"/>
                  <w:marRight w:val="0"/>
                  <w:marTop w:val="0"/>
                  <w:marBottom w:val="0"/>
                  <w:divBdr>
                    <w:top w:val="none" w:sz="0" w:space="0" w:color="auto"/>
                    <w:left w:val="none" w:sz="0" w:space="0" w:color="auto"/>
                    <w:bottom w:val="none" w:sz="0" w:space="0" w:color="auto"/>
                    <w:right w:val="none" w:sz="0" w:space="0" w:color="auto"/>
                  </w:divBdr>
                  <w:divsChild>
                    <w:div w:id="148636928">
                      <w:marLeft w:val="0"/>
                      <w:marRight w:val="0"/>
                      <w:marTop w:val="0"/>
                      <w:marBottom w:val="0"/>
                      <w:divBdr>
                        <w:top w:val="none" w:sz="0" w:space="0" w:color="auto"/>
                        <w:left w:val="none" w:sz="0" w:space="0" w:color="auto"/>
                        <w:bottom w:val="none" w:sz="0" w:space="0" w:color="auto"/>
                        <w:right w:val="none" w:sz="0" w:space="0" w:color="auto"/>
                      </w:divBdr>
                    </w:div>
                  </w:divsChild>
                </w:div>
                <w:div w:id="1301225333">
                  <w:marLeft w:val="0"/>
                  <w:marRight w:val="0"/>
                  <w:marTop w:val="0"/>
                  <w:marBottom w:val="0"/>
                  <w:divBdr>
                    <w:top w:val="none" w:sz="0" w:space="0" w:color="auto"/>
                    <w:left w:val="none" w:sz="0" w:space="0" w:color="auto"/>
                    <w:bottom w:val="none" w:sz="0" w:space="0" w:color="auto"/>
                    <w:right w:val="none" w:sz="0" w:space="0" w:color="auto"/>
                  </w:divBdr>
                  <w:divsChild>
                    <w:div w:id="21899759">
                      <w:marLeft w:val="0"/>
                      <w:marRight w:val="0"/>
                      <w:marTop w:val="0"/>
                      <w:marBottom w:val="0"/>
                      <w:divBdr>
                        <w:top w:val="none" w:sz="0" w:space="0" w:color="auto"/>
                        <w:left w:val="none" w:sz="0" w:space="0" w:color="auto"/>
                        <w:bottom w:val="none" w:sz="0" w:space="0" w:color="auto"/>
                        <w:right w:val="none" w:sz="0" w:space="0" w:color="auto"/>
                      </w:divBdr>
                    </w:div>
                  </w:divsChild>
                </w:div>
                <w:div w:id="1328634303">
                  <w:marLeft w:val="0"/>
                  <w:marRight w:val="0"/>
                  <w:marTop w:val="0"/>
                  <w:marBottom w:val="0"/>
                  <w:divBdr>
                    <w:top w:val="none" w:sz="0" w:space="0" w:color="auto"/>
                    <w:left w:val="none" w:sz="0" w:space="0" w:color="auto"/>
                    <w:bottom w:val="none" w:sz="0" w:space="0" w:color="auto"/>
                    <w:right w:val="none" w:sz="0" w:space="0" w:color="auto"/>
                  </w:divBdr>
                  <w:divsChild>
                    <w:div w:id="603151889">
                      <w:marLeft w:val="0"/>
                      <w:marRight w:val="0"/>
                      <w:marTop w:val="0"/>
                      <w:marBottom w:val="0"/>
                      <w:divBdr>
                        <w:top w:val="none" w:sz="0" w:space="0" w:color="auto"/>
                        <w:left w:val="none" w:sz="0" w:space="0" w:color="auto"/>
                        <w:bottom w:val="none" w:sz="0" w:space="0" w:color="auto"/>
                        <w:right w:val="none" w:sz="0" w:space="0" w:color="auto"/>
                      </w:divBdr>
                    </w:div>
                  </w:divsChild>
                </w:div>
                <w:div w:id="1380057543">
                  <w:marLeft w:val="0"/>
                  <w:marRight w:val="0"/>
                  <w:marTop w:val="0"/>
                  <w:marBottom w:val="0"/>
                  <w:divBdr>
                    <w:top w:val="none" w:sz="0" w:space="0" w:color="auto"/>
                    <w:left w:val="none" w:sz="0" w:space="0" w:color="auto"/>
                    <w:bottom w:val="none" w:sz="0" w:space="0" w:color="auto"/>
                    <w:right w:val="none" w:sz="0" w:space="0" w:color="auto"/>
                  </w:divBdr>
                  <w:divsChild>
                    <w:div w:id="1592471491">
                      <w:marLeft w:val="0"/>
                      <w:marRight w:val="0"/>
                      <w:marTop w:val="0"/>
                      <w:marBottom w:val="0"/>
                      <w:divBdr>
                        <w:top w:val="none" w:sz="0" w:space="0" w:color="auto"/>
                        <w:left w:val="none" w:sz="0" w:space="0" w:color="auto"/>
                        <w:bottom w:val="none" w:sz="0" w:space="0" w:color="auto"/>
                        <w:right w:val="none" w:sz="0" w:space="0" w:color="auto"/>
                      </w:divBdr>
                    </w:div>
                    <w:div w:id="1749837871">
                      <w:marLeft w:val="0"/>
                      <w:marRight w:val="0"/>
                      <w:marTop w:val="0"/>
                      <w:marBottom w:val="0"/>
                      <w:divBdr>
                        <w:top w:val="none" w:sz="0" w:space="0" w:color="auto"/>
                        <w:left w:val="none" w:sz="0" w:space="0" w:color="auto"/>
                        <w:bottom w:val="none" w:sz="0" w:space="0" w:color="auto"/>
                        <w:right w:val="none" w:sz="0" w:space="0" w:color="auto"/>
                      </w:divBdr>
                    </w:div>
                    <w:div w:id="1764689983">
                      <w:marLeft w:val="0"/>
                      <w:marRight w:val="0"/>
                      <w:marTop w:val="0"/>
                      <w:marBottom w:val="0"/>
                      <w:divBdr>
                        <w:top w:val="none" w:sz="0" w:space="0" w:color="auto"/>
                        <w:left w:val="none" w:sz="0" w:space="0" w:color="auto"/>
                        <w:bottom w:val="none" w:sz="0" w:space="0" w:color="auto"/>
                        <w:right w:val="none" w:sz="0" w:space="0" w:color="auto"/>
                      </w:divBdr>
                    </w:div>
                  </w:divsChild>
                </w:div>
                <w:div w:id="1444377520">
                  <w:marLeft w:val="0"/>
                  <w:marRight w:val="0"/>
                  <w:marTop w:val="0"/>
                  <w:marBottom w:val="0"/>
                  <w:divBdr>
                    <w:top w:val="none" w:sz="0" w:space="0" w:color="auto"/>
                    <w:left w:val="none" w:sz="0" w:space="0" w:color="auto"/>
                    <w:bottom w:val="none" w:sz="0" w:space="0" w:color="auto"/>
                    <w:right w:val="none" w:sz="0" w:space="0" w:color="auto"/>
                  </w:divBdr>
                  <w:divsChild>
                    <w:div w:id="633102769">
                      <w:marLeft w:val="0"/>
                      <w:marRight w:val="0"/>
                      <w:marTop w:val="0"/>
                      <w:marBottom w:val="0"/>
                      <w:divBdr>
                        <w:top w:val="none" w:sz="0" w:space="0" w:color="auto"/>
                        <w:left w:val="none" w:sz="0" w:space="0" w:color="auto"/>
                        <w:bottom w:val="none" w:sz="0" w:space="0" w:color="auto"/>
                        <w:right w:val="none" w:sz="0" w:space="0" w:color="auto"/>
                      </w:divBdr>
                    </w:div>
                  </w:divsChild>
                </w:div>
                <w:div w:id="1538854551">
                  <w:marLeft w:val="0"/>
                  <w:marRight w:val="0"/>
                  <w:marTop w:val="0"/>
                  <w:marBottom w:val="0"/>
                  <w:divBdr>
                    <w:top w:val="none" w:sz="0" w:space="0" w:color="auto"/>
                    <w:left w:val="none" w:sz="0" w:space="0" w:color="auto"/>
                    <w:bottom w:val="none" w:sz="0" w:space="0" w:color="auto"/>
                    <w:right w:val="none" w:sz="0" w:space="0" w:color="auto"/>
                  </w:divBdr>
                  <w:divsChild>
                    <w:div w:id="199241764">
                      <w:marLeft w:val="0"/>
                      <w:marRight w:val="0"/>
                      <w:marTop w:val="0"/>
                      <w:marBottom w:val="0"/>
                      <w:divBdr>
                        <w:top w:val="none" w:sz="0" w:space="0" w:color="auto"/>
                        <w:left w:val="none" w:sz="0" w:space="0" w:color="auto"/>
                        <w:bottom w:val="none" w:sz="0" w:space="0" w:color="auto"/>
                        <w:right w:val="none" w:sz="0" w:space="0" w:color="auto"/>
                      </w:divBdr>
                    </w:div>
                  </w:divsChild>
                </w:div>
                <w:div w:id="1539932131">
                  <w:marLeft w:val="0"/>
                  <w:marRight w:val="0"/>
                  <w:marTop w:val="0"/>
                  <w:marBottom w:val="0"/>
                  <w:divBdr>
                    <w:top w:val="none" w:sz="0" w:space="0" w:color="auto"/>
                    <w:left w:val="none" w:sz="0" w:space="0" w:color="auto"/>
                    <w:bottom w:val="none" w:sz="0" w:space="0" w:color="auto"/>
                    <w:right w:val="none" w:sz="0" w:space="0" w:color="auto"/>
                  </w:divBdr>
                  <w:divsChild>
                    <w:div w:id="5645460">
                      <w:marLeft w:val="0"/>
                      <w:marRight w:val="0"/>
                      <w:marTop w:val="0"/>
                      <w:marBottom w:val="0"/>
                      <w:divBdr>
                        <w:top w:val="none" w:sz="0" w:space="0" w:color="auto"/>
                        <w:left w:val="none" w:sz="0" w:space="0" w:color="auto"/>
                        <w:bottom w:val="none" w:sz="0" w:space="0" w:color="auto"/>
                        <w:right w:val="none" w:sz="0" w:space="0" w:color="auto"/>
                      </w:divBdr>
                    </w:div>
                  </w:divsChild>
                </w:div>
                <w:div w:id="1554997734">
                  <w:marLeft w:val="0"/>
                  <w:marRight w:val="0"/>
                  <w:marTop w:val="0"/>
                  <w:marBottom w:val="0"/>
                  <w:divBdr>
                    <w:top w:val="none" w:sz="0" w:space="0" w:color="auto"/>
                    <w:left w:val="none" w:sz="0" w:space="0" w:color="auto"/>
                    <w:bottom w:val="none" w:sz="0" w:space="0" w:color="auto"/>
                    <w:right w:val="none" w:sz="0" w:space="0" w:color="auto"/>
                  </w:divBdr>
                  <w:divsChild>
                    <w:div w:id="244461807">
                      <w:marLeft w:val="0"/>
                      <w:marRight w:val="0"/>
                      <w:marTop w:val="0"/>
                      <w:marBottom w:val="0"/>
                      <w:divBdr>
                        <w:top w:val="none" w:sz="0" w:space="0" w:color="auto"/>
                        <w:left w:val="none" w:sz="0" w:space="0" w:color="auto"/>
                        <w:bottom w:val="none" w:sz="0" w:space="0" w:color="auto"/>
                        <w:right w:val="none" w:sz="0" w:space="0" w:color="auto"/>
                      </w:divBdr>
                    </w:div>
                  </w:divsChild>
                </w:div>
                <w:div w:id="1559584658">
                  <w:marLeft w:val="0"/>
                  <w:marRight w:val="0"/>
                  <w:marTop w:val="0"/>
                  <w:marBottom w:val="0"/>
                  <w:divBdr>
                    <w:top w:val="none" w:sz="0" w:space="0" w:color="auto"/>
                    <w:left w:val="none" w:sz="0" w:space="0" w:color="auto"/>
                    <w:bottom w:val="none" w:sz="0" w:space="0" w:color="auto"/>
                    <w:right w:val="none" w:sz="0" w:space="0" w:color="auto"/>
                  </w:divBdr>
                  <w:divsChild>
                    <w:div w:id="725641359">
                      <w:marLeft w:val="0"/>
                      <w:marRight w:val="0"/>
                      <w:marTop w:val="0"/>
                      <w:marBottom w:val="0"/>
                      <w:divBdr>
                        <w:top w:val="none" w:sz="0" w:space="0" w:color="auto"/>
                        <w:left w:val="none" w:sz="0" w:space="0" w:color="auto"/>
                        <w:bottom w:val="none" w:sz="0" w:space="0" w:color="auto"/>
                        <w:right w:val="none" w:sz="0" w:space="0" w:color="auto"/>
                      </w:divBdr>
                    </w:div>
                  </w:divsChild>
                </w:div>
                <w:div w:id="1654946653">
                  <w:marLeft w:val="0"/>
                  <w:marRight w:val="0"/>
                  <w:marTop w:val="0"/>
                  <w:marBottom w:val="0"/>
                  <w:divBdr>
                    <w:top w:val="none" w:sz="0" w:space="0" w:color="auto"/>
                    <w:left w:val="none" w:sz="0" w:space="0" w:color="auto"/>
                    <w:bottom w:val="none" w:sz="0" w:space="0" w:color="auto"/>
                    <w:right w:val="none" w:sz="0" w:space="0" w:color="auto"/>
                  </w:divBdr>
                  <w:divsChild>
                    <w:div w:id="454562768">
                      <w:marLeft w:val="0"/>
                      <w:marRight w:val="0"/>
                      <w:marTop w:val="0"/>
                      <w:marBottom w:val="0"/>
                      <w:divBdr>
                        <w:top w:val="none" w:sz="0" w:space="0" w:color="auto"/>
                        <w:left w:val="none" w:sz="0" w:space="0" w:color="auto"/>
                        <w:bottom w:val="none" w:sz="0" w:space="0" w:color="auto"/>
                        <w:right w:val="none" w:sz="0" w:space="0" w:color="auto"/>
                      </w:divBdr>
                    </w:div>
                    <w:div w:id="574824506">
                      <w:marLeft w:val="0"/>
                      <w:marRight w:val="0"/>
                      <w:marTop w:val="0"/>
                      <w:marBottom w:val="0"/>
                      <w:divBdr>
                        <w:top w:val="none" w:sz="0" w:space="0" w:color="auto"/>
                        <w:left w:val="none" w:sz="0" w:space="0" w:color="auto"/>
                        <w:bottom w:val="none" w:sz="0" w:space="0" w:color="auto"/>
                        <w:right w:val="none" w:sz="0" w:space="0" w:color="auto"/>
                      </w:divBdr>
                    </w:div>
                    <w:div w:id="1046372336">
                      <w:marLeft w:val="0"/>
                      <w:marRight w:val="0"/>
                      <w:marTop w:val="0"/>
                      <w:marBottom w:val="0"/>
                      <w:divBdr>
                        <w:top w:val="none" w:sz="0" w:space="0" w:color="auto"/>
                        <w:left w:val="none" w:sz="0" w:space="0" w:color="auto"/>
                        <w:bottom w:val="none" w:sz="0" w:space="0" w:color="auto"/>
                        <w:right w:val="none" w:sz="0" w:space="0" w:color="auto"/>
                      </w:divBdr>
                    </w:div>
                  </w:divsChild>
                </w:div>
                <w:div w:id="1729915038">
                  <w:marLeft w:val="0"/>
                  <w:marRight w:val="0"/>
                  <w:marTop w:val="0"/>
                  <w:marBottom w:val="0"/>
                  <w:divBdr>
                    <w:top w:val="none" w:sz="0" w:space="0" w:color="auto"/>
                    <w:left w:val="none" w:sz="0" w:space="0" w:color="auto"/>
                    <w:bottom w:val="none" w:sz="0" w:space="0" w:color="auto"/>
                    <w:right w:val="none" w:sz="0" w:space="0" w:color="auto"/>
                  </w:divBdr>
                  <w:divsChild>
                    <w:div w:id="347683994">
                      <w:marLeft w:val="0"/>
                      <w:marRight w:val="0"/>
                      <w:marTop w:val="0"/>
                      <w:marBottom w:val="0"/>
                      <w:divBdr>
                        <w:top w:val="none" w:sz="0" w:space="0" w:color="auto"/>
                        <w:left w:val="none" w:sz="0" w:space="0" w:color="auto"/>
                        <w:bottom w:val="none" w:sz="0" w:space="0" w:color="auto"/>
                        <w:right w:val="none" w:sz="0" w:space="0" w:color="auto"/>
                      </w:divBdr>
                    </w:div>
                    <w:div w:id="777330827">
                      <w:marLeft w:val="0"/>
                      <w:marRight w:val="0"/>
                      <w:marTop w:val="0"/>
                      <w:marBottom w:val="0"/>
                      <w:divBdr>
                        <w:top w:val="none" w:sz="0" w:space="0" w:color="auto"/>
                        <w:left w:val="none" w:sz="0" w:space="0" w:color="auto"/>
                        <w:bottom w:val="none" w:sz="0" w:space="0" w:color="auto"/>
                        <w:right w:val="none" w:sz="0" w:space="0" w:color="auto"/>
                      </w:divBdr>
                    </w:div>
                    <w:div w:id="915093456">
                      <w:marLeft w:val="0"/>
                      <w:marRight w:val="0"/>
                      <w:marTop w:val="0"/>
                      <w:marBottom w:val="0"/>
                      <w:divBdr>
                        <w:top w:val="none" w:sz="0" w:space="0" w:color="auto"/>
                        <w:left w:val="none" w:sz="0" w:space="0" w:color="auto"/>
                        <w:bottom w:val="none" w:sz="0" w:space="0" w:color="auto"/>
                        <w:right w:val="none" w:sz="0" w:space="0" w:color="auto"/>
                      </w:divBdr>
                    </w:div>
                    <w:div w:id="1048184206">
                      <w:marLeft w:val="0"/>
                      <w:marRight w:val="0"/>
                      <w:marTop w:val="0"/>
                      <w:marBottom w:val="0"/>
                      <w:divBdr>
                        <w:top w:val="none" w:sz="0" w:space="0" w:color="auto"/>
                        <w:left w:val="none" w:sz="0" w:space="0" w:color="auto"/>
                        <w:bottom w:val="none" w:sz="0" w:space="0" w:color="auto"/>
                        <w:right w:val="none" w:sz="0" w:space="0" w:color="auto"/>
                      </w:divBdr>
                    </w:div>
                    <w:div w:id="1227255260">
                      <w:marLeft w:val="0"/>
                      <w:marRight w:val="0"/>
                      <w:marTop w:val="0"/>
                      <w:marBottom w:val="0"/>
                      <w:divBdr>
                        <w:top w:val="none" w:sz="0" w:space="0" w:color="auto"/>
                        <w:left w:val="none" w:sz="0" w:space="0" w:color="auto"/>
                        <w:bottom w:val="none" w:sz="0" w:space="0" w:color="auto"/>
                        <w:right w:val="none" w:sz="0" w:space="0" w:color="auto"/>
                      </w:divBdr>
                    </w:div>
                    <w:div w:id="1811046675">
                      <w:marLeft w:val="0"/>
                      <w:marRight w:val="0"/>
                      <w:marTop w:val="0"/>
                      <w:marBottom w:val="0"/>
                      <w:divBdr>
                        <w:top w:val="none" w:sz="0" w:space="0" w:color="auto"/>
                        <w:left w:val="none" w:sz="0" w:space="0" w:color="auto"/>
                        <w:bottom w:val="none" w:sz="0" w:space="0" w:color="auto"/>
                        <w:right w:val="none" w:sz="0" w:space="0" w:color="auto"/>
                      </w:divBdr>
                    </w:div>
                    <w:div w:id="2033916978">
                      <w:marLeft w:val="0"/>
                      <w:marRight w:val="0"/>
                      <w:marTop w:val="0"/>
                      <w:marBottom w:val="0"/>
                      <w:divBdr>
                        <w:top w:val="none" w:sz="0" w:space="0" w:color="auto"/>
                        <w:left w:val="none" w:sz="0" w:space="0" w:color="auto"/>
                        <w:bottom w:val="none" w:sz="0" w:space="0" w:color="auto"/>
                        <w:right w:val="none" w:sz="0" w:space="0" w:color="auto"/>
                      </w:divBdr>
                    </w:div>
                    <w:div w:id="2146925186">
                      <w:marLeft w:val="0"/>
                      <w:marRight w:val="0"/>
                      <w:marTop w:val="0"/>
                      <w:marBottom w:val="0"/>
                      <w:divBdr>
                        <w:top w:val="none" w:sz="0" w:space="0" w:color="auto"/>
                        <w:left w:val="none" w:sz="0" w:space="0" w:color="auto"/>
                        <w:bottom w:val="none" w:sz="0" w:space="0" w:color="auto"/>
                        <w:right w:val="none" w:sz="0" w:space="0" w:color="auto"/>
                      </w:divBdr>
                    </w:div>
                  </w:divsChild>
                </w:div>
                <w:div w:id="1731925545">
                  <w:marLeft w:val="0"/>
                  <w:marRight w:val="0"/>
                  <w:marTop w:val="0"/>
                  <w:marBottom w:val="0"/>
                  <w:divBdr>
                    <w:top w:val="none" w:sz="0" w:space="0" w:color="auto"/>
                    <w:left w:val="none" w:sz="0" w:space="0" w:color="auto"/>
                    <w:bottom w:val="none" w:sz="0" w:space="0" w:color="auto"/>
                    <w:right w:val="none" w:sz="0" w:space="0" w:color="auto"/>
                  </w:divBdr>
                  <w:divsChild>
                    <w:div w:id="1663585131">
                      <w:marLeft w:val="0"/>
                      <w:marRight w:val="0"/>
                      <w:marTop w:val="0"/>
                      <w:marBottom w:val="0"/>
                      <w:divBdr>
                        <w:top w:val="none" w:sz="0" w:space="0" w:color="auto"/>
                        <w:left w:val="none" w:sz="0" w:space="0" w:color="auto"/>
                        <w:bottom w:val="none" w:sz="0" w:space="0" w:color="auto"/>
                        <w:right w:val="none" w:sz="0" w:space="0" w:color="auto"/>
                      </w:divBdr>
                    </w:div>
                  </w:divsChild>
                </w:div>
                <w:div w:id="1831099479">
                  <w:marLeft w:val="0"/>
                  <w:marRight w:val="0"/>
                  <w:marTop w:val="0"/>
                  <w:marBottom w:val="0"/>
                  <w:divBdr>
                    <w:top w:val="none" w:sz="0" w:space="0" w:color="auto"/>
                    <w:left w:val="none" w:sz="0" w:space="0" w:color="auto"/>
                    <w:bottom w:val="none" w:sz="0" w:space="0" w:color="auto"/>
                    <w:right w:val="none" w:sz="0" w:space="0" w:color="auto"/>
                  </w:divBdr>
                  <w:divsChild>
                    <w:div w:id="186256014">
                      <w:marLeft w:val="0"/>
                      <w:marRight w:val="0"/>
                      <w:marTop w:val="0"/>
                      <w:marBottom w:val="0"/>
                      <w:divBdr>
                        <w:top w:val="none" w:sz="0" w:space="0" w:color="auto"/>
                        <w:left w:val="none" w:sz="0" w:space="0" w:color="auto"/>
                        <w:bottom w:val="none" w:sz="0" w:space="0" w:color="auto"/>
                        <w:right w:val="none" w:sz="0" w:space="0" w:color="auto"/>
                      </w:divBdr>
                    </w:div>
                    <w:div w:id="956327396">
                      <w:marLeft w:val="0"/>
                      <w:marRight w:val="0"/>
                      <w:marTop w:val="0"/>
                      <w:marBottom w:val="0"/>
                      <w:divBdr>
                        <w:top w:val="none" w:sz="0" w:space="0" w:color="auto"/>
                        <w:left w:val="none" w:sz="0" w:space="0" w:color="auto"/>
                        <w:bottom w:val="none" w:sz="0" w:space="0" w:color="auto"/>
                        <w:right w:val="none" w:sz="0" w:space="0" w:color="auto"/>
                      </w:divBdr>
                    </w:div>
                  </w:divsChild>
                </w:div>
                <w:div w:id="1866215618">
                  <w:marLeft w:val="0"/>
                  <w:marRight w:val="0"/>
                  <w:marTop w:val="0"/>
                  <w:marBottom w:val="0"/>
                  <w:divBdr>
                    <w:top w:val="none" w:sz="0" w:space="0" w:color="auto"/>
                    <w:left w:val="none" w:sz="0" w:space="0" w:color="auto"/>
                    <w:bottom w:val="none" w:sz="0" w:space="0" w:color="auto"/>
                    <w:right w:val="none" w:sz="0" w:space="0" w:color="auto"/>
                  </w:divBdr>
                  <w:divsChild>
                    <w:div w:id="1617787271">
                      <w:marLeft w:val="0"/>
                      <w:marRight w:val="0"/>
                      <w:marTop w:val="0"/>
                      <w:marBottom w:val="0"/>
                      <w:divBdr>
                        <w:top w:val="none" w:sz="0" w:space="0" w:color="auto"/>
                        <w:left w:val="none" w:sz="0" w:space="0" w:color="auto"/>
                        <w:bottom w:val="none" w:sz="0" w:space="0" w:color="auto"/>
                        <w:right w:val="none" w:sz="0" w:space="0" w:color="auto"/>
                      </w:divBdr>
                    </w:div>
                    <w:div w:id="1838498430">
                      <w:marLeft w:val="0"/>
                      <w:marRight w:val="0"/>
                      <w:marTop w:val="0"/>
                      <w:marBottom w:val="0"/>
                      <w:divBdr>
                        <w:top w:val="none" w:sz="0" w:space="0" w:color="auto"/>
                        <w:left w:val="none" w:sz="0" w:space="0" w:color="auto"/>
                        <w:bottom w:val="none" w:sz="0" w:space="0" w:color="auto"/>
                        <w:right w:val="none" w:sz="0" w:space="0" w:color="auto"/>
                      </w:divBdr>
                    </w:div>
                  </w:divsChild>
                </w:div>
                <w:div w:id="1897348993">
                  <w:marLeft w:val="0"/>
                  <w:marRight w:val="0"/>
                  <w:marTop w:val="0"/>
                  <w:marBottom w:val="0"/>
                  <w:divBdr>
                    <w:top w:val="none" w:sz="0" w:space="0" w:color="auto"/>
                    <w:left w:val="none" w:sz="0" w:space="0" w:color="auto"/>
                    <w:bottom w:val="none" w:sz="0" w:space="0" w:color="auto"/>
                    <w:right w:val="none" w:sz="0" w:space="0" w:color="auto"/>
                  </w:divBdr>
                  <w:divsChild>
                    <w:div w:id="386758452">
                      <w:marLeft w:val="0"/>
                      <w:marRight w:val="0"/>
                      <w:marTop w:val="0"/>
                      <w:marBottom w:val="0"/>
                      <w:divBdr>
                        <w:top w:val="none" w:sz="0" w:space="0" w:color="auto"/>
                        <w:left w:val="none" w:sz="0" w:space="0" w:color="auto"/>
                        <w:bottom w:val="none" w:sz="0" w:space="0" w:color="auto"/>
                        <w:right w:val="none" w:sz="0" w:space="0" w:color="auto"/>
                      </w:divBdr>
                    </w:div>
                    <w:div w:id="585841193">
                      <w:marLeft w:val="0"/>
                      <w:marRight w:val="0"/>
                      <w:marTop w:val="0"/>
                      <w:marBottom w:val="0"/>
                      <w:divBdr>
                        <w:top w:val="none" w:sz="0" w:space="0" w:color="auto"/>
                        <w:left w:val="none" w:sz="0" w:space="0" w:color="auto"/>
                        <w:bottom w:val="none" w:sz="0" w:space="0" w:color="auto"/>
                        <w:right w:val="none" w:sz="0" w:space="0" w:color="auto"/>
                      </w:divBdr>
                    </w:div>
                    <w:div w:id="652293299">
                      <w:marLeft w:val="0"/>
                      <w:marRight w:val="0"/>
                      <w:marTop w:val="0"/>
                      <w:marBottom w:val="0"/>
                      <w:divBdr>
                        <w:top w:val="none" w:sz="0" w:space="0" w:color="auto"/>
                        <w:left w:val="none" w:sz="0" w:space="0" w:color="auto"/>
                        <w:bottom w:val="none" w:sz="0" w:space="0" w:color="auto"/>
                        <w:right w:val="none" w:sz="0" w:space="0" w:color="auto"/>
                      </w:divBdr>
                    </w:div>
                    <w:div w:id="844171487">
                      <w:marLeft w:val="0"/>
                      <w:marRight w:val="0"/>
                      <w:marTop w:val="0"/>
                      <w:marBottom w:val="0"/>
                      <w:divBdr>
                        <w:top w:val="none" w:sz="0" w:space="0" w:color="auto"/>
                        <w:left w:val="none" w:sz="0" w:space="0" w:color="auto"/>
                        <w:bottom w:val="none" w:sz="0" w:space="0" w:color="auto"/>
                        <w:right w:val="none" w:sz="0" w:space="0" w:color="auto"/>
                      </w:divBdr>
                    </w:div>
                    <w:div w:id="1069383625">
                      <w:marLeft w:val="0"/>
                      <w:marRight w:val="0"/>
                      <w:marTop w:val="0"/>
                      <w:marBottom w:val="0"/>
                      <w:divBdr>
                        <w:top w:val="none" w:sz="0" w:space="0" w:color="auto"/>
                        <w:left w:val="none" w:sz="0" w:space="0" w:color="auto"/>
                        <w:bottom w:val="none" w:sz="0" w:space="0" w:color="auto"/>
                        <w:right w:val="none" w:sz="0" w:space="0" w:color="auto"/>
                      </w:divBdr>
                    </w:div>
                    <w:div w:id="1267497880">
                      <w:marLeft w:val="0"/>
                      <w:marRight w:val="0"/>
                      <w:marTop w:val="0"/>
                      <w:marBottom w:val="0"/>
                      <w:divBdr>
                        <w:top w:val="none" w:sz="0" w:space="0" w:color="auto"/>
                        <w:left w:val="none" w:sz="0" w:space="0" w:color="auto"/>
                        <w:bottom w:val="none" w:sz="0" w:space="0" w:color="auto"/>
                        <w:right w:val="none" w:sz="0" w:space="0" w:color="auto"/>
                      </w:divBdr>
                    </w:div>
                    <w:div w:id="1273786409">
                      <w:marLeft w:val="0"/>
                      <w:marRight w:val="0"/>
                      <w:marTop w:val="0"/>
                      <w:marBottom w:val="0"/>
                      <w:divBdr>
                        <w:top w:val="none" w:sz="0" w:space="0" w:color="auto"/>
                        <w:left w:val="none" w:sz="0" w:space="0" w:color="auto"/>
                        <w:bottom w:val="none" w:sz="0" w:space="0" w:color="auto"/>
                        <w:right w:val="none" w:sz="0" w:space="0" w:color="auto"/>
                      </w:divBdr>
                    </w:div>
                    <w:div w:id="1558471564">
                      <w:marLeft w:val="0"/>
                      <w:marRight w:val="0"/>
                      <w:marTop w:val="0"/>
                      <w:marBottom w:val="0"/>
                      <w:divBdr>
                        <w:top w:val="none" w:sz="0" w:space="0" w:color="auto"/>
                        <w:left w:val="none" w:sz="0" w:space="0" w:color="auto"/>
                        <w:bottom w:val="none" w:sz="0" w:space="0" w:color="auto"/>
                        <w:right w:val="none" w:sz="0" w:space="0" w:color="auto"/>
                      </w:divBdr>
                    </w:div>
                    <w:div w:id="1814130240">
                      <w:marLeft w:val="0"/>
                      <w:marRight w:val="0"/>
                      <w:marTop w:val="0"/>
                      <w:marBottom w:val="0"/>
                      <w:divBdr>
                        <w:top w:val="none" w:sz="0" w:space="0" w:color="auto"/>
                        <w:left w:val="none" w:sz="0" w:space="0" w:color="auto"/>
                        <w:bottom w:val="none" w:sz="0" w:space="0" w:color="auto"/>
                        <w:right w:val="none" w:sz="0" w:space="0" w:color="auto"/>
                      </w:divBdr>
                    </w:div>
                    <w:div w:id="1898200244">
                      <w:marLeft w:val="0"/>
                      <w:marRight w:val="0"/>
                      <w:marTop w:val="0"/>
                      <w:marBottom w:val="0"/>
                      <w:divBdr>
                        <w:top w:val="none" w:sz="0" w:space="0" w:color="auto"/>
                        <w:left w:val="none" w:sz="0" w:space="0" w:color="auto"/>
                        <w:bottom w:val="none" w:sz="0" w:space="0" w:color="auto"/>
                        <w:right w:val="none" w:sz="0" w:space="0" w:color="auto"/>
                      </w:divBdr>
                    </w:div>
                  </w:divsChild>
                </w:div>
                <w:div w:id="2024939306">
                  <w:marLeft w:val="0"/>
                  <w:marRight w:val="0"/>
                  <w:marTop w:val="0"/>
                  <w:marBottom w:val="0"/>
                  <w:divBdr>
                    <w:top w:val="none" w:sz="0" w:space="0" w:color="auto"/>
                    <w:left w:val="none" w:sz="0" w:space="0" w:color="auto"/>
                    <w:bottom w:val="none" w:sz="0" w:space="0" w:color="auto"/>
                    <w:right w:val="none" w:sz="0" w:space="0" w:color="auto"/>
                  </w:divBdr>
                  <w:divsChild>
                    <w:div w:id="150014977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241021818">
          <w:marLeft w:val="0"/>
          <w:marRight w:val="0"/>
          <w:marTop w:val="0"/>
          <w:marBottom w:val="0"/>
          <w:divBdr>
            <w:top w:val="none" w:sz="0" w:space="0" w:color="auto"/>
            <w:left w:val="none" w:sz="0" w:space="0" w:color="auto"/>
            <w:bottom w:val="none" w:sz="0" w:space="0" w:color="auto"/>
            <w:right w:val="none" w:sz="0" w:space="0" w:color="auto"/>
          </w:divBdr>
          <w:divsChild>
            <w:div w:id="1987471813">
              <w:marLeft w:val="0"/>
              <w:marRight w:val="0"/>
              <w:marTop w:val="0"/>
              <w:marBottom w:val="0"/>
              <w:divBdr>
                <w:top w:val="none" w:sz="0" w:space="0" w:color="auto"/>
                <w:left w:val="none" w:sz="0" w:space="0" w:color="auto"/>
                <w:bottom w:val="none" w:sz="0" w:space="0" w:color="auto"/>
                <w:right w:val="none" w:sz="0" w:space="0" w:color="auto"/>
              </w:divBdr>
            </w:div>
          </w:divsChild>
        </w:div>
        <w:div w:id="1251738907">
          <w:marLeft w:val="0"/>
          <w:marRight w:val="0"/>
          <w:marTop w:val="0"/>
          <w:marBottom w:val="0"/>
          <w:divBdr>
            <w:top w:val="none" w:sz="0" w:space="0" w:color="auto"/>
            <w:left w:val="none" w:sz="0" w:space="0" w:color="auto"/>
            <w:bottom w:val="none" w:sz="0" w:space="0" w:color="auto"/>
            <w:right w:val="none" w:sz="0" w:space="0" w:color="auto"/>
          </w:divBdr>
        </w:div>
        <w:div w:id="1275211932">
          <w:marLeft w:val="0"/>
          <w:marRight w:val="0"/>
          <w:marTop w:val="0"/>
          <w:marBottom w:val="0"/>
          <w:divBdr>
            <w:top w:val="none" w:sz="0" w:space="0" w:color="auto"/>
            <w:left w:val="none" w:sz="0" w:space="0" w:color="auto"/>
            <w:bottom w:val="none" w:sz="0" w:space="0" w:color="auto"/>
            <w:right w:val="none" w:sz="0" w:space="0" w:color="auto"/>
          </w:divBdr>
          <w:divsChild>
            <w:div w:id="221184669">
              <w:marLeft w:val="0"/>
              <w:marRight w:val="0"/>
              <w:marTop w:val="0"/>
              <w:marBottom w:val="0"/>
              <w:divBdr>
                <w:top w:val="none" w:sz="0" w:space="0" w:color="auto"/>
                <w:left w:val="none" w:sz="0" w:space="0" w:color="auto"/>
                <w:bottom w:val="none" w:sz="0" w:space="0" w:color="auto"/>
                <w:right w:val="none" w:sz="0" w:space="0" w:color="auto"/>
              </w:divBdr>
            </w:div>
          </w:divsChild>
        </w:div>
        <w:div w:id="1289093170">
          <w:marLeft w:val="0"/>
          <w:marRight w:val="0"/>
          <w:marTop w:val="0"/>
          <w:marBottom w:val="0"/>
          <w:divBdr>
            <w:top w:val="none" w:sz="0" w:space="0" w:color="auto"/>
            <w:left w:val="none" w:sz="0" w:space="0" w:color="auto"/>
            <w:bottom w:val="none" w:sz="0" w:space="0" w:color="auto"/>
            <w:right w:val="none" w:sz="0" w:space="0" w:color="auto"/>
          </w:divBdr>
        </w:div>
        <w:div w:id="1290552044">
          <w:marLeft w:val="0"/>
          <w:marRight w:val="0"/>
          <w:marTop w:val="0"/>
          <w:marBottom w:val="0"/>
          <w:divBdr>
            <w:top w:val="none" w:sz="0" w:space="0" w:color="auto"/>
            <w:left w:val="none" w:sz="0" w:space="0" w:color="auto"/>
            <w:bottom w:val="none" w:sz="0" w:space="0" w:color="auto"/>
            <w:right w:val="none" w:sz="0" w:space="0" w:color="auto"/>
          </w:divBdr>
          <w:divsChild>
            <w:div w:id="100418326">
              <w:marLeft w:val="0"/>
              <w:marRight w:val="0"/>
              <w:marTop w:val="0"/>
              <w:marBottom w:val="0"/>
              <w:divBdr>
                <w:top w:val="none" w:sz="0" w:space="0" w:color="auto"/>
                <w:left w:val="none" w:sz="0" w:space="0" w:color="auto"/>
                <w:bottom w:val="none" w:sz="0" w:space="0" w:color="auto"/>
                <w:right w:val="none" w:sz="0" w:space="0" w:color="auto"/>
              </w:divBdr>
            </w:div>
          </w:divsChild>
        </w:div>
        <w:div w:id="1301375813">
          <w:marLeft w:val="0"/>
          <w:marRight w:val="0"/>
          <w:marTop w:val="0"/>
          <w:marBottom w:val="0"/>
          <w:divBdr>
            <w:top w:val="none" w:sz="0" w:space="0" w:color="auto"/>
            <w:left w:val="none" w:sz="0" w:space="0" w:color="auto"/>
            <w:bottom w:val="none" w:sz="0" w:space="0" w:color="auto"/>
            <w:right w:val="none" w:sz="0" w:space="0" w:color="auto"/>
          </w:divBdr>
          <w:divsChild>
            <w:div w:id="51125160">
              <w:marLeft w:val="0"/>
              <w:marRight w:val="0"/>
              <w:marTop w:val="0"/>
              <w:marBottom w:val="0"/>
              <w:divBdr>
                <w:top w:val="none" w:sz="0" w:space="0" w:color="auto"/>
                <w:left w:val="none" w:sz="0" w:space="0" w:color="auto"/>
                <w:bottom w:val="none" w:sz="0" w:space="0" w:color="auto"/>
                <w:right w:val="none" w:sz="0" w:space="0" w:color="auto"/>
              </w:divBdr>
            </w:div>
            <w:div w:id="62144018">
              <w:marLeft w:val="0"/>
              <w:marRight w:val="0"/>
              <w:marTop w:val="0"/>
              <w:marBottom w:val="0"/>
              <w:divBdr>
                <w:top w:val="none" w:sz="0" w:space="0" w:color="auto"/>
                <w:left w:val="none" w:sz="0" w:space="0" w:color="auto"/>
                <w:bottom w:val="none" w:sz="0" w:space="0" w:color="auto"/>
                <w:right w:val="none" w:sz="0" w:space="0" w:color="auto"/>
              </w:divBdr>
            </w:div>
            <w:div w:id="120660219">
              <w:marLeft w:val="0"/>
              <w:marRight w:val="0"/>
              <w:marTop w:val="0"/>
              <w:marBottom w:val="0"/>
              <w:divBdr>
                <w:top w:val="none" w:sz="0" w:space="0" w:color="auto"/>
                <w:left w:val="none" w:sz="0" w:space="0" w:color="auto"/>
                <w:bottom w:val="none" w:sz="0" w:space="0" w:color="auto"/>
                <w:right w:val="none" w:sz="0" w:space="0" w:color="auto"/>
              </w:divBdr>
            </w:div>
            <w:div w:id="196940180">
              <w:marLeft w:val="0"/>
              <w:marRight w:val="0"/>
              <w:marTop w:val="0"/>
              <w:marBottom w:val="0"/>
              <w:divBdr>
                <w:top w:val="none" w:sz="0" w:space="0" w:color="auto"/>
                <w:left w:val="none" w:sz="0" w:space="0" w:color="auto"/>
                <w:bottom w:val="none" w:sz="0" w:space="0" w:color="auto"/>
                <w:right w:val="none" w:sz="0" w:space="0" w:color="auto"/>
              </w:divBdr>
            </w:div>
            <w:div w:id="240801813">
              <w:marLeft w:val="0"/>
              <w:marRight w:val="0"/>
              <w:marTop w:val="0"/>
              <w:marBottom w:val="0"/>
              <w:divBdr>
                <w:top w:val="none" w:sz="0" w:space="0" w:color="auto"/>
                <w:left w:val="none" w:sz="0" w:space="0" w:color="auto"/>
                <w:bottom w:val="none" w:sz="0" w:space="0" w:color="auto"/>
                <w:right w:val="none" w:sz="0" w:space="0" w:color="auto"/>
              </w:divBdr>
            </w:div>
            <w:div w:id="267859081">
              <w:marLeft w:val="0"/>
              <w:marRight w:val="0"/>
              <w:marTop w:val="0"/>
              <w:marBottom w:val="0"/>
              <w:divBdr>
                <w:top w:val="none" w:sz="0" w:space="0" w:color="auto"/>
                <w:left w:val="none" w:sz="0" w:space="0" w:color="auto"/>
                <w:bottom w:val="none" w:sz="0" w:space="0" w:color="auto"/>
                <w:right w:val="none" w:sz="0" w:space="0" w:color="auto"/>
              </w:divBdr>
            </w:div>
            <w:div w:id="382215084">
              <w:marLeft w:val="0"/>
              <w:marRight w:val="0"/>
              <w:marTop w:val="0"/>
              <w:marBottom w:val="0"/>
              <w:divBdr>
                <w:top w:val="none" w:sz="0" w:space="0" w:color="auto"/>
                <w:left w:val="none" w:sz="0" w:space="0" w:color="auto"/>
                <w:bottom w:val="none" w:sz="0" w:space="0" w:color="auto"/>
                <w:right w:val="none" w:sz="0" w:space="0" w:color="auto"/>
              </w:divBdr>
            </w:div>
            <w:div w:id="598879823">
              <w:marLeft w:val="0"/>
              <w:marRight w:val="0"/>
              <w:marTop w:val="0"/>
              <w:marBottom w:val="0"/>
              <w:divBdr>
                <w:top w:val="none" w:sz="0" w:space="0" w:color="auto"/>
                <w:left w:val="none" w:sz="0" w:space="0" w:color="auto"/>
                <w:bottom w:val="none" w:sz="0" w:space="0" w:color="auto"/>
                <w:right w:val="none" w:sz="0" w:space="0" w:color="auto"/>
              </w:divBdr>
            </w:div>
            <w:div w:id="699863047">
              <w:marLeft w:val="0"/>
              <w:marRight w:val="0"/>
              <w:marTop w:val="0"/>
              <w:marBottom w:val="0"/>
              <w:divBdr>
                <w:top w:val="none" w:sz="0" w:space="0" w:color="auto"/>
                <w:left w:val="none" w:sz="0" w:space="0" w:color="auto"/>
                <w:bottom w:val="none" w:sz="0" w:space="0" w:color="auto"/>
                <w:right w:val="none" w:sz="0" w:space="0" w:color="auto"/>
              </w:divBdr>
            </w:div>
            <w:div w:id="809173051">
              <w:marLeft w:val="0"/>
              <w:marRight w:val="0"/>
              <w:marTop w:val="0"/>
              <w:marBottom w:val="0"/>
              <w:divBdr>
                <w:top w:val="none" w:sz="0" w:space="0" w:color="auto"/>
                <w:left w:val="none" w:sz="0" w:space="0" w:color="auto"/>
                <w:bottom w:val="none" w:sz="0" w:space="0" w:color="auto"/>
                <w:right w:val="none" w:sz="0" w:space="0" w:color="auto"/>
              </w:divBdr>
            </w:div>
            <w:div w:id="884676178">
              <w:marLeft w:val="0"/>
              <w:marRight w:val="0"/>
              <w:marTop w:val="0"/>
              <w:marBottom w:val="0"/>
              <w:divBdr>
                <w:top w:val="none" w:sz="0" w:space="0" w:color="auto"/>
                <w:left w:val="none" w:sz="0" w:space="0" w:color="auto"/>
                <w:bottom w:val="none" w:sz="0" w:space="0" w:color="auto"/>
                <w:right w:val="none" w:sz="0" w:space="0" w:color="auto"/>
              </w:divBdr>
            </w:div>
            <w:div w:id="930813399">
              <w:marLeft w:val="0"/>
              <w:marRight w:val="0"/>
              <w:marTop w:val="0"/>
              <w:marBottom w:val="0"/>
              <w:divBdr>
                <w:top w:val="none" w:sz="0" w:space="0" w:color="auto"/>
                <w:left w:val="none" w:sz="0" w:space="0" w:color="auto"/>
                <w:bottom w:val="none" w:sz="0" w:space="0" w:color="auto"/>
                <w:right w:val="none" w:sz="0" w:space="0" w:color="auto"/>
              </w:divBdr>
            </w:div>
            <w:div w:id="1037198628">
              <w:marLeft w:val="0"/>
              <w:marRight w:val="0"/>
              <w:marTop w:val="0"/>
              <w:marBottom w:val="0"/>
              <w:divBdr>
                <w:top w:val="none" w:sz="0" w:space="0" w:color="auto"/>
                <w:left w:val="none" w:sz="0" w:space="0" w:color="auto"/>
                <w:bottom w:val="none" w:sz="0" w:space="0" w:color="auto"/>
                <w:right w:val="none" w:sz="0" w:space="0" w:color="auto"/>
              </w:divBdr>
            </w:div>
            <w:div w:id="1045834614">
              <w:marLeft w:val="0"/>
              <w:marRight w:val="0"/>
              <w:marTop w:val="0"/>
              <w:marBottom w:val="0"/>
              <w:divBdr>
                <w:top w:val="none" w:sz="0" w:space="0" w:color="auto"/>
                <w:left w:val="none" w:sz="0" w:space="0" w:color="auto"/>
                <w:bottom w:val="none" w:sz="0" w:space="0" w:color="auto"/>
                <w:right w:val="none" w:sz="0" w:space="0" w:color="auto"/>
              </w:divBdr>
            </w:div>
            <w:div w:id="1111512549">
              <w:marLeft w:val="0"/>
              <w:marRight w:val="0"/>
              <w:marTop w:val="0"/>
              <w:marBottom w:val="0"/>
              <w:divBdr>
                <w:top w:val="none" w:sz="0" w:space="0" w:color="auto"/>
                <w:left w:val="none" w:sz="0" w:space="0" w:color="auto"/>
                <w:bottom w:val="none" w:sz="0" w:space="0" w:color="auto"/>
                <w:right w:val="none" w:sz="0" w:space="0" w:color="auto"/>
              </w:divBdr>
            </w:div>
            <w:div w:id="1245605110">
              <w:marLeft w:val="0"/>
              <w:marRight w:val="0"/>
              <w:marTop w:val="0"/>
              <w:marBottom w:val="0"/>
              <w:divBdr>
                <w:top w:val="none" w:sz="0" w:space="0" w:color="auto"/>
                <w:left w:val="none" w:sz="0" w:space="0" w:color="auto"/>
                <w:bottom w:val="none" w:sz="0" w:space="0" w:color="auto"/>
                <w:right w:val="none" w:sz="0" w:space="0" w:color="auto"/>
              </w:divBdr>
            </w:div>
            <w:div w:id="1361397355">
              <w:marLeft w:val="0"/>
              <w:marRight w:val="0"/>
              <w:marTop w:val="0"/>
              <w:marBottom w:val="0"/>
              <w:divBdr>
                <w:top w:val="none" w:sz="0" w:space="0" w:color="auto"/>
                <w:left w:val="none" w:sz="0" w:space="0" w:color="auto"/>
                <w:bottom w:val="none" w:sz="0" w:space="0" w:color="auto"/>
                <w:right w:val="none" w:sz="0" w:space="0" w:color="auto"/>
              </w:divBdr>
            </w:div>
            <w:div w:id="1383596668">
              <w:marLeft w:val="0"/>
              <w:marRight w:val="0"/>
              <w:marTop w:val="0"/>
              <w:marBottom w:val="0"/>
              <w:divBdr>
                <w:top w:val="none" w:sz="0" w:space="0" w:color="auto"/>
                <w:left w:val="none" w:sz="0" w:space="0" w:color="auto"/>
                <w:bottom w:val="none" w:sz="0" w:space="0" w:color="auto"/>
                <w:right w:val="none" w:sz="0" w:space="0" w:color="auto"/>
              </w:divBdr>
            </w:div>
            <w:div w:id="1432551609">
              <w:marLeft w:val="0"/>
              <w:marRight w:val="0"/>
              <w:marTop w:val="0"/>
              <w:marBottom w:val="0"/>
              <w:divBdr>
                <w:top w:val="none" w:sz="0" w:space="0" w:color="auto"/>
                <w:left w:val="none" w:sz="0" w:space="0" w:color="auto"/>
                <w:bottom w:val="none" w:sz="0" w:space="0" w:color="auto"/>
                <w:right w:val="none" w:sz="0" w:space="0" w:color="auto"/>
              </w:divBdr>
            </w:div>
            <w:div w:id="1601110059">
              <w:marLeft w:val="0"/>
              <w:marRight w:val="0"/>
              <w:marTop w:val="0"/>
              <w:marBottom w:val="0"/>
              <w:divBdr>
                <w:top w:val="none" w:sz="0" w:space="0" w:color="auto"/>
                <w:left w:val="none" w:sz="0" w:space="0" w:color="auto"/>
                <w:bottom w:val="none" w:sz="0" w:space="0" w:color="auto"/>
                <w:right w:val="none" w:sz="0" w:space="0" w:color="auto"/>
              </w:divBdr>
            </w:div>
            <w:div w:id="1691056548">
              <w:marLeft w:val="0"/>
              <w:marRight w:val="0"/>
              <w:marTop w:val="0"/>
              <w:marBottom w:val="0"/>
              <w:divBdr>
                <w:top w:val="none" w:sz="0" w:space="0" w:color="auto"/>
                <w:left w:val="none" w:sz="0" w:space="0" w:color="auto"/>
                <w:bottom w:val="none" w:sz="0" w:space="0" w:color="auto"/>
                <w:right w:val="none" w:sz="0" w:space="0" w:color="auto"/>
              </w:divBdr>
            </w:div>
            <w:div w:id="1703093177">
              <w:marLeft w:val="0"/>
              <w:marRight w:val="0"/>
              <w:marTop w:val="0"/>
              <w:marBottom w:val="0"/>
              <w:divBdr>
                <w:top w:val="none" w:sz="0" w:space="0" w:color="auto"/>
                <w:left w:val="none" w:sz="0" w:space="0" w:color="auto"/>
                <w:bottom w:val="none" w:sz="0" w:space="0" w:color="auto"/>
                <w:right w:val="none" w:sz="0" w:space="0" w:color="auto"/>
              </w:divBdr>
            </w:div>
            <w:div w:id="1836601950">
              <w:marLeft w:val="0"/>
              <w:marRight w:val="0"/>
              <w:marTop w:val="0"/>
              <w:marBottom w:val="0"/>
              <w:divBdr>
                <w:top w:val="none" w:sz="0" w:space="0" w:color="auto"/>
                <w:left w:val="none" w:sz="0" w:space="0" w:color="auto"/>
                <w:bottom w:val="none" w:sz="0" w:space="0" w:color="auto"/>
                <w:right w:val="none" w:sz="0" w:space="0" w:color="auto"/>
              </w:divBdr>
            </w:div>
            <w:div w:id="1894341823">
              <w:marLeft w:val="0"/>
              <w:marRight w:val="0"/>
              <w:marTop w:val="0"/>
              <w:marBottom w:val="0"/>
              <w:divBdr>
                <w:top w:val="none" w:sz="0" w:space="0" w:color="auto"/>
                <w:left w:val="none" w:sz="0" w:space="0" w:color="auto"/>
                <w:bottom w:val="none" w:sz="0" w:space="0" w:color="auto"/>
                <w:right w:val="none" w:sz="0" w:space="0" w:color="auto"/>
              </w:divBdr>
            </w:div>
            <w:div w:id="1911038506">
              <w:marLeft w:val="0"/>
              <w:marRight w:val="0"/>
              <w:marTop w:val="0"/>
              <w:marBottom w:val="0"/>
              <w:divBdr>
                <w:top w:val="none" w:sz="0" w:space="0" w:color="auto"/>
                <w:left w:val="none" w:sz="0" w:space="0" w:color="auto"/>
                <w:bottom w:val="none" w:sz="0" w:space="0" w:color="auto"/>
                <w:right w:val="none" w:sz="0" w:space="0" w:color="auto"/>
              </w:divBdr>
            </w:div>
            <w:div w:id="2018271433">
              <w:marLeft w:val="0"/>
              <w:marRight w:val="0"/>
              <w:marTop w:val="0"/>
              <w:marBottom w:val="0"/>
              <w:divBdr>
                <w:top w:val="none" w:sz="0" w:space="0" w:color="auto"/>
                <w:left w:val="none" w:sz="0" w:space="0" w:color="auto"/>
                <w:bottom w:val="none" w:sz="0" w:space="0" w:color="auto"/>
                <w:right w:val="none" w:sz="0" w:space="0" w:color="auto"/>
              </w:divBdr>
            </w:div>
            <w:div w:id="2108034301">
              <w:marLeft w:val="0"/>
              <w:marRight w:val="0"/>
              <w:marTop w:val="0"/>
              <w:marBottom w:val="0"/>
              <w:divBdr>
                <w:top w:val="none" w:sz="0" w:space="0" w:color="auto"/>
                <w:left w:val="none" w:sz="0" w:space="0" w:color="auto"/>
                <w:bottom w:val="none" w:sz="0" w:space="0" w:color="auto"/>
                <w:right w:val="none" w:sz="0" w:space="0" w:color="auto"/>
              </w:divBdr>
            </w:div>
          </w:divsChild>
        </w:div>
        <w:div w:id="1331368254">
          <w:marLeft w:val="0"/>
          <w:marRight w:val="0"/>
          <w:marTop w:val="0"/>
          <w:marBottom w:val="0"/>
          <w:divBdr>
            <w:top w:val="none" w:sz="0" w:space="0" w:color="auto"/>
            <w:left w:val="none" w:sz="0" w:space="0" w:color="auto"/>
            <w:bottom w:val="none" w:sz="0" w:space="0" w:color="auto"/>
            <w:right w:val="none" w:sz="0" w:space="0" w:color="auto"/>
          </w:divBdr>
        </w:div>
        <w:div w:id="1348873801">
          <w:marLeft w:val="0"/>
          <w:marRight w:val="0"/>
          <w:marTop w:val="0"/>
          <w:marBottom w:val="0"/>
          <w:divBdr>
            <w:top w:val="none" w:sz="0" w:space="0" w:color="auto"/>
            <w:left w:val="none" w:sz="0" w:space="0" w:color="auto"/>
            <w:bottom w:val="none" w:sz="0" w:space="0" w:color="auto"/>
            <w:right w:val="none" w:sz="0" w:space="0" w:color="auto"/>
          </w:divBdr>
        </w:div>
        <w:div w:id="1350522198">
          <w:marLeft w:val="0"/>
          <w:marRight w:val="0"/>
          <w:marTop w:val="0"/>
          <w:marBottom w:val="0"/>
          <w:divBdr>
            <w:top w:val="none" w:sz="0" w:space="0" w:color="auto"/>
            <w:left w:val="none" w:sz="0" w:space="0" w:color="auto"/>
            <w:bottom w:val="none" w:sz="0" w:space="0" w:color="auto"/>
            <w:right w:val="none" w:sz="0" w:space="0" w:color="auto"/>
          </w:divBdr>
        </w:div>
        <w:div w:id="1384985851">
          <w:marLeft w:val="0"/>
          <w:marRight w:val="0"/>
          <w:marTop w:val="0"/>
          <w:marBottom w:val="0"/>
          <w:divBdr>
            <w:top w:val="none" w:sz="0" w:space="0" w:color="auto"/>
            <w:left w:val="none" w:sz="0" w:space="0" w:color="auto"/>
            <w:bottom w:val="none" w:sz="0" w:space="0" w:color="auto"/>
            <w:right w:val="none" w:sz="0" w:space="0" w:color="auto"/>
          </w:divBdr>
          <w:divsChild>
            <w:div w:id="622733467">
              <w:marLeft w:val="-75"/>
              <w:marRight w:val="0"/>
              <w:marTop w:val="30"/>
              <w:marBottom w:val="30"/>
              <w:divBdr>
                <w:top w:val="none" w:sz="0" w:space="0" w:color="auto"/>
                <w:left w:val="none" w:sz="0" w:space="0" w:color="auto"/>
                <w:bottom w:val="none" w:sz="0" w:space="0" w:color="auto"/>
                <w:right w:val="none" w:sz="0" w:space="0" w:color="auto"/>
              </w:divBdr>
              <w:divsChild>
                <w:div w:id="10648120">
                  <w:marLeft w:val="0"/>
                  <w:marRight w:val="0"/>
                  <w:marTop w:val="0"/>
                  <w:marBottom w:val="0"/>
                  <w:divBdr>
                    <w:top w:val="none" w:sz="0" w:space="0" w:color="auto"/>
                    <w:left w:val="none" w:sz="0" w:space="0" w:color="auto"/>
                    <w:bottom w:val="none" w:sz="0" w:space="0" w:color="auto"/>
                    <w:right w:val="none" w:sz="0" w:space="0" w:color="auto"/>
                  </w:divBdr>
                  <w:divsChild>
                    <w:div w:id="1861770920">
                      <w:marLeft w:val="0"/>
                      <w:marRight w:val="0"/>
                      <w:marTop w:val="0"/>
                      <w:marBottom w:val="0"/>
                      <w:divBdr>
                        <w:top w:val="none" w:sz="0" w:space="0" w:color="auto"/>
                        <w:left w:val="none" w:sz="0" w:space="0" w:color="auto"/>
                        <w:bottom w:val="none" w:sz="0" w:space="0" w:color="auto"/>
                        <w:right w:val="none" w:sz="0" w:space="0" w:color="auto"/>
                      </w:divBdr>
                    </w:div>
                    <w:div w:id="1963540041">
                      <w:marLeft w:val="0"/>
                      <w:marRight w:val="0"/>
                      <w:marTop w:val="0"/>
                      <w:marBottom w:val="0"/>
                      <w:divBdr>
                        <w:top w:val="none" w:sz="0" w:space="0" w:color="auto"/>
                        <w:left w:val="none" w:sz="0" w:space="0" w:color="auto"/>
                        <w:bottom w:val="none" w:sz="0" w:space="0" w:color="auto"/>
                        <w:right w:val="none" w:sz="0" w:space="0" w:color="auto"/>
                      </w:divBdr>
                    </w:div>
                  </w:divsChild>
                </w:div>
                <w:div w:id="73867628">
                  <w:marLeft w:val="0"/>
                  <w:marRight w:val="0"/>
                  <w:marTop w:val="0"/>
                  <w:marBottom w:val="0"/>
                  <w:divBdr>
                    <w:top w:val="none" w:sz="0" w:space="0" w:color="auto"/>
                    <w:left w:val="none" w:sz="0" w:space="0" w:color="auto"/>
                    <w:bottom w:val="none" w:sz="0" w:space="0" w:color="auto"/>
                    <w:right w:val="none" w:sz="0" w:space="0" w:color="auto"/>
                  </w:divBdr>
                  <w:divsChild>
                    <w:div w:id="552039777">
                      <w:marLeft w:val="0"/>
                      <w:marRight w:val="0"/>
                      <w:marTop w:val="0"/>
                      <w:marBottom w:val="0"/>
                      <w:divBdr>
                        <w:top w:val="none" w:sz="0" w:space="0" w:color="auto"/>
                        <w:left w:val="none" w:sz="0" w:space="0" w:color="auto"/>
                        <w:bottom w:val="none" w:sz="0" w:space="0" w:color="auto"/>
                        <w:right w:val="none" w:sz="0" w:space="0" w:color="auto"/>
                      </w:divBdr>
                    </w:div>
                    <w:div w:id="721713052">
                      <w:marLeft w:val="0"/>
                      <w:marRight w:val="0"/>
                      <w:marTop w:val="0"/>
                      <w:marBottom w:val="0"/>
                      <w:divBdr>
                        <w:top w:val="none" w:sz="0" w:space="0" w:color="auto"/>
                        <w:left w:val="none" w:sz="0" w:space="0" w:color="auto"/>
                        <w:bottom w:val="none" w:sz="0" w:space="0" w:color="auto"/>
                        <w:right w:val="none" w:sz="0" w:space="0" w:color="auto"/>
                      </w:divBdr>
                    </w:div>
                    <w:div w:id="953051803">
                      <w:marLeft w:val="0"/>
                      <w:marRight w:val="0"/>
                      <w:marTop w:val="0"/>
                      <w:marBottom w:val="0"/>
                      <w:divBdr>
                        <w:top w:val="none" w:sz="0" w:space="0" w:color="auto"/>
                        <w:left w:val="none" w:sz="0" w:space="0" w:color="auto"/>
                        <w:bottom w:val="none" w:sz="0" w:space="0" w:color="auto"/>
                        <w:right w:val="none" w:sz="0" w:space="0" w:color="auto"/>
                      </w:divBdr>
                    </w:div>
                    <w:div w:id="1043209445">
                      <w:marLeft w:val="0"/>
                      <w:marRight w:val="0"/>
                      <w:marTop w:val="0"/>
                      <w:marBottom w:val="0"/>
                      <w:divBdr>
                        <w:top w:val="none" w:sz="0" w:space="0" w:color="auto"/>
                        <w:left w:val="none" w:sz="0" w:space="0" w:color="auto"/>
                        <w:bottom w:val="none" w:sz="0" w:space="0" w:color="auto"/>
                        <w:right w:val="none" w:sz="0" w:space="0" w:color="auto"/>
                      </w:divBdr>
                    </w:div>
                    <w:div w:id="1222448441">
                      <w:marLeft w:val="0"/>
                      <w:marRight w:val="0"/>
                      <w:marTop w:val="0"/>
                      <w:marBottom w:val="0"/>
                      <w:divBdr>
                        <w:top w:val="none" w:sz="0" w:space="0" w:color="auto"/>
                        <w:left w:val="none" w:sz="0" w:space="0" w:color="auto"/>
                        <w:bottom w:val="none" w:sz="0" w:space="0" w:color="auto"/>
                        <w:right w:val="none" w:sz="0" w:space="0" w:color="auto"/>
                      </w:divBdr>
                    </w:div>
                    <w:div w:id="1645158727">
                      <w:marLeft w:val="0"/>
                      <w:marRight w:val="0"/>
                      <w:marTop w:val="0"/>
                      <w:marBottom w:val="0"/>
                      <w:divBdr>
                        <w:top w:val="none" w:sz="0" w:space="0" w:color="auto"/>
                        <w:left w:val="none" w:sz="0" w:space="0" w:color="auto"/>
                        <w:bottom w:val="none" w:sz="0" w:space="0" w:color="auto"/>
                        <w:right w:val="none" w:sz="0" w:space="0" w:color="auto"/>
                      </w:divBdr>
                    </w:div>
                    <w:div w:id="1897277465">
                      <w:marLeft w:val="0"/>
                      <w:marRight w:val="0"/>
                      <w:marTop w:val="0"/>
                      <w:marBottom w:val="0"/>
                      <w:divBdr>
                        <w:top w:val="none" w:sz="0" w:space="0" w:color="auto"/>
                        <w:left w:val="none" w:sz="0" w:space="0" w:color="auto"/>
                        <w:bottom w:val="none" w:sz="0" w:space="0" w:color="auto"/>
                        <w:right w:val="none" w:sz="0" w:space="0" w:color="auto"/>
                      </w:divBdr>
                    </w:div>
                  </w:divsChild>
                </w:div>
                <w:div w:id="84618231">
                  <w:marLeft w:val="0"/>
                  <w:marRight w:val="0"/>
                  <w:marTop w:val="0"/>
                  <w:marBottom w:val="0"/>
                  <w:divBdr>
                    <w:top w:val="none" w:sz="0" w:space="0" w:color="auto"/>
                    <w:left w:val="none" w:sz="0" w:space="0" w:color="auto"/>
                    <w:bottom w:val="none" w:sz="0" w:space="0" w:color="auto"/>
                    <w:right w:val="none" w:sz="0" w:space="0" w:color="auto"/>
                  </w:divBdr>
                  <w:divsChild>
                    <w:div w:id="423720778">
                      <w:marLeft w:val="0"/>
                      <w:marRight w:val="0"/>
                      <w:marTop w:val="0"/>
                      <w:marBottom w:val="0"/>
                      <w:divBdr>
                        <w:top w:val="none" w:sz="0" w:space="0" w:color="auto"/>
                        <w:left w:val="none" w:sz="0" w:space="0" w:color="auto"/>
                        <w:bottom w:val="none" w:sz="0" w:space="0" w:color="auto"/>
                        <w:right w:val="none" w:sz="0" w:space="0" w:color="auto"/>
                      </w:divBdr>
                    </w:div>
                  </w:divsChild>
                </w:div>
                <w:div w:id="633944886">
                  <w:marLeft w:val="0"/>
                  <w:marRight w:val="0"/>
                  <w:marTop w:val="0"/>
                  <w:marBottom w:val="0"/>
                  <w:divBdr>
                    <w:top w:val="none" w:sz="0" w:space="0" w:color="auto"/>
                    <w:left w:val="none" w:sz="0" w:space="0" w:color="auto"/>
                    <w:bottom w:val="none" w:sz="0" w:space="0" w:color="auto"/>
                    <w:right w:val="none" w:sz="0" w:space="0" w:color="auto"/>
                  </w:divBdr>
                  <w:divsChild>
                    <w:div w:id="1184050374">
                      <w:marLeft w:val="0"/>
                      <w:marRight w:val="0"/>
                      <w:marTop w:val="0"/>
                      <w:marBottom w:val="0"/>
                      <w:divBdr>
                        <w:top w:val="none" w:sz="0" w:space="0" w:color="auto"/>
                        <w:left w:val="none" w:sz="0" w:space="0" w:color="auto"/>
                        <w:bottom w:val="none" w:sz="0" w:space="0" w:color="auto"/>
                        <w:right w:val="none" w:sz="0" w:space="0" w:color="auto"/>
                      </w:divBdr>
                    </w:div>
                    <w:div w:id="1283459764">
                      <w:marLeft w:val="0"/>
                      <w:marRight w:val="0"/>
                      <w:marTop w:val="0"/>
                      <w:marBottom w:val="0"/>
                      <w:divBdr>
                        <w:top w:val="none" w:sz="0" w:space="0" w:color="auto"/>
                        <w:left w:val="none" w:sz="0" w:space="0" w:color="auto"/>
                        <w:bottom w:val="none" w:sz="0" w:space="0" w:color="auto"/>
                        <w:right w:val="none" w:sz="0" w:space="0" w:color="auto"/>
                      </w:divBdr>
                    </w:div>
                  </w:divsChild>
                </w:div>
                <w:div w:id="948124034">
                  <w:marLeft w:val="0"/>
                  <w:marRight w:val="0"/>
                  <w:marTop w:val="0"/>
                  <w:marBottom w:val="0"/>
                  <w:divBdr>
                    <w:top w:val="none" w:sz="0" w:space="0" w:color="auto"/>
                    <w:left w:val="none" w:sz="0" w:space="0" w:color="auto"/>
                    <w:bottom w:val="none" w:sz="0" w:space="0" w:color="auto"/>
                    <w:right w:val="none" w:sz="0" w:space="0" w:color="auto"/>
                  </w:divBdr>
                  <w:divsChild>
                    <w:div w:id="1032152576">
                      <w:marLeft w:val="0"/>
                      <w:marRight w:val="0"/>
                      <w:marTop w:val="0"/>
                      <w:marBottom w:val="0"/>
                      <w:divBdr>
                        <w:top w:val="none" w:sz="0" w:space="0" w:color="auto"/>
                        <w:left w:val="none" w:sz="0" w:space="0" w:color="auto"/>
                        <w:bottom w:val="none" w:sz="0" w:space="0" w:color="auto"/>
                        <w:right w:val="none" w:sz="0" w:space="0" w:color="auto"/>
                      </w:divBdr>
                    </w:div>
                  </w:divsChild>
                </w:div>
                <w:div w:id="1060439755">
                  <w:marLeft w:val="0"/>
                  <w:marRight w:val="0"/>
                  <w:marTop w:val="0"/>
                  <w:marBottom w:val="0"/>
                  <w:divBdr>
                    <w:top w:val="none" w:sz="0" w:space="0" w:color="auto"/>
                    <w:left w:val="none" w:sz="0" w:space="0" w:color="auto"/>
                    <w:bottom w:val="none" w:sz="0" w:space="0" w:color="auto"/>
                    <w:right w:val="none" w:sz="0" w:space="0" w:color="auto"/>
                  </w:divBdr>
                  <w:divsChild>
                    <w:div w:id="665019501">
                      <w:marLeft w:val="0"/>
                      <w:marRight w:val="0"/>
                      <w:marTop w:val="0"/>
                      <w:marBottom w:val="0"/>
                      <w:divBdr>
                        <w:top w:val="none" w:sz="0" w:space="0" w:color="auto"/>
                        <w:left w:val="none" w:sz="0" w:space="0" w:color="auto"/>
                        <w:bottom w:val="none" w:sz="0" w:space="0" w:color="auto"/>
                        <w:right w:val="none" w:sz="0" w:space="0" w:color="auto"/>
                      </w:divBdr>
                    </w:div>
                    <w:div w:id="1444685098">
                      <w:marLeft w:val="0"/>
                      <w:marRight w:val="0"/>
                      <w:marTop w:val="0"/>
                      <w:marBottom w:val="0"/>
                      <w:divBdr>
                        <w:top w:val="none" w:sz="0" w:space="0" w:color="auto"/>
                        <w:left w:val="none" w:sz="0" w:space="0" w:color="auto"/>
                        <w:bottom w:val="none" w:sz="0" w:space="0" w:color="auto"/>
                        <w:right w:val="none" w:sz="0" w:space="0" w:color="auto"/>
                      </w:divBdr>
                    </w:div>
                  </w:divsChild>
                </w:div>
                <w:div w:id="1518888976">
                  <w:marLeft w:val="0"/>
                  <w:marRight w:val="0"/>
                  <w:marTop w:val="0"/>
                  <w:marBottom w:val="0"/>
                  <w:divBdr>
                    <w:top w:val="none" w:sz="0" w:space="0" w:color="auto"/>
                    <w:left w:val="none" w:sz="0" w:space="0" w:color="auto"/>
                    <w:bottom w:val="none" w:sz="0" w:space="0" w:color="auto"/>
                    <w:right w:val="none" w:sz="0" w:space="0" w:color="auto"/>
                  </w:divBdr>
                  <w:divsChild>
                    <w:div w:id="1155103775">
                      <w:marLeft w:val="0"/>
                      <w:marRight w:val="0"/>
                      <w:marTop w:val="0"/>
                      <w:marBottom w:val="0"/>
                      <w:divBdr>
                        <w:top w:val="none" w:sz="0" w:space="0" w:color="auto"/>
                        <w:left w:val="none" w:sz="0" w:space="0" w:color="auto"/>
                        <w:bottom w:val="none" w:sz="0" w:space="0" w:color="auto"/>
                        <w:right w:val="none" w:sz="0" w:space="0" w:color="auto"/>
                      </w:divBdr>
                    </w:div>
                    <w:div w:id="1481534701">
                      <w:marLeft w:val="0"/>
                      <w:marRight w:val="0"/>
                      <w:marTop w:val="0"/>
                      <w:marBottom w:val="0"/>
                      <w:divBdr>
                        <w:top w:val="none" w:sz="0" w:space="0" w:color="auto"/>
                        <w:left w:val="none" w:sz="0" w:space="0" w:color="auto"/>
                        <w:bottom w:val="none" w:sz="0" w:space="0" w:color="auto"/>
                        <w:right w:val="none" w:sz="0" w:space="0" w:color="auto"/>
                      </w:divBdr>
                    </w:div>
                    <w:div w:id="1592279227">
                      <w:marLeft w:val="0"/>
                      <w:marRight w:val="0"/>
                      <w:marTop w:val="0"/>
                      <w:marBottom w:val="0"/>
                      <w:divBdr>
                        <w:top w:val="none" w:sz="0" w:space="0" w:color="auto"/>
                        <w:left w:val="none" w:sz="0" w:space="0" w:color="auto"/>
                        <w:bottom w:val="none" w:sz="0" w:space="0" w:color="auto"/>
                        <w:right w:val="none" w:sz="0" w:space="0" w:color="auto"/>
                      </w:divBdr>
                    </w:div>
                    <w:div w:id="1641567810">
                      <w:marLeft w:val="0"/>
                      <w:marRight w:val="0"/>
                      <w:marTop w:val="0"/>
                      <w:marBottom w:val="0"/>
                      <w:divBdr>
                        <w:top w:val="none" w:sz="0" w:space="0" w:color="auto"/>
                        <w:left w:val="none" w:sz="0" w:space="0" w:color="auto"/>
                        <w:bottom w:val="none" w:sz="0" w:space="0" w:color="auto"/>
                        <w:right w:val="none" w:sz="0" w:space="0" w:color="auto"/>
                      </w:divBdr>
                    </w:div>
                    <w:div w:id="1677147113">
                      <w:marLeft w:val="0"/>
                      <w:marRight w:val="0"/>
                      <w:marTop w:val="0"/>
                      <w:marBottom w:val="0"/>
                      <w:divBdr>
                        <w:top w:val="none" w:sz="0" w:space="0" w:color="auto"/>
                        <w:left w:val="none" w:sz="0" w:space="0" w:color="auto"/>
                        <w:bottom w:val="none" w:sz="0" w:space="0" w:color="auto"/>
                        <w:right w:val="none" w:sz="0" w:space="0" w:color="auto"/>
                      </w:divBdr>
                    </w:div>
                    <w:div w:id="1692611119">
                      <w:marLeft w:val="0"/>
                      <w:marRight w:val="0"/>
                      <w:marTop w:val="0"/>
                      <w:marBottom w:val="0"/>
                      <w:divBdr>
                        <w:top w:val="none" w:sz="0" w:space="0" w:color="auto"/>
                        <w:left w:val="none" w:sz="0" w:space="0" w:color="auto"/>
                        <w:bottom w:val="none" w:sz="0" w:space="0" w:color="auto"/>
                        <w:right w:val="none" w:sz="0" w:space="0" w:color="auto"/>
                      </w:divBdr>
                    </w:div>
                  </w:divsChild>
                </w:div>
                <w:div w:id="1839730589">
                  <w:marLeft w:val="0"/>
                  <w:marRight w:val="0"/>
                  <w:marTop w:val="0"/>
                  <w:marBottom w:val="0"/>
                  <w:divBdr>
                    <w:top w:val="none" w:sz="0" w:space="0" w:color="auto"/>
                    <w:left w:val="none" w:sz="0" w:space="0" w:color="auto"/>
                    <w:bottom w:val="none" w:sz="0" w:space="0" w:color="auto"/>
                    <w:right w:val="none" w:sz="0" w:space="0" w:color="auto"/>
                  </w:divBdr>
                  <w:divsChild>
                    <w:div w:id="1095709352">
                      <w:marLeft w:val="0"/>
                      <w:marRight w:val="0"/>
                      <w:marTop w:val="0"/>
                      <w:marBottom w:val="0"/>
                      <w:divBdr>
                        <w:top w:val="none" w:sz="0" w:space="0" w:color="auto"/>
                        <w:left w:val="none" w:sz="0" w:space="0" w:color="auto"/>
                        <w:bottom w:val="none" w:sz="0" w:space="0" w:color="auto"/>
                        <w:right w:val="none" w:sz="0" w:space="0" w:color="auto"/>
                      </w:divBdr>
                    </w:div>
                    <w:div w:id="1283271157">
                      <w:marLeft w:val="0"/>
                      <w:marRight w:val="0"/>
                      <w:marTop w:val="0"/>
                      <w:marBottom w:val="0"/>
                      <w:divBdr>
                        <w:top w:val="none" w:sz="0" w:space="0" w:color="auto"/>
                        <w:left w:val="none" w:sz="0" w:space="0" w:color="auto"/>
                        <w:bottom w:val="none" w:sz="0" w:space="0" w:color="auto"/>
                        <w:right w:val="none" w:sz="0" w:space="0" w:color="auto"/>
                      </w:divBdr>
                    </w:div>
                  </w:divsChild>
                </w:div>
                <w:div w:id="2079011830">
                  <w:marLeft w:val="0"/>
                  <w:marRight w:val="0"/>
                  <w:marTop w:val="0"/>
                  <w:marBottom w:val="0"/>
                  <w:divBdr>
                    <w:top w:val="none" w:sz="0" w:space="0" w:color="auto"/>
                    <w:left w:val="none" w:sz="0" w:space="0" w:color="auto"/>
                    <w:bottom w:val="none" w:sz="0" w:space="0" w:color="auto"/>
                    <w:right w:val="none" w:sz="0" w:space="0" w:color="auto"/>
                  </w:divBdr>
                  <w:divsChild>
                    <w:div w:id="477309139">
                      <w:marLeft w:val="0"/>
                      <w:marRight w:val="0"/>
                      <w:marTop w:val="0"/>
                      <w:marBottom w:val="0"/>
                      <w:divBdr>
                        <w:top w:val="none" w:sz="0" w:space="0" w:color="auto"/>
                        <w:left w:val="none" w:sz="0" w:space="0" w:color="auto"/>
                        <w:bottom w:val="none" w:sz="0" w:space="0" w:color="auto"/>
                        <w:right w:val="none" w:sz="0" w:space="0" w:color="auto"/>
                      </w:divBdr>
                    </w:div>
                    <w:div w:id="491413282">
                      <w:marLeft w:val="0"/>
                      <w:marRight w:val="0"/>
                      <w:marTop w:val="0"/>
                      <w:marBottom w:val="0"/>
                      <w:divBdr>
                        <w:top w:val="none" w:sz="0" w:space="0" w:color="auto"/>
                        <w:left w:val="none" w:sz="0" w:space="0" w:color="auto"/>
                        <w:bottom w:val="none" w:sz="0" w:space="0" w:color="auto"/>
                        <w:right w:val="none" w:sz="0" w:space="0" w:color="auto"/>
                      </w:divBdr>
                    </w:div>
                    <w:div w:id="623847822">
                      <w:marLeft w:val="0"/>
                      <w:marRight w:val="0"/>
                      <w:marTop w:val="0"/>
                      <w:marBottom w:val="0"/>
                      <w:divBdr>
                        <w:top w:val="none" w:sz="0" w:space="0" w:color="auto"/>
                        <w:left w:val="none" w:sz="0" w:space="0" w:color="auto"/>
                        <w:bottom w:val="none" w:sz="0" w:space="0" w:color="auto"/>
                        <w:right w:val="none" w:sz="0" w:space="0" w:color="auto"/>
                      </w:divBdr>
                    </w:div>
                    <w:div w:id="771391085">
                      <w:marLeft w:val="0"/>
                      <w:marRight w:val="0"/>
                      <w:marTop w:val="0"/>
                      <w:marBottom w:val="0"/>
                      <w:divBdr>
                        <w:top w:val="none" w:sz="0" w:space="0" w:color="auto"/>
                        <w:left w:val="none" w:sz="0" w:space="0" w:color="auto"/>
                        <w:bottom w:val="none" w:sz="0" w:space="0" w:color="auto"/>
                        <w:right w:val="none" w:sz="0" w:space="0" w:color="auto"/>
                      </w:divBdr>
                    </w:div>
                    <w:div w:id="784468046">
                      <w:marLeft w:val="0"/>
                      <w:marRight w:val="0"/>
                      <w:marTop w:val="0"/>
                      <w:marBottom w:val="0"/>
                      <w:divBdr>
                        <w:top w:val="none" w:sz="0" w:space="0" w:color="auto"/>
                        <w:left w:val="none" w:sz="0" w:space="0" w:color="auto"/>
                        <w:bottom w:val="none" w:sz="0" w:space="0" w:color="auto"/>
                        <w:right w:val="none" w:sz="0" w:space="0" w:color="auto"/>
                      </w:divBdr>
                    </w:div>
                    <w:div w:id="845829955">
                      <w:marLeft w:val="0"/>
                      <w:marRight w:val="0"/>
                      <w:marTop w:val="0"/>
                      <w:marBottom w:val="0"/>
                      <w:divBdr>
                        <w:top w:val="none" w:sz="0" w:space="0" w:color="auto"/>
                        <w:left w:val="none" w:sz="0" w:space="0" w:color="auto"/>
                        <w:bottom w:val="none" w:sz="0" w:space="0" w:color="auto"/>
                        <w:right w:val="none" w:sz="0" w:space="0" w:color="auto"/>
                      </w:divBdr>
                    </w:div>
                    <w:div w:id="1455363403">
                      <w:marLeft w:val="0"/>
                      <w:marRight w:val="0"/>
                      <w:marTop w:val="0"/>
                      <w:marBottom w:val="0"/>
                      <w:divBdr>
                        <w:top w:val="none" w:sz="0" w:space="0" w:color="auto"/>
                        <w:left w:val="none" w:sz="0" w:space="0" w:color="auto"/>
                        <w:bottom w:val="none" w:sz="0" w:space="0" w:color="auto"/>
                        <w:right w:val="none" w:sz="0" w:space="0" w:color="auto"/>
                      </w:divBdr>
                    </w:div>
                    <w:div w:id="1525483208">
                      <w:marLeft w:val="0"/>
                      <w:marRight w:val="0"/>
                      <w:marTop w:val="0"/>
                      <w:marBottom w:val="0"/>
                      <w:divBdr>
                        <w:top w:val="none" w:sz="0" w:space="0" w:color="auto"/>
                        <w:left w:val="none" w:sz="0" w:space="0" w:color="auto"/>
                        <w:bottom w:val="none" w:sz="0" w:space="0" w:color="auto"/>
                        <w:right w:val="none" w:sz="0" w:space="0" w:color="auto"/>
                      </w:divBdr>
                    </w:div>
                  </w:divsChild>
                </w:div>
                <w:div w:id="2102749241">
                  <w:marLeft w:val="0"/>
                  <w:marRight w:val="0"/>
                  <w:marTop w:val="0"/>
                  <w:marBottom w:val="0"/>
                  <w:divBdr>
                    <w:top w:val="none" w:sz="0" w:space="0" w:color="auto"/>
                    <w:left w:val="none" w:sz="0" w:space="0" w:color="auto"/>
                    <w:bottom w:val="none" w:sz="0" w:space="0" w:color="auto"/>
                    <w:right w:val="none" w:sz="0" w:space="0" w:color="auto"/>
                  </w:divBdr>
                  <w:divsChild>
                    <w:div w:id="812597671">
                      <w:marLeft w:val="0"/>
                      <w:marRight w:val="0"/>
                      <w:marTop w:val="0"/>
                      <w:marBottom w:val="0"/>
                      <w:divBdr>
                        <w:top w:val="none" w:sz="0" w:space="0" w:color="auto"/>
                        <w:left w:val="none" w:sz="0" w:space="0" w:color="auto"/>
                        <w:bottom w:val="none" w:sz="0" w:space="0" w:color="auto"/>
                        <w:right w:val="none" w:sz="0" w:space="0" w:color="auto"/>
                      </w:divBdr>
                    </w:div>
                    <w:div w:id="838084423">
                      <w:marLeft w:val="0"/>
                      <w:marRight w:val="0"/>
                      <w:marTop w:val="0"/>
                      <w:marBottom w:val="0"/>
                      <w:divBdr>
                        <w:top w:val="none" w:sz="0" w:space="0" w:color="auto"/>
                        <w:left w:val="none" w:sz="0" w:space="0" w:color="auto"/>
                        <w:bottom w:val="none" w:sz="0" w:space="0" w:color="auto"/>
                        <w:right w:val="none" w:sz="0" w:space="0" w:color="auto"/>
                      </w:divBdr>
                    </w:div>
                    <w:div w:id="937565457">
                      <w:marLeft w:val="0"/>
                      <w:marRight w:val="0"/>
                      <w:marTop w:val="0"/>
                      <w:marBottom w:val="0"/>
                      <w:divBdr>
                        <w:top w:val="none" w:sz="0" w:space="0" w:color="auto"/>
                        <w:left w:val="none" w:sz="0" w:space="0" w:color="auto"/>
                        <w:bottom w:val="none" w:sz="0" w:space="0" w:color="auto"/>
                        <w:right w:val="none" w:sz="0" w:space="0" w:color="auto"/>
                      </w:divBdr>
                    </w:div>
                    <w:div w:id="954290312">
                      <w:marLeft w:val="0"/>
                      <w:marRight w:val="0"/>
                      <w:marTop w:val="0"/>
                      <w:marBottom w:val="0"/>
                      <w:divBdr>
                        <w:top w:val="none" w:sz="0" w:space="0" w:color="auto"/>
                        <w:left w:val="none" w:sz="0" w:space="0" w:color="auto"/>
                        <w:bottom w:val="none" w:sz="0" w:space="0" w:color="auto"/>
                        <w:right w:val="none" w:sz="0" w:space="0" w:color="auto"/>
                      </w:divBdr>
                    </w:div>
                    <w:div w:id="986742040">
                      <w:marLeft w:val="0"/>
                      <w:marRight w:val="0"/>
                      <w:marTop w:val="0"/>
                      <w:marBottom w:val="0"/>
                      <w:divBdr>
                        <w:top w:val="none" w:sz="0" w:space="0" w:color="auto"/>
                        <w:left w:val="none" w:sz="0" w:space="0" w:color="auto"/>
                        <w:bottom w:val="none" w:sz="0" w:space="0" w:color="auto"/>
                        <w:right w:val="none" w:sz="0" w:space="0" w:color="auto"/>
                      </w:divBdr>
                    </w:div>
                    <w:div w:id="1101609203">
                      <w:marLeft w:val="0"/>
                      <w:marRight w:val="0"/>
                      <w:marTop w:val="0"/>
                      <w:marBottom w:val="0"/>
                      <w:divBdr>
                        <w:top w:val="none" w:sz="0" w:space="0" w:color="auto"/>
                        <w:left w:val="none" w:sz="0" w:space="0" w:color="auto"/>
                        <w:bottom w:val="none" w:sz="0" w:space="0" w:color="auto"/>
                        <w:right w:val="none" w:sz="0" w:space="0" w:color="auto"/>
                      </w:divBdr>
                    </w:div>
                    <w:div w:id="1443721229">
                      <w:marLeft w:val="0"/>
                      <w:marRight w:val="0"/>
                      <w:marTop w:val="0"/>
                      <w:marBottom w:val="0"/>
                      <w:divBdr>
                        <w:top w:val="none" w:sz="0" w:space="0" w:color="auto"/>
                        <w:left w:val="none" w:sz="0" w:space="0" w:color="auto"/>
                        <w:bottom w:val="none" w:sz="0" w:space="0" w:color="auto"/>
                        <w:right w:val="none" w:sz="0" w:space="0" w:color="auto"/>
                      </w:divBdr>
                    </w:div>
                    <w:div w:id="1525435314">
                      <w:marLeft w:val="0"/>
                      <w:marRight w:val="0"/>
                      <w:marTop w:val="0"/>
                      <w:marBottom w:val="0"/>
                      <w:divBdr>
                        <w:top w:val="none" w:sz="0" w:space="0" w:color="auto"/>
                        <w:left w:val="none" w:sz="0" w:space="0" w:color="auto"/>
                        <w:bottom w:val="none" w:sz="0" w:space="0" w:color="auto"/>
                        <w:right w:val="none" w:sz="0" w:space="0" w:color="auto"/>
                      </w:divBdr>
                    </w:div>
                    <w:div w:id="1900939910">
                      <w:marLeft w:val="0"/>
                      <w:marRight w:val="0"/>
                      <w:marTop w:val="0"/>
                      <w:marBottom w:val="0"/>
                      <w:divBdr>
                        <w:top w:val="none" w:sz="0" w:space="0" w:color="auto"/>
                        <w:left w:val="none" w:sz="0" w:space="0" w:color="auto"/>
                        <w:bottom w:val="none" w:sz="0" w:space="0" w:color="auto"/>
                        <w:right w:val="none" w:sz="0" w:space="0" w:color="auto"/>
                      </w:divBdr>
                    </w:div>
                    <w:div w:id="2133010612">
                      <w:marLeft w:val="0"/>
                      <w:marRight w:val="0"/>
                      <w:marTop w:val="0"/>
                      <w:marBottom w:val="0"/>
                      <w:divBdr>
                        <w:top w:val="none" w:sz="0" w:space="0" w:color="auto"/>
                        <w:left w:val="none" w:sz="0" w:space="0" w:color="auto"/>
                        <w:bottom w:val="none" w:sz="0" w:space="0" w:color="auto"/>
                        <w:right w:val="none" w:sz="0" w:space="0" w:color="auto"/>
                      </w:divBdr>
                    </w:div>
                    <w:div w:id="214541675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398282999">
          <w:marLeft w:val="0"/>
          <w:marRight w:val="0"/>
          <w:marTop w:val="0"/>
          <w:marBottom w:val="0"/>
          <w:divBdr>
            <w:top w:val="none" w:sz="0" w:space="0" w:color="auto"/>
            <w:left w:val="none" w:sz="0" w:space="0" w:color="auto"/>
            <w:bottom w:val="none" w:sz="0" w:space="0" w:color="auto"/>
            <w:right w:val="none" w:sz="0" w:space="0" w:color="auto"/>
          </w:divBdr>
        </w:div>
        <w:div w:id="1404138668">
          <w:marLeft w:val="0"/>
          <w:marRight w:val="0"/>
          <w:marTop w:val="0"/>
          <w:marBottom w:val="0"/>
          <w:divBdr>
            <w:top w:val="none" w:sz="0" w:space="0" w:color="auto"/>
            <w:left w:val="none" w:sz="0" w:space="0" w:color="auto"/>
            <w:bottom w:val="none" w:sz="0" w:space="0" w:color="auto"/>
            <w:right w:val="none" w:sz="0" w:space="0" w:color="auto"/>
          </w:divBdr>
        </w:div>
        <w:div w:id="1427455353">
          <w:marLeft w:val="0"/>
          <w:marRight w:val="0"/>
          <w:marTop w:val="0"/>
          <w:marBottom w:val="0"/>
          <w:divBdr>
            <w:top w:val="none" w:sz="0" w:space="0" w:color="auto"/>
            <w:left w:val="none" w:sz="0" w:space="0" w:color="auto"/>
            <w:bottom w:val="none" w:sz="0" w:space="0" w:color="auto"/>
            <w:right w:val="none" w:sz="0" w:space="0" w:color="auto"/>
          </w:divBdr>
        </w:div>
        <w:div w:id="1455246625">
          <w:marLeft w:val="0"/>
          <w:marRight w:val="0"/>
          <w:marTop w:val="0"/>
          <w:marBottom w:val="0"/>
          <w:divBdr>
            <w:top w:val="none" w:sz="0" w:space="0" w:color="auto"/>
            <w:left w:val="none" w:sz="0" w:space="0" w:color="auto"/>
            <w:bottom w:val="none" w:sz="0" w:space="0" w:color="auto"/>
            <w:right w:val="none" w:sz="0" w:space="0" w:color="auto"/>
          </w:divBdr>
        </w:div>
        <w:div w:id="1495877196">
          <w:marLeft w:val="0"/>
          <w:marRight w:val="0"/>
          <w:marTop w:val="0"/>
          <w:marBottom w:val="0"/>
          <w:divBdr>
            <w:top w:val="none" w:sz="0" w:space="0" w:color="auto"/>
            <w:left w:val="none" w:sz="0" w:space="0" w:color="auto"/>
            <w:bottom w:val="none" w:sz="0" w:space="0" w:color="auto"/>
            <w:right w:val="none" w:sz="0" w:space="0" w:color="auto"/>
          </w:divBdr>
          <w:divsChild>
            <w:div w:id="1426268481">
              <w:marLeft w:val="0"/>
              <w:marRight w:val="0"/>
              <w:marTop w:val="0"/>
              <w:marBottom w:val="0"/>
              <w:divBdr>
                <w:top w:val="none" w:sz="0" w:space="0" w:color="auto"/>
                <w:left w:val="none" w:sz="0" w:space="0" w:color="auto"/>
                <w:bottom w:val="none" w:sz="0" w:space="0" w:color="auto"/>
                <w:right w:val="none" w:sz="0" w:space="0" w:color="auto"/>
              </w:divBdr>
            </w:div>
          </w:divsChild>
        </w:div>
        <w:div w:id="1524518579">
          <w:marLeft w:val="0"/>
          <w:marRight w:val="0"/>
          <w:marTop w:val="0"/>
          <w:marBottom w:val="0"/>
          <w:divBdr>
            <w:top w:val="none" w:sz="0" w:space="0" w:color="auto"/>
            <w:left w:val="none" w:sz="0" w:space="0" w:color="auto"/>
            <w:bottom w:val="none" w:sz="0" w:space="0" w:color="auto"/>
            <w:right w:val="none" w:sz="0" w:space="0" w:color="auto"/>
          </w:divBdr>
        </w:div>
        <w:div w:id="1528255754">
          <w:marLeft w:val="0"/>
          <w:marRight w:val="0"/>
          <w:marTop w:val="0"/>
          <w:marBottom w:val="0"/>
          <w:divBdr>
            <w:top w:val="none" w:sz="0" w:space="0" w:color="auto"/>
            <w:left w:val="none" w:sz="0" w:space="0" w:color="auto"/>
            <w:bottom w:val="none" w:sz="0" w:space="0" w:color="auto"/>
            <w:right w:val="none" w:sz="0" w:space="0" w:color="auto"/>
          </w:divBdr>
        </w:div>
        <w:div w:id="1541282482">
          <w:marLeft w:val="0"/>
          <w:marRight w:val="0"/>
          <w:marTop w:val="0"/>
          <w:marBottom w:val="0"/>
          <w:divBdr>
            <w:top w:val="none" w:sz="0" w:space="0" w:color="auto"/>
            <w:left w:val="none" w:sz="0" w:space="0" w:color="auto"/>
            <w:bottom w:val="none" w:sz="0" w:space="0" w:color="auto"/>
            <w:right w:val="none" w:sz="0" w:space="0" w:color="auto"/>
          </w:divBdr>
        </w:div>
        <w:div w:id="1541362887">
          <w:marLeft w:val="0"/>
          <w:marRight w:val="0"/>
          <w:marTop w:val="0"/>
          <w:marBottom w:val="0"/>
          <w:divBdr>
            <w:top w:val="none" w:sz="0" w:space="0" w:color="auto"/>
            <w:left w:val="none" w:sz="0" w:space="0" w:color="auto"/>
            <w:bottom w:val="none" w:sz="0" w:space="0" w:color="auto"/>
            <w:right w:val="none" w:sz="0" w:space="0" w:color="auto"/>
          </w:divBdr>
        </w:div>
        <w:div w:id="1564440840">
          <w:marLeft w:val="0"/>
          <w:marRight w:val="0"/>
          <w:marTop w:val="0"/>
          <w:marBottom w:val="0"/>
          <w:divBdr>
            <w:top w:val="none" w:sz="0" w:space="0" w:color="auto"/>
            <w:left w:val="none" w:sz="0" w:space="0" w:color="auto"/>
            <w:bottom w:val="none" w:sz="0" w:space="0" w:color="auto"/>
            <w:right w:val="none" w:sz="0" w:space="0" w:color="auto"/>
          </w:divBdr>
        </w:div>
        <w:div w:id="1567063997">
          <w:marLeft w:val="0"/>
          <w:marRight w:val="0"/>
          <w:marTop w:val="0"/>
          <w:marBottom w:val="0"/>
          <w:divBdr>
            <w:top w:val="none" w:sz="0" w:space="0" w:color="auto"/>
            <w:left w:val="none" w:sz="0" w:space="0" w:color="auto"/>
            <w:bottom w:val="none" w:sz="0" w:space="0" w:color="auto"/>
            <w:right w:val="none" w:sz="0" w:space="0" w:color="auto"/>
          </w:divBdr>
        </w:div>
        <w:div w:id="1579711080">
          <w:marLeft w:val="0"/>
          <w:marRight w:val="0"/>
          <w:marTop w:val="0"/>
          <w:marBottom w:val="0"/>
          <w:divBdr>
            <w:top w:val="none" w:sz="0" w:space="0" w:color="auto"/>
            <w:left w:val="none" w:sz="0" w:space="0" w:color="auto"/>
            <w:bottom w:val="none" w:sz="0" w:space="0" w:color="auto"/>
            <w:right w:val="none" w:sz="0" w:space="0" w:color="auto"/>
          </w:divBdr>
        </w:div>
        <w:div w:id="1601066816">
          <w:marLeft w:val="0"/>
          <w:marRight w:val="0"/>
          <w:marTop w:val="0"/>
          <w:marBottom w:val="0"/>
          <w:divBdr>
            <w:top w:val="none" w:sz="0" w:space="0" w:color="auto"/>
            <w:left w:val="none" w:sz="0" w:space="0" w:color="auto"/>
            <w:bottom w:val="none" w:sz="0" w:space="0" w:color="auto"/>
            <w:right w:val="none" w:sz="0" w:space="0" w:color="auto"/>
          </w:divBdr>
        </w:div>
        <w:div w:id="1603101887">
          <w:marLeft w:val="0"/>
          <w:marRight w:val="0"/>
          <w:marTop w:val="0"/>
          <w:marBottom w:val="0"/>
          <w:divBdr>
            <w:top w:val="none" w:sz="0" w:space="0" w:color="auto"/>
            <w:left w:val="none" w:sz="0" w:space="0" w:color="auto"/>
            <w:bottom w:val="none" w:sz="0" w:space="0" w:color="auto"/>
            <w:right w:val="none" w:sz="0" w:space="0" w:color="auto"/>
          </w:divBdr>
        </w:div>
        <w:div w:id="1620183737">
          <w:marLeft w:val="0"/>
          <w:marRight w:val="0"/>
          <w:marTop w:val="0"/>
          <w:marBottom w:val="0"/>
          <w:divBdr>
            <w:top w:val="none" w:sz="0" w:space="0" w:color="auto"/>
            <w:left w:val="none" w:sz="0" w:space="0" w:color="auto"/>
            <w:bottom w:val="none" w:sz="0" w:space="0" w:color="auto"/>
            <w:right w:val="none" w:sz="0" w:space="0" w:color="auto"/>
          </w:divBdr>
        </w:div>
        <w:div w:id="1679430517">
          <w:marLeft w:val="0"/>
          <w:marRight w:val="0"/>
          <w:marTop w:val="0"/>
          <w:marBottom w:val="0"/>
          <w:divBdr>
            <w:top w:val="none" w:sz="0" w:space="0" w:color="auto"/>
            <w:left w:val="none" w:sz="0" w:space="0" w:color="auto"/>
            <w:bottom w:val="none" w:sz="0" w:space="0" w:color="auto"/>
            <w:right w:val="none" w:sz="0" w:space="0" w:color="auto"/>
          </w:divBdr>
          <w:divsChild>
            <w:div w:id="412287893">
              <w:marLeft w:val="-75"/>
              <w:marRight w:val="0"/>
              <w:marTop w:val="30"/>
              <w:marBottom w:val="30"/>
              <w:divBdr>
                <w:top w:val="none" w:sz="0" w:space="0" w:color="auto"/>
                <w:left w:val="none" w:sz="0" w:space="0" w:color="auto"/>
                <w:bottom w:val="none" w:sz="0" w:space="0" w:color="auto"/>
                <w:right w:val="none" w:sz="0" w:space="0" w:color="auto"/>
              </w:divBdr>
              <w:divsChild>
                <w:div w:id="4136699">
                  <w:marLeft w:val="0"/>
                  <w:marRight w:val="0"/>
                  <w:marTop w:val="0"/>
                  <w:marBottom w:val="0"/>
                  <w:divBdr>
                    <w:top w:val="none" w:sz="0" w:space="0" w:color="auto"/>
                    <w:left w:val="none" w:sz="0" w:space="0" w:color="auto"/>
                    <w:bottom w:val="none" w:sz="0" w:space="0" w:color="auto"/>
                    <w:right w:val="none" w:sz="0" w:space="0" w:color="auto"/>
                  </w:divBdr>
                  <w:divsChild>
                    <w:div w:id="986057579">
                      <w:marLeft w:val="0"/>
                      <w:marRight w:val="0"/>
                      <w:marTop w:val="0"/>
                      <w:marBottom w:val="0"/>
                      <w:divBdr>
                        <w:top w:val="none" w:sz="0" w:space="0" w:color="auto"/>
                        <w:left w:val="none" w:sz="0" w:space="0" w:color="auto"/>
                        <w:bottom w:val="none" w:sz="0" w:space="0" w:color="auto"/>
                        <w:right w:val="none" w:sz="0" w:space="0" w:color="auto"/>
                      </w:divBdr>
                    </w:div>
                  </w:divsChild>
                </w:div>
                <w:div w:id="216286970">
                  <w:marLeft w:val="0"/>
                  <w:marRight w:val="0"/>
                  <w:marTop w:val="0"/>
                  <w:marBottom w:val="0"/>
                  <w:divBdr>
                    <w:top w:val="none" w:sz="0" w:space="0" w:color="auto"/>
                    <w:left w:val="none" w:sz="0" w:space="0" w:color="auto"/>
                    <w:bottom w:val="none" w:sz="0" w:space="0" w:color="auto"/>
                    <w:right w:val="none" w:sz="0" w:space="0" w:color="auto"/>
                  </w:divBdr>
                  <w:divsChild>
                    <w:div w:id="1964339752">
                      <w:marLeft w:val="0"/>
                      <w:marRight w:val="0"/>
                      <w:marTop w:val="0"/>
                      <w:marBottom w:val="0"/>
                      <w:divBdr>
                        <w:top w:val="none" w:sz="0" w:space="0" w:color="auto"/>
                        <w:left w:val="none" w:sz="0" w:space="0" w:color="auto"/>
                        <w:bottom w:val="none" w:sz="0" w:space="0" w:color="auto"/>
                        <w:right w:val="none" w:sz="0" w:space="0" w:color="auto"/>
                      </w:divBdr>
                    </w:div>
                  </w:divsChild>
                </w:div>
                <w:div w:id="368847863">
                  <w:marLeft w:val="0"/>
                  <w:marRight w:val="0"/>
                  <w:marTop w:val="0"/>
                  <w:marBottom w:val="0"/>
                  <w:divBdr>
                    <w:top w:val="none" w:sz="0" w:space="0" w:color="auto"/>
                    <w:left w:val="none" w:sz="0" w:space="0" w:color="auto"/>
                    <w:bottom w:val="none" w:sz="0" w:space="0" w:color="auto"/>
                    <w:right w:val="none" w:sz="0" w:space="0" w:color="auto"/>
                  </w:divBdr>
                  <w:divsChild>
                    <w:div w:id="453522963">
                      <w:marLeft w:val="0"/>
                      <w:marRight w:val="0"/>
                      <w:marTop w:val="0"/>
                      <w:marBottom w:val="0"/>
                      <w:divBdr>
                        <w:top w:val="none" w:sz="0" w:space="0" w:color="auto"/>
                        <w:left w:val="none" w:sz="0" w:space="0" w:color="auto"/>
                        <w:bottom w:val="none" w:sz="0" w:space="0" w:color="auto"/>
                        <w:right w:val="none" w:sz="0" w:space="0" w:color="auto"/>
                      </w:divBdr>
                    </w:div>
                  </w:divsChild>
                </w:div>
                <w:div w:id="455217372">
                  <w:marLeft w:val="0"/>
                  <w:marRight w:val="0"/>
                  <w:marTop w:val="0"/>
                  <w:marBottom w:val="0"/>
                  <w:divBdr>
                    <w:top w:val="none" w:sz="0" w:space="0" w:color="auto"/>
                    <w:left w:val="none" w:sz="0" w:space="0" w:color="auto"/>
                    <w:bottom w:val="none" w:sz="0" w:space="0" w:color="auto"/>
                    <w:right w:val="none" w:sz="0" w:space="0" w:color="auto"/>
                  </w:divBdr>
                  <w:divsChild>
                    <w:div w:id="728844914">
                      <w:marLeft w:val="0"/>
                      <w:marRight w:val="0"/>
                      <w:marTop w:val="0"/>
                      <w:marBottom w:val="0"/>
                      <w:divBdr>
                        <w:top w:val="none" w:sz="0" w:space="0" w:color="auto"/>
                        <w:left w:val="none" w:sz="0" w:space="0" w:color="auto"/>
                        <w:bottom w:val="none" w:sz="0" w:space="0" w:color="auto"/>
                        <w:right w:val="none" w:sz="0" w:space="0" w:color="auto"/>
                      </w:divBdr>
                    </w:div>
                  </w:divsChild>
                </w:div>
                <w:div w:id="876624896">
                  <w:marLeft w:val="0"/>
                  <w:marRight w:val="0"/>
                  <w:marTop w:val="0"/>
                  <w:marBottom w:val="0"/>
                  <w:divBdr>
                    <w:top w:val="none" w:sz="0" w:space="0" w:color="auto"/>
                    <w:left w:val="none" w:sz="0" w:space="0" w:color="auto"/>
                    <w:bottom w:val="none" w:sz="0" w:space="0" w:color="auto"/>
                    <w:right w:val="none" w:sz="0" w:space="0" w:color="auto"/>
                  </w:divBdr>
                  <w:divsChild>
                    <w:div w:id="643698674">
                      <w:marLeft w:val="0"/>
                      <w:marRight w:val="0"/>
                      <w:marTop w:val="0"/>
                      <w:marBottom w:val="0"/>
                      <w:divBdr>
                        <w:top w:val="none" w:sz="0" w:space="0" w:color="auto"/>
                        <w:left w:val="none" w:sz="0" w:space="0" w:color="auto"/>
                        <w:bottom w:val="none" w:sz="0" w:space="0" w:color="auto"/>
                        <w:right w:val="none" w:sz="0" w:space="0" w:color="auto"/>
                      </w:divBdr>
                    </w:div>
                  </w:divsChild>
                </w:div>
                <w:div w:id="1362625831">
                  <w:marLeft w:val="0"/>
                  <w:marRight w:val="0"/>
                  <w:marTop w:val="0"/>
                  <w:marBottom w:val="0"/>
                  <w:divBdr>
                    <w:top w:val="none" w:sz="0" w:space="0" w:color="auto"/>
                    <w:left w:val="none" w:sz="0" w:space="0" w:color="auto"/>
                    <w:bottom w:val="none" w:sz="0" w:space="0" w:color="auto"/>
                    <w:right w:val="none" w:sz="0" w:space="0" w:color="auto"/>
                  </w:divBdr>
                  <w:divsChild>
                    <w:div w:id="253511160">
                      <w:marLeft w:val="0"/>
                      <w:marRight w:val="0"/>
                      <w:marTop w:val="0"/>
                      <w:marBottom w:val="0"/>
                      <w:divBdr>
                        <w:top w:val="none" w:sz="0" w:space="0" w:color="auto"/>
                        <w:left w:val="none" w:sz="0" w:space="0" w:color="auto"/>
                        <w:bottom w:val="none" w:sz="0" w:space="0" w:color="auto"/>
                        <w:right w:val="none" w:sz="0" w:space="0" w:color="auto"/>
                      </w:divBdr>
                    </w:div>
                  </w:divsChild>
                </w:div>
                <w:div w:id="1453986570">
                  <w:marLeft w:val="0"/>
                  <w:marRight w:val="0"/>
                  <w:marTop w:val="0"/>
                  <w:marBottom w:val="0"/>
                  <w:divBdr>
                    <w:top w:val="none" w:sz="0" w:space="0" w:color="auto"/>
                    <w:left w:val="none" w:sz="0" w:space="0" w:color="auto"/>
                    <w:bottom w:val="none" w:sz="0" w:space="0" w:color="auto"/>
                    <w:right w:val="none" w:sz="0" w:space="0" w:color="auto"/>
                  </w:divBdr>
                  <w:divsChild>
                    <w:div w:id="1769497562">
                      <w:marLeft w:val="0"/>
                      <w:marRight w:val="0"/>
                      <w:marTop w:val="0"/>
                      <w:marBottom w:val="0"/>
                      <w:divBdr>
                        <w:top w:val="none" w:sz="0" w:space="0" w:color="auto"/>
                        <w:left w:val="none" w:sz="0" w:space="0" w:color="auto"/>
                        <w:bottom w:val="none" w:sz="0" w:space="0" w:color="auto"/>
                        <w:right w:val="none" w:sz="0" w:space="0" w:color="auto"/>
                      </w:divBdr>
                    </w:div>
                  </w:divsChild>
                </w:div>
                <w:div w:id="1616642920">
                  <w:marLeft w:val="0"/>
                  <w:marRight w:val="0"/>
                  <w:marTop w:val="0"/>
                  <w:marBottom w:val="0"/>
                  <w:divBdr>
                    <w:top w:val="none" w:sz="0" w:space="0" w:color="auto"/>
                    <w:left w:val="none" w:sz="0" w:space="0" w:color="auto"/>
                    <w:bottom w:val="none" w:sz="0" w:space="0" w:color="auto"/>
                    <w:right w:val="none" w:sz="0" w:space="0" w:color="auto"/>
                  </w:divBdr>
                  <w:divsChild>
                    <w:div w:id="192722978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746221027">
          <w:marLeft w:val="0"/>
          <w:marRight w:val="0"/>
          <w:marTop w:val="0"/>
          <w:marBottom w:val="0"/>
          <w:divBdr>
            <w:top w:val="none" w:sz="0" w:space="0" w:color="auto"/>
            <w:left w:val="none" w:sz="0" w:space="0" w:color="auto"/>
            <w:bottom w:val="none" w:sz="0" w:space="0" w:color="auto"/>
            <w:right w:val="none" w:sz="0" w:space="0" w:color="auto"/>
          </w:divBdr>
          <w:divsChild>
            <w:div w:id="1076777972">
              <w:marLeft w:val="-75"/>
              <w:marRight w:val="0"/>
              <w:marTop w:val="30"/>
              <w:marBottom w:val="30"/>
              <w:divBdr>
                <w:top w:val="none" w:sz="0" w:space="0" w:color="auto"/>
                <w:left w:val="none" w:sz="0" w:space="0" w:color="auto"/>
                <w:bottom w:val="none" w:sz="0" w:space="0" w:color="auto"/>
                <w:right w:val="none" w:sz="0" w:space="0" w:color="auto"/>
              </w:divBdr>
              <w:divsChild>
                <w:div w:id="512034369">
                  <w:marLeft w:val="0"/>
                  <w:marRight w:val="0"/>
                  <w:marTop w:val="0"/>
                  <w:marBottom w:val="0"/>
                  <w:divBdr>
                    <w:top w:val="none" w:sz="0" w:space="0" w:color="auto"/>
                    <w:left w:val="none" w:sz="0" w:space="0" w:color="auto"/>
                    <w:bottom w:val="none" w:sz="0" w:space="0" w:color="auto"/>
                    <w:right w:val="none" w:sz="0" w:space="0" w:color="auto"/>
                  </w:divBdr>
                  <w:divsChild>
                    <w:div w:id="991644274">
                      <w:marLeft w:val="0"/>
                      <w:marRight w:val="0"/>
                      <w:marTop w:val="0"/>
                      <w:marBottom w:val="0"/>
                      <w:divBdr>
                        <w:top w:val="none" w:sz="0" w:space="0" w:color="auto"/>
                        <w:left w:val="none" w:sz="0" w:space="0" w:color="auto"/>
                        <w:bottom w:val="none" w:sz="0" w:space="0" w:color="auto"/>
                        <w:right w:val="none" w:sz="0" w:space="0" w:color="auto"/>
                      </w:divBdr>
                    </w:div>
                  </w:divsChild>
                </w:div>
                <w:div w:id="659501381">
                  <w:marLeft w:val="0"/>
                  <w:marRight w:val="0"/>
                  <w:marTop w:val="0"/>
                  <w:marBottom w:val="0"/>
                  <w:divBdr>
                    <w:top w:val="none" w:sz="0" w:space="0" w:color="auto"/>
                    <w:left w:val="none" w:sz="0" w:space="0" w:color="auto"/>
                    <w:bottom w:val="none" w:sz="0" w:space="0" w:color="auto"/>
                    <w:right w:val="none" w:sz="0" w:space="0" w:color="auto"/>
                  </w:divBdr>
                  <w:divsChild>
                    <w:div w:id="1207184928">
                      <w:marLeft w:val="0"/>
                      <w:marRight w:val="0"/>
                      <w:marTop w:val="0"/>
                      <w:marBottom w:val="0"/>
                      <w:divBdr>
                        <w:top w:val="none" w:sz="0" w:space="0" w:color="auto"/>
                        <w:left w:val="none" w:sz="0" w:space="0" w:color="auto"/>
                        <w:bottom w:val="none" w:sz="0" w:space="0" w:color="auto"/>
                        <w:right w:val="none" w:sz="0" w:space="0" w:color="auto"/>
                      </w:divBdr>
                    </w:div>
                  </w:divsChild>
                </w:div>
                <w:div w:id="888568629">
                  <w:marLeft w:val="0"/>
                  <w:marRight w:val="0"/>
                  <w:marTop w:val="0"/>
                  <w:marBottom w:val="0"/>
                  <w:divBdr>
                    <w:top w:val="none" w:sz="0" w:space="0" w:color="auto"/>
                    <w:left w:val="none" w:sz="0" w:space="0" w:color="auto"/>
                    <w:bottom w:val="none" w:sz="0" w:space="0" w:color="auto"/>
                    <w:right w:val="none" w:sz="0" w:space="0" w:color="auto"/>
                  </w:divBdr>
                  <w:divsChild>
                    <w:div w:id="1719740230">
                      <w:marLeft w:val="0"/>
                      <w:marRight w:val="0"/>
                      <w:marTop w:val="0"/>
                      <w:marBottom w:val="0"/>
                      <w:divBdr>
                        <w:top w:val="none" w:sz="0" w:space="0" w:color="auto"/>
                        <w:left w:val="none" w:sz="0" w:space="0" w:color="auto"/>
                        <w:bottom w:val="none" w:sz="0" w:space="0" w:color="auto"/>
                        <w:right w:val="none" w:sz="0" w:space="0" w:color="auto"/>
                      </w:divBdr>
                    </w:div>
                  </w:divsChild>
                </w:div>
                <w:div w:id="1061751721">
                  <w:marLeft w:val="0"/>
                  <w:marRight w:val="0"/>
                  <w:marTop w:val="0"/>
                  <w:marBottom w:val="0"/>
                  <w:divBdr>
                    <w:top w:val="none" w:sz="0" w:space="0" w:color="auto"/>
                    <w:left w:val="none" w:sz="0" w:space="0" w:color="auto"/>
                    <w:bottom w:val="none" w:sz="0" w:space="0" w:color="auto"/>
                    <w:right w:val="none" w:sz="0" w:space="0" w:color="auto"/>
                  </w:divBdr>
                  <w:divsChild>
                    <w:div w:id="1158888510">
                      <w:marLeft w:val="0"/>
                      <w:marRight w:val="0"/>
                      <w:marTop w:val="0"/>
                      <w:marBottom w:val="0"/>
                      <w:divBdr>
                        <w:top w:val="none" w:sz="0" w:space="0" w:color="auto"/>
                        <w:left w:val="none" w:sz="0" w:space="0" w:color="auto"/>
                        <w:bottom w:val="none" w:sz="0" w:space="0" w:color="auto"/>
                        <w:right w:val="none" w:sz="0" w:space="0" w:color="auto"/>
                      </w:divBdr>
                    </w:div>
                  </w:divsChild>
                </w:div>
                <w:div w:id="1443187298">
                  <w:marLeft w:val="0"/>
                  <w:marRight w:val="0"/>
                  <w:marTop w:val="0"/>
                  <w:marBottom w:val="0"/>
                  <w:divBdr>
                    <w:top w:val="none" w:sz="0" w:space="0" w:color="auto"/>
                    <w:left w:val="none" w:sz="0" w:space="0" w:color="auto"/>
                    <w:bottom w:val="none" w:sz="0" w:space="0" w:color="auto"/>
                    <w:right w:val="none" w:sz="0" w:space="0" w:color="auto"/>
                  </w:divBdr>
                  <w:divsChild>
                    <w:div w:id="337461108">
                      <w:marLeft w:val="0"/>
                      <w:marRight w:val="0"/>
                      <w:marTop w:val="0"/>
                      <w:marBottom w:val="0"/>
                      <w:divBdr>
                        <w:top w:val="none" w:sz="0" w:space="0" w:color="auto"/>
                        <w:left w:val="none" w:sz="0" w:space="0" w:color="auto"/>
                        <w:bottom w:val="none" w:sz="0" w:space="0" w:color="auto"/>
                        <w:right w:val="none" w:sz="0" w:space="0" w:color="auto"/>
                      </w:divBdr>
                    </w:div>
                  </w:divsChild>
                </w:div>
                <w:div w:id="1524054739">
                  <w:marLeft w:val="0"/>
                  <w:marRight w:val="0"/>
                  <w:marTop w:val="0"/>
                  <w:marBottom w:val="0"/>
                  <w:divBdr>
                    <w:top w:val="none" w:sz="0" w:space="0" w:color="auto"/>
                    <w:left w:val="none" w:sz="0" w:space="0" w:color="auto"/>
                    <w:bottom w:val="none" w:sz="0" w:space="0" w:color="auto"/>
                    <w:right w:val="none" w:sz="0" w:space="0" w:color="auto"/>
                  </w:divBdr>
                  <w:divsChild>
                    <w:div w:id="1157262469">
                      <w:marLeft w:val="0"/>
                      <w:marRight w:val="0"/>
                      <w:marTop w:val="0"/>
                      <w:marBottom w:val="0"/>
                      <w:divBdr>
                        <w:top w:val="none" w:sz="0" w:space="0" w:color="auto"/>
                        <w:left w:val="none" w:sz="0" w:space="0" w:color="auto"/>
                        <w:bottom w:val="none" w:sz="0" w:space="0" w:color="auto"/>
                        <w:right w:val="none" w:sz="0" w:space="0" w:color="auto"/>
                      </w:divBdr>
                    </w:div>
                  </w:divsChild>
                </w:div>
                <w:div w:id="1897232968">
                  <w:marLeft w:val="0"/>
                  <w:marRight w:val="0"/>
                  <w:marTop w:val="0"/>
                  <w:marBottom w:val="0"/>
                  <w:divBdr>
                    <w:top w:val="none" w:sz="0" w:space="0" w:color="auto"/>
                    <w:left w:val="none" w:sz="0" w:space="0" w:color="auto"/>
                    <w:bottom w:val="none" w:sz="0" w:space="0" w:color="auto"/>
                    <w:right w:val="none" w:sz="0" w:space="0" w:color="auto"/>
                  </w:divBdr>
                  <w:divsChild>
                    <w:div w:id="1126583311">
                      <w:marLeft w:val="0"/>
                      <w:marRight w:val="0"/>
                      <w:marTop w:val="0"/>
                      <w:marBottom w:val="0"/>
                      <w:divBdr>
                        <w:top w:val="none" w:sz="0" w:space="0" w:color="auto"/>
                        <w:left w:val="none" w:sz="0" w:space="0" w:color="auto"/>
                        <w:bottom w:val="none" w:sz="0" w:space="0" w:color="auto"/>
                        <w:right w:val="none" w:sz="0" w:space="0" w:color="auto"/>
                      </w:divBdr>
                    </w:div>
                  </w:divsChild>
                </w:div>
                <w:div w:id="1939872682">
                  <w:marLeft w:val="0"/>
                  <w:marRight w:val="0"/>
                  <w:marTop w:val="0"/>
                  <w:marBottom w:val="0"/>
                  <w:divBdr>
                    <w:top w:val="none" w:sz="0" w:space="0" w:color="auto"/>
                    <w:left w:val="none" w:sz="0" w:space="0" w:color="auto"/>
                    <w:bottom w:val="none" w:sz="0" w:space="0" w:color="auto"/>
                    <w:right w:val="none" w:sz="0" w:space="0" w:color="auto"/>
                  </w:divBdr>
                  <w:divsChild>
                    <w:div w:id="131205373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781561229">
          <w:marLeft w:val="0"/>
          <w:marRight w:val="0"/>
          <w:marTop w:val="0"/>
          <w:marBottom w:val="0"/>
          <w:divBdr>
            <w:top w:val="none" w:sz="0" w:space="0" w:color="auto"/>
            <w:left w:val="none" w:sz="0" w:space="0" w:color="auto"/>
            <w:bottom w:val="none" w:sz="0" w:space="0" w:color="auto"/>
            <w:right w:val="none" w:sz="0" w:space="0" w:color="auto"/>
          </w:divBdr>
        </w:div>
        <w:div w:id="1796749384">
          <w:marLeft w:val="0"/>
          <w:marRight w:val="0"/>
          <w:marTop w:val="0"/>
          <w:marBottom w:val="0"/>
          <w:divBdr>
            <w:top w:val="none" w:sz="0" w:space="0" w:color="auto"/>
            <w:left w:val="none" w:sz="0" w:space="0" w:color="auto"/>
            <w:bottom w:val="none" w:sz="0" w:space="0" w:color="auto"/>
            <w:right w:val="none" w:sz="0" w:space="0" w:color="auto"/>
          </w:divBdr>
          <w:divsChild>
            <w:div w:id="233663431">
              <w:marLeft w:val="0"/>
              <w:marRight w:val="0"/>
              <w:marTop w:val="0"/>
              <w:marBottom w:val="0"/>
              <w:divBdr>
                <w:top w:val="none" w:sz="0" w:space="0" w:color="auto"/>
                <w:left w:val="none" w:sz="0" w:space="0" w:color="auto"/>
                <w:bottom w:val="none" w:sz="0" w:space="0" w:color="auto"/>
                <w:right w:val="none" w:sz="0" w:space="0" w:color="auto"/>
              </w:divBdr>
            </w:div>
            <w:div w:id="565457136">
              <w:marLeft w:val="0"/>
              <w:marRight w:val="0"/>
              <w:marTop w:val="0"/>
              <w:marBottom w:val="0"/>
              <w:divBdr>
                <w:top w:val="none" w:sz="0" w:space="0" w:color="auto"/>
                <w:left w:val="none" w:sz="0" w:space="0" w:color="auto"/>
                <w:bottom w:val="none" w:sz="0" w:space="0" w:color="auto"/>
                <w:right w:val="none" w:sz="0" w:space="0" w:color="auto"/>
              </w:divBdr>
            </w:div>
            <w:div w:id="725837410">
              <w:marLeft w:val="0"/>
              <w:marRight w:val="0"/>
              <w:marTop w:val="0"/>
              <w:marBottom w:val="0"/>
              <w:divBdr>
                <w:top w:val="none" w:sz="0" w:space="0" w:color="auto"/>
                <w:left w:val="none" w:sz="0" w:space="0" w:color="auto"/>
                <w:bottom w:val="none" w:sz="0" w:space="0" w:color="auto"/>
                <w:right w:val="none" w:sz="0" w:space="0" w:color="auto"/>
              </w:divBdr>
            </w:div>
            <w:div w:id="1414738515">
              <w:marLeft w:val="0"/>
              <w:marRight w:val="0"/>
              <w:marTop w:val="0"/>
              <w:marBottom w:val="0"/>
              <w:divBdr>
                <w:top w:val="none" w:sz="0" w:space="0" w:color="auto"/>
                <w:left w:val="none" w:sz="0" w:space="0" w:color="auto"/>
                <w:bottom w:val="none" w:sz="0" w:space="0" w:color="auto"/>
                <w:right w:val="none" w:sz="0" w:space="0" w:color="auto"/>
              </w:divBdr>
            </w:div>
            <w:div w:id="1569924950">
              <w:marLeft w:val="0"/>
              <w:marRight w:val="0"/>
              <w:marTop w:val="0"/>
              <w:marBottom w:val="0"/>
              <w:divBdr>
                <w:top w:val="none" w:sz="0" w:space="0" w:color="auto"/>
                <w:left w:val="none" w:sz="0" w:space="0" w:color="auto"/>
                <w:bottom w:val="none" w:sz="0" w:space="0" w:color="auto"/>
                <w:right w:val="none" w:sz="0" w:space="0" w:color="auto"/>
              </w:divBdr>
            </w:div>
            <w:div w:id="2106339994">
              <w:marLeft w:val="0"/>
              <w:marRight w:val="0"/>
              <w:marTop w:val="0"/>
              <w:marBottom w:val="0"/>
              <w:divBdr>
                <w:top w:val="none" w:sz="0" w:space="0" w:color="auto"/>
                <w:left w:val="none" w:sz="0" w:space="0" w:color="auto"/>
                <w:bottom w:val="none" w:sz="0" w:space="0" w:color="auto"/>
                <w:right w:val="none" w:sz="0" w:space="0" w:color="auto"/>
              </w:divBdr>
            </w:div>
          </w:divsChild>
        </w:div>
        <w:div w:id="1827354981">
          <w:marLeft w:val="0"/>
          <w:marRight w:val="0"/>
          <w:marTop w:val="0"/>
          <w:marBottom w:val="0"/>
          <w:divBdr>
            <w:top w:val="none" w:sz="0" w:space="0" w:color="auto"/>
            <w:left w:val="none" w:sz="0" w:space="0" w:color="auto"/>
            <w:bottom w:val="none" w:sz="0" w:space="0" w:color="auto"/>
            <w:right w:val="none" w:sz="0" w:space="0" w:color="auto"/>
          </w:divBdr>
        </w:div>
        <w:div w:id="1863011736">
          <w:marLeft w:val="0"/>
          <w:marRight w:val="0"/>
          <w:marTop w:val="0"/>
          <w:marBottom w:val="0"/>
          <w:divBdr>
            <w:top w:val="none" w:sz="0" w:space="0" w:color="auto"/>
            <w:left w:val="none" w:sz="0" w:space="0" w:color="auto"/>
            <w:bottom w:val="none" w:sz="0" w:space="0" w:color="auto"/>
            <w:right w:val="none" w:sz="0" w:space="0" w:color="auto"/>
          </w:divBdr>
          <w:divsChild>
            <w:div w:id="1032070786">
              <w:marLeft w:val="-75"/>
              <w:marRight w:val="0"/>
              <w:marTop w:val="30"/>
              <w:marBottom w:val="30"/>
              <w:divBdr>
                <w:top w:val="none" w:sz="0" w:space="0" w:color="auto"/>
                <w:left w:val="none" w:sz="0" w:space="0" w:color="auto"/>
                <w:bottom w:val="none" w:sz="0" w:space="0" w:color="auto"/>
                <w:right w:val="none" w:sz="0" w:space="0" w:color="auto"/>
              </w:divBdr>
              <w:divsChild>
                <w:div w:id="100877795">
                  <w:marLeft w:val="0"/>
                  <w:marRight w:val="0"/>
                  <w:marTop w:val="0"/>
                  <w:marBottom w:val="0"/>
                  <w:divBdr>
                    <w:top w:val="none" w:sz="0" w:space="0" w:color="auto"/>
                    <w:left w:val="none" w:sz="0" w:space="0" w:color="auto"/>
                    <w:bottom w:val="none" w:sz="0" w:space="0" w:color="auto"/>
                    <w:right w:val="none" w:sz="0" w:space="0" w:color="auto"/>
                  </w:divBdr>
                  <w:divsChild>
                    <w:div w:id="710960982">
                      <w:marLeft w:val="0"/>
                      <w:marRight w:val="0"/>
                      <w:marTop w:val="0"/>
                      <w:marBottom w:val="0"/>
                      <w:divBdr>
                        <w:top w:val="none" w:sz="0" w:space="0" w:color="auto"/>
                        <w:left w:val="none" w:sz="0" w:space="0" w:color="auto"/>
                        <w:bottom w:val="none" w:sz="0" w:space="0" w:color="auto"/>
                        <w:right w:val="none" w:sz="0" w:space="0" w:color="auto"/>
                      </w:divBdr>
                    </w:div>
                  </w:divsChild>
                </w:div>
                <w:div w:id="155609228">
                  <w:marLeft w:val="0"/>
                  <w:marRight w:val="0"/>
                  <w:marTop w:val="0"/>
                  <w:marBottom w:val="0"/>
                  <w:divBdr>
                    <w:top w:val="none" w:sz="0" w:space="0" w:color="auto"/>
                    <w:left w:val="none" w:sz="0" w:space="0" w:color="auto"/>
                    <w:bottom w:val="none" w:sz="0" w:space="0" w:color="auto"/>
                    <w:right w:val="none" w:sz="0" w:space="0" w:color="auto"/>
                  </w:divBdr>
                  <w:divsChild>
                    <w:div w:id="903561221">
                      <w:marLeft w:val="0"/>
                      <w:marRight w:val="0"/>
                      <w:marTop w:val="0"/>
                      <w:marBottom w:val="0"/>
                      <w:divBdr>
                        <w:top w:val="none" w:sz="0" w:space="0" w:color="auto"/>
                        <w:left w:val="none" w:sz="0" w:space="0" w:color="auto"/>
                        <w:bottom w:val="none" w:sz="0" w:space="0" w:color="auto"/>
                        <w:right w:val="none" w:sz="0" w:space="0" w:color="auto"/>
                      </w:divBdr>
                    </w:div>
                  </w:divsChild>
                </w:div>
                <w:div w:id="271013805">
                  <w:marLeft w:val="0"/>
                  <w:marRight w:val="0"/>
                  <w:marTop w:val="0"/>
                  <w:marBottom w:val="0"/>
                  <w:divBdr>
                    <w:top w:val="none" w:sz="0" w:space="0" w:color="auto"/>
                    <w:left w:val="none" w:sz="0" w:space="0" w:color="auto"/>
                    <w:bottom w:val="none" w:sz="0" w:space="0" w:color="auto"/>
                    <w:right w:val="none" w:sz="0" w:space="0" w:color="auto"/>
                  </w:divBdr>
                  <w:divsChild>
                    <w:div w:id="191579912">
                      <w:marLeft w:val="0"/>
                      <w:marRight w:val="0"/>
                      <w:marTop w:val="0"/>
                      <w:marBottom w:val="0"/>
                      <w:divBdr>
                        <w:top w:val="none" w:sz="0" w:space="0" w:color="auto"/>
                        <w:left w:val="none" w:sz="0" w:space="0" w:color="auto"/>
                        <w:bottom w:val="none" w:sz="0" w:space="0" w:color="auto"/>
                        <w:right w:val="none" w:sz="0" w:space="0" w:color="auto"/>
                      </w:divBdr>
                    </w:div>
                  </w:divsChild>
                </w:div>
                <w:div w:id="405687136">
                  <w:marLeft w:val="0"/>
                  <w:marRight w:val="0"/>
                  <w:marTop w:val="0"/>
                  <w:marBottom w:val="0"/>
                  <w:divBdr>
                    <w:top w:val="none" w:sz="0" w:space="0" w:color="auto"/>
                    <w:left w:val="none" w:sz="0" w:space="0" w:color="auto"/>
                    <w:bottom w:val="none" w:sz="0" w:space="0" w:color="auto"/>
                    <w:right w:val="none" w:sz="0" w:space="0" w:color="auto"/>
                  </w:divBdr>
                  <w:divsChild>
                    <w:div w:id="2071073650">
                      <w:marLeft w:val="0"/>
                      <w:marRight w:val="0"/>
                      <w:marTop w:val="0"/>
                      <w:marBottom w:val="0"/>
                      <w:divBdr>
                        <w:top w:val="none" w:sz="0" w:space="0" w:color="auto"/>
                        <w:left w:val="none" w:sz="0" w:space="0" w:color="auto"/>
                        <w:bottom w:val="none" w:sz="0" w:space="0" w:color="auto"/>
                        <w:right w:val="none" w:sz="0" w:space="0" w:color="auto"/>
                      </w:divBdr>
                    </w:div>
                  </w:divsChild>
                </w:div>
                <w:div w:id="438724530">
                  <w:marLeft w:val="0"/>
                  <w:marRight w:val="0"/>
                  <w:marTop w:val="0"/>
                  <w:marBottom w:val="0"/>
                  <w:divBdr>
                    <w:top w:val="none" w:sz="0" w:space="0" w:color="auto"/>
                    <w:left w:val="none" w:sz="0" w:space="0" w:color="auto"/>
                    <w:bottom w:val="none" w:sz="0" w:space="0" w:color="auto"/>
                    <w:right w:val="none" w:sz="0" w:space="0" w:color="auto"/>
                  </w:divBdr>
                  <w:divsChild>
                    <w:div w:id="96869619">
                      <w:marLeft w:val="0"/>
                      <w:marRight w:val="0"/>
                      <w:marTop w:val="0"/>
                      <w:marBottom w:val="0"/>
                      <w:divBdr>
                        <w:top w:val="none" w:sz="0" w:space="0" w:color="auto"/>
                        <w:left w:val="none" w:sz="0" w:space="0" w:color="auto"/>
                        <w:bottom w:val="none" w:sz="0" w:space="0" w:color="auto"/>
                        <w:right w:val="none" w:sz="0" w:space="0" w:color="auto"/>
                      </w:divBdr>
                    </w:div>
                  </w:divsChild>
                </w:div>
                <w:div w:id="804783826">
                  <w:marLeft w:val="0"/>
                  <w:marRight w:val="0"/>
                  <w:marTop w:val="0"/>
                  <w:marBottom w:val="0"/>
                  <w:divBdr>
                    <w:top w:val="none" w:sz="0" w:space="0" w:color="auto"/>
                    <w:left w:val="none" w:sz="0" w:space="0" w:color="auto"/>
                    <w:bottom w:val="none" w:sz="0" w:space="0" w:color="auto"/>
                    <w:right w:val="none" w:sz="0" w:space="0" w:color="auto"/>
                  </w:divBdr>
                  <w:divsChild>
                    <w:div w:id="1379013464">
                      <w:marLeft w:val="0"/>
                      <w:marRight w:val="0"/>
                      <w:marTop w:val="0"/>
                      <w:marBottom w:val="0"/>
                      <w:divBdr>
                        <w:top w:val="none" w:sz="0" w:space="0" w:color="auto"/>
                        <w:left w:val="none" w:sz="0" w:space="0" w:color="auto"/>
                        <w:bottom w:val="none" w:sz="0" w:space="0" w:color="auto"/>
                        <w:right w:val="none" w:sz="0" w:space="0" w:color="auto"/>
                      </w:divBdr>
                    </w:div>
                  </w:divsChild>
                </w:div>
                <w:div w:id="933785424">
                  <w:marLeft w:val="0"/>
                  <w:marRight w:val="0"/>
                  <w:marTop w:val="0"/>
                  <w:marBottom w:val="0"/>
                  <w:divBdr>
                    <w:top w:val="none" w:sz="0" w:space="0" w:color="auto"/>
                    <w:left w:val="none" w:sz="0" w:space="0" w:color="auto"/>
                    <w:bottom w:val="none" w:sz="0" w:space="0" w:color="auto"/>
                    <w:right w:val="none" w:sz="0" w:space="0" w:color="auto"/>
                  </w:divBdr>
                  <w:divsChild>
                    <w:div w:id="742458500">
                      <w:marLeft w:val="0"/>
                      <w:marRight w:val="0"/>
                      <w:marTop w:val="0"/>
                      <w:marBottom w:val="0"/>
                      <w:divBdr>
                        <w:top w:val="none" w:sz="0" w:space="0" w:color="auto"/>
                        <w:left w:val="none" w:sz="0" w:space="0" w:color="auto"/>
                        <w:bottom w:val="none" w:sz="0" w:space="0" w:color="auto"/>
                        <w:right w:val="none" w:sz="0" w:space="0" w:color="auto"/>
                      </w:divBdr>
                    </w:div>
                    <w:div w:id="1463620884">
                      <w:marLeft w:val="0"/>
                      <w:marRight w:val="0"/>
                      <w:marTop w:val="0"/>
                      <w:marBottom w:val="0"/>
                      <w:divBdr>
                        <w:top w:val="none" w:sz="0" w:space="0" w:color="auto"/>
                        <w:left w:val="none" w:sz="0" w:space="0" w:color="auto"/>
                        <w:bottom w:val="none" w:sz="0" w:space="0" w:color="auto"/>
                        <w:right w:val="none" w:sz="0" w:space="0" w:color="auto"/>
                      </w:divBdr>
                    </w:div>
                  </w:divsChild>
                </w:div>
                <w:div w:id="1008215553">
                  <w:marLeft w:val="0"/>
                  <w:marRight w:val="0"/>
                  <w:marTop w:val="0"/>
                  <w:marBottom w:val="0"/>
                  <w:divBdr>
                    <w:top w:val="none" w:sz="0" w:space="0" w:color="auto"/>
                    <w:left w:val="none" w:sz="0" w:space="0" w:color="auto"/>
                    <w:bottom w:val="none" w:sz="0" w:space="0" w:color="auto"/>
                    <w:right w:val="none" w:sz="0" w:space="0" w:color="auto"/>
                  </w:divBdr>
                  <w:divsChild>
                    <w:div w:id="556207997">
                      <w:marLeft w:val="0"/>
                      <w:marRight w:val="0"/>
                      <w:marTop w:val="0"/>
                      <w:marBottom w:val="0"/>
                      <w:divBdr>
                        <w:top w:val="none" w:sz="0" w:space="0" w:color="auto"/>
                        <w:left w:val="none" w:sz="0" w:space="0" w:color="auto"/>
                        <w:bottom w:val="none" w:sz="0" w:space="0" w:color="auto"/>
                        <w:right w:val="none" w:sz="0" w:space="0" w:color="auto"/>
                      </w:divBdr>
                    </w:div>
                  </w:divsChild>
                </w:div>
                <w:div w:id="1023241071">
                  <w:marLeft w:val="0"/>
                  <w:marRight w:val="0"/>
                  <w:marTop w:val="0"/>
                  <w:marBottom w:val="0"/>
                  <w:divBdr>
                    <w:top w:val="none" w:sz="0" w:space="0" w:color="auto"/>
                    <w:left w:val="none" w:sz="0" w:space="0" w:color="auto"/>
                    <w:bottom w:val="none" w:sz="0" w:space="0" w:color="auto"/>
                    <w:right w:val="none" w:sz="0" w:space="0" w:color="auto"/>
                  </w:divBdr>
                  <w:divsChild>
                    <w:div w:id="1045908468">
                      <w:marLeft w:val="0"/>
                      <w:marRight w:val="0"/>
                      <w:marTop w:val="0"/>
                      <w:marBottom w:val="0"/>
                      <w:divBdr>
                        <w:top w:val="none" w:sz="0" w:space="0" w:color="auto"/>
                        <w:left w:val="none" w:sz="0" w:space="0" w:color="auto"/>
                        <w:bottom w:val="none" w:sz="0" w:space="0" w:color="auto"/>
                        <w:right w:val="none" w:sz="0" w:space="0" w:color="auto"/>
                      </w:divBdr>
                    </w:div>
                    <w:div w:id="1655797026">
                      <w:marLeft w:val="0"/>
                      <w:marRight w:val="0"/>
                      <w:marTop w:val="0"/>
                      <w:marBottom w:val="0"/>
                      <w:divBdr>
                        <w:top w:val="none" w:sz="0" w:space="0" w:color="auto"/>
                        <w:left w:val="none" w:sz="0" w:space="0" w:color="auto"/>
                        <w:bottom w:val="none" w:sz="0" w:space="0" w:color="auto"/>
                        <w:right w:val="none" w:sz="0" w:space="0" w:color="auto"/>
                      </w:divBdr>
                    </w:div>
                    <w:div w:id="1746804509">
                      <w:marLeft w:val="0"/>
                      <w:marRight w:val="0"/>
                      <w:marTop w:val="0"/>
                      <w:marBottom w:val="0"/>
                      <w:divBdr>
                        <w:top w:val="none" w:sz="0" w:space="0" w:color="auto"/>
                        <w:left w:val="none" w:sz="0" w:space="0" w:color="auto"/>
                        <w:bottom w:val="none" w:sz="0" w:space="0" w:color="auto"/>
                        <w:right w:val="none" w:sz="0" w:space="0" w:color="auto"/>
                      </w:divBdr>
                    </w:div>
                  </w:divsChild>
                </w:div>
                <w:div w:id="1178733139">
                  <w:marLeft w:val="0"/>
                  <w:marRight w:val="0"/>
                  <w:marTop w:val="0"/>
                  <w:marBottom w:val="0"/>
                  <w:divBdr>
                    <w:top w:val="none" w:sz="0" w:space="0" w:color="auto"/>
                    <w:left w:val="none" w:sz="0" w:space="0" w:color="auto"/>
                    <w:bottom w:val="none" w:sz="0" w:space="0" w:color="auto"/>
                    <w:right w:val="none" w:sz="0" w:space="0" w:color="auto"/>
                  </w:divBdr>
                  <w:divsChild>
                    <w:div w:id="1101489945">
                      <w:marLeft w:val="0"/>
                      <w:marRight w:val="0"/>
                      <w:marTop w:val="0"/>
                      <w:marBottom w:val="0"/>
                      <w:divBdr>
                        <w:top w:val="none" w:sz="0" w:space="0" w:color="auto"/>
                        <w:left w:val="none" w:sz="0" w:space="0" w:color="auto"/>
                        <w:bottom w:val="none" w:sz="0" w:space="0" w:color="auto"/>
                        <w:right w:val="none" w:sz="0" w:space="0" w:color="auto"/>
                      </w:divBdr>
                    </w:div>
                    <w:div w:id="1379817281">
                      <w:marLeft w:val="0"/>
                      <w:marRight w:val="0"/>
                      <w:marTop w:val="0"/>
                      <w:marBottom w:val="0"/>
                      <w:divBdr>
                        <w:top w:val="none" w:sz="0" w:space="0" w:color="auto"/>
                        <w:left w:val="none" w:sz="0" w:space="0" w:color="auto"/>
                        <w:bottom w:val="none" w:sz="0" w:space="0" w:color="auto"/>
                        <w:right w:val="none" w:sz="0" w:space="0" w:color="auto"/>
                      </w:divBdr>
                    </w:div>
                    <w:div w:id="2028865368">
                      <w:marLeft w:val="0"/>
                      <w:marRight w:val="0"/>
                      <w:marTop w:val="0"/>
                      <w:marBottom w:val="0"/>
                      <w:divBdr>
                        <w:top w:val="none" w:sz="0" w:space="0" w:color="auto"/>
                        <w:left w:val="none" w:sz="0" w:space="0" w:color="auto"/>
                        <w:bottom w:val="none" w:sz="0" w:space="0" w:color="auto"/>
                        <w:right w:val="none" w:sz="0" w:space="0" w:color="auto"/>
                      </w:divBdr>
                    </w:div>
                  </w:divsChild>
                </w:div>
                <w:div w:id="1225490348">
                  <w:marLeft w:val="0"/>
                  <w:marRight w:val="0"/>
                  <w:marTop w:val="0"/>
                  <w:marBottom w:val="0"/>
                  <w:divBdr>
                    <w:top w:val="none" w:sz="0" w:space="0" w:color="auto"/>
                    <w:left w:val="none" w:sz="0" w:space="0" w:color="auto"/>
                    <w:bottom w:val="none" w:sz="0" w:space="0" w:color="auto"/>
                    <w:right w:val="none" w:sz="0" w:space="0" w:color="auto"/>
                  </w:divBdr>
                  <w:divsChild>
                    <w:div w:id="686298242">
                      <w:marLeft w:val="0"/>
                      <w:marRight w:val="0"/>
                      <w:marTop w:val="0"/>
                      <w:marBottom w:val="0"/>
                      <w:divBdr>
                        <w:top w:val="none" w:sz="0" w:space="0" w:color="auto"/>
                        <w:left w:val="none" w:sz="0" w:space="0" w:color="auto"/>
                        <w:bottom w:val="none" w:sz="0" w:space="0" w:color="auto"/>
                        <w:right w:val="none" w:sz="0" w:space="0" w:color="auto"/>
                      </w:divBdr>
                    </w:div>
                    <w:div w:id="1323124101">
                      <w:marLeft w:val="0"/>
                      <w:marRight w:val="0"/>
                      <w:marTop w:val="0"/>
                      <w:marBottom w:val="0"/>
                      <w:divBdr>
                        <w:top w:val="none" w:sz="0" w:space="0" w:color="auto"/>
                        <w:left w:val="none" w:sz="0" w:space="0" w:color="auto"/>
                        <w:bottom w:val="none" w:sz="0" w:space="0" w:color="auto"/>
                        <w:right w:val="none" w:sz="0" w:space="0" w:color="auto"/>
                      </w:divBdr>
                    </w:div>
                  </w:divsChild>
                </w:div>
                <w:div w:id="1284382728">
                  <w:marLeft w:val="0"/>
                  <w:marRight w:val="0"/>
                  <w:marTop w:val="0"/>
                  <w:marBottom w:val="0"/>
                  <w:divBdr>
                    <w:top w:val="none" w:sz="0" w:space="0" w:color="auto"/>
                    <w:left w:val="none" w:sz="0" w:space="0" w:color="auto"/>
                    <w:bottom w:val="none" w:sz="0" w:space="0" w:color="auto"/>
                    <w:right w:val="none" w:sz="0" w:space="0" w:color="auto"/>
                  </w:divBdr>
                  <w:divsChild>
                    <w:div w:id="8027337">
                      <w:marLeft w:val="0"/>
                      <w:marRight w:val="0"/>
                      <w:marTop w:val="0"/>
                      <w:marBottom w:val="0"/>
                      <w:divBdr>
                        <w:top w:val="none" w:sz="0" w:space="0" w:color="auto"/>
                        <w:left w:val="none" w:sz="0" w:space="0" w:color="auto"/>
                        <w:bottom w:val="none" w:sz="0" w:space="0" w:color="auto"/>
                        <w:right w:val="none" w:sz="0" w:space="0" w:color="auto"/>
                      </w:divBdr>
                    </w:div>
                  </w:divsChild>
                </w:div>
                <w:div w:id="1333216474">
                  <w:marLeft w:val="0"/>
                  <w:marRight w:val="0"/>
                  <w:marTop w:val="0"/>
                  <w:marBottom w:val="0"/>
                  <w:divBdr>
                    <w:top w:val="none" w:sz="0" w:space="0" w:color="auto"/>
                    <w:left w:val="none" w:sz="0" w:space="0" w:color="auto"/>
                    <w:bottom w:val="none" w:sz="0" w:space="0" w:color="auto"/>
                    <w:right w:val="none" w:sz="0" w:space="0" w:color="auto"/>
                  </w:divBdr>
                  <w:divsChild>
                    <w:div w:id="566458669">
                      <w:marLeft w:val="0"/>
                      <w:marRight w:val="0"/>
                      <w:marTop w:val="0"/>
                      <w:marBottom w:val="0"/>
                      <w:divBdr>
                        <w:top w:val="none" w:sz="0" w:space="0" w:color="auto"/>
                        <w:left w:val="none" w:sz="0" w:space="0" w:color="auto"/>
                        <w:bottom w:val="none" w:sz="0" w:space="0" w:color="auto"/>
                        <w:right w:val="none" w:sz="0" w:space="0" w:color="auto"/>
                      </w:divBdr>
                    </w:div>
                  </w:divsChild>
                </w:div>
                <w:div w:id="1378554586">
                  <w:marLeft w:val="0"/>
                  <w:marRight w:val="0"/>
                  <w:marTop w:val="0"/>
                  <w:marBottom w:val="0"/>
                  <w:divBdr>
                    <w:top w:val="none" w:sz="0" w:space="0" w:color="auto"/>
                    <w:left w:val="none" w:sz="0" w:space="0" w:color="auto"/>
                    <w:bottom w:val="none" w:sz="0" w:space="0" w:color="auto"/>
                    <w:right w:val="none" w:sz="0" w:space="0" w:color="auto"/>
                  </w:divBdr>
                  <w:divsChild>
                    <w:div w:id="1882937135">
                      <w:marLeft w:val="0"/>
                      <w:marRight w:val="0"/>
                      <w:marTop w:val="0"/>
                      <w:marBottom w:val="0"/>
                      <w:divBdr>
                        <w:top w:val="none" w:sz="0" w:space="0" w:color="auto"/>
                        <w:left w:val="none" w:sz="0" w:space="0" w:color="auto"/>
                        <w:bottom w:val="none" w:sz="0" w:space="0" w:color="auto"/>
                        <w:right w:val="none" w:sz="0" w:space="0" w:color="auto"/>
                      </w:divBdr>
                    </w:div>
                  </w:divsChild>
                </w:div>
                <w:div w:id="1530414939">
                  <w:marLeft w:val="0"/>
                  <w:marRight w:val="0"/>
                  <w:marTop w:val="0"/>
                  <w:marBottom w:val="0"/>
                  <w:divBdr>
                    <w:top w:val="none" w:sz="0" w:space="0" w:color="auto"/>
                    <w:left w:val="none" w:sz="0" w:space="0" w:color="auto"/>
                    <w:bottom w:val="none" w:sz="0" w:space="0" w:color="auto"/>
                    <w:right w:val="none" w:sz="0" w:space="0" w:color="auto"/>
                  </w:divBdr>
                  <w:divsChild>
                    <w:div w:id="1794593763">
                      <w:marLeft w:val="0"/>
                      <w:marRight w:val="0"/>
                      <w:marTop w:val="0"/>
                      <w:marBottom w:val="0"/>
                      <w:divBdr>
                        <w:top w:val="none" w:sz="0" w:space="0" w:color="auto"/>
                        <w:left w:val="none" w:sz="0" w:space="0" w:color="auto"/>
                        <w:bottom w:val="none" w:sz="0" w:space="0" w:color="auto"/>
                        <w:right w:val="none" w:sz="0" w:space="0" w:color="auto"/>
                      </w:divBdr>
                    </w:div>
                  </w:divsChild>
                </w:div>
                <w:div w:id="1605067554">
                  <w:marLeft w:val="0"/>
                  <w:marRight w:val="0"/>
                  <w:marTop w:val="0"/>
                  <w:marBottom w:val="0"/>
                  <w:divBdr>
                    <w:top w:val="none" w:sz="0" w:space="0" w:color="auto"/>
                    <w:left w:val="none" w:sz="0" w:space="0" w:color="auto"/>
                    <w:bottom w:val="none" w:sz="0" w:space="0" w:color="auto"/>
                    <w:right w:val="none" w:sz="0" w:space="0" w:color="auto"/>
                  </w:divBdr>
                  <w:divsChild>
                    <w:div w:id="673534027">
                      <w:marLeft w:val="0"/>
                      <w:marRight w:val="0"/>
                      <w:marTop w:val="0"/>
                      <w:marBottom w:val="0"/>
                      <w:divBdr>
                        <w:top w:val="none" w:sz="0" w:space="0" w:color="auto"/>
                        <w:left w:val="none" w:sz="0" w:space="0" w:color="auto"/>
                        <w:bottom w:val="none" w:sz="0" w:space="0" w:color="auto"/>
                        <w:right w:val="none" w:sz="0" w:space="0" w:color="auto"/>
                      </w:divBdr>
                    </w:div>
                  </w:divsChild>
                </w:div>
                <w:div w:id="1710714724">
                  <w:marLeft w:val="0"/>
                  <w:marRight w:val="0"/>
                  <w:marTop w:val="0"/>
                  <w:marBottom w:val="0"/>
                  <w:divBdr>
                    <w:top w:val="none" w:sz="0" w:space="0" w:color="auto"/>
                    <w:left w:val="none" w:sz="0" w:space="0" w:color="auto"/>
                    <w:bottom w:val="none" w:sz="0" w:space="0" w:color="auto"/>
                    <w:right w:val="none" w:sz="0" w:space="0" w:color="auto"/>
                  </w:divBdr>
                  <w:divsChild>
                    <w:div w:id="526598218">
                      <w:marLeft w:val="0"/>
                      <w:marRight w:val="0"/>
                      <w:marTop w:val="0"/>
                      <w:marBottom w:val="0"/>
                      <w:divBdr>
                        <w:top w:val="none" w:sz="0" w:space="0" w:color="auto"/>
                        <w:left w:val="none" w:sz="0" w:space="0" w:color="auto"/>
                        <w:bottom w:val="none" w:sz="0" w:space="0" w:color="auto"/>
                        <w:right w:val="none" w:sz="0" w:space="0" w:color="auto"/>
                      </w:divBdr>
                    </w:div>
                    <w:div w:id="958074448">
                      <w:marLeft w:val="0"/>
                      <w:marRight w:val="0"/>
                      <w:marTop w:val="0"/>
                      <w:marBottom w:val="0"/>
                      <w:divBdr>
                        <w:top w:val="none" w:sz="0" w:space="0" w:color="auto"/>
                        <w:left w:val="none" w:sz="0" w:space="0" w:color="auto"/>
                        <w:bottom w:val="none" w:sz="0" w:space="0" w:color="auto"/>
                        <w:right w:val="none" w:sz="0" w:space="0" w:color="auto"/>
                      </w:divBdr>
                    </w:div>
                  </w:divsChild>
                </w:div>
                <w:div w:id="1729918456">
                  <w:marLeft w:val="0"/>
                  <w:marRight w:val="0"/>
                  <w:marTop w:val="0"/>
                  <w:marBottom w:val="0"/>
                  <w:divBdr>
                    <w:top w:val="none" w:sz="0" w:space="0" w:color="auto"/>
                    <w:left w:val="none" w:sz="0" w:space="0" w:color="auto"/>
                    <w:bottom w:val="none" w:sz="0" w:space="0" w:color="auto"/>
                    <w:right w:val="none" w:sz="0" w:space="0" w:color="auto"/>
                  </w:divBdr>
                  <w:divsChild>
                    <w:div w:id="198322101">
                      <w:marLeft w:val="0"/>
                      <w:marRight w:val="0"/>
                      <w:marTop w:val="0"/>
                      <w:marBottom w:val="0"/>
                      <w:divBdr>
                        <w:top w:val="none" w:sz="0" w:space="0" w:color="auto"/>
                        <w:left w:val="none" w:sz="0" w:space="0" w:color="auto"/>
                        <w:bottom w:val="none" w:sz="0" w:space="0" w:color="auto"/>
                        <w:right w:val="none" w:sz="0" w:space="0" w:color="auto"/>
                      </w:divBdr>
                    </w:div>
                  </w:divsChild>
                </w:div>
                <w:div w:id="1798833565">
                  <w:marLeft w:val="0"/>
                  <w:marRight w:val="0"/>
                  <w:marTop w:val="0"/>
                  <w:marBottom w:val="0"/>
                  <w:divBdr>
                    <w:top w:val="none" w:sz="0" w:space="0" w:color="auto"/>
                    <w:left w:val="none" w:sz="0" w:space="0" w:color="auto"/>
                    <w:bottom w:val="none" w:sz="0" w:space="0" w:color="auto"/>
                    <w:right w:val="none" w:sz="0" w:space="0" w:color="auto"/>
                  </w:divBdr>
                  <w:divsChild>
                    <w:div w:id="1880975697">
                      <w:marLeft w:val="0"/>
                      <w:marRight w:val="0"/>
                      <w:marTop w:val="0"/>
                      <w:marBottom w:val="0"/>
                      <w:divBdr>
                        <w:top w:val="none" w:sz="0" w:space="0" w:color="auto"/>
                        <w:left w:val="none" w:sz="0" w:space="0" w:color="auto"/>
                        <w:bottom w:val="none" w:sz="0" w:space="0" w:color="auto"/>
                        <w:right w:val="none" w:sz="0" w:space="0" w:color="auto"/>
                      </w:divBdr>
                    </w:div>
                  </w:divsChild>
                </w:div>
                <w:div w:id="1804080709">
                  <w:marLeft w:val="0"/>
                  <w:marRight w:val="0"/>
                  <w:marTop w:val="0"/>
                  <w:marBottom w:val="0"/>
                  <w:divBdr>
                    <w:top w:val="none" w:sz="0" w:space="0" w:color="auto"/>
                    <w:left w:val="none" w:sz="0" w:space="0" w:color="auto"/>
                    <w:bottom w:val="none" w:sz="0" w:space="0" w:color="auto"/>
                    <w:right w:val="none" w:sz="0" w:space="0" w:color="auto"/>
                  </w:divBdr>
                  <w:divsChild>
                    <w:div w:id="479922770">
                      <w:marLeft w:val="0"/>
                      <w:marRight w:val="0"/>
                      <w:marTop w:val="0"/>
                      <w:marBottom w:val="0"/>
                      <w:divBdr>
                        <w:top w:val="none" w:sz="0" w:space="0" w:color="auto"/>
                        <w:left w:val="none" w:sz="0" w:space="0" w:color="auto"/>
                        <w:bottom w:val="none" w:sz="0" w:space="0" w:color="auto"/>
                        <w:right w:val="none" w:sz="0" w:space="0" w:color="auto"/>
                      </w:divBdr>
                    </w:div>
                  </w:divsChild>
                </w:div>
                <w:div w:id="1926066970">
                  <w:marLeft w:val="0"/>
                  <w:marRight w:val="0"/>
                  <w:marTop w:val="0"/>
                  <w:marBottom w:val="0"/>
                  <w:divBdr>
                    <w:top w:val="none" w:sz="0" w:space="0" w:color="auto"/>
                    <w:left w:val="none" w:sz="0" w:space="0" w:color="auto"/>
                    <w:bottom w:val="none" w:sz="0" w:space="0" w:color="auto"/>
                    <w:right w:val="none" w:sz="0" w:space="0" w:color="auto"/>
                  </w:divBdr>
                  <w:divsChild>
                    <w:div w:id="1416322721">
                      <w:marLeft w:val="0"/>
                      <w:marRight w:val="0"/>
                      <w:marTop w:val="0"/>
                      <w:marBottom w:val="0"/>
                      <w:divBdr>
                        <w:top w:val="none" w:sz="0" w:space="0" w:color="auto"/>
                        <w:left w:val="none" w:sz="0" w:space="0" w:color="auto"/>
                        <w:bottom w:val="none" w:sz="0" w:space="0" w:color="auto"/>
                        <w:right w:val="none" w:sz="0" w:space="0" w:color="auto"/>
                      </w:divBdr>
                    </w:div>
                    <w:div w:id="1971856002">
                      <w:marLeft w:val="0"/>
                      <w:marRight w:val="0"/>
                      <w:marTop w:val="0"/>
                      <w:marBottom w:val="0"/>
                      <w:divBdr>
                        <w:top w:val="none" w:sz="0" w:space="0" w:color="auto"/>
                        <w:left w:val="none" w:sz="0" w:space="0" w:color="auto"/>
                        <w:bottom w:val="none" w:sz="0" w:space="0" w:color="auto"/>
                        <w:right w:val="none" w:sz="0" w:space="0" w:color="auto"/>
                      </w:divBdr>
                    </w:div>
                  </w:divsChild>
                </w:div>
                <w:div w:id="2075856259">
                  <w:marLeft w:val="0"/>
                  <w:marRight w:val="0"/>
                  <w:marTop w:val="0"/>
                  <w:marBottom w:val="0"/>
                  <w:divBdr>
                    <w:top w:val="none" w:sz="0" w:space="0" w:color="auto"/>
                    <w:left w:val="none" w:sz="0" w:space="0" w:color="auto"/>
                    <w:bottom w:val="none" w:sz="0" w:space="0" w:color="auto"/>
                    <w:right w:val="none" w:sz="0" w:space="0" w:color="auto"/>
                  </w:divBdr>
                  <w:divsChild>
                    <w:div w:id="694966275">
                      <w:marLeft w:val="0"/>
                      <w:marRight w:val="0"/>
                      <w:marTop w:val="0"/>
                      <w:marBottom w:val="0"/>
                      <w:divBdr>
                        <w:top w:val="none" w:sz="0" w:space="0" w:color="auto"/>
                        <w:left w:val="none" w:sz="0" w:space="0" w:color="auto"/>
                        <w:bottom w:val="none" w:sz="0" w:space="0" w:color="auto"/>
                        <w:right w:val="none" w:sz="0" w:space="0" w:color="auto"/>
                      </w:divBdr>
                    </w:div>
                    <w:div w:id="1654598547">
                      <w:marLeft w:val="0"/>
                      <w:marRight w:val="0"/>
                      <w:marTop w:val="0"/>
                      <w:marBottom w:val="0"/>
                      <w:divBdr>
                        <w:top w:val="none" w:sz="0" w:space="0" w:color="auto"/>
                        <w:left w:val="none" w:sz="0" w:space="0" w:color="auto"/>
                        <w:bottom w:val="none" w:sz="0" w:space="0" w:color="auto"/>
                        <w:right w:val="none" w:sz="0" w:space="0" w:color="auto"/>
                      </w:divBdr>
                    </w:div>
                  </w:divsChild>
                </w:div>
                <w:div w:id="2128036058">
                  <w:marLeft w:val="0"/>
                  <w:marRight w:val="0"/>
                  <w:marTop w:val="0"/>
                  <w:marBottom w:val="0"/>
                  <w:divBdr>
                    <w:top w:val="none" w:sz="0" w:space="0" w:color="auto"/>
                    <w:left w:val="none" w:sz="0" w:space="0" w:color="auto"/>
                    <w:bottom w:val="none" w:sz="0" w:space="0" w:color="auto"/>
                    <w:right w:val="none" w:sz="0" w:space="0" w:color="auto"/>
                  </w:divBdr>
                  <w:divsChild>
                    <w:div w:id="184701495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897352125">
          <w:marLeft w:val="0"/>
          <w:marRight w:val="0"/>
          <w:marTop w:val="0"/>
          <w:marBottom w:val="0"/>
          <w:divBdr>
            <w:top w:val="none" w:sz="0" w:space="0" w:color="auto"/>
            <w:left w:val="none" w:sz="0" w:space="0" w:color="auto"/>
            <w:bottom w:val="none" w:sz="0" w:space="0" w:color="auto"/>
            <w:right w:val="none" w:sz="0" w:space="0" w:color="auto"/>
          </w:divBdr>
        </w:div>
        <w:div w:id="1910529922">
          <w:marLeft w:val="0"/>
          <w:marRight w:val="0"/>
          <w:marTop w:val="0"/>
          <w:marBottom w:val="0"/>
          <w:divBdr>
            <w:top w:val="none" w:sz="0" w:space="0" w:color="auto"/>
            <w:left w:val="none" w:sz="0" w:space="0" w:color="auto"/>
            <w:bottom w:val="none" w:sz="0" w:space="0" w:color="auto"/>
            <w:right w:val="none" w:sz="0" w:space="0" w:color="auto"/>
          </w:divBdr>
          <w:divsChild>
            <w:div w:id="2011058595">
              <w:marLeft w:val="-75"/>
              <w:marRight w:val="0"/>
              <w:marTop w:val="30"/>
              <w:marBottom w:val="30"/>
              <w:divBdr>
                <w:top w:val="none" w:sz="0" w:space="0" w:color="auto"/>
                <w:left w:val="none" w:sz="0" w:space="0" w:color="auto"/>
                <w:bottom w:val="none" w:sz="0" w:space="0" w:color="auto"/>
                <w:right w:val="none" w:sz="0" w:space="0" w:color="auto"/>
              </w:divBdr>
              <w:divsChild>
                <w:div w:id="201485306">
                  <w:marLeft w:val="0"/>
                  <w:marRight w:val="0"/>
                  <w:marTop w:val="0"/>
                  <w:marBottom w:val="0"/>
                  <w:divBdr>
                    <w:top w:val="none" w:sz="0" w:space="0" w:color="auto"/>
                    <w:left w:val="none" w:sz="0" w:space="0" w:color="auto"/>
                    <w:bottom w:val="none" w:sz="0" w:space="0" w:color="auto"/>
                    <w:right w:val="none" w:sz="0" w:space="0" w:color="auto"/>
                  </w:divBdr>
                  <w:divsChild>
                    <w:div w:id="241762985">
                      <w:marLeft w:val="0"/>
                      <w:marRight w:val="0"/>
                      <w:marTop w:val="0"/>
                      <w:marBottom w:val="0"/>
                      <w:divBdr>
                        <w:top w:val="none" w:sz="0" w:space="0" w:color="auto"/>
                        <w:left w:val="none" w:sz="0" w:space="0" w:color="auto"/>
                        <w:bottom w:val="none" w:sz="0" w:space="0" w:color="auto"/>
                        <w:right w:val="none" w:sz="0" w:space="0" w:color="auto"/>
                      </w:divBdr>
                    </w:div>
                  </w:divsChild>
                </w:div>
                <w:div w:id="958873586">
                  <w:marLeft w:val="0"/>
                  <w:marRight w:val="0"/>
                  <w:marTop w:val="0"/>
                  <w:marBottom w:val="0"/>
                  <w:divBdr>
                    <w:top w:val="none" w:sz="0" w:space="0" w:color="auto"/>
                    <w:left w:val="none" w:sz="0" w:space="0" w:color="auto"/>
                    <w:bottom w:val="none" w:sz="0" w:space="0" w:color="auto"/>
                    <w:right w:val="none" w:sz="0" w:space="0" w:color="auto"/>
                  </w:divBdr>
                  <w:divsChild>
                    <w:div w:id="48921938">
                      <w:marLeft w:val="0"/>
                      <w:marRight w:val="0"/>
                      <w:marTop w:val="0"/>
                      <w:marBottom w:val="0"/>
                      <w:divBdr>
                        <w:top w:val="none" w:sz="0" w:space="0" w:color="auto"/>
                        <w:left w:val="none" w:sz="0" w:space="0" w:color="auto"/>
                        <w:bottom w:val="none" w:sz="0" w:space="0" w:color="auto"/>
                        <w:right w:val="none" w:sz="0" w:space="0" w:color="auto"/>
                      </w:divBdr>
                    </w:div>
                    <w:div w:id="669023970">
                      <w:marLeft w:val="0"/>
                      <w:marRight w:val="0"/>
                      <w:marTop w:val="0"/>
                      <w:marBottom w:val="0"/>
                      <w:divBdr>
                        <w:top w:val="none" w:sz="0" w:space="0" w:color="auto"/>
                        <w:left w:val="none" w:sz="0" w:space="0" w:color="auto"/>
                        <w:bottom w:val="none" w:sz="0" w:space="0" w:color="auto"/>
                        <w:right w:val="none" w:sz="0" w:space="0" w:color="auto"/>
                      </w:divBdr>
                    </w:div>
                    <w:div w:id="1302228817">
                      <w:marLeft w:val="0"/>
                      <w:marRight w:val="0"/>
                      <w:marTop w:val="0"/>
                      <w:marBottom w:val="0"/>
                      <w:divBdr>
                        <w:top w:val="none" w:sz="0" w:space="0" w:color="auto"/>
                        <w:left w:val="none" w:sz="0" w:space="0" w:color="auto"/>
                        <w:bottom w:val="none" w:sz="0" w:space="0" w:color="auto"/>
                        <w:right w:val="none" w:sz="0" w:space="0" w:color="auto"/>
                      </w:divBdr>
                    </w:div>
                    <w:div w:id="1336879069">
                      <w:marLeft w:val="0"/>
                      <w:marRight w:val="0"/>
                      <w:marTop w:val="0"/>
                      <w:marBottom w:val="0"/>
                      <w:divBdr>
                        <w:top w:val="none" w:sz="0" w:space="0" w:color="auto"/>
                        <w:left w:val="none" w:sz="0" w:space="0" w:color="auto"/>
                        <w:bottom w:val="none" w:sz="0" w:space="0" w:color="auto"/>
                        <w:right w:val="none" w:sz="0" w:space="0" w:color="auto"/>
                      </w:divBdr>
                    </w:div>
                    <w:div w:id="1442148661">
                      <w:marLeft w:val="0"/>
                      <w:marRight w:val="0"/>
                      <w:marTop w:val="0"/>
                      <w:marBottom w:val="0"/>
                      <w:divBdr>
                        <w:top w:val="none" w:sz="0" w:space="0" w:color="auto"/>
                        <w:left w:val="none" w:sz="0" w:space="0" w:color="auto"/>
                        <w:bottom w:val="none" w:sz="0" w:space="0" w:color="auto"/>
                        <w:right w:val="none" w:sz="0" w:space="0" w:color="auto"/>
                      </w:divBdr>
                    </w:div>
                    <w:div w:id="1557737648">
                      <w:marLeft w:val="0"/>
                      <w:marRight w:val="0"/>
                      <w:marTop w:val="0"/>
                      <w:marBottom w:val="0"/>
                      <w:divBdr>
                        <w:top w:val="none" w:sz="0" w:space="0" w:color="auto"/>
                        <w:left w:val="none" w:sz="0" w:space="0" w:color="auto"/>
                        <w:bottom w:val="none" w:sz="0" w:space="0" w:color="auto"/>
                        <w:right w:val="none" w:sz="0" w:space="0" w:color="auto"/>
                      </w:divBdr>
                    </w:div>
                    <w:div w:id="1790587688">
                      <w:marLeft w:val="0"/>
                      <w:marRight w:val="0"/>
                      <w:marTop w:val="0"/>
                      <w:marBottom w:val="0"/>
                      <w:divBdr>
                        <w:top w:val="none" w:sz="0" w:space="0" w:color="auto"/>
                        <w:left w:val="none" w:sz="0" w:space="0" w:color="auto"/>
                        <w:bottom w:val="none" w:sz="0" w:space="0" w:color="auto"/>
                        <w:right w:val="none" w:sz="0" w:space="0" w:color="auto"/>
                      </w:divBdr>
                    </w:div>
                  </w:divsChild>
                </w:div>
                <w:div w:id="1047992262">
                  <w:marLeft w:val="0"/>
                  <w:marRight w:val="0"/>
                  <w:marTop w:val="0"/>
                  <w:marBottom w:val="0"/>
                  <w:divBdr>
                    <w:top w:val="none" w:sz="0" w:space="0" w:color="auto"/>
                    <w:left w:val="none" w:sz="0" w:space="0" w:color="auto"/>
                    <w:bottom w:val="none" w:sz="0" w:space="0" w:color="auto"/>
                    <w:right w:val="none" w:sz="0" w:space="0" w:color="auto"/>
                  </w:divBdr>
                  <w:divsChild>
                    <w:div w:id="125058211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951626439">
          <w:marLeft w:val="0"/>
          <w:marRight w:val="0"/>
          <w:marTop w:val="0"/>
          <w:marBottom w:val="0"/>
          <w:divBdr>
            <w:top w:val="none" w:sz="0" w:space="0" w:color="auto"/>
            <w:left w:val="none" w:sz="0" w:space="0" w:color="auto"/>
            <w:bottom w:val="none" w:sz="0" w:space="0" w:color="auto"/>
            <w:right w:val="none" w:sz="0" w:space="0" w:color="auto"/>
          </w:divBdr>
          <w:divsChild>
            <w:div w:id="2065367183">
              <w:marLeft w:val="0"/>
              <w:marRight w:val="0"/>
              <w:marTop w:val="0"/>
              <w:marBottom w:val="0"/>
              <w:divBdr>
                <w:top w:val="none" w:sz="0" w:space="0" w:color="auto"/>
                <w:left w:val="none" w:sz="0" w:space="0" w:color="auto"/>
                <w:bottom w:val="none" w:sz="0" w:space="0" w:color="auto"/>
                <w:right w:val="none" w:sz="0" w:space="0" w:color="auto"/>
              </w:divBdr>
            </w:div>
          </w:divsChild>
        </w:div>
        <w:div w:id="1956253289">
          <w:marLeft w:val="0"/>
          <w:marRight w:val="0"/>
          <w:marTop w:val="0"/>
          <w:marBottom w:val="0"/>
          <w:divBdr>
            <w:top w:val="none" w:sz="0" w:space="0" w:color="auto"/>
            <w:left w:val="none" w:sz="0" w:space="0" w:color="auto"/>
            <w:bottom w:val="none" w:sz="0" w:space="0" w:color="auto"/>
            <w:right w:val="none" w:sz="0" w:space="0" w:color="auto"/>
          </w:divBdr>
        </w:div>
        <w:div w:id="1956673421">
          <w:marLeft w:val="0"/>
          <w:marRight w:val="0"/>
          <w:marTop w:val="0"/>
          <w:marBottom w:val="0"/>
          <w:divBdr>
            <w:top w:val="none" w:sz="0" w:space="0" w:color="auto"/>
            <w:left w:val="none" w:sz="0" w:space="0" w:color="auto"/>
            <w:bottom w:val="none" w:sz="0" w:space="0" w:color="auto"/>
            <w:right w:val="none" w:sz="0" w:space="0" w:color="auto"/>
          </w:divBdr>
          <w:divsChild>
            <w:div w:id="1432360000">
              <w:marLeft w:val="0"/>
              <w:marRight w:val="0"/>
              <w:marTop w:val="0"/>
              <w:marBottom w:val="0"/>
              <w:divBdr>
                <w:top w:val="none" w:sz="0" w:space="0" w:color="auto"/>
                <w:left w:val="none" w:sz="0" w:space="0" w:color="auto"/>
                <w:bottom w:val="none" w:sz="0" w:space="0" w:color="auto"/>
                <w:right w:val="none" w:sz="0" w:space="0" w:color="auto"/>
              </w:divBdr>
            </w:div>
          </w:divsChild>
        </w:div>
        <w:div w:id="1995254117">
          <w:marLeft w:val="0"/>
          <w:marRight w:val="0"/>
          <w:marTop w:val="0"/>
          <w:marBottom w:val="0"/>
          <w:divBdr>
            <w:top w:val="none" w:sz="0" w:space="0" w:color="auto"/>
            <w:left w:val="none" w:sz="0" w:space="0" w:color="auto"/>
            <w:bottom w:val="none" w:sz="0" w:space="0" w:color="auto"/>
            <w:right w:val="none" w:sz="0" w:space="0" w:color="auto"/>
          </w:divBdr>
        </w:div>
        <w:div w:id="2004769764">
          <w:marLeft w:val="0"/>
          <w:marRight w:val="0"/>
          <w:marTop w:val="0"/>
          <w:marBottom w:val="0"/>
          <w:divBdr>
            <w:top w:val="none" w:sz="0" w:space="0" w:color="auto"/>
            <w:left w:val="none" w:sz="0" w:space="0" w:color="auto"/>
            <w:bottom w:val="none" w:sz="0" w:space="0" w:color="auto"/>
            <w:right w:val="none" w:sz="0" w:space="0" w:color="auto"/>
          </w:divBdr>
        </w:div>
        <w:div w:id="2053993759">
          <w:marLeft w:val="0"/>
          <w:marRight w:val="0"/>
          <w:marTop w:val="0"/>
          <w:marBottom w:val="0"/>
          <w:divBdr>
            <w:top w:val="none" w:sz="0" w:space="0" w:color="auto"/>
            <w:left w:val="none" w:sz="0" w:space="0" w:color="auto"/>
            <w:bottom w:val="none" w:sz="0" w:space="0" w:color="auto"/>
            <w:right w:val="none" w:sz="0" w:space="0" w:color="auto"/>
          </w:divBdr>
        </w:div>
        <w:div w:id="2062367516">
          <w:marLeft w:val="0"/>
          <w:marRight w:val="0"/>
          <w:marTop w:val="0"/>
          <w:marBottom w:val="0"/>
          <w:divBdr>
            <w:top w:val="none" w:sz="0" w:space="0" w:color="auto"/>
            <w:left w:val="none" w:sz="0" w:space="0" w:color="auto"/>
            <w:bottom w:val="none" w:sz="0" w:space="0" w:color="auto"/>
            <w:right w:val="none" w:sz="0" w:space="0" w:color="auto"/>
          </w:divBdr>
          <w:divsChild>
            <w:div w:id="2082170567">
              <w:marLeft w:val="-75"/>
              <w:marRight w:val="0"/>
              <w:marTop w:val="30"/>
              <w:marBottom w:val="30"/>
              <w:divBdr>
                <w:top w:val="none" w:sz="0" w:space="0" w:color="auto"/>
                <w:left w:val="none" w:sz="0" w:space="0" w:color="auto"/>
                <w:bottom w:val="none" w:sz="0" w:space="0" w:color="auto"/>
                <w:right w:val="none" w:sz="0" w:space="0" w:color="auto"/>
              </w:divBdr>
              <w:divsChild>
                <w:div w:id="287053582">
                  <w:marLeft w:val="0"/>
                  <w:marRight w:val="0"/>
                  <w:marTop w:val="0"/>
                  <w:marBottom w:val="0"/>
                  <w:divBdr>
                    <w:top w:val="none" w:sz="0" w:space="0" w:color="auto"/>
                    <w:left w:val="none" w:sz="0" w:space="0" w:color="auto"/>
                    <w:bottom w:val="none" w:sz="0" w:space="0" w:color="auto"/>
                    <w:right w:val="none" w:sz="0" w:space="0" w:color="auto"/>
                  </w:divBdr>
                  <w:divsChild>
                    <w:div w:id="464274861">
                      <w:marLeft w:val="0"/>
                      <w:marRight w:val="0"/>
                      <w:marTop w:val="0"/>
                      <w:marBottom w:val="0"/>
                      <w:divBdr>
                        <w:top w:val="none" w:sz="0" w:space="0" w:color="auto"/>
                        <w:left w:val="none" w:sz="0" w:space="0" w:color="auto"/>
                        <w:bottom w:val="none" w:sz="0" w:space="0" w:color="auto"/>
                        <w:right w:val="none" w:sz="0" w:space="0" w:color="auto"/>
                      </w:divBdr>
                    </w:div>
                  </w:divsChild>
                </w:div>
                <w:div w:id="333529982">
                  <w:marLeft w:val="0"/>
                  <w:marRight w:val="0"/>
                  <w:marTop w:val="0"/>
                  <w:marBottom w:val="0"/>
                  <w:divBdr>
                    <w:top w:val="none" w:sz="0" w:space="0" w:color="auto"/>
                    <w:left w:val="none" w:sz="0" w:space="0" w:color="auto"/>
                    <w:bottom w:val="none" w:sz="0" w:space="0" w:color="auto"/>
                    <w:right w:val="none" w:sz="0" w:space="0" w:color="auto"/>
                  </w:divBdr>
                  <w:divsChild>
                    <w:div w:id="445660598">
                      <w:marLeft w:val="0"/>
                      <w:marRight w:val="0"/>
                      <w:marTop w:val="0"/>
                      <w:marBottom w:val="0"/>
                      <w:divBdr>
                        <w:top w:val="none" w:sz="0" w:space="0" w:color="auto"/>
                        <w:left w:val="none" w:sz="0" w:space="0" w:color="auto"/>
                        <w:bottom w:val="none" w:sz="0" w:space="0" w:color="auto"/>
                        <w:right w:val="none" w:sz="0" w:space="0" w:color="auto"/>
                      </w:divBdr>
                    </w:div>
                  </w:divsChild>
                </w:div>
                <w:div w:id="640312570">
                  <w:marLeft w:val="0"/>
                  <w:marRight w:val="0"/>
                  <w:marTop w:val="0"/>
                  <w:marBottom w:val="0"/>
                  <w:divBdr>
                    <w:top w:val="none" w:sz="0" w:space="0" w:color="auto"/>
                    <w:left w:val="none" w:sz="0" w:space="0" w:color="auto"/>
                    <w:bottom w:val="none" w:sz="0" w:space="0" w:color="auto"/>
                    <w:right w:val="none" w:sz="0" w:space="0" w:color="auto"/>
                  </w:divBdr>
                  <w:divsChild>
                    <w:div w:id="2025091795">
                      <w:marLeft w:val="0"/>
                      <w:marRight w:val="0"/>
                      <w:marTop w:val="0"/>
                      <w:marBottom w:val="0"/>
                      <w:divBdr>
                        <w:top w:val="none" w:sz="0" w:space="0" w:color="auto"/>
                        <w:left w:val="none" w:sz="0" w:space="0" w:color="auto"/>
                        <w:bottom w:val="none" w:sz="0" w:space="0" w:color="auto"/>
                        <w:right w:val="none" w:sz="0" w:space="0" w:color="auto"/>
                      </w:divBdr>
                    </w:div>
                  </w:divsChild>
                </w:div>
                <w:div w:id="867990444">
                  <w:marLeft w:val="0"/>
                  <w:marRight w:val="0"/>
                  <w:marTop w:val="0"/>
                  <w:marBottom w:val="0"/>
                  <w:divBdr>
                    <w:top w:val="none" w:sz="0" w:space="0" w:color="auto"/>
                    <w:left w:val="none" w:sz="0" w:space="0" w:color="auto"/>
                    <w:bottom w:val="none" w:sz="0" w:space="0" w:color="auto"/>
                    <w:right w:val="none" w:sz="0" w:space="0" w:color="auto"/>
                  </w:divBdr>
                  <w:divsChild>
                    <w:div w:id="221988950">
                      <w:marLeft w:val="0"/>
                      <w:marRight w:val="0"/>
                      <w:marTop w:val="0"/>
                      <w:marBottom w:val="0"/>
                      <w:divBdr>
                        <w:top w:val="none" w:sz="0" w:space="0" w:color="auto"/>
                        <w:left w:val="none" w:sz="0" w:space="0" w:color="auto"/>
                        <w:bottom w:val="none" w:sz="0" w:space="0" w:color="auto"/>
                        <w:right w:val="none" w:sz="0" w:space="0" w:color="auto"/>
                      </w:divBdr>
                    </w:div>
                  </w:divsChild>
                </w:div>
                <w:div w:id="1135875339">
                  <w:marLeft w:val="0"/>
                  <w:marRight w:val="0"/>
                  <w:marTop w:val="0"/>
                  <w:marBottom w:val="0"/>
                  <w:divBdr>
                    <w:top w:val="none" w:sz="0" w:space="0" w:color="auto"/>
                    <w:left w:val="none" w:sz="0" w:space="0" w:color="auto"/>
                    <w:bottom w:val="none" w:sz="0" w:space="0" w:color="auto"/>
                    <w:right w:val="none" w:sz="0" w:space="0" w:color="auto"/>
                  </w:divBdr>
                  <w:divsChild>
                    <w:div w:id="1899826302">
                      <w:marLeft w:val="0"/>
                      <w:marRight w:val="0"/>
                      <w:marTop w:val="0"/>
                      <w:marBottom w:val="0"/>
                      <w:divBdr>
                        <w:top w:val="none" w:sz="0" w:space="0" w:color="auto"/>
                        <w:left w:val="none" w:sz="0" w:space="0" w:color="auto"/>
                        <w:bottom w:val="none" w:sz="0" w:space="0" w:color="auto"/>
                        <w:right w:val="none" w:sz="0" w:space="0" w:color="auto"/>
                      </w:divBdr>
                    </w:div>
                  </w:divsChild>
                </w:div>
                <w:div w:id="1161580764">
                  <w:marLeft w:val="0"/>
                  <w:marRight w:val="0"/>
                  <w:marTop w:val="0"/>
                  <w:marBottom w:val="0"/>
                  <w:divBdr>
                    <w:top w:val="none" w:sz="0" w:space="0" w:color="auto"/>
                    <w:left w:val="none" w:sz="0" w:space="0" w:color="auto"/>
                    <w:bottom w:val="none" w:sz="0" w:space="0" w:color="auto"/>
                    <w:right w:val="none" w:sz="0" w:space="0" w:color="auto"/>
                  </w:divBdr>
                  <w:divsChild>
                    <w:div w:id="1128739702">
                      <w:marLeft w:val="0"/>
                      <w:marRight w:val="0"/>
                      <w:marTop w:val="0"/>
                      <w:marBottom w:val="0"/>
                      <w:divBdr>
                        <w:top w:val="none" w:sz="0" w:space="0" w:color="auto"/>
                        <w:left w:val="none" w:sz="0" w:space="0" w:color="auto"/>
                        <w:bottom w:val="none" w:sz="0" w:space="0" w:color="auto"/>
                        <w:right w:val="none" w:sz="0" w:space="0" w:color="auto"/>
                      </w:divBdr>
                    </w:div>
                  </w:divsChild>
                </w:div>
                <w:div w:id="1560479636">
                  <w:marLeft w:val="0"/>
                  <w:marRight w:val="0"/>
                  <w:marTop w:val="0"/>
                  <w:marBottom w:val="0"/>
                  <w:divBdr>
                    <w:top w:val="none" w:sz="0" w:space="0" w:color="auto"/>
                    <w:left w:val="none" w:sz="0" w:space="0" w:color="auto"/>
                    <w:bottom w:val="none" w:sz="0" w:space="0" w:color="auto"/>
                    <w:right w:val="none" w:sz="0" w:space="0" w:color="auto"/>
                  </w:divBdr>
                  <w:divsChild>
                    <w:div w:id="871914561">
                      <w:marLeft w:val="0"/>
                      <w:marRight w:val="0"/>
                      <w:marTop w:val="0"/>
                      <w:marBottom w:val="0"/>
                      <w:divBdr>
                        <w:top w:val="none" w:sz="0" w:space="0" w:color="auto"/>
                        <w:left w:val="none" w:sz="0" w:space="0" w:color="auto"/>
                        <w:bottom w:val="none" w:sz="0" w:space="0" w:color="auto"/>
                        <w:right w:val="none" w:sz="0" w:space="0" w:color="auto"/>
                      </w:divBdr>
                    </w:div>
                  </w:divsChild>
                </w:div>
                <w:div w:id="1804959262">
                  <w:marLeft w:val="0"/>
                  <w:marRight w:val="0"/>
                  <w:marTop w:val="0"/>
                  <w:marBottom w:val="0"/>
                  <w:divBdr>
                    <w:top w:val="none" w:sz="0" w:space="0" w:color="auto"/>
                    <w:left w:val="none" w:sz="0" w:space="0" w:color="auto"/>
                    <w:bottom w:val="none" w:sz="0" w:space="0" w:color="auto"/>
                    <w:right w:val="none" w:sz="0" w:space="0" w:color="auto"/>
                  </w:divBdr>
                  <w:divsChild>
                    <w:div w:id="147190251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064596451">
          <w:marLeft w:val="0"/>
          <w:marRight w:val="0"/>
          <w:marTop w:val="0"/>
          <w:marBottom w:val="0"/>
          <w:divBdr>
            <w:top w:val="none" w:sz="0" w:space="0" w:color="auto"/>
            <w:left w:val="none" w:sz="0" w:space="0" w:color="auto"/>
            <w:bottom w:val="none" w:sz="0" w:space="0" w:color="auto"/>
            <w:right w:val="none" w:sz="0" w:space="0" w:color="auto"/>
          </w:divBdr>
          <w:divsChild>
            <w:div w:id="160046105">
              <w:marLeft w:val="-75"/>
              <w:marRight w:val="0"/>
              <w:marTop w:val="30"/>
              <w:marBottom w:val="30"/>
              <w:divBdr>
                <w:top w:val="none" w:sz="0" w:space="0" w:color="auto"/>
                <w:left w:val="none" w:sz="0" w:space="0" w:color="auto"/>
                <w:bottom w:val="none" w:sz="0" w:space="0" w:color="auto"/>
                <w:right w:val="none" w:sz="0" w:space="0" w:color="auto"/>
              </w:divBdr>
              <w:divsChild>
                <w:div w:id="57552994">
                  <w:marLeft w:val="0"/>
                  <w:marRight w:val="0"/>
                  <w:marTop w:val="0"/>
                  <w:marBottom w:val="0"/>
                  <w:divBdr>
                    <w:top w:val="none" w:sz="0" w:space="0" w:color="auto"/>
                    <w:left w:val="none" w:sz="0" w:space="0" w:color="auto"/>
                    <w:bottom w:val="none" w:sz="0" w:space="0" w:color="auto"/>
                    <w:right w:val="none" w:sz="0" w:space="0" w:color="auto"/>
                  </w:divBdr>
                  <w:divsChild>
                    <w:div w:id="1695498234">
                      <w:marLeft w:val="0"/>
                      <w:marRight w:val="0"/>
                      <w:marTop w:val="0"/>
                      <w:marBottom w:val="0"/>
                      <w:divBdr>
                        <w:top w:val="none" w:sz="0" w:space="0" w:color="auto"/>
                        <w:left w:val="none" w:sz="0" w:space="0" w:color="auto"/>
                        <w:bottom w:val="none" w:sz="0" w:space="0" w:color="auto"/>
                        <w:right w:val="none" w:sz="0" w:space="0" w:color="auto"/>
                      </w:divBdr>
                    </w:div>
                  </w:divsChild>
                </w:div>
                <w:div w:id="279845370">
                  <w:marLeft w:val="0"/>
                  <w:marRight w:val="0"/>
                  <w:marTop w:val="0"/>
                  <w:marBottom w:val="0"/>
                  <w:divBdr>
                    <w:top w:val="none" w:sz="0" w:space="0" w:color="auto"/>
                    <w:left w:val="none" w:sz="0" w:space="0" w:color="auto"/>
                    <w:bottom w:val="none" w:sz="0" w:space="0" w:color="auto"/>
                    <w:right w:val="none" w:sz="0" w:space="0" w:color="auto"/>
                  </w:divBdr>
                  <w:divsChild>
                    <w:div w:id="965739844">
                      <w:marLeft w:val="0"/>
                      <w:marRight w:val="0"/>
                      <w:marTop w:val="0"/>
                      <w:marBottom w:val="0"/>
                      <w:divBdr>
                        <w:top w:val="none" w:sz="0" w:space="0" w:color="auto"/>
                        <w:left w:val="none" w:sz="0" w:space="0" w:color="auto"/>
                        <w:bottom w:val="none" w:sz="0" w:space="0" w:color="auto"/>
                        <w:right w:val="none" w:sz="0" w:space="0" w:color="auto"/>
                      </w:divBdr>
                    </w:div>
                  </w:divsChild>
                </w:div>
                <w:div w:id="1026518182">
                  <w:marLeft w:val="0"/>
                  <w:marRight w:val="0"/>
                  <w:marTop w:val="0"/>
                  <w:marBottom w:val="0"/>
                  <w:divBdr>
                    <w:top w:val="none" w:sz="0" w:space="0" w:color="auto"/>
                    <w:left w:val="none" w:sz="0" w:space="0" w:color="auto"/>
                    <w:bottom w:val="none" w:sz="0" w:space="0" w:color="auto"/>
                    <w:right w:val="none" w:sz="0" w:space="0" w:color="auto"/>
                  </w:divBdr>
                  <w:divsChild>
                    <w:div w:id="850487899">
                      <w:marLeft w:val="0"/>
                      <w:marRight w:val="0"/>
                      <w:marTop w:val="0"/>
                      <w:marBottom w:val="0"/>
                      <w:divBdr>
                        <w:top w:val="none" w:sz="0" w:space="0" w:color="auto"/>
                        <w:left w:val="none" w:sz="0" w:space="0" w:color="auto"/>
                        <w:bottom w:val="none" w:sz="0" w:space="0" w:color="auto"/>
                        <w:right w:val="none" w:sz="0" w:space="0" w:color="auto"/>
                      </w:divBdr>
                    </w:div>
                  </w:divsChild>
                </w:div>
                <w:div w:id="1036663939">
                  <w:marLeft w:val="0"/>
                  <w:marRight w:val="0"/>
                  <w:marTop w:val="0"/>
                  <w:marBottom w:val="0"/>
                  <w:divBdr>
                    <w:top w:val="none" w:sz="0" w:space="0" w:color="auto"/>
                    <w:left w:val="none" w:sz="0" w:space="0" w:color="auto"/>
                    <w:bottom w:val="none" w:sz="0" w:space="0" w:color="auto"/>
                    <w:right w:val="none" w:sz="0" w:space="0" w:color="auto"/>
                  </w:divBdr>
                  <w:divsChild>
                    <w:div w:id="1844588912">
                      <w:marLeft w:val="0"/>
                      <w:marRight w:val="0"/>
                      <w:marTop w:val="0"/>
                      <w:marBottom w:val="0"/>
                      <w:divBdr>
                        <w:top w:val="none" w:sz="0" w:space="0" w:color="auto"/>
                        <w:left w:val="none" w:sz="0" w:space="0" w:color="auto"/>
                        <w:bottom w:val="none" w:sz="0" w:space="0" w:color="auto"/>
                        <w:right w:val="none" w:sz="0" w:space="0" w:color="auto"/>
                      </w:divBdr>
                    </w:div>
                  </w:divsChild>
                </w:div>
                <w:div w:id="1045760870">
                  <w:marLeft w:val="0"/>
                  <w:marRight w:val="0"/>
                  <w:marTop w:val="0"/>
                  <w:marBottom w:val="0"/>
                  <w:divBdr>
                    <w:top w:val="none" w:sz="0" w:space="0" w:color="auto"/>
                    <w:left w:val="none" w:sz="0" w:space="0" w:color="auto"/>
                    <w:bottom w:val="none" w:sz="0" w:space="0" w:color="auto"/>
                    <w:right w:val="none" w:sz="0" w:space="0" w:color="auto"/>
                  </w:divBdr>
                  <w:divsChild>
                    <w:div w:id="1140078928">
                      <w:marLeft w:val="0"/>
                      <w:marRight w:val="0"/>
                      <w:marTop w:val="0"/>
                      <w:marBottom w:val="0"/>
                      <w:divBdr>
                        <w:top w:val="none" w:sz="0" w:space="0" w:color="auto"/>
                        <w:left w:val="none" w:sz="0" w:space="0" w:color="auto"/>
                        <w:bottom w:val="none" w:sz="0" w:space="0" w:color="auto"/>
                        <w:right w:val="none" w:sz="0" w:space="0" w:color="auto"/>
                      </w:divBdr>
                    </w:div>
                  </w:divsChild>
                </w:div>
                <w:div w:id="1144658512">
                  <w:marLeft w:val="0"/>
                  <w:marRight w:val="0"/>
                  <w:marTop w:val="0"/>
                  <w:marBottom w:val="0"/>
                  <w:divBdr>
                    <w:top w:val="none" w:sz="0" w:space="0" w:color="auto"/>
                    <w:left w:val="none" w:sz="0" w:space="0" w:color="auto"/>
                    <w:bottom w:val="none" w:sz="0" w:space="0" w:color="auto"/>
                    <w:right w:val="none" w:sz="0" w:space="0" w:color="auto"/>
                  </w:divBdr>
                  <w:divsChild>
                    <w:div w:id="29769450">
                      <w:marLeft w:val="0"/>
                      <w:marRight w:val="0"/>
                      <w:marTop w:val="0"/>
                      <w:marBottom w:val="0"/>
                      <w:divBdr>
                        <w:top w:val="none" w:sz="0" w:space="0" w:color="auto"/>
                        <w:left w:val="none" w:sz="0" w:space="0" w:color="auto"/>
                        <w:bottom w:val="none" w:sz="0" w:space="0" w:color="auto"/>
                        <w:right w:val="none" w:sz="0" w:space="0" w:color="auto"/>
                      </w:divBdr>
                    </w:div>
                  </w:divsChild>
                </w:div>
                <w:div w:id="1244947009">
                  <w:marLeft w:val="0"/>
                  <w:marRight w:val="0"/>
                  <w:marTop w:val="0"/>
                  <w:marBottom w:val="0"/>
                  <w:divBdr>
                    <w:top w:val="none" w:sz="0" w:space="0" w:color="auto"/>
                    <w:left w:val="none" w:sz="0" w:space="0" w:color="auto"/>
                    <w:bottom w:val="none" w:sz="0" w:space="0" w:color="auto"/>
                    <w:right w:val="none" w:sz="0" w:space="0" w:color="auto"/>
                  </w:divBdr>
                  <w:divsChild>
                    <w:div w:id="128132774">
                      <w:marLeft w:val="0"/>
                      <w:marRight w:val="0"/>
                      <w:marTop w:val="0"/>
                      <w:marBottom w:val="0"/>
                      <w:divBdr>
                        <w:top w:val="none" w:sz="0" w:space="0" w:color="auto"/>
                        <w:left w:val="none" w:sz="0" w:space="0" w:color="auto"/>
                        <w:bottom w:val="none" w:sz="0" w:space="0" w:color="auto"/>
                        <w:right w:val="none" w:sz="0" w:space="0" w:color="auto"/>
                      </w:divBdr>
                    </w:div>
                  </w:divsChild>
                </w:div>
                <w:div w:id="1307584819">
                  <w:marLeft w:val="0"/>
                  <w:marRight w:val="0"/>
                  <w:marTop w:val="0"/>
                  <w:marBottom w:val="0"/>
                  <w:divBdr>
                    <w:top w:val="none" w:sz="0" w:space="0" w:color="auto"/>
                    <w:left w:val="none" w:sz="0" w:space="0" w:color="auto"/>
                    <w:bottom w:val="none" w:sz="0" w:space="0" w:color="auto"/>
                    <w:right w:val="none" w:sz="0" w:space="0" w:color="auto"/>
                  </w:divBdr>
                  <w:divsChild>
                    <w:div w:id="682587630">
                      <w:marLeft w:val="0"/>
                      <w:marRight w:val="0"/>
                      <w:marTop w:val="0"/>
                      <w:marBottom w:val="0"/>
                      <w:divBdr>
                        <w:top w:val="none" w:sz="0" w:space="0" w:color="auto"/>
                        <w:left w:val="none" w:sz="0" w:space="0" w:color="auto"/>
                        <w:bottom w:val="none" w:sz="0" w:space="0" w:color="auto"/>
                        <w:right w:val="none" w:sz="0" w:space="0" w:color="auto"/>
                      </w:divBdr>
                    </w:div>
                  </w:divsChild>
                </w:div>
                <w:div w:id="1325277387">
                  <w:marLeft w:val="0"/>
                  <w:marRight w:val="0"/>
                  <w:marTop w:val="0"/>
                  <w:marBottom w:val="0"/>
                  <w:divBdr>
                    <w:top w:val="none" w:sz="0" w:space="0" w:color="auto"/>
                    <w:left w:val="none" w:sz="0" w:space="0" w:color="auto"/>
                    <w:bottom w:val="none" w:sz="0" w:space="0" w:color="auto"/>
                    <w:right w:val="none" w:sz="0" w:space="0" w:color="auto"/>
                  </w:divBdr>
                  <w:divsChild>
                    <w:div w:id="1571579112">
                      <w:marLeft w:val="0"/>
                      <w:marRight w:val="0"/>
                      <w:marTop w:val="0"/>
                      <w:marBottom w:val="0"/>
                      <w:divBdr>
                        <w:top w:val="none" w:sz="0" w:space="0" w:color="auto"/>
                        <w:left w:val="none" w:sz="0" w:space="0" w:color="auto"/>
                        <w:bottom w:val="none" w:sz="0" w:space="0" w:color="auto"/>
                        <w:right w:val="none" w:sz="0" w:space="0" w:color="auto"/>
                      </w:divBdr>
                    </w:div>
                  </w:divsChild>
                </w:div>
                <w:div w:id="1467435623">
                  <w:marLeft w:val="0"/>
                  <w:marRight w:val="0"/>
                  <w:marTop w:val="0"/>
                  <w:marBottom w:val="0"/>
                  <w:divBdr>
                    <w:top w:val="none" w:sz="0" w:space="0" w:color="auto"/>
                    <w:left w:val="none" w:sz="0" w:space="0" w:color="auto"/>
                    <w:bottom w:val="none" w:sz="0" w:space="0" w:color="auto"/>
                    <w:right w:val="none" w:sz="0" w:space="0" w:color="auto"/>
                  </w:divBdr>
                  <w:divsChild>
                    <w:div w:id="2140802221">
                      <w:marLeft w:val="0"/>
                      <w:marRight w:val="0"/>
                      <w:marTop w:val="0"/>
                      <w:marBottom w:val="0"/>
                      <w:divBdr>
                        <w:top w:val="none" w:sz="0" w:space="0" w:color="auto"/>
                        <w:left w:val="none" w:sz="0" w:space="0" w:color="auto"/>
                        <w:bottom w:val="none" w:sz="0" w:space="0" w:color="auto"/>
                        <w:right w:val="none" w:sz="0" w:space="0" w:color="auto"/>
                      </w:divBdr>
                    </w:div>
                  </w:divsChild>
                </w:div>
                <w:div w:id="1501119585">
                  <w:marLeft w:val="0"/>
                  <w:marRight w:val="0"/>
                  <w:marTop w:val="0"/>
                  <w:marBottom w:val="0"/>
                  <w:divBdr>
                    <w:top w:val="none" w:sz="0" w:space="0" w:color="auto"/>
                    <w:left w:val="none" w:sz="0" w:space="0" w:color="auto"/>
                    <w:bottom w:val="none" w:sz="0" w:space="0" w:color="auto"/>
                    <w:right w:val="none" w:sz="0" w:space="0" w:color="auto"/>
                  </w:divBdr>
                  <w:divsChild>
                    <w:div w:id="137234868">
                      <w:marLeft w:val="0"/>
                      <w:marRight w:val="0"/>
                      <w:marTop w:val="0"/>
                      <w:marBottom w:val="0"/>
                      <w:divBdr>
                        <w:top w:val="none" w:sz="0" w:space="0" w:color="auto"/>
                        <w:left w:val="none" w:sz="0" w:space="0" w:color="auto"/>
                        <w:bottom w:val="none" w:sz="0" w:space="0" w:color="auto"/>
                        <w:right w:val="none" w:sz="0" w:space="0" w:color="auto"/>
                      </w:divBdr>
                    </w:div>
                  </w:divsChild>
                </w:div>
                <w:div w:id="1533569894">
                  <w:marLeft w:val="0"/>
                  <w:marRight w:val="0"/>
                  <w:marTop w:val="0"/>
                  <w:marBottom w:val="0"/>
                  <w:divBdr>
                    <w:top w:val="none" w:sz="0" w:space="0" w:color="auto"/>
                    <w:left w:val="none" w:sz="0" w:space="0" w:color="auto"/>
                    <w:bottom w:val="none" w:sz="0" w:space="0" w:color="auto"/>
                    <w:right w:val="none" w:sz="0" w:space="0" w:color="auto"/>
                  </w:divBdr>
                  <w:divsChild>
                    <w:div w:id="2104836513">
                      <w:marLeft w:val="0"/>
                      <w:marRight w:val="0"/>
                      <w:marTop w:val="0"/>
                      <w:marBottom w:val="0"/>
                      <w:divBdr>
                        <w:top w:val="none" w:sz="0" w:space="0" w:color="auto"/>
                        <w:left w:val="none" w:sz="0" w:space="0" w:color="auto"/>
                        <w:bottom w:val="none" w:sz="0" w:space="0" w:color="auto"/>
                        <w:right w:val="none" w:sz="0" w:space="0" w:color="auto"/>
                      </w:divBdr>
                    </w:div>
                  </w:divsChild>
                </w:div>
                <w:div w:id="1551528795">
                  <w:marLeft w:val="0"/>
                  <w:marRight w:val="0"/>
                  <w:marTop w:val="0"/>
                  <w:marBottom w:val="0"/>
                  <w:divBdr>
                    <w:top w:val="none" w:sz="0" w:space="0" w:color="auto"/>
                    <w:left w:val="none" w:sz="0" w:space="0" w:color="auto"/>
                    <w:bottom w:val="none" w:sz="0" w:space="0" w:color="auto"/>
                    <w:right w:val="none" w:sz="0" w:space="0" w:color="auto"/>
                  </w:divBdr>
                  <w:divsChild>
                    <w:div w:id="759910024">
                      <w:marLeft w:val="0"/>
                      <w:marRight w:val="0"/>
                      <w:marTop w:val="0"/>
                      <w:marBottom w:val="0"/>
                      <w:divBdr>
                        <w:top w:val="none" w:sz="0" w:space="0" w:color="auto"/>
                        <w:left w:val="none" w:sz="0" w:space="0" w:color="auto"/>
                        <w:bottom w:val="none" w:sz="0" w:space="0" w:color="auto"/>
                        <w:right w:val="none" w:sz="0" w:space="0" w:color="auto"/>
                      </w:divBdr>
                    </w:div>
                  </w:divsChild>
                </w:div>
                <w:div w:id="1656185762">
                  <w:marLeft w:val="0"/>
                  <w:marRight w:val="0"/>
                  <w:marTop w:val="0"/>
                  <w:marBottom w:val="0"/>
                  <w:divBdr>
                    <w:top w:val="none" w:sz="0" w:space="0" w:color="auto"/>
                    <w:left w:val="none" w:sz="0" w:space="0" w:color="auto"/>
                    <w:bottom w:val="none" w:sz="0" w:space="0" w:color="auto"/>
                    <w:right w:val="none" w:sz="0" w:space="0" w:color="auto"/>
                  </w:divBdr>
                  <w:divsChild>
                    <w:div w:id="1184324790">
                      <w:marLeft w:val="0"/>
                      <w:marRight w:val="0"/>
                      <w:marTop w:val="0"/>
                      <w:marBottom w:val="0"/>
                      <w:divBdr>
                        <w:top w:val="none" w:sz="0" w:space="0" w:color="auto"/>
                        <w:left w:val="none" w:sz="0" w:space="0" w:color="auto"/>
                        <w:bottom w:val="none" w:sz="0" w:space="0" w:color="auto"/>
                        <w:right w:val="none" w:sz="0" w:space="0" w:color="auto"/>
                      </w:divBdr>
                    </w:div>
                  </w:divsChild>
                </w:div>
                <w:div w:id="1717504268">
                  <w:marLeft w:val="0"/>
                  <w:marRight w:val="0"/>
                  <w:marTop w:val="0"/>
                  <w:marBottom w:val="0"/>
                  <w:divBdr>
                    <w:top w:val="none" w:sz="0" w:space="0" w:color="auto"/>
                    <w:left w:val="none" w:sz="0" w:space="0" w:color="auto"/>
                    <w:bottom w:val="none" w:sz="0" w:space="0" w:color="auto"/>
                    <w:right w:val="none" w:sz="0" w:space="0" w:color="auto"/>
                  </w:divBdr>
                  <w:divsChild>
                    <w:div w:id="883711716">
                      <w:marLeft w:val="0"/>
                      <w:marRight w:val="0"/>
                      <w:marTop w:val="0"/>
                      <w:marBottom w:val="0"/>
                      <w:divBdr>
                        <w:top w:val="none" w:sz="0" w:space="0" w:color="auto"/>
                        <w:left w:val="none" w:sz="0" w:space="0" w:color="auto"/>
                        <w:bottom w:val="none" w:sz="0" w:space="0" w:color="auto"/>
                        <w:right w:val="none" w:sz="0" w:space="0" w:color="auto"/>
                      </w:divBdr>
                    </w:div>
                  </w:divsChild>
                </w:div>
                <w:div w:id="1846359014">
                  <w:marLeft w:val="0"/>
                  <w:marRight w:val="0"/>
                  <w:marTop w:val="0"/>
                  <w:marBottom w:val="0"/>
                  <w:divBdr>
                    <w:top w:val="none" w:sz="0" w:space="0" w:color="auto"/>
                    <w:left w:val="none" w:sz="0" w:space="0" w:color="auto"/>
                    <w:bottom w:val="none" w:sz="0" w:space="0" w:color="auto"/>
                    <w:right w:val="none" w:sz="0" w:space="0" w:color="auto"/>
                  </w:divBdr>
                  <w:divsChild>
                    <w:div w:id="612984769">
                      <w:marLeft w:val="0"/>
                      <w:marRight w:val="0"/>
                      <w:marTop w:val="0"/>
                      <w:marBottom w:val="0"/>
                      <w:divBdr>
                        <w:top w:val="none" w:sz="0" w:space="0" w:color="auto"/>
                        <w:left w:val="none" w:sz="0" w:space="0" w:color="auto"/>
                        <w:bottom w:val="none" w:sz="0" w:space="0" w:color="auto"/>
                        <w:right w:val="none" w:sz="0" w:space="0" w:color="auto"/>
                      </w:divBdr>
                    </w:div>
                  </w:divsChild>
                </w:div>
                <w:div w:id="1857499266">
                  <w:marLeft w:val="0"/>
                  <w:marRight w:val="0"/>
                  <w:marTop w:val="0"/>
                  <w:marBottom w:val="0"/>
                  <w:divBdr>
                    <w:top w:val="none" w:sz="0" w:space="0" w:color="auto"/>
                    <w:left w:val="none" w:sz="0" w:space="0" w:color="auto"/>
                    <w:bottom w:val="none" w:sz="0" w:space="0" w:color="auto"/>
                    <w:right w:val="none" w:sz="0" w:space="0" w:color="auto"/>
                  </w:divBdr>
                  <w:divsChild>
                    <w:div w:id="1932083678">
                      <w:marLeft w:val="0"/>
                      <w:marRight w:val="0"/>
                      <w:marTop w:val="0"/>
                      <w:marBottom w:val="0"/>
                      <w:divBdr>
                        <w:top w:val="none" w:sz="0" w:space="0" w:color="auto"/>
                        <w:left w:val="none" w:sz="0" w:space="0" w:color="auto"/>
                        <w:bottom w:val="none" w:sz="0" w:space="0" w:color="auto"/>
                        <w:right w:val="none" w:sz="0" w:space="0" w:color="auto"/>
                      </w:divBdr>
                    </w:div>
                  </w:divsChild>
                </w:div>
                <w:div w:id="1864321635">
                  <w:marLeft w:val="0"/>
                  <w:marRight w:val="0"/>
                  <w:marTop w:val="0"/>
                  <w:marBottom w:val="0"/>
                  <w:divBdr>
                    <w:top w:val="none" w:sz="0" w:space="0" w:color="auto"/>
                    <w:left w:val="none" w:sz="0" w:space="0" w:color="auto"/>
                    <w:bottom w:val="none" w:sz="0" w:space="0" w:color="auto"/>
                    <w:right w:val="none" w:sz="0" w:space="0" w:color="auto"/>
                  </w:divBdr>
                  <w:divsChild>
                    <w:div w:id="301814456">
                      <w:marLeft w:val="0"/>
                      <w:marRight w:val="0"/>
                      <w:marTop w:val="0"/>
                      <w:marBottom w:val="0"/>
                      <w:divBdr>
                        <w:top w:val="none" w:sz="0" w:space="0" w:color="auto"/>
                        <w:left w:val="none" w:sz="0" w:space="0" w:color="auto"/>
                        <w:bottom w:val="none" w:sz="0" w:space="0" w:color="auto"/>
                        <w:right w:val="none" w:sz="0" w:space="0" w:color="auto"/>
                      </w:divBdr>
                    </w:div>
                  </w:divsChild>
                </w:div>
                <w:div w:id="1975401250">
                  <w:marLeft w:val="0"/>
                  <w:marRight w:val="0"/>
                  <w:marTop w:val="0"/>
                  <w:marBottom w:val="0"/>
                  <w:divBdr>
                    <w:top w:val="none" w:sz="0" w:space="0" w:color="auto"/>
                    <w:left w:val="none" w:sz="0" w:space="0" w:color="auto"/>
                    <w:bottom w:val="none" w:sz="0" w:space="0" w:color="auto"/>
                    <w:right w:val="none" w:sz="0" w:space="0" w:color="auto"/>
                  </w:divBdr>
                  <w:divsChild>
                    <w:div w:id="560412619">
                      <w:marLeft w:val="0"/>
                      <w:marRight w:val="0"/>
                      <w:marTop w:val="0"/>
                      <w:marBottom w:val="0"/>
                      <w:divBdr>
                        <w:top w:val="none" w:sz="0" w:space="0" w:color="auto"/>
                        <w:left w:val="none" w:sz="0" w:space="0" w:color="auto"/>
                        <w:bottom w:val="none" w:sz="0" w:space="0" w:color="auto"/>
                        <w:right w:val="none" w:sz="0" w:space="0" w:color="auto"/>
                      </w:divBdr>
                    </w:div>
                  </w:divsChild>
                </w:div>
                <w:div w:id="2119450506">
                  <w:marLeft w:val="0"/>
                  <w:marRight w:val="0"/>
                  <w:marTop w:val="0"/>
                  <w:marBottom w:val="0"/>
                  <w:divBdr>
                    <w:top w:val="none" w:sz="0" w:space="0" w:color="auto"/>
                    <w:left w:val="none" w:sz="0" w:space="0" w:color="auto"/>
                    <w:bottom w:val="none" w:sz="0" w:space="0" w:color="auto"/>
                    <w:right w:val="none" w:sz="0" w:space="0" w:color="auto"/>
                  </w:divBdr>
                  <w:divsChild>
                    <w:div w:id="189446135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103912362">
          <w:marLeft w:val="0"/>
          <w:marRight w:val="0"/>
          <w:marTop w:val="0"/>
          <w:marBottom w:val="0"/>
          <w:divBdr>
            <w:top w:val="none" w:sz="0" w:space="0" w:color="auto"/>
            <w:left w:val="none" w:sz="0" w:space="0" w:color="auto"/>
            <w:bottom w:val="none" w:sz="0" w:space="0" w:color="auto"/>
            <w:right w:val="none" w:sz="0" w:space="0" w:color="auto"/>
          </w:divBdr>
        </w:div>
        <w:div w:id="2129201830">
          <w:marLeft w:val="0"/>
          <w:marRight w:val="0"/>
          <w:marTop w:val="0"/>
          <w:marBottom w:val="0"/>
          <w:divBdr>
            <w:top w:val="none" w:sz="0" w:space="0" w:color="auto"/>
            <w:left w:val="none" w:sz="0" w:space="0" w:color="auto"/>
            <w:bottom w:val="none" w:sz="0" w:space="0" w:color="auto"/>
            <w:right w:val="none" w:sz="0" w:space="0" w:color="auto"/>
          </w:divBdr>
        </w:div>
      </w:divsChild>
    </w:div>
    <w:div w:id="433138026">
      <w:bodyDiv w:val="1"/>
      <w:marLeft w:val="0"/>
      <w:marRight w:val="0"/>
      <w:marTop w:val="0"/>
      <w:marBottom w:val="0"/>
      <w:divBdr>
        <w:top w:val="none" w:sz="0" w:space="0" w:color="auto"/>
        <w:left w:val="none" w:sz="0" w:space="0" w:color="auto"/>
        <w:bottom w:val="none" w:sz="0" w:space="0" w:color="auto"/>
        <w:right w:val="none" w:sz="0" w:space="0" w:color="auto"/>
      </w:divBdr>
    </w:div>
    <w:div w:id="464202194">
      <w:bodyDiv w:val="1"/>
      <w:marLeft w:val="0"/>
      <w:marRight w:val="0"/>
      <w:marTop w:val="0"/>
      <w:marBottom w:val="0"/>
      <w:divBdr>
        <w:top w:val="none" w:sz="0" w:space="0" w:color="auto"/>
        <w:left w:val="none" w:sz="0" w:space="0" w:color="auto"/>
        <w:bottom w:val="none" w:sz="0" w:space="0" w:color="auto"/>
        <w:right w:val="none" w:sz="0" w:space="0" w:color="auto"/>
      </w:divBdr>
      <w:divsChild>
        <w:div w:id="12194320">
          <w:marLeft w:val="0"/>
          <w:marRight w:val="0"/>
          <w:marTop w:val="0"/>
          <w:marBottom w:val="0"/>
          <w:divBdr>
            <w:top w:val="none" w:sz="0" w:space="0" w:color="auto"/>
            <w:left w:val="none" w:sz="0" w:space="0" w:color="auto"/>
            <w:bottom w:val="none" w:sz="0" w:space="0" w:color="auto"/>
            <w:right w:val="none" w:sz="0" w:space="0" w:color="auto"/>
          </w:divBdr>
          <w:divsChild>
            <w:div w:id="95177890">
              <w:marLeft w:val="0"/>
              <w:marRight w:val="0"/>
              <w:marTop w:val="30"/>
              <w:marBottom w:val="30"/>
              <w:divBdr>
                <w:top w:val="none" w:sz="0" w:space="0" w:color="auto"/>
                <w:left w:val="none" w:sz="0" w:space="0" w:color="auto"/>
                <w:bottom w:val="none" w:sz="0" w:space="0" w:color="auto"/>
                <w:right w:val="none" w:sz="0" w:space="0" w:color="auto"/>
              </w:divBdr>
              <w:divsChild>
                <w:div w:id="110632006">
                  <w:marLeft w:val="0"/>
                  <w:marRight w:val="0"/>
                  <w:marTop w:val="0"/>
                  <w:marBottom w:val="0"/>
                  <w:divBdr>
                    <w:top w:val="none" w:sz="0" w:space="0" w:color="auto"/>
                    <w:left w:val="none" w:sz="0" w:space="0" w:color="auto"/>
                    <w:bottom w:val="none" w:sz="0" w:space="0" w:color="auto"/>
                    <w:right w:val="none" w:sz="0" w:space="0" w:color="auto"/>
                  </w:divBdr>
                  <w:divsChild>
                    <w:div w:id="801534590">
                      <w:marLeft w:val="0"/>
                      <w:marRight w:val="0"/>
                      <w:marTop w:val="0"/>
                      <w:marBottom w:val="0"/>
                      <w:divBdr>
                        <w:top w:val="none" w:sz="0" w:space="0" w:color="auto"/>
                        <w:left w:val="none" w:sz="0" w:space="0" w:color="auto"/>
                        <w:bottom w:val="none" w:sz="0" w:space="0" w:color="auto"/>
                        <w:right w:val="none" w:sz="0" w:space="0" w:color="auto"/>
                      </w:divBdr>
                    </w:div>
                  </w:divsChild>
                </w:div>
                <w:div w:id="306126908">
                  <w:marLeft w:val="0"/>
                  <w:marRight w:val="0"/>
                  <w:marTop w:val="0"/>
                  <w:marBottom w:val="0"/>
                  <w:divBdr>
                    <w:top w:val="none" w:sz="0" w:space="0" w:color="auto"/>
                    <w:left w:val="none" w:sz="0" w:space="0" w:color="auto"/>
                    <w:bottom w:val="none" w:sz="0" w:space="0" w:color="auto"/>
                    <w:right w:val="none" w:sz="0" w:space="0" w:color="auto"/>
                  </w:divBdr>
                  <w:divsChild>
                    <w:div w:id="1970014262">
                      <w:marLeft w:val="0"/>
                      <w:marRight w:val="0"/>
                      <w:marTop w:val="0"/>
                      <w:marBottom w:val="0"/>
                      <w:divBdr>
                        <w:top w:val="none" w:sz="0" w:space="0" w:color="auto"/>
                        <w:left w:val="none" w:sz="0" w:space="0" w:color="auto"/>
                        <w:bottom w:val="none" w:sz="0" w:space="0" w:color="auto"/>
                        <w:right w:val="none" w:sz="0" w:space="0" w:color="auto"/>
                      </w:divBdr>
                    </w:div>
                  </w:divsChild>
                </w:div>
                <w:div w:id="370305366">
                  <w:marLeft w:val="0"/>
                  <w:marRight w:val="0"/>
                  <w:marTop w:val="0"/>
                  <w:marBottom w:val="0"/>
                  <w:divBdr>
                    <w:top w:val="none" w:sz="0" w:space="0" w:color="auto"/>
                    <w:left w:val="none" w:sz="0" w:space="0" w:color="auto"/>
                    <w:bottom w:val="none" w:sz="0" w:space="0" w:color="auto"/>
                    <w:right w:val="none" w:sz="0" w:space="0" w:color="auto"/>
                  </w:divBdr>
                  <w:divsChild>
                    <w:div w:id="1850679312">
                      <w:marLeft w:val="0"/>
                      <w:marRight w:val="0"/>
                      <w:marTop w:val="0"/>
                      <w:marBottom w:val="0"/>
                      <w:divBdr>
                        <w:top w:val="none" w:sz="0" w:space="0" w:color="auto"/>
                        <w:left w:val="none" w:sz="0" w:space="0" w:color="auto"/>
                        <w:bottom w:val="none" w:sz="0" w:space="0" w:color="auto"/>
                        <w:right w:val="none" w:sz="0" w:space="0" w:color="auto"/>
                      </w:divBdr>
                    </w:div>
                  </w:divsChild>
                </w:div>
                <w:div w:id="388772357">
                  <w:marLeft w:val="0"/>
                  <w:marRight w:val="0"/>
                  <w:marTop w:val="0"/>
                  <w:marBottom w:val="0"/>
                  <w:divBdr>
                    <w:top w:val="none" w:sz="0" w:space="0" w:color="auto"/>
                    <w:left w:val="none" w:sz="0" w:space="0" w:color="auto"/>
                    <w:bottom w:val="none" w:sz="0" w:space="0" w:color="auto"/>
                    <w:right w:val="none" w:sz="0" w:space="0" w:color="auto"/>
                  </w:divBdr>
                  <w:divsChild>
                    <w:div w:id="1166700429">
                      <w:marLeft w:val="0"/>
                      <w:marRight w:val="0"/>
                      <w:marTop w:val="0"/>
                      <w:marBottom w:val="0"/>
                      <w:divBdr>
                        <w:top w:val="none" w:sz="0" w:space="0" w:color="auto"/>
                        <w:left w:val="none" w:sz="0" w:space="0" w:color="auto"/>
                        <w:bottom w:val="none" w:sz="0" w:space="0" w:color="auto"/>
                        <w:right w:val="none" w:sz="0" w:space="0" w:color="auto"/>
                      </w:divBdr>
                    </w:div>
                  </w:divsChild>
                </w:div>
                <w:div w:id="438792625">
                  <w:marLeft w:val="0"/>
                  <w:marRight w:val="0"/>
                  <w:marTop w:val="0"/>
                  <w:marBottom w:val="0"/>
                  <w:divBdr>
                    <w:top w:val="none" w:sz="0" w:space="0" w:color="auto"/>
                    <w:left w:val="none" w:sz="0" w:space="0" w:color="auto"/>
                    <w:bottom w:val="none" w:sz="0" w:space="0" w:color="auto"/>
                    <w:right w:val="none" w:sz="0" w:space="0" w:color="auto"/>
                  </w:divBdr>
                  <w:divsChild>
                    <w:div w:id="1136872797">
                      <w:marLeft w:val="0"/>
                      <w:marRight w:val="0"/>
                      <w:marTop w:val="0"/>
                      <w:marBottom w:val="0"/>
                      <w:divBdr>
                        <w:top w:val="none" w:sz="0" w:space="0" w:color="auto"/>
                        <w:left w:val="none" w:sz="0" w:space="0" w:color="auto"/>
                        <w:bottom w:val="none" w:sz="0" w:space="0" w:color="auto"/>
                        <w:right w:val="none" w:sz="0" w:space="0" w:color="auto"/>
                      </w:divBdr>
                    </w:div>
                  </w:divsChild>
                </w:div>
                <w:div w:id="643050654">
                  <w:marLeft w:val="0"/>
                  <w:marRight w:val="0"/>
                  <w:marTop w:val="0"/>
                  <w:marBottom w:val="0"/>
                  <w:divBdr>
                    <w:top w:val="none" w:sz="0" w:space="0" w:color="auto"/>
                    <w:left w:val="none" w:sz="0" w:space="0" w:color="auto"/>
                    <w:bottom w:val="none" w:sz="0" w:space="0" w:color="auto"/>
                    <w:right w:val="none" w:sz="0" w:space="0" w:color="auto"/>
                  </w:divBdr>
                  <w:divsChild>
                    <w:div w:id="38019685">
                      <w:marLeft w:val="0"/>
                      <w:marRight w:val="0"/>
                      <w:marTop w:val="0"/>
                      <w:marBottom w:val="0"/>
                      <w:divBdr>
                        <w:top w:val="none" w:sz="0" w:space="0" w:color="auto"/>
                        <w:left w:val="none" w:sz="0" w:space="0" w:color="auto"/>
                        <w:bottom w:val="none" w:sz="0" w:space="0" w:color="auto"/>
                        <w:right w:val="none" w:sz="0" w:space="0" w:color="auto"/>
                      </w:divBdr>
                    </w:div>
                    <w:div w:id="187649434">
                      <w:marLeft w:val="0"/>
                      <w:marRight w:val="0"/>
                      <w:marTop w:val="0"/>
                      <w:marBottom w:val="0"/>
                      <w:divBdr>
                        <w:top w:val="none" w:sz="0" w:space="0" w:color="auto"/>
                        <w:left w:val="none" w:sz="0" w:space="0" w:color="auto"/>
                        <w:bottom w:val="none" w:sz="0" w:space="0" w:color="auto"/>
                        <w:right w:val="none" w:sz="0" w:space="0" w:color="auto"/>
                      </w:divBdr>
                    </w:div>
                  </w:divsChild>
                </w:div>
                <w:div w:id="891312291">
                  <w:marLeft w:val="0"/>
                  <w:marRight w:val="0"/>
                  <w:marTop w:val="0"/>
                  <w:marBottom w:val="0"/>
                  <w:divBdr>
                    <w:top w:val="none" w:sz="0" w:space="0" w:color="auto"/>
                    <w:left w:val="none" w:sz="0" w:space="0" w:color="auto"/>
                    <w:bottom w:val="none" w:sz="0" w:space="0" w:color="auto"/>
                    <w:right w:val="none" w:sz="0" w:space="0" w:color="auto"/>
                  </w:divBdr>
                  <w:divsChild>
                    <w:div w:id="918559821">
                      <w:marLeft w:val="0"/>
                      <w:marRight w:val="0"/>
                      <w:marTop w:val="0"/>
                      <w:marBottom w:val="0"/>
                      <w:divBdr>
                        <w:top w:val="none" w:sz="0" w:space="0" w:color="auto"/>
                        <w:left w:val="none" w:sz="0" w:space="0" w:color="auto"/>
                        <w:bottom w:val="none" w:sz="0" w:space="0" w:color="auto"/>
                        <w:right w:val="none" w:sz="0" w:space="0" w:color="auto"/>
                      </w:divBdr>
                    </w:div>
                  </w:divsChild>
                </w:div>
                <w:div w:id="1043486692">
                  <w:marLeft w:val="0"/>
                  <w:marRight w:val="0"/>
                  <w:marTop w:val="0"/>
                  <w:marBottom w:val="0"/>
                  <w:divBdr>
                    <w:top w:val="none" w:sz="0" w:space="0" w:color="auto"/>
                    <w:left w:val="none" w:sz="0" w:space="0" w:color="auto"/>
                    <w:bottom w:val="none" w:sz="0" w:space="0" w:color="auto"/>
                    <w:right w:val="none" w:sz="0" w:space="0" w:color="auto"/>
                  </w:divBdr>
                  <w:divsChild>
                    <w:div w:id="886455966">
                      <w:marLeft w:val="0"/>
                      <w:marRight w:val="0"/>
                      <w:marTop w:val="0"/>
                      <w:marBottom w:val="0"/>
                      <w:divBdr>
                        <w:top w:val="none" w:sz="0" w:space="0" w:color="auto"/>
                        <w:left w:val="none" w:sz="0" w:space="0" w:color="auto"/>
                        <w:bottom w:val="none" w:sz="0" w:space="0" w:color="auto"/>
                        <w:right w:val="none" w:sz="0" w:space="0" w:color="auto"/>
                      </w:divBdr>
                    </w:div>
                    <w:div w:id="1572499382">
                      <w:marLeft w:val="0"/>
                      <w:marRight w:val="0"/>
                      <w:marTop w:val="0"/>
                      <w:marBottom w:val="0"/>
                      <w:divBdr>
                        <w:top w:val="none" w:sz="0" w:space="0" w:color="auto"/>
                        <w:left w:val="none" w:sz="0" w:space="0" w:color="auto"/>
                        <w:bottom w:val="none" w:sz="0" w:space="0" w:color="auto"/>
                        <w:right w:val="none" w:sz="0" w:space="0" w:color="auto"/>
                      </w:divBdr>
                    </w:div>
                  </w:divsChild>
                </w:div>
                <w:div w:id="1198201798">
                  <w:marLeft w:val="0"/>
                  <w:marRight w:val="0"/>
                  <w:marTop w:val="0"/>
                  <w:marBottom w:val="0"/>
                  <w:divBdr>
                    <w:top w:val="none" w:sz="0" w:space="0" w:color="auto"/>
                    <w:left w:val="none" w:sz="0" w:space="0" w:color="auto"/>
                    <w:bottom w:val="none" w:sz="0" w:space="0" w:color="auto"/>
                    <w:right w:val="none" w:sz="0" w:space="0" w:color="auto"/>
                  </w:divBdr>
                  <w:divsChild>
                    <w:div w:id="1970817885">
                      <w:marLeft w:val="0"/>
                      <w:marRight w:val="0"/>
                      <w:marTop w:val="0"/>
                      <w:marBottom w:val="0"/>
                      <w:divBdr>
                        <w:top w:val="none" w:sz="0" w:space="0" w:color="auto"/>
                        <w:left w:val="none" w:sz="0" w:space="0" w:color="auto"/>
                        <w:bottom w:val="none" w:sz="0" w:space="0" w:color="auto"/>
                        <w:right w:val="none" w:sz="0" w:space="0" w:color="auto"/>
                      </w:divBdr>
                    </w:div>
                  </w:divsChild>
                </w:div>
                <w:div w:id="1296452980">
                  <w:marLeft w:val="0"/>
                  <w:marRight w:val="0"/>
                  <w:marTop w:val="0"/>
                  <w:marBottom w:val="0"/>
                  <w:divBdr>
                    <w:top w:val="none" w:sz="0" w:space="0" w:color="auto"/>
                    <w:left w:val="none" w:sz="0" w:space="0" w:color="auto"/>
                    <w:bottom w:val="none" w:sz="0" w:space="0" w:color="auto"/>
                    <w:right w:val="none" w:sz="0" w:space="0" w:color="auto"/>
                  </w:divBdr>
                  <w:divsChild>
                    <w:div w:id="447435050">
                      <w:marLeft w:val="0"/>
                      <w:marRight w:val="0"/>
                      <w:marTop w:val="0"/>
                      <w:marBottom w:val="0"/>
                      <w:divBdr>
                        <w:top w:val="none" w:sz="0" w:space="0" w:color="auto"/>
                        <w:left w:val="none" w:sz="0" w:space="0" w:color="auto"/>
                        <w:bottom w:val="none" w:sz="0" w:space="0" w:color="auto"/>
                        <w:right w:val="none" w:sz="0" w:space="0" w:color="auto"/>
                      </w:divBdr>
                    </w:div>
                  </w:divsChild>
                </w:div>
                <w:div w:id="1369602882">
                  <w:marLeft w:val="0"/>
                  <w:marRight w:val="0"/>
                  <w:marTop w:val="0"/>
                  <w:marBottom w:val="0"/>
                  <w:divBdr>
                    <w:top w:val="none" w:sz="0" w:space="0" w:color="auto"/>
                    <w:left w:val="none" w:sz="0" w:space="0" w:color="auto"/>
                    <w:bottom w:val="none" w:sz="0" w:space="0" w:color="auto"/>
                    <w:right w:val="none" w:sz="0" w:space="0" w:color="auto"/>
                  </w:divBdr>
                  <w:divsChild>
                    <w:div w:id="102069745">
                      <w:marLeft w:val="0"/>
                      <w:marRight w:val="0"/>
                      <w:marTop w:val="0"/>
                      <w:marBottom w:val="0"/>
                      <w:divBdr>
                        <w:top w:val="none" w:sz="0" w:space="0" w:color="auto"/>
                        <w:left w:val="none" w:sz="0" w:space="0" w:color="auto"/>
                        <w:bottom w:val="none" w:sz="0" w:space="0" w:color="auto"/>
                        <w:right w:val="none" w:sz="0" w:space="0" w:color="auto"/>
                      </w:divBdr>
                    </w:div>
                  </w:divsChild>
                </w:div>
                <w:div w:id="1607349632">
                  <w:marLeft w:val="0"/>
                  <w:marRight w:val="0"/>
                  <w:marTop w:val="0"/>
                  <w:marBottom w:val="0"/>
                  <w:divBdr>
                    <w:top w:val="none" w:sz="0" w:space="0" w:color="auto"/>
                    <w:left w:val="none" w:sz="0" w:space="0" w:color="auto"/>
                    <w:bottom w:val="none" w:sz="0" w:space="0" w:color="auto"/>
                    <w:right w:val="none" w:sz="0" w:space="0" w:color="auto"/>
                  </w:divBdr>
                  <w:divsChild>
                    <w:div w:id="1469199199">
                      <w:marLeft w:val="0"/>
                      <w:marRight w:val="0"/>
                      <w:marTop w:val="0"/>
                      <w:marBottom w:val="0"/>
                      <w:divBdr>
                        <w:top w:val="none" w:sz="0" w:space="0" w:color="auto"/>
                        <w:left w:val="none" w:sz="0" w:space="0" w:color="auto"/>
                        <w:bottom w:val="none" w:sz="0" w:space="0" w:color="auto"/>
                        <w:right w:val="none" w:sz="0" w:space="0" w:color="auto"/>
                      </w:divBdr>
                    </w:div>
                  </w:divsChild>
                </w:div>
                <w:div w:id="1729373997">
                  <w:marLeft w:val="0"/>
                  <w:marRight w:val="0"/>
                  <w:marTop w:val="0"/>
                  <w:marBottom w:val="0"/>
                  <w:divBdr>
                    <w:top w:val="none" w:sz="0" w:space="0" w:color="auto"/>
                    <w:left w:val="none" w:sz="0" w:space="0" w:color="auto"/>
                    <w:bottom w:val="none" w:sz="0" w:space="0" w:color="auto"/>
                    <w:right w:val="none" w:sz="0" w:space="0" w:color="auto"/>
                  </w:divBdr>
                  <w:divsChild>
                    <w:div w:id="1102458435">
                      <w:marLeft w:val="0"/>
                      <w:marRight w:val="0"/>
                      <w:marTop w:val="0"/>
                      <w:marBottom w:val="0"/>
                      <w:divBdr>
                        <w:top w:val="none" w:sz="0" w:space="0" w:color="auto"/>
                        <w:left w:val="none" w:sz="0" w:space="0" w:color="auto"/>
                        <w:bottom w:val="none" w:sz="0" w:space="0" w:color="auto"/>
                        <w:right w:val="none" w:sz="0" w:space="0" w:color="auto"/>
                      </w:divBdr>
                    </w:div>
                  </w:divsChild>
                </w:div>
                <w:div w:id="1865823681">
                  <w:marLeft w:val="0"/>
                  <w:marRight w:val="0"/>
                  <w:marTop w:val="0"/>
                  <w:marBottom w:val="0"/>
                  <w:divBdr>
                    <w:top w:val="none" w:sz="0" w:space="0" w:color="auto"/>
                    <w:left w:val="none" w:sz="0" w:space="0" w:color="auto"/>
                    <w:bottom w:val="none" w:sz="0" w:space="0" w:color="auto"/>
                    <w:right w:val="none" w:sz="0" w:space="0" w:color="auto"/>
                  </w:divBdr>
                  <w:divsChild>
                    <w:div w:id="518786215">
                      <w:marLeft w:val="0"/>
                      <w:marRight w:val="0"/>
                      <w:marTop w:val="0"/>
                      <w:marBottom w:val="0"/>
                      <w:divBdr>
                        <w:top w:val="none" w:sz="0" w:space="0" w:color="auto"/>
                        <w:left w:val="none" w:sz="0" w:space="0" w:color="auto"/>
                        <w:bottom w:val="none" w:sz="0" w:space="0" w:color="auto"/>
                        <w:right w:val="none" w:sz="0" w:space="0" w:color="auto"/>
                      </w:divBdr>
                    </w:div>
                    <w:div w:id="1042290166">
                      <w:marLeft w:val="0"/>
                      <w:marRight w:val="0"/>
                      <w:marTop w:val="0"/>
                      <w:marBottom w:val="0"/>
                      <w:divBdr>
                        <w:top w:val="none" w:sz="0" w:space="0" w:color="auto"/>
                        <w:left w:val="none" w:sz="0" w:space="0" w:color="auto"/>
                        <w:bottom w:val="none" w:sz="0" w:space="0" w:color="auto"/>
                        <w:right w:val="none" w:sz="0" w:space="0" w:color="auto"/>
                      </w:divBdr>
                    </w:div>
                  </w:divsChild>
                </w:div>
                <w:div w:id="1880506829">
                  <w:marLeft w:val="0"/>
                  <w:marRight w:val="0"/>
                  <w:marTop w:val="0"/>
                  <w:marBottom w:val="0"/>
                  <w:divBdr>
                    <w:top w:val="none" w:sz="0" w:space="0" w:color="auto"/>
                    <w:left w:val="none" w:sz="0" w:space="0" w:color="auto"/>
                    <w:bottom w:val="none" w:sz="0" w:space="0" w:color="auto"/>
                    <w:right w:val="none" w:sz="0" w:space="0" w:color="auto"/>
                  </w:divBdr>
                  <w:divsChild>
                    <w:div w:id="1743287240">
                      <w:marLeft w:val="0"/>
                      <w:marRight w:val="0"/>
                      <w:marTop w:val="0"/>
                      <w:marBottom w:val="0"/>
                      <w:divBdr>
                        <w:top w:val="none" w:sz="0" w:space="0" w:color="auto"/>
                        <w:left w:val="none" w:sz="0" w:space="0" w:color="auto"/>
                        <w:bottom w:val="none" w:sz="0" w:space="0" w:color="auto"/>
                        <w:right w:val="none" w:sz="0" w:space="0" w:color="auto"/>
                      </w:divBdr>
                    </w:div>
                  </w:divsChild>
                </w:div>
                <w:div w:id="1955944386">
                  <w:marLeft w:val="0"/>
                  <w:marRight w:val="0"/>
                  <w:marTop w:val="0"/>
                  <w:marBottom w:val="0"/>
                  <w:divBdr>
                    <w:top w:val="none" w:sz="0" w:space="0" w:color="auto"/>
                    <w:left w:val="none" w:sz="0" w:space="0" w:color="auto"/>
                    <w:bottom w:val="none" w:sz="0" w:space="0" w:color="auto"/>
                    <w:right w:val="none" w:sz="0" w:space="0" w:color="auto"/>
                  </w:divBdr>
                  <w:divsChild>
                    <w:div w:id="881015131">
                      <w:marLeft w:val="0"/>
                      <w:marRight w:val="0"/>
                      <w:marTop w:val="0"/>
                      <w:marBottom w:val="0"/>
                      <w:divBdr>
                        <w:top w:val="none" w:sz="0" w:space="0" w:color="auto"/>
                        <w:left w:val="none" w:sz="0" w:space="0" w:color="auto"/>
                        <w:bottom w:val="none" w:sz="0" w:space="0" w:color="auto"/>
                        <w:right w:val="none" w:sz="0" w:space="0" w:color="auto"/>
                      </w:divBdr>
                    </w:div>
                    <w:div w:id="1914587244">
                      <w:marLeft w:val="0"/>
                      <w:marRight w:val="0"/>
                      <w:marTop w:val="0"/>
                      <w:marBottom w:val="0"/>
                      <w:divBdr>
                        <w:top w:val="none" w:sz="0" w:space="0" w:color="auto"/>
                        <w:left w:val="none" w:sz="0" w:space="0" w:color="auto"/>
                        <w:bottom w:val="none" w:sz="0" w:space="0" w:color="auto"/>
                        <w:right w:val="none" w:sz="0" w:space="0" w:color="auto"/>
                      </w:divBdr>
                    </w:div>
                  </w:divsChild>
                </w:div>
                <w:div w:id="2019186369">
                  <w:marLeft w:val="0"/>
                  <w:marRight w:val="0"/>
                  <w:marTop w:val="0"/>
                  <w:marBottom w:val="0"/>
                  <w:divBdr>
                    <w:top w:val="none" w:sz="0" w:space="0" w:color="auto"/>
                    <w:left w:val="none" w:sz="0" w:space="0" w:color="auto"/>
                    <w:bottom w:val="none" w:sz="0" w:space="0" w:color="auto"/>
                    <w:right w:val="none" w:sz="0" w:space="0" w:color="auto"/>
                  </w:divBdr>
                  <w:divsChild>
                    <w:div w:id="90021028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5423854">
          <w:marLeft w:val="0"/>
          <w:marRight w:val="0"/>
          <w:marTop w:val="0"/>
          <w:marBottom w:val="0"/>
          <w:divBdr>
            <w:top w:val="none" w:sz="0" w:space="0" w:color="auto"/>
            <w:left w:val="none" w:sz="0" w:space="0" w:color="auto"/>
            <w:bottom w:val="none" w:sz="0" w:space="0" w:color="auto"/>
            <w:right w:val="none" w:sz="0" w:space="0" w:color="auto"/>
          </w:divBdr>
        </w:div>
        <w:div w:id="19824337">
          <w:marLeft w:val="0"/>
          <w:marRight w:val="0"/>
          <w:marTop w:val="0"/>
          <w:marBottom w:val="0"/>
          <w:divBdr>
            <w:top w:val="none" w:sz="0" w:space="0" w:color="auto"/>
            <w:left w:val="none" w:sz="0" w:space="0" w:color="auto"/>
            <w:bottom w:val="none" w:sz="0" w:space="0" w:color="auto"/>
            <w:right w:val="none" w:sz="0" w:space="0" w:color="auto"/>
          </w:divBdr>
          <w:divsChild>
            <w:div w:id="2001225386">
              <w:marLeft w:val="0"/>
              <w:marRight w:val="0"/>
              <w:marTop w:val="0"/>
              <w:marBottom w:val="0"/>
              <w:divBdr>
                <w:top w:val="none" w:sz="0" w:space="0" w:color="auto"/>
                <w:left w:val="none" w:sz="0" w:space="0" w:color="auto"/>
                <w:bottom w:val="none" w:sz="0" w:space="0" w:color="auto"/>
                <w:right w:val="none" w:sz="0" w:space="0" w:color="auto"/>
              </w:divBdr>
            </w:div>
          </w:divsChild>
        </w:div>
        <w:div w:id="23290784">
          <w:marLeft w:val="0"/>
          <w:marRight w:val="0"/>
          <w:marTop w:val="0"/>
          <w:marBottom w:val="0"/>
          <w:divBdr>
            <w:top w:val="none" w:sz="0" w:space="0" w:color="auto"/>
            <w:left w:val="none" w:sz="0" w:space="0" w:color="auto"/>
            <w:bottom w:val="none" w:sz="0" w:space="0" w:color="auto"/>
            <w:right w:val="none" w:sz="0" w:space="0" w:color="auto"/>
          </w:divBdr>
        </w:div>
        <w:div w:id="26225192">
          <w:marLeft w:val="0"/>
          <w:marRight w:val="0"/>
          <w:marTop w:val="0"/>
          <w:marBottom w:val="0"/>
          <w:divBdr>
            <w:top w:val="none" w:sz="0" w:space="0" w:color="auto"/>
            <w:left w:val="none" w:sz="0" w:space="0" w:color="auto"/>
            <w:bottom w:val="none" w:sz="0" w:space="0" w:color="auto"/>
            <w:right w:val="none" w:sz="0" w:space="0" w:color="auto"/>
          </w:divBdr>
          <w:divsChild>
            <w:div w:id="3097328">
              <w:marLeft w:val="0"/>
              <w:marRight w:val="0"/>
              <w:marTop w:val="0"/>
              <w:marBottom w:val="0"/>
              <w:divBdr>
                <w:top w:val="none" w:sz="0" w:space="0" w:color="auto"/>
                <w:left w:val="none" w:sz="0" w:space="0" w:color="auto"/>
                <w:bottom w:val="none" w:sz="0" w:space="0" w:color="auto"/>
                <w:right w:val="none" w:sz="0" w:space="0" w:color="auto"/>
              </w:divBdr>
            </w:div>
          </w:divsChild>
        </w:div>
        <w:div w:id="39280860">
          <w:marLeft w:val="0"/>
          <w:marRight w:val="0"/>
          <w:marTop w:val="0"/>
          <w:marBottom w:val="0"/>
          <w:divBdr>
            <w:top w:val="none" w:sz="0" w:space="0" w:color="auto"/>
            <w:left w:val="none" w:sz="0" w:space="0" w:color="auto"/>
            <w:bottom w:val="none" w:sz="0" w:space="0" w:color="auto"/>
            <w:right w:val="none" w:sz="0" w:space="0" w:color="auto"/>
          </w:divBdr>
          <w:divsChild>
            <w:div w:id="616104056">
              <w:marLeft w:val="0"/>
              <w:marRight w:val="0"/>
              <w:marTop w:val="0"/>
              <w:marBottom w:val="0"/>
              <w:divBdr>
                <w:top w:val="none" w:sz="0" w:space="0" w:color="auto"/>
                <w:left w:val="none" w:sz="0" w:space="0" w:color="auto"/>
                <w:bottom w:val="none" w:sz="0" w:space="0" w:color="auto"/>
                <w:right w:val="none" w:sz="0" w:space="0" w:color="auto"/>
              </w:divBdr>
            </w:div>
          </w:divsChild>
        </w:div>
        <w:div w:id="46224765">
          <w:marLeft w:val="0"/>
          <w:marRight w:val="0"/>
          <w:marTop w:val="0"/>
          <w:marBottom w:val="0"/>
          <w:divBdr>
            <w:top w:val="none" w:sz="0" w:space="0" w:color="auto"/>
            <w:left w:val="none" w:sz="0" w:space="0" w:color="auto"/>
            <w:bottom w:val="none" w:sz="0" w:space="0" w:color="auto"/>
            <w:right w:val="none" w:sz="0" w:space="0" w:color="auto"/>
          </w:divBdr>
        </w:div>
        <w:div w:id="90394636">
          <w:marLeft w:val="0"/>
          <w:marRight w:val="0"/>
          <w:marTop w:val="0"/>
          <w:marBottom w:val="0"/>
          <w:divBdr>
            <w:top w:val="none" w:sz="0" w:space="0" w:color="auto"/>
            <w:left w:val="none" w:sz="0" w:space="0" w:color="auto"/>
            <w:bottom w:val="none" w:sz="0" w:space="0" w:color="auto"/>
            <w:right w:val="none" w:sz="0" w:space="0" w:color="auto"/>
          </w:divBdr>
        </w:div>
        <w:div w:id="99300280">
          <w:marLeft w:val="0"/>
          <w:marRight w:val="0"/>
          <w:marTop w:val="0"/>
          <w:marBottom w:val="0"/>
          <w:divBdr>
            <w:top w:val="none" w:sz="0" w:space="0" w:color="auto"/>
            <w:left w:val="none" w:sz="0" w:space="0" w:color="auto"/>
            <w:bottom w:val="none" w:sz="0" w:space="0" w:color="auto"/>
            <w:right w:val="none" w:sz="0" w:space="0" w:color="auto"/>
          </w:divBdr>
        </w:div>
        <w:div w:id="105543551">
          <w:marLeft w:val="0"/>
          <w:marRight w:val="0"/>
          <w:marTop w:val="0"/>
          <w:marBottom w:val="0"/>
          <w:divBdr>
            <w:top w:val="none" w:sz="0" w:space="0" w:color="auto"/>
            <w:left w:val="none" w:sz="0" w:space="0" w:color="auto"/>
            <w:bottom w:val="none" w:sz="0" w:space="0" w:color="auto"/>
            <w:right w:val="none" w:sz="0" w:space="0" w:color="auto"/>
          </w:divBdr>
        </w:div>
        <w:div w:id="119765641">
          <w:marLeft w:val="0"/>
          <w:marRight w:val="0"/>
          <w:marTop w:val="0"/>
          <w:marBottom w:val="0"/>
          <w:divBdr>
            <w:top w:val="none" w:sz="0" w:space="0" w:color="auto"/>
            <w:left w:val="none" w:sz="0" w:space="0" w:color="auto"/>
            <w:bottom w:val="none" w:sz="0" w:space="0" w:color="auto"/>
            <w:right w:val="none" w:sz="0" w:space="0" w:color="auto"/>
          </w:divBdr>
          <w:divsChild>
            <w:div w:id="20211062">
              <w:marLeft w:val="0"/>
              <w:marRight w:val="0"/>
              <w:marTop w:val="0"/>
              <w:marBottom w:val="0"/>
              <w:divBdr>
                <w:top w:val="none" w:sz="0" w:space="0" w:color="auto"/>
                <w:left w:val="none" w:sz="0" w:space="0" w:color="auto"/>
                <w:bottom w:val="none" w:sz="0" w:space="0" w:color="auto"/>
                <w:right w:val="none" w:sz="0" w:space="0" w:color="auto"/>
              </w:divBdr>
            </w:div>
          </w:divsChild>
        </w:div>
        <w:div w:id="124321879">
          <w:marLeft w:val="0"/>
          <w:marRight w:val="0"/>
          <w:marTop w:val="0"/>
          <w:marBottom w:val="0"/>
          <w:divBdr>
            <w:top w:val="none" w:sz="0" w:space="0" w:color="auto"/>
            <w:left w:val="none" w:sz="0" w:space="0" w:color="auto"/>
            <w:bottom w:val="none" w:sz="0" w:space="0" w:color="auto"/>
            <w:right w:val="none" w:sz="0" w:space="0" w:color="auto"/>
          </w:divBdr>
        </w:div>
        <w:div w:id="138884225">
          <w:marLeft w:val="0"/>
          <w:marRight w:val="0"/>
          <w:marTop w:val="0"/>
          <w:marBottom w:val="0"/>
          <w:divBdr>
            <w:top w:val="none" w:sz="0" w:space="0" w:color="auto"/>
            <w:left w:val="none" w:sz="0" w:space="0" w:color="auto"/>
            <w:bottom w:val="none" w:sz="0" w:space="0" w:color="auto"/>
            <w:right w:val="none" w:sz="0" w:space="0" w:color="auto"/>
          </w:divBdr>
          <w:divsChild>
            <w:div w:id="1766531798">
              <w:marLeft w:val="0"/>
              <w:marRight w:val="0"/>
              <w:marTop w:val="30"/>
              <w:marBottom w:val="30"/>
              <w:divBdr>
                <w:top w:val="none" w:sz="0" w:space="0" w:color="auto"/>
                <w:left w:val="none" w:sz="0" w:space="0" w:color="auto"/>
                <w:bottom w:val="none" w:sz="0" w:space="0" w:color="auto"/>
                <w:right w:val="none" w:sz="0" w:space="0" w:color="auto"/>
              </w:divBdr>
              <w:divsChild>
                <w:div w:id="241379273">
                  <w:marLeft w:val="0"/>
                  <w:marRight w:val="0"/>
                  <w:marTop w:val="0"/>
                  <w:marBottom w:val="0"/>
                  <w:divBdr>
                    <w:top w:val="none" w:sz="0" w:space="0" w:color="auto"/>
                    <w:left w:val="none" w:sz="0" w:space="0" w:color="auto"/>
                    <w:bottom w:val="none" w:sz="0" w:space="0" w:color="auto"/>
                    <w:right w:val="none" w:sz="0" w:space="0" w:color="auto"/>
                  </w:divBdr>
                  <w:divsChild>
                    <w:div w:id="1960337238">
                      <w:marLeft w:val="0"/>
                      <w:marRight w:val="0"/>
                      <w:marTop w:val="0"/>
                      <w:marBottom w:val="0"/>
                      <w:divBdr>
                        <w:top w:val="none" w:sz="0" w:space="0" w:color="auto"/>
                        <w:left w:val="none" w:sz="0" w:space="0" w:color="auto"/>
                        <w:bottom w:val="none" w:sz="0" w:space="0" w:color="auto"/>
                        <w:right w:val="none" w:sz="0" w:space="0" w:color="auto"/>
                      </w:divBdr>
                    </w:div>
                  </w:divsChild>
                </w:div>
                <w:div w:id="428621617">
                  <w:marLeft w:val="0"/>
                  <w:marRight w:val="0"/>
                  <w:marTop w:val="0"/>
                  <w:marBottom w:val="0"/>
                  <w:divBdr>
                    <w:top w:val="none" w:sz="0" w:space="0" w:color="auto"/>
                    <w:left w:val="none" w:sz="0" w:space="0" w:color="auto"/>
                    <w:bottom w:val="none" w:sz="0" w:space="0" w:color="auto"/>
                    <w:right w:val="none" w:sz="0" w:space="0" w:color="auto"/>
                  </w:divBdr>
                  <w:divsChild>
                    <w:div w:id="1439644850">
                      <w:marLeft w:val="0"/>
                      <w:marRight w:val="0"/>
                      <w:marTop w:val="0"/>
                      <w:marBottom w:val="0"/>
                      <w:divBdr>
                        <w:top w:val="none" w:sz="0" w:space="0" w:color="auto"/>
                        <w:left w:val="none" w:sz="0" w:space="0" w:color="auto"/>
                        <w:bottom w:val="none" w:sz="0" w:space="0" w:color="auto"/>
                        <w:right w:val="none" w:sz="0" w:space="0" w:color="auto"/>
                      </w:divBdr>
                    </w:div>
                  </w:divsChild>
                </w:div>
                <w:div w:id="592783839">
                  <w:marLeft w:val="0"/>
                  <w:marRight w:val="0"/>
                  <w:marTop w:val="0"/>
                  <w:marBottom w:val="0"/>
                  <w:divBdr>
                    <w:top w:val="none" w:sz="0" w:space="0" w:color="auto"/>
                    <w:left w:val="none" w:sz="0" w:space="0" w:color="auto"/>
                    <w:bottom w:val="none" w:sz="0" w:space="0" w:color="auto"/>
                    <w:right w:val="none" w:sz="0" w:space="0" w:color="auto"/>
                  </w:divBdr>
                  <w:divsChild>
                    <w:div w:id="193883268">
                      <w:marLeft w:val="0"/>
                      <w:marRight w:val="0"/>
                      <w:marTop w:val="0"/>
                      <w:marBottom w:val="0"/>
                      <w:divBdr>
                        <w:top w:val="none" w:sz="0" w:space="0" w:color="auto"/>
                        <w:left w:val="none" w:sz="0" w:space="0" w:color="auto"/>
                        <w:bottom w:val="none" w:sz="0" w:space="0" w:color="auto"/>
                        <w:right w:val="none" w:sz="0" w:space="0" w:color="auto"/>
                      </w:divBdr>
                    </w:div>
                  </w:divsChild>
                </w:div>
                <w:div w:id="765342940">
                  <w:marLeft w:val="0"/>
                  <w:marRight w:val="0"/>
                  <w:marTop w:val="0"/>
                  <w:marBottom w:val="0"/>
                  <w:divBdr>
                    <w:top w:val="none" w:sz="0" w:space="0" w:color="auto"/>
                    <w:left w:val="none" w:sz="0" w:space="0" w:color="auto"/>
                    <w:bottom w:val="none" w:sz="0" w:space="0" w:color="auto"/>
                    <w:right w:val="none" w:sz="0" w:space="0" w:color="auto"/>
                  </w:divBdr>
                  <w:divsChild>
                    <w:div w:id="1540169538">
                      <w:marLeft w:val="0"/>
                      <w:marRight w:val="0"/>
                      <w:marTop w:val="0"/>
                      <w:marBottom w:val="0"/>
                      <w:divBdr>
                        <w:top w:val="none" w:sz="0" w:space="0" w:color="auto"/>
                        <w:left w:val="none" w:sz="0" w:space="0" w:color="auto"/>
                        <w:bottom w:val="none" w:sz="0" w:space="0" w:color="auto"/>
                        <w:right w:val="none" w:sz="0" w:space="0" w:color="auto"/>
                      </w:divBdr>
                    </w:div>
                  </w:divsChild>
                </w:div>
                <w:div w:id="856770647">
                  <w:marLeft w:val="0"/>
                  <w:marRight w:val="0"/>
                  <w:marTop w:val="0"/>
                  <w:marBottom w:val="0"/>
                  <w:divBdr>
                    <w:top w:val="none" w:sz="0" w:space="0" w:color="auto"/>
                    <w:left w:val="none" w:sz="0" w:space="0" w:color="auto"/>
                    <w:bottom w:val="none" w:sz="0" w:space="0" w:color="auto"/>
                    <w:right w:val="none" w:sz="0" w:space="0" w:color="auto"/>
                  </w:divBdr>
                  <w:divsChild>
                    <w:div w:id="1724593661">
                      <w:marLeft w:val="0"/>
                      <w:marRight w:val="0"/>
                      <w:marTop w:val="0"/>
                      <w:marBottom w:val="0"/>
                      <w:divBdr>
                        <w:top w:val="none" w:sz="0" w:space="0" w:color="auto"/>
                        <w:left w:val="none" w:sz="0" w:space="0" w:color="auto"/>
                        <w:bottom w:val="none" w:sz="0" w:space="0" w:color="auto"/>
                        <w:right w:val="none" w:sz="0" w:space="0" w:color="auto"/>
                      </w:divBdr>
                    </w:div>
                  </w:divsChild>
                </w:div>
                <w:div w:id="1844660444">
                  <w:marLeft w:val="0"/>
                  <w:marRight w:val="0"/>
                  <w:marTop w:val="0"/>
                  <w:marBottom w:val="0"/>
                  <w:divBdr>
                    <w:top w:val="none" w:sz="0" w:space="0" w:color="auto"/>
                    <w:left w:val="none" w:sz="0" w:space="0" w:color="auto"/>
                    <w:bottom w:val="none" w:sz="0" w:space="0" w:color="auto"/>
                    <w:right w:val="none" w:sz="0" w:space="0" w:color="auto"/>
                  </w:divBdr>
                  <w:divsChild>
                    <w:div w:id="1626539708">
                      <w:marLeft w:val="0"/>
                      <w:marRight w:val="0"/>
                      <w:marTop w:val="0"/>
                      <w:marBottom w:val="0"/>
                      <w:divBdr>
                        <w:top w:val="none" w:sz="0" w:space="0" w:color="auto"/>
                        <w:left w:val="none" w:sz="0" w:space="0" w:color="auto"/>
                        <w:bottom w:val="none" w:sz="0" w:space="0" w:color="auto"/>
                        <w:right w:val="none" w:sz="0" w:space="0" w:color="auto"/>
                      </w:divBdr>
                    </w:div>
                  </w:divsChild>
                </w:div>
                <w:div w:id="1862863228">
                  <w:marLeft w:val="0"/>
                  <w:marRight w:val="0"/>
                  <w:marTop w:val="0"/>
                  <w:marBottom w:val="0"/>
                  <w:divBdr>
                    <w:top w:val="none" w:sz="0" w:space="0" w:color="auto"/>
                    <w:left w:val="none" w:sz="0" w:space="0" w:color="auto"/>
                    <w:bottom w:val="none" w:sz="0" w:space="0" w:color="auto"/>
                    <w:right w:val="none" w:sz="0" w:space="0" w:color="auto"/>
                  </w:divBdr>
                  <w:divsChild>
                    <w:div w:id="1094546213">
                      <w:marLeft w:val="0"/>
                      <w:marRight w:val="0"/>
                      <w:marTop w:val="0"/>
                      <w:marBottom w:val="0"/>
                      <w:divBdr>
                        <w:top w:val="none" w:sz="0" w:space="0" w:color="auto"/>
                        <w:left w:val="none" w:sz="0" w:space="0" w:color="auto"/>
                        <w:bottom w:val="none" w:sz="0" w:space="0" w:color="auto"/>
                        <w:right w:val="none" w:sz="0" w:space="0" w:color="auto"/>
                      </w:divBdr>
                    </w:div>
                  </w:divsChild>
                </w:div>
                <w:div w:id="1925840973">
                  <w:marLeft w:val="0"/>
                  <w:marRight w:val="0"/>
                  <w:marTop w:val="0"/>
                  <w:marBottom w:val="0"/>
                  <w:divBdr>
                    <w:top w:val="none" w:sz="0" w:space="0" w:color="auto"/>
                    <w:left w:val="none" w:sz="0" w:space="0" w:color="auto"/>
                    <w:bottom w:val="none" w:sz="0" w:space="0" w:color="auto"/>
                    <w:right w:val="none" w:sz="0" w:space="0" w:color="auto"/>
                  </w:divBdr>
                  <w:divsChild>
                    <w:div w:id="163567808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42934533">
          <w:marLeft w:val="0"/>
          <w:marRight w:val="0"/>
          <w:marTop w:val="0"/>
          <w:marBottom w:val="0"/>
          <w:divBdr>
            <w:top w:val="none" w:sz="0" w:space="0" w:color="auto"/>
            <w:left w:val="none" w:sz="0" w:space="0" w:color="auto"/>
            <w:bottom w:val="none" w:sz="0" w:space="0" w:color="auto"/>
            <w:right w:val="none" w:sz="0" w:space="0" w:color="auto"/>
          </w:divBdr>
        </w:div>
        <w:div w:id="148787380">
          <w:marLeft w:val="0"/>
          <w:marRight w:val="0"/>
          <w:marTop w:val="0"/>
          <w:marBottom w:val="0"/>
          <w:divBdr>
            <w:top w:val="none" w:sz="0" w:space="0" w:color="auto"/>
            <w:left w:val="none" w:sz="0" w:space="0" w:color="auto"/>
            <w:bottom w:val="none" w:sz="0" w:space="0" w:color="auto"/>
            <w:right w:val="none" w:sz="0" w:space="0" w:color="auto"/>
          </w:divBdr>
        </w:div>
        <w:div w:id="167210396">
          <w:marLeft w:val="0"/>
          <w:marRight w:val="0"/>
          <w:marTop w:val="0"/>
          <w:marBottom w:val="0"/>
          <w:divBdr>
            <w:top w:val="none" w:sz="0" w:space="0" w:color="auto"/>
            <w:left w:val="none" w:sz="0" w:space="0" w:color="auto"/>
            <w:bottom w:val="none" w:sz="0" w:space="0" w:color="auto"/>
            <w:right w:val="none" w:sz="0" w:space="0" w:color="auto"/>
          </w:divBdr>
        </w:div>
        <w:div w:id="174542356">
          <w:marLeft w:val="0"/>
          <w:marRight w:val="0"/>
          <w:marTop w:val="0"/>
          <w:marBottom w:val="0"/>
          <w:divBdr>
            <w:top w:val="none" w:sz="0" w:space="0" w:color="auto"/>
            <w:left w:val="none" w:sz="0" w:space="0" w:color="auto"/>
            <w:bottom w:val="none" w:sz="0" w:space="0" w:color="auto"/>
            <w:right w:val="none" w:sz="0" w:space="0" w:color="auto"/>
          </w:divBdr>
        </w:div>
        <w:div w:id="195433836">
          <w:marLeft w:val="0"/>
          <w:marRight w:val="0"/>
          <w:marTop w:val="0"/>
          <w:marBottom w:val="0"/>
          <w:divBdr>
            <w:top w:val="none" w:sz="0" w:space="0" w:color="auto"/>
            <w:left w:val="none" w:sz="0" w:space="0" w:color="auto"/>
            <w:bottom w:val="none" w:sz="0" w:space="0" w:color="auto"/>
            <w:right w:val="none" w:sz="0" w:space="0" w:color="auto"/>
          </w:divBdr>
          <w:divsChild>
            <w:div w:id="927495914">
              <w:marLeft w:val="0"/>
              <w:marRight w:val="0"/>
              <w:marTop w:val="30"/>
              <w:marBottom w:val="30"/>
              <w:divBdr>
                <w:top w:val="none" w:sz="0" w:space="0" w:color="auto"/>
                <w:left w:val="none" w:sz="0" w:space="0" w:color="auto"/>
                <w:bottom w:val="none" w:sz="0" w:space="0" w:color="auto"/>
                <w:right w:val="none" w:sz="0" w:space="0" w:color="auto"/>
              </w:divBdr>
              <w:divsChild>
                <w:div w:id="5058738">
                  <w:marLeft w:val="0"/>
                  <w:marRight w:val="0"/>
                  <w:marTop w:val="0"/>
                  <w:marBottom w:val="0"/>
                  <w:divBdr>
                    <w:top w:val="none" w:sz="0" w:space="0" w:color="auto"/>
                    <w:left w:val="none" w:sz="0" w:space="0" w:color="auto"/>
                    <w:bottom w:val="none" w:sz="0" w:space="0" w:color="auto"/>
                    <w:right w:val="none" w:sz="0" w:space="0" w:color="auto"/>
                  </w:divBdr>
                  <w:divsChild>
                    <w:div w:id="1186821975">
                      <w:marLeft w:val="0"/>
                      <w:marRight w:val="0"/>
                      <w:marTop w:val="0"/>
                      <w:marBottom w:val="0"/>
                      <w:divBdr>
                        <w:top w:val="none" w:sz="0" w:space="0" w:color="auto"/>
                        <w:left w:val="none" w:sz="0" w:space="0" w:color="auto"/>
                        <w:bottom w:val="none" w:sz="0" w:space="0" w:color="auto"/>
                        <w:right w:val="none" w:sz="0" w:space="0" w:color="auto"/>
                      </w:divBdr>
                    </w:div>
                  </w:divsChild>
                </w:div>
                <w:div w:id="26760862">
                  <w:marLeft w:val="0"/>
                  <w:marRight w:val="0"/>
                  <w:marTop w:val="0"/>
                  <w:marBottom w:val="0"/>
                  <w:divBdr>
                    <w:top w:val="none" w:sz="0" w:space="0" w:color="auto"/>
                    <w:left w:val="none" w:sz="0" w:space="0" w:color="auto"/>
                    <w:bottom w:val="none" w:sz="0" w:space="0" w:color="auto"/>
                    <w:right w:val="none" w:sz="0" w:space="0" w:color="auto"/>
                  </w:divBdr>
                  <w:divsChild>
                    <w:div w:id="1122773899">
                      <w:marLeft w:val="0"/>
                      <w:marRight w:val="0"/>
                      <w:marTop w:val="0"/>
                      <w:marBottom w:val="0"/>
                      <w:divBdr>
                        <w:top w:val="none" w:sz="0" w:space="0" w:color="auto"/>
                        <w:left w:val="none" w:sz="0" w:space="0" w:color="auto"/>
                        <w:bottom w:val="none" w:sz="0" w:space="0" w:color="auto"/>
                        <w:right w:val="none" w:sz="0" w:space="0" w:color="auto"/>
                      </w:divBdr>
                    </w:div>
                  </w:divsChild>
                </w:div>
                <w:div w:id="36518320">
                  <w:marLeft w:val="0"/>
                  <w:marRight w:val="0"/>
                  <w:marTop w:val="0"/>
                  <w:marBottom w:val="0"/>
                  <w:divBdr>
                    <w:top w:val="none" w:sz="0" w:space="0" w:color="auto"/>
                    <w:left w:val="none" w:sz="0" w:space="0" w:color="auto"/>
                    <w:bottom w:val="none" w:sz="0" w:space="0" w:color="auto"/>
                    <w:right w:val="none" w:sz="0" w:space="0" w:color="auto"/>
                  </w:divBdr>
                  <w:divsChild>
                    <w:div w:id="1809736647">
                      <w:marLeft w:val="0"/>
                      <w:marRight w:val="0"/>
                      <w:marTop w:val="0"/>
                      <w:marBottom w:val="0"/>
                      <w:divBdr>
                        <w:top w:val="none" w:sz="0" w:space="0" w:color="auto"/>
                        <w:left w:val="none" w:sz="0" w:space="0" w:color="auto"/>
                        <w:bottom w:val="none" w:sz="0" w:space="0" w:color="auto"/>
                        <w:right w:val="none" w:sz="0" w:space="0" w:color="auto"/>
                      </w:divBdr>
                    </w:div>
                  </w:divsChild>
                </w:div>
                <w:div w:id="62341182">
                  <w:marLeft w:val="0"/>
                  <w:marRight w:val="0"/>
                  <w:marTop w:val="0"/>
                  <w:marBottom w:val="0"/>
                  <w:divBdr>
                    <w:top w:val="none" w:sz="0" w:space="0" w:color="auto"/>
                    <w:left w:val="none" w:sz="0" w:space="0" w:color="auto"/>
                    <w:bottom w:val="none" w:sz="0" w:space="0" w:color="auto"/>
                    <w:right w:val="none" w:sz="0" w:space="0" w:color="auto"/>
                  </w:divBdr>
                  <w:divsChild>
                    <w:div w:id="450782545">
                      <w:marLeft w:val="0"/>
                      <w:marRight w:val="0"/>
                      <w:marTop w:val="0"/>
                      <w:marBottom w:val="0"/>
                      <w:divBdr>
                        <w:top w:val="none" w:sz="0" w:space="0" w:color="auto"/>
                        <w:left w:val="none" w:sz="0" w:space="0" w:color="auto"/>
                        <w:bottom w:val="none" w:sz="0" w:space="0" w:color="auto"/>
                        <w:right w:val="none" w:sz="0" w:space="0" w:color="auto"/>
                      </w:divBdr>
                    </w:div>
                  </w:divsChild>
                </w:div>
                <w:div w:id="87313065">
                  <w:marLeft w:val="0"/>
                  <w:marRight w:val="0"/>
                  <w:marTop w:val="0"/>
                  <w:marBottom w:val="0"/>
                  <w:divBdr>
                    <w:top w:val="none" w:sz="0" w:space="0" w:color="auto"/>
                    <w:left w:val="none" w:sz="0" w:space="0" w:color="auto"/>
                    <w:bottom w:val="none" w:sz="0" w:space="0" w:color="auto"/>
                    <w:right w:val="none" w:sz="0" w:space="0" w:color="auto"/>
                  </w:divBdr>
                  <w:divsChild>
                    <w:div w:id="1385517589">
                      <w:marLeft w:val="0"/>
                      <w:marRight w:val="0"/>
                      <w:marTop w:val="0"/>
                      <w:marBottom w:val="0"/>
                      <w:divBdr>
                        <w:top w:val="none" w:sz="0" w:space="0" w:color="auto"/>
                        <w:left w:val="none" w:sz="0" w:space="0" w:color="auto"/>
                        <w:bottom w:val="none" w:sz="0" w:space="0" w:color="auto"/>
                        <w:right w:val="none" w:sz="0" w:space="0" w:color="auto"/>
                      </w:divBdr>
                    </w:div>
                  </w:divsChild>
                </w:div>
                <w:div w:id="101848997">
                  <w:marLeft w:val="0"/>
                  <w:marRight w:val="0"/>
                  <w:marTop w:val="0"/>
                  <w:marBottom w:val="0"/>
                  <w:divBdr>
                    <w:top w:val="none" w:sz="0" w:space="0" w:color="auto"/>
                    <w:left w:val="none" w:sz="0" w:space="0" w:color="auto"/>
                    <w:bottom w:val="none" w:sz="0" w:space="0" w:color="auto"/>
                    <w:right w:val="none" w:sz="0" w:space="0" w:color="auto"/>
                  </w:divBdr>
                  <w:divsChild>
                    <w:div w:id="151140633">
                      <w:marLeft w:val="0"/>
                      <w:marRight w:val="0"/>
                      <w:marTop w:val="0"/>
                      <w:marBottom w:val="0"/>
                      <w:divBdr>
                        <w:top w:val="none" w:sz="0" w:space="0" w:color="auto"/>
                        <w:left w:val="none" w:sz="0" w:space="0" w:color="auto"/>
                        <w:bottom w:val="none" w:sz="0" w:space="0" w:color="auto"/>
                        <w:right w:val="none" w:sz="0" w:space="0" w:color="auto"/>
                      </w:divBdr>
                    </w:div>
                  </w:divsChild>
                </w:div>
                <w:div w:id="104427789">
                  <w:marLeft w:val="0"/>
                  <w:marRight w:val="0"/>
                  <w:marTop w:val="0"/>
                  <w:marBottom w:val="0"/>
                  <w:divBdr>
                    <w:top w:val="none" w:sz="0" w:space="0" w:color="auto"/>
                    <w:left w:val="none" w:sz="0" w:space="0" w:color="auto"/>
                    <w:bottom w:val="none" w:sz="0" w:space="0" w:color="auto"/>
                    <w:right w:val="none" w:sz="0" w:space="0" w:color="auto"/>
                  </w:divBdr>
                  <w:divsChild>
                    <w:div w:id="402874985">
                      <w:marLeft w:val="0"/>
                      <w:marRight w:val="0"/>
                      <w:marTop w:val="0"/>
                      <w:marBottom w:val="0"/>
                      <w:divBdr>
                        <w:top w:val="none" w:sz="0" w:space="0" w:color="auto"/>
                        <w:left w:val="none" w:sz="0" w:space="0" w:color="auto"/>
                        <w:bottom w:val="none" w:sz="0" w:space="0" w:color="auto"/>
                        <w:right w:val="none" w:sz="0" w:space="0" w:color="auto"/>
                      </w:divBdr>
                    </w:div>
                  </w:divsChild>
                </w:div>
                <w:div w:id="115220693">
                  <w:marLeft w:val="0"/>
                  <w:marRight w:val="0"/>
                  <w:marTop w:val="0"/>
                  <w:marBottom w:val="0"/>
                  <w:divBdr>
                    <w:top w:val="none" w:sz="0" w:space="0" w:color="auto"/>
                    <w:left w:val="none" w:sz="0" w:space="0" w:color="auto"/>
                    <w:bottom w:val="none" w:sz="0" w:space="0" w:color="auto"/>
                    <w:right w:val="none" w:sz="0" w:space="0" w:color="auto"/>
                  </w:divBdr>
                  <w:divsChild>
                    <w:div w:id="1749187286">
                      <w:marLeft w:val="0"/>
                      <w:marRight w:val="0"/>
                      <w:marTop w:val="0"/>
                      <w:marBottom w:val="0"/>
                      <w:divBdr>
                        <w:top w:val="none" w:sz="0" w:space="0" w:color="auto"/>
                        <w:left w:val="none" w:sz="0" w:space="0" w:color="auto"/>
                        <w:bottom w:val="none" w:sz="0" w:space="0" w:color="auto"/>
                        <w:right w:val="none" w:sz="0" w:space="0" w:color="auto"/>
                      </w:divBdr>
                    </w:div>
                  </w:divsChild>
                </w:div>
                <w:div w:id="129521001">
                  <w:marLeft w:val="0"/>
                  <w:marRight w:val="0"/>
                  <w:marTop w:val="0"/>
                  <w:marBottom w:val="0"/>
                  <w:divBdr>
                    <w:top w:val="none" w:sz="0" w:space="0" w:color="auto"/>
                    <w:left w:val="none" w:sz="0" w:space="0" w:color="auto"/>
                    <w:bottom w:val="none" w:sz="0" w:space="0" w:color="auto"/>
                    <w:right w:val="none" w:sz="0" w:space="0" w:color="auto"/>
                  </w:divBdr>
                  <w:divsChild>
                    <w:div w:id="1636374146">
                      <w:marLeft w:val="0"/>
                      <w:marRight w:val="0"/>
                      <w:marTop w:val="0"/>
                      <w:marBottom w:val="0"/>
                      <w:divBdr>
                        <w:top w:val="none" w:sz="0" w:space="0" w:color="auto"/>
                        <w:left w:val="none" w:sz="0" w:space="0" w:color="auto"/>
                        <w:bottom w:val="none" w:sz="0" w:space="0" w:color="auto"/>
                        <w:right w:val="none" w:sz="0" w:space="0" w:color="auto"/>
                      </w:divBdr>
                    </w:div>
                  </w:divsChild>
                </w:div>
                <w:div w:id="151485101">
                  <w:marLeft w:val="0"/>
                  <w:marRight w:val="0"/>
                  <w:marTop w:val="0"/>
                  <w:marBottom w:val="0"/>
                  <w:divBdr>
                    <w:top w:val="none" w:sz="0" w:space="0" w:color="auto"/>
                    <w:left w:val="none" w:sz="0" w:space="0" w:color="auto"/>
                    <w:bottom w:val="none" w:sz="0" w:space="0" w:color="auto"/>
                    <w:right w:val="none" w:sz="0" w:space="0" w:color="auto"/>
                  </w:divBdr>
                  <w:divsChild>
                    <w:div w:id="1858077469">
                      <w:marLeft w:val="0"/>
                      <w:marRight w:val="0"/>
                      <w:marTop w:val="0"/>
                      <w:marBottom w:val="0"/>
                      <w:divBdr>
                        <w:top w:val="none" w:sz="0" w:space="0" w:color="auto"/>
                        <w:left w:val="none" w:sz="0" w:space="0" w:color="auto"/>
                        <w:bottom w:val="none" w:sz="0" w:space="0" w:color="auto"/>
                        <w:right w:val="none" w:sz="0" w:space="0" w:color="auto"/>
                      </w:divBdr>
                    </w:div>
                  </w:divsChild>
                </w:div>
                <w:div w:id="191038743">
                  <w:marLeft w:val="0"/>
                  <w:marRight w:val="0"/>
                  <w:marTop w:val="0"/>
                  <w:marBottom w:val="0"/>
                  <w:divBdr>
                    <w:top w:val="none" w:sz="0" w:space="0" w:color="auto"/>
                    <w:left w:val="none" w:sz="0" w:space="0" w:color="auto"/>
                    <w:bottom w:val="none" w:sz="0" w:space="0" w:color="auto"/>
                    <w:right w:val="none" w:sz="0" w:space="0" w:color="auto"/>
                  </w:divBdr>
                  <w:divsChild>
                    <w:div w:id="1105147624">
                      <w:marLeft w:val="0"/>
                      <w:marRight w:val="0"/>
                      <w:marTop w:val="0"/>
                      <w:marBottom w:val="0"/>
                      <w:divBdr>
                        <w:top w:val="none" w:sz="0" w:space="0" w:color="auto"/>
                        <w:left w:val="none" w:sz="0" w:space="0" w:color="auto"/>
                        <w:bottom w:val="none" w:sz="0" w:space="0" w:color="auto"/>
                        <w:right w:val="none" w:sz="0" w:space="0" w:color="auto"/>
                      </w:divBdr>
                    </w:div>
                  </w:divsChild>
                </w:div>
                <w:div w:id="200676960">
                  <w:marLeft w:val="0"/>
                  <w:marRight w:val="0"/>
                  <w:marTop w:val="0"/>
                  <w:marBottom w:val="0"/>
                  <w:divBdr>
                    <w:top w:val="none" w:sz="0" w:space="0" w:color="auto"/>
                    <w:left w:val="none" w:sz="0" w:space="0" w:color="auto"/>
                    <w:bottom w:val="none" w:sz="0" w:space="0" w:color="auto"/>
                    <w:right w:val="none" w:sz="0" w:space="0" w:color="auto"/>
                  </w:divBdr>
                  <w:divsChild>
                    <w:div w:id="1753819629">
                      <w:marLeft w:val="0"/>
                      <w:marRight w:val="0"/>
                      <w:marTop w:val="0"/>
                      <w:marBottom w:val="0"/>
                      <w:divBdr>
                        <w:top w:val="none" w:sz="0" w:space="0" w:color="auto"/>
                        <w:left w:val="none" w:sz="0" w:space="0" w:color="auto"/>
                        <w:bottom w:val="none" w:sz="0" w:space="0" w:color="auto"/>
                        <w:right w:val="none" w:sz="0" w:space="0" w:color="auto"/>
                      </w:divBdr>
                    </w:div>
                  </w:divsChild>
                </w:div>
                <w:div w:id="202640470">
                  <w:marLeft w:val="0"/>
                  <w:marRight w:val="0"/>
                  <w:marTop w:val="0"/>
                  <w:marBottom w:val="0"/>
                  <w:divBdr>
                    <w:top w:val="none" w:sz="0" w:space="0" w:color="auto"/>
                    <w:left w:val="none" w:sz="0" w:space="0" w:color="auto"/>
                    <w:bottom w:val="none" w:sz="0" w:space="0" w:color="auto"/>
                    <w:right w:val="none" w:sz="0" w:space="0" w:color="auto"/>
                  </w:divBdr>
                  <w:divsChild>
                    <w:div w:id="414324581">
                      <w:marLeft w:val="0"/>
                      <w:marRight w:val="0"/>
                      <w:marTop w:val="0"/>
                      <w:marBottom w:val="0"/>
                      <w:divBdr>
                        <w:top w:val="none" w:sz="0" w:space="0" w:color="auto"/>
                        <w:left w:val="none" w:sz="0" w:space="0" w:color="auto"/>
                        <w:bottom w:val="none" w:sz="0" w:space="0" w:color="auto"/>
                        <w:right w:val="none" w:sz="0" w:space="0" w:color="auto"/>
                      </w:divBdr>
                    </w:div>
                  </w:divsChild>
                </w:div>
                <w:div w:id="209272620">
                  <w:marLeft w:val="0"/>
                  <w:marRight w:val="0"/>
                  <w:marTop w:val="0"/>
                  <w:marBottom w:val="0"/>
                  <w:divBdr>
                    <w:top w:val="none" w:sz="0" w:space="0" w:color="auto"/>
                    <w:left w:val="none" w:sz="0" w:space="0" w:color="auto"/>
                    <w:bottom w:val="none" w:sz="0" w:space="0" w:color="auto"/>
                    <w:right w:val="none" w:sz="0" w:space="0" w:color="auto"/>
                  </w:divBdr>
                  <w:divsChild>
                    <w:div w:id="2015454899">
                      <w:marLeft w:val="0"/>
                      <w:marRight w:val="0"/>
                      <w:marTop w:val="0"/>
                      <w:marBottom w:val="0"/>
                      <w:divBdr>
                        <w:top w:val="none" w:sz="0" w:space="0" w:color="auto"/>
                        <w:left w:val="none" w:sz="0" w:space="0" w:color="auto"/>
                        <w:bottom w:val="none" w:sz="0" w:space="0" w:color="auto"/>
                        <w:right w:val="none" w:sz="0" w:space="0" w:color="auto"/>
                      </w:divBdr>
                    </w:div>
                  </w:divsChild>
                </w:div>
                <w:div w:id="211117078">
                  <w:marLeft w:val="0"/>
                  <w:marRight w:val="0"/>
                  <w:marTop w:val="0"/>
                  <w:marBottom w:val="0"/>
                  <w:divBdr>
                    <w:top w:val="none" w:sz="0" w:space="0" w:color="auto"/>
                    <w:left w:val="none" w:sz="0" w:space="0" w:color="auto"/>
                    <w:bottom w:val="none" w:sz="0" w:space="0" w:color="auto"/>
                    <w:right w:val="none" w:sz="0" w:space="0" w:color="auto"/>
                  </w:divBdr>
                  <w:divsChild>
                    <w:div w:id="666639853">
                      <w:marLeft w:val="0"/>
                      <w:marRight w:val="0"/>
                      <w:marTop w:val="0"/>
                      <w:marBottom w:val="0"/>
                      <w:divBdr>
                        <w:top w:val="none" w:sz="0" w:space="0" w:color="auto"/>
                        <w:left w:val="none" w:sz="0" w:space="0" w:color="auto"/>
                        <w:bottom w:val="none" w:sz="0" w:space="0" w:color="auto"/>
                        <w:right w:val="none" w:sz="0" w:space="0" w:color="auto"/>
                      </w:divBdr>
                    </w:div>
                  </w:divsChild>
                </w:div>
                <w:div w:id="212885451">
                  <w:marLeft w:val="0"/>
                  <w:marRight w:val="0"/>
                  <w:marTop w:val="0"/>
                  <w:marBottom w:val="0"/>
                  <w:divBdr>
                    <w:top w:val="none" w:sz="0" w:space="0" w:color="auto"/>
                    <w:left w:val="none" w:sz="0" w:space="0" w:color="auto"/>
                    <w:bottom w:val="none" w:sz="0" w:space="0" w:color="auto"/>
                    <w:right w:val="none" w:sz="0" w:space="0" w:color="auto"/>
                  </w:divBdr>
                  <w:divsChild>
                    <w:div w:id="1062018007">
                      <w:marLeft w:val="0"/>
                      <w:marRight w:val="0"/>
                      <w:marTop w:val="0"/>
                      <w:marBottom w:val="0"/>
                      <w:divBdr>
                        <w:top w:val="none" w:sz="0" w:space="0" w:color="auto"/>
                        <w:left w:val="none" w:sz="0" w:space="0" w:color="auto"/>
                        <w:bottom w:val="none" w:sz="0" w:space="0" w:color="auto"/>
                        <w:right w:val="none" w:sz="0" w:space="0" w:color="auto"/>
                      </w:divBdr>
                    </w:div>
                  </w:divsChild>
                </w:div>
                <w:div w:id="225385333">
                  <w:marLeft w:val="0"/>
                  <w:marRight w:val="0"/>
                  <w:marTop w:val="0"/>
                  <w:marBottom w:val="0"/>
                  <w:divBdr>
                    <w:top w:val="none" w:sz="0" w:space="0" w:color="auto"/>
                    <w:left w:val="none" w:sz="0" w:space="0" w:color="auto"/>
                    <w:bottom w:val="none" w:sz="0" w:space="0" w:color="auto"/>
                    <w:right w:val="none" w:sz="0" w:space="0" w:color="auto"/>
                  </w:divBdr>
                </w:div>
                <w:div w:id="261501375">
                  <w:marLeft w:val="0"/>
                  <w:marRight w:val="0"/>
                  <w:marTop w:val="0"/>
                  <w:marBottom w:val="0"/>
                  <w:divBdr>
                    <w:top w:val="none" w:sz="0" w:space="0" w:color="auto"/>
                    <w:left w:val="none" w:sz="0" w:space="0" w:color="auto"/>
                    <w:bottom w:val="none" w:sz="0" w:space="0" w:color="auto"/>
                    <w:right w:val="none" w:sz="0" w:space="0" w:color="auto"/>
                  </w:divBdr>
                  <w:divsChild>
                    <w:div w:id="73282607">
                      <w:marLeft w:val="0"/>
                      <w:marRight w:val="0"/>
                      <w:marTop w:val="0"/>
                      <w:marBottom w:val="0"/>
                      <w:divBdr>
                        <w:top w:val="none" w:sz="0" w:space="0" w:color="auto"/>
                        <w:left w:val="none" w:sz="0" w:space="0" w:color="auto"/>
                        <w:bottom w:val="none" w:sz="0" w:space="0" w:color="auto"/>
                        <w:right w:val="none" w:sz="0" w:space="0" w:color="auto"/>
                      </w:divBdr>
                    </w:div>
                  </w:divsChild>
                </w:div>
                <w:div w:id="282613800">
                  <w:marLeft w:val="0"/>
                  <w:marRight w:val="0"/>
                  <w:marTop w:val="0"/>
                  <w:marBottom w:val="0"/>
                  <w:divBdr>
                    <w:top w:val="none" w:sz="0" w:space="0" w:color="auto"/>
                    <w:left w:val="none" w:sz="0" w:space="0" w:color="auto"/>
                    <w:bottom w:val="none" w:sz="0" w:space="0" w:color="auto"/>
                    <w:right w:val="none" w:sz="0" w:space="0" w:color="auto"/>
                  </w:divBdr>
                </w:div>
                <w:div w:id="296111731">
                  <w:marLeft w:val="0"/>
                  <w:marRight w:val="0"/>
                  <w:marTop w:val="0"/>
                  <w:marBottom w:val="0"/>
                  <w:divBdr>
                    <w:top w:val="none" w:sz="0" w:space="0" w:color="auto"/>
                    <w:left w:val="none" w:sz="0" w:space="0" w:color="auto"/>
                    <w:bottom w:val="none" w:sz="0" w:space="0" w:color="auto"/>
                    <w:right w:val="none" w:sz="0" w:space="0" w:color="auto"/>
                  </w:divBdr>
                  <w:divsChild>
                    <w:div w:id="1659260604">
                      <w:marLeft w:val="0"/>
                      <w:marRight w:val="0"/>
                      <w:marTop w:val="0"/>
                      <w:marBottom w:val="0"/>
                      <w:divBdr>
                        <w:top w:val="none" w:sz="0" w:space="0" w:color="auto"/>
                        <w:left w:val="none" w:sz="0" w:space="0" w:color="auto"/>
                        <w:bottom w:val="none" w:sz="0" w:space="0" w:color="auto"/>
                        <w:right w:val="none" w:sz="0" w:space="0" w:color="auto"/>
                      </w:divBdr>
                    </w:div>
                  </w:divsChild>
                </w:div>
                <w:div w:id="302005210">
                  <w:marLeft w:val="0"/>
                  <w:marRight w:val="0"/>
                  <w:marTop w:val="0"/>
                  <w:marBottom w:val="0"/>
                  <w:divBdr>
                    <w:top w:val="none" w:sz="0" w:space="0" w:color="auto"/>
                    <w:left w:val="none" w:sz="0" w:space="0" w:color="auto"/>
                    <w:bottom w:val="none" w:sz="0" w:space="0" w:color="auto"/>
                    <w:right w:val="none" w:sz="0" w:space="0" w:color="auto"/>
                  </w:divBdr>
                  <w:divsChild>
                    <w:div w:id="1290621601">
                      <w:marLeft w:val="0"/>
                      <w:marRight w:val="0"/>
                      <w:marTop w:val="0"/>
                      <w:marBottom w:val="0"/>
                      <w:divBdr>
                        <w:top w:val="none" w:sz="0" w:space="0" w:color="auto"/>
                        <w:left w:val="none" w:sz="0" w:space="0" w:color="auto"/>
                        <w:bottom w:val="none" w:sz="0" w:space="0" w:color="auto"/>
                        <w:right w:val="none" w:sz="0" w:space="0" w:color="auto"/>
                      </w:divBdr>
                    </w:div>
                  </w:divsChild>
                </w:div>
                <w:div w:id="312485881">
                  <w:marLeft w:val="0"/>
                  <w:marRight w:val="0"/>
                  <w:marTop w:val="0"/>
                  <w:marBottom w:val="0"/>
                  <w:divBdr>
                    <w:top w:val="none" w:sz="0" w:space="0" w:color="auto"/>
                    <w:left w:val="none" w:sz="0" w:space="0" w:color="auto"/>
                    <w:bottom w:val="none" w:sz="0" w:space="0" w:color="auto"/>
                    <w:right w:val="none" w:sz="0" w:space="0" w:color="auto"/>
                  </w:divBdr>
                  <w:divsChild>
                    <w:div w:id="1824807112">
                      <w:marLeft w:val="0"/>
                      <w:marRight w:val="0"/>
                      <w:marTop w:val="0"/>
                      <w:marBottom w:val="0"/>
                      <w:divBdr>
                        <w:top w:val="none" w:sz="0" w:space="0" w:color="auto"/>
                        <w:left w:val="none" w:sz="0" w:space="0" w:color="auto"/>
                        <w:bottom w:val="none" w:sz="0" w:space="0" w:color="auto"/>
                        <w:right w:val="none" w:sz="0" w:space="0" w:color="auto"/>
                      </w:divBdr>
                    </w:div>
                  </w:divsChild>
                </w:div>
                <w:div w:id="343095997">
                  <w:marLeft w:val="0"/>
                  <w:marRight w:val="0"/>
                  <w:marTop w:val="0"/>
                  <w:marBottom w:val="0"/>
                  <w:divBdr>
                    <w:top w:val="none" w:sz="0" w:space="0" w:color="auto"/>
                    <w:left w:val="none" w:sz="0" w:space="0" w:color="auto"/>
                    <w:bottom w:val="none" w:sz="0" w:space="0" w:color="auto"/>
                    <w:right w:val="none" w:sz="0" w:space="0" w:color="auto"/>
                  </w:divBdr>
                  <w:divsChild>
                    <w:div w:id="535893017">
                      <w:marLeft w:val="0"/>
                      <w:marRight w:val="0"/>
                      <w:marTop w:val="0"/>
                      <w:marBottom w:val="0"/>
                      <w:divBdr>
                        <w:top w:val="none" w:sz="0" w:space="0" w:color="auto"/>
                        <w:left w:val="none" w:sz="0" w:space="0" w:color="auto"/>
                        <w:bottom w:val="none" w:sz="0" w:space="0" w:color="auto"/>
                        <w:right w:val="none" w:sz="0" w:space="0" w:color="auto"/>
                      </w:divBdr>
                    </w:div>
                  </w:divsChild>
                </w:div>
                <w:div w:id="357702361">
                  <w:marLeft w:val="0"/>
                  <w:marRight w:val="0"/>
                  <w:marTop w:val="0"/>
                  <w:marBottom w:val="0"/>
                  <w:divBdr>
                    <w:top w:val="none" w:sz="0" w:space="0" w:color="auto"/>
                    <w:left w:val="none" w:sz="0" w:space="0" w:color="auto"/>
                    <w:bottom w:val="none" w:sz="0" w:space="0" w:color="auto"/>
                    <w:right w:val="none" w:sz="0" w:space="0" w:color="auto"/>
                  </w:divBdr>
                  <w:divsChild>
                    <w:div w:id="1952206741">
                      <w:marLeft w:val="0"/>
                      <w:marRight w:val="0"/>
                      <w:marTop w:val="0"/>
                      <w:marBottom w:val="0"/>
                      <w:divBdr>
                        <w:top w:val="none" w:sz="0" w:space="0" w:color="auto"/>
                        <w:left w:val="none" w:sz="0" w:space="0" w:color="auto"/>
                        <w:bottom w:val="none" w:sz="0" w:space="0" w:color="auto"/>
                        <w:right w:val="none" w:sz="0" w:space="0" w:color="auto"/>
                      </w:divBdr>
                    </w:div>
                  </w:divsChild>
                </w:div>
                <w:div w:id="360667042">
                  <w:marLeft w:val="0"/>
                  <w:marRight w:val="0"/>
                  <w:marTop w:val="0"/>
                  <w:marBottom w:val="0"/>
                  <w:divBdr>
                    <w:top w:val="none" w:sz="0" w:space="0" w:color="auto"/>
                    <w:left w:val="none" w:sz="0" w:space="0" w:color="auto"/>
                    <w:bottom w:val="none" w:sz="0" w:space="0" w:color="auto"/>
                    <w:right w:val="none" w:sz="0" w:space="0" w:color="auto"/>
                  </w:divBdr>
                  <w:divsChild>
                    <w:div w:id="1332831957">
                      <w:marLeft w:val="0"/>
                      <w:marRight w:val="0"/>
                      <w:marTop w:val="0"/>
                      <w:marBottom w:val="0"/>
                      <w:divBdr>
                        <w:top w:val="none" w:sz="0" w:space="0" w:color="auto"/>
                        <w:left w:val="none" w:sz="0" w:space="0" w:color="auto"/>
                        <w:bottom w:val="none" w:sz="0" w:space="0" w:color="auto"/>
                        <w:right w:val="none" w:sz="0" w:space="0" w:color="auto"/>
                      </w:divBdr>
                    </w:div>
                  </w:divsChild>
                </w:div>
                <w:div w:id="367024085">
                  <w:marLeft w:val="0"/>
                  <w:marRight w:val="0"/>
                  <w:marTop w:val="0"/>
                  <w:marBottom w:val="0"/>
                  <w:divBdr>
                    <w:top w:val="none" w:sz="0" w:space="0" w:color="auto"/>
                    <w:left w:val="none" w:sz="0" w:space="0" w:color="auto"/>
                    <w:bottom w:val="none" w:sz="0" w:space="0" w:color="auto"/>
                    <w:right w:val="none" w:sz="0" w:space="0" w:color="auto"/>
                  </w:divBdr>
                  <w:divsChild>
                    <w:div w:id="1627663120">
                      <w:marLeft w:val="0"/>
                      <w:marRight w:val="0"/>
                      <w:marTop w:val="0"/>
                      <w:marBottom w:val="0"/>
                      <w:divBdr>
                        <w:top w:val="none" w:sz="0" w:space="0" w:color="auto"/>
                        <w:left w:val="none" w:sz="0" w:space="0" w:color="auto"/>
                        <w:bottom w:val="none" w:sz="0" w:space="0" w:color="auto"/>
                        <w:right w:val="none" w:sz="0" w:space="0" w:color="auto"/>
                      </w:divBdr>
                    </w:div>
                  </w:divsChild>
                </w:div>
                <w:div w:id="377709849">
                  <w:marLeft w:val="0"/>
                  <w:marRight w:val="0"/>
                  <w:marTop w:val="0"/>
                  <w:marBottom w:val="0"/>
                  <w:divBdr>
                    <w:top w:val="none" w:sz="0" w:space="0" w:color="auto"/>
                    <w:left w:val="none" w:sz="0" w:space="0" w:color="auto"/>
                    <w:bottom w:val="none" w:sz="0" w:space="0" w:color="auto"/>
                    <w:right w:val="none" w:sz="0" w:space="0" w:color="auto"/>
                  </w:divBdr>
                  <w:divsChild>
                    <w:div w:id="1351639638">
                      <w:marLeft w:val="0"/>
                      <w:marRight w:val="0"/>
                      <w:marTop w:val="0"/>
                      <w:marBottom w:val="0"/>
                      <w:divBdr>
                        <w:top w:val="none" w:sz="0" w:space="0" w:color="auto"/>
                        <w:left w:val="none" w:sz="0" w:space="0" w:color="auto"/>
                        <w:bottom w:val="none" w:sz="0" w:space="0" w:color="auto"/>
                        <w:right w:val="none" w:sz="0" w:space="0" w:color="auto"/>
                      </w:divBdr>
                    </w:div>
                  </w:divsChild>
                </w:div>
                <w:div w:id="408768771">
                  <w:marLeft w:val="0"/>
                  <w:marRight w:val="0"/>
                  <w:marTop w:val="0"/>
                  <w:marBottom w:val="0"/>
                  <w:divBdr>
                    <w:top w:val="none" w:sz="0" w:space="0" w:color="auto"/>
                    <w:left w:val="none" w:sz="0" w:space="0" w:color="auto"/>
                    <w:bottom w:val="none" w:sz="0" w:space="0" w:color="auto"/>
                    <w:right w:val="none" w:sz="0" w:space="0" w:color="auto"/>
                  </w:divBdr>
                  <w:divsChild>
                    <w:div w:id="569655948">
                      <w:marLeft w:val="0"/>
                      <w:marRight w:val="0"/>
                      <w:marTop w:val="0"/>
                      <w:marBottom w:val="0"/>
                      <w:divBdr>
                        <w:top w:val="none" w:sz="0" w:space="0" w:color="auto"/>
                        <w:left w:val="none" w:sz="0" w:space="0" w:color="auto"/>
                        <w:bottom w:val="none" w:sz="0" w:space="0" w:color="auto"/>
                        <w:right w:val="none" w:sz="0" w:space="0" w:color="auto"/>
                      </w:divBdr>
                    </w:div>
                  </w:divsChild>
                </w:div>
                <w:div w:id="412746693">
                  <w:marLeft w:val="0"/>
                  <w:marRight w:val="0"/>
                  <w:marTop w:val="0"/>
                  <w:marBottom w:val="0"/>
                  <w:divBdr>
                    <w:top w:val="none" w:sz="0" w:space="0" w:color="auto"/>
                    <w:left w:val="none" w:sz="0" w:space="0" w:color="auto"/>
                    <w:bottom w:val="none" w:sz="0" w:space="0" w:color="auto"/>
                    <w:right w:val="none" w:sz="0" w:space="0" w:color="auto"/>
                  </w:divBdr>
                  <w:divsChild>
                    <w:div w:id="1985424614">
                      <w:marLeft w:val="0"/>
                      <w:marRight w:val="0"/>
                      <w:marTop w:val="0"/>
                      <w:marBottom w:val="0"/>
                      <w:divBdr>
                        <w:top w:val="none" w:sz="0" w:space="0" w:color="auto"/>
                        <w:left w:val="none" w:sz="0" w:space="0" w:color="auto"/>
                        <w:bottom w:val="none" w:sz="0" w:space="0" w:color="auto"/>
                        <w:right w:val="none" w:sz="0" w:space="0" w:color="auto"/>
                      </w:divBdr>
                    </w:div>
                  </w:divsChild>
                </w:div>
                <w:div w:id="481586979">
                  <w:marLeft w:val="0"/>
                  <w:marRight w:val="0"/>
                  <w:marTop w:val="0"/>
                  <w:marBottom w:val="0"/>
                  <w:divBdr>
                    <w:top w:val="none" w:sz="0" w:space="0" w:color="auto"/>
                    <w:left w:val="none" w:sz="0" w:space="0" w:color="auto"/>
                    <w:bottom w:val="none" w:sz="0" w:space="0" w:color="auto"/>
                    <w:right w:val="none" w:sz="0" w:space="0" w:color="auto"/>
                  </w:divBdr>
                  <w:divsChild>
                    <w:div w:id="124931191">
                      <w:marLeft w:val="0"/>
                      <w:marRight w:val="0"/>
                      <w:marTop w:val="0"/>
                      <w:marBottom w:val="0"/>
                      <w:divBdr>
                        <w:top w:val="none" w:sz="0" w:space="0" w:color="auto"/>
                        <w:left w:val="none" w:sz="0" w:space="0" w:color="auto"/>
                        <w:bottom w:val="none" w:sz="0" w:space="0" w:color="auto"/>
                        <w:right w:val="none" w:sz="0" w:space="0" w:color="auto"/>
                      </w:divBdr>
                    </w:div>
                  </w:divsChild>
                </w:div>
                <w:div w:id="523907059">
                  <w:marLeft w:val="0"/>
                  <w:marRight w:val="0"/>
                  <w:marTop w:val="0"/>
                  <w:marBottom w:val="0"/>
                  <w:divBdr>
                    <w:top w:val="none" w:sz="0" w:space="0" w:color="auto"/>
                    <w:left w:val="none" w:sz="0" w:space="0" w:color="auto"/>
                    <w:bottom w:val="none" w:sz="0" w:space="0" w:color="auto"/>
                    <w:right w:val="none" w:sz="0" w:space="0" w:color="auto"/>
                  </w:divBdr>
                  <w:divsChild>
                    <w:div w:id="1758286965">
                      <w:marLeft w:val="0"/>
                      <w:marRight w:val="0"/>
                      <w:marTop w:val="0"/>
                      <w:marBottom w:val="0"/>
                      <w:divBdr>
                        <w:top w:val="none" w:sz="0" w:space="0" w:color="auto"/>
                        <w:left w:val="none" w:sz="0" w:space="0" w:color="auto"/>
                        <w:bottom w:val="none" w:sz="0" w:space="0" w:color="auto"/>
                        <w:right w:val="none" w:sz="0" w:space="0" w:color="auto"/>
                      </w:divBdr>
                    </w:div>
                  </w:divsChild>
                </w:div>
                <w:div w:id="533228761">
                  <w:marLeft w:val="0"/>
                  <w:marRight w:val="0"/>
                  <w:marTop w:val="0"/>
                  <w:marBottom w:val="0"/>
                  <w:divBdr>
                    <w:top w:val="none" w:sz="0" w:space="0" w:color="auto"/>
                    <w:left w:val="none" w:sz="0" w:space="0" w:color="auto"/>
                    <w:bottom w:val="none" w:sz="0" w:space="0" w:color="auto"/>
                    <w:right w:val="none" w:sz="0" w:space="0" w:color="auto"/>
                  </w:divBdr>
                  <w:divsChild>
                    <w:div w:id="1907572731">
                      <w:marLeft w:val="0"/>
                      <w:marRight w:val="0"/>
                      <w:marTop w:val="0"/>
                      <w:marBottom w:val="0"/>
                      <w:divBdr>
                        <w:top w:val="none" w:sz="0" w:space="0" w:color="auto"/>
                        <w:left w:val="none" w:sz="0" w:space="0" w:color="auto"/>
                        <w:bottom w:val="none" w:sz="0" w:space="0" w:color="auto"/>
                        <w:right w:val="none" w:sz="0" w:space="0" w:color="auto"/>
                      </w:divBdr>
                    </w:div>
                  </w:divsChild>
                </w:div>
                <w:div w:id="536897438">
                  <w:marLeft w:val="0"/>
                  <w:marRight w:val="0"/>
                  <w:marTop w:val="0"/>
                  <w:marBottom w:val="0"/>
                  <w:divBdr>
                    <w:top w:val="none" w:sz="0" w:space="0" w:color="auto"/>
                    <w:left w:val="none" w:sz="0" w:space="0" w:color="auto"/>
                    <w:bottom w:val="none" w:sz="0" w:space="0" w:color="auto"/>
                    <w:right w:val="none" w:sz="0" w:space="0" w:color="auto"/>
                  </w:divBdr>
                  <w:divsChild>
                    <w:div w:id="188181602">
                      <w:marLeft w:val="0"/>
                      <w:marRight w:val="0"/>
                      <w:marTop w:val="0"/>
                      <w:marBottom w:val="0"/>
                      <w:divBdr>
                        <w:top w:val="none" w:sz="0" w:space="0" w:color="auto"/>
                        <w:left w:val="none" w:sz="0" w:space="0" w:color="auto"/>
                        <w:bottom w:val="none" w:sz="0" w:space="0" w:color="auto"/>
                        <w:right w:val="none" w:sz="0" w:space="0" w:color="auto"/>
                      </w:divBdr>
                    </w:div>
                  </w:divsChild>
                </w:div>
                <w:div w:id="545677046">
                  <w:marLeft w:val="0"/>
                  <w:marRight w:val="0"/>
                  <w:marTop w:val="0"/>
                  <w:marBottom w:val="0"/>
                  <w:divBdr>
                    <w:top w:val="none" w:sz="0" w:space="0" w:color="auto"/>
                    <w:left w:val="none" w:sz="0" w:space="0" w:color="auto"/>
                    <w:bottom w:val="none" w:sz="0" w:space="0" w:color="auto"/>
                    <w:right w:val="none" w:sz="0" w:space="0" w:color="auto"/>
                  </w:divBdr>
                  <w:divsChild>
                    <w:div w:id="756245455">
                      <w:marLeft w:val="0"/>
                      <w:marRight w:val="0"/>
                      <w:marTop w:val="0"/>
                      <w:marBottom w:val="0"/>
                      <w:divBdr>
                        <w:top w:val="none" w:sz="0" w:space="0" w:color="auto"/>
                        <w:left w:val="none" w:sz="0" w:space="0" w:color="auto"/>
                        <w:bottom w:val="none" w:sz="0" w:space="0" w:color="auto"/>
                        <w:right w:val="none" w:sz="0" w:space="0" w:color="auto"/>
                      </w:divBdr>
                    </w:div>
                  </w:divsChild>
                </w:div>
                <w:div w:id="558590912">
                  <w:marLeft w:val="0"/>
                  <w:marRight w:val="0"/>
                  <w:marTop w:val="0"/>
                  <w:marBottom w:val="0"/>
                  <w:divBdr>
                    <w:top w:val="none" w:sz="0" w:space="0" w:color="auto"/>
                    <w:left w:val="none" w:sz="0" w:space="0" w:color="auto"/>
                    <w:bottom w:val="none" w:sz="0" w:space="0" w:color="auto"/>
                    <w:right w:val="none" w:sz="0" w:space="0" w:color="auto"/>
                  </w:divBdr>
                </w:div>
                <w:div w:id="572933910">
                  <w:marLeft w:val="0"/>
                  <w:marRight w:val="0"/>
                  <w:marTop w:val="0"/>
                  <w:marBottom w:val="0"/>
                  <w:divBdr>
                    <w:top w:val="none" w:sz="0" w:space="0" w:color="auto"/>
                    <w:left w:val="none" w:sz="0" w:space="0" w:color="auto"/>
                    <w:bottom w:val="none" w:sz="0" w:space="0" w:color="auto"/>
                    <w:right w:val="none" w:sz="0" w:space="0" w:color="auto"/>
                  </w:divBdr>
                  <w:divsChild>
                    <w:div w:id="156262875">
                      <w:marLeft w:val="0"/>
                      <w:marRight w:val="0"/>
                      <w:marTop w:val="0"/>
                      <w:marBottom w:val="0"/>
                      <w:divBdr>
                        <w:top w:val="none" w:sz="0" w:space="0" w:color="auto"/>
                        <w:left w:val="none" w:sz="0" w:space="0" w:color="auto"/>
                        <w:bottom w:val="none" w:sz="0" w:space="0" w:color="auto"/>
                        <w:right w:val="none" w:sz="0" w:space="0" w:color="auto"/>
                      </w:divBdr>
                    </w:div>
                  </w:divsChild>
                </w:div>
                <w:div w:id="616986370">
                  <w:marLeft w:val="0"/>
                  <w:marRight w:val="0"/>
                  <w:marTop w:val="0"/>
                  <w:marBottom w:val="0"/>
                  <w:divBdr>
                    <w:top w:val="none" w:sz="0" w:space="0" w:color="auto"/>
                    <w:left w:val="none" w:sz="0" w:space="0" w:color="auto"/>
                    <w:bottom w:val="none" w:sz="0" w:space="0" w:color="auto"/>
                    <w:right w:val="none" w:sz="0" w:space="0" w:color="auto"/>
                  </w:divBdr>
                  <w:divsChild>
                    <w:div w:id="1137920823">
                      <w:marLeft w:val="0"/>
                      <w:marRight w:val="0"/>
                      <w:marTop w:val="0"/>
                      <w:marBottom w:val="0"/>
                      <w:divBdr>
                        <w:top w:val="none" w:sz="0" w:space="0" w:color="auto"/>
                        <w:left w:val="none" w:sz="0" w:space="0" w:color="auto"/>
                        <w:bottom w:val="none" w:sz="0" w:space="0" w:color="auto"/>
                        <w:right w:val="none" w:sz="0" w:space="0" w:color="auto"/>
                      </w:divBdr>
                    </w:div>
                  </w:divsChild>
                </w:div>
                <w:div w:id="640354062">
                  <w:marLeft w:val="0"/>
                  <w:marRight w:val="0"/>
                  <w:marTop w:val="0"/>
                  <w:marBottom w:val="0"/>
                  <w:divBdr>
                    <w:top w:val="none" w:sz="0" w:space="0" w:color="auto"/>
                    <w:left w:val="none" w:sz="0" w:space="0" w:color="auto"/>
                    <w:bottom w:val="none" w:sz="0" w:space="0" w:color="auto"/>
                    <w:right w:val="none" w:sz="0" w:space="0" w:color="auto"/>
                  </w:divBdr>
                  <w:divsChild>
                    <w:div w:id="1508641003">
                      <w:marLeft w:val="0"/>
                      <w:marRight w:val="0"/>
                      <w:marTop w:val="0"/>
                      <w:marBottom w:val="0"/>
                      <w:divBdr>
                        <w:top w:val="none" w:sz="0" w:space="0" w:color="auto"/>
                        <w:left w:val="none" w:sz="0" w:space="0" w:color="auto"/>
                        <w:bottom w:val="none" w:sz="0" w:space="0" w:color="auto"/>
                        <w:right w:val="none" w:sz="0" w:space="0" w:color="auto"/>
                      </w:divBdr>
                    </w:div>
                  </w:divsChild>
                </w:div>
                <w:div w:id="643970489">
                  <w:marLeft w:val="0"/>
                  <w:marRight w:val="0"/>
                  <w:marTop w:val="0"/>
                  <w:marBottom w:val="0"/>
                  <w:divBdr>
                    <w:top w:val="none" w:sz="0" w:space="0" w:color="auto"/>
                    <w:left w:val="none" w:sz="0" w:space="0" w:color="auto"/>
                    <w:bottom w:val="none" w:sz="0" w:space="0" w:color="auto"/>
                    <w:right w:val="none" w:sz="0" w:space="0" w:color="auto"/>
                  </w:divBdr>
                  <w:divsChild>
                    <w:div w:id="1370490828">
                      <w:marLeft w:val="0"/>
                      <w:marRight w:val="0"/>
                      <w:marTop w:val="0"/>
                      <w:marBottom w:val="0"/>
                      <w:divBdr>
                        <w:top w:val="none" w:sz="0" w:space="0" w:color="auto"/>
                        <w:left w:val="none" w:sz="0" w:space="0" w:color="auto"/>
                        <w:bottom w:val="none" w:sz="0" w:space="0" w:color="auto"/>
                        <w:right w:val="none" w:sz="0" w:space="0" w:color="auto"/>
                      </w:divBdr>
                    </w:div>
                  </w:divsChild>
                </w:div>
                <w:div w:id="658733714">
                  <w:marLeft w:val="0"/>
                  <w:marRight w:val="0"/>
                  <w:marTop w:val="0"/>
                  <w:marBottom w:val="0"/>
                  <w:divBdr>
                    <w:top w:val="none" w:sz="0" w:space="0" w:color="auto"/>
                    <w:left w:val="none" w:sz="0" w:space="0" w:color="auto"/>
                    <w:bottom w:val="none" w:sz="0" w:space="0" w:color="auto"/>
                    <w:right w:val="none" w:sz="0" w:space="0" w:color="auto"/>
                  </w:divBdr>
                  <w:divsChild>
                    <w:div w:id="498421146">
                      <w:marLeft w:val="0"/>
                      <w:marRight w:val="0"/>
                      <w:marTop w:val="0"/>
                      <w:marBottom w:val="0"/>
                      <w:divBdr>
                        <w:top w:val="none" w:sz="0" w:space="0" w:color="auto"/>
                        <w:left w:val="none" w:sz="0" w:space="0" w:color="auto"/>
                        <w:bottom w:val="none" w:sz="0" w:space="0" w:color="auto"/>
                        <w:right w:val="none" w:sz="0" w:space="0" w:color="auto"/>
                      </w:divBdr>
                    </w:div>
                  </w:divsChild>
                </w:div>
                <w:div w:id="683171505">
                  <w:marLeft w:val="0"/>
                  <w:marRight w:val="0"/>
                  <w:marTop w:val="0"/>
                  <w:marBottom w:val="0"/>
                  <w:divBdr>
                    <w:top w:val="none" w:sz="0" w:space="0" w:color="auto"/>
                    <w:left w:val="none" w:sz="0" w:space="0" w:color="auto"/>
                    <w:bottom w:val="none" w:sz="0" w:space="0" w:color="auto"/>
                    <w:right w:val="none" w:sz="0" w:space="0" w:color="auto"/>
                  </w:divBdr>
                  <w:divsChild>
                    <w:div w:id="607473334">
                      <w:marLeft w:val="0"/>
                      <w:marRight w:val="0"/>
                      <w:marTop w:val="0"/>
                      <w:marBottom w:val="0"/>
                      <w:divBdr>
                        <w:top w:val="none" w:sz="0" w:space="0" w:color="auto"/>
                        <w:left w:val="none" w:sz="0" w:space="0" w:color="auto"/>
                        <w:bottom w:val="none" w:sz="0" w:space="0" w:color="auto"/>
                        <w:right w:val="none" w:sz="0" w:space="0" w:color="auto"/>
                      </w:divBdr>
                    </w:div>
                  </w:divsChild>
                </w:div>
                <w:div w:id="723719917">
                  <w:marLeft w:val="0"/>
                  <w:marRight w:val="0"/>
                  <w:marTop w:val="0"/>
                  <w:marBottom w:val="0"/>
                  <w:divBdr>
                    <w:top w:val="none" w:sz="0" w:space="0" w:color="auto"/>
                    <w:left w:val="none" w:sz="0" w:space="0" w:color="auto"/>
                    <w:bottom w:val="none" w:sz="0" w:space="0" w:color="auto"/>
                    <w:right w:val="none" w:sz="0" w:space="0" w:color="auto"/>
                  </w:divBdr>
                  <w:divsChild>
                    <w:div w:id="1439369564">
                      <w:marLeft w:val="0"/>
                      <w:marRight w:val="0"/>
                      <w:marTop w:val="0"/>
                      <w:marBottom w:val="0"/>
                      <w:divBdr>
                        <w:top w:val="none" w:sz="0" w:space="0" w:color="auto"/>
                        <w:left w:val="none" w:sz="0" w:space="0" w:color="auto"/>
                        <w:bottom w:val="none" w:sz="0" w:space="0" w:color="auto"/>
                        <w:right w:val="none" w:sz="0" w:space="0" w:color="auto"/>
                      </w:divBdr>
                    </w:div>
                  </w:divsChild>
                </w:div>
                <w:div w:id="754401054">
                  <w:marLeft w:val="0"/>
                  <w:marRight w:val="0"/>
                  <w:marTop w:val="0"/>
                  <w:marBottom w:val="0"/>
                  <w:divBdr>
                    <w:top w:val="none" w:sz="0" w:space="0" w:color="auto"/>
                    <w:left w:val="none" w:sz="0" w:space="0" w:color="auto"/>
                    <w:bottom w:val="none" w:sz="0" w:space="0" w:color="auto"/>
                    <w:right w:val="none" w:sz="0" w:space="0" w:color="auto"/>
                  </w:divBdr>
                  <w:divsChild>
                    <w:div w:id="799303261">
                      <w:marLeft w:val="0"/>
                      <w:marRight w:val="0"/>
                      <w:marTop w:val="0"/>
                      <w:marBottom w:val="0"/>
                      <w:divBdr>
                        <w:top w:val="none" w:sz="0" w:space="0" w:color="auto"/>
                        <w:left w:val="none" w:sz="0" w:space="0" w:color="auto"/>
                        <w:bottom w:val="none" w:sz="0" w:space="0" w:color="auto"/>
                        <w:right w:val="none" w:sz="0" w:space="0" w:color="auto"/>
                      </w:divBdr>
                    </w:div>
                  </w:divsChild>
                </w:div>
                <w:div w:id="761799056">
                  <w:marLeft w:val="0"/>
                  <w:marRight w:val="0"/>
                  <w:marTop w:val="0"/>
                  <w:marBottom w:val="0"/>
                  <w:divBdr>
                    <w:top w:val="none" w:sz="0" w:space="0" w:color="auto"/>
                    <w:left w:val="none" w:sz="0" w:space="0" w:color="auto"/>
                    <w:bottom w:val="none" w:sz="0" w:space="0" w:color="auto"/>
                    <w:right w:val="none" w:sz="0" w:space="0" w:color="auto"/>
                  </w:divBdr>
                  <w:divsChild>
                    <w:div w:id="166219062">
                      <w:marLeft w:val="0"/>
                      <w:marRight w:val="0"/>
                      <w:marTop w:val="0"/>
                      <w:marBottom w:val="0"/>
                      <w:divBdr>
                        <w:top w:val="none" w:sz="0" w:space="0" w:color="auto"/>
                        <w:left w:val="none" w:sz="0" w:space="0" w:color="auto"/>
                        <w:bottom w:val="none" w:sz="0" w:space="0" w:color="auto"/>
                        <w:right w:val="none" w:sz="0" w:space="0" w:color="auto"/>
                      </w:divBdr>
                    </w:div>
                  </w:divsChild>
                </w:div>
                <w:div w:id="768281045">
                  <w:marLeft w:val="0"/>
                  <w:marRight w:val="0"/>
                  <w:marTop w:val="0"/>
                  <w:marBottom w:val="0"/>
                  <w:divBdr>
                    <w:top w:val="none" w:sz="0" w:space="0" w:color="auto"/>
                    <w:left w:val="none" w:sz="0" w:space="0" w:color="auto"/>
                    <w:bottom w:val="none" w:sz="0" w:space="0" w:color="auto"/>
                    <w:right w:val="none" w:sz="0" w:space="0" w:color="auto"/>
                  </w:divBdr>
                  <w:divsChild>
                    <w:div w:id="505049224">
                      <w:marLeft w:val="0"/>
                      <w:marRight w:val="0"/>
                      <w:marTop w:val="0"/>
                      <w:marBottom w:val="0"/>
                      <w:divBdr>
                        <w:top w:val="none" w:sz="0" w:space="0" w:color="auto"/>
                        <w:left w:val="none" w:sz="0" w:space="0" w:color="auto"/>
                        <w:bottom w:val="none" w:sz="0" w:space="0" w:color="auto"/>
                        <w:right w:val="none" w:sz="0" w:space="0" w:color="auto"/>
                      </w:divBdr>
                    </w:div>
                  </w:divsChild>
                </w:div>
                <w:div w:id="783306430">
                  <w:marLeft w:val="0"/>
                  <w:marRight w:val="0"/>
                  <w:marTop w:val="0"/>
                  <w:marBottom w:val="0"/>
                  <w:divBdr>
                    <w:top w:val="none" w:sz="0" w:space="0" w:color="auto"/>
                    <w:left w:val="none" w:sz="0" w:space="0" w:color="auto"/>
                    <w:bottom w:val="none" w:sz="0" w:space="0" w:color="auto"/>
                    <w:right w:val="none" w:sz="0" w:space="0" w:color="auto"/>
                  </w:divBdr>
                  <w:divsChild>
                    <w:div w:id="778790894">
                      <w:marLeft w:val="0"/>
                      <w:marRight w:val="0"/>
                      <w:marTop w:val="0"/>
                      <w:marBottom w:val="0"/>
                      <w:divBdr>
                        <w:top w:val="none" w:sz="0" w:space="0" w:color="auto"/>
                        <w:left w:val="none" w:sz="0" w:space="0" w:color="auto"/>
                        <w:bottom w:val="none" w:sz="0" w:space="0" w:color="auto"/>
                        <w:right w:val="none" w:sz="0" w:space="0" w:color="auto"/>
                      </w:divBdr>
                    </w:div>
                  </w:divsChild>
                </w:div>
                <w:div w:id="788357412">
                  <w:marLeft w:val="0"/>
                  <w:marRight w:val="0"/>
                  <w:marTop w:val="0"/>
                  <w:marBottom w:val="0"/>
                  <w:divBdr>
                    <w:top w:val="none" w:sz="0" w:space="0" w:color="auto"/>
                    <w:left w:val="none" w:sz="0" w:space="0" w:color="auto"/>
                    <w:bottom w:val="none" w:sz="0" w:space="0" w:color="auto"/>
                    <w:right w:val="none" w:sz="0" w:space="0" w:color="auto"/>
                  </w:divBdr>
                  <w:divsChild>
                    <w:div w:id="782381751">
                      <w:marLeft w:val="0"/>
                      <w:marRight w:val="0"/>
                      <w:marTop w:val="0"/>
                      <w:marBottom w:val="0"/>
                      <w:divBdr>
                        <w:top w:val="none" w:sz="0" w:space="0" w:color="auto"/>
                        <w:left w:val="none" w:sz="0" w:space="0" w:color="auto"/>
                        <w:bottom w:val="none" w:sz="0" w:space="0" w:color="auto"/>
                        <w:right w:val="none" w:sz="0" w:space="0" w:color="auto"/>
                      </w:divBdr>
                    </w:div>
                  </w:divsChild>
                </w:div>
                <w:div w:id="801339351">
                  <w:marLeft w:val="0"/>
                  <w:marRight w:val="0"/>
                  <w:marTop w:val="0"/>
                  <w:marBottom w:val="0"/>
                  <w:divBdr>
                    <w:top w:val="none" w:sz="0" w:space="0" w:color="auto"/>
                    <w:left w:val="none" w:sz="0" w:space="0" w:color="auto"/>
                    <w:bottom w:val="none" w:sz="0" w:space="0" w:color="auto"/>
                    <w:right w:val="none" w:sz="0" w:space="0" w:color="auto"/>
                  </w:divBdr>
                </w:div>
                <w:div w:id="823471967">
                  <w:marLeft w:val="0"/>
                  <w:marRight w:val="0"/>
                  <w:marTop w:val="0"/>
                  <w:marBottom w:val="0"/>
                  <w:divBdr>
                    <w:top w:val="none" w:sz="0" w:space="0" w:color="auto"/>
                    <w:left w:val="none" w:sz="0" w:space="0" w:color="auto"/>
                    <w:bottom w:val="none" w:sz="0" w:space="0" w:color="auto"/>
                    <w:right w:val="none" w:sz="0" w:space="0" w:color="auto"/>
                  </w:divBdr>
                  <w:divsChild>
                    <w:div w:id="639310281">
                      <w:marLeft w:val="0"/>
                      <w:marRight w:val="0"/>
                      <w:marTop w:val="0"/>
                      <w:marBottom w:val="0"/>
                      <w:divBdr>
                        <w:top w:val="none" w:sz="0" w:space="0" w:color="auto"/>
                        <w:left w:val="none" w:sz="0" w:space="0" w:color="auto"/>
                        <w:bottom w:val="none" w:sz="0" w:space="0" w:color="auto"/>
                        <w:right w:val="none" w:sz="0" w:space="0" w:color="auto"/>
                      </w:divBdr>
                    </w:div>
                  </w:divsChild>
                </w:div>
                <w:div w:id="848716743">
                  <w:marLeft w:val="0"/>
                  <w:marRight w:val="0"/>
                  <w:marTop w:val="0"/>
                  <w:marBottom w:val="0"/>
                  <w:divBdr>
                    <w:top w:val="none" w:sz="0" w:space="0" w:color="auto"/>
                    <w:left w:val="none" w:sz="0" w:space="0" w:color="auto"/>
                    <w:bottom w:val="none" w:sz="0" w:space="0" w:color="auto"/>
                    <w:right w:val="none" w:sz="0" w:space="0" w:color="auto"/>
                  </w:divBdr>
                  <w:divsChild>
                    <w:div w:id="1327629107">
                      <w:marLeft w:val="0"/>
                      <w:marRight w:val="0"/>
                      <w:marTop w:val="0"/>
                      <w:marBottom w:val="0"/>
                      <w:divBdr>
                        <w:top w:val="none" w:sz="0" w:space="0" w:color="auto"/>
                        <w:left w:val="none" w:sz="0" w:space="0" w:color="auto"/>
                        <w:bottom w:val="none" w:sz="0" w:space="0" w:color="auto"/>
                        <w:right w:val="none" w:sz="0" w:space="0" w:color="auto"/>
                      </w:divBdr>
                    </w:div>
                  </w:divsChild>
                </w:div>
                <w:div w:id="851071159">
                  <w:marLeft w:val="0"/>
                  <w:marRight w:val="0"/>
                  <w:marTop w:val="0"/>
                  <w:marBottom w:val="0"/>
                  <w:divBdr>
                    <w:top w:val="none" w:sz="0" w:space="0" w:color="auto"/>
                    <w:left w:val="none" w:sz="0" w:space="0" w:color="auto"/>
                    <w:bottom w:val="none" w:sz="0" w:space="0" w:color="auto"/>
                    <w:right w:val="none" w:sz="0" w:space="0" w:color="auto"/>
                  </w:divBdr>
                  <w:divsChild>
                    <w:div w:id="792987710">
                      <w:marLeft w:val="0"/>
                      <w:marRight w:val="0"/>
                      <w:marTop w:val="0"/>
                      <w:marBottom w:val="0"/>
                      <w:divBdr>
                        <w:top w:val="none" w:sz="0" w:space="0" w:color="auto"/>
                        <w:left w:val="none" w:sz="0" w:space="0" w:color="auto"/>
                        <w:bottom w:val="none" w:sz="0" w:space="0" w:color="auto"/>
                        <w:right w:val="none" w:sz="0" w:space="0" w:color="auto"/>
                      </w:divBdr>
                    </w:div>
                  </w:divsChild>
                </w:div>
                <w:div w:id="855464435">
                  <w:marLeft w:val="0"/>
                  <w:marRight w:val="0"/>
                  <w:marTop w:val="0"/>
                  <w:marBottom w:val="0"/>
                  <w:divBdr>
                    <w:top w:val="none" w:sz="0" w:space="0" w:color="auto"/>
                    <w:left w:val="none" w:sz="0" w:space="0" w:color="auto"/>
                    <w:bottom w:val="none" w:sz="0" w:space="0" w:color="auto"/>
                    <w:right w:val="none" w:sz="0" w:space="0" w:color="auto"/>
                  </w:divBdr>
                  <w:divsChild>
                    <w:div w:id="1246380822">
                      <w:marLeft w:val="0"/>
                      <w:marRight w:val="0"/>
                      <w:marTop w:val="0"/>
                      <w:marBottom w:val="0"/>
                      <w:divBdr>
                        <w:top w:val="none" w:sz="0" w:space="0" w:color="auto"/>
                        <w:left w:val="none" w:sz="0" w:space="0" w:color="auto"/>
                        <w:bottom w:val="none" w:sz="0" w:space="0" w:color="auto"/>
                        <w:right w:val="none" w:sz="0" w:space="0" w:color="auto"/>
                      </w:divBdr>
                    </w:div>
                  </w:divsChild>
                </w:div>
                <w:div w:id="883754782">
                  <w:marLeft w:val="0"/>
                  <w:marRight w:val="0"/>
                  <w:marTop w:val="0"/>
                  <w:marBottom w:val="0"/>
                  <w:divBdr>
                    <w:top w:val="none" w:sz="0" w:space="0" w:color="auto"/>
                    <w:left w:val="none" w:sz="0" w:space="0" w:color="auto"/>
                    <w:bottom w:val="none" w:sz="0" w:space="0" w:color="auto"/>
                    <w:right w:val="none" w:sz="0" w:space="0" w:color="auto"/>
                  </w:divBdr>
                </w:div>
                <w:div w:id="889535579">
                  <w:marLeft w:val="0"/>
                  <w:marRight w:val="0"/>
                  <w:marTop w:val="0"/>
                  <w:marBottom w:val="0"/>
                  <w:divBdr>
                    <w:top w:val="none" w:sz="0" w:space="0" w:color="auto"/>
                    <w:left w:val="none" w:sz="0" w:space="0" w:color="auto"/>
                    <w:bottom w:val="none" w:sz="0" w:space="0" w:color="auto"/>
                    <w:right w:val="none" w:sz="0" w:space="0" w:color="auto"/>
                  </w:divBdr>
                  <w:divsChild>
                    <w:div w:id="1886331027">
                      <w:marLeft w:val="0"/>
                      <w:marRight w:val="0"/>
                      <w:marTop w:val="0"/>
                      <w:marBottom w:val="0"/>
                      <w:divBdr>
                        <w:top w:val="none" w:sz="0" w:space="0" w:color="auto"/>
                        <w:left w:val="none" w:sz="0" w:space="0" w:color="auto"/>
                        <w:bottom w:val="none" w:sz="0" w:space="0" w:color="auto"/>
                        <w:right w:val="none" w:sz="0" w:space="0" w:color="auto"/>
                      </w:divBdr>
                    </w:div>
                  </w:divsChild>
                </w:div>
                <w:div w:id="890926283">
                  <w:marLeft w:val="0"/>
                  <w:marRight w:val="0"/>
                  <w:marTop w:val="0"/>
                  <w:marBottom w:val="0"/>
                  <w:divBdr>
                    <w:top w:val="none" w:sz="0" w:space="0" w:color="auto"/>
                    <w:left w:val="none" w:sz="0" w:space="0" w:color="auto"/>
                    <w:bottom w:val="none" w:sz="0" w:space="0" w:color="auto"/>
                    <w:right w:val="none" w:sz="0" w:space="0" w:color="auto"/>
                  </w:divBdr>
                  <w:divsChild>
                    <w:div w:id="890505308">
                      <w:marLeft w:val="0"/>
                      <w:marRight w:val="0"/>
                      <w:marTop w:val="0"/>
                      <w:marBottom w:val="0"/>
                      <w:divBdr>
                        <w:top w:val="none" w:sz="0" w:space="0" w:color="auto"/>
                        <w:left w:val="none" w:sz="0" w:space="0" w:color="auto"/>
                        <w:bottom w:val="none" w:sz="0" w:space="0" w:color="auto"/>
                        <w:right w:val="none" w:sz="0" w:space="0" w:color="auto"/>
                      </w:divBdr>
                    </w:div>
                  </w:divsChild>
                </w:div>
                <w:div w:id="908033439">
                  <w:marLeft w:val="0"/>
                  <w:marRight w:val="0"/>
                  <w:marTop w:val="0"/>
                  <w:marBottom w:val="0"/>
                  <w:divBdr>
                    <w:top w:val="none" w:sz="0" w:space="0" w:color="auto"/>
                    <w:left w:val="none" w:sz="0" w:space="0" w:color="auto"/>
                    <w:bottom w:val="none" w:sz="0" w:space="0" w:color="auto"/>
                    <w:right w:val="none" w:sz="0" w:space="0" w:color="auto"/>
                  </w:divBdr>
                  <w:divsChild>
                    <w:div w:id="1961497609">
                      <w:marLeft w:val="0"/>
                      <w:marRight w:val="0"/>
                      <w:marTop w:val="0"/>
                      <w:marBottom w:val="0"/>
                      <w:divBdr>
                        <w:top w:val="none" w:sz="0" w:space="0" w:color="auto"/>
                        <w:left w:val="none" w:sz="0" w:space="0" w:color="auto"/>
                        <w:bottom w:val="none" w:sz="0" w:space="0" w:color="auto"/>
                        <w:right w:val="none" w:sz="0" w:space="0" w:color="auto"/>
                      </w:divBdr>
                    </w:div>
                  </w:divsChild>
                </w:div>
                <w:div w:id="911282915">
                  <w:marLeft w:val="0"/>
                  <w:marRight w:val="0"/>
                  <w:marTop w:val="0"/>
                  <w:marBottom w:val="0"/>
                  <w:divBdr>
                    <w:top w:val="none" w:sz="0" w:space="0" w:color="auto"/>
                    <w:left w:val="none" w:sz="0" w:space="0" w:color="auto"/>
                    <w:bottom w:val="none" w:sz="0" w:space="0" w:color="auto"/>
                    <w:right w:val="none" w:sz="0" w:space="0" w:color="auto"/>
                  </w:divBdr>
                  <w:divsChild>
                    <w:div w:id="572353371">
                      <w:marLeft w:val="0"/>
                      <w:marRight w:val="0"/>
                      <w:marTop w:val="0"/>
                      <w:marBottom w:val="0"/>
                      <w:divBdr>
                        <w:top w:val="none" w:sz="0" w:space="0" w:color="auto"/>
                        <w:left w:val="none" w:sz="0" w:space="0" w:color="auto"/>
                        <w:bottom w:val="none" w:sz="0" w:space="0" w:color="auto"/>
                        <w:right w:val="none" w:sz="0" w:space="0" w:color="auto"/>
                      </w:divBdr>
                    </w:div>
                  </w:divsChild>
                </w:div>
                <w:div w:id="920136430">
                  <w:marLeft w:val="0"/>
                  <w:marRight w:val="0"/>
                  <w:marTop w:val="0"/>
                  <w:marBottom w:val="0"/>
                  <w:divBdr>
                    <w:top w:val="none" w:sz="0" w:space="0" w:color="auto"/>
                    <w:left w:val="none" w:sz="0" w:space="0" w:color="auto"/>
                    <w:bottom w:val="none" w:sz="0" w:space="0" w:color="auto"/>
                    <w:right w:val="none" w:sz="0" w:space="0" w:color="auto"/>
                  </w:divBdr>
                  <w:divsChild>
                    <w:div w:id="2016569252">
                      <w:marLeft w:val="0"/>
                      <w:marRight w:val="0"/>
                      <w:marTop w:val="0"/>
                      <w:marBottom w:val="0"/>
                      <w:divBdr>
                        <w:top w:val="none" w:sz="0" w:space="0" w:color="auto"/>
                        <w:left w:val="none" w:sz="0" w:space="0" w:color="auto"/>
                        <w:bottom w:val="none" w:sz="0" w:space="0" w:color="auto"/>
                        <w:right w:val="none" w:sz="0" w:space="0" w:color="auto"/>
                      </w:divBdr>
                    </w:div>
                  </w:divsChild>
                </w:div>
                <w:div w:id="937829700">
                  <w:marLeft w:val="0"/>
                  <w:marRight w:val="0"/>
                  <w:marTop w:val="0"/>
                  <w:marBottom w:val="0"/>
                  <w:divBdr>
                    <w:top w:val="none" w:sz="0" w:space="0" w:color="auto"/>
                    <w:left w:val="none" w:sz="0" w:space="0" w:color="auto"/>
                    <w:bottom w:val="none" w:sz="0" w:space="0" w:color="auto"/>
                    <w:right w:val="none" w:sz="0" w:space="0" w:color="auto"/>
                  </w:divBdr>
                  <w:divsChild>
                    <w:div w:id="1994016801">
                      <w:marLeft w:val="0"/>
                      <w:marRight w:val="0"/>
                      <w:marTop w:val="0"/>
                      <w:marBottom w:val="0"/>
                      <w:divBdr>
                        <w:top w:val="none" w:sz="0" w:space="0" w:color="auto"/>
                        <w:left w:val="none" w:sz="0" w:space="0" w:color="auto"/>
                        <w:bottom w:val="none" w:sz="0" w:space="0" w:color="auto"/>
                        <w:right w:val="none" w:sz="0" w:space="0" w:color="auto"/>
                      </w:divBdr>
                    </w:div>
                  </w:divsChild>
                </w:div>
                <w:div w:id="939877762">
                  <w:marLeft w:val="0"/>
                  <w:marRight w:val="0"/>
                  <w:marTop w:val="0"/>
                  <w:marBottom w:val="0"/>
                  <w:divBdr>
                    <w:top w:val="none" w:sz="0" w:space="0" w:color="auto"/>
                    <w:left w:val="none" w:sz="0" w:space="0" w:color="auto"/>
                    <w:bottom w:val="none" w:sz="0" w:space="0" w:color="auto"/>
                    <w:right w:val="none" w:sz="0" w:space="0" w:color="auto"/>
                  </w:divBdr>
                  <w:divsChild>
                    <w:div w:id="228227465">
                      <w:marLeft w:val="0"/>
                      <w:marRight w:val="0"/>
                      <w:marTop w:val="0"/>
                      <w:marBottom w:val="0"/>
                      <w:divBdr>
                        <w:top w:val="none" w:sz="0" w:space="0" w:color="auto"/>
                        <w:left w:val="none" w:sz="0" w:space="0" w:color="auto"/>
                        <w:bottom w:val="none" w:sz="0" w:space="0" w:color="auto"/>
                        <w:right w:val="none" w:sz="0" w:space="0" w:color="auto"/>
                      </w:divBdr>
                    </w:div>
                  </w:divsChild>
                </w:div>
                <w:div w:id="959991858">
                  <w:marLeft w:val="0"/>
                  <w:marRight w:val="0"/>
                  <w:marTop w:val="0"/>
                  <w:marBottom w:val="0"/>
                  <w:divBdr>
                    <w:top w:val="none" w:sz="0" w:space="0" w:color="auto"/>
                    <w:left w:val="none" w:sz="0" w:space="0" w:color="auto"/>
                    <w:bottom w:val="none" w:sz="0" w:space="0" w:color="auto"/>
                    <w:right w:val="none" w:sz="0" w:space="0" w:color="auto"/>
                  </w:divBdr>
                  <w:divsChild>
                    <w:div w:id="1245721391">
                      <w:marLeft w:val="0"/>
                      <w:marRight w:val="0"/>
                      <w:marTop w:val="0"/>
                      <w:marBottom w:val="0"/>
                      <w:divBdr>
                        <w:top w:val="none" w:sz="0" w:space="0" w:color="auto"/>
                        <w:left w:val="none" w:sz="0" w:space="0" w:color="auto"/>
                        <w:bottom w:val="none" w:sz="0" w:space="0" w:color="auto"/>
                        <w:right w:val="none" w:sz="0" w:space="0" w:color="auto"/>
                      </w:divBdr>
                    </w:div>
                  </w:divsChild>
                </w:div>
                <w:div w:id="963537292">
                  <w:marLeft w:val="0"/>
                  <w:marRight w:val="0"/>
                  <w:marTop w:val="0"/>
                  <w:marBottom w:val="0"/>
                  <w:divBdr>
                    <w:top w:val="none" w:sz="0" w:space="0" w:color="auto"/>
                    <w:left w:val="none" w:sz="0" w:space="0" w:color="auto"/>
                    <w:bottom w:val="none" w:sz="0" w:space="0" w:color="auto"/>
                    <w:right w:val="none" w:sz="0" w:space="0" w:color="auto"/>
                  </w:divBdr>
                </w:div>
                <w:div w:id="964046542">
                  <w:marLeft w:val="0"/>
                  <w:marRight w:val="0"/>
                  <w:marTop w:val="0"/>
                  <w:marBottom w:val="0"/>
                  <w:divBdr>
                    <w:top w:val="none" w:sz="0" w:space="0" w:color="auto"/>
                    <w:left w:val="none" w:sz="0" w:space="0" w:color="auto"/>
                    <w:bottom w:val="none" w:sz="0" w:space="0" w:color="auto"/>
                    <w:right w:val="none" w:sz="0" w:space="0" w:color="auto"/>
                  </w:divBdr>
                  <w:divsChild>
                    <w:div w:id="1005085951">
                      <w:marLeft w:val="0"/>
                      <w:marRight w:val="0"/>
                      <w:marTop w:val="0"/>
                      <w:marBottom w:val="0"/>
                      <w:divBdr>
                        <w:top w:val="none" w:sz="0" w:space="0" w:color="auto"/>
                        <w:left w:val="none" w:sz="0" w:space="0" w:color="auto"/>
                        <w:bottom w:val="none" w:sz="0" w:space="0" w:color="auto"/>
                        <w:right w:val="none" w:sz="0" w:space="0" w:color="auto"/>
                      </w:divBdr>
                    </w:div>
                  </w:divsChild>
                </w:div>
                <w:div w:id="998919409">
                  <w:marLeft w:val="0"/>
                  <w:marRight w:val="0"/>
                  <w:marTop w:val="0"/>
                  <w:marBottom w:val="0"/>
                  <w:divBdr>
                    <w:top w:val="none" w:sz="0" w:space="0" w:color="auto"/>
                    <w:left w:val="none" w:sz="0" w:space="0" w:color="auto"/>
                    <w:bottom w:val="none" w:sz="0" w:space="0" w:color="auto"/>
                    <w:right w:val="none" w:sz="0" w:space="0" w:color="auto"/>
                  </w:divBdr>
                  <w:divsChild>
                    <w:div w:id="397704079">
                      <w:marLeft w:val="0"/>
                      <w:marRight w:val="0"/>
                      <w:marTop w:val="0"/>
                      <w:marBottom w:val="0"/>
                      <w:divBdr>
                        <w:top w:val="none" w:sz="0" w:space="0" w:color="auto"/>
                        <w:left w:val="none" w:sz="0" w:space="0" w:color="auto"/>
                        <w:bottom w:val="none" w:sz="0" w:space="0" w:color="auto"/>
                        <w:right w:val="none" w:sz="0" w:space="0" w:color="auto"/>
                      </w:divBdr>
                    </w:div>
                  </w:divsChild>
                </w:div>
                <w:div w:id="1000736264">
                  <w:marLeft w:val="0"/>
                  <w:marRight w:val="0"/>
                  <w:marTop w:val="0"/>
                  <w:marBottom w:val="0"/>
                  <w:divBdr>
                    <w:top w:val="none" w:sz="0" w:space="0" w:color="auto"/>
                    <w:left w:val="none" w:sz="0" w:space="0" w:color="auto"/>
                    <w:bottom w:val="none" w:sz="0" w:space="0" w:color="auto"/>
                    <w:right w:val="none" w:sz="0" w:space="0" w:color="auto"/>
                  </w:divBdr>
                  <w:divsChild>
                    <w:div w:id="715399866">
                      <w:marLeft w:val="0"/>
                      <w:marRight w:val="0"/>
                      <w:marTop w:val="0"/>
                      <w:marBottom w:val="0"/>
                      <w:divBdr>
                        <w:top w:val="none" w:sz="0" w:space="0" w:color="auto"/>
                        <w:left w:val="none" w:sz="0" w:space="0" w:color="auto"/>
                        <w:bottom w:val="none" w:sz="0" w:space="0" w:color="auto"/>
                        <w:right w:val="none" w:sz="0" w:space="0" w:color="auto"/>
                      </w:divBdr>
                    </w:div>
                  </w:divsChild>
                </w:div>
                <w:div w:id="1004630951">
                  <w:marLeft w:val="0"/>
                  <w:marRight w:val="0"/>
                  <w:marTop w:val="0"/>
                  <w:marBottom w:val="0"/>
                  <w:divBdr>
                    <w:top w:val="none" w:sz="0" w:space="0" w:color="auto"/>
                    <w:left w:val="none" w:sz="0" w:space="0" w:color="auto"/>
                    <w:bottom w:val="none" w:sz="0" w:space="0" w:color="auto"/>
                    <w:right w:val="none" w:sz="0" w:space="0" w:color="auto"/>
                  </w:divBdr>
                  <w:divsChild>
                    <w:div w:id="604191853">
                      <w:marLeft w:val="0"/>
                      <w:marRight w:val="0"/>
                      <w:marTop w:val="0"/>
                      <w:marBottom w:val="0"/>
                      <w:divBdr>
                        <w:top w:val="none" w:sz="0" w:space="0" w:color="auto"/>
                        <w:left w:val="none" w:sz="0" w:space="0" w:color="auto"/>
                        <w:bottom w:val="none" w:sz="0" w:space="0" w:color="auto"/>
                        <w:right w:val="none" w:sz="0" w:space="0" w:color="auto"/>
                      </w:divBdr>
                    </w:div>
                  </w:divsChild>
                </w:div>
                <w:div w:id="1030690151">
                  <w:marLeft w:val="0"/>
                  <w:marRight w:val="0"/>
                  <w:marTop w:val="0"/>
                  <w:marBottom w:val="0"/>
                  <w:divBdr>
                    <w:top w:val="none" w:sz="0" w:space="0" w:color="auto"/>
                    <w:left w:val="none" w:sz="0" w:space="0" w:color="auto"/>
                    <w:bottom w:val="none" w:sz="0" w:space="0" w:color="auto"/>
                    <w:right w:val="none" w:sz="0" w:space="0" w:color="auto"/>
                  </w:divBdr>
                  <w:divsChild>
                    <w:div w:id="100495459">
                      <w:marLeft w:val="0"/>
                      <w:marRight w:val="0"/>
                      <w:marTop w:val="0"/>
                      <w:marBottom w:val="0"/>
                      <w:divBdr>
                        <w:top w:val="none" w:sz="0" w:space="0" w:color="auto"/>
                        <w:left w:val="none" w:sz="0" w:space="0" w:color="auto"/>
                        <w:bottom w:val="none" w:sz="0" w:space="0" w:color="auto"/>
                        <w:right w:val="none" w:sz="0" w:space="0" w:color="auto"/>
                      </w:divBdr>
                    </w:div>
                  </w:divsChild>
                </w:div>
                <w:div w:id="1087455813">
                  <w:marLeft w:val="0"/>
                  <w:marRight w:val="0"/>
                  <w:marTop w:val="0"/>
                  <w:marBottom w:val="0"/>
                  <w:divBdr>
                    <w:top w:val="none" w:sz="0" w:space="0" w:color="auto"/>
                    <w:left w:val="none" w:sz="0" w:space="0" w:color="auto"/>
                    <w:bottom w:val="none" w:sz="0" w:space="0" w:color="auto"/>
                    <w:right w:val="none" w:sz="0" w:space="0" w:color="auto"/>
                  </w:divBdr>
                  <w:divsChild>
                    <w:div w:id="1214344778">
                      <w:marLeft w:val="0"/>
                      <w:marRight w:val="0"/>
                      <w:marTop w:val="0"/>
                      <w:marBottom w:val="0"/>
                      <w:divBdr>
                        <w:top w:val="none" w:sz="0" w:space="0" w:color="auto"/>
                        <w:left w:val="none" w:sz="0" w:space="0" w:color="auto"/>
                        <w:bottom w:val="none" w:sz="0" w:space="0" w:color="auto"/>
                        <w:right w:val="none" w:sz="0" w:space="0" w:color="auto"/>
                      </w:divBdr>
                    </w:div>
                  </w:divsChild>
                </w:div>
                <w:div w:id="1094520415">
                  <w:marLeft w:val="0"/>
                  <w:marRight w:val="0"/>
                  <w:marTop w:val="0"/>
                  <w:marBottom w:val="0"/>
                  <w:divBdr>
                    <w:top w:val="none" w:sz="0" w:space="0" w:color="auto"/>
                    <w:left w:val="none" w:sz="0" w:space="0" w:color="auto"/>
                    <w:bottom w:val="none" w:sz="0" w:space="0" w:color="auto"/>
                    <w:right w:val="none" w:sz="0" w:space="0" w:color="auto"/>
                  </w:divBdr>
                  <w:divsChild>
                    <w:div w:id="300619736">
                      <w:marLeft w:val="0"/>
                      <w:marRight w:val="0"/>
                      <w:marTop w:val="0"/>
                      <w:marBottom w:val="0"/>
                      <w:divBdr>
                        <w:top w:val="none" w:sz="0" w:space="0" w:color="auto"/>
                        <w:left w:val="none" w:sz="0" w:space="0" w:color="auto"/>
                        <w:bottom w:val="none" w:sz="0" w:space="0" w:color="auto"/>
                        <w:right w:val="none" w:sz="0" w:space="0" w:color="auto"/>
                      </w:divBdr>
                    </w:div>
                  </w:divsChild>
                </w:div>
                <w:div w:id="1128008995">
                  <w:marLeft w:val="0"/>
                  <w:marRight w:val="0"/>
                  <w:marTop w:val="0"/>
                  <w:marBottom w:val="0"/>
                  <w:divBdr>
                    <w:top w:val="none" w:sz="0" w:space="0" w:color="auto"/>
                    <w:left w:val="none" w:sz="0" w:space="0" w:color="auto"/>
                    <w:bottom w:val="none" w:sz="0" w:space="0" w:color="auto"/>
                    <w:right w:val="none" w:sz="0" w:space="0" w:color="auto"/>
                  </w:divBdr>
                  <w:divsChild>
                    <w:div w:id="916133264">
                      <w:marLeft w:val="0"/>
                      <w:marRight w:val="0"/>
                      <w:marTop w:val="0"/>
                      <w:marBottom w:val="0"/>
                      <w:divBdr>
                        <w:top w:val="none" w:sz="0" w:space="0" w:color="auto"/>
                        <w:left w:val="none" w:sz="0" w:space="0" w:color="auto"/>
                        <w:bottom w:val="none" w:sz="0" w:space="0" w:color="auto"/>
                        <w:right w:val="none" w:sz="0" w:space="0" w:color="auto"/>
                      </w:divBdr>
                    </w:div>
                  </w:divsChild>
                </w:div>
                <w:div w:id="1144814468">
                  <w:marLeft w:val="0"/>
                  <w:marRight w:val="0"/>
                  <w:marTop w:val="0"/>
                  <w:marBottom w:val="0"/>
                  <w:divBdr>
                    <w:top w:val="none" w:sz="0" w:space="0" w:color="auto"/>
                    <w:left w:val="none" w:sz="0" w:space="0" w:color="auto"/>
                    <w:bottom w:val="none" w:sz="0" w:space="0" w:color="auto"/>
                    <w:right w:val="none" w:sz="0" w:space="0" w:color="auto"/>
                  </w:divBdr>
                  <w:divsChild>
                    <w:div w:id="1359816735">
                      <w:marLeft w:val="0"/>
                      <w:marRight w:val="0"/>
                      <w:marTop w:val="0"/>
                      <w:marBottom w:val="0"/>
                      <w:divBdr>
                        <w:top w:val="none" w:sz="0" w:space="0" w:color="auto"/>
                        <w:left w:val="none" w:sz="0" w:space="0" w:color="auto"/>
                        <w:bottom w:val="none" w:sz="0" w:space="0" w:color="auto"/>
                        <w:right w:val="none" w:sz="0" w:space="0" w:color="auto"/>
                      </w:divBdr>
                    </w:div>
                  </w:divsChild>
                </w:div>
                <w:div w:id="1158956562">
                  <w:marLeft w:val="0"/>
                  <w:marRight w:val="0"/>
                  <w:marTop w:val="0"/>
                  <w:marBottom w:val="0"/>
                  <w:divBdr>
                    <w:top w:val="none" w:sz="0" w:space="0" w:color="auto"/>
                    <w:left w:val="none" w:sz="0" w:space="0" w:color="auto"/>
                    <w:bottom w:val="none" w:sz="0" w:space="0" w:color="auto"/>
                    <w:right w:val="none" w:sz="0" w:space="0" w:color="auto"/>
                  </w:divBdr>
                  <w:divsChild>
                    <w:div w:id="1470245566">
                      <w:marLeft w:val="0"/>
                      <w:marRight w:val="0"/>
                      <w:marTop w:val="0"/>
                      <w:marBottom w:val="0"/>
                      <w:divBdr>
                        <w:top w:val="none" w:sz="0" w:space="0" w:color="auto"/>
                        <w:left w:val="none" w:sz="0" w:space="0" w:color="auto"/>
                        <w:bottom w:val="none" w:sz="0" w:space="0" w:color="auto"/>
                        <w:right w:val="none" w:sz="0" w:space="0" w:color="auto"/>
                      </w:divBdr>
                    </w:div>
                  </w:divsChild>
                </w:div>
                <w:div w:id="1165633207">
                  <w:marLeft w:val="0"/>
                  <w:marRight w:val="0"/>
                  <w:marTop w:val="0"/>
                  <w:marBottom w:val="0"/>
                  <w:divBdr>
                    <w:top w:val="none" w:sz="0" w:space="0" w:color="auto"/>
                    <w:left w:val="none" w:sz="0" w:space="0" w:color="auto"/>
                    <w:bottom w:val="none" w:sz="0" w:space="0" w:color="auto"/>
                    <w:right w:val="none" w:sz="0" w:space="0" w:color="auto"/>
                  </w:divBdr>
                  <w:divsChild>
                    <w:div w:id="23866439">
                      <w:marLeft w:val="0"/>
                      <w:marRight w:val="0"/>
                      <w:marTop w:val="0"/>
                      <w:marBottom w:val="0"/>
                      <w:divBdr>
                        <w:top w:val="none" w:sz="0" w:space="0" w:color="auto"/>
                        <w:left w:val="none" w:sz="0" w:space="0" w:color="auto"/>
                        <w:bottom w:val="none" w:sz="0" w:space="0" w:color="auto"/>
                        <w:right w:val="none" w:sz="0" w:space="0" w:color="auto"/>
                      </w:divBdr>
                    </w:div>
                  </w:divsChild>
                </w:div>
                <w:div w:id="1167283222">
                  <w:marLeft w:val="0"/>
                  <w:marRight w:val="0"/>
                  <w:marTop w:val="0"/>
                  <w:marBottom w:val="0"/>
                  <w:divBdr>
                    <w:top w:val="none" w:sz="0" w:space="0" w:color="auto"/>
                    <w:left w:val="none" w:sz="0" w:space="0" w:color="auto"/>
                    <w:bottom w:val="none" w:sz="0" w:space="0" w:color="auto"/>
                    <w:right w:val="none" w:sz="0" w:space="0" w:color="auto"/>
                  </w:divBdr>
                  <w:divsChild>
                    <w:div w:id="2004045731">
                      <w:marLeft w:val="0"/>
                      <w:marRight w:val="0"/>
                      <w:marTop w:val="0"/>
                      <w:marBottom w:val="0"/>
                      <w:divBdr>
                        <w:top w:val="none" w:sz="0" w:space="0" w:color="auto"/>
                        <w:left w:val="none" w:sz="0" w:space="0" w:color="auto"/>
                        <w:bottom w:val="none" w:sz="0" w:space="0" w:color="auto"/>
                        <w:right w:val="none" w:sz="0" w:space="0" w:color="auto"/>
                      </w:divBdr>
                    </w:div>
                  </w:divsChild>
                </w:div>
                <w:div w:id="1177961256">
                  <w:marLeft w:val="0"/>
                  <w:marRight w:val="0"/>
                  <w:marTop w:val="0"/>
                  <w:marBottom w:val="0"/>
                  <w:divBdr>
                    <w:top w:val="none" w:sz="0" w:space="0" w:color="auto"/>
                    <w:left w:val="none" w:sz="0" w:space="0" w:color="auto"/>
                    <w:bottom w:val="none" w:sz="0" w:space="0" w:color="auto"/>
                    <w:right w:val="none" w:sz="0" w:space="0" w:color="auto"/>
                  </w:divBdr>
                  <w:divsChild>
                    <w:div w:id="1747920910">
                      <w:marLeft w:val="0"/>
                      <w:marRight w:val="0"/>
                      <w:marTop w:val="0"/>
                      <w:marBottom w:val="0"/>
                      <w:divBdr>
                        <w:top w:val="none" w:sz="0" w:space="0" w:color="auto"/>
                        <w:left w:val="none" w:sz="0" w:space="0" w:color="auto"/>
                        <w:bottom w:val="none" w:sz="0" w:space="0" w:color="auto"/>
                        <w:right w:val="none" w:sz="0" w:space="0" w:color="auto"/>
                      </w:divBdr>
                    </w:div>
                  </w:divsChild>
                </w:div>
                <w:div w:id="1186602833">
                  <w:marLeft w:val="0"/>
                  <w:marRight w:val="0"/>
                  <w:marTop w:val="0"/>
                  <w:marBottom w:val="0"/>
                  <w:divBdr>
                    <w:top w:val="none" w:sz="0" w:space="0" w:color="auto"/>
                    <w:left w:val="none" w:sz="0" w:space="0" w:color="auto"/>
                    <w:bottom w:val="none" w:sz="0" w:space="0" w:color="auto"/>
                    <w:right w:val="none" w:sz="0" w:space="0" w:color="auto"/>
                  </w:divBdr>
                </w:div>
                <w:div w:id="1186824191">
                  <w:marLeft w:val="0"/>
                  <w:marRight w:val="0"/>
                  <w:marTop w:val="0"/>
                  <w:marBottom w:val="0"/>
                  <w:divBdr>
                    <w:top w:val="none" w:sz="0" w:space="0" w:color="auto"/>
                    <w:left w:val="none" w:sz="0" w:space="0" w:color="auto"/>
                    <w:bottom w:val="none" w:sz="0" w:space="0" w:color="auto"/>
                    <w:right w:val="none" w:sz="0" w:space="0" w:color="auto"/>
                  </w:divBdr>
                  <w:divsChild>
                    <w:div w:id="1970547203">
                      <w:marLeft w:val="0"/>
                      <w:marRight w:val="0"/>
                      <w:marTop w:val="0"/>
                      <w:marBottom w:val="0"/>
                      <w:divBdr>
                        <w:top w:val="none" w:sz="0" w:space="0" w:color="auto"/>
                        <w:left w:val="none" w:sz="0" w:space="0" w:color="auto"/>
                        <w:bottom w:val="none" w:sz="0" w:space="0" w:color="auto"/>
                        <w:right w:val="none" w:sz="0" w:space="0" w:color="auto"/>
                      </w:divBdr>
                    </w:div>
                  </w:divsChild>
                </w:div>
                <w:div w:id="1194540067">
                  <w:marLeft w:val="0"/>
                  <w:marRight w:val="0"/>
                  <w:marTop w:val="0"/>
                  <w:marBottom w:val="0"/>
                  <w:divBdr>
                    <w:top w:val="none" w:sz="0" w:space="0" w:color="auto"/>
                    <w:left w:val="none" w:sz="0" w:space="0" w:color="auto"/>
                    <w:bottom w:val="none" w:sz="0" w:space="0" w:color="auto"/>
                    <w:right w:val="none" w:sz="0" w:space="0" w:color="auto"/>
                  </w:divBdr>
                  <w:divsChild>
                    <w:div w:id="738791560">
                      <w:marLeft w:val="0"/>
                      <w:marRight w:val="0"/>
                      <w:marTop w:val="0"/>
                      <w:marBottom w:val="0"/>
                      <w:divBdr>
                        <w:top w:val="none" w:sz="0" w:space="0" w:color="auto"/>
                        <w:left w:val="none" w:sz="0" w:space="0" w:color="auto"/>
                        <w:bottom w:val="none" w:sz="0" w:space="0" w:color="auto"/>
                        <w:right w:val="none" w:sz="0" w:space="0" w:color="auto"/>
                      </w:divBdr>
                    </w:div>
                  </w:divsChild>
                </w:div>
                <w:div w:id="1207721423">
                  <w:marLeft w:val="0"/>
                  <w:marRight w:val="0"/>
                  <w:marTop w:val="0"/>
                  <w:marBottom w:val="0"/>
                  <w:divBdr>
                    <w:top w:val="none" w:sz="0" w:space="0" w:color="auto"/>
                    <w:left w:val="none" w:sz="0" w:space="0" w:color="auto"/>
                    <w:bottom w:val="none" w:sz="0" w:space="0" w:color="auto"/>
                    <w:right w:val="none" w:sz="0" w:space="0" w:color="auto"/>
                  </w:divBdr>
                  <w:divsChild>
                    <w:div w:id="608969469">
                      <w:marLeft w:val="0"/>
                      <w:marRight w:val="0"/>
                      <w:marTop w:val="0"/>
                      <w:marBottom w:val="0"/>
                      <w:divBdr>
                        <w:top w:val="none" w:sz="0" w:space="0" w:color="auto"/>
                        <w:left w:val="none" w:sz="0" w:space="0" w:color="auto"/>
                        <w:bottom w:val="none" w:sz="0" w:space="0" w:color="auto"/>
                        <w:right w:val="none" w:sz="0" w:space="0" w:color="auto"/>
                      </w:divBdr>
                    </w:div>
                  </w:divsChild>
                </w:div>
                <w:div w:id="1227302622">
                  <w:marLeft w:val="0"/>
                  <w:marRight w:val="0"/>
                  <w:marTop w:val="0"/>
                  <w:marBottom w:val="0"/>
                  <w:divBdr>
                    <w:top w:val="none" w:sz="0" w:space="0" w:color="auto"/>
                    <w:left w:val="none" w:sz="0" w:space="0" w:color="auto"/>
                    <w:bottom w:val="none" w:sz="0" w:space="0" w:color="auto"/>
                    <w:right w:val="none" w:sz="0" w:space="0" w:color="auto"/>
                  </w:divBdr>
                  <w:divsChild>
                    <w:div w:id="121731779">
                      <w:marLeft w:val="0"/>
                      <w:marRight w:val="0"/>
                      <w:marTop w:val="0"/>
                      <w:marBottom w:val="0"/>
                      <w:divBdr>
                        <w:top w:val="none" w:sz="0" w:space="0" w:color="auto"/>
                        <w:left w:val="none" w:sz="0" w:space="0" w:color="auto"/>
                        <w:bottom w:val="none" w:sz="0" w:space="0" w:color="auto"/>
                        <w:right w:val="none" w:sz="0" w:space="0" w:color="auto"/>
                      </w:divBdr>
                    </w:div>
                  </w:divsChild>
                </w:div>
                <w:div w:id="1246307669">
                  <w:marLeft w:val="0"/>
                  <w:marRight w:val="0"/>
                  <w:marTop w:val="0"/>
                  <w:marBottom w:val="0"/>
                  <w:divBdr>
                    <w:top w:val="none" w:sz="0" w:space="0" w:color="auto"/>
                    <w:left w:val="none" w:sz="0" w:space="0" w:color="auto"/>
                    <w:bottom w:val="none" w:sz="0" w:space="0" w:color="auto"/>
                    <w:right w:val="none" w:sz="0" w:space="0" w:color="auto"/>
                  </w:divBdr>
                  <w:divsChild>
                    <w:div w:id="239367652">
                      <w:marLeft w:val="0"/>
                      <w:marRight w:val="0"/>
                      <w:marTop w:val="0"/>
                      <w:marBottom w:val="0"/>
                      <w:divBdr>
                        <w:top w:val="none" w:sz="0" w:space="0" w:color="auto"/>
                        <w:left w:val="none" w:sz="0" w:space="0" w:color="auto"/>
                        <w:bottom w:val="none" w:sz="0" w:space="0" w:color="auto"/>
                        <w:right w:val="none" w:sz="0" w:space="0" w:color="auto"/>
                      </w:divBdr>
                    </w:div>
                  </w:divsChild>
                </w:div>
                <w:div w:id="1319461460">
                  <w:marLeft w:val="0"/>
                  <w:marRight w:val="0"/>
                  <w:marTop w:val="0"/>
                  <w:marBottom w:val="0"/>
                  <w:divBdr>
                    <w:top w:val="none" w:sz="0" w:space="0" w:color="auto"/>
                    <w:left w:val="none" w:sz="0" w:space="0" w:color="auto"/>
                    <w:bottom w:val="none" w:sz="0" w:space="0" w:color="auto"/>
                    <w:right w:val="none" w:sz="0" w:space="0" w:color="auto"/>
                  </w:divBdr>
                  <w:divsChild>
                    <w:div w:id="866798736">
                      <w:marLeft w:val="0"/>
                      <w:marRight w:val="0"/>
                      <w:marTop w:val="0"/>
                      <w:marBottom w:val="0"/>
                      <w:divBdr>
                        <w:top w:val="none" w:sz="0" w:space="0" w:color="auto"/>
                        <w:left w:val="none" w:sz="0" w:space="0" w:color="auto"/>
                        <w:bottom w:val="none" w:sz="0" w:space="0" w:color="auto"/>
                        <w:right w:val="none" w:sz="0" w:space="0" w:color="auto"/>
                      </w:divBdr>
                    </w:div>
                  </w:divsChild>
                </w:div>
                <w:div w:id="1320036784">
                  <w:marLeft w:val="0"/>
                  <w:marRight w:val="0"/>
                  <w:marTop w:val="0"/>
                  <w:marBottom w:val="0"/>
                  <w:divBdr>
                    <w:top w:val="none" w:sz="0" w:space="0" w:color="auto"/>
                    <w:left w:val="none" w:sz="0" w:space="0" w:color="auto"/>
                    <w:bottom w:val="none" w:sz="0" w:space="0" w:color="auto"/>
                    <w:right w:val="none" w:sz="0" w:space="0" w:color="auto"/>
                  </w:divBdr>
                  <w:divsChild>
                    <w:div w:id="926041959">
                      <w:marLeft w:val="0"/>
                      <w:marRight w:val="0"/>
                      <w:marTop w:val="0"/>
                      <w:marBottom w:val="0"/>
                      <w:divBdr>
                        <w:top w:val="none" w:sz="0" w:space="0" w:color="auto"/>
                        <w:left w:val="none" w:sz="0" w:space="0" w:color="auto"/>
                        <w:bottom w:val="none" w:sz="0" w:space="0" w:color="auto"/>
                        <w:right w:val="none" w:sz="0" w:space="0" w:color="auto"/>
                      </w:divBdr>
                    </w:div>
                  </w:divsChild>
                </w:div>
                <w:div w:id="1372877364">
                  <w:marLeft w:val="0"/>
                  <w:marRight w:val="0"/>
                  <w:marTop w:val="0"/>
                  <w:marBottom w:val="0"/>
                  <w:divBdr>
                    <w:top w:val="none" w:sz="0" w:space="0" w:color="auto"/>
                    <w:left w:val="none" w:sz="0" w:space="0" w:color="auto"/>
                    <w:bottom w:val="none" w:sz="0" w:space="0" w:color="auto"/>
                    <w:right w:val="none" w:sz="0" w:space="0" w:color="auto"/>
                  </w:divBdr>
                  <w:divsChild>
                    <w:div w:id="489902651">
                      <w:marLeft w:val="0"/>
                      <w:marRight w:val="0"/>
                      <w:marTop w:val="0"/>
                      <w:marBottom w:val="0"/>
                      <w:divBdr>
                        <w:top w:val="none" w:sz="0" w:space="0" w:color="auto"/>
                        <w:left w:val="none" w:sz="0" w:space="0" w:color="auto"/>
                        <w:bottom w:val="none" w:sz="0" w:space="0" w:color="auto"/>
                        <w:right w:val="none" w:sz="0" w:space="0" w:color="auto"/>
                      </w:divBdr>
                    </w:div>
                  </w:divsChild>
                </w:div>
                <w:div w:id="1413891746">
                  <w:marLeft w:val="0"/>
                  <w:marRight w:val="0"/>
                  <w:marTop w:val="0"/>
                  <w:marBottom w:val="0"/>
                  <w:divBdr>
                    <w:top w:val="none" w:sz="0" w:space="0" w:color="auto"/>
                    <w:left w:val="none" w:sz="0" w:space="0" w:color="auto"/>
                    <w:bottom w:val="none" w:sz="0" w:space="0" w:color="auto"/>
                    <w:right w:val="none" w:sz="0" w:space="0" w:color="auto"/>
                  </w:divBdr>
                  <w:divsChild>
                    <w:div w:id="622854473">
                      <w:marLeft w:val="0"/>
                      <w:marRight w:val="0"/>
                      <w:marTop w:val="0"/>
                      <w:marBottom w:val="0"/>
                      <w:divBdr>
                        <w:top w:val="none" w:sz="0" w:space="0" w:color="auto"/>
                        <w:left w:val="none" w:sz="0" w:space="0" w:color="auto"/>
                        <w:bottom w:val="none" w:sz="0" w:space="0" w:color="auto"/>
                        <w:right w:val="none" w:sz="0" w:space="0" w:color="auto"/>
                      </w:divBdr>
                    </w:div>
                  </w:divsChild>
                </w:div>
                <w:div w:id="1427461173">
                  <w:marLeft w:val="0"/>
                  <w:marRight w:val="0"/>
                  <w:marTop w:val="0"/>
                  <w:marBottom w:val="0"/>
                  <w:divBdr>
                    <w:top w:val="none" w:sz="0" w:space="0" w:color="auto"/>
                    <w:left w:val="none" w:sz="0" w:space="0" w:color="auto"/>
                    <w:bottom w:val="none" w:sz="0" w:space="0" w:color="auto"/>
                    <w:right w:val="none" w:sz="0" w:space="0" w:color="auto"/>
                  </w:divBdr>
                  <w:divsChild>
                    <w:div w:id="760882007">
                      <w:marLeft w:val="0"/>
                      <w:marRight w:val="0"/>
                      <w:marTop w:val="0"/>
                      <w:marBottom w:val="0"/>
                      <w:divBdr>
                        <w:top w:val="none" w:sz="0" w:space="0" w:color="auto"/>
                        <w:left w:val="none" w:sz="0" w:space="0" w:color="auto"/>
                        <w:bottom w:val="none" w:sz="0" w:space="0" w:color="auto"/>
                        <w:right w:val="none" w:sz="0" w:space="0" w:color="auto"/>
                      </w:divBdr>
                    </w:div>
                  </w:divsChild>
                </w:div>
                <w:div w:id="1435438051">
                  <w:marLeft w:val="0"/>
                  <w:marRight w:val="0"/>
                  <w:marTop w:val="0"/>
                  <w:marBottom w:val="0"/>
                  <w:divBdr>
                    <w:top w:val="none" w:sz="0" w:space="0" w:color="auto"/>
                    <w:left w:val="none" w:sz="0" w:space="0" w:color="auto"/>
                    <w:bottom w:val="none" w:sz="0" w:space="0" w:color="auto"/>
                    <w:right w:val="none" w:sz="0" w:space="0" w:color="auto"/>
                  </w:divBdr>
                  <w:divsChild>
                    <w:div w:id="1426539237">
                      <w:marLeft w:val="0"/>
                      <w:marRight w:val="0"/>
                      <w:marTop w:val="0"/>
                      <w:marBottom w:val="0"/>
                      <w:divBdr>
                        <w:top w:val="none" w:sz="0" w:space="0" w:color="auto"/>
                        <w:left w:val="none" w:sz="0" w:space="0" w:color="auto"/>
                        <w:bottom w:val="none" w:sz="0" w:space="0" w:color="auto"/>
                        <w:right w:val="none" w:sz="0" w:space="0" w:color="auto"/>
                      </w:divBdr>
                    </w:div>
                  </w:divsChild>
                </w:div>
                <w:div w:id="1453090629">
                  <w:marLeft w:val="0"/>
                  <w:marRight w:val="0"/>
                  <w:marTop w:val="0"/>
                  <w:marBottom w:val="0"/>
                  <w:divBdr>
                    <w:top w:val="none" w:sz="0" w:space="0" w:color="auto"/>
                    <w:left w:val="none" w:sz="0" w:space="0" w:color="auto"/>
                    <w:bottom w:val="none" w:sz="0" w:space="0" w:color="auto"/>
                    <w:right w:val="none" w:sz="0" w:space="0" w:color="auto"/>
                  </w:divBdr>
                  <w:divsChild>
                    <w:div w:id="1531838943">
                      <w:marLeft w:val="0"/>
                      <w:marRight w:val="0"/>
                      <w:marTop w:val="0"/>
                      <w:marBottom w:val="0"/>
                      <w:divBdr>
                        <w:top w:val="none" w:sz="0" w:space="0" w:color="auto"/>
                        <w:left w:val="none" w:sz="0" w:space="0" w:color="auto"/>
                        <w:bottom w:val="none" w:sz="0" w:space="0" w:color="auto"/>
                        <w:right w:val="none" w:sz="0" w:space="0" w:color="auto"/>
                      </w:divBdr>
                    </w:div>
                  </w:divsChild>
                </w:div>
                <w:div w:id="1482232237">
                  <w:marLeft w:val="0"/>
                  <w:marRight w:val="0"/>
                  <w:marTop w:val="0"/>
                  <w:marBottom w:val="0"/>
                  <w:divBdr>
                    <w:top w:val="none" w:sz="0" w:space="0" w:color="auto"/>
                    <w:left w:val="none" w:sz="0" w:space="0" w:color="auto"/>
                    <w:bottom w:val="none" w:sz="0" w:space="0" w:color="auto"/>
                    <w:right w:val="none" w:sz="0" w:space="0" w:color="auto"/>
                  </w:divBdr>
                  <w:divsChild>
                    <w:div w:id="673604664">
                      <w:marLeft w:val="0"/>
                      <w:marRight w:val="0"/>
                      <w:marTop w:val="0"/>
                      <w:marBottom w:val="0"/>
                      <w:divBdr>
                        <w:top w:val="none" w:sz="0" w:space="0" w:color="auto"/>
                        <w:left w:val="none" w:sz="0" w:space="0" w:color="auto"/>
                        <w:bottom w:val="none" w:sz="0" w:space="0" w:color="auto"/>
                        <w:right w:val="none" w:sz="0" w:space="0" w:color="auto"/>
                      </w:divBdr>
                    </w:div>
                  </w:divsChild>
                </w:div>
                <w:div w:id="1484084775">
                  <w:marLeft w:val="0"/>
                  <w:marRight w:val="0"/>
                  <w:marTop w:val="0"/>
                  <w:marBottom w:val="0"/>
                  <w:divBdr>
                    <w:top w:val="none" w:sz="0" w:space="0" w:color="auto"/>
                    <w:left w:val="none" w:sz="0" w:space="0" w:color="auto"/>
                    <w:bottom w:val="none" w:sz="0" w:space="0" w:color="auto"/>
                    <w:right w:val="none" w:sz="0" w:space="0" w:color="auto"/>
                  </w:divBdr>
                  <w:divsChild>
                    <w:div w:id="236092367">
                      <w:marLeft w:val="0"/>
                      <w:marRight w:val="0"/>
                      <w:marTop w:val="0"/>
                      <w:marBottom w:val="0"/>
                      <w:divBdr>
                        <w:top w:val="none" w:sz="0" w:space="0" w:color="auto"/>
                        <w:left w:val="none" w:sz="0" w:space="0" w:color="auto"/>
                        <w:bottom w:val="none" w:sz="0" w:space="0" w:color="auto"/>
                        <w:right w:val="none" w:sz="0" w:space="0" w:color="auto"/>
                      </w:divBdr>
                    </w:div>
                  </w:divsChild>
                </w:div>
                <w:div w:id="1488011913">
                  <w:marLeft w:val="0"/>
                  <w:marRight w:val="0"/>
                  <w:marTop w:val="0"/>
                  <w:marBottom w:val="0"/>
                  <w:divBdr>
                    <w:top w:val="none" w:sz="0" w:space="0" w:color="auto"/>
                    <w:left w:val="none" w:sz="0" w:space="0" w:color="auto"/>
                    <w:bottom w:val="none" w:sz="0" w:space="0" w:color="auto"/>
                    <w:right w:val="none" w:sz="0" w:space="0" w:color="auto"/>
                  </w:divBdr>
                  <w:divsChild>
                    <w:div w:id="228852718">
                      <w:marLeft w:val="0"/>
                      <w:marRight w:val="0"/>
                      <w:marTop w:val="0"/>
                      <w:marBottom w:val="0"/>
                      <w:divBdr>
                        <w:top w:val="none" w:sz="0" w:space="0" w:color="auto"/>
                        <w:left w:val="none" w:sz="0" w:space="0" w:color="auto"/>
                        <w:bottom w:val="none" w:sz="0" w:space="0" w:color="auto"/>
                        <w:right w:val="none" w:sz="0" w:space="0" w:color="auto"/>
                      </w:divBdr>
                    </w:div>
                  </w:divsChild>
                </w:div>
                <w:div w:id="1518616279">
                  <w:marLeft w:val="0"/>
                  <w:marRight w:val="0"/>
                  <w:marTop w:val="0"/>
                  <w:marBottom w:val="0"/>
                  <w:divBdr>
                    <w:top w:val="none" w:sz="0" w:space="0" w:color="auto"/>
                    <w:left w:val="none" w:sz="0" w:space="0" w:color="auto"/>
                    <w:bottom w:val="none" w:sz="0" w:space="0" w:color="auto"/>
                    <w:right w:val="none" w:sz="0" w:space="0" w:color="auto"/>
                  </w:divBdr>
                </w:div>
                <w:div w:id="1531409542">
                  <w:marLeft w:val="0"/>
                  <w:marRight w:val="0"/>
                  <w:marTop w:val="0"/>
                  <w:marBottom w:val="0"/>
                  <w:divBdr>
                    <w:top w:val="none" w:sz="0" w:space="0" w:color="auto"/>
                    <w:left w:val="none" w:sz="0" w:space="0" w:color="auto"/>
                    <w:bottom w:val="none" w:sz="0" w:space="0" w:color="auto"/>
                    <w:right w:val="none" w:sz="0" w:space="0" w:color="auto"/>
                  </w:divBdr>
                  <w:divsChild>
                    <w:div w:id="1659726387">
                      <w:marLeft w:val="0"/>
                      <w:marRight w:val="0"/>
                      <w:marTop w:val="0"/>
                      <w:marBottom w:val="0"/>
                      <w:divBdr>
                        <w:top w:val="none" w:sz="0" w:space="0" w:color="auto"/>
                        <w:left w:val="none" w:sz="0" w:space="0" w:color="auto"/>
                        <w:bottom w:val="none" w:sz="0" w:space="0" w:color="auto"/>
                        <w:right w:val="none" w:sz="0" w:space="0" w:color="auto"/>
                      </w:divBdr>
                    </w:div>
                  </w:divsChild>
                </w:div>
                <w:div w:id="1564834530">
                  <w:marLeft w:val="0"/>
                  <w:marRight w:val="0"/>
                  <w:marTop w:val="0"/>
                  <w:marBottom w:val="0"/>
                  <w:divBdr>
                    <w:top w:val="none" w:sz="0" w:space="0" w:color="auto"/>
                    <w:left w:val="none" w:sz="0" w:space="0" w:color="auto"/>
                    <w:bottom w:val="none" w:sz="0" w:space="0" w:color="auto"/>
                    <w:right w:val="none" w:sz="0" w:space="0" w:color="auto"/>
                  </w:divBdr>
                  <w:divsChild>
                    <w:div w:id="139274519">
                      <w:marLeft w:val="0"/>
                      <w:marRight w:val="0"/>
                      <w:marTop w:val="0"/>
                      <w:marBottom w:val="0"/>
                      <w:divBdr>
                        <w:top w:val="none" w:sz="0" w:space="0" w:color="auto"/>
                        <w:left w:val="none" w:sz="0" w:space="0" w:color="auto"/>
                        <w:bottom w:val="none" w:sz="0" w:space="0" w:color="auto"/>
                        <w:right w:val="none" w:sz="0" w:space="0" w:color="auto"/>
                      </w:divBdr>
                    </w:div>
                  </w:divsChild>
                </w:div>
                <w:div w:id="1585216133">
                  <w:marLeft w:val="0"/>
                  <w:marRight w:val="0"/>
                  <w:marTop w:val="0"/>
                  <w:marBottom w:val="0"/>
                  <w:divBdr>
                    <w:top w:val="none" w:sz="0" w:space="0" w:color="auto"/>
                    <w:left w:val="none" w:sz="0" w:space="0" w:color="auto"/>
                    <w:bottom w:val="none" w:sz="0" w:space="0" w:color="auto"/>
                    <w:right w:val="none" w:sz="0" w:space="0" w:color="auto"/>
                  </w:divBdr>
                </w:div>
                <w:div w:id="1589345551">
                  <w:marLeft w:val="0"/>
                  <w:marRight w:val="0"/>
                  <w:marTop w:val="0"/>
                  <w:marBottom w:val="0"/>
                  <w:divBdr>
                    <w:top w:val="none" w:sz="0" w:space="0" w:color="auto"/>
                    <w:left w:val="none" w:sz="0" w:space="0" w:color="auto"/>
                    <w:bottom w:val="none" w:sz="0" w:space="0" w:color="auto"/>
                    <w:right w:val="none" w:sz="0" w:space="0" w:color="auto"/>
                  </w:divBdr>
                  <w:divsChild>
                    <w:div w:id="428695211">
                      <w:marLeft w:val="0"/>
                      <w:marRight w:val="0"/>
                      <w:marTop w:val="0"/>
                      <w:marBottom w:val="0"/>
                      <w:divBdr>
                        <w:top w:val="none" w:sz="0" w:space="0" w:color="auto"/>
                        <w:left w:val="none" w:sz="0" w:space="0" w:color="auto"/>
                        <w:bottom w:val="none" w:sz="0" w:space="0" w:color="auto"/>
                        <w:right w:val="none" w:sz="0" w:space="0" w:color="auto"/>
                      </w:divBdr>
                    </w:div>
                  </w:divsChild>
                </w:div>
                <w:div w:id="1593005035">
                  <w:marLeft w:val="0"/>
                  <w:marRight w:val="0"/>
                  <w:marTop w:val="0"/>
                  <w:marBottom w:val="0"/>
                  <w:divBdr>
                    <w:top w:val="none" w:sz="0" w:space="0" w:color="auto"/>
                    <w:left w:val="none" w:sz="0" w:space="0" w:color="auto"/>
                    <w:bottom w:val="none" w:sz="0" w:space="0" w:color="auto"/>
                    <w:right w:val="none" w:sz="0" w:space="0" w:color="auto"/>
                  </w:divBdr>
                  <w:divsChild>
                    <w:div w:id="392823353">
                      <w:marLeft w:val="0"/>
                      <w:marRight w:val="0"/>
                      <w:marTop w:val="0"/>
                      <w:marBottom w:val="0"/>
                      <w:divBdr>
                        <w:top w:val="none" w:sz="0" w:space="0" w:color="auto"/>
                        <w:left w:val="none" w:sz="0" w:space="0" w:color="auto"/>
                        <w:bottom w:val="none" w:sz="0" w:space="0" w:color="auto"/>
                        <w:right w:val="none" w:sz="0" w:space="0" w:color="auto"/>
                      </w:divBdr>
                    </w:div>
                  </w:divsChild>
                </w:div>
                <w:div w:id="1626815388">
                  <w:marLeft w:val="0"/>
                  <w:marRight w:val="0"/>
                  <w:marTop w:val="0"/>
                  <w:marBottom w:val="0"/>
                  <w:divBdr>
                    <w:top w:val="none" w:sz="0" w:space="0" w:color="auto"/>
                    <w:left w:val="none" w:sz="0" w:space="0" w:color="auto"/>
                    <w:bottom w:val="none" w:sz="0" w:space="0" w:color="auto"/>
                    <w:right w:val="none" w:sz="0" w:space="0" w:color="auto"/>
                  </w:divBdr>
                  <w:divsChild>
                    <w:div w:id="1649900031">
                      <w:marLeft w:val="0"/>
                      <w:marRight w:val="0"/>
                      <w:marTop w:val="0"/>
                      <w:marBottom w:val="0"/>
                      <w:divBdr>
                        <w:top w:val="none" w:sz="0" w:space="0" w:color="auto"/>
                        <w:left w:val="none" w:sz="0" w:space="0" w:color="auto"/>
                        <w:bottom w:val="none" w:sz="0" w:space="0" w:color="auto"/>
                        <w:right w:val="none" w:sz="0" w:space="0" w:color="auto"/>
                      </w:divBdr>
                    </w:div>
                  </w:divsChild>
                </w:div>
                <w:div w:id="1627001353">
                  <w:marLeft w:val="0"/>
                  <w:marRight w:val="0"/>
                  <w:marTop w:val="0"/>
                  <w:marBottom w:val="0"/>
                  <w:divBdr>
                    <w:top w:val="none" w:sz="0" w:space="0" w:color="auto"/>
                    <w:left w:val="none" w:sz="0" w:space="0" w:color="auto"/>
                    <w:bottom w:val="none" w:sz="0" w:space="0" w:color="auto"/>
                    <w:right w:val="none" w:sz="0" w:space="0" w:color="auto"/>
                  </w:divBdr>
                  <w:divsChild>
                    <w:div w:id="66879226">
                      <w:marLeft w:val="0"/>
                      <w:marRight w:val="0"/>
                      <w:marTop w:val="0"/>
                      <w:marBottom w:val="0"/>
                      <w:divBdr>
                        <w:top w:val="none" w:sz="0" w:space="0" w:color="auto"/>
                        <w:left w:val="none" w:sz="0" w:space="0" w:color="auto"/>
                        <w:bottom w:val="none" w:sz="0" w:space="0" w:color="auto"/>
                        <w:right w:val="none" w:sz="0" w:space="0" w:color="auto"/>
                      </w:divBdr>
                    </w:div>
                  </w:divsChild>
                </w:div>
                <w:div w:id="1629125112">
                  <w:marLeft w:val="0"/>
                  <w:marRight w:val="0"/>
                  <w:marTop w:val="0"/>
                  <w:marBottom w:val="0"/>
                  <w:divBdr>
                    <w:top w:val="none" w:sz="0" w:space="0" w:color="auto"/>
                    <w:left w:val="none" w:sz="0" w:space="0" w:color="auto"/>
                    <w:bottom w:val="none" w:sz="0" w:space="0" w:color="auto"/>
                    <w:right w:val="none" w:sz="0" w:space="0" w:color="auto"/>
                  </w:divBdr>
                  <w:divsChild>
                    <w:div w:id="837034536">
                      <w:marLeft w:val="0"/>
                      <w:marRight w:val="0"/>
                      <w:marTop w:val="0"/>
                      <w:marBottom w:val="0"/>
                      <w:divBdr>
                        <w:top w:val="none" w:sz="0" w:space="0" w:color="auto"/>
                        <w:left w:val="none" w:sz="0" w:space="0" w:color="auto"/>
                        <w:bottom w:val="none" w:sz="0" w:space="0" w:color="auto"/>
                        <w:right w:val="none" w:sz="0" w:space="0" w:color="auto"/>
                      </w:divBdr>
                    </w:div>
                  </w:divsChild>
                </w:div>
                <w:div w:id="1644650909">
                  <w:marLeft w:val="0"/>
                  <w:marRight w:val="0"/>
                  <w:marTop w:val="0"/>
                  <w:marBottom w:val="0"/>
                  <w:divBdr>
                    <w:top w:val="none" w:sz="0" w:space="0" w:color="auto"/>
                    <w:left w:val="none" w:sz="0" w:space="0" w:color="auto"/>
                    <w:bottom w:val="none" w:sz="0" w:space="0" w:color="auto"/>
                    <w:right w:val="none" w:sz="0" w:space="0" w:color="auto"/>
                  </w:divBdr>
                  <w:divsChild>
                    <w:div w:id="1572153439">
                      <w:marLeft w:val="0"/>
                      <w:marRight w:val="0"/>
                      <w:marTop w:val="0"/>
                      <w:marBottom w:val="0"/>
                      <w:divBdr>
                        <w:top w:val="none" w:sz="0" w:space="0" w:color="auto"/>
                        <w:left w:val="none" w:sz="0" w:space="0" w:color="auto"/>
                        <w:bottom w:val="none" w:sz="0" w:space="0" w:color="auto"/>
                        <w:right w:val="none" w:sz="0" w:space="0" w:color="auto"/>
                      </w:divBdr>
                    </w:div>
                  </w:divsChild>
                </w:div>
                <w:div w:id="1646468645">
                  <w:marLeft w:val="0"/>
                  <w:marRight w:val="0"/>
                  <w:marTop w:val="0"/>
                  <w:marBottom w:val="0"/>
                  <w:divBdr>
                    <w:top w:val="none" w:sz="0" w:space="0" w:color="auto"/>
                    <w:left w:val="none" w:sz="0" w:space="0" w:color="auto"/>
                    <w:bottom w:val="none" w:sz="0" w:space="0" w:color="auto"/>
                    <w:right w:val="none" w:sz="0" w:space="0" w:color="auto"/>
                  </w:divBdr>
                  <w:divsChild>
                    <w:div w:id="2008166923">
                      <w:marLeft w:val="0"/>
                      <w:marRight w:val="0"/>
                      <w:marTop w:val="0"/>
                      <w:marBottom w:val="0"/>
                      <w:divBdr>
                        <w:top w:val="none" w:sz="0" w:space="0" w:color="auto"/>
                        <w:left w:val="none" w:sz="0" w:space="0" w:color="auto"/>
                        <w:bottom w:val="none" w:sz="0" w:space="0" w:color="auto"/>
                        <w:right w:val="none" w:sz="0" w:space="0" w:color="auto"/>
                      </w:divBdr>
                    </w:div>
                  </w:divsChild>
                </w:div>
                <w:div w:id="1647738111">
                  <w:marLeft w:val="0"/>
                  <w:marRight w:val="0"/>
                  <w:marTop w:val="0"/>
                  <w:marBottom w:val="0"/>
                  <w:divBdr>
                    <w:top w:val="none" w:sz="0" w:space="0" w:color="auto"/>
                    <w:left w:val="none" w:sz="0" w:space="0" w:color="auto"/>
                    <w:bottom w:val="none" w:sz="0" w:space="0" w:color="auto"/>
                    <w:right w:val="none" w:sz="0" w:space="0" w:color="auto"/>
                  </w:divBdr>
                  <w:divsChild>
                    <w:div w:id="703746930">
                      <w:marLeft w:val="0"/>
                      <w:marRight w:val="0"/>
                      <w:marTop w:val="0"/>
                      <w:marBottom w:val="0"/>
                      <w:divBdr>
                        <w:top w:val="none" w:sz="0" w:space="0" w:color="auto"/>
                        <w:left w:val="none" w:sz="0" w:space="0" w:color="auto"/>
                        <w:bottom w:val="none" w:sz="0" w:space="0" w:color="auto"/>
                        <w:right w:val="none" w:sz="0" w:space="0" w:color="auto"/>
                      </w:divBdr>
                    </w:div>
                  </w:divsChild>
                </w:div>
                <w:div w:id="1649673750">
                  <w:marLeft w:val="0"/>
                  <w:marRight w:val="0"/>
                  <w:marTop w:val="0"/>
                  <w:marBottom w:val="0"/>
                  <w:divBdr>
                    <w:top w:val="none" w:sz="0" w:space="0" w:color="auto"/>
                    <w:left w:val="none" w:sz="0" w:space="0" w:color="auto"/>
                    <w:bottom w:val="none" w:sz="0" w:space="0" w:color="auto"/>
                    <w:right w:val="none" w:sz="0" w:space="0" w:color="auto"/>
                  </w:divBdr>
                  <w:divsChild>
                    <w:div w:id="1026251311">
                      <w:marLeft w:val="0"/>
                      <w:marRight w:val="0"/>
                      <w:marTop w:val="0"/>
                      <w:marBottom w:val="0"/>
                      <w:divBdr>
                        <w:top w:val="none" w:sz="0" w:space="0" w:color="auto"/>
                        <w:left w:val="none" w:sz="0" w:space="0" w:color="auto"/>
                        <w:bottom w:val="none" w:sz="0" w:space="0" w:color="auto"/>
                        <w:right w:val="none" w:sz="0" w:space="0" w:color="auto"/>
                      </w:divBdr>
                    </w:div>
                  </w:divsChild>
                </w:div>
                <w:div w:id="1669557636">
                  <w:marLeft w:val="0"/>
                  <w:marRight w:val="0"/>
                  <w:marTop w:val="0"/>
                  <w:marBottom w:val="0"/>
                  <w:divBdr>
                    <w:top w:val="none" w:sz="0" w:space="0" w:color="auto"/>
                    <w:left w:val="none" w:sz="0" w:space="0" w:color="auto"/>
                    <w:bottom w:val="none" w:sz="0" w:space="0" w:color="auto"/>
                    <w:right w:val="none" w:sz="0" w:space="0" w:color="auto"/>
                  </w:divBdr>
                  <w:divsChild>
                    <w:div w:id="1343898127">
                      <w:marLeft w:val="0"/>
                      <w:marRight w:val="0"/>
                      <w:marTop w:val="0"/>
                      <w:marBottom w:val="0"/>
                      <w:divBdr>
                        <w:top w:val="none" w:sz="0" w:space="0" w:color="auto"/>
                        <w:left w:val="none" w:sz="0" w:space="0" w:color="auto"/>
                        <w:bottom w:val="none" w:sz="0" w:space="0" w:color="auto"/>
                        <w:right w:val="none" w:sz="0" w:space="0" w:color="auto"/>
                      </w:divBdr>
                    </w:div>
                  </w:divsChild>
                </w:div>
                <w:div w:id="1672904386">
                  <w:marLeft w:val="0"/>
                  <w:marRight w:val="0"/>
                  <w:marTop w:val="0"/>
                  <w:marBottom w:val="0"/>
                  <w:divBdr>
                    <w:top w:val="none" w:sz="0" w:space="0" w:color="auto"/>
                    <w:left w:val="none" w:sz="0" w:space="0" w:color="auto"/>
                    <w:bottom w:val="none" w:sz="0" w:space="0" w:color="auto"/>
                    <w:right w:val="none" w:sz="0" w:space="0" w:color="auto"/>
                  </w:divBdr>
                  <w:divsChild>
                    <w:div w:id="476069838">
                      <w:marLeft w:val="0"/>
                      <w:marRight w:val="0"/>
                      <w:marTop w:val="0"/>
                      <w:marBottom w:val="0"/>
                      <w:divBdr>
                        <w:top w:val="none" w:sz="0" w:space="0" w:color="auto"/>
                        <w:left w:val="none" w:sz="0" w:space="0" w:color="auto"/>
                        <w:bottom w:val="none" w:sz="0" w:space="0" w:color="auto"/>
                        <w:right w:val="none" w:sz="0" w:space="0" w:color="auto"/>
                      </w:divBdr>
                    </w:div>
                  </w:divsChild>
                </w:div>
                <w:div w:id="1673145602">
                  <w:marLeft w:val="0"/>
                  <w:marRight w:val="0"/>
                  <w:marTop w:val="0"/>
                  <w:marBottom w:val="0"/>
                  <w:divBdr>
                    <w:top w:val="none" w:sz="0" w:space="0" w:color="auto"/>
                    <w:left w:val="none" w:sz="0" w:space="0" w:color="auto"/>
                    <w:bottom w:val="none" w:sz="0" w:space="0" w:color="auto"/>
                    <w:right w:val="none" w:sz="0" w:space="0" w:color="auto"/>
                  </w:divBdr>
                </w:div>
                <w:div w:id="1702513573">
                  <w:marLeft w:val="0"/>
                  <w:marRight w:val="0"/>
                  <w:marTop w:val="0"/>
                  <w:marBottom w:val="0"/>
                  <w:divBdr>
                    <w:top w:val="none" w:sz="0" w:space="0" w:color="auto"/>
                    <w:left w:val="none" w:sz="0" w:space="0" w:color="auto"/>
                    <w:bottom w:val="none" w:sz="0" w:space="0" w:color="auto"/>
                    <w:right w:val="none" w:sz="0" w:space="0" w:color="auto"/>
                  </w:divBdr>
                  <w:divsChild>
                    <w:div w:id="90594283">
                      <w:marLeft w:val="0"/>
                      <w:marRight w:val="0"/>
                      <w:marTop w:val="0"/>
                      <w:marBottom w:val="0"/>
                      <w:divBdr>
                        <w:top w:val="none" w:sz="0" w:space="0" w:color="auto"/>
                        <w:left w:val="none" w:sz="0" w:space="0" w:color="auto"/>
                        <w:bottom w:val="none" w:sz="0" w:space="0" w:color="auto"/>
                        <w:right w:val="none" w:sz="0" w:space="0" w:color="auto"/>
                      </w:divBdr>
                    </w:div>
                  </w:divsChild>
                </w:div>
                <w:div w:id="1732264253">
                  <w:marLeft w:val="0"/>
                  <w:marRight w:val="0"/>
                  <w:marTop w:val="0"/>
                  <w:marBottom w:val="0"/>
                  <w:divBdr>
                    <w:top w:val="none" w:sz="0" w:space="0" w:color="auto"/>
                    <w:left w:val="none" w:sz="0" w:space="0" w:color="auto"/>
                    <w:bottom w:val="none" w:sz="0" w:space="0" w:color="auto"/>
                    <w:right w:val="none" w:sz="0" w:space="0" w:color="auto"/>
                  </w:divBdr>
                  <w:divsChild>
                    <w:div w:id="1717122601">
                      <w:marLeft w:val="0"/>
                      <w:marRight w:val="0"/>
                      <w:marTop w:val="0"/>
                      <w:marBottom w:val="0"/>
                      <w:divBdr>
                        <w:top w:val="none" w:sz="0" w:space="0" w:color="auto"/>
                        <w:left w:val="none" w:sz="0" w:space="0" w:color="auto"/>
                        <w:bottom w:val="none" w:sz="0" w:space="0" w:color="auto"/>
                        <w:right w:val="none" w:sz="0" w:space="0" w:color="auto"/>
                      </w:divBdr>
                    </w:div>
                  </w:divsChild>
                </w:div>
                <w:div w:id="1740442488">
                  <w:marLeft w:val="0"/>
                  <w:marRight w:val="0"/>
                  <w:marTop w:val="0"/>
                  <w:marBottom w:val="0"/>
                  <w:divBdr>
                    <w:top w:val="none" w:sz="0" w:space="0" w:color="auto"/>
                    <w:left w:val="none" w:sz="0" w:space="0" w:color="auto"/>
                    <w:bottom w:val="none" w:sz="0" w:space="0" w:color="auto"/>
                    <w:right w:val="none" w:sz="0" w:space="0" w:color="auto"/>
                  </w:divBdr>
                  <w:divsChild>
                    <w:div w:id="1327368909">
                      <w:marLeft w:val="0"/>
                      <w:marRight w:val="0"/>
                      <w:marTop w:val="0"/>
                      <w:marBottom w:val="0"/>
                      <w:divBdr>
                        <w:top w:val="none" w:sz="0" w:space="0" w:color="auto"/>
                        <w:left w:val="none" w:sz="0" w:space="0" w:color="auto"/>
                        <w:bottom w:val="none" w:sz="0" w:space="0" w:color="auto"/>
                        <w:right w:val="none" w:sz="0" w:space="0" w:color="auto"/>
                      </w:divBdr>
                    </w:div>
                  </w:divsChild>
                </w:div>
                <w:div w:id="1743523379">
                  <w:marLeft w:val="0"/>
                  <w:marRight w:val="0"/>
                  <w:marTop w:val="0"/>
                  <w:marBottom w:val="0"/>
                  <w:divBdr>
                    <w:top w:val="none" w:sz="0" w:space="0" w:color="auto"/>
                    <w:left w:val="none" w:sz="0" w:space="0" w:color="auto"/>
                    <w:bottom w:val="none" w:sz="0" w:space="0" w:color="auto"/>
                    <w:right w:val="none" w:sz="0" w:space="0" w:color="auto"/>
                  </w:divBdr>
                  <w:divsChild>
                    <w:div w:id="1723481495">
                      <w:marLeft w:val="0"/>
                      <w:marRight w:val="0"/>
                      <w:marTop w:val="0"/>
                      <w:marBottom w:val="0"/>
                      <w:divBdr>
                        <w:top w:val="none" w:sz="0" w:space="0" w:color="auto"/>
                        <w:left w:val="none" w:sz="0" w:space="0" w:color="auto"/>
                        <w:bottom w:val="none" w:sz="0" w:space="0" w:color="auto"/>
                        <w:right w:val="none" w:sz="0" w:space="0" w:color="auto"/>
                      </w:divBdr>
                    </w:div>
                  </w:divsChild>
                </w:div>
                <w:div w:id="1780487327">
                  <w:marLeft w:val="0"/>
                  <w:marRight w:val="0"/>
                  <w:marTop w:val="0"/>
                  <w:marBottom w:val="0"/>
                  <w:divBdr>
                    <w:top w:val="none" w:sz="0" w:space="0" w:color="auto"/>
                    <w:left w:val="none" w:sz="0" w:space="0" w:color="auto"/>
                    <w:bottom w:val="none" w:sz="0" w:space="0" w:color="auto"/>
                    <w:right w:val="none" w:sz="0" w:space="0" w:color="auto"/>
                  </w:divBdr>
                  <w:divsChild>
                    <w:div w:id="371728416">
                      <w:marLeft w:val="0"/>
                      <w:marRight w:val="0"/>
                      <w:marTop w:val="0"/>
                      <w:marBottom w:val="0"/>
                      <w:divBdr>
                        <w:top w:val="none" w:sz="0" w:space="0" w:color="auto"/>
                        <w:left w:val="none" w:sz="0" w:space="0" w:color="auto"/>
                        <w:bottom w:val="none" w:sz="0" w:space="0" w:color="auto"/>
                        <w:right w:val="none" w:sz="0" w:space="0" w:color="auto"/>
                      </w:divBdr>
                    </w:div>
                  </w:divsChild>
                </w:div>
                <w:div w:id="1780955834">
                  <w:marLeft w:val="0"/>
                  <w:marRight w:val="0"/>
                  <w:marTop w:val="0"/>
                  <w:marBottom w:val="0"/>
                  <w:divBdr>
                    <w:top w:val="none" w:sz="0" w:space="0" w:color="auto"/>
                    <w:left w:val="none" w:sz="0" w:space="0" w:color="auto"/>
                    <w:bottom w:val="none" w:sz="0" w:space="0" w:color="auto"/>
                    <w:right w:val="none" w:sz="0" w:space="0" w:color="auto"/>
                  </w:divBdr>
                  <w:divsChild>
                    <w:div w:id="1503472729">
                      <w:marLeft w:val="0"/>
                      <w:marRight w:val="0"/>
                      <w:marTop w:val="0"/>
                      <w:marBottom w:val="0"/>
                      <w:divBdr>
                        <w:top w:val="none" w:sz="0" w:space="0" w:color="auto"/>
                        <w:left w:val="none" w:sz="0" w:space="0" w:color="auto"/>
                        <w:bottom w:val="none" w:sz="0" w:space="0" w:color="auto"/>
                        <w:right w:val="none" w:sz="0" w:space="0" w:color="auto"/>
                      </w:divBdr>
                    </w:div>
                  </w:divsChild>
                </w:div>
                <w:div w:id="1816488862">
                  <w:marLeft w:val="0"/>
                  <w:marRight w:val="0"/>
                  <w:marTop w:val="0"/>
                  <w:marBottom w:val="0"/>
                  <w:divBdr>
                    <w:top w:val="none" w:sz="0" w:space="0" w:color="auto"/>
                    <w:left w:val="none" w:sz="0" w:space="0" w:color="auto"/>
                    <w:bottom w:val="none" w:sz="0" w:space="0" w:color="auto"/>
                    <w:right w:val="none" w:sz="0" w:space="0" w:color="auto"/>
                  </w:divBdr>
                  <w:divsChild>
                    <w:div w:id="593170226">
                      <w:marLeft w:val="0"/>
                      <w:marRight w:val="0"/>
                      <w:marTop w:val="0"/>
                      <w:marBottom w:val="0"/>
                      <w:divBdr>
                        <w:top w:val="none" w:sz="0" w:space="0" w:color="auto"/>
                        <w:left w:val="none" w:sz="0" w:space="0" w:color="auto"/>
                        <w:bottom w:val="none" w:sz="0" w:space="0" w:color="auto"/>
                        <w:right w:val="none" w:sz="0" w:space="0" w:color="auto"/>
                      </w:divBdr>
                    </w:div>
                  </w:divsChild>
                </w:div>
                <w:div w:id="1831216262">
                  <w:marLeft w:val="0"/>
                  <w:marRight w:val="0"/>
                  <w:marTop w:val="0"/>
                  <w:marBottom w:val="0"/>
                  <w:divBdr>
                    <w:top w:val="none" w:sz="0" w:space="0" w:color="auto"/>
                    <w:left w:val="none" w:sz="0" w:space="0" w:color="auto"/>
                    <w:bottom w:val="none" w:sz="0" w:space="0" w:color="auto"/>
                    <w:right w:val="none" w:sz="0" w:space="0" w:color="auto"/>
                  </w:divBdr>
                  <w:divsChild>
                    <w:div w:id="807666684">
                      <w:marLeft w:val="0"/>
                      <w:marRight w:val="0"/>
                      <w:marTop w:val="0"/>
                      <w:marBottom w:val="0"/>
                      <w:divBdr>
                        <w:top w:val="none" w:sz="0" w:space="0" w:color="auto"/>
                        <w:left w:val="none" w:sz="0" w:space="0" w:color="auto"/>
                        <w:bottom w:val="none" w:sz="0" w:space="0" w:color="auto"/>
                        <w:right w:val="none" w:sz="0" w:space="0" w:color="auto"/>
                      </w:divBdr>
                    </w:div>
                  </w:divsChild>
                </w:div>
                <w:div w:id="1839929800">
                  <w:marLeft w:val="0"/>
                  <w:marRight w:val="0"/>
                  <w:marTop w:val="0"/>
                  <w:marBottom w:val="0"/>
                  <w:divBdr>
                    <w:top w:val="none" w:sz="0" w:space="0" w:color="auto"/>
                    <w:left w:val="none" w:sz="0" w:space="0" w:color="auto"/>
                    <w:bottom w:val="none" w:sz="0" w:space="0" w:color="auto"/>
                    <w:right w:val="none" w:sz="0" w:space="0" w:color="auto"/>
                  </w:divBdr>
                  <w:divsChild>
                    <w:div w:id="593824728">
                      <w:marLeft w:val="0"/>
                      <w:marRight w:val="0"/>
                      <w:marTop w:val="0"/>
                      <w:marBottom w:val="0"/>
                      <w:divBdr>
                        <w:top w:val="none" w:sz="0" w:space="0" w:color="auto"/>
                        <w:left w:val="none" w:sz="0" w:space="0" w:color="auto"/>
                        <w:bottom w:val="none" w:sz="0" w:space="0" w:color="auto"/>
                        <w:right w:val="none" w:sz="0" w:space="0" w:color="auto"/>
                      </w:divBdr>
                    </w:div>
                  </w:divsChild>
                </w:div>
                <w:div w:id="1864904102">
                  <w:marLeft w:val="0"/>
                  <w:marRight w:val="0"/>
                  <w:marTop w:val="0"/>
                  <w:marBottom w:val="0"/>
                  <w:divBdr>
                    <w:top w:val="none" w:sz="0" w:space="0" w:color="auto"/>
                    <w:left w:val="none" w:sz="0" w:space="0" w:color="auto"/>
                    <w:bottom w:val="none" w:sz="0" w:space="0" w:color="auto"/>
                    <w:right w:val="none" w:sz="0" w:space="0" w:color="auto"/>
                  </w:divBdr>
                  <w:divsChild>
                    <w:div w:id="496387320">
                      <w:marLeft w:val="0"/>
                      <w:marRight w:val="0"/>
                      <w:marTop w:val="0"/>
                      <w:marBottom w:val="0"/>
                      <w:divBdr>
                        <w:top w:val="none" w:sz="0" w:space="0" w:color="auto"/>
                        <w:left w:val="none" w:sz="0" w:space="0" w:color="auto"/>
                        <w:bottom w:val="none" w:sz="0" w:space="0" w:color="auto"/>
                        <w:right w:val="none" w:sz="0" w:space="0" w:color="auto"/>
                      </w:divBdr>
                    </w:div>
                  </w:divsChild>
                </w:div>
                <w:div w:id="1875534306">
                  <w:marLeft w:val="0"/>
                  <w:marRight w:val="0"/>
                  <w:marTop w:val="0"/>
                  <w:marBottom w:val="0"/>
                  <w:divBdr>
                    <w:top w:val="none" w:sz="0" w:space="0" w:color="auto"/>
                    <w:left w:val="none" w:sz="0" w:space="0" w:color="auto"/>
                    <w:bottom w:val="none" w:sz="0" w:space="0" w:color="auto"/>
                    <w:right w:val="none" w:sz="0" w:space="0" w:color="auto"/>
                  </w:divBdr>
                  <w:divsChild>
                    <w:div w:id="1096362080">
                      <w:marLeft w:val="0"/>
                      <w:marRight w:val="0"/>
                      <w:marTop w:val="0"/>
                      <w:marBottom w:val="0"/>
                      <w:divBdr>
                        <w:top w:val="none" w:sz="0" w:space="0" w:color="auto"/>
                        <w:left w:val="none" w:sz="0" w:space="0" w:color="auto"/>
                        <w:bottom w:val="none" w:sz="0" w:space="0" w:color="auto"/>
                        <w:right w:val="none" w:sz="0" w:space="0" w:color="auto"/>
                      </w:divBdr>
                    </w:div>
                  </w:divsChild>
                </w:div>
                <w:div w:id="1879005423">
                  <w:marLeft w:val="0"/>
                  <w:marRight w:val="0"/>
                  <w:marTop w:val="0"/>
                  <w:marBottom w:val="0"/>
                  <w:divBdr>
                    <w:top w:val="none" w:sz="0" w:space="0" w:color="auto"/>
                    <w:left w:val="none" w:sz="0" w:space="0" w:color="auto"/>
                    <w:bottom w:val="none" w:sz="0" w:space="0" w:color="auto"/>
                    <w:right w:val="none" w:sz="0" w:space="0" w:color="auto"/>
                  </w:divBdr>
                  <w:divsChild>
                    <w:div w:id="1060323182">
                      <w:marLeft w:val="0"/>
                      <w:marRight w:val="0"/>
                      <w:marTop w:val="0"/>
                      <w:marBottom w:val="0"/>
                      <w:divBdr>
                        <w:top w:val="none" w:sz="0" w:space="0" w:color="auto"/>
                        <w:left w:val="none" w:sz="0" w:space="0" w:color="auto"/>
                        <w:bottom w:val="none" w:sz="0" w:space="0" w:color="auto"/>
                        <w:right w:val="none" w:sz="0" w:space="0" w:color="auto"/>
                      </w:divBdr>
                    </w:div>
                  </w:divsChild>
                </w:div>
                <w:div w:id="1899244107">
                  <w:marLeft w:val="0"/>
                  <w:marRight w:val="0"/>
                  <w:marTop w:val="0"/>
                  <w:marBottom w:val="0"/>
                  <w:divBdr>
                    <w:top w:val="none" w:sz="0" w:space="0" w:color="auto"/>
                    <w:left w:val="none" w:sz="0" w:space="0" w:color="auto"/>
                    <w:bottom w:val="none" w:sz="0" w:space="0" w:color="auto"/>
                    <w:right w:val="none" w:sz="0" w:space="0" w:color="auto"/>
                  </w:divBdr>
                  <w:divsChild>
                    <w:div w:id="656344951">
                      <w:marLeft w:val="0"/>
                      <w:marRight w:val="0"/>
                      <w:marTop w:val="0"/>
                      <w:marBottom w:val="0"/>
                      <w:divBdr>
                        <w:top w:val="none" w:sz="0" w:space="0" w:color="auto"/>
                        <w:left w:val="none" w:sz="0" w:space="0" w:color="auto"/>
                        <w:bottom w:val="none" w:sz="0" w:space="0" w:color="auto"/>
                        <w:right w:val="none" w:sz="0" w:space="0" w:color="auto"/>
                      </w:divBdr>
                    </w:div>
                  </w:divsChild>
                </w:div>
                <w:div w:id="1929000197">
                  <w:marLeft w:val="0"/>
                  <w:marRight w:val="0"/>
                  <w:marTop w:val="0"/>
                  <w:marBottom w:val="0"/>
                  <w:divBdr>
                    <w:top w:val="none" w:sz="0" w:space="0" w:color="auto"/>
                    <w:left w:val="none" w:sz="0" w:space="0" w:color="auto"/>
                    <w:bottom w:val="none" w:sz="0" w:space="0" w:color="auto"/>
                    <w:right w:val="none" w:sz="0" w:space="0" w:color="auto"/>
                  </w:divBdr>
                  <w:divsChild>
                    <w:div w:id="1283730528">
                      <w:marLeft w:val="0"/>
                      <w:marRight w:val="0"/>
                      <w:marTop w:val="0"/>
                      <w:marBottom w:val="0"/>
                      <w:divBdr>
                        <w:top w:val="none" w:sz="0" w:space="0" w:color="auto"/>
                        <w:left w:val="none" w:sz="0" w:space="0" w:color="auto"/>
                        <w:bottom w:val="none" w:sz="0" w:space="0" w:color="auto"/>
                        <w:right w:val="none" w:sz="0" w:space="0" w:color="auto"/>
                      </w:divBdr>
                    </w:div>
                  </w:divsChild>
                </w:div>
                <w:div w:id="1948148621">
                  <w:marLeft w:val="0"/>
                  <w:marRight w:val="0"/>
                  <w:marTop w:val="0"/>
                  <w:marBottom w:val="0"/>
                  <w:divBdr>
                    <w:top w:val="none" w:sz="0" w:space="0" w:color="auto"/>
                    <w:left w:val="none" w:sz="0" w:space="0" w:color="auto"/>
                    <w:bottom w:val="none" w:sz="0" w:space="0" w:color="auto"/>
                    <w:right w:val="none" w:sz="0" w:space="0" w:color="auto"/>
                  </w:divBdr>
                  <w:divsChild>
                    <w:div w:id="1578906697">
                      <w:marLeft w:val="0"/>
                      <w:marRight w:val="0"/>
                      <w:marTop w:val="0"/>
                      <w:marBottom w:val="0"/>
                      <w:divBdr>
                        <w:top w:val="none" w:sz="0" w:space="0" w:color="auto"/>
                        <w:left w:val="none" w:sz="0" w:space="0" w:color="auto"/>
                        <w:bottom w:val="none" w:sz="0" w:space="0" w:color="auto"/>
                        <w:right w:val="none" w:sz="0" w:space="0" w:color="auto"/>
                      </w:divBdr>
                    </w:div>
                  </w:divsChild>
                </w:div>
                <w:div w:id="1969704261">
                  <w:marLeft w:val="0"/>
                  <w:marRight w:val="0"/>
                  <w:marTop w:val="0"/>
                  <w:marBottom w:val="0"/>
                  <w:divBdr>
                    <w:top w:val="none" w:sz="0" w:space="0" w:color="auto"/>
                    <w:left w:val="none" w:sz="0" w:space="0" w:color="auto"/>
                    <w:bottom w:val="none" w:sz="0" w:space="0" w:color="auto"/>
                    <w:right w:val="none" w:sz="0" w:space="0" w:color="auto"/>
                  </w:divBdr>
                  <w:divsChild>
                    <w:div w:id="1456287897">
                      <w:marLeft w:val="0"/>
                      <w:marRight w:val="0"/>
                      <w:marTop w:val="0"/>
                      <w:marBottom w:val="0"/>
                      <w:divBdr>
                        <w:top w:val="none" w:sz="0" w:space="0" w:color="auto"/>
                        <w:left w:val="none" w:sz="0" w:space="0" w:color="auto"/>
                        <w:bottom w:val="none" w:sz="0" w:space="0" w:color="auto"/>
                        <w:right w:val="none" w:sz="0" w:space="0" w:color="auto"/>
                      </w:divBdr>
                    </w:div>
                  </w:divsChild>
                </w:div>
                <w:div w:id="2001543668">
                  <w:marLeft w:val="0"/>
                  <w:marRight w:val="0"/>
                  <w:marTop w:val="0"/>
                  <w:marBottom w:val="0"/>
                  <w:divBdr>
                    <w:top w:val="none" w:sz="0" w:space="0" w:color="auto"/>
                    <w:left w:val="none" w:sz="0" w:space="0" w:color="auto"/>
                    <w:bottom w:val="none" w:sz="0" w:space="0" w:color="auto"/>
                    <w:right w:val="none" w:sz="0" w:space="0" w:color="auto"/>
                  </w:divBdr>
                  <w:divsChild>
                    <w:div w:id="364333171">
                      <w:marLeft w:val="0"/>
                      <w:marRight w:val="0"/>
                      <w:marTop w:val="0"/>
                      <w:marBottom w:val="0"/>
                      <w:divBdr>
                        <w:top w:val="none" w:sz="0" w:space="0" w:color="auto"/>
                        <w:left w:val="none" w:sz="0" w:space="0" w:color="auto"/>
                        <w:bottom w:val="none" w:sz="0" w:space="0" w:color="auto"/>
                        <w:right w:val="none" w:sz="0" w:space="0" w:color="auto"/>
                      </w:divBdr>
                    </w:div>
                  </w:divsChild>
                </w:div>
                <w:div w:id="2011981902">
                  <w:marLeft w:val="0"/>
                  <w:marRight w:val="0"/>
                  <w:marTop w:val="0"/>
                  <w:marBottom w:val="0"/>
                  <w:divBdr>
                    <w:top w:val="none" w:sz="0" w:space="0" w:color="auto"/>
                    <w:left w:val="none" w:sz="0" w:space="0" w:color="auto"/>
                    <w:bottom w:val="none" w:sz="0" w:space="0" w:color="auto"/>
                    <w:right w:val="none" w:sz="0" w:space="0" w:color="auto"/>
                  </w:divBdr>
                  <w:divsChild>
                    <w:div w:id="340937783">
                      <w:marLeft w:val="0"/>
                      <w:marRight w:val="0"/>
                      <w:marTop w:val="0"/>
                      <w:marBottom w:val="0"/>
                      <w:divBdr>
                        <w:top w:val="none" w:sz="0" w:space="0" w:color="auto"/>
                        <w:left w:val="none" w:sz="0" w:space="0" w:color="auto"/>
                        <w:bottom w:val="none" w:sz="0" w:space="0" w:color="auto"/>
                        <w:right w:val="none" w:sz="0" w:space="0" w:color="auto"/>
                      </w:divBdr>
                    </w:div>
                  </w:divsChild>
                </w:div>
                <w:div w:id="2016304372">
                  <w:marLeft w:val="0"/>
                  <w:marRight w:val="0"/>
                  <w:marTop w:val="0"/>
                  <w:marBottom w:val="0"/>
                  <w:divBdr>
                    <w:top w:val="none" w:sz="0" w:space="0" w:color="auto"/>
                    <w:left w:val="none" w:sz="0" w:space="0" w:color="auto"/>
                    <w:bottom w:val="none" w:sz="0" w:space="0" w:color="auto"/>
                    <w:right w:val="none" w:sz="0" w:space="0" w:color="auto"/>
                  </w:divBdr>
                  <w:divsChild>
                    <w:div w:id="161343674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00830376">
          <w:marLeft w:val="0"/>
          <w:marRight w:val="0"/>
          <w:marTop w:val="0"/>
          <w:marBottom w:val="0"/>
          <w:divBdr>
            <w:top w:val="none" w:sz="0" w:space="0" w:color="auto"/>
            <w:left w:val="none" w:sz="0" w:space="0" w:color="auto"/>
            <w:bottom w:val="none" w:sz="0" w:space="0" w:color="auto"/>
            <w:right w:val="none" w:sz="0" w:space="0" w:color="auto"/>
          </w:divBdr>
        </w:div>
        <w:div w:id="253975404">
          <w:marLeft w:val="0"/>
          <w:marRight w:val="0"/>
          <w:marTop w:val="0"/>
          <w:marBottom w:val="0"/>
          <w:divBdr>
            <w:top w:val="none" w:sz="0" w:space="0" w:color="auto"/>
            <w:left w:val="none" w:sz="0" w:space="0" w:color="auto"/>
            <w:bottom w:val="none" w:sz="0" w:space="0" w:color="auto"/>
            <w:right w:val="none" w:sz="0" w:space="0" w:color="auto"/>
          </w:divBdr>
        </w:div>
        <w:div w:id="276839917">
          <w:marLeft w:val="0"/>
          <w:marRight w:val="0"/>
          <w:marTop w:val="0"/>
          <w:marBottom w:val="0"/>
          <w:divBdr>
            <w:top w:val="none" w:sz="0" w:space="0" w:color="auto"/>
            <w:left w:val="none" w:sz="0" w:space="0" w:color="auto"/>
            <w:bottom w:val="none" w:sz="0" w:space="0" w:color="auto"/>
            <w:right w:val="none" w:sz="0" w:space="0" w:color="auto"/>
          </w:divBdr>
          <w:divsChild>
            <w:div w:id="324404905">
              <w:marLeft w:val="0"/>
              <w:marRight w:val="0"/>
              <w:marTop w:val="30"/>
              <w:marBottom w:val="30"/>
              <w:divBdr>
                <w:top w:val="none" w:sz="0" w:space="0" w:color="auto"/>
                <w:left w:val="none" w:sz="0" w:space="0" w:color="auto"/>
                <w:bottom w:val="none" w:sz="0" w:space="0" w:color="auto"/>
                <w:right w:val="none" w:sz="0" w:space="0" w:color="auto"/>
              </w:divBdr>
              <w:divsChild>
                <w:div w:id="75132277">
                  <w:marLeft w:val="0"/>
                  <w:marRight w:val="0"/>
                  <w:marTop w:val="0"/>
                  <w:marBottom w:val="0"/>
                  <w:divBdr>
                    <w:top w:val="none" w:sz="0" w:space="0" w:color="auto"/>
                    <w:left w:val="none" w:sz="0" w:space="0" w:color="auto"/>
                    <w:bottom w:val="none" w:sz="0" w:space="0" w:color="auto"/>
                    <w:right w:val="none" w:sz="0" w:space="0" w:color="auto"/>
                  </w:divBdr>
                  <w:divsChild>
                    <w:div w:id="477769007">
                      <w:marLeft w:val="0"/>
                      <w:marRight w:val="0"/>
                      <w:marTop w:val="0"/>
                      <w:marBottom w:val="0"/>
                      <w:divBdr>
                        <w:top w:val="none" w:sz="0" w:space="0" w:color="auto"/>
                        <w:left w:val="none" w:sz="0" w:space="0" w:color="auto"/>
                        <w:bottom w:val="none" w:sz="0" w:space="0" w:color="auto"/>
                        <w:right w:val="none" w:sz="0" w:space="0" w:color="auto"/>
                      </w:divBdr>
                    </w:div>
                  </w:divsChild>
                </w:div>
                <w:div w:id="113210555">
                  <w:marLeft w:val="0"/>
                  <w:marRight w:val="0"/>
                  <w:marTop w:val="0"/>
                  <w:marBottom w:val="0"/>
                  <w:divBdr>
                    <w:top w:val="none" w:sz="0" w:space="0" w:color="auto"/>
                    <w:left w:val="none" w:sz="0" w:space="0" w:color="auto"/>
                    <w:bottom w:val="none" w:sz="0" w:space="0" w:color="auto"/>
                    <w:right w:val="none" w:sz="0" w:space="0" w:color="auto"/>
                  </w:divBdr>
                </w:div>
                <w:div w:id="191461133">
                  <w:marLeft w:val="0"/>
                  <w:marRight w:val="0"/>
                  <w:marTop w:val="0"/>
                  <w:marBottom w:val="0"/>
                  <w:divBdr>
                    <w:top w:val="none" w:sz="0" w:space="0" w:color="auto"/>
                    <w:left w:val="none" w:sz="0" w:space="0" w:color="auto"/>
                    <w:bottom w:val="none" w:sz="0" w:space="0" w:color="auto"/>
                    <w:right w:val="none" w:sz="0" w:space="0" w:color="auto"/>
                  </w:divBdr>
                  <w:divsChild>
                    <w:div w:id="848377043">
                      <w:marLeft w:val="0"/>
                      <w:marRight w:val="0"/>
                      <w:marTop w:val="0"/>
                      <w:marBottom w:val="0"/>
                      <w:divBdr>
                        <w:top w:val="none" w:sz="0" w:space="0" w:color="auto"/>
                        <w:left w:val="none" w:sz="0" w:space="0" w:color="auto"/>
                        <w:bottom w:val="none" w:sz="0" w:space="0" w:color="auto"/>
                        <w:right w:val="none" w:sz="0" w:space="0" w:color="auto"/>
                      </w:divBdr>
                    </w:div>
                  </w:divsChild>
                </w:div>
                <w:div w:id="193731404">
                  <w:marLeft w:val="0"/>
                  <w:marRight w:val="0"/>
                  <w:marTop w:val="0"/>
                  <w:marBottom w:val="0"/>
                  <w:divBdr>
                    <w:top w:val="none" w:sz="0" w:space="0" w:color="auto"/>
                    <w:left w:val="none" w:sz="0" w:space="0" w:color="auto"/>
                    <w:bottom w:val="none" w:sz="0" w:space="0" w:color="auto"/>
                    <w:right w:val="none" w:sz="0" w:space="0" w:color="auto"/>
                  </w:divBdr>
                  <w:divsChild>
                    <w:div w:id="331763681">
                      <w:marLeft w:val="0"/>
                      <w:marRight w:val="0"/>
                      <w:marTop w:val="0"/>
                      <w:marBottom w:val="0"/>
                      <w:divBdr>
                        <w:top w:val="none" w:sz="0" w:space="0" w:color="auto"/>
                        <w:left w:val="none" w:sz="0" w:space="0" w:color="auto"/>
                        <w:bottom w:val="none" w:sz="0" w:space="0" w:color="auto"/>
                        <w:right w:val="none" w:sz="0" w:space="0" w:color="auto"/>
                      </w:divBdr>
                    </w:div>
                  </w:divsChild>
                </w:div>
                <w:div w:id="245306775">
                  <w:marLeft w:val="0"/>
                  <w:marRight w:val="0"/>
                  <w:marTop w:val="0"/>
                  <w:marBottom w:val="0"/>
                  <w:divBdr>
                    <w:top w:val="none" w:sz="0" w:space="0" w:color="auto"/>
                    <w:left w:val="none" w:sz="0" w:space="0" w:color="auto"/>
                    <w:bottom w:val="none" w:sz="0" w:space="0" w:color="auto"/>
                    <w:right w:val="none" w:sz="0" w:space="0" w:color="auto"/>
                  </w:divBdr>
                  <w:divsChild>
                    <w:div w:id="7174706">
                      <w:marLeft w:val="0"/>
                      <w:marRight w:val="0"/>
                      <w:marTop w:val="0"/>
                      <w:marBottom w:val="0"/>
                      <w:divBdr>
                        <w:top w:val="none" w:sz="0" w:space="0" w:color="auto"/>
                        <w:left w:val="none" w:sz="0" w:space="0" w:color="auto"/>
                        <w:bottom w:val="none" w:sz="0" w:space="0" w:color="auto"/>
                        <w:right w:val="none" w:sz="0" w:space="0" w:color="auto"/>
                      </w:divBdr>
                    </w:div>
                  </w:divsChild>
                </w:div>
                <w:div w:id="309293381">
                  <w:marLeft w:val="0"/>
                  <w:marRight w:val="0"/>
                  <w:marTop w:val="0"/>
                  <w:marBottom w:val="0"/>
                  <w:divBdr>
                    <w:top w:val="none" w:sz="0" w:space="0" w:color="auto"/>
                    <w:left w:val="none" w:sz="0" w:space="0" w:color="auto"/>
                    <w:bottom w:val="none" w:sz="0" w:space="0" w:color="auto"/>
                    <w:right w:val="none" w:sz="0" w:space="0" w:color="auto"/>
                  </w:divBdr>
                  <w:divsChild>
                    <w:div w:id="1001810712">
                      <w:marLeft w:val="0"/>
                      <w:marRight w:val="0"/>
                      <w:marTop w:val="0"/>
                      <w:marBottom w:val="0"/>
                      <w:divBdr>
                        <w:top w:val="none" w:sz="0" w:space="0" w:color="auto"/>
                        <w:left w:val="none" w:sz="0" w:space="0" w:color="auto"/>
                        <w:bottom w:val="none" w:sz="0" w:space="0" w:color="auto"/>
                        <w:right w:val="none" w:sz="0" w:space="0" w:color="auto"/>
                      </w:divBdr>
                    </w:div>
                  </w:divsChild>
                </w:div>
                <w:div w:id="388770192">
                  <w:marLeft w:val="0"/>
                  <w:marRight w:val="0"/>
                  <w:marTop w:val="0"/>
                  <w:marBottom w:val="0"/>
                  <w:divBdr>
                    <w:top w:val="none" w:sz="0" w:space="0" w:color="auto"/>
                    <w:left w:val="none" w:sz="0" w:space="0" w:color="auto"/>
                    <w:bottom w:val="none" w:sz="0" w:space="0" w:color="auto"/>
                    <w:right w:val="none" w:sz="0" w:space="0" w:color="auto"/>
                  </w:divBdr>
                  <w:divsChild>
                    <w:div w:id="1466387025">
                      <w:marLeft w:val="0"/>
                      <w:marRight w:val="0"/>
                      <w:marTop w:val="0"/>
                      <w:marBottom w:val="0"/>
                      <w:divBdr>
                        <w:top w:val="none" w:sz="0" w:space="0" w:color="auto"/>
                        <w:left w:val="none" w:sz="0" w:space="0" w:color="auto"/>
                        <w:bottom w:val="none" w:sz="0" w:space="0" w:color="auto"/>
                        <w:right w:val="none" w:sz="0" w:space="0" w:color="auto"/>
                      </w:divBdr>
                    </w:div>
                  </w:divsChild>
                </w:div>
                <w:div w:id="477066372">
                  <w:marLeft w:val="0"/>
                  <w:marRight w:val="0"/>
                  <w:marTop w:val="0"/>
                  <w:marBottom w:val="0"/>
                  <w:divBdr>
                    <w:top w:val="none" w:sz="0" w:space="0" w:color="auto"/>
                    <w:left w:val="none" w:sz="0" w:space="0" w:color="auto"/>
                    <w:bottom w:val="none" w:sz="0" w:space="0" w:color="auto"/>
                    <w:right w:val="none" w:sz="0" w:space="0" w:color="auto"/>
                  </w:divBdr>
                  <w:divsChild>
                    <w:div w:id="1281305373">
                      <w:marLeft w:val="0"/>
                      <w:marRight w:val="0"/>
                      <w:marTop w:val="0"/>
                      <w:marBottom w:val="0"/>
                      <w:divBdr>
                        <w:top w:val="none" w:sz="0" w:space="0" w:color="auto"/>
                        <w:left w:val="none" w:sz="0" w:space="0" w:color="auto"/>
                        <w:bottom w:val="none" w:sz="0" w:space="0" w:color="auto"/>
                        <w:right w:val="none" w:sz="0" w:space="0" w:color="auto"/>
                      </w:divBdr>
                    </w:div>
                  </w:divsChild>
                </w:div>
                <w:div w:id="493422811">
                  <w:marLeft w:val="0"/>
                  <w:marRight w:val="0"/>
                  <w:marTop w:val="0"/>
                  <w:marBottom w:val="0"/>
                  <w:divBdr>
                    <w:top w:val="none" w:sz="0" w:space="0" w:color="auto"/>
                    <w:left w:val="none" w:sz="0" w:space="0" w:color="auto"/>
                    <w:bottom w:val="none" w:sz="0" w:space="0" w:color="auto"/>
                    <w:right w:val="none" w:sz="0" w:space="0" w:color="auto"/>
                  </w:divBdr>
                </w:div>
                <w:div w:id="727454764">
                  <w:marLeft w:val="0"/>
                  <w:marRight w:val="0"/>
                  <w:marTop w:val="0"/>
                  <w:marBottom w:val="0"/>
                  <w:divBdr>
                    <w:top w:val="none" w:sz="0" w:space="0" w:color="auto"/>
                    <w:left w:val="none" w:sz="0" w:space="0" w:color="auto"/>
                    <w:bottom w:val="none" w:sz="0" w:space="0" w:color="auto"/>
                    <w:right w:val="none" w:sz="0" w:space="0" w:color="auto"/>
                  </w:divBdr>
                  <w:divsChild>
                    <w:div w:id="1202088571">
                      <w:marLeft w:val="0"/>
                      <w:marRight w:val="0"/>
                      <w:marTop w:val="0"/>
                      <w:marBottom w:val="0"/>
                      <w:divBdr>
                        <w:top w:val="none" w:sz="0" w:space="0" w:color="auto"/>
                        <w:left w:val="none" w:sz="0" w:space="0" w:color="auto"/>
                        <w:bottom w:val="none" w:sz="0" w:space="0" w:color="auto"/>
                        <w:right w:val="none" w:sz="0" w:space="0" w:color="auto"/>
                      </w:divBdr>
                    </w:div>
                  </w:divsChild>
                </w:div>
                <w:div w:id="728530916">
                  <w:marLeft w:val="0"/>
                  <w:marRight w:val="0"/>
                  <w:marTop w:val="0"/>
                  <w:marBottom w:val="0"/>
                  <w:divBdr>
                    <w:top w:val="none" w:sz="0" w:space="0" w:color="auto"/>
                    <w:left w:val="none" w:sz="0" w:space="0" w:color="auto"/>
                    <w:bottom w:val="none" w:sz="0" w:space="0" w:color="auto"/>
                    <w:right w:val="none" w:sz="0" w:space="0" w:color="auto"/>
                  </w:divBdr>
                  <w:divsChild>
                    <w:div w:id="4553277">
                      <w:marLeft w:val="0"/>
                      <w:marRight w:val="0"/>
                      <w:marTop w:val="0"/>
                      <w:marBottom w:val="0"/>
                      <w:divBdr>
                        <w:top w:val="none" w:sz="0" w:space="0" w:color="auto"/>
                        <w:left w:val="none" w:sz="0" w:space="0" w:color="auto"/>
                        <w:bottom w:val="none" w:sz="0" w:space="0" w:color="auto"/>
                        <w:right w:val="none" w:sz="0" w:space="0" w:color="auto"/>
                      </w:divBdr>
                    </w:div>
                  </w:divsChild>
                </w:div>
                <w:div w:id="893078238">
                  <w:marLeft w:val="0"/>
                  <w:marRight w:val="0"/>
                  <w:marTop w:val="0"/>
                  <w:marBottom w:val="0"/>
                  <w:divBdr>
                    <w:top w:val="none" w:sz="0" w:space="0" w:color="auto"/>
                    <w:left w:val="none" w:sz="0" w:space="0" w:color="auto"/>
                    <w:bottom w:val="none" w:sz="0" w:space="0" w:color="auto"/>
                    <w:right w:val="none" w:sz="0" w:space="0" w:color="auto"/>
                  </w:divBdr>
                  <w:divsChild>
                    <w:div w:id="1983801119">
                      <w:marLeft w:val="0"/>
                      <w:marRight w:val="0"/>
                      <w:marTop w:val="0"/>
                      <w:marBottom w:val="0"/>
                      <w:divBdr>
                        <w:top w:val="none" w:sz="0" w:space="0" w:color="auto"/>
                        <w:left w:val="none" w:sz="0" w:space="0" w:color="auto"/>
                        <w:bottom w:val="none" w:sz="0" w:space="0" w:color="auto"/>
                        <w:right w:val="none" w:sz="0" w:space="0" w:color="auto"/>
                      </w:divBdr>
                    </w:div>
                  </w:divsChild>
                </w:div>
                <w:div w:id="916787731">
                  <w:marLeft w:val="0"/>
                  <w:marRight w:val="0"/>
                  <w:marTop w:val="0"/>
                  <w:marBottom w:val="0"/>
                  <w:divBdr>
                    <w:top w:val="none" w:sz="0" w:space="0" w:color="auto"/>
                    <w:left w:val="none" w:sz="0" w:space="0" w:color="auto"/>
                    <w:bottom w:val="none" w:sz="0" w:space="0" w:color="auto"/>
                    <w:right w:val="none" w:sz="0" w:space="0" w:color="auto"/>
                  </w:divBdr>
                  <w:divsChild>
                    <w:div w:id="292370414">
                      <w:marLeft w:val="0"/>
                      <w:marRight w:val="0"/>
                      <w:marTop w:val="0"/>
                      <w:marBottom w:val="0"/>
                      <w:divBdr>
                        <w:top w:val="none" w:sz="0" w:space="0" w:color="auto"/>
                        <w:left w:val="none" w:sz="0" w:space="0" w:color="auto"/>
                        <w:bottom w:val="none" w:sz="0" w:space="0" w:color="auto"/>
                        <w:right w:val="none" w:sz="0" w:space="0" w:color="auto"/>
                      </w:divBdr>
                    </w:div>
                  </w:divsChild>
                </w:div>
                <w:div w:id="1015812142">
                  <w:marLeft w:val="0"/>
                  <w:marRight w:val="0"/>
                  <w:marTop w:val="0"/>
                  <w:marBottom w:val="0"/>
                  <w:divBdr>
                    <w:top w:val="none" w:sz="0" w:space="0" w:color="auto"/>
                    <w:left w:val="none" w:sz="0" w:space="0" w:color="auto"/>
                    <w:bottom w:val="none" w:sz="0" w:space="0" w:color="auto"/>
                    <w:right w:val="none" w:sz="0" w:space="0" w:color="auto"/>
                  </w:divBdr>
                  <w:divsChild>
                    <w:div w:id="1421683493">
                      <w:marLeft w:val="0"/>
                      <w:marRight w:val="0"/>
                      <w:marTop w:val="0"/>
                      <w:marBottom w:val="0"/>
                      <w:divBdr>
                        <w:top w:val="none" w:sz="0" w:space="0" w:color="auto"/>
                        <w:left w:val="none" w:sz="0" w:space="0" w:color="auto"/>
                        <w:bottom w:val="none" w:sz="0" w:space="0" w:color="auto"/>
                        <w:right w:val="none" w:sz="0" w:space="0" w:color="auto"/>
                      </w:divBdr>
                    </w:div>
                  </w:divsChild>
                </w:div>
                <w:div w:id="1068575960">
                  <w:marLeft w:val="0"/>
                  <w:marRight w:val="0"/>
                  <w:marTop w:val="0"/>
                  <w:marBottom w:val="0"/>
                  <w:divBdr>
                    <w:top w:val="none" w:sz="0" w:space="0" w:color="auto"/>
                    <w:left w:val="none" w:sz="0" w:space="0" w:color="auto"/>
                    <w:bottom w:val="none" w:sz="0" w:space="0" w:color="auto"/>
                    <w:right w:val="none" w:sz="0" w:space="0" w:color="auto"/>
                  </w:divBdr>
                  <w:divsChild>
                    <w:div w:id="999774269">
                      <w:marLeft w:val="0"/>
                      <w:marRight w:val="0"/>
                      <w:marTop w:val="0"/>
                      <w:marBottom w:val="0"/>
                      <w:divBdr>
                        <w:top w:val="none" w:sz="0" w:space="0" w:color="auto"/>
                        <w:left w:val="none" w:sz="0" w:space="0" w:color="auto"/>
                        <w:bottom w:val="none" w:sz="0" w:space="0" w:color="auto"/>
                        <w:right w:val="none" w:sz="0" w:space="0" w:color="auto"/>
                      </w:divBdr>
                    </w:div>
                  </w:divsChild>
                </w:div>
                <w:div w:id="1185175272">
                  <w:marLeft w:val="0"/>
                  <w:marRight w:val="0"/>
                  <w:marTop w:val="0"/>
                  <w:marBottom w:val="0"/>
                  <w:divBdr>
                    <w:top w:val="none" w:sz="0" w:space="0" w:color="auto"/>
                    <w:left w:val="none" w:sz="0" w:space="0" w:color="auto"/>
                    <w:bottom w:val="none" w:sz="0" w:space="0" w:color="auto"/>
                    <w:right w:val="none" w:sz="0" w:space="0" w:color="auto"/>
                  </w:divBdr>
                  <w:divsChild>
                    <w:div w:id="547688618">
                      <w:marLeft w:val="0"/>
                      <w:marRight w:val="0"/>
                      <w:marTop w:val="0"/>
                      <w:marBottom w:val="0"/>
                      <w:divBdr>
                        <w:top w:val="none" w:sz="0" w:space="0" w:color="auto"/>
                        <w:left w:val="none" w:sz="0" w:space="0" w:color="auto"/>
                        <w:bottom w:val="none" w:sz="0" w:space="0" w:color="auto"/>
                        <w:right w:val="none" w:sz="0" w:space="0" w:color="auto"/>
                      </w:divBdr>
                    </w:div>
                  </w:divsChild>
                </w:div>
                <w:div w:id="1255898846">
                  <w:marLeft w:val="0"/>
                  <w:marRight w:val="0"/>
                  <w:marTop w:val="0"/>
                  <w:marBottom w:val="0"/>
                  <w:divBdr>
                    <w:top w:val="none" w:sz="0" w:space="0" w:color="auto"/>
                    <w:left w:val="none" w:sz="0" w:space="0" w:color="auto"/>
                    <w:bottom w:val="none" w:sz="0" w:space="0" w:color="auto"/>
                    <w:right w:val="none" w:sz="0" w:space="0" w:color="auto"/>
                  </w:divBdr>
                  <w:divsChild>
                    <w:div w:id="813986756">
                      <w:marLeft w:val="0"/>
                      <w:marRight w:val="0"/>
                      <w:marTop w:val="0"/>
                      <w:marBottom w:val="0"/>
                      <w:divBdr>
                        <w:top w:val="none" w:sz="0" w:space="0" w:color="auto"/>
                        <w:left w:val="none" w:sz="0" w:space="0" w:color="auto"/>
                        <w:bottom w:val="none" w:sz="0" w:space="0" w:color="auto"/>
                        <w:right w:val="none" w:sz="0" w:space="0" w:color="auto"/>
                      </w:divBdr>
                    </w:div>
                  </w:divsChild>
                </w:div>
                <w:div w:id="1366708210">
                  <w:marLeft w:val="0"/>
                  <w:marRight w:val="0"/>
                  <w:marTop w:val="0"/>
                  <w:marBottom w:val="0"/>
                  <w:divBdr>
                    <w:top w:val="none" w:sz="0" w:space="0" w:color="auto"/>
                    <w:left w:val="none" w:sz="0" w:space="0" w:color="auto"/>
                    <w:bottom w:val="none" w:sz="0" w:space="0" w:color="auto"/>
                    <w:right w:val="none" w:sz="0" w:space="0" w:color="auto"/>
                  </w:divBdr>
                  <w:divsChild>
                    <w:div w:id="119107944">
                      <w:marLeft w:val="0"/>
                      <w:marRight w:val="0"/>
                      <w:marTop w:val="0"/>
                      <w:marBottom w:val="0"/>
                      <w:divBdr>
                        <w:top w:val="none" w:sz="0" w:space="0" w:color="auto"/>
                        <w:left w:val="none" w:sz="0" w:space="0" w:color="auto"/>
                        <w:bottom w:val="none" w:sz="0" w:space="0" w:color="auto"/>
                        <w:right w:val="none" w:sz="0" w:space="0" w:color="auto"/>
                      </w:divBdr>
                    </w:div>
                  </w:divsChild>
                </w:div>
                <w:div w:id="1510099002">
                  <w:marLeft w:val="0"/>
                  <w:marRight w:val="0"/>
                  <w:marTop w:val="0"/>
                  <w:marBottom w:val="0"/>
                  <w:divBdr>
                    <w:top w:val="none" w:sz="0" w:space="0" w:color="auto"/>
                    <w:left w:val="none" w:sz="0" w:space="0" w:color="auto"/>
                    <w:bottom w:val="none" w:sz="0" w:space="0" w:color="auto"/>
                    <w:right w:val="none" w:sz="0" w:space="0" w:color="auto"/>
                  </w:divBdr>
                  <w:divsChild>
                    <w:div w:id="1528250625">
                      <w:marLeft w:val="0"/>
                      <w:marRight w:val="0"/>
                      <w:marTop w:val="0"/>
                      <w:marBottom w:val="0"/>
                      <w:divBdr>
                        <w:top w:val="none" w:sz="0" w:space="0" w:color="auto"/>
                        <w:left w:val="none" w:sz="0" w:space="0" w:color="auto"/>
                        <w:bottom w:val="none" w:sz="0" w:space="0" w:color="auto"/>
                        <w:right w:val="none" w:sz="0" w:space="0" w:color="auto"/>
                      </w:divBdr>
                    </w:div>
                  </w:divsChild>
                </w:div>
                <w:div w:id="1567253179">
                  <w:marLeft w:val="0"/>
                  <w:marRight w:val="0"/>
                  <w:marTop w:val="0"/>
                  <w:marBottom w:val="0"/>
                  <w:divBdr>
                    <w:top w:val="none" w:sz="0" w:space="0" w:color="auto"/>
                    <w:left w:val="none" w:sz="0" w:space="0" w:color="auto"/>
                    <w:bottom w:val="none" w:sz="0" w:space="0" w:color="auto"/>
                    <w:right w:val="none" w:sz="0" w:space="0" w:color="auto"/>
                  </w:divBdr>
                  <w:divsChild>
                    <w:div w:id="198781413">
                      <w:marLeft w:val="0"/>
                      <w:marRight w:val="0"/>
                      <w:marTop w:val="0"/>
                      <w:marBottom w:val="0"/>
                      <w:divBdr>
                        <w:top w:val="none" w:sz="0" w:space="0" w:color="auto"/>
                        <w:left w:val="none" w:sz="0" w:space="0" w:color="auto"/>
                        <w:bottom w:val="none" w:sz="0" w:space="0" w:color="auto"/>
                        <w:right w:val="none" w:sz="0" w:space="0" w:color="auto"/>
                      </w:divBdr>
                    </w:div>
                  </w:divsChild>
                </w:div>
                <w:div w:id="1571573374">
                  <w:marLeft w:val="0"/>
                  <w:marRight w:val="0"/>
                  <w:marTop w:val="0"/>
                  <w:marBottom w:val="0"/>
                  <w:divBdr>
                    <w:top w:val="none" w:sz="0" w:space="0" w:color="auto"/>
                    <w:left w:val="none" w:sz="0" w:space="0" w:color="auto"/>
                    <w:bottom w:val="none" w:sz="0" w:space="0" w:color="auto"/>
                    <w:right w:val="none" w:sz="0" w:space="0" w:color="auto"/>
                  </w:divBdr>
                  <w:divsChild>
                    <w:div w:id="1601795469">
                      <w:marLeft w:val="0"/>
                      <w:marRight w:val="0"/>
                      <w:marTop w:val="0"/>
                      <w:marBottom w:val="0"/>
                      <w:divBdr>
                        <w:top w:val="none" w:sz="0" w:space="0" w:color="auto"/>
                        <w:left w:val="none" w:sz="0" w:space="0" w:color="auto"/>
                        <w:bottom w:val="none" w:sz="0" w:space="0" w:color="auto"/>
                        <w:right w:val="none" w:sz="0" w:space="0" w:color="auto"/>
                      </w:divBdr>
                    </w:div>
                  </w:divsChild>
                </w:div>
                <w:div w:id="1629429208">
                  <w:marLeft w:val="0"/>
                  <w:marRight w:val="0"/>
                  <w:marTop w:val="0"/>
                  <w:marBottom w:val="0"/>
                  <w:divBdr>
                    <w:top w:val="none" w:sz="0" w:space="0" w:color="auto"/>
                    <w:left w:val="none" w:sz="0" w:space="0" w:color="auto"/>
                    <w:bottom w:val="none" w:sz="0" w:space="0" w:color="auto"/>
                    <w:right w:val="none" w:sz="0" w:space="0" w:color="auto"/>
                  </w:divBdr>
                  <w:divsChild>
                    <w:div w:id="946935231">
                      <w:marLeft w:val="0"/>
                      <w:marRight w:val="0"/>
                      <w:marTop w:val="0"/>
                      <w:marBottom w:val="0"/>
                      <w:divBdr>
                        <w:top w:val="none" w:sz="0" w:space="0" w:color="auto"/>
                        <w:left w:val="none" w:sz="0" w:space="0" w:color="auto"/>
                        <w:bottom w:val="none" w:sz="0" w:space="0" w:color="auto"/>
                        <w:right w:val="none" w:sz="0" w:space="0" w:color="auto"/>
                      </w:divBdr>
                    </w:div>
                  </w:divsChild>
                </w:div>
                <w:div w:id="1668290324">
                  <w:marLeft w:val="0"/>
                  <w:marRight w:val="0"/>
                  <w:marTop w:val="0"/>
                  <w:marBottom w:val="0"/>
                  <w:divBdr>
                    <w:top w:val="none" w:sz="0" w:space="0" w:color="auto"/>
                    <w:left w:val="none" w:sz="0" w:space="0" w:color="auto"/>
                    <w:bottom w:val="none" w:sz="0" w:space="0" w:color="auto"/>
                    <w:right w:val="none" w:sz="0" w:space="0" w:color="auto"/>
                  </w:divBdr>
                  <w:divsChild>
                    <w:div w:id="119572632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82274263">
          <w:marLeft w:val="0"/>
          <w:marRight w:val="0"/>
          <w:marTop w:val="0"/>
          <w:marBottom w:val="0"/>
          <w:divBdr>
            <w:top w:val="none" w:sz="0" w:space="0" w:color="auto"/>
            <w:left w:val="none" w:sz="0" w:space="0" w:color="auto"/>
            <w:bottom w:val="none" w:sz="0" w:space="0" w:color="auto"/>
            <w:right w:val="none" w:sz="0" w:space="0" w:color="auto"/>
          </w:divBdr>
        </w:div>
        <w:div w:id="294335090">
          <w:marLeft w:val="0"/>
          <w:marRight w:val="0"/>
          <w:marTop w:val="0"/>
          <w:marBottom w:val="0"/>
          <w:divBdr>
            <w:top w:val="none" w:sz="0" w:space="0" w:color="auto"/>
            <w:left w:val="none" w:sz="0" w:space="0" w:color="auto"/>
            <w:bottom w:val="none" w:sz="0" w:space="0" w:color="auto"/>
            <w:right w:val="none" w:sz="0" w:space="0" w:color="auto"/>
          </w:divBdr>
        </w:div>
        <w:div w:id="332682974">
          <w:marLeft w:val="0"/>
          <w:marRight w:val="0"/>
          <w:marTop w:val="0"/>
          <w:marBottom w:val="0"/>
          <w:divBdr>
            <w:top w:val="none" w:sz="0" w:space="0" w:color="auto"/>
            <w:left w:val="none" w:sz="0" w:space="0" w:color="auto"/>
            <w:bottom w:val="none" w:sz="0" w:space="0" w:color="auto"/>
            <w:right w:val="none" w:sz="0" w:space="0" w:color="auto"/>
          </w:divBdr>
        </w:div>
        <w:div w:id="334040628">
          <w:marLeft w:val="0"/>
          <w:marRight w:val="0"/>
          <w:marTop w:val="0"/>
          <w:marBottom w:val="0"/>
          <w:divBdr>
            <w:top w:val="none" w:sz="0" w:space="0" w:color="auto"/>
            <w:left w:val="none" w:sz="0" w:space="0" w:color="auto"/>
            <w:bottom w:val="none" w:sz="0" w:space="0" w:color="auto"/>
            <w:right w:val="none" w:sz="0" w:space="0" w:color="auto"/>
          </w:divBdr>
        </w:div>
        <w:div w:id="337850265">
          <w:marLeft w:val="0"/>
          <w:marRight w:val="0"/>
          <w:marTop w:val="0"/>
          <w:marBottom w:val="0"/>
          <w:divBdr>
            <w:top w:val="none" w:sz="0" w:space="0" w:color="auto"/>
            <w:left w:val="none" w:sz="0" w:space="0" w:color="auto"/>
            <w:bottom w:val="none" w:sz="0" w:space="0" w:color="auto"/>
            <w:right w:val="none" w:sz="0" w:space="0" w:color="auto"/>
          </w:divBdr>
        </w:div>
        <w:div w:id="345134437">
          <w:marLeft w:val="0"/>
          <w:marRight w:val="0"/>
          <w:marTop w:val="0"/>
          <w:marBottom w:val="0"/>
          <w:divBdr>
            <w:top w:val="none" w:sz="0" w:space="0" w:color="auto"/>
            <w:left w:val="none" w:sz="0" w:space="0" w:color="auto"/>
            <w:bottom w:val="none" w:sz="0" w:space="0" w:color="auto"/>
            <w:right w:val="none" w:sz="0" w:space="0" w:color="auto"/>
          </w:divBdr>
          <w:divsChild>
            <w:div w:id="1455758255">
              <w:marLeft w:val="0"/>
              <w:marRight w:val="0"/>
              <w:marTop w:val="30"/>
              <w:marBottom w:val="30"/>
              <w:divBdr>
                <w:top w:val="none" w:sz="0" w:space="0" w:color="auto"/>
                <w:left w:val="none" w:sz="0" w:space="0" w:color="auto"/>
                <w:bottom w:val="none" w:sz="0" w:space="0" w:color="auto"/>
                <w:right w:val="none" w:sz="0" w:space="0" w:color="auto"/>
              </w:divBdr>
              <w:divsChild>
                <w:div w:id="449981441">
                  <w:marLeft w:val="0"/>
                  <w:marRight w:val="0"/>
                  <w:marTop w:val="0"/>
                  <w:marBottom w:val="0"/>
                  <w:divBdr>
                    <w:top w:val="none" w:sz="0" w:space="0" w:color="auto"/>
                    <w:left w:val="none" w:sz="0" w:space="0" w:color="auto"/>
                    <w:bottom w:val="none" w:sz="0" w:space="0" w:color="auto"/>
                    <w:right w:val="none" w:sz="0" w:space="0" w:color="auto"/>
                  </w:divBdr>
                  <w:divsChild>
                    <w:div w:id="1459303205">
                      <w:marLeft w:val="0"/>
                      <w:marRight w:val="0"/>
                      <w:marTop w:val="0"/>
                      <w:marBottom w:val="0"/>
                      <w:divBdr>
                        <w:top w:val="none" w:sz="0" w:space="0" w:color="auto"/>
                        <w:left w:val="none" w:sz="0" w:space="0" w:color="auto"/>
                        <w:bottom w:val="none" w:sz="0" w:space="0" w:color="auto"/>
                        <w:right w:val="none" w:sz="0" w:space="0" w:color="auto"/>
                      </w:divBdr>
                    </w:div>
                  </w:divsChild>
                </w:div>
                <w:div w:id="651756517">
                  <w:marLeft w:val="0"/>
                  <w:marRight w:val="0"/>
                  <w:marTop w:val="0"/>
                  <w:marBottom w:val="0"/>
                  <w:divBdr>
                    <w:top w:val="none" w:sz="0" w:space="0" w:color="auto"/>
                    <w:left w:val="none" w:sz="0" w:space="0" w:color="auto"/>
                    <w:bottom w:val="none" w:sz="0" w:space="0" w:color="auto"/>
                    <w:right w:val="none" w:sz="0" w:space="0" w:color="auto"/>
                  </w:divBdr>
                  <w:divsChild>
                    <w:div w:id="27220220">
                      <w:marLeft w:val="0"/>
                      <w:marRight w:val="0"/>
                      <w:marTop w:val="0"/>
                      <w:marBottom w:val="0"/>
                      <w:divBdr>
                        <w:top w:val="none" w:sz="0" w:space="0" w:color="auto"/>
                        <w:left w:val="none" w:sz="0" w:space="0" w:color="auto"/>
                        <w:bottom w:val="none" w:sz="0" w:space="0" w:color="auto"/>
                        <w:right w:val="none" w:sz="0" w:space="0" w:color="auto"/>
                      </w:divBdr>
                    </w:div>
                    <w:div w:id="184057526">
                      <w:marLeft w:val="0"/>
                      <w:marRight w:val="0"/>
                      <w:marTop w:val="0"/>
                      <w:marBottom w:val="0"/>
                      <w:divBdr>
                        <w:top w:val="none" w:sz="0" w:space="0" w:color="auto"/>
                        <w:left w:val="none" w:sz="0" w:space="0" w:color="auto"/>
                        <w:bottom w:val="none" w:sz="0" w:space="0" w:color="auto"/>
                        <w:right w:val="none" w:sz="0" w:space="0" w:color="auto"/>
                      </w:divBdr>
                    </w:div>
                    <w:div w:id="352919198">
                      <w:marLeft w:val="0"/>
                      <w:marRight w:val="0"/>
                      <w:marTop w:val="0"/>
                      <w:marBottom w:val="0"/>
                      <w:divBdr>
                        <w:top w:val="none" w:sz="0" w:space="0" w:color="auto"/>
                        <w:left w:val="none" w:sz="0" w:space="0" w:color="auto"/>
                        <w:bottom w:val="none" w:sz="0" w:space="0" w:color="auto"/>
                        <w:right w:val="none" w:sz="0" w:space="0" w:color="auto"/>
                      </w:divBdr>
                    </w:div>
                    <w:div w:id="366104635">
                      <w:marLeft w:val="0"/>
                      <w:marRight w:val="0"/>
                      <w:marTop w:val="0"/>
                      <w:marBottom w:val="0"/>
                      <w:divBdr>
                        <w:top w:val="none" w:sz="0" w:space="0" w:color="auto"/>
                        <w:left w:val="none" w:sz="0" w:space="0" w:color="auto"/>
                        <w:bottom w:val="none" w:sz="0" w:space="0" w:color="auto"/>
                        <w:right w:val="none" w:sz="0" w:space="0" w:color="auto"/>
                      </w:divBdr>
                    </w:div>
                    <w:div w:id="490953256">
                      <w:marLeft w:val="0"/>
                      <w:marRight w:val="0"/>
                      <w:marTop w:val="0"/>
                      <w:marBottom w:val="0"/>
                      <w:divBdr>
                        <w:top w:val="none" w:sz="0" w:space="0" w:color="auto"/>
                        <w:left w:val="none" w:sz="0" w:space="0" w:color="auto"/>
                        <w:bottom w:val="none" w:sz="0" w:space="0" w:color="auto"/>
                        <w:right w:val="none" w:sz="0" w:space="0" w:color="auto"/>
                      </w:divBdr>
                    </w:div>
                    <w:div w:id="546642828">
                      <w:marLeft w:val="0"/>
                      <w:marRight w:val="0"/>
                      <w:marTop w:val="0"/>
                      <w:marBottom w:val="0"/>
                      <w:divBdr>
                        <w:top w:val="none" w:sz="0" w:space="0" w:color="auto"/>
                        <w:left w:val="none" w:sz="0" w:space="0" w:color="auto"/>
                        <w:bottom w:val="none" w:sz="0" w:space="0" w:color="auto"/>
                        <w:right w:val="none" w:sz="0" w:space="0" w:color="auto"/>
                      </w:divBdr>
                    </w:div>
                    <w:div w:id="808129979">
                      <w:marLeft w:val="0"/>
                      <w:marRight w:val="0"/>
                      <w:marTop w:val="0"/>
                      <w:marBottom w:val="0"/>
                      <w:divBdr>
                        <w:top w:val="none" w:sz="0" w:space="0" w:color="auto"/>
                        <w:left w:val="none" w:sz="0" w:space="0" w:color="auto"/>
                        <w:bottom w:val="none" w:sz="0" w:space="0" w:color="auto"/>
                        <w:right w:val="none" w:sz="0" w:space="0" w:color="auto"/>
                      </w:divBdr>
                    </w:div>
                    <w:div w:id="873272224">
                      <w:marLeft w:val="0"/>
                      <w:marRight w:val="0"/>
                      <w:marTop w:val="0"/>
                      <w:marBottom w:val="0"/>
                      <w:divBdr>
                        <w:top w:val="none" w:sz="0" w:space="0" w:color="auto"/>
                        <w:left w:val="none" w:sz="0" w:space="0" w:color="auto"/>
                        <w:bottom w:val="none" w:sz="0" w:space="0" w:color="auto"/>
                        <w:right w:val="none" w:sz="0" w:space="0" w:color="auto"/>
                      </w:divBdr>
                    </w:div>
                    <w:div w:id="1203443340">
                      <w:marLeft w:val="0"/>
                      <w:marRight w:val="0"/>
                      <w:marTop w:val="0"/>
                      <w:marBottom w:val="0"/>
                      <w:divBdr>
                        <w:top w:val="none" w:sz="0" w:space="0" w:color="auto"/>
                        <w:left w:val="none" w:sz="0" w:space="0" w:color="auto"/>
                        <w:bottom w:val="none" w:sz="0" w:space="0" w:color="auto"/>
                        <w:right w:val="none" w:sz="0" w:space="0" w:color="auto"/>
                      </w:divBdr>
                    </w:div>
                    <w:div w:id="1278755097">
                      <w:marLeft w:val="0"/>
                      <w:marRight w:val="0"/>
                      <w:marTop w:val="0"/>
                      <w:marBottom w:val="0"/>
                      <w:divBdr>
                        <w:top w:val="none" w:sz="0" w:space="0" w:color="auto"/>
                        <w:left w:val="none" w:sz="0" w:space="0" w:color="auto"/>
                        <w:bottom w:val="none" w:sz="0" w:space="0" w:color="auto"/>
                        <w:right w:val="none" w:sz="0" w:space="0" w:color="auto"/>
                      </w:divBdr>
                    </w:div>
                    <w:div w:id="1410731859">
                      <w:marLeft w:val="0"/>
                      <w:marRight w:val="0"/>
                      <w:marTop w:val="0"/>
                      <w:marBottom w:val="0"/>
                      <w:divBdr>
                        <w:top w:val="none" w:sz="0" w:space="0" w:color="auto"/>
                        <w:left w:val="none" w:sz="0" w:space="0" w:color="auto"/>
                        <w:bottom w:val="none" w:sz="0" w:space="0" w:color="auto"/>
                        <w:right w:val="none" w:sz="0" w:space="0" w:color="auto"/>
                      </w:divBdr>
                      <w:divsChild>
                        <w:div w:id="1218053026">
                          <w:marLeft w:val="0"/>
                          <w:marRight w:val="0"/>
                          <w:marTop w:val="30"/>
                          <w:marBottom w:val="30"/>
                          <w:divBdr>
                            <w:top w:val="none" w:sz="0" w:space="0" w:color="auto"/>
                            <w:left w:val="none" w:sz="0" w:space="0" w:color="auto"/>
                            <w:bottom w:val="none" w:sz="0" w:space="0" w:color="auto"/>
                            <w:right w:val="none" w:sz="0" w:space="0" w:color="auto"/>
                          </w:divBdr>
                          <w:divsChild>
                            <w:div w:id="27612634">
                              <w:marLeft w:val="0"/>
                              <w:marRight w:val="0"/>
                              <w:marTop w:val="0"/>
                              <w:marBottom w:val="0"/>
                              <w:divBdr>
                                <w:top w:val="none" w:sz="0" w:space="0" w:color="auto"/>
                                <w:left w:val="none" w:sz="0" w:space="0" w:color="auto"/>
                                <w:bottom w:val="none" w:sz="0" w:space="0" w:color="auto"/>
                                <w:right w:val="none" w:sz="0" w:space="0" w:color="auto"/>
                              </w:divBdr>
                              <w:divsChild>
                                <w:div w:id="909658324">
                                  <w:marLeft w:val="0"/>
                                  <w:marRight w:val="0"/>
                                  <w:marTop w:val="0"/>
                                  <w:marBottom w:val="0"/>
                                  <w:divBdr>
                                    <w:top w:val="none" w:sz="0" w:space="0" w:color="auto"/>
                                    <w:left w:val="none" w:sz="0" w:space="0" w:color="auto"/>
                                    <w:bottom w:val="none" w:sz="0" w:space="0" w:color="auto"/>
                                    <w:right w:val="none" w:sz="0" w:space="0" w:color="auto"/>
                                  </w:divBdr>
                                </w:div>
                              </w:divsChild>
                            </w:div>
                            <w:div w:id="83111024">
                              <w:marLeft w:val="0"/>
                              <w:marRight w:val="0"/>
                              <w:marTop w:val="0"/>
                              <w:marBottom w:val="0"/>
                              <w:divBdr>
                                <w:top w:val="none" w:sz="0" w:space="0" w:color="auto"/>
                                <w:left w:val="none" w:sz="0" w:space="0" w:color="auto"/>
                                <w:bottom w:val="none" w:sz="0" w:space="0" w:color="auto"/>
                                <w:right w:val="none" w:sz="0" w:space="0" w:color="auto"/>
                              </w:divBdr>
                              <w:divsChild>
                                <w:div w:id="126895276">
                                  <w:marLeft w:val="0"/>
                                  <w:marRight w:val="0"/>
                                  <w:marTop w:val="0"/>
                                  <w:marBottom w:val="0"/>
                                  <w:divBdr>
                                    <w:top w:val="none" w:sz="0" w:space="0" w:color="auto"/>
                                    <w:left w:val="none" w:sz="0" w:space="0" w:color="auto"/>
                                    <w:bottom w:val="none" w:sz="0" w:space="0" w:color="auto"/>
                                    <w:right w:val="none" w:sz="0" w:space="0" w:color="auto"/>
                                  </w:divBdr>
                                </w:div>
                              </w:divsChild>
                            </w:div>
                            <w:div w:id="131288242">
                              <w:marLeft w:val="0"/>
                              <w:marRight w:val="0"/>
                              <w:marTop w:val="0"/>
                              <w:marBottom w:val="0"/>
                              <w:divBdr>
                                <w:top w:val="none" w:sz="0" w:space="0" w:color="auto"/>
                                <w:left w:val="none" w:sz="0" w:space="0" w:color="auto"/>
                                <w:bottom w:val="none" w:sz="0" w:space="0" w:color="auto"/>
                                <w:right w:val="none" w:sz="0" w:space="0" w:color="auto"/>
                              </w:divBdr>
                            </w:div>
                            <w:div w:id="137964704">
                              <w:marLeft w:val="0"/>
                              <w:marRight w:val="0"/>
                              <w:marTop w:val="0"/>
                              <w:marBottom w:val="0"/>
                              <w:divBdr>
                                <w:top w:val="none" w:sz="0" w:space="0" w:color="auto"/>
                                <w:left w:val="none" w:sz="0" w:space="0" w:color="auto"/>
                                <w:bottom w:val="none" w:sz="0" w:space="0" w:color="auto"/>
                                <w:right w:val="none" w:sz="0" w:space="0" w:color="auto"/>
                              </w:divBdr>
                              <w:divsChild>
                                <w:div w:id="634215811">
                                  <w:marLeft w:val="0"/>
                                  <w:marRight w:val="0"/>
                                  <w:marTop w:val="0"/>
                                  <w:marBottom w:val="0"/>
                                  <w:divBdr>
                                    <w:top w:val="none" w:sz="0" w:space="0" w:color="auto"/>
                                    <w:left w:val="none" w:sz="0" w:space="0" w:color="auto"/>
                                    <w:bottom w:val="none" w:sz="0" w:space="0" w:color="auto"/>
                                    <w:right w:val="none" w:sz="0" w:space="0" w:color="auto"/>
                                  </w:divBdr>
                                </w:div>
                              </w:divsChild>
                            </w:div>
                            <w:div w:id="191037967">
                              <w:marLeft w:val="0"/>
                              <w:marRight w:val="0"/>
                              <w:marTop w:val="0"/>
                              <w:marBottom w:val="0"/>
                              <w:divBdr>
                                <w:top w:val="none" w:sz="0" w:space="0" w:color="auto"/>
                                <w:left w:val="none" w:sz="0" w:space="0" w:color="auto"/>
                                <w:bottom w:val="none" w:sz="0" w:space="0" w:color="auto"/>
                                <w:right w:val="none" w:sz="0" w:space="0" w:color="auto"/>
                              </w:divBdr>
                              <w:divsChild>
                                <w:div w:id="1806308721">
                                  <w:marLeft w:val="0"/>
                                  <w:marRight w:val="0"/>
                                  <w:marTop w:val="0"/>
                                  <w:marBottom w:val="0"/>
                                  <w:divBdr>
                                    <w:top w:val="none" w:sz="0" w:space="0" w:color="auto"/>
                                    <w:left w:val="none" w:sz="0" w:space="0" w:color="auto"/>
                                    <w:bottom w:val="none" w:sz="0" w:space="0" w:color="auto"/>
                                    <w:right w:val="none" w:sz="0" w:space="0" w:color="auto"/>
                                  </w:divBdr>
                                </w:div>
                              </w:divsChild>
                            </w:div>
                            <w:div w:id="250510384">
                              <w:marLeft w:val="0"/>
                              <w:marRight w:val="0"/>
                              <w:marTop w:val="0"/>
                              <w:marBottom w:val="0"/>
                              <w:divBdr>
                                <w:top w:val="none" w:sz="0" w:space="0" w:color="auto"/>
                                <w:left w:val="none" w:sz="0" w:space="0" w:color="auto"/>
                                <w:bottom w:val="none" w:sz="0" w:space="0" w:color="auto"/>
                                <w:right w:val="none" w:sz="0" w:space="0" w:color="auto"/>
                              </w:divBdr>
                              <w:divsChild>
                                <w:div w:id="1167329624">
                                  <w:marLeft w:val="0"/>
                                  <w:marRight w:val="0"/>
                                  <w:marTop w:val="0"/>
                                  <w:marBottom w:val="0"/>
                                  <w:divBdr>
                                    <w:top w:val="none" w:sz="0" w:space="0" w:color="auto"/>
                                    <w:left w:val="none" w:sz="0" w:space="0" w:color="auto"/>
                                    <w:bottom w:val="none" w:sz="0" w:space="0" w:color="auto"/>
                                    <w:right w:val="none" w:sz="0" w:space="0" w:color="auto"/>
                                  </w:divBdr>
                                </w:div>
                              </w:divsChild>
                            </w:div>
                            <w:div w:id="304744599">
                              <w:marLeft w:val="0"/>
                              <w:marRight w:val="0"/>
                              <w:marTop w:val="0"/>
                              <w:marBottom w:val="0"/>
                              <w:divBdr>
                                <w:top w:val="none" w:sz="0" w:space="0" w:color="auto"/>
                                <w:left w:val="none" w:sz="0" w:space="0" w:color="auto"/>
                                <w:bottom w:val="none" w:sz="0" w:space="0" w:color="auto"/>
                                <w:right w:val="none" w:sz="0" w:space="0" w:color="auto"/>
                              </w:divBdr>
                              <w:divsChild>
                                <w:div w:id="1535077364">
                                  <w:marLeft w:val="0"/>
                                  <w:marRight w:val="0"/>
                                  <w:marTop w:val="0"/>
                                  <w:marBottom w:val="0"/>
                                  <w:divBdr>
                                    <w:top w:val="none" w:sz="0" w:space="0" w:color="auto"/>
                                    <w:left w:val="none" w:sz="0" w:space="0" w:color="auto"/>
                                    <w:bottom w:val="none" w:sz="0" w:space="0" w:color="auto"/>
                                    <w:right w:val="none" w:sz="0" w:space="0" w:color="auto"/>
                                  </w:divBdr>
                                </w:div>
                              </w:divsChild>
                            </w:div>
                            <w:div w:id="350185725">
                              <w:marLeft w:val="0"/>
                              <w:marRight w:val="0"/>
                              <w:marTop w:val="0"/>
                              <w:marBottom w:val="0"/>
                              <w:divBdr>
                                <w:top w:val="none" w:sz="0" w:space="0" w:color="auto"/>
                                <w:left w:val="none" w:sz="0" w:space="0" w:color="auto"/>
                                <w:bottom w:val="none" w:sz="0" w:space="0" w:color="auto"/>
                                <w:right w:val="none" w:sz="0" w:space="0" w:color="auto"/>
                              </w:divBdr>
                              <w:divsChild>
                                <w:div w:id="681474127">
                                  <w:marLeft w:val="0"/>
                                  <w:marRight w:val="0"/>
                                  <w:marTop w:val="0"/>
                                  <w:marBottom w:val="0"/>
                                  <w:divBdr>
                                    <w:top w:val="none" w:sz="0" w:space="0" w:color="auto"/>
                                    <w:left w:val="none" w:sz="0" w:space="0" w:color="auto"/>
                                    <w:bottom w:val="none" w:sz="0" w:space="0" w:color="auto"/>
                                    <w:right w:val="none" w:sz="0" w:space="0" w:color="auto"/>
                                  </w:divBdr>
                                </w:div>
                              </w:divsChild>
                            </w:div>
                            <w:div w:id="386998011">
                              <w:marLeft w:val="0"/>
                              <w:marRight w:val="0"/>
                              <w:marTop w:val="0"/>
                              <w:marBottom w:val="0"/>
                              <w:divBdr>
                                <w:top w:val="none" w:sz="0" w:space="0" w:color="auto"/>
                                <w:left w:val="none" w:sz="0" w:space="0" w:color="auto"/>
                                <w:bottom w:val="none" w:sz="0" w:space="0" w:color="auto"/>
                                <w:right w:val="none" w:sz="0" w:space="0" w:color="auto"/>
                              </w:divBdr>
                              <w:divsChild>
                                <w:div w:id="226694820">
                                  <w:marLeft w:val="0"/>
                                  <w:marRight w:val="0"/>
                                  <w:marTop w:val="0"/>
                                  <w:marBottom w:val="0"/>
                                  <w:divBdr>
                                    <w:top w:val="none" w:sz="0" w:space="0" w:color="auto"/>
                                    <w:left w:val="none" w:sz="0" w:space="0" w:color="auto"/>
                                    <w:bottom w:val="none" w:sz="0" w:space="0" w:color="auto"/>
                                    <w:right w:val="none" w:sz="0" w:space="0" w:color="auto"/>
                                  </w:divBdr>
                                </w:div>
                              </w:divsChild>
                            </w:div>
                            <w:div w:id="408425723">
                              <w:marLeft w:val="0"/>
                              <w:marRight w:val="0"/>
                              <w:marTop w:val="0"/>
                              <w:marBottom w:val="0"/>
                              <w:divBdr>
                                <w:top w:val="none" w:sz="0" w:space="0" w:color="auto"/>
                                <w:left w:val="none" w:sz="0" w:space="0" w:color="auto"/>
                                <w:bottom w:val="none" w:sz="0" w:space="0" w:color="auto"/>
                                <w:right w:val="none" w:sz="0" w:space="0" w:color="auto"/>
                              </w:divBdr>
                              <w:divsChild>
                                <w:div w:id="881552282">
                                  <w:marLeft w:val="0"/>
                                  <w:marRight w:val="0"/>
                                  <w:marTop w:val="0"/>
                                  <w:marBottom w:val="0"/>
                                  <w:divBdr>
                                    <w:top w:val="none" w:sz="0" w:space="0" w:color="auto"/>
                                    <w:left w:val="none" w:sz="0" w:space="0" w:color="auto"/>
                                    <w:bottom w:val="none" w:sz="0" w:space="0" w:color="auto"/>
                                    <w:right w:val="none" w:sz="0" w:space="0" w:color="auto"/>
                                  </w:divBdr>
                                </w:div>
                              </w:divsChild>
                            </w:div>
                            <w:div w:id="480394308">
                              <w:marLeft w:val="0"/>
                              <w:marRight w:val="0"/>
                              <w:marTop w:val="0"/>
                              <w:marBottom w:val="0"/>
                              <w:divBdr>
                                <w:top w:val="none" w:sz="0" w:space="0" w:color="auto"/>
                                <w:left w:val="none" w:sz="0" w:space="0" w:color="auto"/>
                                <w:bottom w:val="none" w:sz="0" w:space="0" w:color="auto"/>
                                <w:right w:val="none" w:sz="0" w:space="0" w:color="auto"/>
                              </w:divBdr>
                              <w:divsChild>
                                <w:div w:id="635650477">
                                  <w:marLeft w:val="0"/>
                                  <w:marRight w:val="0"/>
                                  <w:marTop w:val="0"/>
                                  <w:marBottom w:val="0"/>
                                  <w:divBdr>
                                    <w:top w:val="none" w:sz="0" w:space="0" w:color="auto"/>
                                    <w:left w:val="none" w:sz="0" w:space="0" w:color="auto"/>
                                    <w:bottom w:val="none" w:sz="0" w:space="0" w:color="auto"/>
                                    <w:right w:val="none" w:sz="0" w:space="0" w:color="auto"/>
                                  </w:divBdr>
                                </w:div>
                              </w:divsChild>
                            </w:div>
                            <w:div w:id="538856251">
                              <w:marLeft w:val="0"/>
                              <w:marRight w:val="0"/>
                              <w:marTop w:val="0"/>
                              <w:marBottom w:val="0"/>
                              <w:divBdr>
                                <w:top w:val="none" w:sz="0" w:space="0" w:color="auto"/>
                                <w:left w:val="none" w:sz="0" w:space="0" w:color="auto"/>
                                <w:bottom w:val="none" w:sz="0" w:space="0" w:color="auto"/>
                                <w:right w:val="none" w:sz="0" w:space="0" w:color="auto"/>
                              </w:divBdr>
                              <w:divsChild>
                                <w:div w:id="1107503511">
                                  <w:marLeft w:val="0"/>
                                  <w:marRight w:val="0"/>
                                  <w:marTop w:val="0"/>
                                  <w:marBottom w:val="0"/>
                                  <w:divBdr>
                                    <w:top w:val="none" w:sz="0" w:space="0" w:color="auto"/>
                                    <w:left w:val="none" w:sz="0" w:space="0" w:color="auto"/>
                                    <w:bottom w:val="none" w:sz="0" w:space="0" w:color="auto"/>
                                    <w:right w:val="none" w:sz="0" w:space="0" w:color="auto"/>
                                  </w:divBdr>
                                </w:div>
                              </w:divsChild>
                            </w:div>
                            <w:div w:id="544103028">
                              <w:marLeft w:val="0"/>
                              <w:marRight w:val="0"/>
                              <w:marTop w:val="0"/>
                              <w:marBottom w:val="0"/>
                              <w:divBdr>
                                <w:top w:val="none" w:sz="0" w:space="0" w:color="auto"/>
                                <w:left w:val="none" w:sz="0" w:space="0" w:color="auto"/>
                                <w:bottom w:val="none" w:sz="0" w:space="0" w:color="auto"/>
                                <w:right w:val="none" w:sz="0" w:space="0" w:color="auto"/>
                              </w:divBdr>
                              <w:divsChild>
                                <w:div w:id="382599993">
                                  <w:marLeft w:val="0"/>
                                  <w:marRight w:val="0"/>
                                  <w:marTop w:val="0"/>
                                  <w:marBottom w:val="0"/>
                                  <w:divBdr>
                                    <w:top w:val="none" w:sz="0" w:space="0" w:color="auto"/>
                                    <w:left w:val="none" w:sz="0" w:space="0" w:color="auto"/>
                                    <w:bottom w:val="none" w:sz="0" w:space="0" w:color="auto"/>
                                    <w:right w:val="none" w:sz="0" w:space="0" w:color="auto"/>
                                  </w:divBdr>
                                </w:div>
                              </w:divsChild>
                            </w:div>
                            <w:div w:id="560868154">
                              <w:marLeft w:val="0"/>
                              <w:marRight w:val="0"/>
                              <w:marTop w:val="0"/>
                              <w:marBottom w:val="0"/>
                              <w:divBdr>
                                <w:top w:val="none" w:sz="0" w:space="0" w:color="auto"/>
                                <w:left w:val="none" w:sz="0" w:space="0" w:color="auto"/>
                                <w:bottom w:val="none" w:sz="0" w:space="0" w:color="auto"/>
                                <w:right w:val="none" w:sz="0" w:space="0" w:color="auto"/>
                              </w:divBdr>
                              <w:divsChild>
                                <w:div w:id="470757954">
                                  <w:marLeft w:val="0"/>
                                  <w:marRight w:val="0"/>
                                  <w:marTop w:val="0"/>
                                  <w:marBottom w:val="0"/>
                                  <w:divBdr>
                                    <w:top w:val="none" w:sz="0" w:space="0" w:color="auto"/>
                                    <w:left w:val="none" w:sz="0" w:space="0" w:color="auto"/>
                                    <w:bottom w:val="none" w:sz="0" w:space="0" w:color="auto"/>
                                    <w:right w:val="none" w:sz="0" w:space="0" w:color="auto"/>
                                  </w:divBdr>
                                </w:div>
                              </w:divsChild>
                            </w:div>
                            <w:div w:id="590624655">
                              <w:marLeft w:val="0"/>
                              <w:marRight w:val="0"/>
                              <w:marTop w:val="0"/>
                              <w:marBottom w:val="0"/>
                              <w:divBdr>
                                <w:top w:val="none" w:sz="0" w:space="0" w:color="auto"/>
                                <w:left w:val="none" w:sz="0" w:space="0" w:color="auto"/>
                                <w:bottom w:val="none" w:sz="0" w:space="0" w:color="auto"/>
                                <w:right w:val="none" w:sz="0" w:space="0" w:color="auto"/>
                              </w:divBdr>
                              <w:divsChild>
                                <w:div w:id="1760179428">
                                  <w:marLeft w:val="0"/>
                                  <w:marRight w:val="0"/>
                                  <w:marTop w:val="0"/>
                                  <w:marBottom w:val="0"/>
                                  <w:divBdr>
                                    <w:top w:val="none" w:sz="0" w:space="0" w:color="auto"/>
                                    <w:left w:val="none" w:sz="0" w:space="0" w:color="auto"/>
                                    <w:bottom w:val="none" w:sz="0" w:space="0" w:color="auto"/>
                                    <w:right w:val="none" w:sz="0" w:space="0" w:color="auto"/>
                                  </w:divBdr>
                                </w:div>
                              </w:divsChild>
                            </w:div>
                            <w:div w:id="594750585">
                              <w:marLeft w:val="0"/>
                              <w:marRight w:val="0"/>
                              <w:marTop w:val="0"/>
                              <w:marBottom w:val="0"/>
                              <w:divBdr>
                                <w:top w:val="none" w:sz="0" w:space="0" w:color="auto"/>
                                <w:left w:val="none" w:sz="0" w:space="0" w:color="auto"/>
                                <w:bottom w:val="none" w:sz="0" w:space="0" w:color="auto"/>
                                <w:right w:val="none" w:sz="0" w:space="0" w:color="auto"/>
                              </w:divBdr>
                              <w:divsChild>
                                <w:div w:id="1966615919">
                                  <w:marLeft w:val="0"/>
                                  <w:marRight w:val="0"/>
                                  <w:marTop w:val="0"/>
                                  <w:marBottom w:val="0"/>
                                  <w:divBdr>
                                    <w:top w:val="none" w:sz="0" w:space="0" w:color="auto"/>
                                    <w:left w:val="none" w:sz="0" w:space="0" w:color="auto"/>
                                    <w:bottom w:val="none" w:sz="0" w:space="0" w:color="auto"/>
                                    <w:right w:val="none" w:sz="0" w:space="0" w:color="auto"/>
                                  </w:divBdr>
                                </w:div>
                              </w:divsChild>
                            </w:div>
                            <w:div w:id="663969154">
                              <w:marLeft w:val="0"/>
                              <w:marRight w:val="0"/>
                              <w:marTop w:val="0"/>
                              <w:marBottom w:val="0"/>
                              <w:divBdr>
                                <w:top w:val="none" w:sz="0" w:space="0" w:color="auto"/>
                                <w:left w:val="none" w:sz="0" w:space="0" w:color="auto"/>
                                <w:bottom w:val="none" w:sz="0" w:space="0" w:color="auto"/>
                                <w:right w:val="none" w:sz="0" w:space="0" w:color="auto"/>
                              </w:divBdr>
                              <w:divsChild>
                                <w:div w:id="750808907">
                                  <w:marLeft w:val="0"/>
                                  <w:marRight w:val="0"/>
                                  <w:marTop w:val="0"/>
                                  <w:marBottom w:val="0"/>
                                  <w:divBdr>
                                    <w:top w:val="none" w:sz="0" w:space="0" w:color="auto"/>
                                    <w:left w:val="none" w:sz="0" w:space="0" w:color="auto"/>
                                    <w:bottom w:val="none" w:sz="0" w:space="0" w:color="auto"/>
                                    <w:right w:val="none" w:sz="0" w:space="0" w:color="auto"/>
                                  </w:divBdr>
                                </w:div>
                              </w:divsChild>
                            </w:div>
                            <w:div w:id="680813375">
                              <w:marLeft w:val="0"/>
                              <w:marRight w:val="0"/>
                              <w:marTop w:val="0"/>
                              <w:marBottom w:val="0"/>
                              <w:divBdr>
                                <w:top w:val="none" w:sz="0" w:space="0" w:color="auto"/>
                                <w:left w:val="none" w:sz="0" w:space="0" w:color="auto"/>
                                <w:bottom w:val="none" w:sz="0" w:space="0" w:color="auto"/>
                                <w:right w:val="none" w:sz="0" w:space="0" w:color="auto"/>
                              </w:divBdr>
                              <w:divsChild>
                                <w:div w:id="1733770879">
                                  <w:marLeft w:val="0"/>
                                  <w:marRight w:val="0"/>
                                  <w:marTop w:val="0"/>
                                  <w:marBottom w:val="0"/>
                                  <w:divBdr>
                                    <w:top w:val="none" w:sz="0" w:space="0" w:color="auto"/>
                                    <w:left w:val="none" w:sz="0" w:space="0" w:color="auto"/>
                                    <w:bottom w:val="none" w:sz="0" w:space="0" w:color="auto"/>
                                    <w:right w:val="none" w:sz="0" w:space="0" w:color="auto"/>
                                  </w:divBdr>
                                </w:div>
                              </w:divsChild>
                            </w:div>
                            <w:div w:id="696078725">
                              <w:marLeft w:val="0"/>
                              <w:marRight w:val="0"/>
                              <w:marTop w:val="0"/>
                              <w:marBottom w:val="0"/>
                              <w:divBdr>
                                <w:top w:val="none" w:sz="0" w:space="0" w:color="auto"/>
                                <w:left w:val="none" w:sz="0" w:space="0" w:color="auto"/>
                                <w:bottom w:val="none" w:sz="0" w:space="0" w:color="auto"/>
                                <w:right w:val="none" w:sz="0" w:space="0" w:color="auto"/>
                              </w:divBdr>
                              <w:divsChild>
                                <w:div w:id="272370373">
                                  <w:marLeft w:val="0"/>
                                  <w:marRight w:val="0"/>
                                  <w:marTop w:val="0"/>
                                  <w:marBottom w:val="0"/>
                                  <w:divBdr>
                                    <w:top w:val="none" w:sz="0" w:space="0" w:color="auto"/>
                                    <w:left w:val="none" w:sz="0" w:space="0" w:color="auto"/>
                                    <w:bottom w:val="none" w:sz="0" w:space="0" w:color="auto"/>
                                    <w:right w:val="none" w:sz="0" w:space="0" w:color="auto"/>
                                  </w:divBdr>
                                </w:div>
                              </w:divsChild>
                            </w:div>
                            <w:div w:id="712077575">
                              <w:marLeft w:val="0"/>
                              <w:marRight w:val="0"/>
                              <w:marTop w:val="0"/>
                              <w:marBottom w:val="0"/>
                              <w:divBdr>
                                <w:top w:val="none" w:sz="0" w:space="0" w:color="auto"/>
                                <w:left w:val="none" w:sz="0" w:space="0" w:color="auto"/>
                                <w:bottom w:val="none" w:sz="0" w:space="0" w:color="auto"/>
                                <w:right w:val="none" w:sz="0" w:space="0" w:color="auto"/>
                              </w:divBdr>
                              <w:divsChild>
                                <w:div w:id="1613706755">
                                  <w:marLeft w:val="0"/>
                                  <w:marRight w:val="0"/>
                                  <w:marTop w:val="0"/>
                                  <w:marBottom w:val="0"/>
                                  <w:divBdr>
                                    <w:top w:val="none" w:sz="0" w:space="0" w:color="auto"/>
                                    <w:left w:val="none" w:sz="0" w:space="0" w:color="auto"/>
                                    <w:bottom w:val="none" w:sz="0" w:space="0" w:color="auto"/>
                                    <w:right w:val="none" w:sz="0" w:space="0" w:color="auto"/>
                                  </w:divBdr>
                                </w:div>
                              </w:divsChild>
                            </w:div>
                            <w:div w:id="740063691">
                              <w:marLeft w:val="0"/>
                              <w:marRight w:val="0"/>
                              <w:marTop w:val="0"/>
                              <w:marBottom w:val="0"/>
                              <w:divBdr>
                                <w:top w:val="none" w:sz="0" w:space="0" w:color="auto"/>
                                <w:left w:val="none" w:sz="0" w:space="0" w:color="auto"/>
                                <w:bottom w:val="none" w:sz="0" w:space="0" w:color="auto"/>
                                <w:right w:val="none" w:sz="0" w:space="0" w:color="auto"/>
                              </w:divBdr>
                              <w:divsChild>
                                <w:div w:id="126434826">
                                  <w:marLeft w:val="0"/>
                                  <w:marRight w:val="0"/>
                                  <w:marTop w:val="0"/>
                                  <w:marBottom w:val="0"/>
                                  <w:divBdr>
                                    <w:top w:val="none" w:sz="0" w:space="0" w:color="auto"/>
                                    <w:left w:val="none" w:sz="0" w:space="0" w:color="auto"/>
                                    <w:bottom w:val="none" w:sz="0" w:space="0" w:color="auto"/>
                                    <w:right w:val="none" w:sz="0" w:space="0" w:color="auto"/>
                                  </w:divBdr>
                                </w:div>
                              </w:divsChild>
                            </w:div>
                            <w:div w:id="743407232">
                              <w:marLeft w:val="0"/>
                              <w:marRight w:val="0"/>
                              <w:marTop w:val="0"/>
                              <w:marBottom w:val="0"/>
                              <w:divBdr>
                                <w:top w:val="none" w:sz="0" w:space="0" w:color="auto"/>
                                <w:left w:val="none" w:sz="0" w:space="0" w:color="auto"/>
                                <w:bottom w:val="none" w:sz="0" w:space="0" w:color="auto"/>
                                <w:right w:val="none" w:sz="0" w:space="0" w:color="auto"/>
                              </w:divBdr>
                              <w:divsChild>
                                <w:div w:id="233591605">
                                  <w:marLeft w:val="0"/>
                                  <w:marRight w:val="0"/>
                                  <w:marTop w:val="0"/>
                                  <w:marBottom w:val="0"/>
                                  <w:divBdr>
                                    <w:top w:val="none" w:sz="0" w:space="0" w:color="auto"/>
                                    <w:left w:val="none" w:sz="0" w:space="0" w:color="auto"/>
                                    <w:bottom w:val="none" w:sz="0" w:space="0" w:color="auto"/>
                                    <w:right w:val="none" w:sz="0" w:space="0" w:color="auto"/>
                                  </w:divBdr>
                                </w:div>
                                <w:div w:id="1201821012">
                                  <w:marLeft w:val="0"/>
                                  <w:marRight w:val="0"/>
                                  <w:marTop w:val="0"/>
                                  <w:marBottom w:val="0"/>
                                  <w:divBdr>
                                    <w:top w:val="none" w:sz="0" w:space="0" w:color="auto"/>
                                    <w:left w:val="none" w:sz="0" w:space="0" w:color="auto"/>
                                    <w:bottom w:val="none" w:sz="0" w:space="0" w:color="auto"/>
                                    <w:right w:val="none" w:sz="0" w:space="0" w:color="auto"/>
                                  </w:divBdr>
                                </w:div>
                              </w:divsChild>
                            </w:div>
                            <w:div w:id="746267864">
                              <w:marLeft w:val="0"/>
                              <w:marRight w:val="0"/>
                              <w:marTop w:val="0"/>
                              <w:marBottom w:val="0"/>
                              <w:divBdr>
                                <w:top w:val="none" w:sz="0" w:space="0" w:color="auto"/>
                                <w:left w:val="none" w:sz="0" w:space="0" w:color="auto"/>
                                <w:bottom w:val="none" w:sz="0" w:space="0" w:color="auto"/>
                                <w:right w:val="none" w:sz="0" w:space="0" w:color="auto"/>
                              </w:divBdr>
                              <w:divsChild>
                                <w:div w:id="1610314458">
                                  <w:marLeft w:val="0"/>
                                  <w:marRight w:val="0"/>
                                  <w:marTop w:val="0"/>
                                  <w:marBottom w:val="0"/>
                                  <w:divBdr>
                                    <w:top w:val="none" w:sz="0" w:space="0" w:color="auto"/>
                                    <w:left w:val="none" w:sz="0" w:space="0" w:color="auto"/>
                                    <w:bottom w:val="none" w:sz="0" w:space="0" w:color="auto"/>
                                    <w:right w:val="none" w:sz="0" w:space="0" w:color="auto"/>
                                  </w:divBdr>
                                </w:div>
                              </w:divsChild>
                            </w:div>
                            <w:div w:id="755634436">
                              <w:marLeft w:val="0"/>
                              <w:marRight w:val="0"/>
                              <w:marTop w:val="0"/>
                              <w:marBottom w:val="0"/>
                              <w:divBdr>
                                <w:top w:val="none" w:sz="0" w:space="0" w:color="auto"/>
                                <w:left w:val="none" w:sz="0" w:space="0" w:color="auto"/>
                                <w:bottom w:val="none" w:sz="0" w:space="0" w:color="auto"/>
                                <w:right w:val="none" w:sz="0" w:space="0" w:color="auto"/>
                              </w:divBdr>
                              <w:divsChild>
                                <w:div w:id="1036128045">
                                  <w:marLeft w:val="0"/>
                                  <w:marRight w:val="0"/>
                                  <w:marTop w:val="0"/>
                                  <w:marBottom w:val="0"/>
                                  <w:divBdr>
                                    <w:top w:val="none" w:sz="0" w:space="0" w:color="auto"/>
                                    <w:left w:val="none" w:sz="0" w:space="0" w:color="auto"/>
                                    <w:bottom w:val="none" w:sz="0" w:space="0" w:color="auto"/>
                                    <w:right w:val="none" w:sz="0" w:space="0" w:color="auto"/>
                                  </w:divBdr>
                                </w:div>
                              </w:divsChild>
                            </w:div>
                            <w:div w:id="761416864">
                              <w:marLeft w:val="0"/>
                              <w:marRight w:val="0"/>
                              <w:marTop w:val="0"/>
                              <w:marBottom w:val="0"/>
                              <w:divBdr>
                                <w:top w:val="none" w:sz="0" w:space="0" w:color="auto"/>
                                <w:left w:val="none" w:sz="0" w:space="0" w:color="auto"/>
                                <w:bottom w:val="none" w:sz="0" w:space="0" w:color="auto"/>
                                <w:right w:val="none" w:sz="0" w:space="0" w:color="auto"/>
                              </w:divBdr>
                              <w:divsChild>
                                <w:div w:id="492910307">
                                  <w:marLeft w:val="0"/>
                                  <w:marRight w:val="0"/>
                                  <w:marTop w:val="0"/>
                                  <w:marBottom w:val="0"/>
                                  <w:divBdr>
                                    <w:top w:val="none" w:sz="0" w:space="0" w:color="auto"/>
                                    <w:left w:val="none" w:sz="0" w:space="0" w:color="auto"/>
                                    <w:bottom w:val="none" w:sz="0" w:space="0" w:color="auto"/>
                                    <w:right w:val="none" w:sz="0" w:space="0" w:color="auto"/>
                                  </w:divBdr>
                                </w:div>
                              </w:divsChild>
                            </w:div>
                            <w:div w:id="853617865">
                              <w:marLeft w:val="0"/>
                              <w:marRight w:val="0"/>
                              <w:marTop w:val="0"/>
                              <w:marBottom w:val="0"/>
                              <w:divBdr>
                                <w:top w:val="none" w:sz="0" w:space="0" w:color="auto"/>
                                <w:left w:val="none" w:sz="0" w:space="0" w:color="auto"/>
                                <w:bottom w:val="none" w:sz="0" w:space="0" w:color="auto"/>
                                <w:right w:val="none" w:sz="0" w:space="0" w:color="auto"/>
                              </w:divBdr>
                              <w:divsChild>
                                <w:div w:id="507600597">
                                  <w:marLeft w:val="0"/>
                                  <w:marRight w:val="0"/>
                                  <w:marTop w:val="0"/>
                                  <w:marBottom w:val="0"/>
                                  <w:divBdr>
                                    <w:top w:val="none" w:sz="0" w:space="0" w:color="auto"/>
                                    <w:left w:val="none" w:sz="0" w:space="0" w:color="auto"/>
                                    <w:bottom w:val="none" w:sz="0" w:space="0" w:color="auto"/>
                                    <w:right w:val="none" w:sz="0" w:space="0" w:color="auto"/>
                                  </w:divBdr>
                                </w:div>
                              </w:divsChild>
                            </w:div>
                            <w:div w:id="910625253">
                              <w:marLeft w:val="0"/>
                              <w:marRight w:val="0"/>
                              <w:marTop w:val="0"/>
                              <w:marBottom w:val="0"/>
                              <w:divBdr>
                                <w:top w:val="none" w:sz="0" w:space="0" w:color="auto"/>
                                <w:left w:val="none" w:sz="0" w:space="0" w:color="auto"/>
                                <w:bottom w:val="none" w:sz="0" w:space="0" w:color="auto"/>
                                <w:right w:val="none" w:sz="0" w:space="0" w:color="auto"/>
                              </w:divBdr>
                              <w:divsChild>
                                <w:div w:id="196284005">
                                  <w:marLeft w:val="0"/>
                                  <w:marRight w:val="0"/>
                                  <w:marTop w:val="0"/>
                                  <w:marBottom w:val="0"/>
                                  <w:divBdr>
                                    <w:top w:val="none" w:sz="0" w:space="0" w:color="auto"/>
                                    <w:left w:val="none" w:sz="0" w:space="0" w:color="auto"/>
                                    <w:bottom w:val="none" w:sz="0" w:space="0" w:color="auto"/>
                                    <w:right w:val="none" w:sz="0" w:space="0" w:color="auto"/>
                                  </w:divBdr>
                                </w:div>
                                <w:div w:id="318926989">
                                  <w:marLeft w:val="0"/>
                                  <w:marRight w:val="0"/>
                                  <w:marTop w:val="0"/>
                                  <w:marBottom w:val="0"/>
                                  <w:divBdr>
                                    <w:top w:val="none" w:sz="0" w:space="0" w:color="auto"/>
                                    <w:left w:val="none" w:sz="0" w:space="0" w:color="auto"/>
                                    <w:bottom w:val="none" w:sz="0" w:space="0" w:color="auto"/>
                                    <w:right w:val="none" w:sz="0" w:space="0" w:color="auto"/>
                                  </w:divBdr>
                                </w:div>
                              </w:divsChild>
                            </w:div>
                            <w:div w:id="958339535">
                              <w:marLeft w:val="0"/>
                              <w:marRight w:val="0"/>
                              <w:marTop w:val="0"/>
                              <w:marBottom w:val="0"/>
                              <w:divBdr>
                                <w:top w:val="none" w:sz="0" w:space="0" w:color="auto"/>
                                <w:left w:val="none" w:sz="0" w:space="0" w:color="auto"/>
                                <w:bottom w:val="none" w:sz="0" w:space="0" w:color="auto"/>
                                <w:right w:val="none" w:sz="0" w:space="0" w:color="auto"/>
                              </w:divBdr>
                              <w:divsChild>
                                <w:div w:id="1306550063">
                                  <w:marLeft w:val="0"/>
                                  <w:marRight w:val="0"/>
                                  <w:marTop w:val="0"/>
                                  <w:marBottom w:val="0"/>
                                  <w:divBdr>
                                    <w:top w:val="none" w:sz="0" w:space="0" w:color="auto"/>
                                    <w:left w:val="none" w:sz="0" w:space="0" w:color="auto"/>
                                    <w:bottom w:val="none" w:sz="0" w:space="0" w:color="auto"/>
                                    <w:right w:val="none" w:sz="0" w:space="0" w:color="auto"/>
                                  </w:divBdr>
                                </w:div>
                              </w:divsChild>
                            </w:div>
                            <w:div w:id="996611348">
                              <w:marLeft w:val="0"/>
                              <w:marRight w:val="0"/>
                              <w:marTop w:val="0"/>
                              <w:marBottom w:val="0"/>
                              <w:divBdr>
                                <w:top w:val="none" w:sz="0" w:space="0" w:color="auto"/>
                                <w:left w:val="none" w:sz="0" w:space="0" w:color="auto"/>
                                <w:bottom w:val="none" w:sz="0" w:space="0" w:color="auto"/>
                                <w:right w:val="none" w:sz="0" w:space="0" w:color="auto"/>
                              </w:divBdr>
                              <w:divsChild>
                                <w:div w:id="1457331710">
                                  <w:marLeft w:val="0"/>
                                  <w:marRight w:val="0"/>
                                  <w:marTop w:val="0"/>
                                  <w:marBottom w:val="0"/>
                                  <w:divBdr>
                                    <w:top w:val="none" w:sz="0" w:space="0" w:color="auto"/>
                                    <w:left w:val="none" w:sz="0" w:space="0" w:color="auto"/>
                                    <w:bottom w:val="none" w:sz="0" w:space="0" w:color="auto"/>
                                    <w:right w:val="none" w:sz="0" w:space="0" w:color="auto"/>
                                  </w:divBdr>
                                </w:div>
                              </w:divsChild>
                            </w:div>
                            <w:div w:id="1021475772">
                              <w:marLeft w:val="0"/>
                              <w:marRight w:val="0"/>
                              <w:marTop w:val="0"/>
                              <w:marBottom w:val="0"/>
                              <w:divBdr>
                                <w:top w:val="none" w:sz="0" w:space="0" w:color="auto"/>
                                <w:left w:val="none" w:sz="0" w:space="0" w:color="auto"/>
                                <w:bottom w:val="none" w:sz="0" w:space="0" w:color="auto"/>
                                <w:right w:val="none" w:sz="0" w:space="0" w:color="auto"/>
                              </w:divBdr>
                            </w:div>
                            <w:div w:id="1039209001">
                              <w:marLeft w:val="0"/>
                              <w:marRight w:val="0"/>
                              <w:marTop w:val="0"/>
                              <w:marBottom w:val="0"/>
                              <w:divBdr>
                                <w:top w:val="none" w:sz="0" w:space="0" w:color="auto"/>
                                <w:left w:val="none" w:sz="0" w:space="0" w:color="auto"/>
                                <w:bottom w:val="none" w:sz="0" w:space="0" w:color="auto"/>
                                <w:right w:val="none" w:sz="0" w:space="0" w:color="auto"/>
                              </w:divBdr>
                              <w:divsChild>
                                <w:div w:id="920917956">
                                  <w:marLeft w:val="0"/>
                                  <w:marRight w:val="0"/>
                                  <w:marTop w:val="0"/>
                                  <w:marBottom w:val="0"/>
                                  <w:divBdr>
                                    <w:top w:val="none" w:sz="0" w:space="0" w:color="auto"/>
                                    <w:left w:val="none" w:sz="0" w:space="0" w:color="auto"/>
                                    <w:bottom w:val="none" w:sz="0" w:space="0" w:color="auto"/>
                                    <w:right w:val="none" w:sz="0" w:space="0" w:color="auto"/>
                                  </w:divBdr>
                                </w:div>
                              </w:divsChild>
                            </w:div>
                            <w:div w:id="1044401098">
                              <w:marLeft w:val="0"/>
                              <w:marRight w:val="0"/>
                              <w:marTop w:val="0"/>
                              <w:marBottom w:val="0"/>
                              <w:divBdr>
                                <w:top w:val="none" w:sz="0" w:space="0" w:color="auto"/>
                                <w:left w:val="none" w:sz="0" w:space="0" w:color="auto"/>
                                <w:bottom w:val="none" w:sz="0" w:space="0" w:color="auto"/>
                                <w:right w:val="none" w:sz="0" w:space="0" w:color="auto"/>
                              </w:divBdr>
                            </w:div>
                            <w:div w:id="1090354279">
                              <w:marLeft w:val="0"/>
                              <w:marRight w:val="0"/>
                              <w:marTop w:val="0"/>
                              <w:marBottom w:val="0"/>
                              <w:divBdr>
                                <w:top w:val="none" w:sz="0" w:space="0" w:color="auto"/>
                                <w:left w:val="none" w:sz="0" w:space="0" w:color="auto"/>
                                <w:bottom w:val="none" w:sz="0" w:space="0" w:color="auto"/>
                                <w:right w:val="none" w:sz="0" w:space="0" w:color="auto"/>
                              </w:divBdr>
                              <w:divsChild>
                                <w:div w:id="300312455">
                                  <w:marLeft w:val="0"/>
                                  <w:marRight w:val="0"/>
                                  <w:marTop w:val="0"/>
                                  <w:marBottom w:val="0"/>
                                  <w:divBdr>
                                    <w:top w:val="none" w:sz="0" w:space="0" w:color="auto"/>
                                    <w:left w:val="none" w:sz="0" w:space="0" w:color="auto"/>
                                    <w:bottom w:val="none" w:sz="0" w:space="0" w:color="auto"/>
                                    <w:right w:val="none" w:sz="0" w:space="0" w:color="auto"/>
                                  </w:divBdr>
                                </w:div>
                              </w:divsChild>
                            </w:div>
                            <w:div w:id="1134251922">
                              <w:marLeft w:val="0"/>
                              <w:marRight w:val="0"/>
                              <w:marTop w:val="0"/>
                              <w:marBottom w:val="0"/>
                              <w:divBdr>
                                <w:top w:val="none" w:sz="0" w:space="0" w:color="auto"/>
                                <w:left w:val="none" w:sz="0" w:space="0" w:color="auto"/>
                                <w:bottom w:val="none" w:sz="0" w:space="0" w:color="auto"/>
                                <w:right w:val="none" w:sz="0" w:space="0" w:color="auto"/>
                              </w:divBdr>
                              <w:divsChild>
                                <w:div w:id="823279338">
                                  <w:marLeft w:val="0"/>
                                  <w:marRight w:val="0"/>
                                  <w:marTop w:val="0"/>
                                  <w:marBottom w:val="0"/>
                                  <w:divBdr>
                                    <w:top w:val="none" w:sz="0" w:space="0" w:color="auto"/>
                                    <w:left w:val="none" w:sz="0" w:space="0" w:color="auto"/>
                                    <w:bottom w:val="none" w:sz="0" w:space="0" w:color="auto"/>
                                    <w:right w:val="none" w:sz="0" w:space="0" w:color="auto"/>
                                  </w:divBdr>
                                </w:div>
                              </w:divsChild>
                            </w:div>
                            <w:div w:id="1143498142">
                              <w:marLeft w:val="0"/>
                              <w:marRight w:val="0"/>
                              <w:marTop w:val="0"/>
                              <w:marBottom w:val="0"/>
                              <w:divBdr>
                                <w:top w:val="none" w:sz="0" w:space="0" w:color="auto"/>
                                <w:left w:val="none" w:sz="0" w:space="0" w:color="auto"/>
                                <w:bottom w:val="none" w:sz="0" w:space="0" w:color="auto"/>
                                <w:right w:val="none" w:sz="0" w:space="0" w:color="auto"/>
                              </w:divBdr>
                              <w:divsChild>
                                <w:div w:id="1528715752">
                                  <w:marLeft w:val="0"/>
                                  <w:marRight w:val="0"/>
                                  <w:marTop w:val="0"/>
                                  <w:marBottom w:val="0"/>
                                  <w:divBdr>
                                    <w:top w:val="none" w:sz="0" w:space="0" w:color="auto"/>
                                    <w:left w:val="none" w:sz="0" w:space="0" w:color="auto"/>
                                    <w:bottom w:val="none" w:sz="0" w:space="0" w:color="auto"/>
                                    <w:right w:val="none" w:sz="0" w:space="0" w:color="auto"/>
                                  </w:divBdr>
                                </w:div>
                              </w:divsChild>
                            </w:div>
                            <w:div w:id="1164466248">
                              <w:marLeft w:val="0"/>
                              <w:marRight w:val="0"/>
                              <w:marTop w:val="0"/>
                              <w:marBottom w:val="0"/>
                              <w:divBdr>
                                <w:top w:val="none" w:sz="0" w:space="0" w:color="auto"/>
                                <w:left w:val="none" w:sz="0" w:space="0" w:color="auto"/>
                                <w:bottom w:val="none" w:sz="0" w:space="0" w:color="auto"/>
                                <w:right w:val="none" w:sz="0" w:space="0" w:color="auto"/>
                              </w:divBdr>
                              <w:divsChild>
                                <w:div w:id="65348779">
                                  <w:marLeft w:val="0"/>
                                  <w:marRight w:val="0"/>
                                  <w:marTop w:val="0"/>
                                  <w:marBottom w:val="0"/>
                                  <w:divBdr>
                                    <w:top w:val="none" w:sz="0" w:space="0" w:color="auto"/>
                                    <w:left w:val="none" w:sz="0" w:space="0" w:color="auto"/>
                                    <w:bottom w:val="none" w:sz="0" w:space="0" w:color="auto"/>
                                    <w:right w:val="none" w:sz="0" w:space="0" w:color="auto"/>
                                  </w:divBdr>
                                </w:div>
                              </w:divsChild>
                            </w:div>
                            <w:div w:id="1205755484">
                              <w:marLeft w:val="0"/>
                              <w:marRight w:val="0"/>
                              <w:marTop w:val="0"/>
                              <w:marBottom w:val="0"/>
                              <w:divBdr>
                                <w:top w:val="none" w:sz="0" w:space="0" w:color="auto"/>
                                <w:left w:val="none" w:sz="0" w:space="0" w:color="auto"/>
                                <w:bottom w:val="none" w:sz="0" w:space="0" w:color="auto"/>
                                <w:right w:val="none" w:sz="0" w:space="0" w:color="auto"/>
                              </w:divBdr>
                              <w:divsChild>
                                <w:div w:id="1902516838">
                                  <w:marLeft w:val="0"/>
                                  <w:marRight w:val="0"/>
                                  <w:marTop w:val="0"/>
                                  <w:marBottom w:val="0"/>
                                  <w:divBdr>
                                    <w:top w:val="none" w:sz="0" w:space="0" w:color="auto"/>
                                    <w:left w:val="none" w:sz="0" w:space="0" w:color="auto"/>
                                    <w:bottom w:val="none" w:sz="0" w:space="0" w:color="auto"/>
                                    <w:right w:val="none" w:sz="0" w:space="0" w:color="auto"/>
                                  </w:divBdr>
                                </w:div>
                              </w:divsChild>
                            </w:div>
                            <w:div w:id="1238200289">
                              <w:marLeft w:val="0"/>
                              <w:marRight w:val="0"/>
                              <w:marTop w:val="0"/>
                              <w:marBottom w:val="0"/>
                              <w:divBdr>
                                <w:top w:val="none" w:sz="0" w:space="0" w:color="auto"/>
                                <w:left w:val="none" w:sz="0" w:space="0" w:color="auto"/>
                                <w:bottom w:val="none" w:sz="0" w:space="0" w:color="auto"/>
                                <w:right w:val="none" w:sz="0" w:space="0" w:color="auto"/>
                              </w:divBdr>
                              <w:divsChild>
                                <w:div w:id="859321259">
                                  <w:marLeft w:val="0"/>
                                  <w:marRight w:val="0"/>
                                  <w:marTop w:val="0"/>
                                  <w:marBottom w:val="0"/>
                                  <w:divBdr>
                                    <w:top w:val="none" w:sz="0" w:space="0" w:color="auto"/>
                                    <w:left w:val="none" w:sz="0" w:space="0" w:color="auto"/>
                                    <w:bottom w:val="none" w:sz="0" w:space="0" w:color="auto"/>
                                    <w:right w:val="none" w:sz="0" w:space="0" w:color="auto"/>
                                  </w:divBdr>
                                </w:div>
                              </w:divsChild>
                            </w:div>
                            <w:div w:id="1287857317">
                              <w:marLeft w:val="0"/>
                              <w:marRight w:val="0"/>
                              <w:marTop w:val="0"/>
                              <w:marBottom w:val="0"/>
                              <w:divBdr>
                                <w:top w:val="none" w:sz="0" w:space="0" w:color="auto"/>
                                <w:left w:val="none" w:sz="0" w:space="0" w:color="auto"/>
                                <w:bottom w:val="none" w:sz="0" w:space="0" w:color="auto"/>
                                <w:right w:val="none" w:sz="0" w:space="0" w:color="auto"/>
                              </w:divBdr>
                              <w:divsChild>
                                <w:div w:id="1439636524">
                                  <w:marLeft w:val="0"/>
                                  <w:marRight w:val="0"/>
                                  <w:marTop w:val="0"/>
                                  <w:marBottom w:val="0"/>
                                  <w:divBdr>
                                    <w:top w:val="none" w:sz="0" w:space="0" w:color="auto"/>
                                    <w:left w:val="none" w:sz="0" w:space="0" w:color="auto"/>
                                    <w:bottom w:val="none" w:sz="0" w:space="0" w:color="auto"/>
                                    <w:right w:val="none" w:sz="0" w:space="0" w:color="auto"/>
                                  </w:divBdr>
                                </w:div>
                              </w:divsChild>
                            </w:div>
                            <w:div w:id="1294675301">
                              <w:marLeft w:val="0"/>
                              <w:marRight w:val="0"/>
                              <w:marTop w:val="0"/>
                              <w:marBottom w:val="0"/>
                              <w:divBdr>
                                <w:top w:val="none" w:sz="0" w:space="0" w:color="auto"/>
                                <w:left w:val="none" w:sz="0" w:space="0" w:color="auto"/>
                                <w:bottom w:val="none" w:sz="0" w:space="0" w:color="auto"/>
                                <w:right w:val="none" w:sz="0" w:space="0" w:color="auto"/>
                              </w:divBdr>
                              <w:divsChild>
                                <w:div w:id="1726638176">
                                  <w:marLeft w:val="0"/>
                                  <w:marRight w:val="0"/>
                                  <w:marTop w:val="0"/>
                                  <w:marBottom w:val="0"/>
                                  <w:divBdr>
                                    <w:top w:val="none" w:sz="0" w:space="0" w:color="auto"/>
                                    <w:left w:val="none" w:sz="0" w:space="0" w:color="auto"/>
                                    <w:bottom w:val="none" w:sz="0" w:space="0" w:color="auto"/>
                                    <w:right w:val="none" w:sz="0" w:space="0" w:color="auto"/>
                                  </w:divBdr>
                                </w:div>
                              </w:divsChild>
                            </w:div>
                            <w:div w:id="1305309712">
                              <w:marLeft w:val="0"/>
                              <w:marRight w:val="0"/>
                              <w:marTop w:val="0"/>
                              <w:marBottom w:val="0"/>
                              <w:divBdr>
                                <w:top w:val="none" w:sz="0" w:space="0" w:color="auto"/>
                                <w:left w:val="none" w:sz="0" w:space="0" w:color="auto"/>
                                <w:bottom w:val="none" w:sz="0" w:space="0" w:color="auto"/>
                                <w:right w:val="none" w:sz="0" w:space="0" w:color="auto"/>
                              </w:divBdr>
                              <w:divsChild>
                                <w:div w:id="646126359">
                                  <w:marLeft w:val="0"/>
                                  <w:marRight w:val="0"/>
                                  <w:marTop w:val="0"/>
                                  <w:marBottom w:val="0"/>
                                  <w:divBdr>
                                    <w:top w:val="none" w:sz="0" w:space="0" w:color="auto"/>
                                    <w:left w:val="none" w:sz="0" w:space="0" w:color="auto"/>
                                    <w:bottom w:val="none" w:sz="0" w:space="0" w:color="auto"/>
                                    <w:right w:val="none" w:sz="0" w:space="0" w:color="auto"/>
                                  </w:divBdr>
                                </w:div>
                              </w:divsChild>
                            </w:div>
                            <w:div w:id="1312372422">
                              <w:marLeft w:val="0"/>
                              <w:marRight w:val="0"/>
                              <w:marTop w:val="0"/>
                              <w:marBottom w:val="0"/>
                              <w:divBdr>
                                <w:top w:val="none" w:sz="0" w:space="0" w:color="auto"/>
                                <w:left w:val="none" w:sz="0" w:space="0" w:color="auto"/>
                                <w:bottom w:val="none" w:sz="0" w:space="0" w:color="auto"/>
                                <w:right w:val="none" w:sz="0" w:space="0" w:color="auto"/>
                              </w:divBdr>
                              <w:divsChild>
                                <w:div w:id="82261361">
                                  <w:marLeft w:val="0"/>
                                  <w:marRight w:val="0"/>
                                  <w:marTop w:val="0"/>
                                  <w:marBottom w:val="0"/>
                                  <w:divBdr>
                                    <w:top w:val="none" w:sz="0" w:space="0" w:color="auto"/>
                                    <w:left w:val="none" w:sz="0" w:space="0" w:color="auto"/>
                                    <w:bottom w:val="none" w:sz="0" w:space="0" w:color="auto"/>
                                    <w:right w:val="none" w:sz="0" w:space="0" w:color="auto"/>
                                  </w:divBdr>
                                </w:div>
                              </w:divsChild>
                            </w:div>
                            <w:div w:id="1320696330">
                              <w:marLeft w:val="0"/>
                              <w:marRight w:val="0"/>
                              <w:marTop w:val="0"/>
                              <w:marBottom w:val="0"/>
                              <w:divBdr>
                                <w:top w:val="none" w:sz="0" w:space="0" w:color="auto"/>
                                <w:left w:val="none" w:sz="0" w:space="0" w:color="auto"/>
                                <w:bottom w:val="none" w:sz="0" w:space="0" w:color="auto"/>
                                <w:right w:val="none" w:sz="0" w:space="0" w:color="auto"/>
                              </w:divBdr>
                              <w:divsChild>
                                <w:div w:id="363360416">
                                  <w:marLeft w:val="0"/>
                                  <w:marRight w:val="0"/>
                                  <w:marTop w:val="0"/>
                                  <w:marBottom w:val="0"/>
                                  <w:divBdr>
                                    <w:top w:val="none" w:sz="0" w:space="0" w:color="auto"/>
                                    <w:left w:val="none" w:sz="0" w:space="0" w:color="auto"/>
                                    <w:bottom w:val="none" w:sz="0" w:space="0" w:color="auto"/>
                                    <w:right w:val="none" w:sz="0" w:space="0" w:color="auto"/>
                                  </w:divBdr>
                                </w:div>
                              </w:divsChild>
                            </w:div>
                            <w:div w:id="1355964679">
                              <w:marLeft w:val="0"/>
                              <w:marRight w:val="0"/>
                              <w:marTop w:val="0"/>
                              <w:marBottom w:val="0"/>
                              <w:divBdr>
                                <w:top w:val="none" w:sz="0" w:space="0" w:color="auto"/>
                                <w:left w:val="none" w:sz="0" w:space="0" w:color="auto"/>
                                <w:bottom w:val="none" w:sz="0" w:space="0" w:color="auto"/>
                                <w:right w:val="none" w:sz="0" w:space="0" w:color="auto"/>
                              </w:divBdr>
                              <w:divsChild>
                                <w:div w:id="1478181004">
                                  <w:marLeft w:val="0"/>
                                  <w:marRight w:val="0"/>
                                  <w:marTop w:val="0"/>
                                  <w:marBottom w:val="0"/>
                                  <w:divBdr>
                                    <w:top w:val="none" w:sz="0" w:space="0" w:color="auto"/>
                                    <w:left w:val="none" w:sz="0" w:space="0" w:color="auto"/>
                                    <w:bottom w:val="none" w:sz="0" w:space="0" w:color="auto"/>
                                    <w:right w:val="none" w:sz="0" w:space="0" w:color="auto"/>
                                  </w:divBdr>
                                </w:div>
                              </w:divsChild>
                            </w:div>
                            <w:div w:id="1387685859">
                              <w:marLeft w:val="0"/>
                              <w:marRight w:val="0"/>
                              <w:marTop w:val="0"/>
                              <w:marBottom w:val="0"/>
                              <w:divBdr>
                                <w:top w:val="none" w:sz="0" w:space="0" w:color="auto"/>
                                <w:left w:val="none" w:sz="0" w:space="0" w:color="auto"/>
                                <w:bottom w:val="none" w:sz="0" w:space="0" w:color="auto"/>
                                <w:right w:val="none" w:sz="0" w:space="0" w:color="auto"/>
                              </w:divBdr>
                              <w:divsChild>
                                <w:div w:id="1944141103">
                                  <w:marLeft w:val="0"/>
                                  <w:marRight w:val="0"/>
                                  <w:marTop w:val="0"/>
                                  <w:marBottom w:val="0"/>
                                  <w:divBdr>
                                    <w:top w:val="none" w:sz="0" w:space="0" w:color="auto"/>
                                    <w:left w:val="none" w:sz="0" w:space="0" w:color="auto"/>
                                    <w:bottom w:val="none" w:sz="0" w:space="0" w:color="auto"/>
                                    <w:right w:val="none" w:sz="0" w:space="0" w:color="auto"/>
                                  </w:divBdr>
                                </w:div>
                              </w:divsChild>
                            </w:div>
                            <w:div w:id="1394740058">
                              <w:marLeft w:val="0"/>
                              <w:marRight w:val="0"/>
                              <w:marTop w:val="0"/>
                              <w:marBottom w:val="0"/>
                              <w:divBdr>
                                <w:top w:val="none" w:sz="0" w:space="0" w:color="auto"/>
                                <w:left w:val="none" w:sz="0" w:space="0" w:color="auto"/>
                                <w:bottom w:val="none" w:sz="0" w:space="0" w:color="auto"/>
                                <w:right w:val="none" w:sz="0" w:space="0" w:color="auto"/>
                              </w:divBdr>
                            </w:div>
                            <w:div w:id="1396196435">
                              <w:marLeft w:val="0"/>
                              <w:marRight w:val="0"/>
                              <w:marTop w:val="0"/>
                              <w:marBottom w:val="0"/>
                              <w:divBdr>
                                <w:top w:val="none" w:sz="0" w:space="0" w:color="auto"/>
                                <w:left w:val="none" w:sz="0" w:space="0" w:color="auto"/>
                                <w:bottom w:val="none" w:sz="0" w:space="0" w:color="auto"/>
                                <w:right w:val="none" w:sz="0" w:space="0" w:color="auto"/>
                              </w:divBdr>
                              <w:divsChild>
                                <w:div w:id="240264483">
                                  <w:marLeft w:val="0"/>
                                  <w:marRight w:val="0"/>
                                  <w:marTop w:val="0"/>
                                  <w:marBottom w:val="0"/>
                                  <w:divBdr>
                                    <w:top w:val="none" w:sz="0" w:space="0" w:color="auto"/>
                                    <w:left w:val="none" w:sz="0" w:space="0" w:color="auto"/>
                                    <w:bottom w:val="none" w:sz="0" w:space="0" w:color="auto"/>
                                    <w:right w:val="none" w:sz="0" w:space="0" w:color="auto"/>
                                  </w:divBdr>
                                </w:div>
                              </w:divsChild>
                            </w:div>
                            <w:div w:id="1455558439">
                              <w:marLeft w:val="0"/>
                              <w:marRight w:val="0"/>
                              <w:marTop w:val="0"/>
                              <w:marBottom w:val="0"/>
                              <w:divBdr>
                                <w:top w:val="none" w:sz="0" w:space="0" w:color="auto"/>
                                <w:left w:val="none" w:sz="0" w:space="0" w:color="auto"/>
                                <w:bottom w:val="none" w:sz="0" w:space="0" w:color="auto"/>
                                <w:right w:val="none" w:sz="0" w:space="0" w:color="auto"/>
                              </w:divBdr>
                              <w:divsChild>
                                <w:div w:id="1008483424">
                                  <w:marLeft w:val="0"/>
                                  <w:marRight w:val="0"/>
                                  <w:marTop w:val="0"/>
                                  <w:marBottom w:val="0"/>
                                  <w:divBdr>
                                    <w:top w:val="none" w:sz="0" w:space="0" w:color="auto"/>
                                    <w:left w:val="none" w:sz="0" w:space="0" w:color="auto"/>
                                    <w:bottom w:val="none" w:sz="0" w:space="0" w:color="auto"/>
                                    <w:right w:val="none" w:sz="0" w:space="0" w:color="auto"/>
                                  </w:divBdr>
                                </w:div>
                              </w:divsChild>
                            </w:div>
                            <w:div w:id="1471480265">
                              <w:marLeft w:val="0"/>
                              <w:marRight w:val="0"/>
                              <w:marTop w:val="0"/>
                              <w:marBottom w:val="0"/>
                              <w:divBdr>
                                <w:top w:val="none" w:sz="0" w:space="0" w:color="auto"/>
                                <w:left w:val="none" w:sz="0" w:space="0" w:color="auto"/>
                                <w:bottom w:val="none" w:sz="0" w:space="0" w:color="auto"/>
                                <w:right w:val="none" w:sz="0" w:space="0" w:color="auto"/>
                              </w:divBdr>
                              <w:divsChild>
                                <w:div w:id="580140756">
                                  <w:marLeft w:val="0"/>
                                  <w:marRight w:val="0"/>
                                  <w:marTop w:val="0"/>
                                  <w:marBottom w:val="0"/>
                                  <w:divBdr>
                                    <w:top w:val="none" w:sz="0" w:space="0" w:color="auto"/>
                                    <w:left w:val="none" w:sz="0" w:space="0" w:color="auto"/>
                                    <w:bottom w:val="none" w:sz="0" w:space="0" w:color="auto"/>
                                    <w:right w:val="none" w:sz="0" w:space="0" w:color="auto"/>
                                  </w:divBdr>
                                </w:div>
                              </w:divsChild>
                            </w:div>
                            <w:div w:id="1473324022">
                              <w:marLeft w:val="0"/>
                              <w:marRight w:val="0"/>
                              <w:marTop w:val="0"/>
                              <w:marBottom w:val="0"/>
                              <w:divBdr>
                                <w:top w:val="none" w:sz="0" w:space="0" w:color="auto"/>
                                <w:left w:val="none" w:sz="0" w:space="0" w:color="auto"/>
                                <w:bottom w:val="none" w:sz="0" w:space="0" w:color="auto"/>
                                <w:right w:val="none" w:sz="0" w:space="0" w:color="auto"/>
                              </w:divBdr>
                              <w:divsChild>
                                <w:div w:id="10423873">
                                  <w:marLeft w:val="0"/>
                                  <w:marRight w:val="0"/>
                                  <w:marTop w:val="0"/>
                                  <w:marBottom w:val="0"/>
                                  <w:divBdr>
                                    <w:top w:val="none" w:sz="0" w:space="0" w:color="auto"/>
                                    <w:left w:val="none" w:sz="0" w:space="0" w:color="auto"/>
                                    <w:bottom w:val="none" w:sz="0" w:space="0" w:color="auto"/>
                                    <w:right w:val="none" w:sz="0" w:space="0" w:color="auto"/>
                                  </w:divBdr>
                                </w:div>
                              </w:divsChild>
                            </w:div>
                            <w:div w:id="1503089005">
                              <w:marLeft w:val="0"/>
                              <w:marRight w:val="0"/>
                              <w:marTop w:val="0"/>
                              <w:marBottom w:val="0"/>
                              <w:divBdr>
                                <w:top w:val="none" w:sz="0" w:space="0" w:color="auto"/>
                                <w:left w:val="none" w:sz="0" w:space="0" w:color="auto"/>
                                <w:bottom w:val="none" w:sz="0" w:space="0" w:color="auto"/>
                                <w:right w:val="none" w:sz="0" w:space="0" w:color="auto"/>
                              </w:divBdr>
                              <w:divsChild>
                                <w:div w:id="1863009994">
                                  <w:marLeft w:val="0"/>
                                  <w:marRight w:val="0"/>
                                  <w:marTop w:val="0"/>
                                  <w:marBottom w:val="0"/>
                                  <w:divBdr>
                                    <w:top w:val="none" w:sz="0" w:space="0" w:color="auto"/>
                                    <w:left w:val="none" w:sz="0" w:space="0" w:color="auto"/>
                                    <w:bottom w:val="none" w:sz="0" w:space="0" w:color="auto"/>
                                    <w:right w:val="none" w:sz="0" w:space="0" w:color="auto"/>
                                  </w:divBdr>
                                </w:div>
                              </w:divsChild>
                            </w:div>
                            <w:div w:id="1526627401">
                              <w:marLeft w:val="0"/>
                              <w:marRight w:val="0"/>
                              <w:marTop w:val="0"/>
                              <w:marBottom w:val="0"/>
                              <w:divBdr>
                                <w:top w:val="none" w:sz="0" w:space="0" w:color="auto"/>
                                <w:left w:val="none" w:sz="0" w:space="0" w:color="auto"/>
                                <w:bottom w:val="none" w:sz="0" w:space="0" w:color="auto"/>
                                <w:right w:val="none" w:sz="0" w:space="0" w:color="auto"/>
                              </w:divBdr>
                              <w:divsChild>
                                <w:div w:id="596862432">
                                  <w:marLeft w:val="0"/>
                                  <w:marRight w:val="0"/>
                                  <w:marTop w:val="0"/>
                                  <w:marBottom w:val="0"/>
                                  <w:divBdr>
                                    <w:top w:val="none" w:sz="0" w:space="0" w:color="auto"/>
                                    <w:left w:val="none" w:sz="0" w:space="0" w:color="auto"/>
                                    <w:bottom w:val="none" w:sz="0" w:space="0" w:color="auto"/>
                                    <w:right w:val="none" w:sz="0" w:space="0" w:color="auto"/>
                                  </w:divBdr>
                                </w:div>
                              </w:divsChild>
                            </w:div>
                            <w:div w:id="1548561934">
                              <w:marLeft w:val="0"/>
                              <w:marRight w:val="0"/>
                              <w:marTop w:val="0"/>
                              <w:marBottom w:val="0"/>
                              <w:divBdr>
                                <w:top w:val="none" w:sz="0" w:space="0" w:color="auto"/>
                                <w:left w:val="none" w:sz="0" w:space="0" w:color="auto"/>
                                <w:bottom w:val="none" w:sz="0" w:space="0" w:color="auto"/>
                                <w:right w:val="none" w:sz="0" w:space="0" w:color="auto"/>
                              </w:divBdr>
                              <w:divsChild>
                                <w:div w:id="1223713398">
                                  <w:marLeft w:val="0"/>
                                  <w:marRight w:val="0"/>
                                  <w:marTop w:val="0"/>
                                  <w:marBottom w:val="0"/>
                                  <w:divBdr>
                                    <w:top w:val="none" w:sz="0" w:space="0" w:color="auto"/>
                                    <w:left w:val="none" w:sz="0" w:space="0" w:color="auto"/>
                                    <w:bottom w:val="none" w:sz="0" w:space="0" w:color="auto"/>
                                    <w:right w:val="none" w:sz="0" w:space="0" w:color="auto"/>
                                  </w:divBdr>
                                </w:div>
                              </w:divsChild>
                            </w:div>
                            <w:div w:id="1621062623">
                              <w:marLeft w:val="0"/>
                              <w:marRight w:val="0"/>
                              <w:marTop w:val="0"/>
                              <w:marBottom w:val="0"/>
                              <w:divBdr>
                                <w:top w:val="none" w:sz="0" w:space="0" w:color="auto"/>
                                <w:left w:val="none" w:sz="0" w:space="0" w:color="auto"/>
                                <w:bottom w:val="none" w:sz="0" w:space="0" w:color="auto"/>
                                <w:right w:val="none" w:sz="0" w:space="0" w:color="auto"/>
                              </w:divBdr>
                              <w:divsChild>
                                <w:div w:id="1290697666">
                                  <w:marLeft w:val="0"/>
                                  <w:marRight w:val="0"/>
                                  <w:marTop w:val="0"/>
                                  <w:marBottom w:val="0"/>
                                  <w:divBdr>
                                    <w:top w:val="none" w:sz="0" w:space="0" w:color="auto"/>
                                    <w:left w:val="none" w:sz="0" w:space="0" w:color="auto"/>
                                    <w:bottom w:val="none" w:sz="0" w:space="0" w:color="auto"/>
                                    <w:right w:val="none" w:sz="0" w:space="0" w:color="auto"/>
                                  </w:divBdr>
                                </w:div>
                              </w:divsChild>
                            </w:div>
                            <w:div w:id="1622153918">
                              <w:marLeft w:val="0"/>
                              <w:marRight w:val="0"/>
                              <w:marTop w:val="0"/>
                              <w:marBottom w:val="0"/>
                              <w:divBdr>
                                <w:top w:val="none" w:sz="0" w:space="0" w:color="auto"/>
                                <w:left w:val="none" w:sz="0" w:space="0" w:color="auto"/>
                                <w:bottom w:val="none" w:sz="0" w:space="0" w:color="auto"/>
                                <w:right w:val="none" w:sz="0" w:space="0" w:color="auto"/>
                              </w:divBdr>
                              <w:divsChild>
                                <w:div w:id="1614358366">
                                  <w:marLeft w:val="0"/>
                                  <w:marRight w:val="0"/>
                                  <w:marTop w:val="0"/>
                                  <w:marBottom w:val="0"/>
                                  <w:divBdr>
                                    <w:top w:val="none" w:sz="0" w:space="0" w:color="auto"/>
                                    <w:left w:val="none" w:sz="0" w:space="0" w:color="auto"/>
                                    <w:bottom w:val="none" w:sz="0" w:space="0" w:color="auto"/>
                                    <w:right w:val="none" w:sz="0" w:space="0" w:color="auto"/>
                                  </w:divBdr>
                                </w:div>
                              </w:divsChild>
                            </w:div>
                            <w:div w:id="1676417793">
                              <w:marLeft w:val="0"/>
                              <w:marRight w:val="0"/>
                              <w:marTop w:val="0"/>
                              <w:marBottom w:val="0"/>
                              <w:divBdr>
                                <w:top w:val="none" w:sz="0" w:space="0" w:color="auto"/>
                                <w:left w:val="none" w:sz="0" w:space="0" w:color="auto"/>
                                <w:bottom w:val="none" w:sz="0" w:space="0" w:color="auto"/>
                                <w:right w:val="none" w:sz="0" w:space="0" w:color="auto"/>
                              </w:divBdr>
                              <w:divsChild>
                                <w:div w:id="989142010">
                                  <w:marLeft w:val="0"/>
                                  <w:marRight w:val="0"/>
                                  <w:marTop w:val="0"/>
                                  <w:marBottom w:val="0"/>
                                  <w:divBdr>
                                    <w:top w:val="none" w:sz="0" w:space="0" w:color="auto"/>
                                    <w:left w:val="none" w:sz="0" w:space="0" w:color="auto"/>
                                    <w:bottom w:val="none" w:sz="0" w:space="0" w:color="auto"/>
                                    <w:right w:val="none" w:sz="0" w:space="0" w:color="auto"/>
                                  </w:divBdr>
                                </w:div>
                              </w:divsChild>
                            </w:div>
                            <w:div w:id="1695838560">
                              <w:marLeft w:val="0"/>
                              <w:marRight w:val="0"/>
                              <w:marTop w:val="0"/>
                              <w:marBottom w:val="0"/>
                              <w:divBdr>
                                <w:top w:val="none" w:sz="0" w:space="0" w:color="auto"/>
                                <w:left w:val="none" w:sz="0" w:space="0" w:color="auto"/>
                                <w:bottom w:val="none" w:sz="0" w:space="0" w:color="auto"/>
                                <w:right w:val="none" w:sz="0" w:space="0" w:color="auto"/>
                              </w:divBdr>
                              <w:divsChild>
                                <w:div w:id="1485046476">
                                  <w:marLeft w:val="0"/>
                                  <w:marRight w:val="0"/>
                                  <w:marTop w:val="0"/>
                                  <w:marBottom w:val="0"/>
                                  <w:divBdr>
                                    <w:top w:val="none" w:sz="0" w:space="0" w:color="auto"/>
                                    <w:left w:val="none" w:sz="0" w:space="0" w:color="auto"/>
                                    <w:bottom w:val="none" w:sz="0" w:space="0" w:color="auto"/>
                                    <w:right w:val="none" w:sz="0" w:space="0" w:color="auto"/>
                                  </w:divBdr>
                                </w:div>
                              </w:divsChild>
                            </w:div>
                            <w:div w:id="1713723006">
                              <w:marLeft w:val="0"/>
                              <w:marRight w:val="0"/>
                              <w:marTop w:val="0"/>
                              <w:marBottom w:val="0"/>
                              <w:divBdr>
                                <w:top w:val="none" w:sz="0" w:space="0" w:color="auto"/>
                                <w:left w:val="none" w:sz="0" w:space="0" w:color="auto"/>
                                <w:bottom w:val="none" w:sz="0" w:space="0" w:color="auto"/>
                                <w:right w:val="none" w:sz="0" w:space="0" w:color="auto"/>
                              </w:divBdr>
                              <w:divsChild>
                                <w:div w:id="70348697">
                                  <w:marLeft w:val="0"/>
                                  <w:marRight w:val="0"/>
                                  <w:marTop w:val="0"/>
                                  <w:marBottom w:val="0"/>
                                  <w:divBdr>
                                    <w:top w:val="none" w:sz="0" w:space="0" w:color="auto"/>
                                    <w:left w:val="none" w:sz="0" w:space="0" w:color="auto"/>
                                    <w:bottom w:val="none" w:sz="0" w:space="0" w:color="auto"/>
                                    <w:right w:val="none" w:sz="0" w:space="0" w:color="auto"/>
                                  </w:divBdr>
                                </w:div>
                              </w:divsChild>
                            </w:div>
                            <w:div w:id="1726947558">
                              <w:marLeft w:val="0"/>
                              <w:marRight w:val="0"/>
                              <w:marTop w:val="0"/>
                              <w:marBottom w:val="0"/>
                              <w:divBdr>
                                <w:top w:val="none" w:sz="0" w:space="0" w:color="auto"/>
                                <w:left w:val="none" w:sz="0" w:space="0" w:color="auto"/>
                                <w:bottom w:val="none" w:sz="0" w:space="0" w:color="auto"/>
                                <w:right w:val="none" w:sz="0" w:space="0" w:color="auto"/>
                              </w:divBdr>
                            </w:div>
                            <w:div w:id="1759794040">
                              <w:marLeft w:val="0"/>
                              <w:marRight w:val="0"/>
                              <w:marTop w:val="0"/>
                              <w:marBottom w:val="0"/>
                              <w:divBdr>
                                <w:top w:val="none" w:sz="0" w:space="0" w:color="auto"/>
                                <w:left w:val="none" w:sz="0" w:space="0" w:color="auto"/>
                                <w:bottom w:val="none" w:sz="0" w:space="0" w:color="auto"/>
                                <w:right w:val="none" w:sz="0" w:space="0" w:color="auto"/>
                              </w:divBdr>
                              <w:divsChild>
                                <w:div w:id="2018844537">
                                  <w:marLeft w:val="0"/>
                                  <w:marRight w:val="0"/>
                                  <w:marTop w:val="0"/>
                                  <w:marBottom w:val="0"/>
                                  <w:divBdr>
                                    <w:top w:val="none" w:sz="0" w:space="0" w:color="auto"/>
                                    <w:left w:val="none" w:sz="0" w:space="0" w:color="auto"/>
                                    <w:bottom w:val="none" w:sz="0" w:space="0" w:color="auto"/>
                                    <w:right w:val="none" w:sz="0" w:space="0" w:color="auto"/>
                                  </w:divBdr>
                                </w:div>
                              </w:divsChild>
                            </w:div>
                            <w:div w:id="1773090009">
                              <w:marLeft w:val="0"/>
                              <w:marRight w:val="0"/>
                              <w:marTop w:val="0"/>
                              <w:marBottom w:val="0"/>
                              <w:divBdr>
                                <w:top w:val="none" w:sz="0" w:space="0" w:color="auto"/>
                                <w:left w:val="none" w:sz="0" w:space="0" w:color="auto"/>
                                <w:bottom w:val="none" w:sz="0" w:space="0" w:color="auto"/>
                                <w:right w:val="none" w:sz="0" w:space="0" w:color="auto"/>
                              </w:divBdr>
                              <w:divsChild>
                                <w:div w:id="66730678">
                                  <w:marLeft w:val="0"/>
                                  <w:marRight w:val="0"/>
                                  <w:marTop w:val="0"/>
                                  <w:marBottom w:val="0"/>
                                  <w:divBdr>
                                    <w:top w:val="none" w:sz="0" w:space="0" w:color="auto"/>
                                    <w:left w:val="none" w:sz="0" w:space="0" w:color="auto"/>
                                    <w:bottom w:val="none" w:sz="0" w:space="0" w:color="auto"/>
                                    <w:right w:val="none" w:sz="0" w:space="0" w:color="auto"/>
                                  </w:divBdr>
                                </w:div>
                              </w:divsChild>
                            </w:div>
                            <w:div w:id="1803227518">
                              <w:marLeft w:val="0"/>
                              <w:marRight w:val="0"/>
                              <w:marTop w:val="0"/>
                              <w:marBottom w:val="0"/>
                              <w:divBdr>
                                <w:top w:val="none" w:sz="0" w:space="0" w:color="auto"/>
                                <w:left w:val="none" w:sz="0" w:space="0" w:color="auto"/>
                                <w:bottom w:val="none" w:sz="0" w:space="0" w:color="auto"/>
                                <w:right w:val="none" w:sz="0" w:space="0" w:color="auto"/>
                              </w:divBdr>
                              <w:divsChild>
                                <w:div w:id="123239612">
                                  <w:marLeft w:val="0"/>
                                  <w:marRight w:val="0"/>
                                  <w:marTop w:val="0"/>
                                  <w:marBottom w:val="0"/>
                                  <w:divBdr>
                                    <w:top w:val="none" w:sz="0" w:space="0" w:color="auto"/>
                                    <w:left w:val="none" w:sz="0" w:space="0" w:color="auto"/>
                                    <w:bottom w:val="none" w:sz="0" w:space="0" w:color="auto"/>
                                    <w:right w:val="none" w:sz="0" w:space="0" w:color="auto"/>
                                  </w:divBdr>
                                </w:div>
                              </w:divsChild>
                            </w:div>
                            <w:div w:id="1811095071">
                              <w:marLeft w:val="0"/>
                              <w:marRight w:val="0"/>
                              <w:marTop w:val="0"/>
                              <w:marBottom w:val="0"/>
                              <w:divBdr>
                                <w:top w:val="none" w:sz="0" w:space="0" w:color="auto"/>
                                <w:left w:val="none" w:sz="0" w:space="0" w:color="auto"/>
                                <w:bottom w:val="none" w:sz="0" w:space="0" w:color="auto"/>
                                <w:right w:val="none" w:sz="0" w:space="0" w:color="auto"/>
                              </w:divBdr>
                              <w:divsChild>
                                <w:div w:id="919212416">
                                  <w:marLeft w:val="0"/>
                                  <w:marRight w:val="0"/>
                                  <w:marTop w:val="0"/>
                                  <w:marBottom w:val="0"/>
                                  <w:divBdr>
                                    <w:top w:val="none" w:sz="0" w:space="0" w:color="auto"/>
                                    <w:left w:val="none" w:sz="0" w:space="0" w:color="auto"/>
                                    <w:bottom w:val="none" w:sz="0" w:space="0" w:color="auto"/>
                                    <w:right w:val="none" w:sz="0" w:space="0" w:color="auto"/>
                                  </w:divBdr>
                                </w:div>
                              </w:divsChild>
                            </w:div>
                            <w:div w:id="1830975440">
                              <w:marLeft w:val="0"/>
                              <w:marRight w:val="0"/>
                              <w:marTop w:val="0"/>
                              <w:marBottom w:val="0"/>
                              <w:divBdr>
                                <w:top w:val="none" w:sz="0" w:space="0" w:color="auto"/>
                                <w:left w:val="none" w:sz="0" w:space="0" w:color="auto"/>
                                <w:bottom w:val="none" w:sz="0" w:space="0" w:color="auto"/>
                                <w:right w:val="none" w:sz="0" w:space="0" w:color="auto"/>
                              </w:divBdr>
                              <w:divsChild>
                                <w:div w:id="968129734">
                                  <w:marLeft w:val="0"/>
                                  <w:marRight w:val="0"/>
                                  <w:marTop w:val="0"/>
                                  <w:marBottom w:val="0"/>
                                  <w:divBdr>
                                    <w:top w:val="none" w:sz="0" w:space="0" w:color="auto"/>
                                    <w:left w:val="none" w:sz="0" w:space="0" w:color="auto"/>
                                    <w:bottom w:val="none" w:sz="0" w:space="0" w:color="auto"/>
                                    <w:right w:val="none" w:sz="0" w:space="0" w:color="auto"/>
                                  </w:divBdr>
                                </w:div>
                              </w:divsChild>
                            </w:div>
                            <w:div w:id="1926643485">
                              <w:marLeft w:val="0"/>
                              <w:marRight w:val="0"/>
                              <w:marTop w:val="0"/>
                              <w:marBottom w:val="0"/>
                              <w:divBdr>
                                <w:top w:val="none" w:sz="0" w:space="0" w:color="auto"/>
                                <w:left w:val="none" w:sz="0" w:space="0" w:color="auto"/>
                                <w:bottom w:val="none" w:sz="0" w:space="0" w:color="auto"/>
                                <w:right w:val="none" w:sz="0" w:space="0" w:color="auto"/>
                              </w:divBdr>
                              <w:divsChild>
                                <w:div w:id="111562824">
                                  <w:marLeft w:val="0"/>
                                  <w:marRight w:val="0"/>
                                  <w:marTop w:val="0"/>
                                  <w:marBottom w:val="0"/>
                                  <w:divBdr>
                                    <w:top w:val="none" w:sz="0" w:space="0" w:color="auto"/>
                                    <w:left w:val="none" w:sz="0" w:space="0" w:color="auto"/>
                                    <w:bottom w:val="none" w:sz="0" w:space="0" w:color="auto"/>
                                    <w:right w:val="none" w:sz="0" w:space="0" w:color="auto"/>
                                  </w:divBdr>
                                </w:div>
                              </w:divsChild>
                            </w:div>
                            <w:div w:id="1955672125">
                              <w:marLeft w:val="0"/>
                              <w:marRight w:val="0"/>
                              <w:marTop w:val="0"/>
                              <w:marBottom w:val="0"/>
                              <w:divBdr>
                                <w:top w:val="none" w:sz="0" w:space="0" w:color="auto"/>
                                <w:left w:val="none" w:sz="0" w:space="0" w:color="auto"/>
                                <w:bottom w:val="none" w:sz="0" w:space="0" w:color="auto"/>
                                <w:right w:val="none" w:sz="0" w:space="0" w:color="auto"/>
                              </w:divBdr>
                              <w:divsChild>
                                <w:div w:id="284121507">
                                  <w:marLeft w:val="0"/>
                                  <w:marRight w:val="0"/>
                                  <w:marTop w:val="0"/>
                                  <w:marBottom w:val="0"/>
                                  <w:divBdr>
                                    <w:top w:val="none" w:sz="0" w:space="0" w:color="auto"/>
                                    <w:left w:val="none" w:sz="0" w:space="0" w:color="auto"/>
                                    <w:bottom w:val="none" w:sz="0" w:space="0" w:color="auto"/>
                                    <w:right w:val="none" w:sz="0" w:space="0" w:color="auto"/>
                                  </w:divBdr>
                                </w:div>
                              </w:divsChild>
                            </w:div>
                            <w:div w:id="1971668246">
                              <w:marLeft w:val="0"/>
                              <w:marRight w:val="0"/>
                              <w:marTop w:val="0"/>
                              <w:marBottom w:val="0"/>
                              <w:divBdr>
                                <w:top w:val="none" w:sz="0" w:space="0" w:color="auto"/>
                                <w:left w:val="none" w:sz="0" w:space="0" w:color="auto"/>
                                <w:bottom w:val="none" w:sz="0" w:space="0" w:color="auto"/>
                                <w:right w:val="none" w:sz="0" w:space="0" w:color="auto"/>
                              </w:divBdr>
                              <w:divsChild>
                                <w:div w:id="453132456">
                                  <w:marLeft w:val="0"/>
                                  <w:marRight w:val="0"/>
                                  <w:marTop w:val="0"/>
                                  <w:marBottom w:val="0"/>
                                  <w:divBdr>
                                    <w:top w:val="none" w:sz="0" w:space="0" w:color="auto"/>
                                    <w:left w:val="none" w:sz="0" w:space="0" w:color="auto"/>
                                    <w:bottom w:val="none" w:sz="0" w:space="0" w:color="auto"/>
                                    <w:right w:val="none" w:sz="0" w:space="0" w:color="auto"/>
                                  </w:divBdr>
                                </w:div>
                              </w:divsChild>
                            </w:div>
                            <w:div w:id="1977181206">
                              <w:marLeft w:val="0"/>
                              <w:marRight w:val="0"/>
                              <w:marTop w:val="0"/>
                              <w:marBottom w:val="0"/>
                              <w:divBdr>
                                <w:top w:val="none" w:sz="0" w:space="0" w:color="auto"/>
                                <w:left w:val="none" w:sz="0" w:space="0" w:color="auto"/>
                                <w:bottom w:val="none" w:sz="0" w:space="0" w:color="auto"/>
                                <w:right w:val="none" w:sz="0" w:space="0" w:color="auto"/>
                              </w:divBdr>
                              <w:divsChild>
                                <w:div w:id="431631973">
                                  <w:marLeft w:val="0"/>
                                  <w:marRight w:val="0"/>
                                  <w:marTop w:val="0"/>
                                  <w:marBottom w:val="0"/>
                                  <w:divBdr>
                                    <w:top w:val="none" w:sz="0" w:space="0" w:color="auto"/>
                                    <w:left w:val="none" w:sz="0" w:space="0" w:color="auto"/>
                                    <w:bottom w:val="none" w:sz="0" w:space="0" w:color="auto"/>
                                    <w:right w:val="none" w:sz="0" w:space="0" w:color="auto"/>
                                  </w:divBdr>
                                </w:div>
                              </w:divsChild>
                            </w:div>
                            <w:div w:id="1989018029">
                              <w:marLeft w:val="0"/>
                              <w:marRight w:val="0"/>
                              <w:marTop w:val="0"/>
                              <w:marBottom w:val="0"/>
                              <w:divBdr>
                                <w:top w:val="none" w:sz="0" w:space="0" w:color="auto"/>
                                <w:left w:val="none" w:sz="0" w:space="0" w:color="auto"/>
                                <w:bottom w:val="none" w:sz="0" w:space="0" w:color="auto"/>
                                <w:right w:val="none" w:sz="0" w:space="0" w:color="auto"/>
                              </w:divBdr>
                            </w:div>
                            <w:div w:id="2009751815">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625888276">
                      <w:marLeft w:val="0"/>
                      <w:marRight w:val="0"/>
                      <w:marTop w:val="0"/>
                      <w:marBottom w:val="0"/>
                      <w:divBdr>
                        <w:top w:val="none" w:sz="0" w:space="0" w:color="auto"/>
                        <w:left w:val="none" w:sz="0" w:space="0" w:color="auto"/>
                        <w:bottom w:val="none" w:sz="0" w:space="0" w:color="auto"/>
                        <w:right w:val="none" w:sz="0" w:space="0" w:color="auto"/>
                      </w:divBdr>
                    </w:div>
                    <w:div w:id="1846704410">
                      <w:marLeft w:val="0"/>
                      <w:marRight w:val="0"/>
                      <w:marTop w:val="0"/>
                      <w:marBottom w:val="0"/>
                      <w:divBdr>
                        <w:top w:val="none" w:sz="0" w:space="0" w:color="auto"/>
                        <w:left w:val="none" w:sz="0" w:space="0" w:color="auto"/>
                        <w:bottom w:val="none" w:sz="0" w:space="0" w:color="auto"/>
                        <w:right w:val="none" w:sz="0" w:space="0" w:color="auto"/>
                      </w:divBdr>
                    </w:div>
                    <w:div w:id="1856186487">
                      <w:marLeft w:val="0"/>
                      <w:marRight w:val="0"/>
                      <w:marTop w:val="0"/>
                      <w:marBottom w:val="0"/>
                      <w:divBdr>
                        <w:top w:val="none" w:sz="0" w:space="0" w:color="auto"/>
                        <w:left w:val="none" w:sz="0" w:space="0" w:color="auto"/>
                        <w:bottom w:val="none" w:sz="0" w:space="0" w:color="auto"/>
                        <w:right w:val="none" w:sz="0" w:space="0" w:color="auto"/>
                      </w:divBdr>
                    </w:div>
                    <w:div w:id="1858930338">
                      <w:marLeft w:val="0"/>
                      <w:marRight w:val="0"/>
                      <w:marTop w:val="0"/>
                      <w:marBottom w:val="0"/>
                      <w:divBdr>
                        <w:top w:val="none" w:sz="0" w:space="0" w:color="auto"/>
                        <w:left w:val="none" w:sz="0" w:space="0" w:color="auto"/>
                        <w:bottom w:val="none" w:sz="0" w:space="0" w:color="auto"/>
                        <w:right w:val="none" w:sz="0" w:space="0" w:color="auto"/>
                      </w:divBdr>
                    </w:div>
                    <w:div w:id="1874534890">
                      <w:marLeft w:val="0"/>
                      <w:marRight w:val="0"/>
                      <w:marTop w:val="0"/>
                      <w:marBottom w:val="0"/>
                      <w:divBdr>
                        <w:top w:val="none" w:sz="0" w:space="0" w:color="auto"/>
                        <w:left w:val="none" w:sz="0" w:space="0" w:color="auto"/>
                        <w:bottom w:val="none" w:sz="0" w:space="0" w:color="auto"/>
                        <w:right w:val="none" w:sz="0" w:space="0" w:color="auto"/>
                      </w:divBdr>
                    </w:div>
                    <w:div w:id="1906529700">
                      <w:marLeft w:val="0"/>
                      <w:marRight w:val="0"/>
                      <w:marTop w:val="0"/>
                      <w:marBottom w:val="0"/>
                      <w:divBdr>
                        <w:top w:val="none" w:sz="0" w:space="0" w:color="auto"/>
                        <w:left w:val="none" w:sz="0" w:space="0" w:color="auto"/>
                        <w:bottom w:val="none" w:sz="0" w:space="0" w:color="auto"/>
                        <w:right w:val="none" w:sz="0" w:space="0" w:color="auto"/>
                      </w:divBdr>
                    </w:div>
                  </w:divsChild>
                </w:div>
                <w:div w:id="1660188886">
                  <w:marLeft w:val="0"/>
                  <w:marRight w:val="0"/>
                  <w:marTop w:val="0"/>
                  <w:marBottom w:val="0"/>
                  <w:divBdr>
                    <w:top w:val="none" w:sz="0" w:space="0" w:color="auto"/>
                    <w:left w:val="none" w:sz="0" w:space="0" w:color="auto"/>
                    <w:bottom w:val="none" w:sz="0" w:space="0" w:color="auto"/>
                    <w:right w:val="none" w:sz="0" w:space="0" w:color="auto"/>
                  </w:divBdr>
                  <w:divsChild>
                    <w:div w:id="68112759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345327202">
          <w:marLeft w:val="0"/>
          <w:marRight w:val="0"/>
          <w:marTop w:val="0"/>
          <w:marBottom w:val="0"/>
          <w:divBdr>
            <w:top w:val="none" w:sz="0" w:space="0" w:color="auto"/>
            <w:left w:val="none" w:sz="0" w:space="0" w:color="auto"/>
            <w:bottom w:val="none" w:sz="0" w:space="0" w:color="auto"/>
            <w:right w:val="none" w:sz="0" w:space="0" w:color="auto"/>
          </w:divBdr>
        </w:div>
        <w:div w:id="351079646">
          <w:marLeft w:val="0"/>
          <w:marRight w:val="0"/>
          <w:marTop w:val="0"/>
          <w:marBottom w:val="0"/>
          <w:divBdr>
            <w:top w:val="none" w:sz="0" w:space="0" w:color="auto"/>
            <w:left w:val="none" w:sz="0" w:space="0" w:color="auto"/>
            <w:bottom w:val="none" w:sz="0" w:space="0" w:color="auto"/>
            <w:right w:val="none" w:sz="0" w:space="0" w:color="auto"/>
          </w:divBdr>
        </w:div>
        <w:div w:id="351080079">
          <w:marLeft w:val="0"/>
          <w:marRight w:val="0"/>
          <w:marTop w:val="0"/>
          <w:marBottom w:val="0"/>
          <w:divBdr>
            <w:top w:val="none" w:sz="0" w:space="0" w:color="auto"/>
            <w:left w:val="none" w:sz="0" w:space="0" w:color="auto"/>
            <w:bottom w:val="none" w:sz="0" w:space="0" w:color="auto"/>
            <w:right w:val="none" w:sz="0" w:space="0" w:color="auto"/>
          </w:divBdr>
        </w:div>
        <w:div w:id="376466228">
          <w:marLeft w:val="0"/>
          <w:marRight w:val="0"/>
          <w:marTop w:val="0"/>
          <w:marBottom w:val="0"/>
          <w:divBdr>
            <w:top w:val="none" w:sz="0" w:space="0" w:color="auto"/>
            <w:left w:val="none" w:sz="0" w:space="0" w:color="auto"/>
            <w:bottom w:val="none" w:sz="0" w:space="0" w:color="auto"/>
            <w:right w:val="none" w:sz="0" w:space="0" w:color="auto"/>
          </w:divBdr>
        </w:div>
        <w:div w:id="400176794">
          <w:marLeft w:val="0"/>
          <w:marRight w:val="0"/>
          <w:marTop w:val="0"/>
          <w:marBottom w:val="0"/>
          <w:divBdr>
            <w:top w:val="none" w:sz="0" w:space="0" w:color="auto"/>
            <w:left w:val="none" w:sz="0" w:space="0" w:color="auto"/>
            <w:bottom w:val="none" w:sz="0" w:space="0" w:color="auto"/>
            <w:right w:val="none" w:sz="0" w:space="0" w:color="auto"/>
          </w:divBdr>
        </w:div>
        <w:div w:id="405340893">
          <w:marLeft w:val="0"/>
          <w:marRight w:val="0"/>
          <w:marTop w:val="0"/>
          <w:marBottom w:val="0"/>
          <w:divBdr>
            <w:top w:val="none" w:sz="0" w:space="0" w:color="auto"/>
            <w:left w:val="none" w:sz="0" w:space="0" w:color="auto"/>
            <w:bottom w:val="none" w:sz="0" w:space="0" w:color="auto"/>
            <w:right w:val="none" w:sz="0" w:space="0" w:color="auto"/>
          </w:divBdr>
          <w:divsChild>
            <w:div w:id="146172309">
              <w:marLeft w:val="0"/>
              <w:marRight w:val="0"/>
              <w:marTop w:val="0"/>
              <w:marBottom w:val="0"/>
              <w:divBdr>
                <w:top w:val="none" w:sz="0" w:space="0" w:color="auto"/>
                <w:left w:val="none" w:sz="0" w:space="0" w:color="auto"/>
                <w:bottom w:val="none" w:sz="0" w:space="0" w:color="auto"/>
                <w:right w:val="none" w:sz="0" w:space="0" w:color="auto"/>
              </w:divBdr>
            </w:div>
            <w:div w:id="667826643">
              <w:marLeft w:val="0"/>
              <w:marRight w:val="0"/>
              <w:marTop w:val="0"/>
              <w:marBottom w:val="0"/>
              <w:divBdr>
                <w:top w:val="none" w:sz="0" w:space="0" w:color="auto"/>
                <w:left w:val="none" w:sz="0" w:space="0" w:color="auto"/>
                <w:bottom w:val="none" w:sz="0" w:space="0" w:color="auto"/>
                <w:right w:val="none" w:sz="0" w:space="0" w:color="auto"/>
              </w:divBdr>
            </w:div>
            <w:div w:id="1548639489">
              <w:marLeft w:val="0"/>
              <w:marRight w:val="0"/>
              <w:marTop w:val="0"/>
              <w:marBottom w:val="0"/>
              <w:divBdr>
                <w:top w:val="none" w:sz="0" w:space="0" w:color="auto"/>
                <w:left w:val="none" w:sz="0" w:space="0" w:color="auto"/>
                <w:bottom w:val="none" w:sz="0" w:space="0" w:color="auto"/>
                <w:right w:val="none" w:sz="0" w:space="0" w:color="auto"/>
              </w:divBdr>
            </w:div>
            <w:div w:id="1584072561">
              <w:marLeft w:val="0"/>
              <w:marRight w:val="0"/>
              <w:marTop w:val="0"/>
              <w:marBottom w:val="0"/>
              <w:divBdr>
                <w:top w:val="none" w:sz="0" w:space="0" w:color="auto"/>
                <w:left w:val="none" w:sz="0" w:space="0" w:color="auto"/>
                <w:bottom w:val="none" w:sz="0" w:space="0" w:color="auto"/>
                <w:right w:val="none" w:sz="0" w:space="0" w:color="auto"/>
              </w:divBdr>
            </w:div>
          </w:divsChild>
        </w:div>
        <w:div w:id="405810279">
          <w:marLeft w:val="0"/>
          <w:marRight w:val="0"/>
          <w:marTop w:val="0"/>
          <w:marBottom w:val="0"/>
          <w:divBdr>
            <w:top w:val="none" w:sz="0" w:space="0" w:color="auto"/>
            <w:left w:val="none" w:sz="0" w:space="0" w:color="auto"/>
            <w:bottom w:val="none" w:sz="0" w:space="0" w:color="auto"/>
            <w:right w:val="none" w:sz="0" w:space="0" w:color="auto"/>
          </w:divBdr>
        </w:div>
        <w:div w:id="423307347">
          <w:marLeft w:val="0"/>
          <w:marRight w:val="0"/>
          <w:marTop w:val="0"/>
          <w:marBottom w:val="0"/>
          <w:divBdr>
            <w:top w:val="none" w:sz="0" w:space="0" w:color="auto"/>
            <w:left w:val="none" w:sz="0" w:space="0" w:color="auto"/>
            <w:bottom w:val="none" w:sz="0" w:space="0" w:color="auto"/>
            <w:right w:val="none" w:sz="0" w:space="0" w:color="auto"/>
          </w:divBdr>
          <w:divsChild>
            <w:div w:id="412970497">
              <w:marLeft w:val="0"/>
              <w:marRight w:val="0"/>
              <w:marTop w:val="0"/>
              <w:marBottom w:val="0"/>
              <w:divBdr>
                <w:top w:val="none" w:sz="0" w:space="0" w:color="auto"/>
                <w:left w:val="none" w:sz="0" w:space="0" w:color="auto"/>
                <w:bottom w:val="none" w:sz="0" w:space="0" w:color="auto"/>
                <w:right w:val="none" w:sz="0" w:space="0" w:color="auto"/>
              </w:divBdr>
            </w:div>
            <w:div w:id="1066878471">
              <w:marLeft w:val="0"/>
              <w:marRight w:val="0"/>
              <w:marTop w:val="0"/>
              <w:marBottom w:val="0"/>
              <w:divBdr>
                <w:top w:val="none" w:sz="0" w:space="0" w:color="auto"/>
                <w:left w:val="none" w:sz="0" w:space="0" w:color="auto"/>
                <w:bottom w:val="none" w:sz="0" w:space="0" w:color="auto"/>
                <w:right w:val="none" w:sz="0" w:space="0" w:color="auto"/>
              </w:divBdr>
            </w:div>
          </w:divsChild>
        </w:div>
        <w:div w:id="456489124">
          <w:marLeft w:val="0"/>
          <w:marRight w:val="0"/>
          <w:marTop w:val="0"/>
          <w:marBottom w:val="0"/>
          <w:divBdr>
            <w:top w:val="none" w:sz="0" w:space="0" w:color="auto"/>
            <w:left w:val="none" w:sz="0" w:space="0" w:color="auto"/>
            <w:bottom w:val="none" w:sz="0" w:space="0" w:color="auto"/>
            <w:right w:val="none" w:sz="0" w:space="0" w:color="auto"/>
          </w:divBdr>
          <w:divsChild>
            <w:div w:id="1044134450">
              <w:marLeft w:val="0"/>
              <w:marRight w:val="0"/>
              <w:marTop w:val="30"/>
              <w:marBottom w:val="30"/>
              <w:divBdr>
                <w:top w:val="none" w:sz="0" w:space="0" w:color="auto"/>
                <w:left w:val="none" w:sz="0" w:space="0" w:color="auto"/>
                <w:bottom w:val="none" w:sz="0" w:space="0" w:color="auto"/>
                <w:right w:val="none" w:sz="0" w:space="0" w:color="auto"/>
              </w:divBdr>
              <w:divsChild>
                <w:div w:id="98450546">
                  <w:marLeft w:val="0"/>
                  <w:marRight w:val="0"/>
                  <w:marTop w:val="0"/>
                  <w:marBottom w:val="0"/>
                  <w:divBdr>
                    <w:top w:val="none" w:sz="0" w:space="0" w:color="auto"/>
                    <w:left w:val="none" w:sz="0" w:space="0" w:color="auto"/>
                    <w:bottom w:val="none" w:sz="0" w:space="0" w:color="auto"/>
                    <w:right w:val="none" w:sz="0" w:space="0" w:color="auto"/>
                  </w:divBdr>
                  <w:divsChild>
                    <w:div w:id="333186602">
                      <w:marLeft w:val="0"/>
                      <w:marRight w:val="0"/>
                      <w:marTop w:val="0"/>
                      <w:marBottom w:val="0"/>
                      <w:divBdr>
                        <w:top w:val="none" w:sz="0" w:space="0" w:color="auto"/>
                        <w:left w:val="none" w:sz="0" w:space="0" w:color="auto"/>
                        <w:bottom w:val="none" w:sz="0" w:space="0" w:color="auto"/>
                        <w:right w:val="none" w:sz="0" w:space="0" w:color="auto"/>
                      </w:divBdr>
                    </w:div>
                    <w:div w:id="1731225918">
                      <w:marLeft w:val="0"/>
                      <w:marRight w:val="0"/>
                      <w:marTop w:val="0"/>
                      <w:marBottom w:val="0"/>
                      <w:divBdr>
                        <w:top w:val="none" w:sz="0" w:space="0" w:color="auto"/>
                        <w:left w:val="none" w:sz="0" w:space="0" w:color="auto"/>
                        <w:bottom w:val="none" w:sz="0" w:space="0" w:color="auto"/>
                        <w:right w:val="none" w:sz="0" w:space="0" w:color="auto"/>
                      </w:divBdr>
                    </w:div>
                    <w:div w:id="1927959020">
                      <w:marLeft w:val="0"/>
                      <w:marRight w:val="0"/>
                      <w:marTop w:val="0"/>
                      <w:marBottom w:val="0"/>
                      <w:divBdr>
                        <w:top w:val="none" w:sz="0" w:space="0" w:color="auto"/>
                        <w:left w:val="none" w:sz="0" w:space="0" w:color="auto"/>
                        <w:bottom w:val="none" w:sz="0" w:space="0" w:color="auto"/>
                        <w:right w:val="none" w:sz="0" w:space="0" w:color="auto"/>
                      </w:divBdr>
                    </w:div>
                  </w:divsChild>
                </w:div>
                <w:div w:id="1214001450">
                  <w:marLeft w:val="0"/>
                  <w:marRight w:val="0"/>
                  <w:marTop w:val="0"/>
                  <w:marBottom w:val="0"/>
                  <w:divBdr>
                    <w:top w:val="none" w:sz="0" w:space="0" w:color="auto"/>
                    <w:left w:val="none" w:sz="0" w:space="0" w:color="auto"/>
                    <w:bottom w:val="none" w:sz="0" w:space="0" w:color="auto"/>
                    <w:right w:val="none" w:sz="0" w:space="0" w:color="auto"/>
                  </w:divBdr>
                  <w:divsChild>
                    <w:div w:id="693464381">
                      <w:marLeft w:val="0"/>
                      <w:marRight w:val="0"/>
                      <w:marTop w:val="0"/>
                      <w:marBottom w:val="0"/>
                      <w:divBdr>
                        <w:top w:val="none" w:sz="0" w:space="0" w:color="auto"/>
                        <w:left w:val="none" w:sz="0" w:space="0" w:color="auto"/>
                        <w:bottom w:val="none" w:sz="0" w:space="0" w:color="auto"/>
                        <w:right w:val="none" w:sz="0" w:space="0" w:color="auto"/>
                      </w:divBdr>
                    </w:div>
                    <w:div w:id="1239904342">
                      <w:marLeft w:val="0"/>
                      <w:marRight w:val="0"/>
                      <w:marTop w:val="0"/>
                      <w:marBottom w:val="0"/>
                      <w:divBdr>
                        <w:top w:val="none" w:sz="0" w:space="0" w:color="auto"/>
                        <w:left w:val="none" w:sz="0" w:space="0" w:color="auto"/>
                        <w:bottom w:val="none" w:sz="0" w:space="0" w:color="auto"/>
                        <w:right w:val="none" w:sz="0" w:space="0" w:color="auto"/>
                      </w:divBdr>
                    </w:div>
                    <w:div w:id="1731734216">
                      <w:marLeft w:val="0"/>
                      <w:marRight w:val="0"/>
                      <w:marTop w:val="0"/>
                      <w:marBottom w:val="0"/>
                      <w:divBdr>
                        <w:top w:val="none" w:sz="0" w:space="0" w:color="auto"/>
                        <w:left w:val="none" w:sz="0" w:space="0" w:color="auto"/>
                        <w:bottom w:val="none" w:sz="0" w:space="0" w:color="auto"/>
                        <w:right w:val="none" w:sz="0" w:space="0" w:color="auto"/>
                      </w:divBdr>
                    </w:div>
                  </w:divsChild>
                </w:div>
                <w:div w:id="1466772405">
                  <w:marLeft w:val="0"/>
                  <w:marRight w:val="0"/>
                  <w:marTop w:val="0"/>
                  <w:marBottom w:val="0"/>
                  <w:divBdr>
                    <w:top w:val="none" w:sz="0" w:space="0" w:color="auto"/>
                    <w:left w:val="none" w:sz="0" w:space="0" w:color="auto"/>
                    <w:bottom w:val="none" w:sz="0" w:space="0" w:color="auto"/>
                    <w:right w:val="none" w:sz="0" w:space="0" w:color="auto"/>
                  </w:divBdr>
                  <w:divsChild>
                    <w:div w:id="552473146">
                      <w:marLeft w:val="0"/>
                      <w:marRight w:val="0"/>
                      <w:marTop w:val="0"/>
                      <w:marBottom w:val="0"/>
                      <w:divBdr>
                        <w:top w:val="none" w:sz="0" w:space="0" w:color="auto"/>
                        <w:left w:val="none" w:sz="0" w:space="0" w:color="auto"/>
                        <w:bottom w:val="none" w:sz="0" w:space="0" w:color="auto"/>
                        <w:right w:val="none" w:sz="0" w:space="0" w:color="auto"/>
                      </w:divBdr>
                    </w:div>
                  </w:divsChild>
                </w:div>
                <w:div w:id="1666742321">
                  <w:marLeft w:val="0"/>
                  <w:marRight w:val="0"/>
                  <w:marTop w:val="0"/>
                  <w:marBottom w:val="0"/>
                  <w:divBdr>
                    <w:top w:val="none" w:sz="0" w:space="0" w:color="auto"/>
                    <w:left w:val="none" w:sz="0" w:space="0" w:color="auto"/>
                    <w:bottom w:val="none" w:sz="0" w:space="0" w:color="auto"/>
                    <w:right w:val="none" w:sz="0" w:space="0" w:color="auto"/>
                  </w:divBdr>
                  <w:divsChild>
                    <w:div w:id="1477143085">
                      <w:marLeft w:val="0"/>
                      <w:marRight w:val="0"/>
                      <w:marTop w:val="0"/>
                      <w:marBottom w:val="0"/>
                      <w:divBdr>
                        <w:top w:val="none" w:sz="0" w:space="0" w:color="auto"/>
                        <w:left w:val="none" w:sz="0" w:space="0" w:color="auto"/>
                        <w:bottom w:val="none" w:sz="0" w:space="0" w:color="auto"/>
                        <w:right w:val="none" w:sz="0" w:space="0" w:color="auto"/>
                      </w:divBdr>
                    </w:div>
                    <w:div w:id="1547251438">
                      <w:marLeft w:val="0"/>
                      <w:marRight w:val="0"/>
                      <w:marTop w:val="0"/>
                      <w:marBottom w:val="0"/>
                      <w:divBdr>
                        <w:top w:val="none" w:sz="0" w:space="0" w:color="auto"/>
                        <w:left w:val="none" w:sz="0" w:space="0" w:color="auto"/>
                        <w:bottom w:val="none" w:sz="0" w:space="0" w:color="auto"/>
                        <w:right w:val="none" w:sz="0" w:space="0" w:color="auto"/>
                      </w:divBdr>
                    </w:div>
                  </w:divsChild>
                </w:div>
                <w:div w:id="1986276128">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465467744">
          <w:marLeft w:val="0"/>
          <w:marRight w:val="0"/>
          <w:marTop w:val="0"/>
          <w:marBottom w:val="0"/>
          <w:divBdr>
            <w:top w:val="none" w:sz="0" w:space="0" w:color="auto"/>
            <w:left w:val="none" w:sz="0" w:space="0" w:color="auto"/>
            <w:bottom w:val="none" w:sz="0" w:space="0" w:color="auto"/>
            <w:right w:val="none" w:sz="0" w:space="0" w:color="auto"/>
          </w:divBdr>
        </w:div>
        <w:div w:id="487328915">
          <w:marLeft w:val="0"/>
          <w:marRight w:val="0"/>
          <w:marTop w:val="0"/>
          <w:marBottom w:val="0"/>
          <w:divBdr>
            <w:top w:val="none" w:sz="0" w:space="0" w:color="auto"/>
            <w:left w:val="none" w:sz="0" w:space="0" w:color="auto"/>
            <w:bottom w:val="none" w:sz="0" w:space="0" w:color="auto"/>
            <w:right w:val="none" w:sz="0" w:space="0" w:color="auto"/>
          </w:divBdr>
          <w:divsChild>
            <w:div w:id="382559129">
              <w:marLeft w:val="0"/>
              <w:marRight w:val="0"/>
              <w:marTop w:val="30"/>
              <w:marBottom w:val="30"/>
              <w:divBdr>
                <w:top w:val="none" w:sz="0" w:space="0" w:color="auto"/>
                <w:left w:val="none" w:sz="0" w:space="0" w:color="auto"/>
                <w:bottom w:val="none" w:sz="0" w:space="0" w:color="auto"/>
                <w:right w:val="none" w:sz="0" w:space="0" w:color="auto"/>
              </w:divBdr>
              <w:divsChild>
                <w:div w:id="83035475">
                  <w:marLeft w:val="0"/>
                  <w:marRight w:val="0"/>
                  <w:marTop w:val="0"/>
                  <w:marBottom w:val="0"/>
                  <w:divBdr>
                    <w:top w:val="none" w:sz="0" w:space="0" w:color="auto"/>
                    <w:left w:val="none" w:sz="0" w:space="0" w:color="auto"/>
                    <w:bottom w:val="none" w:sz="0" w:space="0" w:color="auto"/>
                    <w:right w:val="none" w:sz="0" w:space="0" w:color="auto"/>
                  </w:divBdr>
                  <w:divsChild>
                    <w:div w:id="1961644358">
                      <w:marLeft w:val="0"/>
                      <w:marRight w:val="0"/>
                      <w:marTop w:val="0"/>
                      <w:marBottom w:val="0"/>
                      <w:divBdr>
                        <w:top w:val="none" w:sz="0" w:space="0" w:color="auto"/>
                        <w:left w:val="none" w:sz="0" w:space="0" w:color="auto"/>
                        <w:bottom w:val="none" w:sz="0" w:space="0" w:color="auto"/>
                        <w:right w:val="none" w:sz="0" w:space="0" w:color="auto"/>
                      </w:divBdr>
                    </w:div>
                  </w:divsChild>
                </w:div>
                <w:div w:id="149949721">
                  <w:marLeft w:val="0"/>
                  <w:marRight w:val="0"/>
                  <w:marTop w:val="0"/>
                  <w:marBottom w:val="0"/>
                  <w:divBdr>
                    <w:top w:val="none" w:sz="0" w:space="0" w:color="auto"/>
                    <w:left w:val="none" w:sz="0" w:space="0" w:color="auto"/>
                    <w:bottom w:val="none" w:sz="0" w:space="0" w:color="auto"/>
                    <w:right w:val="none" w:sz="0" w:space="0" w:color="auto"/>
                  </w:divBdr>
                  <w:divsChild>
                    <w:div w:id="424964978">
                      <w:marLeft w:val="0"/>
                      <w:marRight w:val="0"/>
                      <w:marTop w:val="0"/>
                      <w:marBottom w:val="0"/>
                      <w:divBdr>
                        <w:top w:val="none" w:sz="0" w:space="0" w:color="auto"/>
                        <w:left w:val="none" w:sz="0" w:space="0" w:color="auto"/>
                        <w:bottom w:val="none" w:sz="0" w:space="0" w:color="auto"/>
                        <w:right w:val="none" w:sz="0" w:space="0" w:color="auto"/>
                      </w:divBdr>
                    </w:div>
                  </w:divsChild>
                </w:div>
                <w:div w:id="156500349">
                  <w:marLeft w:val="0"/>
                  <w:marRight w:val="0"/>
                  <w:marTop w:val="0"/>
                  <w:marBottom w:val="0"/>
                  <w:divBdr>
                    <w:top w:val="none" w:sz="0" w:space="0" w:color="auto"/>
                    <w:left w:val="none" w:sz="0" w:space="0" w:color="auto"/>
                    <w:bottom w:val="none" w:sz="0" w:space="0" w:color="auto"/>
                    <w:right w:val="none" w:sz="0" w:space="0" w:color="auto"/>
                  </w:divBdr>
                  <w:divsChild>
                    <w:div w:id="1579167234">
                      <w:marLeft w:val="0"/>
                      <w:marRight w:val="0"/>
                      <w:marTop w:val="0"/>
                      <w:marBottom w:val="0"/>
                      <w:divBdr>
                        <w:top w:val="none" w:sz="0" w:space="0" w:color="auto"/>
                        <w:left w:val="none" w:sz="0" w:space="0" w:color="auto"/>
                        <w:bottom w:val="none" w:sz="0" w:space="0" w:color="auto"/>
                        <w:right w:val="none" w:sz="0" w:space="0" w:color="auto"/>
                      </w:divBdr>
                    </w:div>
                  </w:divsChild>
                </w:div>
                <w:div w:id="306323002">
                  <w:marLeft w:val="0"/>
                  <w:marRight w:val="0"/>
                  <w:marTop w:val="0"/>
                  <w:marBottom w:val="0"/>
                  <w:divBdr>
                    <w:top w:val="none" w:sz="0" w:space="0" w:color="auto"/>
                    <w:left w:val="none" w:sz="0" w:space="0" w:color="auto"/>
                    <w:bottom w:val="none" w:sz="0" w:space="0" w:color="auto"/>
                    <w:right w:val="none" w:sz="0" w:space="0" w:color="auto"/>
                  </w:divBdr>
                  <w:divsChild>
                    <w:div w:id="1091853826">
                      <w:marLeft w:val="0"/>
                      <w:marRight w:val="0"/>
                      <w:marTop w:val="0"/>
                      <w:marBottom w:val="0"/>
                      <w:divBdr>
                        <w:top w:val="none" w:sz="0" w:space="0" w:color="auto"/>
                        <w:left w:val="none" w:sz="0" w:space="0" w:color="auto"/>
                        <w:bottom w:val="none" w:sz="0" w:space="0" w:color="auto"/>
                        <w:right w:val="none" w:sz="0" w:space="0" w:color="auto"/>
                      </w:divBdr>
                    </w:div>
                  </w:divsChild>
                </w:div>
                <w:div w:id="529072793">
                  <w:marLeft w:val="0"/>
                  <w:marRight w:val="0"/>
                  <w:marTop w:val="0"/>
                  <w:marBottom w:val="0"/>
                  <w:divBdr>
                    <w:top w:val="none" w:sz="0" w:space="0" w:color="auto"/>
                    <w:left w:val="none" w:sz="0" w:space="0" w:color="auto"/>
                    <w:bottom w:val="none" w:sz="0" w:space="0" w:color="auto"/>
                    <w:right w:val="none" w:sz="0" w:space="0" w:color="auto"/>
                  </w:divBdr>
                  <w:divsChild>
                    <w:div w:id="132410139">
                      <w:marLeft w:val="0"/>
                      <w:marRight w:val="0"/>
                      <w:marTop w:val="0"/>
                      <w:marBottom w:val="0"/>
                      <w:divBdr>
                        <w:top w:val="none" w:sz="0" w:space="0" w:color="auto"/>
                        <w:left w:val="none" w:sz="0" w:space="0" w:color="auto"/>
                        <w:bottom w:val="none" w:sz="0" w:space="0" w:color="auto"/>
                        <w:right w:val="none" w:sz="0" w:space="0" w:color="auto"/>
                      </w:divBdr>
                    </w:div>
                  </w:divsChild>
                </w:div>
                <w:div w:id="565838828">
                  <w:marLeft w:val="0"/>
                  <w:marRight w:val="0"/>
                  <w:marTop w:val="0"/>
                  <w:marBottom w:val="0"/>
                  <w:divBdr>
                    <w:top w:val="none" w:sz="0" w:space="0" w:color="auto"/>
                    <w:left w:val="none" w:sz="0" w:space="0" w:color="auto"/>
                    <w:bottom w:val="none" w:sz="0" w:space="0" w:color="auto"/>
                    <w:right w:val="none" w:sz="0" w:space="0" w:color="auto"/>
                  </w:divBdr>
                  <w:divsChild>
                    <w:div w:id="1855804740">
                      <w:marLeft w:val="0"/>
                      <w:marRight w:val="0"/>
                      <w:marTop w:val="0"/>
                      <w:marBottom w:val="0"/>
                      <w:divBdr>
                        <w:top w:val="none" w:sz="0" w:space="0" w:color="auto"/>
                        <w:left w:val="none" w:sz="0" w:space="0" w:color="auto"/>
                        <w:bottom w:val="none" w:sz="0" w:space="0" w:color="auto"/>
                        <w:right w:val="none" w:sz="0" w:space="0" w:color="auto"/>
                      </w:divBdr>
                    </w:div>
                  </w:divsChild>
                </w:div>
                <w:div w:id="569119485">
                  <w:marLeft w:val="0"/>
                  <w:marRight w:val="0"/>
                  <w:marTop w:val="0"/>
                  <w:marBottom w:val="0"/>
                  <w:divBdr>
                    <w:top w:val="none" w:sz="0" w:space="0" w:color="auto"/>
                    <w:left w:val="none" w:sz="0" w:space="0" w:color="auto"/>
                    <w:bottom w:val="none" w:sz="0" w:space="0" w:color="auto"/>
                    <w:right w:val="none" w:sz="0" w:space="0" w:color="auto"/>
                  </w:divBdr>
                  <w:divsChild>
                    <w:div w:id="921254133">
                      <w:marLeft w:val="0"/>
                      <w:marRight w:val="0"/>
                      <w:marTop w:val="0"/>
                      <w:marBottom w:val="0"/>
                      <w:divBdr>
                        <w:top w:val="none" w:sz="0" w:space="0" w:color="auto"/>
                        <w:left w:val="none" w:sz="0" w:space="0" w:color="auto"/>
                        <w:bottom w:val="none" w:sz="0" w:space="0" w:color="auto"/>
                        <w:right w:val="none" w:sz="0" w:space="0" w:color="auto"/>
                      </w:divBdr>
                    </w:div>
                  </w:divsChild>
                </w:div>
                <w:div w:id="584261257">
                  <w:marLeft w:val="0"/>
                  <w:marRight w:val="0"/>
                  <w:marTop w:val="0"/>
                  <w:marBottom w:val="0"/>
                  <w:divBdr>
                    <w:top w:val="none" w:sz="0" w:space="0" w:color="auto"/>
                    <w:left w:val="none" w:sz="0" w:space="0" w:color="auto"/>
                    <w:bottom w:val="none" w:sz="0" w:space="0" w:color="auto"/>
                    <w:right w:val="none" w:sz="0" w:space="0" w:color="auto"/>
                  </w:divBdr>
                  <w:divsChild>
                    <w:div w:id="493033144">
                      <w:marLeft w:val="0"/>
                      <w:marRight w:val="0"/>
                      <w:marTop w:val="0"/>
                      <w:marBottom w:val="0"/>
                      <w:divBdr>
                        <w:top w:val="none" w:sz="0" w:space="0" w:color="auto"/>
                        <w:left w:val="none" w:sz="0" w:space="0" w:color="auto"/>
                        <w:bottom w:val="none" w:sz="0" w:space="0" w:color="auto"/>
                        <w:right w:val="none" w:sz="0" w:space="0" w:color="auto"/>
                      </w:divBdr>
                    </w:div>
                  </w:divsChild>
                </w:div>
                <w:div w:id="786386466">
                  <w:marLeft w:val="0"/>
                  <w:marRight w:val="0"/>
                  <w:marTop w:val="0"/>
                  <w:marBottom w:val="0"/>
                  <w:divBdr>
                    <w:top w:val="none" w:sz="0" w:space="0" w:color="auto"/>
                    <w:left w:val="none" w:sz="0" w:space="0" w:color="auto"/>
                    <w:bottom w:val="none" w:sz="0" w:space="0" w:color="auto"/>
                    <w:right w:val="none" w:sz="0" w:space="0" w:color="auto"/>
                  </w:divBdr>
                  <w:divsChild>
                    <w:div w:id="78908748">
                      <w:marLeft w:val="0"/>
                      <w:marRight w:val="0"/>
                      <w:marTop w:val="0"/>
                      <w:marBottom w:val="0"/>
                      <w:divBdr>
                        <w:top w:val="none" w:sz="0" w:space="0" w:color="auto"/>
                        <w:left w:val="none" w:sz="0" w:space="0" w:color="auto"/>
                        <w:bottom w:val="none" w:sz="0" w:space="0" w:color="auto"/>
                        <w:right w:val="none" w:sz="0" w:space="0" w:color="auto"/>
                      </w:divBdr>
                    </w:div>
                  </w:divsChild>
                </w:div>
                <w:div w:id="805126733">
                  <w:marLeft w:val="0"/>
                  <w:marRight w:val="0"/>
                  <w:marTop w:val="0"/>
                  <w:marBottom w:val="0"/>
                  <w:divBdr>
                    <w:top w:val="none" w:sz="0" w:space="0" w:color="auto"/>
                    <w:left w:val="none" w:sz="0" w:space="0" w:color="auto"/>
                    <w:bottom w:val="none" w:sz="0" w:space="0" w:color="auto"/>
                    <w:right w:val="none" w:sz="0" w:space="0" w:color="auto"/>
                  </w:divBdr>
                  <w:divsChild>
                    <w:div w:id="142623046">
                      <w:marLeft w:val="0"/>
                      <w:marRight w:val="0"/>
                      <w:marTop w:val="0"/>
                      <w:marBottom w:val="0"/>
                      <w:divBdr>
                        <w:top w:val="none" w:sz="0" w:space="0" w:color="auto"/>
                        <w:left w:val="none" w:sz="0" w:space="0" w:color="auto"/>
                        <w:bottom w:val="none" w:sz="0" w:space="0" w:color="auto"/>
                        <w:right w:val="none" w:sz="0" w:space="0" w:color="auto"/>
                      </w:divBdr>
                    </w:div>
                  </w:divsChild>
                </w:div>
                <w:div w:id="806238600">
                  <w:marLeft w:val="0"/>
                  <w:marRight w:val="0"/>
                  <w:marTop w:val="0"/>
                  <w:marBottom w:val="0"/>
                  <w:divBdr>
                    <w:top w:val="none" w:sz="0" w:space="0" w:color="auto"/>
                    <w:left w:val="none" w:sz="0" w:space="0" w:color="auto"/>
                    <w:bottom w:val="none" w:sz="0" w:space="0" w:color="auto"/>
                    <w:right w:val="none" w:sz="0" w:space="0" w:color="auto"/>
                  </w:divBdr>
                  <w:divsChild>
                    <w:div w:id="601378309">
                      <w:marLeft w:val="0"/>
                      <w:marRight w:val="0"/>
                      <w:marTop w:val="0"/>
                      <w:marBottom w:val="0"/>
                      <w:divBdr>
                        <w:top w:val="none" w:sz="0" w:space="0" w:color="auto"/>
                        <w:left w:val="none" w:sz="0" w:space="0" w:color="auto"/>
                        <w:bottom w:val="none" w:sz="0" w:space="0" w:color="auto"/>
                        <w:right w:val="none" w:sz="0" w:space="0" w:color="auto"/>
                      </w:divBdr>
                    </w:div>
                  </w:divsChild>
                </w:div>
                <w:div w:id="994530607">
                  <w:marLeft w:val="0"/>
                  <w:marRight w:val="0"/>
                  <w:marTop w:val="0"/>
                  <w:marBottom w:val="0"/>
                  <w:divBdr>
                    <w:top w:val="none" w:sz="0" w:space="0" w:color="auto"/>
                    <w:left w:val="none" w:sz="0" w:space="0" w:color="auto"/>
                    <w:bottom w:val="none" w:sz="0" w:space="0" w:color="auto"/>
                    <w:right w:val="none" w:sz="0" w:space="0" w:color="auto"/>
                  </w:divBdr>
                  <w:divsChild>
                    <w:div w:id="539516976">
                      <w:marLeft w:val="0"/>
                      <w:marRight w:val="0"/>
                      <w:marTop w:val="0"/>
                      <w:marBottom w:val="0"/>
                      <w:divBdr>
                        <w:top w:val="none" w:sz="0" w:space="0" w:color="auto"/>
                        <w:left w:val="none" w:sz="0" w:space="0" w:color="auto"/>
                        <w:bottom w:val="none" w:sz="0" w:space="0" w:color="auto"/>
                        <w:right w:val="none" w:sz="0" w:space="0" w:color="auto"/>
                      </w:divBdr>
                    </w:div>
                  </w:divsChild>
                </w:div>
                <w:div w:id="1098064185">
                  <w:marLeft w:val="0"/>
                  <w:marRight w:val="0"/>
                  <w:marTop w:val="0"/>
                  <w:marBottom w:val="0"/>
                  <w:divBdr>
                    <w:top w:val="none" w:sz="0" w:space="0" w:color="auto"/>
                    <w:left w:val="none" w:sz="0" w:space="0" w:color="auto"/>
                    <w:bottom w:val="none" w:sz="0" w:space="0" w:color="auto"/>
                    <w:right w:val="none" w:sz="0" w:space="0" w:color="auto"/>
                  </w:divBdr>
                  <w:divsChild>
                    <w:div w:id="343939189">
                      <w:marLeft w:val="0"/>
                      <w:marRight w:val="0"/>
                      <w:marTop w:val="0"/>
                      <w:marBottom w:val="0"/>
                      <w:divBdr>
                        <w:top w:val="none" w:sz="0" w:space="0" w:color="auto"/>
                        <w:left w:val="none" w:sz="0" w:space="0" w:color="auto"/>
                        <w:bottom w:val="none" w:sz="0" w:space="0" w:color="auto"/>
                        <w:right w:val="none" w:sz="0" w:space="0" w:color="auto"/>
                      </w:divBdr>
                    </w:div>
                  </w:divsChild>
                </w:div>
                <w:div w:id="1337996108">
                  <w:marLeft w:val="0"/>
                  <w:marRight w:val="0"/>
                  <w:marTop w:val="0"/>
                  <w:marBottom w:val="0"/>
                  <w:divBdr>
                    <w:top w:val="none" w:sz="0" w:space="0" w:color="auto"/>
                    <w:left w:val="none" w:sz="0" w:space="0" w:color="auto"/>
                    <w:bottom w:val="none" w:sz="0" w:space="0" w:color="auto"/>
                    <w:right w:val="none" w:sz="0" w:space="0" w:color="auto"/>
                  </w:divBdr>
                  <w:divsChild>
                    <w:div w:id="516970424">
                      <w:marLeft w:val="0"/>
                      <w:marRight w:val="0"/>
                      <w:marTop w:val="0"/>
                      <w:marBottom w:val="0"/>
                      <w:divBdr>
                        <w:top w:val="none" w:sz="0" w:space="0" w:color="auto"/>
                        <w:left w:val="none" w:sz="0" w:space="0" w:color="auto"/>
                        <w:bottom w:val="none" w:sz="0" w:space="0" w:color="auto"/>
                        <w:right w:val="none" w:sz="0" w:space="0" w:color="auto"/>
                      </w:divBdr>
                    </w:div>
                  </w:divsChild>
                </w:div>
                <w:div w:id="1382246130">
                  <w:marLeft w:val="0"/>
                  <w:marRight w:val="0"/>
                  <w:marTop w:val="0"/>
                  <w:marBottom w:val="0"/>
                  <w:divBdr>
                    <w:top w:val="none" w:sz="0" w:space="0" w:color="auto"/>
                    <w:left w:val="none" w:sz="0" w:space="0" w:color="auto"/>
                    <w:bottom w:val="none" w:sz="0" w:space="0" w:color="auto"/>
                    <w:right w:val="none" w:sz="0" w:space="0" w:color="auto"/>
                  </w:divBdr>
                  <w:divsChild>
                    <w:div w:id="1913464720">
                      <w:marLeft w:val="0"/>
                      <w:marRight w:val="0"/>
                      <w:marTop w:val="0"/>
                      <w:marBottom w:val="0"/>
                      <w:divBdr>
                        <w:top w:val="none" w:sz="0" w:space="0" w:color="auto"/>
                        <w:left w:val="none" w:sz="0" w:space="0" w:color="auto"/>
                        <w:bottom w:val="none" w:sz="0" w:space="0" w:color="auto"/>
                        <w:right w:val="none" w:sz="0" w:space="0" w:color="auto"/>
                      </w:divBdr>
                    </w:div>
                  </w:divsChild>
                </w:div>
                <w:div w:id="1508405848">
                  <w:marLeft w:val="0"/>
                  <w:marRight w:val="0"/>
                  <w:marTop w:val="0"/>
                  <w:marBottom w:val="0"/>
                  <w:divBdr>
                    <w:top w:val="none" w:sz="0" w:space="0" w:color="auto"/>
                    <w:left w:val="none" w:sz="0" w:space="0" w:color="auto"/>
                    <w:bottom w:val="none" w:sz="0" w:space="0" w:color="auto"/>
                    <w:right w:val="none" w:sz="0" w:space="0" w:color="auto"/>
                  </w:divBdr>
                  <w:divsChild>
                    <w:div w:id="75053706">
                      <w:marLeft w:val="0"/>
                      <w:marRight w:val="0"/>
                      <w:marTop w:val="0"/>
                      <w:marBottom w:val="0"/>
                      <w:divBdr>
                        <w:top w:val="none" w:sz="0" w:space="0" w:color="auto"/>
                        <w:left w:val="none" w:sz="0" w:space="0" w:color="auto"/>
                        <w:bottom w:val="none" w:sz="0" w:space="0" w:color="auto"/>
                        <w:right w:val="none" w:sz="0" w:space="0" w:color="auto"/>
                      </w:divBdr>
                    </w:div>
                  </w:divsChild>
                </w:div>
                <w:div w:id="1605378320">
                  <w:marLeft w:val="0"/>
                  <w:marRight w:val="0"/>
                  <w:marTop w:val="0"/>
                  <w:marBottom w:val="0"/>
                  <w:divBdr>
                    <w:top w:val="none" w:sz="0" w:space="0" w:color="auto"/>
                    <w:left w:val="none" w:sz="0" w:space="0" w:color="auto"/>
                    <w:bottom w:val="none" w:sz="0" w:space="0" w:color="auto"/>
                    <w:right w:val="none" w:sz="0" w:space="0" w:color="auto"/>
                  </w:divBdr>
                  <w:divsChild>
                    <w:div w:id="964701129">
                      <w:marLeft w:val="0"/>
                      <w:marRight w:val="0"/>
                      <w:marTop w:val="0"/>
                      <w:marBottom w:val="0"/>
                      <w:divBdr>
                        <w:top w:val="none" w:sz="0" w:space="0" w:color="auto"/>
                        <w:left w:val="none" w:sz="0" w:space="0" w:color="auto"/>
                        <w:bottom w:val="none" w:sz="0" w:space="0" w:color="auto"/>
                        <w:right w:val="none" w:sz="0" w:space="0" w:color="auto"/>
                      </w:divBdr>
                    </w:div>
                  </w:divsChild>
                </w:div>
                <w:div w:id="1658223104">
                  <w:marLeft w:val="0"/>
                  <w:marRight w:val="0"/>
                  <w:marTop w:val="0"/>
                  <w:marBottom w:val="0"/>
                  <w:divBdr>
                    <w:top w:val="none" w:sz="0" w:space="0" w:color="auto"/>
                    <w:left w:val="none" w:sz="0" w:space="0" w:color="auto"/>
                    <w:bottom w:val="none" w:sz="0" w:space="0" w:color="auto"/>
                    <w:right w:val="none" w:sz="0" w:space="0" w:color="auto"/>
                  </w:divBdr>
                  <w:divsChild>
                    <w:div w:id="1423644769">
                      <w:marLeft w:val="0"/>
                      <w:marRight w:val="0"/>
                      <w:marTop w:val="0"/>
                      <w:marBottom w:val="0"/>
                      <w:divBdr>
                        <w:top w:val="none" w:sz="0" w:space="0" w:color="auto"/>
                        <w:left w:val="none" w:sz="0" w:space="0" w:color="auto"/>
                        <w:bottom w:val="none" w:sz="0" w:space="0" w:color="auto"/>
                        <w:right w:val="none" w:sz="0" w:space="0" w:color="auto"/>
                      </w:divBdr>
                    </w:div>
                  </w:divsChild>
                </w:div>
                <w:div w:id="1770464483">
                  <w:marLeft w:val="0"/>
                  <w:marRight w:val="0"/>
                  <w:marTop w:val="0"/>
                  <w:marBottom w:val="0"/>
                  <w:divBdr>
                    <w:top w:val="none" w:sz="0" w:space="0" w:color="auto"/>
                    <w:left w:val="none" w:sz="0" w:space="0" w:color="auto"/>
                    <w:bottom w:val="none" w:sz="0" w:space="0" w:color="auto"/>
                    <w:right w:val="none" w:sz="0" w:space="0" w:color="auto"/>
                  </w:divBdr>
                  <w:divsChild>
                    <w:div w:id="433478161">
                      <w:marLeft w:val="0"/>
                      <w:marRight w:val="0"/>
                      <w:marTop w:val="0"/>
                      <w:marBottom w:val="0"/>
                      <w:divBdr>
                        <w:top w:val="none" w:sz="0" w:space="0" w:color="auto"/>
                        <w:left w:val="none" w:sz="0" w:space="0" w:color="auto"/>
                        <w:bottom w:val="none" w:sz="0" w:space="0" w:color="auto"/>
                        <w:right w:val="none" w:sz="0" w:space="0" w:color="auto"/>
                      </w:divBdr>
                    </w:div>
                  </w:divsChild>
                </w:div>
                <w:div w:id="1818951816">
                  <w:marLeft w:val="0"/>
                  <w:marRight w:val="0"/>
                  <w:marTop w:val="0"/>
                  <w:marBottom w:val="0"/>
                  <w:divBdr>
                    <w:top w:val="none" w:sz="0" w:space="0" w:color="auto"/>
                    <w:left w:val="none" w:sz="0" w:space="0" w:color="auto"/>
                    <w:bottom w:val="none" w:sz="0" w:space="0" w:color="auto"/>
                    <w:right w:val="none" w:sz="0" w:space="0" w:color="auto"/>
                  </w:divBdr>
                  <w:divsChild>
                    <w:div w:id="135496250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488983902">
          <w:marLeft w:val="0"/>
          <w:marRight w:val="0"/>
          <w:marTop w:val="0"/>
          <w:marBottom w:val="0"/>
          <w:divBdr>
            <w:top w:val="none" w:sz="0" w:space="0" w:color="auto"/>
            <w:left w:val="none" w:sz="0" w:space="0" w:color="auto"/>
            <w:bottom w:val="none" w:sz="0" w:space="0" w:color="auto"/>
            <w:right w:val="none" w:sz="0" w:space="0" w:color="auto"/>
          </w:divBdr>
          <w:divsChild>
            <w:div w:id="473376528">
              <w:marLeft w:val="0"/>
              <w:marRight w:val="0"/>
              <w:marTop w:val="30"/>
              <w:marBottom w:val="30"/>
              <w:divBdr>
                <w:top w:val="none" w:sz="0" w:space="0" w:color="auto"/>
                <w:left w:val="none" w:sz="0" w:space="0" w:color="auto"/>
                <w:bottom w:val="none" w:sz="0" w:space="0" w:color="auto"/>
                <w:right w:val="none" w:sz="0" w:space="0" w:color="auto"/>
              </w:divBdr>
              <w:divsChild>
                <w:div w:id="42363547">
                  <w:marLeft w:val="0"/>
                  <w:marRight w:val="0"/>
                  <w:marTop w:val="0"/>
                  <w:marBottom w:val="0"/>
                  <w:divBdr>
                    <w:top w:val="none" w:sz="0" w:space="0" w:color="auto"/>
                    <w:left w:val="none" w:sz="0" w:space="0" w:color="auto"/>
                    <w:bottom w:val="none" w:sz="0" w:space="0" w:color="auto"/>
                    <w:right w:val="none" w:sz="0" w:space="0" w:color="auto"/>
                  </w:divBdr>
                  <w:divsChild>
                    <w:div w:id="1908493718">
                      <w:marLeft w:val="0"/>
                      <w:marRight w:val="0"/>
                      <w:marTop w:val="0"/>
                      <w:marBottom w:val="0"/>
                      <w:divBdr>
                        <w:top w:val="none" w:sz="0" w:space="0" w:color="auto"/>
                        <w:left w:val="none" w:sz="0" w:space="0" w:color="auto"/>
                        <w:bottom w:val="none" w:sz="0" w:space="0" w:color="auto"/>
                        <w:right w:val="none" w:sz="0" w:space="0" w:color="auto"/>
                      </w:divBdr>
                    </w:div>
                  </w:divsChild>
                </w:div>
                <w:div w:id="510417406">
                  <w:marLeft w:val="0"/>
                  <w:marRight w:val="0"/>
                  <w:marTop w:val="0"/>
                  <w:marBottom w:val="0"/>
                  <w:divBdr>
                    <w:top w:val="none" w:sz="0" w:space="0" w:color="auto"/>
                    <w:left w:val="none" w:sz="0" w:space="0" w:color="auto"/>
                    <w:bottom w:val="none" w:sz="0" w:space="0" w:color="auto"/>
                    <w:right w:val="none" w:sz="0" w:space="0" w:color="auto"/>
                  </w:divBdr>
                  <w:divsChild>
                    <w:div w:id="1440565167">
                      <w:marLeft w:val="0"/>
                      <w:marRight w:val="0"/>
                      <w:marTop w:val="0"/>
                      <w:marBottom w:val="0"/>
                      <w:divBdr>
                        <w:top w:val="none" w:sz="0" w:space="0" w:color="auto"/>
                        <w:left w:val="none" w:sz="0" w:space="0" w:color="auto"/>
                        <w:bottom w:val="none" w:sz="0" w:space="0" w:color="auto"/>
                        <w:right w:val="none" w:sz="0" w:space="0" w:color="auto"/>
                      </w:divBdr>
                    </w:div>
                  </w:divsChild>
                </w:div>
                <w:div w:id="574903430">
                  <w:marLeft w:val="0"/>
                  <w:marRight w:val="0"/>
                  <w:marTop w:val="0"/>
                  <w:marBottom w:val="0"/>
                  <w:divBdr>
                    <w:top w:val="none" w:sz="0" w:space="0" w:color="auto"/>
                    <w:left w:val="none" w:sz="0" w:space="0" w:color="auto"/>
                    <w:bottom w:val="none" w:sz="0" w:space="0" w:color="auto"/>
                    <w:right w:val="none" w:sz="0" w:space="0" w:color="auto"/>
                  </w:divBdr>
                  <w:divsChild>
                    <w:div w:id="312873225">
                      <w:marLeft w:val="0"/>
                      <w:marRight w:val="0"/>
                      <w:marTop w:val="0"/>
                      <w:marBottom w:val="0"/>
                      <w:divBdr>
                        <w:top w:val="none" w:sz="0" w:space="0" w:color="auto"/>
                        <w:left w:val="none" w:sz="0" w:space="0" w:color="auto"/>
                        <w:bottom w:val="none" w:sz="0" w:space="0" w:color="auto"/>
                        <w:right w:val="none" w:sz="0" w:space="0" w:color="auto"/>
                      </w:divBdr>
                    </w:div>
                  </w:divsChild>
                </w:div>
                <w:div w:id="849758883">
                  <w:marLeft w:val="0"/>
                  <w:marRight w:val="0"/>
                  <w:marTop w:val="0"/>
                  <w:marBottom w:val="0"/>
                  <w:divBdr>
                    <w:top w:val="none" w:sz="0" w:space="0" w:color="auto"/>
                    <w:left w:val="none" w:sz="0" w:space="0" w:color="auto"/>
                    <w:bottom w:val="none" w:sz="0" w:space="0" w:color="auto"/>
                    <w:right w:val="none" w:sz="0" w:space="0" w:color="auto"/>
                  </w:divBdr>
                  <w:divsChild>
                    <w:div w:id="1471512199">
                      <w:marLeft w:val="0"/>
                      <w:marRight w:val="0"/>
                      <w:marTop w:val="0"/>
                      <w:marBottom w:val="0"/>
                      <w:divBdr>
                        <w:top w:val="none" w:sz="0" w:space="0" w:color="auto"/>
                        <w:left w:val="none" w:sz="0" w:space="0" w:color="auto"/>
                        <w:bottom w:val="none" w:sz="0" w:space="0" w:color="auto"/>
                        <w:right w:val="none" w:sz="0" w:space="0" w:color="auto"/>
                      </w:divBdr>
                    </w:div>
                  </w:divsChild>
                </w:div>
                <w:div w:id="913273587">
                  <w:marLeft w:val="0"/>
                  <w:marRight w:val="0"/>
                  <w:marTop w:val="0"/>
                  <w:marBottom w:val="0"/>
                  <w:divBdr>
                    <w:top w:val="none" w:sz="0" w:space="0" w:color="auto"/>
                    <w:left w:val="none" w:sz="0" w:space="0" w:color="auto"/>
                    <w:bottom w:val="none" w:sz="0" w:space="0" w:color="auto"/>
                    <w:right w:val="none" w:sz="0" w:space="0" w:color="auto"/>
                  </w:divBdr>
                  <w:divsChild>
                    <w:div w:id="1807815206">
                      <w:marLeft w:val="0"/>
                      <w:marRight w:val="0"/>
                      <w:marTop w:val="0"/>
                      <w:marBottom w:val="0"/>
                      <w:divBdr>
                        <w:top w:val="none" w:sz="0" w:space="0" w:color="auto"/>
                        <w:left w:val="none" w:sz="0" w:space="0" w:color="auto"/>
                        <w:bottom w:val="none" w:sz="0" w:space="0" w:color="auto"/>
                        <w:right w:val="none" w:sz="0" w:space="0" w:color="auto"/>
                      </w:divBdr>
                    </w:div>
                  </w:divsChild>
                </w:div>
                <w:div w:id="921451389">
                  <w:marLeft w:val="0"/>
                  <w:marRight w:val="0"/>
                  <w:marTop w:val="0"/>
                  <w:marBottom w:val="0"/>
                  <w:divBdr>
                    <w:top w:val="none" w:sz="0" w:space="0" w:color="auto"/>
                    <w:left w:val="none" w:sz="0" w:space="0" w:color="auto"/>
                    <w:bottom w:val="none" w:sz="0" w:space="0" w:color="auto"/>
                    <w:right w:val="none" w:sz="0" w:space="0" w:color="auto"/>
                  </w:divBdr>
                  <w:divsChild>
                    <w:div w:id="306592160">
                      <w:marLeft w:val="0"/>
                      <w:marRight w:val="0"/>
                      <w:marTop w:val="0"/>
                      <w:marBottom w:val="0"/>
                      <w:divBdr>
                        <w:top w:val="none" w:sz="0" w:space="0" w:color="auto"/>
                        <w:left w:val="none" w:sz="0" w:space="0" w:color="auto"/>
                        <w:bottom w:val="none" w:sz="0" w:space="0" w:color="auto"/>
                        <w:right w:val="none" w:sz="0" w:space="0" w:color="auto"/>
                      </w:divBdr>
                    </w:div>
                  </w:divsChild>
                </w:div>
                <w:div w:id="1007905441">
                  <w:marLeft w:val="0"/>
                  <w:marRight w:val="0"/>
                  <w:marTop w:val="0"/>
                  <w:marBottom w:val="0"/>
                  <w:divBdr>
                    <w:top w:val="none" w:sz="0" w:space="0" w:color="auto"/>
                    <w:left w:val="none" w:sz="0" w:space="0" w:color="auto"/>
                    <w:bottom w:val="none" w:sz="0" w:space="0" w:color="auto"/>
                    <w:right w:val="none" w:sz="0" w:space="0" w:color="auto"/>
                  </w:divBdr>
                  <w:divsChild>
                    <w:div w:id="550191253">
                      <w:marLeft w:val="0"/>
                      <w:marRight w:val="0"/>
                      <w:marTop w:val="0"/>
                      <w:marBottom w:val="0"/>
                      <w:divBdr>
                        <w:top w:val="none" w:sz="0" w:space="0" w:color="auto"/>
                        <w:left w:val="none" w:sz="0" w:space="0" w:color="auto"/>
                        <w:bottom w:val="none" w:sz="0" w:space="0" w:color="auto"/>
                        <w:right w:val="none" w:sz="0" w:space="0" w:color="auto"/>
                      </w:divBdr>
                    </w:div>
                  </w:divsChild>
                </w:div>
                <w:div w:id="1479347128">
                  <w:marLeft w:val="0"/>
                  <w:marRight w:val="0"/>
                  <w:marTop w:val="0"/>
                  <w:marBottom w:val="0"/>
                  <w:divBdr>
                    <w:top w:val="none" w:sz="0" w:space="0" w:color="auto"/>
                    <w:left w:val="none" w:sz="0" w:space="0" w:color="auto"/>
                    <w:bottom w:val="none" w:sz="0" w:space="0" w:color="auto"/>
                    <w:right w:val="none" w:sz="0" w:space="0" w:color="auto"/>
                  </w:divBdr>
                  <w:divsChild>
                    <w:div w:id="107238756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509490598">
          <w:marLeft w:val="0"/>
          <w:marRight w:val="0"/>
          <w:marTop w:val="0"/>
          <w:marBottom w:val="0"/>
          <w:divBdr>
            <w:top w:val="none" w:sz="0" w:space="0" w:color="auto"/>
            <w:left w:val="none" w:sz="0" w:space="0" w:color="auto"/>
            <w:bottom w:val="none" w:sz="0" w:space="0" w:color="auto"/>
            <w:right w:val="none" w:sz="0" w:space="0" w:color="auto"/>
          </w:divBdr>
        </w:div>
        <w:div w:id="525097115">
          <w:marLeft w:val="0"/>
          <w:marRight w:val="0"/>
          <w:marTop w:val="0"/>
          <w:marBottom w:val="0"/>
          <w:divBdr>
            <w:top w:val="none" w:sz="0" w:space="0" w:color="auto"/>
            <w:left w:val="none" w:sz="0" w:space="0" w:color="auto"/>
            <w:bottom w:val="none" w:sz="0" w:space="0" w:color="auto"/>
            <w:right w:val="none" w:sz="0" w:space="0" w:color="auto"/>
          </w:divBdr>
        </w:div>
        <w:div w:id="525600782">
          <w:marLeft w:val="0"/>
          <w:marRight w:val="0"/>
          <w:marTop w:val="0"/>
          <w:marBottom w:val="0"/>
          <w:divBdr>
            <w:top w:val="none" w:sz="0" w:space="0" w:color="auto"/>
            <w:left w:val="none" w:sz="0" w:space="0" w:color="auto"/>
            <w:bottom w:val="none" w:sz="0" w:space="0" w:color="auto"/>
            <w:right w:val="none" w:sz="0" w:space="0" w:color="auto"/>
          </w:divBdr>
        </w:div>
        <w:div w:id="543634870">
          <w:marLeft w:val="0"/>
          <w:marRight w:val="0"/>
          <w:marTop w:val="0"/>
          <w:marBottom w:val="0"/>
          <w:divBdr>
            <w:top w:val="none" w:sz="0" w:space="0" w:color="auto"/>
            <w:left w:val="none" w:sz="0" w:space="0" w:color="auto"/>
            <w:bottom w:val="none" w:sz="0" w:space="0" w:color="auto"/>
            <w:right w:val="none" w:sz="0" w:space="0" w:color="auto"/>
          </w:divBdr>
        </w:div>
        <w:div w:id="556823024">
          <w:marLeft w:val="0"/>
          <w:marRight w:val="0"/>
          <w:marTop w:val="0"/>
          <w:marBottom w:val="0"/>
          <w:divBdr>
            <w:top w:val="none" w:sz="0" w:space="0" w:color="auto"/>
            <w:left w:val="none" w:sz="0" w:space="0" w:color="auto"/>
            <w:bottom w:val="none" w:sz="0" w:space="0" w:color="auto"/>
            <w:right w:val="none" w:sz="0" w:space="0" w:color="auto"/>
          </w:divBdr>
          <w:divsChild>
            <w:div w:id="990789170">
              <w:marLeft w:val="0"/>
              <w:marRight w:val="0"/>
              <w:marTop w:val="0"/>
              <w:marBottom w:val="0"/>
              <w:divBdr>
                <w:top w:val="none" w:sz="0" w:space="0" w:color="auto"/>
                <w:left w:val="none" w:sz="0" w:space="0" w:color="auto"/>
                <w:bottom w:val="none" w:sz="0" w:space="0" w:color="auto"/>
                <w:right w:val="none" w:sz="0" w:space="0" w:color="auto"/>
              </w:divBdr>
            </w:div>
          </w:divsChild>
        </w:div>
        <w:div w:id="566454920">
          <w:marLeft w:val="0"/>
          <w:marRight w:val="0"/>
          <w:marTop w:val="0"/>
          <w:marBottom w:val="0"/>
          <w:divBdr>
            <w:top w:val="none" w:sz="0" w:space="0" w:color="auto"/>
            <w:left w:val="none" w:sz="0" w:space="0" w:color="auto"/>
            <w:bottom w:val="none" w:sz="0" w:space="0" w:color="auto"/>
            <w:right w:val="none" w:sz="0" w:space="0" w:color="auto"/>
          </w:divBdr>
        </w:div>
        <w:div w:id="570120746">
          <w:marLeft w:val="0"/>
          <w:marRight w:val="0"/>
          <w:marTop w:val="0"/>
          <w:marBottom w:val="0"/>
          <w:divBdr>
            <w:top w:val="none" w:sz="0" w:space="0" w:color="auto"/>
            <w:left w:val="none" w:sz="0" w:space="0" w:color="auto"/>
            <w:bottom w:val="none" w:sz="0" w:space="0" w:color="auto"/>
            <w:right w:val="none" w:sz="0" w:space="0" w:color="auto"/>
          </w:divBdr>
        </w:div>
        <w:div w:id="577519620">
          <w:marLeft w:val="0"/>
          <w:marRight w:val="0"/>
          <w:marTop w:val="0"/>
          <w:marBottom w:val="0"/>
          <w:divBdr>
            <w:top w:val="none" w:sz="0" w:space="0" w:color="auto"/>
            <w:left w:val="none" w:sz="0" w:space="0" w:color="auto"/>
            <w:bottom w:val="none" w:sz="0" w:space="0" w:color="auto"/>
            <w:right w:val="none" w:sz="0" w:space="0" w:color="auto"/>
          </w:divBdr>
        </w:div>
        <w:div w:id="584462674">
          <w:marLeft w:val="0"/>
          <w:marRight w:val="0"/>
          <w:marTop w:val="0"/>
          <w:marBottom w:val="0"/>
          <w:divBdr>
            <w:top w:val="none" w:sz="0" w:space="0" w:color="auto"/>
            <w:left w:val="none" w:sz="0" w:space="0" w:color="auto"/>
            <w:bottom w:val="none" w:sz="0" w:space="0" w:color="auto"/>
            <w:right w:val="none" w:sz="0" w:space="0" w:color="auto"/>
          </w:divBdr>
          <w:divsChild>
            <w:div w:id="689917648">
              <w:marLeft w:val="0"/>
              <w:marRight w:val="0"/>
              <w:marTop w:val="30"/>
              <w:marBottom w:val="30"/>
              <w:divBdr>
                <w:top w:val="none" w:sz="0" w:space="0" w:color="auto"/>
                <w:left w:val="none" w:sz="0" w:space="0" w:color="auto"/>
                <w:bottom w:val="none" w:sz="0" w:space="0" w:color="auto"/>
                <w:right w:val="none" w:sz="0" w:space="0" w:color="auto"/>
              </w:divBdr>
              <w:divsChild>
                <w:div w:id="130287900">
                  <w:marLeft w:val="0"/>
                  <w:marRight w:val="0"/>
                  <w:marTop w:val="0"/>
                  <w:marBottom w:val="0"/>
                  <w:divBdr>
                    <w:top w:val="none" w:sz="0" w:space="0" w:color="auto"/>
                    <w:left w:val="none" w:sz="0" w:space="0" w:color="auto"/>
                    <w:bottom w:val="none" w:sz="0" w:space="0" w:color="auto"/>
                    <w:right w:val="none" w:sz="0" w:space="0" w:color="auto"/>
                  </w:divBdr>
                  <w:divsChild>
                    <w:div w:id="688415094">
                      <w:marLeft w:val="0"/>
                      <w:marRight w:val="0"/>
                      <w:marTop w:val="0"/>
                      <w:marBottom w:val="0"/>
                      <w:divBdr>
                        <w:top w:val="none" w:sz="0" w:space="0" w:color="auto"/>
                        <w:left w:val="none" w:sz="0" w:space="0" w:color="auto"/>
                        <w:bottom w:val="none" w:sz="0" w:space="0" w:color="auto"/>
                        <w:right w:val="none" w:sz="0" w:space="0" w:color="auto"/>
                      </w:divBdr>
                    </w:div>
                  </w:divsChild>
                </w:div>
                <w:div w:id="1121531251">
                  <w:marLeft w:val="0"/>
                  <w:marRight w:val="0"/>
                  <w:marTop w:val="0"/>
                  <w:marBottom w:val="0"/>
                  <w:divBdr>
                    <w:top w:val="none" w:sz="0" w:space="0" w:color="auto"/>
                    <w:left w:val="none" w:sz="0" w:space="0" w:color="auto"/>
                    <w:bottom w:val="none" w:sz="0" w:space="0" w:color="auto"/>
                    <w:right w:val="none" w:sz="0" w:space="0" w:color="auto"/>
                  </w:divBdr>
                  <w:divsChild>
                    <w:div w:id="74665457">
                      <w:marLeft w:val="0"/>
                      <w:marRight w:val="0"/>
                      <w:marTop w:val="0"/>
                      <w:marBottom w:val="0"/>
                      <w:divBdr>
                        <w:top w:val="none" w:sz="0" w:space="0" w:color="auto"/>
                        <w:left w:val="none" w:sz="0" w:space="0" w:color="auto"/>
                        <w:bottom w:val="none" w:sz="0" w:space="0" w:color="auto"/>
                        <w:right w:val="none" w:sz="0" w:space="0" w:color="auto"/>
                      </w:divBdr>
                    </w:div>
                  </w:divsChild>
                </w:div>
                <w:div w:id="1488277476">
                  <w:marLeft w:val="0"/>
                  <w:marRight w:val="0"/>
                  <w:marTop w:val="0"/>
                  <w:marBottom w:val="0"/>
                  <w:divBdr>
                    <w:top w:val="none" w:sz="0" w:space="0" w:color="auto"/>
                    <w:left w:val="none" w:sz="0" w:space="0" w:color="auto"/>
                    <w:bottom w:val="none" w:sz="0" w:space="0" w:color="auto"/>
                    <w:right w:val="none" w:sz="0" w:space="0" w:color="auto"/>
                  </w:divBdr>
                  <w:divsChild>
                    <w:div w:id="320811387">
                      <w:marLeft w:val="0"/>
                      <w:marRight w:val="0"/>
                      <w:marTop w:val="0"/>
                      <w:marBottom w:val="0"/>
                      <w:divBdr>
                        <w:top w:val="none" w:sz="0" w:space="0" w:color="auto"/>
                        <w:left w:val="none" w:sz="0" w:space="0" w:color="auto"/>
                        <w:bottom w:val="none" w:sz="0" w:space="0" w:color="auto"/>
                        <w:right w:val="none" w:sz="0" w:space="0" w:color="auto"/>
                      </w:divBdr>
                    </w:div>
                  </w:divsChild>
                </w:div>
                <w:div w:id="1621718505">
                  <w:marLeft w:val="0"/>
                  <w:marRight w:val="0"/>
                  <w:marTop w:val="0"/>
                  <w:marBottom w:val="0"/>
                  <w:divBdr>
                    <w:top w:val="none" w:sz="0" w:space="0" w:color="auto"/>
                    <w:left w:val="none" w:sz="0" w:space="0" w:color="auto"/>
                    <w:bottom w:val="none" w:sz="0" w:space="0" w:color="auto"/>
                    <w:right w:val="none" w:sz="0" w:space="0" w:color="auto"/>
                  </w:divBdr>
                  <w:divsChild>
                    <w:div w:id="185835222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598223142">
          <w:marLeft w:val="0"/>
          <w:marRight w:val="0"/>
          <w:marTop w:val="0"/>
          <w:marBottom w:val="0"/>
          <w:divBdr>
            <w:top w:val="none" w:sz="0" w:space="0" w:color="auto"/>
            <w:left w:val="none" w:sz="0" w:space="0" w:color="auto"/>
            <w:bottom w:val="none" w:sz="0" w:space="0" w:color="auto"/>
            <w:right w:val="none" w:sz="0" w:space="0" w:color="auto"/>
          </w:divBdr>
          <w:divsChild>
            <w:div w:id="183247742">
              <w:marLeft w:val="0"/>
              <w:marRight w:val="0"/>
              <w:marTop w:val="30"/>
              <w:marBottom w:val="30"/>
              <w:divBdr>
                <w:top w:val="none" w:sz="0" w:space="0" w:color="auto"/>
                <w:left w:val="none" w:sz="0" w:space="0" w:color="auto"/>
                <w:bottom w:val="none" w:sz="0" w:space="0" w:color="auto"/>
                <w:right w:val="none" w:sz="0" w:space="0" w:color="auto"/>
              </w:divBdr>
              <w:divsChild>
                <w:div w:id="706879674">
                  <w:marLeft w:val="0"/>
                  <w:marRight w:val="0"/>
                  <w:marTop w:val="0"/>
                  <w:marBottom w:val="0"/>
                  <w:divBdr>
                    <w:top w:val="none" w:sz="0" w:space="0" w:color="auto"/>
                    <w:left w:val="none" w:sz="0" w:space="0" w:color="auto"/>
                    <w:bottom w:val="none" w:sz="0" w:space="0" w:color="auto"/>
                    <w:right w:val="none" w:sz="0" w:space="0" w:color="auto"/>
                  </w:divBdr>
                  <w:divsChild>
                    <w:div w:id="1176112715">
                      <w:marLeft w:val="0"/>
                      <w:marRight w:val="0"/>
                      <w:marTop w:val="0"/>
                      <w:marBottom w:val="0"/>
                      <w:divBdr>
                        <w:top w:val="none" w:sz="0" w:space="0" w:color="auto"/>
                        <w:left w:val="none" w:sz="0" w:space="0" w:color="auto"/>
                        <w:bottom w:val="none" w:sz="0" w:space="0" w:color="auto"/>
                        <w:right w:val="none" w:sz="0" w:space="0" w:color="auto"/>
                      </w:divBdr>
                    </w:div>
                    <w:div w:id="181549082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611278581">
          <w:marLeft w:val="0"/>
          <w:marRight w:val="0"/>
          <w:marTop w:val="0"/>
          <w:marBottom w:val="0"/>
          <w:divBdr>
            <w:top w:val="none" w:sz="0" w:space="0" w:color="auto"/>
            <w:left w:val="none" w:sz="0" w:space="0" w:color="auto"/>
            <w:bottom w:val="none" w:sz="0" w:space="0" w:color="auto"/>
            <w:right w:val="none" w:sz="0" w:space="0" w:color="auto"/>
          </w:divBdr>
        </w:div>
        <w:div w:id="631329475">
          <w:marLeft w:val="0"/>
          <w:marRight w:val="0"/>
          <w:marTop w:val="0"/>
          <w:marBottom w:val="0"/>
          <w:divBdr>
            <w:top w:val="none" w:sz="0" w:space="0" w:color="auto"/>
            <w:left w:val="none" w:sz="0" w:space="0" w:color="auto"/>
            <w:bottom w:val="none" w:sz="0" w:space="0" w:color="auto"/>
            <w:right w:val="none" w:sz="0" w:space="0" w:color="auto"/>
          </w:divBdr>
        </w:div>
        <w:div w:id="664551054">
          <w:marLeft w:val="0"/>
          <w:marRight w:val="0"/>
          <w:marTop w:val="0"/>
          <w:marBottom w:val="0"/>
          <w:divBdr>
            <w:top w:val="none" w:sz="0" w:space="0" w:color="auto"/>
            <w:left w:val="none" w:sz="0" w:space="0" w:color="auto"/>
            <w:bottom w:val="none" w:sz="0" w:space="0" w:color="auto"/>
            <w:right w:val="none" w:sz="0" w:space="0" w:color="auto"/>
          </w:divBdr>
        </w:div>
        <w:div w:id="665019135">
          <w:marLeft w:val="0"/>
          <w:marRight w:val="0"/>
          <w:marTop w:val="0"/>
          <w:marBottom w:val="0"/>
          <w:divBdr>
            <w:top w:val="none" w:sz="0" w:space="0" w:color="auto"/>
            <w:left w:val="none" w:sz="0" w:space="0" w:color="auto"/>
            <w:bottom w:val="none" w:sz="0" w:space="0" w:color="auto"/>
            <w:right w:val="none" w:sz="0" w:space="0" w:color="auto"/>
          </w:divBdr>
          <w:divsChild>
            <w:div w:id="1316256387">
              <w:marLeft w:val="0"/>
              <w:marRight w:val="0"/>
              <w:marTop w:val="0"/>
              <w:marBottom w:val="0"/>
              <w:divBdr>
                <w:top w:val="none" w:sz="0" w:space="0" w:color="auto"/>
                <w:left w:val="none" w:sz="0" w:space="0" w:color="auto"/>
                <w:bottom w:val="none" w:sz="0" w:space="0" w:color="auto"/>
                <w:right w:val="none" w:sz="0" w:space="0" w:color="auto"/>
              </w:divBdr>
            </w:div>
          </w:divsChild>
        </w:div>
        <w:div w:id="669527039">
          <w:marLeft w:val="0"/>
          <w:marRight w:val="0"/>
          <w:marTop w:val="0"/>
          <w:marBottom w:val="0"/>
          <w:divBdr>
            <w:top w:val="none" w:sz="0" w:space="0" w:color="auto"/>
            <w:left w:val="none" w:sz="0" w:space="0" w:color="auto"/>
            <w:bottom w:val="none" w:sz="0" w:space="0" w:color="auto"/>
            <w:right w:val="none" w:sz="0" w:space="0" w:color="auto"/>
          </w:divBdr>
        </w:div>
        <w:div w:id="679939207">
          <w:marLeft w:val="0"/>
          <w:marRight w:val="0"/>
          <w:marTop w:val="0"/>
          <w:marBottom w:val="0"/>
          <w:divBdr>
            <w:top w:val="none" w:sz="0" w:space="0" w:color="auto"/>
            <w:left w:val="none" w:sz="0" w:space="0" w:color="auto"/>
            <w:bottom w:val="none" w:sz="0" w:space="0" w:color="auto"/>
            <w:right w:val="none" w:sz="0" w:space="0" w:color="auto"/>
          </w:divBdr>
        </w:div>
        <w:div w:id="691607462">
          <w:marLeft w:val="0"/>
          <w:marRight w:val="0"/>
          <w:marTop w:val="0"/>
          <w:marBottom w:val="0"/>
          <w:divBdr>
            <w:top w:val="none" w:sz="0" w:space="0" w:color="auto"/>
            <w:left w:val="none" w:sz="0" w:space="0" w:color="auto"/>
            <w:bottom w:val="none" w:sz="0" w:space="0" w:color="auto"/>
            <w:right w:val="none" w:sz="0" w:space="0" w:color="auto"/>
          </w:divBdr>
        </w:div>
        <w:div w:id="718433259">
          <w:marLeft w:val="0"/>
          <w:marRight w:val="0"/>
          <w:marTop w:val="0"/>
          <w:marBottom w:val="0"/>
          <w:divBdr>
            <w:top w:val="none" w:sz="0" w:space="0" w:color="auto"/>
            <w:left w:val="none" w:sz="0" w:space="0" w:color="auto"/>
            <w:bottom w:val="none" w:sz="0" w:space="0" w:color="auto"/>
            <w:right w:val="none" w:sz="0" w:space="0" w:color="auto"/>
          </w:divBdr>
        </w:div>
        <w:div w:id="721055980">
          <w:marLeft w:val="0"/>
          <w:marRight w:val="0"/>
          <w:marTop w:val="0"/>
          <w:marBottom w:val="0"/>
          <w:divBdr>
            <w:top w:val="none" w:sz="0" w:space="0" w:color="auto"/>
            <w:left w:val="none" w:sz="0" w:space="0" w:color="auto"/>
            <w:bottom w:val="none" w:sz="0" w:space="0" w:color="auto"/>
            <w:right w:val="none" w:sz="0" w:space="0" w:color="auto"/>
          </w:divBdr>
        </w:div>
        <w:div w:id="758137000">
          <w:marLeft w:val="0"/>
          <w:marRight w:val="0"/>
          <w:marTop w:val="0"/>
          <w:marBottom w:val="0"/>
          <w:divBdr>
            <w:top w:val="none" w:sz="0" w:space="0" w:color="auto"/>
            <w:left w:val="none" w:sz="0" w:space="0" w:color="auto"/>
            <w:bottom w:val="none" w:sz="0" w:space="0" w:color="auto"/>
            <w:right w:val="none" w:sz="0" w:space="0" w:color="auto"/>
          </w:divBdr>
        </w:div>
        <w:div w:id="786046798">
          <w:marLeft w:val="0"/>
          <w:marRight w:val="0"/>
          <w:marTop w:val="0"/>
          <w:marBottom w:val="0"/>
          <w:divBdr>
            <w:top w:val="none" w:sz="0" w:space="0" w:color="auto"/>
            <w:left w:val="none" w:sz="0" w:space="0" w:color="auto"/>
            <w:bottom w:val="none" w:sz="0" w:space="0" w:color="auto"/>
            <w:right w:val="none" w:sz="0" w:space="0" w:color="auto"/>
          </w:divBdr>
        </w:div>
        <w:div w:id="788859740">
          <w:marLeft w:val="0"/>
          <w:marRight w:val="0"/>
          <w:marTop w:val="0"/>
          <w:marBottom w:val="0"/>
          <w:divBdr>
            <w:top w:val="none" w:sz="0" w:space="0" w:color="auto"/>
            <w:left w:val="none" w:sz="0" w:space="0" w:color="auto"/>
            <w:bottom w:val="none" w:sz="0" w:space="0" w:color="auto"/>
            <w:right w:val="none" w:sz="0" w:space="0" w:color="auto"/>
          </w:divBdr>
          <w:divsChild>
            <w:div w:id="1121992082">
              <w:marLeft w:val="0"/>
              <w:marRight w:val="0"/>
              <w:marTop w:val="30"/>
              <w:marBottom w:val="30"/>
              <w:divBdr>
                <w:top w:val="none" w:sz="0" w:space="0" w:color="auto"/>
                <w:left w:val="none" w:sz="0" w:space="0" w:color="auto"/>
                <w:bottom w:val="none" w:sz="0" w:space="0" w:color="auto"/>
                <w:right w:val="none" w:sz="0" w:space="0" w:color="auto"/>
              </w:divBdr>
              <w:divsChild>
                <w:div w:id="362750636">
                  <w:marLeft w:val="0"/>
                  <w:marRight w:val="0"/>
                  <w:marTop w:val="0"/>
                  <w:marBottom w:val="0"/>
                  <w:divBdr>
                    <w:top w:val="none" w:sz="0" w:space="0" w:color="auto"/>
                    <w:left w:val="none" w:sz="0" w:space="0" w:color="auto"/>
                    <w:bottom w:val="none" w:sz="0" w:space="0" w:color="auto"/>
                    <w:right w:val="none" w:sz="0" w:space="0" w:color="auto"/>
                  </w:divBdr>
                  <w:divsChild>
                    <w:div w:id="1156915953">
                      <w:marLeft w:val="0"/>
                      <w:marRight w:val="0"/>
                      <w:marTop w:val="0"/>
                      <w:marBottom w:val="0"/>
                      <w:divBdr>
                        <w:top w:val="none" w:sz="0" w:space="0" w:color="auto"/>
                        <w:left w:val="none" w:sz="0" w:space="0" w:color="auto"/>
                        <w:bottom w:val="none" w:sz="0" w:space="0" w:color="auto"/>
                        <w:right w:val="none" w:sz="0" w:space="0" w:color="auto"/>
                      </w:divBdr>
                    </w:div>
                  </w:divsChild>
                </w:div>
                <w:div w:id="428354134">
                  <w:marLeft w:val="0"/>
                  <w:marRight w:val="0"/>
                  <w:marTop w:val="0"/>
                  <w:marBottom w:val="0"/>
                  <w:divBdr>
                    <w:top w:val="none" w:sz="0" w:space="0" w:color="auto"/>
                    <w:left w:val="none" w:sz="0" w:space="0" w:color="auto"/>
                    <w:bottom w:val="none" w:sz="0" w:space="0" w:color="auto"/>
                    <w:right w:val="none" w:sz="0" w:space="0" w:color="auto"/>
                  </w:divBdr>
                  <w:divsChild>
                    <w:div w:id="1166365035">
                      <w:marLeft w:val="0"/>
                      <w:marRight w:val="0"/>
                      <w:marTop w:val="0"/>
                      <w:marBottom w:val="0"/>
                      <w:divBdr>
                        <w:top w:val="none" w:sz="0" w:space="0" w:color="auto"/>
                        <w:left w:val="none" w:sz="0" w:space="0" w:color="auto"/>
                        <w:bottom w:val="none" w:sz="0" w:space="0" w:color="auto"/>
                        <w:right w:val="none" w:sz="0" w:space="0" w:color="auto"/>
                      </w:divBdr>
                    </w:div>
                  </w:divsChild>
                </w:div>
                <w:div w:id="510267843">
                  <w:marLeft w:val="0"/>
                  <w:marRight w:val="0"/>
                  <w:marTop w:val="0"/>
                  <w:marBottom w:val="0"/>
                  <w:divBdr>
                    <w:top w:val="none" w:sz="0" w:space="0" w:color="auto"/>
                    <w:left w:val="none" w:sz="0" w:space="0" w:color="auto"/>
                    <w:bottom w:val="none" w:sz="0" w:space="0" w:color="auto"/>
                    <w:right w:val="none" w:sz="0" w:space="0" w:color="auto"/>
                  </w:divBdr>
                  <w:divsChild>
                    <w:div w:id="963389844">
                      <w:marLeft w:val="0"/>
                      <w:marRight w:val="0"/>
                      <w:marTop w:val="0"/>
                      <w:marBottom w:val="0"/>
                      <w:divBdr>
                        <w:top w:val="none" w:sz="0" w:space="0" w:color="auto"/>
                        <w:left w:val="none" w:sz="0" w:space="0" w:color="auto"/>
                        <w:bottom w:val="none" w:sz="0" w:space="0" w:color="auto"/>
                        <w:right w:val="none" w:sz="0" w:space="0" w:color="auto"/>
                      </w:divBdr>
                    </w:div>
                  </w:divsChild>
                </w:div>
                <w:div w:id="1222131959">
                  <w:marLeft w:val="0"/>
                  <w:marRight w:val="0"/>
                  <w:marTop w:val="0"/>
                  <w:marBottom w:val="0"/>
                  <w:divBdr>
                    <w:top w:val="none" w:sz="0" w:space="0" w:color="auto"/>
                    <w:left w:val="none" w:sz="0" w:space="0" w:color="auto"/>
                    <w:bottom w:val="none" w:sz="0" w:space="0" w:color="auto"/>
                    <w:right w:val="none" w:sz="0" w:space="0" w:color="auto"/>
                  </w:divBdr>
                  <w:divsChild>
                    <w:div w:id="1747024356">
                      <w:marLeft w:val="0"/>
                      <w:marRight w:val="0"/>
                      <w:marTop w:val="0"/>
                      <w:marBottom w:val="0"/>
                      <w:divBdr>
                        <w:top w:val="none" w:sz="0" w:space="0" w:color="auto"/>
                        <w:left w:val="none" w:sz="0" w:space="0" w:color="auto"/>
                        <w:bottom w:val="none" w:sz="0" w:space="0" w:color="auto"/>
                        <w:right w:val="none" w:sz="0" w:space="0" w:color="auto"/>
                      </w:divBdr>
                    </w:div>
                  </w:divsChild>
                </w:div>
                <w:div w:id="1527525982">
                  <w:marLeft w:val="0"/>
                  <w:marRight w:val="0"/>
                  <w:marTop w:val="0"/>
                  <w:marBottom w:val="0"/>
                  <w:divBdr>
                    <w:top w:val="none" w:sz="0" w:space="0" w:color="auto"/>
                    <w:left w:val="none" w:sz="0" w:space="0" w:color="auto"/>
                    <w:bottom w:val="none" w:sz="0" w:space="0" w:color="auto"/>
                    <w:right w:val="none" w:sz="0" w:space="0" w:color="auto"/>
                  </w:divBdr>
                  <w:divsChild>
                    <w:div w:id="1038623262">
                      <w:marLeft w:val="0"/>
                      <w:marRight w:val="0"/>
                      <w:marTop w:val="0"/>
                      <w:marBottom w:val="0"/>
                      <w:divBdr>
                        <w:top w:val="none" w:sz="0" w:space="0" w:color="auto"/>
                        <w:left w:val="none" w:sz="0" w:space="0" w:color="auto"/>
                        <w:bottom w:val="none" w:sz="0" w:space="0" w:color="auto"/>
                        <w:right w:val="none" w:sz="0" w:space="0" w:color="auto"/>
                      </w:divBdr>
                    </w:div>
                  </w:divsChild>
                </w:div>
                <w:div w:id="1561599968">
                  <w:marLeft w:val="0"/>
                  <w:marRight w:val="0"/>
                  <w:marTop w:val="0"/>
                  <w:marBottom w:val="0"/>
                  <w:divBdr>
                    <w:top w:val="none" w:sz="0" w:space="0" w:color="auto"/>
                    <w:left w:val="none" w:sz="0" w:space="0" w:color="auto"/>
                    <w:bottom w:val="none" w:sz="0" w:space="0" w:color="auto"/>
                    <w:right w:val="none" w:sz="0" w:space="0" w:color="auto"/>
                  </w:divBdr>
                  <w:divsChild>
                    <w:div w:id="692456751">
                      <w:marLeft w:val="0"/>
                      <w:marRight w:val="0"/>
                      <w:marTop w:val="0"/>
                      <w:marBottom w:val="0"/>
                      <w:divBdr>
                        <w:top w:val="none" w:sz="0" w:space="0" w:color="auto"/>
                        <w:left w:val="none" w:sz="0" w:space="0" w:color="auto"/>
                        <w:bottom w:val="none" w:sz="0" w:space="0" w:color="auto"/>
                        <w:right w:val="none" w:sz="0" w:space="0" w:color="auto"/>
                      </w:divBdr>
                    </w:div>
                  </w:divsChild>
                </w:div>
                <w:div w:id="1689987767">
                  <w:marLeft w:val="0"/>
                  <w:marRight w:val="0"/>
                  <w:marTop w:val="0"/>
                  <w:marBottom w:val="0"/>
                  <w:divBdr>
                    <w:top w:val="none" w:sz="0" w:space="0" w:color="auto"/>
                    <w:left w:val="none" w:sz="0" w:space="0" w:color="auto"/>
                    <w:bottom w:val="none" w:sz="0" w:space="0" w:color="auto"/>
                    <w:right w:val="none" w:sz="0" w:space="0" w:color="auto"/>
                  </w:divBdr>
                  <w:divsChild>
                    <w:div w:id="1438986700">
                      <w:marLeft w:val="0"/>
                      <w:marRight w:val="0"/>
                      <w:marTop w:val="0"/>
                      <w:marBottom w:val="0"/>
                      <w:divBdr>
                        <w:top w:val="none" w:sz="0" w:space="0" w:color="auto"/>
                        <w:left w:val="none" w:sz="0" w:space="0" w:color="auto"/>
                        <w:bottom w:val="none" w:sz="0" w:space="0" w:color="auto"/>
                        <w:right w:val="none" w:sz="0" w:space="0" w:color="auto"/>
                      </w:divBdr>
                    </w:div>
                  </w:divsChild>
                </w:div>
                <w:div w:id="1965889539">
                  <w:marLeft w:val="0"/>
                  <w:marRight w:val="0"/>
                  <w:marTop w:val="0"/>
                  <w:marBottom w:val="0"/>
                  <w:divBdr>
                    <w:top w:val="none" w:sz="0" w:space="0" w:color="auto"/>
                    <w:left w:val="none" w:sz="0" w:space="0" w:color="auto"/>
                    <w:bottom w:val="none" w:sz="0" w:space="0" w:color="auto"/>
                    <w:right w:val="none" w:sz="0" w:space="0" w:color="auto"/>
                  </w:divBdr>
                  <w:divsChild>
                    <w:div w:id="2051863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791901892">
          <w:marLeft w:val="0"/>
          <w:marRight w:val="0"/>
          <w:marTop w:val="0"/>
          <w:marBottom w:val="0"/>
          <w:divBdr>
            <w:top w:val="none" w:sz="0" w:space="0" w:color="auto"/>
            <w:left w:val="none" w:sz="0" w:space="0" w:color="auto"/>
            <w:bottom w:val="none" w:sz="0" w:space="0" w:color="auto"/>
            <w:right w:val="none" w:sz="0" w:space="0" w:color="auto"/>
          </w:divBdr>
        </w:div>
        <w:div w:id="794520403">
          <w:marLeft w:val="0"/>
          <w:marRight w:val="0"/>
          <w:marTop w:val="0"/>
          <w:marBottom w:val="0"/>
          <w:divBdr>
            <w:top w:val="none" w:sz="0" w:space="0" w:color="auto"/>
            <w:left w:val="none" w:sz="0" w:space="0" w:color="auto"/>
            <w:bottom w:val="none" w:sz="0" w:space="0" w:color="auto"/>
            <w:right w:val="none" w:sz="0" w:space="0" w:color="auto"/>
          </w:divBdr>
          <w:divsChild>
            <w:div w:id="1298994916">
              <w:marLeft w:val="0"/>
              <w:marRight w:val="0"/>
              <w:marTop w:val="30"/>
              <w:marBottom w:val="30"/>
              <w:divBdr>
                <w:top w:val="none" w:sz="0" w:space="0" w:color="auto"/>
                <w:left w:val="none" w:sz="0" w:space="0" w:color="auto"/>
                <w:bottom w:val="none" w:sz="0" w:space="0" w:color="auto"/>
                <w:right w:val="none" w:sz="0" w:space="0" w:color="auto"/>
              </w:divBdr>
              <w:divsChild>
                <w:div w:id="606620524">
                  <w:marLeft w:val="0"/>
                  <w:marRight w:val="0"/>
                  <w:marTop w:val="0"/>
                  <w:marBottom w:val="0"/>
                  <w:divBdr>
                    <w:top w:val="none" w:sz="0" w:space="0" w:color="auto"/>
                    <w:left w:val="none" w:sz="0" w:space="0" w:color="auto"/>
                    <w:bottom w:val="none" w:sz="0" w:space="0" w:color="auto"/>
                    <w:right w:val="none" w:sz="0" w:space="0" w:color="auto"/>
                  </w:divBdr>
                  <w:divsChild>
                    <w:div w:id="1222591657">
                      <w:marLeft w:val="0"/>
                      <w:marRight w:val="0"/>
                      <w:marTop w:val="0"/>
                      <w:marBottom w:val="0"/>
                      <w:divBdr>
                        <w:top w:val="none" w:sz="0" w:space="0" w:color="auto"/>
                        <w:left w:val="none" w:sz="0" w:space="0" w:color="auto"/>
                        <w:bottom w:val="none" w:sz="0" w:space="0" w:color="auto"/>
                        <w:right w:val="none" w:sz="0" w:space="0" w:color="auto"/>
                      </w:divBdr>
                    </w:div>
                  </w:divsChild>
                </w:div>
                <w:div w:id="1068571550">
                  <w:marLeft w:val="0"/>
                  <w:marRight w:val="0"/>
                  <w:marTop w:val="0"/>
                  <w:marBottom w:val="0"/>
                  <w:divBdr>
                    <w:top w:val="none" w:sz="0" w:space="0" w:color="auto"/>
                    <w:left w:val="none" w:sz="0" w:space="0" w:color="auto"/>
                    <w:bottom w:val="none" w:sz="0" w:space="0" w:color="auto"/>
                    <w:right w:val="none" w:sz="0" w:space="0" w:color="auto"/>
                  </w:divBdr>
                  <w:divsChild>
                    <w:div w:id="416093234">
                      <w:marLeft w:val="0"/>
                      <w:marRight w:val="0"/>
                      <w:marTop w:val="0"/>
                      <w:marBottom w:val="0"/>
                      <w:divBdr>
                        <w:top w:val="none" w:sz="0" w:space="0" w:color="auto"/>
                        <w:left w:val="none" w:sz="0" w:space="0" w:color="auto"/>
                        <w:bottom w:val="none" w:sz="0" w:space="0" w:color="auto"/>
                        <w:right w:val="none" w:sz="0" w:space="0" w:color="auto"/>
                      </w:divBdr>
                    </w:div>
                  </w:divsChild>
                </w:div>
                <w:div w:id="1337461151">
                  <w:marLeft w:val="0"/>
                  <w:marRight w:val="0"/>
                  <w:marTop w:val="0"/>
                  <w:marBottom w:val="0"/>
                  <w:divBdr>
                    <w:top w:val="none" w:sz="0" w:space="0" w:color="auto"/>
                    <w:left w:val="none" w:sz="0" w:space="0" w:color="auto"/>
                    <w:bottom w:val="none" w:sz="0" w:space="0" w:color="auto"/>
                    <w:right w:val="none" w:sz="0" w:space="0" w:color="auto"/>
                  </w:divBdr>
                  <w:divsChild>
                    <w:div w:id="627394303">
                      <w:marLeft w:val="0"/>
                      <w:marRight w:val="0"/>
                      <w:marTop w:val="0"/>
                      <w:marBottom w:val="0"/>
                      <w:divBdr>
                        <w:top w:val="none" w:sz="0" w:space="0" w:color="auto"/>
                        <w:left w:val="none" w:sz="0" w:space="0" w:color="auto"/>
                        <w:bottom w:val="none" w:sz="0" w:space="0" w:color="auto"/>
                        <w:right w:val="none" w:sz="0" w:space="0" w:color="auto"/>
                      </w:divBdr>
                    </w:div>
                  </w:divsChild>
                </w:div>
                <w:div w:id="1376655276">
                  <w:marLeft w:val="0"/>
                  <w:marRight w:val="0"/>
                  <w:marTop w:val="0"/>
                  <w:marBottom w:val="0"/>
                  <w:divBdr>
                    <w:top w:val="none" w:sz="0" w:space="0" w:color="auto"/>
                    <w:left w:val="none" w:sz="0" w:space="0" w:color="auto"/>
                    <w:bottom w:val="none" w:sz="0" w:space="0" w:color="auto"/>
                    <w:right w:val="none" w:sz="0" w:space="0" w:color="auto"/>
                  </w:divBdr>
                  <w:divsChild>
                    <w:div w:id="482696873">
                      <w:marLeft w:val="0"/>
                      <w:marRight w:val="0"/>
                      <w:marTop w:val="0"/>
                      <w:marBottom w:val="0"/>
                      <w:divBdr>
                        <w:top w:val="none" w:sz="0" w:space="0" w:color="auto"/>
                        <w:left w:val="none" w:sz="0" w:space="0" w:color="auto"/>
                        <w:bottom w:val="none" w:sz="0" w:space="0" w:color="auto"/>
                        <w:right w:val="none" w:sz="0" w:space="0" w:color="auto"/>
                      </w:divBdr>
                    </w:div>
                    <w:div w:id="485048542">
                      <w:marLeft w:val="0"/>
                      <w:marRight w:val="0"/>
                      <w:marTop w:val="0"/>
                      <w:marBottom w:val="0"/>
                      <w:divBdr>
                        <w:top w:val="none" w:sz="0" w:space="0" w:color="auto"/>
                        <w:left w:val="none" w:sz="0" w:space="0" w:color="auto"/>
                        <w:bottom w:val="none" w:sz="0" w:space="0" w:color="auto"/>
                        <w:right w:val="none" w:sz="0" w:space="0" w:color="auto"/>
                      </w:divBdr>
                    </w:div>
                    <w:div w:id="500971140">
                      <w:marLeft w:val="0"/>
                      <w:marRight w:val="0"/>
                      <w:marTop w:val="0"/>
                      <w:marBottom w:val="0"/>
                      <w:divBdr>
                        <w:top w:val="none" w:sz="0" w:space="0" w:color="auto"/>
                        <w:left w:val="none" w:sz="0" w:space="0" w:color="auto"/>
                        <w:bottom w:val="none" w:sz="0" w:space="0" w:color="auto"/>
                        <w:right w:val="none" w:sz="0" w:space="0" w:color="auto"/>
                      </w:divBdr>
                    </w:div>
                    <w:div w:id="633872256">
                      <w:marLeft w:val="0"/>
                      <w:marRight w:val="0"/>
                      <w:marTop w:val="0"/>
                      <w:marBottom w:val="0"/>
                      <w:divBdr>
                        <w:top w:val="none" w:sz="0" w:space="0" w:color="auto"/>
                        <w:left w:val="none" w:sz="0" w:space="0" w:color="auto"/>
                        <w:bottom w:val="none" w:sz="0" w:space="0" w:color="auto"/>
                        <w:right w:val="none" w:sz="0" w:space="0" w:color="auto"/>
                      </w:divBdr>
                    </w:div>
                    <w:div w:id="694967101">
                      <w:marLeft w:val="0"/>
                      <w:marRight w:val="0"/>
                      <w:marTop w:val="0"/>
                      <w:marBottom w:val="0"/>
                      <w:divBdr>
                        <w:top w:val="none" w:sz="0" w:space="0" w:color="auto"/>
                        <w:left w:val="none" w:sz="0" w:space="0" w:color="auto"/>
                        <w:bottom w:val="none" w:sz="0" w:space="0" w:color="auto"/>
                        <w:right w:val="none" w:sz="0" w:space="0" w:color="auto"/>
                      </w:divBdr>
                    </w:div>
                    <w:div w:id="1896426607">
                      <w:marLeft w:val="0"/>
                      <w:marRight w:val="0"/>
                      <w:marTop w:val="0"/>
                      <w:marBottom w:val="0"/>
                      <w:divBdr>
                        <w:top w:val="none" w:sz="0" w:space="0" w:color="auto"/>
                        <w:left w:val="none" w:sz="0" w:space="0" w:color="auto"/>
                        <w:bottom w:val="none" w:sz="0" w:space="0" w:color="auto"/>
                        <w:right w:val="none" w:sz="0" w:space="0" w:color="auto"/>
                      </w:divBdr>
                    </w:div>
                    <w:div w:id="2016226001">
                      <w:marLeft w:val="0"/>
                      <w:marRight w:val="0"/>
                      <w:marTop w:val="0"/>
                      <w:marBottom w:val="0"/>
                      <w:divBdr>
                        <w:top w:val="none" w:sz="0" w:space="0" w:color="auto"/>
                        <w:left w:val="none" w:sz="0" w:space="0" w:color="auto"/>
                        <w:bottom w:val="none" w:sz="0" w:space="0" w:color="auto"/>
                        <w:right w:val="none" w:sz="0" w:space="0" w:color="auto"/>
                      </w:divBdr>
                    </w:div>
                  </w:divsChild>
                </w:div>
                <w:div w:id="1567566139">
                  <w:marLeft w:val="0"/>
                  <w:marRight w:val="0"/>
                  <w:marTop w:val="0"/>
                  <w:marBottom w:val="0"/>
                  <w:divBdr>
                    <w:top w:val="none" w:sz="0" w:space="0" w:color="auto"/>
                    <w:left w:val="none" w:sz="0" w:space="0" w:color="auto"/>
                    <w:bottom w:val="none" w:sz="0" w:space="0" w:color="auto"/>
                    <w:right w:val="none" w:sz="0" w:space="0" w:color="auto"/>
                  </w:divBdr>
                  <w:divsChild>
                    <w:div w:id="587424771">
                      <w:marLeft w:val="0"/>
                      <w:marRight w:val="0"/>
                      <w:marTop w:val="0"/>
                      <w:marBottom w:val="0"/>
                      <w:divBdr>
                        <w:top w:val="none" w:sz="0" w:space="0" w:color="auto"/>
                        <w:left w:val="none" w:sz="0" w:space="0" w:color="auto"/>
                        <w:bottom w:val="none" w:sz="0" w:space="0" w:color="auto"/>
                        <w:right w:val="none" w:sz="0" w:space="0" w:color="auto"/>
                      </w:divBdr>
                    </w:div>
                  </w:divsChild>
                </w:div>
                <w:div w:id="1903901596">
                  <w:marLeft w:val="0"/>
                  <w:marRight w:val="0"/>
                  <w:marTop w:val="0"/>
                  <w:marBottom w:val="0"/>
                  <w:divBdr>
                    <w:top w:val="none" w:sz="0" w:space="0" w:color="auto"/>
                    <w:left w:val="none" w:sz="0" w:space="0" w:color="auto"/>
                    <w:bottom w:val="none" w:sz="0" w:space="0" w:color="auto"/>
                    <w:right w:val="none" w:sz="0" w:space="0" w:color="auto"/>
                  </w:divBdr>
                  <w:divsChild>
                    <w:div w:id="13922565">
                      <w:marLeft w:val="0"/>
                      <w:marRight w:val="0"/>
                      <w:marTop w:val="0"/>
                      <w:marBottom w:val="0"/>
                      <w:divBdr>
                        <w:top w:val="none" w:sz="0" w:space="0" w:color="auto"/>
                        <w:left w:val="none" w:sz="0" w:space="0" w:color="auto"/>
                        <w:bottom w:val="none" w:sz="0" w:space="0" w:color="auto"/>
                        <w:right w:val="none" w:sz="0" w:space="0" w:color="auto"/>
                      </w:divBdr>
                    </w:div>
                    <w:div w:id="119032166">
                      <w:marLeft w:val="0"/>
                      <w:marRight w:val="0"/>
                      <w:marTop w:val="0"/>
                      <w:marBottom w:val="0"/>
                      <w:divBdr>
                        <w:top w:val="none" w:sz="0" w:space="0" w:color="auto"/>
                        <w:left w:val="none" w:sz="0" w:space="0" w:color="auto"/>
                        <w:bottom w:val="none" w:sz="0" w:space="0" w:color="auto"/>
                        <w:right w:val="none" w:sz="0" w:space="0" w:color="auto"/>
                      </w:divBdr>
                    </w:div>
                    <w:div w:id="175920606">
                      <w:marLeft w:val="0"/>
                      <w:marRight w:val="0"/>
                      <w:marTop w:val="0"/>
                      <w:marBottom w:val="0"/>
                      <w:divBdr>
                        <w:top w:val="none" w:sz="0" w:space="0" w:color="auto"/>
                        <w:left w:val="none" w:sz="0" w:space="0" w:color="auto"/>
                        <w:bottom w:val="none" w:sz="0" w:space="0" w:color="auto"/>
                        <w:right w:val="none" w:sz="0" w:space="0" w:color="auto"/>
                      </w:divBdr>
                    </w:div>
                    <w:div w:id="176041165">
                      <w:marLeft w:val="0"/>
                      <w:marRight w:val="0"/>
                      <w:marTop w:val="0"/>
                      <w:marBottom w:val="0"/>
                      <w:divBdr>
                        <w:top w:val="none" w:sz="0" w:space="0" w:color="auto"/>
                        <w:left w:val="none" w:sz="0" w:space="0" w:color="auto"/>
                        <w:bottom w:val="none" w:sz="0" w:space="0" w:color="auto"/>
                        <w:right w:val="none" w:sz="0" w:space="0" w:color="auto"/>
                      </w:divBdr>
                    </w:div>
                    <w:div w:id="191966032">
                      <w:marLeft w:val="0"/>
                      <w:marRight w:val="0"/>
                      <w:marTop w:val="0"/>
                      <w:marBottom w:val="0"/>
                      <w:divBdr>
                        <w:top w:val="none" w:sz="0" w:space="0" w:color="auto"/>
                        <w:left w:val="none" w:sz="0" w:space="0" w:color="auto"/>
                        <w:bottom w:val="none" w:sz="0" w:space="0" w:color="auto"/>
                        <w:right w:val="none" w:sz="0" w:space="0" w:color="auto"/>
                      </w:divBdr>
                    </w:div>
                    <w:div w:id="282881627">
                      <w:marLeft w:val="0"/>
                      <w:marRight w:val="0"/>
                      <w:marTop w:val="0"/>
                      <w:marBottom w:val="0"/>
                      <w:divBdr>
                        <w:top w:val="none" w:sz="0" w:space="0" w:color="auto"/>
                        <w:left w:val="none" w:sz="0" w:space="0" w:color="auto"/>
                        <w:bottom w:val="none" w:sz="0" w:space="0" w:color="auto"/>
                        <w:right w:val="none" w:sz="0" w:space="0" w:color="auto"/>
                      </w:divBdr>
                    </w:div>
                    <w:div w:id="293217230">
                      <w:marLeft w:val="0"/>
                      <w:marRight w:val="0"/>
                      <w:marTop w:val="0"/>
                      <w:marBottom w:val="0"/>
                      <w:divBdr>
                        <w:top w:val="none" w:sz="0" w:space="0" w:color="auto"/>
                        <w:left w:val="none" w:sz="0" w:space="0" w:color="auto"/>
                        <w:bottom w:val="none" w:sz="0" w:space="0" w:color="auto"/>
                        <w:right w:val="none" w:sz="0" w:space="0" w:color="auto"/>
                      </w:divBdr>
                    </w:div>
                    <w:div w:id="365985182">
                      <w:marLeft w:val="0"/>
                      <w:marRight w:val="0"/>
                      <w:marTop w:val="0"/>
                      <w:marBottom w:val="0"/>
                      <w:divBdr>
                        <w:top w:val="none" w:sz="0" w:space="0" w:color="auto"/>
                        <w:left w:val="none" w:sz="0" w:space="0" w:color="auto"/>
                        <w:bottom w:val="none" w:sz="0" w:space="0" w:color="auto"/>
                        <w:right w:val="none" w:sz="0" w:space="0" w:color="auto"/>
                      </w:divBdr>
                    </w:div>
                    <w:div w:id="400059569">
                      <w:marLeft w:val="0"/>
                      <w:marRight w:val="0"/>
                      <w:marTop w:val="0"/>
                      <w:marBottom w:val="0"/>
                      <w:divBdr>
                        <w:top w:val="none" w:sz="0" w:space="0" w:color="auto"/>
                        <w:left w:val="none" w:sz="0" w:space="0" w:color="auto"/>
                        <w:bottom w:val="none" w:sz="0" w:space="0" w:color="auto"/>
                        <w:right w:val="none" w:sz="0" w:space="0" w:color="auto"/>
                      </w:divBdr>
                    </w:div>
                    <w:div w:id="402030335">
                      <w:marLeft w:val="0"/>
                      <w:marRight w:val="0"/>
                      <w:marTop w:val="0"/>
                      <w:marBottom w:val="0"/>
                      <w:divBdr>
                        <w:top w:val="none" w:sz="0" w:space="0" w:color="auto"/>
                        <w:left w:val="none" w:sz="0" w:space="0" w:color="auto"/>
                        <w:bottom w:val="none" w:sz="0" w:space="0" w:color="auto"/>
                        <w:right w:val="none" w:sz="0" w:space="0" w:color="auto"/>
                      </w:divBdr>
                    </w:div>
                    <w:div w:id="440612578">
                      <w:marLeft w:val="0"/>
                      <w:marRight w:val="0"/>
                      <w:marTop w:val="0"/>
                      <w:marBottom w:val="0"/>
                      <w:divBdr>
                        <w:top w:val="none" w:sz="0" w:space="0" w:color="auto"/>
                        <w:left w:val="none" w:sz="0" w:space="0" w:color="auto"/>
                        <w:bottom w:val="none" w:sz="0" w:space="0" w:color="auto"/>
                        <w:right w:val="none" w:sz="0" w:space="0" w:color="auto"/>
                      </w:divBdr>
                    </w:div>
                    <w:div w:id="493255518">
                      <w:marLeft w:val="0"/>
                      <w:marRight w:val="0"/>
                      <w:marTop w:val="0"/>
                      <w:marBottom w:val="0"/>
                      <w:divBdr>
                        <w:top w:val="none" w:sz="0" w:space="0" w:color="auto"/>
                        <w:left w:val="none" w:sz="0" w:space="0" w:color="auto"/>
                        <w:bottom w:val="none" w:sz="0" w:space="0" w:color="auto"/>
                        <w:right w:val="none" w:sz="0" w:space="0" w:color="auto"/>
                      </w:divBdr>
                    </w:div>
                    <w:div w:id="499660564">
                      <w:marLeft w:val="0"/>
                      <w:marRight w:val="0"/>
                      <w:marTop w:val="0"/>
                      <w:marBottom w:val="0"/>
                      <w:divBdr>
                        <w:top w:val="none" w:sz="0" w:space="0" w:color="auto"/>
                        <w:left w:val="none" w:sz="0" w:space="0" w:color="auto"/>
                        <w:bottom w:val="none" w:sz="0" w:space="0" w:color="auto"/>
                        <w:right w:val="none" w:sz="0" w:space="0" w:color="auto"/>
                      </w:divBdr>
                    </w:div>
                    <w:div w:id="519857377">
                      <w:marLeft w:val="0"/>
                      <w:marRight w:val="0"/>
                      <w:marTop w:val="0"/>
                      <w:marBottom w:val="0"/>
                      <w:divBdr>
                        <w:top w:val="none" w:sz="0" w:space="0" w:color="auto"/>
                        <w:left w:val="none" w:sz="0" w:space="0" w:color="auto"/>
                        <w:bottom w:val="none" w:sz="0" w:space="0" w:color="auto"/>
                        <w:right w:val="none" w:sz="0" w:space="0" w:color="auto"/>
                      </w:divBdr>
                    </w:div>
                    <w:div w:id="578976543">
                      <w:marLeft w:val="0"/>
                      <w:marRight w:val="0"/>
                      <w:marTop w:val="0"/>
                      <w:marBottom w:val="0"/>
                      <w:divBdr>
                        <w:top w:val="none" w:sz="0" w:space="0" w:color="auto"/>
                        <w:left w:val="none" w:sz="0" w:space="0" w:color="auto"/>
                        <w:bottom w:val="none" w:sz="0" w:space="0" w:color="auto"/>
                        <w:right w:val="none" w:sz="0" w:space="0" w:color="auto"/>
                      </w:divBdr>
                    </w:div>
                    <w:div w:id="589773134">
                      <w:marLeft w:val="0"/>
                      <w:marRight w:val="0"/>
                      <w:marTop w:val="0"/>
                      <w:marBottom w:val="0"/>
                      <w:divBdr>
                        <w:top w:val="none" w:sz="0" w:space="0" w:color="auto"/>
                        <w:left w:val="none" w:sz="0" w:space="0" w:color="auto"/>
                        <w:bottom w:val="none" w:sz="0" w:space="0" w:color="auto"/>
                        <w:right w:val="none" w:sz="0" w:space="0" w:color="auto"/>
                      </w:divBdr>
                    </w:div>
                    <w:div w:id="592931626">
                      <w:marLeft w:val="0"/>
                      <w:marRight w:val="0"/>
                      <w:marTop w:val="0"/>
                      <w:marBottom w:val="0"/>
                      <w:divBdr>
                        <w:top w:val="none" w:sz="0" w:space="0" w:color="auto"/>
                        <w:left w:val="none" w:sz="0" w:space="0" w:color="auto"/>
                        <w:bottom w:val="none" w:sz="0" w:space="0" w:color="auto"/>
                        <w:right w:val="none" w:sz="0" w:space="0" w:color="auto"/>
                      </w:divBdr>
                    </w:div>
                    <w:div w:id="648244073">
                      <w:marLeft w:val="0"/>
                      <w:marRight w:val="0"/>
                      <w:marTop w:val="0"/>
                      <w:marBottom w:val="0"/>
                      <w:divBdr>
                        <w:top w:val="none" w:sz="0" w:space="0" w:color="auto"/>
                        <w:left w:val="none" w:sz="0" w:space="0" w:color="auto"/>
                        <w:bottom w:val="none" w:sz="0" w:space="0" w:color="auto"/>
                        <w:right w:val="none" w:sz="0" w:space="0" w:color="auto"/>
                      </w:divBdr>
                    </w:div>
                    <w:div w:id="665985644">
                      <w:marLeft w:val="0"/>
                      <w:marRight w:val="0"/>
                      <w:marTop w:val="0"/>
                      <w:marBottom w:val="0"/>
                      <w:divBdr>
                        <w:top w:val="none" w:sz="0" w:space="0" w:color="auto"/>
                        <w:left w:val="none" w:sz="0" w:space="0" w:color="auto"/>
                        <w:bottom w:val="none" w:sz="0" w:space="0" w:color="auto"/>
                        <w:right w:val="none" w:sz="0" w:space="0" w:color="auto"/>
                      </w:divBdr>
                    </w:div>
                    <w:div w:id="672684820">
                      <w:marLeft w:val="0"/>
                      <w:marRight w:val="0"/>
                      <w:marTop w:val="0"/>
                      <w:marBottom w:val="0"/>
                      <w:divBdr>
                        <w:top w:val="none" w:sz="0" w:space="0" w:color="auto"/>
                        <w:left w:val="none" w:sz="0" w:space="0" w:color="auto"/>
                        <w:bottom w:val="none" w:sz="0" w:space="0" w:color="auto"/>
                        <w:right w:val="none" w:sz="0" w:space="0" w:color="auto"/>
                      </w:divBdr>
                    </w:div>
                    <w:div w:id="756681529">
                      <w:marLeft w:val="0"/>
                      <w:marRight w:val="0"/>
                      <w:marTop w:val="0"/>
                      <w:marBottom w:val="0"/>
                      <w:divBdr>
                        <w:top w:val="none" w:sz="0" w:space="0" w:color="auto"/>
                        <w:left w:val="none" w:sz="0" w:space="0" w:color="auto"/>
                        <w:bottom w:val="none" w:sz="0" w:space="0" w:color="auto"/>
                        <w:right w:val="none" w:sz="0" w:space="0" w:color="auto"/>
                      </w:divBdr>
                    </w:div>
                    <w:div w:id="779036024">
                      <w:marLeft w:val="0"/>
                      <w:marRight w:val="0"/>
                      <w:marTop w:val="0"/>
                      <w:marBottom w:val="0"/>
                      <w:divBdr>
                        <w:top w:val="none" w:sz="0" w:space="0" w:color="auto"/>
                        <w:left w:val="none" w:sz="0" w:space="0" w:color="auto"/>
                        <w:bottom w:val="none" w:sz="0" w:space="0" w:color="auto"/>
                        <w:right w:val="none" w:sz="0" w:space="0" w:color="auto"/>
                      </w:divBdr>
                    </w:div>
                    <w:div w:id="807623143">
                      <w:marLeft w:val="0"/>
                      <w:marRight w:val="0"/>
                      <w:marTop w:val="0"/>
                      <w:marBottom w:val="0"/>
                      <w:divBdr>
                        <w:top w:val="none" w:sz="0" w:space="0" w:color="auto"/>
                        <w:left w:val="none" w:sz="0" w:space="0" w:color="auto"/>
                        <w:bottom w:val="none" w:sz="0" w:space="0" w:color="auto"/>
                        <w:right w:val="none" w:sz="0" w:space="0" w:color="auto"/>
                      </w:divBdr>
                    </w:div>
                    <w:div w:id="814759996">
                      <w:marLeft w:val="0"/>
                      <w:marRight w:val="0"/>
                      <w:marTop w:val="0"/>
                      <w:marBottom w:val="0"/>
                      <w:divBdr>
                        <w:top w:val="none" w:sz="0" w:space="0" w:color="auto"/>
                        <w:left w:val="none" w:sz="0" w:space="0" w:color="auto"/>
                        <w:bottom w:val="none" w:sz="0" w:space="0" w:color="auto"/>
                        <w:right w:val="none" w:sz="0" w:space="0" w:color="auto"/>
                      </w:divBdr>
                    </w:div>
                    <w:div w:id="825820835">
                      <w:marLeft w:val="0"/>
                      <w:marRight w:val="0"/>
                      <w:marTop w:val="0"/>
                      <w:marBottom w:val="0"/>
                      <w:divBdr>
                        <w:top w:val="none" w:sz="0" w:space="0" w:color="auto"/>
                        <w:left w:val="none" w:sz="0" w:space="0" w:color="auto"/>
                        <w:bottom w:val="none" w:sz="0" w:space="0" w:color="auto"/>
                        <w:right w:val="none" w:sz="0" w:space="0" w:color="auto"/>
                      </w:divBdr>
                    </w:div>
                    <w:div w:id="860358308">
                      <w:marLeft w:val="0"/>
                      <w:marRight w:val="0"/>
                      <w:marTop w:val="0"/>
                      <w:marBottom w:val="0"/>
                      <w:divBdr>
                        <w:top w:val="none" w:sz="0" w:space="0" w:color="auto"/>
                        <w:left w:val="none" w:sz="0" w:space="0" w:color="auto"/>
                        <w:bottom w:val="none" w:sz="0" w:space="0" w:color="auto"/>
                        <w:right w:val="none" w:sz="0" w:space="0" w:color="auto"/>
                      </w:divBdr>
                    </w:div>
                    <w:div w:id="868567325">
                      <w:marLeft w:val="0"/>
                      <w:marRight w:val="0"/>
                      <w:marTop w:val="0"/>
                      <w:marBottom w:val="0"/>
                      <w:divBdr>
                        <w:top w:val="none" w:sz="0" w:space="0" w:color="auto"/>
                        <w:left w:val="none" w:sz="0" w:space="0" w:color="auto"/>
                        <w:bottom w:val="none" w:sz="0" w:space="0" w:color="auto"/>
                        <w:right w:val="none" w:sz="0" w:space="0" w:color="auto"/>
                      </w:divBdr>
                    </w:div>
                    <w:div w:id="895434463">
                      <w:marLeft w:val="0"/>
                      <w:marRight w:val="0"/>
                      <w:marTop w:val="0"/>
                      <w:marBottom w:val="0"/>
                      <w:divBdr>
                        <w:top w:val="none" w:sz="0" w:space="0" w:color="auto"/>
                        <w:left w:val="none" w:sz="0" w:space="0" w:color="auto"/>
                        <w:bottom w:val="none" w:sz="0" w:space="0" w:color="auto"/>
                        <w:right w:val="none" w:sz="0" w:space="0" w:color="auto"/>
                      </w:divBdr>
                    </w:div>
                    <w:div w:id="975643218">
                      <w:marLeft w:val="0"/>
                      <w:marRight w:val="0"/>
                      <w:marTop w:val="0"/>
                      <w:marBottom w:val="0"/>
                      <w:divBdr>
                        <w:top w:val="none" w:sz="0" w:space="0" w:color="auto"/>
                        <w:left w:val="none" w:sz="0" w:space="0" w:color="auto"/>
                        <w:bottom w:val="none" w:sz="0" w:space="0" w:color="auto"/>
                        <w:right w:val="none" w:sz="0" w:space="0" w:color="auto"/>
                      </w:divBdr>
                    </w:div>
                    <w:div w:id="986126751">
                      <w:marLeft w:val="0"/>
                      <w:marRight w:val="0"/>
                      <w:marTop w:val="0"/>
                      <w:marBottom w:val="0"/>
                      <w:divBdr>
                        <w:top w:val="none" w:sz="0" w:space="0" w:color="auto"/>
                        <w:left w:val="none" w:sz="0" w:space="0" w:color="auto"/>
                        <w:bottom w:val="none" w:sz="0" w:space="0" w:color="auto"/>
                        <w:right w:val="none" w:sz="0" w:space="0" w:color="auto"/>
                      </w:divBdr>
                    </w:div>
                    <w:div w:id="989555693">
                      <w:marLeft w:val="0"/>
                      <w:marRight w:val="0"/>
                      <w:marTop w:val="0"/>
                      <w:marBottom w:val="0"/>
                      <w:divBdr>
                        <w:top w:val="none" w:sz="0" w:space="0" w:color="auto"/>
                        <w:left w:val="none" w:sz="0" w:space="0" w:color="auto"/>
                        <w:bottom w:val="none" w:sz="0" w:space="0" w:color="auto"/>
                        <w:right w:val="none" w:sz="0" w:space="0" w:color="auto"/>
                      </w:divBdr>
                    </w:div>
                    <w:div w:id="1142455517">
                      <w:marLeft w:val="0"/>
                      <w:marRight w:val="0"/>
                      <w:marTop w:val="0"/>
                      <w:marBottom w:val="0"/>
                      <w:divBdr>
                        <w:top w:val="none" w:sz="0" w:space="0" w:color="auto"/>
                        <w:left w:val="none" w:sz="0" w:space="0" w:color="auto"/>
                        <w:bottom w:val="none" w:sz="0" w:space="0" w:color="auto"/>
                        <w:right w:val="none" w:sz="0" w:space="0" w:color="auto"/>
                      </w:divBdr>
                    </w:div>
                    <w:div w:id="1158109249">
                      <w:marLeft w:val="0"/>
                      <w:marRight w:val="0"/>
                      <w:marTop w:val="0"/>
                      <w:marBottom w:val="0"/>
                      <w:divBdr>
                        <w:top w:val="none" w:sz="0" w:space="0" w:color="auto"/>
                        <w:left w:val="none" w:sz="0" w:space="0" w:color="auto"/>
                        <w:bottom w:val="none" w:sz="0" w:space="0" w:color="auto"/>
                        <w:right w:val="none" w:sz="0" w:space="0" w:color="auto"/>
                      </w:divBdr>
                    </w:div>
                    <w:div w:id="1165901860">
                      <w:marLeft w:val="0"/>
                      <w:marRight w:val="0"/>
                      <w:marTop w:val="0"/>
                      <w:marBottom w:val="0"/>
                      <w:divBdr>
                        <w:top w:val="none" w:sz="0" w:space="0" w:color="auto"/>
                        <w:left w:val="none" w:sz="0" w:space="0" w:color="auto"/>
                        <w:bottom w:val="none" w:sz="0" w:space="0" w:color="auto"/>
                        <w:right w:val="none" w:sz="0" w:space="0" w:color="auto"/>
                      </w:divBdr>
                    </w:div>
                    <w:div w:id="1210071387">
                      <w:marLeft w:val="0"/>
                      <w:marRight w:val="0"/>
                      <w:marTop w:val="0"/>
                      <w:marBottom w:val="0"/>
                      <w:divBdr>
                        <w:top w:val="none" w:sz="0" w:space="0" w:color="auto"/>
                        <w:left w:val="none" w:sz="0" w:space="0" w:color="auto"/>
                        <w:bottom w:val="none" w:sz="0" w:space="0" w:color="auto"/>
                        <w:right w:val="none" w:sz="0" w:space="0" w:color="auto"/>
                      </w:divBdr>
                    </w:div>
                    <w:div w:id="1283730816">
                      <w:marLeft w:val="0"/>
                      <w:marRight w:val="0"/>
                      <w:marTop w:val="0"/>
                      <w:marBottom w:val="0"/>
                      <w:divBdr>
                        <w:top w:val="none" w:sz="0" w:space="0" w:color="auto"/>
                        <w:left w:val="none" w:sz="0" w:space="0" w:color="auto"/>
                        <w:bottom w:val="none" w:sz="0" w:space="0" w:color="auto"/>
                        <w:right w:val="none" w:sz="0" w:space="0" w:color="auto"/>
                      </w:divBdr>
                    </w:div>
                    <w:div w:id="1286277726">
                      <w:marLeft w:val="0"/>
                      <w:marRight w:val="0"/>
                      <w:marTop w:val="0"/>
                      <w:marBottom w:val="0"/>
                      <w:divBdr>
                        <w:top w:val="none" w:sz="0" w:space="0" w:color="auto"/>
                        <w:left w:val="none" w:sz="0" w:space="0" w:color="auto"/>
                        <w:bottom w:val="none" w:sz="0" w:space="0" w:color="auto"/>
                        <w:right w:val="none" w:sz="0" w:space="0" w:color="auto"/>
                      </w:divBdr>
                    </w:div>
                    <w:div w:id="1291589676">
                      <w:marLeft w:val="0"/>
                      <w:marRight w:val="0"/>
                      <w:marTop w:val="0"/>
                      <w:marBottom w:val="0"/>
                      <w:divBdr>
                        <w:top w:val="none" w:sz="0" w:space="0" w:color="auto"/>
                        <w:left w:val="none" w:sz="0" w:space="0" w:color="auto"/>
                        <w:bottom w:val="none" w:sz="0" w:space="0" w:color="auto"/>
                        <w:right w:val="none" w:sz="0" w:space="0" w:color="auto"/>
                      </w:divBdr>
                    </w:div>
                    <w:div w:id="1318342926">
                      <w:marLeft w:val="0"/>
                      <w:marRight w:val="0"/>
                      <w:marTop w:val="0"/>
                      <w:marBottom w:val="0"/>
                      <w:divBdr>
                        <w:top w:val="none" w:sz="0" w:space="0" w:color="auto"/>
                        <w:left w:val="none" w:sz="0" w:space="0" w:color="auto"/>
                        <w:bottom w:val="none" w:sz="0" w:space="0" w:color="auto"/>
                        <w:right w:val="none" w:sz="0" w:space="0" w:color="auto"/>
                      </w:divBdr>
                    </w:div>
                    <w:div w:id="1441687078">
                      <w:marLeft w:val="0"/>
                      <w:marRight w:val="0"/>
                      <w:marTop w:val="0"/>
                      <w:marBottom w:val="0"/>
                      <w:divBdr>
                        <w:top w:val="none" w:sz="0" w:space="0" w:color="auto"/>
                        <w:left w:val="none" w:sz="0" w:space="0" w:color="auto"/>
                        <w:bottom w:val="none" w:sz="0" w:space="0" w:color="auto"/>
                        <w:right w:val="none" w:sz="0" w:space="0" w:color="auto"/>
                      </w:divBdr>
                    </w:div>
                    <w:div w:id="1514299535">
                      <w:marLeft w:val="0"/>
                      <w:marRight w:val="0"/>
                      <w:marTop w:val="0"/>
                      <w:marBottom w:val="0"/>
                      <w:divBdr>
                        <w:top w:val="none" w:sz="0" w:space="0" w:color="auto"/>
                        <w:left w:val="none" w:sz="0" w:space="0" w:color="auto"/>
                        <w:bottom w:val="none" w:sz="0" w:space="0" w:color="auto"/>
                        <w:right w:val="none" w:sz="0" w:space="0" w:color="auto"/>
                      </w:divBdr>
                    </w:div>
                    <w:div w:id="1542327329">
                      <w:marLeft w:val="0"/>
                      <w:marRight w:val="0"/>
                      <w:marTop w:val="0"/>
                      <w:marBottom w:val="0"/>
                      <w:divBdr>
                        <w:top w:val="none" w:sz="0" w:space="0" w:color="auto"/>
                        <w:left w:val="none" w:sz="0" w:space="0" w:color="auto"/>
                        <w:bottom w:val="none" w:sz="0" w:space="0" w:color="auto"/>
                        <w:right w:val="none" w:sz="0" w:space="0" w:color="auto"/>
                      </w:divBdr>
                    </w:div>
                    <w:div w:id="1617829190">
                      <w:marLeft w:val="0"/>
                      <w:marRight w:val="0"/>
                      <w:marTop w:val="0"/>
                      <w:marBottom w:val="0"/>
                      <w:divBdr>
                        <w:top w:val="none" w:sz="0" w:space="0" w:color="auto"/>
                        <w:left w:val="none" w:sz="0" w:space="0" w:color="auto"/>
                        <w:bottom w:val="none" w:sz="0" w:space="0" w:color="auto"/>
                        <w:right w:val="none" w:sz="0" w:space="0" w:color="auto"/>
                      </w:divBdr>
                    </w:div>
                    <w:div w:id="1717776407">
                      <w:marLeft w:val="0"/>
                      <w:marRight w:val="0"/>
                      <w:marTop w:val="0"/>
                      <w:marBottom w:val="0"/>
                      <w:divBdr>
                        <w:top w:val="none" w:sz="0" w:space="0" w:color="auto"/>
                        <w:left w:val="none" w:sz="0" w:space="0" w:color="auto"/>
                        <w:bottom w:val="none" w:sz="0" w:space="0" w:color="auto"/>
                        <w:right w:val="none" w:sz="0" w:space="0" w:color="auto"/>
                      </w:divBdr>
                    </w:div>
                    <w:div w:id="1746566980">
                      <w:marLeft w:val="0"/>
                      <w:marRight w:val="0"/>
                      <w:marTop w:val="0"/>
                      <w:marBottom w:val="0"/>
                      <w:divBdr>
                        <w:top w:val="none" w:sz="0" w:space="0" w:color="auto"/>
                        <w:left w:val="none" w:sz="0" w:space="0" w:color="auto"/>
                        <w:bottom w:val="none" w:sz="0" w:space="0" w:color="auto"/>
                        <w:right w:val="none" w:sz="0" w:space="0" w:color="auto"/>
                      </w:divBdr>
                    </w:div>
                    <w:div w:id="1835224920">
                      <w:marLeft w:val="0"/>
                      <w:marRight w:val="0"/>
                      <w:marTop w:val="0"/>
                      <w:marBottom w:val="0"/>
                      <w:divBdr>
                        <w:top w:val="none" w:sz="0" w:space="0" w:color="auto"/>
                        <w:left w:val="none" w:sz="0" w:space="0" w:color="auto"/>
                        <w:bottom w:val="none" w:sz="0" w:space="0" w:color="auto"/>
                        <w:right w:val="none" w:sz="0" w:space="0" w:color="auto"/>
                      </w:divBdr>
                    </w:div>
                    <w:div w:id="1844860798">
                      <w:marLeft w:val="0"/>
                      <w:marRight w:val="0"/>
                      <w:marTop w:val="0"/>
                      <w:marBottom w:val="0"/>
                      <w:divBdr>
                        <w:top w:val="none" w:sz="0" w:space="0" w:color="auto"/>
                        <w:left w:val="none" w:sz="0" w:space="0" w:color="auto"/>
                        <w:bottom w:val="none" w:sz="0" w:space="0" w:color="auto"/>
                        <w:right w:val="none" w:sz="0" w:space="0" w:color="auto"/>
                      </w:divBdr>
                    </w:div>
                    <w:div w:id="1861308729">
                      <w:marLeft w:val="0"/>
                      <w:marRight w:val="0"/>
                      <w:marTop w:val="0"/>
                      <w:marBottom w:val="0"/>
                      <w:divBdr>
                        <w:top w:val="none" w:sz="0" w:space="0" w:color="auto"/>
                        <w:left w:val="none" w:sz="0" w:space="0" w:color="auto"/>
                        <w:bottom w:val="none" w:sz="0" w:space="0" w:color="auto"/>
                        <w:right w:val="none" w:sz="0" w:space="0" w:color="auto"/>
                      </w:divBdr>
                    </w:div>
                    <w:div w:id="1879393413">
                      <w:marLeft w:val="0"/>
                      <w:marRight w:val="0"/>
                      <w:marTop w:val="0"/>
                      <w:marBottom w:val="0"/>
                      <w:divBdr>
                        <w:top w:val="none" w:sz="0" w:space="0" w:color="auto"/>
                        <w:left w:val="none" w:sz="0" w:space="0" w:color="auto"/>
                        <w:bottom w:val="none" w:sz="0" w:space="0" w:color="auto"/>
                        <w:right w:val="none" w:sz="0" w:space="0" w:color="auto"/>
                      </w:divBdr>
                    </w:div>
                    <w:div w:id="1903641205">
                      <w:marLeft w:val="0"/>
                      <w:marRight w:val="0"/>
                      <w:marTop w:val="0"/>
                      <w:marBottom w:val="0"/>
                      <w:divBdr>
                        <w:top w:val="none" w:sz="0" w:space="0" w:color="auto"/>
                        <w:left w:val="none" w:sz="0" w:space="0" w:color="auto"/>
                        <w:bottom w:val="none" w:sz="0" w:space="0" w:color="auto"/>
                        <w:right w:val="none" w:sz="0" w:space="0" w:color="auto"/>
                      </w:divBdr>
                    </w:div>
                    <w:div w:id="1927303115">
                      <w:marLeft w:val="0"/>
                      <w:marRight w:val="0"/>
                      <w:marTop w:val="0"/>
                      <w:marBottom w:val="0"/>
                      <w:divBdr>
                        <w:top w:val="none" w:sz="0" w:space="0" w:color="auto"/>
                        <w:left w:val="none" w:sz="0" w:space="0" w:color="auto"/>
                        <w:bottom w:val="none" w:sz="0" w:space="0" w:color="auto"/>
                        <w:right w:val="none" w:sz="0" w:space="0" w:color="auto"/>
                      </w:divBdr>
                    </w:div>
                    <w:div w:id="1932616619">
                      <w:marLeft w:val="0"/>
                      <w:marRight w:val="0"/>
                      <w:marTop w:val="0"/>
                      <w:marBottom w:val="0"/>
                      <w:divBdr>
                        <w:top w:val="none" w:sz="0" w:space="0" w:color="auto"/>
                        <w:left w:val="none" w:sz="0" w:space="0" w:color="auto"/>
                        <w:bottom w:val="none" w:sz="0" w:space="0" w:color="auto"/>
                        <w:right w:val="none" w:sz="0" w:space="0" w:color="auto"/>
                      </w:divBdr>
                    </w:div>
                    <w:div w:id="1938247014">
                      <w:marLeft w:val="0"/>
                      <w:marRight w:val="0"/>
                      <w:marTop w:val="0"/>
                      <w:marBottom w:val="0"/>
                      <w:divBdr>
                        <w:top w:val="none" w:sz="0" w:space="0" w:color="auto"/>
                        <w:left w:val="none" w:sz="0" w:space="0" w:color="auto"/>
                        <w:bottom w:val="none" w:sz="0" w:space="0" w:color="auto"/>
                        <w:right w:val="none" w:sz="0" w:space="0" w:color="auto"/>
                      </w:divBdr>
                    </w:div>
                    <w:div w:id="1953857435">
                      <w:marLeft w:val="0"/>
                      <w:marRight w:val="0"/>
                      <w:marTop w:val="0"/>
                      <w:marBottom w:val="0"/>
                      <w:divBdr>
                        <w:top w:val="none" w:sz="0" w:space="0" w:color="auto"/>
                        <w:left w:val="none" w:sz="0" w:space="0" w:color="auto"/>
                        <w:bottom w:val="none" w:sz="0" w:space="0" w:color="auto"/>
                        <w:right w:val="none" w:sz="0" w:space="0" w:color="auto"/>
                      </w:divBdr>
                    </w:div>
                    <w:div w:id="1957786228">
                      <w:marLeft w:val="0"/>
                      <w:marRight w:val="0"/>
                      <w:marTop w:val="0"/>
                      <w:marBottom w:val="0"/>
                      <w:divBdr>
                        <w:top w:val="none" w:sz="0" w:space="0" w:color="auto"/>
                        <w:left w:val="none" w:sz="0" w:space="0" w:color="auto"/>
                        <w:bottom w:val="none" w:sz="0" w:space="0" w:color="auto"/>
                        <w:right w:val="none" w:sz="0" w:space="0" w:color="auto"/>
                      </w:divBdr>
                    </w:div>
                    <w:div w:id="197474628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797334905">
          <w:marLeft w:val="0"/>
          <w:marRight w:val="0"/>
          <w:marTop w:val="0"/>
          <w:marBottom w:val="0"/>
          <w:divBdr>
            <w:top w:val="none" w:sz="0" w:space="0" w:color="auto"/>
            <w:left w:val="none" w:sz="0" w:space="0" w:color="auto"/>
            <w:bottom w:val="none" w:sz="0" w:space="0" w:color="auto"/>
            <w:right w:val="none" w:sz="0" w:space="0" w:color="auto"/>
          </w:divBdr>
        </w:div>
        <w:div w:id="820730810">
          <w:marLeft w:val="0"/>
          <w:marRight w:val="0"/>
          <w:marTop w:val="0"/>
          <w:marBottom w:val="0"/>
          <w:divBdr>
            <w:top w:val="none" w:sz="0" w:space="0" w:color="auto"/>
            <w:left w:val="none" w:sz="0" w:space="0" w:color="auto"/>
            <w:bottom w:val="none" w:sz="0" w:space="0" w:color="auto"/>
            <w:right w:val="none" w:sz="0" w:space="0" w:color="auto"/>
          </w:divBdr>
        </w:div>
        <w:div w:id="849685524">
          <w:marLeft w:val="0"/>
          <w:marRight w:val="0"/>
          <w:marTop w:val="0"/>
          <w:marBottom w:val="0"/>
          <w:divBdr>
            <w:top w:val="none" w:sz="0" w:space="0" w:color="auto"/>
            <w:left w:val="none" w:sz="0" w:space="0" w:color="auto"/>
            <w:bottom w:val="none" w:sz="0" w:space="0" w:color="auto"/>
            <w:right w:val="none" w:sz="0" w:space="0" w:color="auto"/>
          </w:divBdr>
          <w:divsChild>
            <w:div w:id="555554098">
              <w:marLeft w:val="0"/>
              <w:marRight w:val="0"/>
              <w:marTop w:val="0"/>
              <w:marBottom w:val="0"/>
              <w:divBdr>
                <w:top w:val="none" w:sz="0" w:space="0" w:color="auto"/>
                <w:left w:val="none" w:sz="0" w:space="0" w:color="auto"/>
                <w:bottom w:val="none" w:sz="0" w:space="0" w:color="auto"/>
                <w:right w:val="none" w:sz="0" w:space="0" w:color="auto"/>
              </w:divBdr>
            </w:div>
          </w:divsChild>
        </w:div>
        <w:div w:id="866717153">
          <w:marLeft w:val="0"/>
          <w:marRight w:val="0"/>
          <w:marTop w:val="0"/>
          <w:marBottom w:val="0"/>
          <w:divBdr>
            <w:top w:val="none" w:sz="0" w:space="0" w:color="auto"/>
            <w:left w:val="none" w:sz="0" w:space="0" w:color="auto"/>
            <w:bottom w:val="none" w:sz="0" w:space="0" w:color="auto"/>
            <w:right w:val="none" w:sz="0" w:space="0" w:color="auto"/>
          </w:divBdr>
          <w:divsChild>
            <w:div w:id="40255454">
              <w:marLeft w:val="0"/>
              <w:marRight w:val="0"/>
              <w:marTop w:val="0"/>
              <w:marBottom w:val="0"/>
              <w:divBdr>
                <w:top w:val="none" w:sz="0" w:space="0" w:color="auto"/>
                <w:left w:val="none" w:sz="0" w:space="0" w:color="auto"/>
                <w:bottom w:val="none" w:sz="0" w:space="0" w:color="auto"/>
                <w:right w:val="none" w:sz="0" w:space="0" w:color="auto"/>
              </w:divBdr>
            </w:div>
            <w:div w:id="307050960">
              <w:marLeft w:val="0"/>
              <w:marRight w:val="0"/>
              <w:marTop w:val="0"/>
              <w:marBottom w:val="0"/>
              <w:divBdr>
                <w:top w:val="none" w:sz="0" w:space="0" w:color="auto"/>
                <w:left w:val="none" w:sz="0" w:space="0" w:color="auto"/>
                <w:bottom w:val="none" w:sz="0" w:space="0" w:color="auto"/>
                <w:right w:val="none" w:sz="0" w:space="0" w:color="auto"/>
              </w:divBdr>
            </w:div>
            <w:div w:id="591549850">
              <w:marLeft w:val="0"/>
              <w:marRight w:val="0"/>
              <w:marTop w:val="0"/>
              <w:marBottom w:val="0"/>
              <w:divBdr>
                <w:top w:val="none" w:sz="0" w:space="0" w:color="auto"/>
                <w:left w:val="none" w:sz="0" w:space="0" w:color="auto"/>
                <w:bottom w:val="none" w:sz="0" w:space="0" w:color="auto"/>
                <w:right w:val="none" w:sz="0" w:space="0" w:color="auto"/>
              </w:divBdr>
            </w:div>
            <w:div w:id="685132053">
              <w:marLeft w:val="0"/>
              <w:marRight w:val="0"/>
              <w:marTop w:val="0"/>
              <w:marBottom w:val="0"/>
              <w:divBdr>
                <w:top w:val="none" w:sz="0" w:space="0" w:color="auto"/>
                <w:left w:val="none" w:sz="0" w:space="0" w:color="auto"/>
                <w:bottom w:val="none" w:sz="0" w:space="0" w:color="auto"/>
                <w:right w:val="none" w:sz="0" w:space="0" w:color="auto"/>
              </w:divBdr>
            </w:div>
            <w:div w:id="790443400">
              <w:marLeft w:val="0"/>
              <w:marRight w:val="0"/>
              <w:marTop w:val="0"/>
              <w:marBottom w:val="0"/>
              <w:divBdr>
                <w:top w:val="none" w:sz="0" w:space="0" w:color="auto"/>
                <w:left w:val="none" w:sz="0" w:space="0" w:color="auto"/>
                <w:bottom w:val="none" w:sz="0" w:space="0" w:color="auto"/>
                <w:right w:val="none" w:sz="0" w:space="0" w:color="auto"/>
              </w:divBdr>
            </w:div>
            <w:div w:id="1075276771">
              <w:marLeft w:val="0"/>
              <w:marRight w:val="0"/>
              <w:marTop w:val="0"/>
              <w:marBottom w:val="0"/>
              <w:divBdr>
                <w:top w:val="none" w:sz="0" w:space="0" w:color="auto"/>
                <w:left w:val="none" w:sz="0" w:space="0" w:color="auto"/>
                <w:bottom w:val="none" w:sz="0" w:space="0" w:color="auto"/>
                <w:right w:val="none" w:sz="0" w:space="0" w:color="auto"/>
              </w:divBdr>
            </w:div>
            <w:div w:id="1390493433">
              <w:marLeft w:val="0"/>
              <w:marRight w:val="0"/>
              <w:marTop w:val="0"/>
              <w:marBottom w:val="0"/>
              <w:divBdr>
                <w:top w:val="none" w:sz="0" w:space="0" w:color="auto"/>
                <w:left w:val="none" w:sz="0" w:space="0" w:color="auto"/>
                <w:bottom w:val="none" w:sz="0" w:space="0" w:color="auto"/>
                <w:right w:val="none" w:sz="0" w:space="0" w:color="auto"/>
              </w:divBdr>
            </w:div>
            <w:div w:id="1784226627">
              <w:marLeft w:val="0"/>
              <w:marRight w:val="0"/>
              <w:marTop w:val="0"/>
              <w:marBottom w:val="0"/>
              <w:divBdr>
                <w:top w:val="none" w:sz="0" w:space="0" w:color="auto"/>
                <w:left w:val="none" w:sz="0" w:space="0" w:color="auto"/>
                <w:bottom w:val="none" w:sz="0" w:space="0" w:color="auto"/>
                <w:right w:val="none" w:sz="0" w:space="0" w:color="auto"/>
              </w:divBdr>
            </w:div>
            <w:div w:id="1913805482">
              <w:marLeft w:val="0"/>
              <w:marRight w:val="0"/>
              <w:marTop w:val="0"/>
              <w:marBottom w:val="0"/>
              <w:divBdr>
                <w:top w:val="none" w:sz="0" w:space="0" w:color="auto"/>
                <w:left w:val="none" w:sz="0" w:space="0" w:color="auto"/>
                <w:bottom w:val="none" w:sz="0" w:space="0" w:color="auto"/>
                <w:right w:val="none" w:sz="0" w:space="0" w:color="auto"/>
              </w:divBdr>
            </w:div>
            <w:div w:id="2012828938">
              <w:marLeft w:val="0"/>
              <w:marRight w:val="0"/>
              <w:marTop w:val="0"/>
              <w:marBottom w:val="0"/>
              <w:divBdr>
                <w:top w:val="none" w:sz="0" w:space="0" w:color="auto"/>
                <w:left w:val="none" w:sz="0" w:space="0" w:color="auto"/>
                <w:bottom w:val="none" w:sz="0" w:space="0" w:color="auto"/>
                <w:right w:val="none" w:sz="0" w:space="0" w:color="auto"/>
              </w:divBdr>
            </w:div>
          </w:divsChild>
        </w:div>
        <w:div w:id="868033947">
          <w:marLeft w:val="0"/>
          <w:marRight w:val="0"/>
          <w:marTop w:val="0"/>
          <w:marBottom w:val="0"/>
          <w:divBdr>
            <w:top w:val="none" w:sz="0" w:space="0" w:color="auto"/>
            <w:left w:val="none" w:sz="0" w:space="0" w:color="auto"/>
            <w:bottom w:val="none" w:sz="0" w:space="0" w:color="auto"/>
            <w:right w:val="none" w:sz="0" w:space="0" w:color="auto"/>
          </w:divBdr>
        </w:div>
        <w:div w:id="874082589">
          <w:marLeft w:val="0"/>
          <w:marRight w:val="0"/>
          <w:marTop w:val="0"/>
          <w:marBottom w:val="0"/>
          <w:divBdr>
            <w:top w:val="none" w:sz="0" w:space="0" w:color="auto"/>
            <w:left w:val="none" w:sz="0" w:space="0" w:color="auto"/>
            <w:bottom w:val="none" w:sz="0" w:space="0" w:color="auto"/>
            <w:right w:val="none" w:sz="0" w:space="0" w:color="auto"/>
          </w:divBdr>
        </w:div>
        <w:div w:id="874776624">
          <w:marLeft w:val="0"/>
          <w:marRight w:val="0"/>
          <w:marTop w:val="0"/>
          <w:marBottom w:val="0"/>
          <w:divBdr>
            <w:top w:val="none" w:sz="0" w:space="0" w:color="auto"/>
            <w:left w:val="none" w:sz="0" w:space="0" w:color="auto"/>
            <w:bottom w:val="none" w:sz="0" w:space="0" w:color="auto"/>
            <w:right w:val="none" w:sz="0" w:space="0" w:color="auto"/>
          </w:divBdr>
        </w:div>
        <w:div w:id="883716311">
          <w:marLeft w:val="0"/>
          <w:marRight w:val="0"/>
          <w:marTop w:val="0"/>
          <w:marBottom w:val="0"/>
          <w:divBdr>
            <w:top w:val="none" w:sz="0" w:space="0" w:color="auto"/>
            <w:left w:val="none" w:sz="0" w:space="0" w:color="auto"/>
            <w:bottom w:val="none" w:sz="0" w:space="0" w:color="auto"/>
            <w:right w:val="none" w:sz="0" w:space="0" w:color="auto"/>
          </w:divBdr>
        </w:div>
        <w:div w:id="892232266">
          <w:marLeft w:val="0"/>
          <w:marRight w:val="0"/>
          <w:marTop w:val="0"/>
          <w:marBottom w:val="0"/>
          <w:divBdr>
            <w:top w:val="none" w:sz="0" w:space="0" w:color="auto"/>
            <w:left w:val="none" w:sz="0" w:space="0" w:color="auto"/>
            <w:bottom w:val="none" w:sz="0" w:space="0" w:color="auto"/>
            <w:right w:val="none" w:sz="0" w:space="0" w:color="auto"/>
          </w:divBdr>
          <w:divsChild>
            <w:div w:id="73287763">
              <w:marLeft w:val="0"/>
              <w:marRight w:val="0"/>
              <w:marTop w:val="0"/>
              <w:marBottom w:val="0"/>
              <w:divBdr>
                <w:top w:val="none" w:sz="0" w:space="0" w:color="auto"/>
                <w:left w:val="none" w:sz="0" w:space="0" w:color="auto"/>
                <w:bottom w:val="none" w:sz="0" w:space="0" w:color="auto"/>
                <w:right w:val="none" w:sz="0" w:space="0" w:color="auto"/>
              </w:divBdr>
            </w:div>
            <w:div w:id="260601545">
              <w:marLeft w:val="0"/>
              <w:marRight w:val="0"/>
              <w:marTop w:val="0"/>
              <w:marBottom w:val="0"/>
              <w:divBdr>
                <w:top w:val="none" w:sz="0" w:space="0" w:color="auto"/>
                <w:left w:val="none" w:sz="0" w:space="0" w:color="auto"/>
                <w:bottom w:val="none" w:sz="0" w:space="0" w:color="auto"/>
                <w:right w:val="none" w:sz="0" w:space="0" w:color="auto"/>
              </w:divBdr>
            </w:div>
            <w:div w:id="754280738">
              <w:marLeft w:val="0"/>
              <w:marRight w:val="0"/>
              <w:marTop w:val="0"/>
              <w:marBottom w:val="0"/>
              <w:divBdr>
                <w:top w:val="none" w:sz="0" w:space="0" w:color="auto"/>
                <w:left w:val="none" w:sz="0" w:space="0" w:color="auto"/>
                <w:bottom w:val="none" w:sz="0" w:space="0" w:color="auto"/>
                <w:right w:val="none" w:sz="0" w:space="0" w:color="auto"/>
              </w:divBdr>
            </w:div>
            <w:div w:id="894508955">
              <w:marLeft w:val="0"/>
              <w:marRight w:val="0"/>
              <w:marTop w:val="0"/>
              <w:marBottom w:val="0"/>
              <w:divBdr>
                <w:top w:val="none" w:sz="0" w:space="0" w:color="auto"/>
                <w:left w:val="none" w:sz="0" w:space="0" w:color="auto"/>
                <w:bottom w:val="none" w:sz="0" w:space="0" w:color="auto"/>
                <w:right w:val="none" w:sz="0" w:space="0" w:color="auto"/>
              </w:divBdr>
            </w:div>
            <w:div w:id="1349066734">
              <w:marLeft w:val="0"/>
              <w:marRight w:val="0"/>
              <w:marTop w:val="0"/>
              <w:marBottom w:val="0"/>
              <w:divBdr>
                <w:top w:val="none" w:sz="0" w:space="0" w:color="auto"/>
                <w:left w:val="none" w:sz="0" w:space="0" w:color="auto"/>
                <w:bottom w:val="none" w:sz="0" w:space="0" w:color="auto"/>
                <w:right w:val="none" w:sz="0" w:space="0" w:color="auto"/>
              </w:divBdr>
            </w:div>
            <w:div w:id="1449859027">
              <w:marLeft w:val="0"/>
              <w:marRight w:val="0"/>
              <w:marTop w:val="0"/>
              <w:marBottom w:val="0"/>
              <w:divBdr>
                <w:top w:val="none" w:sz="0" w:space="0" w:color="auto"/>
                <w:left w:val="none" w:sz="0" w:space="0" w:color="auto"/>
                <w:bottom w:val="none" w:sz="0" w:space="0" w:color="auto"/>
                <w:right w:val="none" w:sz="0" w:space="0" w:color="auto"/>
              </w:divBdr>
            </w:div>
            <w:div w:id="1562403219">
              <w:marLeft w:val="0"/>
              <w:marRight w:val="0"/>
              <w:marTop w:val="0"/>
              <w:marBottom w:val="0"/>
              <w:divBdr>
                <w:top w:val="none" w:sz="0" w:space="0" w:color="auto"/>
                <w:left w:val="none" w:sz="0" w:space="0" w:color="auto"/>
                <w:bottom w:val="none" w:sz="0" w:space="0" w:color="auto"/>
                <w:right w:val="none" w:sz="0" w:space="0" w:color="auto"/>
              </w:divBdr>
            </w:div>
          </w:divsChild>
        </w:div>
        <w:div w:id="913317752">
          <w:marLeft w:val="0"/>
          <w:marRight w:val="0"/>
          <w:marTop w:val="0"/>
          <w:marBottom w:val="0"/>
          <w:divBdr>
            <w:top w:val="none" w:sz="0" w:space="0" w:color="auto"/>
            <w:left w:val="none" w:sz="0" w:space="0" w:color="auto"/>
            <w:bottom w:val="none" w:sz="0" w:space="0" w:color="auto"/>
            <w:right w:val="none" w:sz="0" w:space="0" w:color="auto"/>
          </w:divBdr>
        </w:div>
        <w:div w:id="913318123">
          <w:marLeft w:val="0"/>
          <w:marRight w:val="0"/>
          <w:marTop w:val="0"/>
          <w:marBottom w:val="0"/>
          <w:divBdr>
            <w:top w:val="none" w:sz="0" w:space="0" w:color="auto"/>
            <w:left w:val="none" w:sz="0" w:space="0" w:color="auto"/>
            <w:bottom w:val="none" w:sz="0" w:space="0" w:color="auto"/>
            <w:right w:val="none" w:sz="0" w:space="0" w:color="auto"/>
          </w:divBdr>
          <w:divsChild>
            <w:div w:id="1506094915">
              <w:marLeft w:val="0"/>
              <w:marRight w:val="0"/>
              <w:marTop w:val="0"/>
              <w:marBottom w:val="0"/>
              <w:divBdr>
                <w:top w:val="none" w:sz="0" w:space="0" w:color="auto"/>
                <w:left w:val="none" w:sz="0" w:space="0" w:color="auto"/>
                <w:bottom w:val="none" w:sz="0" w:space="0" w:color="auto"/>
                <w:right w:val="none" w:sz="0" w:space="0" w:color="auto"/>
              </w:divBdr>
            </w:div>
          </w:divsChild>
        </w:div>
        <w:div w:id="937441726">
          <w:marLeft w:val="0"/>
          <w:marRight w:val="0"/>
          <w:marTop w:val="0"/>
          <w:marBottom w:val="0"/>
          <w:divBdr>
            <w:top w:val="none" w:sz="0" w:space="0" w:color="auto"/>
            <w:left w:val="none" w:sz="0" w:space="0" w:color="auto"/>
            <w:bottom w:val="none" w:sz="0" w:space="0" w:color="auto"/>
            <w:right w:val="none" w:sz="0" w:space="0" w:color="auto"/>
          </w:divBdr>
        </w:div>
        <w:div w:id="946356024">
          <w:marLeft w:val="0"/>
          <w:marRight w:val="0"/>
          <w:marTop w:val="0"/>
          <w:marBottom w:val="0"/>
          <w:divBdr>
            <w:top w:val="none" w:sz="0" w:space="0" w:color="auto"/>
            <w:left w:val="none" w:sz="0" w:space="0" w:color="auto"/>
            <w:bottom w:val="none" w:sz="0" w:space="0" w:color="auto"/>
            <w:right w:val="none" w:sz="0" w:space="0" w:color="auto"/>
          </w:divBdr>
        </w:div>
        <w:div w:id="950866623">
          <w:marLeft w:val="0"/>
          <w:marRight w:val="0"/>
          <w:marTop w:val="0"/>
          <w:marBottom w:val="0"/>
          <w:divBdr>
            <w:top w:val="none" w:sz="0" w:space="0" w:color="auto"/>
            <w:left w:val="none" w:sz="0" w:space="0" w:color="auto"/>
            <w:bottom w:val="none" w:sz="0" w:space="0" w:color="auto"/>
            <w:right w:val="none" w:sz="0" w:space="0" w:color="auto"/>
          </w:divBdr>
          <w:divsChild>
            <w:div w:id="1713652345">
              <w:marLeft w:val="0"/>
              <w:marRight w:val="0"/>
              <w:marTop w:val="30"/>
              <w:marBottom w:val="30"/>
              <w:divBdr>
                <w:top w:val="none" w:sz="0" w:space="0" w:color="auto"/>
                <w:left w:val="none" w:sz="0" w:space="0" w:color="auto"/>
                <w:bottom w:val="none" w:sz="0" w:space="0" w:color="auto"/>
                <w:right w:val="none" w:sz="0" w:space="0" w:color="auto"/>
              </w:divBdr>
              <w:divsChild>
                <w:div w:id="290521693">
                  <w:marLeft w:val="0"/>
                  <w:marRight w:val="0"/>
                  <w:marTop w:val="0"/>
                  <w:marBottom w:val="0"/>
                  <w:divBdr>
                    <w:top w:val="none" w:sz="0" w:space="0" w:color="auto"/>
                    <w:left w:val="none" w:sz="0" w:space="0" w:color="auto"/>
                    <w:bottom w:val="none" w:sz="0" w:space="0" w:color="auto"/>
                    <w:right w:val="none" w:sz="0" w:space="0" w:color="auto"/>
                  </w:divBdr>
                  <w:divsChild>
                    <w:div w:id="887423614">
                      <w:marLeft w:val="0"/>
                      <w:marRight w:val="0"/>
                      <w:marTop w:val="0"/>
                      <w:marBottom w:val="0"/>
                      <w:divBdr>
                        <w:top w:val="none" w:sz="0" w:space="0" w:color="auto"/>
                        <w:left w:val="none" w:sz="0" w:space="0" w:color="auto"/>
                        <w:bottom w:val="none" w:sz="0" w:space="0" w:color="auto"/>
                        <w:right w:val="none" w:sz="0" w:space="0" w:color="auto"/>
                      </w:divBdr>
                    </w:div>
                  </w:divsChild>
                </w:div>
                <w:div w:id="817235433">
                  <w:marLeft w:val="0"/>
                  <w:marRight w:val="0"/>
                  <w:marTop w:val="0"/>
                  <w:marBottom w:val="0"/>
                  <w:divBdr>
                    <w:top w:val="none" w:sz="0" w:space="0" w:color="auto"/>
                    <w:left w:val="none" w:sz="0" w:space="0" w:color="auto"/>
                    <w:bottom w:val="none" w:sz="0" w:space="0" w:color="auto"/>
                    <w:right w:val="none" w:sz="0" w:space="0" w:color="auto"/>
                  </w:divBdr>
                  <w:divsChild>
                    <w:div w:id="402685852">
                      <w:marLeft w:val="0"/>
                      <w:marRight w:val="0"/>
                      <w:marTop w:val="0"/>
                      <w:marBottom w:val="0"/>
                      <w:divBdr>
                        <w:top w:val="none" w:sz="0" w:space="0" w:color="auto"/>
                        <w:left w:val="none" w:sz="0" w:space="0" w:color="auto"/>
                        <w:bottom w:val="none" w:sz="0" w:space="0" w:color="auto"/>
                        <w:right w:val="none" w:sz="0" w:space="0" w:color="auto"/>
                      </w:divBdr>
                    </w:div>
                    <w:div w:id="480772127">
                      <w:marLeft w:val="0"/>
                      <w:marRight w:val="0"/>
                      <w:marTop w:val="0"/>
                      <w:marBottom w:val="0"/>
                      <w:divBdr>
                        <w:top w:val="none" w:sz="0" w:space="0" w:color="auto"/>
                        <w:left w:val="none" w:sz="0" w:space="0" w:color="auto"/>
                        <w:bottom w:val="none" w:sz="0" w:space="0" w:color="auto"/>
                        <w:right w:val="none" w:sz="0" w:space="0" w:color="auto"/>
                      </w:divBdr>
                    </w:div>
                    <w:div w:id="97159445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951321008">
          <w:marLeft w:val="0"/>
          <w:marRight w:val="0"/>
          <w:marTop w:val="0"/>
          <w:marBottom w:val="0"/>
          <w:divBdr>
            <w:top w:val="none" w:sz="0" w:space="0" w:color="auto"/>
            <w:left w:val="none" w:sz="0" w:space="0" w:color="auto"/>
            <w:bottom w:val="none" w:sz="0" w:space="0" w:color="auto"/>
            <w:right w:val="none" w:sz="0" w:space="0" w:color="auto"/>
          </w:divBdr>
        </w:div>
        <w:div w:id="953711518">
          <w:marLeft w:val="0"/>
          <w:marRight w:val="0"/>
          <w:marTop w:val="0"/>
          <w:marBottom w:val="0"/>
          <w:divBdr>
            <w:top w:val="none" w:sz="0" w:space="0" w:color="auto"/>
            <w:left w:val="none" w:sz="0" w:space="0" w:color="auto"/>
            <w:bottom w:val="none" w:sz="0" w:space="0" w:color="auto"/>
            <w:right w:val="none" w:sz="0" w:space="0" w:color="auto"/>
          </w:divBdr>
        </w:div>
        <w:div w:id="972641233">
          <w:marLeft w:val="0"/>
          <w:marRight w:val="0"/>
          <w:marTop w:val="0"/>
          <w:marBottom w:val="0"/>
          <w:divBdr>
            <w:top w:val="none" w:sz="0" w:space="0" w:color="auto"/>
            <w:left w:val="none" w:sz="0" w:space="0" w:color="auto"/>
            <w:bottom w:val="none" w:sz="0" w:space="0" w:color="auto"/>
            <w:right w:val="none" w:sz="0" w:space="0" w:color="auto"/>
          </w:divBdr>
        </w:div>
        <w:div w:id="982807825">
          <w:marLeft w:val="0"/>
          <w:marRight w:val="0"/>
          <w:marTop w:val="0"/>
          <w:marBottom w:val="0"/>
          <w:divBdr>
            <w:top w:val="none" w:sz="0" w:space="0" w:color="auto"/>
            <w:left w:val="none" w:sz="0" w:space="0" w:color="auto"/>
            <w:bottom w:val="none" w:sz="0" w:space="0" w:color="auto"/>
            <w:right w:val="none" w:sz="0" w:space="0" w:color="auto"/>
          </w:divBdr>
        </w:div>
        <w:div w:id="985284980">
          <w:marLeft w:val="0"/>
          <w:marRight w:val="0"/>
          <w:marTop w:val="0"/>
          <w:marBottom w:val="0"/>
          <w:divBdr>
            <w:top w:val="none" w:sz="0" w:space="0" w:color="auto"/>
            <w:left w:val="none" w:sz="0" w:space="0" w:color="auto"/>
            <w:bottom w:val="none" w:sz="0" w:space="0" w:color="auto"/>
            <w:right w:val="none" w:sz="0" w:space="0" w:color="auto"/>
          </w:divBdr>
        </w:div>
        <w:div w:id="1005353617">
          <w:marLeft w:val="0"/>
          <w:marRight w:val="0"/>
          <w:marTop w:val="0"/>
          <w:marBottom w:val="0"/>
          <w:divBdr>
            <w:top w:val="none" w:sz="0" w:space="0" w:color="auto"/>
            <w:left w:val="none" w:sz="0" w:space="0" w:color="auto"/>
            <w:bottom w:val="none" w:sz="0" w:space="0" w:color="auto"/>
            <w:right w:val="none" w:sz="0" w:space="0" w:color="auto"/>
          </w:divBdr>
        </w:div>
        <w:div w:id="1019163431">
          <w:marLeft w:val="0"/>
          <w:marRight w:val="0"/>
          <w:marTop w:val="0"/>
          <w:marBottom w:val="0"/>
          <w:divBdr>
            <w:top w:val="none" w:sz="0" w:space="0" w:color="auto"/>
            <w:left w:val="none" w:sz="0" w:space="0" w:color="auto"/>
            <w:bottom w:val="none" w:sz="0" w:space="0" w:color="auto"/>
            <w:right w:val="none" w:sz="0" w:space="0" w:color="auto"/>
          </w:divBdr>
          <w:divsChild>
            <w:div w:id="596131372">
              <w:marLeft w:val="0"/>
              <w:marRight w:val="0"/>
              <w:marTop w:val="0"/>
              <w:marBottom w:val="0"/>
              <w:divBdr>
                <w:top w:val="none" w:sz="0" w:space="0" w:color="auto"/>
                <w:left w:val="none" w:sz="0" w:space="0" w:color="auto"/>
                <w:bottom w:val="none" w:sz="0" w:space="0" w:color="auto"/>
                <w:right w:val="none" w:sz="0" w:space="0" w:color="auto"/>
              </w:divBdr>
            </w:div>
          </w:divsChild>
        </w:div>
        <w:div w:id="1019432647">
          <w:marLeft w:val="0"/>
          <w:marRight w:val="0"/>
          <w:marTop w:val="0"/>
          <w:marBottom w:val="0"/>
          <w:divBdr>
            <w:top w:val="none" w:sz="0" w:space="0" w:color="auto"/>
            <w:left w:val="none" w:sz="0" w:space="0" w:color="auto"/>
            <w:bottom w:val="none" w:sz="0" w:space="0" w:color="auto"/>
            <w:right w:val="none" w:sz="0" w:space="0" w:color="auto"/>
          </w:divBdr>
          <w:divsChild>
            <w:div w:id="1352030983">
              <w:marLeft w:val="0"/>
              <w:marRight w:val="0"/>
              <w:marTop w:val="0"/>
              <w:marBottom w:val="0"/>
              <w:divBdr>
                <w:top w:val="none" w:sz="0" w:space="0" w:color="auto"/>
                <w:left w:val="none" w:sz="0" w:space="0" w:color="auto"/>
                <w:bottom w:val="none" w:sz="0" w:space="0" w:color="auto"/>
                <w:right w:val="none" w:sz="0" w:space="0" w:color="auto"/>
              </w:divBdr>
            </w:div>
          </w:divsChild>
        </w:div>
        <w:div w:id="1031300039">
          <w:marLeft w:val="0"/>
          <w:marRight w:val="0"/>
          <w:marTop w:val="0"/>
          <w:marBottom w:val="0"/>
          <w:divBdr>
            <w:top w:val="none" w:sz="0" w:space="0" w:color="auto"/>
            <w:left w:val="none" w:sz="0" w:space="0" w:color="auto"/>
            <w:bottom w:val="none" w:sz="0" w:space="0" w:color="auto"/>
            <w:right w:val="none" w:sz="0" w:space="0" w:color="auto"/>
          </w:divBdr>
        </w:div>
        <w:div w:id="1041978067">
          <w:marLeft w:val="0"/>
          <w:marRight w:val="0"/>
          <w:marTop w:val="0"/>
          <w:marBottom w:val="0"/>
          <w:divBdr>
            <w:top w:val="none" w:sz="0" w:space="0" w:color="auto"/>
            <w:left w:val="none" w:sz="0" w:space="0" w:color="auto"/>
            <w:bottom w:val="none" w:sz="0" w:space="0" w:color="auto"/>
            <w:right w:val="none" w:sz="0" w:space="0" w:color="auto"/>
          </w:divBdr>
        </w:div>
        <w:div w:id="1047492488">
          <w:marLeft w:val="0"/>
          <w:marRight w:val="0"/>
          <w:marTop w:val="0"/>
          <w:marBottom w:val="0"/>
          <w:divBdr>
            <w:top w:val="none" w:sz="0" w:space="0" w:color="auto"/>
            <w:left w:val="none" w:sz="0" w:space="0" w:color="auto"/>
            <w:bottom w:val="none" w:sz="0" w:space="0" w:color="auto"/>
            <w:right w:val="none" w:sz="0" w:space="0" w:color="auto"/>
          </w:divBdr>
        </w:div>
        <w:div w:id="1047876595">
          <w:marLeft w:val="0"/>
          <w:marRight w:val="0"/>
          <w:marTop w:val="0"/>
          <w:marBottom w:val="0"/>
          <w:divBdr>
            <w:top w:val="none" w:sz="0" w:space="0" w:color="auto"/>
            <w:left w:val="none" w:sz="0" w:space="0" w:color="auto"/>
            <w:bottom w:val="none" w:sz="0" w:space="0" w:color="auto"/>
            <w:right w:val="none" w:sz="0" w:space="0" w:color="auto"/>
          </w:divBdr>
          <w:divsChild>
            <w:div w:id="27075361">
              <w:marLeft w:val="0"/>
              <w:marRight w:val="0"/>
              <w:marTop w:val="0"/>
              <w:marBottom w:val="0"/>
              <w:divBdr>
                <w:top w:val="none" w:sz="0" w:space="0" w:color="auto"/>
                <w:left w:val="none" w:sz="0" w:space="0" w:color="auto"/>
                <w:bottom w:val="none" w:sz="0" w:space="0" w:color="auto"/>
                <w:right w:val="none" w:sz="0" w:space="0" w:color="auto"/>
              </w:divBdr>
            </w:div>
          </w:divsChild>
        </w:div>
        <w:div w:id="1056903356">
          <w:marLeft w:val="0"/>
          <w:marRight w:val="0"/>
          <w:marTop w:val="0"/>
          <w:marBottom w:val="0"/>
          <w:divBdr>
            <w:top w:val="none" w:sz="0" w:space="0" w:color="auto"/>
            <w:left w:val="none" w:sz="0" w:space="0" w:color="auto"/>
            <w:bottom w:val="none" w:sz="0" w:space="0" w:color="auto"/>
            <w:right w:val="none" w:sz="0" w:space="0" w:color="auto"/>
          </w:divBdr>
        </w:div>
        <w:div w:id="1060130603">
          <w:marLeft w:val="0"/>
          <w:marRight w:val="0"/>
          <w:marTop w:val="0"/>
          <w:marBottom w:val="0"/>
          <w:divBdr>
            <w:top w:val="none" w:sz="0" w:space="0" w:color="auto"/>
            <w:left w:val="none" w:sz="0" w:space="0" w:color="auto"/>
            <w:bottom w:val="none" w:sz="0" w:space="0" w:color="auto"/>
            <w:right w:val="none" w:sz="0" w:space="0" w:color="auto"/>
          </w:divBdr>
        </w:div>
        <w:div w:id="1070812065">
          <w:marLeft w:val="0"/>
          <w:marRight w:val="0"/>
          <w:marTop w:val="0"/>
          <w:marBottom w:val="0"/>
          <w:divBdr>
            <w:top w:val="none" w:sz="0" w:space="0" w:color="auto"/>
            <w:left w:val="none" w:sz="0" w:space="0" w:color="auto"/>
            <w:bottom w:val="none" w:sz="0" w:space="0" w:color="auto"/>
            <w:right w:val="none" w:sz="0" w:space="0" w:color="auto"/>
          </w:divBdr>
        </w:div>
        <w:div w:id="1111359606">
          <w:marLeft w:val="0"/>
          <w:marRight w:val="0"/>
          <w:marTop w:val="0"/>
          <w:marBottom w:val="0"/>
          <w:divBdr>
            <w:top w:val="none" w:sz="0" w:space="0" w:color="auto"/>
            <w:left w:val="none" w:sz="0" w:space="0" w:color="auto"/>
            <w:bottom w:val="none" w:sz="0" w:space="0" w:color="auto"/>
            <w:right w:val="none" w:sz="0" w:space="0" w:color="auto"/>
          </w:divBdr>
        </w:div>
        <w:div w:id="1111626991">
          <w:marLeft w:val="0"/>
          <w:marRight w:val="0"/>
          <w:marTop w:val="0"/>
          <w:marBottom w:val="0"/>
          <w:divBdr>
            <w:top w:val="none" w:sz="0" w:space="0" w:color="auto"/>
            <w:left w:val="none" w:sz="0" w:space="0" w:color="auto"/>
            <w:bottom w:val="none" w:sz="0" w:space="0" w:color="auto"/>
            <w:right w:val="none" w:sz="0" w:space="0" w:color="auto"/>
          </w:divBdr>
        </w:div>
        <w:div w:id="1114787507">
          <w:marLeft w:val="0"/>
          <w:marRight w:val="0"/>
          <w:marTop w:val="0"/>
          <w:marBottom w:val="0"/>
          <w:divBdr>
            <w:top w:val="none" w:sz="0" w:space="0" w:color="auto"/>
            <w:left w:val="none" w:sz="0" w:space="0" w:color="auto"/>
            <w:bottom w:val="none" w:sz="0" w:space="0" w:color="auto"/>
            <w:right w:val="none" w:sz="0" w:space="0" w:color="auto"/>
          </w:divBdr>
        </w:div>
        <w:div w:id="1125387334">
          <w:marLeft w:val="0"/>
          <w:marRight w:val="0"/>
          <w:marTop w:val="0"/>
          <w:marBottom w:val="0"/>
          <w:divBdr>
            <w:top w:val="none" w:sz="0" w:space="0" w:color="auto"/>
            <w:left w:val="none" w:sz="0" w:space="0" w:color="auto"/>
            <w:bottom w:val="none" w:sz="0" w:space="0" w:color="auto"/>
            <w:right w:val="none" w:sz="0" w:space="0" w:color="auto"/>
          </w:divBdr>
        </w:div>
        <w:div w:id="1144469693">
          <w:marLeft w:val="0"/>
          <w:marRight w:val="0"/>
          <w:marTop w:val="0"/>
          <w:marBottom w:val="0"/>
          <w:divBdr>
            <w:top w:val="none" w:sz="0" w:space="0" w:color="auto"/>
            <w:left w:val="none" w:sz="0" w:space="0" w:color="auto"/>
            <w:bottom w:val="none" w:sz="0" w:space="0" w:color="auto"/>
            <w:right w:val="none" w:sz="0" w:space="0" w:color="auto"/>
          </w:divBdr>
        </w:div>
        <w:div w:id="1169910971">
          <w:marLeft w:val="0"/>
          <w:marRight w:val="0"/>
          <w:marTop w:val="0"/>
          <w:marBottom w:val="0"/>
          <w:divBdr>
            <w:top w:val="none" w:sz="0" w:space="0" w:color="auto"/>
            <w:left w:val="none" w:sz="0" w:space="0" w:color="auto"/>
            <w:bottom w:val="none" w:sz="0" w:space="0" w:color="auto"/>
            <w:right w:val="none" w:sz="0" w:space="0" w:color="auto"/>
          </w:divBdr>
        </w:div>
        <w:div w:id="1174492060">
          <w:marLeft w:val="0"/>
          <w:marRight w:val="0"/>
          <w:marTop w:val="0"/>
          <w:marBottom w:val="0"/>
          <w:divBdr>
            <w:top w:val="none" w:sz="0" w:space="0" w:color="auto"/>
            <w:left w:val="none" w:sz="0" w:space="0" w:color="auto"/>
            <w:bottom w:val="none" w:sz="0" w:space="0" w:color="auto"/>
            <w:right w:val="none" w:sz="0" w:space="0" w:color="auto"/>
          </w:divBdr>
        </w:div>
        <w:div w:id="1174999518">
          <w:marLeft w:val="0"/>
          <w:marRight w:val="0"/>
          <w:marTop w:val="0"/>
          <w:marBottom w:val="0"/>
          <w:divBdr>
            <w:top w:val="none" w:sz="0" w:space="0" w:color="auto"/>
            <w:left w:val="none" w:sz="0" w:space="0" w:color="auto"/>
            <w:bottom w:val="none" w:sz="0" w:space="0" w:color="auto"/>
            <w:right w:val="none" w:sz="0" w:space="0" w:color="auto"/>
          </w:divBdr>
        </w:div>
        <w:div w:id="1175610599">
          <w:marLeft w:val="0"/>
          <w:marRight w:val="0"/>
          <w:marTop w:val="0"/>
          <w:marBottom w:val="0"/>
          <w:divBdr>
            <w:top w:val="none" w:sz="0" w:space="0" w:color="auto"/>
            <w:left w:val="none" w:sz="0" w:space="0" w:color="auto"/>
            <w:bottom w:val="none" w:sz="0" w:space="0" w:color="auto"/>
            <w:right w:val="none" w:sz="0" w:space="0" w:color="auto"/>
          </w:divBdr>
        </w:div>
        <w:div w:id="1196622791">
          <w:marLeft w:val="0"/>
          <w:marRight w:val="0"/>
          <w:marTop w:val="0"/>
          <w:marBottom w:val="0"/>
          <w:divBdr>
            <w:top w:val="none" w:sz="0" w:space="0" w:color="auto"/>
            <w:left w:val="none" w:sz="0" w:space="0" w:color="auto"/>
            <w:bottom w:val="none" w:sz="0" w:space="0" w:color="auto"/>
            <w:right w:val="none" w:sz="0" w:space="0" w:color="auto"/>
          </w:divBdr>
        </w:div>
        <w:div w:id="1199512158">
          <w:marLeft w:val="0"/>
          <w:marRight w:val="0"/>
          <w:marTop w:val="0"/>
          <w:marBottom w:val="0"/>
          <w:divBdr>
            <w:top w:val="none" w:sz="0" w:space="0" w:color="auto"/>
            <w:left w:val="none" w:sz="0" w:space="0" w:color="auto"/>
            <w:bottom w:val="none" w:sz="0" w:space="0" w:color="auto"/>
            <w:right w:val="none" w:sz="0" w:space="0" w:color="auto"/>
          </w:divBdr>
        </w:div>
        <w:div w:id="1246307170">
          <w:marLeft w:val="0"/>
          <w:marRight w:val="0"/>
          <w:marTop w:val="0"/>
          <w:marBottom w:val="0"/>
          <w:divBdr>
            <w:top w:val="none" w:sz="0" w:space="0" w:color="auto"/>
            <w:left w:val="none" w:sz="0" w:space="0" w:color="auto"/>
            <w:bottom w:val="none" w:sz="0" w:space="0" w:color="auto"/>
            <w:right w:val="none" w:sz="0" w:space="0" w:color="auto"/>
          </w:divBdr>
        </w:div>
        <w:div w:id="1248074277">
          <w:marLeft w:val="0"/>
          <w:marRight w:val="0"/>
          <w:marTop w:val="0"/>
          <w:marBottom w:val="0"/>
          <w:divBdr>
            <w:top w:val="none" w:sz="0" w:space="0" w:color="auto"/>
            <w:left w:val="none" w:sz="0" w:space="0" w:color="auto"/>
            <w:bottom w:val="none" w:sz="0" w:space="0" w:color="auto"/>
            <w:right w:val="none" w:sz="0" w:space="0" w:color="auto"/>
          </w:divBdr>
        </w:div>
        <w:div w:id="1268806207">
          <w:marLeft w:val="0"/>
          <w:marRight w:val="0"/>
          <w:marTop w:val="0"/>
          <w:marBottom w:val="0"/>
          <w:divBdr>
            <w:top w:val="none" w:sz="0" w:space="0" w:color="auto"/>
            <w:left w:val="none" w:sz="0" w:space="0" w:color="auto"/>
            <w:bottom w:val="none" w:sz="0" w:space="0" w:color="auto"/>
            <w:right w:val="none" w:sz="0" w:space="0" w:color="auto"/>
          </w:divBdr>
          <w:divsChild>
            <w:div w:id="1638871782">
              <w:marLeft w:val="0"/>
              <w:marRight w:val="0"/>
              <w:marTop w:val="30"/>
              <w:marBottom w:val="30"/>
              <w:divBdr>
                <w:top w:val="none" w:sz="0" w:space="0" w:color="auto"/>
                <w:left w:val="none" w:sz="0" w:space="0" w:color="auto"/>
                <w:bottom w:val="none" w:sz="0" w:space="0" w:color="auto"/>
                <w:right w:val="none" w:sz="0" w:space="0" w:color="auto"/>
              </w:divBdr>
              <w:divsChild>
                <w:div w:id="89205829">
                  <w:marLeft w:val="0"/>
                  <w:marRight w:val="0"/>
                  <w:marTop w:val="0"/>
                  <w:marBottom w:val="0"/>
                  <w:divBdr>
                    <w:top w:val="none" w:sz="0" w:space="0" w:color="auto"/>
                    <w:left w:val="none" w:sz="0" w:space="0" w:color="auto"/>
                    <w:bottom w:val="none" w:sz="0" w:space="0" w:color="auto"/>
                    <w:right w:val="none" w:sz="0" w:space="0" w:color="auto"/>
                  </w:divBdr>
                  <w:divsChild>
                    <w:div w:id="295919242">
                      <w:marLeft w:val="0"/>
                      <w:marRight w:val="0"/>
                      <w:marTop w:val="0"/>
                      <w:marBottom w:val="0"/>
                      <w:divBdr>
                        <w:top w:val="none" w:sz="0" w:space="0" w:color="auto"/>
                        <w:left w:val="none" w:sz="0" w:space="0" w:color="auto"/>
                        <w:bottom w:val="none" w:sz="0" w:space="0" w:color="auto"/>
                        <w:right w:val="none" w:sz="0" w:space="0" w:color="auto"/>
                      </w:divBdr>
                    </w:div>
                  </w:divsChild>
                </w:div>
                <w:div w:id="138543954">
                  <w:marLeft w:val="0"/>
                  <w:marRight w:val="0"/>
                  <w:marTop w:val="0"/>
                  <w:marBottom w:val="0"/>
                  <w:divBdr>
                    <w:top w:val="none" w:sz="0" w:space="0" w:color="auto"/>
                    <w:left w:val="none" w:sz="0" w:space="0" w:color="auto"/>
                    <w:bottom w:val="none" w:sz="0" w:space="0" w:color="auto"/>
                    <w:right w:val="none" w:sz="0" w:space="0" w:color="auto"/>
                  </w:divBdr>
                  <w:divsChild>
                    <w:div w:id="1537892936">
                      <w:marLeft w:val="0"/>
                      <w:marRight w:val="0"/>
                      <w:marTop w:val="0"/>
                      <w:marBottom w:val="0"/>
                      <w:divBdr>
                        <w:top w:val="none" w:sz="0" w:space="0" w:color="auto"/>
                        <w:left w:val="none" w:sz="0" w:space="0" w:color="auto"/>
                        <w:bottom w:val="none" w:sz="0" w:space="0" w:color="auto"/>
                        <w:right w:val="none" w:sz="0" w:space="0" w:color="auto"/>
                      </w:divBdr>
                    </w:div>
                  </w:divsChild>
                </w:div>
                <w:div w:id="140922670">
                  <w:marLeft w:val="0"/>
                  <w:marRight w:val="0"/>
                  <w:marTop w:val="0"/>
                  <w:marBottom w:val="0"/>
                  <w:divBdr>
                    <w:top w:val="none" w:sz="0" w:space="0" w:color="auto"/>
                    <w:left w:val="none" w:sz="0" w:space="0" w:color="auto"/>
                    <w:bottom w:val="none" w:sz="0" w:space="0" w:color="auto"/>
                    <w:right w:val="none" w:sz="0" w:space="0" w:color="auto"/>
                  </w:divBdr>
                  <w:divsChild>
                    <w:div w:id="80491430">
                      <w:marLeft w:val="0"/>
                      <w:marRight w:val="0"/>
                      <w:marTop w:val="0"/>
                      <w:marBottom w:val="0"/>
                      <w:divBdr>
                        <w:top w:val="none" w:sz="0" w:space="0" w:color="auto"/>
                        <w:left w:val="none" w:sz="0" w:space="0" w:color="auto"/>
                        <w:bottom w:val="none" w:sz="0" w:space="0" w:color="auto"/>
                        <w:right w:val="none" w:sz="0" w:space="0" w:color="auto"/>
                      </w:divBdr>
                    </w:div>
                  </w:divsChild>
                </w:div>
                <w:div w:id="154348354">
                  <w:marLeft w:val="0"/>
                  <w:marRight w:val="0"/>
                  <w:marTop w:val="0"/>
                  <w:marBottom w:val="0"/>
                  <w:divBdr>
                    <w:top w:val="none" w:sz="0" w:space="0" w:color="auto"/>
                    <w:left w:val="none" w:sz="0" w:space="0" w:color="auto"/>
                    <w:bottom w:val="none" w:sz="0" w:space="0" w:color="auto"/>
                    <w:right w:val="none" w:sz="0" w:space="0" w:color="auto"/>
                  </w:divBdr>
                  <w:divsChild>
                    <w:div w:id="145782162">
                      <w:marLeft w:val="0"/>
                      <w:marRight w:val="0"/>
                      <w:marTop w:val="0"/>
                      <w:marBottom w:val="0"/>
                      <w:divBdr>
                        <w:top w:val="none" w:sz="0" w:space="0" w:color="auto"/>
                        <w:left w:val="none" w:sz="0" w:space="0" w:color="auto"/>
                        <w:bottom w:val="none" w:sz="0" w:space="0" w:color="auto"/>
                        <w:right w:val="none" w:sz="0" w:space="0" w:color="auto"/>
                      </w:divBdr>
                    </w:div>
                  </w:divsChild>
                </w:div>
                <w:div w:id="174001030">
                  <w:marLeft w:val="0"/>
                  <w:marRight w:val="0"/>
                  <w:marTop w:val="0"/>
                  <w:marBottom w:val="0"/>
                  <w:divBdr>
                    <w:top w:val="none" w:sz="0" w:space="0" w:color="auto"/>
                    <w:left w:val="none" w:sz="0" w:space="0" w:color="auto"/>
                    <w:bottom w:val="none" w:sz="0" w:space="0" w:color="auto"/>
                    <w:right w:val="none" w:sz="0" w:space="0" w:color="auto"/>
                  </w:divBdr>
                  <w:divsChild>
                    <w:div w:id="125858824">
                      <w:marLeft w:val="0"/>
                      <w:marRight w:val="0"/>
                      <w:marTop w:val="0"/>
                      <w:marBottom w:val="0"/>
                      <w:divBdr>
                        <w:top w:val="none" w:sz="0" w:space="0" w:color="auto"/>
                        <w:left w:val="none" w:sz="0" w:space="0" w:color="auto"/>
                        <w:bottom w:val="none" w:sz="0" w:space="0" w:color="auto"/>
                        <w:right w:val="none" w:sz="0" w:space="0" w:color="auto"/>
                      </w:divBdr>
                    </w:div>
                  </w:divsChild>
                </w:div>
                <w:div w:id="377243390">
                  <w:marLeft w:val="0"/>
                  <w:marRight w:val="0"/>
                  <w:marTop w:val="0"/>
                  <w:marBottom w:val="0"/>
                  <w:divBdr>
                    <w:top w:val="none" w:sz="0" w:space="0" w:color="auto"/>
                    <w:left w:val="none" w:sz="0" w:space="0" w:color="auto"/>
                    <w:bottom w:val="none" w:sz="0" w:space="0" w:color="auto"/>
                    <w:right w:val="none" w:sz="0" w:space="0" w:color="auto"/>
                  </w:divBdr>
                  <w:divsChild>
                    <w:div w:id="1200512778">
                      <w:marLeft w:val="0"/>
                      <w:marRight w:val="0"/>
                      <w:marTop w:val="0"/>
                      <w:marBottom w:val="0"/>
                      <w:divBdr>
                        <w:top w:val="none" w:sz="0" w:space="0" w:color="auto"/>
                        <w:left w:val="none" w:sz="0" w:space="0" w:color="auto"/>
                        <w:bottom w:val="none" w:sz="0" w:space="0" w:color="auto"/>
                        <w:right w:val="none" w:sz="0" w:space="0" w:color="auto"/>
                      </w:divBdr>
                    </w:div>
                  </w:divsChild>
                </w:div>
                <w:div w:id="502817407">
                  <w:marLeft w:val="0"/>
                  <w:marRight w:val="0"/>
                  <w:marTop w:val="0"/>
                  <w:marBottom w:val="0"/>
                  <w:divBdr>
                    <w:top w:val="none" w:sz="0" w:space="0" w:color="auto"/>
                    <w:left w:val="none" w:sz="0" w:space="0" w:color="auto"/>
                    <w:bottom w:val="none" w:sz="0" w:space="0" w:color="auto"/>
                    <w:right w:val="none" w:sz="0" w:space="0" w:color="auto"/>
                  </w:divBdr>
                  <w:divsChild>
                    <w:div w:id="1729302887">
                      <w:marLeft w:val="0"/>
                      <w:marRight w:val="0"/>
                      <w:marTop w:val="0"/>
                      <w:marBottom w:val="0"/>
                      <w:divBdr>
                        <w:top w:val="none" w:sz="0" w:space="0" w:color="auto"/>
                        <w:left w:val="none" w:sz="0" w:space="0" w:color="auto"/>
                        <w:bottom w:val="none" w:sz="0" w:space="0" w:color="auto"/>
                        <w:right w:val="none" w:sz="0" w:space="0" w:color="auto"/>
                      </w:divBdr>
                    </w:div>
                  </w:divsChild>
                </w:div>
                <w:div w:id="529997040">
                  <w:marLeft w:val="0"/>
                  <w:marRight w:val="0"/>
                  <w:marTop w:val="0"/>
                  <w:marBottom w:val="0"/>
                  <w:divBdr>
                    <w:top w:val="none" w:sz="0" w:space="0" w:color="auto"/>
                    <w:left w:val="none" w:sz="0" w:space="0" w:color="auto"/>
                    <w:bottom w:val="none" w:sz="0" w:space="0" w:color="auto"/>
                    <w:right w:val="none" w:sz="0" w:space="0" w:color="auto"/>
                  </w:divBdr>
                  <w:divsChild>
                    <w:div w:id="426273507">
                      <w:marLeft w:val="0"/>
                      <w:marRight w:val="0"/>
                      <w:marTop w:val="0"/>
                      <w:marBottom w:val="0"/>
                      <w:divBdr>
                        <w:top w:val="none" w:sz="0" w:space="0" w:color="auto"/>
                        <w:left w:val="none" w:sz="0" w:space="0" w:color="auto"/>
                        <w:bottom w:val="none" w:sz="0" w:space="0" w:color="auto"/>
                        <w:right w:val="none" w:sz="0" w:space="0" w:color="auto"/>
                      </w:divBdr>
                    </w:div>
                  </w:divsChild>
                </w:div>
                <w:div w:id="611715132">
                  <w:marLeft w:val="0"/>
                  <w:marRight w:val="0"/>
                  <w:marTop w:val="0"/>
                  <w:marBottom w:val="0"/>
                  <w:divBdr>
                    <w:top w:val="none" w:sz="0" w:space="0" w:color="auto"/>
                    <w:left w:val="none" w:sz="0" w:space="0" w:color="auto"/>
                    <w:bottom w:val="none" w:sz="0" w:space="0" w:color="auto"/>
                    <w:right w:val="none" w:sz="0" w:space="0" w:color="auto"/>
                  </w:divBdr>
                  <w:divsChild>
                    <w:div w:id="1644307566">
                      <w:marLeft w:val="0"/>
                      <w:marRight w:val="0"/>
                      <w:marTop w:val="0"/>
                      <w:marBottom w:val="0"/>
                      <w:divBdr>
                        <w:top w:val="none" w:sz="0" w:space="0" w:color="auto"/>
                        <w:left w:val="none" w:sz="0" w:space="0" w:color="auto"/>
                        <w:bottom w:val="none" w:sz="0" w:space="0" w:color="auto"/>
                        <w:right w:val="none" w:sz="0" w:space="0" w:color="auto"/>
                      </w:divBdr>
                    </w:div>
                  </w:divsChild>
                </w:div>
                <w:div w:id="621811459">
                  <w:marLeft w:val="0"/>
                  <w:marRight w:val="0"/>
                  <w:marTop w:val="0"/>
                  <w:marBottom w:val="0"/>
                  <w:divBdr>
                    <w:top w:val="none" w:sz="0" w:space="0" w:color="auto"/>
                    <w:left w:val="none" w:sz="0" w:space="0" w:color="auto"/>
                    <w:bottom w:val="none" w:sz="0" w:space="0" w:color="auto"/>
                    <w:right w:val="none" w:sz="0" w:space="0" w:color="auto"/>
                  </w:divBdr>
                  <w:divsChild>
                    <w:div w:id="1749575244">
                      <w:marLeft w:val="0"/>
                      <w:marRight w:val="0"/>
                      <w:marTop w:val="0"/>
                      <w:marBottom w:val="0"/>
                      <w:divBdr>
                        <w:top w:val="none" w:sz="0" w:space="0" w:color="auto"/>
                        <w:left w:val="none" w:sz="0" w:space="0" w:color="auto"/>
                        <w:bottom w:val="none" w:sz="0" w:space="0" w:color="auto"/>
                        <w:right w:val="none" w:sz="0" w:space="0" w:color="auto"/>
                      </w:divBdr>
                    </w:div>
                  </w:divsChild>
                </w:div>
                <w:div w:id="678040751">
                  <w:marLeft w:val="0"/>
                  <w:marRight w:val="0"/>
                  <w:marTop w:val="0"/>
                  <w:marBottom w:val="0"/>
                  <w:divBdr>
                    <w:top w:val="none" w:sz="0" w:space="0" w:color="auto"/>
                    <w:left w:val="none" w:sz="0" w:space="0" w:color="auto"/>
                    <w:bottom w:val="none" w:sz="0" w:space="0" w:color="auto"/>
                    <w:right w:val="none" w:sz="0" w:space="0" w:color="auto"/>
                  </w:divBdr>
                  <w:divsChild>
                    <w:div w:id="1158501049">
                      <w:marLeft w:val="0"/>
                      <w:marRight w:val="0"/>
                      <w:marTop w:val="0"/>
                      <w:marBottom w:val="0"/>
                      <w:divBdr>
                        <w:top w:val="none" w:sz="0" w:space="0" w:color="auto"/>
                        <w:left w:val="none" w:sz="0" w:space="0" w:color="auto"/>
                        <w:bottom w:val="none" w:sz="0" w:space="0" w:color="auto"/>
                        <w:right w:val="none" w:sz="0" w:space="0" w:color="auto"/>
                      </w:divBdr>
                    </w:div>
                  </w:divsChild>
                </w:div>
                <w:div w:id="774056596">
                  <w:marLeft w:val="0"/>
                  <w:marRight w:val="0"/>
                  <w:marTop w:val="0"/>
                  <w:marBottom w:val="0"/>
                  <w:divBdr>
                    <w:top w:val="none" w:sz="0" w:space="0" w:color="auto"/>
                    <w:left w:val="none" w:sz="0" w:space="0" w:color="auto"/>
                    <w:bottom w:val="none" w:sz="0" w:space="0" w:color="auto"/>
                    <w:right w:val="none" w:sz="0" w:space="0" w:color="auto"/>
                  </w:divBdr>
                  <w:divsChild>
                    <w:div w:id="1401444006">
                      <w:marLeft w:val="0"/>
                      <w:marRight w:val="0"/>
                      <w:marTop w:val="0"/>
                      <w:marBottom w:val="0"/>
                      <w:divBdr>
                        <w:top w:val="none" w:sz="0" w:space="0" w:color="auto"/>
                        <w:left w:val="none" w:sz="0" w:space="0" w:color="auto"/>
                        <w:bottom w:val="none" w:sz="0" w:space="0" w:color="auto"/>
                        <w:right w:val="none" w:sz="0" w:space="0" w:color="auto"/>
                      </w:divBdr>
                    </w:div>
                  </w:divsChild>
                </w:div>
                <w:div w:id="797839882">
                  <w:marLeft w:val="0"/>
                  <w:marRight w:val="0"/>
                  <w:marTop w:val="0"/>
                  <w:marBottom w:val="0"/>
                  <w:divBdr>
                    <w:top w:val="none" w:sz="0" w:space="0" w:color="auto"/>
                    <w:left w:val="none" w:sz="0" w:space="0" w:color="auto"/>
                    <w:bottom w:val="none" w:sz="0" w:space="0" w:color="auto"/>
                    <w:right w:val="none" w:sz="0" w:space="0" w:color="auto"/>
                  </w:divBdr>
                  <w:divsChild>
                    <w:div w:id="805315931">
                      <w:marLeft w:val="0"/>
                      <w:marRight w:val="0"/>
                      <w:marTop w:val="0"/>
                      <w:marBottom w:val="0"/>
                      <w:divBdr>
                        <w:top w:val="none" w:sz="0" w:space="0" w:color="auto"/>
                        <w:left w:val="none" w:sz="0" w:space="0" w:color="auto"/>
                        <w:bottom w:val="none" w:sz="0" w:space="0" w:color="auto"/>
                        <w:right w:val="none" w:sz="0" w:space="0" w:color="auto"/>
                      </w:divBdr>
                    </w:div>
                  </w:divsChild>
                </w:div>
                <w:div w:id="894268983">
                  <w:marLeft w:val="0"/>
                  <w:marRight w:val="0"/>
                  <w:marTop w:val="0"/>
                  <w:marBottom w:val="0"/>
                  <w:divBdr>
                    <w:top w:val="none" w:sz="0" w:space="0" w:color="auto"/>
                    <w:left w:val="none" w:sz="0" w:space="0" w:color="auto"/>
                    <w:bottom w:val="none" w:sz="0" w:space="0" w:color="auto"/>
                    <w:right w:val="none" w:sz="0" w:space="0" w:color="auto"/>
                  </w:divBdr>
                </w:div>
                <w:div w:id="939794045">
                  <w:marLeft w:val="0"/>
                  <w:marRight w:val="0"/>
                  <w:marTop w:val="0"/>
                  <w:marBottom w:val="0"/>
                  <w:divBdr>
                    <w:top w:val="none" w:sz="0" w:space="0" w:color="auto"/>
                    <w:left w:val="none" w:sz="0" w:space="0" w:color="auto"/>
                    <w:bottom w:val="none" w:sz="0" w:space="0" w:color="auto"/>
                    <w:right w:val="none" w:sz="0" w:space="0" w:color="auto"/>
                  </w:divBdr>
                </w:div>
                <w:div w:id="1000932401">
                  <w:marLeft w:val="0"/>
                  <w:marRight w:val="0"/>
                  <w:marTop w:val="0"/>
                  <w:marBottom w:val="0"/>
                  <w:divBdr>
                    <w:top w:val="none" w:sz="0" w:space="0" w:color="auto"/>
                    <w:left w:val="none" w:sz="0" w:space="0" w:color="auto"/>
                    <w:bottom w:val="none" w:sz="0" w:space="0" w:color="auto"/>
                    <w:right w:val="none" w:sz="0" w:space="0" w:color="auto"/>
                  </w:divBdr>
                  <w:divsChild>
                    <w:div w:id="1416853781">
                      <w:marLeft w:val="0"/>
                      <w:marRight w:val="0"/>
                      <w:marTop w:val="0"/>
                      <w:marBottom w:val="0"/>
                      <w:divBdr>
                        <w:top w:val="none" w:sz="0" w:space="0" w:color="auto"/>
                        <w:left w:val="none" w:sz="0" w:space="0" w:color="auto"/>
                        <w:bottom w:val="none" w:sz="0" w:space="0" w:color="auto"/>
                        <w:right w:val="none" w:sz="0" w:space="0" w:color="auto"/>
                      </w:divBdr>
                    </w:div>
                  </w:divsChild>
                </w:div>
                <w:div w:id="1037202689">
                  <w:marLeft w:val="0"/>
                  <w:marRight w:val="0"/>
                  <w:marTop w:val="0"/>
                  <w:marBottom w:val="0"/>
                  <w:divBdr>
                    <w:top w:val="none" w:sz="0" w:space="0" w:color="auto"/>
                    <w:left w:val="none" w:sz="0" w:space="0" w:color="auto"/>
                    <w:bottom w:val="none" w:sz="0" w:space="0" w:color="auto"/>
                    <w:right w:val="none" w:sz="0" w:space="0" w:color="auto"/>
                  </w:divBdr>
                  <w:divsChild>
                    <w:div w:id="966620206">
                      <w:marLeft w:val="0"/>
                      <w:marRight w:val="0"/>
                      <w:marTop w:val="0"/>
                      <w:marBottom w:val="0"/>
                      <w:divBdr>
                        <w:top w:val="none" w:sz="0" w:space="0" w:color="auto"/>
                        <w:left w:val="none" w:sz="0" w:space="0" w:color="auto"/>
                        <w:bottom w:val="none" w:sz="0" w:space="0" w:color="auto"/>
                        <w:right w:val="none" w:sz="0" w:space="0" w:color="auto"/>
                      </w:divBdr>
                    </w:div>
                  </w:divsChild>
                </w:div>
                <w:div w:id="1105882264">
                  <w:marLeft w:val="0"/>
                  <w:marRight w:val="0"/>
                  <w:marTop w:val="0"/>
                  <w:marBottom w:val="0"/>
                  <w:divBdr>
                    <w:top w:val="none" w:sz="0" w:space="0" w:color="auto"/>
                    <w:left w:val="none" w:sz="0" w:space="0" w:color="auto"/>
                    <w:bottom w:val="none" w:sz="0" w:space="0" w:color="auto"/>
                    <w:right w:val="none" w:sz="0" w:space="0" w:color="auto"/>
                  </w:divBdr>
                  <w:divsChild>
                    <w:div w:id="872378644">
                      <w:marLeft w:val="0"/>
                      <w:marRight w:val="0"/>
                      <w:marTop w:val="0"/>
                      <w:marBottom w:val="0"/>
                      <w:divBdr>
                        <w:top w:val="none" w:sz="0" w:space="0" w:color="auto"/>
                        <w:left w:val="none" w:sz="0" w:space="0" w:color="auto"/>
                        <w:bottom w:val="none" w:sz="0" w:space="0" w:color="auto"/>
                        <w:right w:val="none" w:sz="0" w:space="0" w:color="auto"/>
                      </w:divBdr>
                    </w:div>
                  </w:divsChild>
                </w:div>
                <w:div w:id="1128013936">
                  <w:marLeft w:val="0"/>
                  <w:marRight w:val="0"/>
                  <w:marTop w:val="0"/>
                  <w:marBottom w:val="0"/>
                  <w:divBdr>
                    <w:top w:val="none" w:sz="0" w:space="0" w:color="auto"/>
                    <w:left w:val="none" w:sz="0" w:space="0" w:color="auto"/>
                    <w:bottom w:val="none" w:sz="0" w:space="0" w:color="auto"/>
                    <w:right w:val="none" w:sz="0" w:space="0" w:color="auto"/>
                  </w:divBdr>
                  <w:divsChild>
                    <w:div w:id="512844158">
                      <w:marLeft w:val="0"/>
                      <w:marRight w:val="0"/>
                      <w:marTop w:val="0"/>
                      <w:marBottom w:val="0"/>
                      <w:divBdr>
                        <w:top w:val="none" w:sz="0" w:space="0" w:color="auto"/>
                        <w:left w:val="none" w:sz="0" w:space="0" w:color="auto"/>
                        <w:bottom w:val="none" w:sz="0" w:space="0" w:color="auto"/>
                        <w:right w:val="none" w:sz="0" w:space="0" w:color="auto"/>
                      </w:divBdr>
                    </w:div>
                  </w:divsChild>
                </w:div>
                <w:div w:id="1391271848">
                  <w:marLeft w:val="0"/>
                  <w:marRight w:val="0"/>
                  <w:marTop w:val="0"/>
                  <w:marBottom w:val="0"/>
                  <w:divBdr>
                    <w:top w:val="none" w:sz="0" w:space="0" w:color="auto"/>
                    <w:left w:val="none" w:sz="0" w:space="0" w:color="auto"/>
                    <w:bottom w:val="none" w:sz="0" w:space="0" w:color="auto"/>
                    <w:right w:val="none" w:sz="0" w:space="0" w:color="auto"/>
                  </w:divBdr>
                  <w:divsChild>
                    <w:div w:id="1890192390">
                      <w:marLeft w:val="0"/>
                      <w:marRight w:val="0"/>
                      <w:marTop w:val="0"/>
                      <w:marBottom w:val="0"/>
                      <w:divBdr>
                        <w:top w:val="none" w:sz="0" w:space="0" w:color="auto"/>
                        <w:left w:val="none" w:sz="0" w:space="0" w:color="auto"/>
                        <w:bottom w:val="none" w:sz="0" w:space="0" w:color="auto"/>
                        <w:right w:val="none" w:sz="0" w:space="0" w:color="auto"/>
                      </w:divBdr>
                    </w:div>
                  </w:divsChild>
                </w:div>
                <w:div w:id="1449081673">
                  <w:marLeft w:val="0"/>
                  <w:marRight w:val="0"/>
                  <w:marTop w:val="0"/>
                  <w:marBottom w:val="0"/>
                  <w:divBdr>
                    <w:top w:val="none" w:sz="0" w:space="0" w:color="auto"/>
                    <w:left w:val="none" w:sz="0" w:space="0" w:color="auto"/>
                    <w:bottom w:val="none" w:sz="0" w:space="0" w:color="auto"/>
                    <w:right w:val="none" w:sz="0" w:space="0" w:color="auto"/>
                  </w:divBdr>
                  <w:divsChild>
                    <w:div w:id="693530561">
                      <w:marLeft w:val="0"/>
                      <w:marRight w:val="0"/>
                      <w:marTop w:val="0"/>
                      <w:marBottom w:val="0"/>
                      <w:divBdr>
                        <w:top w:val="none" w:sz="0" w:space="0" w:color="auto"/>
                        <w:left w:val="none" w:sz="0" w:space="0" w:color="auto"/>
                        <w:bottom w:val="none" w:sz="0" w:space="0" w:color="auto"/>
                        <w:right w:val="none" w:sz="0" w:space="0" w:color="auto"/>
                      </w:divBdr>
                    </w:div>
                  </w:divsChild>
                </w:div>
                <w:div w:id="1471242561">
                  <w:marLeft w:val="0"/>
                  <w:marRight w:val="0"/>
                  <w:marTop w:val="0"/>
                  <w:marBottom w:val="0"/>
                  <w:divBdr>
                    <w:top w:val="none" w:sz="0" w:space="0" w:color="auto"/>
                    <w:left w:val="none" w:sz="0" w:space="0" w:color="auto"/>
                    <w:bottom w:val="none" w:sz="0" w:space="0" w:color="auto"/>
                    <w:right w:val="none" w:sz="0" w:space="0" w:color="auto"/>
                  </w:divBdr>
                  <w:divsChild>
                    <w:div w:id="1495412374">
                      <w:marLeft w:val="0"/>
                      <w:marRight w:val="0"/>
                      <w:marTop w:val="0"/>
                      <w:marBottom w:val="0"/>
                      <w:divBdr>
                        <w:top w:val="none" w:sz="0" w:space="0" w:color="auto"/>
                        <w:left w:val="none" w:sz="0" w:space="0" w:color="auto"/>
                        <w:bottom w:val="none" w:sz="0" w:space="0" w:color="auto"/>
                        <w:right w:val="none" w:sz="0" w:space="0" w:color="auto"/>
                      </w:divBdr>
                    </w:div>
                  </w:divsChild>
                </w:div>
                <w:div w:id="1760324879">
                  <w:marLeft w:val="0"/>
                  <w:marRight w:val="0"/>
                  <w:marTop w:val="0"/>
                  <w:marBottom w:val="0"/>
                  <w:divBdr>
                    <w:top w:val="none" w:sz="0" w:space="0" w:color="auto"/>
                    <w:left w:val="none" w:sz="0" w:space="0" w:color="auto"/>
                    <w:bottom w:val="none" w:sz="0" w:space="0" w:color="auto"/>
                    <w:right w:val="none" w:sz="0" w:space="0" w:color="auto"/>
                  </w:divBdr>
                  <w:divsChild>
                    <w:div w:id="98382370">
                      <w:marLeft w:val="0"/>
                      <w:marRight w:val="0"/>
                      <w:marTop w:val="0"/>
                      <w:marBottom w:val="0"/>
                      <w:divBdr>
                        <w:top w:val="none" w:sz="0" w:space="0" w:color="auto"/>
                        <w:left w:val="none" w:sz="0" w:space="0" w:color="auto"/>
                        <w:bottom w:val="none" w:sz="0" w:space="0" w:color="auto"/>
                        <w:right w:val="none" w:sz="0" w:space="0" w:color="auto"/>
                      </w:divBdr>
                    </w:div>
                  </w:divsChild>
                </w:div>
                <w:div w:id="1767772630">
                  <w:marLeft w:val="0"/>
                  <w:marRight w:val="0"/>
                  <w:marTop w:val="0"/>
                  <w:marBottom w:val="0"/>
                  <w:divBdr>
                    <w:top w:val="none" w:sz="0" w:space="0" w:color="auto"/>
                    <w:left w:val="none" w:sz="0" w:space="0" w:color="auto"/>
                    <w:bottom w:val="none" w:sz="0" w:space="0" w:color="auto"/>
                    <w:right w:val="none" w:sz="0" w:space="0" w:color="auto"/>
                  </w:divBdr>
                </w:div>
                <w:div w:id="1882597611">
                  <w:marLeft w:val="0"/>
                  <w:marRight w:val="0"/>
                  <w:marTop w:val="0"/>
                  <w:marBottom w:val="0"/>
                  <w:divBdr>
                    <w:top w:val="none" w:sz="0" w:space="0" w:color="auto"/>
                    <w:left w:val="none" w:sz="0" w:space="0" w:color="auto"/>
                    <w:bottom w:val="none" w:sz="0" w:space="0" w:color="auto"/>
                    <w:right w:val="none" w:sz="0" w:space="0" w:color="auto"/>
                  </w:divBdr>
                  <w:divsChild>
                    <w:div w:id="1411856007">
                      <w:marLeft w:val="0"/>
                      <w:marRight w:val="0"/>
                      <w:marTop w:val="0"/>
                      <w:marBottom w:val="0"/>
                      <w:divBdr>
                        <w:top w:val="none" w:sz="0" w:space="0" w:color="auto"/>
                        <w:left w:val="none" w:sz="0" w:space="0" w:color="auto"/>
                        <w:bottom w:val="none" w:sz="0" w:space="0" w:color="auto"/>
                        <w:right w:val="none" w:sz="0" w:space="0" w:color="auto"/>
                      </w:divBdr>
                    </w:div>
                    <w:div w:id="1425297562">
                      <w:marLeft w:val="0"/>
                      <w:marRight w:val="0"/>
                      <w:marTop w:val="0"/>
                      <w:marBottom w:val="0"/>
                      <w:divBdr>
                        <w:top w:val="none" w:sz="0" w:space="0" w:color="auto"/>
                        <w:left w:val="none" w:sz="0" w:space="0" w:color="auto"/>
                        <w:bottom w:val="none" w:sz="0" w:space="0" w:color="auto"/>
                        <w:right w:val="none" w:sz="0" w:space="0" w:color="auto"/>
                      </w:divBdr>
                    </w:div>
                  </w:divsChild>
                </w:div>
                <w:div w:id="1920164729">
                  <w:marLeft w:val="0"/>
                  <w:marRight w:val="0"/>
                  <w:marTop w:val="0"/>
                  <w:marBottom w:val="0"/>
                  <w:divBdr>
                    <w:top w:val="none" w:sz="0" w:space="0" w:color="auto"/>
                    <w:left w:val="none" w:sz="0" w:space="0" w:color="auto"/>
                    <w:bottom w:val="none" w:sz="0" w:space="0" w:color="auto"/>
                    <w:right w:val="none" w:sz="0" w:space="0" w:color="auto"/>
                  </w:divBdr>
                  <w:divsChild>
                    <w:div w:id="1495491420">
                      <w:marLeft w:val="0"/>
                      <w:marRight w:val="0"/>
                      <w:marTop w:val="0"/>
                      <w:marBottom w:val="0"/>
                      <w:divBdr>
                        <w:top w:val="none" w:sz="0" w:space="0" w:color="auto"/>
                        <w:left w:val="none" w:sz="0" w:space="0" w:color="auto"/>
                        <w:bottom w:val="none" w:sz="0" w:space="0" w:color="auto"/>
                        <w:right w:val="none" w:sz="0" w:space="0" w:color="auto"/>
                      </w:divBdr>
                    </w:div>
                  </w:divsChild>
                </w:div>
                <w:div w:id="1937708660">
                  <w:marLeft w:val="0"/>
                  <w:marRight w:val="0"/>
                  <w:marTop w:val="0"/>
                  <w:marBottom w:val="0"/>
                  <w:divBdr>
                    <w:top w:val="none" w:sz="0" w:space="0" w:color="auto"/>
                    <w:left w:val="none" w:sz="0" w:space="0" w:color="auto"/>
                    <w:bottom w:val="none" w:sz="0" w:space="0" w:color="auto"/>
                    <w:right w:val="none" w:sz="0" w:space="0" w:color="auto"/>
                  </w:divBdr>
                  <w:divsChild>
                    <w:div w:id="59678869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274360232">
          <w:marLeft w:val="0"/>
          <w:marRight w:val="0"/>
          <w:marTop w:val="0"/>
          <w:marBottom w:val="0"/>
          <w:divBdr>
            <w:top w:val="none" w:sz="0" w:space="0" w:color="auto"/>
            <w:left w:val="none" w:sz="0" w:space="0" w:color="auto"/>
            <w:bottom w:val="none" w:sz="0" w:space="0" w:color="auto"/>
            <w:right w:val="none" w:sz="0" w:space="0" w:color="auto"/>
          </w:divBdr>
          <w:divsChild>
            <w:div w:id="837423724">
              <w:marLeft w:val="0"/>
              <w:marRight w:val="0"/>
              <w:marTop w:val="0"/>
              <w:marBottom w:val="0"/>
              <w:divBdr>
                <w:top w:val="none" w:sz="0" w:space="0" w:color="auto"/>
                <w:left w:val="none" w:sz="0" w:space="0" w:color="auto"/>
                <w:bottom w:val="none" w:sz="0" w:space="0" w:color="auto"/>
                <w:right w:val="none" w:sz="0" w:space="0" w:color="auto"/>
              </w:divBdr>
            </w:div>
          </w:divsChild>
        </w:div>
        <w:div w:id="1279339823">
          <w:marLeft w:val="0"/>
          <w:marRight w:val="0"/>
          <w:marTop w:val="0"/>
          <w:marBottom w:val="0"/>
          <w:divBdr>
            <w:top w:val="none" w:sz="0" w:space="0" w:color="auto"/>
            <w:left w:val="none" w:sz="0" w:space="0" w:color="auto"/>
            <w:bottom w:val="none" w:sz="0" w:space="0" w:color="auto"/>
            <w:right w:val="none" w:sz="0" w:space="0" w:color="auto"/>
          </w:divBdr>
        </w:div>
        <w:div w:id="1301575484">
          <w:marLeft w:val="0"/>
          <w:marRight w:val="0"/>
          <w:marTop w:val="0"/>
          <w:marBottom w:val="0"/>
          <w:divBdr>
            <w:top w:val="none" w:sz="0" w:space="0" w:color="auto"/>
            <w:left w:val="none" w:sz="0" w:space="0" w:color="auto"/>
            <w:bottom w:val="none" w:sz="0" w:space="0" w:color="auto"/>
            <w:right w:val="none" w:sz="0" w:space="0" w:color="auto"/>
          </w:divBdr>
        </w:div>
        <w:div w:id="1324165915">
          <w:marLeft w:val="0"/>
          <w:marRight w:val="0"/>
          <w:marTop w:val="0"/>
          <w:marBottom w:val="0"/>
          <w:divBdr>
            <w:top w:val="none" w:sz="0" w:space="0" w:color="auto"/>
            <w:left w:val="none" w:sz="0" w:space="0" w:color="auto"/>
            <w:bottom w:val="none" w:sz="0" w:space="0" w:color="auto"/>
            <w:right w:val="none" w:sz="0" w:space="0" w:color="auto"/>
          </w:divBdr>
        </w:div>
        <w:div w:id="1384720640">
          <w:marLeft w:val="0"/>
          <w:marRight w:val="0"/>
          <w:marTop w:val="0"/>
          <w:marBottom w:val="0"/>
          <w:divBdr>
            <w:top w:val="none" w:sz="0" w:space="0" w:color="auto"/>
            <w:left w:val="none" w:sz="0" w:space="0" w:color="auto"/>
            <w:bottom w:val="none" w:sz="0" w:space="0" w:color="auto"/>
            <w:right w:val="none" w:sz="0" w:space="0" w:color="auto"/>
          </w:divBdr>
        </w:div>
        <w:div w:id="1389180830">
          <w:marLeft w:val="0"/>
          <w:marRight w:val="0"/>
          <w:marTop w:val="0"/>
          <w:marBottom w:val="0"/>
          <w:divBdr>
            <w:top w:val="none" w:sz="0" w:space="0" w:color="auto"/>
            <w:left w:val="none" w:sz="0" w:space="0" w:color="auto"/>
            <w:bottom w:val="none" w:sz="0" w:space="0" w:color="auto"/>
            <w:right w:val="none" w:sz="0" w:space="0" w:color="auto"/>
          </w:divBdr>
        </w:div>
        <w:div w:id="1391995950">
          <w:marLeft w:val="0"/>
          <w:marRight w:val="0"/>
          <w:marTop w:val="0"/>
          <w:marBottom w:val="0"/>
          <w:divBdr>
            <w:top w:val="none" w:sz="0" w:space="0" w:color="auto"/>
            <w:left w:val="none" w:sz="0" w:space="0" w:color="auto"/>
            <w:bottom w:val="none" w:sz="0" w:space="0" w:color="auto"/>
            <w:right w:val="none" w:sz="0" w:space="0" w:color="auto"/>
          </w:divBdr>
        </w:div>
        <w:div w:id="1392584207">
          <w:marLeft w:val="0"/>
          <w:marRight w:val="0"/>
          <w:marTop w:val="0"/>
          <w:marBottom w:val="0"/>
          <w:divBdr>
            <w:top w:val="none" w:sz="0" w:space="0" w:color="auto"/>
            <w:left w:val="none" w:sz="0" w:space="0" w:color="auto"/>
            <w:bottom w:val="none" w:sz="0" w:space="0" w:color="auto"/>
            <w:right w:val="none" w:sz="0" w:space="0" w:color="auto"/>
          </w:divBdr>
          <w:divsChild>
            <w:div w:id="12995715">
              <w:marLeft w:val="0"/>
              <w:marRight w:val="0"/>
              <w:marTop w:val="0"/>
              <w:marBottom w:val="0"/>
              <w:divBdr>
                <w:top w:val="none" w:sz="0" w:space="0" w:color="auto"/>
                <w:left w:val="none" w:sz="0" w:space="0" w:color="auto"/>
                <w:bottom w:val="none" w:sz="0" w:space="0" w:color="auto"/>
                <w:right w:val="none" w:sz="0" w:space="0" w:color="auto"/>
              </w:divBdr>
            </w:div>
          </w:divsChild>
        </w:div>
        <w:div w:id="1412583117">
          <w:marLeft w:val="0"/>
          <w:marRight w:val="0"/>
          <w:marTop w:val="0"/>
          <w:marBottom w:val="0"/>
          <w:divBdr>
            <w:top w:val="none" w:sz="0" w:space="0" w:color="auto"/>
            <w:left w:val="none" w:sz="0" w:space="0" w:color="auto"/>
            <w:bottom w:val="none" w:sz="0" w:space="0" w:color="auto"/>
            <w:right w:val="none" w:sz="0" w:space="0" w:color="auto"/>
          </w:divBdr>
          <w:divsChild>
            <w:div w:id="1806311285">
              <w:marLeft w:val="0"/>
              <w:marRight w:val="0"/>
              <w:marTop w:val="30"/>
              <w:marBottom w:val="30"/>
              <w:divBdr>
                <w:top w:val="none" w:sz="0" w:space="0" w:color="auto"/>
                <w:left w:val="none" w:sz="0" w:space="0" w:color="auto"/>
                <w:bottom w:val="none" w:sz="0" w:space="0" w:color="auto"/>
                <w:right w:val="none" w:sz="0" w:space="0" w:color="auto"/>
              </w:divBdr>
              <w:divsChild>
                <w:div w:id="763846765">
                  <w:marLeft w:val="0"/>
                  <w:marRight w:val="0"/>
                  <w:marTop w:val="0"/>
                  <w:marBottom w:val="0"/>
                  <w:divBdr>
                    <w:top w:val="none" w:sz="0" w:space="0" w:color="auto"/>
                    <w:left w:val="none" w:sz="0" w:space="0" w:color="auto"/>
                    <w:bottom w:val="none" w:sz="0" w:space="0" w:color="auto"/>
                    <w:right w:val="none" w:sz="0" w:space="0" w:color="auto"/>
                  </w:divBdr>
                  <w:divsChild>
                    <w:div w:id="9381343">
                      <w:marLeft w:val="0"/>
                      <w:marRight w:val="0"/>
                      <w:marTop w:val="0"/>
                      <w:marBottom w:val="0"/>
                      <w:divBdr>
                        <w:top w:val="none" w:sz="0" w:space="0" w:color="auto"/>
                        <w:left w:val="none" w:sz="0" w:space="0" w:color="auto"/>
                        <w:bottom w:val="none" w:sz="0" w:space="0" w:color="auto"/>
                        <w:right w:val="none" w:sz="0" w:space="0" w:color="auto"/>
                      </w:divBdr>
                    </w:div>
                    <w:div w:id="115610775">
                      <w:marLeft w:val="0"/>
                      <w:marRight w:val="0"/>
                      <w:marTop w:val="0"/>
                      <w:marBottom w:val="0"/>
                      <w:divBdr>
                        <w:top w:val="none" w:sz="0" w:space="0" w:color="auto"/>
                        <w:left w:val="none" w:sz="0" w:space="0" w:color="auto"/>
                        <w:bottom w:val="none" w:sz="0" w:space="0" w:color="auto"/>
                        <w:right w:val="none" w:sz="0" w:space="0" w:color="auto"/>
                      </w:divBdr>
                    </w:div>
                    <w:div w:id="342126452">
                      <w:marLeft w:val="0"/>
                      <w:marRight w:val="0"/>
                      <w:marTop w:val="0"/>
                      <w:marBottom w:val="0"/>
                      <w:divBdr>
                        <w:top w:val="none" w:sz="0" w:space="0" w:color="auto"/>
                        <w:left w:val="none" w:sz="0" w:space="0" w:color="auto"/>
                        <w:bottom w:val="none" w:sz="0" w:space="0" w:color="auto"/>
                        <w:right w:val="none" w:sz="0" w:space="0" w:color="auto"/>
                      </w:divBdr>
                    </w:div>
                    <w:div w:id="689839672">
                      <w:marLeft w:val="0"/>
                      <w:marRight w:val="0"/>
                      <w:marTop w:val="0"/>
                      <w:marBottom w:val="0"/>
                      <w:divBdr>
                        <w:top w:val="none" w:sz="0" w:space="0" w:color="auto"/>
                        <w:left w:val="none" w:sz="0" w:space="0" w:color="auto"/>
                        <w:bottom w:val="none" w:sz="0" w:space="0" w:color="auto"/>
                        <w:right w:val="none" w:sz="0" w:space="0" w:color="auto"/>
                      </w:divBdr>
                    </w:div>
                    <w:div w:id="695277998">
                      <w:marLeft w:val="0"/>
                      <w:marRight w:val="0"/>
                      <w:marTop w:val="0"/>
                      <w:marBottom w:val="0"/>
                      <w:divBdr>
                        <w:top w:val="none" w:sz="0" w:space="0" w:color="auto"/>
                        <w:left w:val="none" w:sz="0" w:space="0" w:color="auto"/>
                        <w:bottom w:val="none" w:sz="0" w:space="0" w:color="auto"/>
                        <w:right w:val="none" w:sz="0" w:space="0" w:color="auto"/>
                      </w:divBdr>
                    </w:div>
                    <w:div w:id="738140108">
                      <w:marLeft w:val="0"/>
                      <w:marRight w:val="0"/>
                      <w:marTop w:val="0"/>
                      <w:marBottom w:val="0"/>
                      <w:divBdr>
                        <w:top w:val="none" w:sz="0" w:space="0" w:color="auto"/>
                        <w:left w:val="none" w:sz="0" w:space="0" w:color="auto"/>
                        <w:bottom w:val="none" w:sz="0" w:space="0" w:color="auto"/>
                        <w:right w:val="none" w:sz="0" w:space="0" w:color="auto"/>
                      </w:divBdr>
                    </w:div>
                    <w:div w:id="914169469">
                      <w:marLeft w:val="0"/>
                      <w:marRight w:val="0"/>
                      <w:marTop w:val="0"/>
                      <w:marBottom w:val="0"/>
                      <w:divBdr>
                        <w:top w:val="none" w:sz="0" w:space="0" w:color="auto"/>
                        <w:left w:val="none" w:sz="0" w:space="0" w:color="auto"/>
                        <w:bottom w:val="none" w:sz="0" w:space="0" w:color="auto"/>
                        <w:right w:val="none" w:sz="0" w:space="0" w:color="auto"/>
                      </w:divBdr>
                    </w:div>
                    <w:div w:id="1780248327">
                      <w:marLeft w:val="0"/>
                      <w:marRight w:val="0"/>
                      <w:marTop w:val="0"/>
                      <w:marBottom w:val="0"/>
                      <w:divBdr>
                        <w:top w:val="none" w:sz="0" w:space="0" w:color="auto"/>
                        <w:left w:val="none" w:sz="0" w:space="0" w:color="auto"/>
                        <w:bottom w:val="none" w:sz="0" w:space="0" w:color="auto"/>
                        <w:right w:val="none" w:sz="0" w:space="0" w:color="auto"/>
                      </w:divBdr>
                    </w:div>
                    <w:div w:id="1780832193">
                      <w:marLeft w:val="0"/>
                      <w:marRight w:val="0"/>
                      <w:marTop w:val="0"/>
                      <w:marBottom w:val="0"/>
                      <w:divBdr>
                        <w:top w:val="none" w:sz="0" w:space="0" w:color="auto"/>
                        <w:left w:val="none" w:sz="0" w:space="0" w:color="auto"/>
                        <w:bottom w:val="none" w:sz="0" w:space="0" w:color="auto"/>
                        <w:right w:val="none" w:sz="0" w:space="0" w:color="auto"/>
                      </w:divBdr>
                    </w:div>
                    <w:div w:id="1876232366">
                      <w:marLeft w:val="0"/>
                      <w:marRight w:val="0"/>
                      <w:marTop w:val="0"/>
                      <w:marBottom w:val="0"/>
                      <w:divBdr>
                        <w:top w:val="none" w:sz="0" w:space="0" w:color="auto"/>
                        <w:left w:val="none" w:sz="0" w:space="0" w:color="auto"/>
                        <w:bottom w:val="none" w:sz="0" w:space="0" w:color="auto"/>
                        <w:right w:val="none" w:sz="0" w:space="0" w:color="auto"/>
                      </w:divBdr>
                    </w:div>
                    <w:div w:id="1986663243">
                      <w:marLeft w:val="0"/>
                      <w:marRight w:val="0"/>
                      <w:marTop w:val="0"/>
                      <w:marBottom w:val="0"/>
                      <w:divBdr>
                        <w:top w:val="none" w:sz="0" w:space="0" w:color="auto"/>
                        <w:left w:val="none" w:sz="0" w:space="0" w:color="auto"/>
                        <w:bottom w:val="none" w:sz="0" w:space="0" w:color="auto"/>
                        <w:right w:val="none" w:sz="0" w:space="0" w:color="auto"/>
                      </w:divBdr>
                    </w:div>
                    <w:div w:id="2011830677">
                      <w:marLeft w:val="0"/>
                      <w:marRight w:val="0"/>
                      <w:marTop w:val="0"/>
                      <w:marBottom w:val="0"/>
                      <w:divBdr>
                        <w:top w:val="none" w:sz="0" w:space="0" w:color="auto"/>
                        <w:left w:val="none" w:sz="0" w:space="0" w:color="auto"/>
                        <w:bottom w:val="none" w:sz="0" w:space="0" w:color="auto"/>
                        <w:right w:val="none" w:sz="0" w:space="0" w:color="auto"/>
                      </w:divBdr>
                    </w:div>
                  </w:divsChild>
                </w:div>
                <w:div w:id="1144390513">
                  <w:marLeft w:val="0"/>
                  <w:marRight w:val="0"/>
                  <w:marTop w:val="0"/>
                  <w:marBottom w:val="0"/>
                  <w:divBdr>
                    <w:top w:val="none" w:sz="0" w:space="0" w:color="auto"/>
                    <w:left w:val="none" w:sz="0" w:space="0" w:color="auto"/>
                    <w:bottom w:val="none" w:sz="0" w:space="0" w:color="auto"/>
                    <w:right w:val="none" w:sz="0" w:space="0" w:color="auto"/>
                  </w:divBdr>
                  <w:divsChild>
                    <w:div w:id="779568828">
                      <w:marLeft w:val="0"/>
                      <w:marRight w:val="0"/>
                      <w:marTop w:val="0"/>
                      <w:marBottom w:val="0"/>
                      <w:divBdr>
                        <w:top w:val="none" w:sz="0" w:space="0" w:color="auto"/>
                        <w:left w:val="none" w:sz="0" w:space="0" w:color="auto"/>
                        <w:bottom w:val="none" w:sz="0" w:space="0" w:color="auto"/>
                        <w:right w:val="none" w:sz="0" w:space="0" w:color="auto"/>
                      </w:divBdr>
                    </w:div>
                  </w:divsChild>
                </w:div>
                <w:div w:id="1844927519">
                  <w:marLeft w:val="0"/>
                  <w:marRight w:val="0"/>
                  <w:marTop w:val="0"/>
                  <w:marBottom w:val="0"/>
                  <w:divBdr>
                    <w:top w:val="none" w:sz="0" w:space="0" w:color="auto"/>
                    <w:left w:val="none" w:sz="0" w:space="0" w:color="auto"/>
                    <w:bottom w:val="none" w:sz="0" w:space="0" w:color="auto"/>
                    <w:right w:val="none" w:sz="0" w:space="0" w:color="auto"/>
                  </w:divBdr>
                  <w:divsChild>
                    <w:div w:id="173224017">
                      <w:marLeft w:val="0"/>
                      <w:marRight w:val="0"/>
                      <w:marTop w:val="0"/>
                      <w:marBottom w:val="0"/>
                      <w:divBdr>
                        <w:top w:val="none" w:sz="0" w:space="0" w:color="auto"/>
                        <w:left w:val="none" w:sz="0" w:space="0" w:color="auto"/>
                        <w:bottom w:val="none" w:sz="0" w:space="0" w:color="auto"/>
                        <w:right w:val="none" w:sz="0" w:space="0" w:color="auto"/>
                      </w:divBdr>
                    </w:div>
                    <w:div w:id="780686264">
                      <w:marLeft w:val="0"/>
                      <w:marRight w:val="0"/>
                      <w:marTop w:val="0"/>
                      <w:marBottom w:val="0"/>
                      <w:divBdr>
                        <w:top w:val="none" w:sz="0" w:space="0" w:color="auto"/>
                        <w:left w:val="none" w:sz="0" w:space="0" w:color="auto"/>
                        <w:bottom w:val="none" w:sz="0" w:space="0" w:color="auto"/>
                        <w:right w:val="none" w:sz="0" w:space="0" w:color="auto"/>
                      </w:divBdr>
                    </w:div>
                    <w:div w:id="1080907031">
                      <w:marLeft w:val="0"/>
                      <w:marRight w:val="0"/>
                      <w:marTop w:val="0"/>
                      <w:marBottom w:val="0"/>
                      <w:divBdr>
                        <w:top w:val="none" w:sz="0" w:space="0" w:color="auto"/>
                        <w:left w:val="none" w:sz="0" w:space="0" w:color="auto"/>
                        <w:bottom w:val="none" w:sz="0" w:space="0" w:color="auto"/>
                        <w:right w:val="none" w:sz="0" w:space="0" w:color="auto"/>
                      </w:divBdr>
                    </w:div>
                    <w:div w:id="139362473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423646376">
          <w:marLeft w:val="0"/>
          <w:marRight w:val="0"/>
          <w:marTop w:val="0"/>
          <w:marBottom w:val="0"/>
          <w:divBdr>
            <w:top w:val="none" w:sz="0" w:space="0" w:color="auto"/>
            <w:left w:val="none" w:sz="0" w:space="0" w:color="auto"/>
            <w:bottom w:val="none" w:sz="0" w:space="0" w:color="auto"/>
            <w:right w:val="none" w:sz="0" w:space="0" w:color="auto"/>
          </w:divBdr>
        </w:div>
        <w:div w:id="1463303088">
          <w:marLeft w:val="0"/>
          <w:marRight w:val="0"/>
          <w:marTop w:val="0"/>
          <w:marBottom w:val="0"/>
          <w:divBdr>
            <w:top w:val="none" w:sz="0" w:space="0" w:color="auto"/>
            <w:left w:val="none" w:sz="0" w:space="0" w:color="auto"/>
            <w:bottom w:val="none" w:sz="0" w:space="0" w:color="auto"/>
            <w:right w:val="none" w:sz="0" w:space="0" w:color="auto"/>
          </w:divBdr>
        </w:div>
        <w:div w:id="1464739540">
          <w:marLeft w:val="0"/>
          <w:marRight w:val="0"/>
          <w:marTop w:val="0"/>
          <w:marBottom w:val="0"/>
          <w:divBdr>
            <w:top w:val="none" w:sz="0" w:space="0" w:color="auto"/>
            <w:left w:val="none" w:sz="0" w:space="0" w:color="auto"/>
            <w:bottom w:val="none" w:sz="0" w:space="0" w:color="auto"/>
            <w:right w:val="none" w:sz="0" w:space="0" w:color="auto"/>
          </w:divBdr>
        </w:div>
        <w:div w:id="1473981865">
          <w:marLeft w:val="0"/>
          <w:marRight w:val="0"/>
          <w:marTop w:val="0"/>
          <w:marBottom w:val="0"/>
          <w:divBdr>
            <w:top w:val="none" w:sz="0" w:space="0" w:color="auto"/>
            <w:left w:val="none" w:sz="0" w:space="0" w:color="auto"/>
            <w:bottom w:val="none" w:sz="0" w:space="0" w:color="auto"/>
            <w:right w:val="none" w:sz="0" w:space="0" w:color="auto"/>
          </w:divBdr>
          <w:divsChild>
            <w:div w:id="1680503134">
              <w:marLeft w:val="0"/>
              <w:marRight w:val="0"/>
              <w:marTop w:val="0"/>
              <w:marBottom w:val="0"/>
              <w:divBdr>
                <w:top w:val="none" w:sz="0" w:space="0" w:color="auto"/>
                <w:left w:val="none" w:sz="0" w:space="0" w:color="auto"/>
                <w:bottom w:val="none" w:sz="0" w:space="0" w:color="auto"/>
                <w:right w:val="none" w:sz="0" w:space="0" w:color="auto"/>
              </w:divBdr>
            </w:div>
          </w:divsChild>
        </w:div>
        <w:div w:id="1492329085">
          <w:marLeft w:val="0"/>
          <w:marRight w:val="0"/>
          <w:marTop w:val="0"/>
          <w:marBottom w:val="0"/>
          <w:divBdr>
            <w:top w:val="none" w:sz="0" w:space="0" w:color="auto"/>
            <w:left w:val="none" w:sz="0" w:space="0" w:color="auto"/>
            <w:bottom w:val="none" w:sz="0" w:space="0" w:color="auto"/>
            <w:right w:val="none" w:sz="0" w:space="0" w:color="auto"/>
          </w:divBdr>
        </w:div>
        <w:div w:id="1543135935">
          <w:marLeft w:val="0"/>
          <w:marRight w:val="0"/>
          <w:marTop w:val="0"/>
          <w:marBottom w:val="0"/>
          <w:divBdr>
            <w:top w:val="none" w:sz="0" w:space="0" w:color="auto"/>
            <w:left w:val="none" w:sz="0" w:space="0" w:color="auto"/>
            <w:bottom w:val="none" w:sz="0" w:space="0" w:color="auto"/>
            <w:right w:val="none" w:sz="0" w:space="0" w:color="auto"/>
          </w:divBdr>
          <w:divsChild>
            <w:div w:id="1892420071">
              <w:marLeft w:val="0"/>
              <w:marRight w:val="0"/>
              <w:marTop w:val="0"/>
              <w:marBottom w:val="0"/>
              <w:divBdr>
                <w:top w:val="none" w:sz="0" w:space="0" w:color="auto"/>
                <w:left w:val="none" w:sz="0" w:space="0" w:color="auto"/>
                <w:bottom w:val="none" w:sz="0" w:space="0" w:color="auto"/>
                <w:right w:val="none" w:sz="0" w:space="0" w:color="auto"/>
              </w:divBdr>
            </w:div>
          </w:divsChild>
        </w:div>
        <w:div w:id="1554349521">
          <w:marLeft w:val="0"/>
          <w:marRight w:val="0"/>
          <w:marTop w:val="0"/>
          <w:marBottom w:val="0"/>
          <w:divBdr>
            <w:top w:val="none" w:sz="0" w:space="0" w:color="auto"/>
            <w:left w:val="none" w:sz="0" w:space="0" w:color="auto"/>
            <w:bottom w:val="none" w:sz="0" w:space="0" w:color="auto"/>
            <w:right w:val="none" w:sz="0" w:space="0" w:color="auto"/>
          </w:divBdr>
        </w:div>
        <w:div w:id="1612859686">
          <w:marLeft w:val="0"/>
          <w:marRight w:val="0"/>
          <w:marTop w:val="0"/>
          <w:marBottom w:val="0"/>
          <w:divBdr>
            <w:top w:val="none" w:sz="0" w:space="0" w:color="auto"/>
            <w:left w:val="none" w:sz="0" w:space="0" w:color="auto"/>
            <w:bottom w:val="none" w:sz="0" w:space="0" w:color="auto"/>
            <w:right w:val="none" w:sz="0" w:space="0" w:color="auto"/>
          </w:divBdr>
        </w:div>
        <w:div w:id="1617250325">
          <w:marLeft w:val="0"/>
          <w:marRight w:val="0"/>
          <w:marTop w:val="0"/>
          <w:marBottom w:val="0"/>
          <w:divBdr>
            <w:top w:val="none" w:sz="0" w:space="0" w:color="auto"/>
            <w:left w:val="none" w:sz="0" w:space="0" w:color="auto"/>
            <w:bottom w:val="none" w:sz="0" w:space="0" w:color="auto"/>
            <w:right w:val="none" w:sz="0" w:space="0" w:color="auto"/>
          </w:divBdr>
        </w:div>
        <w:div w:id="1618559915">
          <w:marLeft w:val="0"/>
          <w:marRight w:val="0"/>
          <w:marTop w:val="0"/>
          <w:marBottom w:val="0"/>
          <w:divBdr>
            <w:top w:val="none" w:sz="0" w:space="0" w:color="auto"/>
            <w:left w:val="none" w:sz="0" w:space="0" w:color="auto"/>
            <w:bottom w:val="none" w:sz="0" w:space="0" w:color="auto"/>
            <w:right w:val="none" w:sz="0" w:space="0" w:color="auto"/>
          </w:divBdr>
        </w:div>
        <w:div w:id="1636373154">
          <w:marLeft w:val="0"/>
          <w:marRight w:val="0"/>
          <w:marTop w:val="0"/>
          <w:marBottom w:val="0"/>
          <w:divBdr>
            <w:top w:val="none" w:sz="0" w:space="0" w:color="auto"/>
            <w:left w:val="none" w:sz="0" w:space="0" w:color="auto"/>
            <w:bottom w:val="none" w:sz="0" w:space="0" w:color="auto"/>
            <w:right w:val="none" w:sz="0" w:space="0" w:color="auto"/>
          </w:divBdr>
        </w:div>
        <w:div w:id="1640987827">
          <w:marLeft w:val="0"/>
          <w:marRight w:val="0"/>
          <w:marTop w:val="0"/>
          <w:marBottom w:val="0"/>
          <w:divBdr>
            <w:top w:val="none" w:sz="0" w:space="0" w:color="auto"/>
            <w:left w:val="none" w:sz="0" w:space="0" w:color="auto"/>
            <w:bottom w:val="none" w:sz="0" w:space="0" w:color="auto"/>
            <w:right w:val="none" w:sz="0" w:space="0" w:color="auto"/>
          </w:divBdr>
        </w:div>
        <w:div w:id="1641307045">
          <w:marLeft w:val="0"/>
          <w:marRight w:val="0"/>
          <w:marTop w:val="0"/>
          <w:marBottom w:val="0"/>
          <w:divBdr>
            <w:top w:val="none" w:sz="0" w:space="0" w:color="auto"/>
            <w:left w:val="none" w:sz="0" w:space="0" w:color="auto"/>
            <w:bottom w:val="none" w:sz="0" w:space="0" w:color="auto"/>
            <w:right w:val="none" w:sz="0" w:space="0" w:color="auto"/>
          </w:divBdr>
          <w:divsChild>
            <w:div w:id="555045963">
              <w:marLeft w:val="0"/>
              <w:marRight w:val="0"/>
              <w:marTop w:val="0"/>
              <w:marBottom w:val="0"/>
              <w:divBdr>
                <w:top w:val="none" w:sz="0" w:space="0" w:color="auto"/>
                <w:left w:val="none" w:sz="0" w:space="0" w:color="auto"/>
                <w:bottom w:val="none" w:sz="0" w:space="0" w:color="auto"/>
                <w:right w:val="none" w:sz="0" w:space="0" w:color="auto"/>
              </w:divBdr>
            </w:div>
            <w:div w:id="750852941">
              <w:marLeft w:val="0"/>
              <w:marRight w:val="0"/>
              <w:marTop w:val="0"/>
              <w:marBottom w:val="0"/>
              <w:divBdr>
                <w:top w:val="none" w:sz="0" w:space="0" w:color="auto"/>
                <w:left w:val="none" w:sz="0" w:space="0" w:color="auto"/>
                <w:bottom w:val="none" w:sz="0" w:space="0" w:color="auto"/>
                <w:right w:val="none" w:sz="0" w:space="0" w:color="auto"/>
              </w:divBdr>
            </w:div>
            <w:div w:id="1061635728">
              <w:marLeft w:val="0"/>
              <w:marRight w:val="0"/>
              <w:marTop w:val="0"/>
              <w:marBottom w:val="0"/>
              <w:divBdr>
                <w:top w:val="none" w:sz="0" w:space="0" w:color="auto"/>
                <w:left w:val="none" w:sz="0" w:space="0" w:color="auto"/>
                <w:bottom w:val="none" w:sz="0" w:space="0" w:color="auto"/>
                <w:right w:val="none" w:sz="0" w:space="0" w:color="auto"/>
              </w:divBdr>
            </w:div>
            <w:div w:id="1917126100">
              <w:marLeft w:val="0"/>
              <w:marRight w:val="0"/>
              <w:marTop w:val="0"/>
              <w:marBottom w:val="0"/>
              <w:divBdr>
                <w:top w:val="none" w:sz="0" w:space="0" w:color="auto"/>
                <w:left w:val="none" w:sz="0" w:space="0" w:color="auto"/>
                <w:bottom w:val="none" w:sz="0" w:space="0" w:color="auto"/>
                <w:right w:val="none" w:sz="0" w:space="0" w:color="auto"/>
              </w:divBdr>
            </w:div>
          </w:divsChild>
        </w:div>
        <w:div w:id="1660690352">
          <w:marLeft w:val="0"/>
          <w:marRight w:val="0"/>
          <w:marTop w:val="0"/>
          <w:marBottom w:val="0"/>
          <w:divBdr>
            <w:top w:val="none" w:sz="0" w:space="0" w:color="auto"/>
            <w:left w:val="none" w:sz="0" w:space="0" w:color="auto"/>
            <w:bottom w:val="none" w:sz="0" w:space="0" w:color="auto"/>
            <w:right w:val="none" w:sz="0" w:space="0" w:color="auto"/>
          </w:divBdr>
        </w:div>
        <w:div w:id="1684623812">
          <w:marLeft w:val="0"/>
          <w:marRight w:val="0"/>
          <w:marTop w:val="0"/>
          <w:marBottom w:val="0"/>
          <w:divBdr>
            <w:top w:val="none" w:sz="0" w:space="0" w:color="auto"/>
            <w:left w:val="none" w:sz="0" w:space="0" w:color="auto"/>
            <w:bottom w:val="none" w:sz="0" w:space="0" w:color="auto"/>
            <w:right w:val="none" w:sz="0" w:space="0" w:color="auto"/>
          </w:divBdr>
        </w:div>
        <w:div w:id="1686323088">
          <w:marLeft w:val="0"/>
          <w:marRight w:val="0"/>
          <w:marTop w:val="0"/>
          <w:marBottom w:val="0"/>
          <w:divBdr>
            <w:top w:val="none" w:sz="0" w:space="0" w:color="auto"/>
            <w:left w:val="none" w:sz="0" w:space="0" w:color="auto"/>
            <w:bottom w:val="none" w:sz="0" w:space="0" w:color="auto"/>
            <w:right w:val="none" w:sz="0" w:space="0" w:color="auto"/>
          </w:divBdr>
          <w:divsChild>
            <w:div w:id="137917843">
              <w:marLeft w:val="0"/>
              <w:marRight w:val="0"/>
              <w:marTop w:val="0"/>
              <w:marBottom w:val="0"/>
              <w:divBdr>
                <w:top w:val="none" w:sz="0" w:space="0" w:color="auto"/>
                <w:left w:val="none" w:sz="0" w:space="0" w:color="auto"/>
                <w:bottom w:val="none" w:sz="0" w:space="0" w:color="auto"/>
                <w:right w:val="none" w:sz="0" w:space="0" w:color="auto"/>
              </w:divBdr>
            </w:div>
            <w:div w:id="356857851">
              <w:marLeft w:val="0"/>
              <w:marRight w:val="0"/>
              <w:marTop w:val="0"/>
              <w:marBottom w:val="0"/>
              <w:divBdr>
                <w:top w:val="none" w:sz="0" w:space="0" w:color="auto"/>
                <w:left w:val="none" w:sz="0" w:space="0" w:color="auto"/>
                <w:bottom w:val="none" w:sz="0" w:space="0" w:color="auto"/>
                <w:right w:val="none" w:sz="0" w:space="0" w:color="auto"/>
              </w:divBdr>
            </w:div>
            <w:div w:id="390733107">
              <w:marLeft w:val="0"/>
              <w:marRight w:val="0"/>
              <w:marTop w:val="0"/>
              <w:marBottom w:val="0"/>
              <w:divBdr>
                <w:top w:val="none" w:sz="0" w:space="0" w:color="auto"/>
                <w:left w:val="none" w:sz="0" w:space="0" w:color="auto"/>
                <w:bottom w:val="none" w:sz="0" w:space="0" w:color="auto"/>
                <w:right w:val="none" w:sz="0" w:space="0" w:color="auto"/>
              </w:divBdr>
            </w:div>
            <w:div w:id="454296870">
              <w:marLeft w:val="0"/>
              <w:marRight w:val="0"/>
              <w:marTop w:val="0"/>
              <w:marBottom w:val="0"/>
              <w:divBdr>
                <w:top w:val="none" w:sz="0" w:space="0" w:color="auto"/>
                <w:left w:val="none" w:sz="0" w:space="0" w:color="auto"/>
                <w:bottom w:val="none" w:sz="0" w:space="0" w:color="auto"/>
                <w:right w:val="none" w:sz="0" w:space="0" w:color="auto"/>
              </w:divBdr>
            </w:div>
            <w:div w:id="538400659">
              <w:marLeft w:val="0"/>
              <w:marRight w:val="0"/>
              <w:marTop w:val="0"/>
              <w:marBottom w:val="0"/>
              <w:divBdr>
                <w:top w:val="none" w:sz="0" w:space="0" w:color="auto"/>
                <w:left w:val="none" w:sz="0" w:space="0" w:color="auto"/>
                <w:bottom w:val="none" w:sz="0" w:space="0" w:color="auto"/>
                <w:right w:val="none" w:sz="0" w:space="0" w:color="auto"/>
              </w:divBdr>
            </w:div>
            <w:div w:id="556091522">
              <w:marLeft w:val="0"/>
              <w:marRight w:val="0"/>
              <w:marTop w:val="0"/>
              <w:marBottom w:val="0"/>
              <w:divBdr>
                <w:top w:val="none" w:sz="0" w:space="0" w:color="auto"/>
                <w:left w:val="none" w:sz="0" w:space="0" w:color="auto"/>
                <w:bottom w:val="none" w:sz="0" w:space="0" w:color="auto"/>
                <w:right w:val="none" w:sz="0" w:space="0" w:color="auto"/>
              </w:divBdr>
            </w:div>
            <w:div w:id="597102607">
              <w:marLeft w:val="0"/>
              <w:marRight w:val="0"/>
              <w:marTop w:val="0"/>
              <w:marBottom w:val="0"/>
              <w:divBdr>
                <w:top w:val="none" w:sz="0" w:space="0" w:color="auto"/>
                <w:left w:val="none" w:sz="0" w:space="0" w:color="auto"/>
                <w:bottom w:val="none" w:sz="0" w:space="0" w:color="auto"/>
                <w:right w:val="none" w:sz="0" w:space="0" w:color="auto"/>
              </w:divBdr>
            </w:div>
            <w:div w:id="677780438">
              <w:marLeft w:val="0"/>
              <w:marRight w:val="0"/>
              <w:marTop w:val="0"/>
              <w:marBottom w:val="0"/>
              <w:divBdr>
                <w:top w:val="none" w:sz="0" w:space="0" w:color="auto"/>
                <w:left w:val="none" w:sz="0" w:space="0" w:color="auto"/>
                <w:bottom w:val="none" w:sz="0" w:space="0" w:color="auto"/>
                <w:right w:val="none" w:sz="0" w:space="0" w:color="auto"/>
              </w:divBdr>
            </w:div>
            <w:div w:id="710957573">
              <w:marLeft w:val="0"/>
              <w:marRight w:val="0"/>
              <w:marTop w:val="0"/>
              <w:marBottom w:val="0"/>
              <w:divBdr>
                <w:top w:val="none" w:sz="0" w:space="0" w:color="auto"/>
                <w:left w:val="none" w:sz="0" w:space="0" w:color="auto"/>
                <w:bottom w:val="none" w:sz="0" w:space="0" w:color="auto"/>
                <w:right w:val="none" w:sz="0" w:space="0" w:color="auto"/>
              </w:divBdr>
            </w:div>
            <w:div w:id="748814581">
              <w:marLeft w:val="0"/>
              <w:marRight w:val="0"/>
              <w:marTop w:val="0"/>
              <w:marBottom w:val="0"/>
              <w:divBdr>
                <w:top w:val="none" w:sz="0" w:space="0" w:color="auto"/>
                <w:left w:val="none" w:sz="0" w:space="0" w:color="auto"/>
                <w:bottom w:val="none" w:sz="0" w:space="0" w:color="auto"/>
                <w:right w:val="none" w:sz="0" w:space="0" w:color="auto"/>
              </w:divBdr>
            </w:div>
            <w:div w:id="755632548">
              <w:marLeft w:val="0"/>
              <w:marRight w:val="0"/>
              <w:marTop w:val="0"/>
              <w:marBottom w:val="0"/>
              <w:divBdr>
                <w:top w:val="none" w:sz="0" w:space="0" w:color="auto"/>
                <w:left w:val="none" w:sz="0" w:space="0" w:color="auto"/>
                <w:bottom w:val="none" w:sz="0" w:space="0" w:color="auto"/>
                <w:right w:val="none" w:sz="0" w:space="0" w:color="auto"/>
              </w:divBdr>
            </w:div>
            <w:div w:id="844440009">
              <w:marLeft w:val="0"/>
              <w:marRight w:val="0"/>
              <w:marTop w:val="0"/>
              <w:marBottom w:val="0"/>
              <w:divBdr>
                <w:top w:val="none" w:sz="0" w:space="0" w:color="auto"/>
                <w:left w:val="none" w:sz="0" w:space="0" w:color="auto"/>
                <w:bottom w:val="none" w:sz="0" w:space="0" w:color="auto"/>
                <w:right w:val="none" w:sz="0" w:space="0" w:color="auto"/>
              </w:divBdr>
            </w:div>
            <w:div w:id="846478404">
              <w:marLeft w:val="0"/>
              <w:marRight w:val="0"/>
              <w:marTop w:val="0"/>
              <w:marBottom w:val="0"/>
              <w:divBdr>
                <w:top w:val="none" w:sz="0" w:space="0" w:color="auto"/>
                <w:left w:val="none" w:sz="0" w:space="0" w:color="auto"/>
                <w:bottom w:val="none" w:sz="0" w:space="0" w:color="auto"/>
                <w:right w:val="none" w:sz="0" w:space="0" w:color="auto"/>
              </w:divBdr>
            </w:div>
            <w:div w:id="847137962">
              <w:marLeft w:val="0"/>
              <w:marRight w:val="0"/>
              <w:marTop w:val="0"/>
              <w:marBottom w:val="0"/>
              <w:divBdr>
                <w:top w:val="none" w:sz="0" w:space="0" w:color="auto"/>
                <w:left w:val="none" w:sz="0" w:space="0" w:color="auto"/>
                <w:bottom w:val="none" w:sz="0" w:space="0" w:color="auto"/>
                <w:right w:val="none" w:sz="0" w:space="0" w:color="auto"/>
              </w:divBdr>
            </w:div>
            <w:div w:id="849369907">
              <w:marLeft w:val="0"/>
              <w:marRight w:val="0"/>
              <w:marTop w:val="0"/>
              <w:marBottom w:val="0"/>
              <w:divBdr>
                <w:top w:val="none" w:sz="0" w:space="0" w:color="auto"/>
                <w:left w:val="none" w:sz="0" w:space="0" w:color="auto"/>
                <w:bottom w:val="none" w:sz="0" w:space="0" w:color="auto"/>
                <w:right w:val="none" w:sz="0" w:space="0" w:color="auto"/>
              </w:divBdr>
            </w:div>
            <w:div w:id="873276896">
              <w:marLeft w:val="0"/>
              <w:marRight w:val="0"/>
              <w:marTop w:val="0"/>
              <w:marBottom w:val="0"/>
              <w:divBdr>
                <w:top w:val="none" w:sz="0" w:space="0" w:color="auto"/>
                <w:left w:val="none" w:sz="0" w:space="0" w:color="auto"/>
                <w:bottom w:val="none" w:sz="0" w:space="0" w:color="auto"/>
                <w:right w:val="none" w:sz="0" w:space="0" w:color="auto"/>
              </w:divBdr>
            </w:div>
            <w:div w:id="1226840330">
              <w:marLeft w:val="0"/>
              <w:marRight w:val="0"/>
              <w:marTop w:val="0"/>
              <w:marBottom w:val="0"/>
              <w:divBdr>
                <w:top w:val="none" w:sz="0" w:space="0" w:color="auto"/>
                <w:left w:val="none" w:sz="0" w:space="0" w:color="auto"/>
                <w:bottom w:val="none" w:sz="0" w:space="0" w:color="auto"/>
                <w:right w:val="none" w:sz="0" w:space="0" w:color="auto"/>
              </w:divBdr>
            </w:div>
            <w:div w:id="1247181990">
              <w:marLeft w:val="0"/>
              <w:marRight w:val="0"/>
              <w:marTop w:val="0"/>
              <w:marBottom w:val="0"/>
              <w:divBdr>
                <w:top w:val="none" w:sz="0" w:space="0" w:color="auto"/>
                <w:left w:val="none" w:sz="0" w:space="0" w:color="auto"/>
                <w:bottom w:val="none" w:sz="0" w:space="0" w:color="auto"/>
                <w:right w:val="none" w:sz="0" w:space="0" w:color="auto"/>
              </w:divBdr>
            </w:div>
            <w:div w:id="1438022595">
              <w:marLeft w:val="0"/>
              <w:marRight w:val="0"/>
              <w:marTop w:val="0"/>
              <w:marBottom w:val="0"/>
              <w:divBdr>
                <w:top w:val="none" w:sz="0" w:space="0" w:color="auto"/>
                <w:left w:val="none" w:sz="0" w:space="0" w:color="auto"/>
                <w:bottom w:val="none" w:sz="0" w:space="0" w:color="auto"/>
                <w:right w:val="none" w:sz="0" w:space="0" w:color="auto"/>
              </w:divBdr>
            </w:div>
            <w:div w:id="1593851525">
              <w:marLeft w:val="0"/>
              <w:marRight w:val="0"/>
              <w:marTop w:val="0"/>
              <w:marBottom w:val="0"/>
              <w:divBdr>
                <w:top w:val="none" w:sz="0" w:space="0" w:color="auto"/>
                <w:left w:val="none" w:sz="0" w:space="0" w:color="auto"/>
                <w:bottom w:val="none" w:sz="0" w:space="0" w:color="auto"/>
                <w:right w:val="none" w:sz="0" w:space="0" w:color="auto"/>
              </w:divBdr>
            </w:div>
            <w:div w:id="1754887050">
              <w:marLeft w:val="0"/>
              <w:marRight w:val="0"/>
              <w:marTop w:val="0"/>
              <w:marBottom w:val="0"/>
              <w:divBdr>
                <w:top w:val="none" w:sz="0" w:space="0" w:color="auto"/>
                <w:left w:val="none" w:sz="0" w:space="0" w:color="auto"/>
                <w:bottom w:val="none" w:sz="0" w:space="0" w:color="auto"/>
                <w:right w:val="none" w:sz="0" w:space="0" w:color="auto"/>
              </w:divBdr>
            </w:div>
          </w:divsChild>
        </w:div>
        <w:div w:id="1703826470">
          <w:marLeft w:val="0"/>
          <w:marRight w:val="0"/>
          <w:marTop w:val="0"/>
          <w:marBottom w:val="0"/>
          <w:divBdr>
            <w:top w:val="none" w:sz="0" w:space="0" w:color="auto"/>
            <w:left w:val="none" w:sz="0" w:space="0" w:color="auto"/>
            <w:bottom w:val="none" w:sz="0" w:space="0" w:color="auto"/>
            <w:right w:val="none" w:sz="0" w:space="0" w:color="auto"/>
          </w:divBdr>
        </w:div>
        <w:div w:id="1704014881">
          <w:marLeft w:val="0"/>
          <w:marRight w:val="0"/>
          <w:marTop w:val="0"/>
          <w:marBottom w:val="0"/>
          <w:divBdr>
            <w:top w:val="none" w:sz="0" w:space="0" w:color="auto"/>
            <w:left w:val="none" w:sz="0" w:space="0" w:color="auto"/>
            <w:bottom w:val="none" w:sz="0" w:space="0" w:color="auto"/>
            <w:right w:val="none" w:sz="0" w:space="0" w:color="auto"/>
          </w:divBdr>
        </w:div>
        <w:div w:id="1704820303">
          <w:marLeft w:val="0"/>
          <w:marRight w:val="0"/>
          <w:marTop w:val="0"/>
          <w:marBottom w:val="0"/>
          <w:divBdr>
            <w:top w:val="none" w:sz="0" w:space="0" w:color="auto"/>
            <w:left w:val="none" w:sz="0" w:space="0" w:color="auto"/>
            <w:bottom w:val="none" w:sz="0" w:space="0" w:color="auto"/>
            <w:right w:val="none" w:sz="0" w:space="0" w:color="auto"/>
          </w:divBdr>
        </w:div>
        <w:div w:id="1712068421">
          <w:marLeft w:val="0"/>
          <w:marRight w:val="0"/>
          <w:marTop w:val="0"/>
          <w:marBottom w:val="0"/>
          <w:divBdr>
            <w:top w:val="none" w:sz="0" w:space="0" w:color="auto"/>
            <w:left w:val="none" w:sz="0" w:space="0" w:color="auto"/>
            <w:bottom w:val="none" w:sz="0" w:space="0" w:color="auto"/>
            <w:right w:val="none" w:sz="0" w:space="0" w:color="auto"/>
          </w:divBdr>
          <w:divsChild>
            <w:div w:id="1652522322">
              <w:marLeft w:val="0"/>
              <w:marRight w:val="0"/>
              <w:marTop w:val="30"/>
              <w:marBottom w:val="30"/>
              <w:divBdr>
                <w:top w:val="none" w:sz="0" w:space="0" w:color="auto"/>
                <w:left w:val="none" w:sz="0" w:space="0" w:color="auto"/>
                <w:bottom w:val="none" w:sz="0" w:space="0" w:color="auto"/>
                <w:right w:val="none" w:sz="0" w:space="0" w:color="auto"/>
              </w:divBdr>
              <w:divsChild>
                <w:div w:id="591086085">
                  <w:marLeft w:val="0"/>
                  <w:marRight w:val="0"/>
                  <w:marTop w:val="0"/>
                  <w:marBottom w:val="0"/>
                  <w:divBdr>
                    <w:top w:val="none" w:sz="0" w:space="0" w:color="auto"/>
                    <w:left w:val="none" w:sz="0" w:space="0" w:color="auto"/>
                    <w:bottom w:val="none" w:sz="0" w:space="0" w:color="auto"/>
                    <w:right w:val="none" w:sz="0" w:space="0" w:color="auto"/>
                  </w:divBdr>
                  <w:divsChild>
                    <w:div w:id="47457295">
                      <w:marLeft w:val="0"/>
                      <w:marRight w:val="0"/>
                      <w:marTop w:val="0"/>
                      <w:marBottom w:val="0"/>
                      <w:divBdr>
                        <w:top w:val="none" w:sz="0" w:space="0" w:color="auto"/>
                        <w:left w:val="none" w:sz="0" w:space="0" w:color="auto"/>
                        <w:bottom w:val="none" w:sz="0" w:space="0" w:color="auto"/>
                        <w:right w:val="none" w:sz="0" w:space="0" w:color="auto"/>
                      </w:divBdr>
                    </w:div>
                    <w:div w:id="152962541">
                      <w:marLeft w:val="0"/>
                      <w:marRight w:val="0"/>
                      <w:marTop w:val="0"/>
                      <w:marBottom w:val="0"/>
                      <w:divBdr>
                        <w:top w:val="none" w:sz="0" w:space="0" w:color="auto"/>
                        <w:left w:val="none" w:sz="0" w:space="0" w:color="auto"/>
                        <w:bottom w:val="none" w:sz="0" w:space="0" w:color="auto"/>
                        <w:right w:val="none" w:sz="0" w:space="0" w:color="auto"/>
                      </w:divBdr>
                    </w:div>
                    <w:div w:id="618025459">
                      <w:marLeft w:val="0"/>
                      <w:marRight w:val="0"/>
                      <w:marTop w:val="0"/>
                      <w:marBottom w:val="0"/>
                      <w:divBdr>
                        <w:top w:val="none" w:sz="0" w:space="0" w:color="auto"/>
                        <w:left w:val="none" w:sz="0" w:space="0" w:color="auto"/>
                        <w:bottom w:val="none" w:sz="0" w:space="0" w:color="auto"/>
                        <w:right w:val="none" w:sz="0" w:space="0" w:color="auto"/>
                      </w:divBdr>
                    </w:div>
                    <w:div w:id="792479261">
                      <w:marLeft w:val="0"/>
                      <w:marRight w:val="0"/>
                      <w:marTop w:val="0"/>
                      <w:marBottom w:val="0"/>
                      <w:divBdr>
                        <w:top w:val="none" w:sz="0" w:space="0" w:color="auto"/>
                        <w:left w:val="none" w:sz="0" w:space="0" w:color="auto"/>
                        <w:bottom w:val="none" w:sz="0" w:space="0" w:color="auto"/>
                        <w:right w:val="none" w:sz="0" w:space="0" w:color="auto"/>
                      </w:divBdr>
                    </w:div>
                    <w:div w:id="1529415057">
                      <w:marLeft w:val="0"/>
                      <w:marRight w:val="0"/>
                      <w:marTop w:val="0"/>
                      <w:marBottom w:val="0"/>
                      <w:divBdr>
                        <w:top w:val="none" w:sz="0" w:space="0" w:color="auto"/>
                        <w:left w:val="none" w:sz="0" w:space="0" w:color="auto"/>
                        <w:bottom w:val="none" w:sz="0" w:space="0" w:color="auto"/>
                        <w:right w:val="none" w:sz="0" w:space="0" w:color="auto"/>
                      </w:divBdr>
                    </w:div>
                    <w:div w:id="1731729708">
                      <w:marLeft w:val="0"/>
                      <w:marRight w:val="0"/>
                      <w:marTop w:val="0"/>
                      <w:marBottom w:val="0"/>
                      <w:divBdr>
                        <w:top w:val="none" w:sz="0" w:space="0" w:color="auto"/>
                        <w:left w:val="none" w:sz="0" w:space="0" w:color="auto"/>
                        <w:bottom w:val="none" w:sz="0" w:space="0" w:color="auto"/>
                        <w:right w:val="none" w:sz="0" w:space="0" w:color="auto"/>
                      </w:divBdr>
                    </w:div>
                    <w:div w:id="1733964573">
                      <w:marLeft w:val="0"/>
                      <w:marRight w:val="0"/>
                      <w:marTop w:val="0"/>
                      <w:marBottom w:val="0"/>
                      <w:divBdr>
                        <w:top w:val="none" w:sz="0" w:space="0" w:color="auto"/>
                        <w:left w:val="none" w:sz="0" w:space="0" w:color="auto"/>
                        <w:bottom w:val="none" w:sz="0" w:space="0" w:color="auto"/>
                        <w:right w:val="none" w:sz="0" w:space="0" w:color="auto"/>
                      </w:divBdr>
                    </w:div>
                    <w:div w:id="1899243038">
                      <w:marLeft w:val="0"/>
                      <w:marRight w:val="0"/>
                      <w:marTop w:val="0"/>
                      <w:marBottom w:val="0"/>
                      <w:divBdr>
                        <w:top w:val="none" w:sz="0" w:space="0" w:color="auto"/>
                        <w:left w:val="none" w:sz="0" w:space="0" w:color="auto"/>
                        <w:bottom w:val="none" w:sz="0" w:space="0" w:color="auto"/>
                        <w:right w:val="none" w:sz="0" w:space="0" w:color="auto"/>
                      </w:divBdr>
                    </w:div>
                  </w:divsChild>
                </w:div>
                <w:div w:id="1951546491">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716195911">
          <w:marLeft w:val="0"/>
          <w:marRight w:val="0"/>
          <w:marTop w:val="0"/>
          <w:marBottom w:val="0"/>
          <w:divBdr>
            <w:top w:val="none" w:sz="0" w:space="0" w:color="auto"/>
            <w:left w:val="none" w:sz="0" w:space="0" w:color="auto"/>
            <w:bottom w:val="none" w:sz="0" w:space="0" w:color="auto"/>
            <w:right w:val="none" w:sz="0" w:space="0" w:color="auto"/>
          </w:divBdr>
        </w:div>
        <w:div w:id="1762950254">
          <w:marLeft w:val="0"/>
          <w:marRight w:val="0"/>
          <w:marTop w:val="0"/>
          <w:marBottom w:val="0"/>
          <w:divBdr>
            <w:top w:val="none" w:sz="0" w:space="0" w:color="auto"/>
            <w:left w:val="none" w:sz="0" w:space="0" w:color="auto"/>
            <w:bottom w:val="none" w:sz="0" w:space="0" w:color="auto"/>
            <w:right w:val="none" w:sz="0" w:space="0" w:color="auto"/>
          </w:divBdr>
        </w:div>
        <w:div w:id="1783988054">
          <w:marLeft w:val="0"/>
          <w:marRight w:val="0"/>
          <w:marTop w:val="0"/>
          <w:marBottom w:val="0"/>
          <w:divBdr>
            <w:top w:val="none" w:sz="0" w:space="0" w:color="auto"/>
            <w:left w:val="none" w:sz="0" w:space="0" w:color="auto"/>
            <w:bottom w:val="none" w:sz="0" w:space="0" w:color="auto"/>
            <w:right w:val="none" w:sz="0" w:space="0" w:color="auto"/>
          </w:divBdr>
        </w:div>
        <w:div w:id="1800567283">
          <w:marLeft w:val="0"/>
          <w:marRight w:val="0"/>
          <w:marTop w:val="0"/>
          <w:marBottom w:val="0"/>
          <w:divBdr>
            <w:top w:val="none" w:sz="0" w:space="0" w:color="auto"/>
            <w:left w:val="none" w:sz="0" w:space="0" w:color="auto"/>
            <w:bottom w:val="none" w:sz="0" w:space="0" w:color="auto"/>
            <w:right w:val="none" w:sz="0" w:space="0" w:color="auto"/>
          </w:divBdr>
        </w:div>
        <w:div w:id="1815754920">
          <w:marLeft w:val="0"/>
          <w:marRight w:val="0"/>
          <w:marTop w:val="0"/>
          <w:marBottom w:val="0"/>
          <w:divBdr>
            <w:top w:val="none" w:sz="0" w:space="0" w:color="auto"/>
            <w:left w:val="none" w:sz="0" w:space="0" w:color="auto"/>
            <w:bottom w:val="none" w:sz="0" w:space="0" w:color="auto"/>
            <w:right w:val="none" w:sz="0" w:space="0" w:color="auto"/>
          </w:divBdr>
        </w:div>
        <w:div w:id="1832797509">
          <w:marLeft w:val="0"/>
          <w:marRight w:val="0"/>
          <w:marTop w:val="0"/>
          <w:marBottom w:val="0"/>
          <w:divBdr>
            <w:top w:val="none" w:sz="0" w:space="0" w:color="auto"/>
            <w:left w:val="none" w:sz="0" w:space="0" w:color="auto"/>
            <w:bottom w:val="none" w:sz="0" w:space="0" w:color="auto"/>
            <w:right w:val="none" w:sz="0" w:space="0" w:color="auto"/>
          </w:divBdr>
        </w:div>
        <w:div w:id="1839492083">
          <w:marLeft w:val="0"/>
          <w:marRight w:val="0"/>
          <w:marTop w:val="0"/>
          <w:marBottom w:val="0"/>
          <w:divBdr>
            <w:top w:val="none" w:sz="0" w:space="0" w:color="auto"/>
            <w:left w:val="none" w:sz="0" w:space="0" w:color="auto"/>
            <w:bottom w:val="none" w:sz="0" w:space="0" w:color="auto"/>
            <w:right w:val="none" w:sz="0" w:space="0" w:color="auto"/>
          </w:divBdr>
        </w:div>
        <w:div w:id="1842696166">
          <w:marLeft w:val="0"/>
          <w:marRight w:val="0"/>
          <w:marTop w:val="0"/>
          <w:marBottom w:val="0"/>
          <w:divBdr>
            <w:top w:val="none" w:sz="0" w:space="0" w:color="auto"/>
            <w:left w:val="none" w:sz="0" w:space="0" w:color="auto"/>
            <w:bottom w:val="none" w:sz="0" w:space="0" w:color="auto"/>
            <w:right w:val="none" w:sz="0" w:space="0" w:color="auto"/>
          </w:divBdr>
        </w:div>
        <w:div w:id="1866597467">
          <w:marLeft w:val="0"/>
          <w:marRight w:val="0"/>
          <w:marTop w:val="0"/>
          <w:marBottom w:val="0"/>
          <w:divBdr>
            <w:top w:val="none" w:sz="0" w:space="0" w:color="auto"/>
            <w:left w:val="none" w:sz="0" w:space="0" w:color="auto"/>
            <w:bottom w:val="none" w:sz="0" w:space="0" w:color="auto"/>
            <w:right w:val="none" w:sz="0" w:space="0" w:color="auto"/>
          </w:divBdr>
        </w:div>
        <w:div w:id="1871257885">
          <w:marLeft w:val="0"/>
          <w:marRight w:val="0"/>
          <w:marTop w:val="0"/>
          <w:marBottom w:val="0"/>
          <w:divBdr>
            <w:top w:val="none" w:sz="0" w:space="0" w:color="auto"/>
            <w:left w:val="none" w:sz="0" w:space="0" w:color="auto"/>
            <w:bottom w:val="none" w:sz="0" w:space="0" w:color="auto"/>
            <w:right w:val="none" w:sz="0" w:space="0" w:color="auto"/>
          </w:divBdr>
        </w:div>
        <w:div w:id="1875456054">
          <w:marLeft w:val="0"/>
          <w:marRight w:val="0"/>
          <w:marTop w:val="0"/>
          <w:marBottom w:val="0"/>
          <w:divBdr>
            <w:top w:val="none" w:sz="0" w:space="0" w:color="auto"/>
            <w:left w:val="none" w:sz="0" w:space="0" w:color="auto"/>
            <w:bottom w:val="none" w:sz="0" w:space="0" w:color="auto"/>
            <w:right w:val="none" w:sz="0" w:space="0" w:color="auto"/>
          </w:divBdr>
        </w:div>
        <w:div w:id="1887139329">
          <w:marLeft w:val="0"/>
          <w:marRight w:val="0"/>
          <w:marTop w:val="0"/>
          <w:marBottom w:val="0"/>
          <w:divBdr>
            <w:top w:val="none" w:sz="0" w:space="0" w:color="auto"/>
            <w:left w:val="none" w:sz="0" w:space="0" w:color="auto"/>
            <w:bottom w:val="none" w:sz="0" w:space="0" w:color="auto"/>
            <w:right w:val="none" w:sz="0" w:space="0" w:color="auto"/>
          </w:divBdr>
        </w:div>
        <w:div w:id="1912039232">
          <w:marLeft w:val="0"/>
          <w:marRight w:val="0"/>
          <w:marTop w:val="0"/>
          <w:marBottom w:val="0"/>
          <w:divBdr>
            <w:top w:val="none" w:sz="0" w:space="0" w:color="auto"/>
            <w:left w:val="none" w:sz="0" w:space="0" w:color="auto"/>
            <w:bottom w:val="none" w:sz="0" w:space="0" w:color="auto"/>
            <w:right w:val="none" w:sz="0" w:space="0" w:color="auto"/>
          </w:divBdr>
        </w:div>
        <w:div w:id="1933854278">
          <w:marLeft w:val="0"/>
          <w:marRight w:val="0"/>
          <w:marTop w:val="0"/>
          <w:marBottom w:val="0"/>
          <w:divBdr>
            <w:top w:val="none" w:sz="0" w:space="0" w:color="auto"/>
            <w:left w:val="none" w:sz="0" w:space="0" w:color="auto"/>
            <w:bottom w:val="none" w:sz="0" w:space="0" w:color="auto"/>
            <w:right w:val="none" w:sz="0" w:space="0" w:color="auto"/>
          </w:divBdr>
          <w:divsChild>
            <w:div w:id="1969432165">
              <w:marLeft w:val="0"/>
              <w:marRight w:val="0"/>
              <w:marTop w:val="0"/>
              <w:marBottom w:val="0"/>
              <w:divBdr>
                <w:top w:val="none" w:sz="0" w:space="0" w:color="auto"/>
                <w:left w:val="none" w:sz="0" w:space="0" w:color="auto"/>
                <w:bottom w:val="none" w:sz="0" w:space="0" w:color="auto"/>
                <w:right w:val="none" w:sz="0" w:space="0" w:color="auto"/>
              </w:divBdr>
            </w:div>
          </w:divsChild>
        </w:div>
        <w:div w:id="1940597317">
          <w:marLeft w:val="0"/>
          <w:marRight w:val="0"/>
          <w:marTop w:val="0"/>
          <w:marBottom w:val="0"/>
          <w:divBdr>
            <w:top w:val="none" w:sz="0" w:space="0" w:color="auto"/>
            <w:left w:val="none" w:sz="0" w:space="0" w:color="auto"/>
            <w:bottom w:val="none" w:sz="0" w:space="0" w:color="auto"/>
            <w:right w:val="none" w:sz="0" w:space="0" w:color="auto"/>
          </w:divBdr>
          <w:divsChild>
            <w:div w:id="672030403">
              <w:marLeft w:val="0"/>
              <w:marRight w:val="0"/>
              <w:marTop w:val="30"/>
              <w:marBottom w:val="30"/>
              <w:divBdr>
                <w:top w:val="none" w:sz="0" w:space="0" w:color="auto"/>
                <w:left w:val="none" w:sz="0" w:space="0" w:color="auto"/>
                <w:bottom w:val="none" w:sz="0" w:space="0" w:color="auto"/>
                <w:right w:val="none" w:sz="0" w:space="0" w:color="auto"/>
              </w:divBdr>
              <w:divsChild>
                <w:div w:id="93135238">
                  <w:marLeft w:val="0"/>
                  <w:marRight w:val="0"/>
                  <w:marTop w:val="0"/>
                  <w:marBottom w:val="0"/>
                  <w:divBdr>
                    <w:top w:val="none" w:sz="0" w:space="0" w:color="auto"/>
                    <w:left w:val="none" w:sz="0" w:space="0" w:color="auto"/>
                    <w:bottom w:val="none" w:sz="0" w:space="0" w:color="auto"/>
                    <w:right w:val="none" w:sz="0" w:space="0" w:color="auto"/>
                  </w:divBdr>
                  <w:divsChild>
                    <w:div w:id="1407920087">
                      <w:marLeft w:val="0"/>
                      <w:marRight w:val="0"/>
                      <w:marTop w:val="0"/>
                      <w:marBottom w:val="0"/>
                      <w:divBdr>
                        <w:top w:val="none" w:sz="0" w:space="0" w:color="auto"/>
                        <w:left w:val="none" w:sz="0" w:space="0" w:color="auto"/>
                        <w:bottom w:val="none" w:sz="0" w:space="0" w:color="auto"/>
                        <w:right w:val="none" w:sz="0" w:space="0" w:color="auto"/>
                      </w:divBdr>
                    </w:div>
                  </w:divsChild>
                </w:div>
                <w:div w:id="127863614">
                  <w:marLeft w:val="0"/>
                  <w:marRight w:val="0"/>
                  <w:marTop w:val="0"/>
                  <w:marBottom w:val="0"/>
                  <w:divBdr>
                    <w:top w:val="none" w:sz="0" w:space="0" w:color="auto"/>
                    <w:left w:val="none" w:sz="0" w:space="0" w:color="auto"/>
                    <w:bottom w:val="none" w:sz="0" w:space="0" w:color="auto"/>
                    <w:right w:val="none" w:sz="0" w:space="0" w:color="auto"/>
                  </w:divBdr>
                  <w:divsChild>
                    <w:div w:id="92097188">
                      <w:marLeft w:val="0"/>
                      <w:marRight w:val="0"/>
                      <w:marTop w:val="0"/>
                      <w:marBottom w:val="0"/>
                      <w:divBdr>
                        <w:top w:val="none" w:sz="0" w:space="0" w:color="auto"/>
                        <w:left w:val="none" w:sz="0" w:space="0" w:color="auto"/>
                        <w:bottom w:val="none" w:sz="0" w:space="0" w:color="auto"/>
                        <w:right w:val="none" w:sz="0" w:space="0" w:color="auto"/>
                      </w:divBdr>
                    </w:div>
                  </w:divsChild>
                </w:div>
                <w:div w:id="153495691">
                  <w:marLeft w:val="0"/>
                  <w:marRight w:val="0"/>
                  <w:marTop w:val="0"/>
                  <w:marBottom w:val="0"/>
                  <w:divBdr>
                    <w:top w:val="none" w:sz="0" w:space="0" w:color="auto"/>
                    <w:left w:val="none" w:sz="0" w:space="0" w:color="auto"/>
                    <w:bottom w:val="none" w:sz="0" w:space="0" w:color="auto"/>
                    <w:right w:val="none" w:sz="0" w:space="0" w:color="auto"/>
                  </w:divBdr>
                  <w:divsChild>
                    <w:div w:id="470638515">
                      <w:marLeft w:val="0"/>
                      <w:marRight w:val="0"/>
                      <w:marTop w:val="0"/>
                      <w:marBottom w:val="0"/>
                      <w:divBdr>
                        <w:top w:val="none" w:sz="0" w:space="0" w:color="auto"/>
                        <w:left w:val="none" w:sz="0" w:space="0" w:color="auto"/>
                        <w:bottom w:val="none" w:sz="0" w:space="0" w:color="auto"/>
                        <w:right w:val="none" w:sz="0" w:space="0" w:color="auto"/>
                      </w:divBdr>
                    </w:div>
                  </w:divsChild>
                </w:div>
                <w:div w:id="246774578">
                  <w:marLeft w:val="0"/>
                  <w:marRight w:val="0"/>
                  <w:marTop w:val="0"/>
                  <w:marBottom w:val="0"/>
                  <w:divBdr>
                    <w:top w:val="none" w:sz="0" w:space="0" w:color="auto"/>
                    <w:left w:val="none" w:sz="0" w:space="0" w:color="auto"/>
                    <w:bottom w:val="none" w:sz="0" w:space="0" w:color="auto"/>
                    <w:right w:val="none" w:sz="0" w:space="0" w:color="auto"/>
                  </w:divBdr>
                  <w:divsChild>
                    <w:div w:id="1890147018">
                      <w:marLeft w:val="0"/>
                      <w:marRight w:val="0"/>
                      <w:marTop w:val="0"/>
                      <w:marBottom w:val="0"/>
                      <w:divBdr>
                        <w:top w:val="none" w:sz="0" w:space="0" w:color="auto"/>
                        <w:left w:val="none" w:sz="0" w:space="0" w:color="auto"/>
                        <w:bottom w:val="none" w:sz="0" w:space="0" w:color="auto"/>
                        <w:right w:val="none" w:sz="0" w:space="0" w:color="auto"/>
                      </w:divBdr>
                    </w:div>
                  </w:divsChild>
                </w:div>
                <w:div w:id="268777585">
                  <w:marLeft w:val="0"/>
                  <w:marRight w:val="0"/>
                  <w:marTop w:val="0"/>
                  <w:marBottom w:val="0"/>
                  <w:divBdr>
                    <w:top w:val="none" w:sz="0" w:space="0" w:color="auto"/>
                    <w:left w:val="none" w:sz="0" w:space="0" w:color="auto"/>
                    <w:bottom w:val="none" w:sz="0" w:space="0" w:color="auto"/>
                    <w:right w:val="none" w:sz="0" w:space="0" w:color="auto"/>
                  </w:divBdr>
                  <w:divsChild>
                    <w:div w:id="1252398359">
                      <w:marLeft w:val="0"/>
                      <w:marRight w:val="0"/>
                      <w:marTop w:val="0"/>
                      <w:marBottom w:val="0"/>
                      <w:divBdr>
                        <w:top w:val="none" w:sz="0" w:space="0" w:color="auto"/>
                        <w:left w:val="none" w:sz="0" w:space="0" w:color="auto"/>
                        <w:bottom w:val="none" w:sz="0" w:space="0" w:color="auto"/>
                        <w:right w:val="none" w:sz="0" w:space="0" w:color="auto"/>
                      </w:divBdr>
                    </w:div>
                  </w:divsChild>
                </w:div>
                <w:div w:id="334723417">
                  <w:marLeft w:val="0"/>
                  <w:marRight w:val="0"/>
                  <w:marTop w:val="0"/>
                  <w:marBottom w:val="0"/>
                  <w:divBdr>
                    <w:top w:val="none" w:sz="0" w:space="0" w:color="auto"/>
                    <w:left w:val="none" w:sz="0" w:space="0" w:color="auto"/>
                    <w:bottom w:val="none" w:sz="0" w:space="0" w:color="auto"/>
                    <w:right w:val="none" w:sz="0" w:space="0" w:color="auto"/>
                  </w:divBdr>
                  <w:divsChild>
                    <w:div w:id="1194004465">
                      <w:marLeft w:val="0"/>
                      <w:marRight w:val="0"/>
                      <w:marTop w:val="0"/>
                      <w:marBottom w:val="0"/>
                      <w:divBdr>
                        <w:top w:val="none" w:sz="0" w:space="0" w:color="auto"/>
                        <w:left w:val="none" w:sz="0" w:space="0" w:color="auto"/>
                        <w:bottom w:val="none" w:sz="0" w:space="0" w:color="auto"/>
                        <w:right w:val="none" w:sz="0" w:space="0" w:color="auto"/>
                      </w:divBdr>
                    </w:div>
                  </w:divsChild>
                </w:div>
                <w:div w:id="371660605">
                  <w:marLeft w:val="0"/>
                  <w:marRight w:val="0"/>
                  <w:marTop w:val="0"/>
                  <w:marBottom w:val="0"/>
                  <w:divBdr>
                    <w:top w:val="none" w:sz="0" w:space="0" w:color="auto"/>
                    <w:left w:val="none" w:sz="0" w:space="0" w:color="auto"/>
                    <w:bottom w:val="none" w:sz="0" w:space="0" w:color="auto"/>
                    <w:right w:val="none" w:sz="0" w:space="0" w:color="auto"/>
                  </w:divBdr>
                  <w:divsChild>
                    <w:div w:id="1082067505">
                      <w:marLeft w:val="0"/>
                      <w:marRight w:val="0"/>
                      <w:marTop w:val="0"/>
                      <w:marBottom w:val="0"/>
                      <w:divBdr>
                        <w:top w:val="none" w:sz="0" w:space="0" w:color="auto"/>
                        <w:left w:val="none" w:sz="0" w:space="0" w:color="auto"/>
                        <w:bottom w:val="none" w:sz="0" w:space="0" w:color="auto"/>
                        <w:right w:val="none" w:sz="0" w:space="0" w:color="auto"/>
                      </w:divBdr>
                    </w:div>
                  </w:divsChild>
                </w:div>
                <w:div w:id="457528459">
                  <w:marLeft w:val="0"/>
                  <w:marRight w:val="0"/>
                  <w:marTop w:val="0"/>
                  <w:marBottom w:val="0"/>
                  <w:divBdr>
                    <w:top w:val="none" w:sz="0" w:space="0" w:color="auto"/>
                    <w:left w:val="none" w:sz="0" w:space="0" w:color="auto"/>
                    <w:bottom w:val="none" w:sz="0" w:space="0" w:color="auto"/>
                    <w:right w:val="none" w:sz="0" w:space="0" w:color="auto"/>
                  </w:divBdr>
                  <w:divsChild>
                    <w:div w:id="453601888">
                      <w:marLeft w:val="0"/>
                      <w:marRight w:val="0"/>
                      <w:marTop w:val="0"/>
                      <w:marBottom w:val="0"/>
                      <w:divBdr>
                        <w:top w:val="none" w:sz="0" w:space="0" w:color="auto"/>
                        <w:left w:val="none" w:sz="0" w:space="0" w:color="auto"/>
                        <w:bottom w:val="none" w:sz="0" w:space="0" w:color="auto"/>
                        <w:right w:val="none" w:sz="0" w:space="0" w:color="auto"/>
                      </w:divBdr>
                    </w:div>
                  </w:divsChild>
                </w:div>
                <w:div w:id="705907207">
                  <w:marLeft w:val="0"/>
                  <w:marRight w:val="0"/>
                  <w:marTop w:val="0"/>
                  <w:marBottom w:val="0"/>
                  <w:divBdr>
                    <w:top w:val="none" w:sz="0" w:space="0" w:color="auto"/>
                    <w:left w:val="none" w:sz="0" w:space="0" w:color="auto"/>
                    <w:bottom w:val="none" w:sz="0" w:space="0" w:color="auto"/>
                    <w:right w:val="none" w:sz="0" w:space="0" w:color="auto"/>
                  </w:divBdr>
                  <w:divsChild>
                    <w:div w:id="243614622">
                      <w:marLeft w:val="0"/>
                      <w:marRight w:val="0"/>
                      <w:marTop w:val="0"/>
                      <w:marBottom w:val="0"/>
                      <w:divBdr>
                        <w:top w:val="none" w:sz="0" w:space="0" w:color="auto"/>
                        <w:left w:val="none" w:sz="0" w:space="0" w:color="auto"/>
                        <w:bottom w:val="none" w:sz="0" w:space="0" w:color="auto"/>
                        <w:right w:val="none" w:sz="0" w:space="0" w:color="auto"/>
                      </w:divBdr>
                    </w:div>
                  </w:divsChild>
                </w:div>
                <w:div w:id="786463088">
                  <w:marLeft w:val="0"/>
                  <w:marRight w:val="0"/>
                  <w:marTop w:val="0"/>
                  <w:marBottom w:val="0"/>
                  <w:divBdr>
                    <w:top w:val="none" w:sz="0" w:space="0" w:color="auto"/>
                    <w:left w:val="none" w:sz="0" w:space="0" w:color="auto"/>
                    <w:bottom w:val="none" w:sz="0" w:space="0" w:color="auto"/>
                    <w:right w:val="none" w:sz="0" w:space="0" w:color="auto"/>
                  </w:divBdr>
                  <w:divsChild>
                    <w:div w:id="350760157">
                      <w:marLeft w:val="0"/>
                      <w:marRight w:val="0"/>
                      <w:marTop w:val="0"/>
                      <w:marBottom w:val="0"/>
                      <w:divBdr>
                        <w:top w:val="none" w:sz="0" w:space="0" w:color="auto"/>
                        <w:left w:val="none" w:sz="0" w:space="0" w:color="auto"/>
                        <w:bottom w:val="none" w:sz="0" w:space="0" w:color="auto"/>
                        <w:right w:val="none" w:sz="0" w:space="0" w:color="auto"/>
                      </w:divBdr>
                    </w:div>
                  </w:divsChild>
                </w:div>
                <w:div w:id="820924584">
                  <w:marLeft w:val="0"/>
                  <w:marRight w:val="0"/>
                  <w:marTop w:val="0"/>
                  <w:marBottom w:val="0"/>
                  <w:divBdr>
                    <w:top w:val="none" w:sz="0" w:space="0" w:color="auto"/>
                    <w:left w:val="none" w:sz="0" w:space="0" w:color="auto"/>
                    <w:bottom w:val="none" w:sz="0" w:space="0" w:color="auto"/>
                    <w:right w:val="none" w:sz="0" w:space="0" w:color="auto"/>
                  </w:divBdr>
                  <w:divsChild>
                    <w:div w:id="1019509756">
                      <w:marLeft w:val="0"/>
                      <w:marRight w:val="0"/>
                      <w:marTop w:val="0"/>
                      <w:marBottom w:val="0"/>
                      <w:divBdr>
                        <w:top w:val="none" w:sz="0" w:space="0" w:color="auto"/>
                        <w:left w:val="none" w:sz="0" w:space="0" w:color="auto"/>
                        <w:bottom w:val="none" w:sz="0" w:space="0" w:color="auto"/>
                        <w:right w:val="none" w:sz="0" w:space="0" w:color="auto"/>
                      </w:divBdr>
                    </w:div>
                  </w:divsChild>
                </w:div>
                <w:div w:id="836918370">
                  <w:marLeft w:val="0"/>
                  <w:marRight w:val="0"/>
                  <w:marTop w:val="0"/>
                  <w:marBottom w:val="0"/>
                  <w:divBdr>
                    <w:top w:val="none" w:sz="0" w:space="0" w:color="auto"/>
                    <w:left w:val="none" w:sz="0" w:space="0" w:color="auto"/>
                    <w:bottom w:val="none" w:sz="0" w:space="0" w:color="auto"/>
                    <w:right w:val="none" w:sz="0" w:space="0" w:color="auto"/>
                  </w:divBdr>
                  <w:divsChild>
                    <w:div w:id="664822378">
                      <w:marLeft w:val="0"/>
                      <w:marRight w:val="0"/>
                      <w:marTop w:val="0"/>
                      <w:marBottom w:val="0"/>
                      <w:divBdr>
                        <w:top w:val="none" w:sz="0" w:space="0" w:color="auto"/>
                        <w:left w:val="none" w:sz="0" w:space="0" w:color="auto"/>
                        <w:bottom w:val="none" w:sz="0" w:space="0" w:color="auto"/>
                        <w:right w:val="none" w:sz="0" w:space="0" w:color="auto"/>
                      </w:divBdr>
                    </w:div>
                  </w:divsChild>
                </w:div>
                <w:div w:id="884635767">
                  <w:marLeft w:val="0"/>
                  <w:marRight w:val="0"/>
                  <w:marTop w:val="0"/>
                  <w:marBottom w:val="0"/>
                  <w:divBdr>
                    <w:top w:val="none" w:sz="0" w:space="0" w:color="auto"/>
                    <w:left w:val="none" w:sz="0" w:space="0" w:color="auto"/>
                    <w:bottom w:val="none" w:sz="0" w:space="0" w:color="auto"/>
                    <w:right w:val="none" w:sz="0" w:space="0" w:color="auto"/>
                  </w:divBdr>
                  <w:divsChild>
                    <w:div w:id="279191522">
                      <w:marLeft w:val="0"/>
                      <w:marRight w:val="0"/>
                      <w:marTop w:val="0"/>
                      <w:marBottom w:val="0"/>
                      <w:divBdr>
                        <w:top w:val="none" w:sz="0" w:space="0" w:color="auto"/>
                        <w:left w:val="none" w:sz="0" w:space="0" w:color="auto"/>
                        <w:bottom w:val="none" w:sz="0" w:space="0" w:color="auto"/>
                        <w:right w:val="none" w:sz="0" w:space="0" w:color="auto"/>
                      </w:divBdr>
                    </w:div>
                    <w:div w:id="911156197">
                      <w:marLeft w:val="0"/>
                      <w:marRight w:val="0"/>
                      <w:marTop w:val="0"/>
                      <w:marBottom w:val="0"/>
                      <w:divBdr>
                        <w:top w:val="none" w:sz="0" w:space="0" w:color="auto"/>
                        <w:left w:val="none" w:sz="0" w:space="0" w:color="auto"/>
                        <w:bottom w:val="none" w:sz="0" w:space="0" w:color="auto"/>
                        <w:right w:val="none" w:sz="0" w:space="0" w:color="auto"/>
                      </w:divBdr>
                    </w:div>
                  </w:divsChild>
                </w:div>
                <w:div w:id="927081747">
                  <w:marLeft w:val="0"/>
                  <w:marRight w:val="0"/>
                  <w:marTop w:val="0"/>
                  <w:marBottom w:val="0"/>
                  <w:divBdr>
                    <w:top w:val="none" w:sz="0" w:space="0" w:color="auto"/>
                    <w:left w:val="none" w:sz="0" w:space="0" w:color="auto"/>
                    <w:bottom w:val="none" w:sz="0" w:space="0" w:color="auto"/>
                    <w:right w:val="none" w:sz="0" w:space="0" w:color="auto"/>
                  </w:divBdr>
                </w:div>
                <w:div w:id="942305659">
                  <w:marLeft w:val="0"/>
                  <w:marRight w:val="0"/>
                  <w:marTop w:val="0"/>
                  <w:marBottom w:val="0"/>
                  <w:divBdr>
                    <w:top w:val="none" w:sz="0" w:space="0" w:color="auto"/>
                    <w:left w:val="none" w:sz="0" w:space="0" w:color="auto"/>
                    <w:bottom w:val="none" w:sz="0" w:space="0" w:color="auto"/>
                    <w:right w:val="none" w:sz="0" w:space="0" w:color="auto"/>
                  </w:divBdr>
                  <w:divsChild>
                    <w:div w:id="1336764978">
                      <w:marLeft w:val="0"/>
                      <w:marRight w:val="0"/>
                      <w:marTop w:val="0"/>
                      <w:marBottom w:val="0"/>
                      <w:divBdr>
                        <w:top w:val="none" w:sz="0" w:space="0" w:color="auto"/>
                        <w:left w:val="none" w:sz="0" w:space="0" w:color="auto"/>
                        <w:bottom w:val="none" w:sz="0" w:space="0" w:color="auto"/>
                        <w:right w:val="none" w:sz="0" w:space="0" w:color="auto"/>
                      </w:divBdr>
                    </w:div>
                  </w:divsChild>
                </w:div>
                <w:div w:id="951665532">
                  <w:marLeft w:val="0"/>
                  <w:marRight w:val="0"/>
                  <w:marTop w:val="0"/>
                  <w:marBottom w:val="0"/>
                  <w:divBdr>
                    <w:top w:val="none" w:sz="0" w:space="0" w:color="auto"/>
                    <w:left w:val="none" w:sz="0" w:space="0" w:color="auto"/>
                    <w:bottom w:val="none" w:sz="0" w:space="0" w:color="auto"/>
                    <w:right w:val="none" w:sz="0" w:space="0" w:color="auto"/>
                  </w:divBdr>
                  <w:divsChild>
                    <w:div w:id="1666631">
                      <w:marLeft w:val="0"/>
                      <w:marRight w:val="0"/>
                      <w:marTop w:val="0"/>
                      <w:marBottom w:val="0"/>
                      <w:divBdr>
                        <w:top w:val="none" w:sz="0" w:space="0" w:color="auto"/>
                        <w:left w:val="none" w:sz="0" w:space="0" w:color="auto"/>
                        <w:bottom w:val="none" w:sz="0" w:space="0" w:color="auto"/>
                        <w:right w:val="none" w:sz="0" w:space="0" w:color="auto"/>
                      </w:divBdr>
                    </w:div>
                  </w:divsChild>
                </w:div>
                <w:div w:id="1039818596">
                  <w:marLeft w:val="0"/>
                  <w:marRight w:val="0"/>
                  <w:marTop w:val="0"/>
                  <w:marBottom w:val="0"/>
                  <w:divBdr>
                    <w:top w:val="none" w:sz="0" w:space="0" w:color="auto"/>
                    <w:left w:val="none" w:sz="0" w:space="0" w:color="auto"/>
                    <w:bottom w:val="none" w:sz="0" w:space="0" w:color="auto"/>
                    <w:right w:val="none" w:sz="0" w:space="0" w:color="auto"/>
                  </w:divBdr>
                  <w:divsChild>
                    <w:div w:id="1567179759">
                      <w:marLeft w:val="0"/>
                      <w:marRight w:val="0"/>
                      <w:marTop w:val="0"/>
                      <w:marBottom w:val="0"/>
                      <w:divBdr>
                        <w:top w:val="none" w:sz="0" w:space="0" w:color="auto"/>
                        <w:left w:val="none" w:sz="0" w:space="0" w:color="auto"/>
                        <w:bottom w:val="none" w:sz="0" w:space="0" w:color="auto"/>
                        <w:right w:val="none" w:sz="0" w:space="0" w:color="auto"/>
                      </w:divBdr>
                    </w:div>
                  </w:divsChild>
                </w:div>
                <w:div w:id="1076321325">
                  <w:marLeft w:val="0"/>
                  <w:marRight w:val="0"/>
                  <w:marTop w:val="0"/>
                  <w:marBottom w:val="0"/>
                  <w:divBdr>
                    <w:top w:val="none" w:sz="0" w:space="0" w:color="auto"/>
                    <w:left w:val="none" w:sz="0" w:space="0" w:color="auto"/>
                    <w:bottom w:val="none" w:sz="0" w:space="0" w:color="auto"/>
                    <w:right w:val="none" w:sz="0" w:space="0" w:color="auto"/>
                  </w:divBdr>
                  <w:divsChild>
                    <w:div w:id="1081174051">
                      <w:marLeft w:val="0"/>
                      <w:marRight w:val="0"/>
                      <w:marTop w:val="0"/>
                      <w:marBottom w:val="0"/>
                      <w:divBdr>
                        <w:top w:val="none" w:sz="0" w:space="0" w:color="auto"/>
                        <w:left w:val="none" w:sz="0" w:space="0" w:color="auto"/>
                        <w:bottom w:val="none" w:sz="0" w:space="0" w:color="auto"/>
                        <w:right w:val="none" w:sz="0" w:space="0" w:color="auto"/>
                      </w:divBdr>
                    </w:div>
                  </w:divsChild>
                </w:div>
                <w:div w:id="1197962374">
                  <w:marLeft w:val="0"/>
                  <w:marRight w:val="0"/>
                  <w:marTop w:val="0"/>
                  <w:marBottom w:val="0"/>
                  <w:divBdr>
                    <w:top w:val="none" w:sz="0" w:space="0" w:color="auto"/>
                    <w:left w:val="none" w:sz="0" w:space="0" w:color="auto"/>
                    <w:bottom w:val="none" w:sz="0" w:space="0" w:color="auto"/>
                    <w:right w:val="none" w:sz="0" w:space="0" w:color="auto"/>
                  </w:divBdr>
                  <w:divsChild>
                    <w:div w:id="783495964">
                      <w:marLeft w:val="0"/>
                      <w:marRight w:val="0"/>
                      <w:marTop w:val="0"/>
                      <w:marBottom w:val="0"/>
                      <w:divBdr>
                        <w:top w:val="none" w:sz="0" w:space="0" w:color="auto"/>
                        <w:left w:val="none" w:sz="0" w:space="0" w:color="auto"/>
                        <w:bottom w:val="none" w:sz="0" w:space="0" w:color="auto"/>
                        <w:right w:val="none" w:sz="0" w:space="0" w:color="auto"/>
                      </w:divBdr>
                    </w:div>
                  </w:divsChild>
                </w:div>
                <w:div w:id="1252009628">
                  <w:marLeft w:val="0"/>
                  <w:marRight w:val="0"/>
                  <w:marTop w:val="0"/>
                  <w:marBottom w:val="0"/>
                  <w:divBdr>
                    <w:top w:val="none" w:sz="0" w:space="0" w:color="auto"/>
                    <w:left w:val="none" w:sz="0" w:space="0" w:color="auto"/>
                    <w:bottom w:val="none" w:sz="0" w:space="0" w:color="auto"/>
                    <w:right w:val="none" w:sz="0" w:space="0" w:color="auto"/>
                  </w:divBdr>
                  <w:divsChild>
                    <w:div w:id="621159228">
                      <w:marLeft w:val="0"/>
                      <w:marRight w:val="0"/>
                      <w:marTop w:val="0"/>
                      <w:marBottom w:val="0"/>
                      <w:divBdr>
                        <w:top w:val="none" w:sz="0" w:space="0" w:color="auto"/>
                        <w:left w:val="none" w:sz="0" w:space="0" w:color="auto"/>
                        <w:bottom w:val="none" w:sz="0" w:space="0" w:color="auto"/>
                        <w:right w:val="none" w:sz="0" w:space="0" w:color="auto"/>
                      </w:divBdr>
                    </w:div>
                  </w:divsChild>
                </w:div>
                <w:div w:id="1264806587">
                  <w:marLeft w:val="0"/>
                  <w:marRight w:val="0"/>
                  <w:marTop w:val="0"/>
                  <w:marBottom w:val="0"/>
                  <w:divBdr>
                    <w:top w:val="none" w:sz="0" w:space="0" w:color="auto"/>
                    <w:left w:val="none" w:sz="0" w:space="0" w:color="auto"/>
                    <w:bottom w:val="none" w:sz="0" w:space="0" w:color="auto"/>
                    <w:right w:val="none" w:sz="0" w:space="0" w:color="auto"/>
                  </w:divBdr>
                  <w:divsChild>
                    <w:div w:id="1085564960">
                      <w:marLeft w:val="0"/>
                      <w:marRight w:val="0"/>
                      <w:marTop w:val="0"/>
                      <w:marBottom w:val="0"/>
                      <w:divBdr>
                        <w:top w:val="none" w:sz="0" w:space="0" w:color="auto"/>
                        <w:left w:val="none" w:sz="0" w:space="0" w:color="auto"/>
                        <w:bottom w:val="none" w:sz="0" w:space="0" w:color="auto"/>
                        <w:right w:val="none" w:sz="0" w:space="0" w:color="auto"/>
                      </w:divBdr>
                    </w:div>
                  </w:divsChild>
                </w:div>
                <w:div w:id="1298683679">
                  <w:marLeft w:val="0"/>
                  <w:marRight w:val="0"/>
                  <w:marTop w:val="0"/>
                  <w:marBottom w:val="0"/>
                  <w:divBdr>
                    <w:top w:val="none" w:sz="0" w:space="0" w:color="auto"/>
                    <w:left w:val="none" w:sz="0" w:space="0" w:color="auto"/>
                    <w:bottom w:val="none" w:sz="0" w:space="0" w:color="auto"/>
                    <w:right w:val="none" w:sz="0" w:space="0" w:color="auto"/>
                  </w:divBdr>
                  <w:divsChild>
                    <w:div w:id="1059208572">
                      <w:marLeft w:val="0"/>
                      <w:marRight w:val="0"/>
                      <w:marTop w:val="0"/>
                      <w:marBottom w:val="0"/>
                      <w:divBdr>
                        <w:top w:val="none" w:sz="0" w:space="0" w:color="auto"/>
                        <w:left w:val="none" w:sz="0" w:space="0" w:color="auto"/>
                        <w:bottom w:val="none" w:sz="0" w:space="0" w:color="auto"/>
                        <w:right w:val="none" w:sz="0" w:space="0" w:color="auto"/>
                      </w:divBdr>
                    </w:div>
                  </w:divsChild>
                </w:div>
                <w:div w:id="1321932657">
                  <w:marLeft w:val="0"/>
                  <w:marRight w:val="0"/>
                  <w:marTop w:val="0"/>
                  <w:marBottom w:val="0"/>
                  <w:divBdr>
                    <w:top w:val="none" w:sz="0" w:space="0" w:color="auto"/>
                    <w:left w:val="none" w:sz="0" w:space="0" w:color="auto"/>
                    <w:bottom w:val="none" w:sz="0" w:space="0" w:color="auto"/>
                    <w:right w:val="none" w:sz="0" w:space="0" w:color="auto"/>
                  </w:divBdr>
                  <w:divsChild>
                    <w:div w:id="1679428174">
                      <w:marLeft w:val="0"/>
                      <w:marRight w:val="0"/>
                      <w:marTop w:val="0"/>
                      <w:marBottom w:val="0"/>
                      <w:divBdr>
                        <w:top w:val="none" w:sz="0" w:space="0" w:color="auto"/>
                        <w:left w:val="none" w:sz="0" w:space="0" w:color="auto"/>
                        <w:bottom w:val="none" w:sz="0" w:space="0" w:color="auto"/>
                        <w:right w:val="none" w:sz="0" w:space="0" w:color="auto"/>
                      </w:divBdr>
                    </w:div>
                  </w:divsChild>
                </w:div>
                <w:div w:id="1357921535">
                  <w:marLeft w:val="0"/>
                  <w:marRight w:val="0"/>
                  <w:marTop w:val="0"/>
                  <w:marBottom w:val="0"/>
                  <w:divBdr>
                    <w:top w:val="none" w:sz="0" w:space="0" w:color="auto"/>
                    <w:left w:val="none" w:sz="0" w:space="0" w:color="auto"/>
                    <w:bottom w:val="none" w:sz="0" w:space="0" w:color="auto"/>
                    <w:right w:val="none" w:sz="0" w:space="0" w:color="auto"/>
                  </w:divBdr>
                  <w:divsChild>
                    <w:div w:id="7022276">
                      <w:marLeft w:val="0"/>
                      <w:marRight w:val="0"/>
                      <w:marTop w:val="0"/>
                      <w:marBottom w:val="0"/>
                      <w:divBdr>
                        <w:top w:val="none" w:sz="0" w:space="0" w:color="auto"/>
                        <w:left w:val="none" w:sz="0" w:space="0" w:color="auto"/>
                        <w:bottom w:val="none" w:sz="0" w:space="0" w:color="auto"/>
                        <w:right w:val="none" w:sz="0" w:space="0" w:color="auto"/>
                      </w:divBdr>
                    </w:div>
                  </w:divsChild>
                </w:div>
                <w:div w:id="1399597461">
                  <w:marLeft w:val="0"/>
                  <w:marRight w:val="0"/>
                  <w:marTop w:val="0"/>
                  <w:marBottom w:val="0"/>
                  <w:divBdr>
                    <w:top w:val="none" w:sz="0" w:space="0" w:color="auto"/>
                    <w:left w:val="none" w:sz="0" w:space="0" w:color="auto"/>
                    <w:bottom w:val="none" w:sz="0" w:space="0" w:color="auto"/>
                    <w:right w:val="none" w:sz="0" w:space="0" w:color="auto"/>
                  </w:divBdr>
                  <w:divsChild>
                    <w:div w:id="126748925">
                      <w:marLeft w:val="0"/>
                      <w:marRight w:val="0"/>
                      <w:marTop w:val="0"/>
                      <w:marBottom w:val="0"/>
                      <w:divBdr>
                        <w:top w:val="none" w:sz="0" w:space="0" w:color="auto"/>
                        <w:left w:val="none" w:sz="0" w:space="0" w:color="auto"/>
                        <w:bottom w:val="none" w:sz="0" w:space="0" w:color="auto"/>
                        <w:right w:val="none" w:sz="0" w:space="0" w:color="auto"/>
                      </w:divBdr>
                    </w:div>
                  </w:divsChild>
                </w:div>
                <w:div w:id="1410884523">
                  <w:marLeft w:val="0"/>
                  <w:marRight w:val="0"/>
                  <w:marTop w:val="0"/>
                  <w:marBottom w:val="0"/>
                  <w:divBdr>
                    <w:top w:val="none" w:sz="0" w:space="0" w:color="auto"/>
                    <w:left w:val="none" w:sz="0" w:space="0" w:color="auto"/>
                    <w:bottom w:val="none" w:sz="0" w:space="0" w:color="auto"/>
                    <w:right w:val="none" w:sz="0" w:space="0" w:color="auto"/>
                  </w:divBdr>
                  <w:divsChild>
                    <w:div w:id="1268344848">
                      <w:marLeft w:val="0"/>
                      <w:marRight w:val="0"/>
                      <w:marTop w:val="0"/>
                      <w:marBottom w:val="0"/>
                      <w:divBdr>
                        <w:top w:val="none" w:sz="0" w:space="0" w:color="auto"/>
                        <w:left w:val="none" w:sz="0" w:space="0" w:color="auto"/>
                        <w:bottom w:val="none" w:sz="0" w:space="0" w:color="auto"/>
                        <w:right w:val="none" w:sz="0" w:space="0" w:color="auto"/>
                      </w:divBdr>
                    </w:div>
                  </w:divsChild>
                </w:div>
                <w:div w:id="1460685750">
                  <w:marLeft w:val="0"/>
                  <w:marRight w:val="0"/>
                  <w:marTop w:val="0"/>
                  <w:marBottom w:val="0"/>
                  <w:divBdr>
                    <w:top w:val="none" w:sz="0" w:space="0" w:color="auto"/>
                    <w:left w:val="none" w:sz="0" w:space="0" w:color="auto"/>
                    <w:bottom w:val="none" w:sz="0" w:space="0" w:color="auto"/>
                    <w:right w:val="none" w:sz="0" w:space="0" w:color="auto"/>
                  </w:divBdr>
                  <w:divsChild>
                    <w:div w:id="1585265421">
                      <w:marLeft w:val="0"/>
                      <w:marRight w:val="0"/>
                      <w:marTop w:val="0"/>
                      <w:marBottom w:val="0"/>
                      <w:divBdr>
                        <w:top w:val="none" w:sz="0" w:space="0" w:color="auto"/>
                        <w:left w:val="none" w:sz="0" w:space="0" w:color="auto"/>
                        <w:bottom w:val="none" w:sz="0" w:space="0" w:color="auto"/>
                        <w:right w:val="none" w:sz="0" w:space="0" w:color="auto"/>
                      </w:divBdr>
                    </w:div>
                  </w:divsChild>
                </w:div>
                <w:div w:id="1527450963">
                  <w:marLeft w:val="0"/>
                  <w:marRight w:val="0"/>
                  <w:marTop w:val="0"/>
                  <w:marBottom w:val="0"/>
                  <w:divBdr>
                    <w:top w:val="none" w:sz="0" w:space="0" w:color="auto"/>
                    <w:left w:val="none" w:sz="0" w:space="0" w:color="auto"/>
                    <w:bottom w:val="none" w:sz="0" w:space="0" w:color="auto"/>
                    <w:right w:val="none" w:sz="0" w:space="0" w:color="auto"/>
                  </w:divBdr>
                  <w:divsChild>
                    <w:div w:id="676999000">
                      <w:marLeft w:val="0"/>
                      <w:marRight w:val="0"/>
                      <w:marTop w:val="0"/>
                      <w:marBottom w:val="0"/>
                      <w:divBdr>
                        <w:top w:val="none" w:sz="0" w:space="0" w:color="auto"/>
                        <w:left w:val="none" w:sz="0" w:space="0" w:color="auto"/>
                        <w:bottom w:val="none" w:sz="0" w:space="0" w:color="auto"/>
                        <w:right w:val="none" w:sz="0" w:space="0" w:color="auto"/>
                      </w:divBdr>
                    </w:div>
                  </w:divsChild>
                </w:div>
                <w:div w:id="1752658461">
                  <w:marLeft w:val="0"/>
                  <w:marRight w:val="0"/>
                  <w:marTop w:val="0"/>
                  <w:marBottom w:val="0"/>
                  <w:divBdr>
                    <w:top w:val="none" w:sz="0" w:space="0" w:color="auto"/>
                    <w:left w:val="none" w:sz="0" w:space="0" w:color="auto"/>
                    <w:bottom w:val="none" w:sz="0" w:space="0" w:color="auto"/>
                    <w:right w:val="none" w:sz="0" w:space="0" w:color="auto"/>
                  </w:divBdr>
                  <w:divsChild>
                    <w:div w:id="279186122">
                      <w:marLeft w:val="0"/>
                      <w:marRight w:val="0"/>
                      <w:marTop w:val="0"/>
                      <w:marBottom w:val="0"/>
                      <w:divBdr>
                        <w:top w:val="none" w:sz="0" w:space="0" w:color="auto"/>
                        <w:left w:val="none" w:sz="0" w:space="0" w:color="auto"/>
                        <w:bottom w:val="none" w:sz="0" w:space="0" w:color="auto"/>
                        <w:right w:val="none" w:sz="0" w:space="0" w:color="auto"/>
                      </w:divBdr>
                    </w:div>
                  </w:divsChild>
                </w:div>
                <w:div w:id="1766877684">
                  <w:marLeft w:val="0"/>
                  <w:marRight w:val="0"/>
                  <w:marTop w:val="0"/>
                  <w:marBottom w:val="0"/>
                  <w:divBdr>
                    <w:top w:val="none" w:sz="0" w:space="0" w:color="auto"/>
                    <w:left w:val="none" w:sz="0" w:space="0" w:color="auto"/>
                    <w:bottom w:val="none" w:sz="0" w:space="0" w:color="auto"/>
                    <w:right w:val="none" w:sz="0" w:space="0" w:color="auto"/>
                  </w:divBdr>
                  <w:divsChild>
                    <w:div w:id="1004012360">
                      <w:marLeft w:val="0"/>
                      <w:marRight w:val="0"/>
                      <w:marTop w:val="0"/>
                      <w:marBottom w:val="0"/>
                      <w:divBdr>
                        <w:top w:val="none" w:sz="0" w:space="0" w:color="auto"/>
                        <w:left w:val="none" w:sz="0" w:space="0" w:color="auto"/>
                        <w:bottom w:val="none" w:sz="0" w:space="0" w:color="auto"/>
                        <w:right w:val="none" w:sz="0" w:space="0" w:color="auto"/>
                      </w:divBdr>
                    </w:div>
                    <w:div w:id="1194031267">
                      <w:marLeft w:val="0"/>
                      <w:marRight w:val="0"/>
                      <w:marTop w:val="0"/>
                      <w:marBottom w:val="0"/>
                      <w:divBdr>
                        <w:top w:val="none" w:sz="0" w:space="0" w:color="auto"/>
                        <w:left w:val="none" w:sz="0" w:space="0" w:color="auto"/>
                        <w:bottom w:val="none" w:sz="0" w:space="0" w:color="auto"/>
                        <w:right w:val="none" w:sz="0" w:space="0" w:color="auto"/>
                      </w:divBdr>
                    </w:div>
                  </w:divsChild>
                </w:div>
                <w:div w:id="1817650496">
                  <w:marLeft w:val="0"/>
                  <w:marRight w:val="0"/>
                  <w:marTop w:val="0"/>
                  <w:marBottom w:val="0"/>
                  <w:divBdr>
                    <w:top w:val="none" w:sz="0" w:space="0" w:color="auto"/>
                    <w:left w:val="none" w:sz="0" w:space="0" w:color="auto"/>
                    <w:bottom w:val="none" w:sz="0" w:space="0" w:color="auto"/>
                    <w:right w:val="none" w:sz="0" w:space="0" w:color="auto"/>
                  </w:divBdr>
                  <w:divsChild>
                    <w:div w:id="299652965">
                      <w:marLeft w:val="0"/>
                      <w:marRight w:val="0"/>
                      <w:marTop w:val="0"/>
                      <w:marBottom w:val="0"/>
                      <w:divBdr>
                        <w:top w:val="none" w:sz="0" w:space="0" w:color="auto"/>
                        <w:left w:val="none" w:sz="0" w:space="0" w:color="auto"/>
                        <w:bottom w:val="none" w:sz="0" w:space="0" w:color="auto"/>
                        <w:right w:val="none" w:sz="0" w:space="0" w:color="auto"/>
                      </w:divBdr>
                    </w:div>
                  </w:divsChild>
                </w:div>
                <w:div w:id="1840538725">
                  <w:marLeft w:val="0"/>
                  <w:marRight w:val="0"/>
                  <w:marTop w:val="0"/>
                  <w:marBottom w:val="0"/>
                  <w:divBdr>
                    <w:top w:val="none" w:sz="0" w:space="0" w:color="auto"/>
                    <w:left w:val="none" w:sz="0" w:space="0" w:color="auto"/>
                    <w:bottom w:val="none" w:sz="0" w:space="0" w:color="auto"/>
                    <w:right w:val="none" w:sz="0" w:space="0" w:color="auto"/>
                  </w:divBdr>
                </w:div>
                <w:div w:id="1900819987">
                  <w:marLeft w:val="0"/>
                  <w:marRight w:val="0"/>
                  <w:marTop w:val="0"/>
                  <w:marBottom w:val="0"/>
                  <w:divBdr>
                    <w:top w:val="none" w:sz="0" w:space="0" w:color="auto"/>
                    <w:left w:val="none" w:sz="0" w:space="0" w:color="auto"/>
                    <w:bottom w:val="none" w:sz="0" w:space="0" w:color="auto"/>
                    <w:right w:val="none" w:sz="0" w:space="0" w:color="auto"/>
                  </w:divBdr>
                  <w:divsChild>
                    <w:div w:id="1924220692">
                      <w:marLeft w:val="0"/>
                      <w:marRight w:val="0"/>
                      <w:marTop w:val="0"/>
                      <w:marBottom w:val="0"/>
                      <w:divBdr>
                        <w:top w:val="none" w:sz="0" w:space="0" w:color="auto"/>
                        <w:left w:val="none" w:sz="0" w:space="0" w:color="auto"/>
                        <w:bottom w:val="none" w:sz="0" w:space="0" w:color="auto"/>
                        <w:right w:val="none" w:sz="0" w:space="0" w:color="auto"/>
                      </w:divBdr>
                    </w:div>
                  </w:divsChild>
                </w:div>
                <w:div w:id="1905097574">
                  <w:marLeft w:val="0"/>
                  <w:marRight w:val="0"/>
                  <w:marTop w:val="0"/>
                  <w:marBottom w:val="0"/>
                  <w:divBdr>
                    <w:top w:val="none" w:sz="0" w:space="0" w:color="auto"/>
                    <w:left w:val="none" w:sz="0" w:space="0" w:color="auto"/>
                    <w:bottom w:val="none" w:sz="0" w:space="0" w:color="auto"/>
                    <w:right w:val="none" w:sz="0" w:space="0" w:color="auto"/>
                  </w:divBdr>
                  <w:divsChild>
                    <w:div w:id="606691918">
                      <w:marLeft w:val="0"/>
                      <w:marRight w:val="0"/>
                      <w:marTop w:val="0"/>
                      <w:marBottom w:val="0"/>
                      <w:divBdr>
                        <w:top w:val="none" w:sz="0" w:space="0" w:color="auto"/>
                        <w:left w:val="none" w:sz="0" w:space="0" w:color="auto"/>
                        <w:bottom w:val="none" w:sz="0" w:space="0" w:color="auto"/>
                        <w:right w:val="none" w:sz="0" w:space="0" w:color="auto"/>
                      </w:divBdr>
                    </w:div>
                  </w:divsChild>
                </w:div>
                <w:div w:id="2015497411">
                  <w:marLeft w:val="0"/>
                  <w:marRight w:val="0"/>
                  <w:marTop w:val="0"/>
                  <w:marBottom w:val="0"/>
                  <w:divBdr>
                    <w:top w:val="none" w:sz="0" w:space="0" w:color="auto"/>
                    <w:left w:val="none" w:sz="0" w:space="0" w:color="auto"/>
                    <w:bottom w:val="none" w:sz="0" w:space="0" w:color="auto"/>
                    <w:right w:val="none" w:sz="0" w:space="0" w:color="auto"/>
                  </w:divBdr>
                  <w:divsChild>
                    <w:div w:id="160919865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949003368">
          <w:marLeft w:val="0"/>
          <w:marRight w:val="0"/>
          <w:marTop w:val="0"/>
          <w:marBottom w:val="0"/>
          <w:divBdr>
            <w:top w:val="none" w:sz="0" w:space="0" w:color="auto"/>
            <w:left w:val="none" w:sz="0" w:space="0" w:color="auto"/>
            <w:bottom w:val="none" w:sz="0" w:space="0" w:color="auto"/>
            <w:right w:val="none" w:sz="0" w:space="0" w:color="auto"/>
          </w:divBdr>
        </w:div>
        <w:div w:id="1952545725">
          <w:marLeft w:val="0"/>
          <w:marRight w:val="0"/>
          <w:marTop w:val="0"/>
          <w:marBottom w:val="0"/>
          <w:divBdr>
            <w:top w:val="none" w:sz="0" w:space="0" w:color="auto"/>
            <w:left w:val="none" w:sz="0" w:space="0" w:color="auto"/>
            <w:bottom w:val="none" w:sz="0" w:space="0" w:color="auto"/>
            <w:right w:val="none" w:sz="0" w:space="0" w:color="auto"/>
          </w:divBdr>
        </w:div>
        <w:div w:id="1962495683">
          <w:marLeft w:val="0"/>
          <w:marRight w:val="0"/>
          <w:marTop w:val="0"/>
          <w:marBottom w:val="0"/>
          <w:divBdr>
            <w:top w:val="none" w:sz="0" w:space="0" w:color="auto"/>
            <w:left w:val="none" w:sz="0" w:space="0" w:color="auto"/>
            <w:bottom w:val="none" w:sz="0" w:space="0" w:color="auto"/>
            <w:right w:val="none" w:sz="0" w:space="0" w:color="auto"/>
          </w:divBdr>
        </w:div>
      </w:divsChild>
    </w:div>
    <w:div w:id="473908156">
      <w:bodyDiv w:val="1"/>
      <w:marLeft w:val="0"/>
      <w:marRight w:val="0"/>
      <w:marTop w:val="0"/>
      <w:marBottom w:val="0"/>
      <w:divBdr>
        <w:top w:val="none" w:sz="0" w:space="0" w:color="auto"/>
        <w:left w:val="none" w:sz="0" w:space="0" w:color="auto"/>
        <w:bottom w:val="none" w:sz="0" w:space="0" w:color="auto"/>
        <w:right w:val="none" w:sz="0" w:space="0" w:color="auto"/>
      </w:divBdr>
      <w:divsChild>
        <w:div w:id="949048180">
          <w:marLeft w:val="547"/>
          <w:marRight w:val="0"/>
          <w:marTop w:val="0"/>
          <w:marBottom w:val="0"/>
          <w:divBdr>
            <w:top w:val="none" w:sz="0" w:space="0" w:color="auto"/>
            <w:left w:val="none" w:sz="0" w:space="0" w:color="auto"/>
            <w:bottom w:val="none" w:sz="0" w:space="0" w:color="auto"/>
            <w:right w:val="none" w:sz="0" w:space="0" w:color="auto"/>
          </w:divBdr>
        </w:div>
      </w:divsChild>
    </w:div>
    <w:div w:id="506596457">
      <w:bodyDiv w:val="1"/>
      <w:marLeft w:val="0"/>
      <w:marRight w:val="0"/>
      <w:marTop w:val="0"/>
      <w:marBottom w:val="0"/>
      <w:divBdr>
        <w:top w:val="none" w:sz="0" w:space="0" w:color="auto"/>
        <w:left w:val="none" w:sz="0" w:space="0" w:color="auto"/>
        <w:bottom w:val="none" w:sz="0" w:space="0" w:color="auto"/>
        <w:right w:val="none" w:sz="0" w:space="0" w:color="auto"/>
      </w:divBdr>
      <w:divsChild>
        <w:div w:id="90468331">
          <w:marLeft w:val="0"/>
          <w:marRight w:val="0"/>
          <w:marTop w:val="0"/>
          <w:marBottom w:val="0"/>
          <w:divBdr>
            <w:top w:val="none" w:sz="0" w:space="0" w:color="auto"/>
            <w:left w:val="none" w:sz="0" w:space="0" w:color="auto"/>
            <w:bottom w:val="none" w:sz="0" w:space="0" w:color="auto"/>
            <w:right w:val="none" w:sz="0" w:space="0" w:color="auto"/>
          </w:divBdr>
        </w:div>
        <w:div w:id="280184712">
          <w:marLeft w:val="0"/>
          <w:marRight w:val="0"/>
          <w:marTop w:val="0"/>
          <w:marBottom w:val="0"/>
          <w:divBdr>
            <w:top w:val="none" w:sz="0" w:space="0" w:color="auto"/>
            <w:left w:val="none" w:sz="0" w:space="0" w:color="auto"/>
            <w:bottom w:val="none" w:sz="0" w:space="0" w:color="auto"/>
            <w:right w:val="none" w:sz="0" w:space="0" w:color="auto"/>
          </w:divBdr>
        </w:div>
        <w:div w:id="282662943">
          <w:marLeft w:val="0"/>
          <w:marRight w:val="0"/>
          <w:marTop w:val="0"/>
          <w:marBottom w:val="0"/>
          <w:divBdr>
            <w:top w:val="none" w:sz="0" w:space="0" w:color="auto"/>
            <w:left w:val="none" w:sz="0" w:space="0" w:color="auto"/>
            <w:bottom w:val="none" w:sz="0" w:space="0" w:color="auto"/>
            <w:right w:val="none" w:sz="0" w:space="0" w:color="auto"/>
          </w:divBdr>
        </w:div>
        <w:div w:id="301348069">
          <w:marLeft w:val="0"/>
          <w:marRight w:val="0"/>
          <w:marTop w:val="0"/>
          <w:marBottom w:val="0"/>
          <w:divBdr>
            <w:top w:val="none" w:sz="0" w:space="0" w:color="auto"/>
            <w:left w:val="none" w:sz="0" w:space="0" w:color="auto"/>
            <w:bottom w:val="none" w:sz="0" w:space="0" w:color="auto"/>
            <w:right w:val="none" w:sz="0" w:space="0" w:color="auto"/>
          </w:divBdr>
          <w:divsChild>
            <w:div w:id="433406604">
              <w:marLeft w:val="0"/>
              <w:marRight w:val="0"/>
              <w:marTop w:val="30"/>
              <w:marBottom w:val="30"/>
              <w:divBdr>
                <w:top w:val="none" w:sz="0" w:space="0" w:color="auto"/>
                <w:left w:val="none" w:sz="0" w:space="0" w:color="auto"/>
                <w:bottom w:val="none" w:sz="0" w:space="0" w:color="auto"/>
                <w:right w:val="none" w:sz="0" w:space="0" w:color="auto"/>
              </w:divBdr>
              <w:divsChild>
                <w:div w:id="216865145">
                  <w:marLeft w:val="0"/>
                  <w:marRight w:val="0"/>
                  <w:marTop w:val="0"/>
                  <w:marBottom w:val="0"/>
                  <w:divBdr>
                    <w:top w:val="none" w:sz="0" w:space="0" w:color="auto"/>
                    <w:left w:val="none" w:sz="0" w:space="0" w:color="auto"/>
                    <w:bottom w:val="none" w:sz="0" w:space="0" w:color="auto"/>
                    <w:right w:val="none" w:sz="0" w:space="0" w:color="auto"/>
                  </w:divBdr>
                  <w:divsChild>
                    <w:div w:id="1044597138">
                      <w:marLeft w:val="0"/>
                      <w:marRight w:val="0"/>
                      <w:marTop w:val="0"/>
                      <w:marBottom w:val="0"/>
                      <w:divBdr>
                        <w:top w:val="none" w:sz="0" w:space="0" w:color="auto"/>
                        <w:left w:val="none" w:sz="0" w:space="0" w:color="auto"/>
                        <w:bottom w:val="none" w:sz="0" w:space="0" w:color="auto"/>
                        <w:right w:val="none" w:sz="0" w:space="0" w:color="auto"/>
                      </w:divBdr>
                    </w:div>
                  </w:divsChild>
                </w:div>
                <w:div w:id="535893792">
                  <w:marLeft w:val="0"/>
                  <w:marRight w:val="0"/>
                  <w:marTop w:val="0"/>
                  <w:marBottom w:val="0"/>
                  <w:divBdr>
                    <w:top w:val="none" w:sz="0" w:space="0" w:color="auto"/>
                    <w:left w:val="none" w:sz="0" w:space="0" w:color="auto"/>
                    <w:bottom w:val="none" w:sz="0" w:space="0" w:color="auto"/>
                    <w:right w:val="none" w:sz="0" w:space="0" w:color="auto"/>
                  </w:divBdr>
                  <w:divsChild>
                    <w:div w:id="716393385">
                      <w:marLeft w:val="0"/>
                      <w:marRight w:val="0"/>
                      <w:marTop w:val="0"/>
                      <w:marBottom w:val="0"/>
                      <w:divBdr>
                        <w:top w:val="none" w:sz="0" w:space="0" w:color="auto"/>
                        <w:left w:val="none" w:sz="0" w:space="0" w:color="auto"/>
                        <w:bottom w:val="none" w:sz="0" w:space="0" w:color="auto"/>
                        <w:right w:val="none" w:sz="0" w:space="0" w:color="auto"/>
                      </w:divBdr>
                    </w:div>
                  </w:divsChild>
                </w:div>
                <w:div w:id="841042380">
                  <w:marLeft w:val="0"/>
                  <w:marRight w:val="0"/>
                  <w:marTop w:val="0"/>
                  <w:marBottom w:val="0"/>
                  <w:divBdr>
                    <w:top w:val="none" w:sz="0" w:space="0" w:color="auto"/>
                    <w:left w:val="none" w:sz="0" w:space="0" w:color="auto"/>
                    <w:bottom w:val="none" w:sz="0" w:space="0" w:color="auto"/>
                    <w:right w:val="none" w:sz="0" w:space="0" w:color="auto"/>
                  </w:divBdr>
                  <w:divsChild>
                    <w:div w:id="1284270539">
                      <w:marLeft w:val="0"/>
                      <w:marRight w:val="0"/>
                      <w:marTop w:val="0"/>
                      <w:marBottom w:val="0"/>
                      <w:divBdr>
                        <w:top w:val="none" w:sz="0" w:space="0" w:color="auto"/>
                        <w:left w:val="none" w:sz="0" w:space="0" w:color="auto"/>
                        <w:bottom w:val="none" w:sz="0" w:space="0" w:color="auto"/>
                        <w:right w:val="none" w:sz="0" w:space="0" w:color="auto"/>
                      </w:divBdr>
                    </w:div>
                  </w:divsChild>
                </w:div>
                <w:div w:id="926889586">
                  <w:marLeft w:val="0"/>
                  <w:marRight w:val="0"/>
                  <w:marTop w:val="0"/>
                  <w:marBottom w:val="0"/>
                  <w:divBdr>
                    <w:top w:val="none" w:sz="0" w:space="0" w:color="auto"/>
                    <w:left w:val="none" w:sz="0" w:space="0" w:color="auto"/>
                    <w:bottom w:val="none" w:sz="0" w:space="0" w:color="auto"/>
                    <w:right w:val="none" w:sz="0" w:space="0" w:color="auto"/>
                  </w:divBdr>
                  <w:divsChild>
                    <w:div w:id="434137991">
                      <w:marLeft w:val="0"/>
                      <w:marRight w:val="0"/>
                      <w:marTop w:val="0"/>
                      <w:marBottom w:val="0"/>
                      <w:divBdr>
                        <w:top w:val="none" w:sz="0" w:space="0" w:color="auto"/>
                        <w:left w:val="none" w:sz="0" w:space="0" w:color="auto"/>
                        <w:bottom w:val="none" w:sz="0" w:space="0" w:color="auto"/>
                        <w:right w:val="none" w:sz="0" w:space="0" w:color="auto"/>
                      </w:divBdr>
                    </w:div>
                  </w:divsChild>
                </w:div>
                <w:div w:id="1025909773">
                  <w:marLeft w:val="0"/>
                  <w:marRight w:val="0"/>
                  <w:marTop w:val="0"/>
                  <w:marBottom w:val="0"/>
                  <w:divBdr>
                    <w:top w:val="none" w:sz="0" w:space="0" w:color="auto"/>
                    <w:left w:val="none" w:sz="0" w:space="0" w:color="auto"/>
                    <w:bottom w:val="none" w:sz="0" w:space="0" w:color="auto"/>
                    <w:right w:val="none" w:sz="0" w:space="0" w:color="auto"/>
                  </w:divBdr>
                  <w:divsChild>
                    <w:div w:id="44528293">
                      <w:marLeft w:val="0"/>
                      <w:marRight w:val="0"/>
                      <w:marTop w:val="0"/>
                      <w:marBottom w:val="0"/>
                      <w:divBdr>
                        <w:top w:val="none" w:sz="0" w:space="0" w:color="auto"/>
                        <w:left w:val="none" w:sz="0" w:space="0" w:color="auto"/>
                        <w:bottom w:val="none" w:sz="0" w:space="0" w:color="auto"/>
                        <w:right w:val="none" w:sz="0" w:space="0" w:color="auto"/>
                      </w:divBdr>
                    </w:div>
                    <w:div w:id="1952274134">
                      <w:marLeft w:val="0"/>
                      <w:marRight w:val="0"/>
                      <w:marTop w:val="0"/>
                      <w:marBottom w:val="0"/>
                      <w:divBdr>
                        <w:top w:val="none" w:sz="0" w:space="0" w:color="auto"/>
                        <w:left w:val="none" w:sz="0" w:space="0" w:color="auto"/>
                        <w:bottom w:val="none" w:sz="0" w:space="0" w:color="auto"/>
                        <w:right w:val="none" w:sz="0" w:space="0" w:color="auto"/>
                      </w:divBdr>
                    </w:div>
                  </w:divsChild>
                </w:div>
                <w:div w:id="1114012485">
                  <w:marLeft w:val="0"/>
                  <w:marRight w:val="0"/>
                  <w:marTop w:val="0"/>
                  <w:marBottom w:val="0"/>
                  <w:divBdr>
                    <w:top w:val="none" w:sz="0" w:space="0" w:color="auto"/>
                    <w:left w:val="none" w:sz="0" w:space="0" w:color="auto"/>
                    <w:bottom w:val="none" w:sz="0" w:space="0" w:color="auto"/>
                    <w:right w:val="none" w:sz="0" w:space="0" w:color="auto"/>
                  </w:divBdr>
                  <w:divsChild>
                    <w:div w:id="789975176">
                      <w:marLeft w:val="0"/>
                      <w:marRight w:val="0"/>
                      <w:marTop w:val="0"/>
                      <w:marBottom w:val="0"/>
                      <w:divBdr>
                        <w:top w:val="none" w:sz="0" w:space="0" w:color="auto"/>
                        <w:left w:val="none" w:sz="0" w:space="0" w:color="auto"/>
                        <w:bottom w:val="none" w:sz="0" w:space="0" w:color="auto"/>
                        <w:right w:val="none" w:sz="0" w:space="0" w:color="auto"/>
                      </w:divBdr>
                    </w:div>
                  </w:divsChild>
                </w:div>
                <w:div w:id="1423260845">
                  <w:marLeft w:val="0"/>
                  <w:marRight w:val="0"/>
                  <w:marTop w:val="0"/>
                  <w:marBottom w:val="0"/>
                  <w:divBdr>
                    <w:top w:val="none" w:sz="0" w:space="0" w:color="auto"/>
                    <w:left w:val="none" w:sz="0" w:space="0" w:color="auto"/>
                    <w:bottom w:val="none" w:sz="0" w:space="0" w:color="auto"/>
                    <w:right w:val="none" w:sz="0" w:space="0" w:color="auto"/>
                  </w:divBdr>
                  <w:divsChild>
                    <w:div w:id="950479500">
                      <w:marLeft w:val="0"/>
                      <w:marRight w:val="0"/>
                      <w:marTop w:val="0"/>
                      <w:marBottom w:val="0"/>
                      <w:divBdr>
                        <w:top w:val="none" w:sz="0" w:space="0" w:color="auto"/>
                        <w:left w:val="none" w:sz="0" w:space="0" w:color="auto"/>
                        <w:bottom w:val="none" w:sz="0" w:space="0" w:color="auto"/>
                        <w:right w:val="none" w:sz="0" w:space="0" w:color="auto"/>
                      </w:divBdr>
                    </w:div>
                  </w:divsChild>
                </w:div>
                <w:div w:id="1720276884">
                  <w:marLeft w:val="0"/>
                  <w:marRight w:val="0"/>
                  <w:marTop w:val="0"/>
                  <w:marBottom w:val="0"/>
                  <w:divBdr>
                    <w:top w:val="none" w:sz="0" w:space="0" w:color="auto"/>
                    <w:left w:val="none" w:sz="0" w:space="0" w:color="auto"/>
                    <w:bottom w:val="none" w:sz="0" w:space="0" w:color="auto"/>
                    <w:right w:val="none" w:sz="0" w:space="0" w:color="auto"/>
                  </w:divBdr>
                  <w:divsChild>
                    <w:div w:id="35515964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344671399">
          <w:marLeft w:val="0"/>
          <w:marRight w:val="0"/>
          <w:marTop w:val="0"/>
          <w:marBottom w:val="0"/>
          <w:divBdr>
            <w:top w:val="none" w:sz="0" w:space="0" w:color="auto"/>
            <w:left w:val="none" w:sz="0" w:space="0" w:color="auto"/>
            <w:bottom w:val="none" w:sz="0" w:space="0" w:color="auto"/>
            <w:right w:val="none" w:sz="0" w:space="0" w:color="auto"/>
          </w:divBdr>
        </w:div>
        <w:div w:id="377973696">
          <w:marLeft w:val="0"/>
          <w:marRight w:val="0"/>
          <w:marTop w:val="0"/>
          <w:marBottom w:val="0"/>
          <w:divBdr>
            <w:top w:val="none" w:sz="0" w:space="0" w:color="auto"/>
            <w:left w:val="none" w:sz="0" w:space="0" w:color="auto"/>
            <w:bottom w:val="none" w:sz="0" w:space="0" w:color="auto"/>
            <w:right w:val="none" w:sz="0" w:space="0" w:color="auto"/>
          </w:divBdr>
        </w:div>
        <w:div w:id="428165556">
          <w:marLeft w:val="0"/>
          <w:marRight w:val="0"/>
          <w:marTop w:val="0"/>
          <w:marBottom w:val="0"/>
          <w:divBdr>
            <w:top w:val="none" w:sz="0" w:space="0" w:color="auto"/>
            <w:left w:val="none" w:sz="0" w:space="0" w:color="auto"/>
            <w:bottom w:val="none" w:sz="0" w:space="0" w:color="auto"/>
            <w:right w:val="none" w:sz="0" w:space="0" w:color="auto"/>
          </w:divBdr>
        </w:div>
        <w:div w:id="531694885">
          <w:marLeft w:val="0"/>
          <w:marRight w:val="0"/>
          <w:marTop w:val="0"/>
          <w:marBottom w:val="0"/>
          <w:divBdr>
            <w:top w:val="none" w:sz="0" w:space="0" w:color="auto"/>
            <w:left w:val="none" w:sz="0" w:space="0" w:color="auto"/>
            <w:bottom w:val="none" w:sz="0" w:space="0" w:color="auto"/>
            <w:right w:val="none" w:sz="0" w:space="0" w:color="auto"/>
          </w:divBdr>
          <w:divsChild>
            <w:div w:id="137109094">
              <w:marLeft w:val="0"/>
              <w:marRight w:val="0"/>
              <w:marTop w:val="0"/>
              <w:marBottom w:val="0"/>
              <w:divBdr>
                <w:top w:val="none" w:sz="0" w:space="0" w:color="auto"/>
                <w:left w:val="none" w:sz="0" w:space="0" w:color="auto"/>
                <w:bottom w:val="none" w:sz="0" w:space="0" w:color="auto"/>
                <w:right w:val="none" w:sz="0" w:space="0" w:color="auto"/>
              </w:divBdr>
            </w:div>
            <w:div w:id="468982928">
              <w:marLeft w:val="0"/>
              <w:marRight w:val="0"/>
              <w:marTop w:val="0"/>
              <w:marBottom w:val="0"/>
              <w:divBdr>
                <w:top w:val="none" w:sz="0" w:space="0" w:color="auto"/>
                <w:left w:val="none" w:sz="0" w:space="0" w:color="auto"/>
                <w:bottom w:val="none" w:sz="0" w:space="0" w:color="auto"/>
                <w:right w:val="none" w:sz="0" w:space="0" w:color="auto"/>
              </w:divBdr>
            </w:div>
            <w:div w:id="1253276459">
              <w:marLeft w:val="0"/>
              <w:marRight w:val="0"/>
              <w:marTop w:val="0"/>
              <w:marBottom w:val="0"/>
              <w:divBdr>
                <w:top w:val="none" w:sz="0" w:space="0" w:color="auto"/>
                <w:left w:val="none" w:sz="0" w:space="0" w:color="auto"/>
                <w:bottom w:val="none" w:sz="0" w:space="0" w:color="auto"/>
                <w:right w:val="none" w:sz="0" w:space="0" w:color="auto"/>
              </w:divBdr>
            </w:div>
            <w:div w:id="1279336983">
              <w:marLeft w:val="0"/>
              <w:marRight w:val="0"/>
              <w:marTop w:val="0"/>
              <w:marBottom w:val="0"/>
              <w:divBdr>
                <w:top w:val="none" w:sz="0" w:space="0" w:color="auto"/>
                <w:left w:val="none" w:sz="0" w:space="0" w:color="auto"/>
                <w:bottom w:val="none" w:sz="0" w:space="0" w:color="auto"/>
                <w:right w:val="none" w:sz="0" w:space="0" w:color="auto"/>
              </w:divBdr>
            </w:div>
            <w:div w:id="1429084856">
              <w:marLeft w:val="0"/>
              <w:marRight w:val="0"/>
              <w:marTop w:val="0"/>
              <w:marBottom w:val="0"/>
              <w:divBdr>
                <w:top w:val="none" w:sz="0" w:space="0" w:color="auto"/>
                <w:left w:val="none" w:sz="0" w:space="0" w:color="auto"/>
                <w:bottom w:val="none" w:sz="0" w:space="0" w:color="auto"/>
                <w:right w:val="none" w:sz="0" w:space="0" w:color="auto"/>
              </w:divBdr>
            </w:div>
            <w:div w:id="1482623426">
              <w:marLeft w:val="0"/>
              <w:marRight w:val="0"/>
              <w:marTop w:val="0"/>
              <w:marBottom w:val="0"/>
              <w:divBdr>
                <w:top w:val="none" w:sz="0" w:space="0" w:color="auto"/>
                <w:left w:val="none" w:sz="0" w:space="0" w:color="auto"/>
                <w:bottom w:val="none" w:sz="0" w:space="0" w:color="auto"/>
                <w:right w:val="none" w:sz="0" w:space="0" w:color="auto"/>
              </w:divBdr>
            </w:div>
            <w:div w:id="1507477076">
              <w:marLeft w:val="0"/>
              <w:marRight w:val="0"/>
              <w:marTop w:val="0"/>
              <w:marBottom w:val="0"/>
              <w:divBdr>
                <w:top w:val="none" w:sz="0" w:space="0" w:color="auto"/>
                <w:left w:val="none" w:sz="0" w:space="0" w:color="auto"/>
                <w:bottom w:val="none" w:sz="0" w:space="0" w:color="auto"/>
                <w:right w:val="none" w:sz="0" w:space="0" w:color="auto"/>
              </w:divBdr>
            </w:div>
          </w:divsChild>
        </w:div>
        <w:div w:id="667637307">
          <w:marLeft w:val="0"/>
          <w:marRight w:val="0"/>
          <w:marTop w:val="0"/>
          <w:marBottom w:val="0"/>
          <w:divBdr>
            <w:top w:val="none" w:sz="0" w:space="0" w:color="auto"/>
            <w:left w:val="none" w:sz="0" w:space="0" w:color="auto"/>
            <w:bottom w:val="none" w:sz="0" w:space="0" w:color="auto"/>
            <w:right w:val="none" w:sz="0" w:space="0" w:color="auto"/>
          </w:divBdr>
          <w:divsChild>
            <w:div w:id="7878427">
              <w:marLeft w:val="0"/>
              <w:marRight w:val="0"/>
              <w:marTop w:val="30"/>
              <w:marBottom w:val="30"/>
              <w:divBdr>
                <w:top w:val="none" w:sz="0" w:space="0" w:color="auto"/>
                <w:left w:val="none" w:sz="0" w:space="0" w:color="auto"/>
                <w:bottom w:val="none" w:sz="0" w:space="0" w:color="auto"/>
                <w:right w:val="none" w:sz="0" w:space="0" w:color="auto"/>
              </w:divBdr>
              <w:divsChild>
                <w:div w:id="388381380">
                  <w:marLeft w:val="0"/>
                  <w:marRight w:val="0"/>
                  <w:marTop w:val="0"/>
                  <w:marBottom w:val="0"/>
                  <w:divBdr>
                    <w:top w:val="none" w:sz="0" w:space="0" w:color="auto"/>
                    <w:left w:val="none" w:sz="0" w:space="0" w:color="auto"/>
                    <w:bottom w:val="none" w:sz="0" w:space="0" w:color="auto"/>
                    <w:right w:val="none" w:sz="0" w:space="0" w:color="auto"/>
                  </w:divBdr>
                  <w:divsChild>
                    <w:div w:id="576138434">
                      <w:marLeft w:val="0"/>
                      <w:marRight w:val="0"/>
                      <w:marTop w:val="0"/>
                      <w:marBottom w:val="0"/>
                      <w:divBdr>
                        <w:top w:val="none" w:sz="0" w:space="0" w:color="auto"/>
                        <w:left w:val="none" w:sz="0" w:space="0" w:color="auto"/>
                        <w:bottom w:val="none" w:sz="0" w:space="0" w:color="auto"/>
                        <w:right w:val="none" w:sz="0" w:space="0" w:color="auto"/>
                      </w:divBdr>
                    </w:div>
                  </w:divsChild>
                </w:div>
                <w:div w:id="1741902815">
                  <w:marLeft w:val="0"/>
                  <w:marRight w:val="0"/>
                  <w:marTop w:val="0"/>
                  <w:marBottom w:val="0"/>
                  <w:divBdr>
                    <w:top w:val="none" w:sz="0" w:space="0" w:color="auto"/>
                    <w:left w:val="none" w:sz="0" w:space="0" w:color="auto"/>
                    <w:bottom w:val="none" w:sz="0" w:space="0" w:color="auto"/>
                    <w:right w:val="none" w:sz="0" w:space="0" w:color="auto"/>
                  </w:divBdr>
                  <w:divsChild>
                    <w:div w:id="116485424">
                      <w:marLeft w:val="0"/>
                      <w:marRight w:val="0"/>
                      <w:marTop w:val="0"/>
                      <w:marBottom w:val="0"/>
                      <w:divBdr>
                        <w:top w:val="none" w:sz="0" w:space="0" w:color="auto"/>
                        <w:left w:val="none" w:sz="0" w:space="0" w:color="auto"/>
                        <w:bottom w:val="none" w:sz="0" w:space="0" w:color="auto"/>
                        <w:right w:val="none" w:sz="0" w:space="0" w:color="auto"/>
                      </w:divBdr>
                    </w:div>
                  </w:divsChild>
                </w:div>
                <w:div w:id="1747147473">
                  <w:marLeft w:val="0"/>
                  <w:marRight w:val="0"/>
                  <w:marTop w:val="0"/>
                  <w:marBottom w:val="0"/>
                  <w:divBdr>
                    <w:top w:val="none" w:sz="0" w:space="0" w:color="auto"/>
                    <w:left w:val="none" w:sz="0" w:space="0" w:color="auto"/>
                    <w:bottom w:val="none" w:sz="0" w:space="0" w:color="auto"/>
                    <w:right w:val="none" w:sz="0" w:space="0" w:color="auto"/>
                  </w:divBdr>
                  <w:divsChild>
                    <w:div w:id="49198688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676427042">
          <w:marLeft w:val="0"/>
          <w:marRight w:val="0"/>
          <w:marTop w:val="0"/>
          <w:marBottom w:val="0"/>
          <w:divBdr>
            <w:top w:val="none" w:sz="0" w:space="0" w:color="auto"/>
            <w:left w:val="none" w:sz="0" w:space="0" w:color="auto"/>
            <w:bottom w:val="none" w:sz="0" w:space="0" w:color="auto"/>
            <w:right w:val="none" w:sz="0" w:space="0" w:color="auto"/>
          </w:divBdr>
        </w:div>
        <w:div w:id="741374346">
          <w:marLeft w:val="0"/>
          <w:marRight w:val="0"/>
          <w:marTop w:val="0"/>
          <w:marBottom w:val="0"/>
          <w:divBdr>
            <w:top w:val="none" w:sz="0" w:space="0" w:color="auto"/>
            <w:left w:val="none" w:sz="0" w:space="0" w:color="auto"/>
            <w:bottom w:val="none" w:sz="0" w:space="0" w:color="auto"/>
            <w:right w:val="none" w:sz="0" w:space="0" w:color="auto"/>
          </w:divBdr>
        </w:div>
        <w:div w:id="786697565">
          <w:marLeft w:val="0"/>
          <w:marRight w:val="0"/>
          <w:marTop w:val="0"/>
          <w:marBottom w:val="0"/>
          <w:divBdr>
            <w:top w:val="none" w:sz="0" w:space="0" w:color="auto"/>
            <w:left w:val="none" w:sz="0" w:space="0" w:color="auto"/>
            <w:bottom w:val="none" w:sz="0" w:space="0" w:color="auto"/>
            <w:right w:val="none" w:sz="0" w:space="0" w:color="auto"/>
          </w:divBdr>
        </w:div>
        <w:div w:id="801576171">
          <w:marLeft w:val="0"/>
          <w:marRight w:val="0"/>
          <w:marTop w:val="0"/>
          <w:marBottom w:val="0"/>
          <w:divBdr>
            <w:top w:val="none" w:sz="0" w:space="0" w:color="auto"/>
            <w:left w:val="none" w:sz="0" w:space="0" w:color="auto"/>
            <w:bottom w:val="none" w:sz="0" w:space="0" w:color="auto"/>
            <w:right w:val="none" w:sz="0" w:space="0" w:color="auto"/>
          </w:divBdr>
        </w:div>
        <w:div w:id="830484930">
          <w:marLeft w:val="0"/>
          <w:marRight w:val="0"/>
          <w:marTop w:val="0"/>
          <w:marBottom w:val="0"/>
          <w:divBdr>
            <w:top w:val="none" w:sz="0" w:space="0" w:color="auto"/>
            <w:left w:val="none" w:sz="0" w:space="0" w:color="auto"/>
            <w:bottom w:val="none" w:sz="0" w:space="0" w:color="auto"/>
            <w:right w:val="none" w:sz="0" w:space="0" w:color="auto"/>
          </w:divBdr>
        </w:div>
        <w:div w:id="873006244">
          <w:marLeft w:val="0"/>
          <w:marRight w:val="0"/>
          <w:marTop w:val="0"/>
          <w:marBottom w:val="0"/>
          <w:divBdr>
            <w:top w:val="none" w:sz="0" w:space="0" w:color="auto"/>
            <w:left w:val="none" w:sz="0" w:space="0" w:color="auto"/>
            <w:bottom w:val="none" w:sz="0" w:space="0" w:color="auto"/>
            <w:right w:val="none" w:sz="0" w:space="0" w:color="auto"/>
          </w:divBdr>
        </w:div>
        <w:div w:id="952202796">
          <w:marLeft w:val="0"/>
          <w:marRight w:val="0"/>
          <w:marTop w:val="0"/>
          <w:marBottom w:val="0"/>
          <w:divBdr>
            <w:top w:val="none" w:sz="0" w:space="0" w:color="auto"/>
            <w:left w:val="none" w:sz="0" w:space="0" w:color="auto"/>
            <w:bottom w:val="none" w:sz="0" w:space="0" w:color="auto"/>
            <w:right w:val="none" w:sz="0" w:space="0" w:color="auto"/>
          </w:divBdr>
        </w:div>
        <w:div w:id="990256708">
          <w:marLeft w:val="0"/>
          <w:marRight w:val="0"/>
          <w:marTop w:val="0"/>
          <w:marBottom w:val="0"/>
          <w:divBdr>
            <w:top w:val="none" w:sz="0" w:space="0" w:color="auto"/>
            <w:left w:val="none" w:sz="0" w:space="0" w:color="auto"/>
            <w:bottom w:val="none" w:sz="0" w:space="0" w:color="auto"/>
            <w:right w:val="none" w:sz="0" w:space="0" w:color="auto"/>
          </w:divBdr>
        </w:div>
        <w:div w:id="1023047198">
          <w:marLeft w:val="0"/>
          <w:marRight w:val="0"/>
          <w:marTop w:val="0"/>
          <w:marBottom w:val="0"/>
          <w:divBdr>
            <w:top w:val="none" w:sz="0" w:space="0" w:color="auto"/>
            <w:left w:val="none" w:sz="0" w:space="0" w:color="auto"/>
            <w:bottom w:val="none" w:sz="0" w:space="0" w:color="auto"/>
            <w:right w:val="none" w:sz="0" w:space="0" w:color="auto"/>
          </w:divBdr>
        </w:div>
        <w:div w:id="1057778457">
          <w:marLeft w:val="0"/>
          <w:marRight w:val="0"/>
          <w:marTop w:val="0"/>
          <w:marBottom w:val="0"/>
          <w:divBdr>
            <w:top w:val="none" w:sz="0" w:space="0" w:color="auto"/>
            <w:left w:val="none" w:sz="0" w:space="0" w:color="auto"/>
            <w:bottom w:val="none" w:sz="0" w:space="0" w:color="auto"/>
            <w:right w:val="none" w:sz="0" w:space="0" w:color="auto"/>
          </w:divBdr>
          <w:divsChild>
            <w:div w:id="1905405493">
              <w:marLeft w:val="0"/>
              <w:marRight w:val="0"/>
              <w:marTop w:val="30"/>
              <w:marBottom w:val="30"/>
              <w:divBdr>
                <w:top w:val="none" w:sz="0" w:space="0" w:color="auto"/>
                <w:left w:val="none" w:sz="0" w:space="0" w:color="auto"/>
                <w:bottom w:val="none" w:sz="0" w:space="0" w:color="auto"/>
                <w:right w:val="none" w:sz="0" w:space="0" w:color="auto"/>
              </w:divBdr>
              <w:divsChild>
                <w:div w:id="957764256">
                  <w:marLeft w:val="0"/>
                  <w:marRight w:val="0"/>
                  <w:marTop w:val="0"/>
                  <w:marBottom w:val="0"/>
                  <w:divBdr>
                    <w:top w:val="none" w:sz="0" w:space="0" w:color="auto"/>
                    <w:left w:val="none" w:sz="0" w:space="0" w:color="auto"/>
                    <w:bottom w:val="none" w:sz="0" w:space="0" w:color="auto"/>
                    <w:right w:val="none" w:sz="0" w:space="0" w:color="auto"/>
                  </w:divBdr>
                  <w:divsChild>
                    <w:div w:id="1310480311">
                      <w:marLeft w:val="0"/>
                      <w:marRight w:val="0"/>
                      <w:marTop w:val="0"/>
                      <w:marBottom w:val="0"/>
                      <w:divBdr>
                        <w:top w:val="none" w:sz="0" w:space="0" w:color="auto"/>
                        <w:left w:val="none" w:sz="0" w:space="0" w:color="auto"/>
                        <w:bottom w:val="none" w:sz="0" w:space="0" w:color="auto"/>
                        <w:right w:val="none" w:sz="0" w:space="0" w:color="auto"/>
                      </w:divBdr>
                    </w:div>
                  </w:divsChild>
                </w:div>
                <w:div w:id="1229538035">
                  <w:marLeft w:val="0"/>
                  <w:marRight w:val="0"/>
                  <w:marTop w:val="0"/>
                  <w:marBottom w:val="0"/>
                  <w:divBdr>
                    <w:top w:val="none" w:sz="0" w:space="0" w:color="auto"/>
                    <w:left w:val="none" w:sz="0" w:space="0" w:color="auto"/>
                    <w:bottom w:val="none" w:sz="0" w:space="0" w:color="auto"/>
                    <w:right w:val="none" w:sz="0" w:space="0" w:color="auto"/>
                  </w:divBdr>
                  <w:divsChild>
                    <w:div w:id="1367753918">
                      <w:marLeft w:val="0"/>
                      <w:marRight w:val="0"/>
                      <w:marTop w:val="0"/>
                      <w:marBottom w:val="0"/>
                      <w:divBdr>
                        <w:top w:val="none" w:sz="0" w:space="0" w:color="auto"/>
                        <w:left w:val="none" w:sz="0" w:space="0" w:color="auto"/>
                        <w:bottom w:val="none" w:sz="0" w:space="0" w:color="auto"/>
                        <w:right w:val="none" w:sz="0" w:space="0" w:color="auto"/>
                      </w:divBdr>
                    </w:div>
                  </w:divsChild>
                </w:div>
                <w:div w:id="1502314090">
                  <w:marLeft w:val="0"/>
                  <w:marRight w:val="0"/>
                  <w:marTop w:val="0"/>
                  <w:marBottom w:val="0"/>
                  <w:divBdr>
                    <w:top w:val="none" w:sz="0" w:space="0" w:color="auto"/>
                    <w:left w:val="none" w:sz="0" w:space="0" w:color="auto"/>
                    <w:bottom w:val="none" w:sz="0" w:space="0" w:color="auto"/>
                    <w:right w:val="none" w:sz="0" w:space="0" w:color="auto"/>
                  </w:divBdr>
                  <w:divsChild>
                    <w:div w:id="183868784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138843175">
          <w:marLeft w:val="0"/>
          <w:marRight w:val="0"/>
          <w:marTop w:val="0"/>
          <w:marBottom w:val="0"/>
          <w:divBdr>
            <w:top w:val="none" w:sz="0" w:space="0" w:color="auto"/>
            <w:left w:val="none" w:sz="0" w:space="0" w:color="auto"/>
            <w:bottom w:val="none" w:sz="0" w:space="0" w:color="auto"/>
            <w:right w:val="none" w:sz="0" w:space="0" w:color="auto"/>
          </w:divBdr>
        </w:div>
        <w:div w:id="1145121518">
          <w:marLeft w:val="0"/>
          <w:marRight w:val="0"/>
          <w:marTop w:val="0"/>
          <w:marBottom w:val="0"/>
          <w:divBdr>
            <w:top w:val="none" w:sz="0" w:space="0" w:color="auto"/>
            <w:left w:val="none" w:sz="0" w:space="0" w:color="auto"/>
            <w:bottom w:val="none" w:sz="0" w:space="0" w:color="auto"/>
            <w:right w:val="none" w:sz="0" w:space="0" w:color="auto"/>
          </w:divBdr>
        </w:div>
        <w:div w:id="1147429530">
          <w:marLeft w:val="0"/>
          <w:marRight w:val="0"/>
          <w:marTop w:val="0"/>
          <w:marBottom w:val="0"/>
          <w:divBdr>
            <w:top w:val="none" w:sz="0" w:space="0" w:color="auto"/>
            <w:left w:val="none" w:sz="0" w:space="0" w:color="auto"/>
            <w:bottom w:val="none" w:sz="0" w:space="0" w:color="auto"/>
            <w:right w:val="none" w:sz="0" w:space="0" w:color="auto"/>
          </w:divBdr>
        </w:div>
        <w:div w:id="1221673197">
          <w:marLeft w:val="0"/>
          <w:marRight w:val="0"/>
          <w:marTop w:val="0"/>
          <w:marBottom w:val="0"/>
          <w:divBdr>
            <w:top w:val="none" w:sz="0" w:space="0" w:color="auto"/>
            <w:left w:val="none" w:sz="0" w:space="0" w:color="auto"/>
            <w:bottom w:val="none" w:sz="0" w:space="0" w:color="auto"/>
            <w:right w:val="none" w:sz="0" w:space="0" w:color="auto"/>
          </w:divBdr>
        </w:div>
        <w:div w:id="1358966723">
          <w:marLeft w:val="0"/>
          <w:marRight w:val="0"/>
          <w:marTop w:val="0"/>
          <w:marBottom w:val="0"/>
          <w:divBdr>
            <w:top w:val="none" w:sz="0" w:space="0" w:color="auto"/>
            <w:left w:val="none" w:sz="0" w:space="0" w:color="auto"/>
            <w:bottom w:val="none" w:sz="0" w:space="0" w:color="auto"/>
            <w:right w:val="none" w:sz="0" w:space="0" w:color="auto"/>
          </w:divBdr>
        </w:div>
        <w:div w:id="1372803040">
          <w:marLeft w:val="0"/>
          <w:marRight w:val="0"/>
          <w:marTop w:val="0"/>
          <w:marBottom w:val="0"/>
          <w:divBdr>
            <w:top w:val="none" w:sz="0" w:space="0" w:color="auto"/>
            <w:left w:val="none" w:sz="0" w:space="0" w:color="auto"/>
            <w:bottom w:val="none" w:sz="0" w:space="0" w:color="auto"/>
            <w:right w:val="none" w:sz="0" w:space="0" w:color="auto"/>
          </w:divBdr>
        </w:div>
        <w:div w:id="1406024558">
          <w:marLeft w:val="0"/>
          <w:marRight w:val="0"/>
          <w:marTop w:val="0"/>
          <w:marBottom w:val="0"/>
          <w:divBdr>
            <w:top w:val="none" w:sz="0" w:space="0" w:color="auto"/>
            <w:left w:val="none" w:sz="0" w:space="0" w:color="auto"/>
            <w:bottom w:val="none" w:sz="0" w:space="0" w:color="auto"/>
            <w:right w:val="none" w:sz="0" w:space="0" w:color="auto"/>
          </w:divBdr>
          <w:divsChild>
            <w:div w:id="1560550921">
              <w:marLeft w:val="0"/>
              <w:marRight w:val="0"/>
              <w:marTop w:val="30"/>
              <w:marBottom w:val="30"/>
              <w:divBdr>
                <w:top w:val="none" w:sz="0" w:space="0" w:color="auto"/>
                <w:left w:val="none" w:sz="0" w:space="0" w:color="auto"/>
                <w:bottom w:val="none" w:sz="0" w:space="0" w:color="auto"/>
                <w:right w:val="none" w:sz="0" w:space="0" w:color="auto"/>
              </w:divBdr>
              <w:divsChild>
                <w:div w:id="94444336">
                  <w:marLeft w:val="0"/>
                  <w:marRight w:val="0"/>
                  <w:marTop w:val="0"/>
                  <w:marBottom w:val="0"/>
                  <w:divBdr>
                    <w:top w:val="none" w:sz="0" w:space="0" w:color="auto"/>
                    <w:left w:val="none" w:sz="0" w:space="0" w:color="auto"/>
                    <w:bottom w:val="none" w:sz="0" w:space="0" w:color="auto"/>
                    <w:right w:val="none" w:sz="0" w:space="0" w:color="auto"/>
                  </w:divBdr>
                  <w:divsChild>
                    <w:div w:id="348071355">
                      <w:marLeft w:val="0"/>
                      <w:marRight w:val="0"/>
                      <w:marTop w:val="0"/>
                      <w:marBottom w:val="0"/>
                      <w:divBdr>
                        <w:top w:val="none" w:sz="0" w:space="0" w:color="auto"/>
                        <w:left w:val="none" w:sz="0" w:space="0" w:color="auto"/>
                        <w:bottom w:val="none" w:sz="0" w:space="0" w:color="auto"/>
                        <w:right w:val="none" w:sz="0" w:space="0" w:color="auto"/>
                      </w:divBdr>
                    </w:div>
                  </w:divsChild>
                </w:div>
                <w:div w:id="100537837">
                  <w:marLeft w:val="0"/>
                  <w:marRight w:val="0"/>
                  <w:marTop w:val="0"/>
                  <w:marBottom w:val="0"/>
                  <w:divBdr>
                    <w:top w:val="none" w:sz="0" w:space="0" w:color="auto"/>
                    <w:left w:val="none" w:sz="0" w:space="0" w:color="auto"/>
                    <w:bottom w:val="none" w:sz="0" w:space="0" w:color="auto"/>
                    <w:right w:val="none" w:sz="0" w:space="0" w:color="auto"/>
                  </w:divBdr>
                  <w:divsChild>
                    <w:div w:id="317882300">
                      <w:marLeft w:val="0"/>
                      <w:marRight w:val="0"/>
                      <w:marTop w:val="0"/>
                      <w:marBottom w:val="0"/>
                      <w:divBdr>
                        <w:top w:val="none" w:sz="0" w:space="0" w:color="auto"/>
                        <w:left w:val="none" w:sz="0" w:space="0" w:color="auto"/>
                        <w:bottom w:val="none" w:sz="0" w:space="0" w:color="auto"/>
                        <w:right w:val="none" w:sz="0" w:space="0" w:color="auto"/>
                      </w:divBdr>
                    </w:div>
                  </w:divsChild>
                </w:div>
                <w:div w:id="155728451">
                  <w:marLeft w:val="0"/>
                  <w:marRight w:val="0"/>
                  <w:marTop w:val="0"/>
                  <w:marBottom w:val="0"/>
                  <w:divBdr>
                    <w:top w:val="none" w:sz="0" w:space="0" w:color="auto"/>
                    <w:left w:val="none" w:sz="0" w:space="0" w:color="auto"/>
                    <w:bottom w:val="none" w:sz="0" w:space="0" w:color="auto"/>
                    <w:right w:val="none" w:sz="0" w:space="0" w:color="auto"/>
                  </w:divBdr>
                  <w:divsChild>
                    <w:div w:id="1433621190">
                      <w:marLeft w:val="0"/>
                      <w:marRight w:val="0"/>
                      <w:marTop w:val="0"/>
                      <w:marBottom w:val="0"/>
                      <w:divBdr>
                        <w:top w:val="none" w:sz="0" w:space="0" w:color="auto"/>
                        <w:left w:val="none" w:sz="0" w:space="0" w:color="auto"/>
                        <w:bottom w:val="none" w:sz="0" w:space="0" w:color="auto"/>
                        <w:right w:val="none" w:sz="0" w:space="0" w:color="auto"/>
                      </w:divBdr>
                    </w:div>
                  </w:divsChild>
                </w:div>
                <w:div w:id="230849451">
                  <w:marLeft w:val="0"/>
                  <w:marRight w:val="0"/>
                  <w:marTop w:val="0"/>
                  <w:marBottom w:val="0"/>
                  <w:divBdr>
                    <w:top w:val="none" w:sz="0" w:space="0" w:color="auto"/>
                    <w:left w:val="none" w:sz="0" w:space="0" w:color="auto"/>
                    <w:bottom w:val="none" w:sz="0" w:space="0" w:color="auto"/>
                    <w:right w:val="none" w:sz="0" w:space="0" w:color="auto"/>
                  </w:divBdr>
                  <w:divsChild>
                    <w:div w:id="1301766017">
                      <w:marLeft w:val="0"/>
                      <w:marRight w:val="0"/>
                      <w:marTop w:val="0"/>
                      <w:marBottom w:val="0"/>
                      <w:divBdr>
                        <w:top w:val="none" w:sz="0" w:space="0" w:color="auto"/>
                        <w:left w:val="none" w:sz="0" w:space="0" w:color="auto"/>
                        <w:bottom w:val="none" w:sz="0" w:space="0" w:color="auto"/>
                        <w:right w:val="none" w:sz="0" w:space="0" w:color="auto"/>
                      </w:divBdr>
                    </w:div>
                  </w:divsChild>
                </w:div>
                <w:div w:id="236670307">
                  <w:marLeft w:val="0"/>
                  <w:marRight w:val="0"/>
                  <w:marTop w:val="0"/>
                  <w:marBottom w:val="0"/>
                  <w:divBdr>
                    <w:top w:val="none" w:sz="0" w:space="0" w:color="auto"/>
                    <w:left w:val="none" w:sz="0" w:space="0" w:color="auto"/>
                    <w:bottom w:val="none" w:sz="0" w:space="0" w:color="auto"/>
                    <w:right w:val="none" w:sz="0" w:space="0" w:color="auto"/>
                  </w:divBdr>
                  <w:divsChild>
                    <w:div w:id="968243955">
                      <w:marLeft w:val="0"/>
                      <w:marRight w:val="0"/>
                      <w:marTop w:val="0"/>
                      <w:marBottom w:val="0"/>
                      <w:divBdr>
                        <w:top w:val="none" w:sz="0" w:space="0" w:color="auto"/>
                        <w:left w:val="none" w:sz="0" w:space="0" w:color="auto"/>
                        <w:bottom w:val="none" w:sz="0" w:space="0" w:color="auto"/>
                        <w:right w:val="none" w:sz="0" w:space="0" w:color="auto"/>
                      </w:divBdr>
                    </w:div>
                  </w:divsChild>
                </w:div>
                <w:div w:id="303238497">
                  <w:marLeft w:val="0"/>
                  <w:marRight w:val="0"/>
                  <w:marTop w:val="0"/>
                  <w:marBottom w:val="0"/>
                  <w:divBdr>
                    <w:top w:val="none" w:sz="0" w:space="0" w:color="auto"/>
                    <w:left w:val="none" w:sz="0" w:space="0" w:color="auto"/>
                    <w:bottom w:val="none" w:sz="0" w:space="0" w:color="auto"/>
                    <w:right w:val="none" w:sz="0" w:space="0" w:color="auto"/>
                  </w:divBdr>
                  <w:divsChild>
                    <w:div w:id="982199133">
                      <w:marLeft w:val="0"/>
                      <w:marRight w:val="0"/>
                      <w:marTop w:val="0"/>
                      <w:marBottom w:val="0"/>
                      <w:divBdr>
                        <w:top w:val="none" w:sz="0" w:space="0" w:color="auto"/>
                        <w:left w:val="none" w:sz="0" w:space="0" w:color="auto"/>
                        <w:bottom w:val="none" w:sz="0" w:space="0" w:color="auto"/>
                        <w:right w:val="none" w:sz="0" w:space="0" w:color="auto"/>
                      </w:divBdr>
                    </w:div>
                  </w:divsChild>
                </w:div>
                <w:div w:id="484274237">
                  <w:marLeft w:val="0"/>
                  <w:marRight w:val="0"/>
                  <w:marTop w:val="0"/>
                  <w:marBottom w:val="0"/>
                  <w:divBdr>
                    <w:top w:val="none" w:sz="0" w:space="0" w:color="auto"/>
                    <w:left w:val="none" w:sz="0" w:space="0" w:color="auto"/>
                    <w:bottom w:val="none" w:sz="0" w:space="0" w:color="auto"/>
                    <w:right w:val="none" w:sz="0" w:space="0" w:color="auto"/>
                  </w:divBdr>
                  <w:divsChild>
                    <w:div w:id="1406218377">
                      <w:marLeft w:val="0"/>
                      <w:marRight w:val="0"/>
                      <w:marTop w:val="0"/>
                      <w:marBottom w:val="0"/>
                      <w:divBdr>
                        <w:top w:val="none" w:sz="0" w:space="0" w:color="auto"/>
                        <w:left w:val="none" w:sz="0" w:space="0" w:color="auto"/>
                        <w:bottom w:val="none" w:sz="0" w:space="0" w:color="auto"/>
                        <w:right w:val="none" w:sz="0" w:space="0" w:color="auto"/>
                      </w:divBdr>
                    </w:div>
                  </w:divsChild>
                </w:div>
                <w:div w:id="526136208">
                  <w:marLeft w:val="0"/>
                  <w:marRight w:val="0"/>
                  <w:marTop w:val="0"/>
                  <w:marBottom w:val="0"/>
                  <w:divBdr>
                    <w:top w:val="none" w:sz="0" w:space="0" w:color="auto"/>
                    <w:left w:val="none" w:sz="0" w:space="0" w:color="auto"/>
                    <w:bottom w:val="none" w:sz="0" w:space="0" w:color="auto"/>
                    <w:right w:val="none" w:sz="0" w:space="0" w:color="auto"/>
                  </w:divBdr>
                  <w:divsChild>
                    <w:div w:id="1097484060">
                      <w:marLeft w:val="0"/>
                      <w:marRight w:val="0"/>
                      <w:marTop w:val="0"/>
                      <w:marBottom w:val="0"/>
                      <w:divBdr>
                        <w:top w:val="none" w:sz="0" w:space="0" w:color="auto"/>
                        <w:left w:val="none" w:sz="0" w:space="0" w:color="auto"/>
                        <w:bottom w:val="none" w:sz="0" w:space="0" w:color="auto"/>
                        <w:right w:val="none" w:sz="0" w:space="0" w:color="auto"/>
                      </w:divBdr>
                    </w:div>
                  </w:divsChild>
                </w:div>
                <w:div w:id="530725121">
                  <w:marLeft w:val="0"/>
                  <w:marRight w:val="0"/>
                  <w:marTop w:val="0"/>
                  <w:marBottom w:val="0"/>
                  <w:divBdr>
                    <w:top w:val="none" w:sz="0" w:space="0" w:color="auto"/>
                    <w:left w:val="none" w:sz="0" w:space="0" w:color="auto"/>
                    <w:bottom w:val="none" w:sz="0" w:space="0" w:color="auto"/>
                    <w:right w:val="none" w:sz="0" w:space="0" w:color="auto"/>
                  </w:divBdr>
                  <w:divsChild>
                    <w:div w:id="186329522">
                      <w:marLeft w:val="0"/>
                      <w:marRight w:val="0"/>
                      <w:marTop w:val="0"/>
                      <w:marBottom w:val="0"/>
                      <w:divBdr>
                        <w:top w:val="none" w:sz="0" w:space="0" w:color="auto"/>
                        <w:left w:val="none" w:sz="0" w:space="0" w:color="auto"/>
                        <w:bottom w:val="none" w:sz="0" w:space="0" w:color="auto"/>
                        <w:right w:val="none" w:sz="0" w:space="0" w:color="auto"/>
                      </w:divBdr>
                    </w:div>
                  </w:divsChild>
                </w:div>
                <w:div w:id="542181295">
                  <w:marLeft w:val="0"/>
                  <w:marRight w:val="0"/>
                  <w:marTop w:val="0"/>
                  <w:marBottom w:val="0"/>
                  <w:divBdr>
                    <w:top w:val="none" w:sz="0" w:space="0" w:color="auto"/>
                    <w:left w:val="none" w:sz="0" w:space="0" w:color="auto"/>
                    <w:bottom w:val="none" w:sz="0" w:space="0" w:color="auto"/>
                    <w:right w:val="none" w:sz="0" w:space="0" w:color="auto"/>
                  </w:divBdr>
                  <w:divsChild>
                    <w:div w:id="745926">
                      <w:marLeft w:val="0"/>
                      <w:marRight w:val="0"/>
                      <w:marTop w:val="0"/>
                      <w:marBottom w:val="0"/>
                      <w:divBdr>
                        <w:top w:val="none" w:sz="0" w:space="0" w:color="auto"/>
                        <w:left w:val="none" w:sz="0" w:space="0" w:color="auto"/>
                        <w:bottom w:val="none" w:sz="0" w:space="0" w:color="auto"/>
                        <w:right w:val="none" w:sz="0" w:space="0" w:color="auto"/>
                      </w:divBdr>
                    </w:div>
                    <w:div w:id="2081828854">
                      <w:marLeft w:val="0"/>
                      <w:marRight w:val="0"/>
                      <w:marTop w:val="0"/>
                      <w:marBottom w:val="0"/>
                      <w:divBdr>
                        <w:top w:val="none" w:sz="0" w:space="0" w:color="auto"/>
                        <w:left w:val="none" w:sz="0" w:space="0" w:color="auto"/>
                        <w:bottom w:val="none" w:sz="0" w:space="0" w:color="auto"/>
                        <w:right w:val="none" w:sz="0" w:space="0" w:color="auto"/>
                      </w:divBdr>
                    </w:div>
                  </w:divsChild>
                </w:div>
                <w:div w:id="683627120">
                  <w:marLeft w:val="0"/>
                  <w:marRight w:val="0"/>
                  <w:marTop w:val="0"/>
                  <w:marBottom w:val="0"/>
                  <w:divBdr>
                    <w:top w:val="none" w:sz="0" w:space="0" w:color="auto"/>
                    <w:left w:val="none" w:sz="0" w:space="0" w:color="auto"/>
                    <w:bottom w:val="none" w:sz="0" w:space="0" w:color="auto"/>
                    <w:right w:val="none" w:sz="0" w:space="0" w:color="auto"/>
                  </w:divBdr>
                  <w:divsChild>
                    <w:div w:id="1566140327">
                      <w:marLeft w:val="0"/>
                      <w:marRight w:val="0"/>
                      <w:marTop w:val="0"/>
                      <w:marBottom w:val="0"/>
                      <w:divBdr>
                        <w:top w:val="none" w:sz="0" w:space="0" w:color="auto"/>
                        <w:left w:val="none" w:sz="0" w:space="0" w:color="auto"/>
                        <w:bottom w:val="none" w:sz="0" w:space="0" w:color="auto"/>
                        <w:right w:val="none" w:sz="0" w:space="0" w:color="auto"/>
                      </w:divBdr>
                    </w:div>
                  </w:divsChild>
                </w:div>
                <w:div w:id="721442821">
                  <w:marLeft w:val="0"/>
                  <w:marRight w:val="0"/>
                  <w:marTop w:val="0"/>
                  <w:marBottom w:val="0"/>
                  <w:divBdr>
                    <w:top w:val="none" w:sz="0" w:space="0" w:color="auto"/>
                    <w:left w:val="none" w:sz="0" w:space="0" w:color="auto"/>
                    <w:bottom w:val="none" w:sz="0" w:space="0" w:color="auto"/>
                    <w:right w:val="none" w:sz="0" w:space="0" w:color="auto"/>
                  </w:divBdr>
                  <w:divsChild>
                    <w:div w:id="255405834">
                      <w:marLeft w:val="0"/>
                      <w:marRight w:val="0"/>
                      <w:marTop w:val="0"/>
                      <w:marBottom w:val="0"/>
                      <w:divBdr>
                        <w:top w:val="none" w:sz="0" w:space="0" w:color="auto"/>
                        <w:left w:val="none" w:sz="0" w:space="0" w:color="auto"/>
                        <w:bottom w:val="none" w:sz="0" w:space="0" w:color="auto"/>
                        <w:right w:val="none" w:sz="0" w:space="0" w:color="auto"/>
                      </w:divBdr>
                    </w:div>
                  </w:divsChild>
                </w:div>
                <w:div w:id="781998198">
                  <w:marLeft w:val="0"/>
                  <w:marRight w:val="0"/>
                  <w:marTop w:val="0"/>
                  <w:marBottom w:val="0"/>
                  <w:divBdr>
                    <w:top w:val="none" w:sz="0" w:space="0" w:color="auto"/>
                    <w:left w:val="none" w:sz="0" w:space="0" w:color="auto"/>
                    <w:bottom w:val="none" w:sz="0" w:space="0" w:color="auto"/>
                    <w:right w:val="none" w:sz="0" w:space="0" w:color="auto"/>
                  </w:divBdr>
                  <w:divsChild>
                    <w:div w:id="489097895">
                      <w:marLeft w:val="0"/>
                      <w:marRight w:val="0"/>
                      <w:marTop w:val="0"/>
                      <w:marBottom w:val="0"/>
                      <w:divBdr>
                        <w:top w:val="none" w:sz="0" w:space="0" w:color="auto"/>
                        <w:left w:val="none" w:sz="0" w:space="0" w:color="auto"/>
                        <w:bottom w:val="none" w:sz="0" w:space="0" w:color="auto"/>
                        <w:right w:val="none" w:sz="0" w:space="0" w:color="auto"/>
                      </w:divBdr>
                    </w:div>
                  </w:divsChild>
                </w:div>
                <w:div w:id="782964603">
                  <w:marLeft w:val="0"/>
                  <w:marRight w:val="0"/>
                  <w:marTop w:val="0"/>
                  <w:marBottom w:val="0"/>
                  <w:divBdr>
                    <w:top w:val="none" w:sz="0" w:space="0" w:color="auto"/>
                    <w:left w:val="none" w:sz="0" w:space="0" w:color="auto"/>
                    <w:bottom w:val="none" w:sz="0" w:space="0" w:color="auto"/>
                    <w:right w:val="none" w:sz="0" w:space="0" w:color="auto"/>
                  </w:divBdr>
                  <w:divsChild>
                    <w:div w:id="1949122612">
                      <w:marLeft w:val="0"/>
                      <w:marRight w:val="0"/>
                      <w:marTop w:val="0"/>
                      <w:marBottom w:val="0"/>
                      <w:divBdr>
                        <w:top w:val="none" w:sz="0" w:space="0" w:color="auto"/>
                        <w:left w:val="none" w:sz="0" w:space="0" w:color="auto"/>
                        <w:bottom w:val="none" w:sz="0" w:space="0" w:color="auto"/>
                        <w:right w:val="none" w:sz="0" w:space="0" w:color="auto"/>
                      </w:divBdr>
                    </w:div>
                  </w:divsChild>
                </w:div>
                <w:div w:id="828904668">
                  <w:marLeft w:val="0"/>
                  <w:marRight w:val="0"/>
                  <w:marTop w:val="0"/>
                  <w:marBottom w:val="0"/>
                  <w:divBdr>
                    <w:top w:val="none" w:sz="0" w:space="0" w:color="auto"/>
                    <w:left w:val="none" w:sz="0" w:space="0" w:color="auto"/>
                    <w:bottom w:val="none" w:sz="0" w:space="0" w:color="auto"/>
                    <w:right w:val="none" w:sz="0" w:space="0" w:color="auto"/>
                  </w:divBdr>
                  <w:divsChild>
                    <w:div w:id="96953225">
                      <w:marLeft w:val="0"/>
                      <w:marRight w:val="0"/>
                      <w:marTop w:val="0"/>
                      <w:marBottom w:val="0"/>
                      <w:divBdr>
                        <w:top w:val="none" w:sz="0" w:space="0" w:color="auto"/>
                        <w:left w:val="none" w:sz="0" w:space="0" w:color="auto"/>
                        <w:bottom w:val="none" w:sz="0" w:space="0" w:color="auto"/>
                        <w:right w:val="none" w:sz="0" w:space="0" w:color="auto"/>
                      </w:divBdr>
                    </w:div>
                  </w:divsChild>
                </w:div>
                <w:div w:id="899245795">
                  <w:marLeft w:val="0"/>
                  <w:marRight w:val="0"/>
                  <w:marTop w:val="0"/>
                  <w:marBottom w:val="0"/>
                  <w:divBdr>
                    <w:top w:val="none" w:sz="0" w:space="0" w:color="auto"/>
                    <w:left w:val="none" w:sz="0" w:space="0" w:color="auto"/>
                    <w:bottom w:val="none" w:sz="0" w:space="0" w:color="auto"/>
                    <w:right w:val="none" w:sz="0" w:space="0" w:color="auto"/>
                  </w:divBdr>
                  <w:divsChild>
                    <w:div w:id="1389721847">
                      <w:marLeft w:val="0"/>
                      <w:marRight w:val="0"/>
                      <w:marTop w:val="0"/>
                      <w:marBottom w:val="0"/>
                      <w:divBdr>
                        <w:top w:val="none" w:sz="0" w:space="0" w:color="auto"/>
                        <w:left w:val="none" w:sz="0" w:space="0" w:color="auto"/>
                        <w:bottom w:val="none" w:sz="0" w:space="0" w:color="auto"/>
                        <w:right w:val="none" w:sz="0" w:space="0" w:color="auto"/>
                      </w:divBdr>
                    </w:div>
                  </w:divsChild>
                </w:div>
                <w:div w:id="903831026">
                  <w:marLeft w:val="0"/>
                  <w:marRight w:val="0"/>
                  <w:marTop w:val="0"/>
                  <w:marBottom w:val="0"/>
                  <w:divBdr>
                    <w:top w:val="none" w:sz="0" w:space="0" w:color="auto"/>
                    <w:left w:val="none" w:sz="0" w:space="0" w:color="auto"/>
                    <w:bottom w:val="none" w:sz="0" w:space="0" w:color="auto"/>
                    <w:right w:val="none" w:sz="0" w:space="0" w:color="auto"/>
                  </w:divBdr>
                  <w:divsChild>
                    <w:div w:id="849953574">
                      <w:marLeft w:val="0"/>
                      <w:marRight w:val="0"/>
                      <w:marTop w:val="0"/>
                      <w:marBottom w:val="0"/>
                      <w:divBdr>
                        <w:top w:val="none" w:sz="0" w:space="0" w:color="auto"/>
                        <w:left w:val="none" w:sz="0" w:space="0" w:color="auto"/>
                        <w:bottom w:val="none" w:sz="0" w:space="0" w:color="auto"/>
                        <w:right w:val="none" w:sz="0" w:space="0" w:color="auto"/>
                      </w:divBdr>
                    </w:div>
                  </w:divsChild>
                </w:div>
                <w:div w:id="939875261">
                  <w:marLeft w:val="0"/>
                  <w:marRight w:val="0"/>
                  <w:marTop w:val="0"/>
                  <w:marBottom w:val="0"/>
                  <w:divBdr>
                    <w:top w:val="none" w:sz="0" w:space="0" w:color="auto"/>
                    <w:left w:val="none" w:sz="0" w:space="0" w:color="auto"/>
                    <w:bottom w:val="none" w:sz="0" w:space="0" w:color="auto"/>
                    <w:right w:val="none" w:sz="0" w:space="0" w:color="auto"/>
                  </w:divBdr>
                  <w:divsChild>
                    <w:div w:id="264968425">
                      <w:marLeft w:val="0"/>
                      <w:marRight w:val="0"/>
                      <w:marTop w:val="0"/>
                      <w:marBottom w:val="0"/>
                      <w:divBdr>
                        <w:top w:val="none" w:sz="0" w:space="0" w:color="auto"/>
                        <w:left w:val="none" w:sz="0" w:space="0" w:color="auto"/>
                        <w:bottom w:val="none" w:sz="0" w:space="0" w:color="auto"/>
                        <w:right w:val="none" w:sz="0" w:space="0" w:color="auto"/>
                      </w:divBdr>
                    </w:div>
                    <w:div w:id="1863546705">
                      <w:marLeft w:val="0"/>
                      <w:marRight w:val="0"/>
                      <w:marTop w:val="0"/>
                      <w:marBottom w:val="0"/>
                      <w:divBdr>
                        <w:top w:val="none" w:sz="0" w:space="0" w:color="auto"/>
                        <w:left w:val="none" w:sz="0" w:space="0" w:color="auto"/>
                        <w:bottom w:val="none" w:sz="0" w:space="0" w:color="auto"/>
                        <w:right w:val="none" w:sz="0" w:space="0" w:color="auto"/>
                      </w:divBdr>
                    </w:div>
                  </w:divsChild>
                </w:div>
                <w:div w:id="1059791251">
                  <w:marLeft w:val="0"/>
                  <w:marRight w:val="0"/>
                  <w:marTop w:val="0"/>
                  <w:marBottom w:val="0"/>
                  <w:divBdr>
                    <w:top w:val="none" w:sz="0" w:space="0" w:color="auto"/>
                    <w:left w:val="none" w:sz="0" w:space="0" w:color="auto"/>
                    <w:bottom w:val="none" w:sz="0" w:space="0" w:color="auto"/>
                    <w:right w:val="none" w:sz="0" w:space="0" w:color="auto"/>
                  </w:divBdr>
                  <w:divsChild>
                    <w:div w:id="1105419933">
                      <w:marLeft w:val="0"/>
                      <w:marRight w:val="0"/>
                      <w:marTop w:val="0"/>
                      <w:marBottom w:val="0"/>
                      <w:divBdr>
                        <w:top w:val="none" w:sz="0" w:space="0" w:color="auto"/>
                        <w:left w:val="none" w:sz="0" w:space="0" w:color="auto"/>
                        <w:bottom w:val="none" w:sz="0" w:space="0" w:color="auto"/>
                        <w:right w:val="none" w:sz="0" w:space="0" w:color="auto"/>
                      </w:divBdr>
                    </w:div>
                  </w:divsChild>
                </w:div>
                <w:div w:id="1069618539">
                  <w:marLeft w:val="0"/>
                  <w:marRight w:val="0"/>
                  <w:marTop w:val="0"/>
                  <w:marBottom w:val="0"/>
                  <w:divBdr>
                    <w:top w:val="none" w:sz="0" w:space="0" w:color="auto"/>
                    <w:left w:val="none" w:sz="0" w:space="0" w:color="auto"/>
                    <w:bottom w:val="none" w:sz="0" w:space="0" w:color="auto"/>
                    <w:right w:val="none" w:sz="0" w:space="0" w:color="auto"/>
                  </w:divBdr>
                  <w:divsChild>
                    <w:div w:id="2070960876">
                      <w:marLeft w:val="0"/>
                      <w:marRight w:val="0"/>
                      <w:marTop w:val="0"/>
                      <w:marBottom w:val="0"/>
                      <w:divBdr>
                        <w:top w:val="none" w:sz="0" w:space="0" w:color="auto"/>
                        <w:left w:val="none" w:sz="0" w:space="0" w:color="auto"/>
                        <w:bottom w:val="none" w:sz="0" w:space="0" w:color="auto"/>
                        <w:right w:val="none" w:sz="0" w:space="0" w:color="auto"/>
                      </w:divBdr>
                    </w:div>
                  </w:divsChild>
                </w:div>
                <w:div w:id="1070928356">
                  <w:marLeft w:val="0"/>
                  <w:marRight w:val="0"/>
                  <w:marTop w:val="0"/>
                  <w:marBottom w:val="0"/>
                  <w:divBdr>
                    <w:top w:val="none" w:sz="0" w:space="0" w:color="auto"/>
                    <w:left w:val="none" w:sz="0" w:space="0" w:color="auto"/>
                    <w:bottom w:val="none" w:sz="0" w:space="0" w:color="auto"/>
                    <w:right w:val="none" w:sz="0" w:space="0" w:color="auto"/>
                  </w:divBdr>
                  <w:divsChild>
                    <w:div w:id="537209207">
                      <w:marLeft w:val="0"/>
                      <w:marRight w:val="0"/>
                      <w:marTop w:val="0"/>
                      <w:marBottom w:val="0"/>
                      <w:divBdr>
                        <w:top w:val="none" w:sz="0" w:space="0" w:color="auto"/>
                        <w:left w:val="none" w:sz="0" w:space="0" w:color="auto"/>
                        <w:bottom w:val="none" w:sz="0" w:space="0" w:color="auto"/>
                        <w:right w:val="none" w:sz="0" w:space="0" w:color="auto"/>
                      </w:divBdr>
                    </w:div>
                  </w:divsChild>
                </w:div>
                <w:div w:id="1093893147">
                  <w:marLeft w:val="0"/>
                  <w:marRight w:val="0"/>
                  <w:marTop w:val="0"/>
                  <w:marBottom w:val="0"/>
                  <w:divBdr>
                    <w:top w:val="none" w:sz="0" w:space="0" w:color="auto"/>
                    <w:left w:val="none" w:sz="0" w:space="0" w:color="auto"/>
                    <w:bottom w:val="none" w:sz="0" w:space="0" w:color="auto"/>
                    <w:right w:val="none" w:sz="0" w:space="0" w:color="auto"/>
                  </w:divBdr>
                  <w:divsChild>
                    <w:div w:id="1868981006">
                      <w:marLeft w:val="0"/>
                      <w:marRight w:val="0"/>
                      <w:marTop w:val="0"/>
                      <w:marBottom w:val="0"/>
                      <w:divBdr>
                        <w:top w:val="none" w:sz="0" w:space="0" w:color="auto"/>
                        <w:left w:val="none" w:sz="0" w:space="0" w:color="auto"/>
                        <w:bottom w:val="none" w:sz="0" w:space="0" w:color="auto"/>
                        <w:right w:val="none" w:sz="0" w:space="0" w:color="auto"/>
                      </w:divBdr>
                    </w:div>
                  </w:divsChild>
                </w:div>
                <w:div w:id="1118135250">
                  <w:marLeft w:val="0"/>
                  <w:marRight w:val="0"/>
                  <w:marTop w:val="0"/>
                  <w:marBottom w:val="0"/>
                  <w:divBdr>
                    <w:top w:val="none" w:sz="0" w:space="0" w:color="auto"/>
                    <w:left w:val="none" w:sz="0" w:space="0" w:color="auto"/>
                    <w:bottom w:val="none" w:sz="0" w:space="0" w:color="auto"/>
                    <w:right w:val="none" w:sz="0" w:space="0" w:color="auto"/>
                  </w:divBdr>
                  <w:divsChild>
                    <w:div w:id="564339025">
                      <w:marLeft w:val="0"/>
                      <w:marRight w:val="0"/>
                      <w:marTop w:val="0"/>
                      <w:marBottom w:val="0"/>
                      <w:divBdr>
                        <w:top w:val="none" w:sz="0" w:space="0" w:color="auto"/>
                        <w:left w:val="none" w:sz="0" w:space="0" w:color="auto"/>
                        <w:bottom w:val="none" w:sz="0" w:space="0" w:color="auto"/>
                        <w:right w:val="none" w:sz="0" w:space="0" w:color="auto"/>
                      </w:divBdr>
                    </w:div>
                  </w:divsChild>
                </w:div>
                <w:div w:id="1322461304">
                  <w:marLeft w:val="0"/>
                  <w:marRight w:val="0"/>
                  <w:marTop w:val="0"/>
                  <w:marBottom w:val="0"/>
                  <w:divBdr>
                    <w:top w:val="none" w:sz="0" w:space="0" w:color="auto"/>
                    <w:left w:val="none" w:sz="0" w:space="0" w:color="auto"/>
                    <w:bottom w:val="none" w:sz="0" w:space="0" w:color="auto"/>
                    <w:right w:val="none" w:sz="0" w:space="0" w:color="auto"/>
                  </w:divBdr>
                  <w:divsChild>
                    <w:div w:id="1180776764">
                      <w:marLeft w:val="0"/>
                      <w:marRight w:val="0"/>
                      <w:marTop w:val="0"/>
                      <w:marBottom w:val="0"/>
                      <w:divBdr>
                        <w:top w:val="none" w:sz="0" w:space="0" w:color="auto"/>
                        <w:left w:val="none" w:sz="0" w:space="0" w:color="auto"/>
                        <w:bottom w:val="none" w:sz="0" w:space="0" w:color="auto"/>
                        <w:right w:val="none" w:sz="0" w:space="0" w:color="auto"/>
                      </w:divBdr>
                    </w:div>
                  </w:divsChild>
                </w:div>
                <w:div w:id="1491143367">
                  <w:marLeft w:val="0"/>
                  <w:marRight w:val="0"/>
                  <w:marTop w:val="0"/>
                  <w:marBottom w:val="0"/>
                  <w:divBdr>
                    <w:top w:val="none" w:sz="0" w:space="0" w:color="auto"/>
                    <w:left w:val="none" w:sz="0" w:space="0" w:color="auto"/>
                    <w:bottom w:val="none" w:sz="0" w:space="0" w:color="auto"/>
                    <w:right w:val="none" w:sz="0" w:space="0" w:color="auto"/>
                  </w:divBdr>
                  <w:divsChild>
                    <w:div w:id="1139884726">
                      <w:marLeft w:val="0"/>
                      <w:marRight w:val="0"/>
                      <w:marTop w:val="0"/>
                      <w:marBottom w:val="0"/>
                      <w:divBdr>
                        <w:top w:val="none" w:sz="0" w:space="0" w:color="auto"/>
                        <w:left w:val="none" w:sz="0" w:space="0" w:color="auto"/>
                        <w:bottom w:val="none" w:sz="0" w:space="0" w:color="auto"/>
                        <w:right w:val="none" w:sz="0" w:space="0" w:color="auto"/>
                      </w:divBdr>
                    </w:div>
                  </w:divsChild>
                </w:div>
                <w:div w:id="1506749440">
                  <w:marLeft w:val="0"/>
                  <w:marRight w:val="0"/>
                  <w:marTop w:val="0"/>
                  <w:marBottom w:val="0"/>
                  <w:divBdr>
                    <w:top w:val="none" w:sz="0" w:space="0" w:color="auto"/>
                    <w:left w:val="none" w:sz="0" w:space="0" w:color="auto"/>
                    <w:bottom w:val="none" w:sz="0" w:space="0" w:color="auto"/>
                    <w:right w:val="none" w:sz="0" w:space="0" w:color="auto"/>
                  </w:divBdr>
                  <w:divsChild>
                    <w:div w:id="2064477714">
                      <w:marLeft w:val="0"/>
                      <w:marRight w:val="0"/>
                      <w:marTop w:val="0"/>
                      <w:marBottom w:val="0"/>
                      <w:divBdr>
                        <w:top w:val="none" w:sz="0" w:space="0" w:color="auto"/>
                        <w:left w:val="none" w:sz="0" w:space="0" w:color="auto"/>
                        <w:bottom w:val="none" w:sz="0" w:space="0" w:color="auto"/>
                        <w:right w:val="none" w:sz="0" w:space="0" w:color="auto"/>
                      </w:divBdr>
                    </w:div>
                  </w:divsChild>
                </w:div>
                <w:div w:id="1506938892">
                  <w:marLeft w:val="0"/>
                  <w:marRight w:val="0"/>
                  <w:marTop w:val="0"/>
                  <w:marBottom w:val="0"/>
                  <w:divBdr>
                    <w:top w:val="none" w:sz="0" w:space="0" w:color="auto"/>
                    <w:left w:val="none" w:sz="0" w:space="0" w:color="auto"/>
                    <w:bottom w:val="none" w:sz="0" w:space="0" w:color="auto"/>
                    <w:right w:val="none" w:sz="0" w:space="0" w:color="auto"/>
                  </w:divBdr>
                  <w:divsChild>
                    <w:div w:id="194855803">
                      <w:marLeft w:val="0"/>
                      <w:marRight w:val="0"/>
                      <w:marTop w:val="0"/>
                      <w:marBottom w:val="0"/>
                      <w:divBdr>
                        <w:top w:val="none" w:sz="0" w:space="0" w:color="auto"/>
                        <w:left w:val="none" w:sz="0" w:space="0" w:color="auto"/>
                        <w:bottom w:val="none" w:sz="0" w:space="0" w:color="auto"/>
                        <w:right w:val="none" w:sz="0" w:space="0" w:color="auto"/>
                      </w:divBdr>
                    </w:div>
                  </w:divsChild>
                </w:div>
                <w:div w:id="1510412765">
                  <w:marLeft w:val="0"/>
                  <w:marRight w:val="0"/>
                  <w:marTop w:val="0"/>
                  <w:marBottom w:val="0"/>
                  <w:divBdr>
                    <w:top w:val="none" w:sz="0" w:space="0" w:color="auto"/>
                    <w:left w:val="none" w:sz="0" w:space="0" w:color="auto"/>
                    <w:bottom w:val="none" w:sz="0" w:space="0" w:color="auto"/>
                    <w:right w:val="none" w:sz="0" w:space="0" w:color="auto"/>
                  </w:divBdr>
                  <w:divsChild>
                    <w:div w:id="1170563274">
                      <w:marLeft w:val="0"/>
                      <w:marRight w:val="0"/>
                      <w:marTop w:val="0"/>
                      <w:marBottom w:val="0"/>
                      <w:divBdr>
                        <w:top w:val="none" w:sz="0" w:space="0" w:color="auto"/>
                        <w:left w:val="none" w:sz="0" w:space="0" w:color="auto"/>
                        <w:bottom w:val="none" w:sz="0" w:space="0" w:color="auto"/>
                        <w:right w:val="none" w:sz="0" w:space="0" w:color="auto"/>
                      </w:divBdr>
                    </w:div>
                  </w:divsChild>
                </w:div>
                <w:div w:id="1521385201">
                  <w:marLeft w:val="0"/>
                  <w:marRight w:val="0"/>
                  <w:marTop w:val="0"/>
                  <w:marBottom w:val="0"/>
                  <w:divBdr>
                    <w:top w:val="none" w:sz="0" w:space="0" w:color="auto"/>
                    <w:left w:val="none" w:sz="0" w:space="0" w:color="auto"/>
                    <w:bottom w:val="none" w:sz="0" w:space="0" w:color="auto"/>
                    <w:right w:val="none" w:sz="0" w:space="0" w:color="auto"/>
                  </w:divBdr>
                  <w:divsChild>
                    <w:div w:id="1217546070">
                      <w:marLeft w:val="0"/>
                      <w:marRight w:val="0"/>
                      <w:marTop w:val="0"/>
                      <w:marBottom w:val="0"/>
                      <w:divBdr>
                        <w:top w:val="none" w:sz="0" w:space="0" w:color="auto"/>
                        <w:left w:val="none" w:sz="0" w:space="0" w:color="auto"/>
                        <w:bottom w:val="none" w:sz="0" w:space="0" w:color="auto"/>
                        <w:right w:val="none" w:sz="0" w:space="0" w:color="auto"/>
                      </w:divBdr>
                    </w:div>
                  </w:divsChild>
                </w:div>
                <w:div w:id="1656764091">
                  <w:marLeft w:val="0"/>
                  <w:marRight w:val="0"/>
                  <w:marTop w:val="0"/>
                  <w:marBottom w:val="0"/>
                  <w:divBdr>
                    <w:top w:val="none" w:sz="0" w:space="0" w:color="auto"/>
                    <w:left w:val="none" w:sz="0" w:space="0" w:color="auto"/>
                    <w:bottom w:val="none" w:sz="0" w:space="0" w:color="auto"/>
                    <w:right w:val="none" w:sz="0" w:space="0" w:color="auto"/>
                  </w:divBdr>
                  <w:divsChild>
                    <w:div w:id="1465852042">
                      <w:marLeft w:val="0"/>
                      <w:marRight w:val="0"/>
                      <w:marTop w:val="0"/>
                      <w:marBottom w:val="0"/>
                      <w:divBdr>
                        <w:top w:val="none" w:sz="0" w:space="0" w:color="auto"/>
                        <w:left w:val="none" w:sz="0" w:space="0" w:color="auto"/>
                        <w:bottom w:val="none" w:sz="0" w:space="0" w:color="auto"/>
                        <w:right w:val="none" w:sz="0" w:space="0" w:color="auto"/>
                      </w:divBdr>
                    </w:div>
                  </w:divsChild>
                </w:div>
                <w:div w:id="1846095164">
                  <w:marLeft w:val="0"/>
                  <w:marRight w:val="0"/>
                  <w:marTop w:val="0"/>
                  <w:marBottom w:val="0"/>
                  <w:divBdr>
                    <w:top w:val="none" w:sz="0" w:space="0" w:color="auto"/>
                    <w:left w:val="none" w:sz="0" w:space="0" w:color="auto"/>
                    <w:bottom w:val="none" w:sz="0" w:space="0" w:color="auto"/>
                    <w:right w:val="none" w:sz="0" w:space="0" w:color="auto"/>
                  </w:divBdr>
                  <w:divsChild>
                    <w:div w:id="398097890">
                      <w:marLeft w:val="0"/>
                      <w:marRight w:val="0"/>
                      <w:marTop w:val="0"/>
                      <w:marBottom w:val="0"/>
                      <w:divBdr>
                        <w:top w:val="none" w:sz="0" w:space="0" w:color="auto"/>
                        <w:left w:val="none" w:sz="0" w:space="0" w:color="auto"/>
                        <w:bottom w:val="none" w:sz="0" w:space="0" w:color="auto"/>
                        <w:right w:val="none" w:sz="0" w:space="0" w:color="auto"/>
                      </w:divBdr>
                    </w:div>
                  </w:divsChild>
                </w:div>
                <w:div w:id="1885021603">
                  <w:marLeft w:val="0"/>
                  <w:marRight w:val="0"/>
                  <w:marTop w:val="0"/>
                  <w:marBottom w:val="0"/>
                  <w:divBdr>
                    <w:top w:val="none" w:sz="0" w:space="0" w:color="auto"/>
                    <w:left w:val="none" w:sz="0" w:space="0" w:color="auto"/>
                    <w:bottom w:val="none" w:sz="0" w:space="0" w:color="auto"/>
                    <w:right w:val="none" w:sz="0" w:space="0" w:color="auto"/>
                  </w:divBdr>
                  <w:divsChild>
                    <w:div w:id="1647665178">
                      <w:marLeft w:val="0"/>
                      <w:marRight w:val="0"/>
                      <w:marTop w:val="0"/>
                      <w:marBottom w:val="0"/>
                      <w:divBdr>
                        <w:top w:val="none" w:sz="0" w:space="0" w:color="auto"/>
                        <w:left w:val="none" w:sz="0" w:space="0" w:color="auto"/>
                        <w:bottom w:val="none" w:sz="0" w:space="0" w:color="auto"/>
                        <w:right w:val="none" w:sz="0" w:space="0" w:color="auto"/>
                      </w:divBdr>
                    </w:div>
                    <w:div w:id="2105294601">
                      <w:marLeft w:val="0"/>
                      <w:marRight w:val="0"/>
                      <w:marTop w:val="0"/>
                      <w:marBottom w:val="0"/>
                      <w:divBdr>
                        <w:top w:val="none" w:sz="0" w:space="0" w:color="auto"/>
                        <w:left w:val="none" w:sz="0" w:space="0" w:color="auto"/>
                        <w:bottom w:val="none" w:sz="0" w:space="0" w:color="auto"/>
                        <w:right w:val="none" w:sz="0" w:space="0" w:color="auto"/>
                      </w:divBdr>
                    </w:div>
                  </w:divsChild>
                </w:div>
                <w:div w:id="1983542168">
                  <w:marLeft w:val="0"/>
                  <w:marRight w:val="0"/>
                  <w:marTop w:val="0"/>
                  <w:marBottom w:val="0"/>
                  <w:divBdr>
                    <w:top w:val="none" w:sz="0" w:space="0" w:color="auto"/>
                    <w:left w:val="none" w:sz="0" w:space="0" w:color="auto"/>
                    <w:bottom w:val="none" w:sz="0" w:space="0" w:color="auto"/>
                    <w:right w:val="none" w:sz="0" w:space="0" w:color="auto"/>
                  </w:divBdr>
                  <w:divsChild>
                    <w:div w:id="1028870479">
                      <w:marLeft w:val="0"/>
                      <w:marRight w:val="0"/>
                      <w:marTop w:val="0"/>
                      <w:marBottom w:val="0"/>
                      <w:divBdr>
                        <w:top w:val="none" w:sz="0" w:space="0" w:color="auto"/>
                        <w:left w:val="none" w:sz="0" w:space="0" w:color="auto"/>
                        <w:bottom w:val="none" w:sz="0" w:space="0" w:color="auto"/>
                        <w:right w:val="none" w:sz="0" w:space="0" w:color="auto"/>
                      </w:divBdr>
                    </w:div>
                  </w:divsChild>
                </w:div>
                <w:div w:id="1992245918">
                  <w:marLeft w:val="0"/>
                  <w:marRight w:val="0"/>
                  <w:marTop w:val="0"/>
                  <w:marBottom w:val="0"/>
                  <w:divBdr>
                    <w:top w:val="none" w:sz="0" w:space="0" w:color="auto"/>
                    <w:left w:val="none" w:sz="0" w:space="0" w:color="auto"/>
                    <w:bottom w:val="none" w:sz="0" w:space="0" w:color="auto"/>
                    <w:right w:val="none" w:sz="0" w:space="0" w:color="auto"/>
                  </w:divBdr>
                  <w:divsChild>
                    <w:div w:id="974867087">
                      <w:marLeft w:val="0"/>
                      <w:marRight w:val="0"/>
                      <w:marTop w:val="0"/>
                      <w:marBottom w:val="0"/>
                      <w:divBdr>
                        <w:top w:val="none" w:sz="0" w:space="0" w:color="auto"/>
                        <w:left w:val="none" w:sz="0" w:space="0" w:color="auto"/>
                        <w:bottom w:val="none" w:sz="0" w:space="0" w:color="auto"/>
                        <w:right w:val="none" w:sz="0" w:space="0" w:color="auto"/>
                      </w:divBdr>
                    </w:div>
                  </w:divsChild>
                </w:div>
                <w:div w:id="1994795048">
                  <w:marLeft w:val="0"/>
                  <w:marRight w:val="0"/>
                  <w:marTop w:val="0"/>
                  <w:marBottom w:val="0"/>
                  <w:divBdr>
                    <w:top w:val="none" w:sz="0" w:space="0" w:color="auto"/>
                    <w:left w:val="none" w:sz="0" w:space="0" w:color="auto"/>
                    <w:bottom w:val="none" w:sz="0" w:space="0" w:color="auto"/>
                    <w:right w:val="none" w:sz="0" w:space="0" w:color="auto"/>
                  </w:divBdr>
                  <w:divsChild>
                    <w:div w:id="433524540">
                      <w:marLeft w:val="0"/>
                      <w:marRight w:val="0"/>
                      <w:marTop w:val="0"/>
                      <w:marBottom w:val="0"/>
                      <w:divBdr>
                        <w:top w:val="none" w:sz="0" w:space="0" w:color="auto"/>
                        <w:left w:val="none" w:sz="0" w:space="0" w:color="auto"/>
                        <w:bottom w:val="none" w:sz="0" w:space="0" w:color="auto"/>
                        <w:right w:val="none" w:sz="0" w:space="0" w:color="auto"/>
                      </w:divBdr>
                    </w:div>
                  </w:divsChild>
                </w:div>
                <w:div w:id="1994990451">
                  <w:marLeft w:val="0"/>
                  <w:marRight w:val="0"/>
                  <w:marTop w:val="0"/>
                  <w:marBottom w:val="0"/>
                  <w:divBdr>
                    <w:top w:val="none" w:sz="0" w:space="0" w:color="auto"/>
                    <w:left w:val="none" w:sz="0" w:space="0" w:color="auto"/>
                    <w:bottom w:val="none" w:sz="0" w:space="0" w:color="auto"/>
                    <w:right w:val="none" w:sz="0" w:space="0" w:color="auto"/>
                  </w:divBdr>
                  <w:divsChild>
                    <w:div w:id="96026379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430538687">
          <w:marLeft w:val="0"/>
          <w:marRight w:val="0"/>
          <w:marTop w:val="0"/>
          <w:marBottom w:val="0"/>
          <w:divBdr>
            <w:top w:val="none" w:sz="0" w:space="0" w:color="auto"/>
            <w:left w:val="none" w:sz="0" w:space="0" w:color="auto"/>
            <w:bottom w:val="none" w:sz="0" w:space="0" w:color="auto"/>
            <w:right w:val="none" w:sz="0" w:space="0" w:color="auto"/>
          </w:divBdr>
        </w:div>
        <w:div w:id="1570844359">
          <w:marLeft w:val="0"/>
          <w:marRight w:val="0"/>
          <w:marTop w:val="0"/>
          <w:marBottom w:val="0"/>
          <w:divBdr>
            <w:top w:val="none" w:sz="0" w:space="0" w:color="auto"/>
            <w:left w:val="none" w:sz="0" w:space="0" w:color="auto"/>
            <w:bottom w:val="none" w:sz="0" w:space="0" w:color="auto"/>
            <w:right w:val="none" w:sz="0" w:space="0" w:color="auto"/>
          </w:divBdr>
          <w:divsChild>
            <w:div w:id="34695452">
              <w:marLeft w:val="0"/>
              <w:marRight w:val="0"/>
              <w:marTop w:val="0"/>
              <w:marBottom w:val="0"/>
              <w:divBdr>
                <w:top w:val="none" w:sz="0" w:space="0" w:color="auto"/>
                <w:left w:val="none" w:sz="0" w:space="0" w:color="auto"/>
                <w:bottom w:val="none" w:sz="0" w:space="0" w:color="auto"/>
                <w:right w:val="none" w:sz="0" w:space="0" w:color="auto"/>
              </w:divBdr>
            </w:div>
            <w:div w:id="211845036">
              <w:marLeft w:val="0"/>
              <w:marRight w:val="0"/>
              <w:marTop w:val="0"/>
              <w:marBottom w:val="0"/>
              <w:divBdr>
                <w:top w:val="none" w:sz="0" w:space="0" w:color="auto"/>
                <w:left w:val="none" w:sz="0" w:space="0" w:color="auto"/>
                <w:bottom w:val="none" w:sz="0" w:space="0" w:color="auto"/>
                <w:right w:val="none" w:sz="0" w:space="0" w:color="auto"/>
              </w:divBdr>
            </w:div>
            <w:div w:id="333342830">
              <w:marLeft w:val="0"/>
              <w:marRight w:val="0"/>
              <w:marTop w:val="0"/>
              <w:marBottom w:val="0"/>
              <w:divBdr>
                <w:top w:val="none" w:sz="0" w:space="0" w:color="auto"/>
                <w:left w:val="none" w:sz="0" w:space="0" w:color="auto"/>
                <w:bottom w:val="none" w:sz="0" w:space="0" w:color="auto"/>
                <w:right w:val="none" w:sz="0" w:space="0" w:color="auto"/>
              </w:divBdr>
            </w:div>
            <w:div w:id="960066601">
              <w:marLeft w:val="0"/>
              <w:marRight w:val="0"/>
              <w:marTop w:val="0"/>
              <w:marBottom w:val="0"/>
              <w:divBdr>
                <w:top w:val="none" w:sz="0" w:space="0" w:color="auto"/>
                <w:left w:val="none" w:sz="0" w:space="0" w:color="auto"/>
                <w:bottom w:val="none" w:sz="0" w:space="0" w:color="auto"/>
                <w:right w:val="none" w:sz="0" w:space="0" w:color="auto"/>
              </w:divBdr>
            </w:div>
            <w:div w:id="1027021694">
              <w:marLeft w:val="0"/>
              <w:marRight w:val="0"/>
              <w:marTop w:val="0"/>
              <w:marBottom w:val="0"/>
              <w:divBdr>
                <w:top w:val="none" w:sz="0" w:space="0" w:color="auto"/>
                <w:left w:val="none" w:sz="0" w:space="0" w:color="auto"/>
                <w:bottom w:val="none" w:sz="0" w:space="0" w:color="auto"/>
                <w:right w:val="none" w:sz="0" w:space="0" w:color="auto"/>
              </w:divBdr>
            </w:div>
            <w:div w:id="1236891826">
              <w:marLeft w:val="0"/>
              <w:marRight w:val="0"/>
              <w:marTop w:val="0"/>
              <w:marBottom w:val="0"/>
              <w:divBdr>
                <w:top w:val="none" w:sz="0" w:space="0" w:color="auto"/>
                <w:left w:val="none" w:sz="0" w:space="0" w:color="auto"/>
                <w:bottom w:val="none" w:sz="0" w:space="0" w:color="auto"/>
                <w:right w:val="none" w:sz="0" w:space="0" w:color="auto"/>
              </w:divBdr>
            </w:div>
            <w:div w:id="1734428468">
              <w:marLeft w:val="0"/>
              <w:marRight w:val="0"/>
              <w:marTop w:val="0"/>
              <w:marBottom w:val="0"/>
              <w:divBdr>
                <w:top w:val="none" w:sz="0" w:space="0" w:color="auto"/>
                <w:left w:val="none" w:sz="0" w:space="0" w:color="auto"/>
                <w:bottom w:val="none" w:sz="0" w:space="0" w:color="auto"/>
                <w:right w:val="none" w:sz="0" w:space="0" w:color="auto"/>
              </w:divBdr>
            </w:div>
            <w:div w:id="1879004612">
              <w:marLeft w:val="0"/>
              <w:marRight w:val="0"/>
              <w:marTop w:val="0"/>
              <w:marBottom w:val="0"/>
              <w:divBdr>
                <w:top w:val="none" w:sz="0" w:space="0" w:color="auto"/>
                <w:left w:val="none" w:sz="0" w:space="0" w:color="auto"/>
                <w:bottom w:val="none" w:sz="0" w:space="0" w:color="auto"/>
                <w:right w:val="none" w:sz="0" w:space="0" w:color="auto"/>
              </w:divBdr>
            </w:div>
            <w:div w:id="2117820009">
              <w:marLeft w:val="0"/>
              <w:marRight w:val="0"/>
              <w:marTop w:val="0"/>
              <w:marBottom w:val="0"/>
              <w:divBdr>
                <w:top w:val="none" w:sz="0" w:space="0" w:color="auto"/>
                <w:left w:val="none" w:sz="0" w:space="0" w:color="auto"/>
                <w:bottom w:val="none" w:sz="0" w:space="0" w:color="auto"/>
                <w:right w:val="none" w:sz="0" w:space="0" w:color="auto"/>
              </w:divBdr>
            </w:div>
          </w:divsChild>
        </w:div>
        <w:div w:id="1599753271">
          <w:marLeft w:val="0"/>
          <w:marRight w:val="0"/>
          <w:marTop w:val="0"/>
          <w:marBottom w:val="0"/>
          <w:divBdr>
            <w:top w:val="none" w:sz="0" w:space="0" w:color="auto"/>
            <w:left w:val="none" w:sz="0" w:space="0" w:color="auto"/>
            <w:bottom w:val="none" w:sz="0" w:space="0" w:color="auto"/>
            <w:right w:val="none" w:sz="0" w:space="0" w:color="auto"/>
          </w:divBdr>
        </w:div>
        <w:div w:id="1633561390">
          <w:marLeft w:val="0"/>
          <w:marRight w:val="0"/>
          <w:marTop w:val="0"/>
          <w:marBottom w:val="0"/>
          <w:divBdr>
            <w:top w:val="none" w:sz="0" w:space="0" w:color="auto"/>
            <w:left w:val="none" w:sz="0" w:space="0" w:color="auto"/>
            <w:bottom w:val="none" w:sz="0" w:space="0" w:color="auto"/>
            <w:right w:val="none" w:sz="0" w:space="0" w:color="auto"/>
          </w:divBdr>
        </w:div>
        <w:div w:id="1671785838">
          <w:marLeft w:val="0"/>
          <w:marRight w:val="0"/>
          <w:marTop w:val="0"/>
          <w:marBottom w:val="0"/>
          <w:divBdr>
            <w:top w:val="none" w:sz="0" w:space="0" w:color="auto"/>
            <w:left w:val="none" w:sz="0" w:space="0" w:color="auto"/>
            <w:bottom w:val="none" w:sz="0" w:space="0" w:color="auto"/>
            <w:right w:val="none" w:sz="0" w:space="0" w:color="auto"/>
          </w:divBdr>
        </w:div>
        <w:div w:id="1712800981">
          <w:marLeft w:val="0"/>
          <w:marRight w:val="0"/>
          <w:marTop w:val="0"/>
          <w:marBottom w:val="0"/>
          <w:divBdr>
            <w:top w:val="none" w:sz="0" w:space="0" w:color="auto"/>
            <w:left w:val="none" w:sz="0" w:space="0" w:color="auto"/>
            <w:bottom w:val="none" w:sz="0" w:space="0" w:color="auto"/>
            <w:right w:val="none" w:sz="0" w:space="0" w:color="auto"/>
          </w:divBdr>
        </w:div>
        <w:div w:id="1713925058">
          <w:marLeft w:val="0"/>
          <w:marRight w:val="0"/>
          <w:marTop w:val="0"/>
          <w:marBottom w:val="0"/>
          <w:divBdr>
            <w:top w:val="none" w:sz="0" w:space="0" w:color="auto"/>
            <w:left w:val="none" w:sz="0" w:space="0" w:color="auto"/>
            <w:bottom w:val="none" w:sz="0" w:space="0" w:color="auto"/>
            <w:right w:val="none" w:sz="0" w:space="0" w:color="auto"/>
          </w:divBdr>
        </w:div>
        <w:div w:id="1766803119">
          <w:marLeft w:val="0"/>
          <w:marRight w:val="0"/>
          <w:marTop w:val="0"/>
          <w:marBottom w:val="0"/>
          <w:divBdr>
            <w:top w:val="none" w:sz="0" w:space="0" w:color="auto"/>
            <w:left w:val="none" w:sz="0" w:space="0" w:color="auto"/>
            <w:bottom w:val="none" w:sz="0" w:space="0" w:color="auto"/>
            <w:right w:val="none" w:sz="0" w:space="0" w:color="auto"/>
          </w:divBdr>
          <w:divsChild>
            <w:div w:id="1366102720">
              <w:marLeft w:val="0"/>
              <w:marRight w:val="0"/>
              <w:marTop w:val="30"/>
              <w:marBottom w:val="30"/>
              <w:divBdr>
                <w:top w:val="none" w:sz="0" w:space="0" w:color="auto"/>
                <w:left w:val="none" w:sz="0" w:space="0" w:color="auto"/>
                <w:bottom w:val="none" w:sz="0" w:space="0" w:color="auto"/>
                <w:right w:val="none" w:sz="0" w:space="0" w:color="auto"/>
              </w:divBdr>
              <w:divsChild>
                <w:div w:id="742215214">
                  <w:marLeft w:val="0"/>
                  <w:marRight w:val="0"/>
                  <w:marTop w:val="0"/>
                  <w:marBottom w:val="0"/>
                  <w:divBdr>
                    <w:top w:val="none" w:sz="0" w:space="0" w:color="auto"/>
                    <w:left w:val="none" w:sz="0" w:space="0" w:color="auto"/>
                    <w:bottom w:val="none" w:sz="0" w:space="0" w:color="auto"/>
                    <w:right w:val="none" w:sz="0" w:space="0" w:color="auto"/>
                  </w:divBdr>
                  <w:divsChild>
                    <w:div w:id="461003640">
                      <w:marLeft w:val="0"/>
                      <w:marRight w:val="0"/>
                      <w:marTop w:val="0"/>
                      <w:marBottom w:val="0"/>
                      <w:divBdr>
                        <w:top w:val="none" w:sz="0" w:space="0" w:color="auto"/>
                        <w:left w:val="none" w:sz="0" w:space="0" w:color="auto"/>
                        <w:bottom w:val="none" w:sz="0" w:space="0" w:color="auto"/>
                        <w:right w:val="none" w:sz="0" w:space="0" w:color="auto"/>
                      </w:divBdr>
                    </w:div>
                  </w:divsChild>
                </w:div>
                <w:div w:id="807361778">
                  <w:marLeft w:val="0"/>
                  <w:marRight w:val="0"/>
                  <w:marTop w:val="0"/>
                  <w:marBottom w:val="0"/>
                  <w:divBdr>
                    <w:top w:val="none" w:sz="0" w:space="0" w:color="auto"/>
                    <w:left w:val="none" w:sz="0" w:space="0" w:color="auto"/>
                    <w:bottom w:val="none" w:sz="0" w:space="0" w:color="auto"/>
                    <w:right w:val="none" w:sz="0" w:space="0" w:color="auto"/>
                  </w:divBdr>
                  <w:divsChild>
                    <w:div w:id="1562205335">
                      <w:marLeft w:val="0"/>
                      <w:marRight w:val="0"/>
                      <w:marTop w:val="0"/>
                      <w:marBottom w:val="0"/>
                      <w:divBdr>
                        <w:top w:val="none" w:sz="0" w:space="0" w:color="auto"/>
                        <w:left w:val="none" w:sz="0" w:space="0" w:color="auto"/>
                        <w:bottom w:val="none" w:sz="0" w:space="0" w:color="auto"/>
                        <w:right w:val="none" w:sz="0" w:space="0" w:color="auto"/>
                      </w:divBdr>
                    </w:div>
                  </w:divsChild>
                </w:div>
                <w:div w:id="1903516239">
                  <w:marLeft w:val="0"/>
                  <w:marRight w:val="0"/>
                  <w:marTop w:val="0"/>
                  <w:marBottom w:val="0"/>
                  <w:divBdr>
                    <w:top w:val="none" w:sz="0" w:space="0" w:color="auto"/>
                    <w:left w:val="none" w:sz="0" w:space="0" w:color="auto"/>
                    <w:bottom w:val="none" w:sz="0" w:space="0" w:color="auto"/>
                    <w:right w:val="none" w:sz="0" w:space="0" w:color="auto"/>
                  </w:divBdr>
                  <w:divsChild>
                    <w:div w:id="155473375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790389261">
          <w:marLeft w:val="0"/>
          <w:marRight w:val="0"/>
          <w:marTop w:val="0"/>
          <w:marBottom w:val="0"/>
          <w:divBdr>
            <w:top w:val="none" w:sz="0" w:space="0" w:color="auto"/>
            <w:left w:val="none" w:sz="0" w:space="0" w:color="auto"/>
            <w:bottom w:val="none" w:sz="0" w:space="0" w:color="auto"/>
            <w:right w:val="none" w:sz="0" w:space="0" w:color="auto"/>
          </w:divBdr>
          <w:divsChild>
            <w:div w:id="575818710">
              <w:marLeft w:val="0"/>
              <w:marRight w:val="0"/>
              <w:marTop w:val="30"/>
              <w:marBottom w:val="30"/>
              <w:divBdr>
                <w:top w:val="none" w:sz="0" w:space="0" w:color="auto"/>
                <w:left w:val="none" w:sz="0" w:space="0" w:color="auto"/>
                <w:bottom w:val="none" w:sz="0" w:space="0" w:color="auto"/>
                <w:right w:val="none" w:sz="0" w:space="0" w:color="auto"/>
              </w:divBdr>
              <w:divsChild>
                <w:div w:id="202182323">
                  <w:marLeft w:val="0"/>
                  <w:marRight w:val="0"/>
                  <w:marTop w:val="0"/>
                  <w:marBottom w:val="0"/>
                  <w:divBdr>
                    <w:top w:val="none" w:sz="0" w:space="0" w:color="auto"/>
                    <w:left w:val="none" w:sz="0" w:space="0" w:color="auto"/>
                    <w:bottom w:val="none" w:sz="0" w:space="0" w:color="auto"/>
                    <w:right w:val="none" w:sz="0" w:space="0" w:color="auto"/>
                  </w:divBdr>
                  <w:divsChild>
                    <w:div w:id="1544949197">
                      <w:marLeft w:val="0"/>
                      <w:marRight w:val="0"/>
                      <w:marTop w:val="0"/>
                      <w:marBottom w:val="0"/>
                      <w:divBdr>
                        <w:top w:val="none" w:sz="0" w:space="0" w:color="auto"/>
                        <w:left w:val="none" w:sz="0" w:space="0" w:color="auto"/>
                        <w:bottom w:val="none" w:sz="0" w:space="0" w:color="auto"/>
                        <w:right w:val="none" w:sz="0" w:space="0" w:color="auto"/>
                      </w:divBdr>
                    </w:div>
                  </w:divsChild>
                </w:div>
                <w:div w:id="252397780">
                  <w:marLeft w:val="0"/>
                  <w:marRight w:val="0"/>
                  <w:marTop w:val="0"/>
                  <w:marBottom w:val="0"/>
                  <w:divBdr>
                    <w:top w:val="none" w:sz="0" w:space="0" w:color="auto"/>
                    <w:left w:val="none" w:sz="0" w:space="0" w:color="auto"/>
                    <w:bottom w:val="none" w:sz="0" w:space="0" w:color="auto"/>
                    <w:right w:val="none" w:sz="0" w:space="0" w:color="auto"/>
                  </w:divBdr>
                  <w:divsChild>
                    <w:div w:id="1998924440">
                      <w:marLeft w:val="0"/>
                      <w:marRight w:val="0"/>
                      <w:marTop w:val="0"/>
                      <w:marBottom w:val="0"/>
                      <w:divBdr>
                        <w:top w:val="none" w:sz="0" w:space="0" w:color="auto"/>
                        <w:left w:val="none" w:sz="0" w:space="0" w:color="auto"/>
                        <w:bottom w:val="none" w:sz="0" w:space="0" w:color="auto"/>
                        <w:right w:val="none" w:sz="0" w:space="0" w:color="auto"/>
                      </w:divBdr>
                    </w:div>
                  </w:divsChild>
                </w:div>
                <w:div w:id="290865019">
                  <w:marLeft w:val="0"/>
                  <w:marRight w:val="0"/>
                  <w:marTop w:val="0"/>
                  <w:marBottom w:val="0"/>
                  <w:divBdr>
                    <w:top w:val="none" w:sz="0" w:space="0" w:color="auto"/>
                    <w:left w:val="none" w:sz="0" w:space="0" w:color="auto"/>
                    <w:bottom w:val="none" w:sz="0" w:space="0" w:color="auto"/>
                    <w:right w:val="none" w:sz="0" w:space="0" w:color="auto"/>
                  </w:divBdr>
                  <w:divsChild>
                    <w:div w:id="1517188875">
                      <w:marLeft w:val="0"/>
                      <w:marRight w:val="0"/>
                      <w:marTop w:val="0"/>
                      <w:marBottom w:val="0"/>
                      <w:divBdr>
                        <w:top w:val="none" w:sz="0" w:space="0" w:color="auto"/>
                        <w:left w:val="none" w:sz="0" w:space="0" w:color="auto"/>
                        <w:bottom w:val="none" w:sz="0" w:space="0" w:color="auto"/>
                        <w:right w:val="none" w:sz="0" w:space="0" w:color="auto"/>
                      </w:divBdr>
                    </w:div>
                  </w:divsChild>
                </w:div>
                <w:div w:id="350686243">
                  <w:marLeft w:val="0"/>
                  <w:marRight w:val="0"/>
                  <w:marTop w:val="0"/>
                  <w:marBottom w:val="0"/>
                  <w:divBdr>
                    <w:top w:val="none" w:sz="0" w:space="0" w:color="auto"/>
                    <w:left w:val="none" w:sz="0" w:space="0" w:color="auto"/>
                    <w:bottom w:val="none" w:sz="0" w:space="0" w:color="auto"/>
                    <w:right w:val="none" w:sz="0" w:space="0" w:color="auto"/>
                  </w:divBdr>
                  <w:divsChild>
                    <w:div w:id="869151443">
                      <w:marLeft w:val="0"/>
                      <w:marRight w:val="0"/>
                      <w:marTop w:val="0"/>
                      <w:marBottom w:val="0"/>
                      <w:divBdr>
                        <w:top w:val="none" w:sz="0" w:space="0" w:color="auto"/>
                        <w:left w:val="none" w:sz="0" w:space="0" w:color="auto"/>
                        <w:bottom w:val="none" w:sz="0" w:space="0" w:color="auto"/>
                        <w:right w:val="none" w:sz="0" w:space="0" w:color="auto"/>
                      </w:divBdr>
                    </w:div>
                    <w:div w:id="1596743420">
                      <w:marLeft w:val="0"/>
                      <w:marRight w:val="0"/>
                      <w:marTop w:val="0"/>
                      <w:marBottom w:val="0"/>
                      <w:divBdr>
                        <w:top w:val="none" w:sz="0" w:space="0" w:color="auto"/>
                        <w:left w:val="none" w:sz="0" w:space="0" w:color="auto"/>
                        <w:bottom w:val="none" w:sz="0" w:space="0" w:color="auto"/>
                        <w:right w:val="none" w:sz="0" w:space="0" w:color="auto"/>
                      </w:divBdr>
                    </w:div>
                  </w:divsChild>
                </w:div>
                <w:div w:id="434600604">
                  <w:marLeft w:val="0"/>
                  <w:marRight w:val="0"/>
                  <w:marTop w:val="0"/>
                  <w:marBottom w:val="0"/>
                  <w:divBdr>
                    <w:top w:val="none" w:sz="0" w:space="0" w:color="auto"/>
                    <w:left w:val="none" w:sz="0" w:space="0" w:color="auto"/>
                    <w:bottom w:val="none" w:sz="0" w:space="0" w:color="auto"/>
                    <w:right w:val="none" w:sz="0" w:space="0" w:color="auto"/>
                  </w:divBdr>
                  <w:divsChild>
                    <w:div w:id="595136177">
                      <w:marLeft w:val="0"/>
                      <w:marRight w:val="0"/>
                      <w:marTop w:val="0"/>
                      <w:marBottom w:val="0"/>
                      <w:divBdr>
                        <w:top w:val="none" w:sz="0" w:space="0" w:color="auto"/>
                        <w:left w:val="none" w:sz="0" w:space="0" w:color="auto"/>
                        <w:bottom w:val="none" w:sz="0" w:space="0" w:color="auto"/>
                        <w:right w:val="none" w:sz="0" w:space="0" w:color="auto"/>
                      </w:divBdr>
                    </w:div>
                  </w:divsChild>
                </w:div>
                <w:div w:id="601257999">
                  <w:marLeft w:val="0"/>
                  <w:marRight w:val="0"/>
                  <w:marTop w:val="0"/>
                  <w:marBottom w:val="0"/>
                  <w:divBdr>
                    <w:top w:val="none" w:sz="0" w:space="0" w:color="auto"/>
                    <w:left w:val="none" w:sz="0" w:space="0" w:color="auto"/>
                    <w:bottom w:val="none" w:sz="0" w:space="0" w:color="auto"/>
                    <w:right w:val="none" w:sz="0" w:space="0" w:color="auto"/>
                  </w:divBdr>
                  <w:divsChild>
                    <w:div w:id="542013609">
                      <w:marLeft w:val="0"/>
                      <w:marRight w:val="0"/>
                      <w:marTop w:val="0"/>
                      <w:marBottom w:val="0"/>
                      <w:divBdr>
                        <w:top w:val="none" w:sz="0" w:space="0" w:color="auto"/>
                        <w:left w:val="none" w:sz="0" w:space="0" w:color="auto"/>
                        <w:bottom w:val="none" w:sz="0" w:space="0" w:color="auto"/>
                        <w:right w:val="none" w:sz="0" w:space="0" w:color="auto"/>
                      </w:divBdr>
                    </w:div>
                  </w:divsChild>
                </w:div>
                <w:div w:id="623007086">
                  <w:marLeft w:val="0"/>
                  <w:marRight w:val="0"/>
                  <w:marTop w:val="0"/>
                  <w:marBottom w:val="0"/>
                  <w:divBdr>
                    <w:top w:val="none" w:sz="0" w:space="0" w:color="auto"/>
                    <w:left w:val="none" w:sz="0" w:space="0" w:color="auto"/>
                    <w:bottom w:val="none" w:sz="0" w:space="0" w:color="auto"/>
                    <w:right w:val="none" w:sz="0" w:space="0" w:color="auto"/>
                  </w:divBdr>
                  <w:divsChild>
                    <w:div w:id="822234669">
                      <w:marLeft w:val="0"/>
                      <w:marRight w:val="0"/>
                      <w:marTop w:val="0"/>
                      <w:marBottom w:val="0"/>
                      <w:divBdr>
                        <w:top w:val="none" w:sz="0" w:space="0" w:color="auto"/>
                        <w:left w:val="none" w:sz="0" w:space="0" w:color="auto"/>
                        <w:bottom w:val="none" w:sz="0" w:space="0" w:color="auto"/>
                        <w:right w:val="none" w:sz="0" w:space="0" w:color="auto"/>
                      </w:divBdr>
                    </w:div>
                  </w:divsChild>
                </w:div>
                <w:div w:id="659624877">
                  <w:marLeft w:val="0"/>
                  <w:marRight w:val="0"/>
                  <w:marTop w:val="0"/>
                  <w:marBottom w:val="0"/>
                  <w:divBdr>
                    <w:top w:val="none" w:sz="0" w:space="0" w:color="auto"/>
                    <w:left w:val="none" w:sz="0" w:space="0" w:color="auto"/>
                    <w:bottom w:val="none" w:sz="0" w:space="0" w:color="auto"/>
                    <w:right w:val="none" w:sz="0" w:space="0" w:color="auto"/>
                  </w:divBdr>
                  <w:divsChild>
                    <w:div w:id="1299913237">
                      <w:marLeft w:val="0"/>
                      <w:marRight w:val="0"/>
                      <w:marTop w:val="0"/>
                      <w:marBottom w:val="0"/>
                      <w:divBdr>
                        <w:top w:val="none" w:sz="0" w:space="0" w:color="auto"/>
                        <w:left w:val="none" w:sz="0" w:space="0" w:color="auto"/>
                        <w:bottom w:val="none" w:sz="0" w:space="0" w:color="auto"/>
                        <w:right w:val="none" w:sz="0" w:space="0" w:color="auto"/>
                      </w:divBdr>
                    </w:div>
                  </w:divsChild>
                </w:div>
                <w:div w:id="905602664">
                  <w:marLeft w:val="0"/>
                  <w:marRight w:val="0"/>
                  <w:marTop w:val="0"/>
                  <w:marBottom w:val="0"/>
                  <w:divBdr>
                    <w:top w:val="none" w:sz="0" w:space="0" w:color="auto"/>
                    <w:left w:val="none" w:sz="0" w:space="0" w:color="auto"/>
                    <w:bottom w:val="none" w:sz="0" w:space="0" w:color="auto"/>
                    <w:right w:val="none" w:sz="0" w:space="0" w:color="auto"/>
                  </w:divBdr>
                  <w:divsChild>
                    <w:div w:id="1602713183">
                      <w:marLeft w:val="0"/>
                      <w:marRight w:val="0"/>
                      <w:marTop w:val="0"/>
                      <w:marBottom w:val="0"/>
                      <w:divBdr>
                        <w:top w:val="none" w:sz="0" w:space="0" w:color="auto"/>
                        <w:left w:val="none" w:sz="0" w:space="0" w:color="auto"/>
                        <w:bottom w:val="none" w:sz="0" w:space="0" w:color="auto"/>
                        <w:right w:val="none" w:sz="0" w:space="0" w:color="auto"/>
                      </w:divBdr>
                    </w:div>
                  </w:divsChild>
                </w:div>
                <w:div w:id="931473372">
                  <w:marLeft w:val="0"/>
                  <w:marRight w:val="0"/>
                  <w:marTop w:val="0"/>
                  <w:marBottom w:val="0"/>
                  <w:divBdr>
                    <w:top w:val="none" w:sz="0" w:space="0" w:color="auto"/>
                    <w:left w:val="none" w:sz="0" w:space="0" w:color="auto"/>
                    <w:bottom w:val="none" w:sz="0" w:space="0" w:color="auto"/>
                    <w:right w:val="none" w:sz="0" w:space="0" w:color="auto"/>
                  </w:divBdr>
                  <w:divsChild>
                    <w:div w:id="562062157">
                      <w:marLeft w:val="0"/>
                      <w:marRight w:val="0"/>
                      <w:marTop w:val="0"/>
                      <w:marBottom w:val="0"/>
                      <w:divBdr>
                        <w:top w:val="none" w:sz="0" w:space="0" w:color="auto"/>
                        <w:left w:val="none" w:sz="0" w:space="0" w:color="auto"/>
                        <w:bottom w:val="none" w:sz="0" w:space="0" w:color="auto"/>
                        <w:right w:val="none" w:sz="0" w:space="0" w:color="auto"/>
                      </w:divBdr>
                    </w:div>
                  </w:divsChild>
                </w:div>
                <w:div w:id="955671778">
                  <w:marLeft w:val="0"/>
                  <w:marRight w:val="0"/>
                  <w:marTop w:val="0"/>
                  <w:marBottom w:val="0"/>
                  <w:divBdr>
                    <w:top w:val="none" w:sz="0" w:space="0" w:color="auto"/>
                    <w:left w:val="none" w:sz="0" w:space="0" w:color="auto"/>
                    <w:bottom w:val="none" w:sz="0" w:space="0" w:color="auto"/>
                    <w:right w:val="none" w:sz="0" w:space="0" w:color="auto"/>
                  </w:divBdr>
                  <w:divsChild>
                    <w:div w:id="1474635076">
                      <w:marLeft w:val="0"/>
                      <w:marRight w:val="0"/>
                      <w:marTop w:val="0"/>
                      <w:marBottom w:val="0"/>
                      <w:divBdr>
                        <w:top w:val="none" w:sz="0" w:space="0" w:color="auto"/>
                        <w:left w:val="none" w:sz="0" w:space="0" w:color="auto"/>
                        <w:bottom w:val="none" w:sz="0" w:space="0" w:color="auto"/>
                        <w:right w:val="none" w:sz="0" w:space="0" w:color="auto"/>
                      </w:divBdr>
                    </w:div>
                  </w:divsChild>
                </w:div>
                <w:div w:id="1072627916">
                  <w:marLeft w:val="0"/>
                  <w:marRight w:val="0"/>
                  <w:marTop w:val="0"/>
                  <w:marBottom w:val="0"/>
                  <w:divBdr>
                    <w:top w:val="none" w:sz="0" w:space="0" w:color="auto"/>
                    <w:left w:val="none" w:sz="0" w:space="0" w:color="auto"/>
                    <w:bottom w:val="none" w:sz="0" w:space="0" w:color="auto"/>
                    <w:right w:val="none" w:sz="0" w:space="0" w:color="auto"/>
                  </w:divBdr>
                  <w:divsChild>
                    <w:div w:id="1009528817">
                      <w:marLeft w:val="0"/>
                      <w:marRight w:val="0"/>
                      <w:marTop w:val="0"/>
                      <w:marBottom w:val="0"/>
                      <w:divBdr>
                        <w:top w:val="none" w:sz="0" w:space="0" w:color="auto"/>
                        <w:left w:val="none" w:sz="0" w:space="0" w:color="auto"/>
                        <w:bottom w:val="none" w:sz="0" w:space="0" w:color="auto"/>
                        <w:right w:val="none" w:sz="0" w:space="0" w:color="auto"/>
                      </w:divBdr>
                    </w:div>
                  </w:divsChild>
                </w:div>
                <w:div w:id="1146051472">
                  <w:marLeft w:val="0"/>
                  <w:marRight w:val="0"/>
                  <w:marTop w:val="0"/>
                  <w:marBottom w:val="0"/>
                  <w:divBdr>
                    <w:top w:val="none" w:sz="0" w:space="0" w:color="auto"/>
                    <w:left w:val="none" w:sz="0" w:space="0" w:color="auto"/>
                    <w:bottom w:val="none" w:sz="0" w:space="0" w:color="auto"/>
                    <w:right w:val="none" w:sz="0" w:space="0" w:color="auto"/>
                  </w:divBdr>
                  <w:divsChild>
                    <w:div w:id="448358142">
                      <w:marLeft w:val="0"/>
                      <w:marRight w:val="0"/>
                      <w:marTop w:val="0"/>
                      <w:marBottom w:val="0"/>
                      <w:divBdr>
                        <w:top w:val="none" w:sz="0" w:space="0" w:color="auto"/>
                        <w:left w:val="none" w:sz="0" w:space="0" w:color="auto"/>
                        <w:bottom w:val="none" w:sz="0" w:space="0" w:color="auto"/>
                        <w:right w:val="none" w:sz="0" w:space="0" w:color="auto"/>
                      </w:divBdr>
                    </w:div>
                  </w:divsChild>
                </w:div>
                <w:div w:id="1221598257">
                  <w:marLeft w:val="0"/>
                  <w:marRight w:val="0"/>
                  <w:marTop w:val="0"/>
                  <w:marBottom w:val="0"/>
                  <w:divBdr>
                    <w:top w:val="none" w:sz="0" w:space="0" w:color="auto"/>
                    <w:left w:val="none" w:sz="0" w:space="0" w:color="auto"/>
                    <w:bottom w:val="none" w:sz="0" w:space="0" w:color="auto"/>
                    <w:right w:val="none" w:sz="0" w:space="0" w:color="auto"/>
                  </w:divBdr>
                  <w:divsChild>
                    <w:div w:id="733697846">
                      <w:marLeft w:val="0"/>
                      <w:marRight w:val="0"/>
                      <w:marTop w:val="0"/>
                      <w:marBottom w:val="0"/>
                      <w:divBdr>
                        <w:top w:val="none" w:sz="0" w:space="0" w:color="auto"/>
                        <w:left w:val="none" w:sz="0" w:space="0" w:color="auto"/>
                        <w:bottom w:val="none" w:sz="0" w:space="0" w:color="auto"/>
                        <w:right w:val="none" w:sz="0" w:space="0" w:color="auto"/>
                      </w:divBdr>
                    </w:div>
                  </w:divsChild>
                </w:div>
                <w:div w:id="1376395368">
                  <w:marLeft w:val="0"/>
                  <w:marRight w:val="0"/>
                  <w:marTop w:val="0"/>
                  <w:marBottom w:val="0"/>
                  <w:divBdr>
                    <w:top w:val="none" w:sz="0" w:space="0" w:color="auto"/>
                    <w:left w:val="none" w:sz="0" w:space="0" w:color="auto"/>
                    <w:bottom w:val="none" w:sz="0" w:space="0" w:color="auto"/>
                    <w:right w:val="none" w:sz="0" w:space="0" w:color="auto"/>
                  </w:divBdr>
                  <w:divsChild>
                    <w:div w:id="336737199">
                      <w:marLeft w:val="0"/>
                      <w:marRight w:val="0"/>
                      <w:marTop w:val="0"/>
                      <w:marBottom w:val="0"/>
                      <w:divBdr>
                        <w:top w:val="none" w:sz="0" w:space="0" w:color="auto"/>
                        <w:left w:val="none" w:sz="0" w:space="0" w:color="auto"/>
                        <w:bottom w:val="none" w:sz="0" w:space="0" w:color="auto"/>
                        <w:right w:val="none" w:sz="0" w:space="0" w:color="auto"/>
                      </w:divBdr>
                    </w:div>
                  </w:divsChild>
                </w:div>
                <w:div w:id="1414205185">
                  <w:marLeft w:val="0"/>
                  <w:marRight w:val="0"/>
                  <w:marTop w:val="0"/>
                  <w:marBottom w:val="0"/>
                  <w:divBdr>
                    <w:top w:val="none" w:sz="0" w:space="0" w:color="auto"/>
                    <w:left w:val="none" w:sz="0" w:space="0" w:color="auto"/>
                    <w:bottom w:val="none" w:sz="0" w:space="0" w:color="auto"/>
                    <w:right w:val="none" w:sz="0" w:space="0" w:color="auto"/>
                  </w:divBdr>
                  <w:divsChild>
                    <w:div w:id="1321154860">
                      <w:marLeft w:val="0"/>
                      <w:marRight w:val="0"/>
                      <w:marTop w:val="0"/>
                      <w:marBottom w:val="0"/>
                      <w:divBdr>
                        <w:top w:val="none" w:sz="0" w:space="0" w:color="auto"/>
                        <w:left w:val="none" w:sz="0" w:space="0" w:color="auto"/>
                        <w:bottom w:val="none" w:sz="0" w:space="0" w:color="auto"/>
                        <w:right w:val="none" w:sz="0" w:space="0" w:color="auto"/>
                      </w:divBdr>
                    </w:div>
                  </w:divsChild>
                </w:div>
                <w:div w:id="1487823247">
                  <w:marLeft w:val="0"/>
                  <w:marRight w:val="0"/>
                  <w:marTop w:val="0"/>
                  <w:marBottom w:val="0"/>
                  <w:divBdr>
                    <w:top w:val="none" w:sz="0" w:space="0" w:color="auto"/>
                    <w:left w:val="none" w:sz="0" w:space="0" w:color="auto"/>
                    <w:bottom w:val="none" w:sz="0" w:space="0" w:color="auto"/>
                    <w:right w:val="none" w:sz="0" w:space="0" w:color="auto"/>
                  </w:divBdr>
                  <w:divsChild>
                    <w:div w:id="1448354877">
                      <w:marLeft w:val="0"/>
                      <w:marRight w:val="0"/>
                      <w:marTop w:val="0"/>
                      <w:marBottom w:val="0"/>
                      <w:divBdr>
                        <w:top w:val="none" w:sz="0" w:space="0" w:color="auto"/>
                        <w:left w:val="none" w:sz="0" w:space="0" w:color="auto"/>
                        <w:bottom w:val="none" w:sz="0" w:space="0" w:color="auto"/>
                        <w:right w:val="none" w:sz="0" w:space="0" w:color="auto"/>
                      </w:divBdr>
                    </w:div>
                  </w:divsChild>
                </w:div>
                <w:div w:id="1491368020">
                  <w:marLeft w:val="0"/>
                  <w:marRight w:val="0"/>
                  <w:marTop w:val="0"/>
                  <w:marBottom w:val="0"/>
                  <w:divBdr>
                    <w:top w:val="none" w:sz="0" w:space="0" w:color="auto"/>
                    <w:left w:val="none" w:sz="0" w:space="0" w:color="auto"/>
                    <w:bottom w:val="none" w:sz="0" w:space="0" w:color="auto"/>
                    <w:right w:val="none" w:sz="0" w:space="0" w:color="auto"/>
                  </w:divBdr>
                  <w:divsChild>
                    <w:div w:id="1309167874">
                      <w:marLeft w:val="0"/>
                      <w:marRight w:val="0"/>
                      <w:marTop w:val="0"/>
                      <w:marBottom w:val="0"/>
                      <w:divBdr>
                        <w:top w:val="none" w:sz="0" w:space="0" w:color="auto"/>
                        <w:left w:val="none" w:sz="0" w:space="0" w:color="auto"/>
                        <w:bottom w:val="none" w:sz="0" w:space="0" w:color="auto"/>
                        <w:right w:val="none" w:sz="0" w:space="0" w:color="auto"/>
                      </w:divBdr>
                    </w:div>
                  </w:divsChild>
                </w:div>
                <w:div w:id="1690061833">
                  <w:marLeft w:val="0"/>
                  <w:marRight w:val="0"/>
                  <w:marTop w:val="0"/>
                  <w:marBottom w:val="0"/>
                  <w:divBdr>
                    <w:top w:val="none" w:sz="0" w:space="0" w:color="auto"/>
                    <w:left w:val="none" w:sz="0" w:space="0" w:color="auto"/>
                    <w:bottom w:val="none" w:sz="0" w:space="0" w:color="auto"/>
                    <w:right w:val="none" w:sz="0" w:space="0" w:color="auto"/>
                  </w:divBdr>
                  <w:divsChild>
                    <w:div w:id="1609773569">
                      <w:marLeft w:val="0"/>
                      <w:marRight w:val="0"/>
                      <w:marTop w:val="0"/>
                      <w:marBottom w:val="0"/>
                      <w:divBdr>
                        <w:top w:val="none" w:sz="0" w:space="0" w:color="auto"/>
                        <w:left w:val="none" w:sz="0" w:space="0" w:color="auto"/>
                        <w:bottom w:val="none" w:sz="0" w:space="0" w:color="auto"/>
                        <w:right w:val="none" w:sz="0" w:space="0" w:color="auto"/>
                      </w:divBdr>
                    </w:div>
                  </w:divsChild>
                </w:div>
                <w:div w:id="1710060025">
                  <w:marLeft w:val="0"/>
                  <w:marRight w:val="0"/>
                  <w:marTop w:val="0"/>
                  <w:marBottom w:val="0"/>
                  <w:divBdr>
                    <w:top w:val="none" w:sz="0" w:space="0" w:color="auto"/>
                    <w:left w:val="none" w:sz="0" w:space="0" w:color="auto"/>
                    <w:bottom w:val="none" w:sz="0" w:space="0" w:color="auto"/>
                    <w:right w:val="none" w:sz="0" w:space="0" w:color="auto"/>
                  </w:divBdr>
                  <w:divsChild>
                    <w:div w:id="2060208092">
                      <w:marLeft w:val="0"/>
                      <w:marRight w:val="0"/>
                      <w:marTop w:val="0"/>
                      <w:marBottom w:val="0"/>
                      <w:divBdr>
                        <w:top w:val="none" w:sz="0" w:space="0" w:color="auto"/>
                        <w:left w:val="none" w:sz="0" w:space="0" w:color="auto"/>
                        <w:bottom w:val="none" w:sz="0" w:space="0" w:color="auto"/>
                        <w:right w:val="none" w:sz="0" w:space="0" w:color="auto"/>
                      </w:divBdr>
                    </w:div>
                  </w:divsChild>
                </w:div>
                <w:div w:id="1800995534">
                  <w:marLeft w:val="0"/>
                  <w:marRight w:val="0"/>
                  <w:marTop w:val="0"/>
                  <w:marBottom w:val="0"/>
                  <w:divBdr>
                    <w:top w:val="none" w:sz="0" w:space="0" w:color="auto"/>
                    <w:left w:val="none" w:sz="0" w:space="0" w:color="auto"/>
                    <w:bottom w:val="none" w:sz="0" w:space="0" w:color="auto"/>
                    <w:right w:val="none" w:sz="0" w:space="0" w:color="auto"/>
                  </w:divBdr>
                  <w:divsChild>
                    <w:div w:id="18481285">
                      <w:marLeft w:val="0"/>
                      <w:marRight w:val="0"/>
                      <w:marTop w:val="0"/>
                      <w:marBottom w:val="0"/>
                      <w:divBdr>
                        <w:top w:val="none" w:sz="0" w:space="0" w:color="auto"/>
                        <w:left w:val="none" w:sz="0" w:space="0" w:color="auto"/>
                        <w:bottom w:val="none" w:sz="0" w:space="0" w:color="auto"/>
                        <w:right w:val="none" w:sz="0" w:space="0" w:color="auto"/>
                      </w:divBdr>
                    </w:div>
                  </w:divsChild>
                </w:div>
                <w:div w:id="1957637537">
                  <w:marLeft w:val="0"/>
                  <w:marRight w:val="0"/>
                  <w:marTop w:val="0"/>
                  <w:marBottom w:val="0"/>
                  <w:divBdr>
                    <w:top w:val="none" w:sz="0" w:space="0" w:color="auto"/>
                    <w:left w:val="none" w:sz="0" w:space="0" w:color="auto"/>
                    <w:bottom w:val="none" w:sz="0" w:space="0" w:color="auto"/>
                    <w:right w:val="none" w:sz="0" w:space="0" w:color="auto"/>
                  </w:divBdr>
                  <w:divsChild>
                    <w:div w:id="492918416">
                      <w:marLeft w:val="0"/>
                      <w:marRight w:val="0"/>
                      <w:marTop w:val="0"/>
                      <w:marBottom w:val="0"/>
                      <w:divBdr>
                        <w:top w:val="none" w:sz="0" w:space="0" w:color="auto"/>
                        <w:left w:val="none" w:sz="0" w:space="0" w:color="auto"/>
                        <w:bottom w:val="none" w:sz="0" w:space="0" w:color="auto"/>
                        <w:right w:val="none" w:sz="0" w:space="0" w:color="auto"/>
                      </w:divBdr>
                    </w:div>
                  </w:divsChild>
                </w:div>
                <w:div w:id="2007509460">
                  <w:marLeft w:val="0"/>
                  <w:marRight w:val="0"/>
                  <w:marTop w:val="0"/>
                  <w:marBottom w:val="0"/>
                  <w:divBdr>
                    <w:top w:val="none" w:sz="0" w:space="0" w:color="auto"/>
                    <w:left w:val="none" w:sz="0" w:space="0" w:color="auto"/>
                    <w:bottom w:val="none" w:sz="0" w:space="0" w:color="auto"/>
                    <w:right w:val="none" w:sz="0" w:space="0" w:color="auto"/>
                  </w:divBdr>
                  <w:divsChild>
                    <w:div w:id="168297616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869292239">
          <w:marLeft w:val="0"/>
          <w:marRight w:val="0"/>
          <w:marTop w:val="0"/>
          <w:marBottom w:val="0"/>
          <w:divBdr>
            <w:top w:val="none" w:sz="0" w:space="0" w:color="auto"/>
            <w:left w:val="none" w:sz="0" w:space="0" w:color="auto"/>
            <w:bottom w:val="none" w:sz="0" w:space="0" w:color="auto"/>
            <w:right w:val="none" w:sz="0" w:space="0" w:color="auto"/>
          </w:divBdr>
          <w:divsChild>
            <w:div w:id="343360506">
              <w:marLeft w:val="0"/>
              <w:marRight w:val="0"/>
              <w:marTop w:val="30"/>
              <w:marBottom w:val="30"/>
              <w:divBdr>
                <w:top w:val="none" w:sz="0" w:space="0" w:color="auto"/>
                <w:left w:val="none" w:sz="0" w:space="0" w:color="auto"/>
                <w:bottom w:val="none" w:sz="0" w:space="0" w:color="auto"/>
                <w:right w:val="none" w:sz="0" w:space="0" w:color="auto"/>
              </w:divBdr>
              <w:divsChild>
                <w:div w:id="63571441">
                  <w:marLeft w:val="0"/>
                  <w:marRight w:val="0"/>
                  <w:marTop w:val="0"/>
                  <w:marBottom w:val="0"/>
                  <w:divBdr>
                    <w:top w:val="none" w:sz="0" w:space="0" w:color="auto"/>
                    <w:left w:val="none" w:sz="0" w:space="0" w:color="auto"/>
                    <w:bottom w:val="none" w:sz="0" w:space="0" w:color="auto"/>
                    <w:right w:val="none" w:sz="0" w:space="0" w:color="auto"/>
                  </w:divBdr>
                  <w:divsChild>
                    <w:div w:id="201018196">
                      <w:marLeft w:val="0"/>
                      <w:marRight w:val="0"/>
                      <w:marTop w:val="0"/>
                      <w:marBottom w:val="0"/>
                      <w:divBdr>
                        <w:top w:val="none" w:sz="0" w:space="0" w:color="auto"/>
                        <w:left w:val="none" w:sz="0" w:space="0" w:color="auto"/>
                        <w:bottom w:val="none" w:sz="0" w:space="0" w:color="auto"/>
                        <w:right w:val="none" w:sz="0" w:space="0" w:color="auto"/>
                      </w:divBdr>
                    </w:div>
                    <w:div w:id="617493404">
                      <w:marLeft w:val="0"/>
                      <w:marRight w:val="0"/>
                      <w:marTop w:val="0"/>
                      <w:marBottom w:val="0"/>
                      <w:divBdr>
                        <w:top w:val="none" w:sz="0" w:space="0" w:color="auto"/>
                        <w:left w:val="none" w:sz="0" w:space="0" w:color="auto"/>
                        <w:bottom w:val="none" w:sz="0" w:space="0" w:color="auto"/>
                        <w:right w:val="none" w:sz="0" w:space="0" w:color="auto"/>
                      </w:divBdr>
                    </w:div>
                    <w:div w:id="637957739">
                      <w:marLeft w:val="0"/>
                      <w:marRight w:val="0"/>
                      <w:marTop w:val="0"/>
                      <w:marBottom w:val="0"/>
                      <w:divBdr>
                        <w:top w:val="none" w:sz="0" w:space="0" w:color="auto"/>
                        <w:left w:val="none" w:sz="0" w:space="0" w:color="auto"/>
                        <w:bottom w:val="none" w:sz="0" w:space="0" w:color="auto"/>
                        <w:right w:val="none" w:sz="0" w:space="0" w:color="auto"/>
                      </w:divBdr>
                    </w:div>
                    <w:div w:id="911352403">
                      <w:marLeft w:val="0"/>
                      <w:marRight w:val="0"/>
                      <w:marTop w:val="0"/>
                      <w:marBottom w:val="0"/>
                      <w:divBdr>
                        <w:top w:val="none" w:sz="0" w:space="0" w:color="auto"/>
                        <w:left w:val="none" w:sz="0" w:space="0" w:color="auto"/>
                        <w:bottom w:val="none" w:sz="0" w:space="0" w:color="auto"/>
                        <w:right w:val="none" w:sz="0" w:space="0" w:color="auto"/>
                      </w:divBdr>
                    </w:div>
                    <w:div w:id="1576284117">
                      <w:marLeft w:val="0"/>
                      <w:marRight w:val="0"/>
                      <w:marTop w:val="0"/>
                      <w:marBottom w:val="0"/>
                      <w:divBdr>
                        <w:top w:val="none" w:sz="0" w:space="0" w:color="auto"/>
                        <w:left w:val="none" w:sz="0" w:space="0" w:color="auto"/>
                        <w:bottom w:val="none" w:sz="0" w:space="0" w:color="auto"/>
                        <w:right w:val="none" w:sz="0" w:space="0" w:color="auto"/>
                      </w:divBdr>
                    </w:div>
                    <w:div w:id="1876652757">
                      <w:marLeft w:val="0"/>
                      <w:marRight w:val="0"/>
                      <w:marTop w:val="0"/>
                      <w:marBottom w:val="0"/>
                      <w:divBdr>
                        <w:top w:val="none" w:sz="0" w:space="0" w:color="auto"/>
                        <w:left w:val="none" w:sz="0" w:space="0" w:color="auto"/>
                        <w:bottom w:val="none" w:sz="0" w:space="0" w:color="auto"/>
                        <w:right w:val="none" w:sz="0" w:space="0" w:color="auto"/>
                      </w:divBdr>
                    </w:div>
                    <w:div w:id="2088452882">
                      <w:marLeft w:val="0"/>
                      <w:marRight w:val="0"/>
                      <w:marTop w:val="0"/>
                      <w:marBottom w:val="0"/>
                      <w:divBdr>
                        <w:top w:val="none" w:sz="0" w:space="0" w:color="auto"/>
                        <w:left w:val="none" w:sz="0" w:space="0" w:color="auto"/>
                        <w:bottom w:val="none" w:sz="0" w:space="0" w:color="auto"/>
                        <w:right w:val="none" w:sz="0" w:space="0" w:color="auto"/>
                      </w:divBdr>
                    </w:div>
                    <w:div w:id="2138260746">
                      <w:marLeft w:val="0"/>
                      <w:marRight w:val="0"/>
                      <w:marTop w:val="0"/>
                      <w:marBottom w:val="0"/>
                      <w:divBdr>
                        <w:top w:val="none" w:sz="0" w:space="0" w:color="auto"/>
                        <w:left w:val="none" w:sz="0" w:space="0" w:color="auto"/>
                        <w:bottom w:val="none" w:sz="0" w:space="0" w:color="auto"/>
                        <w:right w:val="none" w:sz="0" w:space="0" w:color="auto"/>
                      </w:divBdr>
                    </w:div>
                  </w:divsChild>
                </w:div>
                <w:div w:id="227227478">
                  <w:marLeft w:val="0"/>
                  <w:marRight w:val="0"/>
                  <w:marTop w:val="0"/>
                  <w:marBottom w:val="0"/>
                  <w:divBdr>
                    <w:top w:val="none" w:sz="0" w:space="0" w:color="auto"/>
                    <w:left w:val="none" w:sz="0" w:space="0" w:color="auto"/>
                    <w:bottom w:val="none" w:sz="0" w:space="0" w:color="auto"/>
                    <w:right w:val="none" w:sz="0" w:space="0" w:color="auto"/>
                  </w:divBdr>
                  <w:divsChild>
                    <w:div w:id="1863087993">
                      <w:marLeft w:val="0"/>
                      <w:marRight w:val="0"/>
                      <w:marTop w:val="0"/>
                      <w:marBottom w:val="0"/>
                      <w:divBdr>
                        <w:top w:val="none" w:sz="0" w:space="0" w:color="auto"/>
                        <w:left w:val="none" w:sz="0" w:space="0" w:color="auto"/>
                        <w:bottom w:val="none" w:sz="0" w:space="0" w:color="auto"/>
                        <w:right w:val="none" w:sz="0" w:space="0" w:color="auto"/>
                      </w:divBdr>
                    </w:div>
                  </w:divsChild>
                </w:div>
                <w:div w:id="931359914">
                  <w:marLeft w:val="0"/>
                  <w:marRight w:val="0"/>
                  <w:marTop w:val="0"/>
                  <w:marBottom w:val="0"/>
                  <w:divBdr>
                    <w:top w:val="none" w:sz="0" w:space="0" w:color="auto"/>
                    <w:left w:val="none" w:sz="0" w:space="0" w:color="auto"/>
                    <w:bottom w:val="none" w:sz="0" w:space="0" w:color="auto"/>
                    <w:right w:val="none" w:sz="0" w:space="0" w:color="auto"/>
                  </w:divBdr>
                  <w:divsChild>
                    <w:div w:id="1754084440">
                      <w:marLeft w:val="0"/>
                      <w:marRight w:val="0"/>
                      <w:marTop w:val="0"/>
                      <w:marBottom w:val="0"/>
                      <w:divBdr>
                        <w:top w:val="none" w:sz="0" w:space="0" w:color="auto"/>
                        <w:left w:val="none" w:sz="0" w:space="0" w:color="auto"/>
                        <w:bottom w:val="none" w:sz="0" w:space="0" w:color="auto"/>
                        <w:right w:val="none" w:sz="0" w:space="0" w:color="auto"/>
                      </w:divBdr>
                    </w:div>
                  </w:divsChild>
                </w:div>
                <w:div w:id="1155609993">
                  <w:marLeft w:val="0"/>
                  <w:marRight w:val="0"/>
                  <w:marTop w:val="0"/>
                  <w:marBottom w:val="0"/>
                  <w:divBdr>
                    <w:top w:val="none" w:sz="0" w:space="0" w:color="auto"/>
                    <w:left w:val="none" w:sz="0" w:space="0" w:color="auto"/>
                    <w:bottom w:val="none" w:sz="0" w:space="0" w:color="auto"/>
                    <w:right w:val="none" w:sz="0" w:space="0" w:color="auto"/>
                  </w:divBdr>
                  <w:divsChild>
                    <w:div w:id="1775244952">
                      <w:marLeft w:val="0"/>
                      <w:marRight w:val="0"/>
                      <w:marTop w:val="0"/>
                      <w:marBottom w:val="0"/>
                      <w:divBdr>
                        <w:top w:val="none" w:sz="0" w:space="0" w:color="auto"/>
                        <w:left w:val="none" w:sz="0" w:space="0" w:color="auto"/>
                        <w:bottom w:val="none" w:sz="0" w:space="0" w:color="auto"/>
                        <w:right w:val="none" w:sz="0" w:space="0" w:color="auto"/>
                      </w:divBdr>
                    </w:div>
                  </w:divsChild>
                </w:div>
                <w:div w:id="1174955405">
                  <w:marLeft w:val="0"/>
                  <w:marRight w:val="0"/>
                  <w:marTop w:val="0"/>
                  <w:marBottom w:val="0"/>
                  <w:divBdr>
                    <w:top w:val="none" w:sz="0" w:space="0" w:color="auto"/>
                    <w:left w:val="none" w:sz="0" w:space="0" w:color="auto"/>
                    <w:bottom w:val="none" w:sz="0" w:space="0" w:color="auto"/>
                    <w:right w:val="none" w:sz="0" w:space="0" w:color="auto"/>
                  </w:divBdr>
                  <w:divsChild>
                    <w:div w:id="1453934298">
                      <w:marLeft w:val="0"/>
                      <w:marRight w:val="0"/>
                      <w:marTop w:val="0"/>
                      <w:marBottom w:val="0"/>
                      <w:divBdr>
                        <w:top w:val="none" w:sz="0" w:space="0" w:color="auto"/>
                        <w:left w:val="none" w:sz="0" w:space="0" w:color="auto"/>
                        <w:bottom w:val="none" w:sz="0" w:space="0" w:color="auto"/>
                        <w:right w:val="none" w:sz="0" w:space="0" w:color="auto"/>
                      </w:divBdr>
                    </w:div>
                  </w:divsChild>
                </w:div>
                <w:div w:id="2019039485">
                  <w:marLeft w:val="0"/>
                  <w:marRight w:val="0"/>
                  <w:marTop w:val="0"/>
                  <w:marBottom w:val="0"/>
                  <w:divBdr>
                    <w:top w:val="none" w:sz="0" w:space="0" w:color="auto"/>
                    <w:left w:val="none" w:sz="0" w:space="0" w:color="auto"/>
                    <w:bottom w:val="none" w:sz="0" w:space="0" w:color="auto"/>
                    <w:right w:val="none" w:sz="0" w:space="0" w:color="auto"/>
                  </w:divBdr>
                  <w:divsChild>
                    <w:div w:id="74059830">
                      <w:marLeft w:val="0"/>
                      <w:marRight w:val="0"/>
                      <w:marTop w:val="0"/>
                      <w:marBottom w:val="0"/>
                      <w:divBdr>
                        <w:top w:val="none" w:sz="0" w:space="0" w:color="auto"/>
                        <w:left w:val="none" w:sz="0" w:space="0" w:color="auto"/>
                        <w:bottom w:val="none" w:sz="0" w:space="0" w:color="auto"/>
                        <w:right w:val="none" w:sz="0" w:space="0" w:color="auto"/>
                      </w:divBdr>
                    </w:div>
                    <w:div w:id="217396682">
                      <w:marLeft w:val="0"/>
                      <w:marRight w:val="0"/>
                      <w:marTop w:val="0"/>
                      <w:marBottom w:val="0"/>
                      <w:divBdr>
                        <w:top w:val="none" w:sz="0" w:space="0" w:color="auto"/>
                        <w:left w:val="none" w:sz="0" w:space="0" w:color="auto"/>
                        <w:bottom w:val="none" w:sz="0" w:space="0" w:color="auto"/>
                        <w:right w:val="none" w:sz="0" w:space="0" w:color="auto"/>
                      </w:divBdr>
                    </w:div>
                    <w:div w:id="409280858">
                      <w:marLeft w:val="0"/>
                      <w:marRight w:val="0"/>
                      <w:marTop w:val="0"/>
                      <w:marBottom w:val="0"/>
                      <w:divBdr>
                        <w:top w:val="none" w:sz="0" w:space="0" w:color="auto"/>
                        <w:left w:val="none" w:sz="0" w:space="0" w:color="auto"/>
                        <w:bottom w:val="none" w:sz="0" w:space="0" w:color="auto"/>
                        <w:right w:val="none" w:sz="0" w:space="0" w:color="auto"/>
                      </w:divBdr>
                    </w:div>
                    <w:div w:id="415827571">
                      <w:marLeft w:val="0"/>
                      <w:marRight w:val="0"/>
                      <w:marTop w:val="0"/>
                      <w:marBottom w:val="0"/>
                      <w:divBdr>
                        <w:top w:val="none" w:sz="0" w:space="0" w:color="auto"/>
                        <w:left w:val="none" w:sz="0" w:space="0" w:color="auto"/>
                        <w:bottom w:val="none" w:sz="0" w:space="0" w:color="auto"/>
                        <w:right w:val="none" w:sz="0" w:space="0" w:color="auto"/>
                      </w:divBdr>
                    </w:div>
                    <w:div w:id="445587591">
                      <w:marLeft w:val="0"/>
                      <w:marRight w:val="0"/>
                      <w:marTop w:val="0"/>
                      <w:marBottom w:val="0"/>
                      <w:divBdr>
                        <w:top w:val="none" w:sz="0" w:space="0" w:color="auto"/>
                        <w:left w:val="none" w:sz="0" w:space="0" w:color="auto"/>
                        <w:bottom w:val="none" w:sz="0" w:space="0" w:color="auto"/>
                        <w:right w:val="none" w:sz="0" w:space="0" w:color="auto"/>
                      </w:divBdr>
                    </w:div>
                    <w:div w:id="460852874">
                      <w:marLeft w:val="0"/>
                      <w:marRight w:val="0"/>
                      <w:marTop w:val="0"/>
                      <w:marBottom w:val="0"/>
                      <w:divBdr>
                        <w:top w:val="none" w:sz="0" w:space="0" w:color="auto"/>
                        <w:left w:val="none" w:sz="0" w:space="0" w:color="auto"/>
                        <w:bottom w:val="none" w:sz="0" w:space="0" w:color="auto"/>
                        <w:right w:val="none" w:sz="0" w:space="0" w:color="auto"/>
                      </w:divBdr>
                    </w:div>
                    <w:div w:id="955023342">
                      <w:marLeft w:val="0"/>
                      <w:marRight w:val="0"/>
                      <w:marTop w:val="0"/>
                      <w:marBottom w:val="0"/>
                      <w:divBdr>
                        <w:top w:val="none" w:sz="0" w:space="0" w:color="auto"/>
                        <w:left w:val="none" w:sz="0" w:space="0" w:color="auto"/>
                        <w:bottom w:val="none" w:sz="0" w:space="0" w:color="auto"/>
                        <w:right w:val="none" w:sz="0" w:space="0" w:color="auto"/>
                      </w:divBdr>
                    </w:div>
                    <w:div w:id="1071197241">
                      <w:marLeft w:val="0"/>
                      <w:marRight w:val="0"/>
                      <w:marTop w:val="0"/>
                      <w:marBottom w:val="0"/>
                      <w:divBdr>
                        <w:top w:val="none" w:sz="0" w:space="0" w:color="auto"/>
                        <w:left w:val="none" w:sz="0" w:space="0" w:color="auto"/>
                        <w:bottom w:val="none" w:sz="0" w:space="0" w:color="auto"/>
                        <w:right w:val="none" w:sz="0" w:space="0" w:color="auto"/>
                      </w:divBdr>
                    </w:div>
                    <w:div w:id="1408311022">
                      <w:marLeft w:val="0"/>
                      <w:marRight w:val="0"/>
                      <w:marTop w:val="0"/>
                      <w:marBottom w:val="0"/>
                      <w:divBdr>
                        <w:top w:val="none" w:sz="0" w:space="0" w:color="auto"/>
                        <w:left w:val="none" w:sz="0" w:space="0" w:color="auto"/>
                        <w:bottom w:val="none" w:sz="0" w:space="0" w:color="auto"/>
                        <w:right w:val="none" w:sz="0" w:space="0" w:color="auto"/>
                      </w:divBdr>
                    </w:div>
                    <w:div w:id="1736048663">
                      <w:marLeft w:val="0"/>
                      <w:marRight w:val="0"/>
                      <w:marTop w:val="0"/>
                      <w:marBottom w:val="0"/>
                      <w:divBdr>
                        <w:top w:val="none" w:sz="0" w:space="0" w:color="auto"/>
                        <w:left w:val="none" w:sz="0" w:space="0" w:color="auto"/>
                        <w:bottom w:val="none" w:sz="0" w:space="0" w:color="auto"/>
                        <w:right w:val="none" w:sz="0" w:space="0" w:color="auto"/>
                      </w:divBdr>
                    </w:div>
                    <w:div w:id="1773932282">
                      <w:marLeft w:val="0"/>
                      <w:marRight w:val="0"/>
                      <w:marTop w:val="0"/>
                      <w:marBottom w:val="0"/>
                      <w:divBdr>
                        <w:top w:val="none" w:sz="0" w:space="0" w:color="auto"/>
                        <w:left w:val="none" w:sz="0" w:space="0" w:color="auto"/>
                        <w:bottom w:val="none" w:sz="0" w:space="0" w:color="auto"/>
                        <w:right w:val="none" w:sz="0" w:space="0" w:color="auto"/>
                      </w:divBdr>
                    </w:div>
                    <w:div w:id="1801221681">
                      <w:marLeft w:val="0"/>
                      <w:marRight w:val="0"/>
                      <w:marTop w:val="0"/>
                      <w:marBottom w:val="0"/>
                      <w:divBdr>
                        <w:top w:val="none" w:sz="0" w:space="0" w:color="auto"/>
                        <w:left w:val="none" w:sz="0" w:space="0" w:color="auto"/>
                        <w:bottom w:val="none" w:sz="0" w:space="0" w:color="auto"/>
                        <w:right w:val="none" w:sz="0" w:space="0" w:color="auto"/>
                      </w:divBdr>
                    </w:div>
                    <w:div w:id="185822966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929920611">
          <w:marLeft w:val="0"/>
          <w:marRight w:val="0"/>
          <w:marTop w:val="0"/>
          <w:marBottom w:val="0"/>
          <w:divBdr>
            <w:top w:val="none" w:sz="0" w:space="0" w:color="auto"/>
            <w:left w:val="none" w:sz="0" w:space="0" w:color="auto"/>
            <w:bottom w:val="none" w:sz="0" w:space="0" w:color="auto"/>
            <w:right w:val="none" w:sz="0" w:space="0" w:color="auto"/>
          </w:divBdr>
          <w:divsChild>
            <w:div w:id="60446836">
              <w:marLeft w:val="0"/>
              <w:marRight w:val="0"/>
              <w:marTop w:val="30"/>
              <w:marBottom w:val="30"/>
              <w:divBdr>
                <w:top w:val="none" w:sz="0" w:space="0" w:color="auto"/>
                <w:left w:val="none" w:sz="0" w:space="0" w:color="auto"/>
                <w:bottom w:val="none" w:sz="0" w:space="0" w:color="auto"/>
                <w:right w:val="none" w:sz="0" w:space="0" w:color="auto"/>
              </w:divBdr>
              <w:divsChild>
                <w:div w:id="82384301">
                  <w:marLeft w:val="0"/>
                  <w:marRight w:val="0"/>
                  <w:marTop w:val="0"/>
                  <w:marBottom w:val="0"/>
                  <w:divBdr>
                    <w:top w:val="none" w:sz="0" w:space="0" w:color="auto"/>
                    <w:left w:val="none" w:sz="0" w:space="0" w:color="auto"/>
                    <w:bottom w:val="none" w:sz="0" w:space="0" w:color="auto"/>
                    <w:right w:val="none" w:sz="0" w:space="0" w:color="auto"/>
                  </w:divBdr>
                  <w:divsChild>
                    <w:div w:id="941575977">
                      <w:marLeft w:val="0"/>
                      <w:marRight w:val="0"/>
                      <w:marTop w:val="0"/>
                      <w:marBottom w:val="0"/>
                      <w:divBdr>
                        <w:top w:val="none" w:sz="0" w:space="0" w:color="auto"/>
                        <w:left w:val="none" w:sz="0" w:space="0" w:color="auto"/>
                        <w:bottom w:val="none" w:sz="0" w:space="0" w:color="auto"/>
                        <w:right w:val="none" w:sz="0" w:space="0" w:color="auto"/>
                      </w:divBdr>
                    </w:div>
                    <w:div w:id="1673483810">
                      <w:marLeft w:val="0"/>
                      <w:marRight w:val="0"/>
                      <w:marTop w:val="0"/>
                      <w:marBottom w:val="0"/>
                      <w:divBdr>
                        <w:top w:val="none" w:sz="0" w:space="0" w:color="auto"/>
                        <w:left w:val="none" w:sz="0" w:space="0" w:color="auto"/>
                        <w:bottom w:val="none" w:sz="0" w:space="0" w:color="auto"/>
                        <w:right w:val="none" w:sz="0" w:space="0" w:color="auto"/>
                      </w:divBdr>
                    </w:div>
                    <w:div w:id="2013482755">
                      <w:marLeft w:val="0"/>
                      <w:marRight w:val="0"/>
                      <w:marTop w:val="0"/>
                      <w:marBottom w:val="0"/>
                      <w:divBdr>
                        <w:top w:val="none" w:sz="0" w:space="0" w:color="auto"/>
                        <w:left w:val="none" w:sz="0" w:space="0" w:color="auto"/>
                        <w:bottom w:val="none" w:sz="0" w:space="0" w:color="auto"/>
                        <w:right w:val="none" w:sz="0" w:space="0" w:color="auto"/>
                      </w:divBdr>
                    </w:div>
                  </w:divsChild>
                </w:div>
                <w:div w:id="847601089">
                  <w:marLeft w:val="0"/>
                  <w:marRight w:val="0"/>
                  <w:marTop w:val="0"/>
                  <w:marBottom w:val="0"/>
                  <w:divBdr>
                    <w:top w:val="none" w:sz="0" w:space="0" w:color="auto"/>
                    <w:left w:val="none" w:sz="0" w:space="0" w:color="auto"/>
                    <w:bottom w:val="none" w:sz="0" w:space="0" w:color="auto"/>
                    <w:right w:val="none" w:sz="0" w:space="0" w:color="auto"/>
                  </w:divBdr>
                  <w:divsChild>
                    <w:div w:id="1612782139">
                      <w:marLeft w:val="0"/>
                      <w:marRight w:val="0"/>
                      <w:marTop w:val="0"/>
                      <w:marBottom w:val="0"/>
                      <w:divBdr>
                        <w:top w:val="none" w:sz="0" w:space="0" w:color="auto"/>
                        <w:left w:val="none" w:sz="0" w:space="0" w:color="auto"/>
                        <w:bottom w:val="none" w:sz="0" w:space="0" w:color="auto"/>
                        <w:right w:val="none" w:sz="0" w:space="0" w:color="auto"/>
                      </w:divBdr>
                    </w:div>
                    <w:div w:id="1754234039">
                      <w:marLeft w:val="0"/>
                      <w:marRight w:val="0"/>
                      <w:marTop w:val="0"/>
                      <w:marBottom w:val="0"/>
                      <w:divBdr>
                        <w:top w:val="none" w:sz="0" w:space="0" w:color="auto"/>
                        <w:left w:val="none" w:sz="0" w:space="0" w:color="auto"/>
                        <w:bottom w:val="none" w:sz="0" w:space="0" w:color="auto"/>
                        <w:right w:val="none" w:sz="0" w:space="0" w:color="auto"/>
                      </w:divBdr>
                    </w:div>
                  </w:divsChild>
                </w:div>
                <w:div w:id="961228279">
                  <w:marLeft w:val="0"/>
                  <w:marRight w:val="0"/>
                  <w:marTop w:val="0"/>
                  <w:marBottom w:val="0"/>
                  <w:divBdr>
                    <w:top w:val="none" w:sz="0" w:space="0" w:color="auto"/>
                    <w:left w:val="none" w:sz="0" w:space="0" w:color="auto"/>
                    <w:bottom w:val="none" w:sz="0" w:space="0" w:color="auto"/>
                    <w:right w:val="none" w:sz="0" w:space="0" w:color="auto"/>
                  </w:divBdr>
                  <w:divsChild>
                    <w:div w:id="17051690">
                      <w:marLeft w:val="0"/>
                      <w:marRight w:val="0"/>
                      <w:marTop w:val="0"/>
                      <w:marBottom w:val="0"/>
                      <w:divBdr>
                        <w:top w:val="none" w:sz="0" w:space="0" w:color="auto"/>
                        <w:left w:val="none" w:sz="0" w:space="0" w:color="auto"/>
                        <w:bottom w:val="none" w:sz="0" w:space="0" w:color="auto"/>
                        <w:right w:val="none" w:sz="0" w:space="0" w:color="auto"/>
                      </w:divBdr>
                    </w:div>
                    <w:div w:id="542399895">
                      <w:marLeft w:val="0"/>
                      <w:marRight w:val="0"/>
                      <w:marTop w:val="0"/>
                      <w:marBottom w:val="0"/>
                      <w:divBdr>
                        <w:top w:val="none" w:sz="0" w:space="0" w:color="auto"/>
                        <w:left w:val="none" w:sz="0" w:space="0" w:color="auto"/>
                        <w:bottom w:val="none" w:sz="0" w:space="0" w:color="auto"/>
                        <w:right w:val="none" w:sz="0" w:space="0" w:color="auto"/>
                      </w:divBdr>
                    </w:div>
                    <w:div w:id="1496072808">
                      <w:marLeft w:val="0"/>
                      <w:marRight w:val="0"/>
                      <w:marTop w:val="0"/>
                      <w:marBottom w:val="0"/>
                      <w:divBdr>
                        <w:top w:val="none" w:sz="0" w:space="0" w:color="auto"/>
                        <w:left w:val="none" w:sz="0" w:space="0" w:color="auto"/>
                        <w:bottom w:val="none" w:sz="0" w:space="0" w:color="auto"/>
                        <w:right w:val="none" w:sz="0" w:space="0" w:color="auto"/>
                      </w:divBdr>
                    </w:div>
                  </w:divsChild>
                </w:div>
                <w:div w:id="1177312303">
                  <w:marLeft w:val="0"/>
                  <w:marRight w:val="0"/>
                  <w:marTop w:val="0"/>
                  <w:marBottom w:val="0"/>
                  <w:divBdr>
                    <w:top w:val="none" w:sz="0" w:space="0" w:color="auto"/>
                    <w:left w:val="none" w:sz="0" w:space="0" w:color="auto"/>
                    <w:bottom w:val="none" w:sz="0" w:space="0" w:color="auto"/>
                    <w:right w:val="none" w:sz="0" w:space="0" w:color="auto"/>
                  </w:divBdr>
                  <w:divsChild>
                    <w:div w:id="260601746">
                      <w:marLeft w:val="0"/>
                      <w:marRight w:val="0"/>
                      <w:marTop w:val="0"/>
                      <w:marBottom w:val="0"/>
                      <w:divBdr>
                        <w:top w:val="none" w:sz="0" w:space="0" w:color="auto"/>
                        <w:left w:val="none" w:sz="0" w:space="0" w:color="auto"/>
                        <w:bottom w:val="none" w:sz="0" w:space="0" w:color="auto"/>
                        <w:right w:val="none" w:sz="0" w:space="0" w:color="auto"/>
                      </w:divBdr>
                    </w:div>
                    <w:div w:id="1122967319">
                      <w:marLeft w:val="0"/>
                      <w:marRight w:val="0"/>
                      <w:marTop w:val="0"/>
                      <w:marBottom w:val="0"/>
                      <w:divBdr>
                        <w:top w:val="none" w:sz="0" w:space="0" w:color="auto"/>
                        <w:left w:val="none" w:sz="0" w:space="0" w:color="auto"/>
                        <w:bottom w:val="none" w:sz="0" w:space="0" w:color="auto"/>
                        <w:right w:val="none" w:sz="0" w:space="0" w:color="auto"/>
                      </w:divBdr>
                    </w:div>
                    <w:div w:id="1472752931">
                      <w:marLeft w:val="0"/>
                      <w:marRight w:val="0"/>
                      <w:marTop w:val="0"/>
                      <w:marBottom w:val="0"/>
                      <w:divBdr>
                        <w:top w:val="none" w:sz="0" w:space="0" w:color="auto"/>
                        <w:left w:val="none" w:sz="0" w:space="0" w:color="auto"/>
                        <w:bottom w:val="none" w:sz="0" w:space="0" w:color="auto"/>
                        <w:right w:val="none" w:sz="0" w:space="0" w:color="auto"/>
                      </w:divBdr>
                    </w:div>
                  </w:divsChild>
                </w:div>
                <w:div w:id="1967351491">
                  <w:marLeft w:val="0"/>
                  <w:marRight w:val="0"/>
                  <w:marTop w:val="0"/>
                  <w:marBottom w:val="0"/>
                  <w:divBdr>
                    <w:top w:val="none" w:sz="0" w:space="0" w:color="auto"/>
                    <w:left w:val="none" w:sz="0" w:space="0" w:color="auto"/>
                    <w:bottom w:val="none" w:sz="0" w:space="0" w:color="auto"/>
                    <w:right w:val="none" w:sz="0" w:space="0" w:color="auto"/>
                  </w:divBdr>
                  <w:divsChild>
                    <w:div w:id="204492260">
                      <w:marLeft w:val="0"/>
                      <w:marRight w:val="0"/>
                      <w:marTop w:val="0"/>
                      <w:marBottom w:val="0"/>
                      <w:divBdr>
                        <w:top w:val="none" w:sz="0" w:space="0" w:color="auto"/>
                        <w:left w:val="none" w:sz="0" w:space="0" w:color="auto"/>
                        <w:bottom w:val="none" w:sz="0" w:space="0" w:color="auto"/>
                        <w:right w:val="none" w:sz="0" w:space="0" w:color="auto"/>
                      </w:divBdr>
                    </w:div>
                    <w:div w:id="1373848881">
                      <w:marLeft w:val="0"/>
                      <w:marRight w:val="0"/>
                      <w:marTop w:val="0"/>
                      <w:marBottom w:val="0"/>
                      <w:divBdr>
                        <w:top w:val="none" w:sz="0" w:space="0" w:color="auto"/>
                        <w:left w:val="none" w:sz="0" w:space="0" w:color="auto"/>
                        <w:bottom w:val="none" w:sz="0" w:space="0" w:color="auto"/>
                        <w:right w:val="none" w:sz="0" w:space="0" w:color="auto"/>
                      </w:divBdr>
                    </w:div>
                  </w:divsChild>
                </w:div>
                <w:div w:id="2059739850">
                  <w:marLeft w:val="0"/>
                  <w:marRight w:val="0"/>
                  <w:marTop w:val="0"/>
                  <w:marBottom w:val="0"/>
                  <w:divBdr>
                    <w:top w:val="none" w:sz="0" w:space="0" w:color="auto"/>
                    <w:left w:val="none" w:sz="0" w:space="0" w:color="auto"/>
                    <w:bottom w:val="none" w:sz="0" w:space="0" w:color="auto"/>
                    <w:right w:val="none" w:sz="0" w:space="0" w:color="auto"/>
                  </w:divBdr>
                  <w:divsChild>
                    <w:div w:id="31013687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967396311">
          <w:marLeft w:val="0"/>
          <w:marRight w:val="0"/>
          <w:marTop w:val="0"/>
          <w:marBottom w:val="0"/>
          <w:divBdr>
            <w:top w:val="none" w:sz="0" w:space="0" w:color="auto"/>
            <w:left w:val="none" w:sz="0" w:space="0" w:color="auto"/>
            <w:bottom w:val="none" w:sz="0" w:space="0" w:color="auto"/>
            <w:right w:val="none" w:sz="0" w:space="0" w:color="auto"/>
          </w:divBdr>
        </w:div>
        <w:div w:id="2020505100">
          <w:marLeft w:val="0"/>
          <w:marRight w:val="0"/>
          <w:marTop w:val="0"/>
          <w:marBottom w:val="0"/>
          <w:divBdr>
            <w:top w:val="none" w:sz="0" w:space="0" w:color="auto"/>
            <w:left w:val="none" w:sz="0" w:space="0" w:color="auto"/>
            <w:bottom w:val="none" w:sz="0" w:space="0" w:color="auto"/>
            <w:right w:val="none" w:sz="0" w:space="0" w:color="auto"/>
          </w:divBdr>
          <w:divsChild>
            <w:div w:id="17968304">
              <w:marLeft w:val="0"/>
              <w:marRight w:val="0"/>
              <w:marTop w:val="0"/>
              <w:marBottom w:val="0"/>
              <w:divBdr>
                <w:top w:val="none" w:sz="0" w:space="0" w:color="auto"/>
                <w:left w:val="none" w:sz="0" w:space="0" w:color="auto"/>
                <w:bottom w:val="none" w:sz="0" w:space="0" w:color="auto"/>
                <w:right w:val="none" w:sz="0" w:space="0" w:color="auto"/>
              </w:divBdr>
            </w:div>
            <w:div w:id="656494915">
              <w:marLeft w:val="0"/>
              <w:marRight w:val="0"/>
              <w:marTop w:val="0"/>
              <w:marBottom w:val="0"/>
              <w:divBdr>
                <w:top w:val="none" w:sz="0" w:space="0" w:color="auto"/>
                <w:left w:val="none" w:sz="0" w:space="0" w:color="auto"/>
                <w:bottom w:val="none" w:sz="0" w:space="0" w:color="auto"/>
                <w:right w:val="none" w:sz="0" w:space="0" w:color="auto"/>
              </w:divBdr>
            </w:div>
            <w:div w:id="709575003">
              <w:marLeft w:val="0"/>
              <w:marRight w:val="0"/>
              <w:marTop w:val="0"/>
              <w:marBottom w:val="0"/>
              <w:divBdr>
                <w:top w:val="none" w:sz="0" w:space="0" w:color="auto"/>
                <w:left w:val="none" w:sz="0" w:space="0" w:color="auto"/>
                <w:bottom w:val="none" w:sz="0" w:space="0" w:color="auto"/>
                <w:right w:val="none" w:sz="0" w:space="0" w:color="auto"/>
              </w:divBdr>
            </w:div>
            <w:div w:id="1111128207">
              <w:marLeft w:val="0"/>
              <w:marRight w:val="0"/>
              <w:marTop w:val="0"/>
              <w:marBottom w:val="0"/>
              <w:divBdr>
                <w:top w:val="none" w:sz="0" w:space="0" w:color="auto"/>
                <w:left w:val="none" w:sz="0" w:space="0" w:color="auto"/>
                <w:bottom w:val="none" w:sz="0" w:space="0" w:color="auto"/>
                <w:right w:val="none" w:sz="0" w:space="0" w:color="auto"/>
              </w:divBdr>
            </w:div>
            <w:div w:id="1176336475">
              <w:marLeft w:val="0"/>
              <w:marRight w:val="0"/>
              <w:marTop w:val="0"/>
              <w:marBottom w:val="0"/>
              <w:divBdr>
                <w:top w:val="none" w:sz="0" w:space="0" w:color="auto"/>
                <w:left w:val="none" w:sz="0" w:space="0" w:color="auto"/>
                <w:bottom w:val="none" w:sz="0" w:space="0" w:color="auto"/>
                <w:right w:val="none" w:sz="0" w:space="0" w:color="auto"/>
              </w:divBdr>
            </w:div>
            <w:div w:id="1343823644">
              <w:marLeft w:val="0"/>
              <w:marRight w:val="0"/>
              <w:marTop w:val="0"/>
              <w:marBottom w:val="0"/>
              <w:divBdr>
                <w:top w:val="none" w:sz="0" w:space="0" w:color="auto"/>
                <w:left w:val="none" w:sz="0" w:space="0" w:color="auto"/>
                <w:bottom w:val="none" w:sz="0" w:space="0" w:color="auto"/>
                <w:right w:val="none" w:sz="0" w:space="0" w:color="auto"/>
              </w:divBdr>
            </w:div>
            <w:div w:id="1637250971">
              <w:marLeft w:val="0"/>
              <w:marRight w:val="0"/>
              <w:marTop w:val="0"/>
              <w:marBottom w:val="0"/>
              <w:divBdr>
                <w:top w:val="none" w:sz="0" w:space="0" w:color="auto"/>
                <w:left w:val="none" w:sz="0" w:space="0" w:color="auto"/>
                <w:bottom w:val="none" w:sz="0" w:space="0" w:color="auto"/>
                <w:right w:val="none" w:sz="0" w:space="0" w:color="auto"/>
              </w:divBdr>
            </w:div>
            <w:div w:id="1762143997">
              <w:marLeft w:val="0"/>
              <w:marRight w:val="0"/>
              <w:marTop w:val="0"/>
              <w:marBottom w:val="0"/>
              <w:divBdr>
                <w:top w:val="none" w:sz="0" w:space="0" w:color="auto"/>
                <w:left w:val="none" w:sz="0" w:space="0" w:color="auto"/>
                <w:bottom w:val="none" w:sz="0" w:space="0" w:color="auto"/>
                <w:right w:val="none" w:sz="0" w:space="0" w:color="auto"/>
              </w:divBdr>
            </w:div>
            <w:div w:id="1837769887">
              <w:marLeft w:val="0"/>
              <w:marRight w:val="0"/>
              <w:marTop w:val="0"/>
              <w:marBottom w:val="0"/>
              <w:divBdr>
                <w:top w:val="none" w:sz="0" w:space="0" w:color="auto"/>
                <w:left w:val="none" w:sz="0" w:space="0" w:color="auto"/>
                <w:bottom w:val="none" w:sz="0" w:space="0" w:color="auto"/>
                <w:right w:val="none" w:sz="0" w:space="0" w:color="auto"/>
              </w:divBdr>
            </w:div>
          </w:divsChild>
        </w:div>
        <w:div w:id="2064674662">
          <w:marLeft w:val="0"/>
          <w:marRight w:val="0"/>
          <w:marTop w:val="0"/>
          <w:marBottom w:val="0"/>
          <w:divBdr>
            <w:top w:val="none" w:sz="0" w:space="0" w:color="auto"/>
            <w:left w:val="none" w:sz="0" w:space="0" w:color="auto"/>
            <w:bottom w:val="none" w:sz="0" w:space="0" w:color="auto"/>
            <w:right w:val="none" w:sz="0" w:space="0" w:color="auto"/>
          </w:divBdr>
        </w:div>
      </w:divsChild>
    </w:div>
    <w:div w:id="546989853">
      <w:bodyDiv w:val="1"/>
      <w:marLeft w:val="0"/>
      <w:marRight w:val="0"/>
      <w:marTop w:val="0"/>
      <w:marBottom w:val="0"/>
      <w:divBdr>
        <w:top w:val="none" w:sz="0" w:space="0" w:color="auto"/>
        <w:left w:val="none" w:sz="0" w:space="0" w:color="auto"/>
        <w:bottom w:val="none" w:sz="0" w:space="0" w:color="auto"/>
        <w:right w:val="none" w:sz="0" w:space="0" w:color="auto"/>
      </w:divBdr>
    </w:div>
    <w:div w:id="616908764">
      <w:bodyDiv w:val="1"/>
      <w:marLeft w:val="0"/>
      <w:marRight w:val="0"/>
      <w:marTop w:val="0"/>
      <w:marBottom w:val="0"/>
      <w:divBdr>
        <w:top w:val="none" w:sz="0" w:space="0" w:color="auto"/>
        <w:left w:val="none" w:sz="0" w:space="0" w:color="auto"/>
        <w:bottom w:val="none" w:sz="0" w:space="0" w:color="auto"/>
        <w:right w:val="none" w:sz="0" w:space="0" w:color="auto"/>
      </w:divBdr>
      <w:divsChild>
        <w:div w:id="10302355">
          <w:marLeft w:val="0"/>
          <w:marRight w:val="0"/>
          <w:marTop w:val="0"/>
          <w:marBottom w:val="0"/>
          <w:divBdr>
            <w:top w:val="none" w:sz="0" w:space="0" w:color="auto"/>
            <w:left w:val="none" w:sz="0" w:space="0" w:color="auto"/>
            <w:bottom w:val="none" w:sz="0" w:space="0" w:color="auto"/>
            <w:right w:val="none" w:sz="0" w:space="0" w:color="auto"/>
          </w:divBdr>
        </w:div>
        <w:div w:id="24256485">
          <w:marLeft w:val="0"/>
          <w:marRight w:val="0"/>
          <w:marTop w:val="0"/>
          <w:marBottom w:val="0"/>
          <w:divBdr>
            <w:top w:val="none" w:sz="0" w:space="0" w:color="auto"/>
            <w:left w:val="none" w:sz="0" w:space="0" w:color="auto"/>
            <w:bottom w:val="none" w:sz="0" w:space="0" w:color="auto"/>
            <w:right w:val="none" w:sz="0" w:space="0" w:color="auto"/>
          </w:divBdr>
        </w:div>
        <w:div w:id="34039163">
          <w:marLeft w:val="0"/>
          <w:marRight w:val="0"/>
          <w:marTop w:val="0"/>
          <w:marBottom w:val="0"/>
          <w:divBdr>
            <w:top w:val="none" w:sz="0" w:space="0" w:color="auto"/>
            <w:left w:val="none" w:sz="0" w:space="0" w:color="auto"/>
            <w:bottom w:val="none" w:sz="0" w:space="0" w:color="auto"/>
            <w:right w:val="none" w:sz="0" w:space="0" w:color="auto"/>
          </w:divBdr>
          <w:divsChild>
            <w:div w:id="1746340064">
              <w:marLeft w:val="-75"/>
              <w:marRight w:val="0"/>
              <w:marTop w:val="30"/>
              <w:marBottom w:val="30"/>
              <w:divBdr>
                <w:top w:val="none" w:sz="0" w:space="0" w:color="auto"/>
                <w:left w:val="none" w:sz="0" w:space="0" w:color="auto"/>
                <w:bottom w:val="none" w:sz="0" w:space="0" w:color="auto"/>
                <w:right w:val="none" w:sz="0" w:space="0" w:color="auto"/>
              </w:divBdr>
              <w:divsChild>
                <w:div w:id="82993618">
                  <w:marLeft w:val="0"/>
                  <w:marRight w:val="0"/>
                  <w:marTop w:val="0"/>
                  <w:marBottom w:val="0"/>
                  <w:divBdr>
                    <w:top w:val="none" w:sz="0" w:space="0" w:color="auto"/>
                    <w:left w:val="none" w:sz="0" w:space="0" w:color="auto"/>
                    <w:bottom w:val="none" w:sz="0" w:space="0" w:color="auto"/>
                    <w:right w:val="none" w:sz="0" w:space="0" w:color="auto"/>
                  </w:divBdr>
                  <w:divsChild>
                    <w:div w:id="454643110">
                      <w:marLeft w:val="0"/>
                      <w:marRight w:val="0"/>
                      <w:marTop w:val="0"/>
                      <w:marBottom w:val="0"/>
                      <w:divBdr>
                        <w:top w:val="none" w:sz="0" w:space="0" w:color="auto"/>
                        <w:left w:val="none" w:sz="0" w:space="0" w:color="auto"/>
                        <w:bottom w:val="none" w:sz="0" w:space="0" w:color="auto"/>
                        <w:right w:val="none" w:sz="0" w:space="0" w:color="auto"/>
                      </w:divBdr>
                    </w:div>
                  </w:divsChild>
                </w:div>
                <w:div w:id="236398499">
                  <w:marLeft w:val="0"/>
                  <w:marRight w:val="0"/>
                  <w:marTop w:val="0"/>
                  <w:marBottom w:val="0"/>
                  <w:divBdr>
                    <w:top w:val="none" w:sz="0" w:space="0" w:color="auto"/>
                    <w:left w:val="none" w:sz="0" w:space="0" w:color="auto"/>
                    <w:bottom w:val="none" w:sz="0" w:space="0" w:color="auto"/>
                    <w:right w:val="none" w:sz="0" w:space="0" w:color="auto"/>
                  </w:divBdr>
                  <w:divsChild>
                    <w:div w:id="725756841">
                      <w:marLeft w:val="0"/>
                      <w:marRight w:val="0"/>
                      <w:marTop w:val="0"/>
                      <w:marBottom w:val="0"/>
                      <w:divBdr>
                        <w:top w:val="none" w:sz="0" w:space="0" w:color="auto"/>
                        <w:left w:val="none" w:sz="0" w:space="0" w:color="auto"/>
                        <w:bottom w:val="none" w:sz="0" w:space="0" w:color="auto"/>
                        <w:right w:val="none" w:sz="0" w:space="0" w:color="auto"/>
                      </w:divBdr>
                    </w:div>
                  </w:divsChild>
                </w:div>
                <w:div w:id="269508232">
                  <w:marLeft w:val="0"/>
                  <w:marRight w:val="0"/>
                  <w:marTop w:val="0"/>
                  <w:marBottom w:val="0"/>
                  <w:divBdr>
                    <w:top w:val="none" w:sz="0" w:space="0" w:color="auto"/>
                    <w:left w:val="none" w:sz="0" w:space="0" w:color="auto"/>
                    <w:bottom w:val="none" w:sz="0" w:space="0" w:color="auto"/>
                    <w:right w:val="none" w:sz="0" w:space="0" w:color="auto"/>
                  </w:divBdr>
                  <w:divsChild>
                    <w:div w:id="51316430">
                      <w:marLeft w:val="0"/>
                      <w:marRight w:val="0"/>
                      <w:marTop w:val="0"/>
                      <w:marBottom w:val="0"/>
                      <w:divBdr>
                        <w:top w:val="none" w:sz="0" w:space="0" w:color="auto"/>
                        <w:left w:val="none" w:sz="0" w:space="0" w:color="auto"/>
                        <w:bottom w:val="none" w:sz="0" w:space="0" w:color="auto"/>
                        <w:right w:val="none" w:sz="0" w:space="0" w:color="auto"/>
                      </w:divBdr>
                    </w:div>
                    <w:div w:id="779035684">
                      <w:marLeft w:val="0"/>
                      <w:marRight w:val="0"/>
                      <w:marTop w:val="0"/>
                      <w:marBottom w:val="0"/>
                      <w:divBdr>
                        <w:top w:val="none" w:sz="0" w:space="0" w:color="auto"/>
                        <w:left w:val="none" w:sz="0" w:space="0" w:color="auto"/>
                        <w:bottom w:val="none" w:sz="0" w:space="0" w:color="auto"/>
                        <w:right w:val="none" w:sz="0" w:space="0" w:color="auto"/>
                      </w:divBdr>
                    </w:div>
                  </w:divsChild>
                </w:div>
                <w:div w:id="303044542">
                  <w:marLeft w:val="0"/>
                  <w:marRight w:val="0"/>
                  <w:marTop w:val="0"/>
                  <w:marBottom w:val="0"/>
                  <w:divBdr>
                    <w:top w:val="none" w:sz="0" w:space="0" w:color="auto"/>
                    <w:left w:val="none" w:sz="0" w:space="0" w:color="auto"/>
                    <w:bottom w:val="none" w:sz="0" w:space="0" w:color="auto"/>
                    <w:right w:val="none" w:sz="0" w:space="0" w:color="auto"/>
                  </w:divBdr>
                  <w:divsChild>
                    <w:div w:id="337848153">
                      <w:marLeft w:val="0"/>
                      <w:marRight w:val="0"/>
                      <w:marTop w:val="0"/>
                      <w:marBottom w:val="0"/>
                      <w:divBdr>
                        <w:top w:val="none" w:sz="0" w:space="0" w:color="auto"/>
                        <w:left w:val="none" w:sz="0" w:space="0" w:color="auto"/>
                        <w:bottom w:val="none" w:sz="0" w:space="0" w:color="auto"/>
                        <w:right w:val="none" w:sz="0" w:space="0" w:color="auto"/>
                      </w:divBdr>
                    </w:div>
                  </w:divsChild>
                </w:div>
                <w:div w:id="518198530">
                  <w:marLeft w:val="0"/>
                  <w:marRight w:val="0"/>
                  <w:marTop w:val="0"/>
                  <w:marBottom w:val="0"/>
                  <w:divBdr>
                    <w:top w:val="none" w:sz="0" w:space="0" w:color="auto"/>
                    <w:left w:val="none" w:sz="0" w:space="0" w:color="auto"/>
                    <w:bottom w:val="none" w:sz="0" w:space="0" w:color="auto"/>
                    <w:right w:val="none" w:sz="0" w:space="0" w:color="auto"/>
                  </w:divBdr>
                  <w:divsChild>
                    <w:div w:id="2018657863">
                      <w:marLeft w:val="0"/>
                      <w:marRight w:val="0"/>
                      <w:marTop w:val="0"/>
                      <w:marBottom w:val="0"/>
                      <w:divBdr>
                        <w:top w:val="none" w:sz="0" w:space="0" w:color="auto"/>
                        <w:left w:val="none" w:sz="0" w:space="0" w:color="auto"/>
                        <w:bottom w:val="none" w:sz="0" w:space="0" w:color="auto"/>
                        <w:right w:val="none" w:sz="0" w:space="0" w:color="auto"/>
                      </w:divBdr>
                    </w:div>
                  </w:divsChild>
                </w:div>
                <w:div w:id="522519408">
                  <w:marLeft w:val="0"/>
                  <w:marRight w:val="0"/>
                  <w:marTop w:val="0"/>
                  <w:marBottom w:val="0"/>
                  <w:divBdr>
                    <w:top w:val="none" w:sz="0" w:space="0" w:color="auto"/>
                    <w:left w:val="none" w:sz="0" w:space="0" w:color="auto"/>
                    <w:bottom w:val="none" w:sz="0" w:space="0" w:color="auto"/>
                    <w:right w:val="none" w:sz="0" w:space="0" w:color="auto"/>
                  </w:divBdr>
                  <w:divsChild>
                    <w:div w:id="1160460760">
                      <w:marLeft w:val="0"/>
                      <w:marRight w:val="0"/>
                      <w:marTop w:val="0"/>
                      <w:marBottom w:val="0"/>
                      <w:divBdr>
                        <w:top w:val="none" w:sz="0" w:space="0" w:color="auto"/>
                        <w:left w:val="none" w:sz="0" w:space="0" w:color="auto"/>
                        <w:bottom w:val="none" w:sz="0" w:space="0" w:color="auto"/>
                        <w:right w:val="none" w:sz="0" w:space="0" w:color="auto"/>
                      </w:divBdr>
                    </w:div>
                  </w:divsChild>
                </w:div>
                <w:div w:id="852766260">
                  <w:marLeft w:val="0"/>
                  <w:marRight w:val="0"/>
                  <w:marTop w:val="0"/>
                  <w:marBottom w:val="0"/>
                  <w:divBdr>
                    <w:top w:val="none" w:sz="0" w:space="0" w:color="auto"/>
                    <w:left w:val="none" w:sz="0" w:space="0" w:color="auto"/>
                    <w:bottom w:val="none" w:sz="0" w:space="0" w:color="auto"/>
                    <w:right w:val="none" w:sz="0" w:space="0" w:color="auto"/>
                  </w:divBdr>
                  <w:divsChild>
                    <w:div w:id="1834296637">
                      <w:marLeft w:val="0"/>
                      <w:marRight w:val="0"/>
                      <w:marTop w:val="0"/>
                      <w:marBottom w:val="0"/>
                      <w:divBdr>
                        <w:top w:val="none" w:sz="0" w:space="0" w:color="auto"/>
                        <w:left w:val="none" w:sz="0" w:space="0" w:color="auto"/>
                        <w:bottom w:val="none" w:sz="0" w:space="0" w:color="auto"/>
                        <w:right w:val="none" w:sz="0" w:space="0" w:color="auto"/>
                      </w:divBdr>
                    </w:div>
                  </w:divsChild>
                </w:div>
                <w:div w:id="1085146690">
                  <w:marLeft w:val="0"/>
                  <w:marRight w:val="0"/>
                  <w:marTop w:val="0"/>
                  <w:marBottom w:val="0"/>
                  <w:divBdr>
                    <w:top w:val="none" w:sz="0" w:space="0" w:color="auto"/>
                    <w:left w:val="none" w:sz="0" w:space="0" w:color="auto"/>
                    <w:bottom w:val="none" w:sz="0" w:space="0" w:color="auto"/>
                    <w:right w:val="none" w:sz="0" w:space="0" w:color="auto"/>
                  </w:divBdr>
                  <w:divsChild>
                    <w:div w:id="1090200583">
                      <w:marLeft w:val="0"/>
                      <w:marRight w:val="0"/>
                      <w:marTop w:val="0"/>
                      <w:marBottom w:val="0"/>
                      <w:divBdr>
                        <w:top w:val="none" w:sz="0" w:space="0" w:color="auto"/>
                        <w:left w:val="none" w:sz="0" w:space="0" w:color="auto"/>
                        <w:bottom w:val="none" w:sz="0" w:space="0" w:color="auto"/>
                        <w:right w:val="none" w:sz="0" w:space="0" w:color="auto"/>
                      </w:divBdr>
                    </w:div>
                  </w:divsChild>
                </w:div>
                <w:div w:id="1657102261">
                  <w:marLeft w:val="0"/>
                  <w:marRight w:val="0"/>
                  <w:marTop w:val="0"/>
                  <w:marBottom w:val="0"/>
                  <w:divBdr>
                    <w:top w:val="none" w:sz="0" w:space="0" w:color="auto"/>
                    <w:left w:val="none" w:sz="0" w:space="0" w:color="auto"/>
                    <w:bottom w:val="none" w:sz="0" w:space="0" w:color="auto"/>
                    <w:right w:val="none" w:sz="0" w:space="0" w:color="auto"/>
                  </w:divBdr>
                  <w:divsChild>
                    <w:div w:id="72348166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69545689">
          <w:marLeft w:val="0"/>
          <w:marRight w:val="0"/>
          <w:marTop w:val="0"/>
          <w:marBottom w:val="0"/>
          <w:divBdr>
            <w:top w:val="none" w:sz="0" w:space="0" w:color="auto"/>
            <w:left w:val="none" w:sz="0" w:space="0" w:color="auto"/>
            <w:bottom w:val="none" w:sz="0" w:space="0" w:color="auto"/>
            <w:right w:val="none" w:sz="0" w:space="0" w:color="auto"/>
          </w:divBdr>
        </w:div>
        <w:div w:id="220597762">
          <w:marLeft w:val="0"/>
          <w:marRight w:val="0"/>
          <w:marTop w:val="0"/>
          <w:marBottom w:val="0"/>
          <w:divBdr>
            <w:top w:val="none" w:sz="0" w:space="0" w:color="auto"/>
            <w:left w:val="none" w:sz="0" w:space="0" w:color="auto"/>
            <w:bottom w:val="none" w:sz="0" w:space="0" w:color="auto"/>
            <w:right w:val="none" w:sz="0" w:space="0" w:color="auto"/>
          </w:divBdr>
        </w:div>
        <w:div w:id="237634173">
          <w:marLeft w:val="0"/>
          <w:marRight w:val="0"/>
          <w:marTop w:val="0"/>
          <w:marBottom w:val="0"/>
          <w:divBdr>
            <w:top w:val="none" w:sz="0" w:space="0" w:color="auto"/>
            <w:left w:val="none" w:sz="0" w:space="0" w:color="auto"/>
            <w:bottom w:val="none" w:sz="0" w:space="0" w:color="auto"/>
            <w:right w:val="none" w:sz="0" w:space="0" w:color="auto"/>
          </w:divBdr>
        </w:div>
        <w:div w:id="272324286">
          <w:marLeft w:val="0"/>
          <w:marRight w:val="0"/>
          <w:marTop w:val="0"/>
          <w:marBottom w:val="0"/>
          <w:divBdr>
            <w:top w:val="none" w:sz="0" w:space="0" w:color="auto"/>
            <w:left w:val="none" w:sz="0" w:space="0" w:color="auto"/>
            <w:bottom w:val="none" w:sz="0" w:space="0" w:color="auto"/>
            <w:right w:val="none" w:sz="0" w:space="0" w:color="auto"/>
          </w:divBdr>
        </w:div>
        <w:div w:id="329991007">
          <w:marLeft w:val="0"/>
          <w:marRight w:val="0"/>
          <w:marTop w:val="0"/>
          <w:marBottom w:val="0"/>
          <w:divBdr>
            <w:top w:val="none" w:sz="0" w:space="0" w:color="auto"/>
            <w:left w:val="none" w:sz="0" w:space="0" w:color="auto"/>
            <w:bottom w:val="none" w:sz="0" w:space="0" w:color="auto"/>
            <w:right w:val="none" w:sz="0" w:space="0" w:color="auto"/>
          </w:divBdr>
          <w:divsChild>
            <w:div w:id="1268661363">
              <w:marLeft w:val="-75"/>
              <w:marRight w:val="0"/>
              <w:marTop w:val="30"/>
              <w:marBottom w:val="30"/>
              <w:divBdr>
                <w:top w:val="none" w:sz="0" w:space="0" w:color="auto"/>
                <w:left w:val="none" w:sz="0" w:space="0" w:color="auto"/>
                <w:bottom w:val="none" w:sz="0" w:space="0" w:color="auto"/>
                <w:right w:val="none" w:sz="0" w:space="0" w:color="auto"/>
              </w:divBdr>
              <w:divsChild>
                <w:div w:id="5402751">
                  <w:marLeft w:val="0"/>
                  <w:marRight w:val="0"/>
                  <w:marTop w:val="0"/>
                  <w:marBottom w:val="0"/>
                  <w:divBdr>
                    <w:top w:val="none" w:sz="0" w:space="0" w:color="auto"/>
                    <w:left w:val="none" w:sz="0" w:space="0" w:color="auto"/>
                    <w:bottom w:val="none" w:sz="0" w:space="0" w:color="auto"/>
                    <w:right w:val="none" w:sz="0" w:space="0" w:color="auto"/>
                  </w:divBdr>
                  <w:divsChild>
                    <w:div w:id="1374573230">
                      <w:marLeft w:val="0"/>
                      <w:marRight w:val="0"/>
                      <w:marTop w:val="0"/>
                      <w:marBottom w:val="0"/>
                      <w:divBdr>
                        <w:top w:val="none" w:sz="0" w:space="0" w:color="auto"/>
                        <w:left w:val="none" w:sz="0" w:space="0" w:color="auto"/>
                        <w:bottom w:val="none" w:sz="0" w:space="0" w:color="auto"/>
                        <w:right w:val="none" w:sz="0" w:space="0" w:color="auto"/>
                      </w:divBdr>
                    </w:div>
                  </w:divsChild>
                </w:div>
                <w:div w:id="27682412">
                  <w:marLeft w:val="0"/>
                  <w:marRight w:val="0"/>
                  <w:marTop w:val="0"/>
                  <w:marBottom w:val="0"/>
                  <w:divBdr>
                    <w:top w:val="none" w:sz="0" w:space="0" w:color="auto"/>
                    <w:left w:val="none" w:sz="0" w:space="0" w:color="auto"/>
                    <w:bottom w:val="none" w:sz="0" w:space="0" w:color="auto"/>
                    <w:right w:val="none" w:sz="0" w:space="0" w:color="auto"/>
                  </w:divBdr>
                  <w:divsChild>
                    <w:div w:id="159348834">
                      <w:marLeft w:val="0"/>
                      <w:marRight w:val="0"/>
                      <w:marTop w:val="0"/>
                      <w:marBottom w:val="0"/>
                      <w:divBdr>
                        <w:top w:val="none" w:sz="0" w:space="0" w:color="auto"/>
                        <w:left w:val="none" w:sz="0" w:space="0" w:color="auto"/>
                        <w:bottom w:val="none" w:sz="0" w:space="0" w:color="auto"/>
                        <w:right w:val="none" w:sz="0" w:space="0" w:color="auto"/>
                      </w:divBdr>
                    </w:div>
                  </w:divsChild>
                </w:div>
                <w:div w:id="51005390">
                  <w:marLeft w:val="0"/>
                  <w:marRight w:val="0"/>
                  <w:marTop w:val="0"/>
                  <w:marBottom w:val="0"/>
                  <w:divBdr>
                    <w:top w:val="none" w:sz="0" w:space="0" w:color="auto"/>
                    <w:left w:val="none" w:sz="0" w:space="0" w:color="auto"/>
                    <w:bottom w:val="none" w:sz="0" w:space="0" w:color="auto"/>
                    <w:right w:val="none" w:sz="0" w:space="0" w:color="auto"/>
                  </w:divBdr>
                  <w:divsChild>
                    <w:div w:id="326714056">
                      <w:marLeft w:val="0"/>
                      <w:marRight w:val="0"/>
                      <w:marTop w:val="0"/>
                      <w:marBottom w:val="0"/>
                      <w:divBdr>
                        <w:top w:val="none" w:sz="0" w:space="0" w:color="auto"/>
                        <w:left w:val="none" w:sz="0" w:space="0" w:color="auto"/>
                        <w:bottom w:val="none" w:sz="0" w:space="0" w:color="auto"/>
                        <w:right w:val="none" w:sz="0" w:space="0" w:color="auto"/>
                      </w:divBdr>
                    </w:div>
                  </w:divsChild>
                </w:div>
                <w:div w:id="52431336">
                  <w:marLeft w:val="0"/>
                  <w:marRight w:val="0"/>
                  <w:marTop w:val="0"/>
                  <w:marBottom w:val="0"/>
                  <w:divBdr>
                    <w:top w:val="none" w:sz="0" w:space="0" w:color="auto"/>
                    <w:left w:val="none" w:sz="0" w:space="0" w:color="auto"/>
                    <w:bottom w:val="none" w:sz="0" w:space="0" w:color="auto"/>
                    <w:right w:val="none" w:sz="0" w:space="0" w:color="auto"/>
                  </w:divBdr>
                  <w:divsChild>
                    <w:div w:id="1164736003">
                      <w:marLeft w:val="0"/>
                      <w:marRight w:val="0"/>
                      <w:marTop w:val="0"/>
                      <w:marBottom w:val="0"/>
                      <w:divBdr>
                        <w:top w:val="none" w:sz="0" w:space="0" w:color="auto"/>
                        <w:left w:val="none" w:sz="0" w:space="0" w:color="auto"/>
                        <w:bottom w:val="none" w:sz="0" w:space="0" w:color="auto"/>
                        <w:right w:val="none" w:sz="0" w:space="0" w:color="auto"/>
                      </w:divBdr>
                    </w:div>
                  </w:divsChild>
                </w:div>
                <w:div w:id="75635391">
                  <w:marLeft w:val="0"/>
                  <w:marRight w:val="0"/>
                  <w:marTop w:val="0"/>
                  <w:marBottom w:val="0"/>
                  <w:divBdr>
                    <w:top w:val="none" w:sz="0" w:space="0" w:color="auto"/>
                    <w:left w:val="none" w:sz="0" w:space="0" w:color="auto"/>
                    <w:bottom w:val="none" w:sz="0" w:space="0" w:color="auto"/>
                    <w:right w:val="none" w:sz="0" w:space="0" w:color="auto"/>
                  </w:divBdr>
                  <w:divsChild>
                    <w:div w:id="816872977">
                      <w:marLeft w:val="0"/>
                      <w:marRight w:val="0"/>
                      <w:marTop w:val="0"/>
                      <w:marBottom w:val="0"/>
                      <w:divBdr>
                        <w:top w:val="none" w:sz="0" w:space="0" w:color="auto"/>
                        <w:left w:val="none" w:sz="0" w:space="0" w:color="auto"/>
                        <w:bottom w:val="none" w:sz="0" w:space="0" w:color="auto"/>
                        <w:right w:val="none" w:sz="0" w:space="0" w:color="auto"/>
                      </w:divBdr>
                    </w:div>
                  </w:divsChild>
                </w:div>
                <w:div w:id="79449560">
                  <w:marLeft w:val="0"/>
                  <w:marRight w:val="0"/>
                  <w:marTop w:val="0"/>
                  <w:marBottom w:val="0"/>
                  <w:divBdr>
                    <w:top w:val="none" w:sz="0" w:space="0" w:color="auto"/>
                    <w:left w:val="none" w:sz="0" w:space="0" w:color="auto"/>
                    <w:bottom w:val="none" w:sz="0" w:space="0" w:color="auto"/>
                    <w:right w:val="none" w:sz="0" w:space="0" w:color="auto"/>
                  </w:divBdr>
                  <w:divsChild>
                    <w:div w:id="546141015">
                      <w:marLeft w:val="0"/>
                      <w:marRight w:val="0"/>
                      <w:marTop w:val="0"/>
                      <w:marBottom w:val="0"/>
                      <w:divBdr>
                        <w:top w:val="none" w:sz="0" w:space="0" w:color="auto"/>
                        <w:left w:val="none" w:sz="0" w:space="0" w:color="auto"/>
                        <w:bottom w:val="none" w:sz="0" w:space="0" w:color="auto"/>
                        <w:right w:val="none" w:sz="0" w:space="0" w:color="auto"/>
                      </w:divBdr>
                    </w:div>
                  </w:divsChild>
                </w:div>
                <w:div w:id="99758775">
                  <w:marLeft w:val="0"/>
                  <w:marRight w:val="0"/>
                  <w:marTop w:val="0"/>
                  <w:marBottom w:val="0"/>
                  <w:divBdr>
                    <w:top w:val="none" w:sz="0" w:space="0" w:color="auto"/>
                    <w:left w:val="none" w:sz="0" w:space="0" w:color="auto"/>
                    <w:bottom w:val="none" w:sz="0" w:space="0" w:color="auto"/>
                    <w:right w:val="none" w:sz="0" w:space="0" w:color="auto"/>
                  </w:divBdr>
                  <w:divsChild>
                    <w:div w:id="1035740700">
                      <w:marLeft w:val="0"/>
                      <w:marRight w:val="0"/>
                      <w:marTop w:val="0"/>
                      <w:marBottom w:val="0"/>
                      <w:divBdr>
                        <w:top w:val="none" w:sz="0" w:space="0" w:color="auto"/>
                        <w:left w:val="none" w:sz="0" w:space="0" w:color="auto"/>
                        <w:bottom w:val="none" w:sz="0" w:space="0" w:color="auto"/>
                        <w:right w:val="none" w:sz="0" w:space="0" w:color="auto"/>
                      </w:divBdr>
                    </w:div>
                  </w:divsChild>
                </w:div>
                <w:div w:id="113328604">
                  <w:marLeft w:val="0"/>
                  <w:marRight w:val="0"/>
                  <w:marTop w:val="0"/>
                  <w:marBottom w:val="0"/>
                  <w:divBdr>
                    <w:top w:val="none" w:sz="0" w:space="0" w:color="auto"/>
                    <w:left w:val="none" w:sz="0" w:space="0" w:color="auto"/>
                    <w:bottom w:val="none" w:sz="0" w:space="0" w:color="auto"/>
                    <w:right w:val="none" w:sz="0" w:space="0" w:color="auto"/>
                  </w:divBdr>
                  <w:divsChild>
                    <w:div w:id="1771855298">
                      <w:marLeft w:val="0"/>
                      <w:marRight w:val="0"/>
                      <w:marTop w:val="0"/>
                      <w:marBottom w:val="0"/>
                      <w:divBdr>
                        <w:top w:val="none" w:sz="0" w:space="0" w:color="auto"/>
                        <w:left w:val="none" w:sz="0" w:space="0" w:color="auto"/>
                        <w:bottom w:val="none" w:sz="0" w:space="0" w:color="auto"/>
                        <w:right w:val="none" w:sz="0" w:space="0" w:color="auto"/>
                      </w:divBdr>
                    </w:div>
                  </w:divsChild>
                </w:div>
                <w:div w:id="121968639">
                  <w:marLeft w:val="0"/>
                  <w:marRight w:val="0"/>
                  <w:marTop w:val="0"/>
                  <w:marBottom w:val="0"/>
                  <w:divBdr>
                    <w:top w:val="none" w:sz="0" w:space="0" w:color="auto"/>
                    <w:left w:val="none" w:sz="0" w:space="0" w:color="auto"/>
                    <w:bottom w:val="none" w:sz="0" w:space="0" w:color="auto"/>
                    <w:right w:val="none" w:sz="0" w:space="0" w:color="auto"/>
                  </w:divBdr>
                  <w:divsChild>
                    <w:div w:id="426005016">
                      <w:marLeft w:val="0"/>
                      <w:marRight w:val="0"/>
                      <w:marTop w:val="0"/>
                      <w:marBottom w:val="0"/>
                      <w:divBdr>
                        <w:top w:val="none" w:sz="0" w:space="0" w:color="auto"/>
                        <w:left w:val="none" w:sz="0" w:space="0" w:color="auto"/>
                        <w:bottom w:val="none" w:sz="0" w:space="0" w:color="auto"/>
                        <w:right w:val="none" w:sz="0" w:space="0" w:color="auto"/>
                      </w:divBdr>
                    </w:div>
                  </w:divsChild>
                </w:div>
                <w:div w:id="123043284">
                  <w:marLeft w:val="0"/>
                  <w:marRight w:val="0"/>
                  <w:marTop w:val="0"/>
                  <w:marBottom w:val="0"/>
                  <w:divBdr>
                    <w:top w:val="none" w:sz="0" w:space="0" w:color="auto"/>
                    <w:left w:val="none" w:sz="0" w:space="0" w:color="auto"/>
                    <w:bottom w:val="none" w:sz="0" w:space="0" w:color="auto"/>
                    <w:right w:val="none" w:sz="0" w:space="0" w:color="auto"/>
                  </w:divBdr>
                  <w:divsChild>
                    <w:div w:id="237636649">
                      <w:marLeft w:val="0"/>
                      <w:marRight w:val="0"/>
                      <w:marTop w:val="0"/>
                      <w:marBottom w:val="0"/>
                      <w:divBdr>
                        <w:top w:val="none" w:sz="0" w:space="0" w:color="auto"/>
                        <w:left w:val="none" w:sz="0" w:space="0" w:color="auto"/>
                        <w:bottom w:val="none" w:sz="0" w:space="0" w:color="auto"/>
                        <w:right w:val="none" w:sz="0" w:space="0" w:color="auto"/>
                      </w:divBdr>
                    </w:div>
                  </w:divsChild>
                </w:div>
                <w:div w:id="151070751">
                  <w:marLeft w:val="0"/>
                  <w:marRight w:val="0"/>
                  <w:marTop w:val="0"/>
                  <w:marBottom w:val="0"/>
                  <w:divBdr>
                    <w:top w:val="none" w:sz="0" w:space="0" w:color="auto"/>
                    <w:left w:val="none" w:sz="0" w:space="0" w:color="auto"/>
                    <w:bottom w:val="none" w:sz="0" w:space="0" w:color="auto"/>
                    <w:right w:val="none" w:sz="0" w:space="0" w:color="auto"/>
                  </w:divBdr>
                  <w:divsChild>
                    <w:div w:id="309555695">
                      <w:marLeft w:val="0"/>
                      <w:marRight w:val="0"/>
                      <w:marTop w:val="0"/>
                      <w:marBottom w:val="0"/>
                      <w:divBdr>
                        <w:top w:val="none" w:sz="0" w:space="0" w:color="auto"/>
                        <w:left w:val="none" w:sz="0" w:space="0" w:color="auto"/>
                        <w:bottom w:val="none" w:sz="0" w:space="0" w:color="auto"/>
                        <w:right w:val="none" w:sz="0" w:space="0" w:color="auto"/>
                      </w:divBdr>
                    </w:div>
                  </w:divsChild>
                </w:div>
                <w:div w:id="152382724">
                  <w:marLeft w:val="0"/>
                  <w:marRight w:val="0"/>
                  <w:marTop w:val="0"/>
                  <w:marBottom w:val="0"/>
                  <w:divBdr>
                    <w:top w:val="none" w:sz="0" w:space="0" w:color="auto"/>
                    <w:left w:val="none" w:sz="0" w:space="0" w:color="auto"/>
                    <w:bottom w:val="none" w:sz="0" w:space="0" w:color="auto"/>
                    <w:right w:val="none" w:sz="0" w:space="0" w:color="auto"/>
                  </w:divBdr>
                  <w:divsChild>
                    <w:div w:id="826047937">
                      <w:marLeft w:val="0"/>
                      <w:marRight w:val="0"/>
                      <w:marTop w:val="0"/>
                      <w:marBottom w:val="0"/>
                      <w:divBdr>
                        <w:top w:val="none" w:sz="0" w:space="0" w:color="auto"/>
                        <w:left w:val="none" w:sz="0" w:space="0" w:color="auto"/>
                        <w:bottom w:val="none" w:sz="0" w:space="0" w:color="auto"/>
                        <w:right w:val="none" w:sz="0" w:space="0" w:color="auto"/>
                      </w:divBdr>
                    </w:div>
                  </w:divsChild>
                </w:div>
                <w:div w:id="161705582">
                  <w:marLeft w:val="0"/>
                  <w:marRight w:val="0"/>
                  <w:marTop w:val="0"/>
                  <w:marBottom w:val="0"/>
                  <w:divBdr>
                    <w:top w:val="none" w:sz="0" w:space="0" w:color="auto"/>
                    <w:left w:val="none" w:sz="0" w:space="0" w:color="auto"/>
                    <w:bottom w:val="none" w:sz="0" w:space="0" w:color="auto"/>
                    <w:right w:val="none" w:sz="0" w:space="0" w:color="auto"/>
                  </w:divBdr>
                  <w:divsChild>
                    <w:div w:id="307710735">
                      <w:marLeft w:val="0"/>
                      <w:marRight w:val="0"/>
                      <w:marTop w:val="0"/>
                      <w:marBottom w:val="0"/>
                      <w:divBdr>
                        <w:top w:val="none" w:sz="0" w:space="0" w:color="auto"/>
                        <w:left w:val="none" w:sz="0" w:space="0" w:color="auto"/>
                        <w:bottom w:val="none" w:sz="0" w:space="0" w:color="auto"/>
                        <w:right w:val="none" w:sz="0" w:space="0" w:color="auto"/>
                      </w:divBdr>
                    </w:div>
                  </w:divsChild>
                </w:div>
                <w:div w:id="169025633">
                  <w:marLeft w:val="0"/>
                  <w:marRight w:val="0"/>
                  <w:marTop w:val="0"/>
                  <w:marBottom w:val="0"/>
                  <w:divBdr>
                    <w:top w:val="none" w:sz="0" w:space="0" w:color="auto"/>
                    <w:left w:val="none" w:sz="0" w:space="0" w:color="auto"/>
                    <w:bottom w:val="none" w:sz="0" w:space="0" w:color="auto"/>
                    <w:right w:val="none" w:sz="0" w:space="0" w:color="auto"/>
                  </w:divBdr>
                  <w:divsChild>
                    <w:div w:id="867790649">
                      <w:marLeft w:val="0"/>
                      <w:marRight w:val="0"/>
                      <w:marTop w:val="0"/>
                      <w:marBottom w:val="0"/>
                      <w:divBdr>
                        <w:top w:val="none" w:sz="0" w:space="0" w:color="auto"/>
                        <w:left w:val="none" w:sz="0" w:space="0" w:color="auto"/>
                        <w:bottom w:val="none" w:sz="0" w:space="0" w:color="auto"/>
                        <w:right w:val="none" w:sz="0" w:space="0" w:color="auto"/>
                      </w:divBdr>
                    </w:div>
                  </w:divsChild>
                </w:div>
                <w:div w:id="199710797">
                  <w:marLeft w:val="0"/>
                  <w:marRight w:val="0"/>
                  <w:marTop w:val="0"/>
                  <w:marBottom w:val="0"/>
                  <w:divBdr>
                    <w:top w:val="none" w:sz="0" w:space="0" w:color="auto"/>
                    <w:left w:val="none" w:sz="0" w:space="0" w:color="auto"/>
                    <w:bottom w:val="none" w:sz="0" w:space="0" w:color="auto"/>
                    <w:right w:val="none" w:sz="0" w:space="0" w:color="auto"/>
                  </w:divBdr>
                  <w:divsChild>
                    <w:div w:id="118300217">
                      <w:marLeft w:val="0"/>
                      <w:marRight w:val="0"/>
                      <w:marTop w:val="0"/>
                      <w:marBottom w:val="0"/>
                      <w:divBdr>
                        <w:top w:val="none" w:sz="0" w:space="0" w:color="auto"/>
                        <w:left w:val="none" w:sz="0" w:space="0" w:color="auto"/>
                        <w:bottom w:val="none" w:sz="0" w:space="0" w:color="auto"/>
                        <w:right w:val="none" w:sz="0" w:space="0" w:color="auto"/>
                      </w:divBdr>
                    </w:div>
                  </w:divsChild>
                </w:div>
                <w:div w:id="204024318">
                  <w:marLeft w:val="0"/>
                  <w:marRight w:val="0"/>
                  <w:marTop w:val="0"/>
                  <w:marBottom w:val="0"/>
                  <w:divBdr>
                    <w:top w:val="none" w:sz="0" w:space="0" w:color="auto"/>
                    <w:left w:val="none" w:sz="0" w:space="0" w:color="auto"/>
                    <w:bottom w:val="none" w:sz="0" w:space="0" w:color="auto"/>
                    <w:right w:val="none" w:sz="0" w:space="0" w:color="auto"/>
                  </w:divBdr>
                  <w:divsChild>
                    <w:div w:id="1559901625">
                      <w:marLeft w:val="0"/>
                      <w:marRight w:val="0"/>
                      <w:marTop w:val="0"/>
                      <w:marBottom w:val="0"/>
                      <w:divBdr>
                        <w:top w:val="none" w:sz="0" w:space="0" w:color="auto"/>
                        <w:left w:val="none" w:sz="0" w:space="0" w:color="auto"/>
                        <w:bottom w:val="none" w:sz="0" w:space="0" w:color="auto"/>
                        <w:right w:val="none" w:sz="0" w:space="0" w:color="auto"/>
                      </w:divBdr>
                    </w:div>
                  </w:divsChild>
                </w:div>
                <w:div w:id="208347595">
                  <w:marLeft w:val="0"/>
                  <w:marRight w:val="0"/>
                  <w:marTop w:val="0"/>
                  <w:marBottom w:val="0"/>
                  <w:divBdr>
                    <w:top w:val="none" w:sz="0" w:space="0" w:color="auto"/>
                    <w:left w:val="none" w:sz="0" w:space="0" w:color="auto"/>
                    <w:bottom w:val="none" w:sz="0" w:space="0" w:color="auto"/>
                    <w:right w:val="none" w:sz="0" w:space="0" w:color="auto"/>
                  </w:divBdr>
                  <w:divsChild>
                    <w:div w:id="356933125">
                      <w:marLeft w:val="0"/>
                      <w:marRight w:val="0"/>
                      <w:marTop w:val="0"/>
                      <w:marBottom w:val="0"/>
                      <w:divBdr>
                        <w:top w:val="none" w:sz="0" w:space="0" w:color="auto"/>
                        <w:left w:val="none" w:sz="0" w:space="0" w:color="auto"/>
                        <w:bottom w:val="none" w:sz="0" w:space="0" w:color="auto"/>
                        <w:right w:val="none" w:sz="0" w:space="0" w:color="auto"/>
                      </w:divBdr>
                    </w:div>
                  </w:divsChild>
                </w:div>
                <w:div w:id="215052558">
                  <w:marLeft w:val="0"/>
                  <w:marRight w:val="0"/>
                  <w:marTop w:val="0"/>
                  <w:marBottom w:val="0"/>
                  <w:divBdr>
                    <w:top w:val="none" w:sz="0" w:space="0" w:color="auto"/>
                    <w:left w:val="none" w:sz="0" w:space="0" w:color="auto"/>
                    <w:bottom w:val="none" w:sz="0" w:space="0" w:color="auto"/>
                    <w:right w:val="none" w:sz="0" w:space="0" w:color="auto"/>
                  </w:divBdr>
                  <w:divsChild>
                    <w:div w:id="945699104">
                      <w:marLeft w:val="0"/>
                      <w:marRight w:val="0"/>
                      <w:marTop w:val="0"/>
                      <w:marBottom w:val="0"/>
                      <w:divBdr>
                        <w:top w:val="none" w:sz="0" w:space="0" w:color="auto"/>
                        <w:left w:val="none" w:sz="0" w:space="0" w:color="auto"/>
                        <w:bottom w:val="none" w:sz="0" w:space="0" w:color="auto"/>
                        <w:right w:val="none" w:sz="0" w:space="0" w:color="auto"/>
                      </w:divBdr>
                    </w:div>
                  </w:divsChild>
                </w:div>
                <w:div w:id="218057100">
                  <w:marLeft w:val="0"/>
                  <w:marRight w:val="0"/>
                  <w:marTop w:val="0"/>
                  <w:marBottom w:val="0"/>
                  <w:divBdr>
                    <w:top w:val="none" w:sz="0" w:space="0" w:color="auto"/>
                    <w:left w:val="none" w:sz="0" w:space="0" w:color="auto"/>
                    <w:bottom w:val="none" w:sz="0" w:space="0" w:color="auto"/>
                    <w:right w:val="none" w:sz="0" w:space="0" w:color="auto"/>
                  </w:divBdr>
                  <w:divsChild>
                    <w:div w:id="2015377782">
                      <w:marLeft w:val="0"/>
                      <w:marRight w:val="0"/>
                      <w:marTop w:val="0"/>
                      <w:marBottom w:val="0"/>
                      <w:divBdr>
                        <w:top w:val="none" w:sz="0" w:space="0" w:color="auto"/>
                        <w:left w:val="none" w:sz="0" w:space="0" w:color="auto"/>
                        <w:bottom w:val="none" w:sz="0" w:space="0" w:color="auto"/>
                        <w:right w:val="none" w:sz="0" w:space="0" w:color="auto"/>
                      </w:divBdr>
                    </w:div>
                  </w:divsChild>
                </w:div>
                <w:div w:id="231163393">
                  <w:marLeft w:val="0"/>
                  <w:marRight w:val="0"/>
                  <w:marTop w:val="0"/>
                  <w:marBottom w:val="0"/>
                  <w:divBdr>
                    <w:top w:val="none" w:sz="0" w:space="0" w:color="auto"/>
                    <w:left w:val="none" w:sz="0" w:space="0" w:color="auto"/>
                    <w:bottom w:val="none" w:sz="0" w:space="0" w:color="auto"/>
                    <w:right w:val="none" w:sz="0" w:space="0" w:color="auto"/>
                  </w:divBdr>
                  <w:divsChild>
                    <w:div w:id="749425794">
                      <w:marLeft w:val="0"/>
                      <w:marRight w:val="0"/>
                      <w:marTop w:val="0"/>
                      <w:marBottom w:val="0"/>
                      <w:divBdr>
                        <w:top w:val="none" w:sz="0" w:space="0" w:color="auto"/>
                        <w:left w:val="none" w:sz="0" w:space="0" w:color="auto"/>
                        <w:bottom w:val="none" w:sz="0" w:space="0" w:color="auto"/>
                        <w:right w:val="none" w:sz="0" w:space="0" w:color="auto"/>
                      </w:divBdr>
                    </w:div>
                  </w:divsChild>
                </w:div>
                <w:div w:id="247278305">
                  <w:marLeft w:val="0"/>
                  <w:marRight w:val="0"/>
                  <w:marTop w:val="0"/>
                  <w:marBottom w:val="0"/>
                  <w:divBdr>
                    <w:top w:val="none" w:sz="0" w:space="0" w:color="auto"/>
                    <w:left w:val="none" w:sz="0" w:space="0" w:color="auto"/>
                    <w:bottom w:val="none" w:sz="0" w:space="0" w:color="auto"/>
                    <w:right w:val="none" w:sz="0" w:space="0" w:color="auto"/>
                  </w:divBdr>
                </w:div>
                <w:div w:id="255596754">
                  <w:marLeft w:val="0"/>
                  <w:marRight w:val="0"/>
                  <w:marTop w:val="0"/>
                  <w:marBottom w:val="0"/>
                  <w:divBdr>
                    <w:top w:val="none" w:sz="0" w:space="0" w:color="auto"/>
                    <w:left w:val="none" w:sz="0" w:space="0" w:color="auto"/>
                    <w:bottom w:val="none" w:sz="0" w:space="0" w:color="auto"/>
                    <w:right w:val="none" w:sz="0" w:space="0" w:color="auto"/>
                  </w:divBdr>
                  <w:divsChild>
                    <w:div w:id="1428578688">
                      <w:marLeft w:val="0"/>
                      <w:marRight w:val="0"/>
                      <w:marTop w:val="0"/>
                      <w:marBottom w:val="0"/>
                      <w:divBdr>
                        <w:top w:val="none" w:sz="0" w:space="0" w:color="auto"/>
                        <w:left w:val="none" w:sz="0" w:space="0" w:color="auto"/>
                        <w:bottom w:val="none" w:sz="0" w:space="0" w:color="auto"/>
                        <w:right w:val="none" w:sz="0" w:space="0" w:color="auto"/>
                      </w:divBdr>
                    </w:div>
                  </w:divsChild>
                </w:div>
                <w:div w:id="266541636">
                  <w:marLeft w:val="0"/>
                  <w:marRight w:val="0"/>
                  <w:marTop w:val="0"/>
                  <w:marBottom w:val="0"/>
                  <w:divBdr>
                    <w:top w:val="none" w:sz="0" w:space="0" w:color="auto"/>
                    <w:left w:val="none" w:sz="0" w:space="0" w:color="auto"/>
                    <w:bottom w:val="none" w:sz="0" w:space="0" w:color="auto"/>
                    <w:right w:val="none" w:sz="0" w:space="0" w:color="auto"/>
                  </w:divBdr>
                  <w:divsChild>
                    <w:div w:id="1378890756">
                      <w:marLeft w:val="0"/>
                      <w:marRight w:val="0"/>
                      <w:marTop w:val="0"/>
                      <w:marBottom w:val="0"/>
                      <w:divBdr>
                        <w:top w:val="none" w:sz="0" w:space="0" w:color="auto"/>
                        <w:left w:val="none" w:sz="0" w:space="0" w:color="auto"/>
                        <w:bottom w:val="none" w:sz="0" w:space="0" w:color="auto"/>
                        <w:right w:val="none" w:sz="0" w:space="0" w:color="auto"/>
                      </w:divBdr>
                    </w:div>
                  </w:divsChild>
                </w:div>
                <w:div w:id="308831400">
                  <w:marLeft w:val="0"/>
                  <w:marRight w:val="0"/>
                  <w:marTop w:val="0"/>
                  <w:marBottom w:val="0"/>
                  <w:divBdr>
                    <w:top w:val="none" w:sz="0" w:space="0" w:color="auto"/>
                    <w:left w:val="none" w:sz="0" w:space="0" w:color="auto"/>
                    <w:bottom w:val="none" w:sz="0" w:space="0" w:color="auto"/>
                    <w:right w:val="none" w:sz="0" w:space="0" w:color="auto"/>
                  </w:divBdr>
                  <w:divsChild>
                    <w:div w:id="208422540">
                      <w:marLeft w:val="0"/>
                      <w:marRight w:val="0"/>
                      <w:marTop w:val="0"/>
                      <w:marBottom w:val="0"/>
                      <w:divBdr>
                        <w:top w:val="none" w:sz="0" w:space="0" w:color="auto"/>
                        <w:left w:val="none" w:sz="0" w:space="0" w:color="auto"/>
                        <w:bottom w:val="none" w:sz="0" w:space="0" w:color="auto"/>
                        <w:right w:val="none" w:sz="0" w:space="0" w:color="auto"/>
                      </w:divBdr>
                    </w:div>
                  </w:divsChild>
                </w:div>
                <w:div w:id="313030789">
                  <w:marLeft w:val="0"/>
                  <w:marRight w:val="0"/>
                  <w:marTop w:val="0"/>
                  <w:marBottom w:val="0"/>
                  <w:divBdr>
                    <w:top w:val="none" w:sz="0" w:space="0" w:color="auto"/>
                    <w:left w:val="none" w:sz="0" w:space="0" w:color="auto"/>
                    <w:bottom w:val="none" w:sz="0" w:space="0" w:color="auto"/>
                    <w:right w:val="none" w:sz="0" w:space="0" w:color="auto"/>
                  </w:divBdr>
                  <w:divsChild>
                    <w:div w:id="1393382423">
                      <w:marLeft w:val="0"/>
                      <w:marRight w:val="0"/>
                      <w:marTop w:val="0"/>
                      <w:marBottom w:val="0"/>
                      <w:divBdr>
                        <w:top w:val="none" w:sz="0" w:space="0" w:color="auto"/>
                        <w:left w:val="none" w:sz="0" w:space="0" w:color="auto"/>
                        <w:bottom w:val="none" w:sz="0" w:space="0" w:color="auto"/>
                        <w:right w:val="none" w:sz="0" w:space="0" w:color="auto"/>
                      </w:divBdr>
                    </w:div>
                  </w:divsChild>
                </w:div>
                <w:div w:id="318581490">
                  <w:marLeft w:val="0"/>
                  <w:marRight w:val="0"/>
                  <w:marTop w:val="0"/>
                  <w:marBottom w:val="0"/>
                  <w:divBdr>
                    <w:top w:val="none" w:sz="0" w:space="0" w:color="auto"/>
                    <w:left w:val="none" w:sz="0" w:space="0" w:color="auto"/>
                    <w:bottom w:val="none" w:sz="0" w:space="0" w:color="auto"/>
                    <w:right w:val="none" w:sz="0" w:space="0" w:color="auto"/>
                  </w:divBdr>
                  <w:divsChild>
                    <w:div w:id="1342514833">
                      <w:marLeft w:val="0"/>
                      <w:marRight w:val="0"/>
                      <w:marTop w:val="0"/>
                      <w:marBottom w:val="0"/>
                      <w:divBdr>
                        <w:top w:val="none" w:sz="0" w:space="0" w:color="auto"/>
                        <w:left w:val="none" w:sz="0" w:space="0" w:color="auto"/>
                        <w:bottom w:val="none" w:sz="0" w:space="0" w:color="auto"/>
                        <w:right w:val="none" w:sz="0" w:space="0" w:color="auto"/>
                      </w:divBdr>
                    </w:div>
                  </w:divsChild>
                </w:div>
                <w:div w:id="318654745">
                  <w:marLeft w:val="0"/>
                  <w:marRight w:val="0"/>
                  <w:marTop w:val="0"/>
                  <w:marBottom w:val="0"/>
                  <w:divBdr>
                    <w:top w:val="none" w:sz="0" w:space="0" w:color="auto"/>
                    <w:left w:val="none" w:sz="0" w:space="0" w:color="auto"/>
                    <w:bottom w:val="none" w:sz="0" w:space="0" w:color="auto"/>
                    <w:right w:val="none" w:sz="0" w:space="0" w:color="auto"/>
                  </w:divBdr>
                  <w:divsChild>
                    <w:div w:id="302348047">
                      <w:marLeft w:val="0"/>
                      <w:marRight w:val="0"/>
                      <w:marTop w:val="0"/>
                      <w:marBottom w:val="0"/>
                      <w:divBdr>
                        <w:top w:val="none" w:sz="0" w:space="0" w:color="auto"/>
                        <w:left w:val="none" w:sz="0" w:space="0" w:color="auto"/>
                        <w:bottom w:val="none" w:sz="0" w:space="0" w:color="auto"/>
                        <w:right w:val="none" w:sz="0" w:space="0" w:color="auto"/>
                      </w:divBdr>
                    </w:div>
                  </w:divsChild>
                </w:div>
                <w:div w:id="339354499">
                  <w:marLeft w:val="0"/>
                  <w:marRight w:val="0"/>
                  <w:marTop w:val="0"/>
                  <w:marBottom w:val="0"/>
                  <w:divBdr>
                    <w:top w:val="none" w:sz="0" w:space="0" w:color="auto"/>
                    <w:left w:val="none" w:sz="0" w:space="0" w:color="auto"/>
                    <w:bottom w:val="none" w:sz="0" w:space="0" w:color="auto"/>
                    <w:right w:val="none" w:sz="0" w:space="0" w:color="auto"/>
                  </w:divBdr>
                  <w:divsChild>
                    <w:div w:id="1385058804">
                      <w:marLeft w:val="0"/>
                      <w:marRight w:val="0"/>
                      <w:marTop w:val="0"/>
                      <w:marBottom w:val="0"/>
                      <w:divBdr>
                        <w:top w:val="none" w:sz="0" w:space="0" w:color="auto"/>
                        <w:left w:val="none" w:sz="0" w:space="0" w:color="auto"/>
                        <w:bottom w:val="none" w:sz="0" w:space="0" w:color="auto"/>
                        <w:right w:val="none" w:sz="0" w:space="0" w:color="auto"/>
                      </w:divBdr>
                    </w:div>
                  </w:divsChild>
                </w:div>
                <w:div w:id="342784965">
                  <w:marLeft w:val="0"/>
                  <w:marRight w:val="0"/>
                  <w:marTop w:val="0"/>
                  <w:marBottom w:val="0"/>
                  <w:divBdr>
                    <w:top w:val="none" w:sz="0" w:space="0" w:color="auto"/>
                    <w:left w:val="none" w:sz="0" w:space="0" w:color="auto"/>
                    <w:bottom w:val="none" w:sz="0" w:space="0" w:color="auto"/>
                    <w:right w:val="none" w:sz="0" w:space="0" w:color="auto"/>
                  </w:divBdr>
                  <w:divsChild>
                    <w:div w:id="440272023">
                      <w:marLeft w:val="0"/>
                      <w:marRight w:val="0"/>
                      <w:marTop w:val="0"/>
                      <w:marBottom w:val="0"/>
                      <w:divBdr>
                        <w:top w:val="none" w:sz="0" w:space="0" w:color="auto"/>
                        <w:left w:val="none" w:sz="0" w:space="0" w:color="auto"/>
                        <w:bottom w:val="none" w:sz="0" w:space="0" w:color="auto"/>
                        <w:right w:val="none" w:sz="0" w:space="0" w:color="auto"/>
                      </w:divBdr>
                    </w:div>
                  </w:divsChild>
                </w:div>
                <w:div w:id="342823908">
                  <w:marLeft w:val="0"/>
                  <w:marRight w:val="0"/>
                  <w:marTop w:val="0"/>
                  <w:marBottom w:val="0"/>
                  <w:divBdr>
                    <w:top w:val="none" w:sz="0" w:space="0" w:color="auto"/>
                    <w:left w:val="none" w:sz="0" w:space="0" w:color="auto"/>
                    <w:bottom w:val="none" w:sz="0" w:space="0" w:color="auto"/>
                    <w:right w:val="none" w:sz="0" w:space="0" w:color="auto"/>
                  </w:divBdr>
                  <w:divsChild>
                    <w:div w:id="1704667189">
                      <w:marLeft w:val="0"/>
                      <w:marRight w:val="0"/>
                      <w:marTop w:val="0"/>
                      <w:marBottom w:val="0"/>
                      <w:divBdr>
                        <w:top w:val="none" w:sz="0" w:space="0" w:color="auto"/>
                        <w:left w:val="none" w:sz="0" w:space="0" w:color="auto"/>
                        <w:bottom w:val="none" w:sz="0" w:space="0" w:color="auto"/>
                        <w:right w:val="none" w:sz="0" w:space="0" w:color="auto"/>
                      </w:divBdr>
                    </w:div>
                  </w:divsChild>
                </w:div>
                <w:div w:id="361979045">
                  <w:marLeft w:val="0"/>
                  <w:marRight w:val="0"/>
                  <w:marTop w:val="0"/>
                  <w:marBottom w:val="0"/>
                  <w:divBdr>
                    <w:top w:val="none" w:sz="0" w:space="0" w:color="auto"/>
                    <w:left w:val="none" w:sz="0" w:space="0" w:color="auto"/>
                    <w:bottom w:val="none" w:sz="0" w:space="0" w:color="auto"/>
                    <w:right w:val="none" w:sz="0" w:space="0" w:color="auto"/>
                  </w:divBdr>
                  <w:divsChild>
                    <w:div w:id="876745049">
                      <w:marLeft w:val="0"/>
                      <w:marRight w:val="0"/>
                      <w:marTop w:val="0"/>
                      <w:marBottom w:val="0"/>
                      <w:divBdr>
                        <w:top w:val="none" w:sz="0" w:space="0" w:color="auto"/>
                        <w:left w:val="none" w:sz="0" w:space="0" w:color="auto"/>
                        <w:bottom w:val="none" w:sz="0" w:space="0" w:color="auto"/>
                        <w:right w:val="none" w:sz="0" w:space="0" w:color="auto"/>
                      </w:divBdr>
                    </w:div>
                  </w:divsChild>
                </w:div>
                <w:div w:id="364604957">
                  <w:marLeft w:val="0"/>
                  <w:marRight w:val="0"/>
                  <w:marTop w:val="0"/>
                  <w:marBottom w:val="0"/>
                  <w:divBdr>
                    <w:top w:val="none" w:sz="0" w:space="0" w:color="auto"/>
                    <w:left w:val="none" w:sz="0" w:space="0" w:color="auto"/>
                    <w:bottom w:val="none" w:sz="0" w:space="0" w:color="auto"/>
                    <w:right w:val="none" w:sz="0" w:space="0" w:color="auto"/>
                  </w:divBdr>
                  <w:divsChild>
                    <w:div w:id="692615711">
                      <w:marLeft w:val="0"/>
                      <w:marRight w:val="0"/>
                      <w:marTop w:val="0"/>
                      <w:marBottom w:val="0"/>
                      <w:divBdr>
                        <w:top w:val="none" w:sz="0" w:space="0" w:color="auto"/>
                        <w:left w:val="none" w:sz="0" w:space="0" w:color="auto"/>
                        <w:bottom w:val="none" w:sz="0" w:space="0" w:color="auto"/>
                        <w:right w:val="none" w:sz="0" w:space="0" w:color="auto"/>
                      </w:divBdr>
                    </w:div>
                  </w:divsChild>
                </w:div>
                <w:div w:id="383414092">
                  <w:marLeft w:val="0"/>
                  <w:marRight w:val="0"/>
                  <w:marTop w:val="0"/>
                  <w:marBottom w:val="0"/>
                  <w:divBdr>
                    <w:top w:val="none" w:sz="0" w:space="0" w:color="auto"/>
                    <w:left w:val="none" w:sz="0" w:space="0" w:color="auto"/>
                    <w:bottom w:val="none" w:sz="0" w:space="0" w:color="auto"/>
                    <w:right w:val="none" w:sz="0" w:space="0" w:color="auto"/>
                  </w:divBdr>
                  <w:divsChild>
                    <w:div w:id="303237108">
                      <w:marLeft w:val="0"/>
                      <w:marRight w:val="0"/>
                      <w:marTop w:val="0"/>
                      <w:marBottom w:val="0"/>
                      <w:divBdr>
                        <w:top w:val="none" w:sz="0" w:space="0" w:color="auto"/>
                        <w:left w:val="none" w:sz="0" w:space="0" w:color="auto"/>
                        <w:bottom w:val="none" w:sz="0" w:space="0" w:color="auto"/>
                        <w:right w:val="none" w:sz="0" w:space="0" w:color="auto"/>
                      </w:divBdr>
                    </w:div>
                  </w:divsChild>
                </w:div>
                <w:div w:id="383800277">
                  <w:marLeft w:val="0"/>
                  <w:marRight w:val="0"/>
                  <w:marTop w:val="0"/>
                  <w:marBottom w:val="0"/>
                  <w:divBdr>
                    <w:top w:val="none" w:sz="0" w:space="0" w:color="auto"/>
                    <w:left w:val="none" w:sz="0" w:space="0" w:color="auto"/>
                    <w:bottom w:val="none" w:sz="0" w:space="0" w:color="auto"/>
                    <w:right w:val="none" w:sz="0" w:space="0" w:color="auto"/>
                  </w:divBdr>
                  <w:divsChild>
                    <w:div w:id="106123654">
                      <w:marLeft w:val="0"/>
                      <w:marRight w:val="0"/>
                      <w:marTop w:val="0"/>
                      <w:marBottom w:val="0"/>
                      <w:divBdr>
                        <w:top w:val="none" w:sz="0" w:space="0" w:color="auto"/>
                        <w:left w:val="none" w:sz="0" w:space="0" w:color="auto"/>
                        <w:bottom w:val="none" w:sz="0" w:space="0" w:color="auto"/>
                        <w:right w:val="none" w:sz="0" w:space="0" w:color="auto"/>
                      </w:divBdr>
                    </w:div>
                  </w:divsChild>
                </w:div>
                <w:div w:id="385029538">
                  <w:marLeft w:val="0"/>
                  <w:marRight w:val="0"/>
                  <w:marTop w:val="0"/>
                  <w:marBottom w:val="0"/>
                  <w:divBdr>
                    <w:top w:val="none" w:sz="0" w:space="0" w:color="auto"/>
                    <w:left w:val="none" w:sz="0" w:space="0" w:color="auto"/>
                    <w:bottom w:val="none" w:sz="0" w:space="0" w:color="auto"/>
                    <w:right w:val="none" w:sz="0" w:space="0" w:color="auto"/>
                  </w:divBdr>
                  <w:divsChild>
                    <w:div w:id="13459523">
                      <w:marLeft w:val="0"/>
                      <w:marRight w:val="0"/>
                      <w:marTop w:val="0"/>
                      <w:marBottom w:val="0"/>
                      <w:divBdr>
                        <w:top w:val="none" w:sz="0" w:space="0" w:color="auto"/>
                        <w:left w:val="none" w:sz="0" w:space="0" w:color="auto"/>
                        <w:bottom w:val="none" w:sz="0" w:space="0" w:color="auto"/>
                        <w:right w:val="none" w:sz="0" w:space="0" w:color="auto"/>
                      </w:divBdr>
                    </w:div>
                  </w:divsChild>
                </w:div>
                <w:div w:id="390469892">
                  <w:marLeft w:val="0"/>
                  <w:marRight w:val="0"/>
                  <w:marTop w:val="0"/>
                  <w:marBottom w:val="0"/>
                  <w:divBdr>
                    <w:top w:val="none" w:sz="0" w:space="0" w:color="auto"/>
                    <w:left w:val="none" w:sz="0" w:space="0" w:color="auto"/>
                    <w:bottom w:val="none" w:sz="0" w:space="0" w:color="auto"/>
                    <w:right w:val="none" w:sz="0" w:space="0" w:color="auto"/>
                  </w:divBdr>
                  <w:divsChild>
                    <w:div w:id="1355693878">
                      <w:marLeft w:val="0"/>
                      <w:marRight w:val="0"/>
                      <w:marTop w:val="0"/>
                      <w:marBottom w:val="0"/>
                      <w:divBdr>
                        <w:top w:val="none" w:sz="0" w:space="0" w:color="auto"/>
                        <w:left w:val="none" w:sz="0" w:space="0" w:color="auto"/>
                        <w:bottom w:val="none" w:sz="0" w:space="0" w:color="auto"/>
                        <w:right w:val="none" w:sz="0" w:space="0" w:color="auto"/>
                      </w:divBdr>
                    </w:div>
                  </w:divsChild>
                </w:div>
                <w:div w:id="420488628">
                  <w:marLeft w:val="0"/>
                  <w:marRight w:val="0"/>
                  <w:marTop w:val="0"/>
                  <w:marBottom w:val="0"/>
                  <w:divBdr>
                    <w:top w:val="none" w:sz="0" w:space="0" w:color="auto"/>
                    <w:left w:val="none" w:sz="0" w:space="0" w:color="auto"/>
                    <w:bottom w:val="none" w:sz="0" w:space="0" w:color="auto"/>
                    <w:right w:val="none" w:sz="0" w:space="0" w:color="auto"/>
                  </w:divBdr>
                  <w:divsChild>
                    <w:div w:id="110322095">
                      <w:marLeft w:val="0"/>
                      <w:marRight w:val="0"/>
                      <w:marTop w:val="0"/>
                      <w:marBottom w:val="0"/>
                      <w:divBdr>
                        <w:top w:val="none" w:sz="0" w:space="0" w:color="auto"/>
                        <w:left w:val="none" w:sz="0" w:space="0" w:color="auto"/>
                        <w:bottom w:val="none" w:sz="0" w:space="0" w:color="auto"/>
                        <w:right w:val="none" w:sz="0" w:space="0" w:color="auto"/>
                      </w:divBdr>
                    </w:div>
                  </w:divsChild>
                </w:div>
                <w:div w:id="431435720">
                  <w:marLeft w:val="0"/>
                  <w:marRight w:val="0"/>
                  <w:marTop w:val="0"/>
                  <w:marBottom w:val="0"/>
                  <w:divBdr>
                    <w:top w:val="none" w:sz="0" w:space="0" w:color="auto"/>
                    <w:left w:val="none" w:sz="0" w:space="0" w:color="auto"/>
                    <w:bottom w:val="none" w:sz="0" w:space="0" w:color="auto"/>
                    <w:right w:val="none" w:sz="0" w:space="0" w:color="auto"/>
                  </w:divBdr>
                  <w:divsChild>
                    <w:div w:id="1941373889">
                      <w:marLeft w:val="0"/>
                      <w:marRight w:val="0"/>
                      <w:marTop w:val="0"/>
                      <w:marBottom w:val="0"/>
                      <w:divBdr>
                        <w:top w:val="none" w:sz="0" w:space="0" w:color="auto"/>
                        <w:left w:val="none" w:sz="0" w:space="0" w:color="auto"/>
                        <w:bottom w:val="none" w:sz="0" w:space="0" w:color="auto"/>
                        <w:right w:val="none" w:sz="0" w:space="0" w:color="auto"/>
                      </w:divBdr>
                    </w:div>
                  </w:divsChild>
                </w:div>
                <w:div w:id="438186941">
                  <w:marLeft w:val="0"/>
                  <w:marRight w:val="0"/>
                  <w:marTop w:val="0"/>
                  <w:marBottom w:val="0"/>
                  <w:divBdr>
                    <w:top w:val="none" w:sz="0" w:space="0" w:color="auto"/>
                    <w:left w:val="none" w:sz="0" w:space="0" w:color="auto"/>
                    <w:bottom w:val="none" w:sz="0" w:space="0" w:color="auto"/>
                    <w:right w:val="none" w:sz="0" w:space="0" w:color="auto"/>
                  </w:divBdr>
                  <w:divsChild>
                    <w:div w:id="1337072125">
                      <w:marLeft w:val="0"/>
                      <w:marRight w:val="0"/>
                      <w:marTop w:val="0"/>
                      <w:marBottom w:val="0"/>
                      <w:divBdr>
                        <w:top w:val="none" w:sz="0" w:space="0" w:color="auto"/>
                        <w:left w:val="none" w:sz="0" w:space="0" w:color="auto"/>
                        <w:bottom w:val="none" w:sz="0" w:space="0" w:color="auto"/>
                        <w:right w:val="none" w:sz="0" w:space="0" w:color="auto"/>
                      </w:divBdr>
                    </w:div>
                  </w:divsChild>
                </w:div>
                <w:div w:id="483736591">
                  <w:marLeft w:val="0"/>
                  <w:marRight w:val="0"/>
                  <w:marTop w:val="0"/>
                  <w:marBottom w:val="0"/>
                  <w:divBdr>
                    <w:top w:val="none" w:sz="0" w:space="0" w:color="auto"/>
                    <w:left w:val="none" w:sz="0" w:space="0" w:color="auto"/>
                    <w:bottom w:val="none" w:sz="0" w:space="0" w:color="auto"/>
                    <w:right w:val="none" w:sz="0" w:space="0" w:color="auto"/>
                  </w:divBdr>
                  <w:divsChild>
                    <w:div w:id="584414931">
                      <w:marLeft w:val="0"/>
                      <w:marRight w:val="0"/>
                      <w:marTop w:val="0"/>
                      <w:marBottom w:val="0"/>
                      <w:divBdr>
                        <w:top w:val="none" w:sz="0" w:space="0" w:color="auto"/>
                        <w:left w:val="none" w:sz="0" w:space="0" w:color="auto"/>
                        <w:bottom w:val="none" w:sz="0" w:space="0" w:color="auto"/>
                        <w:right w:val="none" w:sz="0" w:space="0" w:color="auto"/>
                      </w:divBdr>
                    </w:div>
                  </w:divsChild>
                </w:div>
                <w:div w:id="503209052">
                  <w:marLeft w:val="0"/>
                  <w:marRight w:val="0"/>
                  <w:marTop w:val="0"/>
                  <w:marBottom w:val="0"/>
                  <w:divBdr>
                    <w:top w:val="none" w:sz="0" w:space="0" w:color="auto"/>
                    <w:left w:val="none" w:sz="0" w:space="0" w:color="auto"/>
                    <w:bottom w:val="none" w:sz="0" w:space="0" w:color="auto"/>
                    <w:right w:val="none" w:sz="0" w:space="0" w:color="auto"/>
                  </w:divBdr>
                  <w:divsChild>
                    <w:div w:id="300580056">
                      <w:marLeft w:val="0"/>
                      <w:marRight w:val="0"/>
                      <w:marTop w:val="0"/>
                      <w:marBottom w:val="0"/>
                      <w:divBdr>
                        <w:top w:val="none" w:sz="0" w:space="0" w:color="auto"/>
                        <w:left w:val="none" w:sz="0" w:space="0" w:color="auto"/>
                        <w:bottom w:val="none" w:sz="0" w:space="0" w:color="auto"/>
                        <w:right w:val="none" w:sz="0" w:space="0" w:color="auto"/>
                      </w:divBdr>
                    </w:div>
                  </w:divsChild>
                </w:div>
                <w:div w:id="506797566">
                  <w:marLeft w:val="0"/>
                  <w:marRight w:val="0"/>
                  <w:marTop w:val="0"/>
                  <w:marBottom w:val="0"/>
                  <w:divBdr>
                    <w:top w:val="none" w:sz="0" w:space="0" w:color="auto"/>
                    <w:left w:val="none" w:sz="0" w:space="0" w:color="auto"/>
                    <w:bottom w:val="none" w:sz="0" w:space="0" w:color="auto"/>
                    <w:right w:val="none" w:sz="0" w:space="0" w:color="auto"/>
                  </w:divBdr>
                  <w:divsChild>
                    <w:div w:id="1437483467">
                      <w:marLeft w:val="0"/>
                      <w:marRight w:val="0"/>
                      <w:marTop w:val="0"/>
                      <w:marBottom w:val="0"/>
                      <w:divBdr>
                        <w:top w:val="none" w:sz="0" w:space="0" w:color="auto"/>
                        <w:left w:val="none" w:sz="0" w:space="0" w:color="auto"/>
                        <w:bottom w:val="none" w:sz="0" w:space="0" w:color="auto"/>
                        <w:right w:val="none" w:sz="0" w:space="0" w:color="auto"/>
                      </w:divBdr>
                    </w:div>
                  </w:divsChild>
                </w:div>
                <w:div w:id="513302652">
                  <w:marLeft w:val="0"/>
                  <w:marRight w:val="0"/>
                  <w:marTop w:val="0"/>
                  <w:marBottom w:val="0"/>
                  <w:divBdr>
                    <w:top w:val="none" w:sz="0" w:space="0" w:color="auto"/>
                    <w:left w:val="none" w:sz="0" w:space="0" w:color="auto"/>
                    <w:bottom w:val="none" w:sz="0" w:space="0" w:color="auto"/>
                    <w:right w:val="none" w:sz="0" w:space="0" w:color="auto"/>
                  </w:divBdr>
                </w:div>
                <w:div w:id="525480514">
                  <w:marLeft w:val="0"/>
                  <w:marRight w:val="0"/>
                  <w:marTop w:val="0"/>
                  <w:marBottom w:val="0"/>
                  <w:divBdr>
                    <w:top w:val="none" w:sz="0" w:space="0" w:color="auto"/>
                    <w:left w:val="none" w:sz="0" w:space="0" w:color="auto"/>
                    <w:bottom w:val="none" w:sz="0" w:space="0" w:color="auto"/>
                    <w:right w:val="none" w:sz="0" w:space="0" w:color="auto"/>
                  </w:divBdr>
                  <w:divsChild>
                    <w:div w:id="481848502">
                      <w:marLeft w:val="0"/>
                      <w:marRight w:val="0"/>
                      <w:marTop w:val="0"/>
                      <w:marBottom w:val="0"/>
                      <w:divBdr>
                        <w:top w:val="none" w:sz="0" w:space="0" w:color="auto"/>
                        <w:left w:val="none" w:sz="0" w:space="0" w:color="auto"/>
                        <w:bottom w:val="none" w:sz="0" w:space="0" w:color="auto"/>
                        <w:right w:val="none" w:sz="0" w:space="0" w:color="auto"/>
                      </w:divBdr>
                    </w:div>
                  </w:divsChild>
                </w:div>
                <w:div w:id="528568440">
                  <w:marLeft w:val="0"/>
                  <w:marRight w:val="0"/>
                  <w:marTop w:val="0"/>
                  <w:marBottom w:val="0"/>
                  <w:divBdr>
                    <w:top w:val="none" w:sz="0" w:space="0" w:color="auto"/>
                    <w:left w:val="none" w:sz="0" w:space="0" w:color="auto"/>
                    <w:bottom w:val="none" w:sz="0" w:space="0" w:color="auto"/>
                    <w:right w:val="none" w:sz="0" w:space="0" w:color="auto"/>
                  </w:divBdr>
                  <w:divsChild>
                    <w:div w:id="172837821">
                      <w:marLeft w:val="0"/>
                      <w:marRight w:val="0"/>
                      <w:marTop w:val="0"/>
                      <w:marBottom w:val="0"/>
                      <w:divBdr>
                        <w:top w:val="none" w:sz="0" w:space="0" w:color="auto"/>
                        <w:left w:val="none" w:sz="0" w:space="0" w:color="auto"/>
                        <w:bottom w:val="none" w:sz="0" w:space="0" w:color="auto"/>
                        <w:right w:val="none" w:sz="0" w:space="0" w:color="auto"/>
                      </w:divBdr>
                    </w:div>
                  </w:divsChild>
                </w:div>
                <w:div w:id="529682883">
                  <w:marLeft w:val="0"/>
                  <w:marRight w:val="0"/>
                  <w:marTop w:val="0"/>
                  <w:marBottom w:val="0"/>
                  <w:divBdr>
                    <w:top w:val="none" w:sz="0" w:space="0" w:color="auto"/>
                    <w:left w:val="none" w:sz="0" w:space="0" w:color="auto"/>
                    <w:bottom w:val="none" w:sz="0" w:space="0" w:color="auto"/>
                    <w:right w:val="none" w:sz="0" w:space="0" w:color="auto"/>
                  </w:divBdr>
                  <w:divsChild>
                    <w:div w:id="1027833395">
                      <w:marLeft w:val="0"/>
                      <w:marRight w:val="0"/>
                      <w:marTop w:val="0"/>
                      <w:marBottom w:val="0"/>
                      <w:divBdr>
                        <w:top w:val="none" w:sz="0" w:space="0" w:color="auto"/>
                        <w:left w:val="none" w:sz="0" w:space="0" w:color="auto"/>
                        <w:bottom w:val="none" w:sz="0" w:space="0" w:color="auto"/>
                        <w:right w:val="none" w:sz="0" w:space="0" w:color="auto"/>
                      </w:divBdr>
                    </w:div>
                  </w:divsChild>
                </w:div>
                <w:div w:id="533009235">
                  <w:marLeft w:val="0"/>
                  <w:marRight w:val="0"/>
                  <w:marTop w:val="0"/>
                  <w:marBottom w:val="0"/>
                  <w:divBdr>
                    <w:top w:val="none" w:sz="0" w:space="0" w:color="auto"/>
                    <w:left w:val="none" w:sz="0" w:space="0" w:color="auto"/>
                    <w:bottom w:val="none" w:sz="0" w:space="0" w:color="auto"/>
                    <w:right w:val="none" w:sz="0" w:space="0" w:color="auto"/>
                  </w:divBdr>
                  <w:divsChild>
                    <w:div w:id="28377339">
                      <w:marLeft w:val="0"/>
                      <w:marRight w:val="0"/>
                      <w:marTop w:val="0"/>
                      <w:marBottom w:val="0"/>
                      <w:divBdr>
                        <w:top w:val="none" w:sz="0" w:space="0" w:color="auto"/>
                        <w:left w:val="none" w:sz="0" w:space="0" w:color="auto"/>
                        <w:bottom w:val="none" w:sz="0" w:space="0" w:color="auto"/>
                        <w:right w:val="none" w:sz="0" w:space="0" w:color="auto"/>
                      </w:divBdr>
                    </w:div>
                  </w:divsChild>
                </w:div>
                <w:div w:id="552157446">
                  <w:marLeft w:val="0"/>
                  <w:marRight w:val="0"/>
                  <w:marTop w:val="0"/>
                  <w:marBottom w:val="0"/>
                  <w:divBdr>
                    <w:top w:val="none" w:sz="0" w:space="0" w:color="auto"/>
                    <w:left w:val="none" w:sz="0" w:space="0" w:color="auto"/>
                    <w:bottom w:val="none" w:sz="0" w:space="0" w:color="auto"/>
                    <w:right w:val="none" w:sz="0" w:space="0" w:color="auto"/>
                  </w:divBdr>
                  <w:divsChild>
                    <w:div w:id="766193164">
                      <w:marLeft w:val="0"/>
                      <w:marRight w:val="0"/>
                      <w:marTop w:val="0"/>
                      <w:marBottom w:val="0"/>
                      <w:divBdr>
                        <w:top w:val="none" w:sz="0" w:space="0" w:color="auto"/>
                        <w:left w:val="none" w:sz="0" w:space="0" w:color="auto"/>
                        <w:bottom w:val="none" w:sz="0" w:space="0" w:color="auto"/>
                        <w:right w:val="none" w:sz="0" w:space="0" w:color="auto"/>
                      </w:divBdr>
                    </w:div>
                  </w:divsChild>
                </w:div>
                <w:div w:id="572469749">
                  <w:marLeft w:val="0"/>
                  <w:marRight w:val="0"/>
                  <w:marTop w:val="0"/>
                  <w:marBottom w:val="0"/>
                  <w:divBdr>
                    <w:top w:val="none" w:sz="0" w:space="0" w:color="auto"/>
                    <w:left w:val="none" w:sz="0" w:space="0" w:color="auto"/>
                    <w:bottom w:val="none" w:sz="0" w:space="0" w:color="auto"/>
                    <w:right w:val="none" w:sz="0" w:space="0" w:color="auto"/>
                  </w:divBdr>
                  <w:divsChild>
                    <w:div w:id="745956470">
                      <w:marLeft w:val="0"/>
                      <w:marRight w:val="0"/>
                      <w:marTop w:val="0"/>
                      <w:marBottom w:val="0"/>
                      <w:divBdr>
                        <w:top w:val="none" w:sz="0" w:space="0" w:color="auto"/>
                        <w:left w:val="none" w:sz="0" w:space="0" w:color="auto"/>
                        <w:bottom w:val="none" w:sz="0" w:space="0" w:color="auto"/>
                        <w:right w:val="none" w:sz="0" w:space="0" w:color="auto"/>
                      </w:divBdr>
                    </w:div>
                  </w:divsChild>
                </w:div>
                <w:div w:id="586886589">
                  <w:marLeft w:val="0"/>
                  <w:marRight w:val="0"/>
                  <w:marTop w:val="0"/>
                  <w:marBottom w:val="0"/>
                  <w:divBdr>
                    <w:top w:val="none" w:sz="0" w:space="0" w:color="auto"/>
                    <w:left w:val="none" w:sz="0" w:space="0" w:color="auto"/>
                    <w:bottom w:val="none" w:sz="0" w:space="0" w:color="auto"/>
                    <w:right w:val="none" w:sz="0" w:space="0" w:color="auto"/>
                  </w:divBdr>
                  <w:divsChild>
                    <w:div w:id="1417819931">
                      <w:marLeft w:val="0"/>
                      <w:marRight w:val="0"/>
                      <w:marTop w:val="0"/>
                      <w:marBottom w:val="0"/>
                      <w:divBdr>
                        <w:top w:val="none" w:sz="0" w:space="0" w:color="auto"/>
                        <w:left w:val="none" w:sz="0" w:space="0" w:color="auto"/>
                        <w:bottom w:val="none" w:sz="0" w:space="0" w:color="auto"/>
                        <w:right w:val="none" w:sz="0" w:space="0" w:color="auto"/>
                      </w:divBdr>
                    </w:div>
                  </w:divsChild>
                </w:div>
                <w:div w:id="588930207">
                  <w:marLeft w:val="0"/>
                  <w:marRight w:val="0"/>
                  <w:marTop w:val="0"/>
                  <w:marBottom w:val="0"/>
                  <w:divBdr>
                    <w:top w:val="none" w:sz="0" w:space="0" w:color="auto"/>
                    <w:left w:val="none" w:sz="0" w:space="0" w:color="auto"/>
                    <w:bottom w:val="none" w:sz="0" w:space="0" w:color="auto"/>
                    <w:right w:val="none" w:sz="0" w:space="0" w:color="auto"/>
                  </w:divBdr>
                  <w:divsChild>
                    <w:div w:id="1156914599">
                      <w:marLeft w:val="0"/>
                      <w:marRight w:val="0"/>
                      <w:marTop w:val="0"/>
                      <w:marBottom w:val="0"/>
                      <w:divBdr>
                        <w:top w:val="none" w:sz="0" w:space="0" w:color="auto"/>
                        <w:left w:val="none" w:sz="0" w:space="0" w:color="auto"/>
                        <w:bottom w:val="none" w:sz="0" w:space="0" w:color="auto"/>
                        <w:right w:val="none" w:sz="0" w:space="0" w:color="auto"/>
                      </w:divBdr>
                    </w:div>
                  </w:divsChild>
                </w:div>
                <w:div w:id="600844701">
                  <w:marLeft w:val="0"/>
                  <w:marRight w:val="0"/>
                  <w:marTop w:val="0"/>
                  <w:marBottom w:val="0"/>
                  <w:divBdr>
                    <w:top w:val="none" w:sz="0" w:space="0" w:color="auto"/>
                    <w:left w:val="none" w:sz="0" w:space="0" w:color="auto"/>
                    <w:bottom w:val="none" w:sz="0" w:space="0" w:color="auto"/>
                    <w:right w:val="none" w:sz="0" w:space="0" w:color="auto"/>
                  </w:divBdr>
                  <w:divsChild>
                    <w:div w:id="407389817">
                      <w:marLeft w:val="0"/>
                      <w:marRight w:val="0"/>
                      <w:marTop w:val="0"/>
                      <w:marBottom w:val="0"/>
                      <w:divBdr>
                        <w:top w:val="none" w:sz="0" w:space="0" w:color="auto"/>
                        <w:left w:val="none" w:sz="0" w:space="0" w:color="auto"/>
                        <w:bottom w:val="none" w:sz="0" w:space="0" w:color="auto"/>
                        <w:right w:val="none" w:sz="0" w:space="0" w:color="auto"/>
                      </w:divBdr>
                    </w:div>
                  </w:divsChild>
                </w:div>
                <w:div w:id="612520131">
                  <w:marLeft w:val="0"/>
                  <w:marRight w:val="0"/>
                  <w:marTop w:val="0"/>
                  <w:marBottom w:val="0"/>
                  <w:divBdr>
                    <w:top w:val="none" w:sz="0" w:space="0" w:color="auto"/>
                    <w:left w:val="none" w:sz="0" w:space="0" w:color="auto"/>
                    <w:bottom w:val="none" w:sz="0" w:space="0" w:color="auto"/>
                    <w:right w:val="none" w:sz="0" w:space="0" w:color="auto"/>
                  </w:divBdr>
                  <w:divsChild>
                    <w:div w:id="196552644">
                      <w:marLeft w:val="0"/>
                      <w:marRight w:val="0"/>
                      <w:marTop w:val="0"/>
                      <w:marBottom w:val="0"/>
                      <w:divBdr>
                        <w:top w:val="none" w:sz="0" w:space="0" w:color="auto"/>
                        <w:left w:val="none" w:sz="0" w:space="0" w:color="auto"/>
                        <w:bottom w:val="none" w:sz="0" w:space="0" w:color="auto"/>
                        <w:right w:val="none" w:sz="0" w:space="0" w:color="auto"/>
                      </w:divBdr>
                    </w:div>
                  </w:divsChild>
                </w:div>
                <w:div w:id="627900664">
                  <w:marLeft w:val="0"/>
                  <w:marRight w:val="0"/>
                  <w:marTop w:val="0"/>
                  <w:marBottom w:val="0"/>
                  <w:divBdr>
                    <w:top w:val="none" w:sz="0" w:space="0" w:color="auto"/>
                    <w:left w:val="none" w:sz="0" w:space="0" w:color="auto"/>
                    <w:bottom w:val="none" w:sz="0" w:space="0" w:color="auto"/>
                    <w:right w:val="none" w:sz="0" w:space="0" w:color="auto"/>
                  </w:divBdr>
                  <w:divsChild>
                    <w:div w:id="1312638782">
                      <w:marLeft w:val="0"/>
                      <w:marRight w:val="0"/>
                      <w:marTop w:val="0"/>
                      <w:marBottom w:val="0"/>
                      <w:divBdr>
                        <w:top w:val="none" w:sz="0" w:space="0" w:color="auto"/>
                        <w:left w:val="none" w:sz="0" w:space="0" w:color="auto"/>
                        <w:bottom w:val="none" w:sz="0" w:space="0" w:color="auto"/>
                        <w:right w:val="none" w:sz="0" w:space="0" w:color="auto"/>
                      </w:divBdr>
                    </w:div>
                  </w:divsChild>
                </w:div>
                <w:div w:id="641159694">
                  <w:marLeft w:val="0"/>
                  <w:marRight w:val="0"/>
                  <w:marTop w:val="0"/>
                  <w:marBottom w:val="0"/>
                  <w:divBdr>
                    <w:top w:val="none" w:sz="0" w:space="0" w:color="auto"/>
                    <w:left w:val="none" w:sz="0" w:space="0" w:color="auto"/>
                    <w:bottom w:val="none" w:sz="0" w:space="0" w:color="auto"/>
                    <w:right w:val="none" w:sz="0" w:space="0" w:color="auto"/>
                  </w:divBdr>
                  <w:divsChild>
                    <w:div w:id="883054769">
                      <w:marLeft w:val="0"/>
                      <w:marRight w:val="0"/>
                      <w:marTop w:val="0"/>
                      <w:marBottom w:val="0"/>
                      <w:divBdr>
                        <w:top w:val="none" w:sz="0" w:space="0" w:color="auto"/>
                        <w:left w:val="none" w:sz="0" w:space="0" w:color="auto"/>
                        <w:bottom w:val="none" w:sz="0" w:space="0" w:color="auto"/>
                        <w:right w:val="none" w:sz="0" w:space="0" w:color="auto"/>
                      </w:divBdr>
                    </w:div>
                  </w:divsChild>
                </w:div>
                <w:div w:id="642344507">
                  <w:marLeft w:val="0"/>
                  <w:marRight w:val="0"/>
                  <w:marTop w:val="0"/>
                  <w:marBottom w:val="0"/>
                  <w:divBdr>
                    <w:top w:val="none" w:sz="0" w:space="0" w:color="auto"/>
                    <w:left w:val="none" w:sz="0" w:space="0" w:color="auto"/>
                    <w:bottom w:val="none" w:sz="0" w:space="0" w:color="auto"/>
                    <w:right w:val="none" w:sz="0" w:space="0" w:color="auto"/>
                  </w:divBdr>
                  <w:divsChild>
                    <w:div w:id="1775515025">
                      <w:marLeft w:val="0"/>
                      <w:marRight w:val="0"/>
                      <w:marTop w:val="0"/>
                      <w:marBottom w:val="0"/>
                      <w:divBdr>
                        <w:top w:val="none" w:sz="0" w:space="0" w:color="auto"/>
                        <w:left w:val="none" w:sz="0" w:space="0" w:color="auto"/>
                        <w:bottom w:val="none" w:sz="0" w:space="0" w:color="auto"/>
                        <w:right w:val="none" w:sz="0" w:space="0" w:color="auto"/>
                      </w:divBdr>
                    </w:div>
                  </w:divsChild>
                </w:div>
                <w:div w:id="643848102">
                  <w:marLeft w:val="0"/>
                  <w:marRight w:val="0"/>
                  <w:marTop w:val="0"/>
                  <w:marBottom w:val="0"/>
                  <w:divBdr>
                    <w:top w:val="none" w:sz="0" w:space="0" w:color="auto"/>
                    <w:left w:val="none" w:sz="0" w:space="0" w:color="auto"/>
                    <w:bottom w:val="none" w:sz="0" w:space="0" w:color="auto"/>
                    <w:right w:val="none" w:sz="0" w:space="0" w:color="auto"/>
                  </w:divBdr>
                  <w:divsChild>
                    <w:div w:id="638850114">
                      <w:marLeft w:val="0"/>
                      <w:marRight w:val="0"/>
                      <w:marTop w:val="0"/>
                      <w:marBottom w:val="0"/>
                      <w:divBdr>
                        <w:top w:val="none" w:sz="0" w:space="0" w:color="auto"/>
                        <w:left w:val="none" w:sz="0" w:space="0" w:color="auto"/>
                        <w:bottom w:val="none" w:sz="0" w:space="0" w:color="auto"/>
                        <w:right w:val="none" w:sz="0" w:space="0" w:color="auto"/>
                      </w:divBdr>
                    </w:div>
                  </w:divsChild>
                </w:div>
                <w:div w:id="653611116">
                  <w:marLeft w:val="0"/>
                  <w:marRight w:val="0"/>
                  <w:marTop w:val="0"/>
                  <w:marBottom w:val="0"/>
                  <w:divBdr>
                    <w:top w:val="none" w:sz="0" w:space="0" w:color="auto"/>
                    <w:left w:val="none" w:sz="0" w:space="0" w:color="auto"/>
                    <w:bottom w:val="none" w:sz="0" w:space="0" w:color="auto"/>
                    <w:right w:val="none" w:sz="0" w:space="0" w:color="auto"/>
                  </w:divBdr>
                  <w:divsChild>
                    <w:div w:id="780295182">
                      <w:marLeft w:val="0"/>
                      <w:marRight w:val="0"/>
                      <w:marTop w:val="0"/>
                      <w:marBottom w:val="0"/>
                      <w:divBdr>
                        <w:top w:val="none" w:sz="0" w:space="0" w:color="auto"/>
                        <w:left w:val="none" w:sz="0" w:space="0" w:color="auto"/>
                        <w:bottom w:val="none" w:sz="0" w:space="0" w:color="auto"/>
                        <w:right w:val="none" w:sz="0" w:space="0" w:color="auto"/>
                      </w:divBdr>
                    </w:div>
                  </w:divsChild>
                </w:div>
                <w:div w:id="661271656">
                  <w:marLeft w:val="0"/>
                  <w:marRight w:val="0"/>
                  <w:marTop w:val="0"/>
                  <w:marBottom w:val="0"/>
                  <w:divBdr>
                    <w:top w:val="none" w:sz="0" w:space="0" w:color="auto"/>
                    <w:left w:val="none" w:sz="0" w:space="0" w:color="auto"/>
                    <w:bottom w:val="none" w:sz="0" w:space="0" w:color="auto"/>
                    <w:right w:val="none" w:sz="0" w:space="0" w:color="auto"/>
                  </w:divBdr>
                  <w:divsChild>
                    <w:div w:id="515465781">
                      <w:marLeft w:val="0"/>
                      <w:marRight w:val="0"/>
                      <w:marTop w:val="0"/>
                      <w:marBottom w:val="0"/>
                      <w:divBdr>
                        <w:top w:val="none" w:sz="0" w:space="0" w:color="auto"/>
                        <w:left w:val="none" w:sz="0" w:space="0" w:color="auto"/>
                        <w:bottom w:val="none" w:sz="0" w:space="0" w:color="auto"/>
                        <w:right w:val="none" w:sz="0" w:space="0" w:color="auto"/>
                      </w:divBdr>
                    </w:div>
                  </w:divsChild>
                </w:div>
                <w:div w:id="661391953">
                  <w:marLeft w:val="0"/>
                  <w:marRight w:val="0"/>
                  <w:marTop w:val="0"/>
                  <w:marBottom w:val="0"/>
                  <w:divBdr>
                    <w:top w:val="none" w:sz="0" w:space="0" w:color="auto"/>
                    <w:left w:val="none" w:sz="0" w:space="0" w:color="auto"/>
                    <w:bottom w:val="none" w:sz="0" w:space="0" w:color="auto"/>
                    <w:right w:val="none" w:sz="0" w:space="0" w:color="auto"/>
                  </w:divBdr>
                  <w:divsChild>
                    <w:div w:id="1169445151">
                      <w:marLeft w:val="0"/>
                      <w:marRight w:val="0"/>
                      <w:marTop w:val="0"/>
                      <w:marBottom w:val="0"/>
                      <w:divBdr>
                        <w:top w:val="none" w:sz="0" w:space="0" w:color="auto"/>
                        <w:left w:val="none" w:sz="0" w:space="0" w:color="auto"/>
                        <w:bottom w:val="none" w:sz="0" w:space="0" w:color="auto"/>
                        <w:right w:val="none" w:sz="0" w:space="0" w:color="auto"/>
                      </w:divBdr>
                    </w:div>
                  </w:divsChild>
                </w:div>
                <w:div w:id="663165145">
                  <w:marLeft w:val="0"/>
                  <w:marRight w:val="0"/>
                  <w:marTop w:val="0"/>
                  <w:marBottom w:val="0"/>
                  <w:divBdr>
                    <w:top w:val="none" w:sz="0" w:space="0" w:color="auto"/>
                    <w:left w:val="none" w:sz="0" w:space="0" w:color="auto"/>
                    <w:bottom w:val="none" w:sz="0" w:space="0" w:color="auto"/>
                    <w:right w:val="none" w:sz="0" w:space="0" w:color="auto"/>
                  </w:divBdr>
                  <w:divsChild>
                    <w:div w:id="1466434204">
                      <w:marLeft w:val="0"/>
                      <w:marRight w:val="0"/>
                      <w:marTop w:val="0"/>
                      <w:marBottom w:val="0"/>
                      <w:divBdr>
                        <w:top w:val="none" w:sz="0" w:space="0" w:color="auto"/>
                        <w:left w:val="none" w:sz="0" w:space="0" w:color="auto"/>
                        <w:bottom w:val="none" w:sz="0" w:space="0" w:color="auto"/>
                        <w:right w:val="none" w:sz="0" w:space="0" w:color="auto"/>
                      </w:divBdr>
                    </w:div>
                  </w:divsChild>
                </w:div>
                <w:div w:id="668292489">
                  <w:marLeft w:val="0"/>
                  <w:marRight w:val="0"/>
                  <w:marTop w:val="0"/>
                  <w:marBottom w:val="0"/>
                  <w:divBdr>
                    <w:top w:val="none" w:sz="0" w:space="0" w:color="auto"/>
                    <w:left w:val="none" w:sz="0" w:space="0" w:color="auto"/>
                    <w:bottom w:val="none" w:sz="0" w:space="0" w:color="auto"/>
                    <w:right w:val="none" w:sz="0" w:space="0" w:color="auto"/>
                  </w:divBdr>
                  <w:divsChild>
                    <w:div w:id="954486243">
                      <w:marLeft w:val="0"/>
                      <w:marRight w:val="0"/>
                      <w:marTop w:val="0"/>
                      <w:marBottom w:val="0"/>
                      <w:divBdr>
                        <w:top w:val="none" w:sz="0" w:space="0" w:color="auto"/>
                        <w:left w:val="none" w:sz="0" w:space="0" w:color="auto"/>
                        <w:bottom w:val="none" w:sz="0" w:space="0" w:color="auto"/>
                        <w:right w:val="none" w:sz="0" w:space="0" w:color="auto"/>
                      </w:divBdr>
                    </w:div>
                  </w:divsChild>
                </w:div>
                <w:div w:id="673411224">
                  <w:marLeft w:val="0"/>
                  <w:marRight w:val="0"/>
                  <w:marTop w:val="0"/>
                  <w:marBottom w:val="0"/>
                  <w:divBdr>
                    <w:top w:val="none" w:sz="0" w:space="0" w:color="auto"/>
                    <w:left w:val="none" w:sz="0" w:space="0" w:color="auto"/>
                    <w:bottom w:val="none" w:sz="0" w:space="0" w:color="auto"/>
                    <w:right w:val="none" w:sz="0" w:space="0" w:color="auto"/>
                  </w:divBdr>
                  <w:divsChild>
                    <w:div w:id="1390229352">
                      <w:marLeft w:val="0"/>
                      <w:marRight w:val="0"/>
                      <w:marTop w:val="0"/>
                      <w:marBottom w:val="0"/>
                      <w:divBdr>
                        <w:top w:val="none" w:sz="0" w:space="0" w:color="auto"/>
                        <w:left w:val="none" w:sz="0" w:space="0" w:color="auto"/>
                        <w:bottom w:val="none" w:sz="0" w:space="0" w:color="auto"/>
                        <w:right w:val="none" w:sz="0" w:space="0" w:color="auto"/>
                      </w:divBdr>
                    </w:div>
                  </w:divsChild>
                </w:div>
                <w:div w:id="684598221">
                  <w:marLeft w:val="0"/>
                  <w:marRight w:val="0"/>
                  <w:marTop w:val="0"/>
                  <w:marBottom w:val="0"/>
                  <w:divBdr>
                    <w:top w:val="none" w:sz="0" w:space="0" w:color="auto"/>
                    <w:left w:val="none" w:sz="0" w:space="0" w:color="auto"/>
                    <w:bottom w:val="none" w:sz="0" w:space="0" w:color="auto"/>
                    <w:right w:val="none" w:sz="0" w:space="0" w:color="auto"/>
                  </w:divBdr>
                  <w:divsChild>
                    <w:div w:id="912668580">
                      <w:marLeft w:val="0"/>
                      <w:marRight w:val="0"/>
                      <w:marTop w:val="0"/>
                      <w:marBottom w:val="0"/>
                      <w:divBdr>
                        <w:top w:val="none" w:sz="0" w:space="0" w:color="auto"/>
                        <w:left w:val="none" w:sz="0" w:space="0" w:color="auto"/>
                        <w:bottom w:val="none" w:sz="0" w:space="0" w:color="auto"/>
                        <w:right w:val="none" w:sz="0" w:space="0" w:color="auto"/>
                      </w:divBdr>
                    </w:div>
                  </w:divsChild>
                </w:div>
                <w:div w:id="715160541">
                  <w:marLeft w:val="0"/>
                  <w:marRight w:val="0"/>
                  <w:marTop w:val="0"/>
                  <w:marBottom w:val="0"/>
                  <w:divBdr>
                    <w:top w:val="none" w:sz="0" w:space="0" w:color="auto"/>
                    <w:left w:val="none" w:sz="0" w:space="0" w:color="auto"/>
                    <w:bottom w:val="none" w:sz="0" w:space="0" w:color="auto"/>
                    <w:right w:val="none" w:sz="0" w:space="0" w:color="auto"/>
                  </w:divBdr>
                  <w:divsChild>
                    <w:div w:id="1812750187">
                      <w:marLeft w:val="0"/>
                      <w:marRight w:val="0"/>
                      <w:marTop w:val="0"/>
                      <w:marBottom w:val="0"/>
                      <w:divBdr>
                        <w:top w:val="none" w:sz="0" w:space="0" w:color="auto"/>
                        <w:left w:val="none" w:sz="0" w:space="0" w:color="auto"/>
                        <w:bottom w:val="none" w:sz="0" w:space="0" w:color="auto"/>
                        <w:right w:val="none" w:sz="0" w:space="0" w:color="auto"/>
                      </w:divBdr>
                    </w:div>
                  </w:divsChild>
                </w:div>
                <w:div w:id="722099705">
                  <w:marLeft w:val="0"/>
                  <w:marRight w:val="0"/>
                  <w:marTop w:val="0"/>
                  <w:marBottom w:val="0"/>
                  <w:divBdr>
                    <w:top w:val="none" w:sz="0" w:space="0" w:color="auto"/>
                    <w:left w:val="none" w:sz="0" w:space="0" w:color="auto"/>
                    <w:bottom w:val="none" w:sz="0" w:space="0" w:color="auto"/>
                    <w:right w:val="none" w:sz="0" w:space="0" w:color="auto"/>
                  </w:divBdr>
                </w:div>
                <w:div w:id="723722185">
                  <w:marLeft w:val="0"/>
                  <w:marRight w:val="0"/>
                  <w:marTop w:val="0"/>
                  <w:marBottom w:val="0"/>
                  <w:divBdr>
                    <w:top w:val="none" w:sz="0" w:space="0" w:color="auto"/>
                    <w:left w:val="none" w:sz="0" w:space="0" w:color="auto"/>
                    <w:bottom w:val="none" w:sz="0" w:space="0" w:color="auto"/>
                    <w:right w:val="none" w:sz="0" w:space="0" w:color="auto"/>
                  </w:divBdr>
                  <w:divsChild>
                    <w:div w:id="363753741">
                      <w:marLeft w:val="0"/>
                      <w:marRight w:val="0"/>
                      <w:marTop w:val="0"/>
                      <w:marBottom w:val="0"/>
                      <w:divBdr>
                        <w:top w:val="none" w:sz="0" w:space="0" w:color="auto"/>
                        <w:left w:val="none" w:sz="0" w:space="0" w:color="auto"/>
                        <w:bottom w:val="none" w:sz="0" w:space="0" w:color="auto"/>
                        <w:right w:val="none" w:sz="0" w:space="0" w:color="auto"/>
                      </w:divBdr>
                    </w:div>
                  </w:divsChild>
                </w:div>
                <w:div w:id="733938408">
                  <w:marLeft w:val="0"/>
                  <w:marRight w:val="0"/>
                  <w:marTop w:val="0"/>
                  <w:marBottom w:val="0"/>
                  <w:divBdr>
                    <w:top w:val="none" w:sz="0" w:space="0" w:color="auto"/>
                    <w:left w:val="none" w:sz="0" w:space="0" w:color="auto"/>
                    <w:bottom w:val="none" w:sz="0" w:space="0" w:color="auto"/>
                    <w:right w:val="none" w:sz="0" w:space="0" w:color="auto"/>
                  </w:divBdr>
                  <w:divsChild>
                    <w:div w:id="149056280">
                      <w:marLeft w:val="0"/>
                      <w:marRight w:val="0"/>
                      <w:marTop w:val="0"/>
                      <w:marBottom w:val="0"/>
                      <w:divBdr>
                        <w:top w:val="none" w:sz="0" w:space="0" w:color="auto"/>
                        <w:left w:val="none" w:sz="0" w:space="0" w:color="auto"/>
                        <w:bottom w:val="none" w:sz="0" w:space="0" w:color="auto"/>
                        <w:right w:val="none" w:sz="0" w:space="0" w:color="auto"/>
                      </w:divBdr>
                    </w:div>
                  </w:divsChild>
                </w:div>
                <w:div w:id="745878323">
                  <w:marLeft w:val="0"/>
                  <w:marRight w:val="0"/>
                  <w:marTop w:val="0"/>
                  <w:marBottom w:val="0"/>
                  <w:divBdr>
                    <w:top w:val="none" w:sz="0" w:space="0" w:color="auto"/>
                    <w:left w:val="none" w:sz="0" w:space="0" w:color="auto"/>
                    <w:bottom w:val="none" w:sz="0" w:space="0" w:color="auto"/>
                    <w:right w:val="none" w:sz="0" w:space="0" w:color="auto"/>
                  </w:divBdr>
                  <w:divsChild>
                    <w:div w:id="1544904658">
                      <w:marLeft w:val="0"/>
                      <w:marRight w:val="0"/>
                      <w:marTop w:val="0"/>
                      <w:marBottom w:val="0"/>
                      <w:divBdr>
                        <w:top w:val="none" w:sz="0" w:space="0" w:color="auto"/>
                        <w:left w:val="none" w:sz="0" w:space="0" w:color="auto"/>
                        <w:bottom w:val="none" w:sz="0" w:space="0" w:color="auto"/>
                        <w:right w:val="none" w:sz="0" w:space="0" w:color="auto"/>
                      </w:divBdr>
                    </w:div>
                  </w:divsChild>
                </w:div>
                <w:div w:id="746807517">
                  <w:marLeft w:val="0"/>
                  <w:marRight w:val="0"/>
                  <w:marTop w:val="0"/>
                  <w:marBottom w:val="0"/>
                  <w:divBdr>
                    <w:top w:val="none" w:sz="0" w:space="0" w:color="auto"/>
                    <w:left w:val="none" w:sz="0" w:space="0" w:color="auto"/>
                    <w:bottom w:val="none" w:sz="0" w:space="0" w:color="auto"/>
                    <w:right w:val="none" w:sz="0" w:space="0" w:color="auto"/>
                  </w:divBdr>
                  <w:divsChild>
                    <w:div w:id="1454246610">
                      <w:marLeft w:val="0"/>
                      <w:marRight w:val="0"/>
                      <w:marTop w:val="0"/>
                      <w:marBottom w:val="0"/>
                      <w:divBdr>
                        <w:top w:val="none" w:sz="0" w:space="0" w:color="auto"/>
                        <w:left w:val="none" w:sz="0" w:space="0" w:color="auto"/>
                        <w:bottom w:val="none" w:sz="0" w:space="0" w:color="auto"/>
                        <w:right w:val="none" w:sz="0" w:space="0" w:color="auto"/>
                      </w:divBdr>
                    </w:div>
                  </w:divsChild>
                </w:div>
                <w:div w:id="747000185">
                  <w:marLeft w:val="0"/>
                  <w:marRight w:val="0"/>
                  <w:marTop w:val="0"/>
                  <w:marBottom w:val="0"/>
                  <w:divBdr>
                    <w:top w:val="none" w:sz="0" w:space="0" w:color="auto"/>
                    <w:left w:val="none" w:sz="0" w:space="0" w:color="auto"/>
                    <w:bottom w:val="none" w:sz="0" w:space="0" w:color="auto"/>
                    <w:right w:val="none" w:sz="0" w:space="0" w:color="auto"/>
                  </w:divBdr>
                  <w:divsChild>
                    <w:div w:id="1861747246">
                      <w:marLeft w:val="0"/>
                      <w:marRight w:val="0"/>
                      <w:marTop w:val="0"/>
                      <w:marBottom w:val="0"/>
                      <w:divBdr>
                        <w:top w:val="none" w:sz="0" w:space="0" w:color="auto"/>
                        <w:left w:val="none" w:sz="0" w:space="0" w:color="auto"/>
                        <w:bottom w:val="none" w:sz="0" w:space="0" w:color="auto"/>
                        <w:right w:val="none" w:sz="0" w:space="0" w:color="auto"/>
                      </w:divBdr>
                    </w:div>
                  </w:divsChild>
                </w:div>
                <w:div w:id="752319085">
                  <w:marLeft w:val="0"/>
                  <w:marRight w:val="0"/>
                  <w:marTop w:val="0"/>
                  <w:marBottom w:val="0"/>
                  <w:divBdr>
                    <w:top w:val="none" w:sz="0" w:space="0" w:color="auto"/>
                    <w:left w:val="none" w:sz="0" w:space="0" w:color="auto"/>
                    <w:bottom w:val="none" w:sz="0" w:space="0" w:color="auto"/>
                    <w:right w:val="none" w:sz="0" w:space="0" w:color="auto"/>
                  </w:divBdr>
                </w:div>
                <w:div w:id="781143600">
                  <w:marLeft w:val="0"/>
                  <w:marRight w:val="0"/>
                  <w:marTop w:val="0"/>
                  <w:marBottom w:val="0"/>
                  <w:divBdr>
                    <w:top w:val="none" w:sz="0" w:space="0" w:color="auto"/>
                    <w:left w:val="none" w:sz="0" w:space="0" w:color="auto"/>
                    <w:bottom w:val="none" w:sz="0" w:space="0" w:color="auto"/>
                    <w:right w:val="none" w:sz="0" w:space="0" w:color="auto"/>
                  </w:divBdr>
                  <w:divsChild>
                    <w:div w:id="1522429437">
                      <w:marLeft w:val="0"/>
                      <w:marRight w:val="0"/>
                      <w:marTop w:val="0"/>
                      <w:marBottom w:val="0"/>
                      <w:divBdr>
                        <w:top w:val="none" w:sz="0" w:space="0" w:color="auto"/>
                        <w:left w:val="none" w:sz="0" w:space="0" w:color="auto"/>
                        <w:bottom w:val="none" w:sz="0" w:space="0" w:color="auto"/>
                        <w:right w:val="none" w:sz="0" w:space="0" w:color="auto"/>
                      </w:divBdr>
                    </w:div>
                  </w:divsChild>
                </w:div>
                <w:div w:id="781875713">
                  <w:marLeft w:val="0"/>
                  <w:marRight w:val="0"/>
                  <w:marTop w:val="0"/>
                  <w:marBottom w:val="0"/>
                  <w:divBdr>
                    <w:top w:val="none" w:sz="0" w:space="0" w:color="auto"/>
                    <w:left w:val="none" w:sz="0" w:space="0" w:color="auto"/>
                    <w:bottom w:val="none" w:sz="0" w:space="0" w:color="auto"/>
                    <w:right w:val="none" w:sz="0" w:space="0" w:color="auto"/>
                  </w:divBdr>
                  <w:divsChild>
                    <w:div w:id="904217269">
                      <w:marLeft w:val="0"/>
                      <w:marRight w:val="0"/>
                      <w:marTop w:val="0"/>
                      <w:marBottom w:val="0"/>
                      <w:divBdr>
                        <w:top w:val="none" w:sz="0" w:space="0" w:color="auto"/>
                        <w:left w:val="none" w:sz="0" w:space="0" w:color="auto"/>
                        <w:bottom w:val="none" w:sz="0" w:space="0" w:color="auto"/>
                        <w:right w:val="none" w:sz="0" w:space="0" w:color="auto"/>
                      </w:divBdr>
                    </w:div>
                  </w:divsChild>
                </w:div>
                <w:div w:id="784471264">
                  <w:marLeft w:val="0"/>
                  <w:marRight w:val="0"/>
                  <w:marTop w:val="0"/>
                  <w:marBottom w:val="0"/>
                  <w:divBdr>
                    <w:top w:val="none" w:sz="0" w:space="0" w:color="auto"/>
                    <w:left w:val="none" w:sz="0" w:space="0" w:color="auto"/>
                    <w:bottom w:val="none" w:sz="0" w:space="0" w:color="auto"/>
                    <w:right w:val="none" w:sz="0" w:space="0" w:color="auto"/>
                  </w:divBdr>
                  <w:divsChild>
                    <w:div w:id="1528984045">
                      <w:marLeft w:val="0"/>
                      <w:marRight w:val="0"/>
                      <w:marTop w:val="0"/>
                      <w:marBottom w:val="0"/>
                      <w:divBdr>
                        <w:top w:val="none" w:sz="0" w:space="0" w:color="auto"/>
                        <w:left w:val="none" w:sz="0" w:space="0" w:color="auto"/>
                        <w:bottom w:val="none" w:sz="0" w:space="0" w:color="auto"/>
                        <w:right w:val="none" w:sz="0" w:space="0" w:color="auto"/>
                      </w:divBdr>
                    </w:div>
                  </w:divsChild>
                </w:div>
                <w:div w:id="790174556">
                  <w:marLeft w:val="0"/>
                  <w:marRight w:val="0"/>
                  <w:marTop w:val="0"/>
                  <w:marBottom w:val="0"/>
                  <w:divBdr>
                    <w:top w:val="none" w:sz="0" w:space="0" w:color="auto"/>
                    <w:left w:val="none" w:sz="0" w:space="0" w:color="auto"/>
                    <w:bottom w:val="none" w:sz="0" w:space="0" w:color="auto"/>
                    <w:right w:val="none" w:sz="0" w:space="0" w:color="auto"/>
                  </w:divBdr>
                  <w:divsChild>
                    <w:div w:id="113259698">
                      <w:marLeft w:val="0"/>
                      <w:marRight w:val="0"/>
                      <w:marTop w:val="0"/>
                      <w:marBottom w:val="0"/>
                      <w:divBdr>
                        <w:top w:val="none" w:sz="0" w:space="0" w:color="auto"/>
                        <w:left w:val="none" w:sz="0" w:space="0" w:color="auto"/>
                        <w:bottom w:val="none" w:sz="0" w:space="0" w:color="auto"/>
                        <w:right w:val="none" w:sz="0" w:space="0" w:color="auto"/>
                      </w:divBdr>
                    </w:div>
                  </w:divsChild>
                </w:div>
                <w:div w:id="806900548">
                  <w:marLeft w:val="0"/>
                  <w:marRight w:val="0"/>
                  <w:marTop w:val="0"/>
                  <w:marBottom w:val="0"/>
                  <w:divBdr>
                    <w:top w:val="none" w:sz="0" w:space="0" w:color="auto"/>
                    <w:left w:val="none" w:sz="0" w:space="0" w:color="auto"/>
                    <w:bottom w:val="none" w:sz="0" w:space="0" w:color="auto"/>
                    <w:right w:val="none" w:sz="0" w:space="0" w:color="auto"/>
                  </w:divBdr>
                  <w:divsChild>
                    <w:div w:id="126824836">
                      <w:marLeft w:val="0"/>
                      <w:marRight w:val="0"/>
                      <w:marTop w:val="0"/>
                      <w:marBottom w:val="0"/>
                      <w:divBdr>
                        <w:top w:val="none" w:sz="0" w:space="0" w:color="auto"/>
                        <w:left w:val="none" w:sz="0" w:space="0" w:color="auto"/>
                        <w:bottom w:val="none" w:sz="0" w:space="0" w:color="auto"/>
                        <w:right w:val="none" w:sz="0" w:space="0" w:color="auto"/>
                      </w:divBdr>
                    </w:div>
                  </w:divsChild>
                </w:div>
                <w:div w:id="823201018">
                  <w:marLeft w:val="0"/>
                  <w:marRight w:val="0"/>
                  <w:marTop w:val="0"/>
                  <w:marBottom w:val="0"/>
                  <w:divBdr>
                    <w:top w:val="none" w:sz="0" w:space="0" w:color="auto"/>
                    <w:left w:val="none" w:sz="0" w:space="0" w:color="auto"/>
                    <w:bottom w:val="none" w:sz="0" w:space="0" w:color="auto"/>
                    <w:right w:val="none" w:sz="0" w:space="0" w:color="auto"/>
                  </w:divBdr>
                  <w:divsChild>
                    <w:div w:id="298845946">
                      <w:marLeft w:val="0"/>
                      <w:marRight w:val="0"/>
                      <w:marTop w:val="0"/>
                      <w:marBottom w:val="0"/>
                      <w:divBdr>
                        <w:top w:val="none" w:sz="0" w:space="0" w:color="auto"/>
                        <w:left w:val="none" w:sz="0" w:space="0" w:color="auto"/>
                        <w:bottom w:val="none" w:sz="0" w:space="0" w:color="auto"/>
                        <w:right w:val="none" w:sz="0" w:space="0" w:color="auto"/>
                      </w:divBdr>
                    </w:div>
                  </w:divsChild>
                </w:div>
                <w:div w:id="826747783">
                  <w:marLeft w:val="0"/>
                  <w:marRight w:val="0"/>
                  <w:marTop w:val="0"/>
                  <w:marBottom w:val="0"/>
                  <w:divBdr>
                    <w:top w:val="none" w:sz="0" w:space="0" w:color="auto"/>
                    <w:left w:val="none" w:sz="0" w:space="0" w:color="auto"/>
                    <w:bottom w:val="none" w:sz="0" w:space="0" w:color="auto"/>
                    <w:right w:val="none" w:sz="0" w:space="0" w:color="auto"/>
                  </w:divBdr>
                  <w:divsChild>
                    <w:div w:id="1722632275">
                      <w:marLeft w:val="0"/>
                      <w:marRight w:val="0"/>
                      <w:marTop w:val="0"/>
                      <w:marBottom w:val="0"/>
                      <w:divBdr>
                        <w:top w:val="none" w:sz="0" w:space="0" w:color="auto"/>
                        <w:left w:val="none" w:sz="0" w:space="0" w:color="auto"/>
                        <w:bottom w:val="none" w:sz="0" w:space="0" w:color="auto"/>
                        <w:right w:val="none" w:sz="0" w:space="0" w:color="auto"/>
                      </w:divBdr>
                    </w:div>
                  </w:divsChild>
                </w:div>
                <w:div w:id="865942163">
                  <w:marLeft w:val="0"/>
                  <w:marRight w:val="0"/>
                  <w:marTop w:val="0"/>
                  <w:marBottom w:val="0"/>
                  <w:divBdr>
                    <w:top w:val="none" w:sz="0" w:space="0" w:color="auto"/>
                    <w:left w:val="none" w:sz="0" w:space="0" w:color="auto"/>
                    <w:bottom w:val="none" w:sz="0" w:space="0" w:color="auto"/>
                    <w:right w:val="none" w:sz="0" w:space="0" w:color="auto"/>
                  </w:divBdr>
                  <w:divsChild>
                    <w:div w:id="1318726206">
                      <w:marLeft w:val="0"/>
                      <w:marRight w:val="0"/>
                      <w:marTop w:val="0"/>
                      <w:marBottom w:val="0"/>
                      <w:divBdr>
                        <w:top w:val="none" w:sz="0" w:space="0" w:color="auto"/>
                        <w:left w:val="none" w:sz="0" w:space="0" w:color="auto"/>
                        <w:bottom w:val="none" w:sz="0" w:space="0" w:color="auto"/>
                        <w:right w:val="none" w:sz="0" w:space="0" w:color="auto"/>
                      </w:divBdr>
                    </w:div>
                  </w:divsChild>
                </w:div>
                <w:div w:id="875118774">
                  <w:marLeft w:val="0"/>
                  <w:marRight w:val="0"/>
                  <w:marTop w:val="0"/>
                  <w:marBottom w:val="0"/>
                  <w:divBdr>
                    <w:top w:val="none" w:sz="0" w:space="0" w:color="auto"/>
                    <w:left w:val="none" w:sz="0" w:space="0" w:color="auto"/>
                    <w:bottom w:val="none" w:sz="0" w:space="0" w:color="auto"/>
                    <w:right w:val="none" w:sz="0" w:space="0" w:color="auto"/>
                  </w:divBdr>
                  <w:divsChild>
                    <w:div w:id="1789469109">
                      <w:marLeft w:val="0"/>
                      <w:marRight w:val="0"/>
                      <w:marTop w:val="0"/>
                      <w:marBottom w:val="0"/>
                      <w:divBdr>
                        <w:top w:val="none" w:sz="0" w:space="0" w:color="auto"/>
                        <w:left w:val="none" w:sz="0" w:space="0" w:color="auto"/>
                        <w:bottom w:val="none" w:sz="0" w:space="0" w:color="auto"/>
                        <w:right w:val="none" w:sz="0" w:space="0" w:color="auto"/>
                      </w:divBdr>
                    </w:div>
                  </w:divsChild>
                </w:div>
                <w:div w:id="875696468">
                  <w:marLeft w:val="0"/>
                  <w:marRight w:val="0"/>
                  <w:marTop w:val="0"/>
                  <w:marBottom w:val="0"/>
                  <w:divBdr>
                    <w:top w:val="none" w:sz="0" w:space="0" w:color="auto"/>
                    <w:left w:val="none" w:sz="0" w:space="0" w:color="auto"/>
                    <w:bottom w:val="none" w:sz="0" w:space="0" w:color="auto"/>
                    <w:right w:val="none" w:sz="0" w:space="0" w:color="auto"/>
                  </w:divBdr>
                  <w:divsChild>
                    <w:div w:id="320894599">
                      <w:marLeft w:val="0"/>
                      <w:marRight w:val="0"/>
                      <w:marTop w:val="0"/>
                      <w:marBottom w:val="0"/>
                      <w:divBdr>
                        <w:top w:val="none" w:sz="0" w:space="0" w:color="auto"/>
                        <w:left w:val="none" w:sz="0" w:space="0" w:color="auto"/>
                        <w:bottom w:val="none" w:sz="0" w:space="0" w:color="auto"/>
                        <w:right w:val="none" w:sz="0" w:space="0" w:color="auto"/>
                      </w:divBdr>
                    </w:div>
                  </w:divsChild>
                </w:div>
                <w:div w:id="878130604">
                  <w:marLeft w:val="0"/>
                  <w:marRight w:val="0"/>
                  <w:marTop w:val="0"/>
                  <w:marBottom w:val="0"/>
                  <w:divBdr>
                    <w:top w:val="none" w:sz="0" w:space="0" w:color="auto"/>
                    <w:left w:val="none" w:sz="0" w:space="0" w:color="auto"/>
                    <w:bottom w:val="none" w:sz="0" w:space="0" w:color="auto"/>
                    <w:right w:val="none" w:sz="0" w:space="0" w:color="auto"/>
                  </w:divBdr>
                  <w:divsChild>
                    <w:div w:id="481654330">
                      <w:marLeft w:val="0"/>
                      <w:marRight w:val="0"/>
                      <w:marTop w:val="0"/>
                      <w:marBottom w:val="0"/>
                      <w:divBdr>
                        <w:top w:val="none" w:sz="0" w:space="0" w:color="auto"/>
                        <w:left w:val="none" w:sz="0" w:space="0" w:color="auto"/>
                        <w:bottom w:val="none" w:sz="0" w:space="0" w:color="auto"/>
                        <w:right w:val="none" w:sz="0" w:space="0" w:color="auto"/>
                      </w:divBdr>
                    </w:div>
                  </w:divsChild>
                </w:div>
                <w:div w:id="930431283">
                  <w:marLeft w:val="0"/>
                  <w:marRight w:val="0"/>
                  <w:marTop w:val="0"/>
                  <w:marBottom w:val="0"/>
                  <w:divBdr>
                    <w:top w:val="none" w:sz="0" w:space="0" w:color="auto"/>
                    <w:left w:val="none" w:sz="0" w:space="0" w:color="auto"/>
                    <w:bottom w:val="none" w:sz="0" w:space="0" w:color="auto"/>
                    <w:right w:val="none" w:sz="0" w:space="0" w:color="auto"/>
                  </w:divBdr>
                  <w:divsChild>
                    <w:div w:id="794366772">
                      <w:marLeft w:val="0"/>
                      <w:marRight w:val="0"/>
                      <w:marTop w:val="0"/>
                      <w:marBottom w:val="0"/>
                      <w:divBdr>
                        <w:top w:val="none" w:sz="0" w:space="0" w:color="auto"/>
                        <w:left w:val="none" w:sz="0" w:space="0" w:color="auto"/>
                        <w:bottom w:val="none" w:sz="0" w:space="0" w:color="auto"/>
                        <w:right w:val="none" w:sz="0" w:space="0" w:color="auto"/>
                      </w:divBdr>
                    </w:div>
                  </w:divsChild>
                </w:div>
                <w:div w:id="954948755">
                  <w:marLeft w:val="0"/>
                  <w:marRight w:val="0"/>
                  <w:marTop w:val="0"/>
                  <w:marBottom w:val="0"/>
                  <w:divBdr>
                    <w:top w:val="none" w:sz="0" w:space="0" w:color="auto"/>
                    <w:left w:val="none" w:sz="0" w:space="0" w:color="auto"/>
                    <w:bottom w:val="none" w:sz="0" w:space="0" w:color="auto"/>
                    <w:right w:val="none" w:sz="0" w:space="0" w:color="auto"/>
                  </w:divBdr>
                  <w:divsChild>
                    <w:div w:id="1170565362">
                      <w:marLeft w:val="0"/>
                      <w:marRight w:val="0"/>
                      <w:marTop w:val="0"/>
                      <w:marBottom w:val="0"/>
                      <w:divBdr>
                        <w:top w:val="none" w:sz="0" w:space="0" w:color="auto"/>
                        <w:left w:val="none" w:sz="0" w:space="0" w:color="auto"/>
                        <w:bottom w:val="none" w:sz="0" w:space="0" w:color="auto"/>
                        <w:right w:val="none" w:sz="0" w:space="0" w:color="auto"/>
                      </w:divBdr>
                    </w:div>
                  </w:divsChild>
                </w:div>
                <w:div w:id="991525125">
                  <w:marLeft w:val="0"/>
                  <w:marRight w:val="0"/>
                  <w:marTop w:val="0"/>
                  <w:marBottom w:val="0"/>
                  <w:divBdr>
                    <w:top w:val="none" w:sz="0" w:space="0" w:color="auto"/>
                    <w:left w:val="none" w:sz="0" w:space="0" w:color="auto"/>
                    <w:bottom w:val="none" w:sz="0" w:space="0" w:color="auto"/>
                    <w:right w:val="none" w:sz="0" w:space="0" w:color="auto"/>
                  </w:divBdr>
                  <w:divsChild>
                    <w:div w:id="116340831">
                      <w:marLeft w:val="0"/>
                      <w:marRight w:val="0"/>
                      <w:marTop w:val="0"/>
                      <w:marBottom w:val="0"/>
                      <w:divBdr>
                        <w:top w:val="none" w:sz="0" w:space="0" w:color="auto"/>
                        <w:left w:val="none" w:sz="0" w:space="0" w:color="auto"/>
                        <w:bottom w:val="none" w:sz="0" w:space="0" w:color="auto"/>
                        <w:right w:val="none" w:sz="0" w:space="0" w:color="auto"/>
                      </w:divBdr>
                    </w:div>
                  </w:divsChild>
                </w:div>
                <w:div w:id="996033676">
                  <w:marLeft w:val="0"/>
                  <w:marRight w:val="0"/>
                  <w:marTop w:val="0"/>
                  <w:marBottom w:val="0"/>
                  <w:divBdr>
                    <w:top w:val="none" w:sz="0" w:space="0" w:color="auto"/>
                    <w:left w:val="none" w:sz="0" w:space="0" w:color="auto"/>
                    <w:bottom w:val="none" w:sz="0" w:space="0" w:color="auto"/>
                    <w:right w:val="none" w:sz="0" w:space="0" w:color="auto"/>
                  </w:divBdr>
                  <w:divsChild>
                    <w:div w:id="387414533">
                      <w:marLeft w:val="0"/>
                      <w:marRight w:val="0"/>
                      <w:marTop w:val="0"/>
                      <w:marBottom w:val="0"/>
                      <w:divBdr>
                        <w:top w:val="none" w:sz="0" w:space="0" w:color="auto"/>
                        <w:left w:val="none" w:sz="0" w:space="0" w:color="auto"/>
                        <w:bottom w:val="none" w:sz="0" w:space="0" w:color="auto"/>
                        <w:right w:val="none" w:sz="0" w:space="0" w:color="auto"/>
                      </w:divBdr>
                    </w:div>
                  </w:divsChild>
                </w:div>
                <w:div w:id="1017930924">
                  <w:marLeft w:val="0"/>
                  <w:marRight w:val="0"/>
                  <w:marTop w:val="0"/>
                  <w:marBottom w:val="0"/>
                  <w:divBdr>
                    <w:top w:val="none" w:sz="0" w:space="0" w:color="auto"/>
                    <w:left w:val="none" w:sz="0" w:space="0" w:color="auto"/>
                    <w:bottom w:val="none" w:sz="0" w:space="0" w:color="auto"/>
                    <w:right w:val="none" w:sz="0" w:space="0" w:color="auto"/>
                  </w:divBdr>
                  <w:divsChild>
                    <w:div w:id="672342250">
                      <w:marLeft w:val="0"/>
                      <w:marRight w:val="0"/>
                      <w:marTop w:val="0"/>
                      <w:marBottom w:val="0"/>
                      <w:divBdr>
                        <w:top w:val="none" w:sz="0" w:space="0" w:color="auto"/>
                        <w:left w:val="none" w:sz="0" w:space="0" w:color="auto"/>
                        <w:bottom w:val="none" w:sz="0" w:space="0" w:color="auto"/>
                        <w:right w:val="none" w:sz="0" w:space="0" w:color="auto"/>
                      </w:divBdr>
                    </w:div>
                  </w:divsChild>
                </w:div>
                <w:div w:id="1066495469">
                  <w:marLeft w:val="0"/>
                  <w:marRight w:val="0"/>
                  <w:marTop w:val="0"/>
                  <w:marBottom w:val="0"/>
                  <w:divBdr>
                    <w:top w:val="none" w:sz="0" w:space="0" w:color="auto"/>
                    <w:left w:val="none" w:sz="0" w:space="0" w:color="auto"/>
                    <w:bottom w:val="none" w:sz="0" w:space="0" w:color="auto"/>
                    <w:right w:val="none" w:sz="0" w:space="0" w:color="auto"/>
                  </w:divBdr>
                </w:div>
                <w:div w:id="1067924660">
                  <w:marLeft w:val="0"/>
                  <w:marRight w:val="0"/>
                  <w:marTop w:val="0"/>
                  <w:marBottom w:val="0"/>
                  <w:divBdr>
                    <w:top w:val="none" w:sz="0" w:space="0" w:color="auto"/>
                    <w:left w:val="none" w:sz="0" w:space="0" w:color="auto"/>
                    <w:bottom w:val="none" w:sz="0" w:space="0" w:color="auto"/>
                    <w:right w:val="none" w:sz="0" w:space="0" w:color="auto"/>
                  </w:divBdr>
                  <w:divsChild>
                    <w:div w:id="587887666">
                      <w:marLeft w:val="0"/>
                      <w:marRight w:val="0"/>
                      <w:marTop w:val="0"/>
                      <w:marBottom w:val="0"/>
                      <w:divBdr>
                        <w:top w:val="none" w:sz="0" w:space="0" w:color="auto"/>
                        <w:left w:val="none" w:sz="0" w:space="0" w:color="auto"/>
                        <w:bottom w:val="none" w:sz="0" w:space="0" w:color="auto"/>
                        <w:right w:val="none" w:sz="0" w:space="0" w:color="auto"/>
                      </w:divBdr>
                    </w:div>
                  </w:divsChild>
                </w:div>
                <w:div w:id="1070077674">
                  <w:marLeft w:val="0"/>
                  <w:marRight w:val="0"/>
                  <w:marTop w:val="0"/>
                  <w:marBottom w:val="0"/>
                  <w:divBdr>
                    <w:top w:val="none" w:sz="0" w:space="0" w:color="auto"/>
                    <w:left w:val="none" w:sz="0" w:space="0" w:color="auto"/>
                    <w:bottom w:val="none" w:sz="0" w:space="0" w:color="auto"/>
                    <w:right w:val="none" w:sz="0" w:space="0" w:color="auto"/>
                  </w:divBdr>
                  <w:divsChild>
                    <w:div w:id="65349676">
                      <w:marLeft w:val="0"/>
                      <w:marRight w:val="0"/>
                      <w:marTop w:val="0"/>
                      <w:marBottom w:val="0"/>
                      <w:divBdr>
                        <w:top w:val="none" w:sz="0" w:space="0" w:color="auto"/>
                        <w:left w:val="none" w:sz="0" w:space="0" w:color="auto"/>
                        <w:bottom w:val="none" w:sz="0" w:space="0" w:color="auto"/>
                        <w:right w:val="none" w:sz="0" w:space="0" w:color="auto"/>
                      </w:divBdr>
                    </w:div>
                  </w:divsChild>
                </w:div>
                <w:div w:id="1090203737">
                  <w:marLeft w:val="0"/>
                  <w:marRight w:val="0"/>
                  <w:marTop w:val="0"/>
                  <w:marBottom w:val="0"/>
                  <w:divBdr>
                    <w:top w:val="none" w:sz="0" w:space="0" w:color="auto"/>
                    <w:left w:val="none" w:sz="0" w:space="0" w:color="auto"/>
                    <w:bottom w:val="none" w:sz="0" w:space="0" w:color="auto"/>
                    <w:right w:val="none" w:sz="0" w:space="0" w:color="auto"/>
                  </w:divBdr>
                  <w:divsChild>
                    <w:div w:id="198981948">
                      <w:marLeft w:val="0"/>
                      <w:marRight w:val="0"/>
                      <w:marTop w:val="0"/>
                      <w:marBottom w:val="0"/>
                      <w:divBdr>
                        <w:top w:val="none" w:sz="0" w:space="0" w:color="auto"/>
                        <w:left w:val="none" w:sz="0" w:space="0" w:color="auto"/>
                        <w:bottom w:val="none" w:sz="0" w:space="0" w:color="auto"/>
                        <w:right w:val="none" w:sz="0" w:space="0" w:color="auto"/>
                      </w:divBdr>
                    </w:div>
                  </w:divsChild>
                </w:div>
                <w:div w:id="1094593479">
                  <w:marLeft w:val="0"/>
                  <w:marRight w:val="0"/>
                  <w:marTop w:val="0"/>
                  <w:marBottom w:val="0"/>
                  <w:divBdr>
                    <w:top w:val="none" w:sz="0" w:space="0" w:color="auto"/>
                    <w:left w:val="none" w:sz="0" w:space="0" w:color="auto"/>
                    <w:bottom w:val="none" w:sz="0" w:space="0" w:color="auto"/>
                    <w:right w:val="none" w:sz="0" w:space="0" w:color="auto"/>
                  </w:divBdr>
                  <w:divsChild>
                    <w:div w:id="437216732">
                      <w:marLeft w:val="0"/>
                      <w:marRight w:val="0"/>
                      <w:marTop w:val="0"/>
                      <w:marBottom w:val="0"/>
                      <w:divBdr>
                        <w:top w:val="none" w:sz="0" w:space="0" w:color="auto"/>
                        <w:left w:val="none" w:sz="0" w:space="0" w:color="auto"/>
                        <w:bottom w:val="none" w:sz="0" w:space="0" w:color="auto"/>
                        <w:right w:val="none" w:sz="0" w:space="0" w:color="auto"/>
                      </w:divBdr>
                    </w:div>
                  </w:divsChild>
                </w:div>
                <w:div w:id="1122387486">
                  <w:marLeft w:val="0"/>
                  <w:marRight w:val="0"/>
                  <w:marTop w:val="0"/>
                  <w:marBottom w:val="0"/>
                  <w:divBdr>
                    <w:top w:val="none" w:sz="0" w:space="0" w:color="auto"/>
                    <w:left w:val="none" w:sz="0" w:space="0" w:color="auto"/>
                    <w:bottom w:val="none" w:sz="0" w:space="0" w:color="auto"/>
                    <w:right w:val="none" w:sz="0" w:space="0" w:color="auto"/>
                  </w:divBdr>
                  <w:divsChild>
                    <w:div w:id="60758623">
                      <w:marLeft w:val="0"/>
                      <w:marRight w:val="0"/>
                      <w:marTop w:val="0"/>
                      <w:marBottom w:val="0"/>
                      <w:divBdr>
                        <w:top w:val="none" w:sz="0" w:space="0" w:color="auto"/>
                        <w:left w:val="none" w:sz="0" w:space="0" w:color="auto"/>
                        <w:bottom w:val="none" w:sz="0" w:space="0" w:color="auto"/>
                        <w:right w:val="none" w:sz="0" w:space="0" w:color="auto"/>
                      </w:divBdr>
                    </w:div>
                  </w:divsChild>
                </w:div>
                <w:div w:id="1130440664">
                  <w:marLeft w:val="0"/>
                  <w:marRight w:val="0"/>
                  <w:marTop w:val="0"/>
                  <w:marBottom w:val="0"/>
                  <w:divBdr>
                    <w:top w:val="none" w:sz="0" w:space="0" w:color="auto"/>
                    <w:left w:val="none" w:sz="0" w:space="0" w:color="auto"/>
                    <w:bottom w:val="none" w:sz="0" w:space="0" w:color="auto"/>
                    <w:right w:val="none" w:sz="0" w:space="0" w:color="auto"/>
                  </w:divBdr>
                  <w:divsChild>
                    <w:div w:id="116991407">
                      <w:marLeft w:val="0"/>
                      <w:marRight w:val="0"/>
                      <w:marTop w:val="0"/>
                      <w:marBottom w:val="0"/>
                      <w:divBdr>
                        <w:top w:val="none" w:sz="0" w:space="0" w:color="auto"/>
                        <w:left w:val="none" w:sz="0" w:space="0" w:color="auto"/>
                        <w:bottom w:val="none" w:sz="0" w:space="0" w:color="auto"/>
                        <w:right w:val="none" w:sz="0" w:space="0" w:color="auto"/>
                      </w:divBdr>
                    </w:div>
                  </w:divsChild>
                </w:div>
                <w:div w:id="1144200757">
                  <w:marLeft w:val="0"/>
                  <w:marRight w:val="0"/>
                  <w:marTop w:val="0"/>
                  <w:marBottom w:val="0"/>
                  <w:divBdr>
                    <w:top w:val="none" w:sz="0" w:space="0" w:color="auto"/>
                    <w:left w:val="none" w:sz="0" w:space="0" w:color="auto"/>
                    <w:bottom w:val="none" w:sz="0" w:space="0" w:color="auto"/>
                    <w:right w:val="none" w:sz="0" w:space="0" w:color="auto"/>
                  </w:divBdr>
                  <w:divsChild>
                    <w:div w:id="1994142972">
                      <w:marLeft w:val="0"/>
                      <w:marRight w:val="0"/>
                      <w:marTop w:val="0"/>
                      <w:marBottom w:val="0"/>
                      <w:divBdr>
                        <w:top w:val="none" w:sz="0" w:space="0" w:color="auto"/>
                        <w:left w:val="none" w:sz="0" w:space="0" w:color="auto"/>
                        <w:bottom w:val="none" w:sz="0" w:space="0" w:color="auto"/>
                        <w:right w:val="none" w:sz="0" w:space="0" w:color="auto"/>
                      </w:divBdr>
                    </w:div>
                  </w:divsChild>
                </w:div>
                <w:div w:id="1145195481">
                  <w:marLeft w:val="0"/>
                  <w:marRight w:val="0"/>
                  <w:marTop w:val="0"/>
                  <w:marBottom w:val="0"/>
                  <w:divBdr>
                    <w:top w:val="none" w:sz="0" w:space="0" w:color="auto"/>
                    <w:left w:val="none" w:sz="0" w:space="0" w:color="auto"/>
                    <w:bottom w:val="none" w:sz="0" w:space="0" w:color="auto"/>
                    <w:right w:val="none" w:sz="0" w:space="0" w:color="auto"/>
                  </w:divBdr>
                  <w:divsChild>
                    <w:div w:id="1480996646">
                      <w:marLeft w:val="0"/>
                      <w:marRight w:val="0"/>
                      <w:marTop w:val="0"/>
                      <w:marBottom w:val="0"/>
                      <w:divBdr>
                        <w:top w:val="none" w:sz="0" w:space="0" w:color="auto"/>
                        <w:left w:val="none" w:sz="0" w:space="0" w:color="auto"/>
                        <w:bottom w:val="none" w:sz="0" w:space="0" w:color="auto"/>
                        <w:right w:val="none" w:sz="0" w:space="0" w:color="auto"/>
                      </w:divBdr>
                    </w:div>
                  </w:divsChild>
                </w:div>
                <w:div w:id="1146822192">
                  <w:marLeft w:val="0"/>
                  <w:marRight w:val="0"/>
                  <w:marTop w:val="0"/>
                  <w:marBottom w:val="0"/>
                  <w:divBdr>
                    <w:top w:val="none" w:sz="0" w:space="0" w:color="auto"/>
                    <w:left w:val="none" w:sz="0" w:space="0" w:color="auto"/>
                    <w:bottom w:val="none" w:sz="0" w:space="0" w:color="auto"/>
                    <w:right w:val="none" w:sz="0" w:space="0" w:color="auto"/>
                  </w:divBdr>
                  <w:divsChild>
                    <w:div w:id="1782341774">
                      <w:marLeft w:val="0"/>
                      <w:marRight w:val="0"/>
                      <w:marTop w:val="0"/>
                      <w:marBottom w:val="0"/>
                      <w:divBdr>
                        <w:top w:val="none" w:sz="0" w:space="0" w:color="auto"/>
                        <w:left w:val="none" w:sz="0" w:space="0" w:color="auto"/>
                        <w:bottom w:val="none" w:sz="0" w:space="0" w:color="auto"/>
                        <w:right w:val="none" w:sz="0" w:space="0" w:color="auto"/>
                      </w:divBdr>
                    </w:div>
                  </w:divsChild>
                </w:div>
                <w:div w:id="1163623878">
                  <w:marLeft w:val="0"/>
                  <w:marRight w:val="0"/>
                  <w:marTop w:val="0"/>
                  <w:marBottom w:val="0"/>
                  <w:divBdr>
                    <w:top w:val="none" w:sz="0" w:space="0" w:color="auto"/>
                    <w:left w:val="none" w:sz="0" w:space="0" w:color="auto"/>
                    <w:bottom w:val="none" w:sz="0" w:space="0" w:color="auto"/>
                    <w:right w:val="none" w:sz="0" w:space="0" w:color="auto"/>
                  </w:divBdr>
                  <w:divsChild>
                    <w:div w:id="561142542">
                      <w:marLeft w:val="0"/>
                      <w:marRight w:val="0"/>
                      <w:marTop w:val="0"/>
                      <w:marBottom w:val="0"/>
                      <w:divBdr>
                        <w:top w:val="none" w:sz="0" w:space="0" w:color="auto"/>
                        <w:left w:val="none" w:sz="0" w:space="0" w:color="auto"/>
                        <w:bottom w:val="none" w:sz="0" w:space="0" w:color="auto"/>
                        <w:right w:val="none" w:sz="0" w:space="0" w:color="auto"/>
                      </w:divBdr>
                    </w:div>
                  </w:divsChild>
                </w:div>
                <w:div w:id="1174757312">
                  <w:marLeft w:val="0"/>
                  <w:marRight w:val="0"/>
                  <w:marTop w:val="0"/>
                  <w:marBottom w:val="0"/>
                  <w:divBdr>
                    <w:top w:val="none" w:sz="0" w:space="0" w:color="auto"/>
                    <w:left w:val="none" w:sz="0" w:space="0" w:color="auto"/>
                    <w:bottom w:val="none" w:sz="0" w:space="0" w:color="auto"/>
                    <w:right w:val="none" w:sz="0" w:space="0" w:color="auto"/>
                  </w:divBdr>
                  <w:divsChild>
                    <w:div w:id="1716536540">
                      <w:marLeft w:val="0"/>
                      <w:marRight w:val="0"/>
                      <w:marTop w:val="0"/>
                      <w:marBottom w:val="0"/>
                      <w:divBdr>
                        <w:top w:val="none" w:sz="0" w:space="0" w:color="auto"/>
                        <w:left w:val="none" w:sz="0" w:space="0" w:color="auto"/>
                        <w:bottom w:val="none" w:sz="0" w:space="0" w:color="auto"/>
                        <w:right w:val="none" w:sz="0" w:space="0" w:color="auto"/>
                      </w:divBdr>
                    </w:div>
                  </w:divsChild>
                </w:div>
                <w:div w:id="1178035284">
                  <w:marLeft w:val="0"/>
                  <w:marRight w:val="0"/>
                  <w:marTop w:val="0"/>
                  <w:marBottom w:val="0"/>
                  <w:divBdr>
                    <w:top w:val="none" w:sz="0" w:space="0" w:color="auto"/>
                    <w:left w:val="none" w:sz="0" w:space="0" w:color="auto"/>
                    <w:bottom w:val="none" w:sz="0" w:space="0" w:color="auto"/>
                    <w:right w:val="none" w:sz="0" w:space="0" w:color="auto"/>
                  </w:divBdr>
                </w:div>
                <w:div w:id="1181435676">
                  <w:marLeft w:val="0"/>
                  <w:marRight w:val="0"/>
                  <w:marTop w:val="0"/>
                  <w:marBottom w:val="0"/>
                  <w:divBdr>
                    <w:top w:val="none" w:sz="0" w:space="0" w:color="auto"/>
                    <w:left w:val="none" w:sz="0" w:space="0" w:color="auto"/>
                    <w:bottom w:val="none" w:sz="0" w:space="0" w:color="auto"/>
                    <w:right w:val="none" w:sz="0" w:space="0" w:color="auto"/>
                  </w:divBdr>
                  <w:divsChild>
                    <w:div w:id="994072030">
                      <w:marLeft w:val="0"/>
                      <w:marRight w:val="0"/>
                      <w:marTop w:val="0"/>
                      <w:marBottom w:val="0"/>
                      <w:divBdr>
                        <w:top w:val="none" w:sz="0" w:space="0" w:color="auto"/>
                        <w:left w:val="none" w:sz="0" w:space="0" w:color="auto"/>
                        <w:bottom w:val="none" w:sz="0" w:space="0" w:color="auto"/>
                        <w:right w:val="none" w:sz="0" w:space="0" w:color="auto"/>
                      </w:divBdr>
                    </w:div>
                  </w:divsChild>
                </w:div>
                <w:div w:id="1197230489">
                  <w:marLeft w:val="0"/>
                  <w:marRight w:val="0"/>
                  <w:marTop w:val="0"/>
                  <w:marBottom w:val="0"/>
                  <w:divBdr>
                    <w:top w:val="none" w:sz="0" w:space="0" w:color="auto"/>
                    <w:left w:val="none" w:sz="0" w:space="0" w:color="auto"/>
                    <w:bottom w:val="none" w:sz="0" w:space="0" w:color="auto"/>
                    <w:right w:val="none" w:sz="0" w:space="0" w:color="auto"/>
                  </w:divBdr>
                  <w:divsChild>
                    <w:div w:id="703945049">
                      <w:marLeft w:val="0"/>
                      <w:marRight w:val="0"/>
                      <w:marTop w:val="0"/>
                      <w:marBottom w:val="0"/>
                      <w:divBdr>
                        <w:top w:val="none" w:sz="0" w:space="0" w:color="auto"/>
                        <w:left w:val="none" w:sz="0" w:space="0" w:color="auto"/>
                        <w:bottom w:val="none" w:sz="0" w:space="0" w:color="auto"/>
                        <w:right w:val="none" w:sz="0" w:space="0" w:color="auto"/>
                      </w:divBdr>
                    </w:div>
                  </w:divsChild>
                </w:div>
                <w:div w:id="1210149828">
                  <w:marLeft w:val="0"/>
                  <w:marRight w:val="0"/>
                  <w:marTop w:val="0"/>
                  <w:marBottom w:val="0"/>
                  <w:divBdr>
                    <w:top w:val="none" w:sz="0" w:space="0" w:color="auto"/>
                    <w:left w:val="none" w:sz="0" w:space="0" w:color="auto"/>
                    <w:bottom w:val="none" w:sz="0" w:space="0" w:color="auto"/>
                    <w:right w:val="none" w:sz="0" w:space="0" w:color="auto"/>
                  </w:divBdr>
                  <w:divsChild>
                    <w:div w:id="454296424">
                      <w:marLeft w:val="0"/>
                      <w:marRight w:val="0"/>
                      <w:marTop w:val="0"/>
                      <w:marBottom w:val="0"/>
                      <w:divBdr>
                        <w:top w:val="none" w:sz="0" w:space="0" w:color="auto"/>
                        <w:left w:val="none" w:sz="0" w:space="0" w:color="auto"/>
                        <w:bottom w:val="none" w:sz="0" w:space="0" w:color="auto"/>
                        <w:right w:val="none" w:sz="0" w:space="0" w:color="auto"/>
                      </w:divBdr>
                    </w:div>
                  </w:divsChild>
                </w:div>
                <w:div w:id="1238662346">
                  <w:marLeft w:val="0"/>
                  <w:marRight w:val="0"/>
                  <w:marTop w:val="0"/>
                  <w:marBottom w:val="0"/>
                  <w:divBdr>
                    <w:top w:val="none" w:sz="0" w:space="0" w:color="auto"/>
                    <w:left w:val="none" w:sz="0" w:space="0" w:color="auto"/>
                    <w:bottom w:val="none" w:sz="0" w:space="0" w:color="auto"/>
                    <w:right w:val="none" w:sz="0" w:space="0" w:color="auto"/>
                  </w:divBdr>
                  <w:divsChild>
                    <w:div w:id="643433527">
                      <w:marLeft w:val="0"/>
                      <w:marRight w:val="0"/>
                      <w:marTop w:val="0"/>
                      <w:marBottom w:val="0"/>
                      <w:divBdr>
                        <w:top w:val="none" w:sz="0" w:space="0" w:color="auto"/>
                        <w:left w:val="none" w:sz="0" w:space="0" w:color="auto"/>
                        <w:bottom w:val="none" w:sz="0" w:space="0" w:color="auto"/>
                        <w:right w:val="none" w:sz="0" w:space="0" w:color="auto"/>
                      </w:divBdr>
                    </w:div>
                  </w:divsChild>
                </w:div>
                <w:div w:id="1249583240">
                  <w:marLeft w:val="0"/>
                  <w:marRight w:val="0"/>
                  <w:marTop w:val="0"/>
                  <w:marBottom w:val="0"/>
                  <w:divBdr>
                    <w:top w:val="none" w:sz="0" w:space="0" w:color="auto"/>
                    <w:left w:val="none" w:sz="0" w:space="0" w:color="auto"/>
                    <w:bottom w:val="none" w:sz="0" w:space="0" w:color="auto"/>
                    <w:right w:val="none" w:sz="0" w:space="0" w:color="auto"/>
                  </w:divBdr>
                  <w:divsChild>
                    <w:div w:id="1701970299">
                      <w:marLeft w:val="0"/>
                      <w:marRight w:val="0"/>
                      <w:marTop w:val="0"/>
                      <w:marBottom w:val="0"/>
                      <w:divBdr>
                        <w:top w:val="none" w:sz="0" w:space="0" w:color="auto"/>
                        <w:left w:val="none" w:sz="0" w:space="0" w:color="auto"/>
                        <w:bottom w:val="none" w:sz="0" w:space="0" w:color="auto"/>
                        <w:right w:val="none" w:sz="0" w:space="0" w:color="auto"/>
                      </w:divBdr>
                    </w:div>
                  </w:divsChild>
                </w:div>
                <w:div w:id="1256745415">
                  <w:marLeft w:val="0"/>
                  <w:marRight w:val="0"/>
                  <w:marTop w:val="0"/>
                  <w:marBottom w:val="0"/>
                  <w:divBdr>
                    <w:top w:val="none" w:sz="0" w:space="0" w:color="auto"/>
                    <w:left w:val="none" w:sz="0" w:space="0" w:color="auto"/>
                    <w:bottom w:val="none" w:sz="0" w:space="0" w:color="auto"/>
                    <w:right w:val="none" w:sz="0" w:space="0" w:color="auto"/>
                  </w:divBdr>
                </w:div>
                <w:div w:id="1261915737">
                  <w:marLeft w:val="0"/>
                  <w:marRight w:val="0"/>
                  <w:marTop w:val="0"/>
                  <w:marBottom w:val="0"/>
                  <w:divBdr>
                    <w:top w:val="none" w:sz="0" w:space="0" w:color="auto"/>
                    <w:left w:val="none" w:sz="0" w:space="0" w:color="auto"/>
                    <w:bottom w:val="none" w:sz="0" w:space="0" w:color="auto"/>
                    <w:right w:val="none" w:sz="0" w:space="0" w:color="auto"/>
                  </w:divBdr>
                  <w:divsChild>
                    <w:div w:id="514998895">
                      <w:marLeft w:val="0"/>
                      <w:marRight w:val="0"/>
                      <w:marTop w:val="0"/>
                      <w:marBottom w:val="0"/>
                      <w:divBdr>
                        <w:top w:val="none" w:sz="0" w:space="0" w:color="auto"/>
                        <w:left w:val="none" w:sz="0" w:space="0" w:color="auto"/>
                        <w:bottom w:val="none" w:sz="0" w:space="0" w:color="auto"/>
                        <w:right w:val="none" w:sz="0" w:space="0" w:color="auto"/>
                      </w:divBdr>
                    </w:div>
                  </w:divsChild>
                </w:div>
                <w:div w:id="1264455629">
                  <w:marLeft w:val="0"/>
                  <w:marRight w:val="0"/>
                  <w:marTop w:val="0"/>
                  <w:marBottom w:val="0"/>
                  <w:divBdr>
                    <w:top w:val="none" w:sz="0" w:space="0" w:color="auto"/>
                    <w:left w:val="none" w:sz="0" w:space="0" w:color="auto"/>
                    <w:bottom w:val="none" w:sz="0" w:space="0" w:color="auto"/>
                    <w:right w:val="none" w:sz="0" w:space="0" w:color="auto"/>
                  </w:divBdr>
                  <w:divsChild>
                    <w:div w:id="1070270566">
                      <w:marLeft w:val="0"/>
                      <w:marRight w:val="0"/>
                      <w:marTop w:val="0"/>
                      <w:marBottom w:val="0"/>
                      <w:divBdr>
                        <w:top w:val="none" w:sz="0" w:space="0" w:color="auto"/>
                        <w:left w:val="none" w:sz="0" w:space="0" w:color="auto"/>
                        <w:bottom w:val="none" w:sz="0" w:space="0" w:color="auto"/>
                        <w:right w:val="none" w:sz="0" w:space="0" w:color="auto"/>
                      </w:divBdr>
                    </w:div>
                  </w:divsChild>
                </w:div>
                <w:div w:id="1276642186">
                  <w:marLeft w:val="0"/>
                  <w:marRight w:val="0"/>
                  <w:marTop w:val="0"/>
                  <w:marBottom w:val="0"/>
                  <w:divBdr>
                    <w:top w:val="none" w:sz="0" w:space="0" w:color="auto"/>
                    <w:left w:val="none" w:sz="0" w:space="0" w:color="auto"/>
                    <w:bottom w:val="none" w:sz="0" w:space="0" w:color="auto"/>
                    <w:right w:val="none" w:sz="0" w:space="0" w:color="auto"/>
                  </w:divBdr>
                  <w:divsChild>
                    <w:div w:id="1565414648">
                      <w:marLeft w:val="0"/>
                      <w:marRight w:val="0"/>
                      <w:marTop w:val="0"/>
                      <w:marBottom w:val="0"/>
                      <w:divBdr>
                        <w:top w:val="none" w:sz="0" w:space="0" w:color="auto"/>
                        <w:left w:val="none" w:sz="0" w:space="0" w:color="auto"/>
                        <w:bottom w:val="none" w:sz="0" w:space="0" w:color="auto"/>
                        <w:right w:val="none" w:sz="0" w:space="0" w:color="auto"/>
                      </w:divBdr>
                    </w:div>
                  </w:divsChild>
                </w:div>
                <w:div w:id="1291740836">
                  <w:marLeft w:val="0"/>
                  <w:marRight w:val="0"/>
                  <w:marTop w:val="0"/>
                  <w:marBottom w:val="0"/>
                  <w:divBdr>
                    <w:top w:val="none" w:sz="0" w:space="0" w:color="auto"/>
                    <w:left w:val="none" w:sz="0" w:space="0" w:color="auto"/>
                    <w:bottom w:val="none" w:sz="0" w:space="0" w:color="auto"/>
                    <w:right w:val="none" w:sz="0" w:space="0" w:color="auto"/>
                  </w:divBdr>
                  <w:divsChild>
                    <w:div w:id="1640455944">
                      <w:marLeft w:val="0"/>
                      <w:marRight w:val="0"/>
                      <w:marTop w:val="0"/>
                      <w:marBottom w:val="0"/>
                      <w:divBdr>
                        <w:top w:val="none" w:sz="0" w:space="0" w:color="auto"/>
                        <w:left w:val="none" w:sz="0" w:space="0" w:color="auto"/>
                        <w:bottom w:val="none" w:sz="0" w:space="0" w:color="auto"/>
                        <w:right w:val="none" w:sz="0" w:space="0" w:color="auto"/>
                      </w:divBdr>
                    </w:div>
                  </w:divsChild>
                </w:div>
                <w:div w:id="1333144887">
                  <w:marLeft w:val="0"/>
                  <w:marRight w:val="0"/>
                  <w:marTop w:val="0"/>
                  <w:marBottom w:val="0"/>
                  <w:divBdr>
                    <w:top w:val="none" w:sz="0" w:space="0" w:color="auto"/>
                    <w:left w:val="none" w:sz="0" w:space="0" w:color="auto"/>
                    <w:bottom w:val="none" w:sz="0" w:space="0" w:color="auto"/>
                    <w:right w:val="none" w:sz="0" w:space="0" w:color="auto"/>
                  </w:divBdr>
                  <w:divsChild>
                    <w:div w:id="1760982904">
                      <w:marLeft w:val="0"/>
                      <w:marRight w:val="0"/>
                      <w:marTop w:val="0"/>
                      <w:marBottom w:val="0"/>
                      <w:divBdr>
                        <w:top w:val="none" w:sz="0" w:space="0" w:color="auto"/>
                        <w:left w:val="none" w:sz="0" w:space="0" w:color="auto"/>
                        <w:bottom w:val="none" w:sz="0" w:space="0" w:color="auto"/>
                        <w:right w:val="none" w:sz="0" w:space="0" w:color="auto"/>
                      </w:divBdr>
                    </w:div>
                  </w:divsChild>
                </w:div>
                <w:div w:id="1338533495">
                  <w:marLeft w:val="0"/>
                  <w:marRight w:val="0"/>
                  <w:marTop w:val="0"/>
                  <w:marBottom w:val="0"/>
                  <w:divBdr>
                    <w:top w:val="none" w:sz="0" w:space="0" w:color="auto"/>
                    <w:left w:val="none" w:sz="0" w:space="0" w:color="auto"/>
                    <w:bottom w:val="none" w:sz="0" w:space="0" w:color="auto"/>
                    <w:right w:val="none" w:sz="0" w:space="0" w:color="auto"/>
                  </w:divBdr>
                  <w:divsChild>
                    <w:div w:id="1354650665">
                      <w:marLeft w:val="0"/>
                      <w:marRight w:val="0"/>
                      <w:marTop w:val="0"/>
                      <w:marBottom w:val="0"/>
                      <w:divBdr>
                        <w:top w:val="none" w:sz="0" w:space="0" w:color="auto"/>
                        <w:left w:val="none" w:sz="0" w:space="0" w:color="auto"/>
                        <w:bottom w:val="none" w:sz="0" w:space="0" w:color="auto"/>
                        <w:right w:val="none" w:sz="0" w:space="0" w:color="auto"/>
                      </w:divBdr>
                    </w:div>
                  </w:divsChild>
                </w:div>
                <w:div w:id="1355377993">
                  <w:marLeft w:val="0"/>
                  <w:marRight w:val="0"/>
                  <w:marTop w:val="0"/>
                  <w:marBottom w:val="0"/>
                  <w:divBdr>
                    <w:top w:val="none" w:sz="0" w:space="0" w:color="auto"/>
                    <w:left w:val="none" w:sz="0" w:space="0" w:color="auto"/>
                    <w:bottom w:val="none" w:sz="0" w:space="0" w:color="auto"/>
                    <w:right w:val="none" w:sz="0" w:space="0" w:color="auto"/>
                  </w:divBdr>
                  <w:divsChild>
                    <w:div w:id="1125583438">
                      <w:marLeft w:val="0"/>
                      <w:marRight w:val="0"/>
                      <w:marTop w:val="0"/>
                      <w:marBottom w:val="0"/>
                      <w:divBdr>
                        <w:top w:val="none" w:sz="0" w:space="0" w:color="auto"/>
                        <w:left w:val="none" w:sz="0" w:space="0" w:color="auto"/>
                        <w:bottom w:val="none" w:sz="0" w:space="0" w:color="auto"/>
                        <w:right w:val="none" w:sz="0" w:space="0" w:color="auto"/>
                      </w:divBdr>
                    </w:div>
                  </w:divsChild>
                </w:div>
                <w:div w:id="1359502123">
                  <w:marLeft w:val="0"/>
                  <w:marRight w:val="0"/>
                  <w:marTop w:val="0"/>
                  <w:marBottom w:val="0"/>
                  <w:divBdr>
                    <w:top w:val="none" w:sz="0" w:space="0" w:color="auto"/>
                    <w:left w:val="none" w:sz="0" w:space="0" w:color="auto"/>
                    <w:bottom w:val="none" w:sz="0" w:space="0" w:color="auto"/>
                    <w:right w:val="none" w:sz="0" w:space="0" w:color="auto"/>
                  </w:divBdr>
                  <w:divsChild>
                    <w:div w:id="1415665118">
                      <w:marLeft w:val="0"/>
                      <w:marRight w:val="0"/>
                      <w:marTop w:val="0"/>
                      <w:marBottom w:val="0"/>
                      <w:divBdr>
                        <w:top w:val="none" w:sz="0" w:space="0" w:color="auto"/>
                        <w:left w:val="none" w:sz="0" w:space="0" w:color="auto"/>
                        <w:bottom w:val="none" w:sz="0" w:space="0" w:color="auto"/>
                        <w:right w:val="none" w:sz="0" w:space="0" w:color="auto"/>
                      </w:divBdr>
                    </w:div>
                  </w:divsChild>
                </w:div>
                <w:div w:id="1381397023">
                  <w:marLeft w:val="0"/>
                  <w:marRight w:val="0"/>
                  <w:marTop w:val="0"/>
                  <w:marBottom w:val="0"/>
                  <w:divBdr>
                    <w:top w:val="none" w:sz="0" w:space="0" w:color="auto"/>
                    <w:left w:val="none" w:sz="0" w:space="0" w:color="auto"/>
                    <w:bottom w:val="none" w:sz="0" w:space="0" w:color="auto"/>
                    <w:right w:val="none" w:sz="0" w:space="0" w:color="auto"/>
                  </w:divBdr>
                  <w:divsChild>
                    <w:div w:id="371417637">
                      <w:marLeft w:val="0"/>
                      <w:marRight w:val="0"/>
                      <w:marTop w:val="0"/>
                      <w:marBottom w:val="0"/>
                      <w:divBdr>
                        <w:top w:val="none" w:sz="0" w:space="0" w:color="auto"/>
                        <w:left w:val="none" w:sz="0" w:space="0" w:color="auto"/>
                        <w:bottom w:val="none" w:sz="0" w:space="0" w:color="auto"/>
                        <w:right w:val="none" w:sz="0" w:space="0" w:color="auto"/>
                      </w:divBdr>
                    </w:div>
                  </w:divsChild>
                </w:div>
                <w:div w:id="1402751802">
                  <w:marLeft w:val="0"/>
                  <w:marRight w:val="0"/>
                  <w:marTop w:val="0"/>
                  <w:marBottom w:val="0"/>
                  <w:divBdr>
                    <w:top w:val="none" w:sz="0" w:space="0" w:color="auto"/>
                    <w:left w:val="none" w:sz="0" w:space="0" w:color="auto"/>
                    <w:bottom w:val="none" w:sz="0" w:space="0" w:color="auto"/>
                    <w:right w:val="none" w:sz="0" w:space="0" w:color="auto"/>
                  </w:divBdr>
                  <w:divsChild>
                    <w:div w:id="1374186899">
                      <w:marLeft w:val="0"/>
                      <w:marRight w:val="0"/>
                      <w:marTop w:val="0"/>
                      <w:marBottom w:val="0"/>
                      <w:divBdr>
                        <w:top w:val="none" w:sz="0" w:space="0" w:color="auto"/>
                        <w:left w:val="none" w:sz="0" w:space="0" w:color="auto"/>
                        <w:bottom w:val="none" w:sz="0" w:space="0" w:color="auto"/>
                        <w:right w:val="none" w:sz="0" w:space="0" w:color="auto"/>
                      </w:divBdr>
                    </w:div>
                  </w:divsChild>
                </w:div>
                <w:div w:id="1413237397">
                  <w:marLeft w:val="0"/>
                  <w:marRight w:val="0"/>
                  <w:marTop w:val="0"/>
                  <w:marBottom w:val="0"/>
                  <w:divBdr>
                    <w:top w:val="none" w:sz="0" w:space="0" w:color="auto"/>
                    <w:left w:val="none" w:sz="0" w:space="0" w:color="auto"/>
                    <w:bottom w:val="none" w:sz="0" w:space="0" w:color="auto"/>
                    <w:right w:val="none" w:sz="0" w:space="0" w:color="auto"/>
                  </w:divBdr>
                  <w:divsChild>
                    <w:div w:id="289751484">
                      <w:marLeft w:val="0"/>
                      <w:marRight w:val="0"/>
                      <w:marTop w:val="0"/>
                      <w:marBottom w:val="0"/>
                      <w:divBdr>
                        <w:top w:val="none" w:sz="0" w:space="0" w:color="auto"/>
                        <w:left w:val="none" w:sz="0" w:space="0" w:color="auto"/>
                        <w:bottom w:val="none" w:sz="0" w:space="0" w:color="auto"/>
                        <w:right w:val="none" w:sz="0" w:space="0" w:color="auto"/>
                      </w:divBdr>
                    </w:div>
                  </w:divsChild>
                </w:div>
                <w:div w:id="1413432866">
                  <w:marLeft w:val="0"/>
                  <w:marRight w:val="0"/>
                  <w:marTop w:val="0"/>
                  <w:marBottom w:val="0"/>
                  <w:divBdr>
                    <w:top w:val="none" w:sz="0" w:space="0" w:color="auto"/>
                    <w:left w:val="none" w:sz="0" w:space="0" w:color="auto"/>
                    <w:bottom w:val="none" w:sz="0" w:space="0" w:color="auto"/>
                    <w:right w:val="none" w:sz="0" w:space="0" w:color="auto"/>
                  </w:divBdr>
                  <w:divsChild>
                    <w:div w:id="1129739811">
                      <w:marLeft w:val="0"/>
                      <w:marRight w:val="0"/>
                      <w:marTop w:val="0"/>
                      <w:marBottom w:val="0"/>
                      <w:divBdr>
                        <w:top w:val="none" w:sz="0" w:space="0" w:color="auto"/>
                        <w:left w:val="none" w:sz="0" w:space="0" w:color="auto"/>
                        <w:bottom w:val="none" w:sz="0" w:space="0" w:color="auto"/>
                        <w:right w:val="none" w:sz="0" w:space="0" w:color="auto"/>
                      </w:divBdr>
                    </w:div>
                  </w:divsChild>
                </w:div>
                <w:div w:id="1418868691">
                  <w:marLeft w:val="0"/>
                  <w:marRight w:val="0"/>
                  <w:marTop w:val="0"/>
                  <w:marBottom w:val="0"/>
                  <w:divBdr>
                    <w:top w:val="none" w:sz="0" w:space="0" w:color="auto"/>
                    <w:left w:val="none" w:sz="0" w:space="0" w:color="auto"/>
                    <w:bottom w:val="none" w:sz="0" w:space="0" w:color="auto"/>
                    <w:right w:val="none" w:sz="0" w:space="0" w:color="auto"/>
                  </w:divBdr>
                  <w:divsChild>
                    <w:div w:id="835075655">
                      <w:marLeft w:val="0"/>
                      <w:marRight w:val="0"/>
                      <w:marTop w:val="0"/>
                      <w:marBottom w:val="0"/>
                      <w:divBdr>
                        <w:top w:val="none" w:sz="0" w:space="0" w:color="auto"/>
                        <w:left w:val="none" w:sz="0" w:space="0" w:color="auto"/>
                        <w:bottom w:val="none" w:sz="0" w:space="0" w:color="auto"/>
                        <w:right w:val="none" w:sz="0" w:space="0" w:color="auto"/>
                      </w:divBdr>
                    </w:div>
                  </w:divsChild>
                </w:div>
                <w:div w:id="1427119458">
                  <w:marLeft w:val="0"/>
                  <w:marRight w:val="0"/>
                  <w:marTop w:val="0"/>
                  <w:marBottom w:val="0"/>
                  <w:divBdr>
                    <w:top w:val="none" w:sz="0" w:space="0" w:color="auto"/>
                    <w:left w:val="none" w:sz="0" w:space="0" w:color="auto"/>
                    <w:bottom w:val="none" w:sz="0" w:space="0" w:color="auto"/>
                    <w:right w:val="none" w:sz="0" w:space="0" w:color="auto"/>
                  </w:divBdr>
                  <w:divsChild>
                    <w:div w:id="624317211">
                      <w:marLeft w:val="0"/>
                      <w:marRight w:val="0"/>
                      <w:marTop w:val="0"/>
                      <w:marBottom w:val="0"/>
                      <w:divBdr>
                        <w:top w:val="none" w:sz="0" w:space="0" w:color="auto"/>
                        <w:left w:val="none" w:sz="0" w:space="0" w:color="auto"/>
                        <w:bottom w:val="none" w:sz="0" w:space="0" w:color="auto"/>
                        <w:right w:val="none" w:sz="0" w:space="0" w:color="auto"/>
                      </w:divBdr>
                    </w:div>
                  </w:divsChild>
                </w:div>
                <w:div w:id="1433084059">
                  <w:marLeft w:val="0"/>
                  <w:marRight w:val="0"/>
                  <w:marTop w:val="0"/>
                  <w:marBottom w:val="0"/>
                  <w:divBdr>
                    <w:top w:val="none" w:sz="0" w:space="0" w:color="auto"/>
                    <w:left w:val="none" w:sz="0" w:space="0" w:color="auto"/>
                    <w:bottom w:val="none" w:sz="0" w:space="0" w:color="auto"/>
                    <w:right w:val="none" w:sz="0" w:space="0" w:color="auto"/>
                  </w:divBdr>
                  <w:divsChild>
                    <w:div w:id="587613111">
                      <w:marLeft w:val="0"/>
                      <w:marRight w:val="0"/>
                      <w:marTop w:val="0"/>
                      <w:marBottom w:val="0"/>
                      <w:divBdr>
                        <w:top w:val="none" w:sz="0" w:space="0" w:color="auto"/>
                        <w:left w:val="none" w:sz="0" w:space="0" w:color="auto"/>
                        <w:bottom w:val="none" w:sz="0" w:space="0" w:color="auto"/>
                        <w:right w:val="none" w:sz="0" w:space="0" w:color="auto"/>
                      </w:divBdr>
                    </w:div>
                  </w:divsChild>
                </w:div>
                <w:div w:id="1444298635">
                  <w:marLeft w:val="0"/>
                  <w:marRight w:val="0"/>
                  <w:marTop w:val="0"/>
                  <w:marBottom w:val="0"/>
                  <w:divBdr>
                    <w:top w:val="none" w:sz="0" w:space="0" w:color="auto"/>
                    <w:left w:val="none" w:sz="0" w:space="0" w:color="auto"/>
                    <w:bottom w:val="none" w:sz="0" w:space="0" w:color="auto"/>
                    <w:right w:val="none" w:sz="0" w:space="0" w:color="auto"/>
                  </w:divBdr>
                  <w:divsChild>
                    <w:div w:id="861093161">
                      <w:marLeft w:val="0"/>
                      <w:marRight w:val="0"/>
                      <w:marTop w:val="0"/>
                      <w:marBottom w:val="0"/>
                      <w:divBdr>
                        <w:top w:val="none" w:sz="0" w:space="0" w:color="auto"/>
                        <w:left w:val="none" w:sz="0" w:space="0" w:color="auto"/>
                        <w:bottom w:val="none" w:sz="0" w:space="0" w:color="auto"/>
                        <w:right w:val="none" w:sz="0" w:space="0" w:color="auto"/>
                      </w:divBdr>
                    </w:div>
                  </w:divsChild>
                </w:div>
                <w:div w:id="1462386115">
                  <w:marLeft w:val="0"/>
                  <w:marRight w:val="0"/>
                  <w:marTop w:val="0"/>
                  <w:marBottom w:val="0"/>
                  <w:divBdr>
                    <w:top w:val="none" w:sz="0" w:space="0" w:color="auto"/>
                    <w:left w:val="none" w:sz="0" w:space="0" w:color="auto"/>
                    <w:bottom w:val="none" w:sz="0" w:space="0" w:color="auto"/>
                    <w:right w:val="none" w:sz="0" w:space="0" w:color="auto"/>
                  </w:divBdr>
                  <w:divsChild>
                    <w:div w:id="240796739">
                      <w:marLeft w:val="0"/>
                      <w:marRight w:val="0"/>
                      <w:marTop w:val="0"/>
                      <w:marBottom w:val="0"/>
                      <w:divBdr>
                        <w:top w:val="none" w:sz="0" w:space="0" w:color="auto"/>
                        <w:left w:val="none" w:sz="0" w:space="0" w:color="auto"/>
                        <w:bottom w:val="none" w:sz="0" w:space="0" w:color="auto"/>
                        <w:right w:val="none" w:sz="0" w:space="0" w:color="auto"/>
                      </w:divBdr>
                    </w:div>
                  </w:divsChild>
                </w:div>
                <w:div w:id="1467970671">
                  <w:marLeft w:val="0"/>
                  <w:marRight w:val="0"/>
                  <w:marTop w:val="0"/>
                  <w:marBottom w:val="0"/>
                  <w:divBdr>
                    <w:top w:val="none" w:sz="0" w:space="0" w:color="auto"/>
                    <w:left w:val="none" w:sz="0" w:space="0" w:color="auto"/>
                    <w:bottom w:val="none" w:sz="0" w:space="0" w:color="auto"/>
                    <w:right w:val="none" w:sz="0" w:space="0" w:color="auto"/>
                  </w:divBdr>
                  <w:divsChild>
                    <w:div w:id="1242444419">
                      <w:marLeft w:val="0"/>
                      <w:marRight w:val="0"/>
                      <w:marTop w:val="0"/>
                      <w:marBottom w:val="0"/>
                      <w:divBdr>
                        <w:top w:val="none" w:sz="0" w:space="0" w:color="auto"/>
                        <w:left w:val="none" w:sz="0" w:space="0" w:color="auto"/>
                        <w:bottom w:val="none" w:sz="0" w:space="0" w:color="auto"/>
                        <w:right w:val="none" w:sz="0" w:space="0" w:color="auto"/>
                      </w:divBdr>
                    </w:div>
                  </w:divsChild>
                </w:div>
                <w:div w:id="1475829650">
                  <w:marLeft w:val="0"/>
                  <w:marRight w:val="0"/>
                  <w:marTop w:val="0"/>
                  <w:marBottom w:val="0"/>
                  <w:divBdr>
                    <w:top w:val="none" w:sz="0" w:space="0" w:color="auto"/>
                    <w:left w:val="none" w:sz="0" w:space="0" w:color="auto"/>
                    <w:bottom w:val="none" w:sz="0" w:space="0" w:color="auto"/>
                    <w:right w:val="none" w:sz="0" w:space="0" w:color="auto"/>
                  </w:divBdr>
                  <w:divsChild>
                    <w:div w:id="1598174624">
                      <w:marLeft w:val="0"/>
                      <w:marRight w:val="0"/>
                      <w:marTop w:val="0"/>
                      <w:marBottom w:val="0"/>
                      <w:divBdr>
                        <w:top w:val="none" w:sz="0" w:space="0" w:color="auto"/>
                        <w:left w:val="none" w:sz="0" w:space="0" w:color="auto"/>
                        <w:bottom w:val="none" w:sz="0" w:space="0" w:color="auto"/>
                        <w:right w:val="none" w:sz="0" w:space="0" w:color="auto"/>
                      </w:divBdr>
                    </w:div>
                  </w:divsChild>
                </w:div>
                <w:div w:id="1493371970">
                  <w:marLeft w:val="0"/>
                  <w:marRight w:val="0"/>
                  <w:marTop w:val="0"/>
                  <w:marBottom w:val="0"/>
                  <w:divBdr>
                    <w:top w:val="none" w:sz="0" w:space="0" w:color="auto"/>
                    <w:left w:val="none" w:sz="0" w:space="0" w:color="auto"/>
                    <w:bottom w:val="none" w:sz="0" w:space="0" w:color="auto"/>
                    <w:right w:val="none" w:sz="0" w:space="0" w:color="auto"/>
                  </w:divBdr>
                  <w:divsChild>
                    <w:div w:id="729185775">
                      <w:marLeft w:val="0"/>
                      <w:marRight w:val="0"/>
                      <w:marTop w:val="0"/>
                      <w:marBottom w:val="0"/>
                      <w:divBdr>
                        <w:top w:val="none" w:sz="0" w:space="0" w:color="auto"/>
                        <w:left w:val="none" w:sz="0" w:space="0" w:color="auto"/>
                        <w:bottom w:val="none" w:sz="0" w:space="0" w:color="auto"/>
                        <w:right w:val="none" w:sz="0" w:space="0" w:color="auto"/>
                      </w:divBdr>
                    </w:div>
                  </w:divsChild>
                </w:div>
                <w:div w:id="1510827477">
                  <w:marLeft w:val="0"/>
                  <w:marRight w:val="0"/>
                  <w:marTop w:val="0"/>
                  <w:marBottom w:val="0"/>
                  <w:divBdr>
                    <w:top w:val="none" w:sz="0" w:space="0" w:color="auto"/>
                    <w:left w:val="none" w:sz="0" w:space="0" w:color="auto"/>
                    <w:bottom w:val="none" w:sz="0" w:space="0" w:color="auto"/>
                    <w:right w:val="none" w:sz="0" w:space="0" w:color="auto"/>
                  </w:divBdr>
                  <w:divsChild>
                    <w:div w:id="436365945">
                      <w:marLeft w:val="0"/>
                      <w:marRight w:val="0"/>
                      <w:marTop w:val="0"/>
                      <w:marBottom w:val="0"/>
                      <w:divBdr>
                        <w:top w:val="none" w:sz="0" w:space="0" w:color="auto"/>
                        <w:left w:val="none" w:sz="0" w:space="0" w:color="auto"/>
                        <w:bottom w:val="none" w:sz="0" w:space="0" w:color="auto"/>
                        <w:right w:val="none" w:sz="0" w:space="0" w:color="auto"/>
                      </w:divBdr>
                    </w:div>
                  </w:divsChild>
                </w:div>
                <w:div w:id="1514564535">
                  <w:marLeft w:val="0"/>
                  <w:marRight w:val="0"/>
                  <w:marTop w:val="0"/>
                  <w:marBottom w:val="0"/>
                  <w:divBdr>
                    <w:top w:val="none" w:sz="0" w:space="0" w:color="auto"/>
                    <w:left w:val="none" w:sz="0" w:space="0" w:color="auto"/>
                    <w:bottom w:val="none" w:sz="0" w:space="0" w:color="auto"/>
                    <w:right w:val="none" w:sz="0" w:space="0" w:color="auto"/>
                  </w:divBdr>
                  <w:divsChild>
                    <w:div w:id="827401975">
                      <w:marLeft w:val="0"/>
                      <w:marRight w:val="0"/>
                      <w:marTop w:val="0"/>
                      <w:marBottom w:val="0"/>
                      <w:divBdr>
                        <w:top w:val="none" w:sz="0" w:space="0" w:color="auto"/>
                        <w:left w:val="none" w:sz="0" w:space="0" w:color="auto"/>
                        <w:bottom w:val="none" w:sz="0" w:space="0" w:color="auto"/>
                        <w:right w:val="none" w:sz="0" w:space="0" w:color="auto"/>
                      </w:divBdr>
                    </w:div>
                  </w:divsChild>
                </w:div>
                <w:div w:id="1554389981">
                  <w:marLeft w:val="0"/>
                  <w:marRight w:val="0"/>
                  <w:marTop w:val="0"/>
                  <w:marBottom w:val="0"/>
                  <w:divBdr>
                    <w:top w:val="none" w:sz="0" w:space="0" w:color="auto"/>
                    <w:left w:val="none" w:sz="0" w:space="0" w:color="auto"/>
                    <w:bottom w:val="none" w:sz="0" w:space="0" w:color="auto"/>
                    <w:right w:val="none" w:sz="0" w:space="0" w:color="auto"/>
                  </w:divBdr>
                  <w:divsChild>
                    <w:div w:id="310332849">
                      <w:marLeft w:val="0"/>
                      <w:marRight w:val="0"/>
                      <w:marTop w:val="0"/>
                      <w:marBottom w:val="0"/>
                      <w:divBdr>
                        <w:top w:val="none" w:sz="0" w:space="0" w:color="auto"/>
                        <w:left w:val="none" w:sz="0" w:space="0" w:color="auto"/>
                        <w:bottom w:val="none" w:sz="0" w:space="0" w:color="auto"/>
                        <w:right w:val="none" w:sz="0" w:space="0" w:color="auto"/>
                      </w:divBdr>
                    </w:div>
                    <w:div w:id="687371855">
                      <w:marLeft w:val="0"/>
                      <w:marRight w:val="0"/>
                      <w:marTop w:val="0"/>
                      <w:marBottom w:val="0"/>
                      <w:divBdr>
                        <w:top w:val="none" w:sz="0" w:space="0" w:color="auto"/>
                        <w:left w:val="none" w:sz="0" w:space="0" w:color="auto"/>
                        <w:bottom w:val="none" w:sz="0" w:space="0" w:color="auto"/>
                        <w:right w:val="none" w:sz="0" w:space="0" w:color="auto"/>
                      </w:divBdr>
                    </w:div>
                  </w:divsChild>
                </w:div>
                <w:div w:id="1574781625">
                  <w:marLeft w:val="0"/>
                  <w:marRight w:val="0"/>
                  <w:marTop w:val="0"/>
                  <w:marBottom w:val="0"/>
                  <w:divBdr>
                    <w:top w:val="none" w:sz="0" w:space="0" w:color="auto"/>
                    <w:left w:val="none" w:sz="0" w:space="0" w:color="auto"/>
                    <w:bottom w:val="none" w:sz="0" w:space="0" w:color="auto"/>
                    <w:right w:val="none" w:sz="0" w:space="0" w:color="auto"/>
                  </w:divBdr>
                  <w:divsChild>
                    <w:div w:id="1081676150">
                      <w:marLeft w:val="0"/>
                      <w:marRight w:val="0"/>
                      <w:marTop w:val="0"/>
                      <w:marBottom w:val="0"/>
                      <w:divBdr>
                        <w:top w:val="none" w:sz="0" w:space="0" w:color="auto"/>
                        <w:left w:val="none" w:sz="0" w:space="0" w:color="auto"/>
                        <w:bottom w:val="none" w:sz="0" w:space="0" w:color="auto"/>
                        <w:right w:val="none" w:sz="0" w:space="0" w:color="auto"/>
                      </w:divBdr>
                    </w:div>
                  </w:divsChild>
                </w:div>
                <w:div w:id="1582638133">
                  <w:marLeft w:val="0"/>
                  <w:marRight w:val="0"/>
                  <w:marTop w:val="0"/>
                  <w:marBottom w:val="0"/>
                  <w:divBdr>
                    <w:top w:val="none" w:sz="0" w:space="0" w:color="auto"/>
                    <w:left w:val="none" w:sz="0" w:space="0" w:color="auto"/>
                    <w:bottom w:val="none" w:sz="0" w:space="0" w:color="auto"/>
                    <w:right w:val="none" w:sz="0" w:space="0" w:color="auto"/>
                  </w:divBdr>
                  <w:divsChild>
                    <w:div w:id="494221408">
                      <w:marLeft w:val="0"/>
                      <w:marRight w:val="0"/>
                      <w:marTop w:val="0"/>
                      <w:marBottom w:val="0"/>
                      <w:divBdr>
                        <w:top w:val="none" w:sz="0" w:space="0" w:color="auto"/>
                        <w:left w:val="none" w:sz="0" w:space="0" w:color="auto"/>
                        <w:bottom w:val="none" w:sz="0" w:space="0" w:color="auto"/>
                        <w:right w:val="none" w:sz="0" w:space="0" w:color="auto"/>
                      </w:divBdr>
                    </w:div>
                  </w:divsChild>
                </w:div>
                <w:div w:id="1616861901">
                  <w:marLeft w:val="0"/>
                  <w:marRight w:val="0"/>
                  <w:marTop w:val="0"/>
                  <w:marBottom w:val="0"/>
                  <w:divBdr>
                    <w:top w:val="none" w:sz="0" w:space="0" w:color="auto"/>
                    <w:left w:val="none" w:sz="0" w:space="0" w:color="auto"/>
                    <w:bottom w:val="none" w:sz="0" w:space="0" w:color="auto"/>
                    <w:right w:val="none" w:sz="0" w:space="0" w:color="auto"/>
                  </w:divBdr>
                  <w:divsChild>
                    <w:div w:id="1813399783">
                      <w:marLeft w:val="0"/>
                      <w:marRight w:val="0"/>
                      <w:marTop w:val="0"/>
                      <w:marBottom w:val="0"/>
                      <w:divBdr>
                        <w:top w:val="none" w:sz="0" w:space="0" w:color="auto"/>
                        <w:left w:val="none" w:sz="0" w:space="0" w:color="auto"/>
                        <w:bottom w:val="none" w:sz="0" w:space="0" w:color="auto"/>
                        <w:right w:val="none" w:sz="0" w:space="0" w:color="auto"/>
                      </w:divBdr>
                    </w:div>
                  </w:divsChild>
                </w:div>
                <w:div w:id="1627735818">
                  <w:marLeft w:val="0"/>
                  <w:marRight w:val="0"/>
                  <w:marTop w:val="0"/>
                  <w:marBottom w:val="0"/>
                  <w:divBdr>
                    <w:top w:val="none" w:sz="0" w:space="0" w:color="auto"/>
                    <w:left w:val="none" w:sz="0" w:space="0" w:color="auto"/>
                    <w:bottom w:val="none" w:sz="0" w:space="0" w:color="auto"/>
                    <w:right w:val="none" w:sz="0" w:space="0" w:color="auto"/>
                  </w:divBdr>
                  <w:divsChild>
                    <w:div w:id="1339383647">
                      <w:marLeft w:val="0"/>
                      <w:marRight w:val="0"/>
                      <w:marTop w:val="0"/>
                      <w:marBottom w:val="0"/>
                      <w:divBdr>
                        <w:top w:val="none" w:sz="0" w:space="0" w:color="auto"/>
                        <w:left w:val="none" w:sz="0" w:space="0" w:color="auto"/>
                        <w:bottom w:val="none" w:sz="0" w:space="0" w:color="auto"/>
                        <w:right w:val="none" w:sz="0" w:space="0" w:color="auto"/>
                      </w:divBdr>
                    </w:div>
                  </w:divsChild>
                </w:div>
                <w:div w:id="1641376641">
                  <w:marLeft w:val="0"/>
                  <w:marRight w:val="0"/>
                  <w:marTop w:val="0"/>
                  <w:marBottom w:val="0"/>
                  <w:divBdr>
                    <w:top w:val="none" w:sz="0" w:space="0" w:color="auto"/>
                    <w:left w:val="none" w:sz="0" w:space="0" w:color="auto"/>
                    <w:bottom w:val="none" w:sz="0" w:space="0" w:color="auto"/>
                    <w:right w:val="none" w:sz="0" w:space="0" w:color="auto"/>
                  </w:divBdr>
                  <w:divsChild>
                    <w:div w:id="773018512">
                      <w:marLeft w:val="0"/>
                      <w:marRight w:val="0"/>
                      <w:marTop w:val="0"/>
                      <w:marBottom w:val="0"/>
                      <w:divBdr>
                        <w:top w:val="none" w:sz="0" w:space="0" w:color="auto"/>
                        <w:left w:val="none" w:sz="0" w:space="0" w:color="auto"/>
                        <w:bottom w:val="none" w:sz="0" w:space="0" w:color="auto"/>
                        <w:right w:val="none" w:sz="0" w:space="0" w:color="auto"/>
                      </w:divBdr>
                    </w:div>
                  </w:divsChild>
                </w:div>
                <w:div w:id="1660767552">
                  <w:marLeft w:val="0"/>
                  <w:marRight w:val="0"/>
                  <w:marTop w:val="0"/>
                  <w:marBottom w:val="0"/>
                  <w:divBdr>
                    <w:top w:val="none" w:sz="0" w:space="0" w:color="auto"/>
                    <w:left w:val="none" w:sz="0" w:space="0" w:color="auto"/>
                    <w:bottom w:val="none" w:sz="0" w:space="0" w:color="auto"/>
                    <w:right w:val="none" w:sz="0" w:space="0" w:color="auto"/>
                  </w:divBdr>
                  <w:divsChild>
                    <w:div w:id="362101239">
                      <w:marLeft w:val="0"/>
                      <w:marRight w:val="0"/>
                      <w:marTop w:val="0"/>
                      <w:marBottom w:val="0"/>
                      <w:divBdr>
                        <w:top w:val="none" w:sz="0" w:space="0" w:color="auto"/>
                        <w:left w:val="none" w:sz="0" w:space="0" w:color="auto"/>
                        <w:bottom w:val="none" w:sz="0" w:space="0" w:color="auto"/>
                        <w:right w:val="none" w:sz="0" w:space="0" w:color="auto"/>
                      </w:divBdr>
                    </w:div>
                  </w:divsChild>
                </w:div>
                <w:div w:id="1669946515">
                  <w:marLeft w:val="0"/>
                  <w:marRight w:val="0"/>
                  <w:marTop w:val="0"/>
                  <w:marBottom w:val="0"/>
                  <w:divBdr>
                    <w:top w:val="none" w:sz="0" w:space="0" w:color="auto"/>
                    <w:left w:val="none" w:sz="0" w:space="0" w:color="auto"/>
                    <w:bottom w:val="none" w:sz="0" w:space="0" w:color="auto"/>
                    <w:right w:val="none" w:sz="0" w:space="0" w:color="auto"/>
                  </w:divBdr>
                </w:div>
                <w:div w:id="1692225991">
                  <w:marLeft w:val="0"/>
                  <w:marRight w:val="0"/>
                  <w:marTop w:val="0"/>
                  <w:marBottom w:val="0"/>
                  <w:divBdr>
                    <w:top w:val="none" w:sz="0" w:space="0" w:color="auto"/>
                    <w:left w:val="none" w:sz="0" w:space="0" w:color="auto"/>
                    <w:bottom w:val="none" w:sz="0" w:space="0" w:color="auto"/>
                    <w:right w:val="none" w:sz="0" w:space="0" w:color="auto"/>
                  </w:divBdr>
                  <w:divsChild>
                    <w:div w:id="1551649987">
                      <w:marLeft w:val="0"/>
                      <w:marRight w:val="0"/>
                      <w:marTop w:val="0"/>
                      <w:marBottom w:val="0"/>
                      <w:divBdr>
                        <w:top w:val="none" w:sz="0" w:space="0" w:color="auto"/>
                        <w:left w:val="none" w:sz="0" w:space="0" w:color="auto"/>
                        <w:bottom w:val="none" w:sz="0" w:space="0" w:color="auto"/>
                        <w:right w:val="none" w:sz="0" w:space="0" w:color="auto"/>
                      </w:divBdr>
                    </w:div>
                  </w:divsChild>
                </w:div>
                <w:div w:id="1718431454">
                  <w:marLeft w:val="0"/>
                  <w:marRight w:val="0"/>
                  <w:marTop w:val="0"/>
                  <w:marBottom w:val="0"/>
                  <w:divBdr>
                    <w:top w:val="none" w:sz="0" w:space="0" w:color="auto"/>
                    <w:left w:val="none" w:sz="0" w:space="0" w:color="auto"/>
                    <w:bottom w:val="none" w:sz="0" w:space="0" w:color="auto"/>
                    <w:right w:val="none" w:sz="0" w:space="0" w:color="auto"/>
                  </w:divBdr>
                  <w:divsChild>
                    <w:div w:id="1825976162">
                      <w:marLeft w:val="0"/>
                      <w:marRight w:val="0"/>
                      <w:marTop w:val="0"/>
                      <w:marBottom w:val="0"/>
                      <w:divBdr>
                        <w:top w:val="none" w:sz="0" w:space="0" w:color="auto"/>
                        <w:left w:val="none" w:sz="0" w:space="0" w:color="auto"/>
                        <w:bottom w:val="none" w:sz="0" w:space="0" w:color="auto"/>
                        <w:right w:val="none" w:sz="0" w:space="0" w:color="auto"/>
                      </w:divBdr>
                    </w:div>
                  </w:divsChild>
                </w:div>
                <w:div w:id="1746798495">
                  <w:marLeft w:val="0"/>
                  <w:marRight w:val="0"/>
                  <w:marTop w:val="0"/>
                  <w:marBottom w:val="0"/>
                  <w:divBdr>
                    <w:top w:val="none" w:sz="0" w:space="0" w:color="auto"/>
                    <w:left w:val="none" w:sz="0" w:space="0" w:color="auto"/>
                    <w:bottom w:val="none" w:sz="0" w:space="0" w:color="auto"/>
                    <w:right w:val="none" w:sz="0" w:space="0" w:color="auto"/>
                  </w:divBdr>
                  <w:divsChild>
                    <w:div w:id="1111583624">
                      <w:marLeft w:val="0"/>
                      <w:marRight w:val="0"/>
                      <w:marTop w:val="0"/>
                      <w:marBottom w:val="0"/>
                      <w:divBdr>
                        <w:top w:val="none" w:sz="0" w:space="0" w:color="auto"/>
                        <w:left w:val="none" w:sz="0" w:space="0" w:color="auto"/>
                        <w:bottom w:val="none" w:sz="0" w:space="0" w:color="auto"/>
                        <w:right w:val="none" w:sz="0" w:space="0" w:color="auto"/>
                      </w:divBdr>
                    </w:div>
                  </w:divsChild>
                </w:div>
                <w:div w:id="1760252730">
                  <w:marLeft w:val="0"/>
                  <w:marRight w:val="0"/>
                  <w:marTop w:val="0"/>
                  <w:marBottom w:val="0"/>
                  <w:divBdr>
                    <w:top w:val="none" w:sz="0" w:space="0" w:color="auto"/>
                    <w:left w:val="none" w:sz="0" w:space="0" w:color="auto"/>
                    <w:bottom w:val="none" w:sz="0" w:space="0" w:color="auto"/>
                    <w:right w:val="none" w:sz="0" w:space="0" w:color="auto"/>
                  </w:divBdr>
                </w:div>
                <w:div w:id="1785998078">
                  <w:marLeft w:val="0"/>
                  <w:marRight w:val="0"/>
                  <w:marTop w:val="0"/>
                  <w:marBottom w:val="0"/>
                  <w:divBdr>
                    <w:top w:val="none" w:sz="0" w:space="0" w:color="auto"/>
                    <w:left w:val="none" w:sz="0" w:space="0" w:color="auto"/>
                    <w:bottom w:val="none" w:sz="0" w:space="0" w:color="auto"/>
                    <w:right w:val="none" w:sz="0" w:space="0" w:color="auto"/>
                  </w:divBdr>
                  <w:divsChild>
                    <w:div w:id="676343454">
                      <w:marLeft w:val="0"/>
                      <w:marRight w:val="0"/>
                      <w:marTop w:val="0"/>
                      <w:marBottom w:val="0"/>
                      <w:divBdr>
                        <w:top w:val="none" w:sz="0" w:space="0" w:color="auto"/>
                        <w:left w:val="none" w:sz="0" w:space="0" w:color="auto"/>
                        <w:bottom w:val="none" w:sz="0" w:space="0" w:color="auto"/>
                        <w:right w:val="none" w:sz="0" w:space="0" w:color="auto"/>
                      </w:divBdr>
                    </w:div>
                  </w:divsChild>
                </w:div>
                <w:div w:id="1807818692">
                  <w:marLeft w:val="0"/>
                  <w:marRight w:val="0"/>
                  <w:marTop w:val="0"/>
                  <w:marBottom w:val="0"/>
                  <w:divBdr>
                    <w:top w:val="none" w:sz="0" w:space="0" w:color="auto"/>
                    <w:left w:val="none" w:sz="0" w:space="0" w:color="auto"/>
                    <w:bottom w:val="none" w:sz="0" w:space="0" w:color="auto"/>
                    <w:right w:val="none" w:sz="0" w:space="0" w:color="auto"/>
                  </w:divBdr>
                  <w:divsChild>
                    <w:div w:id="1761560720">
                      <w:marLeft w:val="0"/>
                      <w:marRight w:val="0"/>
                      <w:marTop w:val="0"/>
                      <w:marBottom w:val="0"/>
                      <w:divBdr>
                        <w:top w:val="none" w:sz="0" w:space="0" w:color="auto"/>
                        <w:left w:val="none" w:sz="0" w:space="0" w:color="auto"/>
                        <w:bottom w:val="none" w:sz="0" w:space="0" w:color="auto"/>
                        <w:right w:val="none" w:sz="0" w:space="0" w:color="auto"/>
                      </w:divBdr>
                    </w:div>
                  </w:divsChild>
                </w:div>
                <w:div w:id="1813479200">
                  <w:marLeft w:val="0"/>
                  <w:marRight w:val="0"/>
                  <w:marTop w:val="0"/>
                  <w:marBottom w:val="0"/>
                  <w:divBdr>
                    <w:top w:val="none" w:sz="0" w:space="0" w:color="auto"/>
                    <w:left w:val="none" w:sz="0" w:space="0" w:color="auto"/>
                    <w:bottom w:val="none" w:sz="0" w:space="0" w:color="auto"/>
                    <w:right w:val="none" w:sz="0" w:space="0" w:color="auto"/>
                  </w:divBdr>
                  <w:divsChild>
                    <w:div w:id="376706079">
                      <w:marLeft w:val="0"/>
                      <w:marRight w:val="0"/>
                      <w:marTop w:val="0"/>
                      <w:marBottom w:val="0"/>
                      <w:divBdr>
                        <w:top w:val="none" w:sz="0" w:space="0" w:color="auto"/>
                        <w:left w:val="none" w:sz="0" w:space="0" w:color="auto"/>
                        <w:bottom w:val="none" w:sz="0" w:space="0" w:color="auto"/>
                        <w:right w:val="none" w:sz="0" w:space="0" w:color="auto"/>
                      </w:divBdr>
                    </w:div>
                  </w:divsChild>
                </w:div>
                <w:div w:id="1822893052">
                  <w:marLeft w:val="0"/>
                  <w:marRight w:val="0"/>
                  <w:marTop w:val="0"/>
                  <w:marBottom w:val="0"/>
                  <w:divBdr>
                    <w:top w:val="none" w:sz="0" w:space="0" w:color="auto"/>
                    <w:left w:val="none" w:sz="0" w:space="0" w:color="auto"/>
                    <w:bottom w:val="none" w:sz="0" w:space="0" w:color="auto"/>
                    <w:right w:val="none" w:sz="0" w:space="0" w:color="auto"/>
                  </w:divBdr>
                  <w:divsChild>
                    <w:div w:id="368726521">
                      <w:marLeft w:val="0"/>
                      <w:marRight w:val="0"/>
                      <w:marTop w:val="0"/>
                      <w:marBottom w:val="0"/>
                      <w:divBdr>
                        <w:top w:val="none" w:sz="0" w:space="0" w:color="auto"/>
                        <w:left w:val="none" w:sz="0" w:space="0" w:color="auto"/>
                        <w:bottom w:val="none" w:sz="0" w:space="0" w:color="auto"/>
                        <w:right w:val="none" w:sz="0" w:space="0" w:color="auto"/>
                      </w:divBdr>
                    </w:div>
                  </w:divsChild>
                </w:div>
                <w:div w:id="1851018925">
                  <w:marLeft w:val="0"/>
                  <w:marRight w:val="0"/>
                  <w:marTop w:val="0"/>
                  <w:marBottom w:val="0"/>
                  <w:divBdr>
                    <w:top w:val="none" w:sz="0" w:space="0" w:color="auto"/>
                    <w:left w:val="none" w:sz="0" w:space="0" w:color="auto"/>
                    <w:bottom w:val="none" w:sz="0" w:space="0" w:color="auto"/>
                    <w:right w:val="none" w:sz="0" w:space="0" w:color="auto"/>
                  </w:divBdr>
                  <w:divsChild>
                    <w:div w:id="298342639">
                      <w:marLeft w:val="0"/>
                      <w:marRight w:val="0"/>
                      <w:marTop w:val="0"/>
                      <w:marBottom w:val="0"/>
                      <w:divBdr>
                        <w:top w:val="none" w:sz="0" w:space="0" w:color="auto"/>
                        <w:left w:val="none" w:sz="0" w:space="0" w:color="auto"/>
                        <w:bottom w:val="none" w:sz="0" w:space="0" w:color="auto"/>
                        <w:right w:val="none" w:sz="0" w:space="0" w:color="auto"/>
                      </w:divBdr>
                    </w:div>
                  </w:divsChild>
                </w:div>
                <w:div w:id="1859929112">
                  <w:marLeft w:val="0"/>
                  <w:marRight w:val="0"/>
                  <w:marTop w:val="0"/>
                  <w:marBottom w:val="0"/>
                  <w:divBdr>
                    <w:top w:val="none" w:sz="0" w:space="0" w:color="auto"/>
                    <w:left w:val="none" w:sz="0" w:space="0" w:color="auto"/>
                    <w:bottom w:val="none" w:sz="0" w:space="0" w:color="auto"/>
                    <w:right w:val="none" w:sz="0" w:space="0" w:color="auto"/>
                  </w:divBdr>
                  <w:divsChild>
                    <w:div w:id="1517235646">
                      <w:marLeft w:val="0"/>
                      <w:marRight w:val="0"/>
                      <w:marTop w:val="0"/>
                      <w:marBottom w:val="0"/>
                      <w:divBdr>
                        <w:top w:val="none" w:sz="0" w:space="0" w:color="auto"/>
                        <w:left w:val="none" w:sz="0" w:space="0" w:color="auto"/>
                        <w:bottom w:val="none" w:sz="0" w:space="0" w:color="auto"/>
                        <w:right w:val="none" w:sz="0" w:space="0" w:color="auto"/>
                      </w:divBdr>
                    </w:div>
                  </w:divsChild>
                </w:div>
                <w:div w:id="1877935542">
                  <w:marLeft w:val="0"/>
                  <w:marRight w:val="0"/>
                  <w:marTop w:val="0"/>
                  <w:marBottom w:val="0"/>
                  <w:divBdr>
                    <w:top w:val="none" w:sz="0" w:space="0" w:color="auto"/>
                    <w:left w:val="none" w:sz="0" w:space="0" w:color="auto"/>
                    <w:bottom w:val="none" w:sz="0" w:space="0" w:color="auto"/>
                    <w:right w:val="none" w:sz="0" w:space="0" w:color="auto"/>
                  </w:divBdr>
                  <w:divsChild>
                    <w:div w:id="1482037950">
                      <w:marLeft w:val="0"/>
                      <w:marRight w:val="0"/>
                      <w:marTop w:val="0"/>
                      <w:marBottom w:val="0"/>
                      <w:divBdr>
                        <w:top w:val="none" w:sz="0" w:space="0" w:color="auto"/>
                        <w:left w:val="none" w:sz="0" w:space="0" w:color="auto"/>
                        <w:bottom w:val="none" w:sz="0" w:space="0" w:color="auto"/>
                        <w:right w:val="none" w:sz="0" w:space="0" w:color="auto"/>
                      </w:divBdr>
                    </w:div>
                  </w:divsChild>
                </w:div>
                <w:div w:id="1885020463">
                  <w:marLeft w:val="0"/>
                  <w:marRight w:val="0"/>
                  <w:marTop w:val="0"/>
                  <w:marBottom w:val="0"/>
                  <w:divBdr>
                    <w:top w:val="none" w:sz="0" w:space="0" w:color="auto"/>
                    <w:left w:val="none" w:sz="0" w:space="0" w:color="auto"/>
                    <w:bottom w:val="none" w:sz="0" w:space="0" w:color="auto"/>
                    <w:right w:val="none" w:sz="0" w:space="0" w:color="auto"/>
                  </w:divBdr>
                  <w:divsChild>
                    <w:div w:id="778835145">
                      <w:marLeft w:val="0"/>
                      <w:marRight w:val="0"/>
                      <w:marTop w:val="0"/>
                      <w:marBottom w:val="0"/>
                      <w:divBdr>
                        <w:top w:val="none" w:sz="0" w:space="0" w:color="auto"/>
                        <w:left w:val="none" w:sz="0" w:space="0" w:color="auto"/>
                        <w:bottom w:val="none" w:sz="0" w:space="0" w:color="auto"/>
                        <w:right w:val="none" w:sz="0" w:space="0" w:color="auto"/>
                      </w:divBdr>
                    </w:div>
                  </w:divsChild>
                </w:div>
                <w:div w:id="1894463686">
                  <w:marLeft w:val="0"/>
                  <w:marRight w:val="0"/>
                  <w:marTop w:val="0"/>
                  <w:marBottom w:val="0"/>
                  <w:divBdr>
                    <w:top w:val="none" w:sz="0" w:space="0" w:color="auto"/>
                    <w:left w:val="none" w:sz="0" w:space="0" w:color="auto"/>
                    <w:bottom w:val="none" w:sz="0" w:space="0" w:color="auto"/>
                    <w:right w:val="none" w:sz="0" w:space="0" w:color="auto"/>
                  </w:divBdr>
                </w:div>
                <w:div w:id="1905598720">
                  <w:marLeft w:val="0"/>
                  <w:marRight w:val="0"/>
                  <w:marTop w:val="0"/>
                  <w:marBottom w:val="0"/>
                  <w:divBdr>
                    <w:top w:val="none" w:sz="0" w:space="0" w:color="auto"/>
                    <w:left w:val="none" w:sz="0" w:space="0" w:color="auto"/>
                    <w:bottom w:val="none" w:sz="0" w:space="0" w:color="auto"/>
                    <w:right w:val="none" w:sz="0" w:space="0" w:color="auto"/>
                  </w:divBdr>
                  <w:divsChild>
                    <w:div w:id="565578208">
                      <w:marLeft w:val="0"/>
                      <w:marRight w:val="0"/>
                      <w:marTop w:val="0"/>
                      <w:marBottom w:val="0"/>
                      <w:divBdr>
                        <w:top w:val="none" w:sz="0" w:space="0" w:color="auto"/>
                        <w:left w:val="none" w:sz="0" w:space="0" w:color="auto"/>
                        <w:bottom w:val="none" w:sz="0" w:space="0" w:color="auto"/>
                        <w:right w:val="none" w:sz="0" w:space="0" w:color="auto"/>
                      </w:divBdr>
                    </w:div>
                  </w:divsChild>
                </w:div>
                <w:div w:id="1925454006">
                  <w:marLeft w:val="0"/>
                  <w:marRight w:val="0"/>
                  <w:marTop w:val="0"/>
                  <w:marBottom w:val="0"/>
                  <w:divBdr>
                    <w:top w:val="none" w:sz="0" w:space="0" w:color="auto"/>
                    <w:left w:val="none" w:sz="0" w:space="0" w:color="auto"/>
                    <w:bottom w:val="none" w:sz="0" w:space="0" w:color="auto"/>
                    <w:right w:val="none" w:sz="0" w:space="0" w:color="auto"/>
                  </w:divBdr>
                  <w:divsChild>
                    <w:div w:id="477497711">
                      <w:marLeft w:val="0"/>
                      <w:marRight w:val="0"/>
                      <w:marTop w:val="0"/>
                      <w:marBottom w:val="0"/>
                      <w:divBdr>
                        <w:top w:val="none" w:sz="0" w:space="0" w:color="auto"/>
                        <w:left w:val="none" w:sz="0" w:space="0" w:color="auto"/>
                        <w:bottom w:val="none" w:sz="0" w:space="0" w:color="auto"/>
                        <w:right w:val="none" w:sz="0" w:space="0" w:color="auto"/>
                      </w:divBdr>
                    </w:div>
                  </w:divsChild>
                </w:div>
                <w:div w:id="1938320524">
                  <w:marLeft w:val="0"/>
                  <w:marRight w:val="0"/>
                  <w:marTop w:val="0"/>
                  <w:marBottom w:val="0"/>
                  <w:divBdr>
                    <w:top w:val="none" w:sz="0" w:space="0" w:color="auto"/>
                    <w:left w:val="none" w:sz="0" w:space="0" w:color="auto"/>
                    <w:bottom w:val="none" w:sz="0" w:space="0" w:color="auto"/>
                    <w:right w:val="none" w:sz="0" w:space="0" w:color="auto"/>
                  </w:divBdr>
                  <w:divsChild>
                    <w:div w:id="932855018">
                      <w:marLeft w:val="0"/>
                      <w:marRight w:val="0"/>
                      <w:marTop w:val="0"/>
                      <w:marBottom w:val="0"/>
                      <w:divBdr>
                        <w:top w:val="none" w:sz="0" w:space="0" w:color="auto"/>
                        <w:left w:val="none" w:sz="0" w:space="0" w:color="auto"/>
                        <w:bottom w:val="none" w:sz="0" w:space="0" w:color="auto"/>
                        <w:right w:val="none" w:sz="0" w:space="0" w:color="auto"/>
                      </w:divBdr>
                    </w:div>
                  </w:divsChild>
                </w:div>
                <w:div w:id="1939755948">
                  <w:marLeft w:val="0"/>
                  <w:marRight w:val="0"/>
                  <w:marTop w:val="0"/>
                  <w:marBottom w:val="0"/>
                  <w:divBdr>
                    <w:top w:val="none" w:sz="0" w:space="0" w:color="auto"/>
                    <w:left w:val="none" w:sz="0" w:space="0" w:color="auto"/>
                    <w:bottom w:val="none" w:sz="0" w:space="0" w:color="auto"/>
                    <w:right w:val="none" w:sz="0" w:space="0" w:color="auto"/>
                  </w:divBdr>
                </w:div>
                <w:div w:id="1940334129">
                  <w:marLeft w:val="0"/>
                  <w:marRight w:val="0"/>
                  <w:marTop w:val="0"/>
                  <w:marBottom w:val="0"/>
                  <w:divBdr>
                    <w:top w:val="none" w:sz="0" w:space="0" w:color="auto"/>
                    <w:left w:val="none" w:sz="0" w:space="0" w:color="auto"/>
                    <w:bottom w:val="none" w:sz="0" w:space="0" w:color="auto"/>
                    <w:right w:val="none" w:sz="0" w:space="0" w:color="auto"/>
                  </w:divBdr>
                  <w:divsChild>
                    <w:div w:id="1713571713">
                      <w:marLeft w:val="0"/>
                      <w:marRight w:val="0"/>
                      <w:marTop w:val="0"/>
                      <w:marBottom w:val="0"/>
                      <w:divBdr>
                        <w:top w:val="none" w:sz="0" w:space="0" w:color="auto"/>
                        <w:left w:val="none" w:sz="0" w:space="0" w:color="auto"/>
                        <w:bottom w:val="none" w:sz="0" w:space="0" w:color="auto"/>
                        <w:right w:val="none" w:sz="0" w:space="0" w:color="auto"/>
                      </w:divBdr>
                    </w:div>
                  </w:divsChild>
                </w:div>
                <w:div w:id="1941835044">
                  <w:marLeft w:val="0"/>
                  <w:marRight w:val="0"/>
                  <w:marTop w:val="0"/>
                  <w:marBottom w:val="0"/>
                  <w:divBdr>
                    <w:top w:val="none" w:sz="0" w:space="0" w:color="auto"/>
                    <w:left w:val="none" w:sz="0" w:space="0" w:color="auto"/>
                    <w:bottom w:val="none" w:sz="0" w:space="0" w:color="auto"/>
                    <w:right w:val="none" w:sz="0" w:space="0" w:color="auto"/>
                  </w:divBdr>
                  <w:divsChild>
                    <w:div w:id="350494748">
                      <w:marLeft w:val="0"/>
                      <w:marRight w:val="0"/>
                      <w:marTop w:val="0"/>
                      <w:marBottom w:val="0"/>
                      <w:divBdr>
                        <w:top w:val="none" w:sz="0" w:space="0" w:color="auto"/>
                        <w:left w:val="none" w:sz="0" w:space="0" w:color="auto"/>
                        <w:bottom w:val="none" w:sz="0" w:space="0" w:color="auto"/>
                        <w:right w:val="none" w:sz="0" w:space="0" w:color="auto"/>
                      </w:divBdr>
                    </w:div>
                  </w:divsChild>
                </w:div>
                <w:div w:id="1942957641">
                  <w:marLeft w:val="0"/>
                  <w:marRight w:val="0"/>
                  <w:marTop w:val="0"/>
                  <w:marBottom w:val="0"/>
                  <w:divBdr>
                    <w:top w:val="none" w:sz="0" w:space="0" w:color="auto"/>
                    <w:left w:val="none" w:sz="0" w:space="0" w:color="auto"/>
                    <w:bottom w:val="none" w:sz="0" w:space="0" w:color="auto"/>
                    <w:right w:val="none" w:sz="0" w:space="0" w:color="auto"/>
                  </w:divBdr>
                  <w:divsChild>
                    <w:div w:id="443112234">
                      <w:marLeft w:val="0"/>
                      <w:marRight w:val="0"/>
                      <w:marTop w:val="0"/>
                      <w:marBottom w:val="0"/>
                      <w:divBdr>
                        <w:top w:val="none" w:sz="0" w:space="0" w:color="auto"/>
                        <w:left w:val="none" w:sz="0" w:space="0" w:color="auto"/>
                        <w:bottom w:val="none" w:sz="0" w:space="0" w:color="auto"/>
                        <w:right w:val="none" w:sz="0" w:space="0" w:color="auto"/>
                      </w:divBdr>
                    </w:div>
                  </w:divsChild>
                </w:div>
                <w:div w:id="1965695504">
                  <w:marLeft w:val="0"/>
                  <w:marRight w:val="0"/>
                  <w:marTop w:val="0"/>
                  <w:marBottom w:val="0"/>
                  <w:divBdr>
                    <w:top w:val="none" w:sz="0" w:space="0" w:color="auto"/>
                    <w:left w:val="none" w:sz="0" w:space="0" w:color="auto"/>
                    <w:bottom w:val="none" w:sz="0" w:space="0" w:color="auto"/>
                    <w:right w:val="none" w:sz="0" w:space="0" w:color="auto"/>
                  </w:divBdr>
                  <w:divsChild>
                    <w:div w:id="1103108634">
                      <w:marLeft w:val="0"/>
                      <w:marRight w:val="0"/>
                      <w:marTop w:val="0"/>
                      <w:marBottom w:val="0"/>
                      <w:divBdr>
                        <w:top w:val="none" w:sz="0" w:space="0" w:color="auto"/>
                        <w:left w:val="none" w:sz="0" w:space="0" w:color="auto"/>
                        <w:bottom w:val="none" w:sz="0" w:space="0" w:color="auto"/>
                        <w:right w:val="none" w:sz="0" w:space="0" w:color="auto"/>
                      </w:divBdr>
                    </w:div>
                  </w:divsChild>
                </w:div>
                <w:div w:id="1982227597">
                  <w:marLeft w:val="0"/>
                  <w:marRight w:val="0"/>
                  <w:marTop w:val="0"/>
                  <w:marBottom w:val="0"/>
                  <w:divBdr>
                    <w:top w:val="none" w:sz="0" w:space="0" w:color="auto"/>
                    <w:left w:val="none" w:sz="0" w:space="0" w:color="auto"/>
                    <w:bottom w:val="none" w:sz="0" w:space="0" w:color="auto"/>
                    <w:right w:val="none" w:sz="0" w:space="0" w:color="auto"/>
                  </w:divBdr>
                  <w:divsChild>
                    <w:div w:id="272638174">
                      <w:marLeft w:val="0"/>
                      <w:marRight w:val="0"/>
                      <w:marTop w:val="0"/>
                      <w:marBottom w:val="0"/>
                      <w:divBdr>
                        <w:top w:val="none" w:sz="0" w:space="0" w:color="auto"/>
                        <w:left w:val="none" w:sz="0" w:space="0" w:color="auto"/>
                        <w:bottom w:val="none" w:sz="0" w:space="0" w:color="auto"/>
                        <w:right w:val="none" w:sz="0" w:space="0" w:color="auto"/>
                      </w:divBdr>
                    </w:div>
                  </w:divsChild>
                </w:div>
                <w:div w:id="1988438932">
                  <w:marLeft w:val="0"/>
                  <w:marRight w:val="0"/>
                  <w:marTop w:val="0"/>
                  <w:marBottom w:val="0"/>
                  <w:divBdr>
                    <w:top w:val="none" w:sz="0" w:space="0" w:color="auto"/>
                    <w:left w:val="none" w:sz="0" w:space="0" w:color="auto"/>
                    <w:bottom w:val="none" w:sz="0" w:space="0" w:color="auto"/>
                    <w:right w:val="none" w:sz="0" w:space="0" w:color="auto"/>
                  </w:divBdr>
                  <w:divsChild>
                    <w:div w:id="500002984">
                      <w:marLeft w:val="0"/>
                      <w:marRight w:val="0"/>
                      <w:marTop w:val="0"/>
                      <w:marBottom w:val="0"/>
                      <w:divBdr>
                        <w:top w:val="none" w:sz="0" w:space="0" w:color="auto"/>
                        <w:left w:val="none" w:sz="0" w:space="0" w:color="auto"/>
                        <w:bottom w:val="none" w:sz="0" w:space="0" w:color="auto"/>
                        <w:right w:val="none" w:sz="0" w:space="0" w:color="auto"/>
                      </w:divBdr>
                    </w:div>
                  </w:divsChild>
                </w:div>
                <w:div w:id="1993945716">
                  <w:marLeft w:val="0"/>
                  <w:marRight w:val="0"/>
                  <w:marTop w:val="0"/>
                  <w:marBottom w:val="0"/>
                  <w:divBdr>
                    <w:top w:val="none" w:sz="0" w:space="0" w:color="auto"/>
                    <w:left w:val="none" w:sz="0" w:space="0" w:color="auto"/>
                    <w:bottom w:val="none" w:sz="0" w:space="0" w:color="auto"/>
                    <w:right w:val="none" w:sz="0" w:space="0" w:color="auto"/>
                  </w:divBdr>
                  <w:divsChild>
                    <w:div w:id="307907172">
                      <w:marLeft w:val="0"/>
                      <w:marRight w:val="0"/>
                      <w:marTop w:val="0"/>
                      <w:marBottom w:val="0"/>
                      <w:divBdr>
                        <w:top w:val="none" w:sz="0" w:space="0" w:color="auto"/>
                        <w:left w:val="none" w:sz="0" w:space="0" w:color="auto"/>
                        <w:bottom w:val="none" w:sz="0" w:space="0" w:color="auto"/>
                        <w:right w:val="none" w:sz="0" w:space="0" w:color="auto"/>
                      </w:divBdr>
                    </w:div>
                  </w:divsChild>
                </w:div>
                <w:div w:id="1998725307">
                  <w:marLeft w:val="0"/>
                  <w:marRight w:val="0"/>
                  <w:marTop w:val="0"/>
                  <w:marBottom w:val="0"/>
                  <w:divBdr>
                    <w:top w:val="none" w:sz="0" w:space="0" w:color="auto"/>
                    <w:left w:val="none" w:sz="0" w:space="0" w:color="auto"/>
                    <w:bottom w:val="none" w:sz="0" w:space="0" w:color="auto"/>
                    <w:right w:val="none" w:sz="0" w:space="0" w:color="auto"/>
                  </w:divBdr>
                  <w:divsChild>
                    <w:div w:id="1115562650">
                      <w:marLeft w:val="0"/>
                      <w:marRight w:val="0"/>
                      <w:marTop w:val="0"/>
                      <w:marBottom w:val="0"/>
                      <w:divBdr>
                        <w:top w:val="none" w:sz="0" w:space="0" w:color="auto"/>
                        <w:left w:val="none" w:sz="0" w:space="0" w:color="auto"/>
                        <w:bottom w:val="none" w:sz="0" w:space="0" w:color="auto"/>
                        <w:right w:val="none" w:sz="0" w:space="0" w:color="auto"/>
                      </w:divBdr>
                    </w:div>
                  </w:divsChild>
                </w:div>
                <w:div w:id="2001735374">
                  <w:marLeft w:val="0"/>
                  <w:marRight w:val="0"/>
                  <w:marTop w:val="0"/>
                  <w:marBottom w:val="0"/>
                  <w:divBdr>
                    <w:top w:val="none" w:sz="0" w:space="0" w:color="auto"/>
                    <w:left w:val="none" w:sz="0" w:space="0" w:color="auto"/>
                    <w:bottom w:val="none" w:sz="0" w:space="0" w:color="auto"/>
                    <w:right w:val="none" w:sz="0" w:space="0" w:color="auto"/>
                  </w:divBdr>
                </w:div>
                <w:div w:id="2003728963">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347677564">
          <w:marLeft w:val="0"/>
          <w:marRight w:val="0"/>
          <w:marTop w:val="0"/>
          <w:marBottom w:val="0"/>
          <w:divBdr>
            <w:top w:val="none" w:sz="0" w:space="0" w:color="auto"/>
            <w:left w:val="none" w:sz="0" w:space="0" w:color="auto"/>
            <w:bottom w:val="none" w:sz="0" w:space="0" w:color="auto"/>
            <w:right w:val="none" w:sz="0" w:space="0" w:color="auto"/>
          </w:divBdr>
        </w:div>
        <w:div w:id="358168727">
          <w:marLeft w:val="0"/>
          <w:marRight w:val="0"/>
          <w:marTop w:val="0"/>
          <w:marBottom w:val="0"/>
          <w:divBdr>
            <w:top w:val="none" w:sz="0" w:space="0" w:color="auto"/>
            <w:left w:val="none" w:sz="0" w:space="0" w:color="auto"/>
            <w:bottom w:val="none" w:sz="0" w:space="0" w:color="auto"/>
            <w:right w:val="none" w:sz="0" w:space="0" w:color="auto"/>
          </w:divBdr>
        </w:div>
        <w:div w:id="370302462">
          <w:marLeft w:val="0"/>
          <w:marRight w:val="0"/>
          <w:marTop w:val="0"/>
          <w:marBottom w:val="0"/>
          <w:divBdr>
            <w:top w:val="none" w:sz="0" w:space="0" w:color="auto"/>
            <w:left w:val="none" w:sz="0" w:space="0" w:color="auto"/>
            <w:bottom w:val="none" w:sz="0" w:space="0" w:color="auto"/>
            <w:right w:val="none" w:sz="0" w:space="0" w:color="auto"/>
          </w:divBdr>
        </w:div>
        <w:div w:id="385564208">
          <w:marLeft w:val="0"/>
          <w:marRight w:val="0"/>
          <w:marTop w:val="0"/>
          <w:marBottom w:val="0"/>
          <w:divBdr>
            <w:top w:val="none" w:sz="0" w:space="0" w:color="auto"/>
            <w:left w:val="none" w:sz="0" w:space="0" w:color="auto"/>
            <w:bottom w:val="none" w:sz="0" w:space="0" w:color="auto"/>
            <w:right w:val="none" w:sz="0" w:space="0" w:color="auto"/>
          </w:divBdr>
          <w:divsChild>
            <w:div w:id="106320055">
              <w:marLeft w:val="-75"/>
              <w:marRight w:val="0"/>
              <w:marTop w:val="30"/>
              <w:marBottom w:val="30"/>
              <w:divBdr>
                <w:top w:val="none" w:sz="0" w:space="0" w:color="auto"/>
                <w:left w:val="none" w:sz="0" w:space="0" w:color="auto"/>
                <w:bottom w:val="none" w:sz="0" w:space="0" w:color="auto"/>
                <w:right w:val="none" w:sz="0" w:space="0" w:color="auto"/>
              </w:divBdr>
              <w:divsChild>
                <w:div w:id="23604893">
                  <w:marLeft w:val="0"/>
                  <w:marRight w:val="0"/>
                  <w:marTop w:val="0"/>
                  <w:marBottom w:val="0"/>
                  <w:divBdr>
                    <w:top w:val="none" w:sz="0" w:space="0" w:color="auto"/>
                    <w:left w:val="none" w:sz="0" w:space="0" w:color="auto"/>
                    <w:bottom w:val="none" w:sz="0" w:space="0" w:color="auto"/>
                    <w:right w:val="none" w:sz="0" w:space="0" w:color="auto"/>
                  </w:divBdr>
                  <w:divsChild>
                    <w:div w:id="992879337">
                      <w:marLeft w:val="0"/>
                      <w:marRight w:val="0"/>
                      <w:marTop w:val="0"/>
                      <w:marBottom w:val="0"/>
                      <w:divBdr>
                        <w:top w:val="none" w:sz="0" w:space="0" w:color="auto"/>
                        <w:left w:val="none" w:sz="0" w:space="0" w:color="auto"/>
                        <w:bottom w:val="none" w:sz="0" w:space="0" w:color="auto"/>
                        <w:right w:val="none" w:sz="0" w:space="0" w:color="auto"/>
                      </w:divBdr>
                    </w:div>
                    <w:div w:id="1074163218">
                      <w:marLeft w:val="0"/>
                      <w:marRight w:val="0"/>
                      <w:marTop w:val="0"/>
                      <w:marBottom w:val="0"/>
                      <w:divBdr>
                        <w:top w:val="none" w:sz="0" w:space="0" w:color="auto"/>
                        <w:left w:val="none" w:sz="0" w:space="0" w:color="auto"/>
                        <w:bottom w:val="none" w:sz="0" w:space="0" w:color="auto"/>
                        <w:right w:val="none" w:sz="0" w:space="0" w:color="auto"/>
                      </w:divBdr>
                    </w:div>
                    <w:div w:id="1227108792">
                      <w:marLeft w:val="0"/>
                      <w:marRight w:val="0"/>
                      <w:marTop w:val="0"/>
                      <w:marBottom w:val="0"/>
                      <w:divBdr>
                        <w:top w:val="none" w:sz="0" w:space="0" w:color="auto"/>
                        <w:left w:val="none" w:sz="0" w:space="0" w:color="auto"/>
                        <w:bottom w:val="none" w:sz="0" w:space="0" w:color="auto"/>
                        <w:right w:val="none" w:sz="0" w:space="0" w:color="auto"/>
                      </w:divBdr>
                    </w:div>
                    <w:div w:id="1314600173">
                      <w:marLeft w:val="0"/>
                      <w:marRight w:val="0"/>
                      <w:marTop w:val="0"/>
                      <w:marBottom w:val="0"/>
                      <w:divBdr>
                        <w:top w:val="none" w:sz="0" w:space="0" w:color="auto"/>
                        <w:left w:val="none" w:sz="0" w:space="0" w:color="auto"/>
                        <w:bottom w:val="none" w:sz="0" w:space="0" w:color="auto"/>
                        <w:right w:val="none" w:sz="0" w:space="0" w:color="auto"/>
                      </w:divBdr>
                    </w:div>
                    <w:div w:id="1555770103">
                      <w:marLeft w:val="0"/>
                      <w:marRight w:val="0"/>
                      <w:marTop w:val="0"/>
                      <w:marBottom w:val="0"/>
                      <w:divBdr>
                        <w:top w:val="none" w:sz="0" w:space="0" w:color="auto"/>
                        <w:left w:val="none" w:sz="0" w:space="0" w:color="auto"/>
                        <w:bottom w:val="none" w:sz="0" w:space="0" w:color="auto"/>
                        <w:right w:val="none" w:sz="0" w:space="0" w:color="auto"/>
                      </w:divBdr>
                    </w:div>
                    <w:div w:id="1711301922">
                      <w:marLeft w:val="0"/>
                      <w:marRight w:val="0"/>
                      <w:marTop w:val="0"/>
                      <w:marBottom w:val="0"/>
                      <w:divBdr>
                        <w:top w:val="none" w:sz="0" w:space="0" w:color="auto"/>
                        <w:left w:val="none" w:sz="0" w:space="0" w:color="auto"/>
                        <w:bottom w:val="none" w:sz="0" w:space="0" w:color="auto"/>
                        <w:right w:val="none" w:sz="0" w:space="0" w:color="auto"/>
                      </w:divBdr>
                    </w:div>
                    <w:div w:id="1770462115">
                      <w:marLeft w:val="0"/>
                      <w:marRight w:val="0"/>
                      <w:marTop w:val="0"/>
                      <w:marBottom w:val="0"/>
                      <w:divBdr>
                        <w:top w:val="none" w:sz="0" w:space="0" w:color="auto"/>
                        <w:left w:val="none" w:sz="0" w:space="0" w:color="auto"/>
                        <w:bottom w:val="none" w:sz="0" w:space="0" w:color="auto"/>
                        <w:right w:val="none" w:sz="0" w:space="0" w:color="auto"/>
                      </w:divBdr>
                    </w:div>
                  </w:divsChild>
                </w:div>
                <w:div w:id="231740752">
                  <w:marLeft w:val="0"/>
                  <w:marRight w:val="0"/>
                  <w:marTop w:val="0"/>
                  <w:marBottom w:val="0"/>
                  <w:divBdr>
                    <w:top w:val="none" w:sz="0" w:space="0" w:color="auto"/>
                    <w:left w:val="none" w:sz="0" w:space="0" w:color="auto"/>
                    <w:bottom w:val="none" w:sz="0" w:space="0" w:color="auto"/>
                    <w:right w:val="none" w:sz="0" w:space="0" w:color="auto"/>
                  </w:divBdr>
                  <w:divsChild>
                    <w:div w:id="1692998448">
                      <w:marLeft w:val="0"/>
                      <w:marRight w:val="0"/>
                      <w:marTop w:val="0"/>
                      <w:marBottom w:val="0"/>
                      <w:divBdr>
                        <w:top w:val="none" w:sz="0" w:space="0" w:color="auto"/>
                        <w:left w:val="none" w:sz="0" w:space="0" w:color="auto"/>
                        <w:bottom w:val="none" w:sz="0" w:space="0" w:color="auto"/>
                        <w:right w:val="none" w:sz="0" w:space="0" w:color="auto"/>
                      </w:divBdr>
                    </w:div>
                  </w:divsChild>
                </w:div>
                <w:div w:id="263417138">
                  <w:marLeft w:val="0"/>
                  <w:marRight w:val="0"/>
                  <w:marTop w:val="0"/>
                  <w:marBottom w:val="0"/>
                  <w:divBdr>
                    <w:top w:val="none" w:sz="0" w:space="0" w:color="auto"/>
                    <w:left w:val="none" w:sz="0" w:space="0" w:color="auto"/>
                    <w:bottom w:val="none" w:sz="0" w:space="0" w:color="auto"/>
                    <w:right w:val="none" w:sz="0" w:space="0" w:color="auto"/>
                  </w:divBdr>
                  <w:divsChild>
                    <w:div w:id="518006357">
                      <w:marLeft w:val="0"/>
                      <w:marRight w:val="0"/>
                      <w:marTop w:val="0"/>
                      <w:marBottom w:val="0"/>
                      <w:divBdr>
                        <w:top w:val="none" w:sz="0" w:space="0" w:color="auto"/>
                        <w:left w:val="none" w:sz="0" w:space="0" w:color="auto"/>
                        <w:bottom w:val="none" w:sz="0" w:space="0" w:color="auto"/>
                        <w:right w:val="none" w:sz="0" w:space="0" w:color="auto"/>
                      </w:divBdr>
                    </w:div>
                  </w:divsChild>
                </w:div>
                <w:div w:id="339477288">
                  <w:marLeft w:val="0"/>
                  <w:marRight w:val="0"/>
                  <w:marTop w:val="0"/>
                  <w:marBottom w:val="0"/>
                  <w:divBdr>
                    <w:top w:val="none" w:sz="0" w:space="0" w:color="auto"/>
                    <w:left w:val="none" w:sz="0" w:space="0" w:color="auto"/>
                    <w:bottom w:val="none" w:sz="0" w:space="0" w:color="auto"/>
                    <w:right w:val="none" w:sz="0" w:space="0" w:color="auto"/>
                  </w:divBdr>
                  <w:divsChild>
                    <w:div w:id="1353534810">
                      <w:marLeft w:val="0"/>
                      <w:marRight w:val="0"/>
                      <w:marTop w:val="0"/>
                      <w:marBottom w:val="0"/>
                      <w:divBdr>
                        <w:top w:val="none" w:sz="0" w:space="0" w:color="auto"/>
                        <w:left w:val="none" w:sz="0" w:space="0" w:color="auto"/>
                        <w:bottom w:val="none" w:sz="0" w:space="0" w:color="auto"/>
                        <w:right w:val="none" w:sz="0" w:space="0" w:color="auto"/>
                      </w:divBdr>
                    </w:div>
                  </w:divsChild>
                </w:div>
                <w:div w:id="430856365">
                  <w:marLeft w:val="0"/>
                  <w:marRight w:val="0"/>
                  <w:marTop w:val="0"/>
                  <w:marBottom w:val="0"/>
                  <w:divBdr>
                    <w:top w:val="none" w:sz="0" w:space="0" w:color="auto"/>
                    <w:left w:val="none" w:sz="0" w:space="0" w:color="auto"/>
                    <w:bottom w:val="none" w:sz="0" w:space="0" w:color="auto"/>
                    <w:right w:val="none" w:sz="0" w:space="0" w:color="auto"/>
                  </w:divBdr>
                  <w:divsChild>
                    <w:div w:id="55400468">
                      <w:marLeft w:val="0"/>
                      <w:marRight w:val="0"/>
                      <w:marTop w:val="0"/>
                      <w:marBottom w:val="0"/>
                      <w:divBdr>
                        <w:top w:val="none" w:sz="0" w:space="0" w:color="auto"/>
                        <w:left w:val="none" w:sz="0" w:space="0" w:color="auto"/>
                        <w:bottom w:val="none" w:sz="0" w:space="0" w:color="auto"/>
                        <w:right w:val="none" w:sz="0" w:space="0" w:color="auto"/>
                      </w:divBdr>
                    </w:div>
                    <w:div w:id="119226630">
                      <w:marLeft w:val="0"/>
                      <w:marRight w:val="0"/>
                      <w:marTop w:val="0"/>
                      <w:marBottom w:val="0"/>
                      <w:divBdr>
                        <w:top w:val="none" w:sz="0" w:space="0" w:color="auto"/>
                        <w:left w:val="none" w:sz="0" w:space="0" w:color="auto"/>
                        <w:bottom w:val="none" w:sz="0" w:space="0" w:color="auto"/>
                        <w:right w:val="none" w:sz="0" w:space="0" w:color="auto"/>
                      </w:divBdr>
                    </w:div>
                    <w:div w:id="484712297">
                      <w:marLeft w:val="0"/>
                      <w:marRight w:val="0"/>
                      <w:marTop w:val="0"/>
                      <w:marBottom w:val="0"/>
                      <w:divBdr>
                        <w:top w:val="none" w:sz="0" w:space="0" w:color="auto"/>
                        <w:left w:val="none" w:sz="0" w:space="0" w:color="auto"/>
                        <w:bottom w:val="none" w:sz="0" w:space="0" w:color="auto"/>
                        <w:right w:val="none" w:sz="0" w:space="0" w:color="auto"/>
                      </w:divBdr>
                    </w:div>
                    <w:div w:id="584192628">
                      <w:marLeft w:val="0"/>
                      <w:marRight w:val="0"/>
                      <w:marTop w:val="0"/>
                      <w:marBottom w:val="0"/>
                      <w:divBdr>
                        <w:top w:val="none" w:sz="0" w:space="0" w:color="auto"/>
                        <w:left w:val="none" w:sz="0" w:space="0" w:color="auto"/>
                        <w:bottom w:val="none" w:sz="0" w:space="0" w:color="auto"/>
                        <w:right w:val="none" w:sz="0" w:space="0" w:color="auto"/>
                      </w:divBdr>
                    </w:div>
                    <w:div w:id="1386568411">
                      <w:marLeft w:val="0"/>
                      <w:marRight w:val="0"/>
                      <w:marTop w:val="0"/>
                      <w:marBottom w:val="0"/>
                      <w:divBdr>
                        <w:top w:val="none" w:sz="0" w:space="0" w:color="auto"/>
                        <w:left w:val="none" w:sz="0" w:space="0" w:color="auto"/>
                        <w:bottom w:val="none" w:sz="0" w:space="0" w:color="auto"/>
                        <w:right w:val="none" w:sz="0" w:space="0" w:color="auto"/>
                      </w:divBdr>
                    </w:div>
                  </w:divsChild>
                </w:div>
                <w:div w:id="455104394">
                  <w:marLeft w:val="0"/>
                  <w:marRight w:val="0"/>
                  <w:marTop w:val="0"/>
                  <w:marBottom w:val="0"/>
                  <w:divBdr>
                    <w:top w:val="none" w:sz="0" w:space="0" w:color="auto"/>
                    <w:left w:val="none" w:sz="0" w:space="0" w:color="auto"/>
                    <w:bottom w:val="none" w:sz="0" w:space="0" w:color="auto"/>
                    <w:right w:val="none" w:sz="0" w:space="0" w:color="auto"/>
                  </w:divBdr>
                  <w:divsChild>
                    <w:div w:id="398988176">
                      <w:marLeft w:val="0"/>
                      <w:marRight w:val="0"/>
                      <w:marTop w:val="0"/>
                      <w:marBottom w:val="0"/>
                      <w:divBdr>
                        <w:top w:val="none" w:sz="0" w:space="0" w:color="auto"/>
                        <w:left w:val="none" w:sz="0" w:space="0" w:color="auto"/>
                        <w:bottom w:val="none" w:sz="0" w:space="0" w:color="auto"/>
                        <w:right w:val="none" w:sz="0" w:space="0" w:color="auto"/>
                      </w:divBdr>
                    </w:div>
                    <w:div w:id="981233523">
                      <w:marLeft w:val="0"/>
                      <w:marRight w:val="0"/>
                      <w:marTop w:val="0"/>
                      <w:marBottom w:val="0"/>
                      <w:divBdr>
                        <w:top w:val="none" w:sz="0" w:space="0" w:color="auto"/>
                        <w:left w:val="none" w:sz="0" w:space="0" w:color="auto"/>
                        <w:bottom w:val="none" w:sz="0" w:space="0" w:color="auto"/>
                        <w:right w:val="none" w:sz="0" w:space="0" w:color="auto"/>
                      </w:divBdr>
                    </w:div>
                    <w:div w:id="1089347116">
                      <w:marLeft w:val="0"/>
                      <w:marRight w:val="0"/>
                      <w:marTop w:val="0"/>
                      <w:marBottom w:val="0"/>
                      <w:divBdr>
                        <w:top w:val="none" w:sz="0" w:space="0" w:color="auto"/>
                        <w:left w:val="none" w:sz="0" w:space="0" w:color="auto"/>
                        <w:bottom w:val="none" w:sz="0" w:space="0" w:color="auto"/>
                        <w:right w:val="none" w:sz="0" w:space="0" w:color="auto"/>
                      </w:divBdr>
                    </w:div>
                  </w:divsChild>
                </w:div>
                <w:div w:id="533663320">
                  <w:marLeft w:val="0"/>
                  <w:marRight w:val="0"/>
                  <w:marTop w:val="0"/>
                  <w:marBottom w:val="0"/>
                  <w:divBdr>
                    <w:top w:val="none" w:sz="0" w:space="0" w:color="auto"/>
                    <w:left w:val="none" w:sz="0" w:space="0" w:color="auto"/>
                    <w:bottom w:val="none" w:sz="0" w:space="0" w:color="auto"/>
                    <w:right w:val="none" w:sz="0" w:space="0" w:color="auto"/>
                  </w:divBdr>
                  <w:divsChild>
                    <w:div w:id="1385904847">
                      <w:marLeft w:val="0"/>
                      <w:marRight w:val="0"/>
                      <w:marTop w:val="0"/>
                      <w:marBottom w:val="0"/>
                      <w:divBdr>
                        <w:top w:val="none" w:sz="0" w:space="0" w:color="auto"/>
                        <w:left w:val="none" w:sz="0" w:space="0" w:color="auto"/>
                        <w:bottom w:val="none" w:sz="0" w:space="0" w:color="auto"/>
                        <w:right w:val="none" w:sz="0" w:space="0" w:color="auto"/>
                      </w:divBdr>
                    </w:div>
                  </w:divsChild>
                </w:div>
                <w:div w:id="774057802">
                  <w:marLeft w:val="0"/>
                  <w:marRight w:val="0"/>
                  <w:marTop w:val="0"/>
                  <w:marBottom w:val="0"/>
                  <w:divBdr>
                    <w:top w:val="none" w:sz="0" w:space="0" w:color="auto"/>
                    <w:left w:val="none" w:sz="0" w:space="0" w:color="auto"/>
                    <w:bottom w:val="none" w:sz="0" w:space="0" w:color="auto"/>
                    <w:right w:val="none" w:sz="0" w:space="0" w:color="auto"/>
                  </w:divBdr>
                  <w:divsChild>
                    <w:div w:id="1665352393">
                      <w:marLeft w:val="0"/>
                      <w:marRight w:val="0"/>
                      <w:marTop w:val="0"/>
                      <w:marBottom w:val="0"/>
                      <w:divBdr>
                        <w:top w:val="none" w:sz="0" w:space="0" w:color="auto"/>
                        <w:left w:val="none" w:sz="0" w:space="0" w:color="auto"/>
                        <w:bottom w:val="none" w:sz="0" w:space="0" w:color="auto"/>
                        <w:right w:val="none" w:sz="0" w:space="0" w:color="auto"/>
                      </w:divBdr>
                    </w:div>
                  </w:divsChild>
                </w:div>
                <w:div w:id="792987858">
                  <w:marLeft w:val="0"/>
                  <w:marRight w:val="0"/>
                  <w:marTop w:val="0"/>
                  <w:marBottom w:val="0"/>
                  <w:divBdr>
                    <w:top w:val="none" w:sz="0" w:space="0" w:color="auto"/>
                    <w:left w:val="none" w:sz="0" w:space="0" w:color="auto"/>
                    <w:bottom w:val="none" w:sz="0" w:space="0" w:color="auto"/>
                    <w:right w:val="none" w:sz="0" w:space="0" w:color="auto"/>
                  </w:divBdr>
                  <w:divsChild>
                    <w:div w:id="477265567">
                      <w:marLeft w:val="0"/>
                      <w:marRight w:val="0"/>
                      <w:marTop w:val="0"/>
                      <w:marBottom w:val="0"/>
                      <w:divBdr>
                        <w:top w:val="none" w:sz="0" w:space="0" w:color="auto"/>
                        <w:left w:val="none" w:sz="0" w:space="0" w:color="auto"/>
                        <w:bottom w:val="none" w:sz="0" w:space="0" w:color="auto"/>
                        <w:right w:val="none" w:sz="0" w:space="0" w:color="auto"/>
                      </w:divBdr>
                    </w:div>
                    <w:div w:id="487017486">
                      <w:marLeft w:val="0"/>
                      <w:marRight w:val="0"/>
                      <w:marTop w:val="0"/>
                      <w:marBottom w:val="0"/>
                      <w:divBdr>
                        <w:top w:val="none" w:sz="0" w:space="0" w:color="auto"/>
                        <w:left w:val="none" w:sz="0" w:space="0" w:color="auto"/>
                        <w:bottom w:val="none" w:sz="0" w:space="0" w:color="auto"/>
                        <w:right w:val="none" w:sz="0" w:space="0" w:color="auto"/>
                      </w:divBdr>
                    </w:div>
                    <w:div w:id="1094284317">
                      <w:marLeft w:val="0"/>
                      <w:marRight w:val="0"/>
                      <w:marTop w:val="0"/>
                      <w:marBottom w:val="0"/>
                      <w:divBdr>
                        <w:top w:val="none" w:sz="0" w:space="0" w:color="auto"/>
                        <w:left w:val="none" w:sz="0" w:space="0" w:color="auto"/>
                        <w:bottom w:val="none" w:sz="0" w:space="0" w:color="auto"/>
                        <w:right w:val="none" w:sz="0" w:space="0" w:color="auto"/>
                      </w:divBdr>
                    </w:div>
                    <w:div w:id="1361318330">
                      <w:marLeft w:val="0"/>
                      <w:marRight w:val="0"/>
                      <w:marTop w:val="0"/>
                      <w:marBottom w:val="0"/>
                      <w:divBdr>
                        <w:top w:val="none" w:sz="0" w:space="0" w:color="auto"/>
                        <w:left w:val="none" w:sz="0" w:space="0" w:color="auto"/>
                        <w:bottom w:val="none" w:sz="0" w:space="0" w:color="auto"/>
                        <w:right w:val="none" w:sz="0" w:space="0" w:color="auto"/>
                      </w:divBdr>
                    </w:div>
                    <w:div w:id="1464349537">
                      <w:marLeft w:val="0"/>
                      <w:marRight w:val="0"/>
                      <w:marTop w:val="0"/>
                      <w:marBottom w:val="0"/>
                      <w:divBdr>
                        <w:top w:val="none" w:sz="0" w:space="0" w:color="auto"/>
                        <w:left w:val="none" w:sz="0" w:space="0" w:color="auto"/>
                        <w:bottom w:val="none" w:sz="0" w:space="0" w:color="auto"/>
                        <w:right w:val="none" w:sz="0" w:space="0" w:color="auto"/>
                      </w:divBdr>
                    </w:div>
                  </w:divsChild>
                </w:div>
                <w:div w:id="820735061">
                  <w:marLeft w:val="0"/>
                  <w:marRight w:val="0"/>
                  <w:marTop w:val="0"/>
                  <w:marBottom w:val="0"/>
                  <w:divBdr>
                    <w:top w:val="none" w:sz="0" w:space="0" w:color="auto"/>
                    <w:left w:val="none" w:sz="0" w:space="0" w:color="auto"/>
                    <w:bottom w:val="none" w:sz="0" w:space="0" w:color="auto"/>
                    <w:right w:val="none" w:sz="0" w:space="0" w:color="auto"/>
                  </w:divBdr>
                  <w:divsChild>
                    <w:div w:id="107706389">
                      <w:marLeft w:val="0"/>
                      <w:marRight w:val="0"/>
                      <w:marTop w:val="0"/>
                      <w:marBottom w:val="0"/>
                      <w:divBdr>
                        <w:top w:val="none" w:sz="0" w:space="0" w:color="auto"/>
                        <w:left w:val="none" w:sz="0" w:space="0" w:color="auto"/>
                        <w:bottom w:val="none" w:sz="0" w:space="0" w:color="auto"/>
                        <w:right w:val="none" w:sz="0" w:space="0" w:color="auto"/>
                      </w:divBdr>
                    </w:div>
                    <w:div w:id="173806141">
                      <w:marLeft w:val="0"/>
                      <w:marRight w:val="0"/>
                      <w:marTop w:val="0"/>
                      <w:marBottom w:val="0"/>
                      <w:divBdr>
                        <w:top w:val="none" w:sz="0" w:space="0" w:color="auto"/>
                        <w:left w:val="none" w:sz="0" w:space="0" w:color="auto"/>
                        <w:bottom w:val="none" w:sz="0" w:space="0" w:color="auto"/>
                        <w:right w:val="none" w:sz="0" w:space="0" w:color="auto"/>
                      </w:divBdr>
                    </w:div>
                    <w:div w:id="869995828">
                      <w:marLeft w:val="0"/>
                      <w:marRight w:val="0"/>
                      <w:marTop w:val="0"/>
                      <w:marBottom w:val="0"/>
                      <w:divBdr>
                        <w:top w:val="none" w:sz="0" w:space="0" w:color="auto"/>
                        <w:left w:val="none" w:sz="0" w:space="0" w:color="auto"/>
                        <w:bottom w:val="none" w:sz="0" w:space="0" w:color="auto"/>
                        <w:right w:val="none" w:sz="0" w:space="0" w:color="auto"/>
                      </w:divBdr>
                    </w:div>
                    <w:div w:id="1898934764">
                      <w:marLeft w:val="0"/>
                      <w:marRight w:val="0"/>
                      <w:marTop w:val="0"/>
                      <w:marBottom w:val="0"/>
                      <w:divBdr>
                        <w:top w:val="none" w:sz="0" w:space="0" w:color="auto"/>
                        <w:left w:val="none" w:sz="0" w:space="0" w:color="auto"/>
                        <w:bottom w:val="none" w:sz="0" w:space="0" w:color="auto"/>
                        <w:right w:val="none" w:sz="0" w:space="0" w:color="auto"/>
                      </w:divBdr>
                    </w:div>
                  </w:divsChild>
                </w:div>
                <w:div w:id="877935699">
                  <w:marLeft w:val="0"/>
                  <w:marRight w:val="0"/>
                  <w:marTop w:val="0"/>
                  <w:marBottom w:val="0"/>
                  <w:divBdr>
                    <w:top w:val="none" w:sz="0" w:space="0" w:color="auto"/>
                    <w:left w:val="none" w:sz="0" w:space="0" w:color="auto"/>
                    <w:bottom w:val="none" w:sz="0" w:space="0" w:color="auto"/>
                    <w:right w:val="none" w:sz="0" w:space="0" w:color="auto"/>
                  </w:divBdr>
                  <w:divsChild>
                    <w:div w:id="40373834">
                      <w:marLeft w:val="0"/>
                      <w:marRight w:val="0"/>
                      <w:marTop w:val="0"/>
                      <w:marBottom w:val="0"/>
                      <w:divBdr>
                        <w:top w:val="none" w:sz="0" w:space="0" w:color="auto"/>
                        <w:left w:val="none" w:sz="0" w:space="0" w:color="auto"/>
                        <w:bottom w:val="none" w:sz="0" w:space="0" w:color="auto"/>
                        <w:right w:val="none" w:sz="0" w:space="0" w:color="auto"/>
                      </w:divBdr>
                    </w:div>
                  </w:divsChild>
                </w:div>
                <w:div w:id="885721021">
                  <w:marLeft w:val="0"/>
                  <w:marRight w:val="0"/>
                  <w:marTop w:val="0"/>
                  <w:marBottom w:val="0"/>
                  <w:divBdr>
                    <w:top w:val="none" w:sz="0" w:space="0" w:color="auto"/>
                    <w:left w:val="none" w:sz="0" w:space="0" w:color="auto"/>
                    <w:bottom w:val="none" w:sz="0" w:space="0" w:color="auto"/>
                    <w:right w:val="none" w:sz="0" w:space="0" w:color="auto"/>
                  </w:divBdr>
                  <w:divsChild>
                    <w:div w:id="585725838">
                      <w:marLeft w:val="0"/>
                      <w:marRight w:val="0"/>
                      <w:marTop w:val="0"/>
                      <w:marBottom w:val="0"/>
                      <w:divBdr>
                        <w:top w:val="none" w:sz="0" w:space="0" w:color="auto"/>
                        <w:left w:val="none" w:sz="0" w:space="0" w:color="auto"/>
                        <w:bottom w:val="none" w:sz="0" w:space="0" w:color="auto"/>
                        <w:right w:val="none" w:sz="0" w:space="0" w:color="auto"/>
                      </w:divBdr>
                    </w:div>
                    <w:div w:id="667253141">
                      <w:marLeft w:val="0"/>
                      <w:marRight w:val="0"/>
                      <w:marTop w:val="0"/>
                      <w:marBottom w:val="0"/>
                      <w:divBdr>
                        <w:top w:val="none" w:sz="0" w:space="0" w:color="auto"/>
                        <w:left w:val="none" w:sz="0" w:space="0" w:color="auto"/>
                        <w:bottom w:val="none" w:sz="0" w:space="0" w:color="auto"/>
                        <w:right w:val="none" w:sz="0" w:space="0" w:color="auto"/>
                      </w:divBdr>
                    </w:div>
                    <w:div w:id="928732604">
                      <w:marLeft w:val="0"/>
                      <w:marRight w:val="0"/>
                      <w:marTop w:val="0"/>
                      <w:marBottom w:val="0"/>
                      <w:divBdr>
                        <w:top w:val="none" w:sz="0" w:space="0" w:color="auto"/>
                        <w:left w:val="none" w:sz="0" w:space="0" w:color="auto"/>
                        <w:bottom w:val="none" w:sz="0" w:space="0" w:color="auto"/>
                        <w:right w:val="none" w:sz="0" w:space="0" w:color="auto"/>
                      </w:divBdr>
                    </w:div>
                    <w:div w:id="956713507">
                      <w:marLeft w:val="0"/>
                      <w:marRight w:val="0"/>
                      <w:marTop w:val="0"/>
                      <w:marBottom w:val="0"/>
                      <w:divBdr>
                        <w:top w:val="none" w:sz="0" w:space="0" w:color="auto"/>
                        <w:left w:val="none" w:sz="0" w:space="0" w:color="auto"/>
                        <w:bottom w:val="none" w:sz="0" w:space="0" w:color="auto"/>
                        <w:right w:val="none" w:sz="0" w:space="0" w:color="auto"/>
                      </w:divBdr>
                    </w:div>
                  </w:divsChild>
                </w:div>
                <w:div w:id="942615328">
                  <w:marLeft w:val="0"/>
                  <w:marRight w:val="0"/>
                  <w:marTop w:val="0"/>
                  <w:marBottom w:val="0"/>
                  <w:divBdr>
                    <w:top w:val="none" w:sz="0" w:space="0" w:color="auto"/>
                    <w:left w:val="none" w:sz="0" w:space="0" w:color="auto"/>
                    <w:bottom w:val="none" w:sz="0" w:space="0" w:color="auto"/>
                    <w:right w:val="none" w:sz="0" w:space="0" w:color="auto"/>
                  </w:divBdr>
                  <w:divsChild>
                    <w:div w:id="1701663548">
                      <w:marLeft w:val="0"/>
                      <w:marRight w:val="0"/>
                      <w:marTop w:val="0"/>
                      <w:marBottom w:val="0"/>
                      <w:divBdr>
                        <w:top w:val="none" w:sz="0" w:space="0" w:color="auto"/>
                        <w:left w:val="none" w:sz="0" w:space="0" w:color="auto"/>
                        <w:bottom w:val="none" w:sz="0" w:space="0" w:color="auto"/>
                        <w:right w:val="none" w:sz="0" w:space="0" w:color="auto"/>
                      </w:divBdr>
                    </w:div>
                    <w:div w:id="1767536284">
                      <w:marLeft w:val="0"/>
                      <w:marRight w:val="0"/>
                      <w:marTop w:val="0"/>
                      <w:marBottom w:val="0"/>
                      <w:divBdr>
                        <w:top w:val="none" w:sz="0" w:space="0" w:color="auto"/>
                        <w:left w:val="none" w:sz="0" w:space="0" w:color="auto"/>
                        <w:bottom w:val="none" w:sz="0" w:space="0" w:color="auto"/>
                        <w:right w:val="none" w:sz="0" w:space="0" w:color="auto"/>
                      </w:divBdr>
                    </w:div>
                  </w:divsChild>
                </w:div>
                <w:div w:id="950163694">
                  <w:marLeft w:val="0"/>
                  <w:marRight w:val="0"/>
                  <w:marTop w:val="0"/>
                  <w:marBottom w:val="0"/>
                  <w:divBdr>
                    <w:top w:val="none" w:sz="0" w:space="0" w:color="auto"/>
                    <w:left w:val="none" w:sz="0" w:space="0" w:color="auto"/>
                    <w:bottom w:val="none" w:sz="0" w:space="0" w:color="auto"/>
                    <w:right w:val="none" w:sz="0" w:space="0" w:color="auto"/>
                  </w:divBdr>
                  <w:divsChild>
                    <w:div w:id="969432115">
                      <w:marLeft w:val="0"/>
                      <w:marRight w:val="0"/>
                      <w:marTop w:val="0"/>
                      <w:marBottom w:val="0"/>
                      <w:divBdr>
                        <w:top w:val="none" w:sz="0" w:space="0" w:color="auto"/>
                        <w:left w:val="none" w:sz="0" w:space="0" w:color="auto"/>
                        <w:bottom w:val="none" w:sz="0" w:space="0" w:color="auto"/>
                        <w:right w:val="none" w:sz="0" w:space="0" w:color="auto"/>
                      </w:divBdr>
                    </w:div>
                  </w:divsChild>
                </w:div>
                <w:div w:id="981348540">
                  <w:marLeft w:val="0"/>
                  <w:marRight w:val="0"/>
                  <w:marTop w:val="0"/>
                  <w:marBottom w:val="0"/>
                  <w:divBdr>
                    <w:top w:val="none" w:sz="0" w:space="0" w:color="auto"/>
                    <w:left w:val="none" w:sz="0" w:space="0" w:color="auto"/>
                    <w:bottom w:val="none" w:sz="0" w:space="0" w:color="auto"/>
                    <w:right w:val="none" w:sz="0" w:space="0" w:color="auto"/>
                  </w:divBdr>
                  <w:divsChild>
                    <w:div w:id="1941990536">
                      <w:marLeft w:val="0"/>
                      <w:marRight w:val="0"/>
                      <w:marTop w:val="0"/>
                      <w:marBottom w:val="0"/>
                      <w:divBdr>
                        <w:top w:val="none" w:sz="0" w:space="0" w:color="auto"/>
                        <w:left w:val="none" w:sz="0" w:space="0" w:color="auto"/>
                        <w:bottom w:val="none" w:sz="0" w:space="0" w:color="auto"/>
                        <w:right w:val="none" w:sz="0" w:space="0" w:color="auto"/>
                      </w:divBdr>
                    </w:div>
                  </w:divsChild>
                </w:div>
                <w:div w:id="1023557648">
                  <w:marLeft w:val="0"/>
                  <w:marRight w:val="0"/>
                  <w:marTop w:val="0"/>
                  <w:marBottom w:val="0"/>
                  <w:divBdr>
                    <w:top w:val="none" w:sz="0" w:space="0" w:color="auto"/>
                    <w:left w:val="none" w:sz="0" w:space="0" w:color="auto"/>
                    <w:bottom w:val="none" w:sz="0" w:space="0" w:color="auto"/>
                    <w:right w:val="none" w:sz="0" w:space="0" w:color="auto"/>
                  </w:divBdr>
                  <w:divsChild>
                    <w:div w:id="1598752196">
                      <w:marLeft w:val="0"/>
                      <w:marRight w:val="0"/>
                      <w:marTop w:val="0"/>
                      <w:marBottom w:val="0"/>
                      <w:divBdr>
                        <w:top w:val="none" w:sz="0" w:space="0" w:color="auto"/>
                        <w:left w:val="none" w:sz="0" w:space="0" w:color="auto"/>
                        <w:bottom w:val="none" w:sz="0" w:space="0" w:color="auto"/>
                        <w:right w:val="none" w:sz="0" w:space="0" w:color="auto"/>
                      </w:divBdr>
                    </w:div>
                  </w:divsChild>
                </w:div>
                <w:div w:id="1042897940">
                  <w:marLeft w:val="0"/>
                  <w:marRight w:val="0"/>
                  <w:marTop w:val="0"/>
                  <w:marBottom w:val="0"/>
                  <w:divBdr>
                    <w:top w:val="none" w:sz="0" w:space="0" w:color="auto"/>
                    <w:left w:val="none" w:sz="0" w:space="0" w:color="auto"/>
                    <w:bottom w:val="none" w:sz="0" w:space="0" w:color="auto"/>
                    <w:right w:val="none" w:sz="0" w:space="0" w:color="auto"/>
                  </w:divBdr>
                  <w:divsChild>
                    <w:div w:id="461462202">
                      <w:marLeft w:val="0"/>
                      <w:marRight w:val="0"/>
                      <w:marTop w:val="0"/>
                      <w:marBottom w:val="0"/>
                      <w:divBdr>
                        <w:top w:val="none" w:sz="0" w:space="0" w:color="auto"/>
                        <w:left w:val="none" w:sz="0" w:space="0" w:color="auto"/>
                        <w:bottom w:val="none" w:sz="0" w:space="0" w:color="auto"/>
                        <w:right w:val="none" w:sz="0" w:space="0" w:color="auto"/>
                      </w:divBdr>
                    </w:div>
                  </w:divsChild>
                </w:div>
                <w:div w:id="1090542306">
                  <w:marLeft w:val="0"/>
                  <w:marRight w:val="0"/>
                  <w:marTop w:val="0"/>
                  <w:marBottom w:val="0"/>
                  <w:divBdr>
                    <w:top w:val="none" w:sz="0" w:space="0" w:color="auto"/>
                    <w:left w:val="none" w:sz="0" w:space="0" w:color="auto"/>
                    <w:bottom w:val="none" w:sz="0" w:space="0" w:color="auto"/>
                    <w:right w:val="none" w:sz="0" w:space="0" w:color="auto"/>
                  </w:divBdr>
                  <w:divsChild>
                    <w:div w:id="1980574061">
                      <w:marLeft w:val="0"/>
                      <w:marRight w:val="0"/>
                      <w:marTop w:val="0"/>
                      <w:marBottom w:val="0"/>
                      <w:divBdr>
                        <w:top w:val="none" w:sz="0" w:space="0" w:color="auto"/>
                        <w:left w:val="none" w:sz="0" w:space="0" w:color="auto"/>
                        <w:bottom w:val="none" w:sz="0" w:space="0" w:color="auto"/>
                        <w:right w:val="none" w:sz="0" w:space="0" w:color="auto"/>
                      </w:divBdr>
                    </w:div>
                  </w:divsChild>
                </w:div>
                <w:div w:id="1121190951">
                  <w:marLeft w:val="0"/>
                  <w:marRight w:val="0"/>
                  <w:marTop w:val="0"/>
                  <w:marBottom w:val="0"/>
                  <w:divBdr>
                    <w:top w:val="none" w:sz="0" w:space="0" w:color="auto"/>
                    <w:left w:val="none" w:sz="0" w:space="0" w:color="auto"/>
                    <w:bottom w:val="none" w:sz="0" w:space="0" w:color="auto"/>
                    <w:right w:val="none" w:sz="0" w:space="0" w:color="auto"/>
                  </w:divBdr>
                  <w:divsChild>
                    <w:div w:id="1054738719">
                      <w:marLeft w:val="0"/>
                      <w:marRight w:val="0"/>
                      <w:marTop w:val="0"/>
                      <w:marBottom w:val="0"/>
                      <w:divBdr>
                        <w:top w:val="none" w:sz="0" w:space="0" w:color="auto"/>
                        <w:left w:val="none" w:sz="0" w:space="0" w:color="auto"/>
                        <w:bottom w:val="none" w:sz="0" w:space="0" w:color="auto"/>
                        <w:right w:val="none" w:sz="0" w:space="0" w:color="auto"/>
                      </w:divBdr>
                    </w:div>
                  </w:divsChild>
                </w:div>
                <w:div w:id="1206481538">
                  <w:marLeft w:val="0"/>
                  <w:marRight w:val="0"/>
                  <w:marTop w:val="0"/>
                  <w:marBottom w:val="0"/>
                  <w:divBdr>
                    <w:top w:val="none" w:sz="0" w:space="0" w:color="auto"/>
                    <w:left w:val="none" w:sz="0" w:space="0" w:color="auto"/>
                    <w:bottom w:val="none" w:sz="0" w:space="0" w:color="auto"/>
                    <w:right w:val="none" w:sz="0" w:space="0" w:color="auto"/>
                  </w:divBdr>
                  <w:divsChild>
                    <w:div w:id="1123498273">
                      <w:marLeft w:val="0"/>
                      <w:marRight w:val="0"/>
                      <w:marTop w:val="0"/>
                      <w:marBottom w:val="0"/>
                      <w:divBdr>
                        <w:top w:val="none" w:sz="0" w:space="0" w:color="auto"/>
                        <w:left w:val="none" w:sz="0" w:space="0" w:color="auto"/>
                        <w:bottom w:val="none" w:sz="0" w:space="0" w:color="auto"/>
                        <w:right w:val="none" w:sz="0" w:space="0" w:color="auto"/>
                      </w:divBdr>
                    </w:div>
                  </w:divsChild>
                </w:div>
                <w:div w:id="1208370574">
                  <w:marLeft w:val="0"/>
                  <w:marRight w:val="0"/>
                  <w:marTop w:val="0"/>
                  <w:marBottom w:val="0"/>
                  <w:divBdr>
                    <w:top w:val="none" w:sz="0" w:space="0" w:color="auto"/>
                    <w:left w:val="none" w:sz="0" w:space="0" w:color="auto"/>
                    <w:bottom w:val="none" w:sz="0" w:space="0" w:color="auto"/>
                    <w:right w:val="none" w:sz="0" w:space="0" w:color="auto"/>
                  </w:divBdr>
                  <w:divsChild>
                    <w:div w:id="859202519">
                      <w:marLeft w:val="0"/>
                      <w:marRight w:val="0"/>
                      <w:marTop w:val="0"/>
                      <w:marBottom w:val="0"/>
                      <w:divBdr>
                        <w:top w:val="none" w:sz="0" w:space="0" w:color="auto"/>
                        <w:left w:val="none" w:sz="0" w:space="0" w:color="auto"/>
                        <w:bottom w:val="none" w:sz="0" w:space="0" w:color="auto"/>
                        <w:right w:val="none" w:sz="0" w:space="0" w:color="auto"/>
                      </w:divBdr>
                    </w:div>
                  </w:divsChild>
                </w:div>
                <w:div w:id="1320234509">
                  <w:marLeft w:val="0"/>
                  <w:marRight w:val="0"/>
                  <w:marTop w:val="0"/>
                  <w:marBottom w:val="0"/>
                  <w:divBdr>
                    <w:top w:val="none" w:sz="0" w:space="0" w:color="auto"/>
                    <w:left w:val="none" w:sz="0" w:space="0" w:color="auto"/>
                    <w:bottom w:val="none" w:sz="0" w:space="0" w:color="auto"/>
                    <w:right w:val="none" w:sz="0" w:space="0" w:color="auto"/>
                  </w:divBdr>
                  <w:divsChild>
                    <w:div w:id="1610627588">
                      <w:marLeft w:val="0"/>
                      <w:marRight w:val="0"/>
                      <w:marTop w:val="0"/>
                      <w:marBottom w:val="0"/>
                      <w:divBdr>
                        <w:top w:val="none" w:sz="0" w:space="0" w:color="auto"/>
                        <w:left w:val="none" w:sz="0" w:space="0" w:color="auto"/>
                        <w:bottom w:val="none" w:sz="0" w:space="0" w:color="auto"/>
                        <w:right w:val="none" w:sz="0" w:space="0" w:color="auto"/>
                      </w:divBdr>
                    </w:div>
                  </w:divsChild>
                </w:div>
                <w:div w:id="1339622942">
                  <w:marLeft w:val="0"/>
                  <w:marRight w:val="0"/>
                  <w:marTop w:val="0"/>
                  <w:marBottom w:val="0"/>
                  <w:divBdr>
                    <w:top w:val="none" w:sz="0" w:space="0" w:color="auto"/>
                    <w:left w:val="none" w:sz="0" w:space="0" w:color="auto"/>
                    <w:bottom w:val="none" w:sz="0" w:space="0" w:color="auto"/>
                    <w:right w:val="none" w:sz="0" w:space="0" w:color="auto"/>
                  </w:divBdr>
                  <w:divsChild>
                    <w:div w:id="1977182744">
                      <w:marLeft w:val="0"/>
                      <w:marRight w:val="0"/>
                      <w:marTop w:val="0"/>
                      <w:marBottom w:val="0"/>
                      <w:divBdr>
                        <w:top w:val="none" w:sz="0" w:space="0" w:color="auto"/>
                        <w:left w:val="none" w:sz="0" w:space="0" w:color="auto"/>
                        <w:bottom w:val="none" w:sz="0" w:space="0" w:color="auto"/>
                        <w:right w:val="none" w:sz="0" w:space="0" w:color="auto"/>
                      </w:divBdr>
                    </w:div>
                  </w:divsChild>
                </w:div>
                <w:div w:id="1392848655">
                  <w:marLeft w:val="0"/>
                  <w:marRight w:val="0"/>
                  <w:marTop w:val="0"/>
                  <w:marBottom w:val="0"/>
                  <w:divBdr>
                    <w:top w:val="none" w:sz="0" w:space="0" w:color="auto"/>
                    <w:left w:val="none" w:sz="0" w:space="0" w:color="auto"/>
                    <w:bottom w:val="none" w:sz="0" w:space="0" w:color="auto"/>
                    <w:right w:val="none" w:sz="0" w:space="0" w:color="auto"/>
                  </w:divBdr>
                  <w:divsChild>
                    <w:div w:id="1995602121">
                      <w:marLeft w:val="0"/>
                      <w:marRight w:val="0"/>
                      <w:marTop w:val="0"/>
                      <w:marBottom w:val="0"/>
                      <w:divBdr>
                        <w:top w:val="none" w:sz="0" w:space="0" w:color="auto"/>
                        <w:left w:val="none" w:sz="0" w:space="0" w:color="auto"/>
                        <w:bottom w:val="none" w:sz="0" w:space="0" w:color="auto"/>
                        <w:right w:val="none" w:sz="0" w:space="0" w:color="auto"/>
                      </w:divBdr>
                    </w:div>
                  </w:divsChild>
                </w:div>
                <w:div w:id="1436244410">
                  <w:marLeft w:val="0"/>
                  <w:marRight w:val="0"/>
                  <w:marTop w:val="0"/>
                  <w:marBottom w:val="0"/>
                  <w:divBdr>
                    <w:top w:val="none" w:sz="0" w:space="0" w:color="auto"/>
                    <w:left w:val="none" w:sz="0" w:space="0" w:color="auto"/>
                    <w:bottom w:val="none" w:sz="0" w:space="0" w:color="auto"/>
                    <w:right w:val="none" w:sz="0" w:space="0" w:color="auto"/>
                  </w:divBdr>
                  <w:divsChild>
                    <w:div w:id="1610239390">
                      <w:marLeft w:val="0"/>
                      <w:marRight w:val="0"/>
                      <w:marTop w:val="0"/>
                      <w:marBottom w:val="0"/>
                      <w:divBdr>
                        <w:top w:val="none" w:sz="0" w:space="0" w:color="auto"/>
                        <w:left w:val="none" w:sz="0" w:space="0" w:color="auto"/>
                        <w:bottom w:val="none" w:sz="0" w:space="0" w:color="auto"/>
                        <w:right w:val="none" w:sz="0" w:space="0" w:color="auto"/>
                      </w:divBdr>
                    </w:div>
                  </w:divsChild>
                </w:div>
                <w:div w:id="1456875271">
                  <w:marLeft w:val="0"/>
                  <w:marRight w:val="0"/>
                  <w:marTop w:val="0"/>
                  <w:marBottom w:val="0"/>
                  <w:divBdr>
                    <w:top w:val="none" w:sz="0" w:space="0" w:color="auto"/>
                    <w:left w:val="none" w:sz="0" w:space="0" w:color="auto"/>
                    <w:bottom w:val="none" w:sz="0" w:space="0" w:color="auto"/>
                    <w:right w:val="none" w:sz="0" w:space="0" w:color="auto"/>
                  </w:divBdr>
                  <w:divsChild>
                    <w:div w:id="664092302">
                      <w:marLeft w:val="0"/>
                      <w:marRight w:val="0"/>
                      <w:marTop w:val="0"/>
                      <w:marBottom w:val="0"/>
                      <w:divBdr>
                        <w:top w:val="none" w:sz="0" w:space="0" w:color="auto"/>
                        <w:left w:val="none" w:sz="0" w:space="0" w:color="auto"/>
                        <w:bottom w:val="none" w:sz="0" w:space="0" w:color="auto"/>
                        <w:right w:val="none" w:sz="0" w:space="0" w:color="auto"/>
                      </w:divBdr>
                    </w:div>
                  </w:divsChild>
                </w:div>
                <w:div w:id="1525241272">
                  <w:marLeft w:val="0"/>
                  <w:marRight w:val="0"/>
                  <w:marTop w:val="0"/>
                  <w:marBottom w:val="0"/>
                  <w:divBdr>
                    <w:top w:val="none" w:sz="0" w:space="0" w:color="auto"/>
                    <w:left w:val="none" w:sz="0" w:space="0" w:color="auto"/>
                    <w:bottom w:val="none" w:sz="0" w:space="0" w:color="auto"/>
                    <w:right w:val="none" w:sz="0" w:space="0" w:color="auto"/>
                  </w:divBdr>
                  <w:divsChild>
                    <w:div w:id="397287615">
                      <w:marLeft w:val="0"/>
                      <w:marRight w:val="0"/>
                      <w:marTop w:val="0"/>
                      <w:marBottom w:val="0"/>
                      <w:divBdr>
                        <w:top w:val="none" w:sz="0" w:space="0" w:color="auto"/>
                        <w:left w:val="none" w:sz="0" w:space="0" w:color="auto"/>
                        <w:bottom w:val="none" w:sz="0" w:space="0" w:color="auto"/>
                        <w:right w:val="none" w:sz="0" w:space="0" w:color="auto"/>
                      </w:divBdr>
                    </w:div>
                  </w:divsChild>
                </w:div>
                <w:div w:id="1646008027">
                  <w:marLeft w:val="0"/>
                  <w:marRight w:val="0"/>
                  <w:marTop w:val="0"/>
                  <w:marBottom w:val="0"/>
                  <w:divBdr>
                    <w:top w:val="none" w:sz="0" w:space="0" w:color="auto"/>
                    <w:left w:val="none" w:sz="0" w:space="0" w:color="auto"/>
                    <w:bottom w:val="none" w:sz="0" w:space="0" w:color="auto"/>
                    <w:right w:val="none" w:sz="0" w:space="0" w:color="auto"/>
                  </w:divBdr>
                  <w:divsChild>
                    <w:div w:id="1366368945">
                      <w:marLeft w:val="0"/>
                      <w:marRight w:val="0"/>
                      <w:marTop w:val="0"/>
                      <w:marBottom w:val="0"/>
                      <w:divBdr>
                        <w:top w:val="none" w:sz="0" w:space="0" w:color="auto"/>
                        <w:left w:val="none" w:sz="0" w:space="0" w:color="auto"/>
                        <w:bottom w:val="none" w:sz="0" w:space="0" w:color="auto"/>
                        <w:right w:val="none" w:sz="0" w:space="0" w:color="auto"/>
                      </w:divBdr>
                    </w:div>
                    <w:div w:id="1394351889">
                      <w:marLeft w:val="0"/>
                      <w:marRight w:val="0"/>
                      <w:marTop w:val="0"/>
                      <w:marBottom w:val="0"/>
                      <w:divBdr>
                        <w:top w:val="none" w:sz="0" w:space="0" w:color="auto"/>
                        <w:left w:val="none" w:sz="0" w:space="0" w:color="auto"/>
                        <w:bottom w:val="none" w:sz="0" w:space="0" w:color="auto"/>
                        <w:right w:val="none" w:sz="0" w:space="0" w:color="auto"/>
                      </w:divBdr>
                    </w:div>
                  </w:divsChild>
                </w:div>
                <w:div w:id="1718164931">
                  <w:marLeft w:val="0"/>
                  <w:marRight w:val="0"/>
                  <w:marTop w:val="0"/>
                  <w:marBottom w:val="0"/>
                  <w:divBdr>
                    <w:top w:val="none" w:sz="0" w:space="0" w:color="auto"/>
                    <w:left w:val="none" w:sz="0" w:space="0" w:color="auto"/>
                    <w:bottom w:val="none" w:sz="0" w:space="0" w:color="auto"/>
                    <w:right w:val="none" w:sz="0" w:space="0" w:color="auto"/>
                  </w:divBdr>
                  <w:divsChild>
                    <w:div w:id="1975409790">
                      <w:marLeft w:val="0"/>
                      <w:marRight w:val="0"/>
                      <w:marTop w:val="0"/>
                      <w:marBottom w:val="0"/>
                      <w:divBdr>
                        <w:top w:val="none" w:sz="0" w:space="0" w:color="auto"/>
                        <w:left w:val="none" w:sz="0" w:space="0" w:color="auto"/>
                        <w:bottom w:val="none" w:sz="0" w:space="0" w:color="auto"/>
                        <w:right w:val="none" w:sz="0" w:space="0" w:color="auto"/>
                      </w:divBdr>
                    </w:div>
                  </w:divsChild>
                </w:div>
                <w:div w:id="1828597285">
                  <w:marLeft w:val="0"/>
                  <w:marRight w:val="0"/>
                  <w:marTop w:val="0"/>
                  <w:marBottom w:val="0"/>
                  <w:divBdr>
                    <w:top w:val="none" w:sz="0" w:space="0" w:color="auto"/>
                    <w:left w:val="none" w:sz="0" w:space="0" w:color="auto"/>
                    <w:bottom w:val="none" w:sz="0" w:space="0" w:color="auto"/>
                    <w:right w:val="none" w:sz="0" w:space="0" w:color="auto"/>
                  </w:divBdr>
                  <w:divsChild>
                    <w:div w:id="925919132">
                      <w:marLeft w:val="0"/>
                      <w:marRight w:val="0"/>
                      <w:marTop w:val="0"/>
                      <w:marBottom w:val="0"/>
                      <w:divBdr>
                        <w:top w:val="none" w:sz="0" w:space="0" w:color="auto"/>
                        <w:left w:val="none" w:sz="0" w:space="0" w:color="auto"/>
                        <w:bottom w:val="none" w:sz="0" w:space="0" w:color="auto"/>
                        <w:right w:val="none" w:sz="0" w:space="0" w:color="auto"/>
                      </w:divBdr>
                    </w:div>
                  </w:divsChild>
                </w:div>
                <w:div w:id="1907914105">
                  <w:marLeft w:val="0"/>
                  <w:marRight w:val="0"/>
                  <w:marTop w:val="0"/>
                  <w:marBottom w:val="0"/>
                  <w:divBdr>
                    <w:top w:val="none" w:sz="0" w:space="0" w:color="auto"/>
                    <w:left w:val="none" w:sz="0" w:space="0" w:color="auto"/>
                    <w:bottom w:val="none" w:sz="0" w:space="0" w:color="auto"/>
                    <w:right w:val="none" w:sz="0" w:space="0" w:color="auto"/>
                  </w:divBdr>
                  <w:divsChild>
                    <w:div w:id="833036703">
                      <w:marLeft w:val="0"/>
                      <w:marRight w:val="0"/>
                      <w:marTop w:val="0"/>
                      <w:marBottom w:val="0"/>
                      <w:divBdr>
                        <w:top w:val="none" w:sz="0" w:space="0" w:color="auto"/>
                        <w:left w:val="none" w:sz="0" w:space="0" w:color="auto"/>
                        <w:bottom w:val="none" w:sz="0" w:space="0" w:color="auto"/>
                        <w:right w:val="none" w:sz="0" w:space="0" w:color="auto"/>
                      </w:divBdr>
                    </w:div>
                    <w:div w:id="1716007484">
                      <w:marLeft w:val="0"/>
                      <w:marRight w:val="0"/>
                      <w:marTop w:val="0"/>
                      <w:marBottom w:val="0"/>
                      <w:divBdr>
                        <w:top w:val="none" w:sz="0" w:space="0" w:color="auto"/>
                        <w:left w:val="none" w:sz="0" w:space="0" w:color="auto"/>
                        <w:bottom w:val="none" w:sz="0" w:space="0" w:color="auto"/>
                        <w:right w:val="none" w:sz="0" w:space="0" w:color="auto"/>
                      </w:divBdr>
                    </w:div>
                  </w:divsChild>
                </w:div>
                <w:div w:id="1948005283">
                  <w:marLeft w:val="0"/>
                  <w:marRight w:val="0"/>
                  <w:marTop w:val="0"/>
                  <w:marBottom w:val="0"/>
                  <w:divBdr>
                    <w:top w:val="none" w:sz="0" w:space="0" w:color="auto"/>
                    <w:left w:val="none" w:sz="0" w:space="0" w:color="auto"/>
                    <w:bottom w:val="none" w:sz="0" w:space="0" w:color="auto"/>
                    <w:right w:val="none" w:sz="0" w:space="0" w:color="auto"/>
                  </w:divBdr>
                  <w:divsChild>
                    <w:div w:id="551888922">
                      <w:marLeft w:val="0"/>
                      <w:marRight w:val="0"/>
                      <w:marTop w:val="0"/>
                      <w:marBottom w:val="0"/>
                      <w:divBdr>
                        <w:top w:val="none" w:sz="0" w:space="0" w:color="auto"/>
                        <w:left w:val="none" w:sz="0" w:space="0" w:color="auto"/>
                        <w:bottom w:val="none" w:sz="0" w:space="0" w:color="auto"/>
                        <w:right w:val="none" w:sz="0" w:space="0" w:color="auto"/>
                      </w:divBdr>
                    </w:div>
                    <w:div w:id="1443917629">
                      <w:marLeft w:val="0"/>
                      <w:marRight w:val="0"/>
                      <w:marTop w:val="0"/>
                      <w:marBottom w:val="0"/>
                      <w:divBdr>
                        <w:top w:val="none" w:sz="0" w:space="0" w:color="auto"/>
                        <w:left w:val="none" w:sz="0" w:space="0" w:color="auto"/>
                        <w:bottom w:val="none" w:sz="0" w:space="0" w:color="auto"/>
                        <w:right w:val="none" w:sz="0" w:space="0" w:color="auto"/>
                      </w:divBdr>
                    </w:div>
                  </w:divsChild>
                </w:div>
                <w:div w:id="1949777515">
                  <w:marLeft w:val="0"/>
                  <w:marRight w:val="0"/>
                  <w:marTop w:val="0"/>
                  <w:marBottom w:val="0"/>
                  <w:divBdr>
                    <w:top w:val="none" w:sz="0" w:space="0" w:color="auto"/>
                    <w:left w:val="none" w:sz="0" w:space="0" w:color="auto"/>
                    <w:bottom w:val="none" w:sz="0" w:space="0" w:color="auto"/>
                    <w:right w:val="none" w:sz="0" w:space="0" w:color="auto"/>
                  </w:divBdr>
                  <w:divsChild>
                    <w:div w:id="873687417">
                      <w:marLeft w:val="0"/>
                      <w:marRight w:val="0"/>
                      <w:marTop w:val="0"/>
                      <w:marBottom w:val="0"/>
                      <w:divBdr>
                        <w:top w:val="none" w:sz="0" w:space="0" w:color="auto"/>
                        <w:left w:val="none" w:sz="0" w:space="0" w:color="auto"/>
                        <w:bottom w:val="none" w:sz="0" w:space="0" w:color="auto"/>
                        <w:right w:val="none" w:sz="0" w:space="0" w:color="auto"/>
                      </w:divBdr>
                    </w:div>
                  </w:divsChild>
                </w:div>
                <w:div w:id="1976789233">
                  <w:marLeft w:val="0"/>
                  <w:marRight w:val="0"/>
                  <w:marTop w:val="0"/>
                  <w:marBottom w:val="0"/>
                  <w:divBdr>
                    <w:top w:val="none" w:sz="0" w:space="0" w:color="auto"/>
                    <w:left w:val="none" w:sz="0" w:space="0" w:color="auto"/>
                    <w:bottom w:val="none" w:sz="0" w:space="0" w:color="auto"/>
                    <w:right w:val="none" w:sz="0" w:space="0" w:color="auto"/>
                  </w:divBdr>
                  <w:divsChild>
                    <w:div w:id="3404375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388574295">
          <w:marLeft w:val="0"/>
          <w:marRight w:val="0"/>
          <w:marTop w:val="0"/>
          <w:marBottom w:val="0"/>
          <w:divBdr>
            <w:top w:val="none" w:sz="0" w:space="0" w:color="auto"/>
            <w:left w:val="none" w:sz="0" w:space="0" w:color="auto"/>
            <w:bottom w:val="none" w:sz="0" w:space="0" w:color="auto"/>
            <w:right w:val="none" w:sz="0" w:space="0" w:color="auto"/>
          </w:divBdr>
        </w:div>
        <w:div w:id="439566742">
          <w:marLeft w:val="0"/>
          <w:marRight w:val="0"/>
          <w:marTop w:val="0"/>
          <w:marBottom w:val="0"/>
          <w:divBdr>
            <w:top w:val="none" w:sz="0" w:space="0" w:color="auto"/>
            <w:left w:val="none" w:sz="0" w:space="0" w:color="auto"/>
            <w:bottom w:val="none" w:sz="0" w:space="0" w:color="auto"/>
            <w:right w:val="none" w:sz="0" w:space="0" w:color="auto"/>
          </w:divBdr>
        </w:div>
        <w:div w:id="582683305">
          <w:marLeft w:val="0"/>
          <w:marRight w:val="0"/>
          <w:marTop w:val="0"/>
          <w:marBottom w:val="0"/>
          <w:divBdr>
            <w:top w:val="none" w:sz="0" w:space="0" w:color="auto"/>
            <w:left w:val="none" w:sz="0" w:space="0" w:color="auto"/>
            <w:bottom w:val="none" w:sz="0" w:space="0" w:color="auto"/>
            <w:right w:val="none" w:sz="0" w:space="0" w:color="auto"/>
          </w:divBdr>
          <w:divsChild>
            <w:div w:id="756292928">
              <w:marLeft w:val="0"/>
              <w:marRight w:val="0"/>
              <w:marTop w:val="0"/>
              <w:marBottom w:val="0"/>
              <w:divBdr>
                <w:top w:val="none" w:sz="0" w:space="0" w:color="auto"/>
                <w:left w:val="none" w:sz="0" w:space="0" w:color="auto"/>
                <w:bottom w:val="none" w:sz="0" w:space="0" w:color="auto"/>
                <w:right w:val="none" w:sz="0" w:space="0" w:color="auto"/>
              </w:divBdr>
            </w:div>
            <w:div w:id="991445894">
              <w:marLeft w:val="0"/>
              <w:marRight w:val="0"/>
              <w:marTop w:val="0"/>
              <w:marBottom w:val="0"/>
              <w:divBdr>
                <w:top w:val="none" w:sz="0" w:space="0" w:color="auto"/>
                <w:left w:val="none" w:sz="0" w:space="0" w:color="auto"/>
                <w:bottom w:val="none" w:sz="0" w:space="0" w:color="auto"/>
                <w:right w:val="none" w:sz="0" w:space="0" w:color="auto"/>
              </w:divBdr>
            </w:div>
            <w:div w:id="1890721629">
              <w:marLeft w:val="0"/>
              <w:marRight w:val="0"/>
              <w:marTop w:val="0"/>
              <w:marBottom w:val="0"/>
              <w:divBdr>
                <w:top w:val="none" w:sz="0" w:space="0" w:color="auto"/>
                <w:left w:val="none" w:sz="0" w:space="0" w:color="auto"/>
                <w:bottom w:val="none" w:sz="0" w:space="0" w:color="auto"/>
                <w:right w:val="none" w:sz="0" w:space="0" w:color="auto"/>
              </w:divBdr>
            </w:div>
          </w:divsChild>
        </w:div>
        <w:div w:id="584610304">
          <w:marLeft w:val="0"/>
          <w:marRight w:val="0"/>
          <w:marTop w:val="0"/>
          <w:marBottom w:val="0"/>
          <w:divBdr>
            <w:top w:val="none" w:sz="0" w:space="0" w:color="auto"/>
            <w:left w:val="none" w:sz="0" w:space="0" w:color="auto"/>
            <w:bottom w:val="none" w:sz="0" w:space="0" w:color="auto"/>
            <w:right w:val="none" w:sz="0" w:space="0" w:color="auto"/>
          </w:divBdr>
        </w:div>
        <w:div w:id="584850229">
          <w:marLeft w:val="0"/>
          <w:marRight w:val="0"/>
          <w:marTop w:val="0"/>
          <w:marBottom w:val="0"/>
          <w:divBdr>
            <w:top w:val="none" w:sz="0" w:space="0" w:color="auto"/>
            <w:left w:val="none" w:sz="0" w:space="0" w:color="auto"/>
            <w:bottom w:val="none" w:sz="0" w:space="0" w:color="auto"/>
            <w:right w:val="none" w:sz="0" w:space="0" w:color="auto"/>
          </w:divBdr>
        </w:div>
        <w:div w:id="592663997">
          <w:marLeft w:val="0"/>
          <w:marRight w:val="0"/>
          <w:marTop w:val="0"/>
          <w:marBottom w:val="0"/>
          <w:divBdr>
            <w:top w:val="none" w:sz="0" w:space="0" w:color="auto"/>
            <w:left w:val="none" w:sz="0" w:space="0" w:color="auto"/>
            <w:bottom w:val="none" w:sz="0" w:space="0" w:color="auto"/>
            <w:right w:val="none" w:sz="0" w:space="0" w:color="auto"/>
          </w:divBdr>
        </w:div>
        <w:div w:id="594096408">
          <w:marLeft w:val="0"/>
          <w:marRight w:val="0"/>
          <w:marTop w:val="0"/>
          <w:marBottom w:val="0"/>
          <w:divBdr>
            <w:top w:val="none" w:sz="0" w:space="0" w:color="auto"/>
            <w:left w:val="none" w:sz="0" w:space="0" w:color="auto"/>
            <w:bottom w:val="none" w:sz="0" w:space="0" w:color="auto"/>
            <w:right w:val="none" w:sz="0" w:space="0" w:color="auto"/>
          </w:divBdr>
        </w:div>
        <w:div w:id="600530714">
          <w:marLeft w:val="0"/>
          <w:marRight w:val="0"/>
          <w:marTop w:val="0"/>
          <w:marBottom w:val="0"/>
          <w:divBdr>
            <w:top w:val="none" w:sz="0" w:space="0" w:color="auto"/>
            <w:left w:val="none" w:sz="0" w:space="0" w:color="auto"/>
            <w:bottom w:val="none" w:sz="0" w:space="0" w:color="auto"/>
            <w:right w:val="none" w:sz="0" w:space="0" w:color="auto"/>
          </w:divBdr>
        </w:div>
        <w:div w:id="603733251">
          <w:marLeft w:val="0"/>
          <w:marRight w:val="0"/>
          <w:marTop w:val="0"/>
          <w:marBottom w:val="0"/>
          <w:divBdr>
            <w:top w:val="none" w:sz="0" w:space="0" w:color="auto"/>
            <w:left w:val="none" w:sz="0" w:space="0" w:color="auto"/>
            <w:bottom w:val="none" w:sz="0" w:space="0" w:color="auto"/>
            <w:right w:val="none" w:sz="0" w:space="0" w:color="auto"/>
          </w:divBdr>
        </w:div>
        <w:div w:id="618683758">
          <w:marLeft w:val="0"/>
          <w:marRight w:val="0"/>
          <w:marTop w:val="0"/>
          <w:marBottom w:val="0"/>
          <w:divBdr>
            <w:top w:val="none" w:sz="0" w:space="0" w:color="auto"/>
            <w:left w:val="none" w:sz="0" w:space="0" w:color="auto"/>
            <w:bottom w:val="none" w:sz="0" w:space="0" w:color="auto"/>
            <w:right w:val="none" w:sz="0" w:space="0" w:color="auto"/>
          </w:divBdr>
          <w:divsChild>
            <w:div w:id="582839528">
              <w:marLeft w:val="-75"/>
              <w:marRight w:val="0"/>
              <w:marTop w:val="30"/>
              <w:marBottom w:val="30"/>
              <w:divBdr>
                <w:top w:val="none" w:sz="0" w:space="0" w:color="auto"/>
                <w:left w:val="none" w:sz="0" w:space="0" w:color="auto"/>
                <w:bottom w:val="none" w:sz="0" w:space="0" w:color="auto"/>
                <w:right w:val="none" w:sz="0" w:space="0" w:color="auto"/>
              </w:divBdr>
              <w:divsChild>
                <w:div w:id="151724124">
                  <w:marLeft w:val="0"/>
                  <w:marRight w:val="0"/>
                  <w:marTop w:val="0"/>
                  <w:marBottom w:val="0"/>
                  <w:divBdr>
                    <w:top w:val="none" w:sz="0" w:space="0" w:color="auto"/>
                    <w:left w:val="none" w:sz="0" w:space="0" w:color="auto"/>
                    <w:bottom w:val="none" w:sz="0" w:space="0" w:color="auto"/>
                    <w:right w:val="none" w:sz="0" w:space="0" w:color="auto"/>
                  </w:divBdr>
                  <w:divsChild>
                    <w:div w:id="1096167194">
                      <w:marLeft w:val="0"/>
                      <w:marRight w:val="0"/>
                      <w:marTop w:val="0"/>
                      <w:marBottom w:val="0"/>
                      <w:divBdr>
                        <w:top w:val="none" w:sz="0" w:space="0" w:color="auto"/>
                        <w:left w:val="none" w:sz="0" w:space="0" w:color="auto"/>
                        <w:bottom w:val="none" w:sz="0" w:space="0" w:color="auto"/>
                        <w:right w:val="none" w:sz="0" w:space="0" w:color="auto"/>
                      </w:divBdr>
                    </w:div>
                  </w:divsChild>
                </w:div>
                <w:div w:id="216943393">
                  <w:marLeft w:val="0"/>
                  <w:marRight w:val="0"/>
                  <w:marTop w:val="0"/>
                  <w:marBottom w:val="0"/>
                  <w:divBdr>
                    <w:top w:val="none" w:sz="0" w:space="0" w:color="auto"/>
                    <w:left w:val="none" w:sz="0" w:space="0" w:color="auto"/>
                    <w:bottom w:val="none" w:sz="0" w:space="0" w:color="auto"/>
                    <w:right w:val="none" w:sz="0" w:space="0" w:color="auto"/>
                  </w:divBdr>
                  <w:divsChild>
                    <w:div w:id="601378895">
                      <w:marLeft w:val="0"/>
                      <w:marRight w:val="0"/>
                      <w:marTop w:val="0"/>
                      <w:marBottom w:val="0"/>
                      <w:divBdr>
                        <w:top w:val="none" w:sz="0" w:space="0" w:color="auto"/>
                        <w:left w:val="none" w:sz="0" w:space="0" w:color="auto"/>
                        <w:bottom w:val="none" w:sz="0" w:space="0" w:color="auto"/>
                        <w:right w:val="none" w:sz="0" w:space="0" w:color="auto"/>
                      </w:divBdr>
                    </w:div>
                  </w:divsChild>
                </w:div>
                <w:div w:id="363751842">
                  <w:marLeft w:val="0"/>
                  <w:marRight w:val="0"/>
                  <w:marTop w:val="0"/>
                  <w:marBottom w:val="0"/>
                  <w:divBdr>
                    <w:top w:val="none" w:sz="0" w:space="0" w:color="auto"/>
                    <w:left w:val="none" w:sz="0" w:space="0" w:color="auto"/>
                    <w:bottom w:val="none" w:sz="0" w:space="0" w:color="auto"/>
                    <w:right w:val="none" w:sz="0" w:space="0" w:color="auto"/>
                  </w:divBdr>
                  <w:divsChild>
                    <w:div w:id="1181164430">
                      <w:marLeft w:val="0"/>
                      <w:marRight w:val="0"/>
                      <w:marTop w:val="0"/>
                      <w:marBottom w:val="0"/>
                      <w:divBdr>
                        <w:top w:val="none" w:sz="0" w:space="0" w:color="auto"/>
                        <w:left w:val="none" w:sz="0" w:space="0" w:color="auto"/>
                        <w:bottom w:val="none" w:sz="0" w:space="0" w:color="auto"/>
                        <w:right w:val="none" w:sz="0" w:space="0" w:color="auto"/>
                      </w:divBdr>
                    </w:div>
                  </w:divsChild>
                </w:div>
                <w:div w:id="557861640">
                  <w:marLeft w:val="0"/>
                  <w:marRight w:val="0"/>
                  <w:marTop w:val="0"/>
                  <w:marBottom w:val="0"/>
                  <w:divBdr>
                    <w:top w:val="none" w:sz="0" w:space="0" w:color="auto"/>
                    <w:left w:val="none" w:sz="0" w:space="0" w:color="auto"/>
                    <w:bottom w:val="none" w:sz="0" w:space="0" w:color="auto"/>
                    <w:right w:val="none" w:sz="0" w:space="0" w:color="auto"/>
                  </w:divBdr>
                  <w:divsChild>
                    <w:div w:id="1863738876">
                      <w:marLeft w:val="0"/>
                      <w:marRight w:val="0"/>
                      <w:marTop w:val="0"/>
                      <w:marBottom w:val="0"/>
                      <w:divBdr>
                        <w:top w:val="none" w:sz="0" w:space="0" w:color="auto"/>
                        <w:left w:val="none" w:sz="0" w:space="0" w:color="auto"/>
                        <w:bottom w:val="none" w:sz="0" w:space="0" w:color="auto"/>
                        <w:right w:val="none" w:sz="0" w:space="0" w:color="auto"/>
                      </w:divBdr>
                    </w:div>
                  </w:divsChild>
                </w:div>
                <w:div w:id="611016398">
                  <w:marLeft w:val="0"/>
                  <w:marRight w:val="0"/>
                  <w:marTop w:val="0"/>
                  <w:marBottom w:val="0"/>
                  <w:divBdr>
                    <w:top w:val="none" w:sz="0" w:space="0" w:color="auto"/>
                    <w:left w:val="none" w:sz="0" w:space="0" w:color="auto"/>
                    <w:bottom w:val="none" w:sz="0" w:space="0" w:color="auto"/>
                    <w:right w:val="none" w:sz="0" w:space="0" w:color="auto"/>
                  </w:divBdr>
                  <w:divsChild>
                    <w:div w:id="189488669">
                      <w:marLeft w:val="0"/>
                      <w:marRight w:val="0"/>
                      <w:marTop w:val="0"/>
                      <w:marBottom w:val="0"/>
                      <w:divBdr>
                        <w:top w:val="none" w:sz="0" w:space="0" w:color="auto"/>
                        <w:left w:val="none" w:sz="0" w:space="0" w:color="auto"/>
                        <w:bottom w:val="none" w:sz="0" w:space="0" w:color="auto"/>
                        <w:right w:val="none" w:sz="0" w:space="0" w:color="auto"/>
                      </w:divBdr>
                    </w:div>
                  </w:divsChild>
                </w:div>
                <w:div w:id="622615022">
                  <w:marLeft w:val="0"/>
                  <w:marRight w:val="0"/>
                  <w:marTop w:val="0"/>
                  <w:marBottom w:val="0"/>
                  <w:divBdr>
                    <w:top w:val="none" w:sz="0" w:space="0" w:color="auto"/>
                    <w:left w:val="none" w:sz="0" w:space="0" w:color="auto"/>
                    <w:bottom w:val="none" w:sz="0" w:space="0" w:color="auto"/>
                    <w:right w:val="none" w:sz="0" w:space="0" w:color="auto"/>
                  </w:divBdr>
                  <w:divsChild>
                    <w:div w:id="508104195">
                      <w:marLeft w:val="0"/>
                      <w:marRight w:val="0"/>
                      <w:marTop w:val="0"/>
                      <w:marBottom w:val="0"/>
                      <w:divBdr>
                        <w:top w:val="none" w:sz="0" w:space="0" w:color="auto"/>
                        <w:left w:val="none" w:sz="0" w:space="0" w:color="auto"/>
                        <w:bottom w:val="none" w:sz="0" w:space="0" w:color="auto"/>
                        <w:right w:val="none" w:sz="0" w:space="0" w:color="auto"/>
                      </w:divBdr>
                    </w:div>
                  </w:divsChild>
                </w:div>
                <w:div w:id="868251487">
                  <w:marLeft w:val="0"/>
                  <w:marRight w:val="0"/>
                  <w:marTop w:val="0"/>
                  <w:marBottom w:val="0"/>
                  <w:divBdr>
                    <w:top w:val="none" w:sz="0" w:space="0" w:color="auto"/>
                    <w:left w:val="none" w:sz="0" w:space="0" w:color="auto"/>
                    <w:bottom w:val="none" w:sz="0" w:space="0" w:color="auto"/>
                    <w:right w:val="none" w:sz="0" w:space="0" w:color="auto"/>
                  </w:divBdr>
                  <w:divsChild>
                    <w:div w:id="1399134861">
                      <w:marLeft w:val="0"/>
                      <w:marRight w:val="0"/>
                      <w:marTop w:val="0"/>
                      <w:marBottom w:val="0"/>
                      <w:divBdr>
                        <w:top w:val="none" w:sz="0" w:space="0" w:color="auto"/>
                        <w:left w:val="none" w:sz="0" w:space="0" w:color="auto"/>
                        <w:bottom w:val="none" w:sz="0" w:space="0" w:color="auto"/>
                        <w:right w:val="none" w:sz="0" w:space="0" w:color="auto"/>
                      </w:divBdr>
                    </w:div>
                  </w:divsChild>
                </w:div>
                <w:div w:id="902642990">
                  <w:marLeft w:val="0"/>
                  <w:marRight w:val="0"/>
                  <w:marTop w:val="0"/>
                  <w:marBottom w:val="0"/>
                  <w:divBdr>
                    <w:top w:val="none" w:sz="0" w:space="0" w:color="auto"/>
                    <w:left w:val="none" w:sz="0" w:space="0" w:color="auto"/>
                    <w:bottom w:val="none" w:sz="0" w:space="0" w:color="auto"/>
                    <w:right w:val="none" w:sz="0" w:space="0" w:color="auto"/>
                  </w:divBdr>
                  <w:divsChild>
                    <w:div w:id="236790007">
                      <w:marLeft w:val="0"/>
                      <w:marRight w:val="0"/>
                      <w:marTop w:val="0"/>
                      <w:marBottom w:val="0"/>
                      <w:divBdr>
                        <w:top w:val="none" w:sz="0" w:space="0" w:color="auto"/>
                        <w:left w:val="none" w:sz="0" w:space="0" w:color="auto"/>
                        <w:bottom w:val="none" w:sz="0" w:space="0" w:color="auto"/>
                        <w:right w:val="none" w:sz="0" w:space="0" w:color="auto"/>
                      </w:divBdr>
                    </w:div>
                  </w:divsChild>
                </w:div>
                <w:div w:id="1137190027">
                  <w:marLeft w:val="0"/>
                  <w:marRight w:val="0"/>
                  <w:marTop w:val="0"/>
                  <w:marBottom w:val="0"/>
                  <w:divBdr>
                    <w:top w:val="none" w:sz="0" w:space="0" w:color="auto"/>
                    <w:left w:val="none" w:sz="0" w:space="0" w:color="auto"/>
                    <w:bottom w:val="none" w:sz="0" w:space="0" w:color="auto"/>
                    <w:right w:val="none" w:sz="0" w:space="0" w:color="auto"/>
                  </w:divBdr>
                  <w:divsChild>
                    <w:div w:id="663974258">
                      <w:marLeft w:val="0"/>
                      <w:marRight w:val="0"/>
                      <w:marTop w:val="0"/>
                      <w:marBottom w:val="0"/>
                      <w:divBdr>
                        <w:top w:val="none" w:sz="0" w:space="0" w:color="auto"/>
                        <w:left w:val="none" w:sz="0" w:space="0" w:color="auto"/>
                        <w:bottom w:val="none" w:sz="0" w:space="0" w:color="auto"/>
                        <w:right w:val="none" w:sz="0" w:space="0" w:color="auto"/>
                      </w:divBdr>
                    </w:div>
                  </w:divsChild>
                </w:div>
                <w:div w:id="1163425314">
                  <w:marLeft w:val="0"/>
                  <w:marRight w:val="0"/>
                  <w:marTop w:val="0"/>
                  <w:marBottom w:val="0"/>
                  <w:divBdr>
                    <w:top w:val="none" w:sz="0" w:space="0" w:color="auto"/>
                    <w:left w:val="none" w:sz="0" w:space="0" w:color="auto"/>
                    <w:bottom w:val="none" w:sz="0" w:space="0" w:color="auto"/>
                    <w:right w:val="none" w:sz="0" w:space="0" w:color="auto"/>
                  </w:divBdr>
                  <w:divsChild>
                    <w:div w:id="837113453">
                      <w:marLeft w:val="0"/>
                      <w:marRight w:val="0"/>
                      <w:marTop w:val="0"/>
                      <w:marBottom w:val="0"/>
                      <w:divBdr>
                        <w:top w:val="none" w:sz="0" w:space="0" w:color="auto"/>
                        <w:left w:val="none" w:sz="0" w:space="0" w:color="auto"/>
                        <w:bottom w:val="none" w:sz="0" w:space="0" w:color="auto"/>
                        <w:right w:val="none" w:sz="0" w:space="0" w:color="auto"/>
                      </w:divBdr>
                    </w:div>
                  </w:divsChild>
                </w:div>
                <w:div w:id="1282958792">
                  <w:marLeft w:val="0"/>
                  <w:marRight w:val="0"/>
                  <w:marTop w:val="0"/>
                  <w:marBottom w:val="0"/>
                  <w:divBdr>
                    <w:top w:val="none" w:sz="0" w:space="0" w:color="auto"/>
                    <w:left w:val="none" w:sz="0" w:space="0" w:color="auto"/>
                    <w:bottom w:val="none" w:sz="0" w:space="0" w:color="auto"/>
                    <w:right w:val="none" w:sz="0" w:space="0" w:color="auto"/>
                  </w:divBdr>
                  <w:divsChild>
                    <w:div w:id="558395005">
                      <w:marLeft w:val="0"/>
                      <w:marRight w:val="0"/>
                      <w:marTop w:val="0"/>
                      <w:marBottom w:val="0"/>
                      <w:divBdr>
                        <w:top w:val="none" w:sz="0" w:space="0" w:color="auto"/>
                        <w:left w:val="none" w:sz="0" w:space="0" w:color="auto"/>
                        <w:bottom w:val="none" w:sz="0" w:space="0" w:color="auto"/>
                        <w:right w:val="none" w:sz="0" w:space="0" w:color="auto"/>
                      </w:divBdr>
                    </w:div>
                  </w:divsChild>
                </w:div>
                <w:div w:id="1313370605">
                  <w:marLeft w:val="0"/>
                  <w:marRight w:val="0"/>
                  <w:marTop w:val="0"/>
                  <w:marBottom w:val="0"/>
                  <w:divBdr>
                    <w:top w:val="none" w:sz="0" w:space="0" w:color="auto"/>
                    <w:left w:val="none" w:sz="0" w:space="0" w:color="auto"/>
                    <w:bottom w:val="none" w:sz="0" w:space="0" w:color="auto"/>
                    <w:right w:val="none" w:sz="0" w:space="0" w:color="auto"/>
                  </w:divBdr>
                  <w:divsChild>
                    <w:div w:id="1625771099">
                      <w:marLeft w:val="0"/>
                      <w:marRight w:val="0"/>
                      <w:marTop w:val="0"/>
                      <w:marBottom w:val="0"/>
                      <w:divBdr>
                        <w:top w:val="none" w:sz="0" w:space="0" w:color="auto"/>
                        <w:left w:val="none" w:sz="0" w:space="0" w:color="auto"/>
                        <w:bottom w:val="none" w:sz="0" w:space="0" w:color="auto"/>
                        <w:right w:val="none" w:sz="0" w:space="0" w:color="auto"/>
                      </w:divBdr>
                    </w:div>
                  </w:divsChild>
                </w:div>
                <w:div w:id="1361276290">
                  <w:marLeft w:val="0"/>
                  <w:marRight w:val="0"/>
                  <w:marTop w:val="0"/>
                  <w:marBottom w:val="0"/>
                  <w:divBdr>
                    <w:top w:val="none" w:sz="0" w:space="0" w:color="auto"/>
                    <w:left w:val="none" w:sz="0" w:space="0" w:color="auto"/>
                    <w:bottom w:val="none" w:sz="0" w:space="0" w:color="auto"/>
                    <w:right w:val="none" w:sz="0" w:space="0" w:color="auto"/>
                  </w:divBdr>
                  <w:divsChild>
                    <w:div w:id="1117873561">
                      <w:marLeft w:val="0"/>
                      <w:marRight w:val="0"/>
                      <w:marTop w:val="0"/>
                      <w:marBottom w:val="0"/>
                      <w:divBdr>
                        <w:top w:val="none" w:sz="0" w:space="0" w:color="auto"/>
                        <w:left w:val="none" w:sz="0" w:space="0" w:color="auto"/>
                        <w:bottom w:val="none" w:sz="0" w:space="0" w:color="auto"/>
                        <w:right w:val="none" w:sz="0" w:space="0" w:color="auto"/>
                      </w:divBdr>
                    </w:div>
                  </w:divsChild>
                </w:div>
                <w:div w:id="1507793126">
                  <w:marLeft w:val="0"/>
                  <w:marRight w:val="0"/>
                  <w:marTop w:val="0"/>
                  <w:marBottom w:val="0"/>
                  <w:divBdr>
                    <w:top w:val="none" w:sz="0" w:space="0" w:color="auto"/>
                    <w:left w:val="none" w:sz="0" w:space="0" w:color="auto"/>
                    <w:bottom w:val="none" w:sz="0" w:space="0" w:color="auto"/>
                    <w:right w:val="none" w:sz="0" w:space="0" w:color="auto"/>
                  </w:divBdr>
                  <w:divsChild>
                    <w:div w:id="311376535">
                      <w:marLeft w:val="0"/>
                      <w:marRight w:val="0"/>
                      <w:marTop w:val="0"/>
                      <w:marBottom w:val="0"/>
                      <w:divBdr>
                        <w:top w:val="none" w:sz="0" w:space="0" w:color="auto"/>
                        <w:left w:val="none" w:sz="0" w:space="0" w:color="auto"/>
                        <w:bottom w:val="none" w:sz="0" w:space="0" w:color="auto"/>
                        <w:right w:val="none" w:sz="0" w:space="0" w:color="auto"/>
                      </w:divBdr>
                    </w:div>
                  </w:divsChild>
                </w:div>
                <w:div w:id="1517957568">
                  <w:marLeft w:val="0"/>
                  <w:marRight w:val="0"/>
                  <w:marTop w:val="0"/>
                  <w:marBottom w:val="0"/>
                  <w:divBdr>
                    <w:top w:val="none" w:sz="0" w:space="0" w:color="auto"/>
                    <w:left w:val="none" w:sz="0" w:space="0" w:color="auto"/>
                    <w:bottom w:val="none" w:sz="0" w:space="0" w:color="auto"/>
                    <w:right w:val="none" w:sz="0" w:space="0" w:color="auto"/>
                  </w:divBdr>
                  <w:divsChild>
                    <w:div w:id="1332641713">
                      <w:marLeft w:val="0"/>
                      <w:marRight w:val="0"/>
                      <w:marTop w:val="0"/>
                      <w:marBottom w:val="0"/>
                      <w:divBdr>
                        <w:top w:val="none" w:sz="0" w:space="0" w:color="auto"/>
                        <w:left w:val="none" w:sz="0" w:space="0" w:color="auto"/>
                        <w:bottom w:val="none" w:sz="0" w:space="0" w:color="auto"/>
                        <w:right w:val="none" w:sz="0" w:space="0" w:color="auto"/>
                      </w:divBdr>
                    </w:div>
                  </w:divsChild>
                </w:div>
                <w:div w:id="1556090089">
                  <w:marLeft w:val="0"/>
                  <w:marRight w:val="0"/>
                  <w:marTop w:val="0"/>
                  <w:marBottom w:val="0"/>
                  <w:divBdr>
                    <w:top w:val="none" w:sz="0" w:space="0" w:color="auto"/>
                    <w:left w:val="none" w:sz="0" w:space="0" w:color="auto"/>
                    <w:bottom w:val="none" w:sz="0" w:space="0" w:color="auto"/>
                    <w:right w:val="none" w:sz="0" w:space="0" w:color="auto"/>
                  </w:divBdr>
                  <w:divsChild>
                    <w:div w:id="569385218">
                      <w:marLeft w:val="0"/>
                      <w:marRight w:val="0"/>
                      <w:marTop w:val="0"/>
                      <w:marBottom w:val="0"/>
                      <w:divBdr>
                        <w:top w:val="none" w:sz="0" w:space="0" w:color="auto"/>
                        <w:left w:val="none" w:sz="0" w:space="0" w:color="auto"/>
                        <w:bottom w:val="none" w:sz="0" w:space="0" w:color="auto"/>
                        <w:right w:val="none" w:sz="0" w:space="0" w:color="auto"/>
                      </w:divBdr>
                    </w:div>
                  </w:divsChild>
                </w:div>
                <w:div w:id="1690255949">
                  <w:marLeft w:val="0"/>
                  <w:marRight w:val="0"/>
                  <w:marTop w:val="0"/>
                  <w:marBottom w:val="0"/>
                  <w:divBdr>
                    <w:top w:val="none" w:sz="0" w:space="0" w:color="auto"/>
                    <w:left w:val="none" w:sz="0" w:space="0" w:color="auto"/>
                    <w:bottom w:val="none" w:sz="0" w:space="0" w:color="auto"/>
                    <w:right w:val="none" w:sz="0" w:space="0" w:color="auto"/>
                  </w:divBdr>
                  <w:divsChild>
                    <w:div w:id="757556834">
                      <w:marLeft w:val="0"/>
                      <w:marRight w:val="0"/>
                      <w:marTop w:val="0"/>
                      <w:marBottom w:val="0"/>
                      <w:divBdr>
                        <w:top w:val="none" w:sz="0" w:space="0" w:color="auto"/>
                        <w:left w:val="none" w:sz="0" w:space="0" w:color="auto"/>
                        <w:bottom w:val="none" w:sz="0" w:space="0" w:color="auto"/>
                        <w:right w:val="none" w:sz="0" w:space="0" w:color="auto"/>
                      </w:divBdr>
                    </w:div>
                  </w:divsChild>
                </w:div>
                <w:div w:id="1697462231">
                  <w:marLeft w:val="0"/>
                  <w:marRight w:val="0"/>
                  <w:marTop w:val="0"/>
                  <w:marBottom w:val="0"/>
                  <w:divBdr>
                    <w:top w:val="none" w:sz="0" w:space="0" w:color="auto"/>
                    <w:left w:val="none" w:sz="0" w:space="0" w:color="auto"/>
                    <w:bottom w:val="none" w:sz="0" w:space="0" w:color="auto"/>
                    <w:right w:val="none" w:sz="0" w:space="0" w:color="auto"/>
                  </w:divBdr>
                  <w:divsChild>
                    <w:div w:id="276837849">
                      <w:marLeft w:val="0"/>
                      <w:marRight w:val="0"/>
                      <w:marTop w:val="0"/>
                      <w:marBottom w:val="0"/>
                      <w:divBdr>
                        <w:top w:val="none" w:sz="0" w:space="0" w:color="auto"/>
                        <w:left w:val="none" w:sz="0" w:space="0" w:color="auto"/>
                        <w:bottom w:val="none" w:sz="0" w:space="0" w:color="auto"/>
                        <w:right w:val="none" w:sz="0" w:space="0" w:color="auto"/>
                      </w:divBdr>
                    </w:div>
                  </w:divsChild>
                </w:div>
                <w:div w:id="1844275116">
                  <w:marLeft w:val="0"/>
                  <w:marRight w:val="0"/>
                  <w:marTop w:val="0"/>
                  <w:marBottom w:val="0"/>
                  <w:divBdr>
                    <w:top w:val="none" w:sz="0" w:space="0" w:color="auto"/>
                    <w:left w:val="none" w:sz="0" w:space="0" w:color="auto"/>
                    <w:bottom w:val="none" w:sz="0" w:space="0" w:color="auto"/>
                    <w:right w:val="none" w:sz="0" w:space="0" w:color="auto"/>
                  </w:divBdr>
                  <w:divsChild>
                    <w:div w:id="1281106896">
                      <w:marLeft w:val="0"/>
                      <w:marRight w:val="0"/>
                      <w:marTop w:val="0"/>
                      <w:marBottom w:val="0"/>
                      <w:divBdr>
                        <w:top w:val="none" w:sz="0" w:space="0" w:color="auto"/>
                        <w:left w:val="none" w:sz="0" w:space="0" w:color="auto"/>
                        <w:bottom w:val="none" w:sz="0" w:space="0" w:color="auto"/>
                        <w:right w:val="none" w:sz="0" w:space="0" w:color="auto"/>
                      </w:divBdr>
                    </w:div>
                  </w:divsChild>
                </w:div>
                <w:div w:id="1914968374">
                  <w:marLeft w:val="0"/>
                  <w:marRight w:val="0"/>
                  <w:marTop w:val="0"/>
                  <w:marBottom w:val="0"/>
                  <w:divBdr>
                    <w:top w:val="none" w:sz="0" w:space="0" w:color="auto"/>
                    <w:left w:val="none" w:sz="0" w:space="0" w:color="auto"/>
                    <w:bottom w:val="none" w:sz="0" w:space="0" w:color="auto"/>
                    <w:right w:val="none" w:sz="0" w:space="0" w:color="auto"/>
                  </w:divBdr>
                  <w:divsChild>
                    <w:div w:id="1689407533">
                      <w:marLeft w:val="0"/>
                      <w:marRight w:val="0"/>
                      <w:marTop w:val="0"/>
                      <w:marBottom w:val="0"/>
                      <w:divBdr>
                        <w:top w:val="none" w:sz="0" w:space="0" w:color="auto"/>
                        <w:left w:val="none" w:sz="0" w:space="0" w:color="auto"/>
                        <w:bottom w:val="none" w:sz="0" w:space="0" w:color="auto"/>
                        <w:right w:val="none" w:sz="0" w:space="0" w:color="auto"/>
                      </w:divBdr>
                    </w:div>
                  </w:divsChild>
                </w:div>
                <w:div w:id="1957250752">
                  <w:marLeft w:val="0"/>
                  <w:marRight w:val="0"/>
                  <w:marTop w:val="0"/>
                  <w:marBottom w:val="0"/>
                  <w:divBdr>
                    <w:top w:val="none" w:sz="0" w:space="0" w:color="auto"/>
                    <w:left w:val="none" w:sz="0" w:space="0" w:color="auto"/>
                    <w:bottom w:val="none" w:sz="0" w:space="0" w:color="auto"/>
                    <w:right w:val="none" w:sz="0" w:space="0" w:color="auto"/>
                  </w:divBdr>
                  <w:divsChild>
                    <w:div w:id="811216612">
                      <w:marLeft w:val="0"/>
                      <w:marRight w:val="0"/>
                      <w:marTop w:val="0"/>
                      <w:marBottom w:val="0"/>
                      <w:divBdr>
                        <w:top w:val="none" w:sz="0" w:space="0" w:color="auto"/>
                        <w:left w:val="none" w:sz="0" w:space="0" w:color="auto"/>
                        <w:bottom w:val="none" w:sz="0" w:space="0" w:color="auto"/>
                        <w:right w:val="none" w:sz="0" w:space="0" w:color="auto"/>
                      </w:divBdr>
                    </w:div>
                  </w:divsChild>
                </w:div>
                <w:div w:id="1962957973">
                  <w:marLeft w:val="0"/>
                  <w:marRight w:val="0"/>
                  <w:marTop w:val="0"/>
                  <w:marBottom w:val="0"/>
                  <w:divBdr>
                    <w:top w:val="none" w:sz="0" w:space="0" w:color="auto"/>
                    <w:left w:val="none" w:sz="0" w:space="0" w:color="auto"/>
                    <w:bottom w:val="none" w:sz="0" w:space="0" w:color="auto"/>
                    <w:right w:val="none" w:sz="0" w:space="0" w:color="auto"/>
                  </w:divBdr>
                  <w:divsChild>
                    <w:div w:id="173246506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645863996">
          <w:marLeft w:val="0"/>
          <w:marRight w:val="0"/>
          <w:marTop w:val="0"/>
          <w:marBottom w:val="0"/>
          <w:divBdr>
            <w:top w:val="none" w:sz="0" w:space="0" w:color="auto"/>
            <w:left w:val="none" w:sz="0" w:space="0" w:color="auto"/>
            <w:bottom w:val="none" w:sz="0" w:space="0" w:color="auto"/>
            <w:right w:val="none" w:sz="0" w:space="0" w:color="auto"/>
          </w:divBdr>
        </w:div>
        <w:div w:id="669872232">
          <w:marLeft w:val="0"/>
          <w:marRight w:val="0"/>
          <w:marTop w:val="0"/>
          <w:marBottom w:val="0"/>
          <w:divBdr>
            <w:top w:val="none" w:sz="0" w:space="0" w:color="auto"/>
            <w:left w:val="none" w:sz="0" w:space="0" w:color="auto"/>
            <w:bottom w:val="none" w:sz="0" w:space="0" w:color="auto"/>
            <w:right w:val="none" w:sz="0" w:space="0" w:color="auto"/>
          </w:divBdr>
        </w:div>
        <w:div w:id="683361624">
          <w:marLeft w:val="0"/>
          <w:marRight w:val="0"/>
          <w:marTop w:val="0"/>
          <w:marBottom w:val="0"/>
          <w:divBdr>
            <w:top w:val="none" w:sz="0" w:space="0" w:color="auto"/>
            <w:left w:val="none" w:sz="0" w:space="0" w:color="auto"/>
            <w:bottom w:val="none" w:sz="0" w:space="0" w:color="auto"/>
            <w:right w:val="none" w:sz="0" w:space="0" w:color="auto"/>
          </w:divBdr>
        </w:div>
        <w:div w:id="687221827">
          <w:marLeft w:val="0"/>
          <w:marRight w:val="0"/>
          <w:marTop w:val="0"/>
          <w:marBottom w:val="0"/>
          <w:divBdr>
            <w:top w:val="none" w:sz="0" w:space="0" w:color="auto"/>
            <w:left w:val="none" w:sz="0" w:space="0" w:color="auto"/>
            <w:bottom w:val="none" w:sz="0" w:space="0" w:color="auto"/>
            <w:right w:val="none" w:sz="0" w:space="0" w:color="auto"/>
          </w:divBdr>
        </w:div>
        <w:div w:id="721053894">
          <w:marLeft w:val="0"/>
          <w:marRight w:val="0"/>
          <w:marTop w:val="0"/>
          <w:marBottom w:val="0"/>
          <w:divBdr>
            <w:top w:val="none" w:sz="0" w:space="0" w:color="auto"/>
            <w:left w:val="none" w:sz="0" w:space="0" w:color="auto"/>
            <w:bottom w:val="none" w:sz="0" w:space="0" w:color="auto"/>
            <w:right w:val="none" w:sz="0" w:space="0" w:color="auto"/>
          </w:divBdr>
          <w:divsChild>
            <w:div w:id="1882553934">
              <w:marLeft w:val="-75"/>
              <w:marRight w:val="0"/>
              <w:marTop w:val="30"/>
              <w:marBottom w:val="30"/>
              <w:divBdr>
                <w:top w:val="none" w:sz="0" w:space="0" w:color="auto"/>
                <w:left w:val="none" w:sz="0" w:space="0" w:color="auto"/>
                <w:bottom w:val="none" w:sz="0" w:space="0" w:color="auto"/>
                <w:right w:val="none" w:sz="0" w:space="0" w:color="auto"/>
              </w:divBdr>
              <w:divsChild>
                <w:div w:id="772356223">
                  <w:marLeft w:val="0"/>
                  <w:marRight w:val="0"/>
                  <w:marTop w:val="0"/>
                  <w:marBottom w:val="0"/>
                  <w:divBdr>
                    <w:top w:val="none" w:sz="0" w:space="0" w:color="auto"/>
                    <w:left w:val="none" w:sz="0" w:space="0" w:color="auto"/>
                    <w:bottom w:val="none" w:sz="0" w:space="0" w:color="auto"/>
                    <w:right w:val="none" w:sz="0" w:space="0" w:color="auto"/>
                  </w:divBdr>
                  <w:divsChild>
                    <w:div w:id="181214988">
                      <w:marLeft w:val="0"/>
                      <w:marRight w:val="0"/>
                      <w:marTop w:val="0"/>
                      <w:marBottom w:val="0"/>
                      <w:divBdr>
                        <w:top w:val="none" w:sz="0" w:space="0" w:color="auto"/>
                        <w:left w:val="none" w:sz="0" w:space="0" w:color="auto"/>
                        <w:bottom w:val="none" w:sz="0" w:space="0" w:color="auto"/>
                        <w:right w:val="none" w:sz="0" w:space="0" w:color="auto"/>
                      </w:divBdr>
                    </w:div>
                    <w:div w:id="272908649">
                      <w:marLeft w:val="0"/>
                      <w:marRight w:val="0"/>
                      <w:marTop w:val="0"/>
                      <w:marBottom w:val="0"/>
                      <w:divBdr>
                        <w:top w:val="none" w:sz="0" w:space="0" w:color="auto"/>
                        <w:left w:val="none" w:sz="0" w:space="0" w:color="auto"/>
                        <w:bottom w:val="none" w:sz="0" w:space="0" w:color="auto"/>
                        <w:right w:val="none" w:sz="0" w:space="0" w:color="auto"/>
                      </w:divBdr>
                    </w:div>
                    <w:div w:id="365182270">
                      <w:marLeft w:val="0"/>
                      <w:marRight w:val="0"/>
                      <w:marTop w:val="0"/>
                      <w:marBottom w:val="0"/>
                      <w:divBdr>
                        <w:top w:val="none" w:sz="0" w:space="0" w:color="auto"/>
                        <w:left w:val="none" w:sz="0" w:space="0" w:color="auto"/>
                        <w:bottom w:val="none" w:sz="0" w:space="0" w:color="auto"/>
                        <w:right w:val="none" w:sz="0" w:space="0" w:color="auto"/>
                      </w:divBdr>
                    </w:div>
                    <w:div w:id="496461881">
                      <w:marLeft w:val="0"/>
                      <w:marRight w:val="0"/>
                      <w:marTop w:val="0"/>
                      <w:marBottom w:val="0"/>
                      <w:divBdr>
                        <w:top w:val="none" w:sz="0" w:space="0" w:color="auto"/>
                        <w:left w:val="none" w:sz="0" w:space="0" w:color="auto"/>
                        <w:bottom w:val="none" w:sz="0" w:space="0" w:color="auto"/>
                        <w:right w:val="none" w:sz="0" w:space="0" w:color="auto"/>
                      </w:divBdr>
                    </w:div>
                  </w:divsChild>
                </w:div>
                <w:div w:id="1588073818">
                  <w:marLeft w:val="0"/>
                  <w:marRight w:val="0"/>
                  <w:marTop w:val="0"/>
                  <w:marBottom w:val="0"/>
                  <w:divBdr>
                    <w:top w:val="none" w:sz="0" w:space="0" w:color="auto"/>
                    <w:left w:val="none" w:sz="0" w:space="0" w:color="auto"/>
                    <w:bottom w:val="none" w:sz="0" w:space="0" w:color="auto"/>
                    <w:right w:val="none" w:sz="0" w:space="0" w:color="auto"/>
                  </w:divBdr>
                  <w:divsChild>
                    <w:div w:id="1615285032">
                      <w:marLeft w:val="0"/>
                      <w:marRight w:val="0"/>
                      <w:marTop w:val="0"/>
                      <w:marBottom w:val="0"/>
                      <w:divBdr>
                        <w:top w:val="none" w:sz="0" w:space="0" w:color="auto"/>
                        <w:left w:val="none" w:sz="0" w:space="0" w:color="auto"/>
                        <w:bottom w:val="none" w:sz="0" w:space="0" w:color="auto"/>
                        <w:right w:val="none" w:sz="0" w:space="0" w:color="auto"/>
                      </w:divBdr>
                    </w:div>
                  </w:divsChild>
                </w:div>
                <w:div w:id="1625308862">
                  <w:marLeft w:val="0"/>
                  <w:marRight w:val="0"/>
                  <w:marTop w:val="0"/>
                  <w:marBottom w:val="0"/>
                  <w:divBdr>
                    <w:top w:val="none" w:sz="0" w:space="0" w:color="auto"/>
                    <w:left w:val="none" w:sz="0" w:space="0" w:color="auto"/>
                    <w:bottom w:val="none" w:sz="0" w:space="0" w:color="auto"/>
                    <w:right w:val="none" w:sz="0" w:space="0" w:color="auto"/>
                  </w:divBdr>
                  <w:divsChild>
                    <w:div w:id="58098512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724724316">
          <w:marLeft w:val="0"/>
          <w:marRight w:val="0"/>
          <w:marTop w:val="0"/>
          <w:marBottom w:val="0"/>
          <w:divBdr>
            <w:top w:val="none" w:sz="0" w:space="0" w:color="auto"/>
            <w:left w:val="none" w:sz="0" w:space="0" w:color="auto"/>
            <w:bottom w:val="none" w:sz="0" w:space="0" w:color="auto"/>
            <w:right w:val="none" w:sz="0" w:space="0" w:color="auto"/>
          </w:divBdr>
          <w:divsChild>
            <w:div w:id="1717584992">
              <w:marLeft w:val="-75"/>
              <w:marRight w:val="0"/>
              <w:marTop w:val="30"/>
              <w:marBottom w:val="30"/>
              <w:divBdr>
                <w:top w:val="none" w:sz="0" w:space="0" w:color="auto"/>
                <w:left w:val="none" w:sz="0" w:space="0" w:color="auto"/>
                <w:bottom w:val="none" w:sz="0" w:space="0" w:color="auto"/>
                <w:right w:val="none" w:sz="0" w:space="0" w:color="auto"/>
              </w:divBdr>
              <w:divsChild>
                <w:div w:id="27919199">
                  <w:marLeft w:val="0"/>
                  <w:marRight w:val="0"/>
                  <w:marTop w:val="0"/>
                  <w:marBottom w:val="0"/>
                  <w:divBdr>
                    <w:top w:val="none" w:sz="0" w:space="0" w:color="auto"/>
                    <w:left w:val="none" w:sz="0" w:space="0" w:color="auto"/>
                    <w:bottom w:val="none" w:sz="0" w:space="0" w:color="auto"/>
                    <w:right w:val="none" w:sz="0" w:space="0" w:color="auto"/>
                  </w:divBdr>
                  <w:divsChild>
                    <w:div w:id="631057538">
                      <w:marLeft w:val="0"/>
                      <w:marRight w:val="0"/>
                      <w:marTop w:val="0"/>
                      <w:marBottom w:val="0"/>
                      <w:divBdr>
                        <w:top w:val="none" w:sz="0" w:space="0" w:color="auto"/>
                        <w:left w:val="none" w:sz="0" w:space="0" w:color="auto"/>
                        <w:bottom w:val="none" w:sz="0" w:space="0" w:color="auto"/>
                        <w:right w:val="none" w:sz="0" w:space="0" w:color="auto"/>
                      </w:divBdr>
                    </w:div>
                  </w:divsChild>
                </w:div>
                <w:div w:id="66805023">
                  <w:marLeft w:val="0"/>
                  <w:marRight w:val="0"/>
                  <w:marTop w:val="0"/>
                  <w:marBottom w:val="0"/>
                  <w:divBdr>
                    <w:top w:val="none" w:sz="0" w:space="0" w:color="auto"/>
                    <w:left w:val="none" w:sz="0" w:space="0" w:color="auto"/>
                    <w:bottom w:val="none" w:sz="0" w:space="0" w:color="auto"/>
                    <w:right w:val="none" w:sz="0" w:space="0" w:color="auto"/>
                  </w:divBdr>
                  <w:divsChild>
                    <w:div w:id="20908730">
                      <w:marLeft w:val="0"/>
                      <w:marRight w:val="0"/>
                      <w:marTop w:val="0"/>
                      <w:marBottom w:val="0"/>
                      <w:divBdr>
                        <w:top w:val="none" w:sz="0" w:space="0" w:color="auto"/>
                        <w:left w:val="none" w:sz="0" w:space="0" w:color="auto"/>
                        <w:bottom w:val="none" w:sz="0" w:space="0" w:color="auto"/>
                        <w:right w:val="none" w:sz="0" w:space="0" w:color="auto"/>
                      </w:divBdr>
                    </w:div>
                  </w:divsChild>
                </w:div>
                <w:div w:id="95175985">
                  <w:marLeft w:val="0"/>
                  <w:marRight w:val="0"/>
                  <w:marTop w:val="0"/>
                  <w:marBottom w:val="0"/>
                  <w:divBdr>
                    <w:top w:val="none" w:sz="0" w:space="0" w:color="auto"/>
                    <w:left w:val="none" w:sz="0" w:space="0" w:color="auto"/>
                    <w:bottom w:val="none" w:sz="0" w:space="0" w:color="auto"/>
                    <w:right w:val="none" w:sz="0" w:space="0" w:color="auto"/>
                  </w:divBdr>
                  <w:divsChild>
                    <w:div w:id="1695233638">
                      <w:marLeft w:val="0"/>
                      <w:marRight w:val="0"/>
                      <w:marTop w:val="0"/>
                      <w:marBottom w:val="0"/>
                      <w:divBdr>
                        <w:top w:val="none" w:sz="0" w:space="0" w:color="auto"/>
                        <w:left w:val="none" w:sz="0" w:space="0" w:color="auto"/>
                        <w:bottom w:val="none" w:sz="0" w:space="0" w:color="auto"/>
                        <w:right w:val="none" w:sz="0" w:space="0" w:color="auto"/>
                      </w:divBdr>
                    </w:div>
                  </w:divsChild>
                </w:div>
                <w:div w:id="109519087">
                  <w:marLeft w:val="0"/>
                  <w:marRight w:val="0"/>
                  <w:marTop w:val="0"/>
                  <w:marBottom w:val="0"/>
                  <w:divBdr>
                    <w:top w:val="none" w:sz="0" w:space="0" w:color="auto"/>
                    <w:left w:val="none" w:sz="0" w:space="0" w:color="auto"/>
                    <w:bottom w:val="none" w:sz="0" w:space="0" w:color="auto"/>
                    <w:right w:val="none" w:sz="0" w:space="0" w:color="auto"/>
                  </w:divBdr>
                  <w:divsChild>
                    <w:div w:id="1313604431">
                      <w:marLeft w:val="0"/>
                      <w:marRight w:val="0"/>
                      <w:marTop w:val="0"/>
                      <w:marBottom w:val="0"/>
                      <w:divBdr>
                        <w:top w:val="none" w:sz="0" w:space="0" w:color="auto"/>
                        <w:left w:val="none" w:sz="0" w:space="0" w:color="auto"/>
                        <w:bottom w:val="none" w:sz="0" w:space="0" w:color="auto"/>
                        <w:right w:val="none" w:sz="0" w:space="0" w:color="auto"/>
                      </w:divBdr>
                    </w:div>
                  </w:divsChild>
                </w:div>
                <w:div w:id="192495514">
                  <w:marLeft w:val="0"/>
                  <w:marRight w:val="0"/>
                  <w:marTop w:val="0"/>
                  <w:marBottom w:val="0"/>
                  <w:divBdr>
                    <w:top w:val="none" w:sz="0" w:space="0" w:color="auto"/>
                    <w:left w:val="none" w:sz="0" w:space="0" w:color="auto"/>
                    <w:bottom w:val="none" w:sz="0" w:space="0" w:color="auto"/>
                    <w:right w:val="none" w:sz="0" w:space="0" w:color="auto"/>
                  </w:divBdr>
                  <w:divsChild>
                    <w:div w:id="385107833">
                      <w:marLeft w:val="0"/>
                      <w:marRight w:val="0"/>
                      <w:marTop w:val="0"/>
                      <w:marBottom w:val="0"/>
                      <w:divBdr>
                        <w:top w:val="none" w:sz="0" w:space="0" w:color="auto"/>
                        <w:left w:val="none" w:sz="0" w:space="0" w:color="auto"/>
                        <w:bottom w:val="none" w:sz="0" w:space="0" w:color="auto"/>
                        <w:right w:val="none" w:sz="0" w:space="0" w:color="auto"/>
                      </w:divBdr>
                    </w:div>
                  </w:divsChild>
                </w:div>
                <w:div w:id="220872389">
                  <w:marLeft w:val="0"/>
                  <w:marRight w:val="0"/>
                  <w:marTop w:val="0"/>
                  <w:marBottom w:val="0"/>
                  <w:divBdr>
                    <w:top w:val="none" w:sz="0" w:space="0" w:color="auto"/>
                    <w:left w:val="none" w:sz="0" w:space="0" w:color="auto"/>
                    <w:bottom w:val="none" w:sz="0" w:space="0" w:color="auto"/>
                    <w:right w:val="none" w:sz="0" w:space="0" w:color="auto"/>
                  </w:divBdr>
                  <w:divsChild>
                    <w:div w:id="1079521167">
                      <w:marLeft w:val="0"/>
                      <w:marRight w:val="0"/>
                      <w:marTop w:val="0"/>
                      <w:marBottom w:val="0"/>
                      <w:divBdr>
                        <w:top w:val="none" w:sz="0" w:space="0" w:color="auto"/>
                        <w:left w:val="none" w:sz="0" w:space="0" w:color="auto"/>
                        <w:bottom w:val="none" w:sz="0" w:space="0" w:color="auto"/>
                        <w:right w:val="none" w:sz="0" w:space="0" w:color="auto"/>
                      </w:divBdr>
                    </w:div>
                  </w:divsChild>
                </w:div>
                <w:div w:id="391080360">
                  <w:marLeft w:val="0"/>
                  <w:marRight w:val="0"/>
                  <w:marTop w:val="0"/>
                  <w:marBottom w:val="0"/>
                  <w:divBdr>
                    <w:top w:val="none" w:sz="0" w:space="0" w:color="auto"/>
                    <w:left w:val="none" w:sz="0" w:space="0" w:color="auto"/>
                    <w:bottom w:val="none" w:sz="0" w:space="0" w:color="auto"/>
                    <w:right w:val="none" w:sz="0" w:space="0" w:color="auto"/>
                  </w:divBdr>
                  <w:divsChild>
                    <w:div w:id="21633783">
                      <w:marLeft w:val="0"/>
                      <w:marRight w:val="0"/>
                      <w:marTop w:val="0"/>
                      <w:marBottom w:val="0"/>
                      <w:divBdr>
                        <w:top w:val="none" w:sz="0" w:space="0" w:color="auto"/>
                        <w:left w:val="none" w:sz="0" w:space="0" w:color="auto"/>
                        <w:bottom w:val="none" w:sz="0" w:space="0" w:color="auto"/>
                        <w:right w:val="none" w:sz="0" w:space="0" w:color="auto"/>
                      </w:divBdr>
                    </w:div>
                  </w:divsChild>
                </w:div>
                <w:div w:id="400912823">
                  <w:marLeft w:val="0"/>
                  <w:marRight w:val="0"/>
                  <w:marTop w:val="0"/>
                  <w:marBottom w:val="0"/>
                  <w:divBdr>
                    <w:top w:val="none" w:sz="0" w:space="0" w:color="auto"/>
                    <w:left w:val="none" w:sz="0" w:space="0" w:color="auto"/>
                    <w:bottom w:val="none" w:sz="0" w:space="0" w:color="auto"/>
                    <w:right w:val="none" w:sz="0" w:space="0" w:color="auto"/>
                  </w:divBdr>
                </w:div>
                <w:div w:id="474568376">
                  <w:marLeft w:val="0"/>
                  <w:marRight w:val="0"/>
                  <w:marTop w:val="0"/>
                  <w:marBottom w:val="0"/>
                  <w:divBdr>
                    <w:top w:val="none" w:sz="0" w:space="0" w:color="auto"/>
                    <w:left w:val="none" w:sz="0" w:space="0" w:color="auto"/>
                    <w:bottom w:val="none" w:sz="0" w:space="0" w:color="auto"/>
                    <w:right w:val="none" w:sz="0" w:space="0" w:color="auto"/>
                  </w:divBdr>
                  <w:divsChild>
                    <w:div w:id="1499080130">
                      <w:marLeft w:val="0"/>
                      <w:marRight w:val="0"/>
                      <w:marTop w:val="0"/>
                      <w:marBottom w:val="0"/>
                      <w:divBdr>
                        <w:top w:val="none" w:sz="0" w:space="0" w:color="auto"/>
                        <w:left w:val="none" w:sz="0" w:space="0" w:color="auto"/>
                        <w:bottom w:val="none" w:sz="0" w:space="0" w:color="auto"/>
                        <w:right w:val="none" w:sz="0" w:space="0" w:color="auto"/>
                      </w:divBdr>
                    </w:div>
                  </w:divsChild>
                </w:div>
                <w:div w:id="497890348">
                  <w:marLeft w:val="0"/>
                  <w:marRight w:val="0"/>
                  <w:marTop w:val="0"/>
                  <w:marBottom w:val="0"/>
                  <w:divBdr>
                    <w:top w:val="none" w:sz="0" w:space="0" w:color="auto"/>
                    <w:left w:val="none" w:sz="0" w:space="0" w:color="auto"/>
                    <w:bottom w:val="none" w:sz="0" w:space="0" w:color="auto"/>
                    <w:right w:val="none" w:sz="0" w:space="0" w:color="auto"/>
                  </w:divBdr>
                  <w:divsChild>
                    <w:div w:id="1021585738">
                      <w:marLeft w:val="0"/>
                      <w:marRight w:val="0"/>
                      <w:marTop w:val="0"/>
                      <w:marBottom w:val="0"/>
                      <w:divBdr>
                        <w:top w:val="none" w:sz="0" w:space="0" w:color="auto"/>
                        <w:left w:val="none" w:sz="0" w:space="0" w:color="auto"/>
                        <w:bottom w:val="none" w:sz="0" w:space="0" w:color="auto"/>
                        <w:right w:val="none" w:sz="0" w:space="0" w:color="auto"/>
                      </w:divBdr>
                    </w:div>
                  </w:divsChild>
                </w:div>
                <w:div w:id="655572930">
                  <w:marLeft w:val="0"/>
                  <w:marRight w:val="0"/>
                  <w:marTop w:val="0"/>
                  <w:marBottom w:val="0"/>
                  <w:divBdr>
                    <w:top w:val="none" w:sz="0" w:space="0" w:color="auto"/>
                    <w:left w:val="none" w:sz="0" w:space="0" w:color="auto"/>
                    <w:bottom w:val="none" w:sz="0" w:space="0" w:color="auto"/>
                    <w:right w:val="none" w:sz="0" w:space="0" w:color="auto"/>
                  </w:divBdr>
                  <w:divsChild>
                    <w:div w:id="1519923922">
                      <w:marLeft w:val="0"/>
                      <w:marRight w:val="0"/>
                      <w:marTop w:val="0"/>
                      <w:marBottom w:val="0"/>
                      <w:divBdr>
                        <w:top w:val="none" w:sz="0" w:space="0" w:color="auto"/>
                        <w:left w:val="none" w:sz="0" w:space="0" w:color="auto"/>
                        <w:bottom w:val="none" w:sz="0" w:space="0" w:color="auto"/>
                        <w:right w:val="none" w:sz="0" w:space="0" w:color="auto"/>
                      </w:divBdr>
                    </w:div>
                  </w:divsChild>
                </w:div>
                <w:div w:id="772476753">
                  <w:marLeft w:val="0"/>
                  <w:marRight w:val="0"/>
                  <w:marTop w:val="0"/>
                  <w:marBottom w:val="0"/>
                  <w:divBdr>
                    <w:top w:val="none" w:sz="0" w:space="0" w:color="auto"/>
                    <w:left w:val="none" w:sz="0" w:space="0" w:color="auto"/>
                    <w:bottom w:val="none" w:sz="0" w:space="0" w:color="auto"/>
                    <w:right w:val="none" w:sz="0" w:space="0" w:color="auto"/>
                  </w:divBdr>
                </w:div>
                <w:div w:id="836270448">
                  <w:marLeft w:val="0"/>
                  <w:marRight w:val="0"/>
                  <w:marTop w:val="0"/>
                  <w:marBottom w:val="0"/>
                  <w:divBdr>
                    <w:top w:val="none" w:sz="0" w:space="0" w:color="auto"/>
                    <w:left w:val="none" w:sz="0" w:space="0" w:color="auto"/>
                    <w:bottom w:val="none" w:sz="0" w:space="0" w:color="auto"/>
                    <w:right w:val="none" w:sz="0" w:space="0" w:color="auto"/>
                  </w:divBdr>
                  <w:divsChild>
                    <w:div w:id="608927164">
                      <w:marLeft w:val="0"/>
                      <w:marRight w:val="0"/>
                      <w:marTop w:val="0"/>
                      <w:marBottom w:val="0"/>
                      <w:divBdr>
                        <w:top w:val="none" w:sz="0" w:space="0" w:color="auto"/>
                        <w:left w:val="none" w:sz="0" w:space="0" w:color="auto"/>
                        <w:bottom w:val="none" w:sz="0" w:space="0" w:color="auto"/>
                        <w:right w:val="none" w:sz="0" w:space="0" w:color="auto"/>
                      </w:divBdr>
                    </w:div>
                  </w:divsChild>
                </w:div>
                <w:div w:id="848181310">
                  <w:marLeft w:val="0"/>
                  <w:marRight w:val="0"/>
                  <w:marTop w:val="0"/>
                  <w:marBottom w:val="0"/>
                  <w:divBdr>
                    <w:top w:val="none" w:sz="0" w:space="0" w:color="auto"/>
                    <w:left w:val="none" w:sz="0" w:space="0" w:color="auto"/>
                    <w:bottom w:val="none" w:sz="0" w:space="0" w:color="auto"/>
                    <w:right w:val="none" w:sz="0" w:space="0" w:color="auto"/>
                  </w:divBdr>
                  <w:divsChild>
                    <w:div w:id="24137261">
                      <w:marLeft w:val="0"/>
                      <w:marRight w:val="0"/>
                      <w:marTop w:val="0"/>
                      <w:marBottom w:val="0"/>
                      <w:divBdr>
                        <w:top w:val="none" w:sz="0" w:space="0" w:color="auto"/>
                        <w:left w:val="none" w:sz="0" w:space="0" w:color="auto"/>
                        <w:bottom w:val="none" w:sz="0" w:space="0" w:color="auto"/>
                        <w:right w:val="none" w:sz="0" w:space="0" w:color="auto"/>
                      </w:divBdr>
                    </w:div>
                  </w:divsChild>
                </w:div>
                <w:div w:id="902788676">
                  <w:marLeft w:val="0"/>
                  <w:marRight w:val="0"/>
                  <w:marTop w:val="0"/>
                  <w:marBottom w:val="0"/>
                  <w:divBdr>
                    <w:top w:val="none" w:sz="0" w:space="0" w:color="auto"/>
                    <w:left w:val="none" w:sz="0" w:space="0" w:color="auto"/>
                    <w:bottom w:val="none" w:sz="0" w:space="0" w:color="auto"/>
                    <w:right w:val="none" w:sz="0" w:space="0" w:color="auto"/>
                  </w:divBdr>
                  <w:divsChild>
                    <w:div w:id="141116028">
                      <w:marLeft w:val="0"/>
                      <w:marRight w:val="0"/>
                      <w:marTop w:val="0"/>
                      <w:marBottom w:val="0"/>
                      <w:divBdr>
                        <w:top w:val="none" w:sz="0" w:space="0" w:color="auto"/>
                        <w:left w:val="none" w:sz="0" w:space="0" w:color="auto"/>
                        <w:bottom w:val="none" w:sz="0" w:space="0" w:color="auto"/>
                        <w:right w:val="none" w:sz="0" w:space="0" w:color="auto"/>
                      </w:divBdr>
                    </w:div>
                  </w:divsChild>
                </w:div>
                <w:div w:id="986935178">
                  <w:marLeft w:val="0"/>
                  <w:marRight w:val="0"/>
                  <w:marTop w:val="0"/>
                  <w:marBottom w:val="0"/>
                  <w:divBdr>
                    <w:top w:val="none" w:sz="0" w:space="0" w:color="auto"/>
                    <w:left w:val="none" w:sz="0" w:space="0" w:color="auto"/>
                    <w:bottom w:val="none" w:sz="0" w:space="0" w:color="auto"/>
                    <w:right w:val="none" w:sz="0" w:space="0" w:color="auto"/>
                  </w:divBdr>
                  <w:divsChild>
                    <w:div w:id="106314634">
                      <w:marLeft w:val="0"/>
                      <w:marRight w:val="0"/>
                      <w:marTop w:val="0"/>
                      <w:marBottom w:val="0"/>
                      <w:divBdr>
                        <w:top w:val="none" w:sz="0" w:space="0" w:color="auto"/>
                        <w:left w:val="none" w:sz="0" w:space="0" w:color="auto"/>
                        <w:bottom w:val="none" w:sz="0" w:space="0" w:color="auto"/>
                        <w:right w:val="none" w:sz="0" w:space="0" w:color="auto"/>
                      </w:divBdr>
                    </w:div>
                  </w:divsChild>
                </w:div>
                <w:div w:id="1040596234">
                  <w:marLeft w:val="0"/>
                  <w:marRight w:val="0"/>
                  <w:marTop w:val="0"/>
                  <w:marBottom w:val="0"/>
                  <w:divBdr>
                    <w:top w:val="none" w:sz="0" w:space="0" w:color="auto"/>
                    <w:left w:val="none" w:sz="0" w:space="0" w:color="auto"/>
                    <w:bottom w:val="none" w:sz="0" w:space="0" w:color="auto"/>
                    <w:right w:val="none" w:sz="0" w:space="0" w:color="auto"/>
                  </w:divBdr>
                  <w:divsChild>
                    <w:div w:id="439840947">
                      <w:marLeft w:val="0"/>
                      <w:marRight w:val="0"/>
                      <w:marTop w:val="0"/>
                      <w:marBottom w:val="0"/>
                      <w:divBdr>
                        <w:top w:val="none" w:sz="0" w:space="0" w:color="auto"/>
                        <w:left w:val="none" w:sz="0" w:space="0" w:color="auto"/>
                        <w:bottom w:val="none" w:sz="0" w:space="0" w:color="auto"/>
                        <w:right w:val="none" w:sz="0" w:space="0" w:color="auto"/>
                      </w:divBdr>
                    </w:div>
                  </w:divsChild>
                </w:div>
                <w:div w:id="1053044956">
                  <w:marLeft w:val="0"/>
                  <w:marRight w:val="0"/>
                  <w:marTop w:val="0"/>
                  <w:marBottom w:val="0"/>
                  <w:divBdr>
                    <w:top w:val="none" w:sz="0" w:space="0" w:color="auto"/>
                    <w:left w:val="none" w:sz="0" w:space="0" w:color="auto"/>
                    <w:bottom w:val="none" w:sz="0" w:space="0" w:color="auto"/>
                    <w:right w:val="none" w:sz="0" w:space="0" w:color="auto"/>
                  </w:divBdr>
                  <w:divsChild>
                    <w:div w:id="1027608645">
                      <w:marLeft w:val="0"/>
                      <w:marRight w:val="0"/>
                      <w:marTop w:val="0"/>
                      <w:marBottom w:val="0"/>
                      <w:divBdr>
                        <w:top w:val="none" w:sz="0" w:space="0" w:color="auto"/>
                        <w:left w:val="none" w:sz="0" w:space="0" w:color="auto"/>
                        <w:bottom w:val="none" w:sz="0" w:space="0" w:color="auto"/>
                        <w:right w:val="none" w:sz="0" w:space="0" w:color="auto"/>
                      </w:divBdr>
                    </w:div>
                  </w:divsChild>
                </w:div>
                <w:div w:id="1089809929">
                  <w:marLeft w:val="0"/>
                  <w:marRight w:val="0"/>
                  <w:marTop w:val="0"/>
                  <w:marBottom w:val="0"/>
                  <w:divBdr>
                    <w:top w:val="none" w:sz="0" w:space="0" w:color="auto"/>
                    <w:left w:val="none" w:sz="0" w:space="0" w:color="auto"/>
                    <w:bottom w:val="none" w:sz="0" w:space="0" w:color="auto"/>
                    <w:right w:val="none" w:sz="0" w:space="0" w:color="auto"/>
                  </w:divBdr>
                  <w:divsChild>
                    <w:div w:id="458496407">
                      <w:marLeft w:val="0"/>
                      <w:marRight w:val="0"/>
                      <w:marTop w:val="0"/>
                      <w:marBottom w:val="0"/>
                      <w:divBdr>
                        <w:top w:val="none" w:sz="0" w:space="0" w:color="auto"/>
                        <w:left w:val="none" w:sz="0" w:space="0" w:color="auto"/>
                        <w:bottom w:val="none" w:sz="0" w:space="0" w:color="auto"/>
                        <w:right w:val="none" w:sz="0" w:space="0" w:color="auto"/>
                      </w:divBdr>
                    </w:div>
                  </w:divsChild>
                </w:div>
                <w:div w:id="1175148618">
                  <w:marLeft w:val="0"/>
                  <w:marRight w:val="0"/>
                  <w:marTop w:val="0"/>
                  <w:marBottom w:val="0"/>
                  <w:divBdr>
                    <w:top w:val="none" w:sz="0" w:space="0" w:color="auto"/>
                    <w:left w:val="none" w:sz="0" w:space="0" w:color="auto"/>
                    <w:bottom w:val="none" w:sz="0" w:space="0" w:color="auto"/>
                    <w:right w:val="none" w:sz="0" w:space="0" w:color="auto"/>
                  </w:divBdr>
                  <w:divsChild>
                    <w:div w:id="430206288">
                      <w:marLeft w:val="0"/>
                      <w:marRight w:val="0"/>
                      <w:marTop w:val="0"/>
                      <w:marBottom w:val="0"/>
                      <w:divBdr>
                        <w:top w:val="none" w:sz="0" w:space="0" w:color="auto"/>
                        <w:left w:val="none" w:sz="0" w:space="0" w:color="auto"/>
                        <w:bottom w:val="none" w:sz="0" w:space="0" w:color="auto"/>
                        <w:right w:val="none" w:sz="0" w:space="0" w:color="auto"/>
                      </w:divBdr>
                    </w:div>
                  </w:divsChild>
                </w:div>
                <w:div w:id="1191577479">
                  <w:marLeft w:val="0"/>
                  <w:marRight w:val="0"/>
                  <w:marTop w:val="0"/>
                  <w:marBottom w:val="0"/>
                  <w:divBdr>
                    <w:top w:val="none" w:sz="0" w:space="0" w:color="auto"/>
                    <w:left w:val="none" w:sz="0" w:space="0" w:color="auto"/>
                    <w:bottom w:val="none" w:sz="0" w:space="0" w:color="auto"/>
                    <w:right w:val="none" w:sz="0" w:space="0" w:color="auto"/>
                  </w:divBdr>
                  <w:divsChild>
                    <w:div w:id="424376487">
                      <w:marLeft w:val="0"/>
                      <w:marRight w:val="0"/>
                      <w:marTop w:val="0"/>
                      <w:marBottom w:val="0"/>
                      <w:divBdr>
                        <w:top w:val="none" w:sz="0" w:space="0" w:color="auto"/>
                        <w:left w:val="none" w:sz="0" w:space="0" w:color="auto"/>
                        <w:bottom w:val="none" w:sz="0" w:space="0" w:color="auto"/>
                        <w:right w:val="none" w:sz="0" w:space="0" w:color="auto"/>
                      </w:divBdr>
                    </w:div>
                  </w:divsChild>
                </w:div>
                <w:div w:id="1196425756">
                  <w:marLeft w:val="0"/>
                  <w:marRight w:val="0"/>
                  <w:marTop w:val="0"/>
                  <w:marBottom w:val="0"/>
                  <w:divBdr>
                    <w:top w:val="none" w:sz="0" w:space="0" w:color="auto"/>
                    <w:left w:val="none" w:sz="0" w:space="0" w:color="auto"/>
                    <w:bottom w:val="none" w:sz="0" w:space="0" w:color="auto"/>
                    <w:right w:val="none" w:sz="0" w:space="0" w:color="auto"/>
                  </w:divBdr>
                  <w:divsChild>
                    <w:div w:id="1520775070">
                      <w:marLeft w:val="0"/>
                      <w:marRight w:val="0"/>
                      <w:marTop w:val="0"/>
                      <w:marBottom w:val="0"/>
                      <w:divBdr>
                        <w:top w:val="none" w:sz="0" w:space="0" w:color="auto"/>
                        <w:left w:val="none" w:sz="0" w:space="0" w:color="auto"/>
                        <w:bottom w:val="none" w:sz="0" w:space="0" w:color="auto"/>
                        <w:right w:val="none" w:sz="0" w:space="0" w:color="auto"/>
                      </w:divBdr>
                    </w:div>
                  </w:divsChild>
                </w:div>
                <w:div w:id="1348369145">
                  <w:marLeft w:val="0"/>
                  <w:marRight w:val="0"/>
                  <w:marTop w:val="0"/>
                  <w:marBottom w:val="0"/>
                  <w:divBdr>
                    <w:top w:val="none" w:sz="0" w:space="0" w:color="auto"/>
                    <w:left w:val="none" w:sz="0" w:space="0" w:color="auto"/>
                    <w:bottom w:val="none" w:sz="0" w:space="0" w:color="auto"/>
                    <w:right w:val="none" w:sz="0" w:space="0" w:color="auto"/>
                  </w:divBdr>
                  <w:divsChild>
                    <w:div w:id="754744514">
                      <w:marLeft w:val="0"/>
                      <w:marRight w:val="0"/>
                      <w:marTop w:val="0"/>
                      <w:marBottom w:val="0"/>
                      <w:divBdr>
                        <w:top w:val="none" w:sz="0" w:space="0" w:color="auto"/>
                        <w:left w:val="none" w:sz="0" w:space="0" w:color="auto"/>
                        <w:bottom w:val="none" w:sz="0" w:space="0" w:color="auto"/>
                        <w:right w:val="none" w:sz="0" w:space="0" w:color="auto"/>
                      </w:divBdr>
                    </w:div>
                  </w:divsChild>
                </w:div>
                <w:div w:id="1443067126">
                  <w:marLeft w:val="0"/>
                  <w:marRight w:val="0"/>
                  <w:marTop w:val="0"/>
                  <w:marBottom w:val="0"/>
                  <w:divBdr>
                    <w:top w:val="none" w:sz="0" w:space="0" w:color="auto"/>
                    <w:left w:val="none" w:sz="0" w:space="0" w:color="auto"/>
                    <w:bottom w:val="none" w:sz="0" w:space="0" w:color="auto"/>
                    <w:right w:val="none" w:sz="0" w:space="0" w:color="auto"/>
                  </w:divBdr>
                  <w:divsChild>
                    <w:div w:id="642465391">
                      <w:marLeft w:val="0"/>
                      <w:marRight w:val="0"/>
                      <w:marTop w:val="0"/>
                      <w:marBottom w:val="0"/>
                      <w:divBdr>
                        <w:top w:val="none" w:sz="0" w:space="0" w:color="auto"/>
                        <w:left w:val="none" w:sz="0" w:space="0" w:color="auto"/>
                        <w:bottom w:val="none" w:sz="0" w:space="0" w:color="auto"/>
                        <w:right w:val="none" w:sz="0" w:space="0" w:color="auto"/>
                      </w:divBdr>
                    </w:div>
                  </w:divsChild>
                </w:div>
                <w:div w:id="1518959450">
                  <w:marLeft w:val="0"/>
                  <w:marRight w:val="0"/>
                  <w:marTop w:val="0"/>
                  <w:marBottom w:val="0"/>
                  <w:divBdr>
                    <w:top w:val="none" w:sz="0" w:space="0" w:color="auto"/>
                    <w:left w:val="none" w:sz="0" w:space="0" w:color="auto"/>
                    <w:bottom w:val="none" w:sz="0" w:space="0" w:color="auto"/>
                    <w:right w:val="none" w:sz="0" w:space="0" w:color="auto"/>
                  </w:divBdr>
                  <w:divsChild>
                    <w:div w:id="1349790588">
                      <w:marLeft w:val="0"/>
                      <w:marRight w:val="0"/>
                      <w:marTop w:val="0"/>
                      <w:marBottom w:val="0"/>
                      <w:divBdr>
                        <w:top w:val="none" w:sz="0" w:space="0" w:color="auto"/>
                        <w:left w:val="none" w:sz="0" w:space="0" w:color="auto"/>
                        <w:bottom w:val="none" w:sz="0" w:space="0" w:color="auto"/>
                        <w:right w:val="none" w:sz="0" w:space="0" w:color="auto"/>
                      </w:divBdr>
                    </w:div>
                  </w:divsChild>
                </w:div>
                <w:div w:id="1559903827">
                  <w:marLeft w:val="0"/>
                  <w:marRight w:val="0"/>
                  <w:marTop w:val="0"/>
                  <w:marBottom w:val="0"/>
                  <w:divBdr>
                    <w:top w:val="none" w:sz="0" w:space="0" w:color="auto"/>
                    <w:left w:val="none" w:sz="0" w:space="0" w:color="auto"/>
                    <w:bottom w:val="none" w:sz="0" w:space="0" w:color="auto"/>
                    <w:right w:val="none" w:sz="0" w:space="0" w:color="auto"/>
                  </w:divBdr>
                  <w:divsChild>
                    <w:div w:id="896016051">
                      <w:marLeft w:val="0"/>
                      <w:marRight w:val="0"/>
                      <w:marTop w:val="0"/>
                      <w:marBottom w:val="0"/>
                      <w:divBdr>
                        <w:top w:val="none" w:sz="0" w:space="0" w:color="auto"/>
                        <w:left w:val="none" w:sz="0" w:space="0" w:color="auto"/>
                        <w:bottom w:val="none" w:sz="0" w:space="0" w:color="auto"/>
                        <w:right w:val="none" w:sz="0" w:space="0" w:color="auto"/>
                      </w:divBdr>
                    </w:div>
                  </w:divsChild>
                </w:div>
                <w:div w:id="1615401690">
                  <w:marLeft w:val="0"/>
                  <w:marRight w:val="0"/>
                  <w:marTop w:val="0"/>
                  <w:marBottom w:val="0"/>
                  <w:divBdr>
                    <w:top w:val="none" w:sz="0" w:space="0" w:color="auto"/>
                    <w:left w:val="none" w:sz="0" w:space="0" w:color="auto"/>
                    <w:bottom w:val="none" w:sz="0" w:space="0" w:color="auto"/>
                    <w:right w:val="none" w:sz="0" w:space="0" w:color="auto"/>
                  </w:divBdr>
                  <w:divsChild>
                    <w:div w:id="396512167">
                      <w:marLeft w:val="0"/>
                      <w:marRight w:val="0"/>
                      <w:marTop w:val="0"/>
                      <w:marBottom w:val="0"/>
                      <w:divBdr>
                        <w:top w:val="none" w:sz="0" w:space="0" w:color="auto"/>
                        <w:left w:val="none" w:sz="0" w:space="0" w:color="auto"/>
                        <w:bottom w:val="none" w:sz="0" w:space="0" w:color="auto"/>
                        <w:right w:val="none" w:sz="0" w:space="0" w:color="auto"/>
                      </w:divBdr>
                    </w:div>
                  </w:divsChild>
                </w:div>
                <w:div w:id="1618098150">
                  <w:marLeft w:val="0"/>
                  <w:marRight w:val="0"/>
                  <w:marTop w:val="0"/>
                  <w:marBottom w:val="0"/>
                  <w:divBdr>
                    <w:top w:val="none" w:sz="0" w:space="0" w:color="auto"/>
                    <w:left w:val="none" w:sz="0" w:space="0" w:color="auto"/>
                    <w:bottom w:val="none" w:sz="0" w:space="0" w:color="auto"/>
                    <w:right w:val="none" w:sz="0" w:space="0" w:color="auto"/>
                  </w:divBdr>
                  <w:divsChild>
                    <w:div w:id="1221476879">
                      <w:marLeft w:val="0"/>
                      <w:marRight w:val="0"/>
                      <w:marTop w:val="0"/>
                      <w:marBottom w:val="0"/>
                      <w:divBdr>
                        <w:top w:val="none" w:sz="0" w:space="0" w:color="auto"/>
                        <w:left w:val="none" w:sz="0" w:space="0" w:color="auto"/>
                        <w:bottom w:val="none" w:sz="0" w:space="0" w:color="auto"/>
                        <w:right w:val="none" w:sz="0" w:space="0" w:color="auto"/>
                      </w:divBdr>
                    </w:div>
                  </w:divsChild>
                </w:div>
                <w:div w:id="1618215320">
                  <w:marLeft w:val="0"/>
                  <w:marRight w:val="0"/>
                  <w:marTop w:val="0"/>
                  <w:marBottom w:val="0"/>
                  <w:divBdr>
                    <w:top w:val="none" w:sz="0" w:space="0" w:color="auto"/>
                    <w:left w:val="none" w:sz="0" w:space="0" w:color="auto"/>
                    <w:bottom w:val="none" w:sz="0" w:space="0" w:color="auto"/>
                    <w:right w:val="none" w:sz="0" w:space="0" w:color="auto"/>
                  </w:divBdr>
                  <w:divsChild>
                    <w:div w:id="78723562">
                      <w:marLeft w:val="0"/>
                      <w:marRight w:val="0"/>
                      <w:marTop w:val="0"/>
                      <w:marBottom w:val="0"/>
                      <w:divBdr>
                        <w:top w:val="none" w:sz="0" w:space="0" w:color="auto"/>
                        <w:left w:val="none" w:sz="0" w:space="0" w:color="auto"/>
                        <w:bottom w:val="none" w:sz="0" w:space="0" w:color="auto"/>
                        <w:right w:val="none" w:sz="0" w:space="0" w:color="auto"/>
                      </w:divBdr>
                    </w:div>
                  </w:divsChild>
                </w:div>
                <w:div w:id="1763068923">
                  <w:marLeft w:val="0"/>
                  <w:marRight w:val="0"/>
                  <w:marTop w:val="0"/>
                  <w:marBottom w:val="0"/>
                  <w:divBdr>
                    <w:top w:val="none" w:sz="0" w:space="0" w:color="auto"/>
                    <w:left w:val="none" w:sz="0" w:space="0" w:color="auto"/>
                    <w:bottom w:val="none" w:sz="0" w:space="0" w:color="auto"/>
                    <w:right w:val="none" w:sz="0" w:space="0" w:color="auto"/>
                  </w:divBdr>
                  <w:divsChild>
                    <w:div w:id="1964844938">
                      <w:marLeft w:val="0"/>
                      <w:marRight w:val="0"/>
                      <w:marTop w:val="0"/>
                      <w:marBottom w:val="0"/>
                      <w:divBdr>
                        <w:top w:val="none" w:sz="0" w:space="0" w:color="auto"/>
                        <w:left w:val="none" w:sz="0" w:space="0" w:color="auto"/>
                        <w:bottom w:val="none" w:sz="0" w:space="0" w:color="auto"/>
                        <w:right w:val="none" w:sz="0" w:space="0" w:color="auto"/>
                      </w:divBdr>
                    </w:div>
                  </w:divsChild>
                </w:div>
                <w:div w:id="1921865617">
                  <w:marLeft w:val="0"/>
                  <w:marRight w:val="0"/>
                  <w:marTop w:val="0"/>
                  <w:marBottom w:val="0"/>
                  <w:divBdr>
                    <w:top w:val="none" w:sz="0" w:space="0" w:color="auto"/>
                    <w:left w:val="none" w:sz="0" w:space="0" w:color="auto"/>
                    <w:bottom w:val="none" w:sz="0" w:space="0" w:color="auto"/>
                    <w:right w:val="none" w:sz="0" w:space="0" w:color="auto"/>
                  </w:divBdr>
                  <w:divsChild>
                    <w:div w:id="703555107">
                      <w:marLeft w:val="0"/>
                      <w:marRight w:val="0"/>
                      <w:marTop w:val="0"/>
                      <w:marBottom w:val="0"/>
                      <w:divBdr>
                        <w:top w:val="none" w:sz="0" w:space="0" w:color="auto"/>
                        <w:left w:val="none" w:sz="0" w:space="0" w:color="auto"/>
                        <w:bottom w:val="none" w:sz="0" w:space="0" w:color="auto"/>
                        <w:right w:val="none" w:sz="0" w:space="0" w:color="auto"/>
                      </w:divBdr>
                    </w:div>
                  </w:divsChild>
                </w:div>
                <w:div w:id="1960378949">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732041577">
          <w:marLeft w:val="0"/>
          <w:marRight w:val="0"/>
          <w:marTop w:val="0"/>
          <w:marBottom w:val="0"/>
          <w:divBdr>
            <w:top w:val="none" w:sz="0" w:space="0" w:color="auto"/>
            <w:left w:val="none" w:sz="0" w:space="0" w:color="auto"/>
            <w:bottom w:val="none" w:sz="0" w:space="0" w:color="auto"/>
            <w:right w:val="none" w:sz="0" w:space="0" w:color="auto"/>
          </w:divBdr>
          <w:divsChild>
            <w:div w:id="1697927798">
              <w:marLeft w:val="-75"/>
              <w:marRight w:val="0"/>
              <w:marTop w:val="30"/>
              <w:marBottom w:val="30"/>
              <w:divBdr>
                <w:top w:val="none" w:sz="0" w:space="0" w:color="auto"/>
                <w:left w:val="none" w:sz="0" w:space="0" w:color="auto"/>
                <w:bottom w:val="none" w:sz="0" w:space="0" w:color="auto"/>
                <w:right w:val="none" w:sz="0" w:space="0" w:color="auto"/>
              </w:divBdr>
              <w:divsChild>
                <w:div w:id="64644589">
                  <w:marLeft w:val="0"/>
                  <w:marRight w:val="0"/>
                  <w:marTop w:val="0"/>
                  <w:marBottom w:val="0"/>
                  <w:divBdr>
                    <w:top w:val="none" w:sz="0" w:space="0" w:color="auto"/>
                    <w:left w:val="none" w:sz="0" w:space="0" w:color="auto"/>
                    <w:bottom w:val="none" w:sz="0" w:space="0" w:color="auto"/>
                    <w:right w:val="none" w:sz="0" w:space="0" w:color="auto"/>
                  </w:divBdr>
                  <w:divsChild>
                    <w:div w:id="565146732">
                      <w:marLeft w:val="0"/>
                      <w:marRight w:val="0"/>
                      <w:marTop w:val="0"/>
                      <w:marBottom w:val="0"/>
                      <w:divBdr>
                        <w:top w:val="none" w:sz="0" w:space="0" w:color="auto"/>
                        <w:left w:val="none" w:sz="0" w:space="0" w:color="auto"/>
                        <w:bottom w:val="none" w:sz="0" w:space="0" w:color="auto"/>
                        <w:right w:val="none" w:sz="0" w:space="0" w:color="auto"/>
                      </w:divBdr>
                    </w:div>
                  </w:divsChild>
                </w:div>
                <w:div w:id="178933120">
                  <w:marLeft w:val="0"/>
                  <w:marRight w:val="0"/>
                  <w:marTop w:val="0"/>
                  <w:marBottom w:val="0"/>
                  <w:divBdr>
                    <w:top w:val="none" w:sz="0" w:space="0" w:color="auto"/>
                    <w:left w:val="none" w:sz="0" w:space="0" w:color="auto"/>
                    <w:bottom w:val="none" w:sz="0" w:space="0" w:color="auto"/>
                    <w:right w:val="none" w:sz="0" w:space="0" w:color="auto"/>
                  </w:divBdr>
                  <w:divsChild>
                    <w:div w:id="548761094">
                      <w:marLeft w:val="0"/>
                      <w:marRight w:val="0"/>
                      <w:marTop w:val="0"/>
                      <w:marBottom w:val="0"/>
                      <w:divBdr>
                        <w:top w:val="none" w:sz="0" w:space="0" w:color="auto"/>
                        <w:left w:val="none" w:sz="0" w:space="0" w:color="auto"/>
                        <w:bottom w:val="none" w:sz="0" w:space="0" w:color="auto"/>
                        <w:right w:val="none" w:sz="0" w:space="0" w:color="auto"/>
                      </w:divBdr>
                    </w:div>
                  </w:divsChild>
                </w:div>
                <w:div w:id="200244383">
                  <w:marLeft w:val="0"/>
                  <w:marRight w:val="0"/>
                  <w:marTop w:val="0"/>
                  <w:marBottom w:val="0"/>
                  <w:divBdr>
                    <w:top w:val="none" w:sz="0" w:space="0" w:color="auto"/>
                    <w:left w:val="none" w:sz="0" w:space="0" w:color="auto"/>
                    <w:bottom w:val="none" w:sz="0" w:space="0" w:color="auto"/>
                    <w:right w:val="none" w:sz="0" w:space="0" w:color="auto"/>
                  </w:divBdr>
                  <w:divsChild>
                    <w:div w:id="1470584735">
                      <w:marLeft w:val="0"/>
                      <w:marRight w:val="0"/>
                      <w:marTop w:val="0"/>
                      <w:marBottom w:val="0"/>
                      <w:divBdr>
                        <w:top w:val="none" w:sz="0" w:space="0" w:color="auto"/>
                        <w:left w:val="none" w:sz="0" w:space="0" w:color="auto"/>
                        <w:bottom w:val="none" w:sz="0" w:space="0" w:color="auto"/>
                        <w:right w:val="none" w:sz="0" w:space="0" w:color="auto"/>
                      </w:divBdr>
                    </w:div>
                  </w:divsChild>
                </w:div>
                <w:div w:id="259145247">
                  <w:marLeft w:val="0"/>
                  <w:marRight w:val="0"/>
                  <w:marTop w:val="0"/>
                  <w:marBottom w:val="0"/>
                  <w:divBdr>
                    <w:top w:val="none" w:sz="0" w:space="0" w:color="auto"/>
                    <w:left w:val="none" w:sz="0" w:space="0" w:color="auto"/>
                    <w:bottom w:val="none" w:sz="0" w:space="0" w:color="auto"/>
                    <w:right w:val="none" w:sz="0" w:space="0" w:color="auto"/>
                  </w:divBdr>
                  <w:divsChild>
                    <w:div w:id="1730687353">
                      <w:marLeft w:val="0"/>
                      <w:marRight w:val="0"/>
                      <w:marTop w:val="0"/>
                      <w:marBottom w:val="0"/>
                      <w:divBdr>
                        <w:top w:val="none" w:sz="0" w:space="0" w:color="auto"/>
                        <w:left w:val="none" w:sz="0" w:space="0" w:color="auto"/>
                        <w:bottom w:val="none" w:sz="0" w:space="0" w:color="auto"/>
                        <w:right w:val="none" w:sz="0" w:space="0" w:color="auto"/>
                      </w:divBdr>
                    </w:div>
                  </w:divsChild>
                </w:div>
                <w:div w:id="293290161">
                  <w:marLeft w:val="0"/>
                  <w:marRight w:val="0"/>
                  <w:marTop w:val="0"/>
                  <w:marBottom w:val="0"/>
                  <w:divBdr>
                    <w:top w:val="none" w:sz="0" w:space="0" w:color="auto"/>
                    <w:left w:val="none" w:sz="0" w:space="0" w:color="auto"/>
                    <w:bottom w:val="none" w:sz="0" w:space="0" w:color="auto"/>
                    <w:right w:val="none" w:sz="0" w:space="0" w:color="auto"/>
                  </w:divBdr>
                  <w:divsChild>
                    <w:div w:id="1417701774">
                      <w:marLeft w:val="0"/>
                      <w:marRight w:val="0"/>
                      <w:marTop w:val="0"/>
                      <w:marBottom w:val="0"/>
                      <w:divBdr>
                        <w:top w:val="none" w:sz="0" w:space="0" w:color="auto"/>
                        <w:left w:val="none" w:sz="0" w:space="0" w:color="auto"/>
                        <w:bottom w:val="none" w:sz="0" w:space="0" w:color="auto"/>
                        <w:right w:val="none" w:sz="0" w:space="0" w:color="auto"/>
                      </w:divBdr>
                    </w:div>
                  </w:divsChild>
                </w:div>
                <w:div w:id="342510180">
                  <w:marLeft w:val="0"/>
                  <w:marRight w:val="0"/>
                  <w:marTop w:val="0"/>
                  <w:marBottom w:val="0"/>
                  <w:divBdr>
                    <w:top w:val="none" w:sz="0" w:space="0" w:color="auto"/>
                    <w:left w:val="none" w:sz="0" w:space="0" w:color="auto"/>
                    <w:bottom w:val="none" w:sz="0" w:space="0" w:color="auto"/>
                    <w:right w:val="none" w:sz="0" w:space="0" w:color="auto"/>
                  </w:divBdr>
                  <w:divsChild>
                    <w:div w:id="1589655353">
                      <w:marLeft w:val="0"/>
                      <w:marRight w:val="0"/>
                      <w:marTop w:val="0"/>
                      <w:marBottom w:val="0"/>
                      <w:divBdr>
                        <w:top w:val="none" w:sz="0" w:space="0" w:color="auto"/>
                        <w:left w:val="none" w:sz="0" w:space="0" w:color="auto"/>
                        <w:bottom w:val="none" w:sz="0" w:space="0" w:color="auto"/>
                        <w:right w:val="none" w:sz="0" w:space="0" w:color="auto"/>
                      </w:divBdr>
                    </w:div>
                  </w:divsChild>
                </w:div>
                <w:div w:id="394356655">
                  <w:marLeft w:val="0"/>
                  <w:marRight w:val="0"/>
                  <w:marTop w:val="0"/>
                  <w:marBottom w:val="0"/>
                  <w:divBdr>
                    <w:top w:val="none" w:sz="0" w:space="0" w:color="auto"/>
                    <w:left w:val="none" w:sz="0" w:space="0" w:color="auto"/>
                    <w:bottom w:val="none" w:sz="0" w:space="0" w:color="auto"/>
                    <w:right w:val="none" w:sz="0" w:space="0" w:color="auto"/>
                  </w:divBdr>
                  <w:divsChild>
                    <w:div w:id="1431898040">
                      <w:marLeft w:val="0"/>
                      <w:marRight w:val="0"/>
                      <w:marTop w:val="0"/>
                      <w:marBottom w:val="0"/>
                      <w:divBdr>
                        <w:top w:val="none" w:sz="0" w:space="0" w:color="auto"/>
                        <w:left w:val="none" w:sz="0" w:space="0" w:color="auto"/>
                        <w:bottom w:val="none" w:sz="0" w:space="0" w:color="auto"/>
                        <w:right w:val="none" w:sz="0" w:space="0" w:color="auto"/>
                      </w:divBdr>
                    </w:div>
                  </w:divsChild>
                </w:div>
                <w:div w:id="435950272">
                  <w:marLeft w:val="0"/>
                  <w:marRight w:val="0"/>
                  <w:marTop w:val="0"/>
                  <w:marBottom w:val="0"/>
                  <w:divBdr>
                    <w:top w:val="none" w:sz="0" w:space="0" w:color="auto"/>
                    <w:left w:val="none" w:sz="0" w:space="0" w:color="auto"/>
                    <w:bottom w:val="none" w:sz="0" w:space="0" w:color="auto"/>
                    <w:right w:val="none" w:sz="0" w:space="0" w:color="auto"/>
                  </w:divBdr>
                  <w:divsChild>
                    <w:div w:id="1137453747">
                      <w:marLeft w:val="0"/>
                      <w:marRight w:val="0"/>
                      <w:marTop w:val="0"/>
                      <w:marBottom w:val="0"/>
                      <w:divBdr>
                        <w:top w:val="none" w:sz="0" w:space="0" w:color="auto"/>
                        <w:left w:val="none" w:sz="0" w:space="0" w:color="auto"/>
                        <w:bottom w:val="none" w:sz="0" w:space="0" w:color="auto"/>
                        <w:right w:val="none" w:sz="0" w:space="0" w:color="auto"/>
                      </w:divBdr>
                    </w:div>
                  </w:divsChild>
                </w:div>
                <w:div w:id="494878126">
                  <w:marLeft w:val="0"/>
                  <w:marRight w:val="0"/>
                  <w:marTop w:val="0"/>
                  <w:marBottom w:val="0"/>
                  <w:divBdr>
                    <w:top w:val="none" w:sz="0" w:space="0" w:color="auto"/>
                    <w:left w:val="none" w:sz="0" w:space="0" w:color="auto"/>
                    <w:bottom w:val="none" w:sz="0" w:space="0" w:color="auto"/>
                    <w:right w:val="none" w:sz="0" w:space="0" w:color="auto"/>
                  </w:divBdr>
                  <w:divsChild>
                    <w:div w:id="1206789670">
                      <w:marLeft w:val="0"/>
                      <w:marRight w:val="0"/>
                      <w:marTop w:val="0"/>
                      <w:marBottom w:val="0"/>
                      <w:divBdr>
                        <w:top w:val="none" w:sz="0" w:space="0" w:color="auto"/>
                        <w:left w:val="none" w:sz="0" w:space="0" w:color="auto"/>
                        <w:bottom w:val="none" w:sz="0" w:space="0" w:color="auto"/>
                        <w:right w:val="none" w:sz="0" w:space="0" w:color="auto"/>
                      </w:divBdr>
                    </w:div>
                  </w:divsChild>
                </w:div>
                <w:div w:id="520819213">
                  <w:marLeft w:val="0"/>
                  <w:marRight w:val="0"/>
                  <w:marTop w:val="0"/>
                  <w:marBottom w:val="0"/>
                  <w:divBdr>
                    <w:top w:val="none" w:sz="0" w:space="0" w:color="auto"/>
                    <w:left w:val="none" w:sz="0" w:space="0" w:color="auto"/>
                    <w:bottom w:val="none" w:sz="0" w:space="0" w:color="auto"/>
                    <w:right w:val="none" w:sz="0" w:space="0" w:color="auto"/>
                  </w:divBdr>
                  <w:divsChild>
                    <w:div w:id="1698462125">
                      <w:marLeft w:val="0"/>
                      <w:marRight w:val="0"/>
                      <w:marTop w:val="0"/>
                      <w:marBottom w:val="0"/>
                      <w:divBdr>
                        <w:top w:val="none" w:sz="0" w:space="0" w:color="auto"/>
                        <w:left w:val="none" w:sz="0" w:space="0" w:color="auto"/>
                        <w:bottom w:val="none" w:sz="0" w:space="0" w:color="auto"/>
                        <w:right w:val="none" w:sz="0" w:space="0" w:color="auto"/>
                      </w:divBdr>
                    </w:div>
                  </w:divsChild>
                </w:div>
                <w:div w:id="573248018">
                  <w:marLeft w:val="0"/>
                  <w:marRight w:val="0"/>
                  <w:marTop w:val="0"/>
                  <w:marBottom w:val="0"/>
                  <w:divBdr>
                    <w:top w:val="none" w:sz="0" w:space="0" w:color="auto"/>
                    <w:left w:val="none" w:sz="0" w:space="0" w:color="auto"/>
                    <w:bottom w:val="none" w:sz="0" w:space="0" w:color="auto"/>
                    <w:right w:val="none" w:sz="0" w:space="0" w:color="auto"/>
                  </w:divBdr>
                  <w:divsChild>
                    <w:div w:id="201480409">
                      <w:marLeft w:val="0"/>
                      <w:marRight w:val="0"/>
                      <w:marTop w:val="0"/>
                      <w:marBottom w:val="0"/>
                      <w:divBdr>
                        <w:top w:val="none" w:sz="0" w:space="0" w:color="auto"/>
                        <w:left w:val="none" w:sz="0" w:space="0" w:color="auto"/>
                        <w:bottom w:val="none" w:sz="0" w:space="0" w:color="auto"/>
                        <w:right w:val="none" w:sz="0" w:space="0" w:color="auto"/>
                      </w:divBdr>
                    </w:div>
                  </w:divsChild>
                </w:div>
                <w:div w:id="693773188">
                  <w:marLeft w:val="0"/>
                  <w:marRight w:val="0"/>
                  <w:marTop w:val="0"/>
                  <w:marBottom w:val="0"/>
                  <w:divBdr>
                    <w:top w:val="none" w:sz="0" w:space="0" w:color="auto"/>
                    <w:left w:val="none" w:sz="0" w:space="0" w:color="auto"/>
                    <w:bottom w:val="none" w:sz="0" w:space="0" w:color="auto"/>
                    <w:right w:val="none" w:sz="0" w:space="0" w:color="auto"/>
                  </w:divBdr>
                </w:div>
                <w:div w:id="791020037">
                  <w:marLeft w:val="0"/>
                  <w:marRight w:val="0"/>
                  <w:marTop w:val="0"/>
                  <w:marBottom w:val="0"/>
                  <w:divBdr>
                    <w:top w:val="none" w:sz="0" w:space="0" w:color="auto"/>
                    <w:left w:val="none" w:sz="0" w:space="0" w:color="auto"/>
                    <w:bottom w:val="none" w:sz="0" w:space="0" w:color="auto"/>
                    <w:right w:val="none" w:sz="0" w:space="0" w:color="auto"/>
                  </w:divBdr>
                  <w:divsChild>
                    <w:div w:id="1611668793">
                      <w:marLeft w:val="0"/>
                      <w:marRight w:val="0"/>
                      <w:marTop w:val="0"/>
                      <w:marBottom w:val="0"/>
                      <w:divBdr>
                        <w:top w:val="none" w:sz="0" w:space="0" w:color="auto"/>
                        <w:left w:val="none" w:sz="0" w:space="0" w:color="auto"/>
                        <w:bottom w:val="none" w:sz="0" w:space="0" w:color="auto"/>
                        <w:right w:val="none" w:sz="0" w:space="0" w:color="auto"/>
                      </w:divBdr>
                    </w:div>
                  </w:divsChild>
                </w:div>
                <w:div w:id="1032927031">
                  <w:marLeft w:val="0"/>
                  <w:marRight w:val="0"/>
                  <w:marTop w:val="0"/>
                  <w:marBottom w:val="0"/>
                  <w:divBdr>
                    <w:top w:val="none" w:sz="0" w:space="0" w:color="auto"/>
                    <w:left w:val="none" w:sz="0" w:space="0" w:color="auto"/>
                    <w:bottom w:val="none" w:sz="0" w:space="0" w:color="auto"/>
                    <w:right w:val="none" w:sz="0" w:space="0" w:color="auto"/>
                  </w:divBdr>
                  <w:divsChild>
                    <w:div w:id="334840228">
                      <w:marLeft w:val="0"/>
                      <w:marRight w:val="0"/>
                      <w:marTop w:val="0"/>
                      <w:marBottom w:val="0"/>
                      <w:divBdr>
                        <w:top w:val="none" w:sz="0" w:space="0" w:color="auto"/>
                        <w:left w:val="none" w:sz="0" w:space="0" w:color="auto"/>
                        <w:bottom w:val="none" w:sz="0" w:space="0" w:color="auto"/>
                        <w:right w:val="none" w:sz="0" w:space="0" w:color="auto"/>
                      </w:divBdr>
                    </w:div>
                  </w:divsChild>
                </w:div>
                <w:div w:id="1038624582">
                  <w:marLeft w:val="0"/>
                  <w:marRight w:val="0"/>
                  <w:marTop w:val="0"/>
                  <w:marBottom w:val="0"/>
                  <w:divBdr>
                    <w:top w:val="none" w:sz="0" w:space="0" w:color="auto"/>
                    <w:left w:val="none" w:sz="0" w:space="0" w:color="auto"/>
                    <w:bottom w:val="none" w:sz="0" w:space="0" w:color="auto"/>
                    <w:right w:val="none" w:sz="0" w:space="0" w:color="auto"/>
                  </w:divBdr>
                  <w:divsChild>
                    <w:div w:id="1149439355">
                      <w:marLeft w:val="0"/>
                      <w:marRight w:val="0"/>
                      <w:marTop w:val="0"/>
                      <w:marBottom w:val="0"/>
                      <w:divBdr>
                        <w:top w:val="none" w:sz="0" w:space="0" w:color="auto"/>
                        <w:left w:val="none" w:sz="0" w:space="0" w:color="auto"/>
                        <w:bottom w:val="none" w:sz="0" w:space="0" w:color="auto"/>
                        <w:right w:val="none" w:sz="0" w:space="0" w:color="auto"/>
                      </w:divBdr>
                    </w:div>
                  </w:divsChild>
                </w:div>
                <w:div w:id="1061053031">
                  <w:marLeft w:val="0"/>
                  <w:marRight w:val="0"/>
                  <w:marTop w:val="0"/>
                  <w:marBottom w:val="0"/>
                  <w:divBdr>
                    <w:top w:val="none" w:sz="0" w:space="0" w:color="auto"/>
                    <w:left w:val="none" w:sz="0" w:space="0" w:color="auto"/>
                    <w:bottom w:val="none" w:sz="0" w:space="0" w:color="auto"/>
                    <w:right w:val="none" w:sz="0" w:space="0" w:color="auto"/>
                  </w:divBdr>
                  <w:divsChild>
                    <w:div w:id="1587378680">
                      <w:marLeft w:val="0"/>
                      <w:marRight w:val="0"/>
                      <w:marTop w:val="0"/>
                      <w:marBottom w:val="0"/>
                      <w:divBdr>
                        <w:top w:val="none" w:sz="0" w:space="0" w:color="auto"/>
                        <w:left w:val="none" w:sz="0" w:space="0" w:color="auto"/>
                        <w:bottom w:val="none" w:sz="0" w:space="0" w:color="auto"/>
                        <w:right w:val="none" w:sz="0" w:space="0" w:color="auto"/>
                      </w:divBdr>
                    </w:div>
                  </w:divsChild>
                </w:div>
                <w:div w:id="1128281189">
                  <w:marLeft w:val="0"/>
                  <w:marRight w:val="0"/>
                  <w:marTop w:val="0"/>
                  <w:marBottom w:val="0"/>
                  <w:divBdr>
                    <w:top w:val="none" w:sz="0" w:space="0" w:color="auto"/>
                    <w:left w:val="none" w:sz="0" w:space="0" w:color="auto"/>
                    <w:bottom w:val="none" w:sz="0" w:space="0" w:color="auto"/>
                    <w:right w:val="none" w:sz="0" w:space="0" w:color="auto"/>
                  </w:divBdr>
                </w:div>
                <w:div w:id="1204905889">
                  <w:marLeft w:val="0"/>
                  <w:marRight w:val="0"/>
                  <w:marTop w:val="0"/>
                  <w:marBottom w:val="0"/>
                  <w:divBdr>
                    <w:top w:val="none" w:sz="0" w:space="0" w:color="auto"/>
                    <w:left w:val="none" w:sz="0" w:space="0" w:color="auto"/>
                    <w:bottom w:val="none" w:sz="0" w:space="0" w:color="auto"/>
                    <w:right w:val="none" w:sz="0" w:space="0" w:color="auto"/>
                  </w:divBdr>
                  <w:divsChild>
                    <w:div w:id="1304580781">
                      <w:marLeft w:val="0"/>
                      <w:marRight w:val="0"/>
                      <w:marTop w:val="0"/>
                      <w:marBottom w:val="0"/>
                      <w:divBdr>
                        <w:top w:val="none" w:sz="0" w:space="0" w:color="auto"/>
                        <w:left w:val="none" w:sz="0" w:space="0" w:color="auto"/>
                        <w:bottom w:val="none" w:sz="0" w:space="0" w:color="auto"/>
                        <w:right w:val="none" w:sz="0" w:space="0" w:color="auto"/>
                      </w:divBdr>
                    </w:div>
                  </w:divsChild>
                </w:div>
                <w:div w:id="1276064574">
                  <w:marLeft w:val="0"/>
                  <w:marRight w:val="0"/>
                  <w:marTop w:val="0"/>
                  <w:marBottom w:val="0"/>
                  <w:divBdr>
                    <w:top w:val="none" w:sz="0" w:space="0" w:color="auto"/>
                    <w:left w:val="none" w:sz="0" w:space="0" w:color="auto"/>
                    <w:bottom w:val="none" w:sz="0" w:space="0" w:color="auto"/>
                    <w:right w:val="none" w:sz="0" w:space="0" w:color="auto"/>
                  </w:divBdr>
                  <w:divsChild>
                    <w:div w:id="459425439">
                      <w:marLeft w:val="0"/>
                      <w:marRight w:val="0"/>
                      <w:marTop w:val="0"/>
                      <w:marBottom w:val="0"/>
                      <w:divBdr>
                        <w:top w:val="none" w:sz="0" w:space="0" w:color="auto"/>
                        <w:left w:val="none" w:sz="0" w:space="0" w:color="auto"/>
                        <w:bottom w:val="none" w:sz="0" w:space="0" w:color="auto"/>
                        <w:right w:val="none" w:sz="0" w:space="0" w:color="auto"/>
                      </w:divBdr>
                    </w:div>
                  </w:divsChild>
                </w:div>
                <w:div w:id="1358461774">
                  <w:marLeft w:val="0"/>
                  <w:marRight w:val="0"/>
                  <w:marTop w:val="0"/>
                  <w:marBottom w:val="0"/>
                  <w:divBdr>
                    <w:top w:val="none" w:sz="0" w:space="0" w:color="auto"/>
                    <w:left w:val="none" w:sz="0" w:space="0" w:color="auto"/>
                    <w:bottom w:val="none" w:sz="0" w:space="0" w:color="auto"/>
                    <w:right w:val="none" w:sz="0" w:space="0" w:color="auto"/>
                  </w:divBdr>
                  <w:divsChild>
                    <w:div w:id="1301958277">
                      <w:marLeft w:val="0"/>
                      <w:marRight w:val="0"/>
                      <w:marTop w:val="0"/>
                      <w:marBottom w:val="0"/>
                      <w:divBdr>
                        <w:top w:val="none" w:sz="0" w:space="0" w:color="auto"/>
                        <w:left w:val="none" w:sz="0" w:space="0" w:color="auto"/>
                        <w:bottom w:val="none" w:sz="0" w:space="0" w:color="auto"/>
                        <w:right w:val="none" w:sz="0" w:space="0" w:color="auto"/>
                      </w:divBdr>
                    </w:div>
                  </w:divsChild>
                </w:div>
                <w:div w:id="1358698465">
                  <w:marLeft w:val="0"/>
                  <w:marRight w:val="0"/>
                  <w:marTop w:val="0"/>
                  <w:marBottom w:val="0"/>
                  <w:divBdr>
                    <w:top w:val="none" w:sz="0" w:space="0" w:color="auto"/>
                    <w:left w:val="none" w:sz="0" w:space="0" w:color="auto"/>
                    <w:bottom w:val="none" w:sz="0" w:space="0" w:color="auto"/>
                    <w:right w:val="none" w:sz="0" w:space="0" w:color="auto"/>
                  </w:divBdr>
                  <w:divsChild>
                    <w:div w:id="1514300368">
                      <w:marLeft w:val="0"/>
                      <w:marRight w:val="0"/>
                      <w:marTop w:val="0"/>
                      <w:marBottom w:val="0"/>
                      <w:divBdr>
                        <w:top w:val="none" w:sz="0" w:space="0" w:color="auto"/>
                        <w:left w:val="none" w:sz="0" w:space="0" w:color="auto"/>
                        <w:bottom w:val="none" w:sz="0" w:space="0" w:color="auto"/>
                        <w:right w:val="none" w:sz="0" w:space="0" w:color="auto"/>
                      </w:divBdr>
                    </w:div>
                  </w:divsChild>
                </w:div>
                <w:div w:id="1386877055">
                  <w:marLeft w:val="0"/>
                  <w:marRight w:val="0"/>
                  <w:marTop w:val="0"/>
                  <w:marBottom w:val="0"/>
                  <w:divBdr>
                    <w:top w:val="none" w:sz="0" w:space="0" w:color="auto"/>
                    <w:left w:val="none" w:sz="0" w:space="0" w:color="auto"/>
                    <w:bottom w:val="none" w:sz="0" w:space="0" w:color="auto"/>
                    <w:right w:val="none" w:sz="0" w:space="0" w:color="auto"/>
                  </w:divBdr>
                  <w:divsChild>
                    <w:div w:id="1245341121">
                      <w:marLeft w:val="0"/>
                      <w:marRight w:val="0"/>
                      <w:marTop w:val="0"/>
                      <w:marBottom w:val="0"/>
                      <w:divBdr>
                        <w:top w:val="none" w:sz="0" w:space="0" w:color="auto"/>
                        <w:left w:val="none" w:sz="0" w:space="0" w:color="auto"/>
                        <w:bottom w:val="none" w:sz="0" w:space="0" w:color="auto"/>
                        <w:right w:val="none" w:sz="0" w:space="0" w:color="auto"/>
                      </w:divBdr>
                    </w:div>
                  </w:divsChild>
                </w:div>
                <w:div w:id="1436025532">
                  <w:marLeft w:val="0"/>
                  <w:marRight w:val="0"/>
                  <w:marTop w:val="0"/>
                  <w:marBottom w:val="0"/>
                  <w:divBdr>
                    <w:top w:val="none" w:sz="0" w:space="0" w:color="auto"/>
                    <w:left w:val="none" w:sz="0" w:space="0" w:color="auto"/>
                    <w:bottom w:val="none" w:sz="0" w:space="0" w:color="auto"/>
                    <w:right w:val="none" w:sz="0" w:space="0" w:color="auto"/>
                  </w:divBdr>
                  <w:divsChild>
                    <w:div w:id="1009798715">
                      <w:marLeft w:val="0"/>
                      <w:marRight w:val="0"/>
                      <w:marTop w:val="0"/>
                      <w:marBottom w:val="0"/>
                      <w:divBdr>
                        <w:top w:val="none" w:sz="0" w:space="0" w:color="auto"/>
                        <w:left w:val="none" w:sz="0" w:space="0" w:color="auto"/>
                        <w:bottom w:val="none" w:sz="0" w:space="0" w:color="auto"/>
                        <w:right w:val="none" w:sz="0" w:space="0" w:color="auto"/>
                      </w:divBdr>
                    </w:div>
                  </w:divsChild>
                </w:div>
                <w:div w:id="1505123099">
                  <w:marLeft w:val="0"/>
                  <w:marRight w:val="0"/>
                  <w:marTop w:val="0"/>
                  <w:marBottom w:val="0"/>
                  <w:divBdr>
                    <w:top w:val="none" w:sz="0" w:space="0" w:color="auto"/>
                    <w:left w:val="none" w:sz="0" w:space="0" w:color="auto"/>
                    <w:bottom w:val="none" w:sz="0" w:space="0" w:color="auto"/>
                    <w:right w:val="none" w:sz="0" w:space="0" w:color="auto"/>
                  </w:divBdr>
                  <w:divsChild>
                    <w:div w:id="513807857">
                      <w:marLeft w:val="0"/>
                      <w:marRight w:val="0"/>
                      <w:marTop w:val="0"/>
                      <w:marBottom w:val="0"/>
                      <w:divBdr>
                        <w:top w:val="none" w:sz="0" w:space="0" w:color="auto"/>
                        <w:left w:val="none" w:sz="0" w:space="0" w:color="auto"/>
                        <w:bottom w:val="none" w:sz="0" w:space="0" w:color="auto"/>
                        <w:right w:val="none" w:sz="0" w:space="0" w:color="auto"/>
                      </w:divBdr>
                    </w:div>
                  </w:divsChild>
                </w:div>
                <w:div w:id="1607686750">
                  <w:marLeft w:val="0"/>
                  <w:marRight w:val="0"/>
                  <w:marTop w:val="0"/>
                  <w:marBottom w:val="0"/>
                  <w:divBdr>
                    <w:top w:val="none" w:sz="0" w:space="0" w:color="auto"/>
                    <w:left w:val="none" w:sz="0" w:space="0" w:color="auto"/>
                    <w:bottom w:val="none" w:sz="0" w:space="0" w:color="auto"/>
                    <w:right w:val="none" w:sz="0" w:space="0" w:color="auto"/>
                  </w:divBdr>
                  <w:divsChild>
                    <w:div w:id="186607055">
                      <w:marLeft w:val="0"/>
                      <w:marRight w:val="0"/>
                      <w:marTop w:val="0"/>
                      <w:marBottom w:val="0"/>
                      <w:divBdr>
                        <w:top w:val="none" w:sz="0" w:space="0" w:color="auto"/>
                        <w:left w:val="none" w:sz="0" w:space="0" w:color="auto"/>
                        <w:bottom w:val="none" w:sz="0" w:space="0" w:color="auto"/>
                        <w:right w:val="none" w:sz="0" w:space="0" w:color="auto"/>
                      </w:divBdr>
                    </w:div>
                  </w:divsChild>
                </w:div>
                <w:div w:id="1755711456">
                  <w:marLeft w:val="0"/>
                  <w:marRight w:val="0"/>
                  <w:marTop w:val="0"/>
                  <w:marBottom w:val="0"/>
                  <w:divBdr>
                    <w:top w:val="none" w:sz="0" w:space="0" w:color="auto"/>
                    <w:left w:val="none" w:sz="0" w:space="0" w:color="auto"/>
                    <w:bottom w:val="none" w:sz="0" w:space="0" w:color="auto"/>
                    <w:right w:val="none" w:sz="0" w:space="0" w:color="auto"/>
                  </w:divBdr>
                  <w:divsChild>
                    <w:div w:id="298388920">
                      <w:marLeft w:val="0"/>
                      <w:marRight w:val="0"/>
                      <w:marTop w:val="0"/>
                      <w:marBottom w:val="0"/>
                      <w:divBdr>
                        <w:top w:val="none" w:sz="0" w:space="0" w:color="auto"/>
                        <w:left w:val="none" w:sz="0" w:space="0" w:color="auto"/>
                        <w:bottom w:val="none" w:sz="0" w:space="0" w:color="auto"/>
                        <w:right w:val="none" w:sz="0" w:space="0" w:color="auto"/>
                      </w:divBdr>
                    </w:div>
                  </w:divsChild>
                </w:div>
                <w:div w:id="1799301655">
                  <w:marLeft w:val="0"/>
                  <w:marRight w:val="0"/>
                  <w:marTop w:val="0"/>
                  <w:marBottom w:val="0"/>
                  <w:divBdr>
                    <w:top w:val="none" w:sz="0" w:space="0" w:color="auto"/>
                    <w:left w:val="none" w:sz="0" w:space="0" w:color="auto"/>
                    <w:bottom w:val="none" w:sz="0" w:space="0" w:color="auto"/>
                    <w:right w:val="none" w:sz="0" w:space="0" w:color="auto"/>
                  </w:divBdr>
                  <w:divsChild>
                    <w:div w:id="1653605059">
                      <w:marLeft w:val="0"/>
                      <w:marRight w:val="0"/>
                      <w:marTop w:val="0"/>
                      <w:marBottom w:val="0"/>
                      <w:divBdr>
                        <w:top w:val="none" w:sz="0" w:space="0" w:color="auto"/>
                        <w:left w:val="none" w:sz="0" w:space="0" w:color="auto"/>
                        <w:bottom w:val="none" w:sz="0" w:space="0" w:color="auto"/>
                        <w:right w:val="none" w:sz="0" w:space="0" w:color="auto"/>
                      </w:divBdr>
                    </w:div>
                  </w:divsChild>
                </w:div>
                <w:div w:id="1835298984">
                  <w:marLeft w:val="0"/>
                  <w:marRight w:val="0"/>
                  <w:marTop w:val="0"/>
                  <w:marBottom w:val="0"/>
                  <w:divBdr>
                    <w:top w:val="none" w:sz="0" w:space="0" w:color="auto"/>
                    <w:left w:val="none" w:sz="0" w:space="0" w:color="auto"/>
                    <w:bottom w:val="none" w:sz="0" w:space="0" w:color="auto"/>
                    <w:right w:val="none" w:sz="0" w:space="0" w:color="auto"/>
                  </w:divBdr>
                  <w:divsChild>
                    <w:div w:id="11444928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793065067">
          <w:marLeft w:val="0"/>
          <w:marRight w:val="0"/>
          <w:marTop w:val="0"/>
          <w:marBottom w:val="0"/>
          <w:divBdr>
            <w:top w:val="none" w:sz="0" w:space="0" w:color="auto"/>
            <w:left w:val="none" w:sz="0" w:space="0" w:color="auto"/>
            <w:bottom w:val="none" w:sz="0" w:space="0" w:color="auto"/>
            <w:right w:val="none" w:sz="0" w:space="0" w:color="auto"/>
          </w:divBdr>
        </w:div>
        <w:div w:id="881132932">
          <w:marLeft w:val="0"/>
          <w:marRight w:val="0"/>
          <w:marTop w:val="0"/>
          <w:marBottom w:val="0"/>
          <w:divBdr>
            <w:top w:val="none" w:sz="0" w:space="0" w:color="auto"/>
            <w:left w:val="none" w:sz="0" w:space="0" w:color="auto"/>
            <w:bottom w:val="none" w:sz="0" w:space="0" w:color="auto"/>
            <w:right w:val="none" w:sz="0" w:space="0" w:color="auto"/>
          </w:divBdr>
        </w:div>
        <w:div w:id="889147922">
          <w:marLeft w:val="0"/>
          <w:marRight w:val="0"/>
          <w:marTop w:val="0"/>
          <w:marBottom w:val="0"/>
          <w:divBdr>
            <w:top w:val="none" w:sz="0" w:space="0" w:color="auto"/>
            <w:left w:val="none" w:sz="0" w:space="0" w:color="auto"/>
            <w:bottom w:val="none" w:sz="0" w:space="0" w:color="auto"/>
            <w:right w:val="none" w:sz="0" w:space="0" w:color="auto"/>
          </w:divBdr>
        </w:div>
        <w:div w:id="960572488">
          <w:marLeft w:val="0"/>
          <w:marRight w:val="0"/>
          <w:marTop w:val="0"/>
          <w:marBottom w:val="0"/>
          <w:divBdr>
            <w:top w:val="none" w:sz="0" w:space="0" w:color="auto"/>
            <w:left w:val="none" w:sz="0" w:space="0" w:color="auto"/>
            <w:bottom w:val="none" w:sz="0" w:space="0" w:color="auto"/>
            <w:right w:val="none" w:sz="0" w:space="0" w:color="auto"/>
          </w:divBdr>
        </w:div>
        <w:div w:id="986283316">
          <w:marLeft w:val="0"/>
          <w:marRight w:val="0"/>
          <w:marTop w:val="0"/>
          <w:marBottom w:val="0"/>
          <w:divBdr>
            <w:top w:val="none" w:sz="0" w:space="0" w:color="auto"/>
            <w:left w:val="none" w:sz="0" w:space="0" w:color="auto"/>
            <w:bottom w:val="none" w:sz="0" w:space="0" w:color="auto"/>
            <w:right w:val="none" w:sz="0" w:space="0" w:color="auto"/>
          </w:divBdr>
        </w:div>
        <w:div w:id="999385979">
          <w:marLeft w:val="0"/>
          <w:marRight w:val="0"/>
          <w:marTop w:val="0"/>
          <w:marBottom w:val="0"/>
          <w:divBdr>
            <w:top w:val="none" w:sz="0" w:space="0" w:color="auto"/>
            <w:left w:val="none" w:sz="0" w:space="0" w:color="auto"/>
            <w:bottom w:val="none" w:sz="0" w:space="0" w:color="auto"/>
            <w:right w:val="none" w:sz="0" w:space="0" w:color="auto"/>
          </w:divBdr>
        </w:div>
        <w:div w:id="1002051737">
          <w:marLeft w:val="0"/>
          <w:marRight w:val="0"/>
          <w:marTop w:val="0"/>
          <w:marBottom w:val="0"/>
          <w:divBdr>
            <w:top w:val="none" w:sz="0" w:space="0" w:color="auto"/>
            <w:left w:val="none" w:sz="0" w:space="0" w:color="auto"/>
            <w:bottom w:val="none" w:sz="0" w:space="0" w:color="auto"/>
            <w:right w:val="none" w:sz="0" w:space="0" w:color="auto"/>
          </w:divBdr>
        </w:div>
        <w:div w:id="1025136814">
          <w:marLeft w:val="0"/>
          <w:marRight w:val="0"/>
          <w:marTop w:val="0"/>
          <w:marBottom w:val="0"/>
          <w:divBdr>
            <w:top w:val="none" w:sz="0" w:space="0" w:color="auto"/>
            <w:left w:val="none" w:sz="0" w:space="0" w:color="auto"/>
            <w:bottom w:val="none" w:sz="0" w:space="0" w:color="auto"/>
            <w:right w:val="none" w:sz="0" w:space="0" w:color="auto"/>
          </w:divBdr>
        </w:div>
        <w:div w:id="1028720179">
          <w:marLeft w:val="0"/>
          <w:marRight w:val="0"/>
          <w:marTop w:val="0"/>
          <w:marBottom w:val="0"/>
          <w:divBdr>
            <w:top w:val="none" w:sz="0" w:space="0" w:color="auto"/>
            <w:left w:val="none" w:sz="0" w:space="0" w:color="auto"/>
            <w:bottom w:val="none" w:sz="0" w:space="0" w:color="auto"/>
            <w:right w:val="none" w:sz="0" w:space="0" w:color="auto"/>
          </w:divBdr>
          <w:divsChild>
            <w:div w:id="704864131">
              <w:marLeft w:val="-75"/>
              <w:marRight w:val="0"/>
              <w:marTop w:val="30"/>
              <w:marBottom w:val="30"/>
              <w:divBdr>
                <w:top w:val="none" w:sz="0" w:space="0" w:color="auto"/>
                <w:left w:val="none" w:sz="0" w:space="0" w:color="auto"/>
                <w:bottom w:val="none" w:sz="0" w:space="0" w:color="auto"/>
                <w:right w:val="none" w:sz="0" w:space="0" w:color="auto"/>
              </w:divBdr>
              <w:divsChild>
                <w:div w:id="819134">
                  <w:marLeft w:val="0"/>
                  <w:marRight w:val="0"/>
                  <w:marTop w:val="0"/>
                  <w:marBottom w:val="0"/>
                  <w:divBdr>
                    <w:top w:val="none" w:sz="0" w:space="0" w:color="auto"/>
                    <w:left w:val="none" w:sz="0" w:space="0" w:color="auto"/>
                    <w:bottom w:val="none" w:sz="0" w:space="0" w:color="auto"/>
                    <w:right w:val="none" w:sz="0" w:space="0" w:color="auto"/>
                  </w:divBdr>
                  <w:divsChild>
                    <w:div w:id="1479032573">
                      <w:marLeft w:val="0"/>
                      <w:marRight w:val="0"/>
                      <w:marTop w:val="0"/>
                      <w:marBottom w:val="0"/>
                      <w:divBdr>
                        <w:top w:val="none" w:sz="0" w:space="0" w:color="auto"/>
                        <w:left w:val="none" w:sz="0" w:space="0" w:color="auto"/>
                        <w:bottom w:val="none" w:sz="0" w:space="0" w:color="auto"/>
                        <w:right w:val="none" w:sz="0" w:space="0" w:color="auto"/>
                      </w:divBdr>
                    </w:div>
                  </w:divsChild>
                </w:div>
                <w:div w:id="10499899">
                  <w:marLeft w:val="0"/>
                  <w:marRight w:val="0"/>
                  <w:marTop w:val="0"/>
                  <w:marBottom w:val="0"/>
                  <w:divBdr>
                    <w:top w:val="none" w:sz="0" w:space="0" w:color="auto"/>
                    <w:left w:val="none" w:sz="0" w:space="0" w:color="auto"/>
                    <w:bottom w:val="none" w:sz="0" w:space="0" w:color="auto"/>
                    <w:right w:val="none" w:sz="0" w:space="0" w:color="auto"/>
                  </w:divBdr>
                  <w:divsChild>
                    <w:div w:id="971666593">
                      <w:marLeft w:val="0"/>
                      <w:marRight w:val="0"/>
                      <w:marTop w:val="0"/>
                      <w:marBottom w:val="0"/>
                      <w:divBdr>
                        <w:top w:val="none" w:sz="0" w:space="0" w:color="auto"/>
                        <w:left w:val="none" w:sz="0" w:space="0" w:color="auto"/>
                        <w:bottom w:val="none" w:sz="0" w:space="0" w:color="auto"/>
                        <w:right w:val="none" w:sz="0" w:space="0" w:color="auto"/>
                      </w:divBdr>
                    </w:div>
                  </w:divsChild>
                </w:div>
                <w:div w:id="72707450">
                  <w:marLeft w:val="0"/>
                  <w:marRight w:val="0"/>
                  <w:marTop w:val="0"/>
                  <w:marBottom w:val="0"/>
                  <w:divBdr>
                    <w:top w:val="none" w:sz="0" w:space="0" w:color="auto"/>
                    <w:left w:val="none" w:sz="0" w:space="0" w:color="auto"/>
                    <w:bottom w:val="none" w:sz="0" w:space="0" w:color="auto"/>
                    <w:right w:val="none" w:sz="0" w:space="0" w:color="auto"/>
                  </w:divBdr>
                  <w:divsChild>
                    <w:div w:id="1378168382">
                      <w:marLeft w:val="0"/>
                      <w:marRight w:val="0"/>
                      <w:marTop w:val="0"/>
                      <w:marBottom w:val="0"/>
                      <w:divBdr>
                        <w:top w:val="none" w:sz="0" w:space="0" w:color="auto"/>
                        <w:left w:val="none" w:sz="0" w:space="0" w:color="auto"/>
                        <w:bottom w:val="none" w:sz="0" w:space="0" w:color="auto"/>
                        <w:right w:val="none" w:sz="0" w:space="0" w:color="auto"/>
                      </w:divBdr>
                    </w:div>
                  </w:divsChild>
                </w:div>
                <w:div w:id="76363065">
                  <w:marLeft w:val="0"/>
                  <w:marRight w:val="0"/>
                  <w:marTop w:val="0"/>
                  <w:marBottom w:val="0"/>
                  <w:divBdr>
                    <w:top w:val="none" w:sz="0" w:space="0" w:color="auto"/>
                    <w:left w:val="none" w:sz="0" w:space="0" w:color="auto"/>
                    <w:bottom w:val="none" w:sz="0" w:space="0" w:color="auto"/>
                    <w:right w:val="none" w:sz="0" w:space="0" w:color="auto"/>
                  </w:divBdr>
                  <w:divsChild>
                    <w:div w:id="1779447518">
                      <w:marLeft w:val="0"/>
                      <w:marRight w:val="0"/>
                      <w:marTop w:val="0"/>
                      <w:marBottom w:val="0"/>
                      <w:divBdr>
                        <w:top w:val="none" w:sz="0" w:space="0" w:color="auto"/>
                        <w:left w:val="none" w:sz="0" w:space="0" w:color="auto"/>
                        <w:bottom w:val="none" w:sz="0" w:space="0" w:color="auto"/>
                        <w:right w:val="none" w:sz="0" w:space="0" w:color="auto"/>
                      </w:divBdr>
                    </w:div>
                  </w:divsChild>
                </w:div>
                <w:div w:id="77215567">
                  <w:marLeft w:val="0"/>
                  <w:marRight w:val="0"/>
                  <w:marTop w:val="0"/>
                  <w:marBottom w:val="0"/>
                  <w:divBdr>
                    <w:top w:val="none" w:sz="0" w:space="0" w:color="auto"/>
                    <w:left w:val="none" w:sz="0" w:space="0" w:color="auto"/>
                    <w:bottom w:val="none" w:sz="0" w:space="0" w:color="auto"/>
                    <w:right w:val="none" w:sz="0" w:space="0" w:color="auto"/>
                  </w:divBdr>
                  <w:divsChild>
                    <w:div w:id="1529490338">
                      <w:marLeft w:val="0"/>
                      <w:marRight w:val="0"/>
                      <w:marTop w:val="0"/>
                      <w:marBottom w:val="0"/>
                      <w:divBdr>
                        <w:top w:val="none" w:sz="0" w:space="0" w:color="auto"/>
                        <w:left w:val="none" w:sz="0" w:space="0" w:color="auto"/>
                        <w:bottom w:val="none" w:sz="0" w:space="0" w:color="auto"/>
                        <w:right w:val="none" w:sz="0" w:space="0" w:color="auto"/>
                      </w:divBdr>
                    </w:div>
                  </w:divsChild>
                </w:div>
                <w:div w:id="109588363">
                  <w:marLeft w:val="0"/>
                  <w:marRight w:val="0"/>
                  <w:marTop w:val="0"/>
                  <w:marBottom w:val="0"/>
                  <w:divBdr>
                    <w:top w:val="none" w:sz="0" w:space="0" w:color="auto"/>
                    <w:left w:val="none" w:sz="0" w:space="0" w:color="auto"/>
                    <w:bottom w:val="none" w:sz="0" w:space="0" w:color="auto"/>
                    <w:right w:val="none" w:sz="0" w:space="0" w:color="auto"/>
                  </w:divBdr>
                  <w:divsChild>
                    <w:div w:id="1148669727">
                      <w:marLeft w:val="0"/>
                      <w:marRight w:val="0"/>
                      <w:marTop w:val="0"/>
                      <w:marBottom w:val="0"/>
                      <w:divBdr>
                        <w:top w:val="none" w:sz="0" w:space="0" w:color="auto"/>
                        <w:left w:val="none" w:sz="0" w:space="0" w:color="auto"/>
                        <w:bottom w:val="none" w:sz="0" w:space="0" w:color="auto"/>
                        <w:right w:val="none" w:sz="0" w:space="0" w:color="auto"/>
                      </w:divBdr>
                    </w:div>
                  </w:divsChild>
                </w:div>
                <w:div w:id="248538851">
                  <w:marLeft w:val="0"/>
                  <w:marRight w:val="0"/>
                  <w:marTop w:val="0"/>
                  <w:marBottom w:val="0"/>
                  <w:divBdr>
                    <w:top w:val="none" w:sz="0" w:space="0" w:color="auto"/>
                    <w:left w:val="none" w:sz="0" w:space="0" w:color="auto"/>
                    <w:bottom w:val="none" w:sz="0" w:space="0" w:color="auto"/>
                    <w:right w:val="none" w:sz="0" w:space="0" w:color="auto"/>
                  </w:divBdr>
                  <w:divsChild>
                    <w:div w:id="1921325775">
                      <w:marLeft w:val="0"/>
                      <w:marRight w:val="0"/>
                      <w:marTop w:val="0"/>
                      <w:marBottom w:val="0"/>
                      <w:divBdr>
                        <w:top w:val="none" w:sz="0" w:space="0" w:color="auto"/>
                        <w:left w:val="none" w:sz="0" w:space="0" w:color="auto"/>
                        <w:bottom w:val="none" w:sz="0" w:space="0" w:color="auto"/>
                        <w:right w:val="none" w:sz="0" w:space="0" w:color="auto"/>
                      </w:divBdr>
                    </w:div>
                  </w:divsChild>
                </w:div>
                <w:div w:id="281763964">
                  <w:marLeft w:val="0"/>
                  <w:marRight w:val="0"/>
                  <w:marTop w:val="0"/>
                  <w:marBottom w:val="0"/>
                  <w:divBdr>
                    <w:top w:val="none" w:sz="0" w:space="0" w:color="auto"/>
                    <w:left w:val="none" w:sz="0" w:space="0" w:color="auto"/>
                    <w:bottom w:val="none" w:sz="0" w:space="0" w:color="auto"/>
                    <w:right w:val="none" w:sz="0" w:space="0" w:color="auto"/>
                  </w:divBdr>
                  <w:divsChild>
                    <w:div w:id="1531727621">
                      <w:marLeft w:val="0"/>
                      <w:marRight w:val="0"/>
                      <w:marTop w:val="0"/>
                      <w:marBottom w:val="0"/>
                      <w:divBdr>
                        <w:top w:val="none" w:sz="0" w:space="0" w:color="auto"/>
                        <w:left w:val="none" w:sz="0" w:space="0" w:color="auto"/>
                        <w:bottom w:val="none" w:sz="0" w:space="0" w:color="auto"/>
                        <w:right w:val="none" w:sz="0" w:space="0" w:color="auto"/>
                      </w:divBdr>
                    </w:div>
                  </w:divsChild>
                </w:div>
                <w:div w:id="295767950">
                  <w:marLeft w:val="0"/>
                  <w:marRight w:val="0"/>
                  <w:marTop w:val="0"/>
                  <w:marBottom w:val="0"/>
                  <w:divBdr>
                    <w:top w:val="none" w:sz="0" w:space="0" w:color="auto"/>
                    <w:left w:val="none" w:sz="0" w:space="0" w:color="auto"/>
                    <w:bottom w:val="none" w:sz="0" w:space="0" w:color="auto"/>
                    <w:right w:val="none" w:sz="0" w:space="0" w:color="auto"/>
                  </w:divBdr>
                  <w:divsChild>
                    <w:div w:id="780685845">
                      <w:marLeft w:val="0"/>
                      <w:marRight w:val="0"/>
                      <w:marTop w:val="0"/>
                      <w:marBottom w:val="0"/>
                      <w:divBdr>
                        <w:top w:val="none" w:sz="0" w:space="0" w:color="auto"/>
                        <w:left w:val="none" w:sz="0" w:space="0" w:color="auto"/>
                        <w:bottom w:val="none" w:sz="0" w:space="0" w:color="auto"/>
                        <w:right w:val="none" w:sz="0" w:space="0" w:color="auto"/>
                      </w:divBdr>
                    </w:div>
                  </w:divsChild>
                </w:div>
                <w:div w:id="318769866">
                  <w:marLeft w:val="0"/>
                  <w:marRight w:val="0"/>
                  <w:marTop w:val="0"/>
                  <w:marBottom w:val="0"/>
                  <w:divBdr>
                    <w:top w:val="none" w:sz="0" w:space="0" w:color="auto"/>
                    <w:left w:val="none" w:sz="0" w:space="0" w:color="auto"/>
                    <w:bottom w:val="none" w:sz="0" w:space="0" w:color="auto"/>
                    <w:right w:val="none" w:sz="0" w:space="0" w:color="auto"/>
                  </w:divBdr>
                  <w:divsChild>
                    <w:div w:id="847447561">
                      <w:marLeft w:val="0"/>
                      <w:marRight w:val="0"/>
                      <w:marTop w:val="0"/>
                      <w:marBottom w:val="0"/>
                      <w:divBdr>
                        <w:top w:val="none" w:sz="0" w:space="0" w:color="auto"/>
                        <w:left w:val="none" w:sz="0" w:space="0" w:color="auto"/>
                        <w:bottom w:val="none" w:sz="0" w:space="0" w:color="auto"/>
                        <w:right w:val="none" w:sz="0" w:space="0" w:color="auto"/>
                      </w:divBdr>
                    </w:div>
                  </w:divsChild>
                </w:div>
                <w:div w:id="325860824">
                  <w:marLeft w:val="0"/>
                  <w:marRight w:val="0"/>
                  <w:marTop w:val="0"/>
                  <w:marBottom w:val="0"/>
                  <w:divBdr>
                    <w:top w:val="none" w:sz="0" w:space="0" w:color="auto"/>
                    <w:left w:val="none" w:sz="0" w:space="0" w:color="auto"/>
                    <w:bottom w:val="none" w:sz="0" w:space="0" w:color="auto"/>
                    <w:right w:val="none" w:sz="0" w:space="0" w:color="auto"/>
                  </w:divBdr>
                  <w:divsChild>
                    <w:div w:id="1414811567">
                      <w:marLeft w:val="0"/>
                      <w:marRight w:val="0"/>
                      <w:marTop w:val="0"/>
                      <w:marBottom w:val="0"/>
                      <w:divBdr>
                        <w:top w:val="none" w:sz="0" w:space="0" w:color="auto"/>
                        <w:left w:val="none" w:sz="0" w:space="0" w:color="auto"/>
                        <w:bottom w:val="none" w:sz="0" w:space="0" w:color="auto"/>
                        <w:right w:val="none" w:sz="0" w:space="0" w:color="auto"/>
                      </w:divBdr>
                    </w:div>
                  </w:divsChild>
                </w:div>
                <w:div w:id="375005700">
                  <w:marLeft w:val="0"/>
                  <w:marRight w:val="0"/>
                  <w:marTop w:val="0"/>
                  <w:marBottom w:val="0"/>
                  <w:divBdr>
                    <w:top w:val="none" w:sz="0" w:space="0" w:color="auto"/>
                    <w:left w:val="none" w:sz="0" w:space="0" w:color="auto"/>
                    <w:bottom w:val="none" w:sz="0" w:space="0" w:color="auto"/>
                    <w:right w:val="none" w:sz="0" w:space="0" w:color="auto"/>
                  </w:divBdr>
                  <w:divsChild>
                    <w:div w:id="70734567">
                      <w:marLeft w:val="0"/>
                      <w:marRight w:val="0"/>
                      <w:marTop w:val="0"/>
                      <w:marBottom w:val="0"/>
                      <w:divBdr>
                        <w:top w:val="none" w:sz="0" w:space="0" w:color="auto"/>
                        <w:left w:val="none" w:sz="0" w:space="0" w:color="auto"/>
                        <w:bottom w:val="none" w:sz="0" w:space="0" w:color="auto"/>
                        <w:right w:val="none" w:sz="0" w:space="0" w:color="auto"/>
                      </w:divBdr>
                    </w:div>
                  </w:divsChild>
                </w:div>
                <w:div w:id="571549277">
                  <w:marLeft w:val="0"/>
                  <w:marRight w:val="0"/>
                  <w:marTop w:val="0"/>
                  <w:marBottom w:val="0"/>
                  <w:divBdr>
                    <w:top w:val="none" w:sz="0" w:space="0" w:color="auto"/>
                    <w:left w:val="none" w:sz="0" w:space="0" w:color="auto"/>
                    <w:bottom w:val="none" w:sz="0" w:space="0" w:color="auto"/>
                    <w:right w:val="none" w:sz="0" w:space="0" w:color="auto"/>
                  </w:divBdr>
                  <w:divsChild>
                    <w:div w:id="1761485153">
                      <w:marLeft w:val="0"/>
                      <w:marRight w:val="0"/>
                      <w:marTop w:val="0"/>
                      <w:marBottom w:val="0"/>
                      <w:divBdr>
                        <w:top w:val="none" w:sz="0" w:space="0" w:color="auto"/>
                        <w:left w:val="none" w:sz="0" w:space="0" w:color="auto"/>
                        <w:bottom w:val="none" w:sz="0" w:space="0" w:color="auto"/>
                        <w:right w:val="none" w:sz="0" w:space="0" w:color="auto"/>
                      </w:divBdr>
                    </w:div>
                  </w:divsChild>
                </w:div>
                <w:div w:id="618217504">
                  <w:marLeft w:val="0"/>
                  <w:marRight w:val="0"/>
                  <w:marTop w:val="0"/>
                  <w:marBottom w:val="0"/>
                  <w:divBdr>
                    <w:top w:val="none" w:sz="0" w:space="0" w:color="auto"/>
                    <w:left w:val="none" w:sz="0" w:space="0" w:color="auto"/>
                    <w:bottom w:val="none" w:sz="0" w:space="0" w:color="auto"/>
                    <w:right w:val="none" w:sz="0" w:space="0" w:color="auto"/>
                  </w:divBdr>
                  <w:divsChild>
                    <w:div w:id="1317108362">
                      <w:marLeft w:val="0"/>
                      <w:marRight w:val="0"/>
                      <w:marTop w:val="0"/>
                      <w:marBottom w:val="0"/>
                      <w:divBdr>
                        <w:top w:val="none" w:sz="0" w:space="0" w:color="auto"/>
                        <w:left w:val="none" w:sz="0" w:space="0" w:color="auto"/>
                        <w:bottom w:val="none" w:sz="0" w:space="0" w:color="auto"/>
                        <w:right w:val="none" w:sz="0" w:space="0" w:color="auto"/>
                      </w:divBdr>
                    </w:div>
                  </w:divsChild>
                </w:div>
                <w:div w:id="704209973">
                  <w:marLeft w:val="0"/>
                  <w:marRight w:val="0"/>
                  <w:marTop w:val="0"/>
                  <w:marBottom w:val="0"/>
                  <w:divBdr>
                    <w:top w:val="none" w:sz="0" w:space="0" w:color="auto"/>
                    <w:left w:val="none" w:sz="0" w:space="0" w:color="auto"/>
                    <w:bottom w:val="none" w:sz="0" w:space="0" w:color="auto"/>
                    <w:right w:val="none" w:sz="0" w:space="0" w:color="auto"/>
                  </w:divBdr>
                  <w:divsChild>
                    <w:div w:id="1327320434">
                      <w:marLeft w:val="0"/>
                      <w:marRight w:val="0"/>
                      <w:marTop w:val="0"/>
                      <w:marBottom w:val="0"/>
                      <w:divBdr>
                        <w:top w:val="none" w:sz="0" w:space="0" w:color="auto"/>
                        <w:left w:val="none" w:sz="0" w:space="0" w:color="auto"/>
                        <w:bottom w:val="none" w:sz="0" w:space="0" w:color="auto"/>
                        <w:right w:val="none" w:sz="0" w:space="0" w:color="auto"/>
                      </w:divBdr>
                    </w:div>
                  </w:divsChild>
                </w:div>
                <w:div w:id="792863696">
                  <w:marLeft w:val="0"/>
                  <w:marRight w:val="0"/>
                  <w:marTop w:val="0"/>
                  <w:marBottom w:val="0"/>
                  <w:divBdr>
                    <w:top w:val="none" w:sz="0" w:space="0" w:color="auto"/>
                    <w:left w:val="none" w:sz="0" w:space="0" w:color="auto"/>
                    <w:bottom w:val="none" w:sz="0" w:space="0" w:color="auto"/>
                    <w:right w:val="none" w:sz="0" w:space="0" w:color="auto"/>
                  </w:divBdr>
                  <w:divsChild>
                    <w:div w:id="1315641710">
                      <w:marLeft w:val="0"/>
                      <w:marRight w:val="0"/>
                      <w:marTop w:val="0"/>
                      <w:marBottom w:val="0"/>
                      <w:divBdr>
                        <w:top w:val="none" w:sz="0" w:space="0" w:color="auto"/>
                        <w:left w:val="none" w:sz="0" w:space="0" w:color="auto"/>
                        <w:bottom w:val="none" w:sz="0" w:space="0" w:color="auto"/>
                        <w:right w:val="none" w:sz="0" w:space="0" w:color="auto"/>
                      </w:divBdr>
                    </w:div>
                  </w:divsChild>
                </w:div>
                <w:div w:id="885532316">
                  <w:marLeft w:val="0"/>
                  <w:marRight w:val="0"/>
                  <w:marTop w:val="0"/>
                  <w:marBottom w:val="0"/>
                  <w:divBdr>
                    <w:top w:val="none" w:sz="0" w:space="0" w:color="auto"/>
                    <w:left w:val="none" w:sz="0" w:space="0" w:color="auto"/>
                    <w:bottom w:val="none" w:sz="0" w:space="0" w:color="auto"/>
                    <w:right w:val="none" w:sz="0" w:space="0" w:color="auto"/>
                  </w:divBdr>
                  <w:divsChild>
                    <w:div w:id="273636313">
                      <w:marLeft w:val="0"/>
                      <w:marRight w:val="0"/>
                      <w:marTop w:val="0"/>
                      <w:marBottom w:val="0"/>
                      <w:divBdr>
                        <w:top w:val="none" w:sz="0" w:space="0" w:color="auto"/>
                        <w:left w:val="none" w:sz="0" w:space="0" w:color="auto"/>
                        <w:bottom w:val="none" w:sz="0" w:space="0" w:color="auto"/>
                        <w:right w:val="none" w:sz="0" w:space="0" w:color="auto"/>
                      </w:divBdr>
                    </w:div>
                  </w:divsChild>
                </w:div>
                <w:div w:id="973826537">
                  <w:marLeft w:val="0"/>
                  <w:marRight w:val="0"/>
                  <w:marTop w:val="0"/>
                  <w:marBottom w:val="0"/>
                  <w:divBdr>
                    <w:top w:val="none" w:sz="0" w:space="0" w:color="auto"/>
                    <w:left w:val="none" w:sz="0" w:space="0" w:color="auto"/>
                    <w:bottom w:val="none" w:sz="0" w:space="0" w:color="auto"/>
                    <w:right w:val="none" w:sz="0" w:space="0" w:color="auto"/>
                  </w:divBdr>
                  <w:divsChild>
                    <w:div w:id="36056425">
                      <w:marLeft w:val="0"/>
                      <w:marRight w:val="0"/>
                      <w:marTop w:val="0"/>
                      <w:marBottom w:val="0"/>
                      <w:divBdr>
                        <w:top w:val="none" w:sz="0" w:space="0" w:color="auto"/>
                        <w:left w:val="none" w:sz="0" w:space="0" w:color="auto"/>
                        <w:bottom w:val="none" w:sz="0" w:space="0" w:color="auto"/>
                        <w:right w:val="none" w:sz="0" w:space="0" w:color="auto"/>
                      </w:divBdr>
                    </w:div>
                  </w:divsChild>
                </w:div>
                <w:div w:id="996764858">
                  <w:marLeft w:val="0"/>
                  <w:marRight w:val="0"/>
                  <w:marTop w:val="0"/>
                  <w:marBottom w:val="0"/>
                  <w:divBdr>
                    <w:top w:val="none" w:sz="0" w:space="0" w:color="auto"/>
                    <w:left w:val="none" w:sz="0" w:space="0" w:color="auto"/>
                    <w:bottom w:val="none" w:sz="0" w:space="0" w:color="auto"/>
                    <w:right w:val="none" w:sz="0" w:space="0" w:color="auto"/>
                  </w:divBdr>
                </w:div>
                <w:div w:id="1018963893">
                  <w:marLeft w:val="0"/>
                  <w:marRight w:val="0"/>
                  <w:marTop w:val="0"/>
                  <w:marBottom w:val="0"/>
                  <w:divBdr>
                    <w:top w:val="none" w:sz="0" w:space="0" w:color="auto"/>
                    <w:left w:val="none" w:sz="0" w:space="0" w:color="auto"/>
                    <w:bottom w:val="none" w:sz="0" w:space="0" w:color="auto"/>
                    <w:right w:val="none" w:sz="0" w:space="0" w:color="auto"/>
                  </w:divBdr>
                  <w:divsChild>
                    <w:div w:id="857743080">
                      <w:marLeft w:val="0"/>
                      <w:marRight w:val="0"/>
                      <w:marTop w:val="0"/>
                      <w:marBottom w:val="0"/>
                      <w:divBdr>
                        <w:top w:val="none" w:sz="0" w:space="0" w:color="auto"/>
                        <w:left w:val="none" w:sz="0" w:space="0" w:color="auto"/>
                        <w:bottom w:val="none" w:sz="0" w:space="0" w:color="auto"/>
                        <w:right w:val="none" w:sz="0" w:space="0" w:color="auto"/>
                      </w:divBdr>
                    </w:div>
                  </w:divsChild>
                </w:div>
                <w:div w:id="1023173178">
                  <w:marLeft w:val="0"/>
                  <w:marRight w:val="0"/>
                  <w:marTop w:val="0"/>
                  <w:marBottom w:val="0"/>
                  <w:divBdr>
                    <w:top w:val="none" w:sz="0" w:space="0" w:color="auto"/>
                    <w:left w:val="none" w:sz="0" w:space="0" w:color="auto"/>
                    <w:bottom w:val="none" w:sz="0" w:space="0" w:color="auto"/>
                    <w:right w:val="none" w:sz="0" w:space="0" w:color="auto"/>
                  </w:divBdr>
                  <w:divsChild>
                    <w:div w:id="724792753">
                      <w:marLeft w:val="0"/>
                      <w:marRight w:val="0"/>
                      <w:marTop w:val="0"/>
                      <w:marBottom w:val="0"/>
                      <w:divBdr>
                        <w:top w:val="none" w:sz="0" w:space="0" w:color="auto"/>
                        <w:left w:val="none" w:sz="0" w:space="0" w:color="auto"/>
                        <w:bottom w:val="none" w:sz="0" w:space="0" w:color="auto"/>
                        <w:right w:val="none" w:sz="0" w:space="0" w:color="auto"/>
                      </w:divBdr>
                    </w:div>
                  </w:divsChild>
                </w:div>
                <w:div w:id="1044675913">
                  <w:marLeft w:val="0"/>
                  <w:marRight w:val="0"/>
                  <w:marTop w:val="0"/>
                  <w:marBottom w:val="0"/>
                  <w:divBdr>
                    <w:top w:val="none" w:sz="0" w:space="0" w:color="auto"/>
                    <w:left w:val="none" w:sz="0" w:space="0" w:color="auto"/>
                    <w:bottom w:val="none" w:sz="0" w:space="0" w:color="auto"/>
                    <w:right w:val="none" w:sz="0" w:space="0" w:color="auto"/>
                  </w:divBdr>
                  <w:divsChild>
                    <w:div w:id="758060829">
                      <w:marLeft w:val="0"/>
                      <w:marRight w:val="0"/>
                      <w:marTop w:val="0"/>
                      <w:marBottom w:val="0"/>
                      <w:divBdr>
                        <w:top w:val="none" w:sz="0" w:space="0" w:color="auto"/>
                        <w:left w:val="none" w:sz="0" w:space="0" w:color="auto"/>
                        <w:bottom w:val="none" w:sz="0" w:space="0" w:color="auto"/>
                        <w:right w:val="none" w:sz="0" w:space="0" w:color="auto"/>
                      </w:divBdr>
                    </w:div>
                  </w:divsChild>
                </w:div>
                <w:div w:id="1060206219">
                  <w:marLeft w:val="0"/>
                  <w:marRight w:val="0"/>
                  <w:marTop w:val="0"/>
                  <w:marBottom w:val="0"/>
                  <w:divBdr>
                    <w:top w:val="none" w:sz="0" w:space="0" w:color="auto"/>
                    <w:left w:val="none" w:sz="0" w:space="0" w:color="auto"/>
                    <w:bottom w:val="none" w:sz="0" w:space="0" w:color="auto"/>
                    <w:right w:val="none" w:sz="0" w:space="0" w:color="auto"/>
                  </w:divBdr>
                  <w:divsChild>
                    <w:div w:id="1999992768">
                      <w:marLeft w:val="0"/>
                      <w:marRight w:val="0"/>
                      <w:marTop w:val="0"/>
                      <w:marBottom w:val="0"/>
                      <w:divBdr>
                        <w:top w:val="none" w:sz="0" w:space="0" w:color="auto"/>
                        <w:left w:val="none" w:sz="0" w:space="0" w:color="auto"/>
                        <w:bottom w:val="none" w:sz="0" w:space="0" w:color="auto"/>
                        <w:right w:val="none" w:sz="0" w:space="0" w:color="auto"/>
                      </w:divBdr>
                    </w:div>
                  </w:divsChild>
                </w:div>
                <w:div w:id="1063024451">
                  <w:marLeft w:val="0"/>
                  <w:marRight w:val="0"/>
                  <w:marTop w:val="0"/>
                  <w:marBottom w:val="0"/>
                  <w:divBdr>
                    <w:top w:val="none" w:sz="0" w:space="0" w:color="auto"/>
                    <w:left w:val="none" w:sz="0" w:space="0" w:color="auto"/>
                    <w:bottom w:val="none" w:sz="0" w:space="0" w:color="auto"/>
                    <w:right w:val="none" w:sz="0" w:space="0" w:color="auto"/>
                  </w:divBdr>
                  <w:divsChild>
                    <w:div w:id="1187980682">
                      <w:marLeft w:val="0"/>
                      <w:marRight w:val="0"/>
                      <w:marTop w:val="0"/>
                      <w:marBottom w:val="0"/>
                      <w:divBdr>
                        <w:top w:val="none" w:sz="0" w:space="0" w:color="auto"/>
                        <w:left w:val="none" w:sz="0" w:space="0" w:color="auto"/>
                        <w:bottom w:val="none" w:sz="0" w:space="0" w:color="auto"/>
                        <w:right w:val="none" w:sz="0" w:space="0" w:color="auto"/>
                      </w:divBdr>
                    </w:div>
                  </w:divsChild>
                </w:div>
                <w:div w:id="1117406044">
                  <w:marLeft w:val="0"/>
                  <w:marRight w:val="0"/>
                  <w:marTop w:val="0"/>
                  <w:marBottom w:val="0"/>
                  <w:divBdr>
                    <w:top w:val="none" w:sz="0" w:space="0" w:color="auto"/>
                    <w:left w:val="none" w:sz="0" w:space="0" w:color="auto"/>
                    <w:bottom w:val="none" w:sz="0" w:space="0" w:color="auto"/>
                    <w:right w:val="none" w:sz="0" w:space="0" w:color="auto"/>
                  </w:divBdr>
                  <w:divsChild>
                    <w:div w:id="456991818">
                      <w:marLeft w:val="0"/>
                      <w:marRight w:val="0"/>
                      <w:marTop w:val="0"/>
                      <w:marBottom w:val="0"/>
                      <w:divBdr>
                        <w:top w:val="none" w:sz="0" w:space="0" w:color="auto"/>
                        <w:left w:val="none" w:sz="0" w:space="0" w:color="auto"/>
                        <w:bottom w:val="none" w:sz="0" w:space="0" w:color="auto"/>
                        <w:right w:val="none" w:sz="0" w:space="0" w:color="auto"/>
                      </w:divBdr>
                    </w:div>
                  </w:divsChild>
                </w:div>
                <w:div w:id="1136796623">
                  <w:marLeft w:val="0"/>
                  <w:marRight w:val="0"/>
                  <w:marTop w:val="0"/>
                  <w:marBottom w:val="0"/>
                  <w:divBdr>
                    <w:top w:val="none" w:sz="0" w:space="0" w:color="auto"/>
                    <w:left w:val="none" w:sz="0" w:space="0" w:color="auto"/>
                    <w:bottom w:val="none" w:sz="0" w:space="0" w:color="auto"/>
                    <w:right w:val="none" w:sz="0" w:space="0" w:color="auto"/>
                  </w:divBdr>
                  <w:divsChild>
                    <w:div w:id="637422102">
                      <w:marLeft w:val="0"/>
                      <w:marRight w:val="0"/>
                      <w:marTop w:val="0"/>
                      <w:marBottom w:val="0"/>
                      <w:divBdr>
                        <w:top w:val="none" w:sz="0" w:space="0" w:color="auto"/>
                        <w:left w:val="none" w:sz="0" w:space="0" w:color="auto"/>
                        <w:bottom w:val="none" w:sz="0" w:space="0" w:color="auto"/>
                        <w:right w:val="none" w:sz="0" w:space="0" w:color="auto"/>
                      </w:divBdr>
                    </w:div>
                  </w:divsChild>
                </w:div>
                <w:div w:id="1156991331">
                  <w:marLeft w:val="0"/>
                  <w:marRight w:val="0"/>
                  <w:marTop w:val="0"/>
                  <w:marBottom w:val="0"/>
                  <w:divBdr>
                    <w:top w:val="none" w:sz="0" w:space="0" w:color="auto"/>
                    <w:left w:val="none" w:sz="0" w:space="0" w:color="auto"/>
                    <w:bottom w:val="none" w:sz="0" w:space="0" w:color="auto"/>
                    <w:right w:val="none" w:sz="0" w:space="0" w:color="auto"/>
                  </w:divBdr>
                  <w:divsChild>
                    <w:div w:id="1176652423">
                      <w:marLeft w:val="0"/>
                      <w:marRight w:val="0"/>
                      <w:marTop w:val="0"/>
                      <w:marBottom w:val="0"/>
                      <w:divBdr>
                        <w:top w:val="none" w:sz="0" w:space="0" w:color="auto"/>
                        <w:left w:val="none" w:sz="0" w:space="0" w:color="auto"/>
                        <w:bottom w:val="none" w:sz="0" w:space="0" w:color="auto"/>
                        <w:right w:val="none" w:sz="0" w:space="0" w:color="auto"/>
                      </w:divBdr>
                    </w:div>
                  </w:divsChild>
                </w:div>
                <w:div w:id="1185510752">
                  <w:marLeft w:val="0"/>
                  <w:marRight w:val="0"/>
                  <w:marTop w:val="0"/>
                  <w:marBottom w:val="0"/>
                  <w:divBdr>
                    <w:top w:val="none" w:sz="0" w:space="0" w:color="auto"/>
                    <w:left w:val="none" w:sz="0" w:space="0" w:color="auto"/>
                    <w:bottom w:val="none" w:sz="0" w:space="0" w:color="auto"/>
                    <w:right w:val="none" w:sz="0" w:space="0" w:color="auto"/>
                  </w:divBdr>
                  <w:divsChild>
                    <w:div w:id="639727399">
                      <w:marLeft w:val="0"/>
                      <w:marRight w:val="0"/>
                      <w:marTop w:val="0"/>
                      <w:marBottom w:val="0"/>
                      <w:divBdr>
                        <w:top w:val="none" w:sz="0" w:space="0" w:color="auto"/>
                        <w:left w:val="none" w:sz="0" w:space="0" w:color="auto"/>
                        <w:bottom w:val="none" w:sz="0" w:space="0" w:color="auto"/>
                        <w:right w:val="none" w:sz="0" w:space="0" w:color="auto"/>
                      </w:divBdr>
                    </w:div>
                  </w:divsChild>
                </w:div>
                <w:div w:id="1204899631">
                  <w:marLeft w:val="0"/>
                  <w:marRight w:val="0"/>
                  <w:marTop w:val="0"/>
                  <w:marBottom w:val="0"/>
                  <w:divBdr>
                    <w:top w:val="none" w:sz="0" w:space="0" w:color="auto"/>
                    <w:left w:val="none" w:sz="0" w:space="0" w:color="auto"/>
                    <w:bottom w:val="none" w:sz="0" w:space="0" w:color="auto"/>
                    <w:right w:val="none" w:sz="0" w:space="0" w:color="auto"/>
                  </w:divBdr>
                  <w:divsChild>
                    <w:div w:id="7602935">
                      <w:marLeft w:val="0"/>
                      <w:marRight w:val="0"/>
                      <w:marTop w:val="0"/>
                      <w:marBottom w:val="0"/>
                      <w:divBdr>
                        <w:top w:val="none" w:sz="0" w:space="0" w:color="auto"/>
                        <w:left w:val="none" w:sz="0" w:space="0" w:color="auto"/>
                        <w:bottom w:val="none" w:sz="0" w:space="0" w:color="auto"/>
                        <w:right w:val="none" w:sz="0" w:space="0" w:color="auto"/>
                      </w:divBdr>
                    </w:div>
                  </w:divsChild>
                </w:div>
                <w:div w:id="1215652373">
                  <w:marLeft w:val="0"/>
                  <w:marRight w:val="0"/>
                  <w:marTop w:val="0"/>
                  <w:marBottom w:val="0"/>
                  <w:divBdr>
                    <w:top w:val="none" w:sz="0" w:space="0" w:color="auto"/>
                    <w:left w:val="none" w:sz="0" w:space="0" w:color="auto"/>
                    <w:bottom w:val="none" w:sz="0" w:space="0" w:color="auto"/>
                    <w:right w:val="none" w:sz="0" w:space="0" w:color="auto"/>
                  </w:divBdr>
                  <w:divsChild>
                    <w:div w:id="158081739">
                      <w:marLeft w:val="0"/>
                      <w:marRight w:val="0"/>
                      <w:marTop w:val="0"/>
                      <w:marBottom w:val="0"/>
                      <w:divBdr>
                        <w:top w:val="none" w:sz="0" w:space="0" w:color="auto"/>
                        <w:left w:val="none" w:sz="0" w:space="0" w:color="auto"/>
                        <w:bottom w:val="none" w:sz="0" w:space="0" w:color="auto"/>
                        <w:right w:val="none" w:sz="0" w:space="0" w:color="auto"/>
                      </w:divBdr>
                    </w:div>
                  </w:divsChild>
                </w:div>
                <w:div w:id="1305508876">
                  <w:marLeft w:val="0"/>
                  <w:marRight w:val="0"/>
                  <w:marTop w:val="0"/>
                  <w:marBottom w:val="0"/>
                  <w:divBdr>
                    <w:top w:val="none" w:sz="0" w:space="0" w:color="auto"/>
                    <w:left w:val="none" w:sz="0" w:space="0" w:color="auto"/>
                    <w:bottom w:val="none" w:sz="0" w:space="0" w:color="auto"/>
                    <w:right w:val="none" w:sz="0" w:space="0" w:color="auto"/>
                  </w:divBdr>
                </w:div>
                <w:div w:id="1388333628">
                  <w:marLeft w:val="0"/>
                  <w:marRight w:val="0"/>
                  <w:marTop w:val="0"/>
                  <w:marBottom w:val="0"/>
                  <w:divBdr>
                    <w:top w:val="none" w:sz="0" w:space="0" w:color="auto"/>
                    <w:left w:val="none" w:sz="0" w:space="0" w:color="auto"/>
                    <w:bottom w:val="none" w:sz="0" w:space="0" w:color="auto"/>
                    <w:right w:val="none" w:sz="0" w:space="0" w:color="auto"/>
                  </w:divBdr>
                  <w:divsChild>
                    <w:div w:id="1558664140">
                      <w:marLeft w:val="0"/>
                      <w:marRight w:val="0"/>
                      <w:marTop w:val="0"/>
                      <w:marBottom w:val="0"/>
                      <w:divBdr>
                        <w:top w:val="none" w:sz="0" w:space="0" w:color="auto"/>
                        <w:left w:val="none" w:sz="0" w:space="0" w:color="auto"/>
                        <w:bottom w:val="none" w:sz="0" w:space="0" w:color="auto"/>
                        <w:right w:val="none" w:sz="0" w:space="0" w:color="auto"/>
                      </w:divBdr>
                    </w:div>
                  </w:divsChild>
                </w:div>
                <w:div w:id="1477453969">
                  <w:marLeft w:val="0"/>
                  <w:marRight w:val="0"/>
                  <w:marTop w:val="0"/>
                  <w:marBottom w:val="0"/>
                  <w:divBdr>
                    <w:top w:val="none" w:sz="0" w:space="0" w:color="auto"/>
                    <w:left w:val="none" w:sz="0" w:space="0" w:color="auto"/>
                    <w:bottom w:val="none" w:sz="0" w:space="0" w:color="auto"/>
                    <w:right w:val="none" w:sz="0" w:space="0" w:color="auto"/>
                  </w:divBdr>
                  <w:divsChild>
                    <w:div w:id="1413118810">
                      <w:marLeft w:val="0"/>
                      <w:marRight w:val="0"/>
                      <w:marTop w:val="0"/>
                      <w:marBottom w:val="0"/>
                      <w:divBdr>
                        <w:top w:val="none" w:sz="0" w:space="0" w:color="auto"/>
                        <w:left w:val="none" w:sz="0" w:space="0" w:color="auto"/>
                        <w:bottom w:val="none" w:sz="0" w:space="0" w:color="auto"/>
                        <w:right w:val="none" w:sz="0" w:space="0" w:color="auto"/>
                      </w:divBdr>
                    </w:div>
                  </w:divsChild>
                </w:div>
                <w:div w:id="1486512184">
                  <w:marLeft w:val="0"/>
                  <w:marRight w:val="0"/>
                  <w:marTop w:val="0"/>
                  <w:marBottom w:val="0"/>
                  <w:divBdr>
                    <w:top w:val="none" w:sz="0" w:space="0" w:color="auto"/>
                    <w:left w:val="none" w:sz="0" w:space="0" w:color="auto"/>
                    <w:bottom w:val="none" w:sz="0" w:space="0" w:color="auto"/>
                    <w:right w:val="none" w:sz="0" w:space="0" w:color="auto"/>
                  </w:divBdr>
                </w:div>
                <w:div w:id="1599362903">
                  <w:marLeft w:val="0"/>
                  <w:marRight w:val="0"/>
                  <w:marTop w:val="0"/>
                  <w:marBottom w:val="0"/>
                  <w:divBdr>
                    <w:top w:val="none" w:sz="0" w:space="0" w:color="auto"/>
                    <w:left w:val="none" w:sz="0" w:space="0" w:color="auto"/>
                    <w:bottom w:val="none" w:sz="0" w:space="0" w:color="auto"/>
                    <w:right w:val="none" w:sz="0" w:space="0" w:color="auto"/>
                  </w:divBdr>
                  <w:divsChild>
                    <w:div w:id="34429824">
                      <w:marLeft w:val="0"/>
                      <w:marRight w:val="0"/>
                      <w:marTop w:val="0"/>
                      <w:marBottom w:val="0"/>
                      <w:divBdr>
                        <w:top w:val="none" w:sz="0" w:space="0" w:color="auto"/>
                        <w:left w:val="none" w:sz="0" w:space="0" w:color="auto"/>
                        <w:bottom w:val="none" w:sz="0" w:space="0" w:color="auto"/>
                        <w:right w:val="none" w:sz="0" w:space="0" w:color="auto"/>
                      </w:divBdr>
                    </w:div>
                  </w:divsChild>
                </w:div>
                <w:div w:id="1645500106">
                  <w:marLeft w:val="0"/>
                  <w:marRight w:val="0"/>
                  <w:marTop w:val="0"/>
                  <w:marBottom w:val="0"/>
                  <w:divBdr>
                    <w:top w:val="none" w:sz="0" w:space="0" w:color="auto"/>
                    <w:left w:val="none" w:sz="0" w:space="0" w:color="auto"/>
                    <w:bottom w:val="none" w:sz="0" w:space="0" w:color="auto"/>
                    <w:right w:val="none" w:sz="0" w:space="0" w:color="auto"/>
                  </w:divBdr>
                  <w:divsChild>
                    <w:div w:id="1944800481">
                      <w:marLeft w:val="0"/>
                      <w:marRight w:val="0"/>
                      <w:marTop w:val="0"/>
                      <w:marBottom w:val="0"/>
                      <w:divBdr>
                        <w:top w:val="none" w:sz="0" w:space="0" w:color="auto"/>
                        <w:left w:val="none" w:sz="0" w:space="0" w:color="auto"/>
                        <w:bottom w:val="none" w:sz="0" w:space="0" w:color="auto"/>
                        <w:right w:val="none" w:sz="0" w:space="0" w:color="auto"/>
                      </w:divBdr>
                    </w:div>
                  </w:divsChild>
                </w:div>
                <w:div w:id="1667706513">
                  <w:marLeft w:val="0"/>
                  <w:marRight w:val="0"/>
                  <w:marTop w:val="0"/>
                  <w:marBottom w:val="0"/>
                  <w:divBdr>
                    <w:top w:val="none" w:sz="0" w:space="0" w:color="auto"/>
                    <w:left w:val="none" w:sz="0" w:space="0" w:color="auto"/>
                    <w:bottom w:val="none" w:sz="0" w:space="0" w:color="auto"/>
                    <w:right w:val="none" w:sz="0" w:space="0" w:color="auto"/>
                  </w:divBdr>
                  <w:divsChild>
                    <w:div w:id="692536794">
                      <w:marLeft w:val="0"/>
                      <w:marRight w:val="0"/>
                      <w:marTop w:val="0"/>
                      <w:marBottom w:val="0"/>
                      <w:divBdr>
                        <w:top w:val="none" w:sz="0" w:space="0" w:color="auto"/>
                        <w:left w:val="none" w:sz="0" w:space="0" w:color="auto"/>
                        <w:bottom w:val="none" w:sz="0" w:space="0" w:color="auto"/>
                        <w:right w:val="none" w:sz="0" w:space="0" w:color="auto"/>
                      </w:divBdr>
                    </w:div>
                  </w:divsChild>
                </w:div>
                <w:div w:id="1692949335">
                  <w:marLeft w:val="0"/>
                  <w:marRight w:val="0"/>
                  <w:marTop w:val="0"/>
                  <w:marBottom w:val="0"/>
                  <w:divBdr>
                    <w:top w:val="none" w:sz="0" w:space="0" w:color="auto"/>
                    <w:left w:val="none" w:sz="0" w:space="0" w:color="auto"/>
                    <w:bottom w:val="none" w:sz="0" w:space="0" w:color="auto"/>
                    <w:right w:val="none" w:sz="0" w:space="0" w:color="auto"/>
                  </w:divBdr>
                  <w:divsChild>
                    <w:div w:id="1808231748">
                      <w:marLeft w:val="0"/>
                      <w:marRight w:val="0"/>
                      <w:marTop w:val="0"/>
                      <w:marBottom w:val="0"/>
                      <w:divBdr>
                        <w:top w:val="none" w:sz="0" w:space="0" w:color="auto"/>
                        <w:left w:val="none" w:sz="0" w:space="0" w:color="auto"/>
                        <w:bottom w:val="none" w:sz="0" w:space="0" w:color="auto"/>
                        <w:right w:val="none" w:sz="0" w:space="0" w:color="auto"/>
                      </w:divBdr>
                    </w:div>
                  </w:divsChild>
                </w:div>
                <w:div w:id="1760172928">
                  <w:marLeft w:val="0"/>
                  <w:marRight w:val="0"/>
                  <w:marTop w:val="0"/>
                  <w:marBottom w:val="0"/>
                  <w:divBdr>
                    <w:top w:val="none" w:sz="0" w:space="0" w:color="auto"/>
                    <w:left w:val="none" w:sz="0" w:space="0" w:color="auto"/>
                    <w:bottom w:val="none" w:sz="0" w:space="0" w:color="auto"/>
                    <w:right w:val="none" w:sz="0" w:space="0" w:color="auto"/>
                  </w:divBdr>
                  <w:divsChild>
                    <w:div w:id="1792437545">
                      <w:marLeft w:val="0"/>
                      <w:marRight w:val="0"/>
                      <w:marTop w:val="0"/>
                      <w:marBottom w:val="0"/>
                      <w:divBdr>
                        <w:top w:val="none" w:sz="0" w:space="0" w:color="auto"/>
                        <w:left w:val="none" w:sz="0" w:space="0" w:color="auto"/>
                        <w:bottom w:val="none" w:sz="0" w:space="0" w:color="auto"/>
                        <w:right w:val="none" w:sz="0" w:space="0" w:color="auto"/>
                      </w:divBdr>
                    </w:div>
                  </w:divsChild>
                </w:div>
                <w:div w:id="1824615582">
                  <w:marLeft w:val="0"/>
                  <w:marRight w:val="0"/>
                  <w:marTop w:val="0"/>
                  <w:marBottom w:val="0"/>
                  <w:divBdr>
                    <w:top w:val="none" w:sz="0" w:space="0" w:color="auto"/>
                    <w:left w:val="none" w:sz="0" w:space="0" w:color="auto"/>
                    <w:bottom w:val="none" w:sz="0" w:space="0" w:color="auto"/>
                    <w:right w:val="none" w:sz="0" w:space="0" w:color="auto"/>
                  </w:divBdr>
                  <w:divsChild>
                    <w:div w:id="10350358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123890054">
          <w:marLeft w:val="0"/>
          <w:marRight w:val="0"/>
          <w:marTop w:val="0"/>
          <w:marBottom w:val="0"/>
          <w:divBdr>
            <w:top w:val="none" w:sz="0" w:space="0" w:color="auto"/>
            <w:left w:val="none" w:sz="0" w:space="0" w:color="auto"/>
            <w:bottom w:val="none" w:sz="0" w:space="0" w:color="auto"/>
            <w:right w:val="none" w:sz="0" w:space="0" w:color="auto"/>
          </w:divBdr>
        </w:div>
        <w:div w:id="1125541432">
          <w:marLeft w:val="0"/>
          <w:marRight w:val="0"/>
          <w:marTop w:val="0"/>
          <w:marBottom w:val="0"/>
          <w:divBdr>
            <w:top w:val="none" w:sz="0" w:space="0" w:color="auto"/>
            <w:left w:val="none" w:sz="0" w:space="0" w:color="auto"/>
            <w:bottom w:val="none" w:sz="0" w:space="0" w:color="auto"/>
            <w:right w:val="none" w:sz="0" w:space="0" w:color="auto"/>
          </w:divBdr>
        </w:div>
        <w:div w:id="1128471160">
          <w:marLeft w:val="0"/>
          <w:marRight w:val="0"/>
          <w:marTop w:val="0"/>
          <w:marBottom w:val="0"/>
          <w:divBdr>
            <w:top w:val="none" w:sz="0" w:space="0" w:color="auto"/>
            <w:left w:val="none" w:sz="0" w:space="0" w:color="auto"/>
            <w:bottom w:val="none" w:sz="0" w:space="0" w:color="auto"/>
            <w:right w:val="none" w:sz="0" w:space="0" w:color="auto"/>
          </w:divBdr>
        </w:div>
        <w:div w:id="1129784225">
          <w:marLeft w:val="0"/>
          <w:marRight w:val="0"/>
          <w:marTop w:val="0"/>
          <w:marBottom w:val="0"/>
          <w:divBdr>
            <w:top w:val="none" w:sz="0" w:space="0" w:color="auto"/>
            <w:left w:val="none" w:sz="0" w:space="0" w:color="auto"/>
            <w:bottom w:val="none" w:sz="0" w:space="0" w:color="auto"/>
            <w:right w:val="none" w:sz="0" w:space="0" w:color="auto"/>
          </w:divBdr>
        </w:div>
        <w:div w:id="1134370875">
          <w:marLeft w:val="0"/>
          <w:marRight w:val="0"/>
          <w:marTop w:val="0"/>
          <w:marBottom w:val="0"/>
          <w:divBdr>
            <w:top w:val="none" w:sz="0" w:space="0" w:color="auto"/>
            <w:left w:val="none" w:sz="0" w:space="0" w:color="auto"/>
            <w:bottom w:val="none" w:sz="0" w:space="0" w:color="auto"/>
            <w:right w:val="none" w:sz="0" w:space="0" w:color="auto"/>
          </w:divBdr>
        </w:div>
        <w:div w:id="1182941076">
          <w:marLeft w:val="0"/>
          <w:marRight w:val="0"/>
          <w:marTop w:val="0"/>
          <w:marBottom w:val="0"/>
          <w:divBdr>
            <w:top w:val="none" w:sz="0" w:space="0" w:color="auto"/>
            <w:left w:val="none" w:sz="0" w:space="0" w:color="auto"/>
            <w:bottom w:val="none" w:sz="0" w:space="0" w:color="auto"/>
            <w:right w:val="none" w:sz="0" w:space="0" w:color="auto"/>
          </w:divBdr>
        </w:div>
        <w:div w:id="1184129780">
          <w:marLeft w:val="0"/>
          <w:marRight w:val="0"/>
          <w:marTop w:val="0"/>
          <w:marBottom w:val="0"/>
          <w:divBdr>
            <w:top w:val="none" w:sz="0" w:space="0" w:color="auto"/>
            <w:left w:val="none" w:sz="0" w:space="0" w:color="auto"/>
            <w:bottom w:val="none" w:sz="0" w:space="0" w:color="auto"/>
            <w:right w:val="none" w:sz="0" w:space="0" w:color="auto"/>
          </w:divBdr>
        </w:div>
        <w:div w:id="1186095665">
          <w:marLeft w:val="0"/>
          <w:marRight w:val="0"/>
          <w:marTop w:val="0"/>
          <w:marBottom w:val="0"/>
          <w:divBdr>
            <w:top w:val="none" w:sz="0" w:space="0" w:color="auto"/>
            <w:left w:val="none" w:sz="0" w:space="0" w:color="auto"/>
            <w:bottom w:val="none" w:sz="0" w:space="0" w:color="auto"/>
            <w:right w:val="none" w:sz="0" w:space="0" w:color="auto"/>
          </w:divBdr>
        </w:div>
        <w:div w:id="1202934212">
          <w:marLeft w:val="0"/>
          <w:marRight w:val="0"/>
          <w:marTop w:val="0"/>
          <w:marBottom w:val="0"/>
          <w:divBdr>
            <w:top w:val="none" w:sz="0" w:space="0" w:color="auto"/>
            <w:left w:val="none" w:sz="0" w:space="0" w:color="auto"/>
            <w:bottom w:val="none" w:sz="0" w:space="0" w:color="auto"/>
            <w:right w:val="none" w:sz="0" w:space="0" w:color="auto"/>
          </w:divBdr>
        </w:div>
        <w:div w:id="1208030617">
          <w:marLeft w:val="0"/>
          <w:marRight w:val="0"/>
          <w:marTop w:val="0"/>
          <w:marBottom w:val="0"/>
          <w:divBdr>
            <w:top w:val="none" w:sz="0" w:space="0" w:color="auto"/>
            <w:left w:val="none" w:sz="0" w:space="0" w:color="auto"/>
            <w:bottom w:val="none" w:sz="0" w:space="0" w:color="auto"/>
            <w:right w:val="none" w:sz="0" w:space="0" w:color="auto"/>
          </w:divBdr>
        </w:div>
        <w:div w:id="1227297788">
          <w:marLeft w:val="0"/>
          <w:marRight w:val="0"/>
          <w:marTop w:val="0"/>
          <w:marBottom w:val="0"/>
          <w:divBdr>
            <w:top w:val="none" w:sz="0" w:space="0" w:color="auto"/>
            <w:left w:val="none" w:sz="0" w:space="0" w:color="auto"/>
            <w:bottom w:val="none" w:sz="0" w:space="0" w:color="auto"/>
            <w:right w:val="none" w:sz="0" w:space="0" w:color="auto"/>
          </w:divBdr>
        </w:div>
        <w:div w:id="1259486118">
          <w:marLeft w:val="0"/>
          <w:marRight w:val="0"/>
          <w:marTop w:val="0"/>
          <w:marBottom w:val="0"/>
          <w:divBdr>
            <w:top w:val="none" w:sz="0" w:space="0" w:color="auto"/>
            <w:left w:val="none" w:sz="0" w:space="0" w:color="auto"/>
            <w:bottom w:val="none" w:sz="0" w:space="0" w:color="auto"/>
            <w:right w:val="none" w:sz="0" w:space="0" w:color="auto"/>
          </w:divBdr>
        </w:div>
        <w:div w:id="1278950377">
          <w:marLeft w:val="0"/>
          <w:marRight w:val="0"/>
          <w:marTop w:val="0"/>
          <w:marBottom w:val="0"/>
          <w:divBdr>
            <w:top w:val="none" w:sz="0" w:space="0" w:color="auto"/>
            <w:left w:val="none" w:sz="0" w:space="0" w:color="auto"/>
            <w:bottom w:val="none" w:sz="0" w:space="0" w:color="auto"/>
            <w:right w:val="none" w:sz="0" w:space="0" w:color="auto"/>
          </w:divBdr>
        </w:div>
        <w:div w:id="1322192874">
          <w:marLeft w:val="0"/>
          <w:marRight w:val="0"/>
          <w:marTop w:val="0"/>
          <w:marBottom w:val="0"/>
          <w:divBdr>
            <w:top w:val="none" w:sz="0" w:space="0" w:color="auto"/>
            <w:left w:val="none" w:sz="0" w:space="0" w:color="auto"/>
            <w:bottom w:val="none" w:sz="0" w:space="0" w:color="auto"/>
            <w:right w:val="none" w:sz="0" w:space="0" w:color="auto"/>
          </w:divBdr>
        </w:div>
        <w:div w:id="1367176099">
          <w:marLeft w:val="0"/>
          <w:marRight w:val="0"/>
          <w:marTop w:val="0"/>
          <w:marBottom w:val="0"/>
          <w:divBdr>
            <w:top w:val="none" w:sz="0" w:space="0" w:color="auto"/>
            <w:left w:val="none" w:sz="0" w:space="0" w:color="auto"/>
            <w:bottom w:val="none" w:sz="0" w:space="0" w:color="auto"/>
            <w:right w:val="none" w:sz="0" w:space="0" w:color="auto"/>
          </w:divBdr>
        </w:div>
        <w:div w:id="1379476567">
          <w:marLeft w:val="0"/>
          <w:marRight w:val="0"/>
          <w:marTop w:val="0"/>
          <w:marBottom w:val="0"/>
          <w:divBdr>
            <w:top w:val="none" w:sz="0" w:space="0" w:color="auto"/>
            <w:left w:val="none" w:sz="0" w:space="0" w:color="auto"/>
            <w:bottom w:val="none" w:sz="0" w:space="0" w:color="auto"/>
            <w:right w:val="none" w:sz="0" w:space="0" w:color="auto"/>
          </w:divBdr>
        </w:div>
        <w:div w:id="1380934117">
          <w:marLeft w:val="0"/>
          <w:marRight w:val="0"/>
          <w:marTop w:val="0"/>
          <w:marBottom w:val="0"/>
          <w:divBdr>
            <w:top w:val="none" w:sz="0" w:space="0" w:color="auto"/>
            <w:left w:val="none" w:sz="0" w:space="0" w:color="auto"/>
            <w:bottom w:val="none" w:sz="0" w:space="0" w:color="auto"/>
            <w:right w:val="none" w:sz="0" w:space="0" w:color="auto"/>
          </w:divBdr>
        </w:div>
        <w:div w:id="1396928282">
          <w:marLeft w:val="0"/>
          <w:marRight w:val="0"/>
          <w:marTop w:val="0"/>
          <w:marBottom w:val="0"/>
          <w:divBdr>
            <w:top w:val="none" w:sz="0" w:space="0" w:color="auto"/>
            <w:left w:val="none" w:sz="0" w:space="0" w:color="auto"/>
            <w:bottom w:val="none" w:sz="0" w:space="0" w:color="auto"/>
            <w:right w:val="none" w:sz="0" w:space="0" w:color="auto"/>
          </w:divBdr>
          <w:divsChild>
            <w:div w:id="246547802">
              <w:marLeft w:val="-75"/>
              <w:marRight w:val="0"/>
              <w:marTop w:val="30"/>
              <w:marBottom w:val="30"/>
              <w:divBdr>
                <w:top w:val="none" w:sz="0" w:space="0" w:color="auto"/>
                <w:left w:val="none" w:sz="0" w:space="0" w:color="auto"/>
                <w:bottom w:val="none" w:sz="0" w:space="0" w:color="auto"/>
                <w:right w:val="none" w:sz="0" w:space="0" w:color="auto"/>
              </w:divBdr>
              <w:divsChild>
                <w:div w:id="766002385">
                  <w:marLeft w:val="0"/>
                  <w:marRight w:val="0"/>
                  <w:marTop w:val="0"/>
                  <w:marBottom w:val="0"/>
                  <w:divBdr>
                    <w:top w:val="none" w:sz="0" w:space="0" w:color="auto"/>
                    <w:left w:val="none" w:sz="0" w:space="0" w:color="auto"/>
                    <w:bottom w:val="none" w:sz="0" w:space="0" w:color="auto"/>
                    <w:right w:val="none" w:sz="0" w:space="0" w:color="auto"/>
                  </w:divBdr>
                  <w:divsChild>
                    <w:div w:id="36508705">
                      <w:marLeft w:val="0"/>
                      <w:marRight w:val="0"/>
                      <w:marTop w:val="0"/>
                      <w:marBottom w:val="0"/>
                      <w:divBdr>
                        <w:top w:val="none" w:sz="0" w:space="0" w:color="auto"/>
                        <w:left w:val="none" w:sz="0" w:space="0" w:color="auto"/>
                        <w:bottom w:val="none" w:sz="0" w:space="0" w:color="auto"/>
                        <w:right w:val="none" w:sz="0" w:space="0" w:color="auto"/>
                      </w:divBdr>
                    </w:div>
                    <w:div w:id="84157544">
                      <w:marLeft w:val="0"/>
                      <w:marRight w:val="0"/>
                      <w:marTop w:val="0"/>
                      <w:marBottom w:val="0"/>
                      <w:divBdr>
                        <w:top w:val="none" w:sz="0" w:space="0" w:color="auto"/>
                        <w:left w:val="none" w:sz="0" w:space="0" w:color="auto"/>
                        <w:bottom w:val="none" w:sz="0" w:space="0" w:color="auto"/>
                        <w:right w:val="none" w:sz="0" w:space="0" w:color="auto"/>
                      </w:divBdr>
                    </w:div>
                    <w:div w:id="997222590">
                      <w:marLeft w:val="0"/>
                      <w:marRight w:val="0"/>
                      <w:marTop w:val="0"/>
                      <w:marBottom w:val="0"/>
                      <w:divBdr>
                        <w:top w:val="none" w:sz="0" w:space="0" w:color="auto"/>
                        <w:left w:val="none" w:sz="0" w:space="0" w:color="auto"/>
                        <w:bottom w:val="none" w:sz="0" w:space="0" w:color="auto"/>
                        <w:right w:val="none" w:sz="0" w:space="0" w:color="auto"/>
                      </w:divBdr>
                    </w:div>
                    <w:div w:id="1117917894">
                      <w:marLeft w:val="0"/>
                      <w:marRight w:val="0"/>
                      <w:marTop w:val="0"/>
                      <w:marBottom w:val="0"/>
                      <w:divBdr>
                        <w:top w:val="none" w:sz="0" w:space="0" w:color="auto"/>
                        <w:left w:val="none" w:sz="0" w:space="0" w:color="auto"/>
                        <w:bottom w:val="none" w:sz="0" w:space="0" w:color="auto"/>
                        <w:right w:val="none" w:sz="0" w:space="0" w:color="auto"/>
                      </w:divBdr>
                    </w:div>
                    <w:div w:id="1175606627">
                      <w:marLeft w:val="0"/>
                      <w:marRight w:val="0"/>
                      <w:marTop w:val="0"/>
                      <w:marBottom w:val="0"/>
                      <w:divBdr>
                        <w:top w:val="none" w:sz="0" w:space="0" w:color="auto"/>
                        <w:left w:val="none" w:sz="0" w:space="0" w:color="auto"/>
                        <w:bottom w:val="none" w:sz="0" w:space="0" w:color="auto"/>
                        <w:right w:val="none" w:sz="0" w:space="0" w:color="auto"/>
                      </w:divBdr>
                    </w:div>
                    <w:div w:id="1316252950">
                      <w:marLeft w:val="0"/>
                      <w:marRight w:val="0"/>
                      <w:marTop w:val="0"/>
                      <w:marBottom w:val="0"/>
                      <w:divBdr>
                        <w:top w:val="none" w:sz="0" w:space="0" w:color="auto"/>
                        <w:left w:val="none" w:sz="0" w:space="0" w:color="auto"/>
                        <w:bottom w:val="none" w:sz="0" w:space="0" w:color="auto"/>
                        <w:right w:val="none" w:sz="0" w:space="0" w:color="auto"/>
                      </w:divBdr>
                    </w:div>
                    <w:div w:id="1390610067">
                      <w:marLeft w:val="0"/>
                      <w:marRight w:val="0"/>
                      <w:marTop w:val="0"/>
                      <w:marBottom w:val="0"/>
                      <w:divBdr>
                        <w:top w:val="none" w:sz="0" w:space="0" w:color="auto"/>
                        <w:left w:val="none" w:sz="0" w:space="0" w:color="auto"/>
                        <w:bottom w:val="none" w:sz="0" w:space="0" w:color="auto"/>
                        <w:right w:val="none" w:sz="0" w:space="0" w:color="auto"/>
                      </w:divBdr>
                    </w:div>
                    <w:div w:id="1442920489">
                      <w:marLeft w:val="0"/>
                      <w:marRight w:val="0"/>
                      <w:marTop w:val="0"/>
                      <w:marBottom w:val="0"/>
                      <w:divBdr>
                        <w:top w:val="none" w:sz="0" w:space="0" w:color="auto"/>
                        <w:left w:val="none" w:sz="0" w:space="0" w:color="auto"/>
                        <w:bottom w:val="none" w:sz="0" w:space="0" w:color="auto"/>
                        <w:right w:val="none" w:sz="0" w:space="0" w:color="auto"/>
                      </w:divBdr>
                    </w:div>
                  </w:divsChild>
                </w:div>
                <w:div w:id="1401054360">
                  <w:marLeft w:val="0"/>
                  <w:marRight w:val="0"/>
                  <w:marTop w:val="0"/>
                  <w:marBottom w:val="0"/>
                  <w:divBdr>
                    <w:top w:val="none" w:sz="0" w:space="0" w:color="auto"/>
                    <w:left w:val="none" w:sz="0" w:space="0" w:color="auto"/>
                    <w:bottom w:val="none" w:sz="0" w:space="0" w:color="auto"/>
                    <w:right w:val="none" w:sz="0" w:space="0" w:color="auto"/>
                  </w:divBdr>
                  <w:divsChild>
                    <w:div w:id="1050153687">
                      <w:marLeft w:val="0"/>
                      <w:marRight w:val="0"/>
                      <w:marTop w:val="0"/>
                      <w:marBottom w:val="0"/>
                      <w:divBdr>
                        <w:top w:val="none" w:sz="0" w:space="0" w:color="auto"/>
                        <w:left w:val="none" w:sz="0" w:space="0" w:color="auto"/>
                        <w:bottom w:val="none" w:sz="0" w:space="0" w:color="auto"/>
                        <w:right w:val="none" w:sz="0" w:space="0" w:color="auto"/>
                      </w:divBdr>
                    </w:div>
                  </w:divsChild>
                </w:div>
                <w:div w:id="1597518300">
                  <w:marLeft w:val="0"/>
                  <w:marRight w:val="0"/>
                  <w:marTop w:val="0"/>
                  <w:marBottom w:val="0"/>
                  <w:divBdr>
                    <w:top w:val="none" w:sz="0" w:space="0" w:color="auto"/>
                    <w:left w:val="none" w:sz="0" w:space="0" w:color="auto"/>
                    <w:bottom w:val="none" w:sz="0" w:space="0" w:color="auto"/>
                    <w:right w:val="none" w:sz="0" w:space="0" w:color="auto"/>
                  </w:divBdr>
                  <w:divsChild>
                    <w:div w:id="94419286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407537144">
          <w:marLeft w:val="0"/>
          <w:marRight w:val="0"/>
          <w:marTop w:val="0"/>
          <w:marBottom w:val="0"/>
          <w:divBdr>
            <w:top w:val="none" w:sz="0" w:space="0" w:color="auto"/>
            <w:left w:val="none" w:sz="0" w:space="0" w:color="auto"/>
            <w:bottom w:val="none" w:sz="0" w:space="0" w:color="auto"/>
            <w:right w:val="none" w:sz="0" w:space="0" w:color="auto"/>
          </w:divBdr>
          <w:divsChild>
            <w:div w:id="530458732">
              <w:marLeft w:val="-75"/>
              <w:marRight w:val="0"/>
              <w:marTop w:val="30"/>
              <w:marBottom w:val="30"/>
              <w:divBdr>
                <w:top w:val="none" w:sz="0" w:space="0" w:color="auto"/>
                <w:left w:val="none" w:sz="0" w:space="0" w:color="auto"/>
                <w:bottom w:val="none" w:sz="0" w:space="0" w:color="auto"/>
                <w:right w:val="none" w:sz="0" w:space="0" w:color="auto"/>
              </w:divBdr>
              <w:divsChild>
                <w:div w:id="1062876174">
                  <w:marLeft w:val="0"/>
                  <w:marRight w:val="0"/>
                  <w:marTop w:val="0"/>
                  <w:marBottom w:val="0"/>
                  <w:divBdr>
                    <w:top w:val="none" w:sz="0" w:space="0" w:color="auto"/>
                    <w:left w:val="none" w:sz="0" w:space="0" w:color="auto"/>
                    <w:bottom w:val="none" w:sz="0" w:space="0" w:color="auto"/>
                    <w:right w:val="none" w:sz="0" w:space="0" w:color="auto"/>
                  </w:divBdr>
                  <w:divsChild>
                    <w:div w:id="1745029756">
                      <w:marLeft w:val="0"/>
                      <w:marRight w:val="0"/>
                      <w:marTop w:val="0"/>
                      <w:marBottom w:val="0"/>
                      <w:divBdr>
                        <w:top w:val="none" w:sz="0" w:space="0" w:color="auto"/>
                        <w:left w:val="none" w:sz="0" w:space="0" w:color="auto"/>
                        <w:bottom w:val="none" w:sz="0" w:space="0" w:color="auto"/>
                        <w:right w:val="none" w:sz="0" w:space="0" w:color="auto"/>
                      </w:divBdr>
                    </w:div>
                  </w:divsChild>
                </w:div>
                <w:div w:id="1728458155">
                  <w:marLeft w:val="0"/>
                  <w:marRight w:val="0"/>
                  <w:marTop w:val="0"/>
                  <w:marBottom w:val="0"/>
                  <w:divBdr>
                    <w:top w:val="none" w:sz="0" w:space="0" w:color="auto"/>
                    <w:left w:val="none" w:sz="0" w:space="0" w:color="auto"/>
                    <w:bottom w:val="none" w:sz="0" w:space="0" w:color="auto"/>
                    <w:right w:val="none" w:sz="0" w:space="0" w:color="auto"/>
                  </w:divBdr>
                  <w:divsChild>
                    <w:div w:id="138573161">
                      <w:marLeft w:val="0"/>
                      <w:marRight w:val="0"/>
                      <w:marTop w:val="0"/>
                      <w:marBottom w:val="0"/>
                      <w:divBdr>
                        <w:top w:val="none" w:sz="0" w:space="0" w:color="auto"/>
                        <w:left w:val="none" w:sz="0" w:space="0" w:color="auto"/>
                        <w:bottom w:val="none" w:sz="0" w:space="0" w:color="auto"/>
                        <w:right w:val="none" w:sz="0" w:space="0" w:color="auto"/>
                      </w:divBdr>
                    </w:div>
                  </w:divsChild>
                </w:div>
                <w:div w:id="1793281429">
                  <w:marLeft w:val="0"/>
                  <w:marRight w:val="0"/>
                  <w:marTop w:val="0"/>
                  <w:marBottom w:val="0"/>
                  <w:divBdr>
                    <w:top w:val="none" w:sz="0" w:space="0" w:color="auto"/>
                    <w:left w:val="none" w:sz="0" w:space="0" w:color="auto"/>
                    <w:bottom w:val="none" w:sz="0" w:space="0" w:color="auto"/>
                    <w:right w:val="none" w:sz="0" w:space="0" w:color="auto"/>
                  </w:divBdr>
                  <w:divsChild>
                    <w:div w:id="203833314">
                      <w:marLeft w:val="0"/>
                      <w:marRight w:val="0"/>
                      <w:marTop w:val="0"/>
                      <w:marBottom w:val="0"/>
                      <w:divBdr>
                        <w:top w:val="none" w:sz="0" w:space="0" w:color="auto"/>
                        <w:left w:val="none" w:sz="0" w:space="0" w:color="auto"/>
                        <w:bottom w:val="none" w:sz="0" w:space="0" w:color="auto"/>
                        <w:right w:val="none" w:sz="0" w:space="0" w:color="auto"/>
                      </w:divBdr>
                    </w:div>
                    <w:div w:id="147922701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431507480">
          <w:marLeft w:val="0"/>
          <w:marRight w:val="0"/>
          <w:marTop w:val="0"/>
          <w:marBottom w:val="0"/>
          <w:divBdr>
            <w:top w:val="none" w:sz="0" w:space="0" w:color="auto"/>
            <w:left w:val="none" w:sz="0" w:space="0" w:color="auto"/>
            <w:bottom w:val="none" w:sz="0" w:space="0" w:color="auto"/>
            <w:right w:val="none" w:sz="0" w:space="0" w:color="auto"/>
          </w:divBdr>
        </w:div>
        <w:div w:id="1434475190">
          <w:marLeft w:val="0"/>
          <w:marRight w:val="0"/>
          <w:marTop w:val="0"/>
          <w:marBottom w:val="0"/>
          <w:divBdr>
            <w:top w:val="none" w:sz="0" w:space="0" w:color="auto"/>
            <w:left w:val="none" w:sz="0" w:space="0" w:color="auto"/>
            <w:bottom w:val="none" w:sz="0" w:space="0" w:color="auto"/>
            <w:right w:val="none" w:sz="0" w:space="0" w:color="auto"/>
          </w:divBdr>
        </w:div>
        <w:div w:id="1444038586">
          <w:marLeft w:val="0"/>
          <w:marRight w:val="0"/>
          <w:marTop w:val="0"/>
          <w:marBottom w:val="0"/>
          <w:divBdr>
            <w:top w:val="none" w:sz="0" w:space="0" w:color="auto"/>
            <w:left w:val="none" w:sz="0" w:space="0" w:color="auto"/>
            <w:bottom w:val="none" w:sz="0" w:space="0" w:color="auto"/>
            <w:right w:val="none" w:sz="0" w:space="0" w:color="auto"/>
          </w:divBdr>
        </w:div>
        <w:div w:id="1466773331">
          <w:marLeft w:val="0"/>
          <w:marRight w:val="0"/>
          <w:marTop w:val="0"/>
          <w:marBottom w:val="0"/>
          <w:divBdr>
            <w:top w:val="none" w:sz="0" w:space="0" w:color="auto"/>
            <w:left w:val="none" w:sz="0" w:space="0" w:color="auto"/>
            <w:bottom w:val="none" w:sz="0" w:space="0" w:color="auto"/>
            <w:right w:val="none" w:sz="0" w:space="0" w:color="auto"/>
          </w:divBdr>
          <w:divsChild>
            <w:div w:id="160585406">
              <w:marLeft w:val="-75"/>
              <w:marRight w:val="0"/>
              <w:marTop w:val="30"/>
              <w:marBottom w:val="30"/>
              <w:divBdr>
                <w:top w:val="none" w:sz="0" w:space="0" w:color="auto"/>
                <w:left w:val="none" w:sz="0" w:space="0" w:color="auto"/>
                <w:bottom w:val="none" w:sz="0" w:space="0" w:color="auto"/>
                <w:right w:val="none" w:sz="0" w:space="0" w:color="auto"/>
              </w:divBdr>
              <w:divsChild>
                <w:div w:id="669411589">
                  <w:marLeft w:val="0"/>
                  <w:marRight w:val="0"/>
                  <w:marTop w:val="0"/>
                  <w:marBottom w:val="0"/>
                  <w:divBdr>
                    <w:top w:val="none" w:sz="0" w:space="0" w:color="auto"/>
                    <w:left w:val="none" w:sz="0" w:space="0" w:color="auto"/>
                    <w:bottom w:val="none" w:sz="0" w:space="0" w:color="auto"/>
                    <w:right w:val="none" w:sz="0" w:space="0" w:color="auto"/>
                  </w:divBdr>
                  <w:divsChild>
                    <w:div w:id="311066173">
                      <w:marLeft w:val="0"/>
                      <w:marRight w:val="0"/>
                      <w:marTop w:val="0"/>
                      <w:marBottom w:val="0"/>
                      <w:divBdr>
                        <w:top w:val="none" w:sz="0" w:space="0" w:color="auto"/>
                        <w:left w:val="none" w:sz="0" w:space="0" w:color="auto"/>
                        <w:bottom w:val="none" w:sz="0" w:space="0" w:color="auto"/>
                        <w:right w:val="none" w:sz="0" w:space="0" w:color="auto"/>
                      </w:divBdr>
                    </w:div>
                    <w:div w:id="537201301">
                      <w:marLeft w:val="0"/>
                      <w:marRight w:val="0"/>
                      <w:marTop w:val="0"/>
                      <w:marBottom w:val="0"/>
                      <w:divBdr>
                        <w:top w:val="none" w:sz="0" w:space="0" w:color="auto"/>
                        <w:left w:val="none" w:sz="0" w:space="0" w:color="auto"/>
                        <w:bottom w:val="none" w:sz="0" w:space="0" w:color="auto"/>
                        <w:right w:val="none" w:sz="0" w:space="0" w:color="auto"/>
                      </w:divBdr>
                    </w:div>
                  </w:divsChild>
                </w:div>
                <w:div w:id="765541901">
                  <w:marLeft w:val="0"/>
                  <w:marRight w:val="0"/>
                  <w:marTop w:val="0"/>
                  <w:marBottom w:val="0"/>
                  <w:divBdr>
                    <w:top w:val="none" w:sz="0" w:space="0" w:color="auto"/>
                    <w:left w:val="none" w:sz="0" w:space="0" w:color="auto"/>
                    <w:bottom w:val="none" w:sz="0" w:space="0" w:color="auto"/>
                    <w:right w:val="none" w:sz="0" w:space="0" w:color="auto"/>
                  </w:divBdr>
                  <w:divsChild>
                    <w:div w:id="745886120">
                      <w:marLeft w:val="0"/>
                      <w:marRight w:val="0"/>
                      <w:marTop w:val="0"/>
                      <w:marBottom w:val="0"/>
                      <w:divBdr>
                        <w:top w:val="none" w:sz="0" w:space="0" w:color="auto"/>
                        <w:left w:val="none" w:sz="0" w:space="0" w:color="auto"/>
                        <w:bottom w:val="none" w:sz="0" w:space="0" w:color="auto"/>
                        <w:right w:val="none" w:sz="0" w:space="0" w:color="auto"/>
                      </w:divBdr>
                    </w:div>
                  </w:divsChild>
                </w:div>
                <w:div w:id="1074930835">
                  <w:marLeft w:val="0"/>
                  <w:marRight w:val="0"/>
                  <w:marTop w:val="0"/>
                  <w:marBottom w:val="0"/>
                  <w:divBdr>
                    <w:top w:val="none" w:sz="0" w:space="0" w:color="auto"/>
                    <w:left w:val="none" w:sz="0" w:space="0" w:color="auto"/>
                    <w:bottom w:val="none" w:sz="0" w:space="0" w:color="auto"/>
                    <w:right w:val="none" w:sz="0" w:space="0" w:color="auto"/>
                  </w:divBdr>
                  <w:divsChild>
                    <w:div w:id="493228479">
                      <w:marLeft w:val="0"/>
                      <w:marRight w:val="0"/>
                      <w:marTop w:val="0"/>
                      <w:marBottom w:val="0"/>
                      <w:divBdr>
                        <w:top w:val="none" w:sz="0" w:space="0" w:color="auto"/>
                        <w:left w:val="none" w:sz="0" w:space="0" w:color="auto"/>
                        <w:bottom w:val="none" w:sz="0" w:space="0" w:color="auto"/>
                        <w:right w:val="none" w:sz="0" w:space="0" w:color="auto"/>
                      </w:divBdr>
                    </w:div>
                    <w:div w:id="945620559">
                      <w:marLeft w:val="0"/>
                      <w:marRight w:val="0"/>
                      <w:marTop w:val="0"/>
                      <w:marBottom w:val="0"/>
                      <w:divBdr>
                        <w:top w:val="none" w:sz="0" w:space="0" w:color="auto"/>
                        <w:left w:val="none" w:sz="0" w:space="0" w:color="auto"/>
                        <w:bottom w:val="none" w:sz="0" w:space="0" w:color="auto"/>
                        <w:right w:val="none" w:sz="0" w:space="0" w:color="auto"/>
                      </w:divBdr>
                    </w:div>
                    <w:div w:id="1502772538">
                      <w:marLeft w:val="0"/>
                      <w:marRight w:val="0"/>
                      <w:marTop w:val="0"/>
                      <w:marBottom w:val="0"/>
                      <w:divBdr>
                        <w:top w:val="none" w:sz="0" w:space="0" w:color="auto"/>
                        <w:left w:val="none" w:sz="0" w:space="0" w:color="auto"/>
                        <w:bottom w:val="none" w:sz="0" w:space="0" w:color="auto"/>
                        <w:right w:val="none" w:sz="0" w:space="0" w:color="auto"/>
                      </w:divBdr>
                    </w:div>
                  </w:divsChild>
                </w:div>
                <w:div w:id="1246264824">
                  <w:marLeft w:val="0"/>
                  <w:marRight w:val="0"/>
                  <w:marTop w:val="0"/>
                  <w:marBottom w:val="0"/>
                  <w:divBdr>
                    <w:top w:val="none" w:sz="0" w:space="0" w:color="auto"/>
                    <w:left w:val="none" w:sz="0" w:space="0" w:color="auto"/>
                    <w:bottom w:val="none" w:sz="0" w:space="0" w:color="auto"/>
                    <w:right w:val="none" w:sz="0" w:space="0" w:color="auto"/>
                  </w:divBdr>
                  <w:divsChild>
                    <w:div w:id="41905732">
                      <w:marLeft w:val="0"/>
                      <w:marRight w:val="0"/>
                      <w:marTop w:val="0"/>
                      <w:marBottom w:val="0"/>
                      <w:divBdr>
                        <w:top w:val="none" w:sz="0" w:space="0" w:color="auto"/>
                        <w:left w:val="none" w:sz="0" w:space="0" w:color="auto"/>
                        <w:bottom w:val="none" w:sz="0" w:space="0" w:color="auto"/>
                        <w:right w:val="none" w:sz="0" w:space="0" w:color="auto"/>
                      </w:divBdr>
                    </w:div>
                    <w:div w:id="177624457">
                      <w:marLeft w:val="0"/>
                      <w:marRight w:val="0"/>
                      <w:marTop w:val="0"/>
                      <w:marBottom w:val="0"/>
                      <w:divBdr>
                        <w:top w:val="none" w:sz="0" w:space="0" w:color="auto"/>
                        <w:left w:val="none" w:sz="0" w:space="0" w:color="auto"/>
                        <w:bottom w:val="none" w:sz="0" w:space="0" w:color="auto"/>
                        <w:right w:val="none" w:sz="0" w:space="0" w:color="auto"/>
                      </w:divBdr>
                    </w:div>
                  </w:divsChild>
                </w:div>
                <w:div w:id="1342243280">
                  <w:marLeft w:val="0"/>
                  <w:marRight w:val="0"/>
                  <w:marTop w:val="0"/>
                  <w:marBottom w:val="0"/>
                  <w:divBdr>
                    <w:top w:val="none" w:sz="0" w:space="0" w:color="auto"/>
                    <w:left w:val="none" w:sz="0" w:space="0" w:color="auto"/>
                    <w:bottom w:val="none" w:sz="0" w:space="0" w:color="auto"/>
                    <w:right w:val="none" w:sz="0" w:space="0" w:color="auto"/>
                  </w:divBdr>
                  <w:divsChild>
                    <w:div w:id="507791587">
                      <w:marLeft w:val="0"/>
                      <w:marRight w:val="0"/>
                      <w:marTop w:val="0"/>
                      <w:marBottom w:val="0"/>
                      <w:divBdr>
                        <w:top w:val="none" w:sz="0" w:space="0" w:color="auto"/>
                        <w:left w:val="none" w:sz="0" w:space="0" w:color="auto"/>
                        <w:bottom w:val="none" w:sz="0" w:space="0" w:color="auto"/>
                        <w:right w:val="none" w:sz="0" w:space="0" w:color="auto"/>
                      </w:divBdr>
                    </w:div>
                    <w:div w:id="1483085473">
                      <w:marLeft w:val="0"/>
                      <w:marRight w:val="0"/>
                      <w:marTop w:val="0"/>
                      <w:marBottom w:val="0"/>
                      <w:divBdr>
                        <w:top w:val="none" w:sz="0" w:space="0" w:color="auto"/>
                        <w:left w:val="none" w:sz="0" w:space="0" w:color="auto"/>
                        <w:bottom w:val="none" w:sz="0" w:space="0" w:color="auto"/>
                        <w:right w:val="none" w:sz="0" w:space="0" w:color="auto"/>
                      </w:divBdr>
                    </w:div>
                  </w:divsChild>
                </w:div>
                <w:div w:id="1806238087">
                  <w:marLeft w:val="0"/>
                  <w:marRight w:val="0"/>
                  <w:marTop w:val="0"/>
                  <w:marBottom w:val="0"/>
                  <w:divBdr>
                    <w:top w:val="none" w:sz="0" w:space="0" w:color="auto"/>
                    <w:left w:val="none" w:sz="0" w:space="0" w:color="auto"/>
                    <w:bottom w:val="none" w:sz="0" w:space="0" w:color="auto"/>
                    <w:right w:val="none" w:sz="0" w:space="0" w:color="auto"/>
                  </w:divBdr>
                  <w:divsChild>
                    <w:div w:id="28527989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499423264">
          <w:marLeft w:val="0"/>
          <w:marRight w:val="0"/>
          <w:marTop w:val="0"/>
          <w:marBottom w:val="0"/>
          <w:divBdr>
            <w:top w:val="none" w:sz="0" w:space="0" w:color="auto"/>
            <w:left w:val="none" w:sz="0" w:space="0" w:color="auto"/>
            <w:bottom w:val="none" w:sz="0" w:space="0" w:color="auto"/>
            <w:right w:val="none" w:sz="0" w:space="0" w:color="auto"/>
          </w:divBdr>
        </w:div>
        <w:div w:id="1503398066">
          <w:marLeft w:val="0"/>
          <w:marRight w:val="0"/>
          <w:marTop w:val="0"/>
          <w:marBottom w:val="0"/>
          <w:divBdr>
            <w:top w:val="none" w:sz="0" w:space="0" w:color="auto"/>
            <w:left w:val="none" w:sz="0" w:space="0" w:color="auto"/>
            <w:bottom w:val="none" w:sz="0" w:space="0" w:color="auto"/>
            <w:right w:val="none" w:sz="0" w:space="0" w:color="auto"/>
          </w:divBdr>
        </w:div>
        <w:div w:id="1557202642">
          <w:marLeft w:val="0"/>
          <w:marRight w:val="0"/>
          <w:marTop w:val="0"/>
          <w:marBottom w:val="0"/>
          <w:divBdr>
            <w:top w:val="none" w:sz="0" w:space="0" w:color="auto"/>
            <w:left w:val="none" w:sz="0" w:space="0" w:color="auto"/>
            <w:bottom w:val="none" w:sz="0" w:space="0" w:color="auto"/>
            <w:right w:val="none" w:sz="0" w:space="0" w:color="auto"/>
          </w:divBdr>
          <w:divsChild>
            <w:div w:id="1088623096">
              <w:marLeft w:val="-75"/>
              <w:marRight w:val="0"/>
              <w:marTop w:val="30"/>
              <w:marBottom w:val="30"/>
              <w:divBdr>
                <w:top w:val="none" w:sz="0" w:space="0" w:color="auto"/>
                <w:left w:val="none" w:sz="0" w:space="0" w:color="auto"/>
                <w:bottom w:val="none" w:sz="0" w:space="0" w:color="auto"/>
                <w:right w:val="none" w:sz="0" w:space="0" w:color="auto"/>
              </w:divBdr>
              <w:divsChild>
                <w:div w:id="911815796">
                  <w:marLeft w:val="0"/>
                  <w:marRight w:val="0"/>
                  <w:marTop w:val="0"/>
                  <w:marBottom w:val="0"/>
                  <w:divBdr>
                    <w:top w:val="none" w:sz="0" w:space="0" w:color="auto"/>
                    <w:left w:val="none" w:sz="0" w:space="0" w:color="auto"/>
                    <w:bottom w:val="none" w:sz="0" w:space="0" w:color="auto"/>
                    <w:right w:val="none" w:sz="0" w:space="0" w:color="auto"/>
                  </w:divBdr>
                  <w:divsChild>
                    <w:div w:id="154687601">
                      <w:marLeft w:val="0"/>
                      <w:marRight w:val="0"/>
                      <w:marTop w:val="0"/>
                      <w:marBottom w:val="0"/>
                      <w:divBdr>
                        <w:top w:val="none" w:sz="0" w:space="0" w:color="auto"/>
                        <w:left w:val="none" w:sz="0" w:space="0" w:color="auto"/>
                        <w:bottom w:val="none" w:sz="0" w:space="0" w:color="auto"/>
                        <w:right w:val="none" w:sz="0" w:space="0" w:color="auto"/>
                      </w:divBdr>
                    </w:div>
                    <w:div w:id="172495907">
                      <w:marLeft w:val="0"/>
                      <w:marRight w:val="0"/>
                      <w:marTop w:val="0"/>
                      <w:marBottom w:val="0"/>
                      <w:divBdr>
                        <w:top w:val="none" w:sz="0" w:space="0" w:color="auto"/>
                        <w:left w:val="none" w:sz="0" w:space="0" w:color="auto"/>
                        <w:bottom w:val="none" w:sz="0" w:space="0" w:color="auto"/>
                        <w:right w:val="none" w:sz="0" w:space="0" w:color="auto"/>
                      </w:divBdr>
                    </w:div>
                    <w:div w:id="328950706">
                      <w:marLeft w:val="0"/>
                      <w:marRight w:val="0"/>
                      <w:marTop w:val="0"/>
                      <w:marBottom w:val="0"/>
                      <w:divBdr>
                        <w:top w:val="none" w:sz="0" w:space="0" w:color="auto"/>
                        <w:left w:val="none" w:sz="0" w:space="0" w:color="auto"/>
                        <w:bottom w:val="none" w:sz="0" w:space="0" w:color="auto"/>
                        <w:right w:val="none" w:sz="0" w:space="0" w:color="auto"/>
                      </w:divBdr>
                    </w:div>
                    <w:div w:id="1015695438">
                      <w:marLeft w:val="0"/>
                      <w:marRight w:val="0"/>
                      <w:marTop w:val="0"/>
                      <w:marBottom w:val="0"/>
                      <w:divBdr>
                        <w:top w:val="none" w:sz="0" w:space="0" w:color="auto"/>
                        <w:left w:val="none" w:sz="0" w:space="0" w:color="auto"/>
                        <w:bottom w:val="none" w:sz="0" w:space="0" w:color="auto"/>
                        <w:right w:val="none" w:sz="0" w:space="0" w:color="auto"/>
                      </w:divBdr>
                    </w:div>
                    <w:div w:id="1799953597">
                      <w:marLeft w:val="0"/>
                      <w:marRight w:val="0"/>
                      <w:marTop w:val="0"/>
                      <w:marBottom w:val="0"/>
                      <w:divBdr>
                        <w:top w:val="none" w:sz="0" w:space="0" w:color="auto"/>
                        <w:left w:val="none" w:sz="0" w:space="0" w:color="auto"/>
                        <w:bottom w:val="none" w:sz="0" w:space="0" w:color="auto"/>
                        <w:right w:val="none" w:sz="0" w:space="0" w:color="auto"/>
                      </w:divBdr>
                    </w:div>
                  </w:divsChild>
                </w:div>
                <w:div w:id="1042677788">
                  <w:marLeft w:val="0"/>
                  <w:marRight w:val="0"/>
                  <w:marTop w:val="0"/>
                  <w:marBottom w:val="0"/>
                  <w:divBdr>
                    <w:top w:val="none" w:sz="0" w:space="0" w:color="auto"/>
                    <w:left w:val="none" w:sz="0" w:space="0" w:color="auto"/>
                    <w:bottom w:val="none" w:sz="0" w:space="0" w:color="auto"/>
                    <w:right w:val="none" w:sz="0" w:space="0" w:color="auto"/>
                  </w:divBdr>
                  <w:divsChild>
                    <w:div w:id="1976719845">
                      <w:marLeft w:val="0"/>
                      <w:marRight w:val="0"/>
                      <w:marTop w:val="0"/>
                      <w:marBottom w:val="0"/>
                      <w:divBdr>
                        <w:top w:val="none" w:sz="0" w:space="0" w:color="auto"/>
                        <w:left w:val="none" w:sz="0" w:space="0" w:color="auto"/>
                        <w:bottom w:val="none" w:sz="0" w:space="0" w:color="auto"/>
                        <w:right w:val="none" w:sz="0" w:space="0" w:color="auto"/>
                      </w:divBdr>
                    </w:div>
                  </w:divsChild>
                </w:div>
                <w:div w:id="1241863249">
                  <w:marLeft w:val="0"/>
                  <w:marRight w:val="0"/>
                  <w:marTop w:val="0"/>
                  <w:marBottom w:val="0"/>
                  <w:divBdr>
                    <w:top w:val="none" w:sz="0" w:space="0" w:color="auto"/>
                    <w:left w:val="none" w:sz="0" w:space="0" w:color="auto"/>
                    <w:bottom w:val="none" w:sz="0" w:space="0" w:color="auto"/>
                    <w:right w:val="none" w:sz="0" w:space="0" w:color="auto"/>
                  </w:divBdr>
                  <w:divsChild>
                    <w:div w:id="823204074">
                      <w:marLeft w:val="0"/>
                      <w:marRight w:val="0"/>
                      <w:marTop w:val="0"/>
                      <w:marBottom w:val="0"/>
                      <w:divBdr>
                        <w:top w:val="none" w:sz="0" w:space="0" w:color="auto"/>
                        <w:left w:val="none" w:sz="0" w:space="0" w:color="auto"/>
                        <w:bottom w:val="none" w:sz="0" w:space="0" w:color="auto"/>
                        <w:right w:val="none" w:sz="0" w:space="0" w:color="auto"/>
                      </w:divBdr>
                    </w:div>
                  </w:divsChild>
                </w:div>
                <w:div w:id="1296833309">
                  <w:marLeft w:val="0"/>
                  <w:marRight w:val="0"/>
                  <w:marTop w:val="0"/>
                  <w:marBottom w:val="0"/>
                  <w:divBdr>
                    <w:top w:val="none" w:sz="0" w:space="0" w:color="auto"/>
                    <w:left w:val="none" w:sz="0" w:space="0" w:color="auto"/>
                    <w:bottom w:val="none" w:sz="0" w:space="0" w:color="auto"/>
                    <w:right w:val="none" w:sz="0" w:space="0" w:color="auto"/>
                  </w:divBdr>
                  <w:divsChild>
                    <w:div w:id="165174434">
                      <w:marLeft w:val="0"/>
                      <w:marRight w:val="0"/>
                      <w:marTop w:val="0"/>
                      <w:marBottom w:val="0"/>
                      <w:divBdr>
                        <w:top w:val="none" w:sz="0" w:space="0" w:color="auto"/>
                        <w:left w:val="none" w:sz="0" w:space="0" w:color="auto"/>
                        <w:bottom w:val="none" w:sz="0" w:space="0" w:color="auto"/>
                        <w:right w:val="none" w:sz="0" w:space="0" w:color="auto"/>
                      </w:divBdr>
                    </w:div>
                    <w:div w:id="447314301">
                      <w:marLeft w:val="0"/>
                      <w:marRight w:val="0"/>
                      <w:marTop w:val="0"/>
                      <w:marBottom w:val="0"/>
                      <w:divBdr>
                        <w:top w:val="none" w:sz="0" w:space="0" w:color="auto"/>
                        <w:left w:val="none" w:sz="0" w:space="0" w:color="auto"/>
                        <w:bottom w:val="none" w:sz="0" w:space="0" w:color="auto"/>
                        <w:right w:val="none" w:sz="0" w:space="0" w:color="auto"/>
                      </w:divBdr>
                    </w:div>
                    <w:div w:id="757557108">
                      <w:marLeft w:val="0"/>
                      <w:marRight w:val="0"/>
                      <w:marTop w:val="0"/>
                      <w:marBottom w:val="0"/>
                      <w:divBdr>
                        <w:top w:val="none" w:sz="0" w:space="0" w:color="auto"/>
                        <w:left w:val="none" w:sz="0" w:space="0" w:color="auto"/>
                        <w:bottom w:val="none" w:sz="0" w:space="0" w:color="auto"/>
                        <w:right w:val="none" w:sz="0" w:space="0" w:color="auto"/>
                      </w:divBdr>
                    </w:div>
                    <w:div w:id="850030516">
                      <w:marLeft w:val="0"/>
                      <w:marRight w:val="0"/>
                      <w:marTop w:val="0"/>
                      <w:marBottom w:val="0"/>
                      <w:divBdr>
                        <w:top w:val="none" w:sz="0" w:space="0" w:color="auto"/>
                        <w:left w:val="none" w:sz="0" w:space="0" w:color="auto"/>
                        <w:bottom w:val="none" w:sz="0" w:space="0" w:color="auto"/>
                        <w:right w:val="none" w:sz="0" w:space="0" w:color="auto"/>
                      </w:divBdr>
                    </w:div>
                    <w:div w:id="1195967835">
                      <w:marLeft w:val="0"/>
                      <w:marRight w:val="0"/>
                      <w:marTop w:val="0"/>
                      <w:marBottom w:val="0"/>
                      <w:divBdr>
                        <w:top w:val="none" w:sz="0" w:space="0" w:color="auto"/>
                        <w:left w:val="none" w:sz="0" w:space="0" w:color="auto"/>
                        <w:bottom w:val="none" w:sz="0" w:space="0" w:color="auto"/>
                        <w:right w:val="none" w:sz="0" w:space="0" w:color="auto"/>
                      </w:divBdr>
                    </w:div>
                    <w:div w:id="1403261027">
                      <w:marLeft w:val="0"/>
                      <w:marRight w:val="0"/>
                      <w:marTop w:val="0"/>
                      <w:marBottom w:val="0"/>
                      <w:divBdr>
                        <w:top w:val="none" w:sz="0" w:space="0" w:color="auto"/>
                        <w:left w:val="none" w:sz="0" w:space="0" w:color="auto"/>
                        <w:bottom w:val="none" w:sz="0" w:space="0" w:color="auto"/>
                        <w:right w:val="none" w:sz="0" w:space="0" w:color="auto"/>
                      </w:divBdr>
                    </w:div>
                    <w:div w:id="1634561292">
                      <w:marLeft w:val="0"/>
                      <w:marRight w:val="0"/>
                      <w:marTop w:val="0"/>
                      <w:marBottom w:val="0"/>
                      <w:divBdr>
                        <w:top w:val="none" w:sz="0" w:space="0" w:color="auto"/>
                        <w:left w:val="none" w:sz="0" w:space="0" w:color="auto"/>
                        <w:bottom w:val="none" w:sz="0" w:space="0" w:color="auto"/>
                        <w:right w:val="none" w:sz="0" w:space="0" w:color="auto"/>
                      </w:divBdr>
                    </w:div>
                    <w:div w:id="1894580266">
                      <w:marLeft w:val="0"/>
                      <w:marRight w:val="0"/>
                      <w:marTop w:val="0"/>
                      <w:marBottom w:val="0"/>
                      <w:divBdr>
                        <w:top w:val="none" w:sz="0" w:space="0" w:color="auto"/>
                        <w:left w:val="none" w:sz="0" w:space="0" w:color="auto"/>
                        <w:bottom w:val="none" w:sz="0" w:space="0" w:color="auto"/>
                        <w:right w:val="none" w:sz="0" w:space="0" w:color="auto"/>
                      </w:divBdr>
                    </w:div>
                  </w:divsChild>
                </w:div>
                <w:div w:id="1753506694">
                  <w:marLeft w:val="0"/>
                  <w:marRight w:val="0"/>
                  <w:marTop w:val="0"/>
                  <w:marBottom w:val="0"/>
                  <w:divBdr>
                    <w:top w:val="none" w:sz="0" w:space="0" w:color="auto"/>
                    <w:left w:val="none" w:sz="0" w:space="0" w:color="auto"/>
                    <w:bottom w:val="none" w:sz="0" w:space="0" w:color="auto"/>
                    <w:right w:val="none" w:sz="0" w:space="0" w:color="auto"/>
                  </w:divBdr>
                  <w:divsChild>
                    <w:div w:id="1464428013">
                      <w:marLeft w:val="0"/>
                      <w:marRight w:val="0"/>
                      <w:marTop w:val="0"/>
                      <w:marBottom w:val="0"/>
                      <w:divBdr>
                        <w:top w:val="none" w:sz="0" w:space="0" w:color="auto"/>
                        <w:left w:val="none" w:sz="0" w:space="0" w:color="auto"/>
                        <w:bottom w:val="none" w:sz="0" w:space="0" w:color="auto"/>
                        <w:right w:val="none" w:sz="0" w:space="0" w:color="auto"/>
                      </w:divBdr>
                    </w:div>
                  </w:divsChild>
                </w:div>
                <w:div w:id="1775663232">
                  <w:marLeft w:val="0"/>
                  <w:marRight w:val="0"/>
                  <w:marTop w:val="0"/>
                  <w:marBottom w:val="0"/>
                  <w:divBdr>
                    <w:top w:val="none" w:sz="0" w:space="0" w:color="auto"/>
                    <w:left w:val="none" w:sz="0" w:space="0" w:color="auto"/>
                    <w:bottom w:val="none" w:sz="0" w:space="0" w:color="auto"/>
                    <w:right w:val="none" w:sz="0" w:space="0" w:color="auto"/>
                  </w:divBdr>
                  <w:divsChild>
                    <w:div w:id="122972509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564221738">
          <w:marLeft w:val="0"/>
          <w:marRight w:val="0"/>
          <w:marTop w:val="0"/>
          <w:marBottom w:val="0"/>
          <w:divBdr>
            <w:top w:val="none" w:sz="0" w:space="0" w:color="auto"/>
            <w:left w:val="none" w:sz="0" w:space="0" w:color="auto"/>
            <w:bottom w:val="none" w:sz="0" w:space="0" w:color="auto"/>
            <w:right w:val="none" w:sz="0" w:space="0" w:color="auto"/>
          </w:divBdr>
        </w:div>
        <w:div w:id="1568683655">
          <w:marLeft w:val="0"/>
          <w:marRight w:val="0"/>
          <w:marTop w:val="0"/>
          <w:marBottom w:val="0"/>
          <w:divBdr>
            <w:top w:val="none" w:sz="0" w:space="0" w:color="auto"/>
            <w:left w:val="none" w:sz="0" w:space="0" w:color="auto"/>
            <w:bottom w:val="none" w:sz="0" w:space="0" w:color="auto"/>
            <w:right w:val="none" w:sz="0" w:space="0" w:color="auto"/>
          </w:divBdr>
        </w:div>
        <w:div w:id="1577398475">
          <w:marLeft w:val="0"/>
          <w:marRight w:val="0"/>
          <w:marTop w:val="0"/>
          <w:marBottom w:val="0"/>
          <w:divBdr>
            <w:top w:val="none" w:sz="0" w:space="0" w:color="auto"/>
            <w:left w:val="none" w:sz="0" w:space="0" w:color="auto"/>
            <w:bottom w:val="none" w:sz="0" w:space="0" w:color="auto"/>
            <w:right w:val="none" w:sz="0" w:space="0" w:color="auto"/>
          </w:divBdr>
        </w:div>
        <w:div w:id="1590577352">
          <w:marLeft w:val="0"/>
          <w:marRight w:val="0"/>
          <w:marTop w:val="0"/>
          <w:marBottom w:val="0"/>
          <w:divBdr>
            <w:top w:val="none" w:sz="0" w:space="0" w:color="auto"/>
            <w:left w:val="none" w:sz="0" w:space="0" w:color="auto"/>
            <w:bottom w:val="none" w:sz="0" w:space="0" w:color="auto"/>
            <w:right w:val="none" w:sz="0" w:space="0" w:color="auto"/>
          </w:divBdr>
          <w:divsChild>
            <w:div w:id="1038167419">
              <w:marLeft w:val="0"/>
              <w:marRight w:val="0"/>
              <w:marTop w:val="0"/>
              <w:marBottom w:val="0"/>
              <w:divBdr>
                <w:top w:val="none" w:sz="0" w:space="0" w:color="auto"/>
                <w:left w:val="none" w:sz="0" w:space="0" w:color="auto"/>
                <w:bottom w:val="none" w:sz="0" w:space="0" w:color="auto"/>
                <w:right w:val="none" w:sz="0" w:space="0" w:color="auto"/>
              </w:divBdr>
            </w:div>
            <w:div w:id="1464930979">
              <w:marLeft w:val="0"/>
              <w:marRight w:val="0"/>
              <w:marTop w:val="0"/>
              <w:marBottom w:val="0"/>
              <w:divBdr>
                <w:top w:val="none" w:sz="0" w:space="0" w:color="auto"/>
                <w:left w:val="none" w:sz="0" w:space="0" w:color="auto"/>
                <w:bottom w:val="none" w:sz="0" w:space="0" w:color="auto"/>
                <w:right w:val="none" w:sz="0" w:space="0" w:color="auto"/>
              </w:divBdr>
            </w:div>
            <w:div w:id="1915430106">
              <w:marLeft w:val="0"/>
              <w:marRight w:val="0"/>
              <w:marTop w:val="0"/>
              <w:marBottom w:val="0"/>
              <w:divBdr>
                <w:top w:val="none" w:sz="0" w:space="0" w:color="auto"/>
                <w:left w:val="none" w:sz="0" w:space="0" w:color="auto"/>
                <w:bottom w:val="none" w:sz="0" w:space="0" w:color="auto"/>
                <w:right w:val="none" w:sz="0" w:space="0" w:color="auto"/>
              </w:divBdr>
            </w:div>
          </w:divsChild>
        </w:div>
        <w:div w:id="1630629390">
          <w:marLeft w:val="0"/>
          <w:marRight w:val="0"/>
          <w:marTop w:val="0"/>
          <w:marBottom w:val="0"/>
          <w:divBdr>
            <w:top w:val="none" w:sz="0" w:space="0" w:color="auto"/>
            <w:left w:val="none" w:sz="0" w:space="0" w:color="auto"/>
            <w:bottom w:val="none" w:sz="0" w:space="0" w:color="auto"/>
            <w:right w:val="none" w:sz="0" w:space="0" w:color="auto"/>
          </w:divBdr>
        </w:div>
        <w:div w:id="1653213570">
          <w:marLeft w:val="0"/>
          <w:marRight w:val="0"/>
          <w:marTop w:val="0"/>
          <w:marBottom w:val="0"/>
          <w:divBdr>
            <w:top w:val="none" w:sz="0" w:space="0" w:color="auto"/>
            <w:left w:val="none" w:sz="0" w:space="0" w:color="auto"/>
            <w:bottom w:val="none" w:sz="0" w:space="0" w:color="auto"/>
            <w:right w:val="none" w:sz="0" w:space="0" w:color="auto"/>
          </w:divBdr>
        </w:div>
        <w:div w:id="1666738222">
          <w:marLeft w:val="0"/>
          <w:marRight w:val="0"/>
          <w:marTop w:val="0"/>
          <w:marBottom w:val="0"/>
          <w:divBdr>
            <w:top w:val="none" w:sz="0" w:space="0" w:color="auto"/>
            <w:left w:val="none" w:sz="0" w:space="0" w:color="auto"/>
            <w:bottom w:val="none" w:sz="0" w:space="0" w:color="auto"/>
            <w:right w:val="none" w:sz="0" w:space="0" w:color="auto"/>
          </w:divBdr>
        </w:div>
        <w:div w:id="1737700345">
          <w:marLeft w:val="0"/>
          <w:marRight w:val="0"/>
          <w:marTop w:val="0"/>
          <w:marBottom w:val="0"/>
          <w:divBdr>
            <w:top w:val="none" w:sz="0" w:space="0" w:color="auto"/>
            <w:left w:val="none" w:sz="0" w:space="0" w:color="auto"/>
            <w:bottom w:val="none" w:sz="0" w:space="0" w:color="auto"/>
            <w:right w:val="none" w:sz="0" w:space="0" w:color="auto"/>
          </w:divBdr>
        </w:div>
        <w:div w:id="1738086030">
          <w:marLeft w:val="0"/>
          <w:marRight w:val="0"/>
          <w:marTop w:val="0"/>
          <w:marBottom w:val="0"/>
          <w:divBdr>
            <w:top w:val="none" w:sz="0" w:space="0" w:color="auto"/>
            <w:left w:val="none" w:sz="0" w:space="0" w:color="auto"/>
            <w:bottom w:val="none" w:sz="0" w:space="0" w:color="auto"/>
            <w:right w:val="none" w:sz="0" w:space="0" w:color="auto"/>
          </w:divBdr>
        </w:div>
        <w:div w:id="1756433961">
          <w:marLeft w:val="0"/>
          <w:marRight w:val="0"/>
          <w:marTop w:val="0"/>
          <w:marBottom w:val="0"/>
          <w:divBdr>
            <w:top w:val="none" w:sz="0" w:space="0" w:color="auto"/>
            <w:left w:val="none" w:sz="0" w:space="0" w:color="auto"/>
            <w:bottom w:val="none" w:sz="0" w:space="0" w:color="auto"/>
            <w:right w:val="none" w:sz="0" w:space="0" w:color="auto"/>
          </w:divBdr>
        </w:div>
        <w:div w:id="1756902039">
          <w:marLeft w:val="0"/>
          <w:marRight w:val="0"/>
          <w:marTop w:val="0"/>
          <w:marBottom w:val="0"/>
          <w:divBdr>
            <w:top w:val="none" w:sz="0" w:space="0" w:color="auto"/>
            <w:left w:val="none" w:sz="0" w:space="0" w:color="auto"/>
            <w:bottom w:val="none" w:sz="0" w:space="0" w:color="auto"/>
            <w:right w:val="none" w:sz="0" w:space="0" w:color="auto"/>
          </w:divBdr>
        </w:div>
        <w:div w:id="1759060339">
          <w:marLeft w:val="0"/>
          <w:marRight w:val="0"/>
          <w:marTop w:val="0"/>
          <w:marBottom w:val="0"/>
          <w:divBdr>
            <w:top w:val="none" w:sz="0" w:space="0" w:color="auto"/>
            <w:left w:val="none" w:sz="0" w:space="0" w:color="auto"/>
            <w:bottom w:val="none" w:sz="0" w:space="0" w:color="auto"/>
            <w:right w:val="none" w:sz="0" w:space="0" w:color="auto"/>
          </w:divBdr>
        </w:div>
        <w:div w:id="1770158655">
          <w:marLeft w:val="0"/>
          <w:marRight w:val="0"/>
          <w:marTop w:val="0"/>
          <w:marBottom w:val="0"/>
          <w:divBdr>
            <w:top w:val="none" w:sz="0" w:space="0" w:color="auto"/>
            <w:left w:val="none" w:sz="0" w:space="0" w:color="auto"/>
            <w:bottom w:val="none" w:sz="0" w:space="0" w:color="auto"/>
            <w:right w:val="none" w:sz="0" w:space="0" w:color="auto"/>
          </w:divBdr>
        </w:div>
        <w:div w:id="1795253825">
          <w:marLeft w:val="0"/>
          <w:marRight w:val="0"/>
          <w:marTop w:val="0"/>
          <w:marBottom w:val="0"/>
          <w:divBdr>
            <w:top w:val="none" w:sz="0" w:space="0" w:color="auto"/>
            <w:left w:val="none" w:sz="0" w:space="0" w:color="auto"/>
            <w:bottom w:val="none" w:sz="0" w:space="0" w:color="auto"/>
            <w:right w:val="none" w:sz="0" w:space="0" w:color="auto"/>
          </w:divBdr>
        </w:div>
        <w:div w:id="1801221453">
          <w:marLeft w:val="0"/>
          <w:marRight w:val="0"/>
          <w:marTop w:val="0"/>
          <w:marBottom w:val="0"/>
          <w:divBdr>
            <w:top w:val="none" w:sz="0" w:space="0" w:color="auto"/>
            <w:left w:val="none" w:sz="0" w:space="0" w:color="auto"/>
            <w:bottom w:val="none" w:sz="0" w:space="0" w:color="auto"/>
            <w:right w:val="none" w:sz="0" w:space="0" w:color="auto"/>
          </w:divBdr>
        </w:div>
        <w:div w:id="1809129908">
          <w:marLeft w:val="0"/>
          <w:marRight w:val="0"/>
          <w:marTop w:val="0"/>
          <w:marBottom w:val="0"/>
          <w:divBdr>
            <w:top w:val="none" w:sz="0" w:space="0" w:color="auto"/>
            <w:left w:val="none" w:sz="0" w:space="0" w:color="auto"/>
            <w:bottom w:val="none" w:sz="0" w:space="0" w:color="auto"/>
            <w:right w:val="none" w:sz="0" w:space="0" w:color="auto"/>
          </w:divBdr>
        </w:div>
        <w:div w:id="1819373115">
          <w:marLeft w:val="0"/>
          <w:marRight w:val="0"/>
          <w:marTop w:val="0"/>
          <w:marBottom w:val="0"/>
          <w:divBdr>
            <w:top w:val="none" w:sz="0" w:space="0" w:color="auto"/>
            <w:left w:val="none" w:sz="0" w:space="0" w:color="auto"/>
            <w:bottom w:val="none" w:sz="0" w:space="0" w:color="auto"/>
            <w:right w:val="none" w:sz="0" w:space="0" w:color="auto"/>
          </w:divBdr>
        </w:div>
        <w:div w:id="1915049121">
          <w:marLeft w:val="0"/>
          <w:marRight w:val="0"/>
          <w:marTop w:val="0"/>
          <w:marBottom w:val="0"/>
          <w:divBdr>
            <w:top w:val="none" w:sz="0" w:space="0" w:color="auto"/>
            <w:left w:val="none" w:sz="0" w:space="0" w:color="auto"/>
            <w:bottom w:val="none" w:sz="0" w:space="0" w:color="auto"/>
            <w:right w:val="none" w:sz="0" w:space="0" w:color="auto"/>
          </w:divBdr>
        </w:div>
        <w:div w:id="1944915165">
          <w:marLeft w:val="0"/>
          <w:marRight w:val="0"/>
          <w:marTop w:val="0"/>
          <w:marBottom w:val="0"/>
          <w:divBdr>
            <w:top w:val="none" w:sz="0" w:space="0" w:color="auto"/>
            <w:left w:val="none" w:sz="0" w:space="0" w:color="auto"/>
            <w:bottom w:val="none" w:sz="0" w:space="0" w:color="auto"/>
            <w:right w:val="none" w:sz="0" w:space="0" w:color="auto"/>
          </w:divBdr>
        </w:div>
        <w:div w:id="1949853241">
          <w:marLeft w:val="0"/>
          <w:marRight w:val="0"/>
          <w:marTop w:val="0"/>
          <w:marBottom w:val="0"/>
          <w:divBdr>
            <w:top w:val="none" w:sz="0" w:space="0" w:color="auto"/>
            <w:left w:val="none" w:sz="0" w:space="0" w:color="auto"/>
            <w:bottom w:val="none" w:sz="0" w:space="0" w:color="auto"/>
            <w:right w:val="none" w:sz="0" w:space="0" w:color="auto"/>
          </w:divBdr>
        </w:div>
        <w:div w:id="1996031515">
          <w:marLeft w:val="0"/>
          <w:marRight w:val="0"/>
          <w:marTop w:val="0"/>
          <w:marBottom w:val="0"/>
          <w:divBdr>
            <w:top w:val="none" w:sz="0" w:space="0" w:color="auto"/>
            <w:left w:val="none" w:sz="0" w:space="0" w:color="auto"/>
            <w:bottom w:val="none" w:sz="0" w:space="0" w:color="auto"/>
            <w:right w:val="none" w:sz="0" w:space="0" w:color="auto"/>
          </w:divBdr>
        </w:div>
        <w:div w:id="2017341409">
          <w:marLeft w:val="0"/>
          <w:marRight w:val="0"/>
          <w:marTop w:val="0"/>
          <w:marBottom w:val="0"/>
          <w:divBdr>
            <w:top w:val="none" w:sz="0" w:space="0" w:color="auto"/>
            <w:left w:val="none" w:sz="0" w:space="0" w:color="auto"/>
            <w:bottom w:val="none" w:sz="0" w:space="0" w:color="auto"/>
            <w:right w:val="none" w:sz="0" w:space="0" w:color="auto"/>
          </w:divBdr>
          <w:divsChild>
            <w:div w:id="350646720">
              <w:marLeft w:val="0"/>
              <w:marRight w:val="0"/>
              <w:marTop w:val="0"/>
              <w:marBottom w:val="0"/>
              <w:divBdr>
                <w:top w:val="none" w:sz="0" w:space="0" w:color="auto"/>
                <w:left w:val="none" w:sz="0" w:space="0" w:color="auto"/>
                <w:bottom w:val="none" w:sz="0" w:space="0" w:color="auto"/>
                <w:right w:val="none" w:sz="0" w:space="0" w:color="auto"/>
              </w:divBdr>
            </w:div>
            <w:div w:id="1456489157">
              <w:marLeft w:val="0"/>
              <w:marRight w:val="0"/>
              <w:marTop w:val="0"/>
              <w:marBottom w:val="0"/>
              <w:divBdr>
                <w:top w:val="none" w:sz="0" w:space="0" w:color="auto"/>
                <w:left w:val="none" w:sz="0" w:space="0" w:color="auto"/>
                <w:bottom w:val="none" w:sz="0" w:space="0" w:color="auto"/>
                <w:right w:val="none" w:sz="0" w:space="0" w:color="auto"/>
              </w:divBdr>
            </w:div>
            <w:div w:id="1590577429">
              <w:marLeft w:val="0"/>
              <w:marRight w:val="0"/>
              <w:marTop w:val="0"/>
              <w:marBottom w:val="0"/>
              <w:divBdr>
                <w:top w:val="none" w:sz="0" w:space="0" w:color="auto"/>
                <w:left w:val="none" w:sz="0" w:space="0" w:color="auto"/>
                <w:bottom w:val="none" w:sz="0" w:space="0" w:color="auto"/>
                <w:right w:val="none" w:sz="0" w:space="0" w:color="auto"/>
              </w:divBdr>
            </w:div>
            <w:div w:id="2002125036">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644285121">
      <w:bodyDiv w:val="1"/>
      <w:marLeft w:val="0"/>
      <w:marRight w:val="0"/>
      <w:marTop w:val="0"/>
      <w:marBottom w:val="0"/>
      <w:divBdr>
        <w:top w:val="none" w:sz="0" w:space="0" w:color="auto"/>
        <w:left w:val="none" w:sz="0" w:space="0" w:color="auto"/>
        <w:bottom w:val="none" w:sz="0" w:space="0" w:color="auto"/>
        <w:right w:val="none" w:sz="0" w:space="0" w:color="auto"/>
      </w:divBdr>
    </w:div>
    <w:div w:id="656961081">
      <w:bodyDiv w:val="1"/>
      <w:marLeft w:val="0"/>
      <w:marRight w:val="0"/>
      <w:marTop w:val="0"/>
      <w:marBottom w:val="0"/>
      <w:divBdr>
        <w:top w:val="none" w:sz="0" w:space="0" w:color="auto"/>
        <w:left w:val="none" w:sz="0" w:space="0" w:color="auto"/>
        <w:bottom w:val="none" w:sz="0" w:space="0" w:color="auto"/>
        <w:right w:val="none" w:sz="0" w:space="0" w:color="auto"/>
      </w:divBdr>
    </w:div>
    <w:div w:id="660280861">
      <w:bodyDiv w:val="1"/>
      <w:marLeft w:val="0"/>
      <w:marRight w:val="0"/>
      <w:marTop w:val="0"/>
      <w:marBottom w:val="0"/>
      <w:divBdr>
        <w:top w:val="none" w:sz="0" w:space="0" w:color="auto"/>
        <w:left w:val="none" w:sz="0" w:space="0" w:color="auto"/>
        <w:bottom w:val="none" w:sz="0" w:space="0" w:color="auto"/>
        <w:right w:val="none" w:sz="0" w:space="0" w:color="auto"/>
      </w:divBdr>
    </w:div>
    <w:div w:id="660502861">
      <w:bodyDiv w:val="1"/>
      <w:marLeft w:val="0"/>
      <w:marRight w:val="0"/>
      <w:marTop w:val="0"/>
      <w:marBottom w:val="0"/>
      <w:divBdr>
        <w:top w:val="none" w:sz="0" w:space="0" w:color="auto"/>
        <w:left w:val="none" w:sz="0" w:space="0" w:color="auto"/>
        <w:bottom w:val="none" w:sz="0" w:space="0" w:color="auto"/>
        <w:right w:val="none" w:sz="0" w:space="0" w:color="auto"/>
      </w:divBdr>
      <w:divsChild>
        <w:div w:id="11952592">
          <w:marLeft w:val="0"/>
          <w:marRight w:val="0"/>
          <w:marTop w:val="0"/>
          <w:marBottom w:val="0"/>
          <w:divBdr>
            <w:top w:val="none" w:sz="0" w:space="0" w:color="auto"/>
            <w:left w:val="none" w:sz="0" w:space="0" w:color="auto"/>
            <w:bottom w:val="none" w:sz="0" w:space="0" w:color="auto"/>
            <w:right w:val="none" w:sz="0" w:space="0" w:color="auto"/>
          </w:divBdr>
          <w:divsChild>
            <w:div w:id="424764923">
              <w:marLeft w:val="0"/>
              <w:marRight w:val="0"/>
              <w:marTop w:val="0"/>
              <w:marBottom w:val="0"/>
              <w:divBdr>
                <w:top w:val="none" w:sz="0" w:space="0" w:color="auto"/>
                <w:left w:val="none" w:sz="0" w:space="0" w:color="auto"/>
                <w:bottom w:val="none" w:sz="0" w:space="0" w:color="auto"/>
                <w:right w:val="none" w:sz="0" w:space="0" w:color="auto"/>
              </w:divBdr>
            </w:div>
          </w:divsChild>
        </w:div>
        <w:div w:id="22639854">
          <w:marLeft w:val="0"/>
          <w:marRight w:val="0"/>
          <w:marTop w:val="0"/>
          <w:marBottom w:val="0"/>
          <w:divBdr>
            <w:top w:val="none" w:sz="0" w:space="0" w:color="auto"/>
            <w:left w:val="none" w:sz="0" w:space="0" w:color="auto"/>
            <w:bottom w:val="none" w:sz="0" w:space="0" w:color="auto"/>
            <w:right w:val="none" w:sz="0" w:space="0" w:color="auto"/>
          </w:divBdr>
        </w:div>
        <w:div w:id="27536441">
          <w:marLeft w:val="0"/>
          <w:marRight w:val="0"/>
          <w:marTop w:val="0"/>
          <w:marBottom w:val="0"/>
          <w:divBdr>
            <w:top w:val="none" w:sz="0" w:space="0" w:color="auto"/>
            <w:left w:val="none" w:sz="0" w:space="0" w:color="auto"/>
            <w:bottom w:val="none" w:sz="0" w:space="0" w:color="auto"/>
            <w:right w:val="none" w:sz="0" w:space="0" w:color="auto"/>
          </w:divBdr>
          <w:divsChild>
            <w:div w:id="304049810">
              <w:marLeft w:val="0"/>
              <w:marRight w:val="0"/>
              <w:marTop w:val="30"/>
              <w:marBottom w:val="30"/>
              <w:divBdr>
                <w:top w:val="none" w:sz="0" w:space="0" w:color="auto"/>
                <w:left w:val="none" w:sz="0" w:space="0" w:color="auto"/>
                <w:bottom w:val="none" w:sz="0" w:space="0" w:color="auto"/>
                <w:right w:val="none" w:sz="0" w:space="0" w:color="auto"/>
              </w:divBdr>
              <w:divsChild>
                <w:div w:id="108400580">
                  <w:marLeft w:val="0"/>
                  <w:marRight w:val="0"/>
                  <w:marTop w:val="0"/>
                  <w:marBottom w:val="0"/>
                  <w:divBdr>
                    <w:top w:val="none" w:sz="0" w:space="0" w:color="auto"/>
                    <w:left w:val="none" w:sz="0" w:space="0" w:color="auto"/>
                    <w:bottom w:val="none" w:sz="0" w:space="0" w:color="auto"/>
                    <w:right w:val="none" w:sz="0" w:space="0" w:color="auto"/>
                  </w:divBdr>
                  <w:divsChild>
                    <w:div w:id="314261849">
                      <w:marLeft w:val="0"/>
                      <w:marRight w:val="0"/>
                      <w:marTop w:val="0"/>
                      <w:marBottom w:val="0"/>
                      <w:divBdr>
                        <w:top w:val="none" w:sz="0" w:space="0" w:color="auto"/>
                        <w:left w:val="none" w:sz="0" w:space="0" w:color="auto"/>
                        <w:bottom w:val="none" w:sz="0" w:space="0" w:color="auto"/>
                        <w:right w:val="none" w:sz="0" w:space="0" w:color="auto"/>
                      </w:divBdr>
                    </w:div>
                    <w:div w:id="1269235862">
                      <w:marLeft w:val="0"/>
                      <w:marRight w:val="0"/>
                      <w:marTop w:val="0"/>
                      <w:marBottom w:val="0"/>
                      <w:divBdr>
                        <w:top w:val="none" w:sz="0" w:space="0" w:color="auto"/>
                        <w:left w:val="none" w:sz="0" w:space="0" w:color="auto"/>
                        <w:bottom w:val="none" w:sz="0" w:space="0" w:color="auto"/>
                        <w:right w:val="none" w:sz="0" w:space="0" w:color="auto"/>
                      </w:divBdr>
                    </w:div>
                    <w:div w:id="1453673845">
                      <w:marLeft w:val="0"/>
                      <w:marRight w:val="0"/>
                      <w:marTop w:val="0"/>
                      <w:marBottom w:val="0"/>
                      <w:divBdr>
                        <w:top w:val="none" w:sz="0" w:space="0" w:color="auto"/>
                        <w:left w:val="none" w:sz="0" w:space="0" w:color="auto"/>
                        <w:bottom w:val="none" w:sz="0" w:space="0" w:color="auto"/>
                        <w:right w:val="none" w:sz="0" w:space="0" w:color="auto"/>
                      </w:divBdr>
                    </w:div>
                  </w:divsChild>
                </w:div>
                <w:div w:id="701589957">
                  <w:marLeft w:val="0"/>
                  <w:marRight w:val="0"/>
                  <w:marTop w:val="0"/>
                  <w:marBottom w:val="0"/>
                  <w:divBdr>
                    <w:top w:val="none" w:sz="0" w:space="0" w:color="auto"/>
                    <w:left w:val="none" w:sz="0" w:space="0" w:color="auto"/>
                    <w:bottom w:val="none" w:sz="0" w:space="0" w:color="auto"/>
                    <w:right w:val="none" w:sz="0" w:space="0" w:color="auto"/>
                  </w:divBdr>
                </w:div>
                <w:div w:id="1514806970">
                  <w:marLeft w:val="0"/>
                  <w:marRight w:val="0"/>
                  <w:marTop w:val="0"/>
                  <w:marBottom w:val="0"/>
                  <w:divBdr>
                    <w:top w:val="none" w:sz="0" w:space="0" w:color="auto"/>
                    <w:left w:val="none" w:sz="0" w:space="0" w:color="auto"/>
                    <w:bottom w:val="none" w:sz="0" w:space="0" w:color="auto"/>
                    <w:right w:val="none" w:sz="0" w:space="0" w:color="auto"/>
                  </w:divBdr>
                  <w:divsChild>
                    <w:div w:id="98723799">
                      <w:marLeft w:val="0"/>
                      <w:marRight w:val="0"/>
                      <w:marTop w:val="0"/>
                      <w:marBottom w:val="0"/>
                      <w:divBdr>
                        <w:top w:val="none" w:sz="0" w:space="0" w:color="auto"/>
                        <w:left w:val="none" w:sz="0" w:space="0" w:color="auto"/>
                        <w:bottom w:val="none" w:sz="0" w:space="0" w:color="auto"/>
                        <w:right w:val="none" w:sz="0" w:space="0" w:color="auto"/>
                      </w:divBdr>
                    </w:div>
                    <w:div w:id="210311873">
                      <w:marLeft w:val="0"/>
                      <w:marRight w:val="0"/>
                      <w:marTop w:val="0"/>
                      <w:marBottom w:val="0"/>
                      <w:divBdr>
                        <w:top w:val="none" w:sz="0" w:space="0" w:color="auto"/>
                        <w:left w:val="none" w:sz="0" w:space="0" w:color="auto"/>
                        <w:bottom w:val="none" w:sz="0" w:space="0" w:color="auto"/>
                        <w:right w:val="none" w:sz="0" w:space="0" w:color="auto"/>
                      </w:divBdr>
                    </w:div>
                    <w:div w:id="571087415">
                      <w:marLeft w:val="0"/>
                      <w:marRight w:val="0"/>
                      <w:marTop w:val="0"/>
                      <w:marBottom w:val="0"/>
                      <w:divBdr>
                        <w:top w:val="none" w:sz="0" w:space="0" w:color="auto"/>
                        <w:left w:val="none" w:sz="0" w:space="0" w:color="auto"/>
                        <w:bottom w:val="none" w:sz="0" w:space="0" w:color="auto"/>
                        <w:right w:val="none" w:sz="0" w:space="0" w:color="auto"/>
                      </w:divBdr>
                    </w:div>
                    <w:div w:id="1339238248">
                      <w:marLeft w:val="0"/>
                      <w:marRight w:val="0"/>
                      <w:marTop w:val="0"/>
                      <w:marBottom w:val="0"/>
                      <w:divBdr>
                        <w:top w:val="none" w:sz="0" w:space="0" w:color="auto"/>
                        <w:left w:val="none" w:sz="0" w:space="0" w:color="auto"/>
                        <w:bottom w:val="none" w:sz="0" w:space="0" w:color="auto"/>
                        <w:right w:val="none" w:sz="0" w:space="0" w:color="auto"/>
                      </w:divBdr>
                    </w:div>
                    <w:div w:id="1360625333">
                      <w:marLeft w:val="0"/>
                      <w:marRight w:val="0"/>
                      <w:marTop w:val="0"/>
                      <w:marBottom w:val="0"/>
                      <w:divBdr>
                        <w:top w:val="none" w:sz="0" w:space="0" w:color="auto"/>
                        <w:left w:val="none" w:sz="0" w:space="0" w:color="auto"/>
                        <w:bottom w:val="none" w:sz="0" w:space="0" w:color="auto"/>
                        <w:right w:val="none" w:sz="0" w:space="0" w:color="auto"/>
                      </w:divBdr>
                    </w:div>
                    <w:div w:id="1505896920">
                      <w:marLeft w:val="0"/>
                      <w:marRight w:val="0"/>
                      <w:marTop w:val="0"/>
                      <w:marBottom w:val="0"/>
                      <w:divBdr>
                        <w:top w:val="none" w:sz="0" w:space="0" w:color="auto"/>
                        <w:left w:val="none" w:sz="0" w:space="0" w:color="auto"/>
                        <w:bottom w:val="none" w:sz="0" w:space="0" w:color="auto"/>
                        <w:right w:val="none" w:sz="0" w:space="0" w:color="auto"/>
                      </w:divBdr>
                    </w:div>
                    <w:div w:id="1539930154">
                      <w:marLeft w:val="0"/>
                      <w:marRight w:val="0"/>
                      <w:marTop w:val="0"/>
                      <w:marBottom w:val="0"/>
                      <w:divBdr>
                        <w:top w:val="none" w:sz="0" w:space="0" w:color="auto"/>
                        <w:left w:val="none" w:sz="0" w:space="0" w:color="auto"/>
                        <w:bottom w:val="none" w:sz="0" w:space="0" w:color="auto"/>
                        <w:right w:val="none" w:sz="0" w:space="0" w:color="auto"/>
                      </w:divBdr>
                    </w:div>
                    <w:div w:id="1623223679">
                      <w:marLeft w:val="0"/>
                      <w:marRight w:val="0"/>
                      <w:marTop w:val="0"/>
                      <w:marBottom w:val="0"/>
                      <w:divBdr>
                        <w:top w:val="none" w:sz="0" w:space="0" w:color="auto"/>
                        <w:left w:val="none" w:sz="0" w:space="0" w:color="auto"/>
                        <w:bottom w:val="none" w:sz="0" w:space="0" w:color="auto"/>
                        <w:right w:val="none" w:sz="0" w:space="0" w:color="auto"/>
                      </w:divBdr>
                    </w:div>
                    <w:div w:id="1759057268">
                      <w:marLeft w:val="0"/>
                      <w:marRight w:val="0"/>
                      <w:marTop w:val="0"/>
                      <w:marBottom w:val="0"/>
                      <w:divBdr>
                        <w:top w:val="none" w:sz="0" w:space="0" w:color="auto"/>
                        <w:left w:val="none" w:sz="0" w:space="0" w:color="auto"/>
                        <w:bottom w:val="none" w:sz="0" w:space="0" w:color="auto"/>
                        <w:right w:val="none" w:sz="0" w:space="0" w:color="auto"/>
                      </w:divBdr>
                    </w:div>
                    <w:div w:id="1934699806">
                      <w:marLeft w:val="0"/>
                      <w:marRight w:val="0"/>
                      <w:marTop w:val="0"/>
                      <w:marBottom w:val="0"/>
                      <w:divBdr>
                        <w:top w:val="none" w:sz="0" w:space="0" w:color="auto"/>
                        <w:left w:val="none" w:sz="0" w:space="0" w:color="auto"/>
                        <w:bottom w:val="none" w:sz="0" w:space="0" w:color="auto"/>
                        <w:right w:val="none" w:sz="0" w:space="0" w:color="auto"/>
                      </w:divBdr>
                    </w:div>
                    <w:div w:id="194091479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45032357">
          <w:marLeft w:val="0"/>
          <w:marRight w:val="0"/>
          <w:marTop w:val="0"/>
          <w:marBottom w:val="0"/>
          <w:divBdr>
            <w:top w:val="none" w:sz="0" w:space="0" w:color="auto"/>
            <w:left w:val="none" w:sz="0" w:space="0" w:color="auto"/>
            <w:bottom w:val="none" w:sz="0" w:space="0" w:color="auto"/>
            <w:right w:val="none" w:sz="0" w:space="0" w:color="auto"/>
          </w:divBdr>
          <w:divsChild>
            <w:div w:id="618881388">
              <w:marLeft w:val="0"/>
              <w:marRight w:val="0"/>
              <w:marTop w:val="0"/>
              <w:marBottom w:val="0"/>
              <w:divBdr>
                <w:top w:val="none" w:sz="0" w:space="0" w:color="auto"/>
                <w:left w:val="none" w:sz="0" w:space="0" w:color="auto"/>
                <w:bottom w:val="none" w:sz="0" w:space="0" w:color="auto"/>
                <w:right w:val="none" w:sz="0" w:space="0" w:color="auto"/>
              </w:divBdr>
            </w:div>
          </w:divsChild>
        </w:div>
        <w:div w:id="56756057">
          <w:marLeft w:val="0"/>
          <w:marRight w:val="0"/>
          <w:marTop w:val="0"/>
          <w:marBottom w:val="0"/>
          <w:divBdr>
            <w:top w:val="none" w:sz="0" w:space="0" w:color="auto"/>
            <w:left w:val="none" w:sz="0" w:space="0" w:color="auto"/>
            <w:bottom w:val="none" w:sz="0" w:space="0" w:color="auto"/>
            <w:right w:val="none" w:sz="0" w:space="0" w:color="auto"/>
          </w:divBdr>
        </w:div>
        <w:div w:id="70079934">
          <w:marLeft w:val="0"/>
          <w:marRight w:val="0"/>
          <w:marTop w:val="0"/>
          <w:marBottom w:val="0"/>
          <w:divBdr>
            <w:top w:val="none" w:sz="0" w:space="0" w:color="auto"/>
            <w:left w:val="none" w:sz="0" w:space="0" w:color="auto"/>
            <w:bottom w:val="none" w:sz="0" w:space="0" w:color="auto"/>
            <w:right w:val="none" w:sz="0" w:space="0" w:color="auto"/>
          </w:divBdr>
        </w:div>
        <w:div w:id="89204965">
          <w:marLeft w:val="0"/>
          <w:marRight w:val="0"/>
          <w:marTop w:val="0"/>
          <w:marBottom w:val="0"/>
          <w:divBdr>
            <w:top w:val="none" w:sz="0" w:space="0" w:color="auto"/>
            <w:left w:val="none" w:sz="0" w:space="0" w:color="auto"/>
            <w:bottom w:val="none" w:sz="0" w:space="0" w:color="auto"/>
            <w:right w:val="none" w:sz="0" w:space="0" w:color="auto"/>
          </w:divBdr>
        </w:div>
        <w:div w:id="126364171">
          <w:marLeft w:val="0"/>
          <w:marRight w:val="0"/>
          <w:marTop w:val="0"/>
          <w:marBottom w:val="0"/>
          <w:divBdr>
            <w:top w:val="none" w:sz="0" w:space="0" w:color="auto"/>
            <w:left w:val="none" w:sz="0" w:space="0" w:color="auto"/>
            <w:bottom w:val="none" w:sz="0" w:space="0" w:color="auto"/>
            <w:right w:val="none" w:sz="0" w:space="0" w:color="auto"/>
          </w:divBdr>
        </w:div>
        <w:div w:id="136186448">
          <w:marLeft w:val="0"/>
          <w:marRight w:val="0"/>
          <w:marTop w:val="0"/>
          <w:marBottom w:val="0"/>
          <w:divBdr>
            <w:top w:val="none" w:sz="0" w:space="0" w:color="auto"/>
            <w:left w:val="none" w:sz="0" w:space="0" w:color="auto"/>
            <w:bottom w:val="none" w:sz="0" w:space="0" w:color="auto"/>
            <w:right w:val="none" w:sz="0" w:space="0" w:color="auto"/>
          </w:divBdr>
          <w:divsChild>
            <w:div w:id="489832980">
              <w:marLeft w:val="0"/>
              <w:marRight w:val="0"/>
              <w:marTop w:val="0"/>
              <w:marBottom w:val="0"/>
              <w:divBdr>
                <w:top w:val="none" w:sz="0" w:space="0" w:color="auto"/>
                <w:left w:val="none" w:sz="0" w:space="0" w:color="auto"/>
                <w:bottom w:val="none" w:sz="0" w:space="0" w:color="auto"/>
                <w:right w:val="none" w:sz="0" w:space="0" w:color="auto"/>
              </w:divBdr>
            </w:div>
          </w:divsChild>
        </w:div>
        <w:div w:id="137764448">
          <w:marLeft w:val="0"/>
          <w:marRight w:val="0"/>
          <w:marTop w:val="0"/>
          <w:marBottom w:val="0"/>
          <w:divBdr>
            <w:top w:val="none" w:sz="0" w:space="0" w:color="auto"/>
            <w:left w:val="none" w:sz="0" w:space="0" w:color="auto"/>
            <w:bottom w:val="none" w:sz="0" w:space="0" w:color="auto"/>
            <w:right w:val="none" w:sz="0" w:space="0" w:color="auto"/>
          </w:divBdr>
        </w:div>
        <w:div w:id="139730346">
          <w:marLeft w:val="0"/>
          <w:marRight w:val="0"/>
          <w:marTop w:val="0"/>
          <w:marBottom w:val="0"/>
          <w:divBdr>
            <w:top w:val="none" w:sz="0" w:space="0" w:color="auto"/>
            <w:left w:val="none" w:sz="0" w:space="0" w:color="auto"/>
            <w:bottom w:val="none" w:sz="0" w:space="0" w:color="auto"/>
            <w:right w:val="none" w:sz="0" w:space="0" w:color="auto"/>
          </w:divBdr>
          <w:divsChild>
            <w:div w:id="577902891">
              <w:marLeft w:val="0"/>
              <w:marRight w:val="0"/>
              <w:marTop w:val="30"/>
              <w:marBottom w:val="30"/>
              <w:divBdr>
                <w:top w:val="none" w:sz="0" w:space="0" w:color="auto"/>
                <w:left w:val="none" w:sz="0" w:space="0" w:color="auto"/>
                <w:bottom w:val="none" w:sz="0" w:space="0" w:color="auto"/>
                <w:right w:val="none" w:sz="0" w:space="0" w:color="auto"/>
              </w:divBdr>
              <w:divsChild>
                <w:div w:id="3826390">
                  <w:marLeft w:val="0"/>
                  <w:marRight w:val="0"/>
                  <w:marTop w:val="0"/>
                  <w:marBottom w:val="0"/>
                  <w:divBdr>
                    <w:top w:val="none" w:sz="0" w:space="0" w:color="auto"/>
                    <w:left w:val="none" w:sz="0" w:space="0" w:color="auto"/>
                    <w:bottom w:val="none" w:sz="0" w:space="0" w:color="auto"/>
                    <w:right w:val="none" w:sz="0" w:space="0" w:color="auto"/>
                  </w:divBdr>
                  <w:divsChild>
                    <w:div w:id="1501698453">
                      <w:marLeft w:val="0"/>
                      <w:marRight w:val="0"/>
                      <w:marTop w:val="0"/>
                      <w:marBottom w:val="0"/>
                      <w:divBdr>
                        <w:top w:val="none" w:sz="0" w:space="0" w:color="auto"/>
                        <w:left w:val="none" w:sz="0" w:space="0" w:color="auto"/>
                        <w:bottom w:val="none" w:sz="0" w:space="0" w:color="auto"/>
                        <w:right w:val="none" w:sz="0" w:space="0" w:color="auto"/>
                      </w:divBdr>
                    </w:div>
                  </w:divsChild>
                </w:div>
                <w:div w:id="44067604">
                  <w:marLeft w:val="0"/>
                  <w:marRight w:val="0"/>
                  <w:marTop w:val="0"/>
                  <w:marBottom w:val="0"/>
                  <w:divBdr>
                    <w:top w:val="none" w:sz="0" w:space="0" w:color="auto"/>
                    <w:left w:val="none" w:sz="0" w:space="0" w:color="auto"/>
                    <w:bottom w:val="none" w:sz="0" w:space="0" w:color="auto"/>
                    <w:right w:val="none" w:sz="0" w:space="0" w:color="auto"/>
                  </w:divBdr>
                  <w:divsChild>
                    <w:div w:id="538590459">
                      <w:marLeft w:val="0"/>
                      <w:marRight w:val="0"/>
                      <w:marTop w:val="0"/>
                      <w:marBottom w:val="0"/>
                      <w:divBdr>
                        <w:top w:val="none" w:sz="0" w:space="0" w:color="auto"/>
                        <w:left w:val="none" w:sz="0" w:space="0" w:color="auto"/>
                        <w:bottom w:val="none" w:sz="0" w:space="0" w:color="auto"/>
                        <w:right w:val="none" w:sz="0" w:space="0" w:color="auto"/>
                      </w:divBdr>
                    </w:div>
                  </w:divsChild>
                </w:div>
                <w:div w:id="53088764">
                  <w:marLeft w:val="0"/>
                  <w:marRight w:val="0"/>
                  <w:marTop w:val="0"/>
                  <w:marBottom w:val="0"/>
                  <w:divBdr>
                    <w:top w:val="none" w:sz="0" w:space="0" w:color="auto"/>
                    <w:left w:val="none" w:sz="0" w:space="0" w:color="auto"/>
                    <w:bottom w:val="none" w:sz="0" w:space="0" w:color="auto"/>
                    <w:right w:val="none" w:sz="0" w:space="0" w:color="auto"/>
                  </w:divBdr>
                  <w:divsChild>
                    <w:div w:id="278994262">
                      <w:marLeft w:val="0"/>
                      <w:marRight w:val="0"/>
                      <w:marTop w:val="0"/>
                      <w:marBottom w:val="0"/>
                      <w:divBdr>
                        <w:top w:val="none" w:sz="0" w:space="0" w:color="auto"/>
                        <w:left w:val="none" w:sz="0" w:space="0" w:color="auto"/>
                        <w:bottom w:val="none" w:sz="0" w:space="0" w:color="auto"/>
                        <w:right w:val="none" w:sz="0" w:space="0" w:color="auto"/>
                      </w:divBdr>
                    </w:div>
                  </w:divsChild>
                </w:div>
                <w:div w:id="74015853">
                  <w:marLeft w:val="0"/>
                  <w:marRight w:val="0"/>
                  <w:marTop w:val="0"/>
                  <w:marBottom w:val="0"/>
                  <w:divBdr>
                    <w:top w:val="none" w:sz="0" w:space="0" w:color="auto"/>
                    <w:left w:val="none" w:sz="0" w:space="0" w:color="auto"/>
                    <w:bottom w:val="none" w:sz="0" w:space="0" w:color="auto"/>
                    <w:right w:val="none" w:sz="0" w:space="0" w:color="auto"/>
                  </w:divBdr>
                </w:div>
                <w:div w:id="94059588">
                  <w:marLeft w:val="0"/>
                  <w:marRight w:val="0"/>
                  <w:marTop w:val="0"/>
                  <w:marBottom w:val="0"/>
                  <w:divBdr>
                    <w:top w:val="none" w:sz="0" w:space="0" w:color="auto"/>
                    <w:left w:val="none" w:sz="0" w:space="0" w:color="auto"/>
                    <w:bottom w:val="none" w:sz="0" w:space="0" w:color="auto"/>
                    <w:right w:val="none" w:sz="0" w:space="0" w:color="auto"/>
                  </w:divBdr>
                  <w:divsChild>
                    <w:div w:id="151607552">
                      <w:marLeft w:val="0"/>
                      <w:marRight w:val="0"/>
                      <w:marTop w:val="0"/>
                      <w:marBottom w:val="0"/>
                      <w:divBdr>
                        <w:top w:val="none" w:sz="0" w:space="0" w:color="auto"/>
                        <w:left w:val="none" w:sz="0" w:space="0" w:color="auto"/>
                        <w:bottom w:val="none" w:sz="0" w:space="0" w:color="auto"/>
                        <w:right w:val="none" w:sz="0" w:space="0" w:color="auto"/>
                      </w:divBdr>
                    </w:div>
                  </w:divsChild>
                </w:div>
                <w:div w:id="97410553">
                  <w:marLeft w:val="0"/>
                  <w:marRight w:val="0"/>
                  <w:marTop w:val="0"/>
                  <w:marBottom w:val="0"/>
                  <w:divBdr>
                    <w:top w:val="none" w:sz="0" w:space="0" w:color="auto"/>
                    <w:left w:val="none" w:sz="0" w:space="0" w:color="auto"/>
                    <w:bottom w:val="none" w:sz="0" w:space="0" w:color="auto"/>
                    <w:right w:val="none" w:sz="0" w:space="0" w:color="auto"/>
                  </w:divBdr>
                  <w:divsChild>
                    <w:div w:id="1810897051">
                      <w:marLeft w:val="0"/>
                      <w:marRight w:val="0"/>
                      <w:marTop w:val="0"/>
                      <w:marBottom w:val="0"/>
                      <w:divBdr>
                        <w:top w:val="none" w:sz="0" w:space="0" w:color="auto"/>
                        <w:left w:val="none" w:sz="0" w:space="0" w:color="auto"/>
                        <w:bottom w:val="none" w:sz="0" w:space="0" w:color="auto"/>
                        <w:right w:val="none" w:sz="0" w:space="0" w:color="auto"/>
                      </w:divBdr>
                    </w:div>
                  </w:divsChild>
                </w:div>
                <w:div w:id="163475099">
                  <w:marLeft w:val="0"/>
                  <w:marRight w:val="0"/>
                  <w:marTop w:val="0"/>
                  <w:marBottom w:val="0"/>
                  <w:divBdr>
                    <w:top w:val="none" w:sz="0" w:space="0" w:color="auto"/>
                    <w:left w:val="none" w:sz="0" w:space="0" w:color="auto"/>
                    <w:bottom w:val="none" w:sz="0" w:space="0" w:color="auto"/>
                    <w:right w:val="none" w:sz="0" w:space="0" w:color="auto"/>
                  </w:divBdr>
                  <w:divsChild>
                    <w:div w:id="341053908">
                      <w:marLeft w:val="0"/>
                      <w:marRight w:val="0"/>
                      <w:marTop w:val="0"/>
                      <w:marBottom w:val="0"/>
                      <w:divBdr>
                        <w:top w:val="none" w:sz="0" w:space="0" w:color="auto"/>
                        <w:left w:val="none" w:sz="0" w:space="0" w:color="auto"/>
                        <w:bottom w:val="none" w:sz="0" w:space="0" w:color="auto"/>
                        <w:right w:val="none" w:sz="0" w:space="0" w:color="auto"/>
                      </w:divBdr>
                    </w:div>
                  </w:divsChild>
                </w:div>
                <w:div w:id="177085416">
                  <w:marLeft w:val="0"/>
                  <w:marRight w:val="0"/>
                  <w:marTop w:val="0"/>
                  <w:marBottom w:val="0"/>
                  <w:divBdr>
                    <w:top w:val="none" w:sz="0" w:space="0" w:color="auto"/>
                    <w:left w:val="none" w:sz="0" w:space="0" w:color="auto"/>
                    <w:bottom w:val="none" w:sz="0" w:space="0" w:color="auto"/>
                    <w:right w:val="none" w:sz="0" w:space="0" w:color="auto"/>
                  </w:divBdr>
                  <w:divsChild>
                    <w:div w:id="1341350966">
                      <w:marLeft w:val="0"/>
                      <w:marRight w:val="0"/>
                      <w:marTop w:val="0"/>
                      <w:marBottom w:val="0"/>
                      <w:divBdr>
                        <w:top w:val="none" w:sz="0" w:space="0" w:color="auto"/>
                        <w:left w:val="none" w:sz="0" w:space="0" w:color="auto"/>
                        <w:bottom w:val="none" w:sz="0" w:space="0" w:color="auto"/>
                        <w:right w:val="none" w:sz="0" w:space="0" w:color="auto"/>
                      </w:divBdr>
                    </w:div>
                  </w:divsChild>
                </w:div>
                <w:div w:id="189686663">
                  <w:marLeft w:val="0"/>
                  <w:marRight w:val="0"/>
                  <w:marTop w:val="0"/>
                  <w:marBottom w:val="0"/>
                  <w:divBdr>
                    <w:top w:val="none" w:sz="0" w:space="0" w:color="auto"/>
                    <w:left w:val="none" w:sz="0" w:space="0" w:color="auto"/>
                    <w:bottom w:val="none" w:sz="0" w:space="0" w:color="auto"/>
                    <w:right w:val="none" w:sz="0" w:space="0" w:color="auto"/>
                  </w:divBdr>
                  <w:divsChild>
                    <w:div w:id="1660694728">
                      <w:marLeft w:val="0"/>
                      <w:marRight w:val="0"/>
                      <w:marTop w:val="0"/>
                      <w:marBottom w:val="0"/>
                      <w:divBdr>
                        <w:top w:val="none" w:sz="0" w:space="0" w:color="auto"/>
                        <w:left w:val="none" w:sz="0" w:space="0" w:color="auto"/>
                        <w:bottom w:val="none" w:sz="0" w:space="0" w:color="auto"/>
                        <w:right w:val="none" w:sz="0" w:space="0" w:color="auto"/>
                      </w:divBdr>
                    </w:div>
                  </w:divsChild>
                </w:div>
                <w:div w:id="191189169">
                  <w:marLeft w:val="0"/>
                  <w:marRight w:val="0"/>
                  <w:marTop w:val="0"/>
                  <w:marBottom w:val="0"/>
                  <w:divBdr>
                    <w:top w:val="none" w:sz="0" w:space="0" w:color="auto"/>
                    <w:left w:val="none" w:sz="0" w:space="0" w:color="auto"/>
                    <w:bottom w:val="none" w:sz="0" w:space="0" w:color="auto"/>
                    <w:right w:val="none" w:sz="0" w:space="0" w:color="auto"/>
                  </w:divBdr>
                  <w:divsChild>
                    <w:div w:id="1891385158">
                      <w:marLeft w:val="0"/>
                      <w:marRight w:val="0"/>
                      <w:marTop w:val="0"/>
                      <w:marBottom w:val="0"/>
                      <w:divBdr>
                        <w:top w:val="none" w:sz="0" w:space="0" w:color="auto"/>
                        <w:left w:val="none" w:sz="0" w:space="0" w:color="auto"/>
                        <w:bottom w:val="none" w:sz="0" w:space="0" w:color="auto"/>
                        <w:right w:val="none" w:sz="0" w:space="0" w:color="auto"/>
                      </w:divBdr>
                    </w:div>
                  </w:divsChild>
                </w:div>
                <w:div w:id="228854232">
                  <w:marLeft w:val="0"/>
                  <w:marRight w:val="0"/>
                  <w:marTop w:val="0"/>
                  <w:marBottom w:val="0"/>
                  <w:divBdr>
                    <w:top w:val="none" w:sz="0" w:space="0" w:color="auto"/>
                    <w:left w:val="none" w:sz="0" w:space="0" w:color="auto"/>
                    <w:bottom w:val="none" w:sz="0" w:space="0" w:color="auto"/>
                    <w:right w:val="none" w:sz="0" w:space="0" w:color="auto"/>
                  </w:divBdr>
                  <w:divsChild>
                    <w:div w:id="415902440">
                      <w:marLeft w:val="0"/>
                      <w:marRight w:val="0"/>
                      <w:marTop w:val="0"/>
                      <w:marBottom w:val="0"/>
                      <w:divBdr>
                        <w:top w:val="none" w:sz="0" w:space="0" w:color="auto"/>
                        <w:left w:val="none" w:sz="0" w:space="0" w:color="auto"/>
                        <w:bottom w:val="none" w:sz="0" w:space="0" w:color="auto"/>
                        <w:right w:val="none" w:sz="0" w:space="0" w:color="auto"/>
                      </w:divBdr>
                    </w:div>
                  </w:divsChild>
                </w:div>
                <w:div w:id="233246818">
                  <w:marLeft w:val="0"/>
                  <w:marRight w:val="0"/>
                  <w:marTop w:val="0"/>
                  <w:marBottom w:val="0"/>
                  <w:divBdr>
                    <w:top w:val="none" w:sz="0" w:space="0" w:color="auto"/>
                    <w:left w:val="none" w:sz="0" w:space="0" w:color="auto"/>
                    <w:bottom w:val="none" w:sz="0" w:space="0" w:color="auto"/>
                    <w:right w:val="none" w:sz="0" w:space="0" w:color="auto"/>
                  </w:divBdr>
                  <w:divsChild>
                    <w:div w:id="363287755">
                      <w:marLeft w:val="0"/>
                      <w:marRight w:val="0"/>
                      <w:marTop w:val="0"/>
                      <w:marBottom w:val="0"/>
                      <w:divBdr>
                        <w:top w:val="none" w:sz="0" w:space="0" w:color="auto"/>
                        <w:left w:val="none" w:sz="0" w:space="0" w:color="auto"/>
                        <w:bottom w:val="none" w:sz="0" w:space="0" w:color="auto"/>
                        <w:right w:val="none" w:sz="0" w:space="0" w:color="auto"/>
                      </w:divBdr>
                    </w:div>
                  </w:divsChild>
                </w:div>
                <w:div w:id="284426447">
                  <w:marLeft w:val="0"/>
                  <w:marRight w:val="0"/>
                  <w:marTop w:val="0"/>
                  <w:marBottom w:val="0"/>
                  <w:divBdr>
                    <w:top w:val="none" w:sz="0" w:space="0" w:color="auto"/>
                    <w:left w:val="none" w:sz="0" w:space="0" w:color="auto"/>
                    <w:bottom w:val="none" w:sz="0" w:space="0" w:color="auto"/>
                    <w:right w:val="none" w:sz="0" w:space="0" w:color="auto"/>
                  </w:divBdr>
                  <w:divsChild>
                    <w:div w:id="1861816455">
                      <w:marLeft w:val="0"/>
                      <w:marRight w:val="0"/>
                      <w:marTop w:val="0"/>
                      <w:marBottom w:val="0"/>
                      <w:divBdr>
                        <w:top w:val="none" w:sz="0" w:space="0" w:color="auto"/>
                        <w:left w:val="none" w:sz="0" w:space="0" w:color="auto"/>
                        <w:bottom w:val="none" w:sz="0" w:space="0" w:color="auto"/>
                        <w:right w:val="none" w:sz="0" w:space="0" w:color="auto"/>
                      </w:divBdr>
                    </w:div>
                  </w:divsChild>
                </w:div>
                <w:div w:id="299311739">
                  <w:marLeft w:val="0"/>
                  <w:marRight w:val="0"/>
                  <w:marTop w:val="0"/>
                  <w:marBottom w:val="0"/>
                  <w:divBdr>
                    <w:top w:val="none" w:sz="0" w:space="0" w:color="auto"/>
                    <w:left w:val="none" w:sz="0" w:space="0" w:color="auto"/>
                    <w:bottom w:val="none" w:sz="0" w:space="0" w:color="auto"/>
                    <w:right w:val="none" w:sz="0" w:space="0" w:color="auto"/>
                  </w:divBdr>
                  <w:divsChild>
                    <w:div w:id="1232228178">
                      <w:marLeft w:val="0"/>
                      <w:marRight w:val="0"/>
                      <w:marTop w:val="0"/>
                      <w:marBottom w:val="0"/>
                      <w:divBdr>
                        <w:top w:val="none" w:sz="0" w:space="0" w:color="auto"/>
                        <w:left w:val="none" w:sz="0" w:space="0" w:color="auto"/>
                        <w:bottom w:val="none" w:sz="0" w:space="0" w:color="auto"/>
                        <w:right w:val="none" w:sz="0" w:space="0" w:color="auto"/>
                      </w:divBdr>
                    </w:div>
                  </w:divsChild>
                </w:div>
                <w:div w:id="317615307">
                  <w:marLeft w:val="0"/>
                  <w:marRight w:val="0"/>
                  <w:marTop w:val="0"/>
                  <w:marBottom w:val="0"/>
                  <w:divBdr>
                    <w:top w:val="none" w:sz="0" w:space="0" w:color="auto"/>
                    <w:left w:val="none" w:sz="0" w:space="0" w:color="auto"/>
                    <w:bottom w:val="none" w:sz="0" w:space="0" w:color="auto"/>
                    <w:right w:val="none" w:sz="0" w:space="0" w:color="auto"/>
                  </w:divBdr>
                  <w:divsChild>
                    <w:div w:id="1953004430">
                      <w:marLeft w:val="0"/>
                      <w:marRight w:val="0"/>
                      <w:marTop w:val="0"/>
                      <w:marBottom w:val="0"/>
                      <w:divBdr>
                        <w:top w:val="none" w:sz="0" w:space="0" w:color="auto"/>
                        <w:left w:val="none" w:sz="0" w:space="0" w:color="auto"/>
                        <w:bottom w:val="none" w:sz="0" w:space="0" w:color="auto"/>
                        <w:right w:val="none" w:sz="0" w:space="0" w:color="auto"/>
                      </w:divBdr>
                    </w:div>
                  </w:divsChild>
                </w:div>
                <w:div w:id="360663846">
                  <w:marLeft w:val="0"/>
                  <w:marRight w:val="0"/>
                  <w:marTop w:val="0"/>
                  <w:marBottom w:val="0"/>
                  <w:divBdr>
                    <w:top w:val="none" w:sz="0" w:space="0" w:color="auto"/>
                    <w:left w:val="none" w:sz="0" w:space="0" w:color="auto"/>
                    <w:bottom w:val="none" w:sz="0" w:space="0" w:color="auto"/>
                    <w:right w:val="none" w:sz="0" w:space="0" w:color="auto"/>
                  </w:divBdr>
                  <w:divsChild>
                    <w:div w:id="1132014285">
                      <w:marLeft w:val="0"/>
                      <w:marRight w:val="0"/>
                      <w:marTop w:val="0"/>
                      <w:marBottom w:val="0"/>
                      <w:divBdr>
                        <w:top w:val="none" w:sz="0" w:space="0" w:color="auto"/>
                        <w:left w:val="none" w:sz="0" w:space="0" w:color="auto"/>
                        <w:bottom w:val="none" w:sz="0" w:space="0" w:color="auto"/>
                        <w:right w:val="none" w:sz="0" w:space="0" w:color="auto"/>
                      </w:divBdr>
                    </w:div>
                  </w:divsChild>
                </w:div>
                <w:div w:id="389354166">
                  <w:marLeft w:val="0"/>
                  <w:marRight w:val="0"/>
                  <w:marTop w:val="0"/>
                  <w:marBottom w:val="0"/>
                  <w:divBdr>
                    <w:top w:val="none" w:sz="0" w:space="0" w:color="auto"/>
                    <w:left w:val="none" w:sz="0" w:space="0" w:color="auto"/>
                    <w:bottom w:val="none" w:sz="0" w:space="0" w:color="auto"/>
                    <w:right w:val="none" w:sz="0" w:space="0" w:color="auto"/>
                  </w:divBdr>
                </w:div>
                <w:div w:id="390692281">
                  <w:marLeft w:val="0"/>
                  <w:marRight w:val="0"/>
                  <w:marTop w:val="0"/>
                  <w:marBottom w:val="0"/>
                  <w:divBdr>
                    <w:top w:val="none" w:sz="0" w:space="0" w:color="auto"/>
                    <w:left w:val="none" w:sz="0" w:space="0" w:color="auto"/>
                    <w:bottom w:val="none" w:sz="0" w:space="0" w:color="auto"/>
                    <w:right w:val="none" w:sz="0" w:space="0" w:color="auto"/>
                  </w:divBdr>
                  <w:divsChild>
                    <w:div w:id="1241330455">
                      <w:marLeft w:val="0"/>
                      <w:marRight w:val="0"/>
                      <w:marTop w:val="0"/>
                      <w:marBottom w:val="0"/>
                      <w:divBdr>
                        <w:top w:val="none" w:sz="0" w:space="0" w:color="auto"/>
                        <w:left w:val="none" w:sz="0" w:space="0" w:color="auto"/>
                        <w:bottom w:val="none" w:sz="0" w:space="0" w:color="auto"/>
                        <w:right w:val="none" w:sz="0" w:space="0" w:color="auto"/>
                      </w:divBdr>
                    </w:div>
                  </w:divsChild>
                </w:div>
                <w:div w:id="398946342">
                  <w:marLeft w:val="0"/>
                  <w:marRight w:val="0"/>
                  <w:marTop w:val="0"/>
                  <w:marBottom w:val="0"/>
                  <w:divBdr>
                    <w:top w:val="none" w:sz="0" w:space="0" w:color="auto"/>
                    <w:left w:val="none" w:sz="0" w:space="0" w:color="auto"/>
                    <w:bottom w:val="none" w:sz="0" w:space="0" w:color="auto"/>
                    <w:right w:val="none" w:sz="0" w:space="0" w:color="auto"/>
                  </w:divBdr>
                  <w:divsChild>
                    <w:div w:id="1620839719">
                      <w:marLeft w:val="0"/>
                      <w:marRight w:val="0"/>
                      <w:marTop w:val="0"/>
                      <w:marBottom w:val="0"/>
                      <w:divBdr>
                        <w:top w:val="none" w:sz="0" w:space="0" w:color="auto"/>
                        <w:left w:val="none" w:sz="0" w:space="0" w:color="auto"/>
                        <w:bottom w:val="none" w:sz="0" w:space="0" w:color="auto"/>
                        <w:right w:val="none" w:sz="0" w:space="0" w:color="auto"/>
                      </w:divBdr>
                    </w:div>
                  </w:divsChild>
                </w:div>
                <w:div w:id="416436988">
                  <w:marLeft w:val="0"/>
                  <w:marRight w:val="0"/>
                  <w:marTop w:val="0"/>
                  <w:marBottom w:val="0"/>
                  <w:divBdr>
                    <w:top w:val="none" w:sz="0" w:space="0" w:color="auto"/>
                    <w:left w:val="none" w:sz="0" w:space="0" w:color="auto"/>
                    <w:bottom w:val="none" w:sz="0" w:space="0" w:color="auto"/>
                    <w:right w:val="none" w:sz="0" w:space="0" w:color="auto"/>
                  </w:divBdr>
                </w:div>
                <w:div w:id="426851798">
                  <w:marLeft w:val="0"/>
                  <w:marRight w:val="0"/>
                  <w:marTop w:val="0"/>
                  <w:marBottom w:val="0"/>
                  <w:divBdr>
                    <w:top w:val="none" w:sz="0" w:space="0" w:color="auto"/>
                    <w:left w:val="none" w:sz="0" w:space="0" w:color="auto"/>
                    <w:bottom w:val="none" w:sz="0" w:space="0" w:color="auto"/>
                    <w:right w:val="none" w:sz="0" w:space="0" w:color="auto"/>
                  </w:divBdr>
                  <w:divsChild>
                    <w:div w:id="722364634">
                      <w:marLeft w:val="0"/>
                      <w:marRight w:val="0"/>
                      <w:marTop w:val="0"/>
                      <w:marBottom w:val="0"/>
                      <w:divBdr>
                        <w:top w:val="none" w:sz="0" w:space="0" w:color="auto"/>
                        <w:left w:val="none" w:sz="0" w:space="0" w:color="auto"/>
                        <w:bottom w:val="none" w:sz="0" w:space="0" w:color="auto"/>
                        <w:right w:val="none" w:sz="0" w:space="0" w:color="auto"/>
                      </w:divBdr>
                    </w:div>
                  </w:divsChild>
                </w:div>
                <w:div w:id="439304436">
                  <w:marLeft w:val="0"/>
                  <w:marRight w:val="0"/>
                  <w:marTop w:val="0"/>
                  <w:marBottom w:val="0"/>
                  <w:divBdr>
                    <w:top w:val="none" w:sz="0" w:space="0" w:color="auto"/>
                    <w:left w:val="none" w:sz="0" w:space="0" w:color="auto"/>
                    <w:bottom w:val="none" w:sz="0" w:space="0" w:color="auto"/>
                    <w:right w:val="none" w:sz="0" w:space="0" w:color="auto"/>
                  </w:divBdr>
                  <w:divsChild>
                    <w:div w:id="1830246964">
                      <w:marLeft w:val="0"/>
                      <w:marRight w:val="0"/>
                      <w:marTop w:val="0"/>
                      <w:marBottom w:val="0"/>
                      <w:divBdr>
                        <w:top w:val="none" w:sz="0" w:space="0" w:color="auto"/>
                        <w:left w:val="none" w:sz="0" w:space="0" w:color="auto"/>
                        <w:bottom w:val="none" w:sz="0" w:space="0" w:color="auto"/>
                        <w:right w:val="none" w:sz="0" w:space="0" w:color="auto"/>
                      </w:divBdr>
                    </w:div>
                  </w:divsChild>
                </w:div>
                <w:div w:id="453789906">
                  <w:marLeft w:val="0"/>
                  <w:marRight w:val="0"/>
                  <w:marTop w:val="0"/>
                  <w:marBottom w:val="0"/>
                  <w:divBdr>
                    <w:top w:val="none" w:sz="0" w:space="0" w:color="auto"/>
                    <w:left w:val="none" w:sz="0" w:space="0" w:color="auto"/>
                    <w:bottom w:val="none" w:sz="0" w:space="0" w:color="auto"/>
                    <w:right w:val="none" w:sz="0" w:space="0" w:color="auto"/>
                  </w:divBdr>
                  <w:divsChild>
                    <w:div w:id="1023938228">
                      <w:marLeft w:val="0"/>
                      <w:marRight w:val="0"/>
                      <w:marTop w:val="0"/>
                      <w:marBottom w:val="0"/>
                      <w:divBdr>
                        <w:top w:val="none" w:sz="0" w:space="0" w:color="auto"/>
                        <w:left w:val="none" w:sz="0" w:space="0" w:color="auto"/>
                        <w:bottom w:val="none" w:sz="0" w:space="0" w:color="auto"/>
                        <w:right w:val="none" w:sz="0" w:space="0" w:color="auto"/>
                      </w:divBdr>
                    </w:div>
                  </w:divsChild>
                </w:div>
                <w:div w:id="459348925">
                  <w:marLeft w:val="0"/>
                  <w:marRight w:val="0"/>
                  <w:marTop w:val="0"/>
                  <w:marBottom w:val="0"/>
                  <w:divBdr>
                    <w:top w:val="none" w:sz="0" w:space="0" w:color="auto"/>
                    <w:left w:val="none" w:sz="0" w:space="0" w:color="auto"/>
                    <w:bottom w:val="none" w:sz="0" w:space="0" w:color="auto"/>
                    <w:right w:val="none" w:sz="0" w:space="0" w:color="auto"/>
                  </w:divBdr>
                  <w:divsChild>
                    <w:div w:id="756099429">
                      <w:marLeft w:val="0"/>
                      <w:marRight w:val="0"/>
                      <w:marTop w:val="0"/>
                      <w:marBottom w:val="0"/>
                      <w:divBdr>
                        <w:top w:val="none" w:sz="0" w:space="0" w:color="auto"/>
                        <w:left w:val="none" w:sz="0" w:space="0" w:color="auto"/>
                        <w:bottom w:val="none" w:sz="0" w:space="0" w:color="auto"/>
                        <w:right w:val="none" w:sz="0" w:space="0" w:color="auto"/>
                      </w:divBdr>
                    </w:div>
                  </w:divsChild>
                </w:div>
                <w:div w:id="459568321">
                  <w:marLeft w:val="0"/>
                  <w:marRight w:val="0"/>
                  <w:marTop w:val="0"/>
                  <w:marBottom w:val="0"/>
                  <w:divBdr>
                    <w:top w:val="none" w:sz="0" w:space="0" w:color="auto"/>
                    <w:left w:val="none" w:sz="0" w:space="0" w:color="auto"/>
                    <w:bottom w:val="none" w:sz="0" w:space="0" w:color="auto"/>
                    <w:right w:val="none" w:sz="0" w:space="0" w:color="auto"/>
                  </w:divBdr>
                  <w:divsChild>
                    <w:div w:id="145707104">
                      <w:marLeft w:val="0"/>
                      <w:marRight w:val="0"/>
                      <w:marTop w:val="0"/>
                      <w:marBottom w:val="0"/>
                      <w:divBdr>
                        <w:top w:val="none" w:sz="0" w:space="0" w:color="auto"/>
                        <w:left w:val="none" w:sz="0" w:space="0" w:color="auto"/>
                        <w:bottom w:val="none" w:sz="0" w:space="0" w:color="auto"/>
                        <w:right w:val="none" w:sz="0" w:space="0" w:color="auto"/>
                      </w:divBdr>
                    </w:div>
                  </w:divsChild>
                </w:div>
                <w:div w:id="472067847">
                  <w:marLeft w:val="0"/>
                  <w:marRight w:val="0"/>
                  <w:marTop w:val="0"/>
                  <w:marBottom w:val="0"/>
                  <w:divBdr>
                    <w:top w:val="none" w:sz="0" w:space="0" w:color="auto"/>
                    <w:left w:val="none" w:sz="0" w:space="0" w:color="auto"/>
                    <w:bottom w:val="none" w:sz="0" w:space="0" w:color="auto"/>
                    <w:right w:val="none" w:sz="0" w:space="0" w:color="auto"/>
                  </w:divBdr>
                  <w:divsChild>
                    <w:div w:id="1114130584">
                      <w:marLeft w:val="0"/>
                      <w:marRight w:val="0"/>
                      <w:marTop w:val="0"/>
                      <w:marBottom w:val="0"/>
                      <w:divBdr>
                        <w:top w:val="none" w:sz="0" w:space="0" w:color="auto"/>
                        <w:left w:val="none" w:sz="0" w:space="0" w:color="auto"/>
                        <w:bottom w:val="none" w:sz="0" w:space="0" w:color="auto"/>
                        <w:right w:val="none" w:sz="0" w:space="0" w:color="auto"/>
                      </w:divBdr>
                    </w:div>
                  </w:divsChild>
                </w:div>
                <w:div w:id="478034414">
                  <w:marLeft w:val="0"/>
                  <w:marRight w:val="0"/>
                  <w:marTop w:val="0"/>
                  <w:marBottom w:val="0"/>
                  <w:divBdr>
                    <w:top w:val="none" w:sz="0" w:space="0" w:color="auto"/>
                    <w:left w:val="none" w:sz="0" w:space="0" w:color="auto"/>
                    <w:bottom w:val="none" w:sz="0" w:space="0" w:color="auto"/>
                    <w:right w:val="none" w:sz="0" w:space="0" w:color="auto"/>
                  </w:divBdr>
                  <w:divsChild>
                    <w:div w:id="1777014810">
                      <w:marLeft w:val="0"/>
                      <w:marRight w:val="0"/>
                      <w:marTop w:val="0"/>
                      <w:marBottom w:val="0"/>
                      <w:divBdr>
                        <w:top w:val="none" w:sz="0" w:space="0" w:color="auto"/>
                        <w:left w:val="none" w:sz="0" w:space="0" w:color="auto"/>
                        <w:bottom w:val="none" w:sz="0" w:space="0" w:color="auto"/>
                        <w:right w:val="none" w:sz="0" w:space="0" w:color="auto"/>
                      </w:divBdr>
                    </w:div>
                  </w:divsChild>
                </w:div>
                <w:div w:id="495078351">
                  <w:marLeft w:val="0"/>
                  <w:marRight w:val="0"/>
                  <w:marTop w:val="0"/>
                  <w:marBottom w:val="0"/>
                  <w:divBdr>
                    <w:top w:val="none" w:sz="0" w:space="0" w:color="auto"/>
                    <w:left w:val="none" w:sz="0" w:space="0" w:color="auto"/>
                    <w:bottom w:val="none" w:sz="0" w:space="0" w:color="auto"/>
                    <w:right w:val="none" w:sz="0" w:space="0" w:color="auto"/>
                  </w:divBdr>
                  <w:divsChild>
                    <w:div w:id="1406301199">
                      <w:marLeft w:val="0"/>
                      <w:marRight w:val="0"/>
                      <w:marTop w:val="0"/>
                      <w:marBottom w:val="0"/>
                      <w:divBdr>
                        <w:top w:val="none" w:sz="0" w:space="0" w:color="auto"/>
                        <w:left w:val="none" w:sz="0" w:space="0" w:color="auto"/>
                        <w:bottom w:val="none" w:sz="0" w:space="0" w:color="auto"/>
                        <w:right w:val="none" w:sz="0" w:space="0" w:color="auto"/>
                      </w:divBdr>
                    </w:div>
                  </w:divsChild>
                </w:div>
                <w:div w:id="509833323">
                  <w:marLeft w:val="0"/>
                  <w:marRight w:val="0"/>
                  <w:marTop w:val="0"/>
                  <w:marBottom w:val="0"/>
                  <w:divBdr>
                    <w:top w:val="none" w:sz="0" w:space="0" w:color="auto"/>
                    <w:left w:val="none" w:sz="0" w:space="0" w:color="auto"/>
                    <w:bottom w:val="none" w:sz="0" w:space="0" w:color="auto"/>
                    <w:right w:val="none" w:sz="0" w:space="0" w:color="auto"/>
                  </w:divBdr>
                  <w:divsChild>
                    <w:div w:id="1703507764">
                      <w:marLeft w:val="0"/>
                      <w:marRight w:val="0"/>
                      <w:marTop w:val="0"/>
                      <w:marBottom w:val="0"/>
                      <w:divBdr>
                        <w:top w:val="none" w:sz="0" w:space="0" w:color="auto"/>
                        <w:left w:val="none" w:sz="0" w:space="0" w:color="auto"/>
                        <w:bottom w:val="none" w:sz="0" w:space="0" w:color="auto"/>
                        <w:right w:val="none" w:sz="0" w:space="0" w:color="auto"/>
                      </w:divBdr>
                    </w:div>
                  </w:divsChild>
                </w:div>
                <w:div w:id="532697342">
                  <w:marLeft w:val="0"/>
                  <w:marRight w:val="0"/>
                  <w:marTop w:val="0"/>
                  <w:marBottom w:val="0"/>
                  <w:divBdr>
                    <w:top w:val="none" w:sz="0" w:space="0" w:color="auto"/>
                    <w:left w:val="none" w:sz="0" w:space="0" w:color="auto"/>
                    <w:bottom w:val="none" w:sz="0" w:space="0" w:color="auto"/>
                    <w:right w:val="none" w:sz="0" w:space="0" w:color="auto"/>
                  </w:divBdr>
                  <w:divsChild>
                    <w:div w:id="713777813">
                      <w:marLeft w:val="0"/>
                      <w:marRight w:val="0"/>
                      <w:marTop w:val="0"/>
                      <w:marBottom w:val="0"/>
                      <w:divBdr>
                        <w:top w:val="none" w:sz="0" w:space="0" w:color="auto"/>
                        <w:left w:val="none" w:sz="0" w:space="0" w:color="auto"/>
                        <w:bottom w:val="none" w:sz="0" w:space="0" w:color="auto"/>
                        <w:right w:val="none" w:sz="0" w:space="0" w:color="auto"/>
                      </w:divBdr>
                    </w:div>
                  </w:divsChild>
                </w:div>
                <w:div w:id="541593421">
                  <w:marLeft w:val="0"/>
                  <w:marRight w:val="0"/>
                  <w:marTop w:val="0"/>
                  <w:marBottom w:val="0"/>
                  <w:divBdr>
                    <w:top w:val="none" w:sz="0" w:space="0" w:color="auto"/>
                    <w:left w:val="none" w:sz="0" w:space="0" w:color="auto"/>
                    <w:bottom w:val="none" w:sz="0" w:space="0" w:color="auto"/>
                    <w:right w:val="none" w:sz="0" w:space="0" w:color="auto"/>
                  </w:divBdr>
                  <w:divsChild>
                    <w:div w:id="1579945078">
                      <w:marLeft w:val="0"/>
                      <w:marRight w:val="0"/>
                      <w:marTop w:val="0"/>
                      <w:marBottom w:val="0"/>
                      <w:divBdr>
                        <w:top w:val="none" w:sz="0" w:space="0" w:color="auto"/>
                        <w:left w:val="none" w:sz="0" w:space="0" w:color="auto"/>
                        <w:bottom w:val="none" w:sz="0" w:space="0" w:color="auto"/>
                        <w:right w:val="none" w:sz="0" w:space="0" w:color="auto"/>
                      </w:divBdr>
                    </w:div>
                  </w:divsChild>
                </w:div>
                <w:div w:id="548149423">
                  <w:marLeft w:val="0"/>
                  <w:marRight w:val="0"/>
                  <w:marTop w:val="0"/>
                  <w:marBottom w:val="0"/>
                  <w:divBdr>
                    <w:top w:val="none" w:sz="0" w:space="0" w:color="auto"/>
                    <w:left w:val="none" w:sz="0" w:space="0" w:color="auto"/>
                    <w:bottom w:val="none" w:sz="0" w:space="0" w:color="auto"/>
                    <w:right w:val="none" w:sz="0" w:space="0" w:color="auto"/>
                  </w:divBdr>
                  <w:divsChild>
                    <w:div w:id="476649187">
                      <w:marLeft w:val="0"/>
                      <w:marRight w:val="0"/>
                      <w:marTop w:val="0"/>
                      <w:marBottom w:val="0"/>
                      <w:divBdr>
                        <w:top w:val="none" w:sz="0" w:space="0" w:color="auto"/>
                        <w:left w:val="none" w:sz="0" w:space="0" w:color="auto"/>
                        <w:bottom w:val="none" w:sz="0" w:space="0" w:color="auto"/>
                        <w:right w:val="none" w:sz="0" w:space="0" w:color="auto"/>
                      </w:divBdr>
                    </w:div>
                  </w:divsChild>
                </w:div>
                <w:div w:id="548735584">
                  <w:marLeft w:val="0"/>
                  <w:marRight w:val="0"/>
                  <w:marTop w:val="0"/>
                  <w:marBottom w:val="0"/>
                  <w:divBdr>
                    <w:top w:val="none" w:sz="0" w:space="0" w:color="auto"/>
                    <w:left w:val="none" w:sz="0" w:space="0" w:color="auto"/>
                    <w:bottom w:val="none" w:sz="0" w:space="0" w:color="auto"/>
                    <w:right w:val="none" w:sz="0" w:space="0" w:color="auto"/>
                  </w:divBdr>
                  <w:divsChild>
                    <w:div w:id="578447952">
                      <w:marLeft w:val="0"/>
                      <w:marRight w:val="0"/>
                      <w:marTop w:val="0"/>
                      <w:marBottom w:val="0"/>
                      <w:divBdr>
                        <w:top w:val="none" w:sz="0" w:space="0" w:color="auto"/>
                        <w:left w:val="none" w:sz="0" w:space="0" w:color="auto"/>
                        <w:bottom w:val="none" w:sz="0" w:space="0" w:color="auto"/>
                        <w:right w:val="none" w:sz="0" w:space="0" w:color="auto"/>
                      </w:divBdr>
                    </w:div>
                  </w:divsChild>
                </w:div>
                <w:div w:id="569195508">
                  <w:marLeft w:val="0"/>
                  <w:marRight w:val="0"/>
                  <w:marTop w:val="0"/>
                  <w:marBottom w:val="0"/>
                  <w:divBdr>
                    <w:top w:val="none" w:sz="0" w:space="0" w:color="auto"/>
                    <w:left w:val="none" w:sz="0" w:space="0" w:color="auto"/>
                    <w:bottom w:val="none" w:sz="0" w:space="0" w:color="auto"/>
                    <w:right w:val="none" w:sz="0" w:space="0" w:color="auto"/>
                  </w:divBdr>
                  <w:divsChild>
                    <w:div w:id="137193774">
                      <w:marLeft w:val="0"/>
                      <w:marRight w:val="0"/>
                      <w:marTop w:val="0"/>
                      <w:marBottom w:val="0"/>
                      <w:divBdr>
                        <w:top w:val="none" w:sz="0" w:space="0" w:color="auto"/>
                        <w:left w:val="none" w:sz="0" w:space="0" w:color="auto"/>
                        <w:bottom w:val="none" w:sz="0" w:space="0" w:color="auto"/>
                        <w:right w:val="none" w:sz="0" w:space="0" w:color="auto"/>
                      </w:divBdr>
                    </w:div>
                  </w:divsChild>
                </w:div>
                <w:div w:id="608705670">
                  <w:marLeft w:val="0"/>
                  <w:marRight w:val="0"/>
                  <w:marTop w:val="0"/>
                  <w:marBottom w:val="0"/>
                  <w:divBdr>
                    <w:top w:val="none" w:sz="0" w:space="0" w:color="auto"/>
                    <w:left w:val="none" w:sz="0" w:space="0" w:color="auto"/>
                    <w:bottom w:val="none" w:sz="0" w:space="0" w:color="auto"/>
                    <w:right w:val="none" w:sz="0" w:space="0" w:color="auto"/>
                  </w:divBdr>
                  <w:divsChild>
                    <w:div w:id="336663985">
                      <w:marLeft w:val="0"/>
                      <w:marRight w:val="0"/>
                      <w:marTop w:val="0"/>
                      <w:marBottom w:val="0"/>
                      <w:divBdr>
                        <w:top w:val="none" w:sz="0" w:space="0" w:color="auto"/>
                        <w:left w:val="none" w:sz="0" w:space="0" w:color="auto"/>
                        <w:bottom w:val="none" w:sz="0" w:space="0" w:color="auto"/>
                        <w:right w:val="none" w:sz="0" w:space="0" w:color="auto"/>
                      </w:divBdr>
                    </w:div>
                  </w:divsChild>
                </w:div>
                <w:div w:id="624506479">
                  <w:marLeft w:val="0"/>
                  <w:marRight w:val="0"/>
                  <w:marTop w:val="0"/>
                  <w:marBottom w:val="0"/>
                  <w:divBdr>
                    <w:top w:val="none" w:sz="0" w:space="0" w:color="auto"/>
                    <w:left w:val="none" w:sz="0" w:space="0" w:color="auto"/>
                    <w:bottom w:val="none" w:sz="0" w:space="0" w:color="auto"/>
                    <w:right w:val="none" w:sz="0" w:space="0" w:color="auto"/>
                  </w:divBdr>
                  <w:divsChild>
                    <w:div w:id="450711261">
                      <w:marLeft w:val="0"/>
                      <w:marRight w:val="0"/>
                      <w:marTop w:val="0"/>
                      <w:marBottom w:val="0"/>
                      <w:divBdr>
                        <w:top w:val="none" w:sz="0" w:space="0" w:color="auto"/>
                        <w:left w:val="none" w:sz="0" w:space="0" w:color="auto"/>
                        <w:bottom w:val="none" w:sz="0" w:space="0" w:color="auto"/>
                        <w:right w:val="none" w:sz="0" w:space="0" w:color="auto"/>
                      </w:divBdr>
                    </w:div>
                  </w:divsChild>
                </w:div>
                <w:div w:id="627660613">
                  <w:marLeft w:val="0"/>
                  <w:marRight w:val="0"/>
                  <w:marTop w:val="0"/>
                  <w:marBottom w:val="0"/>
                  <w:divBdr>
                    <w:top w:val="none" w:sz="0" w:space="0" w:color="auto"/>
                    <w:left w:val="none" w:sz="0" w:space="0" w:color="auto"/>
                    <w:bottom w:val="none" w:sz="0" w:space="0" w:color="auto"/>
                    <w:right w:val="none" w:sz="0" w:space="0" w:color="auto"/>
                  </w:divBdr>
                </w:div>
                <w:div w:id="628124274">
                  <w:marLeft w:val="0"/>
                  <w:marRight w:val="0"/>
                  <w:marTop w:val="0"/>
                  <w:marBottom w:val="0"/>
                  <w:divBdr>
                    <w:top w:val="none" w:sz="0" w:space="0" w:color="auto"/>
                    <w:left w:val="none" w:sz="0" w:space="0" w:color="auto"/>
                    <w:bottom w:val="none" w:sz="0" w:space="0" w:color="auto"/>
                    <w:right w:val="none" w:sz="0" w:space="0" w:color="auto"/>
                  </w:divBdr>
                  <w:divsChild>
                    <w:div w:id="602152476">
                      <w:marLeft w:val="0"/>
                      <w:marRight w:val="0"/>
                      <w:marTop w:val="0"/>
                      <w:marBottom w:val="0"/>
                      <w:divBdr>
                        <w:top w:val="none" w:sz="0" w:space="0" w:color="auto"/>
                        <w:left w:val="none" w:sz="0" w:space="0" w:color="auto"/>
                        <w:bottom w:val="none" w:sz="0" w:space="0" w:color="auto"/>
                        <w:right w:val="none" w:sz="0" w:space="0" w:color="auto"/>
                      </w:divBdr>
                    </w:div>
                  </w:divsChild>
                </w:div>
                <w:div w:id="629478901">
                  <w:marLeft w:val="0"/>
                  <w:marRight w:val="0"/>
                  <w:marTop w:val="0"/>
                  <w:marBottom w:val="0"/>
                  <w:divBdr>
                    <w:top w:val="none" w:sz="0" w:space="0" w:color="auto"/>
                    <w:left w:val="none" w:sz="0" w:space="0" w:color="auto"/>
                    <w:bottom w:val="none" w:sz="0" w:space="0" w:color="auto"/>
                    <w:right w:val="none" w:sz="0" w:space="0" w:color="auto"/>
                  </w:divBdr>
                </w:div>
                <w:div w:id="631716034">
                  <w:marLeft w:val="0"/>
                  <w:marRight w:val="0"/>
                  <w:marTop w:val="0"/>
                  <w:marBottom w:val="0"/>
                  <w:divBdr>
                    <w:top w:val="none" w:sz="0" w:space="0" w:color="auto"/>
                    <w:left w:val="none" w:sz="0" w:space="0" w:color="auto"/>
                    <w:bottom w:val="none" w:sz="0" w:space="0" w:color="auto"/>
                    <w:right w:val="none" w:sz="0" w:space="0" w:color="auto"/>
                  </w:divBdr>
                  <w:divsChild>
                    <w:div w:id="1959217271">
                      <w:marLeft w:val="0"/>
                      <w:marRight w:val="0"/>
                      <w:marTop w:val="0"/>
                      <w:marBottom w:val="0"/>
                      <w:divBdr>
                        <w:top w:val="none" w:sz="0" w:space="0" w:color="auto"/>
                        <w:left w:val="none" w:sz="0" w:space="0" w:color="auto"/>
                        <w:bottom w:val="none" w:sz="0" w:space="0" w:color="auto"/>
                        <w:right w:val="none" w:sz="0" w:space="0" w:color="auto"/>
                      </w:divBdr>
                    </w:div>
                  </w:divsChild>
                </w:div>
                <w:div w:id="633679102">
                  <w:marLeft w:val="0"/>
                  <w:marRight w:val="0"/>
                  <w:marTop w:val="0"/>
                  <w:marBottom w:val="0"/>
                  <w:divBdr>
                    <w:top w:val="none" w:sz="0" w:space="0" w:color="auto"/>
                    <w:left w:val="none" w:sz="0" w:space="0" w:color="auto"/>
                    <w:bottom w:val="none" w:sz="0" w:space="0" w:color="auto"/>
                    <w:right w:val="none" w:sz="0" w:space="0" w:color="auto"/>
                  </w:divBdr>
                  <w:divsChild>
                    <w:div w:id="1762869907">
                      <w:marLeft w:val="0"/>
                      <w:marRight w:val="0"/>
                      <w:marTop w:val="0"/>
                      <w:marBottom w:val="0"/>
                      <w:divBdr>
                        <w:top w:val="none" w:sz="0" w:space="0" w:color="auto"/>
                        <w:left w:val="none" w:sz="0" w:space="0" w:color="auto"/>
                        <w:bottom w:val="none" w:sz="0" w:space="0" w:color="auto"/>
                        <w:right w:val="none" w:sz="0" w:space="0" w:color="auto"/>
                      </w:divBdr>
                    </w:div>
                  </w:divsChild>
                </w:div>
                <w:div w:id="649211640">
                  <w:marLeft w:val="0"/>
                  <w:marRight w:val="0"/>
                  <w:marTop w:val="0"/>
                  <w:marBottom w:val="0"/>
                  <w:divBdr>
                    <w:top w:val="none" w:sz="0" w:space="0" w:color="auto"/>
                    <w:left w:val="none" w:sz="0" w:space="0" w:color="auto"/>
                    <w:bottom w:val="none" w:sz="0" w:space="0" w:color="auto"/>
                    <w:right w:val="none" w:sz="0" w:space="0" w:color="auto"/>
                  </w:divBdr>
                  <w:divsChild>
                    <w:div w:id="1802646269">
                      <w:marLeft w:val="0"/>
                      <w:marRight w:val="0"/>
                      <w:marTop w:val="0"/>
                      <w:marBottom w:val="0"/>
                      <w:divBdr>
                        <w:top w:val="none" w:sz="0" w:space="0" w:color="auto"/>
                        <w:left w:val="none" w:sz="0" w:space="0" w:color="auto"/>
                        <w:bottom w:val="none" w:sz="0" w:space="0" w:color="auto"/>
                        <w:right w:val="none" w:sz="0" w:space="0" w:color="auto"/>
                      </w:divBdr>
                    </w:div>
                  </w:divsChild>
                </w:div>
                <w:div w:id="665866314">
                  <w:marLeft w:val="0"/>
                  <w:marRight w:val="0"/>
                  <w:marTop w:val="0"/>
                  <w:marBottom w:val="0"/>
                  <w:divBdr>
                    <w:top w:val="none" w:sz="0" w:space="0" w:color="auto"/>
                    <w:left w:val="none" w:sz="0" w:space="0" w:color="auto"/>
                    <w:bottom w:val="none" w:sz="0" w:space="0" w:color="auto"/>
                    <w:right w:val="none" w:sz="0" w:space="0" w:color="auto"/>
                  </w:divBdr>
                  <w:divsChild>
                    <w:div w:id="624193191">
                      <w:marLeft w:val="0"/>
                      <w:marRight w:val="0"/>
                      <w:marTop w:val="0"/>
                      <w:marBottom w:val="0"/>
                      <w:divBdr>
                        <w:top w:val="none" w:sz="0" w:space="0" w:color="auto"/>
                        <w:left w:val="none" w:sz="0" w:space="0" w:color="auto"/>
                        <w:bottom w:val="none" w:sz="0" w:space="0" w:color="auto"/>
                        <w:right w:val="none" w:sz="0" w:space="0" w:color="auto"/>
                      </w:divBdr>
                    </w:div>
                  </w:divsChild>
                </w:div>
                <w:div w:id="678579448">
                  <w:marLeft w:val="0"/>
                  <w:marRight w:val="0"/>
                  <w:marTop w:val="0"/>
                  <w:marBottom w:val="0"/>
                  <w:divBdr>
                    <w:top w:val="none" w:sz="0" w:space="0" w:color="auto"/>
                    <w:left w:val="none" w:sz="0" w:space="0" w:color="auto"/>
                    <w:bottom w:val="none" w:sz="0" w:space="0" w:color="auto"/>
                    <w:right w:val="none" w:sz="0" w:space="0" w:color="auto"/>
                  </w:divBdr>
                  <w:divsChild>
                    <w:div w:id="372851314">
                      <w:marLeft w:val="0"/>
                      <w:marRight w:val="0"/>
                      <w:marTop w:val="0"/>
                      <w:marBottom w:val="0"/>
                      <w:divBdr>
                        <w:top w:val="none" w:sz="0" w:space="0" w:color="auto"/>
                        <w:left w:val="none" w:sz="0" w:space="0" w:color="auto"/>
                        <w:bottom w:val="none" w:sz="0" w:space="0" w:color="auto"/>
                        <w:right w:val="none" w:sz="0" w:space="0" w:color="auto"/>
                      </w:divBdr>
                    </w:div>
                  </w:divsChild>
                </w:div>
                <w:div w:id="685835366">
                  <w:marLeft w:val="0"/>
                  <w:marRight w:val="0"/>
                  <w:marTop w:val="0"/>
                  <w:marBottom w:val="0"/>
                  <w:divBdr>
                    <w:top w:val="none" w:sz="0" w:space="0" w:color="auto"/>
                    <w:left w:val="none" w:sz="0" w:space="0" w:color="auto"/>
                    <w:bottom w:val="none" w:sz="0" w:space="0" w:color="auto"/>
                    <w:right w:val="none" w:sz="0" w:space="0" w:color="auto"/>
                  </w:divBdr>
                </w:div>
                <w:div w:id="692192472">
                  <w:marLeft w:val="0"/>
                  <w:marRight w:val="0"/>
                  <w:marTop w:val="0"/>
                  <w:marBottom w:val="0"/>
                  <w:divBdr>
                    <w:top w:val="none" w:sz="0" w:space="0" w:color="auto"/>
                    <w:left w:val="none" w:sz="0" w:space="0" w:color="auto"/>
                    <w:bottom w:val="none" w:sz="0" w:space="0" w:color="auto"/>
                    <w:right w:val="none" w:sz="0" w:space="0" w:color="auto"/>
                  </w:divBdr>
                  <w:divsChild>
                    <w:div w:id="1208567557">
                      <w:marLeft w:val="0"/>
                      <w:marRight w:val="0"/>
                      <w:marTop w:val="0"/>
                      <w:marBottom w:val="0"/>
                      <w:divBdr>
                        <w:top w:val="none" w:sz="0" w:space="0" w:color="auto"/>
                        <w:left w:val="none" w:sz="0" w:space="0" w:color="auto"/>
                        <w:bottom w:val="none" w:sz="0" w:space="0" w:color="auto"/>
                        <w:right w:val="none" w:sz="0" w:space="0" w:color="auto"/>
                      </w:divBdr>
                    </w:div>
                  </w:divsChild>
                </w:div>
                <w:div w:id="719211798">
                  <w:marLeft w:val="0"/>
                  <w:marRight w:val="0"/>
                  <w:marTop w:val="0"/>
                  <w:marBottom w:val="0"/>
                  <w:divBdr>
                    <w:top w:val="none" w:sz="0" w:space="0" w:color="auto"/>
                    <w:left w:val="none" w:sz="0" w:space="0" w:color="auto"/>
                    <w:bottom w:val="none" w:sz="0" w:space="0" w:color="auto"/>
                    <w:right w:val="none" w:sz="0" w:space="0" w:color="auto"/>
                  </w:divBdr>
                  <w:divsChild>
                    <w:div w:id="1568609179">
                      <w:marLeft w:val="0"/>
                      <w:marRight w:val="0"/>
                      <w:marTop w:val="0"/>
                      <w:marBottom w:val="0"/>
                      <w:divBdr>
                        <w:top w:val="none" w:sz="0" w:space="0" w:color="auto"/>
                        <w:left w:val="none" w:sz="0" w:space="0" w:color="auto"/>
                        <w:bottom w:val="none" w:sz="0" w:space="0" w:color="auto"/>
                        <w:right w:val="none" w:sz="0" w:space="0" w:color="auto"/>
                      </w:divBdr>
                    </w:div>
                  </w:divsChild>
                </w:div>
                <w:div w:id="731467769">
                  <w:marLeft w:val="0"/>
                  <w:marRight w:val="0"/>
                  <w:marTop w:val="0"/>
                  <w:marBottom w:val="0"/>
                  <w:divBdr>
                    <w:top w:val="none" w:sz="0" w:space="0" w:color="auto"/>
                    <w:left w:val="none" w:sz="0" w:space="0" w:color="auto"/>
                    <w:bottom w:val="none" w:sz="0" w:space="0" w:color="auto"/>
                    <w:right w:val="none" w:sz="0" w:space="0" w:color="auto"/>
                  </w:divBdr>
                  <w:divsChild>
                    <w:div w:id="344213790">
                      <w:marLeft w:val="0"/>
                      <w:marRight w:val="0"/>
                      <w:marTop w:val="0"/>
                      <w:marBottom w:val="0"/>
                      <w:divBdr>
                        <w:top w:val="none" w:sz="0" w:space="0" w:color="auto"/>
                        <w:left w:val="none" w:sz="0" w:space="0" w:color="auto"/>
                        <w:bottom w:val="none" w:sz="0" w:space="0" w:color="auto"/>
                        <w:right w:val="none" w:sz="0" w:space="0" w:color="auto"/>
                      </w:divBdr>
                    </w:div>
                  </w:divsChild>
                </w:div>
                <w:div w:id="750082888">
                  <w:marLeft w:val="0"/>
                  <w:marRight w:val="0"/>
                  <w:marTop w:val="0"/>
                  <w:marBottom w:val="0"/>
                  <w:divBdr>
                    <w:top w:val="none" w:sz="0" w:space="0" w:color="auto"/>
                    <w:left w:val="none" w:sz="0" w:space="0" w:color="auto"/>
                    <w:bottom w:val="none" w:sz="0" w:space="0" w:color="auto"/>
                    <w:right w:val="none" w:sz="0" w:space="0" w:color="auto"/>
                  </w:divBdr>
                  <w:divsChild>
                    <w:div w:id="1052341551">
                      <w:marLeft w:val="0"/>
                      <w:marRight w:val="0"/>
                      <w:marTop w:val="0"/>
                      <w:marBottom w:val="0"/>
                      <w:divBdr>
                        <w:top w:val="none" w:sz="0" w:space="0" w:color="auto"/>
                        <w:left w:val="none" w:sz="0" w:space="0" w:color="auto"/>
                        <w:bottom w:val="none" w:sz="0" w:space="0" w:color="auto"/>
                        <w:right w:val="none" w:sz="0" w:space="0" w:color="auto"/>
                      </w:divBdr>
                    </w:div>
                  </w:divsChild>
                </w:div>
                <w:div w:id="777722562">
                  <w:marLeft w:val="0"/>
                  <w:marRight w:val="0"/>
                  <w:marTop w:val="0"/>
                  <w:marBottom w:val="0"/>
                  <w:divBdr>
                    <w:top w:val="none" w:sz="0" w:space="0" w:color="auto"/>
                    <w:left w:val="none" w:sz="0" w:space="0" w:color="auto"/>
                    <w:bottom w:val="none" w:sz="0" w:space="0" w:color="auto"/>
                    <w:right w:val="none" w:sz="0" w:space="0" w:color="auto"/>
                  </w:divBdr>
                  <w:divsChild>
                    <w:div w:id="1313558318">
                      <w:marLeft w:val="0"/>
                      <w:marRight w:val="0"/>
                      <w:marTop w:val="0"/>
                      <w:marBottom w:val="0"/>
                      <w:divBdr>
                        <w:top w:val="none" w:sz="0" w:space="0" w:color="auto"/>
                        <w:left w:val="none" w:sz="0" w:space="0" w:color="auto"/>
                        <w:bottom w:val="none" w:sz="0" w:space="0" w:color="auto"/>
                        <w:right w:val="none" w:sz="0" w:space="0" w:color="auto"/>
                      </w:divBdr>
                    </w:div>
                  </w:divsChild>
                </w:div>
                <w:div w:id="792751532">
                  <w:marLeft w:val="0"/>
                  <w:marRight w:val="0"/>
                  <w:marTop w:val="0"/>
                  <w:marBottom w:val="0"/>
                  <w:divBdr>
                    <w:top w:val="none" w:sz="0" w:space="0" w:color="auto"/>
                    <w:left w:val="none" w:sz="0" w:space="0" w:color="auto"/>
                    <w:bottom w:val="none" w:sz="0" w:space="0" w:color="auto"/>
                    <w:right w:val="none" w:sz="0" w:space="0" w:color="auto"/>
                  </w:divBdr>
                  <w:divsChild>
                    <w:div w:id="521284829">
                      <w:marLeft w:val="0"/>
                      <w:marRight w:val="0"/>
                      <w:marTop w:val="0"/>
                      <w:marBottom w:val="0"/>
                      <w:divBdr>
                        <w:top w:val="none" w:sz="0" w:space="0" w:color="auto"/>
                        <w:left w:val="none" w:sz="0" w:space="0" w:color="auto"/>
                        <w:bottom w:val="none" w:sz="0" w:space="0" w:color="auto"/>
                        <w:right w:val="none" w:sz="0" w:space="0" w:color="auto"/>
                      </w:divBdr>
                    </w:div>
                  </w:divsChild>
                </w:div>
                <w:div w:id="805591344">
                  <w:marLeft w:val="0"/>
                  <w:marRight w:val="0"/>
                  <w:marTop w:val="0"/>
                  <w:marBottom w:val="0"/>
                  <w:divBdr>
                    <w:top w:val="none" w:sz="0" w:space="0" w:color="auto"/>
                    <w:left w:val="none" w:sz="0" w:space="0" w:color="auto"/>
                    <w:bottom w:val="none" w:sz="0" w:space="0" w:color="auto"/>
                    <w:right w:val="none" w:sz="0" w:space="0" w:color="auto"/>
                  </w:divBdr>
                  <w:divsChild>
                    <w:div w:id="1775782124">
                      <w:marLeft w:val="0"/>
                      <w:marRight w:val="0"/>
                      <w:marTop w:val="0"/>
                      <w:marBottom w:val="0"/>
                      <w:divBdr>
                        <w:top w:val="none" w:sz="0" w:space="0" w:color="auto"/>
                        <w:left w:val="none" w:sz="0" w:space="0" w:color="auto"/>
                        <w:bottom w:val="none" w:sz="0" w:space="0" w:color="auto"/>
                        <w:right w:val="none" w:sz="0" w:space="0" w:color="auto"/>
                      </w:divBdr>
                    </w:div>
                  </w:divsChild>
                </w:div>
                <w:div w:id="822703011">
                  <w:marLeft w:val="0"/>
                  <w:marRight w:val="0"/>
                  <w:marTop w:val="0"/>
                  <w:marBottom w:val="0"/>
                  <w:divBdr>
                    <w:top w:val="none" w:sz="0" w:space="0" w:color="auto"/>
                    <w:left w:val="none" w:sz="0" w:space="0" w:color="auto"/>
                    <w:bottom w:val="none" w:sz="0" w:space="0" w:color="auto"/>
                    <w:right w:val="none" w:sz="0" w:space="0" w:color="auto"/>
                  </w:divBdr>
                  <w:divsChild>
                    <w:div w:id="1882279786">
                      <w:marLeft w:val="0"/>
                      <w:marRight w:val="0"/>
                      <w:marTop w:val="0"/>
                      <w:marBottom w:val="0"/>
                      <w:divBdr>
                        <w:top w:val="none" w:sz="0" w:space="0" w:color="auto"/>
                        <w:left w:val="none" w:sz="0" w:space="0" w:color="auto"/>
                        <w:bottom w:val="none" w:sz="0" w:space="0" w:color="auto"/>
                        <w:right w:val="none" w:sz="0" w:space="0" w:color="auto"/>
                      </w:divBdr>
                    </w:div>
                  </w:divsChild>
                </w:div>
                <w:div w:id="839931024">
                  <w:marLeft w:val="0"/>
                  <w:marRight w:val="0"/>
                  <w:marTop w:val="0"/>
                  <w:marBottom w:val="0"/>
                  <w:divBdr>
                    <w:top w:val="none" w:sz="0" w:space="0" w:color="auto"/>
                    <w:left w:val="none" w:sz="0" w:space="0" w:color="auto"/>
                    <w:bottom w:val="none" w:sz="0" w:space="0" w:color="auto"/>
                    <w:right w:val="none" w:sz="0" w:space="0" w:color="auto"/>
                  </w:divBdr>
                  <w:divsChild>
                    <w:div w:id="678822333">
                      <w:marLeft w:val="0"/>
                      <w:marRight w:val="0"/>
                      <w:marTop w:val="0"/>
                      <w:marBottom w:val="0"/>
                      <w:divBdr>
                        <w:top w:val="none" w:sz="0" w:space="0" w:color="auto"/>
                        <w:left w:val="none" w:sz="0" w:space="0" w:color="auto"/>
                        <w:bottom w:val="none" w:sz="0" w:space="0" w:color="auto"/>
                        <w:right w:val="none" w:sz="0" w:space="0" w:color="auto"/>
                      </w:divBdr>
                    </w:div>
                  </w:divsChild>
                </w:div>
                <w:div w:id="847674129">
                  <w:marLeft w:val="0"/>
                  <w:marRight w:val="0"/>
                  <w:marTop w:val="0"/>
                  <w:marBottom w:val="0"/>
                  <w:divBdr>
                    <w:top w:val="none" w:sz="0" w:space="0" w:color="auto"/>
                    <w:left w:val="none" w:sz="0" w:space="0" w:color="auto"/>
                    <w:bottom w:val="none" w:sz="0" w:space="0" w:color="auto"/>
                    <w:right w:val="none" w:sz="0" w:space="0" w:color="auto"/>
                  </w:divBdr>
                  <w:divsChild>
                    <w:div w:id="894856898">
                      <w:marLeft w:val="0"/>
                      <w:marRight w:val="0"/>
                      <w:marTop w:val="0"/>
                      <w:marBottom w:val="0"/>
                      <w:divBdr>
                        <w:top w:val="none" w:sz="0" w:space="0" w:color="auto"/>
                        <w:left w:val="none" w:sz="0" w:space="0" w:color="auto"/>
                        <w:bottom w:val="none" w:sz="0" w:space="0" w:color="auto"/>
                        <w:right w:val="none" w:sz="0" w:space="0" w:color="auto"/>
                      </w:divBdr>
                    </w:div>
                  </w:divsChild>
                </w:div>
                <w:div w:id="859002443">
                  <w:marLeft w:val="0"/>
                  <w:marRight w:val="0"/>
                  <w:marTop w:val="0"/>
                  <w:marBottom w:val="0"/>
                  <w:divBdr>
                    <w:top w:val="none" w:sz="0" w:space="0" w:color="auto"/>
                    <w:left w:val="none" w:sz="0" w:space="0" w:color="auto"/>
                    <w:bottom w:val="none" w:sz="0" w:space="0" w:color="auto"/>
                    <w:right w:val="none" w:sz="0" w:space="0" w:color="auto"/>
                  </w:divBdr>
                  <w:divsChild>
                    <w:div w:id="1255086663">
                      <w:marLeft w:val="0"/>
                      <w:marRight w:val="0"/>
                      <w:marTop w:val="0"/>
                      <w:marBottom w:val="0"/>
                      <w:divBdr>
                        <w:top w:val="none" w:sz="0" w:space="0" w:color="auto"/>
                        <w:left w:val="none" w:sz="0" w:space="0" w:color="auto"/>
                        <w:bottom w:val="none" w:sz="0" w:space="0" w:color="auto"/>
                        <w:right w:val="none" w:sz="0" w:space="0" w:color="auto"/>
                      </w:divBdr>
                    </w:div>
                  </w:divsChild>
                </w:div>
                <w:div w:id="880244641">
                  <w:marLeft w:val="0"/>
                  <w:marRight w:val="0"/>
                  <w:marTop w:val="0"/>
                  <w:marBottom w:val="0"/>
                  <w:divBdr>
                    <w:top w:val="none" w:sz="0" w:space="0" w:color="auto"/>
                    <w:left w:val="none" w:sz="0" w:space="0" w:color="auto"/>
                    <w:bottom w:val="none" w:sz="0" w:space="0" w:color="auto"/>
                    <w:right w:val="none" w:sz="0" w:space="0" w:color="auto"/>
                  </w:divBdr>
                  <w:divsChild>
                    <w:div w:id="481695794">
                      <w:marLeft w:val="0"/>
                      <w:marRight w:val="0"/>
                      <w:marTop w:val="0"/>
                      <w:marBottom w:val="0"/>
                      <w:divBdr>
                        <w:top w:val="none" w:sz="0" w:space="0" w:color="auto"/>
                        <w:left w:val="none" w:sz="0" w:space="0" w:color="auto"/>
                        <w:bottom w:val="none" w:sz="0" w:space="0" w:color="auto"/>
                        <w:right w:val="none" w:sz="0" w:space="0" w:color="auto"/>
                      </w:divBdr>
                    </w:div>
                  </w:divsChild>
                </w:div>
                <w:div w:id="962031019">
                  <w:marLeft w:val="0"/>
                  <w:marRight w:val="0"/>
                  <w:marTop w:val="0"/>
                  <w:marBottom w:val="0"/>
                  <w:divBdr>
                    <w:top w:val="none" w:sz="0" w:space="0" w:color="auto"/>
                    <w:left w:val="none" w:sz="0" w:space="0" w:color="auto"/>
                    <w:bottom w:val="none" w:sz="0" w:space="0" w:color="auto"/>
                    <w:right w:val="none" w:sz="0" w:space="0" w:color="auto"/>
                  </w:divBdr>
                  <w:divsChild>
                    <w:div w:id="1718623105">
                      <w:marLeft w:val="0"/>
                      <w:marRight w:val="0"/>
                      <w:marTop w:val="0"/>
                      <w:marBottom w:val="0"/>
                      <w:divBdr>
                        <w:top w:val="none" w:sz="0" w:space="0" w:color="auto"/>
                        <w:left w:val="none" w:sz="0" w:space="0" w:color="auto"/>
                        <w:bottom w:val="none" w:sz="0" w:space="0" w:color="auto"/>
                        <w:right w:val="none" w:sz="0" w:space="0" w:color="auto"/>
                      </w:divBdr>
                    </w:div>
                  </w:divsChild>
                </w:div>
                <w:div w:id="982469792">
                  <w:marLeft w:val="0"/>
                  <w:marRight w:val="0"/>
                  <w:marTop w:val="0"/>
                  <w:marBottom w:val="0"/>
                  <w:divBdr>
                    <w:top w:val="none" w:sz="0" w:space="0" w:color="auto"/>
                    <w:left w:val="none" w:sz="0" w:space="0" w:color="auto"/>
                    <w:bottom w:val="none" w:sz="0" w:space="0" w:color="auto"/>
                    <w:right w:val="none" w:sz="0" w:space="0" w:color="auto"/>
                  </w:divBdr>
                  <w:divsChild>
                    <w:div w:id="190657017">
                      <w:marLeft w:val="0"/>
                      <w:marRight w:val="0"/>
                      <w:marTop w:val="0"/>
                      <w:marBottom w:val="0"/>
                      <w:divBdr>
                        <w:top w:val="none" w:sz="0" w:space="0" w:color="auto"/>
                        <w:left w:val="none" w:sz="0" w:space="0" w:color="auto"/>
                        <w:bottom w:val="none" w:sz="0" w:space="0" w:color="auto"/>
                        <w:right w:val="none" w:sz="0" w:space="0" w:color="auto"/>
                      </w:divBdr>
                    </w:div>
                  </w:divsChild>
                </w:div>
                <w:div w:id="984698650">
                  <w:marLeft w:val="0"/>
                  <w:marRight w:val="0"/>
                  <w:marTop w:val="0"/>
                  <w:marBottom w:val="0"/>
                  <w:divBdr>
                    <w:top w:val="none" w:sz="0" w:space="0" w:color="auto"/>
                    <w:left w:val="none" w:sz="0" w:space="0" w:color="auto"/>
                    <w:bottom w:val="none" w:sz="0" w:space="0" w:color="auto"/>
                    <w:right w:val="none" w:sz="0" w:space="0" w:color="auto"/>
                  </w:divBdr>
                  <w:divsChild>
                    <w:div w:id="688871628">
                      <w:marLeft w:val="0"/>
                      <w:marRight w:val="0"/>
                      <w:marTop w:val="0"/>
                      <w:marBottom w:val="0"/>
                      <w:divBdr>
                        <w:top w:val="none" w:sz="0" w:space="0" w:color="auto"/>
                        <w:left w:val="none" w:sz="0" w:space="0" w:color="auto"/>
                        <w:bottom w:val="none" w:sz="0" w:space="0" w:color="auto"/>
                        <w:right w:val="none" w:sz="0" w:space="0" w:color="auto"/>
                      </w:divBdr>
                    </w:div>
                  </w:divsChild>
                </w:div>
                <w:div w:id="996961277">
                  <w:marLeft w:val="0"/>
                  <w:marRight w:val="0"/>
                  <w:marTop w:val="0"/>
                  <w:marBottom w:val="0"/>
                  <w:divBdr>
                    <w:top w:val="none" w:sz="0" w:space="0" w:color="auto"/>
                    <w:left w:val="none" w:sz="0" w:space="0" w:color="auto"/>
                    <w:bottom w:val="none" w:sz="0" w:space="0" w:color="auto"/>
                    <w:right w:val="none" w:sz="0" w:space="0" w:color="auto"/>
                  </w:divBdr>
                  <w:divsChild>
                    <w:div w:id="1638877100">
                      <w:marLeft w:val="0"/>
                      <w:marRight w:val="0"/>
                      <w:marTop w:val="0"/>
                      <w:marBottom w:val="0"/>
                      <w:divBdr>
                        <w:top w:val="none" w:sz="0" w:space="0" w:color="auto"/>
                        <w:left w:val="none" w:sz="0" w:space="0" w:color="auto"/>
                        <w:bottom w:val="none" w:sz="0" w:space="0" w:color="auto"/>
                        <w:right w:val="none" w:sz="0" w:space="0" w:color="auto"/>
                      </w:divBdr>
                    </w:div>
                  </w:divsChild>
                </w:div>
                <w:div w:id="999818527">
                  <w:marLeft w:val="0"/>
                  <w:marRight w:val="0"/>
                  <w:marTop w:val="0"/>
                  <w:marBottom w:val="0"/>
                  <w:divBdr>
                    <w:top w:val="none" w:sz="0" w:space="0" w:color="auto"/>
                    <w:left w:val="none" w:sz="0" w:space="0" w:color="auto"/>
                    <w:bottom w:val="none" w:sz="0" w:space="0" w:color="auto"/>
                    <w:right w:val="none" w:sz="0" w:space="0" w:color="auto"/>
                  </w:divBdr>
                  <w:divsChild>
                    <w:div w:id="926815422">
                      <w:marLeft w:val="0"/>
                      <w:marRight w:val="0"/>
                      <w:marTop w:val="0"/>
                      <w:marBottom w:val="0"/>
                      <w:divBdr>
                        <w:top w:val="none" w:sz="0" w:space="0" w:color="auto"/>
                        <w:left w:val="none" w:sz="0" w:space="0" w:color="auto"/>
                        <w:bottom w:val="none" w:sz="0" w:space="0" w:color="auto"/>
                        <w:right w:val="none" w:sz="0" w:space="0" w:color="auto"/>
                      </w:divBdr>
                    </w:div>
                  </w:divsChild>
                </w:div>
                <w:div w:id="1000307292">
                  <w:marLeft w:val="0"/>
                  <w:marRight w:val="0"/>
                  <w:marTop w:val="0"/>
                  <w:marBottom w:val="0"/>
                  <w:divBdr>
                    <w:top w:val="none" w:sz="0" w:space="0" w:color="auto"/>
                    <w:left w:val="none" w:sz="0" w:space="0" w:color="auto"/>
                    <w:bottom w:val="none" w:sz="0" w:space="0" w:color="auto"/>
                    <w:right w:val="none" w:sz="0" w:space="0" w:color="auto"/>
                  </w:divBdr>
                  <w:divsChild>
                    <w:div w:id="237253570">
                      <w:marLeft w:val="0"/>
                      <w:marRight w:val="0"/>
                      <w:marTop w:val="0"/>
                      <w:marBottom w:val="0"/>
                      <w:divBdr>
                        <w:top w:val="none" w:sz="0" w:space="0" w:color="auto"/>
                        <w:left w:val="none" w:sz="0" w:space="0" w:color="auto"/>
                        <w:bottom w:val="none" w:sz="0" w:space="0" w:color="auto"/>
                        <w:right w:val="none" w:sz="0" w:space="0" w:color="auto"/>
                      </w:divBdr>
                    </w:div>
                  </w:divsChild>
                </w:div>
                <w:div w:id="1006518761">
                  <w:marLeft w:val="0"/>
                  <w:marRight w:val="0"/>
                  <w:marTop w:val="0"/>
                  <w:marBottom w:val="0"/>
                  <w:divBdr>
                    <w:top w:val="none" w:sz="0" w:space="0" w:color="auto"/>
                    <w:left w:val="none" w:sz="0" w:space="0" w:color="auto"/>
                    <w:bottom w:val="none" w:sz="0" w:space="0" w:color="auto"/>
                    <w:right w:val="none" w:sz="0" w:space="0" w:color="auto"/>
                  </w:divBdr>
                  <w:divsChild>
                    <w:div w:id="453522554">
                      <w:marLeft w:val="0"/>
                      <w:marRight w:val="0"/>
                      <w:marTop w:val="0"/>
                      <w:marBottom w:val="0"/>
                      <w:divBdr>
                        <w:top w:val="none" w:sz="0" w:space="0" w:color="auto"/>
                        <w:left w:val="none" w:sz="0" w:space="0" w:color="auto"/>
                        <w:bottom w:val="none" w:sz="0" w:space="0" w:color="auto"/>
                        <w:right w:val="none" w:sz="0" w:space="0" w:color="auto"/>
                      </w:divBdr>
                    </w:div>
                  </w:divsChild>
                </w:div>
                <w:div w:id="1021012870">
                  <w:marLeft w:val="0"/>
                  <w:marRight w:val="0"/>
                  <w:marTop w:val="0"/>
                  <w:marBottom w:val="0"/>
                  <w:divBdr>
                    <w:top w:val="none" w:sz="0" w:space="0" w:color="auto"/>
                    <w:left w:val="none" w:sz="0" w:space="0" w:color="auto"/>
                    <w:bottom w:val="none" w:sz="0" w:space="0" w:color="auto"/>
                    <w:right w:val="none" w:sz="0" w:space="0" w:color="auto"/>
                  </w:divBdr>
                  <w:divsChild>
                    <w:div w:id="769545534">
                      <w:marLeft w:val="0"/>
                      <w:marRight w:val="0"/>
                      <w:marTop w:val="0"/>
                      <w:marBottom w:val="0"/>
                      <w:divBdr>
                        <w:top w:val="none" w:sz="0" w:space="0" w:color="auto"/>
                        <w:left w:val="none" w:sz="0" w:space="0" w:color="auto"/>
                        <w:bottom w:val="none" w:sz="0" w:space="0" w:color="auto"/>
                        <w:right w:val="none" w:sz="0" w:space="0" w:color="auto"/>
                      </w:divBdr>
                    </w:div>
                  </w:divsChild>
                </w:div>
                <w:div w:id="1058674218">
                  <w:marLeft w:val="0"/>
                  <w:marRight w:val="0"/>
                  <w:marTop w:val="0"/>
                  <w:marBottom w:val="0"/>
                  <w:divBdr>
                    <w:top w:val="none" w:sz="0" w:space="0" w:color="auto"/>
                    <w:left w:val="none" w:sz="0" w:space="0" w:color="auto"/>
                    <w:bottom w:val="none" w:sz="0" w:space="0" w:color="auto"/>
                    <w:right w:val="none" w:sz="0" w:space="0" w:color="auto"/>
                  </w:divBdr>
                  <w:divsChild>
                    <w:div w:id="751661255">
                      <w:marLeft w:val="0"/>
                      <w:marRight w:val="0"/>
                      <w:marTop w:val="0"/>
                      <w:marBottom w:val="0"/>
                      <w:divBdr>
                        <w:top w:val="none" w:sz="0" w:space="0" w:color="auto"/>
                        <w:left w:val="none" w:sz="0" w:space="0" w:color="auto"/>
                        <w:bottom w:val="none" w:sz="0" w:space="0" w:color="auto"/>
                        <w:right w:val="none" w:sz="0" w:space="0" w:color="auto"/>
                      </w:divBdr>
                    </w:div>
                  </w:divsChild>
                </w:div>
                <w:div w:id="1070081247">
                  <w:marLeft w:val="0"/>
                  <w:marRight w:val="0"/>
                  <w:marTop w:val="0"/>
                  <w:marBottom w:val="0"/>
                  <w:divBdr>
                    <w:top w:val="none" w:sz="0" w:space="0" w:color="auto"/>
                    <w:left w:val="none" w:sz="0" w:space="0" w:color="auto"/>
                    <w:bottom w:val="none" w:sz="0" w:space="0" w:color="auto"/>
                    <w:right w:val="none" w:sz="0" w:space="0" w:color="auto"/>
                  </w:divBdr>
                  <w:divsChild>
                    <w:div w:id="1215702270">
                      <w:marLeft w:val="0"/>
                      <w:marRight w:val="0"/>
                      <w:marTop w:val="0"/>
                      <w:marBottom w:val="0"/>
                      <w:divBdr>
                        <w:top w:val="none" w:sz="0" w:space="0" w:color="auto"/>
                        <w:left w:val="none" w:sz="0" w:space="0" w:color="auto"/>
                        <w:bottom w:val="none" w:sz="0" w:space="0" w:color="auto"/>
                        <w:right w:val="none" w:sz="0" w:space="0" w:color="auto"/>
                      </w:divBdr>
                    </w:div>
                  </w:divsChild>
                </w:div>
                <w:div w:id="1074090258">
                  <w:marLeft w:val="0"/>
                  <w:marRight w:val="0"/>
                  <w:marTop w:val="0"/>
                  <w:marBottom w:val="0"/>
                  <w:divBdr>
                    <w:top w:val="none" w:sz="0" w:space="0" w:color="auto"/>
                    <w:left w:val="none" w:sz="0" w:space="0" w:color="auto"/>
                    <w:bottom w:val="none" w:sz="0" w:space="0" w:color="auto"/>
                    <w:right w:val="none" w:sz="0" w:space="0" w:color="auto"/>
                  </w:divBdr>
                  <w:divsChild>
                    <w:div w:id="299499772">
                      <w:marLeft w:val="0"/>
                      <w:marRight w:val="0"/>
                      <w:marTop w:val="0"/>
                      <w:marBottom w:val="0"/>
                      <w:divBdr>
                        <w:top w:val="none" w:sz="0" w:space="0" w:color="auto"/>
                        <w:left w:val="none" w:sz="0" w:space="0" w:color="auto"/>
                        <w:bottom w:val="none" w:sz="0" w:space="0" w:color="auto"/>
                        <w:right w:val="none" w:sz="0" w:space="0" w:color="auto"/>
                      </w:divBdr>
                    </w:div>
                  </w:divsChild>
                </w:div>
                <w:div w:id="1084650412">
                  <w:marLeft w:val="0"/>
                  <w:marRight w:val="0"/>
                  <w:marTop w:val="0"/>
                  <w:marBottom w:val="0"/>
                  <w:divBdr>
                    <w:top w:val="none" w:sz="0" w:space="0" w:color="auto"/>
                    <w:left w:val="none" w:sz="0" w:space="0" w:color="auto"/>
                    <w:bottom w:val="none" w:sz="0" w:space="0" w:color="auto"/>
                    <w:right w:val="none" w:sz="0" w:space="0" w:color="auto"/>
                  </w:divBdr>
                  <w:divsChild>
                    <w:div w:id="1681005591">
                      <w:marLeft w:val="0"/>
                      <w:marRight w:val="0"/>
                      <w:marTop w:val="0"/>
                      <w:marBottom w:val="0"/>
                      <w:divBdr>
                        <w:top w:val="none" w:sz="0" w:space="0" w:color="auto"/>
                        <w:left w:val="none" w:sz="0" w:space="0" w:color="auto"/>
                        <w:bottom w:val="none" w:sz="0" w:space="0" w:color="auto"/>
                        <w:right w:val="none" w:sz="0" w:space="0" w:color="auto"/>
                      </w:divBdr>
                    </w:div>
                  </w:divsChild>
                </w:div>
                <w:div w:id="1093279553">
                  <w:marLeft w:val="0"/>
                  <w:marRight w:val="0"/>
                  <w:marTop w:val="0"/>
                  <w:marBottom w:val="0"/>
                  <w:divBdr>
                    <w:top w:val="none" w:sz="0" w:space="0" w:color="auto"/>
                    <w:left w:val="none" w:sz="0" w:space="0" w:color="auto"/>
                    <w:bottom w:val="none" w:sz="0" w:space="0" w:color="auto"/>
                    <w:right w:val="none" w:sz="0" w:space="0" w:color="auto"/>
                  </w:divBdr>
                  <w:divsChild>
                    <w:div w:id="1739211892">
                      <w:marLeft w:val="0"/>
                      <w:marRight w:val="0"/>
                      <w:marTop w:val="0"/>
                      <w:marBottom w:val="0"/>
                      <w:divBdr>
                        <w:top w:val="none" w:sz="0" w:space="0" w:color="auto"/>
                        <w:left w:val="none" w:sz="0" w:space="0" w:color="auto"/>
                        <w:bottom w:val="none" w:sz="0" w:space="0" w:color="auto"/>
                        <w:right w:val="none" w:sz="0" w:space="0" w:color="auto"/>
                      </w:divBdr>
                    </w:div>
                  </w:divsChild>
                </w:div>
                <w:div w:id="1112090664">
                  <w:marLeft w:val="0"/>
                  <w:marRight w:val="0"/>
                  <w:marTop w:val="0"/>
                  <w:marBottom w:val="0"/>
                  <w:divBdr>
                    <w:top w:val="none" w:sz="0" w:space="0" w:color="auto"/>
                    <w:left w:val="none" w:sz="0" w:space="0" w:color="auto"/>
                    <w:bottom w:val="none" w:sz="0" w:space="0" w:color="auto"/>
                    <w:right w:val="none" w:sz="0" w:space="0" w:color="auto"/>
                  </w:divBdr>
                  <w:divsChild>
                    <w:div w:id="1518499383">
                      <w:marLeft w:val="0"/>
                      <w:marRight w:val="0"/>
                      <w:marTop w:val="0"/>
                      <w:marBottom w:val="0"/>
                      <w:divBdr>
                        <w:top w:val="none" w:sz="0" w:space="0" w:color="auto"/>
                        <w:left w:val="none" w:sz="0" w:space="0" w:color="auto"/>
                        <w:bottom w:val="none" w:sz="0" w:space="0" w:color="auto"/>
                        <w:right w:val="none" w:sz="0" w:space="0" w:color="auto"/>
                      </w:divBdr>
                    </w:div>
                  </w:divsChild>
                </w:div>
                <w:div w:id="1120222961">
                  <w:marLeft w:val="0"/>
                  <w:marRight w:val="0"/>
                  <w:marTop w:val="0"/>
                  <w:marBottom w:val="0"/>
                  <w:divBdr>
                    <w:top w:val="none" w:sz="0" w:space="0" w:color="auto"/>
                    <w:left w:val="none" w:sz="0" w:space="0" w:color="auto"/>
                    <w:bottom w:val="none" w:sz="0" w:space="0" w:color="auto"/>
                    <w:right w:val="none" w:sz="0" w:space="0" w:color="auto"/>
                  </w:divBdr>
                  <w:divsChild>
                    <w:div w:id="1861622914">
                      <w:marLeft w:val="0"/>
                      <w:marRight w:val="0"/>
                      <w:marTop w:val="0"/>
                      <w:marBottom w:val="0"/>
                      <w:divBdr>
                        <w:top w:val="none" w:sz="0" w:space="0" w:color="auto"/>
                        <w:left w:val="none" w:sz="0" w:space="0" w:color="auto"/>
                        <w:bottom w:val="none" w:sz="0" w:space="0" w:color="auto"/>
                        <w:right w:val="none" w:sz="0" w:space="0" w:color="auto"/>
                      </w:divBdr>
                    </w:div>
                  </w:divsChild>
                </w:div>
                <w:div w:id="1120997374">
                  <w:marLeft w:val="0"/>
                  <w:marRight w:val="0"/>
                  <w:marTop w:val="0"/>
                  <w:marBottom w:val="0"/>
                  <w:divBdr>
                    <w:top w:val="none" w:sz="0" w:space="0" w:color="auto"/>
                    <w:left w:val="none" w:sz="0" w:space="0" w:color="auto"/>
                    <w:bottom w:val="none" w:sz="0" w:space="0" w:color="auto"/>
                    <w:right w:val="none" w:sz="0" w:space="0" w:color="auto"/>
                  </w:divBdr>
                  <w:divsChild>
                    <w:div w:id="886071491">
                      <w:marLeft w:val="0"/>
                      <w:marRight w:val="0"/>
                      <w:marTop w:val="0"/>
                      <w:marBottom w:val="0"/>
                      <w:divBdr>
                        <w:top w:val="none" w:sz="0" w:space="0" w:color="auto"/>
                        <w:left w:val="none" w:sz="0" w:space="0" w:color="auto"/>
                        <w:bottom w:val="none" w:sz="0" w:space="0" w:color="auto"/>
                        <w:right w:val="none" w:sz="0" w:space="0" w:color="auto"/>
                      </w:divBdr>
                    </w:div>
                  </w:divsChild>
                </w:div>
                <w:div w:id="1182818136">
                  <w:marLeft w:val="0"/>
                  <w:marRight w:val="0"/>
                  <w:marTop w:val="0"/>
                  <w:marBottom w:val="0"/>
                  <w:divBdr>
                    <w:top w:val="none" w:sz="0" w:space="0" w:color="auto"/>
                    <w:left w:val="none" w:sz="0" w:space="0" w:color="auto"/>
                    <w:bottom w:val="none" w:sz="0" w:space="0" w:color="auto"/>
                    <w:right w:val="none" w:sz="0" w:space="0" w:color="auto"/>
                  </w:divBdr>
                </w:div>
                <w:div w:id="1183015981">
                  <w:marLeft w:val="0"/>
                  <w:marRight w:val="0"/>
                  <w:marTop w:val="0"/>
                  <w:marBottom w:val="0"/>
                  <w:divBdr>
                    <w:top w:val="none" w:sz="0" w:space="0" w:color="auto"/>
                    <w:left w:val="none" w:sz="0" w:space="0" w:color="auto"/>
                    <w:bottom w:val="none" w:sz="0" w:space="0" w:color="auto"/>
                    <w:right w:val="none" w:sz="0" w:space="0" w:color="auto"/>
                  </w:divBdr>
                  <w:divsChild>
                    <w:div w:id="644310175">
                      <w:marLeft w:val="0"/>
                      <w:marRight w:val="0"/>
                      <w:marTop w:val="0"/>
                      <w:marBottom w:val="0"/>
                      <w:divBdr>
                        <w:top w:val="none" w:sz="0" w:space="0" w:color="auto"/>
                        <w:left w:val="none" w:sz="0" w:space="0" w:color="auto"/>
                        <w:bottom w:val="none" w:sz="0" w:space="0" w:color="auto"/>
                        <w:right w:val="none" w:sz="0" w:space="0" w:color="auto"/>
                      </w:divBdr>
                    </w:div>
                  </w:divsChild>
                </w:div>
                <w:div w:id="1185708214">
                  <w:marLeft w:val="0"/>
                  <w:marRight w:val="0"/>
                  <w:marTop w:val="0"/>
                  <w:marBottom w:val="0"/>
                  <w:divBdr>
                    <w:top w:val="none" w:sz="0" w:space="0" w:color="auto"/>
                    <w:left w:val="none" w:sz="0" w:space="0" w:color="auto"/>
                    <w:bottom w:val="none" w:sz="0" w:space="0" w:color="auto"/>
                    <w:right w:val="none" w:sz="0" w:space="0" w:color="auto"/>
                  </w:divBdr>
                  <w:divsChild>
                    <w:div w:id="1242523413">
                      <w:marLeft w:val="0"/>
                      <w:marRight w:val="0"/>
                      <w:marTop w:val="0"/>
                      <w:marBottom w:val="0"/>
                      <w:divBdr>
                        <w:top w:val="none" w:sz="0" w:space="0" w:color="auto"/>
                        <w:left w:val="none" w:sz="0" w:space="0" w:color="auto"/>
                        <w:bottom w:val="none" w:sz="0" w:space="0" w:color="auto"/>
                        <w:right w:val="none" w:sz="0" w:space="0" w:color="auto"/>
                      </w:divBdr>
                    </w:div>
                  </w:divsChild>
                </w:div>
                <w:div w:id="1191458858">
                  <w:marLeft w:val="0"/>
                  <w:marRight w:val="0"/>
                  <w:marTop w:val="0"/>
                  <w:marBottom w:val="0"/>
                  <w:divBdr>
                    <w:top w:val="none" w:sz="0" w:space="0" w:color="auto"/>
                    <w:left w:val="none" w:sz="0" w:space="0" w:color="auto"/>
                    <w:bottom w:val="none" w:sz="0" w:space="0" w:color="auto"/>
                    <w:right w:val="none" w:sz="0" w:space="0" w:color="auto"/>
                  </w:divBdr>
                  <w:divsChild>
                    <w:div w:id="609165373">
                      <w:marLeft w:val="0"/>
                      <w:marRight w:val="0"/>
                      <w:marTop w:val="0"/>
                      <w:marBottom w:val="0"/>
                      <w:divBdr>
                        <w:top w:val="none" w:sz="0" w:space="0" w:color="auto"/>
                        <w:left w:val="none" w:sz="0" w:space="0" w:color="auto"/>
                        <w:bottom w:val="none" w:sz="0" w:space="0" w:color="auto"/>
                        <w:right w:val="none" w:sz="0" w:space="0" w:color="auto"/>
                      </w:divBdr>
                    </w:div>
                  </w:divsChild>
                </w:div>
                <w:div w:id="1211111889">
                  <w:marLeft w:val="0"/>
                  <w:marRight w:val="0"/>
                  <w:marTop w:val="0"/>
                  <w:marBottom w:val="0"/>
                  <w:divBdr>
                    <w:top w:val="none" w:sz="0" w:space="0" w:color="auto"/>
                    <w:left w:val="none" w:sz="0" w:space="0" w:color="auto"/>
                    <w:bottom w:val="none" w:sz="0" w:space="0" w:color="auto"/>
                    <w:right w:val="none" w:sz="0" w:space="0" w:color="auto"/>
                  </w:divBdr>
                  <w:divsChild>
                    <w:div w:id="1339691872">
                      <w:marLeft w:val="0"/>
                      <w:marRight w:val="0"/>
                      <w:marTop w:val="0"/>
                      <w:marBottom w:val="0"/>
                      <w:divBdr>
                        <w:top w:val="none" w:sz="0" w:space="0" w:color="auto"/>
                        <w:left w:val="none" w:sz="0" w:space="0" w:color="auto"/>
                        <w:bottom w:val="none" w:sz="0" w:space="0" w:color="auto"/>
                        <w:right w:val="none" w:sz="0" w:space="0" w:color="auto"/>
                      </w:divBdr>
                    </w:div>
                  </w:divsChild>
                </w:div>
                <w:div w:id="1224829564">
                  <w:marLeft w:val="0"/>
                  <w:marRight w:val="0"/>
                  <w:marTop w:val="0"/>
                  <w:marBottom w:val="0"/>
                  <w:divBdr>
                    <w:top w:val="none" w:sz="0" w:space="0" w:color="auto"/>
                    <w:left w:val="none" w:sz="0" w:space="0" w:color="auto"/>
                    <w:bottom w:val="none" w:sz="0" w:space="0" w:color="auto"/>
                    <w:right w:val="none" w:sz="0" w:space="0" w:color="auto"/>
                  </w:divBdr>
                  <w:divsChild>
                    <w:div w:id="521743612">
                      <w:marLeft w:val="0"/>
                      <w:marRight w:val="0"/>
                      <w:marTop w:val="0"/>
                      <w:marBottom w:val="0"/>
                      <w:divBdr>
                        <w:top w:val="none" w:sz="0" w:space="0" w:color="auto"/>
                        <w:left w:val="none" w:sz="0" w:space="0" w:color="auto"/>
                        <w:bottom w:val="none" w:sz="0" w:space="0" w:color="auto"/>
                        <w:right w:val="none" w:sz="0" w:space="0" w:color="auto"/>
                      </w:divBdr>
                    </w:div>
                  </w:divsChild>
                </w:div>
                <w:div w:id="1230654343">
                  <w:marLeft w:val="0"/>
                  <w:marRight w:val="0"/>
                  <w:marTop w:val="0"/>
                  <w:marBottom w:val="0"/>
                  <w:divBdr>
                    <w:top w:val="none" w:sz="0" w:space="0" w:color="auto"/>
                    <w:left w:val="none" w:sz="0" w:space="0" w:color="auto"/>
                    <w:bottom w:val="none" w:sz="0" w:space="0" w:color="auto"/>
                    <w:right w:val="none" w:sz="0" w:space="0" w:color="auto"/>
                  </w:divBdr>
                  <w:divsChild>
                    <w:div w:id="364991629">
                      <w:marLeft w:val="0"/>
                      <w:marRight w:val="0"/>
                      <w:marTop w:val="0"/>
                      <w:marBottom w:val="0"/>
                      <w:divBdr>
                        <w:top w:val="none" w:sz="0" w:space="0" w:color="auto"/>
                        <w:left w:val="none" w:sz="0" w:space="0" w:color="auto"/>
                        <w:bottom w:val="none" w:sz="0" w:space="0" w:color="auto"/>
                        <w:right w:val="none" w:sz="0" w:space="0" w:color="auto"/>
                      </w:divBdr>
                    </w:div>
                  </w:divsChild>
                </w:div>
                <w:div w:id="1245333374">
                  <w:marLeft w:val="0"/>
                  <w:marRight w:val="0"/>
                  <w:marTop w:val="0"/>
                  <w:marBottom w:val="0"/>
                  <w:divBdr>
                    <w:top w:val="none" w:sz="0" w:space="0" w:color="auto"/>
                    <w:left w:val="none" w:sz="0" w:space="0" w:color="auto"/>
                    <w:bottom w:val="none" w:sz="0" w:space="0" w:color="auto"/>
                    <w:right w:val="none" w:sz="0" w:space="0" w:color="auto"/>
                  </w:divBdr>
                  <w:divsChild>
                    <w:div w:id="526917279">
                      <w:marLeft w:val="0"/>
                      <w:marRight w:val="0"/>
                      <w:marTop w:val="0"/>
                      <w:marBottom w:val="0"/>
                      <w:divBdr>
                        <w:top w:val="none" w:sz="0" w:space="0" w:color="auto"/>
                        <w:left w:val="none" w:sz="0" w:space="0" w:color="auto"/>
                        <w:bottom w:val="none" w:sz="0" w:space="0" w:color="auto"/>
                        <w:right w:val="none" w:sz="0" w:space="0" w:color="auto"/>
                      </w:divBdr>
                    </w:div>
                  </w:divsChild>
                </w:div>
                <w:div w:id="1270813311">
                  <w:marLeft w:val="0"/>
                  <w:marRight w:val="0"/>
                  <w:marTop w:val="0"/>
                  <w:marBottom w:val="0"/>
                  <w:divBdr>
                    <w:top w:val="none" w:sz="0" w:space="0" w:color="auto"/>
                    <w:left w:val="none" w:sz="0" w:space="0" w:color="auto"/>
                    <w:bottom w:val="none" w:sz="0" w:space="0" w:color="auto"/>
                    <w:right w:val="none" w:sz="0" w:space="0" w:color="auto"/>
                  </w:divBdr>
                  <w:divsChild>
                    <w:div w:id="212082325">
                      <w:marLeft w:val="0"/>
                      <w:marRight w:val="0"/>
                      <w:marTop w:val="0"/>
                      <w:marBottom w:val="0"/>
                      <w:divBdr>
                        <w:top w:val="none" w:sz="0" w:space="0" w:color="auto"/>
                        <w:left w:val="none" w:sz="0" w:space="0" w:color="auto"/>
                        <w:bottom w:val="none" w:sz="0" w:space="0" w:color="auto"/>
                        <w:right w:val="none" w:sz="0" w:space="0" w:color="auto"/>
                      </w:divBdr>
                    </w:div>
                  </w:divsChild>
                </w:div>
                <w:div w:id="1273248095">
                  <w:marLeft w:val="0"/>
                  <w:marRight w:val="0"/>
                  <w:marTop w:val="0"/>
                  <w:marBottom w:val="0"/>
                  <w:divBdr>
                    <w:top w:val="none" w:sz="0" w:space="0" w:color="auto"/>
                    <w:left w:val="none" w:sz="0" w:space="0" w:color="auto"/>
                    <w:bottom w:val="none" w:sz="0" w:space="0" w:color="auto"/>
                    <w:right w:val="none" w:sz="0" w:space="0" w:color="auto"/>
                  </w:divBdr>
                  <w:divsChild>
                    <w:div w:id="282856327">
                      <w:marLeft w:val="0"/>
                      <w:marRight w:val="0"/>
                      <w:marTop w:val="0"/>
                      <w:marBottom w:val="0"/>
                      <w:divBdr>
                        <w:top w:val="none" w:sz="0" w:space="0" w:color="auto"/>
                        <w:left w:val="none" w:sz="0" w:space="0" w:color="auto"/>
                        <w:bottom w:val="none" w:sz="0" w:space="0" w:color="auto"/>
                        <w:right w:val="none" w:sz="0" w:space="0" w:color="auto"/>
                      </w:divBdr>
                    </w:div>
                  </w:divsChild>
                </w:div>
                <w:div w:id="1290739845">
                  <w:marLeft w:val="0"/>
                  <w:marRight w:val="0"/>
                  <w:marTop w:val="0"/>
                  <w:marBottom w:val="0"/>
                  <w:divBdr>
                    <w:top w:val="none" w:sz="0" w:space="0" w:color="auto"/>
                    <w:left w:val="none" w:sz="0" w:space="0" w:color="auto"/>
                    <w:bottom w:val="none" w:sz="0" w:space="0" w:color="auto"/>
                    <w:right w:val="none" w:sz="0" w:space="0" w:color="auto"/>
                  </w:divBdr>
                  <w:divsChild>
                    <w:div w:id="1702052754">
                      <w:marLeft w:val="0"/>
                      <w:marRight w:val="0"/>
                      <w:marTop w:val="0"/>
                      <w:marBottom w:val="0"/>
                      <w:divBdr>
                        <w:top w:val="none" w:sz="0" w:space="0" w:color="auto"/>
                        <w:left w:val="none" w:sz="0" w:space="0" w:color="auto"/>
                        <w:bottom w:val="none" w:sz="0" w:space="0" w:color="auto"/>
                        <w:right w:val="none" w:sz="0" w:space="0" w:color="auto"/>
                      </w:divBdr>
                    </w:div>
                  </w:divsChild>
                </w:div>
                <w:div w:id="1293704859">
                  <w:marLeft w:val="0"/>
                  <w:marRight w:val="0"/>
                  <w:marTop w:val="0"/>
                  <w:marBottom w:val="0"/>
                  <w:divBdr>
                    <w:top w:val="none" w:sz="0" w:space="0" w:color="auto"/>
                    <w:left w:val="none" w:sz="0" w:space="0" w:color="auto"/>
                    <w:bottom w:val="none" w:sz="0" w:space="0" w:color="auto"/>
                    <w:right w:val="none" w:sz="0" w:space="0" w:color="auto"/>
                  </w:divBdr>
                  <w:divsChild>
                    <w:div w:id="1242987958">
                      <w:marLeft w:val="0"/>
                      <w:marRight w:val="0"/>
                      <w:marTop w:val="0"/>
                      <w:marBottom w:val="0"/>
                      <w:divBdr>
                        <w:top w:val="none" w:sz="0" w:space="0" w:color="auto"/>
                        <w:left w:val="none" w:sz="0" w:space="0" w:color="auto"/>
                        <w:bottom w:val="none" w:sz="0" w:space="0" w:color="auto"/>
                        <w:right w:val="none" w:sz="0" w:space="0" w:color="auto"/>
                      </w:divBdr>
                    </w:div>
                  </w:divsChild>
                </w:div>
                <w:div w:id="1314065728">
                  <w:marLeft w:val="0"/>
                  <w:marRight w:val="0"/>
                  <w:marTop w:val="0"/>
                  <w:marBottom w:val="0"/>
                  <w:divBdr>
                    <w:top w:val="none" w:sz="0" w:space="0" w:color="auto"/>
                    <w:left w:val="none" w:sz="0" w:space="0" w:color="auto"/>
                    <w:bottom w:val="none" w:sz="0" w:space="0" w:color="auto"/>
                    <w:right w:val="none" w:sz="0" w:space="0" w:color="auto"/>
                  </w:divBdr>
                  <w:divsChild>
                    <w:div w:id="786509125">
                      <w:marLeft w:val="0"/>
                      <w:marRight w:val="0"/>
                      <w:marTop w:val="0"/>
                      <w:marBottom w:val="0"/>
                      <w:divBdr>
                        <w:top w:val="none" w:sz="0" w:space="0" w:color="auto"/>
                        <w:left w:val="none" w:sz="0" w:space="0" w:color="auto"/>
                        <w:bottom w:val="none" w:sz="0" w:space="0" w:color="auto"/>
                        <w:right w:val="none" w:sz="0" w:space="0" w:color="auto"/>
                      </w:divBdr>
                    </w:div>
                  </w:divsChild>
                </w:div>
                <w:div w:id="1323773339">
                  <w:marLeft w:val="0"/>
                  <w:marRight w:val="0"/>
                  <w:marTop w:val="0"/>
                  <w:marBottom w:val="0"/>
                  <w:divBdr>
                    <w:top w:val="none" w:sz="0" w:space="0" w:color="auto"/>
                    <w:left w:val="none" w:sz="0" w:space="0" w:color="auto"/>
                    <w:bottom w:val="none" w:sz="0" w:space="0" w:color="auto"/>
                    <w:right w:val="none" w:sz="0" w:space="0" w:color="auto"/>
                  </w:divBdr>
                  <w:divsChild>
                    <w:div w:id="1941330889">
                      <w:marLeft w:val="0"/>
                      <w:marRight w:val="0"/>
                      <w:marTop w:val="0"/>
                      <w:marBottom w:val="0"/>
                      <w:divBdr>
                        <w:top w:val="none" w:sz="0" w:space="0" w:color="auto"/>
                        <w:left w:val="none" w:sz="0" w:space="0" w:color="auto"/>
                        <w:bottom w:val="none" w:sz="0" w:space="0" w:color="auto"/>
                        <w:right w:val="none" w:sz="0" w:space="0" w:color="auto"/>
                      </w:divBdr>
                    </w:div>
                  </w:divsChild>
                </w:div>
                <w:div w:id="1325932740">
                  <w:marLeft w:val="0"/>
                  <w:marRight w:val="0"/>
                  <w:marTop w:val="0"/>
                  <w:marBottom w:val="0"/>
                  <w:divBdr>
                    <w:top w:val="none" w:sz="0" w:space="0" w:color="auto"/>
                    <w:left w:val="none" w:sz="0" w:space="0" w:color="auto"/>
                    <w:bottom w:val="none" w:sz="0" w:space="0" w:color="auto"/>
                    <w:right w:val="none" w:sz="0" w:space="0" w:color="auto"/>
                  </w:divBdr>
                  <w:divsChild>
                    <w:div w:id="1518736637">
                      <w:marLeft w:val="0"/>
                      <w:marRight w:val="0"/>
                      <w:marTop w:val="0"/>
                      <w:marBottom w:val="0"/>
                      <w:divBdr>
                        <w:top w:val="none" w:sz="0" w:space="0" w:color="auto"/>
                        <w:left w:val="none" w:sz="0" w:space="0" w:color="auto"/>
                        <w:bottom w:val="none" w:sz="0" w:space="0" w:color="auto"/>
                        <w:right w:val="none" w:sz="0" w:space="0" w:color="auto"/>
                      </w:divBdr>
                    </w:div>
                  </w:divsChild>
                </w:div>
                <w:div w:id="1343126842">
                  <w:marLeft w:val="0"/>
                  <w:marRight w:val="0"/>
                  <w:marTop w:val="0"/>
                  <w:marBottom w:val="0"/>
                  <w:divBdr>
                    <w:top w:val="none" w:sz="0" w:space="0" w:color="auto"/>
                    <w:left w:val="none" w:sz="0" w:space="0" w:color="auto"/>
                    <w:bottom w:val="none" w:sz="0" w:space="0" w:color="auto"/>
                    <w:right w:val="none" w:sz="0" w:space="0" w:color="auto"/>
                  </w:divBdr>
                  <w:divsChild>
                    <w:div w:id="1918132827">
                      <w:marLeft w:val="0"/>
                      <w:marRight w:val="0"/>
                      <w:marTop w:val="0"/>
                      <w:marBottom w:val="0"/>
                      <w:divBdr>
                        <w:top w:val="none" w:sz="0" w:space="0" w:color="auto"/>
                        <w:left w:val="none" w:sz="0" w:space="0" w:color="auto"/>
                        <w:bottom w:val="none" w:sz="0" w:space="0" w:color="auto"/>
                        <w:right w:val="none" w:sz="0" w:space="0" w:color="auto"/>
                      </w:divBdr>
                    </w:div>
                  </w:divsChild>
                </w:div>
                <w:div w:id="1363439464">
                  <w:marLeft w:val="0"/>
                  <w:marRight w:val="0"/>
                  <w:marTop w:val="0"/>
                  <w:marBottom w:val="0"/>
                  <w:divBdr>
                    <w:top w:val="none" w:sz="0" w:space="0" w:color="auto"/>
                    <w:left w:val="none" w:sz="0" w:space="0" w:color="auto"/>
                    <w:bottom w:val="none" w:sz="0" w:space="0" w:color="auto"/>
                    <w:right w:val="none" w:sz="0" w:space="0" w:color="auto"/>
                  </w:divBdr>
                </w:div>
                <w:div w:id="1367295854">
                  <w:marLeft w:val="0"/>
                  <w:marRight w:val="0"/>
                  <w:marTop w:val="0"/>
                  <w:marBottom w:val="0"/>
                  <w:divBdr>
                    <w:top w:val="none" w:sz="0" w:space="0" w:color="auto"/>
                    <w:left w:val="none" w:sz="0" w:space="0" w:color="auto"/>
                    <w:bottom w:val="none" w:sz="0" w:space="0" w:color="auto"/>
                    <w:right w:val="none" w:sz="0" w:space="0" w:color="auto"/>
                  </w:divBdr>
                  <w:divsChild>
                    <w:div w:id="1626277370">
                      <w:marLeft w:val="0"/>
                      <w:marRight w:val="0"/>
                      <w:marTop w:val="0"/>
                      <w:marBottom w:val="0"/>
                      <w:divBdr>
                        <w:top w:val="none" w:sz="0" w:space="0" w:color="auto"/>
                        <w:left w:val="none" w:sz="0" w:space="0" w:color="auto"/>
                        <w:bottom w:val="none" w:sz="0" w:space="0" w:color="auto"/>
                        <w:right w:val="none" w:sz="0" w:space="0" w:color="auto"/>
                      </w:divBdr>
                    </w:div>
                  </w:divsChild>
                </w:div>
                <w:div w:id="1406804926">
                  <w:marLeft w:val="0"/>
                  <w:marRight w:val="0"/>
                  <w:marTop w:val="0"/>
                  <w:marBottom w:val="0"/>
                  <w:divBdr>
                    <w:top w:val="none" w:sz="0" w:space="0" w:color="auto"/>
                    <w:left w:val="none" w:sz="0" w:space="0" w:color="auto"/>
                    <w:bottom w:val="none" w:sz="0" w:space="0" w:color="auto"/>
                    <w:right w:val="none" w:sz="0" w:space="0" w:color="auto"/>
                  </w:divBdr>
                  <w:divsChild>
                    <w:div w:id="61409379">
                      <w:marLeft w:val="0"/>
                      <w:marRight w:val="0"/>
                      <w:marTop w:val="0"/>
                      <w:marBottom w:val="0"/>
                      <w:divBdr>
                        <w:top w:val="none" w:sz="0" w:space="0" w:color="auto"/>
                        <w:left w:val="none" w:sz="0" w:space="0" w:color="auto"/>
                        <w:bottom w:val="none" w:sz="0" w:space="0" w:color="auto"/>
                        <w:right w:val="none" w:sz="0" w:space="0" w:color="auto"/>
                      </w:divBdr>
                    </w:div>
                  </w:divsChild>
                </w:div>
                <w:div w:id="1408651402">
                  <w:marLeft w:val="0"/>
                  <w:marRight w:val="0"/>
                  <w:marTop w:val="0"/>
                  <w:marBottom w:val="0"/>
                  <w:divBdr>
                    <w:top w:val="none" w:sz="0" w:space="0" w:color="auto"/>
                    <w:left w:val="none" w:sz="0" w:space="0" w:color="auto"/>
                    <w:bottom w:val="none" w:sz="0" w:space="0" w:color="auto"/>
                    <w:right w:val="none" w:sz="0" w:space="0" w:color="auto"/>
                  </w:divBdr>
                  <w:divsChild>
                    <w:div w:id="342780878">
                      <w:marLeft w:val="0"/>
                      <w:marRight w:val="0"/>
                      <w:marTop w:val="0"/>
                      <w:marBottom w:val="0"/>
                      <w:divBdr>
                        <w:top w:val="none" w:sz="0" w:space="0" w:color="auto"/>
                        <w:left w:val="none" w:sz="0" w:space="0" w:color="auto"/>
                        <w:bottom w:val="none" w:sz="0" w:space="0" w:color="auto"/>
                        <w:right w:val="none" w:sz="0" w:space="0" w:color="auto"/>
                      </w:divBdr>
                    </w:div>
                  </w:divsChild>
                </w:div>
                <w:div w:id="1419792726">
                  <w:marLeft w:val="0"/>
                  <w:marRight w:val="0"/>
                  <w:marTop w:val="0"/>
                  <w:marBottom w:val="0"/>
                  <w:divBdr>
                    <w:top w:val="none" w:sz="0" w:space="0" w:color="auto"/>
                    <w:left w:val="none" w:sz="0" w:space="0" w:color="auto"/>
                    <w:bottom w:val="none" w:sz="0" w:space="0" w:color="auto"/>
                    <w:right w:val="none" w:sz="0" w:space="0" w:color="auto"/>
                  </w:divBdr>
                  <w:divsChild>
                    <w:div w:id="139813130">
                      <w:marLeft w:val="0"/>
                      <w:marRight w:val="0"/>
                      <w:marTop w:val="0"/>
                      <w:marBottom w:val="0"/>
                      <w:divBdr>
                        <w:top w:val="none" w:sz="0" w:space="0" w:color="auto"/>
                        <w:left w:val="none" w:sz="0" w:space="0" w:color="auto"/>
                        <w:bottom w:val="none" w:sz="0" w:space="0" w:color="auto"/>
                        <w:right w:val="none" w:sz="0" w:space="0" w:color="auto"/>
                      </w:divBdr>
                    </w:div>
                  </w:divsChild>
                </w:div>
                <w:div w:id="1453666143">
                  <w:marLeft w:val="0"/>
                  <w:marRight w:val="0"/>
                  <w:marTop w:val="0"/>
                  <w:marBottom w:val="0"/>
                  <w:divBdr>
                    <w:top w:val="none" w:sz="0" w:space="0" w:color="auto"/>
                    <w:left w:val="none" w:sz="0" w:space="0" w:color="auto"/>
                    <w:bottom w:val="none" w:sz="0" w:space="0" w:color="auto"/>
                    <w:right w:val="none" w:sz="0" w:space="0" w:color="auto"/>
                  </w:divBdr>
                  <w:divsChild>
                    <w:div w:id="1263606688">
                      <w:marLeft w:val="0"/>
                      <w:marRight w:val="0"/>
                      <w:marTop w:val="0"/>
                      <w:marBottom w:val="0"/>
                      <w:divBdr>
                        <w:top w:val="none" w:sz="0" w:space="0" w:color="auto"/>
                        <w:left w:val="none" w:sz="0" w:space="0" w:color="auto"/>
                        <w:bottom w:val="none" w:sz="0" w:space="0" w:color="auto"/>
                        <w:right w:val="none" w:sz="0" w:space="0" w:color="auto"/>
                      </w:divBdr>
                    </w:div>
                  </w:divsChild>
                </w:div>
                <w:div w:id="1454400552">
                  <w:marLeft w:val="0"/>
                  <w:marRight w:val="0"/>
                  <w:marTop w:val="0"/>
                  <w:marBottom w:val="0"/>
                  <w:divBdr>
                    <w:top w:val="none" w:sz="0" w:space="0" w:color="auto"/>
                    <w:left w:val="none" w:sz="0" w:space="0" w:color="auto"/>
                    <w:bottom w:val="none" w:sz="0" w:space="0" w:color="auto"/>
                    <w:right w:val="none" w:sz="0" w:space="0" w:color="auto"/>
                  </w:divBdr>
                  <w:divsChild>
                    <w:div w:id="652954808">
                      <w:marLeft w:val="0"/>
                      <w:marRight w:val="0"/>
                      <w:marTop w:val="0"/>
                      <w:marBottom w:val="0"/>
                      <w:divBdr>
                        <w:top w:val="none" w:sz="0" w:space="0" w:color="auto"/>
                        <w:left w:val="none" w:sz="0" w:space="0" w:color="auto"/>
                        <w:bottom w:val="none" w:sz="0" w:space="0" w:color="auto"/>
                        <w:right w:val="none" w:sz="0" w:space="0" w:color="auto"/>
                      </w:divBdr>
                    </w:div>
                  </w:divsChild>
                </w:div>
                <w:div w:id="1457797261">
                  <w:marLeft w:val="0"/>
                  <w:marRight w:val="0"/>
                  <w:marTop w:val="0"/>
                  <w:marBottom w:val="0"/>
                  <w:divBdr>
                    <w:top w:val="none" w:sz="0" w:space="0" w:color="auto"/>
                    <w:left w:val="none" w:sz="0" w:space="0" w:color="auto"/>
                    <w:bottom w:val="none" w:sz="0" w:space="0" w:color="auto"/>
                    <w:right w:val="none" w:sz="0" w:space="0" w:color="auto"/>
                  </w:divBdr>
                  <w:divsChild>
                    <w:div w:id="1678924789">
                      <w:marLeft w:val="0"/>
                      <w:marRight w:val="0"/>
                      <w:marTop w:val="0"/>
                      <w:marBottom w:val="0"/>
                      <w:divBdr>
                        <w:top w:val="none" w:sz="0" w:space="0" w:color="auto"/>
                        <w:left w:val="none" w:sz="0" w:space="0" w:color="auto"/>
                        <w:bottom w:val="none" w:sz="0" w:space="0" w:color="auto"/>
                        <w:right w:val="none" w:sz="0" w:space="0" w:color="auto"/>
                      </w:divBdr>
                    </w:div>
                  </w:divsChild>
                </w:div>
                <w:div w:id="1467504899">
                  <w:marLeft w:val="0"/>
                  <w:marRight w:val="0"/>
                  <w:marTop w:val="0"/>
                  <w:marBottom w:val="0"/>
                  <w:divBdr>
                    <w:top w:val="none" w:sz="0" w:space="0" w:color="auto"/>
                    <w:left w:val="none" w:sz="0" w:space="0" w:color="auto"/>
                    <w:bottom w:val="none" w:sz="0" w:space="0" w:color="auto"/>
                    <w:right w:val="none" w:sz="0" w:space="0" w:color="auto"/>
                  </w:divBdr>
                  <w:divsChild>
                    <w:div w:id="818614922">
                      <w:marLeft w:val="0"/>
                      <w:marRight w:val="0"/>
                      <w:marTop w:val="0"/>
                      <w:marBottom w:val="0"/>
                      <w:divBdr>
                        <w:top w:val="none" w:sz="0" w:space="0" w:color="auto"/>
                        <w:left w:val="none" w:sz="0" w:space="0" w:color="auto"/>
                        <w:bottom w:val="none" w:sz="0" w:space="0" w:color="auto"/>
                        <w:right w:val="none" w:sz="0" w:space="0" w:color="auto"/>
                      </w:divBdr>
                    </w:div>
                  </w:divsChild>
                </w:div>
                <w:div w:id="1473716698">
                  <w:marLeft w:val="0"/>
                  <w:marRight w:val="0"/>
                  <w:marTop w:val="0"/>
                  <w:marBottom w:val="0"/>
                  <w:divBdr>
                    <w:top w:val="none" w:sz="0" w:space="0" w:color="auto"/>
                    <w:left w:val="none" w:sz="0" w:space="0" w:color="auto"/>
                    <w:bottom w:val="none" w:sz="0" w:space="0" w:color="auto"/>
                    <w:right w:val="none" w:sz="0" w:space="0" w:color="auto"/>
                  </w:divBdr>
                  <w:divsChild>
                    <w:div w:id="856845582">
                      <w:marLeft w:val="0"/>
                      <w:marRight w:val="0"/>
                      <w:marTop w:val="0"/>
                      <w:marBottom w:val="0"/>
                      <w:divBdr>
                        <w:top w:val="none" w:sz="0" w:space="0" w:color="auto"/>
                        <w:left w:val="none" w:sz="0" w:space="0" w:color="auto"/>
                        <w:bottom w:val="none" w:sz="0" w:space="0" w:color="auto"/>
                        <w:right w:val="none" w:sz="0" w:space="0" w:color="auto"/>
                      </w:divBdr>
                    </w:div>
                  </w:divsChild>
                </w:div>
                <w:div w:id="1474636338">
                  <w:marLeft w:val="0"/>
                  <w:marRight w:val="0"/>
                  <w:marTop w:val="0"/>
                  <w:marBottom w:val="0"/>
                  <w:divBdr>
                    <w:top w:val="none" w:sz="0" w:space="0" w:color="auto"/>
                    <w:left w:val="none" w:sz="0" w:space="0" w:color="auto"/>
                    <w:bottom w:val="none" w:sz="0" w:space="0" w:color="auto"/>
                    <w:right w:val="none" w:sz="0" w:space="0" w:color="auto"/>
                  </w:divBdr>
                  <w:divsChild>
                    <w:div w:id="1330907235">
                      <w:marLeft w:val="0"/>
                      <w:marRight w:val="0"/>
                      <w:marTop w:val="0"/>
                      <w:marBottom w:val="0"/>
                      <w:divBdr>
                        <w:top w:val="none" w:sz="0" w:space="0" w:color="auto"/>
                        <w:left w:val="none" w:sz="0" w:space="0" w:color="auto"/>
                        <w:bottom w:val="none" w:sz="0" w:space="0" w:color="auto"/>
                        <w:right w:val="none" w:sz="0" w:space="0" w:color="auto"/>
                      </w:divBdr>
                    </w:div>
                  </w:divsChild>
                </w:div>
                <w:div w:id="1475944958">
                  <w:marLeft w:val="0"/>
                  <w:marRight w:val="0"/>
                  <w:marTop w:val="0"/>
                  <w:marBottom w:val="0"/>
                  <w:divBdr>
                    <w:top w:val="none" w:sz="0" w:space="0" w:color="auto"/>
                    <w:left w:val="none" w:sz="0" w:space="0" w:color="auto"/>
                    <w:bottom w:val="none" w:sz="0" w:space="0" w:color="auto"/>
                    <w:right w:val="none" w:sz="0" w:space="0" w:color="auto"/>
                  </w:divBdr>
                  <w:divsChild>
                    <w:div w:id="544832333">
                      <w:marLeft w:val="0"/>
                      <w:marRight w:val="0"/>
                      <w:marTop w:val="0"/>
                      <w:marBottom w:val="0"/>
                      <w:divBdr>
                        <w:top w:val="none" w:sz="0" w:space="0" w:color="auto"/>
                        <w:left w:val="none" w:sz="0" w:space="0" w:color="auto"/>
                        <w:bottom w:val="none" w:sz="0" w:space="0" w:color="auto"/>
                        <w:right w:val="none" w:sz="0" w:space="0" w:color="auto"/>
                      </w:divBdr>
                    </w:div>
                  </w:divsChild>
                </w:div>
                <w:div w:id="1485512104">
                  <w:marLeft w:val="0"/>
                  <w:marRight w:val="0"/>
                  <w:marTop w:val="0"/>
                  <w:marBottom w:val="0"/>
                  <w:divBdr>
                    <w:top w:val="none" w:sz="0" w:space="0" w:color="auto"/>
                    <w:left w:val="none" w:sz="0" w:space="0" w:color="auto"/>
                    <w:bottom w:val="none" w:sz="0" w:space="0" w:color="auto"/>
                    <w:right w:val="none" w:sz="0" w:space="0" w:color="auto"/>
                  </w:divBdr>
                  <w:divsChild>
                    <w:div w:id="1980920135">
                      <w:marLeft w:val="0"/>
                      <w:marRight w:val="0"/>
                      <w:marTop w:val="0"/>
                      <w:marBottom w:val="0"/>
                      <w:divBdr>
                        <w:top w:val="none" w:sz="0" w:space="0" w:color="auto"/>
                        <w:left w:val="none" w:sz="0" w:space="0" w:color="auto"/>
                        <w:bottom w:val="none" w:sz="0" w:space="0" w:color="auto"/>
                        <w:right w:val="none" w:sz="0" w:space="0" w:color="auto"/>
                      </w:divBdr>
                    </w:div>
                  </w:divsChild>
                </w:div>
                <w:div w:id="1496608695">
                  <w:marLeft w:val="0"/>
                  <w:marRight w:val="0"/>
                  <w:marTop w:val="0"/>
                  <w:marBottom w:val="0"/>
                  <w:divBdr>
                    <w:top w:val="none" w:sz="0" w:space="0" w:color="auto"/>
                    <w:left w:val="none" w:sz="0" w:space="0" w:color="auto"/>
                    <w:bottom w:val="none" w:sz="0" w:space="0" w:color="auto"/>
                    <w:right w:val="none" w:sz="0" w:space="0" w:color="auto"/>
                  </w:divBdr>
                  <w:divsChild>
                    <w:div w:id="424691132">
                      <w:marLeft w:val="0"/>
                      <w:marRight w:val="0"/>
                      <w:marTop w:val="0"/>
                      <w:marBottom w:val="0"/>
                      <w:divBdr>
                        <w:top w:val="none" w:sz="0" w:space="0" w:color="auto"/>
                        <w:left w:val="none" w:sz="0" w:space="0" w:color="auto"/>
                        <w:bottom w:val="none" w:sz="0" w:space="0" w:color="auto"/>
                        <w:right w:val="none" w:sz="0" w:space="0" w:color="auto"/>
                      </w:divBdr>
                    </w:div>
                  </w:divsChild>
                </w:div>
                <w:div w:id="1558009581">
                  <w:marLeft w:val="0"/>
                  <w:marRight w:val="0"/>
                  <w:marTop w:val="0"/>
                  <w:marBottom w:val="0"/>
                  <w:divBdr>
                    <w:top w:val="none" w:sz="0" w:space="0" w:color="auto"/>
                    <w:left w:val="none" w:sz="0" w:space="0" w:color="auto"/>
                    <w:bottom w:val="none" w:sz="0" w:space="0" w:color="auto"/>
                    <w:right w:val="none" w:sz="0" w:space="0" w:color="auto"/>
                  </w:divBdr>
                  <w:divsChild>
                    <w:div w:id="42295912">
                      <w:marLeft w:val="0"/>
                      <w:marRight w:val="0"/>
                      <w:marTop w:val="0"/>
                      <w:marBottom w:val="0"/>
                      <w:divBdr>
                        <w:top w:val="none" w:sz="0" w:space="0" w:color="auto"/>
                        <w:left w:val="none" w:sz="0" w:space="0" w:color="auto"/>
                        <w:bottom w:val="none" w:sz="0" w:space="0" w:color="auto"/>
                        <w:right w:val="none" w:sz="0" w:space="0" w:color="auto"/>
                      </w:divBdr>
                    </w:div>
                  </w:divsChild>
                </w:div>
                <w:div w:id="1601713880">
                  <w:marLeft w:val="0"/>
                  <w:marRight w:val="0"/>
                  <w:marTop w:val="0"/>
                  <w:marBottom w:val="0"/>
                  <w:divBdr>
                    <w:top w:val="none" w:sz="0" w:space="0" w:color="auto"/>
                    <w:left w:val="none" w:sz="0" w:space="0" w:color="auto"/>
                    <w:bottom w:val="none" w:sz="0" w:space="0" w:color="auto"/>
                    <w:right w:val="none" w:sz="0" w:space="0" w:color="auto"/>
                  </w:divBdr>
                </w:div>
                <w:div w:id="1601990912">
                  <w:marLeft w:val="0"/>
                  <w:marRight w:val="0"/>
                  <w:marTop w:val="0"/>
                  <w:marBottom w:val="0"/>
                  <w:divBdr>
                    <w:top w:val="none" w:sz="0" w:space="0" w:color="auto"/>
                    <w:left w:val="none" w:sz="0" w:space="0" w:color="auto"/>
                    <w:bottom w:val="none" w:sz="0" w:space="0" w:color="auto"/>
                    <w:right w:val="none" w:sz="0" w:space="0" w:color="auto"/>
                  </w:divBdr>
                  <w:divsChild>
                    <w:div w:id="4863209">
                      <w:marLeft w:val="0"/>
                      <w:marRight w:val="0"/>
                      <w:marTop w:val="0"/>
                      <w:marBottom w:val="0"/>
                      <w:divBdr>
                        <w:top w:val="none" w:sz="0" w:space="0" w:color="auto"/>
                        <w:left w:val="none" w:sz="0" w:space="0" w:color="auto"/>
                        <w:bottom w:val="none" w:sz="0" w:space="0" w:color="auto"/>
                        <w:right w:val="none" w:sz="0" w:space="0" w:color="auto"/>
                      </w:divBdr>
                    </w:div>
                  </w:divsChild>
                </w:div>
                <w:div w:id="1614635485">
                  <w:marLeft w:val="0"/>
                  <w:marRight w:val="0"/>
                  <w:marTop w:val="0"/>
                  <w:marBottom w:val="0"/>
                  <w:divBdr>
                    <w:top w:val="none" w:sz="0" w:space="0" w:color="auto"/>
                    <w:left w:val="none" w:sz="0" w:space="0" w:color="auto"/>
                    <w:bottom w:val="none" w:sz="0" w:space="0" w:color="auto"/>
                    <w:right w:val="none" w:sz="0" w:space="0" w:color="auto"/>
                  </w:divBdr>
                  <w:divsChild>
                    <w:div w:id="497884194">
                      <w:marLeft w:val="0"/>
                      <w:marRight w:val="0"/>
                      <w:marTop w:val="0"/>
                      <w:marBottom w:val="0"/>
                      <w:divBdr>
                        <w:top w:val="none" w:sz="0" w:space="0" w:color="auto"/>
                        <w:left w:val="none" w:sz="0" w:space="0" w:color="auto"/>
                        <w:bottom w:val="none" w:sz="0" w:space="0" w:color="auto"/>
                        <w:right w:val="none" w:sz="0" w:space="0" w:color="auto"/>
                      </w:divBdr>
                    </w:div>
                  </w:divsChild>
                </w:div>
                <w:div w:id="1644771790">
                  <w:marLeft w:val="0"/>
                  <w:marRight w:val="0"/>
                  <w:marTop w:val="0"/>
                  <w:marBottom w:val="0"/>
                  <w:divBdr>
                    <w:top w:val="none" w:sz="0" w:space="0" w:color="auto"/>
                    <w:left w:val="none" w:sz="0" w:space="0" w:color="auto"/>
                    <w:bottom w:val="none" w:sz="0" w:space="0" w:color="auto"/>
                    <w:right w:val="none" w:sz="0" w:space="0" w:color="auto"/>
                  </w:divBdr>
                  <w:divsChild>
                    <w:div w:id="897664818">
                      <w:marLeft w:val="0"/>
                      <w:marRight w:val="0"/>
                      <w:marTop w:val="0"/>
                      <w:marBottom w:val="0"/>
                      <w:divBdr>
                        <w:top w:val="none" w:sz="0" w:space="0" w:color="auto"/>
                        <w:left w:val="none" w:sz="0" w:space="0" w:color="auto"/>
                        <w:bottom w:val="none" w:sz="0" w:space="0" w:color="auto"/>
                        <w:right w:val="none" w:sz="0" w:space="0" w:color="auto"/>
                      </w:divBdr>
                    </w:div>
                  </w:divsChild>
                </w:div>
                <w:div w:id="1676416436">
                  <w:marLeft w:val="0"/>
                  <w:marRight w:val="0"/>
                  <w:marTop w:val="0"/>
                  <w:marBottom w:val="0"/>
                  <w:divBdr>
                    <w:top w:val="none" w:sz="0" w:space="0" w:color="auto"/>
                    <w:left w:val="none" w:sz="0" w:space="0" w:color="auto"/>
                    <w:bottom w:val="none" w:sz="0" w:space="0" w:color="auto"/>
                    <w:right w:val="none" w:sz="0" w:space="0" w:color="auto"/>
                  </w:divBdr>
                  <w:divsChild>
                    <w:div w:id="665091207">
                      <w:marLeft w:val="0"/>
                      <w:marRight w:val="0"/>
                      <w:marTop w:val="0"/>
                      <w:marBottom w:val="0"/>
                      <w:divBdr>
                        <w:top w:val="none" w:sz="0" w:space="0" w:color="auto"/>
                        <w:left w:val="none" w:sz="0" w:space="0" w:color="auto"/>
                        <w:bottom w:val="none" w:sz="0" w:space="0" w:color="auto"/>
                        <w:right w:val="none" w:sz="0" w:space="0" w:color="auto"/>
                      </w:divBdr>
                    </w:div>
                  </w:divsChild>
                </w:div>
                <w:div w:id="1679886544">
                  <w:marLeft w:val="0"/>
                  <w:marRight w:val="0"/>
                  <w:marTop w:val="0"/>
                  <w:marBottom w:val="0"/>
                  <w:divBdr>
                    <w:top w:val="none" w:sz="0" w:space="0" w:color="auto"/>
                    <w:left w:val="none" w:sz="0" w:space="0" w:color="auto"/>
                    <w:bottom w:val="none" w:sz="0" w:space="0" w:color="auto"/>
                    <w:right w:val="none" w:sz="0" w:space="0" w:color="auto"/>
                  </w:divBdr>
                  <w:divsChild>
                    <w:div w:id="958416176">
                      <w:marLeft w:val="0"/>
                      <w:marRight w:val="0"/>
                      <w:marTop w:val="0"/>
                      <w:marBottom w:val="0"/>
                      <w:divBdr>
                        <w:top w:val="none" w:sz="0" w:space="0" w:color="auto"/>
                        <w:left w:val="none" w:sz="0" w:space="0" w:color="auto"/>
                        <w:bottom w:val="none" w:sz="0" w:space="0" w:color="auto"/>
                        <w:right w:val="none" w:sz="0" w:space="0" w:color="auto"/>
                      </w:divBdr>
                    </w:div>
                  </w:divsChild>
                </w:div>
                <w:div w:id="1688798049">
                  <w:marLeft w:val="0"/>
                  <w:marRight w:val="0"/>
                  <w:marTop w:val="0"/>
                  <w:marBottom w:val="0"/>
                  <w:divBdr>
                    <w:top w:val="none" w:sz="0" w:space="0" w:color="auto"/>
                    <w:left w:val="none" w:sz="0" w:space="0" w:color="auto"/>
                    <w:bottom w:val="none" w:sz="0" w:space="0" w:color="auto"/>
                    <w:right w:val="none" w:sz="0" w:space="0" w:color="auto"/>
                  </w:divBdr>
                  <w:divsChild>
                    <w:div w:id="1538421360">
                      <w:marLeft w:val="0"/>
                      <w:marRight w:val="0"/>
                      <w:marTop w:val="0"/>
                      <w:marBottom w:val="0"/>
                      <w:divBdr>
                        <w:top w:val="none" w:sz="0" w:space="0" w:color="auto"/>
                        <w:left w:val="none" w:sz="0" w:space="0" w:color="auto"/>
                        <w:bottom w:val="none" w:sz="0" w:space="0" w:color="auto"/>
                        <w:right w:val="none" w:sz="0" w:space="0" w:color="auto"/>
                      </w:divBdr>
                    </w:div>
                  </w:divsChild>
                </w:div>
                <w:div w:id="1711488617">
                  <w:marLeft w:val="0"/>
                  <w:marRight w:val="0"/>
                  <w:marTop w:val="0"/>
                  <w:marBottom w:val="0"/>
                  <w:divBdr>
                    <w:top w:val="none" w:sz="0" w:space="0" w:color="auto"/>
                    <w:left w:val="none" w:sz="0" w:space="0" w:color="auto"/>
                    <w:bottom w:val="none" w:sz="0" w:space="0" w:color="auto"/>
                    <w:right w:val="none" w:sz="0" w:space="0" w:color="auto"/>
                  </w:divBdr>
                  <w:divsChild>
                    <w:div w:id="160320680">
                      <w:marLeft w:val="0"/>
                      <w:marRight w:val="0"/>
                      <w:marTop w:val="0"/>
                      <w:marBottom w:val="0"/>
                      <w:divBdr>
                        <w:top w:val="none" w:sz="0" w:space="0" w:color="auto"/>
                        <w:left w:val="none" w:sz="0" w:space="0" w:color="auto"/>
                        <w:bottom w:val="none" w:sz="0" w:space="0" w:color="auto"/>
                        <w:right w:val="none" w:sz="0" w:space="0" w:color="auto"/>
                      </w:divBdr>
                    </w:div>
                  </w:divsChild>
                </w:div>
                <w:div w:id="1747845630">
                  <w:marLeft w:val="0"/>
                  <w:marRight w:val="0"/>
                  <w:marTop w:val="0"/>
                  <w:marBottom w:val="0"/>
                  <w:divBdr>
                    <w:top w:val="none" w:sz="0" w:space="0" w:color="auto"/>
                    <w:left w:val="none" w:sz="0" w:space="0" w:color="auto"/>
                    <w:bottom w:val="none" w:sz="0" w:space="0" w:color="auto"/>
                    <w:right w:val="none" w:sz="0" w:space="0" w:color="auto"/>
                  </w:divBdr>
                  <w:divsChild>
                    <w:div w:id="1288514405">
                      <w:marLeft w:val="0"/>
                      <w:marRight w:val="0"/>
                      <w:marTop w:val="0"/>
                      <w:marBottom w:val="0"/>
                      <w:divBdr>
                        <w:top w:val="none" w:sz="0" w:space="0" w:color="auto"/>
                        <w:left w:val="none" w:sz="0" w:space="0" w:color="auto"/>
                        <w:bottom w:val="none" w:sz="0" w:space="0" w:color="auto"/>
                        <w:right w:val="none" w:sz="0" w:space="0" w:color="auto"/>
                      </w:divBdr>
                    </w:div>
                  </w:divsChild>
                </w:div>
                <w:div w:id="1759208358">
                  <w:marLeft w:val="0"/>
                  <w:marRight w:val="0"/>
                  <w:marTop w:val="0"/>
                  <w:marBottom w:val="0"/>
                  <w:divBdr>
                    <w:top w:val="none" w:sz="0" w:space="0" w:color="auto"/>
                    <w:left w:val="none" w:sz="0" w:space="0" w:color="auto"/>
                    <w:bottom w:val="none" w:sz="0" w:space="0" w:color="auto"/>
                    <w:right w:val="none" w:sz="0" w:space="0" w:color="auto"/>
                  </w:divBdr>
                  <w:divsChild>
                    <w:div w:id="43262110">
                      <w:marLeft w:val="0"/>
                      <w:marRight w:val="0"/>
                      <w:marTop w:val="0"/>
                      <w:marBottom w:val="0"/>
                      <w:divBdr>
                        <w:top w:val="none" w:sz="0" w:space="0" w:color="auto"/>
                        <w:left w:val="none" w:sz="0" w:space="0" w:color="auto"/>
                        <w:bottom w:val="none" w:sz="0" w:space="0" w:color="auto"/>
                        <w:right w:val="none" w:sz="0" w:space="0" w:color="auto"/>
                      </w:divBdr>
                    </w:div>
                  </w:divsChild>
                </w:div>
                <w:div w:id="1774858763">
                  <w:marLeft w:val="0"/>
                  <w:marRight w:val="0"/>
                  <w:marTop w:val="0"/>
                  <w:marBottom w:val="0"/>
                  <w:divBdr>
                    <w:top w:val="none" w:sz="0" w:space="0" w:color="auto"/>
                    <w:left w:val="none" w:sz="0" w:space="0" w:color="auto"/>
                    <w:bottom w:val="none" w:sz="0" w:space="0" w:color="auto"/>
                    <w:right w:val="none" w:sz="0" w:space="0" w:color="auto"/>
                  </w:divBdr>
                  <w:divsChild>
                    <w:div w:id="1436822180">
                      <w:marLeft w:val="0"/>
                      <w:marRight w:val="0"/>
                      <w:marTop w:val="0"/>
                      <w:marBottom w:val="0"/>
                      <w:divBdr>
                        <w:top w:val="none" w:sz="0" w:space="0" w:color="auto"/>
                        <w:left w:val="none" w:sz="0" w:space="0" w:color="auto"/>
                        <w:bottom w:val="none" w:sz="0" w:space="0" w:color="auto"/>
                        <w:right w:val="none" w:sz="0" w:space="0" w:color="auto"/>
                      </w:divBdr>
                    </w:div>
                  </w:divsChild>
                </w:div>
                <w:div w:id="1776317689">
                  <w:marLeft w:val="0"/>
                  <w:marRight w:val="0"/>
                  <w:marTop w:val="0"/>
                  <w:marBottom w:val="0"/>
                  <w:divBdr>
                    <w:top w:val="none" w:sz="0" w:space="0" w:color="auto"/>
                    <w:left w:val="none" w:sz="0" w:space="0" w:color="auto"/>
                    <w:bottom w:val="none" w:sz="0" w:space="0" w:color="auto"/>
                    <w:right w:val="none" w:sz="0" w:space="0" w:color="auto"/>
                  </w:divBdr>
                  <w:divsChild>
                    <w:div w:id="1032268582">
                      <w:marLeft w:val="0"/>
                      <w:marRight w:val="0"/>
                      <w:marTop w:val="0"/>
                      <w:marBottom w:val="0"/>
                      <w:divBdr>
                        <w:top w:val="none" w:sz="0" w:space="0" w:color="auto"/>
                        <w:left w:val="none" w:sz="0" w:space="0" w:color="auto"/>
                        <w:bottom w:val="none" w:sz="0" w:space="0" w:color="auto"/>
                        <w:right w:val="none" w:sz="0" w:space="0" w:color="auto"/>
                      </w:divBdr>
                    </w:div>
                  </w:divsChild>
                </w:div>
                <w:div w:id="1788961418">
                  <w:marLeft w:val="0"/>
                  <w:marRight w:val="0"/>
                  <w:marTop w:val="0"/>
                  <w:marBottom w:val="0"/>
                  <w:divBdr>
                    <w:top w:val="none" w:sz="0" w:space="0" w:color="auto"/>
                    <w:left w:val="none" w:sz="0" w:space="0" w:color="auto"/>
                    <w:bottom w:val="none" w:sz="0" w:space="0" w:color="auto"/>
                    <w:right w:val="none" w:sz="0" w:space="0" w:color="auto"/>
                  </w:divBdr>
                  <w:divsChild>
                    <w:div w:id="149710241">
                      <w:marLeft w:val="0"/>
                      <w:marRight w:val="0"/>
                      <w:marTop w:val="0"/>
                      <w:marBottom w:val="0"/>
                      <w:divBdr>
                        <w:top w:val="none" w:sz="0" w:space="0" w:color="auto"/>
                        <w:left w:val="none" w:sz="0" w:space="0" w:color="auto"/>
                        <w:bottom w:val="none" w:sz="0" w:space="0" w:color="auto"/>
                        <w:right w:val="none" w:sz="0" w:space="0" w:color="auto"/>
                      </w:divBdr>
                    </w:div>
                  </w:divsChild>
                </w:div>
                <w:div w:id="1807238990">
                  <w:marLeft w:val="0"/>
                  <w:marRight w:val="0"/>
                  <w:marTop w:val="0"/>
                  <w:marBottom w:val="0"/>
                  <w:divBdr>
                    <w:top w:val="none" w:sz="0" w:space="0" w:color="auto"/>
                    <w:left w:val="none" w:sz="0" w:space="0" w:color="auto"/>
                    <w:bottom w:val="none" w:sz="0" w:space="0" w:color="auto"/>
                    <w:right w:val="none" w:sz="0" w:space="0" w:color="auto"/>
                  </w:divBdr>
                  <w:divsChild>
                    <w:div w:id="1503860610">
                      <w:marLeft w:val="0"/>
                      <w:marRight w:val="0"/>
                      <w:marTop w:val="0"/>
                      <w:marBottom w:val="0"/>
                      <w:divBdr>
                        <w:top w:val="none" w:sz="0" w:space="0" w:color="auto"/>
                        <w:left w:val="none" w:sz="0" w:space="0" w:color="auto"/>
                        <w:bottom w:val="none" w:sz="0" w:space="0" w:color="auto"/>
                        <w:right w:val="none" w:sz="0" w:space="0" w:color="auto"/>
                      </w:divBdr>
                    </w:div>
                  </w:divsChild>
                </w:div>
                <w:div w:id="1816095061">
                  <w:marLeft w:val="0"/>
                  <w:marRight w:val="0"/>
                  <w:marTop w:val="0"/>
                  <w:marBottom w:val="0"/>
                  <w:divBdr>
                    <w:top w:val="none" w:sz="0" w:space="0" w:color="auto"/>
                    <w:left w:val="none" w:sz="0" w:space="0" w:color="auto"/>
                    <w:bottom w:val="none" w:sz="0" w:space="0" w:color="auto"/>
                    <w:right w:val="none" w:sz="0" w:space="0" w:color="auto"/>
                  </w:divBdr>
                  <w:divsChild>
                    <w:div w:id="1627394666">
                      <w:marLeft w:val="0"/>
                      <w:marRight w:val="0"/>
                      <w:marTop w:val="0"/>
                      <w:marBottom w:val="0"/>
                      <w:divBdr>
                        <w:top w:val="none" w:sz="0" w:space="0" w:color="auto"/>
                        <w:left w:val="none" w:sz="0" w:space="0" w:color="auto"/>
                        <w:bottom w:val="none" w:sz="0" w:space="0" w:color="auto"/>
                        <w:right w:val="none" w:sz="0" w:space="0" w:color="auto"/>
                      </w:divBdr>
                    </w:div>
                  </w:divsChild>
                </w:div>
                <w:div w:id="1828279709">
                  <w:marLeft w:val="0"/>
                  <w:marRight w:val="0"/>
                  <w:marTop w:val="0"/>
                  <w:marBottom w:val="0"/>
                  <w:divBdr>
                    <w:top w:val="none" w:sz="0" w:space="0" w:color="auto"/>
                    <w:left w:val="none" w:sz="0" w:space="0" w:color="auto"/>
                    <w:bottom w:val="none" w:sz="0" w:space="0" w:color="auto"/>
                    <w:right w:val="none" w:sz="0" w:space="0" w:color="auto"/>
                  </w:divBdr>
                  <w:divsChild>
                    <w:div w:id="551430710">
                      <w:marLeft w:val="0"/>
                      <w:marRight w:val="0"/>
                      <w:marTop w:val="0"/>
                      <w:marBottom w:val="0"/>
                      <w:divBdr>
                        <w:top w:val="none" w:sz="0" w:space="0" w:color="auto"/>
                        <w:left w:val="none" w:sz="0" w:space="0" w:color="auto"/>
                        <w:bottom w:val="none" w:sz="0" w:space="0" w:color="auto"/>
                        <w:right w:val="none" w:sz="0" w:space="0" w:color="auto"/>
                      </w:divBdr>
                    </w:div>
                  </w:divsChild>
                </w:div>
                <w:div w:id="1871841433">
                  <w:marLeft w:val="0"/>
                  <w:marRight w:val="0"/>
                  <w:marTop w:val="0"/>
                  <w:marBottom w:val="0"/>
                  <w:divBdr>
                    <w:top w:val="none" w:sz="0" w:space="0" w:color="auto"/>
                    <w:left w:val="none" w:sz="0" w:space="0" w:color="auto"/>
                    <w:bottom w:val="none" w:sz="0" w:space="0" w:color="auto"/>
                    <w:right w:val="none" w:sz="0" w:space="0" w:color="auto"/>
                  </w:divBdr>
                  <w:divsChild>
                    <w:div w:id="39525744">
                      <w:marLeft w:val="0"/>
                      <w:marRight w:val="0"/>
                      <w:marTop w:val="0"/>
                      <w:marBottom w:val="0"/>
                      <w:divBdr>
                        <w:top w:val="none" w:sz="0" w:space="0" w:color="auto"/>
                        <w:left w:val="none" w:sz="0" w:space="0" w:color="auto"/>
                        <w:bottom w:val="none" w:sz="0" w:space="0" w:color="auto"/>
                        <w:right w:val="none" w:sz="0" w:space="0" w:color="auto"/>
                      </w:divBdr>
                    </w:div>
                  </w:divsChild>
                </w:div>
                <w:div w:id="1895191000">
                  <w:marLeft w:val="0"/>
                  <w:marRight w:val="0"/>
                  <w:marTop w:val="0"/>
                  <w:marBottom w:val="0"/>
                  <w:divBdr>
                    <w:top w:val="none" w:sz="0" w:space="0" w:color="auto"/>
                    <w:left w:val="none" w:sz="0" w:space="0" w:color="auto"/>
                    <w:bottom w:val="none" w:sz="0" w:space="0" w:color="auto"/>
                    <w:right w:val="none" w:sz="0" w:space="0" w:color="auto"/>
                  </w:divBdr>
                  <w:divsChild>
                    <w:div w:id="1478492853">
                      <w:marLeft w:val="0"/>
                      <w:marRight w:val="0"/>
                      <w:marTop w:val="0"/>
                      <w:marBottom w:val="0"/>
                      <w:divBdr>
                        <w:top w:val="none" w:sz="0" w:space="0" w:color="auto"/>
                        <w:left w:val="none" w:sz="0" w:space="0" w:color="auto"/>
                        <w:bottom w:val="none" w:sz="0" w:space="0" w:color="auto"/>
                        <w:right w:val="none" w:sz="0" w:space="0" w:color="auto"/>
                      </w:divBdr>
                    </w:div>
                  </w:divsChild>
                </w:div>
                <w:div w:id="1905753524">
                  <w:marLeft w:val="0"/>
                  <w:marRight w:val="0"/>
                  <w:marTop w:val="0"/>
                  <w:marBottom w:val="0"/>
                  <w:divBdr>
                    <w:top w:val="none" w:sz="0" w:space="0" w:color="auto"/>
                    <w:left w:val="none" w:sz="0" w:space="0" w:color="auto"/>
                    <w:bottom w:val="none" w:sz="0" w:space="0" w:color="auto"/>
                    <w:right w:val="none" w:sz="0" w:space="0" w:color="auto"/>
                  </w:divBdr>
                  <w:divsChild>
                    <w:div w:id="1444306930">
                      <w:marLeft w:val="0"/>
                      <w:marRight w:val="0"/>
                      <w:marTop w:val="0"/>
                      <w:marBottom w:val="0"/>
                      <w:divBdr>
                        <w:top w:val="none" w:sz="0" w:space="0" w:color="auto"/>
                        <w:left w:val="none" w:sz="0" w:space="0" w:color="auto"/>
                        <w:bottom w:val="none" w:sz="0" w:space="0" w:color="auto"/>
                        <w:right w:val="none" w:sz="0" w:space="0" w:color="auto"/>
                      </w:divBdr>
                    </w:div>
                  </w:divsChild>
                </w:div>
                <w:div w:id="1918053472">
                  <w:marLeft w:val="0"/>
                  <w:marRight w:val="0"/>
                  <w:marTop w:val="0"/>
                  <w:marBottom w:val="0"/>
                  <w:divBdr>
                    <w:top w:val="none" w:sz="0" w:space="0" w:color="auto"/>
                    <w:left w:val="none" w:sz="0" w:space="0" w:color="auto"/>
                    <w:bottom w:val="none" w:sz="0" w:space="0" w:color="auto"/>
                    <w:right w:val="none" w:sz="0" w:space="0" w:color="auto"/>
                  </w:divBdr>
                  <w:divsChild>
                    <w:div w:id="1106080282">
                      <w:marLeft w:val="0"/>
                      <w:marRight w:val="0"/>
                      <w:marTop w:val="0"/>
                      <w:marBottom w:val="0"/>
                      <w:divBdr>
                        <w:top w:val="none" w:sz="0" w:space="0" w:color="auto"/>
                        <w:left w:val="none" w:sz="0" w:space="0" w:color="auto"/>
                        <w:bottom w:val="none" w:sz="0" w:space="0" w:color="auto"/>
                        <w:right w:val="none" w:sz="0" w:space="0" w:color="auto"/>
                      </w:divBdr>
                    </w:div>
                  </w:divsChild>
                </w:div>
                <w:div w:id="1956868643">
                  <w:marLeft w:val="0"/>
                  <w:marRight w:val="0"/>
                  <w:marTop w:val="0"/>
                  <w:marBottom w:val="0"/>
                  <w:divBdr>
                    <w:top w:val="none" w:sz="0" w:space="0" w:color="auto"/>
                    <w:left w:val="none" w:sz="0" w:space="0" w:color="auto"/>
                    <w:bottom w:val="none" w:sz="0" w:space="0" w:color="auto"/>
                    <w:right w:val="none" w:sz="0" w:space="0" w:color="auto"/>
                  </w:divBdr>
                  <w:divsChild>
                    <w:div w:id="1114641369">
                      <w:marLeft w:val="0"/>
                      <w:marRight w:val="0"/>
                      <w:marTop w:val="0"/>
                      <w:marBottom w:val="0"/>
                      <w:divBdr>
                        <w:top w:val="none" w:sz="0" w:space="0" w:color="auto"/>
                        <w:left w:val="none" w:sz="0" w:space="0" w:color="auto"/>
                        <w:bottom w:val="none" w:sz="0" w:space="0" w:color="auto"/>
                        <w:right w:val="none" w:sz="0" w:space="0" w:color="auto"/>
                      </w:divBdr>
                    </w:div>
                  </w:divsChild>
                </w:div>
                <w:div w:id="1986274059">
                  <w:marLeft w:val="0"/>
                  <w:marRight w:val="0"/>
                  <w:marTop w:val="0"/>
                  <w:marBottom w:val="0"/>
                  <w:divBdr>
                    <w:top w:val="none" w:sz="0" w:space="0" w:color="auto"/>
                    <w:left w:val="none" w:sz="0" w:space="0" w:color="auto"/>
                    <w:bottom w:val="none" w:sz="0" w:space="0" w:color="auto"/>
                    <w:right w:val="none" w:sz="0" w:space="0" w:color="auto"/>
                  </w:divBdr>
                </w:div>
                <w:div w:id="1992057035">
                  <w:marLeft w:val="0"/>
                  <w:marRight w:val="0"/>
                  <w:marTop w:val="0"/>
                  <w:marBottom w:val="0"/>
                  <w:divBdr>
                    <w:top w:val="none" w:sz="0" w:space="0" w:color="auto"/>
                    <w:left w:val="none" w:sz="0" w:space="0" w:color="auto"/>
                    <w:bottom w:val="none" w:sz="0" w:space="0" w:color="auto"/>
                    <w:right w:val="none" w:sz="0" w:space="0" w:color="auto"/>
                  </w:divBdr>
                  <w:divsChild>
                    <w:div w:id="124245059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55264698">
          <w:marLeft w:val="0"/>
          <w:marRight w:val="0"/>
          <w:marTop w:val="0"/>
          <w:marBottom w:val="0"/>
          <w:divBdr>
            <w:top w:val="none" w:sz="0" w:space="0" w:color="auto"/>
            <w:left w:val="none" w:sz="0" w:space="0" w:color="auto"/>
            <w:bottom w:val="none" w:sz="0" w:space="0" w:color="auto"/>
            <w:right w:val="none" w:sz="0" w:space="0" w:color="auto"/>
          </w:divBdr>
        </w:div>
        <w:div w:id="158935489">
          <w:marLeft w:val="0"/>
          <w:marRight w:val="0"/>
          <w:marTop w:val="0"/>
          <w:marBottom w:val="0"/>
          <w:divBdr>
            <w:top w:val="none" w:sz="0" w:space="0" w:color="auto"/>
            <w:left w:val="none" w:sz="0" w:space="0" w:color="auto"/>
            <w:bottom w:val="none" w:sz="0" w:space="0" w:color="auto"/>
            <w:right w:val="none" w:sz="0" w:space="0" w:color="auto"/>
          </w:divBdr>
        </w:div>
        <w:div w:id="160706534">
          <w:marLeft w:val="0"/>
          <w:marRight w:val="0"/>
          <w:marTop w:val="0"/>
          <w:marBottom w:val="0"/>
          <w:divBdr>
            <w:top w:val="none" w:sz="0" w:space="0" w:color="auto"/>
            <w:left w:val="none" w:sz="0" w:space="0" w:color="auto"/>
            <w:bottom w:val="none" w:sz="0" w:space="0" w:color="auto"/>
            <w:right w:val="none" w:sz="0" w:space="0" w:color="auto"/>
          </w:divBdr>
        </w:div>
        <w:div w:id="166988041">
          <w:marLeft w:val="0"/>
          <w:marRight w:val="0"/>
          <w:marTop w:val="0"/>
          <w:marBottom w:val="0"/>
          <w:divBdr>
            <w:top w:val="none" w:sz="0" w:space="0" w:color="auto"/>
            <w:left w:val="none" w:sz="0" w:space="0" w:color="auto"/>
            <w:bottom w:val="none" w:sz="0" w:space="0" w:color="auto"/>
            <w:right w:val="none" w:sz="0" w:space="0" w:color="auto"/>
          </w:divBdr>
          <w:divsChild>
            <w:div w:id="1350716158">
              <w:marLeft w:val="0"/>
              <w:marRight w:val="0"/>
              <w:marTop w:val="30"/>
              <w:marBottom w:val="30"/>
              <w:divBdr>
                <w:top w:val="none" w:sz="0" w:space="0" w:color="auto"/>
                <w:left w:val="none" w:sz="0" w:space="0" w:color="auto"/>
                <w:bottom w:val="none" w:sz="0" w:space="0" w:color="auto"/>
                <w:right w:val="none" w:sz="0" w:space="0" w:color="auto"/>
              </w:divBdr>
              <w:divsChild>
                <w:div w:id="882521780">
                  <w:marLeft w:val="0"/>
                  <w:marRight w:val="0"/>
                  <w:marTop w:val="0"/>
                  <w:marBottom w:val="0"/>
                  <w:divBdr>
                    <w:top w:val="none" w:sz="0" w:space="0" w:color="auto"/>
                    <w:left w:val="none" w:sz="0" w:space="0" w:color="auto"/>
                    <w:bottom w:val="none" w:sz="0" w:space="0" w:color="auto"/>
                    <w:right w:val="none" w:sz="0" w:space="0" w:color="auto"/>
                  </w:divBdr>
                  <w:divsChild>
                    <w:div w:id="176120313">
                      <w:marLeft w:val="0"/>
                      <w:marRight w:val="0"/>
                      <w:marTop w:val="0"/>
                      <w:marBottom w:val="0"/>
                      <w:divBdr>
                        <w:top w:val="none" w:sz="0" w:space="0" w:color="auto"/>
                        <w:left w:val="none" w:sz="0" w:space="0" w:color="auto"/>
                        <w:bottom w:val="none" w:sz="0" w:space="0" w:color="auto"/>
                        <w:right w:val="none" w:sz="0" w:space="0" w:color="auto"/>
                      </w:divBdr>
                    </w:div>
                    <w:div w:id="200360105">
                      <w:marLeft w:val="0"/>
                      <w:marRight w:val="0"/>
                      <w:marTop w:val="0"/>
                      <w:marBottom w:val="0"/>
                      <w:divBdr>
                        <w:top w:val="none" w:sz="0" w:space="0" w:color="auto"/>
                        <w:left w:val="none" w:sz="0" w:space="0" w:color="auto"/>
                        <w:bottom w:val="none" w:sz="0" w:space="0" w:color="auto"/>
                        <w:right w:val="none" w:sz="0" w:space="0" w:color="auto"/>
                      </w:divBdr>
                    </w:div>
                    <w:div w:id="255673943">
                      <w:marLeft w:val="0"/>
                      <w:marRight w:val="0"/>
                      <w:marTop w:val="0"/>
                      <w:marBottom w:val="0"/>
                      <w:divBdr>
                        <w:top w:val="none" w:sz="0" w:space="0" w:color="auto"/>
                        <w:left w:val="none" w:sz="0" w:space="0" w:color="auto"/>
                        <w:bottom w:val="none" w:sz="0" w:space="0" w:color="auto"/>
                        <w:right w:val="none" w:sz="0" w:space="0" w:color="auto"/>
                      </w:divBdr>
                    </w:div>
                    <w:div w:id="397174025">
                      <w:marLeft w:val="0"/>
                      <w:marRight w:val="0"/>
                      <w:marTop w:val="0"/>
                      <w:marBottom w:val="0"/>
                      <w:divBdr>
                        <w:top w:val="none" w:sz="0" w:space="0" w:color="auto"/>
                        <w:left w:val="none" w:sz="0" w:space="0" w:color="auto"/>
                        <w:bottom w:val="none" w:sz="0" w:space="0" w:color="auto"/>
                        <w:right w:val="none" w:sz="0" w:space="0" w:color="auto"/>
                      </w:divBdr>
                    </w:div>
                    <w:div w:id="546769891">
                      <w:marLeft w:val="0"/>
                      <w:marRight w:val="0"/>
                      <w:marTop w:val="0"/>
                      <w:marBottom w:val="0"/>
                      <w:divBdr>
                        <w:top w:val="none" w:sz="0" w:space="0" w:color="auto"/>
                        <w:left w:val="none" w:sz="0" w:space="0" w:color="auto"/>
                        <w:bottom w:val="none" w:sz="0" w:space="0" w:color="auto"/>
                        <w:right w:val="none" w:sz="0" w:space="0" w:color="auto"/>
                      </w:divBdr>
                    </w:div>
                    <w:div w:id="580526943">
                      <w:marLeft w:val="0"/>
                      <w:marRight w:val="0"/>
                      <w:marTop w:val="0"/>
                      <w:marBottom w:val="0"/>
                      <w:divBdr>
                        <w:top w:val="none" w:sz="0" w:space="0" w:color="auto"/>
                        <w:left w:val="none" w:sz="0" w:space="0" w:color="auto"/>
                        <w:bottom w:val="none" w:sz="0" w:space="0" w:color="auto"/>
                        <w:right w:val="none" w:sz="0" w:space="0" w:color="auto"/>
                      </w:divBdr>
                    </w:div>
                    <w:div w:id="730352412">
                      <w:marLeft w:val="0"/>
                      <w:marRight w:val="0"/>
                      <w:marTop w:val="0"/>
                      <w:marBottom w:val="0"/>
                      <w:divBdr>
                        <w:top w:val="none" w:sz="0" w:space="0" w:color="auto"/>
                        <w:left w:val="none" w:sz="0" w:space="0" w:color="auto"/>
                        <w:bottom w:val="none" w:sz="0" w:space="0" w:color="auto"/>
                        <w:right w:val="none" w:sz="0" w:space="0" w:color="auto"/>
                      </w:divBdr>
                    </w:div>
                  </w:divsChild>
                </w:div>
                <w:div w:id="1017779607">
                  <w:marLeft w:val="0"/>
                  <w:marRight w:val="0"/>
                  <w:marTop w:val="0"/>
                  <w:marBottom w:val="0"/>
                  <w:divBdr>
                    <w:top w:val="none" w:sz="0" w:space="0" w:color="auto"/>
                    <w:left w:val="none" w:sz="0" w:space="0" w:color="auto"/>
                    <w:bottom w:val="none" w:sz="0" w:space="0" w:color="auto"/>
                    <w:right w:val="none" w:sz="0" w:space="0" w:color="auto"/>
                  </w:divBdr>
                  <w:divsChild>
                    <w:div w:id="2017147639">
                      <w:marLeft w:val="0"/>
                      <w:marRight w:val="0"/>
                      <w:marTop w:val="0"/>
                      <w:marBottom w:val="0"/>
                      <w:divBdr>
                        <w:top w:val="none" w:sz="0" w:space="0" w:color="auto"/>
                        <w:left w:val="none" w:sz="0" w:space="0" w:color="auto"/>
                        <w:bottom w:val="none" w:sz="0" w:space="0" w:color="auto"/>
                        <w:right w:val="none" w:sz="0" w:space="0" w:color="auto"/>
                      </w:divBdr>
                    </w:div>
                  </w:divsChild>
                </w:div>
                <w:div w:id="2002195298">
                  <w:marLeft w:val="0"/>
                  <w:marRight w:val="0"/>
                  <w:marTop w:val="0"/>
                  <w:marBottom w:val="0"/>
                  <w:divBdr>
                    <w:top w:val="none" w:sz="0" w:space="0" w:color="auto"/>
                    <w:left w:val="none" w:sz="0" w:space="0" w:color="auto"/>
                    <w:bottom w:val="none" w:sz="0" w:space="0" w:color="auto"/>
                    <w:right w:val="none" w:sz="0" w:space="0" w:color="auto"/>
                  </w:divBdr>
                  <w:divsChild>
                    <w:div w:id="709917944">
                      <w:marLeft w:val="0"/>
                      <w:marRight w:val="0"/>
                      <w:marTop w:val="0"/>
                      <w:marBottom w:val="0"/>
                      <w:divBdr>
                        <w:top w:val="none" w:sz="0" w:space="0" w:color="auto"/>
                        <w:left w:val="none" w:sz="0" w:space="0" w:color="auto"/>
                        <w:bottom w:val="none" w:sz="0" w:space="0" w:color="auto"/>
                        <w:right w:val="none" w:sz="0" w:space="0" w:color="auto"/>
                      </w:divBdr>
                    </w:div>
                    <w:div w:id="1082726196">
                      <w:marLeft w:val="0"/>
                      <w:marRight w:val="0"/>
                      <w:marTop w:val="0"/>
                      <w:marBottom w:val="0"/>
                      <w:divBdr>
                        <w:top w:val="none" w:sz="0" w:space="0" w:color="auto"/>
                        <w:left w:val="none" w:sz="0" w:space="0" w:color="auto"/>
                        <w:bottom w:val="none" w:sz="0" w:space="0" w:color="auto"/>
                        <w:right w:val="none" w:sz="0" w:space="0" w:color="auto"/>
                      </w:divBdr>
                    </w:div>
                    <w:div w:id="177216585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69418998">
          <w:marLeft w:val="0"/>
          <w:marRight w:val="0"/>
          <w:marTop w:val="0"/>
          <w:marBottom w:val="0"/>
          <w:divBdr>
            <w:top w:val="none" w:sz="0" w:space="0" w:color="auto"/>
            <w:left w:val="none" w:sz="0" w:space="0" w:color="auto"/>
            <w:bottom w:val="none" w:sz="0" w:space="0" w:color="auto"/>
            <w:right w:val="none" w:sz="0" w:space="0" w:color="auto"/>
          </w:divBdr>
        </w:div>
        <w:div w:id="184682165">
          <w:marLeft w:val="0"/>
          <w:marRight w:val="0"/>
          <w:marTop w:val="0"/>
          <w:marBottom w:val="0"/>
          <w:divBdr>
            <w:top w:val="none" w:sz="0" w:space="0" w:color="auto"/>
            <w:left w:val="none" w:sz="0" w:space="0" w:color="auto"/>
            <w:bottom w:val="none" w:sz="0" w:space="0" w:color="auto"/>
            <w:right w:val="none" w:sz="0" w:space="0" w:color="auto"/>
          </w:divBdr>
        </w:div>
        <w:div w:id="207769606">
          <w:marLeft w:val="0"/>
          <w:marRight w:val="0"/>
          <w:marTop w:val="0"/>
          <w:marBottom w:val="0"/>
          <w:divBdr>
            <w:top w:val="none" w:sz="0" w:space="0" w:color="auto"/>
            <w:left w:val="none" w:sz="0" w:space="0" w:color="auto"/>
            <w:bottom w:val="none" w:sz="0" w:space="0" w:color="auto"/>
            <w:right w:val="none" w:sz="0" w:space="0" w:color="auto"/>
          </w:divBdr>
          <w:divsChild>
            <w:div w:id="742027042">
              <w:marLeft w:val="0"/>
              <w:marRight w:val="0"/>
              <w:marTop w:val="0"/>
              <w:marBottom w:val="0"/>
              <w:divBdr>
                <w:top w:val="none" w:sz="0" w:space="0" w:color="auto"/>
                <w:left w:val="none" w:sz="0" w:space="0" w:color="auto"/>
                <w:bottom w:val="none" w:sz="0" w:space="0" w:color="auto"/>
                <w:right w:val="none" w:sz="0" w:space="0" w:color="auto"/>
              </w:divBdr>
            </w:div>
          </w:divsChild>
        </w:div>
        <w:div w:id="211313168">
          <w:marLeft w:val="0"/>
          <w:marRight w:val="0"/>
          <w:marTop w:val="0"/>
          <w:marBottom w:val="0"/>
          <w:divBdr>
            <w:top w:val="none" w:sz="0" w:space="0" w:color="auto"/>
            <w:left w:val="none" w:sz="0" w:space="0" w:color="auto"/>
            <w:bottom w:val="none" w:sz="0" w:space="0" w:color="auto"/>
            <w:right w:val="none" w:sz="0" w:space="0" w:color="auto"/>
          </w:divBdr>
          <w:divsChild>
            <w:div w:id="371267959">
              <w:marLeft w:val="0"/>
              <w:marRight w:val="0"/>
              <w:marTop w:val="0"/>
              <w:marBottom w:val="0"/>
              <w:divBdr>
                <w:top w:val="none" w:sz="0" w:space="0" w:color="auto"/>
                <w:left w:val="none" w:sz="0" w:space="0" w:color="auto"/>
                <w:bottom w:val="none" w:sz="0" w:space="0" w:color="auto"/>
                <w:right w:val="none" w:sz="0" w:space="0" w:color="auto"/>
              </w:divBdr>
            </w:div>
          </w:divsChild>
        </w:div>
        <w:div w:id="220946791">
          <w:marLeft w:val="0"/>
          <w:marRight w:val="0"/>
          <w:marTop w:val="0"/>
          <w:marBottom w:val="0"/>
          <w:divBdr>
            <w:top w:val="none" w:sz="0" w:space="0" w:color="auto"/>
            <w:left w:val="none" w:sz="0" w:space="0" w:color="auto"/>
            <w:bottom w:val="none" w:sz="0" w:space="0" w:color="auto"/>
            <w:right w:val="none" w:sz="0" w:space="0" w:color="auto"/>
          </w:divBdr>
        </w:div>
        <w:div w:id="231547044">
          <w:marLeft w:val="0"/>
          <w:marRight w:val="0"/>
          <w:marTop w:val="0"/>
          <w:marBottom w:val="0"/>
          <w:divBdr>
            <w:top w:val="none" w:sz="0" w:space="0" w:color="auto"/>
            <w:left w:val="none" w:sz="0" w:space="0" w:color="auto"/>
            <w:bottom w:val="none" w:sz="0" w:space="0" w:color="auto"/>
            <w:right w:val="none" w:sz="0" w:space="0" w:color="auto"/>
          </w:divBdr>
        </w:div>
        <w:div w:id="234168987">
          <w:marLeft w:val="0"/>
          <w:marRight w:val="0"/>
          <w:marTop w:val="0"/>
          <w:marBottom w:val="0"/>
          <w:divBdr>
            <w:top w:val="none" w:sz="0" w:space="0" w:color="auto"/>
            <w:left w:val="none" w:sz="0" w:space="0" w:color="auto"/>
            <w:bottom w:val="none" w:sz="0" w:space="0" w:color="auto"/>
            <w:right w:val="none" w:sz="0" w:space="0" w:color="auto"/>
          </w:divBdr>
          <w:divsChild>
            <w:div w:id="958530897">
              <w:marLeft w:val="0"/>
              <w:marRight w:val="0"/>
              <w:marTop w:val="0"/>
              <w:marBottom w:val="0"/>
              <w:divBdr>
                <w:top w:val="none" w:sz="0" w:space="0" w:color="auto"/>
                <w:left w:val="none" w:sz="0" w:space="0" w:color="auto"/>
                <w:bottom w:val="none" w:sz="0" w:space="0" w:color="auto"/>
                <w:right w:val="none" w:sz="0" w:space="0" w:color="auto"/>
              </w:divBdr>
            </w:div>
          </w:divsChild>
        </w:div>
        <w:div w:id="239875202">
          <w:marLeft w:val="0"/>
          <w:marRight w:val="0"/>
          <w:marTop w:val="0"/>
          <w:marBottom w:val="0"/>
          <w:divBdr>
            <w:top w:val="none" w:sz="0" w:space="0" w:color="auto"/>
            <w:left w:val="none" w:sz="0" w:space="0" w:color="auto"/>
            <w:bottom w:val="none" w:sz="0" w:space="0" w:color="auto"/>
            <w:right w:val="none" w:sz="0" w:space="0" w:color="auto"/>
          </w:divBdr>
          <w:divsChild>
            <w:div w:id="1392923651">
              <w:marLeft w:val="0"/>
              <w:marRight w:val="0"/>
              <w:marTop w:val="30"/>
              <w:marBottom w:val="30"/>
              <w:divBdr>
                <w:top w:val="none" w:sz="0" w:space="0" w:color="auto"/>
                <w:left w:val="none" w:sz="0" w:space="0" w:color="auto"/>
                <w:bottom w:val="none" w:sz="0" w:space="0" w:color="auto"/>
                <w:right w:val="none" w:sz="0" w:space="0" w:color="auto"/>
              </w:divBdr>
              <w:divsChild>
                <w:div w:id="97722300">
                  <w:marLeft w:val="0"/>
                  <w:marRight w:val="0"/>
                  <w:marTop w:val="0"/>
                  <w:marBottom w:val="0"/>
                  <w:divBdr>
                    <w:top w:val="none" w:sz="0" w:space="0" w:color="auto"/>
                    <w:left w:val="none" w:sz="0" w:space="0" w:color="auto"/>
                    <w:bottom w:val="none" w:sz="0" w:space="0" w:color="auto"/>
                    <w:right w:val="none" w:sz="0" w:space="0" w:color="auto"/>
                  </w:divBdr>
                  <w:divsChild>
                    <w:div w:id="1380207665">
                      <w:marLeft w:val="0"/>
                      <w:marRight w:val="0"/>
                      <w:marTop w:val="0"/>
                      <w:marBottom w:val="0"/>
                      <w:divBdr>
                        <w:top w:val="none" w:sz="0" w:space="0" w:color="auto"/>
                        <w:left w:val="none" w:sz="0" w:space="0" w:color="auto"/>
                        <w:bottom w:val="none" w:sz="0" w:space="0" w:color="auto"/>
                        <w:right w:val="none" w:sz="0" w:space="0" w:color="auto"/>
                      </w:divBdr>
                    </w:div>
                  </w:divsChild>
                </w:div>
                <w:div w:id="231431558">
                  <w:marLeft w:val="0"/>
                  <w:marRight w:val="0"/>
                  <w:marTop w:val="0"/>
                  <w:marBottom w:val="0"/>
                  <w:divBdr>
                    <w:top w:val="none" w:sz="0" w:space="0" w:color="auto"/>
                    <w:left w:val="none" w:sz="0" w:space="0" w:color="auto"/>
                    <w:bottom w:val="none" w:sz="0" w:space="0" w:color="auto"/>
                    <w:right w:val="none" w:sz="0" w:space="0" w:color="auto"/>
                  </w:divBdr>
                  <w:divsChild>
                    <w:div w:id="489441235">
                      <w:marLeft w:val="0"/>
                      <w:marRight w:val="0"/>
                      <w:marTop w:val="0"/>
                      <w:marBottom w:val="0"/>
                      <w:divBdr>
                        <w:top w:val="none" w:sz="0" w:space="0" w:color="auto"/>
                        <w:left w:val="none" w:sz="0" w:space="0" w:color="auto"/>
                        <w:bottom w:val="none" w:sz="0" w:space="0" w:color="auto"/>
                        <w:right w:val="none" w:sz="0" w:space="0" w:color="auto"/>
                      </w:divBdr>
                    </w:div>
                  </w:divsChild>
                </w:div>
                <w:div w:id="249970754">
                  <w:marLeft w:val="0"/>
                  <w:marRight w:val="0"/>
                  <w:marTop w:val="0"/>
                  <w:marBottom w:val="0"/>
                  <w:divBdr>
                    <w:top w:val="none" w:sz="0" w:space="0" w:color="auto"/>
                    <w:left w:val="none" w:sz="0" w:space="0" w:color="auto"/>
                    <w:bottom w:val="none" w:sz="0" w:space="0" w:color="auto"/>
                    <w:right w:val="none" w:sz="0" w:space="0" w:color="auto"/>
                  </w:divBdr>
                  <w:divsChild>
                    <w:div w:id="1205679648">
                      <w:marLeft w:val="0"/>
                      <w:marRight w:val="0"/>
                      <w:marTop w:val="0"/>
                      <w:marBottom w:val="0"/>
                      <w:divBdr>
                        <w:top w:val="none" w:sz="0" w:space="0" w:color="auto"/>
                        <w:left w:val="none" w:sz="0" w:space="0" w:color="auto"/>
                        <w:bottom w:val="none" w:sz="0" w:space="0" w:color="auto"/>
                        <w:right w:val="none" w:sz="0" w:space="0" w:color="auto"/>
                      </w:divBdr>
                    </w:div>
                  </w:divsChild>
                </w:div>
                <w:div w:id="332537523">
                  <w:marLeft w:val="0"/>
                  <w:marRight w:val="0"/>
                  <w:marTop w:val="0"/>
                  <w:marBottom w:val="0"/>
                  <w:divBdr>
                    <w:top w:val="none" w:sz="0" w:space="0" w:color="auto"/>
                    <w:left w:val="none" w:sz="0" w:space="0" w:color="auto"/>
                    <w:bottom w:val="none" w:sz="0" w:space="0" w:color="auto"/>
                    <w:right w:val="none" w:sz="0" w:space="0" w:color="auto"/>
                  </w:divBdr>
                  <w:divsChild>
                    <w:div w:id="1975522362">
                      <w:marLeft w:val="0"/>
                      <w:marRight w:val="0"/>
                      <w:marTop w:val="0"/>
                      <w:marBottom w:val="0"/>
                      <w:divBdr>
                        <w:top w:val="none" w:sz="0" w:space="0" w:color="auto"/>
                        <w:left w:val="none" w:sz="0" w:space="0" w:color="auto"/>
                        <w:bottom w:val="none" w:sz="0" w:space="0" w:color="auto"/>
                        <w:right w:val="none" w:sz="0" w:space="0" w:color="auto"/>
                      </w:divBdr>
                    </w:div>
                  </w:divsChild>
                </w:div>
                <w:div w:id="457728478">
                  <w:marLeft w:val="0"/>
                  <w:marRight w:val="0"/>
                  <w:marTop w:val="0"/>
                  <w:marBottom w:val="0"/>
                  <w:divBdr>
                    <w:top w:val="none" w:sz="0" w:space="0" w:color="auto"/>
                    <w:left w:val="none" w:sz="0" w:space="0" w:color="auto"/>
                    <w:bottom w:val="none" w:sz="0" w:space="0" w:color="auto"/>
                    <w:right w:val="none" w:sz="0" w:space="0" w:color="auto"/>
                  </w:divBdr>
                  <w:divsChild>
                    <w:div w:id="2001688513">
                      <w:marLeft w:val="0"/>
                      <w:marRight w:val="0"/>
                      <w:marTop w:val="0"/>
                      <w:marBottom w:val="0"/>
                      <w:divBdr>
                        <w:top w:val="none" w:sz="0" w:space="0" w:color="auto"/>
                        <w:left w:val="none" w:sz="0" w:space="0" w:color="auto"/>
                        <w:bottom w:val="none" w:sz="0" w:space="0" w:color="auto"/>
                        <w:right w:val="none" w:sz="0" w:space="0" w:color="auto"/>
                      </w:divBdr>
                    </w:div>
                  </w:divsChild>
                </w:div>
                <w:div w:id="482311080">
                  <w:marLeft w:val="0"/>
                  <w:marRight w:val="0"/>
                  <w:marTop w:val="0"/>
                  <w:marBottom w:val="0"/>
                  <w:divBdr>
                    <w:top w:val="none" w:sz="0" w:space="0" w:color="auto"/>
                    <w:left w:val="none" w:sz="0" w:space="0" w:color="auto"/>
                    <w:bottom w:val="none" w:sz="0" w:space="0" w:color="auto"/>
                    <w:right w:val="none" w:sz="0" w:space="0" w:color="auto"/>
                  </w:divBdr>
                  <w:divsChild>
                    <w:div w:id="2001686791">
                      <w:marLeft w:val="0"/>
                      <w:marRight w:val="0"/>
                      <w:marTop w:val="0"/>
                      <w:marBottom w:val="0"/>
                      <w:divBdr>
                        <w:top w:val="none" w:sz="0" w:space="0" w:color="auto"/>
                        <w:left w:val="none" w:sz="0" w:space="0" w:color="auto"/>
                        <w:bottom w:val="none" w:sz="0" w:space="0" w:color="auto"/>
                        <w:right w:val="none" w:sz="0" w:space="0" w:color="auto"/>
                      </w:divBdr>
                    </w:div>
                  </w:divsChild>
                </w:div>
                <w:div w:id="553465090">
                  <w:marLeft w:val="0"/>
                  <w:marRight w:val="0"/>
                  <w:marTop w:val="0"/>
                  <w:marBottom w:val="0"/>
                  <w:divBdr>
                    <w:top w:val="none" w:sz="0" w:space="0" w:color="auto"/>
                    <w:left w:val="none" w:sz="0" w:space="0" w:color="auto"/>
                    <w:bottom w:val="none" w:sz="0" w:space="0" w:color="auto"/>
                    <w:right w:val="none" w:sz="0" w:space="0" w:color="auto"/>
                  </w:divBdr>
                  <w:divsChild>
                    <w:div w:id="793135003">
                      <w:marLeft w:val="0"/>
                      <w:marRight w:val="0"/>
                      <w:marTop w:val="0"/>
                      <w:marBottom w:val="0"/>
                      <w:divBdr>
                        <w:top w:val="none" w:sz="0" w:space="0" w:color="auto"/>
                        <w:left w:val="none" w:sz="0" w:space="0" w:color="auto"/>
                        <w:bottom w:val="none" w:sz="0" w:space="0" w:color="auto"/>
                        <w:right w:val="none" w:sz="0" w:space="0" w:color="auto"/>
                      </w:divBdr>
                    </w:div>
                  </w:divsChild>
                </w:div>
                <w:div w:id="593174786">
                  <w:marLeft w:val="0"/>
                  <w:marRight w:val="0"/>
                  <w:marTop w:val="0"/>
                  <w:marBottom w:val="0"/>
                  <w:divBdr>
                    <w:top w:val="none" w:sz="0" w:space="0" w:color="auto"/>
                    <w:left w:val="none" w:sz="0" w:space="0" w:color="auto"/>
                    <w:bottom w:val="none" w:sz="0" w:space="0" w:color="auto"/>
                    <w:right w:val="none" w:sz="0" w:space="0" w:color="auto"/>
                  </w:divBdr>
                  <w:divsChild>
                    <w:div w:id="1356074886">
                      <w:marLeft w:val="0"/>
                      <w:marRight w:val="0"/>
                      <w:marTop w:val="0"/>
                      <w:marBottom w:val="0"/>
                      <w:divBdr>
                        <w:top w:val="none" w:sz="0" w:space="0" w:color="auto"/>
                        <w:left w:val="none" w:sz="0" w:space="0" w:color="auto"/>
                        <w:bottom w:val="none" w:sz="0" w:space="0" w:color="auto"/>
                        <w:right w:val="none" w:sz="0" w:space="0" w:color="auto"/>
                      </w:divBdr>
                    </w:div>
                  </w:divsChild>
                </w:div>
                <w:div w:id="702287813">
                  <w:marLeft w:val="0"/>
                  <w:marRight w:val="0"/>
                  <w:marTop w:val="0"/>
                  <w:marBottom w:val="0"/>
                  <w:divBdr>
                    <w:top w:val="none" w:sz="0" w:space="0" w:color="auto"/>
                    <w:left w:val="none" w:sz="0" w:space="0" w:color="auto"/>
                    <w:bottom w:val="none" w:sz="0" w:space="0" w:color="auto"/>
                    <w:right w:val="none" w:sz="0" w:space="0" w:color="auto"/>
                  </w:divBdr>
                  <w:divsChild>
                    <w:div w:id="1933707799">
                      <w:marLeft w:val="0"/>
                      <w:marRight w:val="0"/>
                      <w:marTop w:val="0"/>
                      <w:marBottom w:val="0"/>
                      <w:divBdr>
                        <w:top w:val="none" w:sz="0" w:space="0" w:color="auto"/>
                        <w:left w:val="none" w:sz="0" w:space="0" w:color="auto"/>
                        <w:bottom w:val="none" w:sz="0" w:space="0" w:color="auto"/>
                        <w:right w:val="none" w:sz="0" w:space="0" w:color="auto"/>
                      </w:divBdr>
                    </w:div>
                  </w:divsChild>
                </w:div>
                <w:div w:id="715664063">
                  <w:marLeft w:val="0"/>
                  <w:marRight w:val="0"/>
                  <w:marTop w:val="0"/>
                  <w:marBottom w:val="0"/>
                  <w:divBdr>
                    <w:top w:val="none" w:sz="0" w:space="0" w:color="auto"/>
                    <w:left w:val="none" w:sz="0" w:space="0" w:color="auto"/>
                    <w:bottom w:val="none" w:sz="0" w:space="0" w:color="auto"/>
                    <w:right w:val="none" w:sz="0" w:space="0" w:color="auto"/>
                  </w:divBdr>
                  <w:divsChild>
                    <w:div w:id="33892256">
                      <w:marLeft w:val="0"/>
                      <w:marRight w:val="0"/>
                      <w:marTop w:val="0"/>
                      <w:marBottom w:val="0"/>
                      <w:divBdr>
                        <w:top w:val="none" w:sz="0" w:space="0" w:color="auto"/>
                        <w:left w:val="none" w:sz="0" w:space="0" w:color="auto"/>
                        <w:bottom w:val="none" w:sz="0" w:space="0" w:color="auto"/>
                        <w:right w:val="none" w:sz="0" w:space="0" w:color="auto"/>
                      </w:divBdr>
                    </w:div>
                  </w:divsChild>
                </w:div>
                <w:div w:id="1001547389">
                  <w:marLeft w:val="0"/>
                  <w:marRight w:val="0"/>
                  <w:marTop w:val="0"/>
                  <w:marBottom w:val="0"/>
                  <w:divBdr>
                    <w:top w:val="none" w:sz="0" w:space="0" w:color="auto"/>
                    <w:left w:val="none" w:sz="0" w:space="0" w:color="auto"/>
                    <w:bottom w:val="none" w:sz="0" w:space="0" w:color="auto"/>
                    <w:right w:val="none" w:sz="0" w:space="0" w:color="auto"/>
                  </w:divBdr>
                  <w:divsChild>
                    <w:div w:id="908878930">
                      <w:marLeft w:val="0"/>
                      <w:marRight w:val="0"/>
                      <w:marTop w:val="0"/>
                      <w:marBottom w:val="0"/>
                      <w:divBdr>
                        <w:top w:val="none" w:sz="0" w:space="0" w:color="auto"/>
                        <w:left w:val="none" w:sz="0" w:space="0" w:color="auto"/>
                        <w:bottom w:val="none" w:sz="0" w:space="0" w:color="auto"/>
                        <w:right w:val="none" w:sz="0" w:space="0" w:color="auto"/>
                      </w:divBdr>
                    </w:div>
                  </w:divsChild>
                </w:div>
                <w:div w:id="1103109887">
                  <w:marLeft w:val="0"/>
                  <w:marRight w:val="0"/>
                  <w:marTop w:val="0"/>
                  <w:marBottom w:val="0"/>
                  <w:divBdr>
                    <w:top w:val="none" w:sz="0" w:space="0" w:color="auto"/>
                    <w:left w:val="none" w:sz="0" w:space="0" w:color="auto"/>
                    <w:bottom w:val="none" w:sz="0" w:space="0" w:color="auto"/>
                    <w:right w:val="none" w:sz="0" w:space="0" w:color="auto"/>
                  </w:divBdr>
                  <w:divsChild>
                    <w:div w:id="1757362692">
                      <w:marLeft w:val="0"/>
                      <w:marRight w:val="0"/>
                      <w:marTop w:val="0"/>
                      <w:marBottom w:val="0"/>
                      <w:divBdr>
                        <w:top w:val="none" w:sz="0" w:space="0" w:color="auto"/>
                        <w:left w:val="none" w:sz="0" w:space="0" w:color="auto"/>
                        <w:bottom w:val="none" w:sz="0" w:space="0" w:color="auto"/>
                        <w:right w:val="none" w:sz="0" w:space="0" w:color="auto"/>
                      </w:divBdr>
                    </w:div>
                  </w:divsChild>
                </w:div>
                <w:div w:id="1294285281">
                  <w:marLeft w:val="0"/>
                  <w:marRight w:val="0"/>
                  <w:marTop w:val="0"/>
                  <w:marBottom w:val="0"/>
                  <w:divBdr>
                    <w:top w:val="none" w:sz="0" w:space="0" w:color="auto"/>
                    <w:left w:val="none" w:sz="0" w:space="0" w:color="auto"/>
                    <w:bottom w:val="none" w:sz="0" w:space="0" w:color="auto"/>
                    <w:right w:val="none" w:sz="0" w:space="0" w:color="auto"/>
                  </w:divBdr>
                  <w:divsChild>
                    <w:div w:id="1384448786">
                      <w:marLeft w:val="0"/>
                      <w:marRight w:val="0"/>
                      <w:marTop w:val="0"/>
                      <w:marBottom w:val="0"/>
                      <w:divBdr>
                        <w:top w:val="none" w:sz="0" w:space="0" w:color="auto"/>
                        <w:left w:val="none" w:sz="0" w:space="0" w:color="auto"/>
                        <w:bottom w:val="none" w:sz="0" w:space="0" w:color="auto"/>
                        <w:right w:val="none" w:sz="0" w:space="0" w:color="auto"/>
                      </w:divBdr>
                    </w:div>
                  </w:divsChild>
                </w:div>
                <w:div w:id="1311863845">
                  <w:marLeft w:val="0"/>
                  <w:marRight w:val="0"/>
                  <w:marTop w:val="0"/>
                  <w:marBottom w:val="0"/>
                  <w:divBdr>
                    <w:top w:val="none" w:sz="0" w:space="0" w:color="auto"/>
                    <w:left w:val="none" w:sz="0" w:space="0" w:color="auto"/>
                    <w:bottom w:val="none" w:sz="0" w:space="0" w:color="auto"/>
                    <w:right w:val="none" w:sz="0" w:space="0" w:color="auto"/>
                  </w:divBdr>
                </w:div>
                <w:div w:id="1347101368">
                  <w:marLeft w:val="0"/>
                  <w:marRight w:val="0"/>
                  <w:marTop w:val="0"/>
                  <w:marBottom w:val="0"/>
                  <w:divBdr>
                    <w:top w:val="none" w:sz="0" w:space="0" w:color="auto"/>
                    <w:left w:val="none" w:sz="0" w:space="0" w:color="auto"/>
                    <w:bottom w:val="none" w:sz="0" w:space="0" w:color="auto"/>
                    <w:right w:val="none" w:sz="0" w:space="0" w:color="auto"/>
                  </w:divBdr>
                  <w:divsChild>
                    <w:div w:id="216626289">
                      <w:marLeft w:val="0"/>
                      <w:marRight w:val="0"/>
                      <w:marTop w:val="0"/>
                      <w:marBottom w:val="0"/>
                      <w:divBdr>
                        <w:top w:val="none" w:sz="0" w:space="0" w:color="auto"/>
                        <w:left w:val="none" w:sz="0" w:space="0" w:color="auto"/>
                        <w:bottom w:val="none" w:sz="0" w:space="0" w:color="auto"/>
                        <w:right w:val="none" w:sz="0" w:space="0" w:color="auto"/>
                      </w:divBdr>
                    </w:div>
                  </w:divsChild>
                </w:div>
                <w:div w:id="1430544112">
                  <w:marLeft w:val="0"/>
                  <w:marRight w:val="0"/>
                  <w:marTop w:val="0"/>
                  <w:marBottom w:val="0"/>
                  <w:divBdr>
                    <w:top w:val="none" w:sz="0" w:space="0" w:color="auto"/>
                    <w:left w:val="none" w:sz="0" w:space="0" w:color="auto"/>
                    <w:bottom w:val="none" w:sz="0" w:space="0" w:color="auto"/>
                    <w:right w:val="none" w:sz="0" w:space="0" w:color="auto"/>
                  </w:divBdr>
                  <w:divsChild>
                    <w:div w:id="446432559">
                      <w:marLeft w:val="0"/>
                      <w:marRight w:val="0"/>
                      <w:marTop w:val="0"/>
                      <w:marBottom w:val="0"/>
                      <w:divBdr>
                        <w:top w:val="none" w:sz="0" w:space="0" w:color="auto"/>
                        <w:left w:val="none" w:sz="0" w:space="0" w:color="auto"/>
                        <w:bottom w:val="none" w:sz="0" w:space="0" w:color="auto"/>
                        <w:right w:val="none" w:sz="0" w:space="0" w:color="auto"/>
                      </w:divBdr>
                    </w:div>
                  </w:divsChild>
                </w:div>
                <w:div w:id="1447433493">
                  <w:marLeft w:val="0"/>
                  <w:marRight w:val="0"/>
                  <w:marTop w:val="0"/>
                  <w:marBottom w:val="0"/>
                  <w:divBdr>
                    <w:top w:val="none" w:sz="0" w:space="0" w:color="auto"/>
                    <w:left w:val="none" w:sz="0" w:space="0" w:color="auto"/>
                    <w:bottom w:val="none" w:sz="0" w:space="0" w:color="auto"/>
                    <w:right w:val="none" w:sz="0" w:space="0" w:color="auto"/>
                  </w:divBdr>
                  <w:divsChild>
                    <w:div w:id="80487205">
                      <w:marLeft w:val="0"/>
                      <w:marRight w:val="0"/>
                      <w:marTop w:val="0"/>
                      <w:marBottom w:val="0"/>
                      <w:divBdr>
                        <w:top w:val="none" w:sz="0" w:space="0" w:color="auto"/>
                        <w:left w:val="none" w:sz="0" w:space="0" w:color="auto"/>
                        <w:bottom w:val="none" w:sz="0" w:space="0" w:color="auto"/>
                        <w:right w:val="none" w:sz="0" w:space="0" w:color="auto"/>
                      </w:divBdr>
                    </w:div>
                  </w:divsChild>
                </w:div>
                <w:div w:id="1448961798">
                  <w:marLeft w:val="0"/>
                  <w:marRight w:val="0"/>
                  <w:marTop w:val="0"/>
                  <w:marBottom w:val="0"/>
                  <w:divBdr>
                    <w:top w:val="none" w:sz="0" w:space="0" w:color="auto"/>
                    <w:left w:val="none" w:sz="0" w:space="0" w:color="auto"/>
                    <w:bottom w:val="none" w:sz="0" w:space="0" w:color="auto"/>
                    <w:right w:val="none" w:sz="0" w:space="0" w:color="auto"/>
                  </w:divBdr>
                  <w:divsChild>
                    <w:div w:id="875628917">
                      <w:marLeft w:val="0"/>
                      <w:marRight w:val="0"/>
                      <w:marTop w:val="0"/>
                      <w:marBottom w:val="0"/>
                      <w:divBdr>
                        <w:top w:val="none" w:sz="0" w:space="0" w:color="auto"/>
                        <w:left w:val="none" w:sz="0" w:space="0" w:color="auto"/>
                        <w:bottom w:val="none" w:sz="0" w:space="0" w:color="auto"/>
                        <w:right w:val="none" w:sz="0" w:space="0" w:color="auto"/>
                      </w:divBdr>
                    </w:div>
                  </w:divsChild>
                </w:div>
                <w:div w:id="1460611533">
                  <w:marLeft w:val="0"/>
                  <w:marRight w:val="0"/>
                  <w:marTop w:val="0"/>
                  <w:marBottom w:val="0"/>
                  <w:divBdr>
                    <w:top w:val="none" w:sz="0" w:space="0" w:color="auto"/>
                    <w:left w:val="none" w:sz="0" w:space="0" w:color="auto"/>
                    <w:bottom w:val="none" w:sz="0" w:space="0" w:color="auto"/>
                    <w:right w:val="none" w:sz="0" w:space="0" w:color="auto"/>
                  </w:divBdr>
                  <w:divsChild>
                    <w:div w:id="286208129">
                      <w:marLeft w:val="0"/>
                      <w:marRight w:val="0"/>
                      <w:marTop w:val="0"/>
                      <w:marBottom w:val="0"/>
                      <w:divBdr>
                        <w:top w:val="none" w:sz="0" w:space="0" w:color="auto"/>
                        <w:left w:val="none" w:sz="0" w:space="0" w:color="auto"/>
                        <w:bottom w:val="none" w:sz="0" w:space="0" w:color="auto"/>
                        <w:right w:val="none" w:sz="0" w:space="0" w:color="auto"/>
                      </w:divBdr>
                    </w:div>
                  </w:divsChild>
                </w:div>
                <w:div w:id="1471633244">
                  <w:marLeft w:val="0"/>
                  <w:marRight w:val="0"/>
                  <w:marTop w:val="0"/>
                  <w:marBottom w:val="0"/>
                  <w:divBdr>
                    <w:top w:val="none" w:sz="0" w:space="0" w:color="auto"/>
                    <w:left w:val="none" w:sz="0" w:space="0" w:color="auto"/>
                    <w:bottom w:val="none" w:sz="0" w:space="0" w:color="auto"/>
                    <w:right w:val="none" w:sz="0" w:space="0" w:color="auto"/>
                  </w:divBdr>
                  <w:divsChild>
                    <w:div w:id="1793134722">
                      <w:marLeft w:val="0"/>
                      <w:marRight w:val="0"/>
                      <w:marTop w:val="0"/>
                      <w:marBottom w:val="0"/>
                      <w:divBdr>
                        <w:top w:val="none" w:sz="0" w:space="0" w:color="auto"/>
                        <w:left w:val="none" w:sz="0" w:space="0" w:color="auto"/>
                        <w:bottom w:val="none" w:sz="0" w:space="0" w:color="auto"/>
                        <w:right w:val="none" w:sz="0" w:space="0" w:color="auto"/>
                      </w:divBdr>
                    </w:div>
                  </w:divsChild>
                </w:div>
                <w:div w:id="1483305370">
                  <w:marLeft w:val="0"/>
                  <w:marRight w:val="0"/>
                  <w:marTop w:val="0"/>
                  <w:marBottom w:val="0"/>
                  <w:divBdr>
                    <w:top w:val="none" w:sz="0" w:space="0" w:color="auto"/>
                    <w:left w:val="none" w:sz="0" w:space="0" w:color="auto"/>
                    <w:bottom w:val="none" w:sz="0" w:space="0" w:color="auto"/>
                    <w:right w:val="none" w:sz="0" w:space="0" w:color="auto"/>
                  </w:divBdr>
                  <w:divsChild>
                    <w:div w:id="524363304">
                      <w:marLeft w:val="0"/>
                      <w:marRight w:val="0"/>
                      <w:marTop w:val="0"/>
                      <w:marBottom w:val="0"/>
                      <w:divBdr>
                        <w:top w:val="none" w:sz="0" w:space="0" w:color="auto"/>
                        <w:left w:val="none" w:sz="0" w:space="0" w:color="auto"/>
                        <w:bottom w:val="none" w:sz="0" w:space="0" w:color="auto"/>
                        <w:right w:val="none" w:sz="0" w:space="0" w:color="auto"/>
                      </w:divBdr>
                    </w:div>
                  </w:divsChild>
                </w:div>
                <w:div w:id="1699118130">
                  <w:marLeft w:val="0"/>
                  <w:marRight w:val="0"/>
                  <w:marTop w:val="0"/>
                  <w:marBottom w:val="0"/>
                  <w:divBdr>
                    <w:top w:val="none" w:sz="0" w:space="0" w:color="auto"/>
                    <w:left w:val="none" w:sz="0" w:space="0" w:color="auto"/>
                    <w:bottom w:val="none" w:sz="0" w:space="0" w:color="auto"/>
                    <w:right w:val="none" w:sz="0" w:space="0" w:color="auto"/>
                  </w:divBdr>
                  <w:divsChild>
                    <w:div w:id="121438887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69245142">
          <w:marLeft w:val="0"/>
          <w:marRight w:val="0"/>
          <w:marTop w:val="0"/>
          <w:marBottom w:val="0"/>
          <w:divBdr>
            <w:top w:val="none" w:sz="0" w:space="0" w:color="auto"/>
            <w:left w:val="none" w:sz="0" w:space="0" w:color="auto"/>
            <w:bottom w:val="none" w:sz="0" w:space="0" w:color="auto"/>
            <w:right w:val="none" w:sz="0" w:space="0" w:color="auto"/>
          </w:divBdr>
          <w:divsChild>
            <w:div w:id="367603790">
              <w:marLeft w:val="0"/>
              <w:marRight w:val="0"/>
              <w:marTop w:val="0"/>
              <w:marBottom w:val="0"/>
              <w:divBdr>
                <w:top w:val="none" w:sz="0" w:space="0" w:color="auto"/>
                <w:left w:val="none" w:sz="0" w:space="0" w:color="auto"/>
                <w:bottom w:val="none" w:sz="0" w:space="0" w:color="auto"/>
                <w:right w:val="none" w:sz="0" w:space="0" w:color="auto"/>
              </w:divBdr>
            </w:div>
            <w:div w:id="377048891">
              <w:marLeft w:val="0"/>
              <w:marRight w:val="0"/>
              <w:marTop w:val="0"/>
              <w:marBottom w:val="0"/>
              <w:divBdr>
                <w:top w:val="none" w:sz="0" w:space="0" w:color="auto"/>
                <w:left w:val="none" w:sz="0" w:space="0" w:color="auto"/>
                <w:bottom w:val="none" w:sz="0" w:space="0" w:color="auto"/>
                <w:right w:val="none" w:sz="0" w:space="0" w:color="auto"/>
              </w:divBdr>
            </w:div>
            <w:div w:id="391587543">
              <w:marLeft w:val="0"/>
              <w:marRight w:val="0"/>
              <w:marTop w:val="0"/>
              <w:marBottom w:val="0"/>
              <w:divBdr>
                <w:top w:val="none" w:sz="0" w:space="0" w:color="auto"/>
                <w:left w:val="none" w:sz="0" w:space="0" w:color="auto"/>
                <w:bottom w:val="none" w:sz="0" w:space="0" w:color="auto"/>
                <w:right w:val="none" w:sz="0" w:space="0" w:color="auto"/>
              </w:divBdr>
            </w:div>
            <w:div w:id="699234763">
              <w:marLeft w:val="0"/>
              <w:marRight w:val="0"/>
              <w:marTop w:val="0"/>
              <w:marBottom w:val="0"/>
              <w:divBdr>
                <w:top w:val="none" w:sz="0" w:space="0" w:color="auto"/>
                <w:left w:val="none" w:sz="0" w:space="0" w:color="auto"/>
                <w:bottom w:val="none" w:sz="0" w:space="0" w:color="auto"/>
                <w:right w:val="none" w:sz="0" w:space="0" w:color="auto"/>
              </w:divBdr>
            </w:div>
          </w:divsChild>
        </w:div>
        <w:div w:id="270019417">
          <w:marLeft w:val="0"/>
          <w:marRight w:val="0"/>
          <w:marTop w:val="0"/>
          <w:marBottom w:val="0"/>
          <w:divBdr>
            <w:top w:val="none" w:sz="0" w:space="0" w:color="auto"/>
            <w:left w:val="none" w:sz="0" w:space="0" w:color="auto"/>
            <w:bottom w:val="none" w:sz="0" w:space="0" w:color="auto"/>
            <w:right w:val="none" w:sz="0" w:space="0" w:color="auto"/>
          </w:divBdr>
        </w:div>
        <w:div w:id="286087420">
          <w:marLeft w:val="0"/>
          <w:marRight w:val="0"/>
          <w:marTop w:val="0"/>
          <w:marBottom w:val="0"/>
          <w:divBdr>
            <w:top w:val="none" w:sz="0" w:space="0" w:color="auto"/>
            <w:left w:val="none" w:sz="0" w:space="0" w:color="auto"/>
            <w:bottom w:val="none" w:sz="0" w:space="0" w:color="auto"/>
            <w:right w:val="none" w:sz="0" w:space="0" w:color="auto"/>
          </w:divBdr>
        </w:div>
        <w:div w:id="308440155">
          <w:marLeft w:val="0"/>
          <w:marRight w:val="0"/>
          <w:marTop w:val="0"/>
          <w:marBottom w:val="0"/>
          <w:divBdr>
            <w:top w:val="none" w:sz="0" w:space="0" w:color="auto"/>
            <w:left w:val="none" w:sz="0" w:space="0" w:color="auto"/>
            <w:bottom w:val="none" w:sz="0" w:space="0" w:color="auto"/>
            <w:right w:val="none" w:sz="0" w:space="0" w:color="auto"/>
          </w:divBdr>
        </w:div>
        <w:div w:id="365760434">
          <w:marLeft w:val="0"/>
          <w:marRight w:val="0"/>
          <w:marTop w:val="0"/>
          <w:marBottom w:val="0"/>
          <w:divBdr>
            <w:top w:val="none" w:sz="0" w:space="0" w:color="auto"/>
            <w:left w:val="none" w:sz="0" w:space="0" w:color="auto"/>
            <w:bottom w:val="none" w:sz="0" w:space="0" w:color="auto"/>
            <w:right w:val="none" w:sz="0" w:space="0" w:color="auto"/>
          </w:divBdr>
          <w:divsChild>
            <w:div w:id="492374297">
              <w:marLeft w:val="0"/>
              <w:marRight w:val="0"/>
              <w:marTop w:val="30"/>
              <w:marBottom w:val="30"/>
              <w:divBdr>
                <w:top w:val="none" w:sz="0" w:space="0" w:color="auto"/>
                <w:left w:val="none" w:sz="0" w:space="0" w:color="auto"/>
                <w:bottom w:val="none" w:sz="0" w:space="0" w:color="auto"/>
                <w:right w:val="none" w:sz="0" w:space="0" w:color="auto"/>
              </w:divBdr>
              <w:divsChild>
                <w:div w:id="346568761">
                  <w:marLeft w:val="0"/>
                  <w:marRight w:val="0"/>
                  <w:marTop w:val="0"/>
                  <w:marBottom w:val="0"/>
                  <w:divBdr>
                    <w:top w:val="none" w:sz="0" w:space="0" w:color="auto"/>
                    <w:left w:val="none" w:sz="0" w:space="0" w:color="auto"/>
                    <w:bottom w:val="none" w:sz="0" w:space="0" w:color="auto"/>
                    <w:right w:val="none" w:sz="0" w:space="0" w:color="auto"/>
                  </w:divBdr>
                  <w:divsChild>
                    <w:div w:id="184440601">
                      <w:marLeft w:val="0"/>
                      <w:marRight w:val="0"/>
                      <w:marTop w:val="0"/>
                      <w:marBottom w:val="0"/>
                      <w:divBdr>
                        <w:top w:val="none" w:sz="0" w:space="0" w:color="auto"/>
                        <w:left w:val="none" w:sz="0" w:space="0" w:color="auto"/>
                        <w:bottom w:val="none" w:sz="0" w:space="0" w:color="auto"/>
                        <w:right w:val="none" w:sz="0" w:space="0" w:color="auto"/>
                      </w:divBdr>
                    </w:div>
                    <w:div w:id="334654003">
                      <w:marLeft w:val="0"/>
                      <w:marRight w:val="0"/>
                      <w:marTop w:val="0"/>
                      <w:marBottom w:val="0"/>
                      <w:divBdr>
                        <w:top w:val="none" w:sz="0" w:space="0" w:color="auto"/>
                        <w:left w:val="none" w:sz="0" w:space="0" w:color="auto"/>
                        <w:bottom w:val="none" w:sz="0" w:space="0" w:color="auto"/>
                        <w:right w:val="none" w:sz="0" w:space="0" w:color="auto"/>
                      </w:divBdr>
                    </w:div>
                    <w:div w:id="361170296">
                      <w:marLeft w:val="0"/>
                      <w:marRight w:val="0"/>
                      <w:marTop w:val="0"/>
                      <w:marBottom w:val="0"/>
                      <w:divBdr>
                        <w:top w:val="none" w:sz="0" w:space="0" w:color="auto"/>
                        <w:left w:val="none" w:sz="0" w:space="0" w:color="auto"/>
                        <w:bottom w:val="none" w:sz="0" w:space="0" w:color="auto"/>
                        <w:right w:val="none" w:sz="0" w:space="0" w:color="auto"/>
                      </w:divBdr>
                    </w:div>
                    <w:div w:id="437408287">
                      <w:marLeft w:val="0"/>
                      <w:marRight w:val="0"/>
                      <w:marTop w:val="0"/>
                      <w:marBottom w:val="0"/>
                      <w:divBdr>
                        <w:top w:val="none" w:sz="0" w:space="0" w:color="auto"/>
                        <w:left w:val="none" w:sz="0" w:space="0" w:color="auto"/>
                        <w:bottom w:val="none" w:sz="0" w:space="0" w:color="auto"/>
                        <w:right w:val="none" w:sz="0" w:space="0" w:color="auto"/>
                      </w:divBdr>
                    </w:div>
                    <w:div w:id="566578567">
                      <w:marLeft w:val="0"/>
                      <w:marRight w:val="0"/>
                      <w:marTop w:val="0"/>
                      <w:marBottom w:val="0"/>
                      <w:divBdr>
                        <w:top w:val="none" w:sz="0" w:space="0" w:color="auto"/>
                        <w:left w:val="none" w:sz="0" w:space="0" w:color="auto"/>
                        <w:bottom w:val="none" w:sz="0" w:space="0" w:color="auto"/>
                        <w:right w:val="none" w:sz="0" w:space="0" w:color="auto"/>
                      </w:divBdr>
                    </w:div>
                    <w:div w:id="569465593">
                      <w:marLeft w:val="0"/>
                      <w:marRight w:val="0"/>
                      <w:marTop w:val="0"/>
                      <w:marBottom w:val="0"/>
                      <w:divBdr>
                        <w:top w:val="none" w:sz="0" w:space="0" w:color="auto"/>
                        <w:left w:val="none" w:sz="0" w:space="0" w:color="auto"/>
                        <w:bottom w:val="none" w:sz="0" w:space="0" w:color="auto"/>
                        <w:right w:val="none" w:sz="0" w:space="0" w:color="auto"/>
                      </w:divBdr>
                    </w:div>
                    <w:div w:id="850067577">
                      <w:marLeft w:val="0"/>
                      <w:marRight w:val="0"/>
                      <w:marTop w:val="0"/>
                      <w:marBottom w:val="0"/>
                      <w:divBdr>
                        <w:top w:val="none" w:sz="0" w:space="0" w:color="auto"/>
                        <w:left w:val="none" w:sz="0" w:space="0" w:color="auto"/>
                        <w:bottom w:val="none" w:sz="0" w:space="0" w:color="auto"/>
                        <w:right w:val="none" w:sz="0" w:space="0" w:color="auto"/>
                      </w:divBdr>
                    </w:div>
                    <w:div w:id="883101337">
                      <w:marLeft w:val="0"/>
                      <w:marRight w:val="0"/>
                      <w:marTop w:val="0"/>
                      <w:marBottom w:val="0"/>
                      <w:divBdr>
                        <w:top w:val="none" w:sz="0" w:space="0" w:color="auto"/>
                        <w:left w:val="none" w:sz="0" w:space="0" w:color="auto"/>
                        <w:bottom w:val="none" w:sz="0" w:space="0" w:color="auto"/>
                        <w:right w:val="none" w:sz="0" w:space="0" w:color="auto"/>
                      </w:divBdr>
                    </w:div>
                    <w:div w:id="961959999">
                      <w:marLeft w:val="0"/>
                      <w:marRight w:val="0"/>
                      <w:marTop w:val="0"/>
                      <w:marBottom w:val="0"/>
                      <w:divBdr>
                        <w:top w:val="none" w:sz="0" w:space="0" w:color="auto"/>
                        <w:left w:val="none" w:sz="0" w:space="0" w:color="auto"/>
                        <w:bottom w:val="none" w:sz="0" w:space="0" w:color="auto"/>
                        <w:right w:val="none" w:sz="0" w:space="0" w:color="auto"/>
                      </w:divBdr>
                    </w:div>
                    <w:div w:id="1061370124">
                      <w:marLeft w:val="0"/>
                      <w:marRight w:val="0"/>
                      <w:marTop w:val="0"/>
                      <w:marBottom w:val="0"/>
                      <w:divBdr>
                        <w:top w:val="none" w:sz="0" w:space="0" w:color="auto"/>
                        <w:left w:val="none" w:sz="0" w:space="0" w:color="auto"/>
                        <w:bottom w:val="none" w:sz="0" w:space="0" w:color="auto"/>
                        <w:right w:val="none" w:sz="0" w:space="0" w:color="auto"/>
                      </w:divBdr>
                      <w:divsChild>
                        <w:div w:id="587810299">
                          <w:marLeft w:val="0"/>
                          <w:marRight w:val="0"/>
                          <w:marTop w:val="30"/>
                          <w:marBottom w:val="30"/>
                          <w:divBdr>
                            <w:top w:val="none" w:sz="0" w:space="0" w:color="auto"/>
                            <w:left w:val="none" w:sz="0" w:space="0" w:color="auto"/>
                            <w:bottom w:val="none" w:sz="0" w:space="0" w:color="auto"/>
                            <w:right w:val="none" w:sz="0" w:space="0" w:color="auto"/>
                          </w:divBdr>
                          <w:divsChild>
                            <w:div w:id="8532957">
                              <w:marLeft w:val="0"/>
                              <w:marRight w:val="0"/>
                              <w:marTop w:val="0"/>
                              <w:marBottom w:val="0"/>
                              <w:divBdr>
                                <w:top w:val="none" w:sz="0" w:space="0" w:color="auto"/>
                                <w:left w:val="none" w:sz="0" w:space="0" w:color="auto"/>
                                <w:bottom w:val="none" w:sz="0" w:space="0" w:color="auto"/>
                                <w:right w:val="none" w:sz="0" w:space="0" w:color="auto"/>
                              </w:divBdr>
                              <w:divsChild>
                                <w:div w:id="969550717">
                                  <w:marLeft w:val="0"/>
                                  <w:marRight w:val="0"/>
                                  <w:marTop w:val="0"/>
                                  <w:marBottom w:val="0"/>
                                  <w:divBdr>
                                    <w:top w:val="none" w:sz="0" w:space="0" w:color="auto"/>
                                    <w:left w:val="none" w:sz="0" w:space="0" w:color="auto"/>
                                    <w:bottom w:val="none" w:sz="0" w:space="0" w:color="auto"/>
                                    <w:right w:val="none" w:sz="0" w:space="0" w:color="auto"/>
                                  </w:divBdr>
                                </w:div>
                              </w:divsChild>
                            </w:div>
                            <w:div w:id="18161494">
                              <w:marLeft w:val="0"/>
                              <w:marRight w:val="0"/>
                              <w:marTop w:val="0"/>
                              <w:marBottom w:val="0"/>
                              <w:divBdr>
                                <w:top w:val="none" w:sz="0" w:space="0" w:color="auto"/>
                                <w:left w:val="none" w:sz="0" w:space="0" w:color="auto"/>
                                <w:bottom w:val="none" w:sz="0" w:space="0" w:color="auto"/>
                                <w:right w:val="none" w:sz="0" w:space="0" w:color="auto"/>
                              </w:divBdr>
                              <w:divsChild>
                                <w:div w:id="927078141">
                                  <w:marLeft w:val="0"/>
                                  <w:marRight w:val="0"/>
                                  <w:marTop w:val="0"/>
                                  <w:marBottom w:val="0"/>
                                  <w:divBdr>
                                    <w:top w:val="none" w:sz="0" w:space="0" w:color="auto"/>
                                    <w:left w:val="none" w:sz="0" w:space="0" w:color="auto"/>
                                    <w:bottom w:val="none" w:sz="0" w:space="0" w:color="auto"/>
                                    <w:right w:val="none" w:sz="0" w:space="0" w:color="auto"/>
                                  </w:divBdr>
                                </w:div>
                              </w:divsChild>
                            </w:div>
                            <w:div w:id="25180108">
                              <w:marLeft w:val="0"/>
                              <w:marRight w:val="0"/>
                              <w:marTop w:val="0"/>
                              <w:marBottom w:val="0"/>
                              <w:divBdr>
                                <w:top w:val="none" w:sz="0" w:space="0" w:color="auto"/>
                                <w:left w:val="none" w:sz="0" w:space="0" w:color="auto"/>
                                <w:bottom w:val="none" w:sz="0" w:space="0" w:color="auto"/>
                                <w:right w:val="none" w:sz="0" w:space="0" w:color="auto"/>
                              </w:divBdr>
                              <w:divsChild>
                                <w:div w:id="1428965057">
                                  <w:marLeft w:val="0"/>
                                  <w:marRight w:val="0"/>
                                  <w:marTop w:val="0"/>
                                  <w:marBottom w:val="0"/>
                                  <w:divBdr>
                                    <w:top w:val="none" w:sz="0" w:space="0" w:color="auto"/>
                                    <w:left w:val="none" w:sz="0" w:space="0" w:color="auto"/>
                                    <w:bottom w:val="none" w:sz="0" w:space="0" w:color="auto"/>
                                    <w:right w:val="none" w:sz="0" w:space="0" w:color="auto"/>
                                  </w:divBdr>
                                </w:div>
                              </w:divsChild>
                            </w:div>
                            <w:div w:id="99616711">
                              <w:marLeft w:val="0"/>
                              <w:marRight w:val="0"/>
                              <w:marTop w:val="0"/>
                              <w:marBottom w:val="0"/>
                              <w:divBdr>
                                <w:top w:val="none" w:sz="0" w:space="0" w:color="auto"/>
                                <w:left w:val="none" w:sz="0" w:space="0" w:color="auto"/>
                                <w:bottom w:val="none" w:sz="0" w:space="0" w:color="auto"/>
                                <w:right w:val="none" w:sz="0" w:space="0" w:color="auto"/>
                              </w:divBdr>
                              <w:divsChild>
                                <w:div w:id="2005166104">
                                  <w:marLeft w:val="0"/>
                                  <w:marRight w:val="0"/>
                                  <w:marTop w:val="0"/>
                                  <w:marBottom w:val="0"/>
                                  <w:divBdr>
                                    <w:top w:val="none" w:sz="0" w:space="0" w:color="auto"/>
                                    <w:left w:val="none" w:sz="0" w:space="0" w:color="auto"/>
                                    <w:bottom w:val="none" w:sz="0" w:space="0" w:color="auto"/>
                                    <w:right w:val="none" w:sz="0" w:space="0" w:color="auto"/>
                                  </w:divBdr>
                                </w:div>
                              </w:divsChild>
                            </w:div>
                            <w:div w:id="106126515">
                              <w:marLeft w:val="0"/>
                              <w:marRight w:val="0"/>
                              <w:marTop w:val="0"/>
                              <w:marBottom w:val="0"/>
                              <w:divBdr>
                                <w:top w:val="none" w:sz="0" w:space="0" w:color="auto"/>
                                <w:left w:val="none" w:sz="0" w:space="0" w:color="auto"/>
                                <w:bottom w:val="none" w:sz="0" w:space="0" w:color="auto"/>
                                <w:right w:val="none" w:sz="0" w:space="0" w:color="auto"/>
                              </w:divBdr>
                              <w:divsChild>
                                <w:div w:id="1667054152">
                                  <w:marLeft w:val="0"/>
                                  <w:marRight w:val="0"/>
                                  <w:marTop w:val="0"/>
                                  <w:marBottom w:val="0"/>
                                  <w:divBdr>
                                    <w:top w:val="none" w:sz="0" w:space="0" w:color="auto"/>
                                    <w:left w:val="none" w:sz="0" w:space="0" w:color="auto"/>
                                    <w:bottom w:val="none" w:sz="0" w:space="0" w:color="auto"/>
                                    <w:right w:val="none" w:sz="0" w:space="0" w:color="auto"/>
                                  </w:divBdr>
                                </w:div>
                              </w:divsChild>
                            </w:div>
                            <w:div w:id="180244649">
                              <w:marLeft w:val="0"/>
                              <w:marRight w:val="0"/>
                              <w:marTop w:val="0"/>
                              <w:marBottom w:val="0"/>
                              <w:divBdr>
                                <w:top w:val="none" w:sz="0" w:space="0" w:color="auto"/>
                                <w:left w:val="none" w:sz="0" w:space="0" w:color="auto"/>
                                <w:bottom w:val="none" w:sz="0" w:space="0" w:color="auto"/>
                                <w:right w:val="none" w:sz="0" w:space="0" w:color="auto"/>
                              </w:divBdr>
                              <w:divsChild>
                                <w:div w:id="1747145220">
                                  <w:marLeft w:val="0"/>
                                  <w:marRight w:val="0"/>
                                  <w:marTop w:val="0"/>
                                  <w:marBottom w:val="0"/>
                                  <w:divBdr>
                                    <w:top w:val="none" w:sz="0" w:space="0" w:color="auto"/>
                                    <w:left w:val="none" w:sz="0" w:space="0" w:color="auto"/>
                                    <w:bottom w:val="none" w:sz="0" w:space="0" w:color="auto"/>
                                    <w:right w:val="none" w:sz="0" w:space="0" w:color="auto"/>
                                  </w:divBdr>
                                </w:div>
                              </w:divsChild>
                            </w:div>
                            <w:div w:id="202064496">
                              <w:marLeft w:val="0"/>
                              <w:marRight w:val="0"/>
                              <w:marTop w:val="0"/>
                              <w:marBottom w:val="0"/>
                              <w:divBdr>
                                <w:top w:val="none" w:sz="0" w:space="0" w:color="auto"/>
                                <w:left w:val="none" w:sz="0" w:space="0" w:color="auto"/>
                                <w:bottom w:val="none" w:sz="0" w:space="0" w:color="auto"/>
                                <w:right w:val="none" w:sz="0" w:space="0" w:color="auto"/>
                              </w:divBdr>
                              <w:divsChild>
                                <w:div w:id="1906068859">
                                  <w:marLeft w:val="0"/>
                                  <w:marRight w:val="0"/>
                                  <w:marTop w:val="0"/>
                                  <w:marBottom w:val="0"/>
                                  <w:divBdr>
                                    <w:top w:val="none" w:sz="0" w:space="0" w:color="auto"/>
                                    <w:left w:val="none" w:sz="0" w:space="0" w:color="auto"/>
                                    <w:bottom w:val="none" w:sz="0" w:space="0" w:color="auto"/>
                                    <w:right w:val="none" w:sz="0" w:space="0" w:color="auto"/>
                                  </w:divBdr>
                                </w:div>
                              </w:divsChild>
                            </w:div>
                            <w:div w:id="229846848">
                              <w:marLeft w:val="0"/>
                              <w:marRight w:val="0"/>
                              <w:marTop w:val="0"/>
                              <w:marBottom w:val="0"/>
                              <w:divBdr>
                                <w:top w:val="none" w:sz="0" w:space="0" w:color="auto"/>
                                <w:left w:val="none" w:sz="0" w:space="0" w:color="auto"/>
                                <w:bottom w:val="none" w:sz="0" w:space="0" w:color="auto"/>
                                <w:right w:val="none" w:sz="0" w:space="0" w:color="auto"/>
                              </w:divBdr>
                              <w:divsChild>
                                <w:div w:id="364062960">
                                  <w:marLeft w:val="0"/>
                                  <w:marRight w:val="0"/>
                                  <w:marTop w:val="0"/>
                                  <w:marBottom w:val="0"/>
                                  <w:divBdr>
                                    <w:top w:val="none" w:sz="0" w:space="0" w:color="auto"/>
                                    <w:left w:val="none" w:sz="0" w:space="0" w:color="auto"/>
                                    <w:bottom w:val="none" w:sz="0" w:space="0" w:color="auto"/>
                                    <w:right w:val="none" w:sz="0" w:space="0" w:color="auto"/>
                                  </w:divBdr>
                                </w:div>
                              </w:divsChild>
                            </w:div>
                            <w:div w:id="312148579">
                              <w:marLeft w:val="0"/>
                              <w:marRight w:val="0"/>
                              <w:marTop w:val="0"/>
                              <w:marBottom w:val="0"/>
                              <w:divBdr>
                                <w:top w:val="none" w:sz="0" w:space="0" w:color="auto"/>
                                <w:left w:val="none" w:sz="0" w:space="0" w:color="auto"/>
                                <w:bottom w:val="none" w:sz="0" w:space="0" w:color="auto"/>
                                <w:right w:val="none" w:sz="0" w:space="0" w:color="auto"/>
                              </w:divBdr>
                              <w:divsChild>
                                <w:div w:id="1248467914">
                                  <w:marLeft w:val="0"/>
                                  <w:marRight w:val="0"/>
                                  <w:marTop w:val="0"/>
                                  <w:marBottom w:val="0"/>
                                  <w:divBdr>
                                    <w:top w:val="none" w:sz="0" w:space="0" w:color="auto"/>
                                    <w:left w:val="none" w:sz="0" w:space="0" w:color="auto"/>
                                    <w:bottom w:val="none" w:sz="0" w:space="0" w:color="auto"/>
                                    <w:right w:val="none" w:sz="0" w:space="0" w:color="auto"/>
                                  </w:divBdr>
                                </w:div>
                              </w:divsChild>
                            </w:div>
                            <w:div w:id="315956907">
                              <w:marLeft w:val="0"/>
                              <w:marRight w:val="0"/>
                              <w:marTop w:val="0"/>
                              <w:marBottom w:val="0"/>
                              <w:divBdr>
                                <w:top w:val="none" w:sz="0" w:space="0" w:color="auto"/>
                                <w:left w:val="none" w:sz="0" w:space="0" w:color="auto"/>
                                <w:bottom w:val="none" w:sz="0" w:space="0" w:color="auto"/>
                                <w:right w:val="none" w:sz="0" w:space="0" w:color="auto"/>
                              </w:divBdr>
                              <w:divsChild>
                                <w:div w:id="163328548">
                                  <w:marLeft w:val="0"/>
                                  <w:marRight w:val="0"/>
                                  <w:marTop w:val="0"/>
                                  <w:marBottom w:val="0"/>
                                  <w:divBdr>
                                    <w:top w:val="none" w:sz="0" w:space="0" w:color="auto"/>
                                    <w:left w:val="none" w:sz="0" w:space="0" w:color="auto"/>
                                    <w:bottom w:val="none" w:sz="0" w:space="0" w:color="auto"/>
                                    <w:right w:val="none" w:sz="0" w:space="0" w:color="auto"/>
                                  </w:divBdr>
                                </w:div>
                              </w:divsChild>
                            </w:div>
                            <w:div w:id="330835452">
                              <w:marLeft w:val="0"/>
                              <w:marRight w:val="0"/>
                              <w:marTop w:val="0"/>
                              <w:marBottom w:val="0"/>
                              <w:divBdr>
                                <w:top w:val="none" w:sz="0" w:space="0" w:color="auto"/>
                                <w:left w:val="none" w:sz="0" w:space="0" w:color="auto"/>
                                <w:bottom w:val="none" w:sz="0" w:space="0" w:color="auto"/>
                                <w:right w:val="none" w:sz="0" w:space="0" w:color="auto"/>
                              </w:divBdr>
                              <w:divsChild>
                                <w:div w:id="41755022">
                                  <w:marLeft w:val="0"/>
                                  <w:marRight w:val="0"/>
                                  <w:marTop w:val="0"/>
                                  <w:marBottom w:val="0"/>
                                  <w:divBdr>
                                    <w:top w:val="none" w:sz="0" w:space="0" w:color="auto"/>
                                    <w:left w:val="none" w:sz="0" w:space="0" w:color="auto"/>
                                    <w:bottom w:val="none" w:sz="0" w:space="0" w:color="auto"/>
                                    <w:right w:val="none" w:sz="0" w:space="0" w:color="auto"/>
                                  </w:divBdr>
                                </w:div>
                                <w:div w:id="1719821920">
                                  <w:marLeft w:val="0"/>
                                  <w:marRight w:val="0"/>
                                  <w:marTop w:val="0"/>
                                  <w:marBottom w:val="0"/>
                                  <w:divBdr>
                                    <w:top w:val="none" w:sz="0" w:space="0" w:color="auto"/>
                                    <w:left w:val="none" w:sz="0" w:space="0" w:color="auto"/>
                                    <w:bottom w:val="none" w:sz="0" w:space="0" w:color="auto"/>
                                    <w:right w:val="none" w:sz="0" w:space="0" w:color="auto"/>
                                  </w:divBdr>
                                </w:div>
                              </w:divsChild>
                            </w:div>
                            <w:div w:id="379211718">
                              <w:marLeft w:val="0"/>
                              <w:marRight w:val="0"/>
                              <w:marTop w:val="0"/>
                              <w:marBottom w:val="0"/>
                              <w:divBdr>
                                <w:top w:val="none" w:sz="0" w:space="0" w:color="auto"/>
                                <w:left w:val="none" w:sz="0" w:space="0" w:color="auto"/>
                                <w:bottom w:val="none" w:sz="0" w:space="0" w:color="auto"/>
                                <w:right w:val="none" w:sz="0" w:space="0" w:color="auto"/>
                              </w:divBdr>
                              <w:divsChild>
                                <w:div w:id="3091770">
                                  <w:marLeft w:val="0"/>
                                  <w:marRight w:val="0"/>
                                  <w:marTop w:val="0"/>
                                  <w:marBottom w:val="0"/>
                                  <w:divBdr>
                                    <w:top w:val="none" w:sz="0" w:space="0" w:color="auto"/>
                                    <w:left w:val="none" w:sz="0" w:space="0" w:color="auto"/>
                                    <w:bottom w:val="none" w:sz="0" w:space="0" w:color="auto"/>
                                    <w:right w:val="none" w:sz="0" w:space="0" w:color="auto"/>
                                  </w:divBdr>
                                </w:div>
                              </w:divsChild>
                            </w:div>
                            <w:div w:id="414591231">
                              <w:marLeft w:val="0"/>
                              <w:marRight w:val="0"/>
                              <w:marTop w:val="0"/>
                              <w:marBottom w:val="0"/>
                              <w:divBdr>
                                <w:top w:val="none" w:sz="0" w:space="0" w:color="auto"/>
                                <w:left w:val="none" w:sz="0" w:space="0" w:color="auto"/>
                                <w:bottom w:val="none" w:sz="0" w:space="0" w:color="auto"/>
                                <w:right w:val="none" w:sz="0" w:space="0" w:color="auto"/>
                              </w:divBdr>
                              <w:divsChild>
                                <w:div w:id="171841351">
                                  <w:marLeft w:val="0"/>
                                  <w:marRight w:val="0"/>
                                  <w:marTop w:val="0"/>
                                  <w:marBottom w:val="0"/>
                                  <w:divBdr>
                                    <w:top w:val="none" w:sz="0" w:space="0" w:color="auto"/>
                                    <w:left w:val="none" w:sz="0" w:space="0" w:color="auto"/>
                                    <w:bottom w:val="none" w:sz="0" w:space="0" w:color="auto"/>
                                    <w:right w:val="none" w:sz="0" w:space="0" w:color="auto"/>
                                  </w:divBdr>
                                </w:div>
                              </w:divsChild>
                            </w:div>
                            <w:div w:id="417596887">
                              <w:marLeft w:val="0"/>
                              <w:marRight w:val="0"/>
                              <w:marTop w:val="0"/>
                              <w:marBottom w:val="0"/>
                              <w:divBdr>
                                <w:top w:val="none" w:sz="0" w:space="0" w:color="auto"/>
                                <w:left w:val="none" w:sz="0" w:space="0" w:color="auto"/>
                                <w:bottom w:val="none" w:sz="0" w:space="0" w:color="auto"/>
                                <w:right w:val="none" w:sz="0" w:space="0" w:color="auto"/>
                              </w:divBdr>
                              <w:divsChild>
                                <w:div w:id="575288494">
                                  <w:marLeft w:val="0"/>
                                  <w:marRight w:val="0"/>
                                  <w:marTop w:val="0"/>
                                  <w:marBottom w:val="0"/>
                                  <w:divBdr>
                                    <w:top w:val="none" w:sz="0" w:space="0" w:color="auto"/>
                                    <w:left w:val="none" w:sz="0" w:space="0" w:color="auto"/>
                                    <w:bottom w:val="none" w:sz="0" w:space="0" w:color="auto"/>
                                    <w:right w:val="none" w:sz="0" w:space="0" w:color="auto"/>
                                  </w:divBdr>
                                </w:div>
                              </w:divsChild>
                            </w:div>
                            <w:div w:id="431435508">
                              <w:marLeft w:val="0"/>
                              <w:marRight w:val="0"/>
                              <w:marTop w:val="0"/>
                              <w:marBottom w:val="0"/>
                              <w:divBdr>
                                <w:top w:val="none" w:sz="0" w:space="0" w:color="auto"/>
                                <w:left w:val="none" w:sz="0" w:space="0" w:color="auto"/>
                                <w:bottom w:val="none" w:sz="0" w:space="0" w:color="auto"/>
                                <w:right w:val="none" w:sz="0" w:space="0" w:color="auto"/>
                              </w:divBdr>
                              <w:divsChild>
                                <w:div w:id="1868448380">
                                  <w:marLeft w:val="0"/>
                                  <w:marRight w:val="0"/>
                                  <w:marTop w:val="0"/>
                                  <w:marBottom w:val="0"/>
                                  <w:divBdr>
                                    <w:top w:val="none" w:sz="0" w:space="0" w:color="auto"/>
                                    <w:left w:val="none" w:sz="0" w:space="0" w:color="auto"/>
                                    <w:bottom w:val="none" w:sz="0" w:space="0" w:color="auto"/>
                                    <w:right w:val="none" w:sz="0" w:space="0" w:color="auto"/>
                                  </w:divBdr>
                                </w:div>
                              </w:divsChild>
                            </w:div>
                            <w:div w:id="523178171">
                              <w:marLeft w:val="0"/>
                              <w:marRight w:val="0"/>
                              <w:marTop w:val="0"/>
                              <w:marBottom w:val="0"/>
                              <w:divBdr>
                                <w:top w:val="none" w:sz="0" w:space="0" w:color="auto"/>
                                <w:left w:val="none" w:sz="0" w:space="0" w:color="auto"/>
                                <w:bottom w:val="none" w:sz="0" w:space="0" w:color="auto"/>
                                <w:right w:val="none" w:sz="0" w:space="0" w:color="auto"/>
                              </w:divBdr>
                              <w:divsChild>
                                <w:div w:id="282931888">
                                  <w:marLeft w:val="0"/>
                                  <w:marRight w:val="0"/>
                                  <w:marTop w:val="0"/>
                                  <w:marBottom w:val="0"/>
                                  <w:divBdr>
                                    <w:top w:val="none" w:sz="0" w:space="0" w:color="auto"/>
                                    <w:left w:val="none" w:sz="0" w:space="0" w:color="auto"/>
                                    <w:bottom w:val="none" w:sz="0" w:space="0" w:color="auto"/>
                                    <w:right w:val="none" w:sz="0" w:space="0" w:color="auto"/>
                                  </w:divBdr>
                                </w:div>
                              </w:divsChild>
                            </w:div>
                            <w:div w:id="568998604">
                              <w:marLeft w:val="0"/>
                              <w:marRight w:val="0"/>
                              <w:marTop w:val="0"/>
                              <w:marBottom w:val="0"/>
                              <w:divBdr>
                                <w:top w:val="none" w:sz="0" w:space="0" w:color="auto"/>
                                <w:left w:val="none" w:sz="0" w:space="0" w:color="auto"/>
                                <w:bottom w:val="none" w:sz="0" w:space="0" w:color="auto"/>
                                <w:right w:val="none" w:sz="0" w:space="0" w:color="auto"/>
                              </w:divBdr>
                              <w:divsChild>
                                <w:div w:id="472019320">
                                  <w:marLeft w:val="0"/>
                                  <w:marRight w:val="0"/>
                                  <w:marTop w:val="0"/>
                                  <w:marBottom w:val="0"/>
                                  <w:divBdr>
                                    <w:top w:val="none" w:sz="0" w:space="0" w:color="auto"/>
                                    <w:left w:val="none" w:sz="0" w:space="0" w:color="auto"/>
                                    <w:bottom w:val="none" w:sz="0" w:space="0" w:color="auto"/>
                                    <w:right w:val="none" w:sz="0" w:space="0" w:color="auto"/>
                                  </w:divBdr>
                                </w:div>
                              </w:divsChild>
                            </w:div>
                            <w:div w:id="596402253">
                              <w:marLeft w:val="0"/>
                              <w:marRight w:val="0"/>
                              <w:marTop w:val="0"/>
                              <w:marBottom w:val="0"/>
                              <w:divBdr>
                                <w:top w:val="none" w:sz="0" w:space="0" w:color="auto"/>
                                <w:left w:val="none" w:sz="0" w:space="0" w:color="auto"/>
                                <w:bottom w:val="none" w:sz="0" w:space="0" w:color="auto"/>
                                <w:right w:val="none" w:sz="0" w:space="0" w:color="auto"/>
                              </w:divBdr>
                              <w:divsChild>
                                <w:div w:id="94254648">
                                  <w:marLeft w:val="0"/>
                                  <w:marRight w:val="0"/>
                                  <w:marTop w:val="0"/>
                                  <w:marBottom w:val="0"/>
                                  <w:divBdr>
                                    <w:top w:val="none" w:sz="0" w:space="0" w:color="auto"/>
                                    <w:left w:val="none" w:sz="0" w:space="0" w:color="auto"/>
                                    <w:bottom w:val="none" w:sz="0" w:space="0" w:color="auto"/>
                                    <w:right w:val="none" w:sz="0" w:space="0" w:color="auto"/>
                                  </w:divBdr>
                                </w:div>
                              </w:divsChild>
                            </w:div>
                            <w:div w:id="634411602">
                              <w:marLeft w:val="0"/>
                              <w:marRight w:val="0"/>
                              <w:marTop w:val="0"/>
                              <w:marBottom w:val="0"/>
                              <w:divBdr>
                                <w:top w:val="none" w:sz="0" w:space="0" w:color="auto"/>
                                <w:left w:val="none" w:sz="0" w:space="0" w:color="auto"/>
                                <w:bottom w:val="none" w:sz="0" w:space="0" w:color="auto"/>
                                <w:right w:val="none" w:sz="0" w:space="0" w:color="auto"/>
                              </w:divBdr>
                              <w:divsChild>
                                <w:div w:id="1890454643">
                                  <w:marLeft w:val="0"/>
                                  <w:marRight w:val="0"/>
                                  <w:marTop w:val="0"/>
                                  <w:marBottom w:val="0"/>
                                  <w:divBdr>
                                    <w:top w:val="none" w:sz="0" w:space="0" w:color="auto"/>
                                    <w:left w:val="none" w:sz="0" w:space="0" w:color="auto"/>
                                    <w:bottom w:val="none" w:sz="0" w:space="0" w:color="auto"/>
                                    <w:right w:val="none" w:sz="0" w:space="0" w:color="auto"/>
                                  </w:divBdr>
                                </w:div>
                              </w:divsChild>
                            </w:div>
                            <w:div w:id="648945678">
                              <w:marLeft w:val="0"/>
                              <w:marRight w:val="0"/>
                              <w:marTop w:val="0"/>
                              <w:marBottom w:val="0"/>
                              <w:divBdr>
                                <w:top w:val="none" w:sz="0" w:space="0" w:color="auto"/>
                                <w:left w:val="none" w:sz="0" w:space="0" w:color="auto"/>
                                <w:bottom w:val="none" w:sz="0" w:space="0" w:color="auto"/>
                                <w:right w:val="none" w:sz="0" w:space="0" w:color="auto"/>
                              </w:divBdr>
                              <w:divsChild>
                                <w:div w:id="436797758">
                                  <w:marLeft w:val="0"/>
                                  <w:marRight w:val="0"/>
                                  <w:marTop w:val="0"/>
                                  <w:marBottom w:val="0"/>
                                  <w:divBdr>
                                    <w:top w:val="none" w:sz="0" w:space="0" w:color="auto"/>
                                    <w:left w:val="none" w:sz="0" w:space="0" w:color="auto"/>
                                    <w:bottom w:val="none" w:sz="0" w:space="0" w:color="auto"/>
                                    <w:right w:val="none" w:sz="0" w:space="0" w:color="auto"/>
                                  </w:divBdr>
                                </w:div>
                              </w:divsChild>
                            </w:div>
                            <w:div w:id="649484424">
                              <w:marLeft w:val="0"/>
                              <w:marRight w:val="0"/>
                              <w:marTop w:val="0"/>
                              <w:marBottom w:val="0"/>
                              <w:divBdr>
                                <w:top w:val="none" w:sz="0" w:space="0" w:color="auto"/>
                                <w:left w:val="none" w:sz="0" w:space="0" w:color="auto"/>
                                <w:bottom w:val="none" w:sz="0" w:space="0" w:color="auto"/>
                                <w:right w:val="none" w:sz="0" w:space="0" w:color="auto"/>
                              </w:divBdr>
                              <w:divsChild>
                                <w:div w:id="1259405887">
                                  <w:marLeft w:val="0"/>
                                  <w:marRight w:val="0"/>
                                  <w:marTop w:val="0"/>
                                  <w:marBottom w:val="0"/>
                                  <w:divBdr>
                                    <w:top w:val="none" w:sz="0" w:space="0" w:color="auto"/>
                                    <w:left w:val="none" w:sz="0" w:space="0" w:color="auto"/>
                                    <w:bottom w:val="none" w:sz="0" w:space="0" w:color="auto"/>
                                    <w:right w:val="none" w:sz="0" w:space="0" w:color="auto"/>
                                  </w:divBdr>
                                </w:div>
                              </w:divsChild>
                            </w:div>
                            <w:div w:id="668211429">
                              <w:marLeft w:val="0"/>
                              <w:marRight w:val="0"/>
                              <w:marTop w:val="0"/>
                              <w:marBottom w:val="0"/>
                              <w:divBdr>
                                <w:top w:val="none" w:sz="0" w:space="0" w:color="auto"/>
                                <w:left w:val="none" w:sz="0" w:space="0" w:color="auto"/>
                                <w:bottom w:val="none" w:sz="0" w:space="0" w:color="auto"/>
                                <w:right w:val="none" w:sz="0" w:space="0" w:color="auto"/>
                              </w:divBdr>
                              <w:divsChild>
                                <w:div w:id="651983798">
                                  <w:marLeft w:val="0"/>
                                  <w:marRight w:val="0"/>
                                  <w:marTop w:val="0"/>
                                  <w:marBottom w:val="0"/>
                                  <w:divBdr>
                                    <w:top w:val="none" w:sz="0" w:space="0" w:color="auto"/>
                                    <w:left w:val="none" w:sz="0" w:space="0" w:color="auto"/>
                                    <w:bottom w:val="none" w:sz="0" w:space="0" w:color="auto"/>
                                    <w:right w:val="none" w:sz="0" w:space="0" w:color="auto"/>
                                  </w:divBdr>
                                </w:div>
                              </w:divsChild>
                            </w:div>
                            <w:div w:id="688413410">
                              <w:marLeft w:val="0"/>
                              <w:marRight w:val="0"/>
                              <w:marTop w:val="0"/>
                              <w:marBottom w:val="0"/>
                              <w:divBdr>
                                <w:top w:val="none" w:sz="0" w:space="0" w:color="auto"/>
                                <w:left w:val="none" w:sz="0" w:space="0" w:color="auto"/>
                                <w:bottom w:val="none" w:sz="0" w:space="0" w:color="auto"/>
                                <w:right w:val="none" w:sz="0" w:space="0" w:color="auto"/>
                              </w:divBdr>
                            </w:div>
                            <w:div w:id="694890208">
                              <w:marLeft w:val="0"/>
                              <w:marRight w:val="0"/>
                              <w:marTop w:val="0"/>
                              <w:marBottom w:val="0"/>
                              <w:divBdr>
                                <w:top w:val="none" w:sz="0" w:space="0" w:color="auto"/>
                                <w:left w:val="none" w:sz="0" w:space="0" w:color="auto"/>
                                <w:bottom w:val="none" w:sz="0" w:space="0" w:color="auto"/>
                                <w:right w:val="none" w:sz="0" w:space="0" w:color="auto"/>
                              </w:divBdr>
                              <w:divsChild>
                                <w:div w:id="1706981472">
                                  <w:marLeft w:val="0"/>
                                  <w:marRight w:val="0"/>
                                  <w:marTop w:val="0"/>
                                  <w:marBottom w:val="0"/>
                                  <w:divBdr>
                                    <w:top w:val="none" w:sz="0" w:space="0" w:color="auto"/>
                                    <w:left w:val="none" w:sz="0" w:space="0" w:color="auto"/>
                                    <w:bottom w:val="none" w:sz="0" w:space="0" w:color="auto"/>
                                    <w:right w:val="none" w:sz="0" w:space="0" w:color="auto"/>
                                  </w:divBdr>
                                </w:div>
                              </w:divsChild>
                            </w:div>
                            <w:div w:id="749428049">
                              <w:marLeft w:val="0"/>
                              <w:marRight w:val="0"/>
                              <w:marTop w:val="0"/>
                              <w:marBottom w:val="0"/>
                              <w:divBdr>
                                <w:top w:val="none" w:sz="0" w:space="0" w:color="auto"/>
                                <w:left w:val="none" w:sz="0" w:space="0" w:color="auto"/>
                                <w:bottom w:val="none" w:sz="0" w:space="0" w:color="auto"/>
                                <w:right w:val="none" w:sz="0" w:space="0" w:color="auto"/>
                              </w:divBdr>
                              <w:divsChild>
                                <w:div w:id="53353612">
                                  <w:marLeft w:val="0"/>
                                  <w:marRight w:val="0"/>
                                  <w:marTop w:val="0"/>
                                  <w:marBottom w:val="0"/>
                                  <w:divBdr>
                                    <w:top w:val="none" w:sz="0" w:space="0" w:color="auto"/>
                                    <w:left w:val="none" w:sz="0" w:space="0" w:color="auto"/>
                                    <w:bottom w:val="none" w:sz="0" w:space="0" w:color="auto"/>
                                    <w:right w:val="none" w:sz="0" w:space="0" w:color="auto"/>
                                  </w:divBdr>
                                </w:div>
                              </w:divsChild>
                            </w:div>
                            <w:div w:id="777413573">
                              <w:marLeft w:val="0"/>
                              <w:marRight w:val="0"/>
                              <w:marTop w:val="0"/>
                              <w:marBottom w:val="0"/>
                              <w:divBdr>
                                <w:top w:val="none" w:sz="0" w:space="0" w:color="auto"/>
                                <w:left w:val="none" w:sz="0" w:space="0" w:color="auto"/>
                                <w:bottom w:val="none" w:sz="0" w:space="0" w:color="auto"/>
                                <w:right w:val="none" w:sz="0" w:space="0" w:color="auto"/>
                              </w:divBdr>
                              <w:divsChild>
                                <w:div w:id="929431586">
                                  <w:marLeft w:val="0"/>
                                  <w:marRight w:val="0"/>
                                  <w:marTop w:val="0"/>
                                  <w:marBottom w:val="0"/>
                                  <w:divBdr>
                                    <w:top w:val="none" w:sz="0" w:space="0" w:color="auto"/>
                                    <w:left w:val="none" w:sz="0" w:space="0" w:color="auto"/>
                                    <w:bottom w:val="none" w:sz="0" w:space="0" w:color="auto"/>
                                    <w:right w:val="none" w:sz="0" w:space="0" w:color="auto"/>
                                  </w:divBdr>
                                </w:div>
                              </w:divsChild>
                            </w:div>
                            <w:div w:id="794832356">
                              <w:marLeft w:val="0"/>
                              <w:marRight w:val="0"/>
                              <w:marTop w:val="0"/>
                              <w:marBottom w:val="0"/>
                              <w:divBdr>
                                <w:top w:val="none" w:sz="0" w:space="0" w:color="auto"/>
                                <w:left w:val="none" w:sz="0" w:space="0" w:color="auto"/>
                                <w:bottom w:val="none" w:sz="0" w:space="0" w:color="auto"/>
                                <w:right w:val="none" w:sz="0" w:space="0" w:color="auto"/>
                              </w:divBdr>
                              <w:divsChild>
                                <w:div w:id="1124153202">
                                  <w:marLeft w:val="0"/>
                                  <w:marRight w:val="0"/>
                                  <w:marTop w:val="0"/>
                                  <w:marBottom w:val="0"/>
                                  <w:divBdr>
                                    <w:top w:val="none" w:sz="0" w:space="0" w:color="auto"/>
                                    <w:left w:val="none" w:sz="0" w:space="0" w:color="auto"/>
                                    <w:bottom w:val="none" w:sz="0" w:space="0" w:color="auto"/>
                                    <w:right w:val="none" w:sz="0" w:space="0" w:color="auto"/>
                                  </w:divBdr>
                                </w:div>
                              </w:divsChild>
                            </w:div>
                            <w:div w:id="806052360">
                              <w:marLeft w:val="0"/>
                              <w:marRight w:val="0"/>
                              <w:marTop w:val="0"/>
                              <w:marBottom w:val="0"/>
                              <w:divBdr>
                                <w:top w:val="none" w:sz="0" w:space="0" w:color="auto"/>
                                <w:left w:val="none" w:sz="0" w:space="0" w:color="auto"/>
                                <w:bottom w:val="none" w:sz="0" w:space="0" w:color="auto"/>
                                <w:right w:val="none" w:sz="0" w:space="0" w:color="auto"/>
                              </w:divBdr>
                              <w:divsChild>
                                <w:div w:id="276912712">
                                  <w:marLeft w:val="0"/>
                                  <w:marRight w:val="0"/>
                                  <w:marTop w:val="0"/>
                                  <w:marBottom w:val="0"/>
                                  <w:divBdr>
                                    <w:top w:val="none" w:sz="0" w:space="0" w:color="auto"/>
                                    <w:left w:val="none" w:sz="0" w:space="0" w:color="auto"/>
                                    <w:bottom w:val="none" w:sz="0" w:space="0" w:color="auto"/>
                                    <w:right w:val="none" w:sz="0" w:space="0" w:color="auto"/>
                                  </w:divBdr>
                                </w:div>
                              </w:divsChild>
                            </w:div>
                            <w:div w:id="810754302">
                              <w:marLeft w:val="0"/>
                              <w:marRight w:val="0"/>
                              <w:marTop w:val="0"/>
                              <w:marBottom w:val="0"/>
                              <w:divBdr>
                                <w:top w:val="none" w:sz="0" w:space="0" w:color="auto"/>
                                <w:left w:val="none" w:sz="0" w:space="0" w:color="auto"/>
                                <w:bottom w:val="none" w:sz="0" w:space="0" w:color="auto"/>
                                <w:right w:val="none" w:sz="0" w:space="0" w:color="auto"/>
                              </w:divBdr>
                              <w:divsChild>
                                <w:div w:id="71052592">
                                  <w:marLeft w:val="0"/>
                                  <w:marRight w:val="0"/>
                                  <w:marTop w:val="0"/>
                                  <w:marBottom w:val="0"/>
                                  <w:divBdr>
                                    <w:top w:val="none" w:sz="0" w:space="0" w:color="auto"/>
                                    <w:left w:val="none" w:sz="0" w:space="0" w:color="auto"/>
                                    <w:bottom w:val="none" w:sz="0" w:space="0" w:color="auto"/>
                                    <w:right w:val="none" w:sz="0" w:space="0" w:color="auto"/>
                                  </w:divBdr>
                                </w:div>
                              </w:divsChild>
                            </w:div>
                            <w:div w:id="816919715">
                              <w:marLeft w:val="0"/>
                              <w:marRight w:val="0"/>
                              <w:marTop w:val="0"/>
                              <w:marBottom w:val="0"/>
                              <w:divBdr>
                                <w:top w:val="none" w:sz="0" w:space="0" w:color="auto"/>
                                <w:left w:val="none" w:sz="0" w:space="0" w:color="auto"/>
                                <w:bottom w:val="none" w:sz="0" w:space="0" w:color="auto"/>
                                <w:right w:val="none" w:sz="0" w:space="0" w:color="auto"/>
                              </w:divBdr>
                              <w:divsChild>
                                <w:div w:id="443236394">
                                  <w:marLeft w:val="0"/>
                                  <w:marRight w:val="0"/>
                                  <w:marTop w:val="0"/>
                                  <w:marBottom w:val="0"/>
                                  <w:divBdr>
                                    <w:top w:val="none" w:sz="0" w:space="0" w:color="auto"/>
                                    <w:left w:val="none" w:sz="0" w:space="0" w:color="auto"/>
                                    <w:bottom w:val="none" w:sz="0" w:space="0" w:color="auto"/>
                                    <w:right w:val="none" w:sz="0" w:space="0" w:color="auto"/>
                                  </w:divBdr>
                                </w:div>
                              </w:divsChild>
                            </w:div>
                            <w:div w:id="837113592">
                              <w:marLeft w:val="0"/>
                              <w:marRight w:val="0"/>
                              <w:marTop w:val="0"/>
                              <w:marBottom w:val="0"/>
                              <w:divBdr>
                                <w:top w:val="none" w:sz="0" w:space="0" w:color="auto"/>
                                <w:left w:val="none" w:sz="0" w:space="0" w:color="auto"/>
                                <w:bottom w:val="none" w:sz="0" w:space="0" w:color="auto"/>
                                <w:right w:val="none" w:sz="0" w:space="0" w:color="auto"/>
                              </w:divBdr>
                              <w:divsChild>
                                <w:div w:id="294065061">
                                  <w:marLeft w:val="0"/>
                                  <w:marRight w:val="0"/>
                                  <w:marTop w:val="0"/>
                                  <w:marBottom w:val="0"/>
                                  <w:divBdr>
                                    <w:top w:val="none" w:sz="0" w:space="0" w:color="auto"/>
                                    <w:left w:val="none" w:sz="0" w:space="0" w:color="auto"/>
                                    <w:bottom w:val="none" w:sz="0" w:space="0" w:color="auto"/>
                                    <w:right w:val="none" w:sz="0" w:space="0" w:color="auto"/>
                                  </w:divBdr>
                                </w:div>
                              </w:divsChild>
                            </w:div>
                            <w:div w:id="851800620">
                              <w:marLeft w:val="0"/>
                              <w:marRight w:val="0"/>
                              <w:marTop w:val="0"/>
                              <w:marBottom w:val="0"/>
                              <w:divBdr>
                                <w:top w:val="none" w:sz="0" w:space="0" w:color="auto"/>
                                <w:left w:val="none" w:sz="0" w:space="0" w:color="auto"/>
                                <w:bottom w:val="none" w:sz="0" w:space="0" w:color="auto"/>
                                <w:right w:val="none" w:sz="0" w:space="0" w:color="auto"/>
                              </w:divBdr>
                              <w:divsChild>
                                <w:div w:id="1027873808">
                                  <w:marLeft w:val="0"/>
                                  <w:marRight w:val="0"/>
                                  <w:marTop w:val="0"/>
                                  <w:marBottom w:val="0"/>
                                  <w:divBdr>
                                    <w:top w:val="none" w:sz="0" w:space="0" w:color="auto"/>
                                    <w:left w:val="none" w:sz="0" w:space="0" w:color="auto"/>
                                    <w:bottom w:val="none" w:sz="0" w:space="0" w:color="auto"/>
                                    <w:right w:val="none" w:sz="0" w:space="0" w:color="auto"/>
                                  </w:divBdr>
                                </w:div>
                              </w:divsChild>
                            </w:div>
                            <w:div w:id="872957391">
                              <w:marLeft w:val="0"/>
                              <w:marRight w:val="0"/>
                              <w:marTop w:val="0"/>
                              <w:marBottom w:val="0"/>
                              <w:divBdr>
                                <w:top w:val="none" w:sz="0" w:space="0" w:color="auto"/>
                                <w:left w:val="none" w:sz="0" w:space="0" w:color="auto"/>
                                <w:bottom w:val="none" w:sz="0" w:space="0" w:color="auto"/>
                                <w:right w:val="none" w:sz="0" w:space="0" w:color="auto"/>
                              </w:divBdr>
                            </w:div>
                            <w:div w:id="939491283">
                              <w:marLeft w:val="0"/>
                              <w:marRight w:val="0"/>
                              <w:marTop w:val="0"/>
                              <w:marBottom w:val="0"/>
                              <w:divBdr>
                                <w:top w:val="none" w:sz="0" w:space="0" w:color="auto"/>
                                <w:left w:val="none" w:sz="0" w:space="0" w:color="auto"/>
                                <w:bottom w:val="none" w:sz="0" w:space="0" w:color="auto"/>
                                <w:right w:val="none" w:sz="0" w:space="0" w:color="auto"/>
                              </w:divBdr>
                              <w:divsChild>
                                <w:div w:id="1888107612">
                                  <w:marLeft w:val="0"/>
                                  <w:marRight w:val="0"/>
                                  <w:marTop w:val="0"/>
                                  <w:marBottom w:val="0"/>
                                  <w:divBdr>
                                    <w:top w:val="none" w:sz="0" w:space="0" w:color="auto"/>
                                    <w:left w:val="none" w:sz="0" w:space="0" w:color="auto"/>
                                    <w:bottom w:val="none" w:sz="0" w:space="0" w:color="auto"/>
                                    <w:right w:val="none" w:sz="0" w:space="0" w:color="auto"/>
                                  </w:divBdr>
                                </w:div>
                              </w:divsChild>
                            </w:div>
                            <w:div w:id="975066549">
                              <w:marLeft w:val="0"/>
                              <w:marRight w:val="0"/>
                              <w:marTop w:val="0"/>
                              <w:marBottom w:val="0"/>
                              <w:divBdr>
                                <w:top w:val="none" w:sz="0" w:space="0" w:color="auto"/>
                                <w:left w:val="none" w:sz="0" w:space="0" w:color="auto"/>
                                <w:bottom w:val="none" w:sz="0" w:space="0" w:color="auto"/>
                                <w:right w:val="none" w:sz="0" w:space="0" w:color="auto"/>
                              </w:divBdr>
                              <w:divsChild>
                                <w:div w:id="1244220726">
                                  <w:marLeft w:val="0"/>
                                  <w:marRight w:val="0"/>
                                  <w:marTop w:val="0"/>
                                  <w:marBottom w:val="0"/>
                                  <w:divBdr>
                                    <w:top w:val="none" w:sz="0" w:space="0" w:color="auto"/>
                                    <w:left w:val="none" w:sz="0" w:space="0" w:color="auto"/>
                                    <w:bottom w:val="none" w:sz="0" w:space="0" w:color="auto"/>
                                    <w:right w:val="none" w:sz="0" w:space="0" w:color="auto"/>
                                  </w:divBdr>
                                </w:div>
                              </w:divsChild>
                            </w:div>
                            <w:div w:id="1002272119">
                              <w:marLeft w:val="0"/>
                              <w:marRight w:val="0"/>
                              <w:marTop w:val="0"/>
                              <w:marBottom w:val="0"/>
                              <w:divBdr>
                                <w:top w:val="none" w:sz="0" w:space="0" w:color="auto"/>
                                <w:left w:val="none" w:sz="0" w:space="0" w:color="auto"/>
                                <w:bottom w:val="none" w:sz="0" w:space="0" w:color="auto"/>
                                <w:right w:val="none" w:sz="0" w:space="0" w:color="auto"/>
                              </w:divBdr>
                              <w:divsChild>
                                <w:div w:id="1958222444">
                                  <w:marLeft w:val="0"/>
                                  <w:marRight w:val="0"/>
                                  <w:marTop w:val="0"/>
                                  <w:marBottom w:val="0"/>
                                  <w:divBdr>
                                    <w:top w:val="none" w:sz="0" w:space="0" w:color="auto"/>
                                    <w:left w:val="none" w:sz="0" w:space="0" w:color="auto"/>
                                    <w:bottom w:val="none" w:sz="0" w:space="0" w:color="auto"/>
                                    <w:right w:val="none" w:sz="0" w:space="0" w:color="auto"/>
                                  </w:divBdr>
                                </w:div>
                              </w:divsChild>
                            </w:div>
                            <w:div w:id="1038122586">
                              <w:marLeft w:val="0"/>
                              <w:marRight w:val="0"/>
                              <w:marTop w:val="0"/>
                              <w:marBottom w:val="0"/>
                              <w:divBdr>
                                <w:top w:val="none" w:sz="0" w:space="0" w:color="auto"/>
                                <w:left w:val="none" w:sz="0" w:space="0" w:color="auto"/>
                                <w:bottom w:val="none" w:sz="0" w:space="0" w:color="auto"/>
                                <w:right w:val="none" w:sz="0" w:space="0" w:color="auto"/>
                              </w:divBdr>
                              <w:divsChild>
                                <w:div w:id="236325426">
                                  <w:marLeft w:val="0"/>
                                  <w:marRight w:val="0"/>
                                  <w:marTop w:val="0"/>
                                  <w:marBottom w:val="0"/>
                                  <w:divBdr>
                                    <w:top w:val="none" w:sz="0" w:space="0" w:color="auto"/>
                                    <w:left w:val="none" w:sz="0" w:space="0" w:color="auto"/>
                                    <w:bottom w:val="none" w:sz="0" w:space="0" w:color="auto"/>
                                    <w:right w:val="none" w:sz="0" w:space="0" w:color="auto"/>
                                  </w:divBdr>
                                </w:div>
                              </w:divsChild>
                            </w:div>
                            <w:div w:id="1099712555">
                              <w:marLeft w:val="0"/>
                              <w:marRight w:val="0"/>
                              <w:marTop w:val="0"/>
                              <w:marBottom w:val="0"/>
                              <w:divBdr>
                                <w:top w:val="none" w:sz="0" w:space="0" w:color="auto"/>
                                <w:left w:val="none" w:sz="0" w:space="0" w:color="auto"/>
                                <w:bottom w:val="none" w:sz="0" w:space="0" w:color="auto"/>
                                <w:right w:val="none" w:sz="0" w:space="0" w:color="auto"/>
                              </w:divBdr>
                              <w:divsChild>
                                <w:div w:id="1936284193">
                                  <w:marLeft w:val="0"/>
                                  <w:marRight w:val="0"/>
                                  <w:marTop w:val="0"/>
                                  <w:marBottom w:val="0"/>
                                  <w:divBdr>
                                    <w:top w:val="none" w:sz="0" w:space="0" w:color="auto"/>
                                    <w:left w:val="none" w:sz="0" w:space="0" w:color="auto"/>
                                    <w:bottom w:val="none" w:sz="0" w:space="0" w:color="auto"/>
                                    <w:right w:val="none" w:sz="0" w:space="0" w:color="auto"/>
                                  </w:divBdr>
                                </w:div>
                              </w:divsChild>
                            </w:div>
                            <w:div w:id="1173842360">
                              <w:marLeft w:val="0"/>
                              <w:marRight w:val="0"/>
                              <w:marTop w:val="0"/>
                              <w:marBottom w:val="0"/>
                              <w:divBdr>
                                <w:top w:val="none" w:sz="0" w:space="0" w:color="auto"/>
                                <w:left w:val="none" w:sz="0" w:space="0" w:color="auto"/>
                                <w:bottom w:val="none" w:sz="0" w:space="0" w:color="auto"/>
                                <w:right w:val="none" w:sz="0" w:space="0" w:color="auto"/>
                              </w:divBdr>
                              <w:divsChild>
                                <w:div w:id="1291472186">
                                  <w:marLeft w:val="0"/>
                                  <w:marRight w:val="0"/>
                                  <w:marTop w:val="0"/>
                                  <w:marBottom w:val="0"/>
                                  <w:divBdr>
                                    <w:top w:val="none" w:sz="0" w:space="0" w:color="auto"/>
                                    <w:left w:val="none" w:sz="0" w:space="0" w:color="auto"/>
                                    <w:bottom w:val="none" w:sz="0" w:space="0" w:color="auto"/>
                                    <w:right w:val="none" w:sz="0" w:space="0" w:color="auto"/>
                                  </w:divBdr>
                                </w:div>
                              </w:divsChild>
                            </w:div>
                            <w:div w:id="1178546163">
                              <w:marLeft w:val="0"/>
                              <w:marRight w:val="0"/>
                              <w:marTop w:val="0"/>
                              <w:marBottom w:val="0"/>
                              <w:divBdr>
                                <w:top w:val="none" w:sz="0" w:space="0" w:color="auto"/>
                                <w:left w:val="none" w:sz="0" w:space="0" w:color="auto"/>
                                <w:bottom w:val="none" w:sz="0" w:space="0" w:color="auto"/>
                                <w:right w:val="none" w:sz="0" w:space="0" w:color="auto"/>
                              </w:divBdr>
                              <w:divsChild>
                                <w:div w:id="564605020">
                                  <w:marLeft w:val="0"/>
                                  <w:marRight w:val="0"/>
                                  <w:marTop w:val="0"/>
                                  <w:marBottom w:val="0"/>
                                  <w:divBdr>
                                    <w:top w:val="none" w:sz="0" w:space="0" w:color="auto"/>
                                    <w:left w:val="none" w:sz="0" w:space="0" w:color="auto"/>
                                    <w:bottom w:val="none" w:sz="0" w:space="0" w:color="auto"/>
                                    <w:right w:val="none" w:sz="0" w:space="0" w:color="auto"/>
                                  </w:divBdr>
                                </w:div>
                              </w:divsChild>
                            </w:div>
                            <w:div w:id="1183130653">
                              <w:marLeft w:val="0"/>
                              <w:marRight w:val="0"/>
                              <w:marTop w:val="0"/>
                              <w:marBottom w:val="0"/>
                              <w:divBdr>
                                <w:top w:val="none" w:sz="0" w:space="0" w:color="auto"/>
                                <w:left w:val="none" w:sz="0" w:space="0" w:color="auto"/>
                                <w:bottom w:val="none" w:sz="0" w:space="0" w:color="auto"/>
                                <w:right w:val="none" w:sz="0" w:space="0" w:color="auto"/>
                              </w:divBdr>
                              <w:divsChild>
                                <w:div w:id="536356528">
                                  <w:marLeft w:val="0"/>
                                  <w:marRight w:val="0"/>
                                  <w:marTop w:val="0"/>
                                  <w:marBottom w:val="0"/>
                                  <w:divBdr>
                                    <w:top w:val="none" w:sz="0" w:space="0" w:color="auto"/>
                                    <w:left w:val="none" w:sz="0" w:space="0" w:color="auto"/>
                                    <w:bottom w:val="none" w:sz="0" w:space="0" w:color="auto"/>
                                    <w:right w:val="none" w:sz="0" w:space="0" w:color="auto"/>
                                  </w:divBdr>
                                </w:div>
                              </w:divsChild>
                            </w:div>
                            <w:div w:id="1237713881">
                              <w:marLeft w:val="0"/>
                              <w:marRight w:val="0"/>
                              <w:marTop w:val="0"/>
                              <w:marBottom w:val="0"/>
                              <w:divBdr>
                                <w:top w:val="none" w:sz="0" w:space="0" w:color="auto"/>
                                <w:left w:val="none" w:sz="0" w:space="0" w:color="auto"/>
                                <w:bottom w:val="none" w:sz="0" w:space="0" w:color="auto"/>
                                <w:right w:val="none" w:sz="0" w:space="0" w:color="auto"/>
                              </w:divBdr>
                              <w:divsChild>
                                <w:div w:id="1505436192">
                                  <w:marLeft w:val="0"/>
                                  <w:marRight w:val="0"/>
                                  <w:marTop w:val="0"/>
                                  <w:marBottom w:val="0"/>
                                  <w:divBdr>
                                    <w:top w:val="none" w:sz="0" w:space="0" w:color="auto"/>
                                    <w:left w:val="none" w:sz="0" w:space="0" w:color="auto"/>
                                    <w:bottom w:val="none" w:sz="0" w:space="0" w:color="auto"/>
                                    <w:right w:val="none" w:sz="0" w:space="0" w:color="auto"/>
                                  </w:divBdr>
                                </w:div>
                              </w:divsChild>
                            </w:div>
                            <w:div w:id="1253202471">
                              <w:marLeft w:val="0"/>
                              <w:marRight w:val="0"/>
                              <w:marTop w:val="0"/>
                              <w:marBottom w:val="0"/>
                              <w:divBdr>
                                <w:top w:val="none" w:sz="0" w:space="0" w:color="auto"/>
                                <w:left w:val="none" w:sz="0" w:space="0" w:color="auto"/>
                                <w:bottom w:val="none" w:sz="0" w:space="0" w:color="auto"/>
                                <w:right w:val="none" w:sz="0" w:space="0" w:color="auto"/>
                              </w:divBdr>
                              <w:divsChild>
                                <w:div w:id="1360819343">
                                  <w:marLeft w:val="0"/>
                                  <w:marRight w:val="0"/>
                                  <w:marTop w:val="0"/>
                                  <w:marBottom w:val="0"/>
                                  <w:divBdr>
                                    <w:top w:val="none" w:sz="0" w:space="0" w:color="auto"/>
                                    <w:left w:val="none" w:sz="0" w:space="0" w:color="auto"/>
                                    <w:bottom w:val="none" w:sz="0" w:space="0" w:color="auto"/>
                                    <w:right w:val="none" w:sz="0" w:space="0" w:color="auto"/>
                                  </w:divBdr>
                                </w:div>
                              </w:divsChild>
                            </w:div>
                            <w:div w:id="1280064309">
                              <w:marLeft w:val="0"/>
                              <w:marRight w:val="0"/>
                              <w:marTop w:val="0"/>
                              <w:marBottom w:val="0"/>
                              <w:divBdr>
                                <w:top w:val="none" w:sz="0" w:space="0" w:color="auto"/>
                                <w:left w:val="none" w:sz="0" w:space="0" w:color="auto"/>
                                <w:bottom w:val="none" w:sz="0" w:space="0" w:color="auto"/>
                                <w:right w:val="none" w:sz="0" w:space="0" w:color="auto"/>
                              </w:divBdr>
                              <w:divsChild>
                                <w:div w:id="1003819898">
                                  <w:marLeft w:val="0"/>
                                  <w:marRight w:val="0"/>
                                  <w:marTop w:val="0"/>
                                  <w:marBottom w:val="0"/>
                                  <w:divBdr>
                                    <w:top w:val="none" w:sz="0" w:space="0" w:color="auto"/>
                                    <w:left w:val="none" w:sz="0" w:space="0" w:color="auto"/>
                                    <w:bottom w:val="none" w:sz="0" w:space="0" w:color="auto"/>
                                    <w:right w:val="none" w:sz="0" w:space="0" w:color="auto"/>
                                  </w:divBdr>
                                </w:div>
                              </w:divsChild>
                            </w:div>
                            <w:div w:id="1287783751">
                              <w:marLeft w:val="0"/>
                              <w:marRight w:val="0"/>
                              <w:marTop w:val="0"/>
                              <w:marBottom w:val="0"/>
                              <w:divBdr>
                                <w:top w:val="none" w:sz="0" w:space="0" w:color="auto"/>
                                <w:left w:val="none" w:sz="0" w:space="0" w:color="auto"/>
                                <w:bottom w:val="none" w:sz="0" w:space="0" w:color="auto"/>
                                <w:right w:val="none" w:sz="0" w:space="0" w:color="auto"/>
                              </w:divBdr>
                              <w:divsChild>
                                <w:div w:id="1594167766">
                                  <w:marLeft w:val="0"/>
                                  <w:marRight w:val="0"/>
                                  <w:marTop w:val="0"/>
                                  <w:marBottom w:val="0"/>
                                  <w:divBdr>
                                    <w:top w:val="none" w:sz="0" w:space="0" w:color="auto"/>
                                    <w:left w:val="none" w:sz="0" w:space="0" w:color="auto"/>
                                    <w:bottom w:val="none" w:sz="0" w:space="0" w:color="auto"/>
                                    <w:right w:val="none" w:sz="0" w:space="0" w:color="auto"/>
                                  </w:divBdr>
                                </w:div>
                              </w:divsChild>
                            </w:div>
                            <w:div w:id="1298681540">
                              <w:marLeft w:val="0"/>
                              <w:marRight w:val="0"/>
                              <w:marTop w:val="0"/>
                              <w:marBottom w:val="0"/>
                              <w:divBdr>
                                <w:top w:val="none" w:sz="0" w:space="0" w:color="auto"/>
                                <w:left w:val="none" w:sz="0" w:space="0" w:color="auto"/>
                                <w:bottom w:val="none" w:sz="0" w:space="0" w:color="auto"/>
                                <w:right w:val="none" w:sz="0" w:space="0" w:color="auto"/>
                              </w:divBdr>
                              <w:divsChild>
                                <w:div w:id="161824798">
                                  <w:marLeft w:val="0"/>
                                  <w:marRight w:val="0"/>
                                  <w:marTop w:val="0"/>
                                  <w:marBottom w:val="0"/>
                                  <w:divBdr>
                                    <w:top w:val="none" w:sz="0" w:space="0" w:color="auto"/>
                                    <w:left w:val="none" w:sz="0" w:space="0" w:color="auto"/>
                                    <w:bottom w:val="none" w:sz="0" w:space="0" w:color="auto"/>
                                    <w:right w:val="none" w:sz="0" w:space="0" w:color="auto"/>
                                  </w:divBdr>
                                </w:div>
                              </w:divsChild>
                            </w:div>
                            <w:div w:id="1352687689">
                              <w:marLeft w:val="0"/>
                              <w:marRight w:val="0"/>
                              <w:marTop w:val="0"/>
                              <w:marBottom w:val="0"/>
                              <w:divBdr>
                                <w:top w:val="none" w:sz="0" w:space="0" w:color="auto"/>
                                <w:left w:val="none" w:sz="0" w:space="0" w:color="auto"/>
                                <w:bottom w:val="none" w:sz="0" w:space="0" w:color="auto"/>
                                <w:right w:val="none" w:sz="0" w:space="0" w:color="auto"/>
                              </w:divBdr>
                              <w:divsChild>
                                <w:div w:id="268588941">
                                  <w:marLeft w:val="0"/>
                                  <w:marRight w:val="0"/>
                                  <w:marTop w:val="0"/>
                                  <w:marBottom w:val="0"/>
                                  <w:divBdr>
                                    <w:top w:val="none" w:sz="0" w:space="0" w:color="auto"/>
                                    <w:left w:val="none" w:sz="0" w:space="0" w:color="auto"/>
                                    <w:bottom w:val="none" w:sz="0" w:space="0" w:color="auto"/>
                                    <w:right w:val="none" w:sz="0" w:space="0" w:color="auto"/>
                                  </w:divBdr>
                                </w:div>
                              </w:divsChild>
                            </w:div>
                            <w:div w:id="1425103512">
                              <w:marLeft w:val="0"/>
                              <w:marRight w:val="0"/>
                              <w:marTop w:val="0"/>
                              <w:marBottom w:val="0"/>
                              <w:divBdr>
                                <w:top w:val="none" w:sz="0" w:space="0" w:color="auto"/>
                                <w:left w:val="none" w:sz="0" w:space="0" w:color="auto"/>
                                <w:bottom w:val="none" w:sz="0" w:space="0" w:color="auto"/>
                                <w:right w:val="none" w:sz="0" w:space="0" w:color="auto"/>
                              </w:divBdr>
                              <w:divsChild>
                                <w:div w:id="1325474033">
                                  <w:marLeft w:val="0"/>
                                  <w:marRight w:val="0"/>
                                  <w:marTop w:val="0"/>
                                  <w:marBottom w:val="0"/>
                                  <w:divBdr>
                                    <w:top w:val="none" w:sz="0" w:space="0" w:color="auto"/>
                                    <w:left w:val="none" w:sz="0" w:space="0" w:color="auto"/>
                                    <w:bottom w:val="none" w:sz="0" w:space="0" w:color="auto"/>
                                    <w:right w:val="none" w:sz="0" w:space="0" w:color="auto"/>
                                  </w:divBdr>
                                </w:div>
                              </w:divsChild>
                            </w:div>
                            <w:div w:id="1490435963">
                              <w:marLeft w:val="0"/>
                              <w:marRight w:val="0"/>
                              <w:marTop w:val="0"/>
                              <w:marBottom w:val="0"/>
                              <w:divBdr>
                                <w:top w:val="none" w:sz="0" w:space="0" w:color="auto"/>
                                <w:left w:val="none" w:sz="0" w:space="0" w:color="auto"/>
                                <w:bottom w:val="none" w:sz="0" w:space="0" w:color="auto"/>
                                <w:right w:val="none" w:sz="0" w:space="0" w:color="auto"/>
                              </w:divBdr>
                              <w:divsChild>
                                <w:div w:id="1568760808">
                                  <w:marLeft w:val="0"/>
                                  <w:marRight w:val="0"/>
                                  <w:marTop w:val="0"/>
                                  <w:marBottom w:val="0"/>
                                  <w:divBdr>
                                    <w:top w:val="none" w:sz="0" w:space="0" w:color="auto"/>
                                    <w:left w:val="none" w:sz="0" w:space="0" w:color="auto"/>
                                    <w:bottom w:val="none" w:sz="0" w:space="0" w:color="auto"/>
                                    <w:right w:val="none" w:sz="0" w:space="0" w:color="auto"/>
                                  </w:divBdr>
                                </w:div>
                              </w:divsChild>
                            </w:div>
                            <w:div w:id="1505780526">
                              <w:marLeft w:val="0"/>
                              <w:marRight w:val="0"/>
                              <w:marTop w:val="0"/>
                              <w:marBottom w:val="0"/>
                              <w:divBdr>
                                <w:top w:val="none" w:sz="0" w:space="0" w:color="auto"/>
                                <w:left w:val="none" w:sz="0" w:space="0" w:color="auto"/>
                                <w:bottom w:val="none" w:sz="0" w:space="0" w:color="auto"/>
                                <w:right w:val="none" w:sz="0" w:space="0" w:color="auto"/>
                              </w:divBdr>
                              <w:divsChild>
                                <w:div w:id="359278117">
                                  <w:marLeft w:val="0"/>
                                  <w:marRight w:val="0"/>
                                  <w:marTop w:val="0"/>
                                  <w:marBottom w:val="0"/>
                                  <w:divBdr>
                                    <w:top w:val="none" w:sz="0" w:space="0" w:color="auto"/>
                                    <w:left w:val="none" w:sz="0" w:space="0" w:color="auto"/>
                                    <w:bottom w:val="none" w:sz="0" w:space="0" w:color="auto"/>
                                    <w:right w:val="none" w:sz="0" w:space="0" w:color="auto"/>
                                  </w:divBdr>
                                </w:div>
                              </w:divsChild>
                            </w:div>
                            <w:div w:id="1509979635">
                              <w:marLeft w:val="0"/>
                              <w:marRight w:val="0"/>
                              <w:marTop w:val="0"/>
                              <w:marBottom w:val="0"/>
                              <w:divBdr>
                                <w:top w:val="none" w:sz="0" w:space="0" w:color="auto"/>
                                <w:left w:val="none" w:sz="0" w:space="0" w:color="auto"/>
                                <w:bottom w:val="none" w:sz="0" w:space="0" w:color="auto"/>
                                <w:right w:val="none" w:sz="0" w:space="0" w:color="auto"/>
                              </w:divBdr>
                              <w:divsChild>
                                <w:div w:id="968052544">
                                  <w:marLeft w:val="0"/>
                                  <w:marRight w:val="0"/>
                                  <w:marTop w:val="0"/>
                                  <w:marBottom w:val="0"/>
                                  <w:divBdr>
                                    <w:top w:val="none" w:sz="0" w:space="0" w:color="auto"/>
                                    <w:left w:val="none" w:sz="0" w:space="0" w:color="auto"/>
                                    <w:bottom w:val="none" w:sz="0" w:space="0" w:color="auto"/>
                                    <w:right w:val="none" w:sz="0" w:space="0" w:color="auto"/>
                                  </w:divBdr>
                                </w:div>
                              </w:divsChild>
                            </w:div>
                            <w:div w:id="1579365733">
                              <w:marLeft w:val="0"/>
                              <w:marRight w:val="0"/>
                              <w:marTop w:val="0"/>
                              <w:marBottom w:val="0"/>
                              <w:divBdr>
                                <w:top w:val="none" w:sz="0" w:space="0" w:color="auto"/>
                                <w:left w:val="none" w:sz="0" w:space="0" w:color="auto"/>
                                <w:bottom w:val="none" w:sz="0" w:space="0" w:color="auto"/>
                                <w:right w:val="none" w:sz="0" w:space="0" w:color="auto"/>
                              </w:divBdr>
                              <w:divsChild>
                                <w:div w:id="514534849">
                                  <w:marLeft w:val="0"/>
                                  <w:marRight w:val="0"/>
                                  <w:marTop w:val="0"/>
                                  <w:marBottom w:val="0"/>
                                  <w:divBdr>
                                    <w:top w:val="none" w:sz="0" w:space="0" w:color="auto"/>
                                    <w:left w:val="none" w:sz="0" w:space="0" w:color="auto"/>
                                    <w:bottom w:val="none" w:sz="0" w:space="0" w:color="auto"/>
                                    <w:right w:val="none" w:sz="0" w:space="0" w:color="auto"/>
                                  </w:divBdr>
                                </w:div>
                              </w:divsChild>
                            </w:div>
                            <w:div w:id="1591618906">
                              <w:marLeft w:val="0"/>
                              <w:marRight w:val="0"/>
                              <w:marTop w:val="0"/>
                              <w:marBottom w:val="0"/>
                              <w:divBdr>
                                <w:top w:val="none" w:sz="0" w:space="0" w:color="auto"/>
                                <w:left w:val="none" w:sz="0" w:space="0" w:color="auto"/>
                                <w:bottom w:val="none" w:sz="0" w:space="0" w:color="auto"/>
                                <w:right w:val="none" w:sz="0" w:space="0" w:color="auto"/>
                              </w:divBdr>
                              <w:divsChild>
                                <w:div w:id="426774982">
                                  <w:marLeft w:val="0"/>
                                  <w:marRight w:val="0"/>
                                  <w:marTop w:val="0"/>
                                  <w:marBottom w:val="0"/>
                                  <w:divBdr>
                                    <w:top w:val="none" w:sz="0" w:space="0" w:color="auto"/>
                                    <w:left w:val="none" w:sz="0" w:space="0" w:color="auto"/>
                                    <w:bottom w:val="none" w:sz="0" w:space="0" w:color="auto"/>
                                    <w:right w:val="none" w:sz="0" w:space="0" w:color="auto"/>
                                  </w:divBdr>
                                </w:div>
                              </w:divsChild>
                            </w:div>
                            <w:div w:id="1595043213">
                              <w:marLeft w:val="0"/>
                              <w:marRight w:val="0"/>
                              <w:marTop w:val="0"/>
                              <w:marBottom w:val="0"/>
                              <w:divBdr>
                                <w:top w:val="none" w:sz="0" w:space="0" w:color="auto"/>
                                <w:left w:val="none" w:sz="0" w:space="0" w:color="auto"/>
                                <w:bottom w:val="none" w:sz="0" w:space="0" w:color="auto"/>
                                <w:right w:val="none" w:sz="0" w:space="0" w:color="auto"/>
                              </w:divBdr>
                              <w:divsChild>
                                <w:div w:id="1669819599">
                                  <w:marLeft w:val="0"/>
                                  <w:marRight w:val="0"/>
                                  <w:marTop w:val="0"/>
                                  <w:marBottom w:val="0"/>
                                  <w:divBdr>
                                    <w:top w:val="none" w:sz="0" w:space="0" w:color="auto"/>
                                    <w:left w:val="none" w:sz="0" w:space="0" w:color="auto"/>
                                    <w:bottom w:val="none" w:sz="0" w:space="0" w:color="auto"/>
                                    <w:right w:val="none" w:sz="0" w:space="0" w:color="auto"/>
                                  </w:divBdr>
                                </w:div>
                              </w:divsChild>
                            </w:div>
                            <w:div w:id="1615672896">
                              <w:marLeft w:val="0"/>
                              <w:marRight w:val="0"/>
                              <w:marTop w:val="0"/>
                              <w:marBottom w:val="0"/>
                              <w:divBdr>
                                <w:top w:val="none" w:sz="0" w:space="0" w:color="auto"/>
                                <w:left w:val="none" w:sz="0" w:space="0" w:color="auto"/>
                                <w:bottom w:val="none" w:sz="0" w:space="0" w:color="auto"/>
                                <w:right w:val="none" w:sz="0" w:space="0" w:color="auto"/>
                              </w:divBdr>
                              <w:divsChild>
                                <w:div w:id="117190535">
                                  <w:marLeft w:val="0"/>
                                  <w:marRight w:val="0"/>
                                  <w:marTop w:val="0"/>
                                  <w:marBottom w:val="0"/>
                                  <w:divBdr>
                                    <w:top w:val="none" w:sz="0" w:space="0" w:color="auto"/>
                                    <w:left w:val="none" w:sz="0" w:space="0" w:color="auto"/>
                                    <w:bottom w:val="none" w:sz="0" w:space="0" w:color="auto"/>
                                    <w:right w:val="none" w:sz="0" w:space="0" w:color="auto"/>
                                  </w:divBdr>
                                </w:div>
                              </w:divsChild>
                            </w:div>
                            <w:div w:id="1739749165">
                              <w:marLeft w:val="0"/>
                              <w:marRight w:val="0"/>
                              <w:marTop w:val="0"/>
                              <w:marBottom w:val="0"/>
                              <w:divBdr>
                                <w:top w:val="none" w:sz="0" w:space="0" w:color="auto"/>
                                <w:left w:val="none" w:sz="0" w:space="0" w:color="auto"/>
                                <w:bottom w:val="none" w:sz="0" w:space="0" w:color="auto"/>
                                <w:right w:val="none" w:sz="0" w:space="0" w:color="auto"/>
                              </w:divBdr>
                              <w:divsChild>
                                <w:div w:id="1370493442">
                                  <w:marLeft w:val="0"/>
                                  <w:marRight w:val="0"/>
                                  <w:marTop w:val="0"/>
                                  <w:marBottom w:val="0"/>
                                  <w:divBdr>
                                    <w:top w:val="none" w:sz="0" w:space="0" w:color="auto"/>
                                    <w:left w:val="none" w:sz="0" w:space="0" w:color="auto"/>
                                    <w:bottom w:val="none" w:sz="0" w:space="0" w:color="auto"/>
                                    <w:right w:val="none" w:sz="0" w:space="0" w:color="auto"/>
                                  </w:divBdr>
                                </w:div>
                              </w:divsChild>
                            </w:div>
                            <w:div w:id="1754398967">
                              <w:marLeft w:val="0"/>
                              <w:marRight w:val="0"/>
                              <w:marTop w:val="0"/>
                              <w:marBottom w:val="0"/>
                              <w:divBdr>
                                <w:top w:val="none" w:sz="0" w:space="0" w:color="auto"/>
                                <w:left w:val="none" w:sz="0" w:space="0" w:color="auto"/>
                                <w:bottom w:val="none" w:sz="0" w:space="0" w:color="auto"/>
                                <w:right w:val="none" w:sz="0" w:space="0" w:color="auto"/>
                              </w:divBdr>
                              <w:divsChild>
                                <w:div w:id="1178345207">
                                  <w:marLeft w:val="0"/>
                                  <w:marRight w:val="0"/>
                                  <w:marTop w:val="0"/>
                                  <w:marBottom w:val="0"/>
                                  <w:divBdr>
                                    <w:top w:val="none" w:sz="0" w:space="0" w:color="auto"/>
                                    <w:left w:val="none" w:sz="0" w:space="0" w:color="auto"/>
                                    <w:bottom w:val="none" w:sz="0" w:space="0" w:color="auto"/>
                                    <w:right w:val="none" w:sz="0" w:space="0" w:color="auto"/>
                                  </w:divBdr>
                                </w:div>
                                <w:div w:id="1981574780">
                                  <w:marLeft w:val="0"/>
                                  <w:marRight w:val="0"/>
                                  <w:marTop w:val="0"/>
                                  <w:marBottom w:val="0"/>
                                  <w:divBdr>
                                    <w:top w:val="none" w:sz="0" w:space="0" w:color="auto"/>
                                    <w:left w:val="none" w:sz="0" w:space="0" w:color="auto"/>
                                    <w:bottom w:val="none" w:sz="0" w:space="0" w:color="auto"/>
                                    <w:right w:val="none" w:sz="0" w:space="0" w:color="auto"/>
                                  </w:divBdr>
                                </w:div>
                              </w:divsChild>
                            </w:div>
                            <w:div w:id="1793160699">
                              <w:marLeft w:val="0"/>
                              <w:marRight w:val="0"/>
                              <w:marTop w:val="0"/>
                              <w:marBottom w:val="0"/>
                              <w:divBdr>
                                <w:top w:val="none" w:sz="0" w:space="0" w:color="auto"/>
                                <w:left w:val="none" w:sz="0" w:space="0" w:color="auto"/>
                                <w:bottom w:val="none" w:sz="0" w:space="0" w:color="auto"/>
                                <w:right w:val="none" w:sz="0" w:space="0" w:color="auto"/>
                              </w:divBdr>
                              <w:divsChild>
                                <w:div w:id="735786924">
                                  <w:marLeft w:val="0"/>
                                  <w:marRight w:val="0"/>
                                  <w:marTop w:val="0"/>
                                  <w:marBottom w:val="0"/>
                                  <w:divBdr>
                                    <w:top w:val="none" w:sz="0" w:space="0" w:color="auto"/>
                                    <w:left w:val="none" w:sz="0" w:space="0" w:color="auto"/>
                                    <w:bottom w:val="none" w:sz="0" w:space="0" w:color="auto"/>
                                    <w:right w:val="none" w:sz="0" w:space="0" w:color="auto"/>
                                  </w:divBdr>
                                </w:div>
                              </w:divsChild>
                            </w:div>
                            <w:div w:id="1808933359">
                              <w:marLeft w:val="0"/>
                              <w:marRight w:val="0"/>
                              <w:marTop w:val="0"/>
                              <w:marBottom w:val="0"/>
                              <w:divBdr>
                                <w:top w:val="none" w:sz="0" w:space="0" w:color="auto"/>
                                <w:left w:val="none" w:sz="0" w:space="0" w:color="auto"/>
                                <w:bottom w:val="none" w:sz="0" w:space="0" w:color="auto"/>
                                <w:right w:val="none" w:sz="0" w:space="0" w:color="auto"/>
                              </w:divBdr>
                              <w:divsChild>
                                <w:div w:id="774131313">
                                  <w:marLeft w:val="0"/>
                                  <w:marRight w:val="0"/>
                                  <w:marTop w:val="0"/>
                                  <w:marBottom w:val="0"/>
                                  <w:divBdr>
                                    <w:top w:val="none" w:sz="0" w:space="0" w:color="auto"/>
                                    <w:left w:val="none" w:sz="0" w:space="0" w:color="auto"/>
                                    <w:bottom w:val="none" w:sz="0" w:space="0" w:color="auto"/>
                                    <w:right w:val="none" w:sz="0" w:space="0" w:color="auto"/>
                                  </w:divBdr>
                                </w:div>
                              </w:divsChild>
                            </w:div>
                            <w:div w:id="1845624847">
                              <w:marLeft w:val="0"/>
                              <w:marRight w:val="0"/>
                              <w:marTop w:val="0"/>
                              <w:marBottom w:val="0"/>
                              <w:divBdr>
                                <w:top w:val="none" w:sz="0" w:space="0" w:color="auto"/>
                                <w:left w:val="none" w:sz="0" w:space="0" w:color="auto"/>
                                <w:bottom w:val="none" w:sz="0" w:space="0" w:color="auto"/>
                                <w:right w:val="none" w:sz="0" w:space="0" w:color="auto"/>
                              </w:divBdr>
                              <w:divsChild>
                                <w:div w:id="1386950689">
                                  <w:marLeft w:val="0"/>
                                  <w:marRight w:val="0"/>
                                  <w:marTop w:val="0"/>
                                  <w:marBottom w:val="0"/>
                                  <w:divBdr>
                                    <w:top w:val="none" w:sz="0" w:space="0" w:color="auto"/>
                                    <w:left w:val="none" w:sz="0" w:space="0" w:color="auto"/>
                                    <w:bottom w:val="none" w:sz="0" w:space="0" w:color="auto"/>
                                    <w:right w:val="none" w:sz="0" w:space="0" w:color="auto"/>
                                  </w:divBdr>
                                </w:div>
                              </w:divsChild>
                            </w:div>
                            <w:div w:id="1872765420">
                              <w:marLeft w:val="0"/>
                              <w:marRight w:val="0"/>
                              <w:marTop w:val="0"/>
                              <w:marBottom w:val="0"/>
                              <w:divBdr>
                                <w:top w:val="none" w:sz="0" w:space="0" w:color="auto"/>
                                <w:left w:val="none" w:sz="0" w:space="0" w:color="auto"/>
                                <w:bottom w:val="none" w:sz="0" w:space="0" w:color="auto"/>
                                <w:right w:val="none" w:sz="0" w:space="0" w:color="auto"/>
                              </w:divBdr>
                              <w:divsChild>
                                <w:div w:id="1466242503">
                                  <w:marLeft w:val="0"/>
                                  <w:marRight w:val="0"/>
                                  <w:marTop w:val="0"/>
                                  <w:marBottom w:val="0"/>
                                  <w:divBdr>
                                    <w:top w:val="none" w:sz="0" w:space="0" w:color="auto"/>
                                    <w:left w:val="none" w:sz="0" w:space="0" w:color="auto"/>
                                    <w:bottom w:val="none" w:sz="0" w:space="0" w:color="auto"/>
                                    <w:right w:val="none" w:sz="0" w:space="0" w:color="auto"/>
                                  </w:divBdr>
                                </w:div>
                              </w:divsChild>
                            </w:div>
                            <w:div w:id="1890219084">
                              <w:marLeft w:val="0"/>
                              <w:marRight w:val="0"/>
                              <w:marTop w:val="0"/>
                              <w:marBottom w:val="0"/>
                              <w:divBdr>
                                <w:top w:val="none" w:sz="0" w:space="0" w:color="auto"/>
                                <w:left w:val="none" w:sz="0" w:space="0" w:color="auto"/>
                                <w:bottom w:val="none" w:sz="0" w:space="0" w:color="auto"/>
                                <w:right w:val="none" w:sz="0" w:space="0" w:color="auto"/>
                              </w:divBdr>
                              <w:divsChild>
                                <w:div w:id="237639194">
                                  <w:marLeft w:val="0"/>
                                  <w:marRight w:val="0"/>
                                  <w:marTop w:val="0"/>
                                  <w:marBottom w:val="0"/>
                                  <w:divBdr>
                                    <w:top w:val="none" w:sz="0" w:space="0" w:color="auto"/>
                                    <w:left w:val="none" w:sz="0" w:space="0" w:color="auto"/>
                                    <w:bottom w:val="none" w:sz="0" w:space="0" w:color="auto"/>
                                    <w:right w:val="none" w:sz="0" w:space="0" w:color="auto"/>
                                  </w:divBdr>
                                </w:div>
                              </w:divsChild>
                            </w:div>
                            <w:div w:id="1904217963">
                              <w:marLeft w:val="0"/>
                              <w:marRight w:val="0"/>
                              <w:marTop w:val="0"/>
                              <w:marBottom w:val="0"/>
                              <w:divBdr>
                                <w:top w:val="none" w:sz="0" w:space="0" w:color="auto"/>
                                <w:left w:val="none" w:sz="0" w:space="0" w:color="auto"/>
                                <w:bottom w:val="none" w:sz="0" w:space="0" w:color="auto"/>
                                <w:right w:val="none" w:sz="0" w:space="0" w:color="auto"/>
                              </w:divBdr>
                              <w:divsChild>
                                <w:div w:id="745493473">
                                  <w:marLeft w:val="0"/>
                                  <w:marRight w:val="0"/>
                                  <w:marTop w:val="0"/>
                                  <w:marBottom w:val="0"/>
                                  <w:divBdr>
                                    <w:top w:val="none" w:sz="0" w:space="0" w:color="auto"/>
                                    <w:left w:val="none" w:sz="0" w:space="0" w:color="auto"/>
                                    <w:bottom w:val="none" w:sz="0" w:space="0" w:color="auto"/>
                                    <w:right w:val="none" w:sz="0" w:space="0" w:color="auto"/>
                                  </w:divBdr>
                                </w:div>
                              </w:divsChild>
                            </w:div>
                            <w:div w:id="1911965094">
                              <w:marLeft w:val="0"/>
                              <w:marRight w:val="0"/>
                              <w:marTop w:val="0"/>
                              <w:marBottom w:val="0"/>
                              <w:divBdr>
                                <w:top w:val="none" w:sz="0" w:space="0" w:color="auto"/>
                                <w:left w:val="none" w:sz="0" w:space="0" w:color="auto"/>
                                <w:bottom w:val="none" w:sz="0" w:space="0" w:color="auto"/>
                                <w:right w:val="none" w:sz="0" w:space="0" w:color="auto"/>
                              </w:divBdr>
                              <w:divsChild>
                                <w:div w:id="459494172">
                                  <w:marLeft w:val="0"/>
                                  <w:marRight w:val="0"/>
                                  <w:marTop w:val="0"/>
                                  <w:marBottom w:val="0"/>
                                  <w:divBdr>
                                    <w:top w:val="none" w:sz="0" w:space="0" w:color="auto"/>
                                    <w:left w:val="none" w:sz="0" w:space="0" w:color="auto"/>
                                    <w:bottom w:val="none" w:sz="0" w:space="0" w:color="auto"/>
                                    <w:right w:val="none" w:sz="0" w:space="0" w:color="auto"/>
                                  </w:divBdr>
                                </w:div>
                              </w:divsChild>
                            </w:div>
                            <w:div w:id="1956600721">
                              <w:marLeft w:val="0"/>
                              <w:marRight w:val="0"/>
                              <w:marTop w:val="0"/>
                              <w:marBottom w:val="0"/>
                              <w:divBdr>
                                <w:top w:val="none" w:sz="0" w:space="0" w:color="auto"/>
                                <w:left w:val="none" w:sz="0" w:space="0" w:color="auto"/>
                                <w:bottom w:val="none" w:sz="0" w:space="0" w:color="auto"/>
                                <w:right w:val="none" w:sz="0" w:space="0" w:color="auto"/>
                              </w:divBdr>
                              <w:divsChild>
                                <w:div w:id="943003369">
                                  <w:marLeft w:val="0"/>
                                  <w:marRight w:val="0"/>
                                  <w:marTop w:val="0"/>
                                  <w:marBottom w:val="0"/>
                                  <w:divBdr>
                                    <w:top w:val="none" w:sz="0" w:space="0" w:color="auto"/>
                                    <w:left w:val="none" w:sz="0" w:space="0" w:color="auto"/>
                                    <w:bottom w:val="none" w:sz="0" w:space="0" w:color="auto"/>
                                    <w:right w:val="none" w:sz="0" w:space="0" w:color="auto"/>
                                  </w:divBdr>
                                </w:div>
                              </w:divsChild>
                            </w:div>
                            <w:div w:id="1967738669">
                              <w:marLeft w:val="0"/>
                              <w:marRight w:val="0"/>
                              <w:marTop w:val="0"/>
                              <w:marBottom w:val="0"/>
                              <w:divBdr>
                                <w:top w:val="none" w:sz="0" w:space="0" w:color="auto"/>
                                <w:left w:val="none" w:sz="0" w:space="0" w:color="auto"/>
                                <w:bottom w:val="none" w:sz="0" w:space="0" w:color="auto"/>
                                <w:right w:val="none" w:sz="0" w:space="0" w:color="auto"/>
                              </w:divBdr>
                              <w:divsChild>
                                <w:div w:id="1025912114">
                                  <w:marLeft w:val="0"/>
                                  <w:marRight w:val="0"/>
                                  <w:marTop w:val="0"/>
                                  <w:marBottom w:val="0"/>
                                  <w:divBdr>
                                    <w:top w:val="none" w:sz="0" w:space="0" w:color="auto"/>
                                    <w:left w:val="none" w:sz="0" w:space="0" w:color="auto"/>
                                    <w:bottom w:val="none" w:sz="0" w:space="0" w:color="auto"/>
                                    <w:right w:val="none" w:sz="0" w:space="0" w:color="auto"/>
                                  </w:divBdr>
                                </w:div>
                              </w:divsChild>
                            </w:div>
                            <w:div w:id="2008291020">
                              <w:marLeft w:val="0"/>
                              <w:marRight w:val="0"/>
                              <w:marTop w:val="0"/>
                              <w:marBottom w:val="0"/>
                              <w:divBdr>
                                <w:top w:val="none" w:sz="0" w:space="0" w:color="auto"/>
                                <w:left w:val="none" w:sz="0" w:space="0" w:color="auto"/>
                                <w:bottom w:val="none" w:sz="0" w:space="0" w:color="auto"/>
                                <w:right w:val="none" w:sz="0" w:space="0" w:color="auto"/>
                              </w:divBdr>
                              <w:divsChild>
                                <w:div w:id="1661233893">
                                  <w:marLeft w:val="0"/>
                                  <w:marRight w:val="0"/>
                                  <w:marTop w:val="0"/>
                                  <w:marBottom w:val="0"/>
                                  <w:divBdr>
                                    <w:top w:val="none" w:sz="0" w:space="0" w:color="auto"/>
                                    <w:left w:val="none" w:sz="0" w:space="0" w:color="auto"/>
                                    <w:bottom w:val="none" w:sz="0" w:space="0" w:color="auto"/>
                                    <w:right w:val="none" w:sz="0" w:space="0" w:color="auto"/>
                                  </w:divBdr>
                                </w:div>
                              </w:divsChild>
                            </w:div>
                            <w:div w:id="2012487687">
                              <w:marLeft w:val="0"/>
                              <w:marRight w:val="0"/>
                              <w:marTop w:val="0"/>
                              <w:marBottom w:val="0"/>
                              <w:divBdr>
                                <w:top w:val="none" w:sz="0" w:space="0" w:color="auto"/>
                                <w:left w:val="none" w:sz="0" w:space="0" w:color="auto"/>
                                <w:bottom w:val="none" w:sz="0" w:space="0" w:color="auto"/>
                                <w:right w:val="none" w:sz="0" w:space="0" w:color="auto"/>
                              </w:divBdr>
                              <w:divsChild>
                                <w:div w:id="89142973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369716389">
                      <w:marLeft w:val="0"/>
                      <w:marRight w:val="0"/>
                      <w:marTop w:val="0"/>
                      <w:marBottom w:val="0"/>
                      <w:divBdr>
                        <w:top w:val="none" w:sz="0" w:space="0" w:color="auto"/>
                        <w:left w:val="none" w:sz="0" w:space="0" w:color="auto"/>
                        <w:bottom w:val="none" w:sz="0" w:space="0" w:color="auto"/>
                        <w:right w:val="none" w:sz="0" w:space="0" w:color="auto"/>
                      </w:divBdr>
                    </w:div>
                    <w:div w:id="1424296421">
                      <w:marLeft w:val="0"/>
                      <w:marRight w:val="0"/>
                      <w:marTop w:val="0"/>
                      <w:marBottom w:val="0"/>
                      <w:divBdr>
                        <w:top w:val="none" w:sz="0" w:space="0" w:color="auto"/>
                        <w:left w:val="none" w:sz="0" w:space="0" w:color="auto"/>
                        <w:bottom w:val="none" w:sz="0" w:space="0" w:color="auto"/>
                        <w:right w:val="none" w:sz="0" w:space="0" w:color="auto"/>
                      </w:divBdr>
                    </w:div>
                    <w:div w:id="1533567569">
                      <w:marLeft w:val="0"/>
                      <w:marRight w:val="0"/>
                      <w:marTop w:val="0"/>
                      <w:marBottom w:val="0"/>
                      <w:divBdr>
                        <w:top w:val="none" w:sz="0" w:space="0" w:color="auto"/>
                        <w:left w:val="none" w:sz="0" w:space="0" w:color="auto"/>
                        <w:bottom w:val="none" w:sz="0" w:space="0" w:color="auto"/>
                        <w:right w:val="none" w:sz="0" w:space="0" w:color="auto"/>
                      </w:divBdr>
                    </w:div>
                    <w:div w:id="1549030721">
                      <w:marLeft w:val="0"/>
                      <w:marRight w:val="0"/>
                      <w:marTop w:val="0"/>
                      <w:marBottom w:val="0"/>
                      <w:divBdr>
                        <w:top w:val="none" w:sz="0" w:space="0" w:color="auto"/>
                        <w:left w:val="none" w:sz="0" w:space="0" w:color="auto"/>
                        <w:bottom w:val="none" w:sz="0" w:space="0" w:color="auto"/>
                        <w:right w:val="none" w:sz="0" w:space="0" w:color="auto"/>
                      </w:divBdr>
                    </w:div>
                    <w:div w:id="1579052827">
                      <w:marLeft w:val="0"/>
                      <w:marRight w:val="0"/>
                      <w:marTop w:val="0"/>
                      <w:marBottom w:val="0"/>
                      <w:divBdr>
                        <w:top w:val="none" w:sz="0" w:space="0" w:color="auto"/>
                        <w:left w:val="none" w:sz="0" w:space="0" w:color="auto"/>
                        <w:bottom w:val="none" w:sz="0" w:space="0" w:color="auto"/>
                        <w:right w:val="none" w:sz="0" w:space="0" w:color="auto"/>
                      </w:divBdr>
                    </w:div>
                    <w:div w:id="1609772615">
                      <w:marLeft w:val="0"/>
                      <w:marRight w:val="0"/>
                      <w:marTop w:val="0"/>
                      <w:marBottom w:val="0"/>
                      <w:divBdr>
                        <w:top w:val="none" w:sz="0" w:space="0" w:color="auto"/>
                        <w:left w:val="none" w:sz="0" w:space="0" w:color="auto"/>
                        <w:bottom w:val="none" w:sz="0" w:space="0" w:color="auto"/>
                        <w:right w:val="none" w:sz="0" w:space="0" w:color="auto"/>
                      </w:divBdr>
                    </w:div>
                    <w:div w:id="1696686007">
                      <w:marLeft w:val="0"/>
                      <w:marRight w:val="0"/>
                      <w:marTop w:val="0"/>
                      <w:marBottom w:val="0"/>
                      <w:divBdr>
                        <w:top w:val="none" w:sz="0" w:space="0" w:color="auto"/>
                        <w:left w:val="none" w:sz="0" w:space="0" w:color="auto"/>
                        <w:bottom w:val="none" w:sz="0" w:space="0" w:color="auto"/>
                        <w:right w:val="none" w:sz="0" w:space="0" w:color="auto"/>
                      </w:divBdr>
                    </w:div>
                    <w:div w:id="1770616302">
                      <w:marLeft w:val="0"/>
                      <w:marRight w:val="0"/>
                      <w:marTop w:val="0"/>
                      <w:marBottom w:val="0"/>
                      <w:divBdr>
                        <w:top w:val="none" w:sz="0" w:space="0" w:color="auto"/>
                        <w:left w:val="none" w:sz="0" w:space="0" w:color="auto"/>
                        <w:bottom w:val="none" w:sz="0" w:space="0" w:color="auto"/>
                        <w:right w:val="none" w:sz="0" w:space="0" w:color="auto"/>
                      </w:divBdr>
                    </w:div>
                  </w:divsChild>
                </w:div>
                <w:div w:id="689187009">
                  <w:marLeft w:val="0"/>
                  <w:marRight w:val="0"/>
                  <w:marTop w:val="0"/>
                  <w:marBottom w:val="0"/>
                  <w:divBdr>
                    <w:top w:val="none" w:sz="0" w:space="0" w:color="auto"/>
                    <w:left w:val="none" w:sz="0" w:space="0" w:color="auto"/>
                    <w:bottom w:val="none" w:sz="0" w:space="0" w:color="auto"/>
                    <w:right w:val="none" w:sz="0" w:space="0" w:color="auto"/>
                  </w:divBdr>
                  <w:divsChild>
                    <w:div w:id="1632831770">
                      <w:marLeft w:val="0"/>
                      <w:marRight w:val="0"/>
                      <w:marTop w:val="0"/>
                      <w:marBottom w:val="0"/>
                      <w:divBdr>
                        <w:top w:val="none" w:sz="0" w:space="0" w:color="auto"/>
                        <w:left w:val="none" w:sz="0" w:space="0" w:color="auto"/>
                        <w:bottom w:val="none" w:sz="0" w:space="0" w:color="auto"/>
                        <w:right w:val="none" w:sz="0" w:space="0" w:color="auto"/>
                      </w:divBdr>
                    </w:div>
                  </w:divsChild>
                </w:div>
                <w:div w:id="1240597257">
                  <w:marLeft w:val="0"/>
                  <w:marRight w:val="0"/>
                  <w:marTop w:val="0"/>
                  <w:marBottom w:val="0"/>
                  <w:divBdr>
                    <w:top w:val="none" w:sz="0" w:space="0" w:color="auto"/>
                    <w:left w:val="none" w:sz="0" w:space="0" w:color="auto"/>
                    <w:bottom w:val="none" w:sz="0" w:space="0" w:color="auto"/>
                    <w:right w:val="none" w:sz="0" w:space="0" w:color="auto"/>
                  </w:divBdr>
                  <w:divsChild>
                    <w:div w:id="199289997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379327238">
          <w:marLeft w:val="0"/>
          <w:marRight w:val="0"/>
          <w:marTop w:val="0"/>
          <w:marBottom w:val="0"/>
          <w:divBdr>
            <w:top w:val="none" w:sz="0" w:space="0" w:color="auto"/>
            <w:left w:val="none" w:sz="0" w:space="0" w:color="auto"/>
            <w:bottom w:val="none" w:sz="0" w:space="0" w:color="auto"/>
            <w:right w:val="none" w:sz="0" w:space="0" w:color="auto"/>
          </w:divBdr>
        </w:div>
        <w:div w:id="391658614">
          <w:marLeft w:val="0"/>
          <w:marRight w:val="0"/>
          <w:marTop w:val="0"/>
          <w:marBottom w:val="0"/>
          <w:divBdr>
            <w:top w:val="none" w:sz="0" w:space="0" w:color="auto"/>
            <w:left w:val="none" w:sz="0" w:space="0" w:color="auto"/>
            <w:bottom w:val="none" w:sz="0" w:space="0" w:color="auto"/>
            <w:right w:val="none" w:sz="0" w:space="0" w:color="auto"/>
          </w:divBdr>
        </w:div>
        <w:div w:id="394623220">
          <w:marLeft w:val="0"/>
          <w:marRight w:val="0"/>
          <w:marTop w:val="0"/>
          <w:marBottom w:val="0"/>
          <w:divBdr>
            <w:top w:val="none" w:sz="0" w:space="0" w:color="auto"/>
            <w:left w:val="none" w:sz="0" w:space="0" w:color="auto"/>
            <w:bottom w:val="none" w:sz="0" w:space="0" w:color="auto"/>
            <w:right w:val="none" w:sz="0" w:space="0" w:color="auto"/>
          </w:divBdr>
          <w:divsChild>
            <w:div w:id="1784029664">
              <w:marLeft w:val="0"/>
              <w:marRight w:val="0"/>
              <w:marTop w:val="30"/>
              <w:marBottom w:val="30"/>
              <w:divBdr>
                <w:top w:val="none" w:sz="0" w:space="0" w:color="auto"/>
                <w:left w:val="none" w:sz="0" w:space="0" w:color="auto"/>
                <w:bottom w:val="none" w:sz="0" w:space="0" w:color="auto"/>
                <w:right w:val="none" w:sz="0" w:space="0" w:color="auto"/>
              </w:divBdr>
              <w:divsChild>
                <w:div w:id="373114637">
                  <w:marLeft w:val="0"/>
                  <w:marRight w:val="0"/>
                  <w:marTop w:val="0"/>
                  <w:marBottom w:val="0"/>
                  <w:divBdr>
                    <w:top w:val="none" w:sz="0" w:space="0" w:color="auto"/>
                    <w:left w:val="none" w:sz="0" w:space="0" w:color="auto"/>
                    <w:bottom w:val="none" w:sz="0" w:space="0" w:color="auto"/>
                    <w:right w:val="none" w:sz="0" w:space="0" w:color="auto"/>
                  </w:divBdr>
                  <w:divsChild>
                    <w:div w:id="1819417142">
                      <w:marLeft w:val="0"/>
                      <w:marRight w:val="0"/>
                      <w:marTop w:val="0"/>
                      <w:marBottom w:val="0"/>
                      <w:divBdr>
                        <w:top w:val="none" w:sz="0" w:space="0" w:color="auto"/>
                        <w:left w:val="none" w:sz="0" w:space="0" w:color="auto"/>
                        <w:bottom w:val="none" w:sz="0" w:space="0" w:color="auto"/>
                        <w:right w:val="none" w:sz="0" w:space="0" w:color="auto"/>
                      </w:divBdr>
                    </w:div>
                  </w:divsChild>
                </w:div>
                <w:div w:id="401953078">
                  <w:marLeft w:val="0"/>
                  <w:marRight w:val="0"/>
                  <w:marTop w:val="0"/>
                  <w:marBottom w:val="0"/>
                  <w:divBdr>
                    <w:top w:val="none" w:sz="0" w:space="0" w:color="auto"/>
                    <w:left w:val="none" w:sz="0" w:space="0" w:color="auto"/>
                    <w:bottom w:val="none" w:sz="0" w:space="0" w:color="auto"/>
                    <w:right w:val="none" w:sz="0" w:space="0" w:color="auto"/>
                  </w:divBdr>
                </w:div>
                <w:div w:id="413169604">
                  <w:marLeft w:val="0"/>
                  <w:marRight w:val="0"/>
                  <w:marTop w:val="0"/>
                  <w:marBottom w:val="0"/>
                  <w:divBdr>
                    <w:top w:val="none" w:sz="0" w:space="0" w:color="auto"/>
                    <w:left w:val="none" w:sz="0" w:space="0" w:color="auto"/>
                    <w:bottom w:val="none" w:sz="0" w:space="0" w:color="auto"/>
                    <w:right w:val="none" w:sz="0" w:space="0" w:color="auto"/>
                  </w:divBdr>
                  <w:divsChild>
                    <w:div w:id="340863897">
                      <w:marLeft w:val="0"/>
                      <w:marRight w:val="0"/>
                      <w:marTop w:val="0"/>
                      <w:marBottom w:val="0"/>
                      <w:divBdr>
                        <w:top w:val="none" w:sz="0" w:space="0" w:color="auto"/>
                        <w:left w:val="none" w:sz="0" w:space="0" w:color="auto"/>
                        <w:bottom w:val="none" w:sz="0" w:space="0" w:color="auto"/>
                        <w:right w:val="none" w:sz="0" w:space="0" w:color="auto"/>
                      </w:divBdr>
                    </w:div>
                    <w:div w:id="503787117">
                      <w:marLeft w:val="0"/>
                      <w:marRight w:val="0"/>
                      <w:marTop w:val="0"/>
                      <w:marBottom w:val="0"/>
                      <w:divBdr>
                        <w:top w:val="none" w:sz="0" w:space="0" w:color="auto"/>
                        <w:left w:val="none" w:sz="0" w:space="0" w:color="auto"/>
                        <w:bottom w:val="none" w:sz="0" w:space="0" w:color="auto"/>
                        <w:right w:val="none" w:sz="0" w:space="0" w:color="auto"/>
                      </w:divBdr>
                    </w:div>
                    <w:div w:id="796992121">
                      <w:marLeft w:val="0"/>
                      <w:marRight w:val="0"/>
                      <w:marTop w:val="0"/>
                      <w:marBottom w:val="0"/>
                      <w:divBdr>
                        <w:top w:val="none" w:sz="0" w:space="0" w:color="auto"/>
                        <w:left w:val="none" w:sz="0" w:space="0" w:color="auto"/>
                        <w:bottom w:val="none" w:sz="0" w:space="0" w:color="auto"/>
                        <w:right w:val="none" w:sz="0" w:space="0" w:color="auto"/>
                      </w:divBdr>
                    </w:div>
                  </w:divsChild>
                </w:div>
                <w:div w:id="557979831">
                  <w:marLeft w:val="0"/>
                  <w:marRight w:val="0"/>
                  <w:marTop w:val="0"/>
                  <w:marBottom w:val="0"/>
                  <w:divBdr>
                    <w:top w:val="none" w:sz="0" w:space="0" w:color="auto"/>
                    <w:left w:val="none" w:sz="0" w:space="0" w:color="auto"/>
                    <w:bottom w:val="none" w:sz="0" w:space="0" w:color="auto"/>
                    <w:right w:val="none" w:sz="0" w:space="0" w:color="auto"/>
                  </w:divBdr>
                  <w:divsChild>
                    <w:div w:id="171378813">
                      <w:marLeft w:val="0"/>
                      <w:marRight w:val="0"/>
                      <w:marTop w:val="0"/>
                      <w:marBottom w:val="0"/>
                      <w:divBdr>
                        <w:top w:val="none" w:sz="0" w:space="0" w:color="auto"/>
                        <w:left w:val="none" w:sz="0" w:space="0" w:color="auto"/>
                        <w:bottom w:val="none" w:sz="0" w:space="0" w:color="auto"/>
                        <w:right w:val="none" w:sz="0" w:space="0" w:color="auto"/>
                      </w:divBdr>
                    </w:div>
                  </w:divsChild>
                </w:div>
                <w:div w:id="691999238">
                  <w:marLeft w:val="0"/>
                  <w:marRight w:val="0"/>
                  <w:marTop w:val="0"/>
                  <w:marBottom w:val="0"/>
                  <w:divBdr>
                    <w:top w:val="none" w:sz="0" w:space="0" w:color="auto"/>
                    <w:left w:val="none" w:sz="0" w:space="0" w:color="auto"/>
                    <w:bottom w:val="none" w:sz="0" w:space="0" w:color="auto"/>
                    <w:right w:val="none" w:sz="0" w:space="0" w:color="auto"/>
                  </w:divBdr>
                  <w:divsChild>
                    <w:div w:id="925916968">
                      <w:marLeft w:val="0"/>
                      <w:marRight w:val="0"/>
                      <w:marTop w:val="0"/>
                      <w:marBottom w:val="0"/>
                      <w:divBdr>
                        <w:top w:val="none" w:sz="0" w:space="0" w:color="auto"/>
                        <w:left w:val="none" w:sz="0" w:space="0" w:color="auto"/>
                        <w:bottom w:val="none" w:sz="0" w:space="0" w:color="auto"/>
                        <w:right w:val="none" w:sz="0" w:space="0" w:color="auto"/>
                      </w:divBdr>
                    </w:div>
                  </w:divsChild>
                </w:div>
                <w:div w:id="779180609">
                  <w:marLeft w:val="0"/>
                  <w:marRight w:val="0"/>
                  <w:marTop w:val="0"/>
                  <w:marBottom w:val="0"/>
                  <w:divBdr>
                    <w:top w:val="none" w:sz="0" w:space="0" w:color="auto"/>
                    <w:left w:val="none" w:sz="0" w:space="0" w:color="auto"/>
                    <w:bottom w:val="none" w:sz="0" w:space="0" w:color="auto"/>
                    <w:right w:val="none" w:sz="0" w:space="0" w:color="auto"/>
                  </w:divBdr>
                  <w:divsChild>
                    <w:div w:id="649020195">
                      <w:marLeft w:val="0"/>
                      <w:marRight w:val="0"/>
                      <w:marTop w:val="0"/>
                      <w:marBottom w:val="0"/>
                      <w:divBdr>
                        <w:top w:val="none" w:sz="0" w:space="0" w:color="auto"/>
                        <w:left w:val="none" w:sz="0" w:space="0" w:color="auto"/>
                        <w:bottom w:val="none" w:sz="0" w:space="0" w:color="auto"/>
                        <w:right w:val="none" w:sz="0" w:space="0" w:color="auto"/>
                      </w:divBdr>
                    </w:div>
                    <w:div w:id="693961939">
                      <w:marLeft w:val="0"/>
                      <w:marRight w:val="0"/>
                      <w:marTop w:val="0"/>
                      <w:marBottom w:val="0"/>
                      <w:divBdr>
                        <w:top w:val="none" w:sz="0" w:space="0" w:color="auto"/>
                        <w:left w:val="none" w:sz="0" w:space="0" w:color="auto"/>
                        <w:bottom w:val="none" w:sz="0" w:space="0" w:color="auto"/>
                        <w:right w:val="none" w:sz="0" w:space="0" w:color="auto"/>
                      </w:divBdr>
                    </w:div>
                    <w:div w:id="736709598">
                      <w:marLeft w:val="0"/>
                      <w:marRight w:val="0"/>
                      <w:marTop w:val="0"/>
                      <w:marBottom w:val="0"/>
                      <w:divBdr>
                        <w:top w:val="none" w:sz="0" w:space="0" w:color="auto"/>
                        <w:left w:val="none" w:sz="0" w:space="0" w:color="auto"/>
                        <w:bottom w:val="none" w:sz="0" w:space="0" w:color="auto"/>
                        <w:right w:val="none" w:sz="0" w:space="0" w:color="auto"/>
                      </w:divBdr>
                    </w:div>
                    <w:div w:id="956915528">
                      <w:marLeft w:val="0"/>
                      <w:marRight w:val="0"/>
                      <w:marTop w:val="0"/>
                      <w:marBottom w:val="0"/>
                      <w:divBdr>
                        <w:top w:val="none" w:sz="0" w:space="0" w:color="auto"/>
                        <w:left w:val="none" w:sz="0" w:space="0" w:color="auto"/>
                        <w:bottom w:val="none" w:sz="0" w:space="0" w:color="auto"/>
                        <w:right w:val="none" w:sz="0" w:space="0" w:color="auto"/>
                      </w:divBdr>
                    </w:div>
                    <w:div w:id="1386224343">
                      <w:marLeft w:val="0"/>
                      <w:marRight w:val="0"/>
                      <w:marTop w:val="0"/>
                      <w:marBottom w:val="0"/>
                      <w:divBdr>
                        <w:top w:val="none" w:sz="0" w:space="0" w:color="auto"/>
                        <w:left w:val="none" w:sz="0" w:space="0" w:color="auto"/>
                        <w:bottom w:val="none" w:sz="0" w:space="0" w:color="auto"/>
                        <w:right w:val="none" w:sz="0" w:space="0" w:color="auto"/>
                      </w:divBdr>
                    </w:div>
                    <w:div w:id="1487285096">
                      <w:marLeft w:val="0"/>
                      <w:marRight w:val="0"/>
                      <w:marTop w:val="0"/>
                      <w:marBottom w:val="0"/>
                      <w:divBdr>
                        <w:top w:val="none" w:sz="0" w:space="0" w:color="auto"/>
                        <w:left w:val="none" w:sz="0" w:space="0" w:color="auto"/>
                        <w:bottom w:val="none" w:sz="0" w:space="0" w:color="auto"/>
                        <w:right w:val="none" w:sz="0" w:space="0" w:color="auto"/>
                      </w:divBdr>
                    </w:div>
                    <w:div w:id="1750226534">
                      <w:marLeft w:val="0"/>
                      <w:marRight w:val="0"/>
                      <w:marTop w:val="0"/>
                      <w:marBottom w:val="0"/>
                      <w:divBdr>
                        <w:top w:val="none" w:sz="0" w:space="0" w:color="auto"/>
                        <w:left w:val="none" w:sz="0" w:space="0" w:color="auto"/>
                        <w:bottom w:val="none" w:sz="0" w:space="0" w:color="auto"/>
                        <w:right w:val="none" w:sz="0" w:space="0" w:color="auto"/>
                      </w:divBdr>
                    </w:div>
                  </w:divsChild>
                </w:div>
                <w:div w:id="828980708">
                  <w:marLeft w:val="0"/>
                  <w:marRight w:val="0"/>
                  <w:marTop w:val="0"/>
                  <w:marBottom w:val="0"/>
                  <w:divBdr>
                    <w:top w:val="none" w:sz="0" w:space="0" w:color="auto"/>
                    <w:left w:val="none" w:sz="0" w:space="0" w:color="auto"/>
                    <w:bottom w:val="none" w:sz="0" w:space="0" w:color="auto"/>
                    <w:right w:val="none" w:sz="0" w:space="0" w:color="auto"/>
                  </w:divBdr>
                  <w:divsChild>
                    <w:div w:id="515272142">
                      <w:marLeft w:val="0"/>
                      <w:marRight w:val="0"/>
                      <w:marTop w:val="0"/>
                      <w:marBottom w:val="0"/>
                      <w:divBdr>
                        <w:top w:val="none" w:sz="0" w:space="0" w:color="auto"/>
                        <w:left w:val="none" w:sz="0" w:space="0" w:color="auto"/>
                        <w:bottom w:val="none" w:sz="0" w:space="0" w:color="auto"/>
                        <w:right w:val="none" w:sz="0" w:space="0" w:color="auto"/>
                      </w:divBdr>
                    </w:div>
                  </w:divsChild>
                </w:div>
                <w:div w:id="940575602">
                  <w:marLeft w:val="0"/>
                  <w:marRight w:val="0"/>
                  <w:marTop w:val="0"/>
                  <w:marBottom w:val="0"/>
                  <w:divBdr>
                    <w:top w:val="none" w:sz="0" w:space="0" w:color="auto"/>
                    <w:left w:val="none" w:sz="0" w:space="0" w:color="auto"/>
                    <w:bottom w:val="none" w:sz="0" w:space="0" w:color="auto"/>
                    <w:right w:val="none" w:sz="0" w:space="0" w:color="auto"/>
                  </w:divBdr>
                  <w:divsChild>
                    <w:div w:id="977802376">
                      <w:marLeft w:val="0"/>
                      <w:marRight w:val="0"/>
                      <w:marTop w:val="0"/>
                      <w:marBottom w:val="0"/>
                      <w:divBdr>
                        <w:top w:val="none" w:sz="0" w:space="0" w:color="auto"/>
                        <w:left w:val="none" w:sz="0" w:space="0" w:color="auto"/>
                        <w:bottom w:val="none" w:sz="0" w:space="0" w:color="auto"/>
                        <w:right w:val="none" w:sz="0" w:space="0" w:color="auto"/>
                      </w:divBdr>
                    </w:div>
                  </w:divsChild>
                </w:div>
                <w:div w:id="993338029">
                  <w:marLeft w:val="0"/>
                  <w:marRight w:val="0"/>
                  <w:marTop w:val="0"/>
                  <w:marBottom w:val="0"/>
                  <w:divBdr>
                    <w:top w:val="none" w:sz="0" w:space="0" w:color="auto"/>
                    <w:left w:val="none" w:sz="0" w:space="0" w:color="auto"/>
                    <w:bottom w:val="none" w:sz="0" w:space="0" w:color="auto"/>
                    <w:right w:val="none" w:sz="0" w:space="0" w:color="auto"/>
                  </w:divBdr>
                  <w:divsChild>
                    <w:div w:id="142351303">
                      <w:marLeft w:val="0"/>
                      <w:marRight w:val="0"/>
                      <w:marTop w:val="0"/>
                      <w:marBottom w:val="0"/>
                      <w:divBdr>
                        <w:top w:val="none" w:sz="0" w:space="0" w:color="auto"/>
                        <w:left w:val="none" w:sz="0" w:space="0" w:color="auto"/>
                        <w:bottom w:val="none" w:sz="0" w:space="0" w:color="auto"/>
                        <w:right w:val="none" w:sz="0" w:space="0" w:color="auto"/>
                      </w:divBdr>
                    </w:div>
                    <w:div w:id="216403746">
                      <w:marLeft w:val="0"/>
                      <w:marRight w:val="0"/>
                      <w:marTop w:val="0"/>
                      <w:marBottom w:val="0"/>
                      <w:divBdr>
                        <w:top w:val="none" w:sz="0" w:space="0" w:color="auto"/>
                        <w:left w:val="none" w:sz="0" w:space="0" w:color="auto"/>
                        <w:bottom w:val="none" w:sz="0" w:space="0" w:color="auto"/>
                        <w:right w:val="none" w:sz="0" w:space="0" w:color="auto"/>
                      </w:divBdr>
                    </w:div>
                    <w:div w:id="532420159">
                      <w:marLeft w:val="0"/>
                      <w:marRight w:val="0"/>
                      <w:marTop w:val="0"/>
                      <w:marBottom w:val="0"/>
                      <w:divBdr>
                        <w:top w:val="none" w:sz="0" w:space="0" w:color="auto"/>
                        <w:left w:val="none" w:sz="0" w:space="0" w:color="auto"/>
                        <w:bottom w:val="none" w:sz="0" w:space="0" w:color="auto"/>
                        <w:right w:val="none" w:sz="0" w:space="0" w:color="auto"/>
                      </w:divBdr>
                    </w:div>
                  </w:divsChild>
                </w:div>
                <w:div w:id="1143040208">
                  <w:marLeft w:val="0"/>
                  <w:marRight w:val="0"/>
                  <w:marTop w:val="0"/>
                  <w:marBottom w:val="0"/>
                  <w:divBdr>
                    <w:top w:val="none" w:sz="0" w:space="0" w:color="auto"/>
                    <w:left w:val="none" w:sz="0" w:space="0" w:color="auto"/>
                    <w:bottom w:val="none" w:sz="0" w:space="0" w:color="auto"/>
                    <w:right w:val="none" w:sz="0" w:space="0" w:color="auto"/>
                  </w:divBdr>
                  <w:divsChild>
                    <w:div w:id="277613023">
                      <w:marLeft w:val="0"/>
                      <w:marRight w:val="0"/>
                      <w:marTop w:val="0"/>
                      <w:marBottom w:val="0"/>
                      <w:divBdr>
                        <w:top w:val="none" w:sz="0" w:space="0" w:color="auto"/>
                        <w:left w:val="none" w:sz="0" w:space="0" w:color="auto"/>
                        <w:bottom w:val="none" w:sz="0" w:space="0" w:color="auto"/>
                        <w:right w:val="none" w:sz="0" w:space="0" w:color="auto"/>
                      </w:divBdr>
                    </w:div>
                  </w:divsChild>
                </w:div>
                <w:div w:id="1272010021">
                  <w:marLeft w:val="0"/>
                  <w:marRight w:val="0"/>
                  <w:marTop w:val="0"/>
                  <w:marBottom w:val="0"/>
                  <w:divBdr>
                    <w:top w:val="none" w:sz="0" w:space="0" w:color="auto"/>
                    <w:left w:val="none" w:sz="0" w:space="0" w:color="auto"/>
                    <w:bottom w:val="none" w:sz="0" w:space="0" w:color="auto"/>
                    <w:right w:val="none" w:sz="0" w:space="0" w:color="auto"/>
                  </w:divBdr>
                  <w:divsChild>
                    <w:div w:id="1892762007">
                      <w:marLeft w:val="0"/>
                      <w:marRight w:val="0"/>
                      <w:marTop w:val="0"/>
                      <w:marBottom w:val="0"/>
                      <w:divBdr>
                        <w:top w:val="none" w:sz="0" w:space="0" w:color="auto"/>
                        <w:left w:val="none" w:sz="0" w:space="0" w:color="auto"/>
                        <w:bottom w:val="none" w:sz="0" w:space="0" w:color="auto"/>
                        <w:right w:val="none" w:sz="0" w:space="0" w:color="auto"/>
                      </w:divBdr>
                    </w:div>
                  </w:divsChild>
                </w:div>
                <w:div w:id="1319572495">
                  <w:marLeft w:val="0"/>
                  <w:marRight w:val="0"/>
                  <w:marTop w:val="0"/>
                  <w:marBottom w:val="0"/>
                  <w:divBdr>
                    <w:top w:val="none" w:sz="0" w:space="0" w:color="auto"/>
                    <w:left w:val="none" w:sz="0" w:space="0" w:color="auto"/>
                    <w:bottom w:val="none" w:sz="0" w:space="0" w:color="auto"/>
                    <w:right w:val="none" w:sz="0" w:space="0" w:color="auto"/>
                  </w:divBdr>
                  <w:divsChild>
                    <w:div w:id="1196313611">
                      <w:marLeft w:val="0"/>
                      <w:marRight w:val="0"/>
                      <w:marTop w:val="0"/>
                      <w:marBottom w:val="0"/>
                      <w:divBdr>
                        <w:top w:val="none" w:sz="0" w:space="0" w:color="auto"/>
                        <w:left w:val="none" w:sz="0" w:space="0" w:color="auto"/>
                        <w:bottom w:val="none" w:sz="0" w:space="0" w:color="auto"/>
                        <w:right w:val="none" w:sz="0" w:space="0" w:color="auto"/>
                      </w:divBdr>
                    </w:div>
                  </w:divsChild>
                </w:div>
                <w:div w:id="1586720540">
                  <w:marLeft w:val="0"/>
                  <w:marRight w:val="0"/>
                  <w:marTop w:val="0"/>
                  <w:marBottom w:val="0"/>
                  <w:divBdr>
                    <w:top w:val="none" w:sz="0" w:space="0" w:color="auto"/>
                    <w:left w:val="none" w:sz="0" w:space="0" w:color="auto"/>
                    <w:bottom w:val="none" w:sz="0" w:space="0" w:color="auto"/>
                    <w:right w:val="none" w:sz="0" w:space="0" w:color="auto"/>
                  </w:divBdr>
                  <w:divsChild>
                    <w:div w:id="322509007">
                      <w:marLeft w:val="0"/>
                      <w:marRight w:val="0"/>
                      <w:marTop w:val="0"/>
                      <w:marBottom w:val="0"/>
                      <w:divBdr>
                        <w:top w:val="none" w:sz="0" w:space="0" w:color="auto"/>
                        <w:left w:val="none" w:sz="0" w:space="0" w:color="auto"/>
                        <w:bottom w:val="none" w:sz="0" w:space="0" w:color="auto"/>
                        <w:right w:val="none" w:sz="0" w:space="0" w:color="auto"/>
                      </w:divBdr>
                    </w:div>
                  </w:divsChild>
                </w:div>
                <w:div w:id="1751196364">
                  <w:marLeft w:val="0"/>
                  <w:marRight w:val="0"/>
                  <w:marTop w:val="0"/>
                  <w:marBottom w:val="0"/>
                  <w:divBdr>
                    <w:top w:val="none" w:sz="0" w:space="0" w:color="auto"/>
                    <w:left w:val="none" w:sz="0" w:space="0" w:color="auto"/>
                    <w:bottom w:val="none" w:sz="0" w:space="0" w:color="auto"/>
                    <w:right w:val="none" w:sz="0" w:space="0" w:color="auto"/>
                  </w:divBdr>
                  <w:divsChild>
                    <w:div w:id="38360160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410198704">
          <w:marLeft w:val="0"/>
          <w:marRight w:val="0"/>
          <w:marTop w:val="0"/>
          <w:marBottom w:val="0"/>
          <w:divBdr>
            <w:top w:val="none" w:sz="0" w:space="0" w:color="auto"/>
            <w:left w:val="none" w:sz="0" w:space="0" w:color="auto"/>
            <w:bottom w:val="none" w:sz="0" w:space="0" w:color="auto"/>
            <w:right w:val="none" w:sz="0" w:space="0" w:color="auto"/>
          </w:divBdr>
        </w:div>
        <w:div w:id="421688100">
          <w:marLeft w:val="0"/>
          <w:marRight w:val="0"/>
          <w:marTop w:val="0"/>
          <w:marBottom w:val="0"/>
          <w:divBdr>
            <w:top w:val="none" w:sz="0" w:space="0" w:color="auto"/>
            <w:left w:val="none" w:sz="0" w:space="0" w:color="auto"/>
            <w:bottom w:val="none" w:sz="0" w:space="0" w:color="auto"/>
            <w:right w:val="none" w:sz="0" w:space="0" w:color="auto"/>
          </w:divBdr>
          <w:divsChild>
            <w:div w:id="838548024">
              <w:marLeft w:val="0"/>
              <w:marRight w:val="0"/>
              <w:marTop w:val="30"/>
              <w:marBottom w:val="30"/>
              <w:divBdr>
                <w:top w:val="none" w:sz="0" w:space="0" w:color="auto"/>
                <w:left w:val="none" w:sz="0" w:space="0" w:color="auto"/>
                <w:bottom w:val="none" w:sz="0" w:space="0" w:color="auto"/>
                <w:right w:val="none" w:sz="0" w:space="0" w:color="auto"/>
              </w:divBdr>
              <w:divsChild>
                <w:div w:id="189102875">
                  <w:marLeft w:val="0"/>
                  <w:marRight w:val="0"/>
                  <w:marTop w:val="0"/>
                  <w:marBottom w:val="0"/>
                  <w:divBdr>
                    <w:top w:val="none" w:sz="0" w:space="0" w:color="auto"/>
                    <w:left w:val="none" w:sz="0" w:space="0" w:color="auto"/>
                    <w:bottom w:val="none" w:sz="0" w:space="0" w:color="auto"/>
                    <w:right w:val="none" w:sz="0" w:space="0" w:color="auto"/>
                  </w:divBdr>
                  <w:divsChild>
                    <w:div w:id="337344187">
                      <w:marLeft w:val="0"/>
                      <w:marRight w:val="0"/>
                      <w:marTop w:val="0"/>
                      <w:marBottom w:val="0"/>
                      <w:divBdr>
                        <w:top w:val="none" w:sz="0" w:space="0" w:color="auto"/>
                        <w:left w:val="none" w:sz="0" w:space="0" w:color="auto"/>
                        <w:bottom w:val="none" w:sz="0" w:space="0" w:color="auto"/>
                        <w:right w:val="none" w:sz="0" w:space="0" w:color="auto"/>
                      </w:divBdr>
                    </w:div>
                  </w:divsChild>
                </w:div>
                <w:div w:id="199129976">
                  <w:marLeft w:val="0"/>
                  <w:marRight w:val="0"/>
                  <w:marTop w:val="0"/>
                  <w:marBottom w:val="0"/>
                  <w:divBdr>
                    <w:top w:val="none" w:sz="0" w:space="0" w:color="auto"/>
                    <w:left w:val="none" w:sz="0" w:space="0" w:color="auto"/>
                    <w:bottom w:val="none" w:sz="0" w:space="0" w:color="auto"/>
                    <w:right w:val="none" w:sz="0" w:space="0" w:color="auto"/>
                  </w:divBdr>
                  <w:divsChild>
                    <w:div w:id="1612200037">
                      <w:marLeft w:val="0"/>
                      <w:marRight w:val="0"/>
                      <w:marTop w:val="0"/>
                      <w:marBottom w:val="0"/>
                      <w:divBdr>
                        <w:top w:val="none" w:sz="0" w:space="0" w:color="auto"/>
                        <w:left w:val="none" w:sz="0" w:space="0" w:color="auto"/>
                        <w:bottom w:val="none" w:sz="0" w:space="0" w:color="auto"/>
                        <w:right w:val="none" w:sz="0" w:space="0" w:color="auto"/>
                      </w:divBdr>
                    </w:div>
                  </w:divsChild>
                </w:div>
                <w:div w:id="293800662">
                  <w:marLeft w:val="0"/>
                  <w:marRight w:val="0"/>
                  <w:marTop w:val="0"/>
                  <w:marBottom w:val="0"/>
                  <w:divBdr>
                    <w:top w:val="none" w:sz="0" w:space="0" w:color="auto"/>
                    <w:left w:val="none" w:sz="0" w:space="0" w:color="auto"/>
                    <w:bottom w:val="none" w:sz="0" w:space="0" w:color="auto"/>
                    <w:right w:val="none" w:sz="0" w:space="0" w:color="auto"/>
                  </w:divBdr>
                  <w:divsChild>
                    <w:div w:id="6520267">
                      <w:marLeft w:val="0"/>
                      <w:marRight w:val="0"/>
                      <w:marTop w:val="0"/>
                      <w:marBottom w:val="0"/>
                      <w:divBdr>
                        <w:top w:val="none" w:sz="0" w:space="0" w:color="auto"/>
                        <w:left w:val="none" w:sz="0" w:space="0" w:color="auto"/>
                        <w:bottom w:val="none" w:sz="0" w:space="0" w:color="auto"/>
                        <w:right w:val="none" w:sz="0" w:space="0" w:color="auto"/>
                      </w:divBdr>
                    </w:div>
                  </w:divsChild>
                </w:div>
                <w:div w:id="565914259">
                  <w:marLeft w:val="0"/>
                  <w:marRight w:val="0"/>
                  <w:marTop w:val="0"/>
                  <w:marBottom w:val="0"/>
                  <w:divBdr>
                    <w:top w:val="none" w:sz="0" w:space="0" w:color="auto"/>
                    <w:left w:val="none" w:sz="0" w:space="0" w:color="auto"/>
                    <w:bottom w:val="none" w:sz="0" w:space="0" w:color="auto"/>
                    <w:right w:val="none" w:sz="0" w:space="0" w:color="auto"/>
                  </w:divBdr>
                  <w:divsChild>
                    <w:div w:id="932788789">
                      <w:marLeft w:val="0"/>
                      <w:marRight w:val="0"/>
                      <w:marTop w:val="0"/>
                      <w:marBottom w:val="0"/>
                      <w:divBdr>
                        <w:top w:val="none" w:sz="0" w:space="0" w:color="auto"/>
                        <w:left w:val="none" w:sz="0" w:space="0" w:color="auto"/>
                        <w:bottom w:val="none" w:sz="0" w:space="0" w:color="auto"/>
                        <w:right w:val="none" w:sz="0" w:space="0" w:color="auto"/>
                      </w:divBdr>
                    </w:div>
                  </w:divsChild>
                </w:div>
                <w:div w:id="708797427">
                  <w:marLeft w:val="0"/>
                  <w:marRight w:val="0"/>
                  <w:marTop w:val="0"/>
                  <w:marBottom w:val="0"/>
                  <w:divBdr>
                    <w:top w:val="none" w:sz="0" w:space="0" w:color="auto"/>
                    <w:left w:val="none" w:sz="0" w:space="0" w:color="auto"/>
                    <w:bottom w:val="none" w:sz="0" w:space="0" w:color="auto"/>
                    <w:right w:val="none" w:sz="0" w:space="0" w:color="auto"/>
                  </w:divBdr>
                  <w:divsChild>
                    <w:div w:id="674966135">
                      <w:marLeft w:val="0"/>
                      <w:marRight w:val="0"/>
                      <w:marTop w:val="0"/>
                      <w:marBottom w:val="0"/>
                      <w:divBdr>
                        <w:top w:val="none" w:sz="0" w:space="0" w:color="auto"/>
                        <w:left w:val="none" w:sz="0" w:space="0" w:color="auto"/>
                        <w:bottom w:val="none" w:sz="0" w:space="0" w:color="auto"/>
                        <w:right w:val="none" w:sz="0" w:space="0" w:color="auto"/>
                      </w:divBdr>
                    </w:div>
                    <w:div w:id="1507397634">
                      <w:marLeft w:val="0"/>
                      <w:marRight w:val="0"/>
                      <w:marTop w:val="0"/>
                      <w:marBottom w:val="0"/>
                      <w:divBdr>
                        <w:top w:val="none" w:sz="0" w:space="0" w:color="auto"/>
                        <w:left w:val="none" w:sz="0" w:space="0" w:color="auto"/>
                        <w:bottom w:val="none" w:sz="0" w:space="0" w:color="auto"/>
                        <w:right w:val="none" w:sz="0" w:space="0" w:color="auto"/>
                      </w:divBdr>
                    </w:div>
                  </w:divsChild>
                </w:div>
                <w:div w:id="739249686">
                  <w:marLeft w:val="0"/>
                  <w:marRight w:val="0"/>
                  <w:marTop w:val="0"/>
                  <w:marBottom w:val="0"/>
                  <w:divBdr>
                    <w:top w:val="none" w:sz="0" w:space="0" w:color="auto"/>
                    <w:left w:val="none" w:sz="0" w:space="0" w:color="auto"/>
                    <w:bottom w:val="none" w:sz="0" w:space="0" w:color="auto"/>
                    <w:right w:val="none" w:sz="0" w:space="0" w:color="auto"/>
                  </w:divBdr>
                  <w:divsChild>
                    <w:div w:id="814251368">
                      <w:marLeft w:val="0"/>
                      <w:marRight w:val="0"/>
                      <w:marTop w:val="0"/>
                      <w:marBottom w:val="0"/>
                      <w:divBdr>
                        <w:top w:val="none" w:sz="0" w:space="0" w:color="auto"/>
                        <w:left w:val="none" w:sz="0" w:space="0" w:color="auto"/>
                        <w:bottom w:val="none" w:sz="0" w:space="0" w:color="auto"/>
                        <w:right w:val="none" w:sz="0" w:space="0" w:color="auto"/>
                      </w:divBdr>
                    </w:div>
                    <w:div w:id="829636023">
                      <w:marLeft w:val="0"/>
                      <w:marRight w:val="0"/>
                      <w:marTop w:val="0"/>
                      <w:marBottom w:val="0"/>
                      <w:divBdr>
                        <w:top w:val="none" w:sz="0" w:space="0" w:color="auto"/>
                        <w:left w:val="none" w:sz="0" w:space="0" w:color="auto"/>
                        <w:bottom w:val="none" w:sz="0" w:space="0" w:color="auto"/>
                        <w:right w:val="none" w:sz="0" w:space="0" w:color="auto"/>
                      </w:divBdr>
                    </w:div>
                  </w:divsChild>
                </w:div>
                <w:div w:id="849177521">
                  <w:marLeft w:val="0"/>
                  <w:marRight w:val="0"/>
                  <w:marTop w:val="0"/>
                  <w:marBottom w:val="0"/>
                  <w:divBdr>
                    <w:top w:val="none" w:sz="0" w:space="0" w:color="auto"/>
                    <w:left w:val="none" w:sz="0" w:space="0" w:color="auto"/>
                    <w:bottom w:val="none" w:sz="0" w:space="0" w:color="auto"/>
                    <w:right w:val="none" w:sz="0" w:space="0" w:color="auto"/>
                  </w:divBdr>
                  <w:divsChild>
                    <w:div w:id="771707728">
                      <w:marLeft w:val="0"/>
                      <w:marRight w:val="0"/>
                      <w:marTop w:val="0"/>
                      <w:marBottom w:val="0"/>
                      <w:divBdr>
                        <w:top w:val="none" w:sz="0" w:space="0" w:color="auto"/>
                        <w:left w:val="none" w:sz="0" w:space="0" w:color="auto"/>
                        <w:bottom w:val="none" w:sz="0" w:space="0" w:color="auto"/>
                        <w:right w:val="none" w:sz="0" w:space="0" w:color="auto"/>
                      </w:divBdr>
                    </w:div>
                  </w:divsChild>
                </w:div>
                <w:div w:id="908534499">
                  <w:marLeft w:val="0"/>
                  <w:marRight w:val="0"/>
                  <w:marTop w:val="0"/>
                  <w:marBottom w:val="0"/>
                  <w:divBdr>
                    <w:top w:val="none" w:sz="0" w:space="0" w:color="auto"/>
                    <w:left w:val="none" w:sz="0" w:space="0" w:color="auto"/>
                    <w:bottom w:val="none" w:sz="0" w:space="0" w:color="auto"/>
                    <w:right w:val="none" w:sz="0" w:space="0" w:color="auto"/>
                  </w:divBdr>
                  <w:divsChild>
                    <w:div w:id="1665930263">
                      <w:marLeft w:val="0"/>
                      <w:marRight w:val="0"/>
                      <w:marTop w:val="0"/>
                      <w:marBottom w:val="0"/>
                      <w:divBdr>
                        <w:top w:val="none" w:sz="0" w:space="0" w:color="auto"/>
                        <w:left w:val="none" w:sz="0" w:space="0" w:color="auto"/>
                        <w:bottom w:val="none" w:sz="0" w:space="0" w:color="auto"/>
                        <w:right w:val="none" w:sz="0" w:space="0" w:color="auto"/>
                      </w:divBdr>
                    </w:div>
                  </w:divsChild>
                </w:div>
                <w:div w:id="914318205">
                  <w:marLeft w:val="0"/>
                  <w:marRight w:val="0"/>
                  <w:marTop w:val="0"/>
                  <w:marBottom w:val="0"/>
                  <w:divBdr>
                    <w:top w:val="none" w:sz="0" w:space="0" w:color="auto"/>
                    <w:left w:val="none" w:sz="0" w:space="0" w:color="auto"/>
                    <w:bottom w:val="none" w:sz="0" w:space="0" w:color="auto"/>
                    <w:right w:val="none" w:sz="0" w:space="0" w:color="auto"/>
                  </w:divBdr>
                  <w:divsChild>
                    <w:div w:id="773600057">
                      <w:marLeft w:val="0"/>
                      <w:marRight w:val="0"/>
                      <w:marTop w:val="0"/>
                      <w:marBottom w:val="0"/>
                      <w:divBdr>
                        <w:top w:val="none" w:sz="0" w:space="0" w:color="auto"/>
                        <w:left w:val="none" w:sz="0" w:space="0" w:color="auto"/>
                        <w:bottom w:val="none" w:sz="0" w:space="0" w:color="auto"/>
                        <w:right w:val="none" w:sz="0" w:space="0" w:color="auto"/>
                      </w:divBdr>
                    </w:div>
                  </w:divsChild>
                </w:div>
                <w:div w:id="1476025712">
                  <w:marLeft w:val="0"/>
                  <w:marRight w:val="0"/>
                  <w:marTop w:val="0"/>
                  <w:marBottom w:val="0"/>
                  <w:divBdr>
                    <w:top w:val="none" w:sz="0" w:space="0" w:color="auto"/>
                    <w:left w:val="none" w:sz="0" w:space="0" w:color="auto"/>
                    <w:bottom w:val="none" w:sz="0" w:space="0" w:color="auto"/>
                    <w:right w:val="none" w:sz="0" w:space="0" w:color="auto"/>
                  </w:divBdr>
                  <w:divsChild>
                    <w:div w:id="7564868">
                      <w:marLeft w:val="0"/>
                      <w:marRight w:val="0"/>
                      <w:marTop w:val="0"/>
                      <w:marBottom w:val="0"/>
                      <w:divBdr>
                        <w:top w:val="none" w:sz="0" w:space="0" w:color="auto"/>
                        <w:left w:val="none" w:sz="0" w:space="0" w:color="auto"/>
                        <w:bottom w:val="none" w:sz="0" w:space="0" w:color="auto"/>
                        <w:right w:val="none" w:sz="0" w:space="0" w:color="auto"/>
                      </w:divBdr>
                    </w:div>
                    <w:div w:id="1376782220">
                      <w:marLeft w:val="0"/>
                      <w:marRight w:val="0"/>
                      <w:marTop w:val="0"/>
                      <w:marBottom w:val="0"/>
                      <w:divBdr>
                        <w:top w:val="none" w:sz="0" w:space="0" w:color="auto"/>
                        <w:left w:val="none" w:sz="0" w:space="0" w:color="auto"/>
                        <w:bottom w:val="none" w:sz="0" w:space="0" w:color="auto"/>
                        <w:right w:val="none" w:sz="0" w:space="0" w:color="auto"/>
                      </w:divBdr>
                    </w:div>
                  </w:divsChild>
                </w:div>
                <w:div w:id="1496678398">
                  <w:marLeft w:val="0"/>
                  <w:marRight w:val="0"/>
                  <w:marTop w:val="0"/>
                  <w:marBottom w:val="0"/>
                  <w:divBdr>
                    <w:top w:val="none" w:sz="0" w:space="0" w:color="auto"/>
                    <w:left w:val="none" w:sz="0" w:space="0" w:color="auto"/>
                    <w:bottom w:val="none" w:sz="0" w:space="0" w:color="auto"/>
                    <w:right w:val="none" w:sz="0" w:space="0" w:color="auto"/>
                  </w:divBdr>
                  <w:divsChild>
                    <w:div w:id="1462188969">
                      <w:marLeft w:val="0"/>
                      <w:marRight w:val="0"/>
                      <w:marTop w:val="0"/>
                      <w:marBottom w:val="0"/>
                      <w:divBdr>
                        <w:top w:val="none" w:sz="0" w:space="0" w:color="auto"/>
                        <w:left w:val="none" w:sz="0" w:space="0" w:color="auto"/>
                        <w:bottom w:val="none" w:sz="0" w:space="0" w:color="auto"/>
                        <w:right w:val="none" w:sz="0" w:space="0" w:color="auto"/>
                      </w:divBdr>
                    </w:div>
                  </w:divsChild>
                </w:div>
                <w:div w:id="1585921171">
                  <w:marLeft w:val="0"/>
                  <w:marRight w:val="0"/>
                  <w:marTop w:val="0"/>
                  <w:marBottom w:val="0"/>
                  <w:divBdr>
                    <w:top w:val="none" w:sz="0" w:space="0" w:color="auto"/>
                    <w:left w:val="none" w:sz="0" w:space="0" w:color="auto"/>
                    <w:bottom w:val="none" w:sz="0" w:space="0" w:color="auto"/>
                    <w:right w:val="none" w:sz="0" w:space="0" w:color="auto"/>
                  </w:divBdr>
                  <w:divsChild>
                    <w:div w:id="1645965215">
                      <w:marLeft w:val="0"/>
                      <w:marRight w:val="0"/>
                      <w:marTop w:val="0"/>
                      <w:marBottom w:val="0"/>
                      <w:divBdr>
                        <w:top w:val="none" w:sz="0" w:space="0" w:color="auto"/>
                        <w:left w:val="none" w:sz="0" w:space="0" w:color="auto"/>
                        <w:bottom w:val="none" w:sz="0" w:space="0" w:color="auto"/>
                        <w:right w:val="none" w:sz="0" w:space="0" w:color="auto"/>
                      </w:divBdr>
                    </w:div>
                  </w:divsChild>
                </w:div>
                <w:div w:id="1728449845">
                  <w:marLeft w:val="0"/>
                  <w:marRight w:val="0"/>
                  <w:marTop w:val="0"/>
                  <w:marBottom w:val="0"/>
                  <w:divBdr>
                    <w:top w:val="none" w:sz="0" w:space="0" w:color="auto"/>
                    <w:left w:val="none" w:sz="0" w:space="0" w:color="auto"/>
                    <w:bottom w:val="none" w:sz="0" w:space="0" w:color="auto"/>
                    <w:right w:val="none" w:sz="0" w:space="0" w:color="auto"/>
                  </w:divBdr>
                  <w:divsChild>
                    <w:div w:id="1721318277">
                      <w:marLeft w:val="0"/>
                      <w:marRight w:val="0"/>
                      <w:marTop w:val="0"/>
                      <w:marBottom w:val="0"/>
                      <w:divBdr>
                        <w:top w:val="none" w:sz="0" w:space="0" w:color="auto"/>
                        <w:left w:val="none" w:sz="0" w:space="0" w:color="auto"/>
                        <w:bottom w:val="none" w:sz="0" w:space="0" w:color="auto"/>
                        <w:right w:val="none" w:sz="0" w:space="0" w:color="auto"/>
                      </w:divBdr>
                    </w:div>
                    <w:div w:id="1732925612">
                      <w:marLeft w:val="0"/>
                      <w:marRight w:val="0"/>
                      <w:marTop w:val="0"/>
                      <w:marBottom w:val="0"/>
                      <w:divBdr>
                        <w:top w:val="none" w:sz="0" w:space="0" w:color="auto"/>
                        <w:left w:val="none" w:sz="0" w:space="0" w:color="auto"/>
                        <w:bottom w:val="none" w:sz="0" w:space="0" w:color="auto"/>
                        <w:right w:val="none" w:sz="0" w:space="0" w:color="auto"/>
                      </w:divBdr>
                    </w:div>
                  </w:divsChild>
                </w:div>
                <w:div w:id="1902210054">
                  <w:marLeft w:val="0"/>
                  <w:marRight w:val="0"/>
                  <w:marTop w:val="0"/>
                  <w:marBottom w:val="0"/>
                  <w:divBdr>
                    <w:top w:val="none" w:sz="0" w:space="0" w:color="auto"/>
                    <w:left w:val="none" w:sz="0" w:space="0" w:color="auto"/>
                    <w:bottom w:val="none" w:sz="0" w:space="0" w:color="auto"/>
                    <w:right w:val="none" w:sz="0" w:space="0" w:color="auto"/>
                  </w:divBdr>
                  <w:divsChild>
                    <w:div w:id="1794471954">
                      <w:marLeft w:val="0"/>
                      <w:marRight w:val="0"/>
                      <w:marTop w:val="0"/>
                      <w:marBottom w:val="0"/>
                      <w:divBdr>
                        <w:top w:val="none" w:sz="0" w:space="0" w:color="auto"/>
                        <w:left w:val="none" w:sz="0" w:space="0" w:color="auto"/>
                        <w:bottom w:val="none" w:sz="0" w:space="0" w:color="auto"/>
                        <w:right w:val="none" w:sz="0" w:space="0" w:color="auto"/>
                      </w:divBdr>
                    </w:div>
                  </w:divsChild>
                </w:div>
                <w:div w:id="2018994616">
                  <w:marLeft w:val="0"/>
                  <w:marRight w:val="0"/>
                  <w:marTop w:val="0"/>
                  <w:marBottom w:val="0"/>
                  <w:divBdr>
                    <w:top w:val="none" w:sz="0" w:space="0" w:color="auto"/>
                    <w:left w:val="none" w:sz="0" w:space="0" w:color="auto"/>
                    <w:bottom w:val="none" w:sz="0" w:space="0" w:color="auto"/>
                    <w:right w:val="none" w:sz="0" w:space="0" w:color="auto"/>
                  </w:divBdr>
                  <w:divsChild>
                    <w:div w:id="682319291">
                      <w:marLeft w:val="0"/>
                      <w:marRight w:val="0"/>
                      <w:marTop w:val="0"/>
                      <w:marBottom w:val="0"/>
                      <w:divBdr>
                        <w:top w:val="none" w:sz="0" w:space="0" w:color="auto"/>
                        <w:left w:val="none" w:sz="0" w:space="0" w:color="auto"/>
                        <w:bottom w:val="none" w:sz="0" w:space="0" w:color="auto"/>
                        <w:right w:val="none" w:sz="0" w:space="0" w:color="auto"/>
                      </w:divBdr>
                    </w:div>
                    <w:div w:id="97368166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431630840">
          <w:marLeft w:val="0"/>
          <w:marRight w:val="0"/>
          <w:marTop w:val="0"/>
          <w:marBottom w:val="0"/>
          <w:divBdr>
            <w:top w:val="none" w:sz="0" w:space="0" w:color="auto"/>
            <w:left w:val="none" w:sz="0" w:space="0" w:color="auto"/>
            <w:bottom w:val="none" w:sz="0" w:space="0" w:color="auto"/>
            <w:right w:val="none" w:sz="0" w:space="0" w:color="auto"/>
          </w:divBdr>
        </w:div>
        <w:div w:id="431783461">
          <w:marLeft w:val="0"/>
          <w:marRight w:val="0"/>
          <w:marTop w:val="0"/>
          <w:marBottom w:val="0"/>
          <w:divBdr>
            <w:top w:val="none" w:sz="0" w:space="0" w:color="auto"/>
            <w:left w:val="none" w:sz="0" w:space="0" w:color="auto"/>
            <w:bottom w:val="none" w:sz="0" w:space="0" w:color="auto"/>
            <w:right w:val="none" w:sz="0" w:space="0" w:color="auto"/>
          </w:divBdr>
        </w:div>
        <w:div w:id="435684340">
          <w:marLeft w:val="0"/>
          <w:marRight w:val="0"/>
          <w:marTop w:val="0"/>
          <w:marBottom w:val="0"/>
          <w:divBdr>
            <w:top w:val="none" w:sz="0" w:space="0" w:color="auto"/>
            <w:left w:val="none" w:sz="0" w:space="0" w:color="auto"/>
            <w:bottom w:val="none" w:sz="0" w:space="0" w:color="auto"/>
            <w:right w:val="none" w:sz="0" w:space="0" w:color="auto"/>
          </w:divBdr>
        </w:div>
        <w:div w:id="448624344">
          <w:marLeft w:val="0"/>
          <w:marRight w:val="0"/>
          <w:marTop w:val="0"/>
          <w:marBottom w:val="0"/>
          <w:divBdr>
            <w:top w:val="none" w:sz="0" w:space="0" w:color="auto"/>
            <w:left w:val="none" w:sz="0" w:space="0" w:color="auto"/>
            <w:bottom w:val="none" w:sz="0" w:space="0" w:color="auto"/>
            <w:right w:val="none" w:sz="0" w:space="0" w:color="auto"/>
          </w:divBdr>
        </w:div>
        <w:div w:id="459541824">
          <w:marLeft w:val="0"/>
          <w:marRight w:val="0"/>
          <w:marTop w:val="0"/>
          <w:marBottom w:val="0"/>
          <w:divBdr>
            <w:top w:val="none" w:sz="0" w:space="0" w:color="auto"/>
            <w:left w:val="none" w:sz="0" w:space="0" w:color="auto"/>
            <w:bottom w:val="none" w:sz="0" w:space="0" w:color="auto"/>
            <w:right w:val="none" w:sz="0" w:space="0" w:color="auto"/>
          </w:divBdr>
        </w:div>
        <w:div w:id="479080611">
          <w:marLeft w:val="0"/>
          <w:marRight w:val="0"/>
          <w:marTop w:val="0"/>
          <w:marBottom w:val="0"/>
          <w:divBdr>
            <w:top w:val="none" w:sz="0" w:space="0" w:color="auto"/>
            <w:left w:val="none" w:sz="0" w:space="0" w:color="auto"/>
            <w:bottom w:val="none" w:sz="0" w:space="0" w:color="auto"/>
            <w:right w:val="none" w:sz="0" w:space="0" w:color="auto"/>
          </w:divBdr>
        </w:div>
        <w:div w:id="494809340">
          <w:marLeft w:val="0"/>
          <w:marRight w:val="0"/>
          <w:marTop w:val="0"/>
          <w:marBottom w:val="0"/>
          <w:divBdr>
            <w:top w:val="none" w:sz="0" w:space="0" w:color="auto"/>
            <w:left w:val="none" w:sz="0" w:space="0" w:color="auto"/>
            <w:bottom w:val="none" w:sz="0" w:space="0" w:color="auto"/>
            <w:right w:val="none" w:sz="0" w:space="0" w:color="auto"/>
          </w:divBdr>
        </w:div>
        <w:div w:id="533353162">
          <w:marLeft w:val="0"/>
          <w:marRight w:val="0"/>
          <w:marTop w:val="0"/>
          <w:marBottom w:val="0"/>
          <w:divBdr>
            <w:top w:val="none" w:sz="0" w:space="0" w:color="auto"/>
            <w:left w:val="none" w:sz="0" w:space="0" w:color="auto"/>
            <w:bottom w:val="none" w:sz="0" w:space="0" w:color="auto"/>
            <w:right w:val="none" w:sz="0" w:space="0" w:color="auto"/>
          </w:divBdr>
        </w:div>
        <w:div w:id="556353768">
          <w:marLeft w:val="0"/>
          <w:marRight w:val="0"/>
          <w:marTop w:val="0"/>
          <w:marBottom w:val="0"/>
          <w:divBdr>
            <w:top w:val="none" w:sz="0" w:space="0" w:color="auto"/>
            <w:left w:val="none" w:sz="0" w:space="0" w:color="auto"/>
            <w:bottom w:val="none" w:sz="0" w:space="0" w:color="auto"/>
            <w:right w:val="none" w:sz="0" w:space="0" w:color="auto"/>
          </w:divBdr>
        </w:div>
        <w:div w:id="569735191">
          <w:marLeft w:val="0"/>
          <w:marRight w:val="0"/>
          <w:marTop w:val="0"/>
          <w:marBottom w:val="0"/>
          <w:divBdr>
            <w:top w:val="none" w:sz="0" w:space="0" w:color="auto"/>
            <w:left w:val="none" w:sz="0" w:space="0" w:color="auto"/>
            <w:bottom w:val="none" w:sz="0" w:space="0" w:color="auto"/>
            <w:right w:val="none" w:sz="0" w:space="0" w:color="auto"/>
          </w:divBdr>
        </w:div>
        <w:div w:id="582298782">
          <w:marLeft w:val="0"/>
          <w:marRight w:val="0"/>
          <w:marTop w:val="0"/>
          <w:marBottom w:val="0"/>
          <w:divBdr>
            <w:top w:val="none" w:sz="0" w:space="0" w:color="auto"/>
            <w:left w:val="none" w:sz="0" w:space="0" w:color="auto"/>
            <w:bottom w:val="none" w:sz="0" w:space="0" w:color="auto"/>
            <w:right w:val="none" w:sz="0" w:space="0" w:color="auto"/>
          </w:divBdr>
        </w:div>
        <w:div w:id="595946939">
          <w:marLeft w:val="0"/>
          <w:marRight w:val="0"/>
          <w:marTop w:val="0"/>
          <w:marBottom w:val="0"/>
          <w:divBdr>
            <w:top w:val="none" w:sz="0" w:space="0" w:color="auto"/>
            <w:left w:val="none" w:sz="0" w:space="0" w:color="auto"/>
            <w:bottom w:val="none" w:sz="0" w:space="0" w:color="auto"/>
            <w:right w:val="none" w:sz="0" w:space="0" w:color="auto"/>
          </w:divBdr>
        </w:div>
        <w:div w:id="599217020">
          <w:marLeft w:val="0"/>
          <w:marRight w:val="0"/>
          <w:marTop w:val="0"/>
          <w:marBottom w:val="0"/>
          <w:divBdr>
            <w:top w:val="none" w:sz="0" w:space="0" w:color="auto"/>
            <w:left w:val="none" w:sz="0" w:space="0" w:color="auto"/>
            <w:bottom w:val="none" w:sz="0" w:space="0" w:color="auto"/>
            <w:right w:val="none" w:sz="0" w:space="0" w:color="auto"/>
          </w:divBdr>
        </w:div>
        <w:div w:id="604848332">
          <w:marLeft w:val="0"/>
          <w:marRight w:val="0"/>
          <w:marTop w:val="0"/>
          <w:marBottom w:val="0"/>
          <w:divBdr>
            <w:top w:val="none" w:sz="0" w:space="0" w:color="auto"/>
            <w:left w:val="none" w:sz="0" w:space="0" w:color="auto"/>
            <w:bottom w:val="none" w:sz="0" w:space="0" w:color="auto"/>
            <w:right w:val="none" w:sz="0" w:space="0" w:color="auto"/>
          </w:divBdr>
          <w:divsChild>
            <w:div w:id="1899437302">
              <w:marLeft w:val="0"/>
              <w:marRight w:val="0"/>
              <w:marTop w:val="0"/>
              <w:marBottom w:val="0"/>
              <w:divBdr>
                <w:top w:val="none" w:sz="0" w:space="0" w:color="auto"/>
                <w:left w:val="none" w:sz="0" w:space="0" w:color="auto"/>
                <w:bottom w:val="none" w:sz="0" w:space="0" w:color="auto"/>
                <w:right w:val="none" w:sz="0" w:space="0" w:color="auto"/>
              </w:divBdr>
            </w:div>
          </w:divsChild>
        </w:div>
        <w:div w:id="608396193">
          <w:marLeft w:val="0"/>
          <w:marRight w:val="0"/>
          <w:marTop w:val="0"/>
          <w:marBottom w:val="0"/>
          <w:divBdr>
            <w:top w:val="none" w:sz="0" w:space="0" w:color="auto"/>
            <w:left w:val="none" w:sz="0" w:space="0" w:color="auto"/>
            <w:bottom w:val="none" w:sz="0" w:space="0" w:color="auto"/>
            <w:right w:val="none" w:sz="0" w:space="0" w:color="auto"/>
          </w:divBdr>
        </w:div>
        <w:div w:id="612176199">
          <w:marLeft w:val="0"/>
          <w:marRight w:val="0"/>
          <w:marTop w:val="0"/>
          <w:marBottom w:val="0"/>
          <w:divBdr>
            <w:top w:val="none" w:sz="0" w:space="0" w:color="auto"/>
            <w:left w:val="none" w:sz="0" w:space="0" w:color="auto"/>
            <w:bottom w:val="none" w:sz="0" w:space="0" w:color="auto"/>
            <w:right w:val="none" w:sz="0" w:space="0" w:color="auto"/>
          </w:divBdr>
        </w:div>
        <w:div w:id="619804957">
          <w:marLeft w:val="0"/>
          <w:marRight w:val="0"/>
          <w:marTop w:val="0"/>
          <w:marBottom w:val="0"/>
          <w:divBdr>
            <w:top w:val="none" w:sz="0" w:space="0" w:color="auto"/>
            <w:left w:val="none" w:sz="0" w:space="0" w:color="auto"/>
            <w:bottom w:val="none" w:sz="0" w:space="0" w:color="auto"/>
            <w:right w:val="none" w:sz="0" w:space="0" w:color="auto"/>
          </w:divBdr>
        </w:div>
        <w:div w:id="636833862">
          <w:marLeft w:val="0"/>
          <w:marRight w:val="0"/>
          <w:marTop w:val="0"/>
          <w:marBottom w:val="0"/>
          <w:divBdr>
            <w:top w:val="none" w:sz="0" w:space="0" w:color="auto"/>
            <w:left w:val="none" w:sz="0" w:space="0" w:color="auto"/>
            <w:bottom w:val="none" w:sz="0" w:space="0" w:color="auto"/>
            <w:right w:val="none" w:sz="0" w:space="0" w:color="auto"/>
          </w:divBdr>
        </w:div>
        <w:div w:id="643967806">
          <w:marLeft w:val="0"/>
          <w:marRight w:val="0"/>
          <w:marTop w:val="0"/>
          <w:marBottom w:val="0"/>
          <w:divBdr>
            <w:top w:val="none" w:sz="0" w:space="0" w:color="auto"/>
            <w:left w:val="none" w:sz="0" w:space="0" w:color="auto"/>
            <w:bottom w:val="none" w:sz="0" w:space="0" w:color="auto"/>
            <w:right w:val="none" w:sz="0" w:space="0" w:color="auto"/>
          </w:divBdr>
        </w:div>
        <w:div w:id="666985037">
          <w:marLeft w:val="0"/>
          <w:marRight w:val="0"/>
          <w:marTop w:val="0"/>
          <w:marBottom w:val="0"/>
          <w:divBdr>
            <w:top w:val="none" w:sz="0" w:space="0" w:color="auto"/>
            <w:left w:val="none" w:sz="0" w:space="0" w:color="auto"/>
            <w:bottom w:val="none" w:sz="0" w:space="0" w:color="auto"/>
            <w:right w:val="none" w:sz="0" w:space="0" w:color="auto"/>
          </w:divBdr>
        </w:div>
        <w:div w:id="669872081">
          <w:marLeft w:val="0"/>
          <w:marRight w:val="0"/>
          <w:marTop w:val="0"/>
          <w:marBottom w:val="0"/>
          <w:divBdr>
            <w:top w:val="none" w:sz="0" w:space="0" w:color="auto"/>
            <w:left w:val="none" w:sz="0" w:space="0" w:color="auto"/>
            <w:bottom w:val="none" w:sz="0" w:space="0" w:color="auto"/>
            <w:right w:val="none" w:sz="0" w:space="0" w:color="auto"/>
          </w:divBdr>
        </w:div>
        <w:div w:id="693310471">
          <w:marLeft w:val="0"/>
          <w:marRight w:val="0"/>
          <w:marTop w:val="0"/>
          <w:marBottom w:val="0"/>
          <w:divBdr>
            <w:top w:val="none" w:sz="0" w:space="0" w:color="auto"/>
            <w:left w:val="none" w:sz="0" w:space="0" w:color="auto"/>
            <w:bottom w:val="none" w:sz="0" w:space="0" w:color="auto"/>
            <w:right w:val="none" w:sz="0" w:space="0" w:color="auto"/>
          </w:divBdr>
        </w:div>
        <w:div w:id="738871219">
          <w:marLeft w:val="0"/>
          <w:marRight w:val="0"/>
          <w:marTop w:val="0"/>
          <w:marBottom w:val="0"/>
          <w:divBdr>
            <w:top w:val="none" w:sz="0" w:space="0" w:color="auto"/>
            <w:left w:val="none" w:sz="0" w:space="0" w:color="auto"/>
            <w:bottom w:val="none" w:sz="0" w:space="0" w:color="auto"/>
            <w:right w:val="none" w:sz="0" w:space="0" w:color="auto"/>
          </w:divBdr>
        </w:div>
        <w:div w:id="739714586">
          <w:marLeft w:val="0"/>
          <w:marRight w:val="0"/>
          <w:marTop w:val="0"/>
          <w:marBottom w:val="0"/>
          <w:divBdr>
            <w:top w:val="none" w:sz="0" w:space="0" w:color="auto"/>
            <w:left w:val="none" w:sz="0" w:space="0" w:color="auto"/>
            <w:bottom w:val="none" w:sz="0" w:space="0" w:color="auto"/>
            <w:right w:val="none" w:sz="0" w:space="0" w:color="auto"/>
          </w:divBdr>
          <w:divsChild>
            <w:div w:id="1777093625">
              <w:marLeft w:val="0"/>
              <w:marRight w:val="0"/>
              <w:marTop w:val="0"/>
              <w:marBottom w:val="0"/>
              <w:divBdr>
                <w:top w:val="none" w:sz="0" w:space="0" w:color="auto"/>
                <w:left w:val="none" w:sz="0" w:space="0" w:color="auto"/>
                <w:bottom w:val="none" w:sz="0" w:space="0" w:color="auto"/>
                <w:right w:val="none" w:sz="0" w:space="0" w:color="auto"/>
              </w:divBdr>
            </w:div>
          </w:divsChild>
        </w:div>
        <w:div w:id="755442171">
          <w:marLeft w:val="0"/>
          <w:marRight w:val="0"/>
          <w:marTop w:val="0"/>
          <w:marBottom w:val="0"/>
          <w:divBdr>
            <w:top w:val="none" w:sz="0" w:space="0" w:color="auto"/>
            <w:left w:val="none" w:sz="0" w:space="0" w:color="auto"/>
            <w:bottom w:val="none" w:sz="0" w:space="0" w:color="auto"/>
            <w:right w:val="none" w:sz="0" w:space="0" w:color="auto"/>
          </w:divBdr>
        </w:div>
        <w:div w:id="780339461">
          <w:marLeft w:val="0"/>
          <w:marRight w:val="0"/>
          <w:marTop w:val="0"/>
          <w:marBottom w:val="0"/>
          <w:divBdr>
            <w:top w:val="none" w:sz="0" w:space="0" w:color="auto"/>
            <w:left w:val="none" w:sz="0" w:space="0" w:color="auto"/>
            <w:bottom w:val="none" w:sz="0" w:space="0" w:color="auto"/>
            <w:right w:val="none" w:sz="0" w:space="0" w:color="auto"/>
          </w:divBdr>
        </w:div>
        <w:div w:id="795103826">
          <w:marLeft w:val="0"/>
          <w:marRight w:val="0"/>
          <w:marTop w:val="0"/>
          <w:marBottom w:val="0"/>
          <w:divBdr>
            <w:top w:val="none" w:sz="0" w:space="0" w:color="auto"/>
            <w:left w:val="none" w:sz="0" w:space="0" w:color="auto"/>
            <w:bottom w:val="none" w:sz="0" w:space="0" w:color="auto"/>
            <w:right w:val="none" w:sz="0" w:space="0" w:color="auto"/>
          </w:divBdr>
        </w:div>
        <w:div w:id="826676135">
          <w:marLeft w:val="0"/>
          <w:marRight w:val="0"/>
          <w:marTop w:val="0"/>
          <w:marBottom w:val="0"/>
          <w:divBdr>
            <w:top w:val="none" w:sz="0" w:space="0" w:color="auto"/>
            <w:left w:val="none" w:sz="0" w:space="0" w:color="auto"/>
            <w:bottom w:val="none" w:sz="0" w:space="0" w:color="auto"/>
            <w:right w:val="none" w:sz="0" w:space="0" w:color="auto"/>
          </w:divBdr>
        </w:div>
        <w:div w:id="835268837">
          <w:marLeft w:val="0"/>
          <w:marRight w:val="0"/>
          <w:marTop w:val="0"/>
          <w:marBottom w:val="0"/>
          <w:divBdr>
            <w:top w:val="none" w:sz="0" w:space="0" w:color="auto"/>
            <w:left w:val="none" w:sz="0" w:space="0" w:color="auto"/>
            <w:bottom w:val="none" w:sz="0" w:space="0" w:color="auto"/>
            <w:right w:val="none" w:sz="0" w:space="0" w:color="auto"/>
          </w:divBdr>
        </w:div>
        <w:div w:id="836192415">
          <w:marLeft w:val="0"/>
          <w:marRight w:val="0"/>
          <w:marTop w:val="0"/>
          <w:marBottom w:val="0"/>
          <w:divBdr>
            <w:top w:val="none" w:sz="0" w:space="0" w:color="auto"/>
            <w:left w:val="none" w:sz="0" w:space="0" w:color="auto"/>
            <w:bottom w:val="none" w:sz="0" w:space="0" w:color="auto"/>
            <w:right w:val="none" w:sz="0" w:space="0" w:color="auto"/>
          </w:divBdr>
        </w:div>
        <w:div w:id="837696476">
          <w:marLeft w:val="0"/>
          <w:marRight w:val="0"/>
          <w:marTop w:val="0"/>
          <w:marBottom w:val="0"/>
          <w:divBdr>
            <w:top w:val="none" w:sz="0" w:space="0" w:color="auto"/>
            <w:left w:val="none" w:sz="0" w:space="0" w:color="auto"/>
            <w:bottom w:val="none" w:sz="0" w:space="0" w:color="auto"/>
            <w:right w:val="none" w:sz="0" w:space="0" w:color="auto"/>
          </w:divBdr>
        </w:div>
        <w:div w:id="841240741">
          <w:marLeft w:val="0"/>
          <w:marRight w:val="0"/>
          <w:marTop w:val="0"/>
          <w:marBottom w:val="0"/>
          <w:divBdr>
            <w:top w:val="none" w:sz="0" w:space="0" w:color="auto"/>
            <w:left w:val="none" w:sz="0" w:space="0" w:color="auto"/>
            <w:bottom w:val="none" w:sz="0" w:space="0" w:color="auto"/>
            <w:right w:val="none" w:sz="0" w:space="0" w:color="auto"/>
          </w:divBdr>
        </w:div>
        <w:div w:id="855731054">
          <w:marLeft w:val="0"/>
          <w:marRight w:val="0"/>
          <w:marTop w:val="0"/>
          <w:marBottom w:val="0"/>
          <w:divBdr>
            <w:top w:val="none" w:sz="0" w:space="0" w:color="auto"/>
            <w:left w:val="none" w:sz="0" w:space="0" w:color="auto"/>
            <w:bottom w:val="none" w:sz="0" w:space="0" w:color="auto"/>
            <w:right w:val="none" w:sz="0" w:space="0" w:color="auto"/>
          </w:divBdr>
          <w:divsChild>
            <w:div w:id="652880637">
              <w:marLeft w:val="0"/>
              <w:marRight w:val="0"/>
              <w:marTop w:val="0"/>
              <w:marBottom w:val="0"/>
              <w:divBdr>
                <w:top w:val="none" w:sz="0" w:space="0" w:color="auto"/>
                <w:left w:val="none" w:sz="0" w:space="0" w:color="auto"/>
                <w:bottom w:val="none" w:sz="0" w:space="0" w:color="auto"/>
                <w:right w:val="none" w:sz="0" w:space="0" w:color="auto"/>
              </w:divBdr>
            </w:div>
            <w:div w:id="1088118592">
              <w:marLeft w:val="0"/>
              <w:marRight w:val="0"/>
              <w:marTop w:val="0"/>
              <w:marBottom w:val="0"/>
              <w:divBdr>
                <w:top w:val="none" w:sz="0" w:space="0" w:color="auto"/>
                <w:left w:val="none" w:sz="0" w:space="0" w:color="auto"/>
                <w:bottom w:val="none" w:sz="0" w:space="0" w:color="auto"/>
                <w:right w:val="none" w:sz="0" w:space="0" w:color="auto"/>
              </w:divBdr>
            </w:div>
          </w:divsChild>
        </w:div>
        <w:div w:id="862401297">
          <w:marLeft w:val="0"/>
          <w:marRight w:val="0"/>
          <w:marTop w:val="0"/>
          <w:marBottom w:val="0"/>
          <w:divBdr>
            <w:top w:val="none" w:sz="0" w:space="0" w:color="auto"/>
            <w:left w:val="none" w:sz="0" w:space="0" w:color="auto"/>
            <w:bottom w:val="none" w:sz="0" w:space="0" w:color="auto"/>
            <w:right w:val="none" w:sz="0" w:space="0" w:color="auto"/>
          </w:divBdr>
        </w:div>
        <w:div w:id="862865332">
          <w:marLeft w:val="0"/>
          <w:marRight w:val="0"/>
          <w:marTop w:val="0"/>
          <w:marBottom w:val="0"/>
          <w:divBdr>
            <w:top w:val="none" w:sz="0" w:space="0" w:color="auto"/>
            <w:left w:val="none" w:sz="0" w:space="0" w:color="auto"/>
            <w:bottom w:val="none" w:sz="0" w:space="0" w:color="auto"/>
            <w:right w:val="none" w:sz="0" w:space="0" w:color="auto"/>
          </w:divBdr>
        </w:div>
        <w:div w:id="864904609">
          <w:marLeft w:val="0"/>
          <w:marRight w:val="0"/>
          <w:marTop w:val="0"/>
          <w:marBottom w:val="0"/>
          <w:divBdr>
            <w:top w:val="none" w:sz="0" w:space="0" w:color="auto"/>
            <w:left w:val="none" w:sz="0" w:space="0" w:color="auto"/>
            <w:bottom w:val="none" w:sz="0" w:space="0" w:color="auto"/>
            <w:right w:val="none" w:sz="0" w:space="0" w:color="auto"/>
          </w:divBdr>
        </w:div>
        <w:div w:id="871840768">
          <w:marLeft w:val="0"/>
          <w:marRight w:val="0"/>
          <w:marTop w:val="0"/>
          <w:marBottom w:val="0"/>
          <w:divBdr>
            <w:top w:val="none" w:sz="0" w:space="0" w:color="auto"/>
            <w:left w:val="none" w:sz="0" w:space="0" w:color="auto"/>
            <w:bottom w:val="none" w:sz="0" w:space="0" w:color="auto"/>
            <w:right w:val="none" w:sz="0" w:space="0" w:color="auto"/>
          </w:divBdr>
          <w:divsChild>
            <w:div w:id="978849998">
              <w:marLeft w:val="0"/>
              <w:marRight w:val="0"/>
              <w:marTop w:val="30"/>
              <w:marBottom w:val="30"/>
              <w:divBdr>
                <w:top w:val="none" w:sz="0" w:space="0" w:color="auto"/>
                <w:left w:val="none" w:sz="0" w:space="0" w:color="auto"/>
                <w:bottom w:val="none" w:sz="0" w:space="0" w:color="auto"/>
                <w:right w:val="none" w:sz="0" w:space="0" w:color="auto"/>
              </w:divBdr>
              <w:divsChild>
                <w:div w:id="13143">
                  <w:marLeft w:val="0"/>
                  <w:marRight w:val="0"/>
                  <w:marTop w:val="0"/>
                  <w:marBottom w:val="0"/>
                  <w:divBdr>
                    <w:top w:val="none" w:sz="0" w:space="0" w:color="auto"/>
                    <w:left w:val="none" w:sz="0" w:space="0" w:color="auto"/>
                    <w:bottom w:val="none" w:sz="0" w:space="0" w:color="auto"/>
                    <w:right w:val="none" w:sz="0" w:space="0" w:color="auto"/>
                  </w:divBdr>
                  <w:divsChild>
                    <w:div w:id="739642138">
                      <w:marLeft w:val="0"/>
                      <w:marRight w:val="0"/>
                      <w:marTop w:val="0"/>
                      <w:marBottom w:val="0"/>
                      <w:divBdr>
                        <w:top w:val="none" w:sz="0" w:space="0" w:color="auto"/>
                        <w:left w:val="none" w:sz="0" w:space="0" w:color="auto"/>
                        <w:bottom w:val="none" w:sz="0" w:space="0" w:color="auto"/>
                        <w:right w:val="none" w:sz="0" w:space="0" w:color="auto"/>
                      </w:divBdr>
                    </w:div>
                  </w:divsChild>
                </w:div>
                <w:div w:id="227769368">
                  <w:marLeft w:val="0"/>
                  <w:marRight w:val="0"/>
                  <w:marTop w:val="0"/>
                  <w:marBottom w:val="0"/>
                  <w:divBdr>
                    <w:top w:val="none" w:sz="0" w:space="0" w:color="auto"/>
                    <w:left w:val="none" w:sz="0" w:space="0" w:color="auto"/>
                    <w:bottom w:val="none" w:sz="0" w:space="0" w:color="auto"/>
                    <w:right w:val="none" w:sz="0" w:space="0" w:color="auto"/>
                  </w:divBdr>
                  <w:divsChild>
                    <w:div w:id="127210484">
                      <w:marLeft w:val="0"/>
                      <w:marRight w:val="0"/>
                      <w:marTop w:val="0"/>
                      <w:marBottom w:val="0"/>
                      <w:divBdr>
                        <w:top w:val="none" w:sz="0" w:space="0" w:color="auto"/>
                        <w:left w:val="none" w:sz="0" w:space="0" w:color="auto"/>
                        <w:bottom w:val="none" w:sz="0" w:space="0" w:color="auto"/>
                        <w:right w:val="none" w:sz="0" w:space="0" w:color="auto"/>
                      </w:divBdr>
                    </w:div>
                  </w:divsChild>
                </w:div>
                <w:div w:id="311715854">
                  <w:marLeft w:val="0"/>
                  <w:marRight w:val="0"/>
                  <w:marTop w:val="0"/>
                  <w:marBottom w:val="0"/>
                  <w:divBdr>
                    <w:top w:val="none" w:sz="0" w:space="0" w:color="auto"/>
                    <w:left w:val="none" w:sz="0" w:space="0" w:color="auto"/>
                    <w:bottom w:val="none" w:sz="0" w:space="0" w:color="auto"/>
                    <w:right w:val="none" w:sz="0" w:space="0" w:color="auto"/>
                  </w:divBdr>
                  <w:divsChild>
                    <w:div w:id="184292674">
                      <w:marLeft w:val="0"/>
                      <w:marRight w:val="0"/>
                      <w:marTop w:val="0"/>
                      <w:marBottom w:val="0"/>
                      <w:divBdr>
                        <w:top w:val="none" w:sz="0" w:space="0" w:color="auto"/>
                        <w:left w:val="none" w:sz="0" w:space="0" w:color="auto"/>
                        <w:bottom w:val="none" w:sz="0" w:space="0" w:color="auto"/>
                        <w:right w:val="none" w:sz="0" w:space="0" w:color="auto"/>
                      </w:divBdr>
                    </w:div>
                  </w:divsChild>
                </w:div>
                <w:div w:id="536090291">
                  <w:marLeft w:val="0"/>
                  <w:marRight w:val="0"/>
                  <w:marTop w:val="0"/>
                  <w:marBottom w:val="0"/>
                  <w:divBdr>
                    <w:top w:val="none" w:sz="0" w:space="0" w:color="auto"/>
                    <w:left w:val="none" w:sz="0" w:space="0" w:color="auto"/>
                    <w:bottom w:val="none" w:sz="0" w:space="0" w:color="auto"/>
                    <w:right w:val="none" w:sz="0" w:space="0" w:color="auto"/>
                  </w:divBdr>
                  <w:divsChild>
                    <w:div w:id="1701662496">
                      <w:marLeft w:val="0"/>
                      <w:marRight w:val="0"/>
                      <w:marTop w:val="0"/>
                      <w:marBottom w:val="0"/>
                      <w:divBdr>
                        <w:top w:val="none" w:sz="0" w:space="0" w:color="auto"/>
                        <w:left w:val="none" w:sz="0" w:space="0" w:color="auto"/>
                        <w:bottom w:val="none" w:sz="0" w:space="0" w:color="auto"/>
                        <w:right w:val="none" w:sz="0" w:space="0" w:color="auto"/>
                      </w:divBdr>
                    </w:div>
                  </w:divsChild>
                </w:div>
                <w:div w:id="569115282">
                  <w:marLeft w:val="0"/>
                  <w:marRight w:val="0"/>
                  <w:marTop w:val="0"/>
                  <w:marBottom w:val="0"/>
                  <w:divBdr>
                    <w:top w:val="none" w:sz="0" w:space="0" w:color="auto"/>
                    <w:left w:val="none" w:sz="0" w:space="0" w:color="auto"/>
                    <w:bottom w:val="none" w:sz="0" w:space="0" w:color="auto"/>
                    <w:right w:val="none" w:sz="0" w:space="0" w:color="auto"/>
                  </w:divBdr>
                  <w:divsChild>
                    <w:div w:id="548876636">
                      <w:marLeft w:val="0"/>
                      <w:marRight w:val="0"/>
                      <w:marTop w:val="0"/>
                      <w:marBottom w:val="0"/>
                      <w:divBdr>
                        <w:top w:val="none" w:sz="0" w:space="0" w:color="auto"/>
                        <w:left w:val="none" w:sz="0" w:space="0" w:color="auto"/>
                        <w:bottom w:val="none" w:sz="0" w:space="0" w:color="auto"/>
                        <w:right w:val="none" w:sz="0" w:space="0" w:color="auto"/>
                      </w:divBdr>
                    </w:div>
                  </w:divsChild>
                </w:div>
                <w:div w:id="632058755">
                  <w:marLeft w:val="0"/>
                  <w:marRight w:val="0"/>
                  <w:marTop w:val="0"/>
                  <w:marBottom w:val="0"/>
                  <w:divBdr>
                    <w:top w:val="none" w:sz="0" w:space="0" w:color="auto"/>
                    <w:left w:val="none" w:sz="0" w:space="0" w:color="auto"/>
                    <w:bottom w:val="none" w:sz="0" w:space="0" w:color="auto"/>
                    <w:right w:val="none" w:sz="0" w:space="0" w:color="auto"/>
                  </w:divBdr>
                  <w:divsChild>
                    <w:div w:id="1166940019">
                      <w:marLeft w:val="0"/>
                      <w:marRight w:val="0"/>
                      <w:marTop w:val="0"/>
                      <w:marBottom w:val="0"/>
                      <w:divBdr>
                        <w:top w:val="none" w:sz="0" w:space="0" w:color="auto"/>
                        <w:left w:val="none" w:sz="0" w:space="0" w:color="auto"/>
                        <w:bottom w:val="none" w:sz="0" w:space="0" w:color="auto"/>
                        <w:right w:val="none" w:sz="0" w:space="0" w:color="auto"/>
                      </w:divBdr>
                    </w:div>
                  </w:divsChild>
                </w:div>
                <w:div w:id="633413331">
                  <w:marLeft w:val="0"/>
                  <w:marRight w:val="0"/>
                  <w:marTop w:val="0"/>
                  <w:marBottom w:val="0"/>
                  <w:divBdr>
                    <w:top w:val="none" w:sz="0" w:space="0" w:color="auto"/>
                    <w:left w:val="none" w:sz="0" w:space="0" w:color="auto"/>
                    <w:bottom w:val="none" w:sz="0" w:space="0" w:color="auto"/>
                    <w:right w:val="none" w:sz="0" w:space="0" w:color="auto"/>
                  </w:divBdr>
                  <w:divsChild>
                    <w:div w:id="174735212">
                      <w:marLeft w:val="0"/>
                      <w:marRight w:val="0"/>
                      <w:marTop w:val="0"/>
                      <w:marBottom w:val="0"/>
                      <w:divBdr>
                        <w:top w:val="none" w:sz="0" w:space="0" w:color="auto"/>
                        <w:left w:val="none" w:sz="0" w:space="0" w:color="auto"/>
                        <w:bottom w:val="none" w:sz="0" w:space="0" w:color="auto"/>
                        <w:right w:val="none" w:sz="0" w:space="0" w:color="auto"/>
                      </w:divBdr>
                    </w:div>
                  </w:divsChild>
                </w:div>
                <w:div w:id="721175412">
                  <w:marLeft w:val="0"/>
                  <w:marRight w:val="0"/>
                  <w:marTop w:val="0"/>
                  <w:marBottom w:val="0"/>
                  <w:divBdr>
                    <w:top w:val="none" w:sz="0" w:space="0" w:color="auto"/>
                    <w:left w:val="none" w:sz="0" w:space="0" w:color="auto"/>
                    <w:bottom w:val="none" w:sz="0" w:space="0" w:color="auto"/>
                    <w:right w:val="none" w:sz="0" w:space="0" w:color="auto"/>
                  </w:divBdr>
                  <w:divsChild>
                    <w:div w:id="812067580">
                      <w:marLeft w:val="0"/>
                      <w:marRight w:val="0"/>
                      <w:marTop w:val="0"/>
                      <w:marBottom w:val="0"/>
                      <w:divBdr>
                        <w:top w:val="none" w:sz="0" w:space="0" w:color="auto"/>
                        <w:left w:val="none" w:sz="0" w:space="0" w:color="auto"/>
                        <w:bottom w:val="none" w:sz="0" w:space="0" w:color="auto"/>
                        <w:right w:val="none" w:sz="0" w:space="0" w:color="auto"/>
                      </w:divBdr>
                    </w:div>
                  </w:divsChild>
                </w:div>
                <w:div w:id="908151444">
                  <w:marLeft w:val="0"/>
                  <w:marRight w:val="0"/>
                  <w:marTop w:val="0"/>
                  <w:marBottom w:val="0"/>
                  <w:divBdr>
                    <w:top w:val="none" w:sz="0" w:space="0" w:color="auto"/>
                    <w:left w:val="none" w:sz="0" w:space="0" w:color="auto"/>
                    <w:bottom w:val="none" w:sz="0" w:space="0" w:color="auto"/>
                    <w:right w:val="none" w:sz="0" w:space="0" w:color="auto"/>
                  </w:divBdr>
                  <w:divsChild>
                    <w:div w:id="1917520378">
                      <w:marLeft w:val="0"/>
                      <w:marRight w:val="0"/>
                      <w:marTop w:val="0"/>
                      <w:marBottom w:val="0"/>
                      <w:divBdr>
                        <w:top w:val="none" w:sz="0" w:space="0" w:color="auto"/>
                        <w:left w:val="none" w:sz="0" w:space="0" w:color="auto"/>
                        <w:bottom w:val="none" w:sz="0" w:space="0" w:color="auto"/>
                        <w:right w:val="none" w:sz="0" w:space="0" w:color="auto"/>
                      </w:divBdr>
                    </w:div>
                  </w:divsChild>
                </w:div>
                <w:div w:id="916210136">
                  <w:marLeft w:val="0"/>
                  <w:marRight w:val="0"/>
                  <w:marTop w:val="0"/>
                  <w:marBottom w:val="0"/>
                  <w:divBdr>
                    <w:top w:val="none" w:sz="0" w:space="0" w:color="auto"/>
                    <w:left w:val="none" w:sz="0" w:space="0" w:color="auto"/>
                    <w:bottom w:val="none" w:sz="0" w:space="0" w:color="auto"/>
                    <w:right w:val="none" w:sz="0" w:space="0" w:color="auto"/>
                  </w:divBdr>
                  <w:divsChild>
                    <w:div w:id="609313900">
                      <w:marLeft w:val="0"/>
                      <w:marRight w:val="0"/>
                      <w:marTop w:val="0"/>
                      <w:marBottom w:val="0"/>
                      <w:divBdr>
                        <w:top w:val="none" w:sz="0" w:space="0" w:color="auto"/>
                        <w:left w:val="none" w:sz="0" w:space="0" w:color="auto"/>
                        <w:bottom w:val="none" w:sz="0" w:space="0" w:color="auto"/>
                        <w:right w:val="none" w:sz="0" w:space="0" w:color="auto"/>
                      </w:divBdr>
                    </w:div>
                  </w:divsChild>
                </w:div>
                <w:div w:id="1006978768">
                  <w:marLeft w:val="0"/>
                  <w:marRight w:val="0"/>
                  <w:marTop w:val="0"/>
                  <w:marBottom w:val="0"/>
                  <w:divBdr>
                    <w:top w:val="none" w:sz="0" w:space="0" w:color="auto"/>
                    <w:left w:val="none" w:sz="0" w:space="0" w:color="auto"/>
                    <w:bottom w:val="none" w:sz="0" w:space="0" w:color="auto"/>
                    <w:right w:val="none" w:sz="0" w:space="0" w:color="auto"/>
                  </w:divBdr>
                  <w:divsChild>
                    <w:div w:id="262880375">
                      <w:marLeft w:val="0"/>
                      <w:marRight w:val="0"/>
                      <w:marTop w:val="0"/>
                      <w:marBottom w:val="0"/>
                      <w:divBdr>
                        <w:top w:val="none" w:sz="0" w:space="0" w:color="auto"/>
                        <w:left w:val="none" w:sz="0" w:space="0" w:color="auto"/>
                        <w:bottom w:val="none" w:sz="0" w:space="0" w:color="auto"/>
                        <w:right w:val="none" w:sz="0" w:space="0" w:color="auto"/>
                      </w:divBdr>
                    </w:div>
                  </w:divsChild>
                </w:div>
                <w:div w:id="1407651064">
                  <w:marLeft w:val="0"/>
                  <w:marRight w:val="0"/>
                  <w:marTop w:val="0"/>
                  <w:marBottom w:val="0"/>
                  <w:divBdr>
                    <w:top w:val="none" w:sz="0" w:space="0" w:color="auto"/>
                    <w:left w:val="none" w:sz="0" w:space="0" w:color="auto"/>
                    <w:bottom w:val="none" w:sz="0" w:space="0" w:color="auto"/>
                    <w:right w:val="none" w:sz="0" w:space="0" w:color="auto"/>
                  </w:divBdr>
                  <w:divsChild>
                    <w:div w:id="807478587">
                      <w:marLeft w:val="0"/>
                      <w:marRight w:val="0"/>
                      <w:marTop w:val="0"/>
                      <w:marBottom w:val="0"/>
                      <w:divBdr>
                        <w:top w:val="none" w:sz="0" w:space="0" w:color="auto"/>
                        <w:left w:val="none" w:sz="0" w:space="0" w:color="auto"/>
                        <w:bottom w:val="none" w:sz="0" w:space="0" w:color="auto"/>
                        <w:right w:val="none" w:sz="0" w:space="0" w:color="auto"/>
                      </w:divBdr>
                    </w:div>
                  </w:divsChild>
                </w:div>
                <w:div w:id="1596740973">
                  <w:marLeft w:val="0"/>
                  <w:marRight w:val="0"/>
                  <w:marTop w:val="0"/>
                  <w:marBottom w:val="0"/>
                  <w:divBdr>
                    <w:top w:val="none" w:sz="0" w:space="0" w:color="auto"/>
                    <w:left w:val="none" w:sz="0" w:space="0" w:color="auto"/>
                    <w:bottom w:val="none" w:sz="0" w:space="0" w:color="auto"/>
                    <w:right w:val="none" w:sz="0" w:space="0" w:color="auto"/>
                  </w:divBdr>
                  <w:divsChild>
                    <w:div w:id="1652561140">
                      <w:marLeft w:val="0"/>
                      <w:marRight w:val="0"/>
                      <w:marTop w:val="0"/>
                      <w:marBottom w:val="0"/>
                      <w:divBdr>
                        <w:top w:val="none" w:sz="0" w:space="0" w:color="auto"/>
                        <w:left w:val="none" w:sz="0" w:space="0" w:color="auto"/>
                        <w:bottom w:val="none" w:sz="0" w:space="0" w:color="auto"/>
                        <w:right w:val="none" w:sz="0" w:space="0" w:color="auto"/>
                      </w:divBdr>
                    </w:div>
                  </w:divsChild>
                </w:div>
                <w:div w:id="1680424270">
                  <w:marLeft w:val="0"/>
                  <w:marRight w:val="0"/>
                  <w:marTop w:val="0"/>
                  <w:marBottom w:val="0"/>
                  <w:divBdr>
                    <w:top w:val="none" w:sz="0" w:space="0" w:color="auto"/>
                    <w:left w:val="none" w:sz="0" w:space="0" w:color="auto"/>
                    <w:bottom w:val="none" w:sz="0" w:space="0" w:color="auto"/>
                    <w:right w:val="none" w:sz="0" w:space="0" w:color="auto"/>
                  </w:divBdr>
                  <w:divsChild>
                    <w:div w:id="1500077669">
                      <w:marLeft w:val="0"/>
                      <w:marRight w:val="0"/>
                      <w:marTop w:val="0"/>
                      <w:marBottom w:val="0"/>
                      <w:divBdr>
                        <w:top w:val="none" w:sz="0" w:space="0" w:color="auto"/>
                        <w:left w:val="none" w:sz="0" w:space="0" w:color="auto"/>
                        <w:bottom w:val="none" w:sz="0" w:space="0" w:color="auto"/>
                        <w:right w:val="none" w:sz="0" w:space="0" w:color="auto"/>
                      </w:divBdr>
                    </w:div>
                  </w:divsChild>
                </w:div>
                <w:div w:id="1693677631">
                  <w:marLeft w:val="0"/>
                  <w:marRight w:val="0"/>
                  <w:marTop w:val="0"/>
                  <w:marBottom w:val="0"/>
                  <w:divBdr>
                    <w:top w:val="none" w:sz="0" w:space="0" w:color="auto"/>
                    <w:left w:val="none" w:sz="0" w:space="0" w:color="auto"/>
                    <w:bottom w:val="none" w:sz="0" w:space="0" w:color="auto"/>
                    <w:right w:val="none" w:sz="0" w:space="0" w:color="auto"/>
                  </w:divBdr>
                  <w:divsChild>
                    <w:div w:id="1413164428">
                      <w:marLeft w:val="0"/>
                      <w:marRight w:val="0"/>
                      <w:marTop w:val="0"/>
                      <w:marBottom w:val="0"/>
                      <w:divBdr>
                        <w:top w:val="none" w:sz="0" w:space="0" w:color="auto"/>
                        <w:left w:val="none" w:sz="0" w:space="0" w:color="auto"/>
                        <w:bottom w:val="none" w:sz="0" w:space="0" w:color="auto"/>
                        <w:right w:val="none" w:sz="0" w:space="0" w:color="auto"/>
                      </w:divBdr>
                    </w:div>
                  </w:divsChild>
                </w:div>
                <w:div w:id="1817331330">
                  <w:marLeft w:val="0"/>
                  <w:marRight w:val="0"/>
                  <w:marTop w:val="0"/>
                  <w:marBottom w:val="0"/>
                  <w:divBdr>
                    <w:top w:val="none" w:sz="0" w:space="0" w:color="auto"/>
                    <w:left w:val="none" w:sz="0" w:space="0" w:color="auto"/>
                    <w:bottom w:val="none" w:sz="0" w:space="0" w:color="auto"/>
                    <w:right w:val="none" w:sz="0" w:space="0" w:color="auto"/>
                  </w:divBdr>
                  <w:divsChild>
                    <w:div w:id="641617591">
                      <w:marLeft w:val="0"/>
                      <w:marRight w:val="0"/>
                      <w:marTop w:val="0"/>
                      <w:marBottom w:val="0"/>
                      <w:divBdr>
                        <w:top w:val="none" w:sz="0" w:space="0" w:color="auto"/>
                        <w:left w:val="none" w:sz="0" w:space="0" w:color="auto"/>
                        <w:bottom w:val="none" w:sz="0" w:space="0" w:color="auto"/>
                        <w:right w:val="none" w:sz="0" w:space="0" w:color="auto"/>
                      </w:divBdr>
                    </w:div>
                  </w:divsChild>
                </w:div>
                <w:div w:id="1832141474">
                  <w:marLeft w:val="0"/>
                  <w:marRight w:val="0"/>
                  <w:marTop w:val="0"/>
                  <w:marBottom w:val="0"/>
                  <w:divBdr>
                    <w:top w:val="none" w:sz="0" w:space="0" w:color="auto"/>
                    <w:left w:val="none" w:sz="0" w:space="0" w:color="auto"/>
                    <w:bottom w:val="none" w:sz="0" w:space="0" w:color="auto"/>
                    <w:right w:val="none" w:sz="0" w:space="0" w:color="auto"/>
                  </w:divBdr>
                  <w:divsChild>
                    <w:div w:id="1358238677">
                      <w:marLeft w:val="0"/>
                      <w:marRight w:val="0"/>
                      <w:marTop w:val="0"/>
                      <w:marBottom w:val="0"/>
                      <w:divBdr>
                        <w:top w:val="none" w:sz="0" w:space="0" w:color="auto"/>
                        <w:left w:val="none" w:sz="0" w:space="0" w:color="auto"/>
                        <w:bottom w:val="none" w:sz="0" w:space="0" w:color="auto"/>
                        <w:right w:val="none" w:sz="0" w:space="0" w:color="auto"/>
                      </w:divBdr>
                    </w:div>
                  </w:divsChild>
                </w:div>
                <w:div w:id="1854221086">
                  <w:marLeft w:val="0"/>
                  <w:marRight w:val="0"/>
                  <w:marTop w:val="0"/>
                  <w:marBottom w:val="0"/>
                  <w:divBdr>
                    <w:top w:val="none" w:sz="0" w:space="0" w:color="auto"/>
                    <w:left w:val="none" w:sz="0" w:space="0" w:color="auto"/>
                    <w:bottom w:val="none" w:sz="0" w:space="0" w:color="auto"/>
                    <w:right w:val="none" w:sz="0" w:space="0" w:color="auto"/>
                  </w:divBdr>
                  <w:divsChild>
                    <w:div w:id="891383445">
                      <w:marLeft w:val="0"/>
                      <w:marRight w:val="0"/>
                      <w:marTop w:val="0"/>
                      <w:marBottom w:val="0"/>
                      <w:divBdr>
                        <w:top w:val="none" w:sz="0" w:space="0" w:color="auto"/>
                        <w:left w:val="none" w:sz="0" w:space="0" w:color="auto"/>
                        <w:bottom w:val="none" w:sz="0" w:space="0" w:color="auto"/>
                        <w:right w:val="none" w:sz="0" w:space="0" w:color="auto"/>
                      </w:divBdr>
                    </w:div>
                  </w:divsChild>
                </w:div>
                <w:div w:id="1895387583">
                  <w:marLeft w:val="0"/>
                  <w:marRight w:val="0"/>
                  <w:marTop w:val="0"/>
                  <w:marBottom w:val="0"/>
                  <w:divBdr>
                    <w:top w:val="none" w:sz="0" w:space="0" w:color="auto"/>
                    <w:left w:val="none" w:sz="0" w:space="0" w:color="auto"/>
                    <w:bottom w:val="none" w:sz="0" w:space="0" w:color="auto"/>
                    <w:right w:val="none" w:sz="0" w:space="0" w:color="auto"/>
                  </w:divBdr>
                  <w:divsChild>
                    <w:div w:id="1937206556">
                      <w:marLeft w:val="0"/>
                      <w:marRight w:val="0"/>
                      <w:marTop w:val="0"/>
                      <w:marBottom w:val="0"/>
                      <w:divBdr>
                        <w:top w:val="none" w:sz="0" w:space="0" w:color="auto"/>
                        <w:left w:val="none" w:sz="0" w:space="0" w:color="auto"/>
                        <w:bottom w:val="none" w:sz="0" w:space="0" w:color="auto"/>
                        <w:right w:val="none" w:sz="0" w:space="0" w:color="auto"/>
                      </w:divBdr>
                    </w:div>
                  </w:divsChild>
                </w:div>
                <w:div w:id="1996714482">
                  <w:marLeft w:val="0"/>
                  <w:marRight w:val="0"/>
                  <w:marTop w:val="0"/>
                  <w:marBottom w:val="0"/>
                  <w:divBdr>
                    <w:top w:val="none" w:sz="0" w:space="0" w:color="auto"/>
                    <w:left w:val="none" w:sz="0" w:space="0" w:color="auto"/>
                    <w:bottom w:val="none" w:sz="0" w:space="0" w:color="auto"/>
                    <w:right w:val="none" w:sz="0" w:space="0" w:color="auto"/>
                  </w:divBdr>
                  <w:divsChild>
                    <w:div w:id="60426583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890843552">
          <w:marLeft w:val="0"/>
          <w:marRight w:val="0"/>
          <w:marTop w:val="0"/>
          <w:marBottom w:val="0"/>
          <w:divBdr>
            <w:top w:val="none" w:sz="0" w:space="0" w:color="auto"/>
            <w:left w:val="none" w:sz="0" w:space="0" w:color="auto"/>
            <w:bottom w:val="none" w:sz="0" w:space="0" w:color="auto"/>
            <w:right w:val="none" w:sz="0" w:space="0" w:color="auto"/>
          </w:divBdr>
        </w:div>
        <w:div w:id="916937739">
          <w:marLeft w:val="0"/>
          <w:marRight w:val="0"/>
          <w:marTop w:val="0"/>
          <w:marBottom w:val="0"/>
          <w:divBdr>
            <w:top w:val="none" w:sz="0" w:space="0" w:color="auto"/>
            <w:left w:val="none" w:sz="0" w:space="0" w:color="auto"/>
            <w:bottom w:val="none" w:sz="0" w:space="0" w:color="auto"/>
            <w:right w:val="none" w:sz="0" w:space="0" w:color="auto"/>
          </w:divBdr>
          <w:divsChild>
            <w:div w:id="1690330804">
              <w:marLeft w:val="0"/>
              <w:marRight w:val="0"/>
              <w:marTop w:val="30"/>
              <w:marBottom w:val="30"/>
              <w:divBdr>
                <w:top w:val="none" w:sz="0" w:space="0" w:color="auto"/>
                <w:left w:val="none" w:sz="0" w:space="0" w:color="auto"/>
                <w:bottom w:val="none" w:sz="0" w:space="0" w:color="auto"/>
                <w:right w:val="none" w:sz="0" w:space="0" w:color="auto"/>
              </w:divBdr>
              <w:divsChild>
                <w:div w:id="78596906">
                  <w:marLeft w:val="0"/>
                  <w:marRight w:val="0"/>
                  <w:marTop w:val="0"/>
                  <w:marBottom w:val="0"/>
                  <w:divBdr>
                    <w:top w:val="none" w:sz="0" w:space="0" w:color="auto"/>
                    <w:left w:val="none" w:sz="0" w:space="0" w:color="auto"/>
                    <w:bottom w:val="none" w:sz="0" w:space="0" w:color="auto"/>
                    <w:right w:val="none" w:sz="0" w:space="0" w:color="auto"/>
                  </w:divBdr>
                </w:div>
                <w:div w:id="133956175">
                  <w:marLeft w:val="0"/>
                  <w:marRight w:val="0"/>
                  <w:marTop w:val="0"/>
                  <w:marBottom w:val="0"/>
                  <w:divBdr>
                    <w:top w:val="none" w:sz="0" w:space="0" w:color="auto"/>
                    <w:left w:val="none" w:sz="0" w:space="0" w:color="auto"/>
                    <w:bottom w:val="none" w:sz="0" w:space="0" w:color="auto"/>
                    <w:right w:val="none" w:sz="0" w:space="0" w:color="auto"/>
                  </w:divBdr>
                  <w:divsChild>
                    <w:div w:id="1287158199">
                      <w:marLeft w:val="0"/>
                      <w:marRight w:val="0"/>
                      <w:marTop w:val="0"/>
                      <w:marBottom w:val="0"/>
                      <w:divBdr>
                        <w:top w:val="none" w:sz="0" w:space="0" w:color="auto"/>
                        <w:left w:val="none" w:sz="0" w:space="0" w:color="auto"/>
                        <w:bottom w:val="none" w:sz="0" w:space="0" w:color="auto"/>
                        <w:right w:val="none" w:sz="0" w:space="0" w:color="auto"/>
                      </w:divBdr>
                    </w:div>
                  </w:divsChild>
                </w:div>
                <w:div w:id="165872316">
                  <w:marLeft w:val="0"/>
                  <w:marRight w:val="0"/>
                  <w:marTop w:val="0"/>
                  <w:marBottom w:val="0"/>
                  <w:divBdr>
                    <w:top w:val="none" w:sz="0" w:space="0" w:color="auto"/>
                    <w:left w:val="none" w:sz="0" w:space="0" w:color="auto"/>
                    <w:bottom w:val="none" w:sz="0" w:space="0" w:color="auto"/>
                    <w:right w:val="none" w:sz="0" w:space="0" w:color="auto"/>
                  </w:divBdr>
                  <w:divsChild>
                    <w:div w:id="1219972966">
                      <w:marLeft w:val="0"/>
                      <w:marRight w:val="0"/>
                      <w:marTop w:val="0"/>
                      <w:marBottom w:val="0"/>
                      <w:divBdr>
                        <w:top w:val="none" w:sz="0" w:space="0" w:color="auto"/>
                        <w:left w:val="none" w:sz="0" w:space="0" w:color="auto"/>
                        <w:bottom w:val="none" w:sz="0" w:space="0" w:color="auto"/>
                        <w:right w:val="none" w:sz="0" w:space="0" w:color="auto"/>
                      </w:divBdr>
                    </w:div>
                  </w:divsChild>
                </w:div>
                <w:div w:id="244191178">
                  <w:marLeft w:val="0"/>
                  <w:marRight w:val="0"/>
                  <w:marTop w:val="0"/>
                  <w:marBottom w:val="0"/>
                  <w:divBdr>
                    <w:top w:val="none" w:sz="0" w:space="0" w:color="auto"/>
                    <w:left w:val="none" w:sz="0" w:space="0" w:color="auto"/>
                    <w:bottom w:val="none" w:sz="0" w:space="0" w:color="auto"/>
                    <w:right w:val="none" w:sz="0" w:space="0" w:color="auto"/>
                  </w:divBdr>
                  <w:divsChild>
                    <w:div w:id="333142703">
                      <w:marLeft w:val="0"/>
                      <w:marRight w:val="0"/>
                      <w:marTop w:val="0"/>
                      <w:marBottom w:val="0"/>
                      <w:divBdr>
                        <w:top w:val="none" w:sz="0" w:space="0" w:color="auto"/>
                        <w:left w:val="none" w:sz="0" w:space="0" w:color="auto"/>
                        <w:bottom w:val="none" w:sz="0" w:space="0" w:color="auto"/>
                        <w:right w:val="none" w:sz="0" w:space="0" w:color="auto"/>
                      </w:divBdr>
                    </w:div>
                  </w:divsChild>
                </w:div>
                <w:div w:id="262232260">
                  <w:marLeft w:val="0"/>
                  <w:marRight w:val="0"/>
                  <w:marTop w:val="0"/>
                  <w:marBottom w:val="0"/>
                  <w:divBdr>
                    <w:top w:val="none" w:sz="0" w:space="0" w:color="auto"/>
                    <w:left w:val="none" w:sz="0" w:space="0" w:color="auto"/>
                    <w:bottom w:val="none" w:sz="0" w:space="0" w:color="auto"/>
                    <w:right w:val="none" w:sz="0" w:space="0" w:color="auto"/>
                  </w:divBdr>
                  <w:divsChild>
                    <w:div w:id="1432360355">
                      <w:marLeft w:val="0"/>
                      <w:marRight w:val="0"/>
                      <w:marTop w:val="0"/>
                      <w:marBottom w:val="0"/>
                      <w:divBdr>
                        <w:top w:val="none" w:sz="0" w:space="0" w:color="auto"/>
                        <w:left w:val="none" w:sz="0" w:space="0" w:color="auto"/>
                        <w:bottom w:val="none" w:sz="0" w:space="0" w:color="auto"/>
                        <w:right w:val="none" w:sz="0" w:space="0" w:color="auto"/>
                      </w:divBdr>
                    </w:div>
                  </w:divsChild>
                </w:div>
                <w:div w:id="377555691">
                  <w:marLeft w:val="0"/>
                  <w:marRight w:val="0"/>
                  <w:marTop w:val="0"/>
                  <w:marBottom w:val="0"/>
                  <w:divBdr>
                    <w:top w:val="none" w:sz="0" w:space="0" w:color="auto"/>
                    <w:left w:val="none" w:sz="0" w:space="0" w:color="auto"/>
                    <w:bottom w:val="none" w:sz="0" w:space="0" w:color="auto"/>
                    <w:right w:val="none" w:sz="0" w:space="0" w:color="auto"/>
                  </w:divBdr>
                </w:div>
                <w:div w:id="377978830">
                  <w:marLeft w:val="0"/>
                  <w:marRight w:val="0"/>
                  <w:marTop w:val="0"/>
                  <w:marBottom w:val="0"/>
                  <w:divBdr>
                    <w:top w:val="none" w:sz="0" w:space="0" w:color="auto"/>
                    <w:left w:val="none" w:sz="0" w:space="0" w:color="auto"/>
                    <w:bottom w:val="none" w:sz="0" w:space="0" w:color="auto"/>
                    <w:right w:val="none" w:sz="0" w:space="0" w:color="auto"/>
                  </w:divBdr>
                  <w:divsChild>
                    <w:div w:id="1155073432">
                      <w:marLeft w:val="0"/>
                      <w:marRight w:val="0"/>
                      <w:marTop w:val="0"/>
                      <w:marBottom w:val="0"/>
                      <w:divBdr>
                        <w:top w:val="none" w:sz="0" w:space="0" w:color="auto"/>
                        <w:left w:val="none" w:sz="0" w:space="0" w:color="auto"/>
                        <w:bottom w:val="none" w:sz="0" w:space="0" w:color="auto"/>
                        <w:right w:val="none" w:sz="0" w:space="0" w:color="auto"/>
                      </w:divBdr>
                    </w:div>
                  </w:divsChild>
                </w:div>
                <w:div w:id="462696565">
                  <w:marLeft w:val="0"/>
                  <w:marRight w:val="0"/>
                  <w:marTop w:val="0"/>
                  <w:marBottom w:val="0"/>
                  <w:divBdr>
                    <w:top w:val="none" w:sz="0" w:space="0" w:color="auto"/>
                    <w:left w:val="none" w:sz="0" w:space="0" w:color="auto"/>
                    <w:bottom w:val="none" w:sz="0" w:space="0" w:color="auto"/>
                    <w:right w:val="none" w:sz="0" w:space="0" w:color="auto"/>
                  </w:divBdr>
                  <w:divsChild>
                    <w:div w:id="456336474">
                      <w:marLeft w:val="0"/>
                      <w:marRight w:val="0"/>
                      <w:marTop w:val="0"/>
                      <w:marBottom w:val="0"/>
                      <w:divBdr>
                        <w:top w:val="none" w:sz="0" w:space="0" w:color="auto"/>
                        <w:left w:val="none" w:sz="0" w:space="0" w:color="auto"/>
                        <w:bottom w:val="none" w:sz="0" w:space="0" w:color="auto"/>
                        <w:right w:val="none" w:sz="0" w:space="0" w:color="auto"/>
                      </w:divBdr>
                    </w:div>
                  </w:divsChild>
                </w:div>
                <w:div w:id="492381845">
                  <w:marLeft w:val="0"/>
                  <w:marRight w:val="0"/>
                  <w:marTop w:val="0"/>
                  <w:marBottom w:val="0"/>
                  <w:divBdr>
                    <w:top w:val="none" w:sz="0" w:space="0" w:color="auto"/>
                    <w:left w:val="none" w:sz="0" w:space="0" w:color="auto"/>
                    <w:bottom w:val="none" w:sz="0" w:space="0" w:color="auto"/>
                    <w:right w:val="none" w:sz="0" w:space="0" w:color="auto"/>
                  </w:divBdr>
                  <w:divsChild>
                    <w:div w:id="1103495799">
                      <w:marLeft w:val="0"/>
                      <w:marRight w:val="0"/>
                      <w:marTop w:val="0"/>
                      <w:marBottom w:val="0"/>
                      <w:divBdr>
                        <w:top w:val="none" w:sz="0" w:space="0" w:color="auto"/>
                        <w:left w:val="none" w:sz="0" w:space="0" w:color="auto"/>
                        <w:bottom w:val="none" w:sz="0" w:space="0" w:color="auto"/>
                        <w:right w:val="none" w:sz="0" w:space="0" w:color="auto"/>
                      </w:divBdr>
                    </w:div>
                    <w:div w:id="1842548729">
                      <w:marLeft w:val="0"/>
                      <w:marRight w:val="0"/>
                      <w:marTop w:val="0"/>
                      <w:marBottom w:val="0"/>
                      <w:divBdr>
                        <w:top w:val="none" w:sz="0" w:space="0" w:color="auto"/>
                        <w:left w:val="none" w:sz="0" w:space="0" w:color="auto"/>
                        <w:bottom w:val="none" w:sz="0" w:space="0" w:color="auto"/>
                        <w:right w:val="none" w:sz="0" w:space="0" w:color="auto"/>
                      </w:divBdr>
                    </w:div>
                  </w:divsChild>
                </w:div>
                <w:div w:id="623193145">
                  <w:marLeft w:val="0"/>
                  <w:marRight w:val="0"/>
                  <w:marTop w:val="0"/>
                  <w:marBottom w:val="0"/>
                  <w:divBdr>
                    <w:top w:val="none" w:sz="0" w:space="0" w:color="auto"/>
                    <w:left w:val="none" w:sz="0" w:space="0" w:color="auto"/>
                    <w:bottom w:val="none" w:sz="0" w:space="0" w:color="auto"/>
                    <w:right w:val="none" w:sz="0" w:space="0" w:color="auto"/>
                  </w:divBdr>
                  <w:divsChild>
                    <w:div w:id="537275863">
                      <w:marLeft w:val="0"/>
                      <w:marRight w:val="0"/>
                      <w:marTop w:val="0"/>
                      <w:marBottom w:val="0"/>
                      <w:divBdr>
                        <w:top w:val="none" w:sz="0" w:space="0" w:color="auto"/>
                        <w:left w:val="none" w:sz="0" w:space="0" w:color="auto"/>
                        <w:bottom w:val="none" w:sz="0" w:space="0" w:color="auto"/>
                        <w:right w:val="none" w:sz="0" w:space="0" w:color="auto"/>
                      </w:divBdr>
                    </w:div>
                  </w:divsChild>
                </w:div>
                <w:div w:id="663628029">
                  <w:marLeft w:val="0"/>
                  <w:marRight w:val="0"/>
                  <w:marTop w:val="0"/>
                  <w:marBottom w:val="0"/>
                  <w:divBdr>
                    <w:top w:val="none" w:sz="0" w:space="0" w:color="auto"/>
                    <w:left w:val="none" w:sz="0" w:space="0" w:color="auto"/>
                    <w:bottom w:val="none" w:sz="0" w:space="0" w:color="auto"/>
                    <w:right w:val="none" w:sz="0" w:space="0" w:color="auto"/>
                  </w:divBdr>
                  <w:divsChild>
                    <w:div w:id="1139569523">
                      <w:marLeft w:val="0"/>
                      <w:marRight w:val="0"/>
                      <w:marTop w:val="0"/>
                      <w:marBottom w:val="0"/>
                      <w:divBdr>
                        <w:top w:val="none" w:sz="0" w:space="0" w:color="auto"/>
                        <w:left w:val="none" w:sz="0" w:space="0" w:color="auto"/>
                        <w:bottom w:val="none" w:sz="0" w:space="0" w:color="auto"/>
                        <w:right w:val="none" w:sz="0" w:space="0" w:color="auto"/>
                      </w:divBdr>
                    </w:div>
                  </w:divsChild>
                </w:div>
                <w:div w:id="761686661">
                  <w:marLeft w:val="0"/>
                  <w:marRight w:val="0"/>
                  <w:marTop w:val="0"/>
                  <w:marBottom w:val="0"/>
                  <w:divBdr>
                    <w:top w:val="none" w:sz="0" w:space="0" w:color="auto"/>
                    <w:left w:val="none" w:sz="0" w:space="0" w:color="auto"/>
                    <w:bottom w:val="none" w:sz="0" w:space="0" w:color="auto"/>
                    <w:right w:val="none" w:sz="0" w:space="0" w:color="auto"/>
                  </w:divBdr>
                  <w:divsChild>
                    <w:div w:id="1826503969">
                      <w:marLeft w:val="0"/>
                      <w:marRight w:val="0"/>
                      <w:marTop w:val="0"/>
                      <w:marBottom w:val="0"/>
                      <w:divBdr>
                        <w:top w:val="none" w:sz="0" w:space="0" w:color="auto"/>
                        <w:left w:val="none" w:sz="0" w:space="0" w:color="auto"/>
                        <w:bottom w:val="none" w:sz="0" w:space="0" w:color="auto"/>
                        <w:right w:val="none" w:sz="0" w:space="0" w:color="auto"/>
                      </w:divBdr>
                    </w:div>
                  </w:divsChild>
                </w:div>
                <w:div w:id="793254231">
                  <w:marLeft w:val="0"/>
                  <w:marRight w:val="0"/>
                  <w:marTop w:val="0"/>
                  <w:marBottom w:val="0"/>
                  <w:divBdr>
                    <w:top w:val="none" w:sz="0" w:space="0" w:color="auto"/>
                    <w:left w:val="none" w:sz="0" w:space="0" w:color="auto"/>
                    <w:bottom w:val="none" w:sz="0" w:space="0" w:color="auto"/>
                    <w:right w:val="none" w:sz="0" w:space="0" w:color="auto"/>
                  </w:divBdr>
                  <w:divsChild>
                    <w:div w:id="693773676">
                      <w:marLeft w:val="0"/>
                      <w:marRight w:val="0"/>
                      <w:marTop w:val="0"/>
                      <w:marBottom w:val="0"/>
                      <w:divBdr>
                        <w:top w:val="none" w:sz="0" w:space="0" w:color="auto"/>
                        <w:left w:val="none" w:sz="0" w:space="0" w:color="auto"/>
                        <w:bottom w:val="none" w:sz="0" w:space="0" w:color="auto"/>
                        <w:right w:val="none" w:sz="0" w:space="0" w:color="auto"/>
                      </w:divBdr>
                    </w:div>
                    <w:div w:id="706838304">
                      <w:marLeft w:val="0"/>
                      <w:marRight w:val="0"/>
                      <w:marTop w:val="0"/>
                      <w:marBottom w:val="0"/>
                      <w:divBdr>
                        <w:top w:val="none" w:sz="0" w:space="0" w:color="auto"/>
                        <w:left w:val="none" w:sz="0" w:space="0" w:color="auto"/>
                        <w:bottom w:val="none" w:sz="0" w:space="0" w:color="auto"/>
                        <w:right w:val="none" w:sz="0" w:space="0" w:color="auto"/>
                      </w:divBdr>
                    </w:div>
                  </w:divsChild>
                </w:div>
                <w:div w:id="794296510">
                  <w:marLeft w:val="0"/>
                  <w:marRight w:val="0"/>
                  <w:marTop w:val="0"/>
                  <w:marBottom w:val="0"/>
                  <w:divBdr>
                    <w:top w:val="none" w:sz="0" w:space="0" w:color="auto"/>
                    <w:left w:val="none" w:sz="0" w:space="0" w:color="auto"/>
                    <w:bottom w:val="none" w:sz="0" w:space="0" w:color="auto"/>
                    <w:right w:val="none" w:sz="0" w:space="0" w:color="auto"/>
                  </w:divBdr>
                  <w:divsChild>
                    <w:div w:id="625426935">
                      <w:marLeft w:val="0"/>
                      <w:marRight w:val="0"/>
                      <w:marTop w:val="0"/>
                      <w:marBottom w:val="0"/>
                      <w:divBdr>
                        <w:top w:val="none" w:sz="0" w:space="0" w:color="auto"/>
                        <w:left w:val="none" w:sz="0" w:space="0" w:color="auto"/>
                        <w:bottom w:val="none" w:sz="0" w:space="0" w:color="auto"/>
                        <w:right w:val="none" w:sz="0" w:space="0" w:color="auto"/>
                      </w:divBdr>
                    </w:div>
                  </w:divsChild>
                </w:div>
                <w:div w:id="868027533">
                  <w:marLeft w:val="0"/>
                  <w:marRight w:val="0"/>
                  <w:marTop w:val="0"/>
                  <w:marBottom w:val="0"/>
                  <w:divBdr>
                    <w:top w:val="none" w:sz="0" w:space="0" w:color="auto"/>
                    <w:left w:val="none" w:sz="0" w:space="0" w:color="auto"/>
                    <w:bottom w:val="none" w:sz="0" w:space="0" w:color="auto"/>
                    <w:right w:val="none" w:sz="0" w:space="0" w:color="auto"/>
                  </w:divBdr>
                  <w:divsChild>
                    <w:div w:id="212230405">
                      <w:marLeft w:val="0"/>
                      <w:marRight w:val="0"/>
                      <w:marTop w:val="0"/>
                      <w:marBottom w:val="0"/>
                      <w:divBdr>
                        <w:top w:val="none" w:sz="0" w:space="0" w:color="auto"/>
                        <w:left w:val="none" w:sz="0" w:space="0" w:color="auto"/>
                        <w:bottom w:val="none" w:sz="0" w:space="0" w:color="auto"/>
                        <w:right w:val="none" w:sz="0" w:space="0" w:color="auto"/>
                      </w:divBdr>
                    </w:div>
                  </w:divsChild>
                </w:div>
                <w:div w:id="909534874">
                  <w:marLeft w:val="0"/>
                  <w:marRight w:val="0"/>
                  <w:marTop w:val="0"/>
                  <w:marBottom w:val="0"/>
                  <w:divBdr>
                    <w:top w:val="none" w:sz="0" w:space="0" w:color="auto"/>
                    <w:left w:val="none" w:sz="0" w:space="0" w:color="auto"/>
                    <w:bottom w:val="none" w:sz="0" w:space="0" w:color="auto"/>
                    <w:right w:val="none" w:sz="0" w:space="0" w:color="auto"/>
                  </w:divBdr>
                  <w:divsChild>
                    <w:div w:id="1734766685">
                      <w:marLeft w:val="0"/>
                      <w:marRight w:val="0"/>
                      <w:marTop w:val="0"/>
                      <w:marBottom w:val="0"/>
                      <w:divBdr>
                        <w:top w:val="none" w:sz="0" w:space="0" w:color="auto"/>
                        <w:left w:val="none" w:sz="0" w:space="0" w:color="auto"/>
                        <w:bottom w:val="none" w:sz="0" w:space="0" w:color="auto"/>
                        <w:right w:val="none" w:sz="0" w:space="0" w:color="auto"/>
                      </w:divBdr>
                    </w:div>
                  </w:divsChild>
                </w:div>
                <w:div w:id="940408400">
                  <w:marLeft w:val="0"/>
                  <w:marRight w:val="0"/>
                  <w:marTop w:val="0"/>
                  <w:marBottom w:val="0"/>
                  <w:divBdr>
                    <w:top w:val="none" w:sz="0" w:space="0" w:color="auto"/>
                    <w:left w:val="none" w:sz="0" w:space="0" w:color="auto"/>
                    <w:bottom w:val="none" w:sz="0" w:space="0" w:color="auto"/>
                    <w:right w:val="none" w:sz="0" w:space="0" w:color="auto"/>
                  </w:divBdr>
                </w:div>
                <w:div w:id="1079255627">
                  <w:marLeft w:val="0"/>
                  <w:marRight w:val="0"/>
                  <w:marTop w:val="0"/>
                  <w:marBottom w:val="0"/>
                  <w:divBdr>
                    <w:top w:val="none" w:sz="0" w:space="0" w:color="auto"/>
                    <w:left w:val="none" w:sz="0" w:space="0" w:color="auto"/>
                    <w:bottom w:val="none" w:sz="0" w:space="0" w:color="auto"/>
                    <w:right w:val="none" w:sz="0" w:space="0" w:color="auto"/>
                  </w:divBdr>
                  <w:divsChild>
                    <w:div w:id="176190387">
                      <w:marLeft w:val="0"/>
                      <w:marRight w:val="0"/>
                      <w:marTop w:val="0"/>
                      <w:marBottom w:val="0"/>
                      <w:divBdr>
                        <w:top w:val="none" w:sz="0" w:space="0" w:color="auto"/>
                        <w:left w:val="none" w:sz="0" w:space="0" w:color="auto"/>
                        <w:bottom w:val="none" w:sz="0" w:space="0" w:color="auto"/>
                        <w:right w:val="none" w:sz="0" w:space="0" w:color="auto"/>
                      </w:divBdr>
                    </w:div>
                  </w:divsChild>
                </w:div>
                <w:div w:id="1143472646">
                  <w:marLeft w:val="0"/>
                  <w:marRight w:val="0"/>
                  <w:marTop w:val="0"/>
                  <w:marBottom w:val="0"/>
                  <w:divBdr>
                    <w:top w:val="none" w:sz="0" w:space="0" w:color="auto"/>
                    <w:left w:val="none" w:sz="0" w:space="0" w:color="auto"/>
                    <w:bottom w:val="none" w:sz="0" w:space="0" w:color="auto"/>
                    <w:right w:val="none" w:sz="0" w:space="0" w:color="auto"/>
                  </w:divBdr>
                  <w:divsChild>
                    <w:div w:id="1874229652">
                      <w:marLeft w:val="0"/>
                      <w:marRight w:val="0"/>
                      <w:marTop w:val="0"/>
                      <w:marBottom w:val="0"/>
                      <w:divBdr>
                        <w:top w:val="none" w:sz="0" w:space="0" w:color="auto"/>
                        <w:left w:val="none" w:sz="0" w:space="0" w:color="auto"/>
                        <w:bottom w:val="none" w:sz="0" w:space="0" w:color="auto"/>
                        <w:right w:val="none" w:sz="0" w:space="0" w:color="auto"/>
                      </w:divBdr>
                    </w:div>
                  </w:divsChild>
                </w:div>
                <w:div w:id="1295940194">
                  <w:marLeft w:val="0"/>
                  <w:marRight w:val="0"/>
                  <w:marTop w:val="0"/>
                  <w:marBottom w:val="0"/>
                  <w:divBdr>
                    <w:top w:val="none" w:sz="0" w:space="0" w:color="auto"/>
                    <w:left w:val="none" w:sz="0" w:space="0" w:color="auto"/>
                    <w:bottom w:val="none" w:sz="0" w:space="0" w:color="auto"/>
                    <w:right w:val="none" w:sz="0" w:space="0" w:color="auto"/>
                  </w:divBdr>
                  <w:divsChild>
                    <w:div w:id="808396077">
                      <w:marLeft w:val="0"/>
                      <w:marRight w:val="0"/>
                      <w:marTop w:val="0"/>
                      <w:marBottom w:val="0"/>
                      <w:divBdr>
                        <w:top w:val="none" w:sz="0" w:space="0" w:color="auto"/>
                        <w:left w:val="none" w:sz="0" w:space="0" w:color="auto"/>
                        <w:bottom w:val="none" w:sz="0" w:space="0" w:color="auto"/>
                        <w:right w:val="none" w:sz="0" w:space="0" w:color="auto"/>
                      </w:divBdr>
                    </w:div>
                  </w:divsChild>
                </w:div>
                <w:div w:id="1297249816">
                  <w:marLeft w:val="0"/>
                  <w:marRight w:val="0"/>
                  <w:marTop w:val="0"/>
                  <w:marBottom w:val="0"/>
                  <w:divBdr>
                    <w:top w:val="none" w:sz="0" w:space="0" w:color="auto"/>
                    <w:left w:val="none" w:sz="0" w:space="0" w:color="auto"/>
                    <w:bottom w:val="none" w:sz="0" w:space="0" w:color="auto"/>
                    <w:right w:val="none" w:sz="0" w:space="0" w:color="auto"/>
                  </w:divBdr>
                  <w:divsChild>
                    <w:div w:id="472328871">
                      <w:marLeft w:val="0"/>
                      <w:marRight w:val="0"/>
                      <w:marTop w:val="0"/>
                      <w:marBottom w:val="0"/>
                      <w:divBdr>
                        <w:top w:val="none" w:sz="0" w:space="0" w:color="auto"/>
                        <w:left w:val="none" w:sz="0" w:space="0" w:color="auto"/>
                        <w:bottom w:val="none" w:sz="0" w:space="0" w:color="auto"/>
                        <w:right w:val="none" w:sz="0" w:space="0" w:color="auto"/>
                      </w:divBdr>
                    </w:div>
                  </w:divsChild>
                </w:div>
                <w:div w:id="1304583030">
                  <w:marLeft w:val="0"/>
                  <w:marRight w:val="0"/>
                  <w:marTop w:val="0"/>
                  <w:marBottom w:val="0"/>
                  <w:divBdr>
                    <w:top w:val="none" w:sz="0" w:space="0" w:color="auto"/>
                    <w:left w:val="none" w:sz="0" w:space="0" w:color="auto"/>
                    <w:bottom w:val="none" w:sz="0" w:space="0" w:color="auto"/>
                    <w:right w:val="none" w:sz="0" w:space="0" w:color="auto"/>
                  </w:divBdr>
                  <w:divsChild>
                    <w:div w:id="343439143">
                      <w:marLeft w:val="0"/>
                      <w:marRight w:val="0"/>
                      <w:marTop w:val="0"/>
                      <w:marBottom w:val="0"/>
                      <w:divBdr>
                        <w:top w:val="none" w:sz="0" w:space="0" w:color="auto"/>
                        <w:left w:val="none" w:sz="0" w:space="0" w:color="auto"/>
                        <w:bottom w:val="none" w:sz="0" w:space="0" w:color="auto"/>
                        <w:right w:val="none" w:sz="0" w:space="0" w:color="auto"/>
                      </w:divBdr>
                    </w:div>
                  </w:divsChild>
                </w:div>
                <w:div w:id="1366979475">
                  <w:marLeft w:val="0"/>
                  <w:marRight w:val="0"/>
                  <w:marTop w:val="0"/>
                  <w:marBottom w:val="0"/>
                  <w:divBdr>
                    <w:top w:val="none" w:sz="0" w:space="0" w:color="auto"/>
                    <w:left w:val="none" w:sz="0" w:space="0" w:color="auto"/>
                    <w:bottom w:val="none" w:sz="0" w:space="0" w:color="auto"/>
                    <w:right w:val="none" w:sz="0" w:space="0" w:color="auto"/>
                  </w:divBdr>
                  <w:divsChild>
                    <w:div w:id="300577292">
                      <w:marLeft w:val="0"/>
                      <w:marRight w:val="0"/>
                      <w:marTop w:val="0"/>
                      <w:marBottom w:val="0"/>
                      <w:divBdr>
                        <w:top w:val="none" w:sz="0" w:space="0" w:color="auto"/>
                        <w:left w:val="none" w:sz="0" w:space="0" w:color="auto"/>
                        <w:bottom w:val="none" w:sz="0" w:space="0" w:color="auto"/>
                        <w:right w:val="none" w:sz="0" w:space="0" w:color="auto"/>
                      </w:divBdr>
                    </w:div>
                  </w:divsChild>
                </w:div>
                <w:div w:id="1369453611">
                  <w:marLeft w:val="0"/>
                  <w:marRight w:val="0"/>
                  <w:marTop w:val="0"/>
                  <w:marBottom w:val="0"/>
                  <w:divBdr>
                    <w:top w:val="none" w:sz="0" w:space="0" w:color="auto"/>
                    <w:left w:val="none" w:sz="0" w:space="0" w:color="auto"/>
                    <w:bottom w:val="none" w:sz="0" w:space="0" w:color="auto"/>
                    <w:right w:val="none" w:sz="0" w:space="0" w:color="auto"/>
                  </w:divBdr>
                </w:div>
                <w:div w:id="1405834678">
                  <w:marLeft w:val="0"/>
                  <w:marRight w:val="0"/>
                  <w:marTop w:val="0"/>
                  <w:marBottom w:val="0"/>
                  <w:divBdr>
                    <w:top w:val="none" w:sz="0" w:space="0" w:color="auto"/>
                    <w:left w:val="none" w:sz="0" w:space="0" w:color="auto"/>
                    <w:bottom w:val="none" w:sz="0" w:space="0" w:color="auto"/>
                    <w:right w:val="none" w:sz="0" w:space="0" w:color="auto"/>
                  </w:divBdr>
                  <w:divsChild>
                    <w:div w:id="144708074">
                      <w:marLeft w:val="0"/>
                      <w:marRight w:val="0"/>
                      <w:marTop w:val="0"/>
                      <w:marBottom w:val="0"/>
                      <w:divBdr>
                        <w:top w:val="none" w:sz="0" w:space="0" w:color="auto"/>
                        <w:left w:val="none" w:sz="0" w:space="0" w:color="auto"/>
                        <w:bottom w:val="none" w:sz="0" w:space="0" w:color="auto"/>
                        <w:right w:val="none" w:sz="0" w:space="0" w:color="auto"/>
                      </w:divBdr>
                    </w:div>
                  </w:divsChild>
                </w:div>
                <w:div w:id="1437794359">
                  <w:marLeft w:val="0"/>
                  <w:marRight w:val="0"/>
                  <w:marTop w:val="0"/>
                  <w:marBottom w:val="0"/>
                  <w:divBdr>
                    <w:top w:val="none" w:sz="0" w:space="0" w:color="auto"/>
                    <w:left w:val="none" w:sz="0" w:space="0" w:color="auto"/>
                    <w:bottom w:val="none" w:sz="0" w:space="0" w:color="auto"/>
                    <w:right w:val="none" w:sz="0" w:space="0" w:color="auto"/>
                  </w:divBdr>
                  <w:divsChild>
                    <w:div w:id="410198691">
                      <w:marLeft w:val="0"/>
                      <w:marRight w:val="0"/>
                      <w:marTop w:val="0"/>
                      <w:marBottom w:val="0"/>
                      <w:divBdr>
                        <w:top w:val="none" w:sz="0" w:space="0" w:color="auto"/>
                        <w:left w:val="none" w:sz="0" w:space="0" w:color="auto"/>
                        <w:bottom w:val="none" w:sz="0" w:space="0" w:color="auto"/>
                        <w:right w:val="none" w:sz="0" w:space="0" w:color="auto"/>
                      </w:divBdr>
                    </w:div>
                  </w:divsChild>
                </w:div>
                <w:div w:id="1484469064">
                  <w:marLeft w:val="0"/>
                  <w:marRight w:val="0"/>
                  <w:marTop w:val="0"/>
                  <w:marBottom w:val="0"/>
                  <w:divBdr>
                    <w:top w:val="none" w:sz="0" w:space="0" w:color="auto"/>
                    <w:left w:val="none" w:sz="0" w:space="0" w:color="auto"/>
                    <w:bottom w:val="none" w:sz="0" w:space="0" w:color="auto"/>
                    <w:right w:val="none" w:sz="0" w:space="0" w:color="auto"/>
                  </w:divBdr>
                  <w:divsChild>
                    <w:div w:id="448207676">
                      <w:marLeft w:val="0"/>
                      <w:marRight w:val="0"/>
                      <w:marTop w:val="0"/>
                      <w:marBottom w:val="0"/>
                      <w:divBdr>
                        <w:top w:val="none" w:sz="0" w:space="0" w:color="auto"/>
                        <w:left w:val="none" w:sz="0" w:space="0" w:color="auto"/>
                        <w:bottom w:val="none" w:sz="0" w:space="0" w:color="auto"/>
                        <w:right w:val="none" w:sz="0" w:space="0" w:color="auto"/>
                      </w:divBdr>
                    </w:div>
                  </w:divsChild>
                </w:div>
                <w:div w:id="1502618202">
                  <w:marLeft w:val="0"/>
                  <w:marRight w:val="0"/>
                  <w:marTop w:val="0"/>
                  <w:marBottom w:val="0"/>
                  <w:divBdr>
                    <w:top w:val="none" w:sz="0" w:space="0" w:color="auto"/>
                    <w:left w:val="none" w:sz="0" w:space="0" w:color="auto"/>
                    <w:bottom w:val="none" w:sz="0" w:space="0" w:color="auto"/>
                    <w:right w:val="none" w:sz="0" w:space="0" w:color="auto"/>
                  </w:divBdr>
                  <w:divsChild>
                    <w:div w:id="1043558020">
                      <w:marLeft w:val="0"/>
                      <w:marRight w:val="0"/>
                      <w:marTop w:val="0"/>
                      <w:marBottom w:val="0"/>
                      <w:divBdr>
                        <w:top w:val="none" w:sz="0" w:space="0" w:color="auto"/>
                        <w:left w:val="none" w:sz="0" w:space="0" w:color="auto"/>
                        <w:bottom w:val="none" w:sz="0" w:space="0" w:color="auto"/>
                        <w:right w:val="none" w:sz="0" w:space="0" w:color="auto"/>
                      </w:divBdr>
                    </w:div>
                  </w:divsChild>
                </w:div>
                <w:div w:id="1746298399">
                  <w:marLeft w:val="0"/>
                  <w:marRight w:val="0"/>
                  <w:marTop w:val="0"/>
                  <w:marBottom w:val="0"/>
                  <w:divBdr>
                    <w:top w:val="none" w:sz="0" w:space="0" w:color="auto"/>
                    <w:left w:val="none" w:sz="0" w:space="0" w:color="auto"/>
                    <w:bottom w:val="none" w:sz="0" w:space="0" w:color="auto"/>
                    <w:right w:val="none" w:sz="0" w:space="0" w:color="auto"/>
                  </w:divBdr>
                  <w:divsChild>
                    <w:div w:id="1485661667">
                      <w:marLeft w:val="0"/>
                      <w:marRight w:val="0"/>
                      <w:marTop w:val="0"/>
                      <w:marBottom w:val="0"/>
                      <w:divBdr>
                        <w:top w:val="none" w:sz="0" w:space="0" w:color="auto"/>
                        <w:left w:val="none" w:sz="0" w:space="0" w:color="auto"/>
                        <w:bottom w:val="none" w:sz="0" w:space="0" w:color="auto"/>
                        <w:right w:val="none" w:sz="0" w:space="0" w:color="auto"/>
                      </w:divBdr>
                    </w:div>
                  </w:divsChild>
                </w:div>
                <w:div w:id="1780292455">
                  <w:marLeft w:val="0"/>
                  <w:marRight w:val="0"/>
                  <w:marTop w:val="0"/>
                  <w:marBottom w:val="0"/>
                  <w:divBdr>
                    <w:top w:val="none" w:sz="0" w:space="0" w:color="auto"/>
                    <w:left w:val="none" w:sz="0" w:space="0" w:color="auto"/>
                    <w:bottom w:val="none" w:sz="0" w:space="0" w:color="auto"/>
                    <w:right w:val="none" w:sz="0" w:space="0" w:color="auto"/>
                  </w:divBdr>
                  <w:divsChild>
                    <w:div w:id="1460958499">
                      <w:marLeft w:val="0"/>
                      <w:marRight w:val="0"/>
                      <w:marTop w:val="0"/>
                      <w:marBottom w:val="0"/>
                      <w:divBdr>
                        <w:top w:val="none" w:sz="0" w:space="0" w:color="auto"/>
                        <w:left w:val="none" w:sz="0" w:space="0" w:color="auto"/>
                        <w:bottom w:val="none" w:sz="0" w:space="0" w:color="auto"/>
                        <w:right w:val="none" w:sz="0" w:space="0" w:color="auto"/>
                      </w:divBdr>
                    </w:div>
                  </w:divsChild>
                </w:div>
                <w:div w:id="1812477477">
                  <w:marLeft w:val="0"/>
                  <w:marRight w:val="0"/>
                  <w:marTop w:val="0"/>
                  <w:marBottom w:val="0"/>
                  <w:divBdr>
                    <w:top w:val="none" w:sz="0" w:space="0" w:color="auto"/>
                    <w:left w:val="none" w:sz="0" w:space="0" w:color="auto"/>
                    <w:bottom w:val="none" w:sz="0" w:space="0" w:color="auto"/>
                    <w:right w:val="none" w:sz="0" w:space="0" w:color="auto"/>
                  </w:divBdr>
                  <w:divsChild>
                    <w:div w:id="1485707615">
                      <w:marLeft w:val="0"/>
                      <w:marRight w:val="0"/>
                      <w:marTop w:val="0"/>
                      <w:marBottom w:val="0"/>
                      <w:divBdr>
                        <w:top w:val="none" w:sz="0" w:space="0" w:color="auto"/>
                        <w:left w:val="none" w:sz="0" w:space="0" w:color="auto"/>
                        <w:bottom w:val="none" w:sz="0" w:space="0" w:color="auto"/>
                        <w:right w:val="none" w:sz="0" w:space="0" w:color="auto"/>
                      </w:divBdr>
                    </w:div>
                  </w:divsChild>
                </w:div>
                <w:div w:id="1900747205">
                  <w:marLeft w:val="0"/>
                  <w:marRight w:val="0"/>
                  <w:marTop w:val="0"/>
                  <w:marBottom w:val="0"/>
                  <w:divBdr>
                    <w:top w:val="none" w:sz="0" w:space="0" w:color="auto"/>
                    <w:left w:val="none" w:sz="0" w:space="0" w:color="auto"/>
                    <w:bottom w:val="none" w:sz="0" w:space="0" w:color="auto"/>
                    <w:right w:val="none" w:sz="0" w:space="0" w:color="auto"/>
                  </w:divBdr>
                </w:div>
                <w:div w:id="1950505907">
                  <w:marLeft w:val="0"/>
                  <w:marRight w:val="0"/>
                  <w:marTop w:val="0"/>
                  <w:marBottom w:val="0"/>
                  <w:divBdr>
                    <w:top w:val="none" w:sz="0" w:space="0" w:color="auto"/>
                    <w:left w:val="none" w:sz="0" w:space="0" w:color="auto"/>
                    <w:bottom w:val="none" w:sz="0" w:space="0" w:color="auto"/>
                    <w:right w:val="none" w:sz="0" w:space="0" w:color="auto"/>
                  </w:divBdr>
                  <w:divsChild>
                    <w:div w:id="80924934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919797838">
          <w:marLeft w:val="0"/>
          <w:marRight w:val="0"/>
          <w:marTop w:val="0"/>
          <w:marBottom w:val="0"/>
          <w:divBdr>
            <w:top w:val="none" w:sz="0" w:space="0" w:color="auto"/>
            <w:left w:val="none" w:sz="0" w:space="0" w:color="auto"/>
            <w:bottom w:val="none" w:sz="0" w:space="0" w:color="auto"/>
            <w:right w:val="none" w:sz="0" w:space="0" w:color="auto"/>
          </w:divBdr>
        </w:div>
        <w:div w:id="927931472">
          <w:marLeft w:val="0"/>
          <w:marRight w:val="0"/>
          <w:marTop w:val="0"/>
          <w:marBottom w:val="0"/>
          <w:divBdr>
            <w:top w:val="none" w:sz="0" w:space="0" w:color="auto"/>
            <w:left w:val="none" w:sz="0" w:space="0" w:color="auto"/>
            <w:bottom w:val="none" w:sz="0" w:space="0" w:color="auto"/>
            <w:right w:val="none" w:sz="0" w:space="0" w:color="auto"/>
          </w:divBdr>
          <w:divsChild>
            <w:div w:id="141584766">
              <w:marLeft w:val="0"/>
              <w:marRight w:val="0"/>
              <w:marTop w:val="30"/>
              <w:marBottom w:val="30"/>
              <w:divBdr>
                <w:top w:val="none" w:sz="0" w:space="0" w:color="auto"/>
                <w:left w:val="none" w:sz="0" w:space="0" w:color="auto"/>
                <w:bottom w:val="none" w:sz="0" w:space="0" w:color="auto"/>
                <w:right w:val="none" w:sz="0" w:space="0" w:color="auto"/>
              </w:divBdr>
              <w:divsChild>
                <w:div w:id="437259051">
                  <w:marLeft w:val="0"/>
                  <w:marRight w:val="0"/>
                  <w:marTop w:val="0"/>
                  <w:marBottom w:val="0"/>
                  <w:divBdr>
                    <w:top w:val="none" w:sz="0" w:space="0" w:color="auto"/>
                    <w:left w:val="none" w:sz="0" w:space="0" w:color="auto"/>
                    <w:bottom w:val="none" w:sz="0" w:space="0" w:color="auto"/>
                    <w:right w:val="none" w:sz="0" w:space="0" w:color="auto"/>
                  </w:divBdr>
                  <w:divsChild>
                    <w:div w:id="271017446">
                      <w:marLeft w:val="0"/>
                      <w:marRight w:val="0"/>
                      <w:marTop w:val="0"/>
                      <w:marBottom w:val="0"/>
                      <w:divBdr>
                        <w:top w:val="none" w:sz="0" w:space="0" w:color="auto"/>
                        <w:left w:val="none" w:sz="0" w:space="0" w:color="auto"/>
                        <w:bottom w:val="none" w:sz="0" w:space="0" w:color="auto"/>
                        <w:right w:val="none" w:sz="0" w:space="0" w:color="auto"/>
                      </w:divBdr>
                    </w:div>
                    <w:div w:id="1485243439">
                      <w:marLeft w:val="0"/>
                      <w:marRight w:val="0"/>
                      <w:marTop w:val="0"/>
                      <w:marBottom w:val="0"/>
                      <w:divBdr>
                        <w:top w:val="none" w:sz="0" w:space="0" w:color="auto"/>
                        <w:left w:val="none" w:sz="0" w:space="0" w:color="auto"/>
                        <w:bottom w:val="none" w:sz="0" w:space="0" w:color="auto"/>
                        <w:right w:val="none" w:sz="0" w:space="0" w:color="auto"/>
                      </w:divBdr>
                    </w:div>
                  </w:divsChild>
                </w:div>
                <w:div w:id="1846478302">
                  <w:marLeft w:val="0"/>
                  <w:marRight w:val="0"/>
                  <w:marTop w:val="0"/>
                  <w:marBottom w:val="0"/>
                  <w:divBdr>
                    <w:top w:val="none" w:sz="0" w:space="0" w:color="auto"/>
                    <w:left w:val="none" w:sz="0" w:space="0" w:color="auto"/>
                    <w:bottom w:val="none" w:sz="0" w:space="0" w:color="auto"/>
                    <w:right w:val="none" w:sz="0" w:space="0" w:color="auto"/>
                  </w:divBdr>
                  <w:divsChild>
                    <w:div w:id="84482899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928318298">
          <w:marLeft w:val="0"/>
          <w:marRight w:val="0"/>
          <w:marTop w:val="0"/>
          <w:marBottom w:val="0"/>
          <w:divBdr>
            <w:top w:val="none" w:sz="0" w:space="0" w:color="auto"/>
            <w:left w:val="none" w:sz="0" w:space="0" w:color="auto"/>
            <w:bottom w:val="none" w:sz="0" w:space="0" w:color="auto"/>
            <w:right w:val="none" w:sz="0" w:space="0" w:color="auto"/>
          </w:divBdr>
        </w:div>
        <w:div w:id="932397842">
          <w:marLeft w:val="0"/>
          <w:marRight w:val="0"/>
          <w:marTop w:val="0"/>
          <w:marBottom w:val="0"/>
          <w:divBdr>
            <w:top w:val="none" w:sz="0" w:space="0" w:color="auto"/>
            <w:left w:val="none" w:sz="0" w:space="0" w:color="auto"/>
            <w:bottom w:val="none" w:sz="0" w:space="0" w:color="auto"/>
            <w:right w:val="none" w:sz="0" w:space="0" w:color="auto"/>
          </w:divBdr>
        </w:div>
        <w:div w:id="936791494">
          <w:marLeft w:val="0"/>
          <w:marRight w:val="0"/>
          <w:marTop w:val="0"/>
          <w:marBottom w:val="0"/>
          <w:divBdr>
            <w:top w:val="none" w:sz="0" w:space="0" w:color="auto"/>
            <w:left w:val="none" w:sz="0" w:space="0" w:color="auto"/>
            <w:bottom w:val="none" w:sz="0" w:space="0" w:color="auto"/>
            <w:right w:val="none" w:sz="0" w:space="0" w:color="auto"/>
          </w:divBdr>
        </w:div>
        <w:div w:id="953176599">
          <w:marLeft w:val="0"/>
          <w:marRight w:val="0"/>
          <w:marTop w:val="0"/>
          <w:marBottom w:val="0"/>
          <w:divBdr>
            <w:top w:val="none" w:sz="0" w:space="0" w:color="auto"/>
            <w:left w:val="none" w:sz="0" w:space="0" w:color="auto"/>
            <w:bottom w:val="none" w:sz="0" w:space="0" w:color="auto"/>
            <w:right w:val="none" w:sz="0" w:space="0" w:color="auto"/>
          </w:divBdr>
        </w:div>
        <w:div w:id="954671691">
          <w:marLeft w:val="0"/>
          <w:marRight w:val="0"/>
          <w:marTop w:val="0"/>
          <w:marBottom w:val="0"/>
          <w:divBdr>
            <w:top w:val="none" w:sz="0" w:space="0" w:color="auto"/>
            <w:left w:val="none" w:sz="0" w:space="0" w:color="auto"/>
            <w:bottom w:val="none" w:sz="0" w:space="0" w:color="auto"/>
            <w:right w:val="none" w:sz="0" w:space="0" w:color="auto"/>
          </w:divBdr>
        </w:div>
        <w:div w:id="978537158">
          <w:marLeft w:val="0"/>
          <w:marRight w:val="0"/>
          <w:marTop w:val="0"/>
          <w:marBottom w:val="0"/>
          <w:divBdr>
            <w:top w:val="none" w:sz="0" w:space="0" w:color="auto"/>
            <w:left w:val="none" w:sz="0" w:space="0" w:color="auto"/>
            <w:bottom w:val="none" w:sz="0" w:space="0" w:color="auto"/>
            <w:right w:val="none" w:sz="0" w:space="0" w:color="auto"/>
          </w:divBdr>
          <w:divsChild>
            <w:div w:id="127406426">
              <w:marLeft w:val="0"/>
              <w:marRight w:val="0"/>
              <w:marTop w:val="0"/>
              <w:marBottom w:val="0"/>
              <w:divBdr>
                <w:top w:val="none" w:sz="0" w:space="0" w:color="auto"/>
                <w:left w:val="none" w:sz="0" w:space="0" w:color="auto"/>
                <w:bottom w:val="none" w:sz="0" w:space="0" w:color="auto"/>
                <w:right w:val="none" w:sz="0" w:space="0" w:color="auto"/>
              </w:divBdr>
            </w:div>
          </w:divsChild>
        </w:div>
        <w:div w:id="1001855391">
          <w:marLeft w:val="0"/>
          <w:marRight w:val="0"/>
          <w:marTop w:val="0"/>
          <w:marBottom w:val="0"/>
          <w:divBdr>
            <w:top w:val="none" w:sz="0" w:space="0" w:color="auto"/>
            <w:left w:val="none" w:sz="0" w:space="0" w:color="auto"/>
            <w:bottom w:val="none" w:sz="0" w:space="0" w:color="auto"/>
            <w:right w:val="none" w:sz="0" w:space="0" w:color="auto"/>
          </w:divBdr>
        </w:div>
        <w:div w:id="1002858382">
          <w:marLeft w:val="0"/>
          <w:marRight w:val="0"/>
          <w:marTop w:val="0"/>
          <w:marBottom w:val="0"/>
          <w:divBdr>
            <w:top w:val="none" w:sz="0" w:space="0" w:color="auto"/>
            <w:left w:val="none" w:sz="0" w:space="0" w:color="auto"/>
            <w:bottom w:val="none" w:sz="0" w:space="0" w:color="auto"/>
            <w:right w:val="none" w:sz="0" w:space="0" w:color="auto"/>
          </w:divBdr>
          <w:divsChild>
            <w:div w:id="1366902483">
              <w:marLeft w:val="0"/>
              <w:marRight w:val="0"/>
              <w:marTop w:val="30"/>
              <w:marBottom w:val="30"/>
              <w:divBdr>
                <w:top w:val="none" w:sz="0" w:space="0" w:color="auto"/>
                <w:left w:val="none" w:sz="0" w:space="0" w:color="auto"/>
                <w:bottom w:val="none" w:sz="0" w:space="0" w:color="auto"/>
                <w:right w:val="none" w:sz="0" w:space="0" w:color="auto"/>
              </w:divBdr>
              <w:divsChild>
                <w:div w:id="394865369">
                  <w:marLeft w:val="0"/>
                  <w:marRight w:val="0"/>
                  <w:marTop w:val="0"/>
                  <w:marBottom w:val="0"/>
                  <w:divBdr>
                    <w:top w:val="none" w:sz="0" w:space="0" w:color="auto"/>
                    <w:left w:val="none" w:sz="0" w:space="0" w:color="auto"/>
                    <w:bottom w:val="none" w:sz="0" w:space="0" w:color="auto"/>
                    <w:right w:val="none" w:sz="0" w:space="0" w:color="auto"/>
                  </w:divBdr>
                  <w:divsChild>
                    <w:div w:id="1533498685">
                      <w:marLeft w:val="0"/>
                      <w:marRight w:val="0"/>
                      <w:marTop w:val="0"/>
                      <w:marBottom w:val="0"/>
                      <w:divBdr>
                        <w:top w:val="none" w:sz="0" w:space="0" w:color="auto"/>
                        <w:left w:val="none" w:sz="0" w:space="0" w:color="auto"/>
                        <w:bottom w:val="none" w:sz="0" w:space="0" w:color="auto"/>
                        <w:right w:val="none" w:sz="0" w:space="0" w:color="auto"/>
                      </w:divBdr>
                    </w:div>
                  </w:divsChild>
                </w:div>
                <w:div w:id="1666130329">
                  <w:marLeft w:val="0"/>
                  <w:marRight w:val="0"/>
                  <w:marTop w:val="0"/>
                  <w:marBottom w:val="0"/>
                  <w:divBdr>
                    <w:top w:val="none" w:sz="0" w:space="0" w:color="auto"/>
                    <w:left w:val="none" w:sz="0" w:space="0" w:color="auto"/>
                    <w:bottom w:val="none" w:sz="0" w:space="0" w:color="auto"/>
                    <w:right w:val="none" w:sz="0" w:space="0" w:color="auto"/>
                  </w:divBdr>
                  <w:divsChild>
                    <w:div w:id="1495872735">
                      <w:marLeft w:val="0"/>
                      <w:marRight w:val="0"/>
                      <w:marTop w:val="0"/>
                      <w:marBottom w:val="0"/>
                      <w:divBdr>
                        <w:top w:val="none" w:sz="0" w:space="0" w:color="auto"/>
                        <w:left w:val="none" w:sz="0" w:space="0" w:color="auto"/>
                        <w:bottom w:val="none" w:sz="0" w:space="0" w:color="auto"/>
                        <w:right w:val="none" w:sz="0" w:space="0" w:color="auto"/>
                      </w:divBdr>
                    </w:div>
                  </w:divsChild>
                </w:div>
                <w:div w:id="1866017767">
                  <w:marLeft w:val="0"/>
                  <w:marRight w:val="0"/>
                  <w:marTop w:val="0"/>
                  <w:marBottom w:val="0"/>
                  <w:divBdr>
                    <w:top w:val="none" w:sz="0" w:space="0" w:color="auto"/>
                    <w:left w:val="none" w:sz="0" w:space="0" w:color="auto"/>
                    <w:bottom w:val="none" w:sz="0" w:space="0" w:color="auto"/>
                    <w:right w:val="none" w:sz="0" w:space="0" w:color="auto"/>
                  </w:divBdr>
                  <w:divsChild>
                    <w:div w:id="135299082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009601242">
          <w:marLeft w:val="0"/>
          <w:marRight w:val="0"/>
          <w:marTop w:val="0"/>
          <w:marBottom w:val="0"/>
          <w:divBdr>
            <w:top w:val="none" w:sz="0" w:space="0" w:color="auto"/>
            <w:left w:val="none" w:sz="0" w:space="0" w:color="auto"/>
            <w:bottom w:val="none" w:sz="0" w:space="0" w:color="auto"/>
            <w:right w:val="none" w:sz="0" w:space="0" w:color="auto"/>
          </w:divBdr>
        </w:div>
        <w:div w:id="1018238310">
          <w:marLeft w:val="0"/>
          <w:marRight w:val="0"/>
          <w:marTop w:val="0"/>
          <w:marBottom w:val="0"/>
          <w:divBdr>
            <w:top w:val="none" w:sz="0" w:space="0" w:color="auto"/>
            <w:left w:val="none" w:sz="0" w:space="0" w:color="auto"/>
            <w:bottom w:val="none" w:sz="0" w:space="0" w:color="auto"/>
            <w:right w:val="none" w:sz="0" w:space="0" w:color="auto"/>
          </w:divBdr>
        </w:div>
        <w:div w:id="1027098320">
          <w:marLeft w:val="0"/>
          <w:marRight w:val="0"/>
          <w:marTop w:val="0"/>
          <w:marBottom w:val="0"/>
          <w:divBdr>
            <w:top w:val="none" w:sz="0" w:space="0" w:color="auto"/>
            <w:left w:val="none" w:sz="0" w:space="0" w:color="auto"/>
            <w:bottom w:val="none" w:sz="0" w:space="0" w:color="auto"/>
            <w:right w:val="none" w:sz="0" w:space="0" w:color="auto"/>
          </w:divBdr>
          <w:divsChild>
            <w:div w:id="1184170226">
              <w:marLeft w:val="0"/>
              <w:marRight w:val="0"/>
              <w:marTop w:val="0"/>
              <w:marBottom w:val="0"/>
              <w:divBdr>
                <w:top w:val="none" w:sz="0" w:space="0" w:color="auto"/>
                <w:left w:val="none" w:sz="0" w:space="0" w:color="auto"/>
                <w:bottom w:val="none" w:sz="0" w:space="0" w:color="auto"/>
                <w:right w:val="none" w:sz="0" w:space="0" w:color="auto"/>
              </w:divBdr>
            </w:div>
          </w:divsChild>
        </w:div>
        <w:div w:id="1029643955">
          <w:marLeft w:val="0"/>
          <w:marRight w:val="0"/>
          <w:marTop w:val="0"/>
          <w:marBottom w:val="0"/>
          <w:divBdr>
            <w:top w:val="none" w:sz="0" w:space="0" w:color="auto"/>
            <w:left w:val="none" w:sz="0" w:space="0" w:color="auto"/>
            <w:bottom w:val="none" w:sz="0" w:space="0" w:color="auto"/>
            <w:right w:val="none" w:sz="0" w:space="0" w:color="auto"/>
          </w:divBdr>
          <w:divsChild>
            <w:div w:id="71783978">
              <w:marLeft w:val="0"/>
              <w:marRight w:val="0"/>
              <w:marTop w:val="0"/>
              <w:marBottom w:val="0"/>
              <w:divBdr>
                <w:top w:val="none" w:sz="0" w:space="0" w:color="auto"/>
                <w:left w:val="none" w:sz="0" w:space="0" w:color="auto"/>
                <w:bottom w:val="none" w:sz="0" w:space="0" w:color="auto"/>
                <w:right w:val="none" w:sz="0" w:space="0" w:color="auto"/>
              </w:divBdr>
            </w:div>
            <w:div w:id="204947020">
              <w:marLeft w:val="0"/>
              <w:marRight w:val="0"/>
              <w:marTop w:val="0"/>
              <w:marBottom w:val="0"/>
              <w:divBdr>
                <w:top w:val="none" w:sz="0" w:space="0" w:color="auto"/>
                <w:left w:val="none" w:sz="0" w:space="0" w:color="auto"/>
                <w:bottom w:val="none" w:sz="0" w:space="0" w:color="auto"/>
                <w:right w:val="none" w:sz="0" w:space="0" w:color="auto"/>
              </w:divBdr>
            </w:div>
            <w:div w:id="266735197">
              <w:marLeft w:val="0"/>
              <w:marRight w:val="0"/>
              <w:marTop w:val="0"/>
              <w:marBottom w:val="0"/>
              <w:divBdr>
                <w:top w:val="none" w:sz="0" w:space="0" w:color="auto"/>
                <w:left w:val="none" w:sz="0" w:space="0" w:color="auto"/>
                <w:bottom w:val="none" w:sz="0" w:space="0" w:color="auto"/>
                <w:right w:val="none" w:sz="0" w:space="0" w:color="auto"/>
              </w:divBdr>
            </w:div>
            <w:div w:id="561212198">
              <w:marLeft w:val="0"/>
              <w:marRight w:val="0"/>
              <w:marTop w:val="0"/>
              <w:marBottom w:val="0"/>
              <w:divBdr>
                <w:top w:val="none" w:sz="0" w:space="0" w:color="auto"/>
                <w:left w:val="none" w:sz="0" w:space="0" w:color="auto"/>
                <w:bottom w:val="none" w:sz="0" w:space="0" w:color="auto"/>
                <w:right w:val="none" w:sz="0" w:space="0" w:color="auto"/>
              </w:divBdr>
            </w:div>
            <w:div w:id="952857034">
              <w:marLeft w:val="0"/>
              <w:marRight w:val="0"/>
              <w:marTop w:val="0"/>
              <w:marBottom w:val="0"/>
              <w:divBdr>
                <w:top w:val="none" w:sz="0" w:space="0" w:color="auto"/>
                <w:left w:val="none" w:sz="0" w:space="0" w:color="auto"/>
                <w:bottom w:val="none" w:sz="0" w:space="0" w:color="auto"/>
                <w:right w:val="none" w:sz="0" w:space="0" w:color="auto"/>
              </w:divBdr>
            </w:div>
            <w:div w:id="993530873">
              <w:marLeft w:val="0"/>
              <w:marRight w:val="0"/>
              <w:marTop w:val="0"/>
              <w:marBottom w:val="0"/>
              <w:divBdr>
                <w:top w:val="none" w:sz="0" w:space="0" w:color="auto"/>
                <w:left w:val="none" w:sz="0" w:space="0" w:color="auto"/>
                <w:bottom w:val="none" w:sz="0" w:space="0" w:color="auto"/>
                <w:right w:val="none" w:sz="0" w:space="0" w:color="auto"/>
              </w:divBdr>
            </w:div>
            <w:div w:id="1035161503">
              <w:marLeft w:val="0"/>
              <w:marRight w:val="0"/>
              <w:marTop w:val="0"/>
              <w:marBottom w:val="0"/>
              <w:divBdr>
                <w:top w:val="none" w:sz="0" w:space="0" w:color="auto"/>
                <w:left w:val="none" w:sz="0" w:space="0" w:color="auto"/>
                <w:bottom w:val="none" w:sz="0" w:space="0" w:color="auto"/>
                <w:right w:val="none" w:sz="0" w:space="0" w:color="auto"/>
              </w:divBdr>
            </w:div>
            <w:div w:id="1259872497">
              <w:marLeft w:val="0"/>
              <w:marRight w:val="0"/>
              <w:marTop w:val="0"/>
              <w:marBottom w:val="0"/>
              <w:divBdr>
                <w:top w:val="none" w:sz="0" w:space="0" w:color="auto"/>
                <w:left w:val="none" w:sz="0" w:space="0" w:color="auto"/>
                <w:bottom w:val="none" w:sz="0" w:space="0" w:color="auto"/>
                <w:right w:val="none" w:sz="0" w:space="0" w:color="auto"/>
              </w:divBdr>
            </w:div>
            <w:div w:id="1381052654">
              <w:marLeft w:val="0"/>
              <w:marRight w:val="0"/>
              <w:marTop w:val="0"/>
              <w:marBottom w:val="0"/>
              <w:divBdr>
                <w:top w:val="none" w:sz="0" w:space="0" w:color="auto"/>
                <w:left w:val="none" w:sz="0" w:space="0" w:color="auto"/>
                <w:bottom w:val="none" w:sz="0" w:space="0" w:color="auto"/>
                <w:right w:val="none" w:sz="0" w:space="0" w:color="auto"/>
              </w:divBdr>
            </w:div>
            <w:div w:id="1625574218">
              <w:marLeft w:val="0"/>
              <w:marRight w:val="0"/>
              <w:marTop w:val="0"/>
              <w:marBottom w:val="0"/>
              <w:divBdr>
                <w:top w:val="none" w:sz="0" w:space="0" w:color="auto"/>
                <w:left w:val="none" w:sz="0" w:space="0" w:color="auto"/>
                <w:bottom w:val="none" w:sz="0" w:space="0" w:color="auto"/>
                <w:right w:val="none" w:sz="0" w:space="0" w:color="auto"/>
              </w:divBdr>
            </w:div>
          </w:divsChild>
        </w:div>
        <w:div w:id="1029838714">
          <w:marLeft w:val="0"/>
          <w:marRight w:val="0"/>
          <w:marTop w:val="0"/>
          <w:marBottom w:val="0"/>
          <w:divBdr>
            <w:top w:val="none" w:sz="0" w:space="0" w:color="auto"/>
            <w:left w:val="none" w:sz="0" w:space="0" w:color="auto"/>
            <w:bottom w:val="none" w:sz="0" w:space="0" w:color="auto"/>
            <w:right w:val="none" w:sz="0" w:space="0" w:color="auto"/>
          </w:divBdr>
          <w:divsChild>
            <w:div w:id="1521430453">
              <w:marLeft w:val="0"/>
              <w:marRight w:val="0"/>
              <w:marTop w:val="0"/>
              <w:marBottom w:val="0"/>
              <w:divBdr>
                <w:top w:val="none" w:sz="0" w:space="0" w:color="auto"/>
                <w:left w:val="none" w:sz="0" w:space="0" w:color="auto"/>
                <w:bottom w:val="none" w:sz="0" w:space="0" w:color="auto"/>
                <w:right w:val="none" w:sz="0" w:space="0" w:color="auto"/>
              </w:divBdr>
            </w:div>
          </w:divsChild>
        </w:div>
        <w:div w:id="1040863859">
          <w:marLeft w:val="0"/>
          <w:marRight w:val="0"/>
          <w:marTop w:val="0"/>
          <w:marBottom w:val="0"/>
          <w:divBdr>
            <w:top w:val="none" w:sz="0" w:space="0" w:color="auto"/>
            <w:left w:val="none" w:sz="0" w:space="0" w:color="auto"/>
            <w:bottom w:val="none" w:sz="0" w:space="0" w:color="auto"/>
            <w:right w:val="none" w:sz="0" w:space="0" w:color="auto"/>
          </w:divBdr>
          <w:divsChild>
            <w:div w:id="1876693835">
              <w:marLeft w:val="0"/>
              <w:marRight w:val="0"/>
              <w:marTop w:val="30"/>
              <w:marBottom w:val="30"/>
              <w:divBdr>
                <w:top w:val="none" w:sz="0" w:space="0" w:color="auto"/>
                <w:left w:val="none" w:sz="0" w:space="0" w:color="auto"/>
                <w:bottom w:val="none" w:sz="0" w:space="0" w:color="auto"/>
                <w:right w:val="none" w:sz="0" w:space="0" w:color="auto"/>
              </w:divBdr>
              <w:divsChild>
                <w:div w:id="1087384562">
                  <w:marLeft w:val="0"/>
                  <w:marRight w:val="0"/>
                  <w:marTop w:val="0"/>
                  <w:marBottom w:val="0"/>
                  <w:divBdr>
                    <w:top w:val="none" w:sz="0" w:space="0" w:color="auto"/>
                    <w:left w:val="none" w:sz="0" w:space="0" w:color="auto"/>
                    <w:bottom w:val="none" w:sz="0" w:space="0" w:color="auto"/>
                    <w:right w:val="none" w:sz="0" w:space="0" w:color="auto"/>
                  </w:divBdr>
                  <w:divsChild>
                    <w:div w:id="1125541630">
                      <w:marLeft w:val="0"/>
                      <w:marRight w:val="0"/>
                      <w:marTop w:val="0"/>
                      <w:marBottom w:val="0"/>
                      <w:divBdr>
                        <w:top w:val="none" w:sz="0" w:space="0" w:color="auto"/>
                        <w:left w:val="none" w:sz="0" w:space="0" w:color="auto"/>
                        <w:bottom w:val="none" w:sz="0" w:space="0" w:color="auto"/>
                        <w:right w:val="none" w:sz="0" w:space="0" w:color="auto"/>
                      </w:divBdr>
                    </w:div>
                  </w:divsChild>
                </w:div>
                <w:div w:id="1211189067">
                  <w:marLeft w:val="0"/>
                  <w:marRight w:val="0"/>
                  <w:marTop w:val="0"/>
                  <w:marBottom w:val="0"/>
                  <w:divBdr>
                    <w:top w:val="none" w:sz="0" w:space="0" w:color="auto"/>
                    <w:left w:val="none" w:sz="0" w:space="0" w:color="auto"/>
                    <w:bottom w:val="none" w:sz="0" w:space="0" w:color="auto"/>
                    <w:right w:val="none" w:sz="0" w:space="0" w:color="auto"/>
                  </w:divBdr>
                  <w:divsChild>
                    <w:div w:id="1731002393">
                      <w:marLeft w:val="0"/>
                      <w:marRight w:val="0"/>
                      <w:marTop w:val="0"/>
                      <w:marBottom w:val="0"/>
                      <w:divBdr>
                        <w:top w:val="none" w:sz="0" w:space="0" w:color="auto"/>
                        <w:left w:val="none" w:sz="0" w:space="0" w:color="auto"/>
                        <w:bottom w:val="none" w:sz="0" w:space="0" w:color="auto"/>
                        <w:right w:val="none" w:sz="0" w:space="0" w:color="auto"/>
                      </w:divBdr>
                    </w:div>
                  </w:divsChild>
                </w:div>
                <w:div w:id="1545797674">
                  <w:marLeft w:val="0"/>
                  <w:marRight w:val="0"/>
                  <w:marTop w:val="0"/>
                  <w:marBottom w:val="0"/>
                  <w:divBdr>
                    <w:top w:val="none" w:sz="0" w:space="0" w:color="auto"/>
                    <w:left w:val="none" w:sz="0" w:space="0" w:color="auto"/>
                    <w:bottom w:val="none" w:sz="0" w:space="0" w:color="auto"/>
                    <w:right w:val="none" w:sz="0" w:space="0" w:color="auto"/>
                  </w:divBdr>
                  <w:divsChild>
                    <w:div w:id="72575668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061749656">
          <w:marLeft w:val="0"/>
          <w:marRight w:val="0"/>
          <w:marTop w:val="0"/>
          <w:marBottom w:val="0"/>
          <w:divBdr>
            <w:top w:val="none" w:sz="0" w:space="0" w:color="auto"/>
            <w:left w:val="none" w:sz="0" w:space="0" w:color="auto"/>
            <w:bottom w:val="none" w:sz="0" w:space="0" w:color="auto"/>
            <w:right w:val="none" w:sz="0" w:space="0" w:color="auto"/>
          </w:divBdr>
        </w:div>
        <w:div w:id="1074738118">
          <w:marLeft w:val="0"/>
          <w:marRight w:val="0"/>
          <w:marTop w:val="0"/>
          <w:marBottom w:val="0"/>
          <w:divBdr>
            <w:top w:val="none" w:sz="0" w:space="0" w:color="auto"/>
            <w:left w:val="none" w:sz="0" w:space="0" w:color="auto"/>
            <w:bottom w:val="none" w:sz="0" w:space="0" w:color="auto"/>
            <w:right w:val="none" w:sz="0" w:space="0" w:color="auto"/>
          </w:divBdr>
        </w:div>
        <w:div w:id="1097675154">
          <w:marLeft w:val="0"/>
          <w:marRight w:val="0"/>
          <w:marTop w:val="0"/>
          <w:marBottom w:val="0"/>
          <w:divBdr>
            <w:top w:val="none" w:sz="0" w:space="0" w:color="auto"/>
            <w:left w:val="none" w:sz="0" w:space="0" w:color="auto"/>
            <w:bottom w:val="none" w:sz="0" w:space="0" w:color="auto"/>
            <w:right w:val="none" w:sz="0" w:space="0" w:color="auto"/>
          </w:divBdr>
        </w:div>
        <w:div w:id="1110853596">
          <w:marLeft w:val="0"/>
          <w:marRight w:val="0"/>
          <w:marTop w:val="0"/>
          <w:marBottom w:val="0"/>
          <w:divBdr>
            <w:top w:val="none" w:sz="0" w:space="0" w:color="auto"/>
            <w:left w:val="none" w:sz="0" w:space="0" w:color="auto"/>
            <w:bottom w:val="none" w:sz="0" w:space="0" w:color="auto"/>
            <w:right w:val="none" w:sz="0" w:space="0" w:color="auto"/>
          </w:divBdr>
          <w:divsChild>
            <w:div w:id="1797681695">
              <w:marLeft w:val="0"/>
              <w:marRight w:val="0"/>
              <w:marTop w:val="30"/>
              <w:marBottom w:val="30"/>
              <w:divBdr>
                <w:top w:val="none" w:sz="0" w:space="0" w:color="auto"/>
                <w:left w:val="none" w:sz="0" w:space="0" w:color="auto"/>
                <w:bottom w:val="none" w:sz="0" w:space="0" w:color="auto"/>
                <w:right w:val="none" w:sz="0" w:space="0" w:color="auto"/>
              </w:divBdr>
              <w:divsChild>
                <w:div w:id="75857595">
                  <w:marLeft w:val="0"/>
                  <w:marRight w:val="0"/>
                  <w:marTop w:val="0"/>
                  <w:marBottom w:val="0"/>
                  <w:divBdr>
                    <w:top w:val="none" w:sz="0" w:space="0" w:color="auto"/>
                    <w:left w:val="none" w:sz="0" w:space="0" w:color="auto"/>
                    <w:bottom w:val="none" w:sz="0" w:space="0" w:color="auto"/>
                    <w:right w:val="none" w:sz="0" w:space="0" w:color="auto"/>
                  </w:divBdr>
                  <w:divsChild>
                    <w:div w:id="1835760642">
                      <w:marLeft w:val="0"/>
                      <w:marRight w:val="0"/>
                      <w:marTop w:val="0"/>
                      <w:marBottom w:val="0"/>
                      <w:divBdr>
                        <w:top w:val="none" w:sz="0" w:space="0" w:color="auto"/>
                        <w:left w:val="none" w:sz="0" w:space="0" w:color="auto"/>
                        <w:bottom w:val="none" w:sz="0" w:space="0" w:color="auto"/>
                        <w:right w:val="none" w:sz="0" w:space="0" w:color="auto"/>
                      </w:divBdr>
                    </w:div>
                  </w:divsChild>
                </w:div>
                <w:div w:id="466047932">
                  <w:marLeft w:val="0"/>
                  <w:marRight w:val="0"/>
                  <w:marTop w:val="0"/>
                  <w:marBottom w:val="0"/>
                  <w:divBdr>
                    <w:top w:val="none" w:sz="0" w:space="0" w:color="auto"/>
                    <w:left w:val="none" w:sz="0" w:space="0" w:color="auto"/>
                    <w:bottom w:val="none" w:sz="0" w:space="0" w:color="auto"/>
                    <w:right w:val="none" w:sz="0" w:space="0" w:color="auto"/>
                  </w:divBdr>
                  <w:divsChild>
                    <w:div w:id="1263756579">
                      <w:marLeft w:val="0"/>
                      <w:marRight w:val="0"/>
                      <w:marTop w:val="0"/>
                      <w:marBottom w:val="0"/>
                      <w:divBdr>
                        <w:top w:val="none" w:sz="0" w:space="0" w:color="auto"/>
                        <w:left w:val="none" w:sz="0" w:space="0" w:color="auto"/>
                        <w:bottom w:val="none" w:sz="0" w:space="0" w:color="auto"/>
                        <w:right w:val="none" w:sz="0" w:space="0" w:color="auto"/>
                      </w:divBdr>
                    </w:div>
                  </w:divsChild>
                </w:div>
                <w:div w:id="614672275">
                  <w:marLeft w:val="0"/>
                  <w:marRight w:val="0"/>
                  <w:marTop w:val="0"/>
                  <w:marBottom w:val="0"/>
                  <w:divBdr>
                    <w:top w:val="none" w:sz="0" w:space="0" w:color="auto"/>
                    <w:left w:val="none" w:sz="0" w:space="0" w:color="auto"/>
                    <w:bottom w:val="none" w:sz="0" w:space="0" w:color="auto"/>
                    <w:right w:val="none" w:sz="0" w:space="0" w:color="auto"/>
                  </w:divBdr>
                  <w:divsChild>
                    <w:div w:id="460923327">
                      <w:marLeft w:val="0"/>
                      <w:marRight w:val="0"/>
                      <w:marTop w:val="0"/>
                      <w:marBottom w:val="0"/>
                      <w:divBdr>
                        <w:top w:val="none" w:sz="0" w:space="0" w:color="auto"/>
                        <w:left w:val="none" w:sz="0" w:space="0" w:color="auto"/>
                        <w:bottom w:val="none" w:sz="0" w:space="0" w:color="auto"/>
                        <w:right w:val="none" w:sz="0" w:space="0" w:color="auto"/>
                      </w:divBdr>
                    </w:div>
                  </w:divsChild>
                </w:div>
                <w:div w:id="626736943">
                  <w:marLeft w:val="0"/>
                  <w:marRight w:val="0"/>
                  <w:marTop w:val="0"/>
                  <w:marBottom w:val="0"/>
                  <w:divBdr>
                    <w:top w:val="none" w:sz="0" w:space="0" w:color="auto"/>
                    <w:left w:val="none" w:sz="0" w:space="0" w:color="auto"/>
                    <w:bottom w:val="none" w:sz="0" w:space="0" w:color="auto"/>
                    <w:right w:val="none" w:sz="0" w:space="0" w:color="auto"/>
                  </w:divBdr>
                  <w:divsChild>
                    <w:div w:id="48581875">
                      <w:marLeft w:val="0"/>
                      <w:marRight w:val="0"/>
                      <w:marTop w:val="0"/>
                      <w:marBottom w:val="0"/>
                      <w:divBdr>
                        <w:top w:val="none" w:sz="0" w:space="0" w:color="auto"/>
                        <w:left w:val="none" w:sz="0" w:space="0" w:color="auto"/>
                        <w:bottom w:val="none" w:sz="0" w:space="0" w:color="auto"/>
                        <w:right w:val="none" w:sz="0" w:space="0" w:color="auto"/>
                      </w:divBdr>
                    </w:div>
                  </w:divsChild>
                </w:div>
                <w:div w:id="739790603">
                  <w:marLeft w:val="0"/>
                  <w:marRight w:val="0"/>
                  <w:marTop w:val="0"/>
                  <w:marBottom w:val="0"/>
                  <w:divBdr>
                    <w:top w:val="none" w:sz="0" w:space="0" w:color="auto"/>
                    <w:left w:val="none" w:sz="0" w:space="0" w:color="auto"/>
                    <w:bottom w:val="none" w:sz="0" w:space="0" w:color="auto"/>
                    <w:right w:val="none" w:sz="0" w:space="0" w:color="auto"/>
                  </w:divBdr>
                  <w:divsChild>
                    <w:div w:id="49696404">
                      <w:marLeft w:val="0"/>
                      <w:marRight w:val="0"/>
                      <w:marTop w:val="0"/>
                      <w:marBottom w:val="0"/>
                      <w:divBdr>
                        <w:top w:val="none" w:sz="0" w:space="0" w:color="auto"/>
                        <w:left w:val="none" w:sz="0" w:space="0" w:color="auto"/>
                        <w:bottom w:val="none" w:sz="0" w:space="0" w:color="auto"/>
                        <w:right w:val="none" w:sz="0" w:space="0" w:color="auto"/>
                      </w:divBdr>
                    </w:div>
                  </w:divsChild>
                </w:div>
                <w:div w:id="1394279183">
                  <w:marLeft w:val="0"/>
                  <w:marRight w:val="0"/>
                  <w:marTop w:val="0"/>
                  <w:marBottom w:val="0"/>
                  <w:divBdr>
                    <w:top w:val="none" w:sz="0" w:space="0" w:color="auto"/>
                    <w:left w:val="none" w:sz="0" w:space="0" w:color="auto"/>
                    <w:bottom w:val="none" w:sz="0" w:space="0" w:color="auto"/>
                    <w:right w:val="none" w:sz="0" w:space="0" w:color="auto"/>
                  </w:divBdr>
                  <w:divsChild>
                    <w:div w:id="1794134224">
                      <w:marLeft w:val="0"/>
                      <w:marRight w:val="0"/>
                      <w:marTop w:val="0"/>
                      <w:marBottom w:val="0"/>
                      <w:divBdr>
                        <w:top w:val="none" w:sz="0" w:space="0" w:color="auto"/>
                        <w:left w:val="none" w:sz="0" w:space="0" w:color="auto"/>
                        <w:bottom w:val="none" w:sz="0" w:space="0" w:color="auto"/>
                        <w:right w:val="none" w:sz="0" w:space="0" w:color="auto"/>
                      </w:divBdr>
                    </w:div>
                  </w:divsChild>
                </w:div>
                <w:div w:id="1539971267">
                  <w:marLeft w:val="0"/>
                  <w:marRight w:val="0"/>
                  <w:marTop w:val="0"/>
                  <w:marBottom w:val="0"/>
                  <w:divBdr>
                    <w:top w:val="none" w:sz="0" w:space="0" w:color="auto"/>
                    <w:left w:val="none" w:sz="0" w:space="0" w:color="auto"/>
                    <w:bottom w:val="none" w:sz="0" w:space="0" w:color="auto"/>
                    <w:right w:val="none" w:sz="0" w:space="0" w:color="auto"/>
                  </w:divBdr>
                  <w:divsChild>
                    <w:div w:id="1317029034">
                      <w:marLeft w:val="0"/>
                      <w:marRight w:val="0"/>
                      <w:marTop w:val="0"/>
                      <w:marBottom w:val="0"/>
                      <w:divBdr>
                        <w:top w:val="none" w:sz="0" w:space="0" w:color="auto"/>
                        <w:left w:val="none" w:sz="0" w:space="0" w:color="auto"/>
                        <w:bottom w:val="none" w:sz="0" w:space="0" w:color="auto"/>
                        <w:right w:val="none" w:sz="0" w:space="0" w:color="auto"/>
                      </w:divBdr>
                    </w:div>
                  </w:divsChild>
                </w:div>
                <w:div w:id="2005158383">
                  <w:marLeft w:val="0"/>
                  <w:marRight w:val="0"/>
                  <w:marTop w:val="0"/>
                  <w:marBottom w:val="0"/>
                  <w:divBdr>
                    <w:top w:val="none" w:sz="0" w:space="0" w:color="auto"/>
                    <w:left w:val="none" w:sz="0" w:space="0" w:color="auto"/>
                    <w:bottom w:val="none" w:sz="0" w:space="0" w:color="auto"/>
                    <w:right w:val="none" w:sz="0" w:space="0" w:color="auto"/>
                  </w:divBdr>
                  <w:divsChild>
                    <w:div w:id="168743801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110853931">
          <w:marLeft w:val="0"/>
          <w:marRight w:val="0"/>
          <w:marTop w:val="0"/>
          <w:marBottom w:val="0"/>
          <w:divBdr>
            <w:top w:val="none" w:sz="0" w:space="0" w:color="auto"/>
            <w:left w:val="none" w:sz="0" w:space="0" w:color="auto"/>
            <w:bottom w:val="none" w:sz="0" w:space="0" w:color="auto"/>
            <w:right w:val="none" w:sz="0" w:space="0" w:color="auto"/>
          </w:divBdr>
        </w:div>
        <w:div w:id="1130391967">
          <w:marLeft w:val="0"/>
          <w:marRight w:val="0"/>
          <w:marTop w:val="0"/>
          <w:marBottom w:val="0"/>
          <w:divBdr>
            <w:top w:val="none" w:sz="0" w:space="0" w:color="auto"/>
            <w:left w:val="none" w:sz="0" w:space="0" w:color="auto"/>
            <w:bottom w:val="none" w:sz="0" w:space="0" w:color="auto"/>
            <w:right w:val="none" w:sz="0" w:space="0" w:color="auto"/>
          </w:divBdr>
        </w:div>
        <w:div w:id="1140919173">
          <w:marLeft w:val="0"/>
          <w:marRight w:val="0"/>
          <w:marTop w:val="0"/>
          <w:marBottom w:val="0"/>
          <w:divBdr>
            <w:top w:val="none" w:sz="0" w:space="0" w:color="auto"/>
            <w:left w:val="none" w:sz="0" w:space="0" w:color="auto"/>
            <w:bottom w:val="none" w:sz="0" w:space="0" w:color="auto"/>
            <w:right w:val="none" w:sz="0" w:space="0" w:color="auto"/>
          </w:divBdr>
        </w:div>
        <w:div w:id="1148088515">
          <w:marLeft w:val="0"/>
          <w:marRight w:val="0"/>
          <w:marTop w:val="0"/>
          <w:marBottom w:val="0"/>
          <w:divBdr>
            <w:top w:val="none" w:sz="0" w:space="0" w:color="auto"/>
            <w:left w:val="none" w:sz="0" w:space="0" w:color="auto"/>
            <w:bottom w:val="none" w:sz="0" w:space="0" w:color="auto"/>
            <w:right w:val="none" w:sz="0" w:space="0" w:color="auto"/>
          </w:divBdr>
          <w:divsChild>
            <w:div w:id="144012157">
              <w:marLeft w:val="0"/>
              <w:marRight w:val="0"/>
              <w:marTop w:val="0"/>
              <w:marBottom w:val="0"/>
              <w:divBdr>
                <w:top w:val="none" w:sz="0" w:space="0" w:color="auto"/>
                <w:left w:val="none" w:sz="0" w:space="0" w:color="auto"/>
                <w:bottom w:val="none" w:sz="0" w:space="0" w:color="auto"/>
                <w:right w:val="none" w:sz="0" w:space="0" w:color="auto"/>
              </w:divBdr>
            </w:div>
            <w:div w:id="157696801">
              <w:marLeft w:val="0"/>
              <w:marRight w:val="0"/>
              <w:marTop w:val="0"/>
              <w:marBottom w:val="0"/>
              <w:divBdr>
                <w:top w:val="none" w:sz="0" w:space="0" w:color="auto"/>
                <w:left w:val="none" w:sz="0" w:space="0" w:color="auto"/>
                <w:bottom w:val="none" w:sz="0" w:space="0" w:color="auto"/>
                <w:right w:val="none" w:sz="0" w:space="0" w:color="auto"/>
              </w:divBdr>
            </w:div>
            <w:div w:id="251400840">
              <w:marLeft w:val="0"/>
              <w:marRight w:val="0"/>
              <w:marTop w:val="0"/>
              <w:marBottom w:val="0"/>
              <w:divBdr>
                <w:top w:val="none" w:sz="0" w:space="0" w:color="auto"/>
                <w:left w:val="none" w:sz="0" w:space="0" w:color="auto"/>
                <w:bottom w:val="none" w:sz="0" w:space="0" w:color="auto"/>
                <w:right w:val="none" w:sz="0" w:space="0" w:color="auto"/>
              </w:divBdr>
            </w:div>
            <w:div w:id="434978938">
              <w:marLeft w:val="0"/>
              <w:marRight w:val="0"/>
              <w:marTop w:val="0"/>
              <w:marBottom w:val="0"/>
              <w:divBdr>
                <w:top w:val="none" w:sz="0" w:space="0" w:color="auto"/>
                <w:left w:val="none" w:sz="0" w:space="0" w:color="auto"/>
                <w:bottom w:val="none" w:sz="0" w:space="0" w:color="auto"/>
                <w:right w:val="none" w:sz="0" w:space="0" w:color="auto"/>
              </w:divBdr>
            </w:div>
            <w:div w:id="434980805">
              <w:marLeft w:val="0"/>
              <w:marRight w:val="0"/>
              <w:marTop w:val="0"/>
              <w:marBottom w:val="0"/>
              <w:divBdr>
                <w:top w:val="none" w:sz="0" w:space="0" w:color="auto"/>
                <w:left w:val="none" w:sz="0" w:space="0" w:color="auto"/>
                <w:bottom w:val="none" w:sz="0" w:space="0" w:color="auto"/>
                <w:right w:val="none" w:sz="0" w:space="0" w:color="auto"/>
              </w:divBdr>
            </w:div>
            <w:div w:id="436213394">
              <w:marLeft w:val="0"/>
              <w:marRight w:val="0"/>
              <w:marTop w:val="0"/>
              <w:marBottom w:val="0"/>
              <w:divBdr>
                <w:top w:val="none" w:sz="0" w:space="0" w:color="auto"/>
                <w:left w:val="none" w:sz="0" w:space="0" w:color="auto"/>
                <w:bottom w:val="none" w:sz="0" w:space="0" w:color="auto"/>
                <w:right w:val="none" w:sz="0" w:space="0" w:color="auto"/>
              </w:divBdr>
            </w:div>
            <w:div w:id="626813100">
              <w:marLeft w:val="0"/>
              <w:marRight w:val="0"/>
              <w:marTop w:val="0"/>
              <w:marBottom w:val="0"/>
              <w:divBdr>
                <w:top w:val="none" w:sz="0" w:space="0" w:color="auto"/>
                <w:left w:val="none" w:sz="0" w:space="0" w:color="auto"/>
                <w:bottom w:val="none" w:sz="0" w:space="0" w:color="auto"/>
                <w:right w:val="none" w:sz="0" w:space="0" w:color="auto"/>
              </w:divBdr>
            </w:div>
            <w:div w:id="778795117">
              <w:marLeft w:val="0"/>
              <w:marRight w:val="0"/>
              <w:marTop w:val="0"/>
              <w:marBottom w:val="0"/>
              <w:divBdr>
                <w:top w:val="none" w:sz="0" w:space="0" w:color="auto"/>
                <w:left w:val="none" w:sz="0" w:space="0" w:color="auto"/>
                <w:bottom w:val="none" w:sz="0" w:space="0" w:color="auto"/>
                <w:right w:val="none" w:sz="0" w:space="0" w:color="auto"/>
              </w:divBdr>
            </w:div>
            <w:div w:id="1149252247">
              <w:marLeft w:val="0"/>
              <w:marRight w:val="0"/>
              <w:marTop w:val="0"/>
              <w:marBottom w:val="0"/>
              <w:divBdr>
                <w:top w:val="none" w:sz="0" w:space="0" w:color="auto"/>
                <w:left w:val="none" w:sz="0" w:space="0" w:color="auto"/>
                <w:bottom w:val="none" w:sz="0" w:space="0" w:color="auto"/>
                <w:right w:val="none" w:sz="0" w:space="0" w:color="auto"/>
              </w:divBdr>
            </w:div>
            <w:div w:id="1172570643">
              <w:marLeft w:val="0"/>
              <w:marRight w:val="0"/>
              <w:marTop w:val="0"/>
              <w:marBottom w:val="0"/>
              <w:divBdr>
                <w:top w:val="none" w:sz="0" w:space="0" w:color="auto"/>
                <w:left w:val="none" w:sz="0" w:space="0" w:color="auto"/>
                <w:bottom w:val="none" w:sz="0" w:space="0" w:color="auto"/>
                <w:right w:val="none" w:sz="0" w:space="0" w:color="auto"/>
              </w:divBdr>
            </w:div>
            <w:div w:id="1220241482">
              <w:marLeft w:val="0"/>
              <w:marRight w:val="0"/>
              <w:marTop w:val="0"/>
              <w:marBottom w:val="0"/>
              <w:divBdr>
                <w:top w:val="none" w:sz="0" w:space="0" w:color="auto"/>
                <w:left w:val="none" w:sz="0" w:space="0" w:color="auto"/>
                <w:bottom w:val="none" w:sz="0" w:space="0" w:color="auto"/>
                <w:right w:val="none" w:sz="0" w:space="0" w:color="auto"/>
              </w:divBdr>
            </w:div>
            <w:div w:id="1423911250">
              <w:marLeft w:val="0"/>
              <w:marRight w:val="0"/>
              <w:marTop w:val="0"/>
              <w:marBottom w:val="0"/>
              <w:divBdr>
                <w:top w:val="none" w:sz="0" w:space="0" w:color="auto"/>
                <w:left w:val="none" w:sz="0" w:space="0" w:color="auto"/>
                <w:bottom w:val="none" w:sz="0" w:space="0" w:color="auto"/>
                <w:right w:val="none" w:sz="0" w:space="0" w:color="auto"/>
              </w:divBdr>
            </w:div>
            <w:div w:id="1426267814">
              <w:marLeft w:val="0"/>
              <w:marRight w:val="0"/>
              <w:marTop w:val="0"/>
              <w:marBottom w:val="0"/>
              <w:divBdr>
                <w:top w:val="none" w:sz="0" w:space="0" w:color="auto"/>
                <w:left w:val="none" w:sz="0" w:space="0" w:color="auto"/>
                <w:bottom w:val="none" w:sz="0" w:space="0" w:color="auto"/>
                <w:right w:val="none" w:sz="0" w:space="0" w:color="auto"/>
              </w:divBdr>
            </w:div>
            <w:div w:id="1475030120">
              <w:marLeft w:val="0"/>
              <w:marRight w:val="0"/>
              <w:marTop w:val="0"/>
              <w:marBottom w:val="0"/>
              <w:divBdr>
                <w:top w:val="none" w:sz="0" w:space="0" w:color="auto"/>
                <w:left w:val="none" w:sz="0" w:space="0" w:color="auto"/>
                <w:bottom w:val="none" w:sz="0" w:space="0" w:color="auto"/>
                <w:right w:val="none" w:sz="0" w:space="0" w:color="auto"/>
              </w:divBdr>
            </w:div>
            <w:div w:id="1523472823">
              <w:marLeft w:val="0"/>
              <w:marRight w:val="0"/>
              <w:marTop w:val="0"/>
              <w:marBottom w:val="0"/>
              <w:divBdr>
                <w:top w:val="none" w:sz="0" w:space="0" w:color="auto"/>
                <w:left w:val="none" w:sz="0" w:space="0" w:color="auto"/>
                <w:bottom w:val="none" w:sz="0" w:space="0" w:color="auto"/>
                <w:right w:val="none" w:sz="0" w:space="0" w:color="auto"/>
              </w:divBdr>
            </w:div>
            <w:div w:id="1609197402">
              <w:marLeft w:val="0"/>
              <w:marRight w:val="0"/>
              <w:marTop w:val="0"/>
              <w:marBottom w:val="0"/>
              <w:divBdr>
                <w:top w:val="none" w:sz="0" w:space="0" w:color="auto"/>
                <w:left w:val="none" w:sz="0" w:space="0" w:color="auto"/>
                <w:bottom w:val="none" w:sz="0" w:space="0" w:color="auto"/>
                <w:right w:val="none" w:sz="0" w:space="0" w:color="auto"/>
              </w:divBdr>
            </w:div>
            <w:div w:id="1612660489">
              <w:marLeft w:val="0"/>
              <w:marRight w:val="0"/>
              <w:marTop w:val="0"/>
              <w:marBottom w:val="0"/>
              <w:divBdr>
                <w:top w:val="none" w:sz="0" w:space="0" w:color="auto"/>
                <w:left w:val="none" w:sz="0" w:space="0" w:color="auto"/>
                <w:bottom w:val="none" w:sz="0" w:space="0" w:color="auto"/>
                <w:right w:val="none" w:sz="0" w:space="0" w:color="auto"/>
              </w:divBdr>
            </w:div>
            <w:div w:id="1783986971">
              <w:marLeft w:val="0"/>
              <w:marRight w:val="0"/>
              <w:marTop w:val="0"/>
              <w:marBottom w:val="0"/>
              <w:divBdr>
                <w:top w:val="none" w:sz="0" w:space="0" w:color="auto"/>
                <w:left w:val="none" w:sz="0" w:space="0" w:color="auto"/>
                <w:bottom w:val="none" w:sz="0" w:space="0" w:color="auto"/>
                <w:right w:val="none" w:sz="0" w:space="0" w:color="auto"/>
              </w:divBdr>
            </w:div>
            <w:div w:id="1850213040">
              <w:marLeft w:val="0"/>
              <w:marRight w:val="0"/>
              <w:marTop w:val="0"/>
              <w:marBottom w:val="0"/>
              <w:divBdr>
                <w:top w:val="none" w:sz="0" w:space="0" w:color="auto"/>
                <w:left w:val="none" w:sz="0" w:space="0" w:color="auto"/>
                <w:bottom w:val="none" w:sz="0" w:space="0" w:color="auto"/>
                <w:right w:val="none" w:sz="0" w:space="0" w:color="auto"/>
              </w:divBdr>
            </w:div>
            <w:div w:id="1995379112">
              <w:marLeft w:val="0"/>
              <w:marRight w:val="0"/>
              <w:marTop w:val="0"/>
              <w:marBottom w:val="0"/>
              <w:divBdr>
                <w:top w:val="none" w:sz="0" w:space="0" w:color="auto"/>
                <w:left w:val="none" w:sz="0" w:space="0" w:color="auto"/>
                <w:bottom w:val="none" w:sz="0" w:space="0" w:color="auto"/>
                <w:right w:val="none" w:sz="0" w:space="0" w:color="auto"/>
              </w:divBdr>
            </w:div>
          </w:divsChild>
        </w:div>
        <w:div w:id="1211769366">
          <w:marLeft w:val="0"/>
          <w:marRight w:val="0"/>
          <w:marTop w:val="0"/>
          <w:marBottom w:val="0"/>
          <w:divBdr>
            <w:top w:val="none" w:sz="0" w:space="0" w:color="auto"/>
            <w:left w:val="none" w:sz="0" w:space="0" w:color="auto"/>
            <w:bottom w:val="none" w:sz="0" w:space="0" w:color="auto"/>
            <w:right w:val="none" w:sz="0" w:space="0" w:color="auto"/>
          </w:divBdr>
        </w:div>
        <w:div w:id="1258752264">
          <w:marLeft w:val="0"/>
          <w:marRight w:val="0"/>
          <w:marTop w:val="0"/>
          <w:marBottom w:val="0"/>
          <w:divBdr>
            <w:top w:val="none" w:sz="0" w:space="0" w:color="auto"/>
            <w:left w:val="none" w:sz="0" w:space="0" w:color="auto"/>
            <w:bottom w:val="none" w:sz="0" w:space="0" w:color="auto"/>
            <w:right w:val="none" w:sz="0" w:space="0" w:color="auto"/>
          </w:divBdr>
        </w:div>
        <w:div w:id="1272543455">
          <w:marLeft w:val="0"/>
          <w:marRight w:val="0"/>
          <w:marTop w:val="0"/>
          <w:marBottom w:val="0"/>
          <w:divBdr>
            <w:top w:val="none" w:sz="0" w:space="0" w:color="auto"/>
            <w:left w:val="none" w:sz="0" w:space="0" w:color="auto"/>
            <w:bottom w:val="none" w:sz="0" w:space="0" w:color="auto"/>
            <w:right w:val="none" w:sz="0" w:space="0" w:color="auto"/>
          </w:divBdr>
        </w:div>
        <w:div w:id="1276711996">
          <w:marLeft w:val="0"/>
          <w:marRight w:val="0"/>
          <w:marTop w:val="0"/>
          <w:marBottom w:val="0"/>
          <w:divBdr>
            <w:top w:val="none" w:sz="0" w:space="0" w:color="auto"/>
            <w:left w:val="none" w:sz="0" w:space="0" w:color="auto"/>
            <w:bottom w:val="none" w:sz="0" w:space="0" w:color="auto"/>
            <w:right w:val="none" w:sz="0" w:space="0" w:color="auto"/>
          </w:divBdr>
        </w:div>
        <w:div w:id="1285309214">
          <w:marLeft w:val="0"/>
          <w:marRight w:val="0"/>
          <w:marTop w:val="0"/>
          <w:marBottom w:val="0"/>
          <w:divBdr>
            <w:top w:val="none" w:sz="0" w:space="0" w:color="auto"/>
            <w:left w:val="none" w:sz="0" w:space="0" w:color="auto"/>
            <w:bottom w:val="none" w:sz="0" w:space="0" w:color="auto"/>
            <w:right w:val="none" w:sz="0" w:space="0" w:color="auto"/>
          </w:divBdr>
        </w:div>
        <w:div w:id="1296109177">
          <w:marLeft w:val="0"/>
          <w:marRight w:val="0"/>
          <w:marTop w:val="0"/>
          <w:marBottom w:val="0"/>
          <w:divBdr>
            <w:top w:val="none" w:sz="0" w:space="0" w:color="auto"/>
            <w:left w:val="none" w:sz="0" w:space="0" w:color="auto"/>
            <w:bottom w:val="none" w:sz="0" w:space="0" w:color="auto"/>
            <w:right w:val="none" w:sz="0" w:space="0" w:color="auto"/>
          </w:divBdr>
        </w:div>
        <w:div w:id="1298073948">
          <w:marLeft w:val="0"/>
          <w:marRight w:val="0"/>
          <w:marTop w:val="0"/>
          <w:marBottom w:val="0"/>
          <w:divBdr>
            <w:top w:val="none" w:sz="0" w:space="0" w:color="auto"/>
            <w:left w:val="none" w:sz="0" w:space="0" w:color="auto"/>
            <w:bottom w:val="none" w:sz="0" w:space="0" w:color="auto"/>
            <w:right w:val="none" w:sz="0" w:space="0" w:color="auto"/>
          </w:divBdr>
          <w:divsChild>
            <w:div w:id="538318697">
              <w:marLeft w:val="0"/>
              <w:marRight w:val="0"/>
              <w:marTop w:val="0"/>
              <w:marBottom w:val="0"/>
              <w:divBdr>
                <w:top w:val="none" w:sz="0" w:space="0" w:color="auto"/>
                <w:left w:val="none" w:sz="0" w:space="0" w:color="auto"/>
                <w:bottom w:val="none" w:sz="0" w:space="0" w:color="auto"/>
                <w:right w:val="none" w:sz="0" w:space="0" w:color="auto"/>
              </w:divBdr>
            </w:div>
            <w:div w:id="821393082">
              <w:marLeft w:val="0"/>
              <w:marRight w:val="0"/>
              <w:marTop w:val="0"/>
              <w:marBottom w:val="0"/>
              <w:divBdr>
                <w:top w:val="none" w:sz="0" w:space="0" w:color="auto"/>
                <w:left w:val="none" w:sz="0" w:space="0" w:color="auto"/>
                <w:bottom w:val="none" w:sz="0" w:space="0" w:color="auto"/>
                <w:right w:val="none" w:sz="0" w:space="0" w:color="auto"/>
              </w:divBdr>
            </w:div>
            <w:div w:id="1042904538">
              <w:marLeft w:val="0"/>
              <w:marRight w:val="0"/>
              <w:marTop w:val="0"/>
              <w:marBottom w:val="0"/>
              <w:divBdr>
                <w:top w:val="none" w:sz="0" w:space="0" w:color="auto"/>
                <w:left w:val="none" w:sz="0" w:space="0" w:color="auto"/>
                <w:bottom w:val="none" w:sz="0" w:space="0" w:color="auto"/>
                <w:right w:val="none" w:sz="0" w:space="0" w:color="auto"/>
              </w:divBdr>
            </w:div>
            <w:div w:id="1572738094">
              <w:marLeft w:val="0"/>
              <w:marRight w:val="0"/>
              <w:marTop w:val="0"/>
              <w:marBottom w:val="0"/>
              <w:divBdr>
                <w:top w:val="none" w:sz="0" w:space="0" w:color="auto"/>
                <w:left w:val="none" w:sz="0" w:space="0" w:color="auto"/>
                <w:bottom w:val="none" w:sz="0" w:space="0" w:color="auto"/>
                <w:right w:val="none" w:sz="0" w:space="0" w:color="auto"/>
              </w:divBdr>
            </w:div>
          </w:divsChild>
        </w:div>
        <w:div w:id="1304458174">
          <w:marLeft w:val="0"/>
          <w:marRight w:val="0"/>
          <w:marTop w:val="0"/>
          <w:marBottom w:val="0"/>
          <w:divBdr>
            <w:top w:val="none" w:sz="0" w:space="0" w:color="auto"/>
            <w:left w:val="none" w:sz="0" w:space="0" w:color="auto"/>
            <w:bottom w:val="none" w:sz="0" w:space="0" w:color="auto"/>
            <w:right w:val="none" w:sz="0" w:space="0" w:color="auto"/>
          </w:divBdr>
          <w:divsChild>
            <w:div w:id="900599217">
              <w:marLeft w:val="0"/>
              <w:marRight w:val="0"/>
              <w:marTop w:val="0"/>
              <w:marBottom w:val="0"/>
              <w:divBdr>
                <w:top w:val="none" w:sz="0" w:space="0" w:color="auto"/>
                <w:left w:val="none" w:sz="0" w:space="0" w:color="auto"/>
                <w:bottom w:val="none" w:sz="0" w:space="0" w:color="auto"/>
                <w:right w:val="none" w:sz="0" w:space="0" w:color="auto"/>
              </w:divBdr>
            </w:div>
          </w:divsChild>
        </w:div>
        <w:div w:id="1349866711">
          <w:marLeft w:val="0"/>
          <w:marRight w:val="0"/>
          <w:marTop w:val="0"/>
          <w:marBottom w:val="0"/>
          <w:divBdr>
            <w:top w:val="none" w:sz="0" w:space="0" w:color="auto"/>
            <w:left w:val="none" w:sz="0" w:space="0" w:color="auto"/>
            <w:bottom w:val="none" w:sz="0" w:space="0" w:color="auto"/>
            <w:right w:val="none" w:sz="0" w:space="0" w:color="auto"/>
          </w:divBdr>
        </w:div>
        <w:div w:id="1362703147">
          <w:marLeft w:val="0"/>
          <w:marRight w:val="0"/>
          <w:marTop w:val="0"/>
          <w:marBottom w:val="0"/>
          <w:divBdr>
            <w:top w:val="none" w:sz="0" w:space="0" w:color="auto"/>
            <w:left w:val="none" w:sz="0" w:space="0" w:color="auto"/>
            <w:bottom w:val="none" w:sz="0" w:space="0" w:color="auto"/>
            <w:right w:val="none" w:sz="0" w:space="0" w:color="auto"/>
          </w:divBdr>
        </w:div>
        <w:div w:id="1362978081">
          <w:marLeft w:val="0"/>
          <w:marRight w:val="0"/>
          <w:marTop w:val="0"/>
          <w:marBottom w:val="0"/>
          <w:divBdr>
            <w:top w:val="none" w:sz="0" w:space="0" w:color="auto"/>
            <w:left w:val="none" w:sz="0" w:space="0" w:color="auto"/>
            <w:bottom w:val="none" w:sz="0" w:space="0" w:color="auto"/>
            <w:right w:val="none" w:sz="0" w:space="0" w:color="auto"/>
          </w:divBdr>
        </w:div>
        <w:div w:id="1384599117">
          <w:marLeft w:val="0"/>
          <w:marRight w:val="0"/>
          <w:marTop w:val="0"/>
          <w:marBottom w:val="0"/>
          <w:divBdr>
            <w:top w:val="none" w:sz="0" w:space="0" w:color="auto"/>
            <w:left w:val="none" w:sz="0" w:space="0" w:color="auto"/>
            <w:bottom w:val="none" w:sz="0" w:space="0" w:color="auto"/>
            <w:right w:val="none" w:sz="0" w:space="0" w:color="auto"/>
          </w:divBdr>
        </w:div>
        <w:div w:id="1391420536">
          <w:marLeft w:val="0"/>
          <w:marRight w:val="0"/>
          <w:marTop w:val="0"/>
          <w:marBottom w:val="0"/>
          <w:divBdr>
            <w:top w:val="none" w:sz="0" w:space="0" w:color="auto"/>
            <w:left w:val="none" w:sz="0" w:space="0" w:color="auto"/>
            <w:bottom w:val="none" w:sz="0" w:space="0" w:color="auto"/>
            <w:right w:val="none" w:sz="0" w:space="0" w:color="auto"/>
          </w:divBdr>
        </w:div>
        <w:div w:id="1424566380">
          <w:marLeft w:val="0"/>
          <w:marRight w:val="0"/>
          <w:marTop w:val="0"/>
          <w:marBottom w:val="0"/>
          <w:divBdr>
            <w:top w:val="none" w:sz="0" w:space="0" w:color="auto"/>
            <w:left w:val="none" w:sz="0" w:space="0" w:color="auto"/>
            <w:bottom w:val="none" w:sz="0" w:space="0" w:color="auto"/>
            <w:right w:val="none" w:sz="0" w:space="0" w:color="auto"/>
          </w:divBdr>
          <w:divsChild>
            <w:div w:id="1418013518">
              <w:marLeft w:val="0"/>
              <w:marRight w:val="0"/>
              <w:marTop w:val="30"/>
              <w:marBottom w:val="30"/>
              <w:divBdr>
                <w:top w:val="none" w:sz="0" w:space="0" w:color="auto"/>
                <w:left w:val="none" w:sz="0" w:space="0" w:color="auto"/>
                <w:bottom w:val="none" w:sz="0" w:space="0" w:color="auto"/>
                <w:right w:val="none" w:sz="0" w:space="0" w:color="auto"/>
              </w:divBdr>
              <w:divsChild>
                <w:div w:id="111294085">
                  <w:marLeft w:val="0"/>
                  <w:marRight w:val="0"/>
                  <w:marTop w:val="0"/>
                  <w:marBottom w:val="0"/>
                  <w:divBdr>
                    <w:top w:val="none" w:sz="0" w:space="0" w:color="auto"/>
                    <w:left w:val="none" w:sz="0" w:space="0" w:color="auto"/>
                    <w:bottom w:val="none" w:sz="0" w:space="0" w:color="auto"/>
                    <w:right w:val="none" w:sz="0" w:space="0" w:color="auto"/>
                  </w:divBdr>
                  <w:divsChild>
                    <w:div w:id="1359819042">
                      <w:marLeft w:val="0"/>
                      <w:marRight w:val="0"/>
                      <w:marTop w:val="0"/>
                      <w:marBottom w:val="0"/>
                      <w:divBdr>
                        <w:top w:val="none" w:sz="0" w:space="0" w:color="auto"/>
                        <w:left w:val="none" w:sz="0" w:space="0" w:color="auto"/>
                        <w:bottom w:val="none" w:sz="0" w:space="0" w:color="auto"/>
                        <w:right w:val="none" w:sz="0" w:space="0" w:color="auto"/>
                      </w:divBdr>
                    </w:div>
                  </w:divsChild>
                </w:div>
                <w:div w:id="1493134482">
                  <w:marLeft w:val="0"/>
                  <w:marRight w:val="0"/>
                  <w:marTop w:val="0"/>
                  <w:marBottom w:val="0"/>
                  <w:divBdr>
                    <w:top w:val="none" w:sz="0" w:space="0" w:color="auto"/>
                    <w:left w:val="none" w:sz="0" w:space="0" w:color="auto"/>
                    <w:bottom w:val="none" w:sz="0" w:space="0" w:color="auto"/>
                    <w:right w:val="none" w:sz="0" w:space="0" w:color="auto"/>
                  </w:divBdr>
                  <w:divsChild>
                    <w:div w:id="443573327">
                      <w:marLeft w:val="0"/>
                      <w:marRight w:val="0"/>
                      <w:marTop w:val="0"/>
                      <w:marBottom w:val="0"/>
                      <w:divBdr>
                        <w:top w:val="none" w:sz="0" w:space="0" w:color="auto"/>
                        <w:left w:val="none" w:sz="0" w:space="0" w:color="auto"/>
                        <w:bottom w:val="none" w:sz="0" w:space="0" w:color="auto"/>
                        <w:right w:val="none" w:sz="0" w:space="0" w:color="auto"/>
                      </w:divBdr>
                    </w:div>
                  </w:divsChild>
                </w:div>
                <w:div w:id="1845702741">
                  <w:marLeft w:val="0"/>
                  <w:marRight w:val="0"/>
                  <w:marTop w:val="0"/>
                  <w:marBottom w:val="0"/>
                  <w:divBdr>
                    <w:top w:val="none" w:sz="0" w:space="0" w:color="auto"/>
                    <w:left w:val="none" w:sz="0" w:space="0" w:color="auto"/>
                    <w:bottom w:val="none" w:sz="0" w:space="0" w:color="auto"/>
                    <w:right w:val="none" w:sz="0" w:space="0" w:color="auto"/>
                  </w:divBdr>
                  <w:divsChild>
                    <w:div w:id="67115034">
                      <w:marLeft w:val="0"/>
                      <w:marRight w:val="0"/>
                      <w:marTop w:val="0"/>
                      <w:marBottom w:val="0"/>
                      <w:divBdr>
                        <w:top w:val="none" w:sz="0" w:space="0" w:color="auto"/>
                        <w:left w:val="none" w:sz="0" w:space="0" w:color="auto"/>
                        <w:bottom w:val="none" w:sz="0" w:space="0" w:color="auto"/>
                        <w:right w:val="none" w:sz="0" w:space="0" w:color="auto"/>
                      </w:divBdr>
                    </w:div>
                    <w:div w:id="488064256">
                      <w:marLeft w:val="0"/>
                      <w:marRight w:val="0"/>
                      <w:marTop w:val="0"/>
                      <w:marBottom w:val="0"/>
                      <w:divBdr>
                        <w:top w:val="none" w:sz="0" w:space="0" w:color="auto"/>
                        <w:left w:val="none" w:sz="0" w:space="0" w:color="auto"/>
                        <w:bottom w:val="none" w:sz="0" w:space="0" w:color="auto"/>
                        <w:right w:val="none" w:sz="0" w:space="0" w:color="auto"/>
                      </w:divBdr>
                    </w:div>
                    <w:div w:id="505752616">
                      <w:marLeft w:val="0"/>
                      <w:marRight w:val="0"/>
                      <w:marTop w:val="0"/>
                      <w:marBottom w:val="0"/>
                      <w:divBdr>
                        <w:top w:val="none" w:sz="0" w:space="0" w:color="auto"/>
                        <w:left w:val="none" w:sz="0" w:space="0" w:color="auto"/>
                        <w:bottom w:val="none" w:sz="0" w:space="0" w:color="auto"/>
                        <w:right w:val="none" w:sz="0" w:space="0" w:color="auto"/>
                      </w:divBdr>
                    </w:div>
                    <w:div w:id="702100002">
                      <w:marLeft w:val="0"/>
                      <w:marRight w:val="0"/>
                      <w:marTop w:val="0"/>
                      <w:marBottom w:val="0"/>
                      <w:divBdr>
                        <w:top w:val="none" w:sz="0" w:space="0" w:color="auto"/>
                        <w:left w:val="none" w:sz="0" w:space="0" w:color="auto"/>
                        <w:bottom w:val="none" w:sz="0" w:space="0" w:color="auto"/>
                        <w:right w:val="none" w:sz="0" w:space="0" w:color="auto"/>
                      </w:divBdr>
                    </w:div>
                    <w:div w:id="777526506">
                      <w:marLeft w:val="0"/>
                      <w:marRight w:val="0"/>
                      <w:marTop w:val="0"/>
                      <w:marBottom w:val="0"/>
                      <w:divBdr>
                        <w:top w:val="none" w:sz="0" w:space="0" w:color="auto"/>
                        <w:left w:val="none" w:sz="0" w:space="0" w:color="auto"/>
                        <w:bottom w:val="none" w:sz="0" w:space="0" w:color="auto"/>
                        <w:right w:val="none" w:sz="0" w:space="0" w:color="auto"/>
                      </w:divBdr>
                    </w:div>
                    <w:div w:id="883637754">
                      <w:marLeft w:val="0"/>
                      <w:marRight w:val="0"/>
                      <w:marTop w:val="0"/>
                      <w:marBottom w:val="0"/>
                      <w:divBdr>
                        <w:top w:val="none" w:sz="0" w:space="0" w:color="auto"/>
                        <w:left w:val="none" w:sz="0" w:space="0" w:color="auto"/>
                        <w:bottom w:val="none" w:sz="0" w:space="0" w:color="auto"/>
                        <w:right w:val="none" w:sz="0" w:space="0" w:color="auto"/>
                      </w:divBdr>
                    </w:div>
                    <w:div w:id="1143424556">
                      <w:marLeft w:val="0"/>
                      <w:marRight w:val="0"/>
                      <w:marTop w:val="0"/>
                      <w:marBottom w:val="0"/>
                      <w:divBdr>
                        <w:top w:val="none" w:sz="0" w:space="0" w:color="auto"/>
                        <w:left w:val="none" w:sz="0" w:space="0" w:color="auto"/>
                        <w:bottom w:val="none" w:sz="0" w:space="0" w:color="auto"/>
                        <w:right w:val="none" w:sz="0" w:space="0" w:color="auto"/>
                      </w:divBdr>
                    </w:div>
                    <w:div w:id="1488134060">
                      <w:marLeft w:val="0"/>
                      <w:marRight w:val="0"/>
                      <w:marTop w:val="0"/>
                      <w:marBottom w:val="0"/>
                      <w:divBdr>
                        <w:top w:val="none" w:sz="0" w:space="0" w:color="auto"/>
                        <w:left w:val="none" w:sz="0" w:space="0" w:color="auto"/>
                        <w:bottom w:val="none" w:sz="0" w:space="0" w:color="auto"/>
                        <w:right w:val="none" w:sz="0" w:space="0" w:color="auto"/>
                      </w:divBdr>
                    </w:div>
                    <w:div w:id="162465327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427536103">
          <w:marLeft w:val="0"/>
          <w:marRight w:val="0"/>
          <w:marTop w:val="0"/>
          <w:marBottom w:val="0"/>
          <w:divBdr>
            <w:top w:val="none" w:sz="0" w:space="0" w:color="auto"/>
            <w:left w:val="none" w:sz="0" w:space="0" w:color="auto"/>
            <w:bottom w:val="none" w:sz="0" w:space="0" w:color="auto"/>
            <w:right w:val="none" w:sz="0" w:space="0" w:color="auto"/>
          </w:divBdr>
        </w:div>
        <w:div w:id="1428775037">
          <w:marLeft w:val="0"/>
          <w:marRight w:val="0"/>
          <w:marTop w:val="0"/>
          <w:marBottom w:val="0"/>
          <w:divBdr>
            <w:top w:val="none" w:sz="0" w:space="0" w:color="auto"/>
            <w:left w:val="none" w:sz="0" w:space="0" w:color="auto"/>
            <w:bottom w:val="none" w:sz="0" w:space="0" w:color="auto"/>
            <w:right w:val="none" w:sz="0" w:space="0" w:color="auto"/>
          </w:divBdr>
        </w:div>
        <w:div w:id="1430346432">
          <w:marLeft w:val="0"/>
          <w:marRight w:val="0"/>
          <w:marTop w:val="0"/>
          <w:marBottom w:val="0"/>
          <w:divBdr>
            <w:top w:val="none" w:sz="0" w:space="0" w:color="auto"/>
            <w:left w:val="none" w:sz="0" w:space="0" w:color="auto"/>
            <w:bottom w:val="none" w:sz="0" w:space="0" w:color="auto"/>
            <w:right w:val="none" w:sz="0" w:space="0" w:color="auto"/>
          </w:divBdr>
        </w:div>
        <w:div w:id="1459489460">
          <w:marLeft w:val="0"/>
          <w:marRight w:val="0"/>
          <w:marTop w:val="0"/>
          <w:marBottom w:val="0"/>
          <w:divBdr>
            <w:top w:val="none" w:sz="0" w:space="0" w:color="auto"/>
            <w:left w:val="none" w:sz="0" w:space="0" w:color="auto"/>
            <w:bottom w:val="none" w:sz="0" w:space="0" w:color="auto"/>
            <w:right w:val="none" w:sz="0" w:space="0" w:color="auto"/>
          </w:divBdr>
        </w:div>
        <w:div w:id="1486700483">
          <w:marLeft w:val="0"/>
          <w:marRight w:val="0"/>
          <w:marTop w:val="0"/>
          <w:marBottom w:val="0"/>
          <w:divBdr>
            <w:top w:val="none" w:sz="0" w:space="0" w:color="auto"/>
            <w:left w:val="none" w:sz="0" w:space="0" w:color="auto"/>
            <w:bottom w:val="none" w:sz="0" w:space="0" w:color="auto"/>
            <w:right w:val="none" w:sz="0" w:space="0" w:color="auto"/>
          </w:divBdr>
          <w:divsChild>
            <w:div w:id="93676123">
              <w:marLeft w:val="0"/>
              <w:marRight w:val="0"/>
              <w:marTop w:val="30"/>
              <w:marBottom w:val="30"/>
              <w:divBdr>
                <w:top w:val="none" w:sz="0" w:space="0" w:color="auto"/>
                <w:left w:val="none" w:sz="0" w:space="0" w:color="auto"/>
                <w:bottom w:val="none" w:sz="0" w:space="0" w:color="auto"/>
                <w:right w:val="none" w:sz="0" w:space="0" w:color="auto"/>
              </w:divBdr>
              <w:divsChild>
                <w:div w:id="249781171">
                  <w:marLeft w:val="0"/>
                  <w:marRight w:val="0"/>
                  <w:marTop w:val="0"/>
                  <w:marBottom w:val="0"/>
                  <w:divBdr>
                    <w:top w:val="none" w:sz="0" w:space="0" w:color="auto"/>
                    <w:left w:val="none" w:sz="0" w:space="0" w:color="auto"/>
                    <w:bottom w:val="none" w:sz="0" w:space="0" w:color="auto"/>
                    <w:right w:val="none" w:sz="0" w:space="0" w:color="auto"/>
                  </w:divBdr>
                  <w:divsChild>
                    <w:div w:id="1634485760">
                      <w:marLeft w:val="0"/>
                      <w:marRight w:val="0"/>
                      <w:marTop w:val="0"/>
                      <w:marBottom w:val="0"/>
                      <w:divBdr>
                        <w:top w:val="none" w:sz="0" w:space="0" w:color="auto"/>
                        <w:left w:val="none" w:sz="0" w:space="0" w:color="auto"/>
                        <w:bottom w:val="none" w:sz="0" w:space="0" w:color="auto"/>
                        <w:right w:val="none" w:sz="0" w:space="0" w:color="auto"/>
                      </w:divBdr>
                    </w:div>
                  </w:divsChild>
                </w:div>
                <w:div w:id="696081777">
                  <w:marLeft w:val="0"/>
                  <w:marRight w:val="0"/>
                  <w:marTop w:val="0"/>
                  <w:marBottom w:val="0"/>
                  <w:divBdr>
                    <w:top w:val="none" w:sz="0" w:space="0" w:color="auto"/>
                    <w:left w:val="none" w:sz="0" w:space="0" w:color="auto"/>
                    <w:bottom w:val="none" w:sz="0" w:space="0" w:color="auto"/>
                    <w:right w:val="none" w:sz="0" w:space="0" w:color="auto"/>
                  </w:divBdr>
                  <w:divsChild>
                    <w:div w:id="252201350">
                      <w:marLeft w:val="0"/>
                      <w:marRight w:val="0"/>
                      <w:marTop w:val="0"/>
                      <w:marBottom w:val="0"/>
                      <w:divBdr>
                        <w:top w:val="none" w:sz="0" w:space="0" w:color="auto"/>
                        <w:left w:val="none" w:sz="0" w:space="0" w:color="auto"/>
                        <w:bottom w:val="none" w:sz="0" w:space="0" w:color="auto"/>
                        <w:right w:val="none" w:sz="0" w:space="0" w:color="auto"/>
                      </w:divBdr>
                    </w:div>
                    <w:div w:id="1301032083">
                      <w:marLeft w:val="0"/>
                      <w:marRight w:val="0"/>
                      <w:marTop w:val="0"/>
                      <w:marBottom w:val="0"/>
                      <w:divBdr>
                        <w:top w:val="none" w:sz="0" w:space="0" w:color="auto"/>
                        <w:left w:val="none" w:sz="0" w:space="0" w:color="auto"/>
                        <w:bottom w:val="none" w:sz="0" w:space="0" w:color="auto"/>
                        <w:right w:val="none" w:sz="0" w:space="0" w:color="auto"/>
                      </w:divBdr>
                    </w:div>
                    <w:div w:id="1885752958">
                      <w:marLeft w:val="0"/>
                      <w:marRight w:val="0"/>
                      <w:marTop w:val="0"/>
                      <w:marBottom w:val="0"/>
                      <w:divBdr>
                        <w:top w:val="none" w:sz="0" w:space="0" w:color="auto"/>
                        <w:left w:val="none" w:sz="0" w:space="0" w:color="auto"/>
                        <w:bottom w:val="none" w:sz="0" w:space="0" w:color="auto"/>
                        <w:right w:val="none" w:sz="0" w:space="0" w:color="auto"/>
                      </w:divBdr>
                    </w:div>
                  </w:divsChild>
                </w:div>
                <w:div w:id="906451536">
                  <w:marLeft w:val="0"/>
                  <w:marRight w:val="0"/>
                  <w:marTop w:val="0"/>
                  <w:marBottom w:val="0"/>
                  <w:divBdr>
                    <w:top w:val="none" w:sz="0" w:space="0" w:color="auto"/>
                    <w:left w:val="none" w:sz="0" w:space="0" w:color="auto"/>
                    <w:bottom w:val="none" w:sz="0" w:space="0" w:color="auto"/>
                    <w:right w:val="none" w:sz="0" w:space="0" w:color="auto"/>
                  </w:divBdr>
                  <w:divsChild>
                    <w:div w:id="698775199">
                      <w:marLeft w:val="0"/>
                      <w:marRight w:val="0"/>
                      <w:marTop w:val="0"/>
                      <w:marBottom w:val="0"/>
                      <w:divBdr>
                        <w:top w:val="none" w:sz="0" w:space="0" w:color="auto"/>
                        <w:left w:val="none" w:sz="0" w:space="0" w:color="auto"/>
                        <w:bottom w:val="none" w:sz="0" w:space="0" w:color="auto"/>
                        <w:right w:val="none" w:sz="0" w:space="0" w:color="auto"/>
                      </w:divBdr>
                    </w:div>
                    <w:div w:id="1301227994">
                      <w:marLeft w:val="0"/>
                      <w:marRight w:val="0"/>
                      <w:marTop w:val="0"/>
                      <w:marBottom w:val="0"/>
                      <w:divBdr>
                        <w:top w:val="none" w:sz="0" w:space="0" w:color="auto"/>
                        <w:left w:val="none" w:sz="0" w:space="0" w:color="auto"/>
                        <w:bottom w:val="none" w:sz="0" w:space="0" w:color="auto"/>
                        <w:right w:val="none" w:sz="0" w:space="0" w:color="auto"/>
                      </w:divBdr>
                    </w:div>
                    <w:div w:id="1718627502">
                      <w:marLeft w:val="0"/>
                      <w:marRight w:val="0"/>
                      <w:marTop w:val="0"/>
                      <w:marBottom w:val="0"/>
                      <w:divBdr>
                        <w:top w:val="none" w:sz="0" w:space="0" w:color="auto"/>
                        <w:left w:val="none" w:sz="0" w:space="0" w:color="auto"/>
                        <w:bottom w:val="none" w:sz="0" w:space="0" w:color="auto"/>
                        <w:right w:val="none" w:sz="0" w:space="0" w:color="auto"/>
                      </w:divBdr>
                    </w:div>
                  </w:divsChild>
                </w:div>
                <w:div w:id="986326047">
                  <w:marLeft w:val="0"/>
                  <w:marRight w:val="0"/>
                  <w:marTop w:val="0"/>
                  <w:marBottom w:val="0"/>
                  <w:divBdr>
                    <w:top w:val="none" w:sz="0" w:space="0" w:color="auto"/>
                    <w:left w:val="none" w:sz="0" w:space="0" w:color="auto"/>
                    <w:bottom w:val="none" w:sz="0" w:space="0" w:color="auto"/>
                    <w:right w:val="none" w:sz="0" w:space="0" w:color="auto"/>
                  </w:divBdr>
                  <w:divsChild>
                    <w:div w:id="443111758">
                      <w:marLeft w:val="0"/>
                      <w:marRight w:val="0"/>
                      <w:marTop w:val="0"/>
                      <w:marBottom w:val="0"/>
                      <w:divBdr>
                        <w:top w:val="none" w:sz="0" w:space="0" w:color="auto"/>
                        <w:left w:val="none" w:sz="0" w:space="0" w:color="auto"/>
                        <w:bottom w:val="none" w:sz="0" w:space="0" w:color="auto"/>
                        <w:right w:val="none" w:sz="0" w:space="0" w:color="auto"/>
                      </w:divBdr>
                    </w:div>
                    <w:div w:id="1387485431">
                      <w:marLeft w:val="0"/>
                      <w:marRight w:val="0"/>
                      <w:marTop w:val="0"/>
                      <w:marBottom w:val="0"/>
                      <w:divBdr>
                        <w:top w:val="none" w:sz="0" w:space="0" w:color="auto"/>
                        <w:left w:val="none" w:sz="0" w:space="0" w:color="auto"/>
                        <w:bottom w:val="none" w:sz="0" w:space="0" w:color="auto"/>
                        <w:right w:val="none" w:sz="0" w:space="0" w:color="auto"/>
                      </w:divBdr>
                    </w:div>
                    <w:div w:id="1715034107">
                      <w:marLeft w:val="0"/>
                      <w:marRight w:val="0"/>
                      <w:marTop w:val="0"/>
                      <w:marBottom w:val="0"/>
                      <w:divBdr>
                        <w:top w:val="none" w:sz="0" w:space="0" w:color="auto"/>
                        <w:left w:val="none" w:sz="0" w:space="0" w:color="auto"/>
                        <w:bottom w:val="none" w:sz="0" w:space="0" w:color="auto"/>
                        <w:right w:val="none" w:sz="0" w:space="0" w:color="auto"/>
                      </w:divBdr>
                    </w:div>
                  </w:divsChild>
                </w:div>
                <w:div w:id="1265840361">
                  <w:marLeft w:val="0"/>
                  <w:marRight w:val="0"/>
                  <w:marTop w:val="0"/>
                  <w:marBottom w:val="0"/>
                  <w:divBdr>
                    <w:top w:val="none" w:sz="0" w:space="0" w:color="auto"/>
                    <w:left w:val="none" w:sz="0" w:space="0" w:color="auto"/>
                    <w:bottom w:val="none" w:sz="0" w:space="0" w:color="auto"/>
                    <w:right w:val="none" w:sz="0" w:space="0" w:color="auto"/>
                  </w:divBdr>
                  <w:divsChild>
                    <w:div w:id="1012337106">
                      <w:marLeft w:val="0"/>
                      <w:marRight w:val="0"/>
                      <w:marTop w:val="0"/>
                      <w:marBottom w:val="0"/>
                      <w:divBdr>
                        <w:top w:val="none" w:sz="0" w:space="0" w:color="auto"/>
                        <w:left w:val="none" w:sz="0" w:space="0" w:color="auto"/>
                        <w:bottom w:val="none" w:sz="0" w:space="0" w:color="auto"/>
                        <w:right w:val="none" w:sz="0" w:space="0" w:color="auto"/>
                      </w:divBdr>
                    </w:div>
                  </w:divsChild>
                </w:div>
                <w:div w:id="1927761618">
                  <w:marLeft w:val="0"/>
                  <w:marRight w:val="0"/>
                  <w:marTop w:val="0"/>
                  <w:marBottom w:val="0"/>
                  <w:divBdr>
                    <w:top w:val="none" w:sz="0" w:space="0" w:color="auto"/>
                    <w:left w:val="none" w:sz="0" w:space="0" w:color="auto"/>
                    <w:bottom w:val="none" w:sz="0" w:space="0" w:color="auto"/>
                    <w:right w:val="none" w:sz="0" w:space="0" w:color="auto"/>
                  </w:divBdr>
                  <w:divsChild>
                    <w:div w:id="197398576">
                      <w:marLeft w:val="0"/>
                      <w:marRight w:val="0"/>
                      <w:marTop w:val="0"/>
                      <w:marBottom w:val="0"/>
                      <w:divBdr>
                        <w:top w:val="none" w:sz="0" w:space="0" w:color="auto"/>
                        <w:left w:val="none" w:sz="0" w:space="0" w:color="auto"/>
                        <w:bottom w:val="none" w:sz="0" w:space="0" w:color="auto"/>
                        <w:right w:val="none" w:sz="0" w:space="0" w:color="auto"/>
                      </w:divBdr>
                    </w:div>
                    <w:div w:id="293681961">
                      <w:marLeft w:val="0"/>
                      <w:marRight w:val="0"/>
                      <w:marTop w:val="0"/>
                      <w:marBottom w:val="0"/>
                      <w:divBdr>
                        <w:top w:val="none" w:sz="0" w:space="0" w:color="auto"/>
                        <w:left w:val="none" w:sz="0" w:space="0" w:color="auto"/>
                        <w:bottom w:val="none" w:sz="0" w:space="0" w:color="auto"/>
                        <w:right w:val="none" w:sz="0" w:space="0" w:color="auto"/>
                      </w:divBdr>
                    </w:div>
                    <w:div w:id="102945602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510409416">
          <w:marLeft w:val="0"/>
          <w:marRight w:val="0"/>
          <w:marTop w:val="0"/>
          <w:marBottom w:val="0"/>
          <w:divBdr>
            <w:top w:val="none" w:sz="0" w:space="0" w:color="auto"/>
            <w:left w:val="none" w:sz="0" w:space="0" w:color="auto"/>
            <w:bottom w:val="none" w:sz="0" w:space="0" w:color="auto"/>
            <w:right w:val="none" w:sz="0" w:space="0" w:color="auto"/>
          </w:divBdr>
        </w:div>
        <w:div w:id="1524056624">
          <w:marLeft w:val="0"/>
          <w:marRight w:val="0"/>
          <w:marTop w:val="0"/>
          <w:marBottom w:val="0"/>
          <w:divBdr>
            <w:top w:val="none" w:sz="0" w:space="0" w:color="auto"/>
            <w:left w:val="none" w:sz="0" w:space="0" w:color="auto"/>
            <w:bottom w:val="none" w:sz="0" w:space="0" w:color="auto"/>
            <w:right w:val="none" w:sz="0" w:space="0" w:color="auto"/>
          </w:divBdr>
        </w:div>
        <w:div w:id="1545098746">
          <w:marLeft w:val="0"/>
          <w:marRight w:val="0"/>
          <w:marTop w:val="0"/>
          <w:marBottom w:val="0"/>
          <w:divBdr>
            <w:top w:val="none" w:sz="0" w:space="0" w:color="auto"/>
            <w:left w:val="none" w:sz="0" w:space="0" w:color="auto"/>
            <w:bottom w:val="none" w:sz="0" w:space="0" w:color="auto"/>
            <w:right w:val="none" w:sz="0" w:space="0" w:color="auto"/>
          </w:divBdr>
        </w:div>
        <w:div w:id="1548689241">
          <w:marLeft w:val="0"/>
          <w:marRight w:val="0"/>
          <w:marTop w:val="0"/>
          <w:marBottom w:val="0"/>
          <w:divBdr>
            <w:top w:val="none" w:sz="0" w:space="0" w:color="auto"/>
            <w:left w:val="none" w:sz="0" w:space="0" w:color="auto"/>
            <w:bottom w:val="none" w:sz="0" w:space="0" w:color="auto"/>
            <w:right w:val="none" w:sz="0" w:space="0" w:color="auto"/>
          </w:divBdr>
          <w:divsChild>
            <w:div w:id="1112280424">
              <w:marLeft w:val="0"/>
              <w:marRight w:val="0"/>
              <w:marTop w:val="30"/>
              <w:marBottom w:val="30"/>
              <w:divBdr>
                <w:top w:val="none" w:sz="0" w:space="0" w:color="auto"/>
                <w:left w:val="none" w:sz="0" w:space="0" w:color="auto"/>
                <w:bottom w:val="none" w:sz="0" w:space="0" w:color="auto"/>
                <w:right w:val="none" w:sz="0" w:space="0" w:color="auto"/>
              </w:divBdr>
              <w:divsChild>
                <w:div w:id="116680697">
                  <w:marLeft w:val="0"/>
                  <w:marRight w:val="0"/>
                  <w:marTop w:val="0"/>
                  <w:marBottom w:val="0"/>
                  <w:divBdr>
                    <w:top w:val="none" w:sz="0" w:space="0" w:color="auto"/>
                    <w:left w:val="none" w:sz="0" w:space="0" w:color="auto"/>
                    <w:bottom w:val="none" w:sz="0" w:space="0" w:color="auto"/>
                    <w:right w:val="none" w:sz="0" w:space="0" w:color="auto"/>
                  </w:divBdr>
                  <w:divsChild>
                    <w:div w:id="1318535366">
                      <w:marLeft w:val="0"/>
                      <w:marRight w:val="0"/>
                      <w:marTop w:val="0"/>
                      <w:marBottom w:val="0"/>
                      <w:divBdr>
                        <w:top w:val="none" w:sz="0" w:space="0" w:color="auto"/>
                        <w:left w:val="none" w:sz="0" w:space="0" w:color="auto"/>
                        <w:bottom w:val="none" w:sz="0" w:space="0" w:color="auto"/>
                        <w:right w:val="none" w:sz="0" w:space="0" w:color="auto"/>
                      </w:divBdr>
                    </w:div>
                  </w:divsChild>
                </w:div>
                <w:div w:id="520121803">
                  <w:marLeft w:val="0"/>
                  <w:marRight w:val="0"/>
                  <w:marTop w:val="0"/>
                  <w:marBottom w:val="0"/>
                  <w:divBdr>
                    <w:top w:val="none" w:sz="0" w:space="0" w:color="auto"/>
                    <w:left w:val="none" w:sz="0" w:space="0" w:color="auto"/>
                    <w:bottom w:val="none" w:sz="0" w:space="0" w:color="auto"/>
                    <w:right w:val="none" w:sz="0" w:space="0" w:color="auto"/>
                  </w:divBdr>
                  <w:divsChild>
                    <w:div w:id="307898251">
                      <w:marLeft w:val="0"/>
                      <w:marRight w:val="0"/>
                      <w:marTop w:val="0"/>
                      <w:marBottom w:val="0"/>
                      <w:divBdr>
                        <w:top w:val="none" w:sz="0" w:space="0" w:color="auto"/>
                        <w:left w:val="none" w:sz="0" w:space="0" w:color="auto"/>
                        <w:bottom w:val="none" w:sz="0" w:space="0" w:color="auto"/>
                        <w:right w:val="none" w:sz="0" w:space="0" w:color="auto"/>
                      </w:divBdr>
                    </w:div>
                  </w:divsChild>
                </w:div>
                <w:div w:id="608052709">
                  <w:marLeft w:val="0"/>
                  <w:marRight w:val="0"/>
                  <w:marTop w:val="0"/>
                  <w:marBottom w:val="0"/>
                  <w:divBdr>
                    <w:top w:val="none" w:sz="0" w:space="0" w:color="auto"/>
                    <w:left w:val="none" w:sz="0" w:space="0" w:color="auto"/>
                    <w:bottom w:val="none" w:sz="0" w:space="0" w:color="auto"/>
                    <w:right w:val="none" w:sz="0" w:space="0" w:color="auto"/>
                  </w:divBdr>
                </w:div>
                <w:div w:id="1075276321">
                  <w:marLeft w:val="0"/>
                  <w:marRight w:val="0"/>
                  <w:marTop w:val="0"/>
                  <w:marBottom w:val="0"/>
                  <w:divBdr>
                    <w:top w:val="none" w:sz="0" w:space="0" w:color="auto"/>
                    <w:left w:val="none" w:sz="0" w:space="0" w:color="auto"/>
                    <w:bottom w:val="none" w:sz="0" w:space="0" w:color="auto"/>
                    <w:right w:val="none" w:sz="0" w:space="0" w:color="auto"/>
                  </w:divBdr>
                  <w:divsChild>
                    <w:div w:id="1028944749">
                      <w:marLeft w:val="0"/>
                      <w:marRight w:val="0"/>
                      <w:marTop w:val="0"/>
                      <w:marBottom w:val="0"/>
                      <w:divBdr>
                        <w:top w:val="none" w:sz="0" w:space="0" w:color="auto"/>
                        <w:left w:val="none" w:sz="0" w:space="0" w:color="auto"/>
                        <w:bottom w:val="none" w:sz="0" w:space="0" w:color="auto"/>
                        <w:right w:val="none" w:sz="0" w:space="0" w:color="auto"/>
                      </w:divBdr>
                    </w:div>
                  </w:divsChild>
                </w:div>
                <w:div w:id="1112016360">
                  <w:marLeft w:val="0"/>
                  <w:marRight w:val="0"/>
                  <w:marTop w:val="0"/>
                  <w:marBottom w:val="0"/>
                  <w:divBdr>
                    <w:top w:val="none" w:sz="0" w:space="0" w:color="auto"/>
                    <w:left w:val="none" w:sz="0" w:space="0" w:color="auto"/>
                    <w:bottom w:val="none" w:sz="0" w:space="0" w:color="auto"/>
                    <w:right w:val="none" w:sz="0" w:space="0" w:color="auto"/>
                  </w:divBdr>
                  <w:divsChild>
                    <w:div w:id="1230850295">
                      <w:marLeft w:val="0"/>
                      <w:marRight w:val="0"/>
                      <w:marTop w:val="0"/>
                      <w:marBottom w:val="0"/>
                      <w:divBdr>
                        <w:top w:val="none" w:sz="0" w:space="0" w:color="auto"/>
                        <w:left w:val="none" w:sz="0" w:space="0" w:color="auto"/>
                        <w:bottom w:val="none" w:sz="0" w:space="0" w:color="auto"/>
                        <w:right w:val="none" w:sz="0" w:space="0" w:color="auto"/>
                      </w:divBdr>
                    </w:div>
                  </w:divsChild>
                </w:div>
                <w:div w:id="1253781499">
                  <w:marLeft w:val="0"/>
                  <w:marRight w:val="0"/>
                  <w:marTop w:val="0"/>
                  <w:marBottom w:val="0"/>
                  <w:divBdr>
                    <w:top w:val="none" w:sz="0" w:space="0" w:color="auto"/>
                    <w:left w:val="none" w:sz="0" w:space="0" w:color="auto"/>
                    <w:bottom w:val="none" w:sz="0" w:space="0" w:color="auto"/>
                    <w:right w:val="none" w:sz="0" w:space="0" w:color="auto"/>
                  </w:divBdr>
                  <w:divsChild>
                    <w:div w:id="726228310">
                      <w:marLeft w:val="0"/>
                      <w:marRight w:val="0"/>
                      <w:marTop w:val="0"/>
                      <w:marBottom w:val="0"/>
                      <w:divBdr>
                        <w:top w:val="none" w:sz="0" w:space="0" w:color="auto"/>
                        <w:left w:val="none" w:sz="0" w:space="0" w:color="auto"/>
                        <w:bottom w:val="none" w:sz="0" w:space="0" w:color="auto"/>
                        <w:right w:val="none" w:sz="0" w:space="0" w:color="auto"/>
                      </w:divBdr>
                    </w:div>
                  </w:divsChild>
                </w:div>
                <w:div w:id="1449280781">
                  <w:marLeft w:val="0"/>
                  <w:marRight w:val="0"/>
                  <w:marTop w:val="0"/>
                  <w:marBottom w:val="0"/>
                  <w:divBdr>
                    <w:top w:val="none" w:sz="0" w:space="0" w:color="auto"/>
                    <w:left w:val="none" w:sz="0" w:space="0" w:color="auto"/>
                    <w:bottom w:val="none" w:sz="0" w:space="0" w:color="auto"/>
                    <w:right w:val="none" w:sz="0" w:space="0" w:color="auto"/>
                  </w:divBdr>
                  <w:divsChild>
                    <w:div w:id="779833645">
                      <w:marLeft w:val="0"/>
                      <w:marRight w:val="0"/>
                      <w:marTop w:val="0"/>
                      <w:marBottom w:val="0"/>
                      <w:divBdr>
                        <w:top w:val="none" w:sz="0" w:space="0" w:color="auto"/>
                        <w:left w:val="none" w:sz="0" w:space="0" w:color="auto"/>
                        <w:bottom w:val="none" w:sz="0" w:space="0" w:color="auto"/>
                        <w:right w:val="none" w:sz="0" w:space="0" w:color="auto"/>
                      </w:divBdr>
                    </w:div>
                  </w:divsChild>
                </w:div>
                <w:div w:id="1913008305">
                  <w:marLeft w:val="0"/>
                  <w:marRight w:val="0"/>
                  <w:marTop w:val="0"/>
                  <w:marBottom w:val="0"/>
                  <w:divBdr>
                    <w:top w:val="none" w:sz="0" w:space="0" w:color="auto"/>
                    <w:left w:val="none" w:sz="0" w:space="0" w:color="auto"/>
                    <w:bottom w:val="none" w:sz="0" w:space="0" w:color="auto"/>
                    <w:right w:val="none" w:sz="0" w:space="0" w:color="auto"/>
                  </w:divBdr>
                  <w:divsChild>
                    <w:div w:id="140452865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551576669">
          <w:marLeft w:val="0"/>
          <w:marRight w:val="0"/>
          <w:marTop w:val="0"/>
          <w:marBottom w:val="0"/>
          <w:divBdr>
            <w:top w:val="none" w:sz="0" w:space="0" w:color="auto"/>
            <w:left w:val="none" w:sz="0" w:space="0" w:color="auto"/>
            <w:bottom w:val="none" w:sz="0" w:space="0" w:color="auto"/>
            <w:right w:val="none" w:sz="0" w:space="0" w:color="auto"/>
          </w:divBdr>
        </w:div>
        <w:div w:id="1553466511">
          <w:marLeft w:val="0"/>
          <w:marRight w:val="0"/>
          <w:marTop w:val="0"/>
          <w:marBottom w:val="0"/>
          <w:divBdr>
            <w:top w:val="none" w:sz="0" w:space="0" w:color="auto"/>
            <w:left w:val="none" w:sz="0" w:space="0" w:color="auto"/>
            <w:bottom w:val="none" w:sz="0" w:space="0" w:color="auto"/>
            <w:right w:val="none" w:sz="0" w:space="0" w:color="auto"/>
          </w:divBdr>
        </w:div>
        <w:div w:id="1580367424">
          <w:marLeft w:val="0"/>
          <w:marRight w:val="0"/>
          <w:marTop w:val="0"/>
          <w:marBottom w:val="0"/>
          <w:divBdr>
            <w:top w:val="none" w:sz="0" w:space="0" w:color="auto"/>
            <w:left w:val="none" w:sz="0" w:space="0" w:color="auto"/>
            <w:bottom w:val="none" w:sz="0" w:space="0" w:color="auto"/>
            <w:right w:val="none" w:sz="0" w:space="0" w:color="auto"/>
          </w:divBdr>
        </w:div>
        <w:div w:id="1583176626">
          <w:marLeft w:val="0"/>
          <w:marRight w:val="0"/>
          <w:marTop w:val="0"/>
          <w:marBottom w:val="0"/>
          <w:divBdr>
            <w:top w:val="none" w:sz="0" w:space="0" w:color="auto"/>
            <w:left w:val="none" w:sz="0" w:space="0" w:color="auto"/>
            <w:bottom w:val="none" w:sz="0" w:space="0" w:color="auto"/>
            <w:right w:val="none" w:sz="0" w:space="0" w:color="auto"/>
          </w:divBdr>
          <w:divsChild>
            <w:div w:id="291137809">
              <w:marLeft w:val="0"/>
              <w:marRight w:val="0"/>
              <w:marTop w:val="30"/>
              <w:marBottom w:val="30"/>
              <w:divBdr>
                <w:top w:val="none" w:sz="0" w:space="0" w:color="auto"/>
                <w:left w:val="none" w:sz="0" w:space="0" w:color="auto"/>
                <w:bottom w:val="none" w:sz="0" w:space="0" w:color="auto"/>
                <w:right w:val="none" w:sz="0" w:space="0" w:color="auto"/>
              </w:divBdr>
              <w:divsChild>
                <w:div w:id="405153584">
                  <w:marLeft w:val="0"/>
                  <w:marRight w:val="0"/>
                  <w:marTop w:val="0"/>
                  <w:marBottom w:val="0"/>
                  <w:divBdr>
                    <w:top w:val="none" w:sz="0" w:space="0" w:color="auto"/>
                    <w:left w:val="none" w:sz="0" w:space="0" w:color="auto"/>
                    <w:bottom w:val="none" w:sz="0" w:space="0" w:color="auto"/>
                    <w:right w:val="none" w:sz="0" w:space="0" w:color="auto"/>
                  </w:divBdr>
                  <w:divsChild>
                    <w:div w:id="25447944">
                      <w:marLeft w:val="0"/>
                      <w:marRight w:val="0"/>
                      <w:marTop w:val="0"/>
                      <w:marBottom w:val="0"/>
                      <w:divBdr>
                        <w:top w:val="none" w:sz="0" w:space="0" w:color="auto"/>
                        <w:left w:val="none" w:sz="0" w:space="0" w:color="auto"/>
                        <w:bottom w:val="none" w:sz="0" w:space="0" w:color="auto"/>
                        <w:right w:val="none" w:sz="0" w:space="0" w:color="auto"/>
                      </w:divBdr>
                    </w:div>
                    <w:div w:id="35207803">
                      <w:marLeft w:val="0"/>
                      <w:marRight w:val="0"/>
                      <w:marTop w:val="0"/>
                      <w:marBottom w:val="0"/>
                      <w:divBdr>
                        <w:top w:val="none" w:sz="0" w:space="0" w:color="auto"/>
                        <w:left w:val="none" w:sz="0" w:space="0" w:color="auto"/>
                        <w:bottom w:val="none" w:sz="0" w:space="0" w:color="auto"/>
                        <w:right w:val="none" w:sz="0" w:space="0" w:color="auto"/>
                      </w:divBdr>
                    </w:div>
                    <w:div w:id="107090914">
                      <w:marLeft w:val="0"/>
                      <w:marRight w:val="0"/>
                      <w:marTop w:val="0"/>
                      <w:marBottom w:val="0"/>
                      <w:divBdr>
                        <w:top w:val="none" w:sz="0" w:space="0" w:color="auto"/>
                        <w:left w:val="none" w:sz="0" w:space="0" w:color="auto"/>
                        <w:bottom w:val="none" w:sz="0" w:space="0" w:color="auto"/>
                        <w:right w:val="none" w:sz="0" w:space="0" w:color="auto"/>
                      </w:divBdr>
                    </w:div>
                    <w:div w:id="107511669">
                      <w:marLeft w:val="0"/>
                      <w:marRight w:val="0"/>
                      <w:marTop w:val="0"/>
                      <w:marBottom w:val="0"/>
                      <w:divBdr>
                        <w:top w:val="none" w:sz="0" w:space="0" w:color="auto"/>
                        <w:left w:val="none" w:sz="0" w:space="0" w:color="auto"/>
                        <w:bottom w:val="none" w:sz="0" w:space="0" w:color="auto"/>
                        <w:right w:val="none" w:sz="0" w:space="0" w:color="auto"/>
                      </w:divBdr>
                    </w:div>
                    <w:div w:id="148794803">
                      <w:marLeft w:val="0"/>
                      <w:marRight w:val="0"/>
                      <w:marTop w:val="0"/>
                      <w:marBottom w:val="0"/>
                      <w:divBdr>
                        <w:top w:val="none" w:sz="0" w:space="0" w:color="auto"/>
                        <w:left w:val="none" w:sz="0" w:space="0" w:color="auto"/>
                        <w:bottom w:val="none" w:sz="0" w:space="0" w:color="auto"/>
                        <w:right w:val="none" w:sz="0" w:space="0" w:color="auto"/>
                      </w:divBdr>
                    </w:div>
                    <w:div w:id="176312381">
                      <w:marLeft w:val="0"/>
                      <w:marRight w:val="0"/>
                      <w:marTop w:val="0"/>
                      <w:marBottom w:val="0"/>
                      <w:divBdr>
                        <w:top w:val="none" w:sz="0" w:space="0" w:color="auto"/>
                        <w:left w:val="none" w:sz="0" w:space="0" w:color="auto"/>
                        <w:bottom w:val="none" w:sz="0" w:space="0" w:color="auto"/>
                        <w:right w:val="none" w:sz="0" w:space="0" w:color="auto"/>
                      </w:divBdr>
                    </w:div>
                    <w:div w:id="193421750">
                      <w:marLeft w:val="0"/>
                      <w:marRight w:val="0"/>
                      <w:marTop w:val="0"/>
                      <w:marBottom w:val="0"/>
                      <w:divBdr>
                        <w:top w:val="none" w:sz="0" w:space="0" w:color="auto"/>
                        <w:left w:val="none" w:sz="0" w:space="0" w:color="auto"/>
                        <w:bottom w:val="none" w:sz="0" w:space="0" w:color="auto"/>
                        <w:right w:val="none" w:sz="0" w:space="0" w:color="auto"/>
                      </w:divBdr>
                    </w:div>
                    <w:div w:id="250551653">
                      <w:marLeft w:val="0"/>
                      <w:marRight w:val="0"/>
                      <w:marTop w:val="0"/>
                      <w:marBottom w:val="0"/>
                      <w:divBdr>
                        <w:top w:val="none" w:sz="0" w:space="0" w:color="auto"/>
                        <w:left w:val="none" w:sz="0" w:space="0" w:color="auto"/>
                        <w:bottom w:val="none" w:sz="0" w:space="0" w:color="auto"/>
                        <w:right w:val="none" w:sz="0" w:space="0" w:color="auto"/>
                      </w:divBdr>
                    </w:div>
                    <w:div w:id="256601841">
                      <w:marLeft w:val="0"/>
                      <w:marRight w:val="0"/>
                      <w:marTop w:val="0"/>
                      <w:marBottom w:val="0"/>
                      <w:divBdr>
                        <w:top w:val="none" w:sz="0" w:space="0" w:color="auto"/>
                        <w:left w:val="none" w:sz="0" w:space="0" w:color="auto"/>
                        <w:bottom w:val="none" w:sz="0" w:space="0" w:color="auto"/>
                        <w:right w:val="none" w:sz="0" w:space="0" w:color="auto"/>
                      </w:divBdr>
                    </w:div>
                    <w:div w:id="261455675">
                      <w:marLeft w:val="0"/>
                      <w:marRight w:val="0"/>
                      <w:marTop w:val="0"/>
                      <w:marBottom w:val="0"/>
                      <w:divBdr>
                        <w:top w:val="none" w:sz="0" w:space="0" w:color="auto"/>
                        <w:left w:val="none" w:sz="0" w:space="0" w:color="auto"/>
                        <w:bottom w:val="none" w:sz="0" w:space="0" w:color="auto"/>
                        <w:right w:val="none" w:sz="0" w:space="0" w:color="auto"/>
                      </w:divBdr>
                    </w:div>
                    <w:div w:id="312103032">
                      <w:marLeft w:val="0"/>
                      <w:marRight w:val="0"/>
                      <w:marTop w:val="0"/>
                      <w:marBottom w:val="0"/>
                      <w:divBdr>
                        <w:top w:val="none" w:sz="0" w:space="0" w:color="auto"/>
                        <w:left w:val="none" w:sz="0" w:space="0" w:color="auto"/>
                        <w:bottom w:val="none" w:sz="0" w:space="0" w:color="auto"/>
                        <w:right w:val="none" w:sz="0" w:space="0" w:color="auto"/>
                      </w:divBdr>
                    </w:div>
                    <w:div w:id="325937870">
                      <w:marLeft w:val="0"/>
                      <w:marRight w:val="0"/>
                      <w:marTop w:val="0"/>
                      <w:marBottom w:val="0"/>
                      <w:divBdr>
                        <w:top w:val="none" w:sz="0" w:space="0" w:color="auto"/>
                        <w:left w:val="none" w:sz="0" w:space="0" w:color="auto"/>
                        <w:bottom w:val="none" w:sz="0" w:space="0" w:color="auto"/>
                        <w:right w:val="none" w:sz="0" w:space="0" w:color="auto"/>
                      </w:divBdr>
                    </w:div>
                    <w:div w:id="343553557">
                      <w:marLeft w:val="0"/>
                      <w:marRight w:val="0"/>
                      <w:marTop w:val="0"/>
                      <w:marBottom w:val="0"/>
                      <w:divBdr>
                        <w:top w:val="none" w:sz="0" w:space="0" w:color="auto"/>
                        <w:left w:val="none" w:sz="0" w:space="0" w:color="auto"/>
                        <w:bottom w:val="none" w:sz="0" w:space="0" w:color="auto"/>
                        <w:right w:val="none" w:sz="0" w:space="0" w:color="auto"/>
                      </w:divBdr>
                    </w:div>
                    <w:div w:id="364714831">
                      <w:marLeft w:val="0"/>
                      <w:marRight w:val="0"/>
                      <w:marTop w:val="0"/>
                      <w:marBottom w:val="0"/>
                      <w:divBdr>
                        <w:top w:val="none" w:sz="0" w:space="0" w:color="auto"/>
                        <w:left w:val="none" w:sz="0" w:space="0" w:color="auto"/>
                        <w:bottom w:val="none" w:sz="0" w:space="0" w:color="auto"/>
                        <w:right w:val="none" w:sz="0" w:space="0" w:color="auto"/>
                      </w:divBdr>
                    </w:div>
                    <w:div w:id="386342596">
                      <w:marLeft w:val="0"/>
                      <w:marRight w:val="0"/>
                      <w:marTop w:val="0"/>
                      <w:marBottom w:val="0"/>
                      <w:divBdr>
                        <w:top w:val="none" w:sz="0" w:space="0" w:color="auto"/>
                        <w:left w:val="none" w:sz="0" w:space="0" w:color="auto"/>
                        <w:bottom w:val="none" w:sz="0" w:space="0" w:color="auto"/>
                        <w:right w:val="none" w:sz="0" w:space="0" w:color="auto"/>
                      </w:divBdr>
                    </w:div>
                    <w:div w:id="507839182">
                      <w:marLeft w:val="0"/>
                      <w:marRight w:val="0"/>
                      <w:marTop w:val="0"/>
                      <w:marBottom w:val="0"/>
                      <w:divBdr>
                        <w:top w:val="none" w:sz="0" w:space="0" w:color="auto"/>
                        <w:left w:val="none" w:sz="0" w:space="0" w:color="auto"/>
                        <w:bottom w:val="none" w:sz="0" w:space="0" w:color="auto"/>
                        <w:right w:val="none" w:sz="0" w:space="0" w:color="auto"/>
                      </w:divBdr>
                    </w:div>
                    <w:div w:id="566578448">
                      <w:marLeft w:val="0"/>
                      <w:marRight w:val="0"/>
                      <w:marTop w:val="0"/>
                      <w:marBottom w:val="0"/>
                      <w:divBdr>
                        <w:top w:val="none" w:sz="0" w:space="0" w:color="auto"/>
                        <w:left w:val="none" w:sz="0" w:space="0" w:color="auto"/>
                        <w:bottom w:val="none" w:sz="0" w:space="0" w:color="auto"/>
                        <w:right w:val="none" w:sz="0" w:space="0" w:color="auto"/>
                      </w:divBdr>
                    </w:div>
                    <w:div w:id="570971485">
                      <w:marLeft w:val="0"/>
                      <w:marRight w:val="0"/>
                      <w:marTop w:val="0"/>
                      <w:marBottom w:val="0"/>
                      <w:divBdr>
                        <w:top w:val="none" w:sz="0" w:space="0" w:color="auto"/>
                        <w:left w:val="none" w:sz="0" w:space="0" w:color="auto"/>
                        <w:bottom w:val="none" w:sz="0" w:space="0" w:color="auto"/>
                        <w:right w:val="none" w:sz="0" w:space="0" w:color="auto"/>
                      </w:divBdr>
                    </w:div>
                    <w:div w:id="572816540">
                      <w:marLeft w:val="0"/>
                      <w:marRight w:val="0"/>
                      <w:marTop w:val="0"/>
                      <w:marBottom w:val="0"/>
                      <w:divBdr>
                        <w:top w:val="none" w:sz="0" w:space="0" w:color="auto"/>
                        <w:left w:val="none" w:sz="0" w:space="0" w:color="auto"/>
                        <w:bottom w:val="none" w:sz="0" w:space="0" w:color="auto"/>
                        <w:right w:val="none" w:sz="0" w:space="0" w:color="auto"/>
                      </w:divBdr>
                    </w:div>
                    <w:div w:id="614362872">
                      <w:marLeft w:val="0"/>
                      <w:marRight w:val="0"/>
                      <w:marTop w:val="0"/>
                      <w:marBottom w:val="0"/>
                      <w:divBdr>
                        <w:top w:val="none" w:sz="0" w:space="0" w:color="auto"/>
                        <w:left w:val="none" w:sz="0" w:space="0" w:color="auto"/>
                        <w:bottom w:val="none" w:sz="0" w:space="0" w:color="auto"/>
                        <w:right w:val="none" w:sz="0" w:space="0" w:color="auto"/>
                      </w:divBdr>
                    </w:div>
                    <w:div w:id="632640006">
                      <w:marLeft w:val="0"/>
                      <w:marRight w:val="0"/>
                      <w:marTop w:val="0"/>
                      <w:marBottom w:val="0"/>
                      <w:divBdr>
                        <w:top w:val="none" w:sz="0" w:space="0" w:color="auto"/>
                        <w:left w:val="none" w:sz="0" w:space="0" w:color="auto"/>
                        <w:bottom w:val="none" w:sz="0" w:space="0" w:color="auto"/>
                        <w:right w:val="none" w:sz="0" w:space="0" w:color="auto"/>
                      </w:divBdr>
                    </w:div>
                    <w:div w:id="673654240">
                      <w:marLeft w:val="0"/>
                      <w:marRight w:val="0"/>
                      <w:marTop w:val="0"/>
                      <w:marBottom w:val="0"/>
                      <w:divBdr>
                        <w:top w:val="none" w:sz="0" w:space="0" w:color="auto"/>
                        <w:left w:val="none" w:sz="0" w:space="0" w:color="auto"/>
                        <w:bottom w:val="none" w:sz="0" w:space="0" w:color="auto"/>
                        <w:right w:val="none" w:sz="0" w:space="0" w:color="auto"/>
                      </w:divBdr>
                    </w:div>
                    <w:div w:id="736704742">
                      <w:marLeft w:val="0"/>
                      <w:marRight w:val="0"/>
                      <w:marTop w:val="0"/>
                      <w:marBottom w:val="0"/>
                      <w:divBdr>
                        <w:top w:val="none" w:sz="0" w:space="0" w:color="auto"/>
                        <w:left w:val="none" w:sz="0" w:space="0" w:color="auto"/>
                        <w:bottom w:val="none" w:sz="0" w:space="0" w:color="auto"/>
                        <w:right w:val="none" w:sz="0" w:space="0" w:color="auto"/>
                      </w:divBdr>
                    </w:div>
                    <w:div w:id="741365919">
                      <w:marLeft w:val="0"/>
                      <w:marRight w:val="0"/>
                      <w:marTop w:val="0"/>
                      <w:marBottom w:val="0"/>
                      <w:divBdr>
                        <w:top w:val="none" w:sz="0" w:space="0" w:color="auto"/>
                        <w:left w:val="none" w:sz="0" w:space="0" w:color="auto"/>
                        <w:bottom w:val="none" w:sz="0" w:space="0" w:color="auto"/>
                        <w:right w:val="none" w:sz="0" w:space="0" w:color="auto"/>
                      </w:divBdr>
                    </w:div>
                    <w:div w:id="876547270">
                      <w:marLeft w:val="0"/>
                      <w:marRight w:val="0"/>
                      <w:marTop w:val="0"/>
                      <w:marBottom w:val="0"/>
                      <w:divBdr>
                        <w:top w:val="none" w:sz="0" w:space="0" w:color="auto"/>
                        <w:left w:val="none" w:sz="0" w:space="0" w:color="auto"/>
                        <w:bottom w:val="none" w:sz="0" w:space="0" w:color="auto"/>
                        <w:right w:val="none" w:sz="0" w:space="0" w:color="auto"/>
                      </w:divBdr>
                    </w:div>
                    <w:div w:id="881214665">
                      <w:marLeft w:val="0"/>
                      <w:marRight w:val="0"/>
                      <w:marTop w:val="0"/>
                      <w:marBottom w:val="0"/>
                      <w:divBdr>
                        <w:top w:val="none" w:sz="0" w:space="0" w:color="auto"/>
                        <w:left w:val="none" w:sz="0" w:space="0" w:color="auto"/>
                        <w:bottom w:val="none" w:sz="0" w:space="0" w:color="auto"/>
                        <w:right w:val="none" w:sz="0" w:space="0" w:color="auto"/>
                      </w:divBdr>
                    </w:div>
                    <w:div w:id="975259730">
                      <w:marLeft w:val="0"/>
                      <w:marRight w:val="0"/>
                      <w:marTop w:val="0"/>
                      <w:marBottom w:val="0"/>
                      <w:divBdr>
                        <w:top w:val="none" w:sz="0" w:space="0" w:color="auto"/>
                        <w:left w:val="none" w:sz="0" w:space="0" w:color="auto"/>
                        <w:bottom w:val="none" w:sz="0" w:space="0" w:color="auto"/>
                        <w:right w:val="none" w:sz="0" w:space="0" w:color="auto"/>
                      </w:divBdr>
                    </w:div>
                    <w:div w:id="1061948166">
                      <w:marLeft w:val="0"/>
                      <w:marRight w:val="0"/>
                      <w:marTop w:val="0"/>
                      <w:marBottom w:val="0"/>
                      <w:divBdr>
                        <w:top w:val="none" w:sz="0" w:space="0" w:color="auto"/>
                        <w:left w:val="none" w:sz="0" w:space="0" w:color="auto"/>
                        <w:bottom w:val="none" w:sz="0" w:space="0" w:color="auto"/>
                        <w:right w:val="none" w:sz="0" w:space="0" w:color="auto"/>
                      </w:divBdr>
                    </w:div>
                    <w:div w:id="1116830832">
                      <w:marLeft w:val="0"/>
                      <w:marRight w:val="0"/>
                      <w:marTop w:val="0"/>
                      <w:marBottom w:val="0"/>
                      <w:divBdr>
                        <w:top w:val="none" w:sz="0" w:space="0" w:color="auto"/>
                        <w:left w:val="none" w:sz="0" w:space="0" w:color="auto"/>
                        <w:bottom w:val="none" w:sz="0" w:space="0" w:color="auto"/>
                        <w:right w:val="none" w:sz="0" w:space="0" w:color="auto"/>
                      </w:divBdr>
                    </w:div>
                    <w:div w:id="1186285987">
                      <w:marLeft w:val="0"/>
                      <w:marRight w:val="0"/>
                      <w:marTop w:val="0"/>
                      <w:marBottom w:val="0"/>
                      <w:divBdr>
                        <w:top w:val="none" w:sz="0" w:space="0" w:color="auto"/>
                        <w:left w:val="none" w:sz="0" w:space="0" w:color="auto"/>
                        <w:bottom w:val="none" w:sz="0" w:space="0" w:color="auto"/>
                        <w:right w:val="none" w:sz="0" w:space="0" w:color="auto"/>
                      </w:divBdr>
                    </w:div>
                    <w:div w:id="1259370087">
                      <w:marLeft w:val="0"/>
                      <w:marRight w:val="0"/>
                      <w:marTop w:val="0"/>
                      <w:marBottom w:val="0"/>
                      <w:divBdr>
                        <w:top w:val="none" w:sz="0" w:space="0" w:color="auto"/>
                        <w:left w:val="none" w:sz="0" w:space="0" w:color="auto"/>
                        <w:bottom w:val="none" w:sz="0" w:space="0" w:color="auto"/>
                        <w:right w:val="none" w:sz="0" w:space="0" w:color="auto"/>
                      </w:divBdr>
                    </w:div>
                    <w:div w:id="1292789636">
                      <w:marLeft w:val="0"/>
                      <w:marRight w:val="0"/>
                      <w:marTop w:val="0"/>
                      <w:marBottom w:val="0"/>
                      <w:divBdr>
                        <w:top w:val="none" w:sz="0" w:space="0" w:color="auto"/>
                        <w:left w:val="none" w:sz="0" w:space="0" w:color="auto"/>
                        <w:bottom w:val="none" w:sz="0" w:space="0" w:color="auto"/>
                        <w:right w:val="none" w:sz="0" w:space="0" w:color="auto"/>
                      </w:divBdr>
                    </w:div>
                    <w:div w:id="1315528155">
                      <w:marLeft w:val="0"/>
                      <w:marRight w:val="0"/>
                      <w:marTop w:val="0"/>
                      <w:marBottom w:val="0"/>
                      <w:divBdr>
                        <w:top w:val="none" w:sz="0" w:space="0" w:color="auto"/>
                        <w:left w:val="none" w:sz="0" w:space="0" w:color="auto"/>
                        <w:bottom w:val="none" w:sz="0" w:space="0" w:color="auto"/>
                        <w:right w:val="none" w:sz="0" w:space="0" w:color="auto"/>
                      </w:divBdr>
                    </w:div>
                    <w:div w:id="1415394498">
                      <w:marLeft w:val="0"/>
                      <w:marRight w:val="0"/>
                      <w:marTop w:val="0"/>
                      <w:marBottom w:val="0"/>
                      <w:divBdr>
                        <w:top w:val="none" w:sz="0" w:space="0" w:color="auto"/>
                        <w:left w:val="none" w:sz="0" w:space="0" w:color="auto"/>
                        <w:bottom w:val="none" w:sz="0" w:space="0" w:color="auto"/>
                        <w:right w:val="none" w:sz="0" w:space="0" w:color="auto"/>
                      </w:divBdr>
                    </w:div>
                    <w:div w:id="1425224371">
                      <w:marLeft w:val="0"/>
                      <w:marRight w:val="0"/>
                      <w:marTop w:val="0"/>
                      <w:marBottom w:val="0"/>
                      <w:divBdr>
                        <w:top w:val="none" w:sz="0" w:space="0" w:color="auto"/>
                        <w:left w:val="none" w:sz="0" w:space="0" w:color="auto"/>
                        <w:bottom w:val="none" w:sz="0" w:space="0" w:color="auto"/>
                        <w:right w:val="none" w:sz="0" w:space="0" w:color="auto"/>
                      </w:divBdr>
                    </w:div>
                    <w:div w:id="1479299068">
                      <w:marLeft w:val="0"/>
                      <w:marRight w:val="0"/>
                      <w:marTop w:val="0"/>
                      <w:marBottom w:val="0"/>
                      <w:divBdr>
                        <w:top w:val="none" w:sz="0" w:space="0" w:color="auto"/>
                        <w:left w:val="none" w:sz="0" w:space="0" w:color="auto"/>
                        <w:bottom w:val="none" w:sz="0" w:space="0" w:color="auto"/>
                        <w:right w:val="none" w:sz="0" w:space="0" w:color="auto"/>
                      </w:divBdr>
                    </w:div>
                    <w:div w:id="1549489288">
                      <w:marLeft w:val="0"/>
                      <w:marRight w:val="0"/>
                      <w:marTop w:val="0"/>
                      <w:marBottom w:val="0"/>
                      <w:divBdr>
                        <w:top w:val="none" w:sz="0" w:space="0" w:color="auto"/>
                        <w:left w:val="none" w:sz="0" w:space="0" w:color="auto"/>
                        <w:bottom w:val="none" w:sz="0" w:space="0" w:color="auto"/>
                        <w:right w:val="none" w:sz="0" w:space="0" w:color="auto"/>
                      </w:divBdr>
                    </w:div>
                    <w:div w:id="1559241483">
                      <w:marLeft w:val="0"/>
                      <w:marRight w:val="0"/>
                      <w:marTop w:val="0"/>
                      <w:marBottom w:val="0"/>
                      <w:divBdr>
                        <w:top w:val="none" w:sz="0" w:space="0" w:color="auto"/>
                        <w:left w:val="none" w:sz="0" w:space="0" w:color="auto"/>
                        <w:bottom w:val="none" w:sz="0" w:space="0" w:color="auto"/>
                        <w:right w:val="none" w:sz="0" w:space="0" w:color="auto"/>
                      </w:divBdr>
                    </w:div>
                    <w:div w:id="1605335879">
                      <w:marLeft w:val="0"/>
                      <w:marRight w:val="0"/>
                      <w:marTop w:val="0"/>
                      <w:marBottom w:val="0"/>
                      <w:divBdr>
                        <w:top w:val="none" w:sz="0" w:space="0" w:color="auto"/>
                        <w:left w:val="none" w:sz="0" w:space="0" w:color="auto"/>
                        <w:bottom w:val="none" w:sz="0" w:space="0" w:color="auto"/>
                        <w:right w:val="none" w:sz="0" w:space="0" w:color="auto"/>
                      </w:divBdr>
                    </w:div>
                    <w:div w:id="1632662192">
                      <w:marLeft w:val="0"/>
                      <w:marRight w:val="0"/>
                      <w:marTop w:val="0"/>
                      <w:marBottom w:val="0"/>
                      <w:divBdr>
                        <w:top w:val="none" w:sz="0" w:space="0" w:color="auto"/>
                        <w:left w:val="none" w:sz="0" w:space="0" w:color="auto"/>
                        <w:bottom w:val="none" w:sz="0" w:space="0" w:color="auto"/>
                        <w:right w:val="none" w:sz="0" w:space="0" w:color="auto"/>
                      </w:divBdr>
                    </w:div>
                    <w:div w:id="1694526739">
                      <w:marLeft w:val="0"/>
                      <w:marRight w:val="0"/>
                      <w:marTop w:val="0"/>
                      <w:marBottom w:val="0"/>
                      <w:divBdr>
                        <w:top w:val="none" w:sz="0" w:space="0" w:color="auto"/>
                        <w:left w:val="none" w:sz="0" w:space="0" w:color="auto"/>
                        <w:bottom w:val="none" w:sz="0" w:space="0" w:color="auto"/>
                        <w:right w:val="none" w:sz="0" w:space="0" w:color="auto"/>
                      </w:divBdr>
                    </w:div>
                    <w:div w:id="1711222824">
                      <w:marLeft w:val="0"/>
                      <w:marRight w:val="0"/>
                      <w:marTop w:val="0"/>
                      <w:marBottom w:val="0"/>
                      <w:divBdr>
                        <w:top w:val="none" w:sz="0" w:space="0" w:color="auto"/>
                        <w:left w:val="none" w:sz="0" w:space="0" w:color="auto"/>
                        <w:bottom w:val="none" w:sz="0" w:space="0" w:color="auto"/>
                        <w:right w:val="none" w:sz="0" w:space="0" w:color="auto"/>
                      </w:divBdr>
                    </w:div>
                    <w:div w:id="1737630717">
                      <w:marLeft w:val="0"/>
                      <w:marRight w:val="0"/>
                      <w:marTop w:val="0"/>
                      <w:marBottom w:val="0"/>
                      <w:divBdr>
                        <w:top w:val="none" w:sz="0" w:space="0" w:color="auto"/>
                        <w:left w:val="none" w:sz="0" w:space="0" w:color="auto"/>
                        <w:bottom w:val="none" w:sz="0" w:space="0" w:color="auto"/>
                        <w:right w:val="none" w:sz="0" w:space="0" w:color="auto"/>
                      </w:divBdr>
                    </w:div>
                    <w:div w:id="1775202332">
                      <w:marLeft w:val="0"/>
                      <w:marRight w:val="0"/>
                      <w:marTop w:val="0"/>
                      <w:marBottom w:val="0"/>
                      <w:divBdr>
                        <w:top w:val="none" w:sz="0" w:space="0" w:color="auto"/>
                        <w:left w:val="none" w:sz="0" w:space="0" w:color="auto"/>
                        <w:bottom w:val="none" w:sz="0" w:space="0" w:color="auto"/>
                        <w:right w:val="none" w:sz="0" w:space="0" w:color="auto"/>
                      </w:divBdr>
                    </w:div>
                    <w:div w:id="1814373258">
                      <w:marLeft w:val="0"/>
                      <w:marRight w:val="0"/>
                      <w:marTop w:val="0"/>
                      <w:marBottom w:val="0"/>
                      <w:divBdr>
                        <w:top w:val="none" w:sz="0" w:space="0" w:color="auto"/>
                        <w:left w:val="none" w:sz="0" w:space="0" w:color="auto"/>
                        <w:bottom w:val="none" w:sz="0" w:space="0" w:color="auto"/>
                        <w:right w:val="none" w:sz="0" w:space="0" w:color="auto"/>
                      </w:divBdr>
                    </w:div>
                    <w:div w:id="1932080716">
                      <w:marLeft w:val="0"/>
                      <w:marRight w:val="0"/>
                      <w:marTop w:val="0"/>
                      <w:marBottom w:val="0"/>
                      <w:divBdr>
                        <w:top w:val="none" w:sz="0" w:space="0" w:color="auto"/>
                        <w:left w:val="none" w:sz="0" w:space="0" w:color="auto"/>
                        <w:bottom w:val="none" w:sz="0" w:space="0" w:color="auto"/>
                        <w:right w:val="none" w:sz="0" w:space="0" w:color="auto"/>
                      </w:divBdr>
                    </w:div>
                    <w:div w:id="1948077702">
                      <w:marLeft w:val="0"/>
                      <w:marRight w:val="0"/>
                      <w:marTop w:val="0"/>
                      <w:marBottom w:val="0"/>
                      <w:divBdr>
                        <w:top w:val="none" w:sz="0" w:space="0" w:color="auto"/>
                        <w:left w:val="none" w:sz="0" w:space="0" w:color="auto"/>
                        <w:bottom w:val="none" w:sz="0" w:space="0" w:color="auto"/>
                        <w:right w:val="none" w:sz="0" w:space="0" w:color="auto"/>
                      </w:divBdr>
                    </w:div>
                    <w:div w:id="1964076299">
                      <w:marLeft w:val="0"/>
                      <w:marRight w:val="0"/>
                      <w:marTop w:val="0"/>
                      <w:marBottom w:val="0"/>
                      <w:divBdr>
                        <w:top w:val="none" w:sz="0" w:space="0" w:color="auto"/>
                        <w:left w:val="none" w:sz="0" w:space="0" w:color="auto"/>
                        <w:bottom w:val="none" w:sz="0" w:space="0" w:color="auto"/>
                        <w:right w:val="none" w:sz="0" w:space="0" w:color="auto"/>
                      </w:divBdr>
                    </w:div>
                    <w:div w:id="1969817521">
                      <w:marLeft w:val="0"/>
                      <w:marRight w:val="0"/>
                      <w:marTop w:val="0"/>
                      <w:marBottom w:val="0"/>
                      <w:divBdr>
                        <w:top w:val="none" w:sz="0" w:space="0" w:color="auto"/>
                        <w:left w:val="none" w:sz="0" w:space="0" w:color="auto"/>
                        <w:bottom w:val="none" w:sz="0" w:space="0" w:color="auto"/>
                        <w:right w:val="none" w:sz="0" w:space="0" w:color="auto"/>
                      </w:divBdr>
                    </w:div>
                    <w:div w:id="1979800751">
                      <w:marLeft w:val="0"/>
                      <w:marRight w:val="0"/>
                      <w:marTop w:val="0"/>
                      <w:marBottom w:val="0"/>
                      <w:divBdr>
                        <w:top w:val="none" w:sz="0" w:space="0" w:color="auto"/>
                        <w:left w:val="none" w:sz="0" w:space="0" w:color="auto"/>
                        <w:bottom w:val="none" w:sz="0" w:space="0" w:color="auto"/>
                        <w:right w:val="none" w:sz="0" w:space="0" w:color="auto"/>
                      </w:divBdr>
                    </w:div>
                    <w:div w:id="1982080700">
                      <w:marLeft w:val="0"/>
                      <w:marRight w:val="0"/>
                      <w:marTop w:val="0"/>
                      <w:marBottom w:val="0"/>
                      <w:divBdr>
                        <w:top w:val="none" w:sz="0" w:space="0" w:color="auto"/>
                        <w:left w:val="none" w:sz="0" w:space="0" w:color="auto"/>
                        <w:bottom w:val="none" w:sz="0" w:space="0" w:color="auto"/>
                        <w:right w:val="none" w:sz="0" w:space="0" w:color="auto"/>
                      </w:divBdr>
                    </w:div>
                    <w:div w:id="1990279798">
                      <w:marLeft w:val="0"/>
                      <w:marRight w:val="0"/>
                      <w:marTop w:val="0"/>
                      <w:marBottom w:val="0"/>
                      <w:divBdr>
                        <w:top w:val="none" w:sz="0" w:space="0" w:color="auto"/>
                        <w:left w:val="none" w:sz="0" w:space="0" w:color="auto"/>
                        <w:bottom w:val="none" w:sz="0" w:space="0" w:color="auto"/>
                        <w:right w:val="none" w:sz="0" w:space="0" w:color="auto"/>
                      </w:divBdr>
                    </w:div>
                    <w:div w:id="1991207301">
                      <w:marLeft w:val="0"/>
                      <w:marRight w:val="0"/>
                      <w:marTop w:val="0"/>
                      <w:marBottom w:val="0"/>
                      <w:divBdr>
                        <w:top w:val="none" w:sz="0" w:space="0" w:color="auto"/>
                        <w:left w:val="none" w:sz="0" w:space="0" w:color="auto"/>
                        <w:bottom w:val="none" w:sz="0" w:space="0" w:color="auto"/>
                        <w:right w:val="none" w:sz="0" w:space="0" w:color="auto"/>
                      </w:divBdr>
                    </w:div>
                  </w:divsChild>
                </w:div>
                <w:div w:id="737441924">
                  <w:marLeft w:val="0"/>
                  <w:marRight w:val="0"/>
                  <w:marTop w:val="0"/>
                  <w:marBottom w:val="0"/>
                  <w:divBdr>
                    <w:top w:val="none" w:sz="0" w:space="0" w:color="auto"/>
                    <w:left w:val="none" w:sz="0" w:space="0" w:color="auto"/>
                    <w:bottom w:val="none" w:sz="0" w:space="0" w:color="auto"/>
                    <w:right w:val="none" w:sz="0" w:space="0" w:color="auto"/>
                  </w:divBdr>
                  <w:divsChild>
                    <w:div w:id="1677001436">
                      <w:marLeft w:val="0"/>
                      <w:marRight w:val="0"/>
                      <w:marTop w:val="0"/>
                      <w:marBottom w:val="0"/>
                      <w:divBdr>
                        <w:top w:val="none" w:sz="0" w:space="0" w:color="auto"/>
                        <w:left w:val="none" w:sz="0" w:space="0" w:color="auto"/>
                        <w:bottom w:val="none" w:sz="0" w:space="0" w:color="auto"/>
                        <w:right w:val="none" w:sz="0" w:space="0" w:color="auto"/>
                      </w:divBdr>
                    </w:div>
                  </w:divsChild>
                </w:div>
                <w:div w:id="1817644402">
                  <w:marLeft w:val="0"/>
                  <w:marRight w:val="0"/>
                  <w:marTop w:val="0"/>
                  <w:marBottom w:val="0"/>
                  <w:divBdr>
                    <w:top w:val="none" w:sz="0" w:space="0" w:color="auto"/>
                    <w:left w:val="none" w:sz="0" w:space="0" w:color="auto"/>
                    <w:bottom w:val="none" w:sz="0" w:space="0" w:color="auto"/>
                    <w:right w:val="none" w:sz="0" w:space="0" w:color="auto"/>
                  </w:divBdr>
                  <w:divsChild>
                    <w:div w:id="48863853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627008883">
          <w:marLeft w:val="0"/>
          <w:marRight w:val="0"/>
          <w:marTop w:val="0"/>
          <w:marBottom w:val="0"/>
          <w:divBdr>
            <w:top w:val="none" w:sz="0" w:space="0" w:color="auto"/>
            <w:left w:val="none" w:sz="0" w:space="0" w:color="auto"/>
            <w:bottom w:val="none" w:sz="0" w:space="0" w:color="auto"/>
            <w:right w:val="none" w:sz="0" w:space="0" w:color="auto"/>
          </w:divBdr>
        </w:div>
        <w:div w:id="1633829480">
          <w:marLeft w:val="0"/>
          <w:marRight w:val="0"/>
          <w:marTop w:val="0"/>
          <w:marBottom w:val="0"/>
          <w:divBdr>
            <w:top w:val="none" w:sz="0" w:space="0" w:color="auto"/>
            <w:left w:val="none" w:sz="0" w:space="0" w:color="auto"/>
            <w:bottom w:val="none" w:sz="0" w:space="0" w:color="auto"/>
            <w:right w:val="none" w:sz="0" w:space="0" w:color="auto"/>
          </w:divBdr>
        </w:div>
        <w:div w:id="1639602570">
          <w:marLeft w:val="0"/>
          <w:marRight w:val="0"/>
          <w:marTop w:val="0"/>
          <w:marBottom w:val="0"/>
          <w:divBdr>
            <w:top w:val="none" w:sz="0" w:space="0" w:color="auto"/>
            <w:left w:val="none" w:sz="0" w:space="0" w:color="auto"/>
            <w:bottom w:val="none" w:sz="0" w:space="0" w:color="auto"/>
            <w:right w:val="none" w:sz="0" w:space="0" w:color="auto"/>
          </w:divBdr>
        </w:div>
        <w:div w:id="1654866237">
          <w:marLeft w:val="0"/>
          <w:marRight w:val="0"/>
          <w:marTop w:val="0"/>
          <w:marBottom w:val="0"/>
          <w:divBdr>
            <w:top w:val="none" w:sz="0" w:space="0" w:color="auto"/>
            <w:left w:val="none" w:sz="0" w:space="0" w:color="auto"/>
            <w:bottom w:val="none" w:sz="0" w:space="0" w:color="auto"/>
            <w:right w:val="none" w:sz="0" w:space="0" w:color="auto"/>
          </w:divBdr>
          <w:divsChild>
            <w:div w:id="321927695">
              <w:marLeft w:val="0"/>
              <w:marRight w:val="0"/>
              <w:marTop w:val="0"/>
              <w:marBottom w:val="0"/>
              <w:divBdr>
                <w:top w:val="none" w:sz="0" w:space="0" w:color="auto"/>
                <w:left w:val="none" w:sz="0" w:space="0" w:color="auto"/>
                <w:bottom w:val="none" w:sz="0" w:space="0" w:color="auto"/>
                <w:right w:val="none" w:sz="0" w:space="0" w:color="auto"/>
              </w:divBdr>
            </w:div>
          </w:divsChild>
        </w:div>
        <w:div w:id="1667514059">
          <w:marLeft w:val="0"/>
          <w:marRight w:val="0"/>
          <w:marTop w:val="0"/>
          <w:marBottom w:val="0"/>
          <w:divBdr>
            <w:top w:val="none" w:sz="0" w:space="0" w:color="auto"/>
            <w:left w:val="none" w:sz="0" w:space="0" w:color="auto"/>
            <w:bottom w:val="none" w:sz="0" w:space="0" w:color="auto"/>
            <w:right w:val="none" w:sz="0" w:space="0" w:color="auto"/>
          </w:divBdr>
        </w:div>
        <w:div w:id="1714618416">
          <w:marLeft w:val="0"/>
          <w:marRight w:val="0"/>
          <w:marTop w:val="0"/>
          <w:marBottom w:val="0"/>
          <w:divBdr>
            <w:top w:val="none" w:sz="0" w:space="0" w:color="auto"/>
            <w:left w:val="none" w:sz="0" w:space="0" w:color="auto"/>
            <w:bottom w:val="none" w:sz="0" w:space="0" w:color="auto"/>
            <w:right w:val="none" w:sz="0" w:space="0" w:color="auto"/>
          </w:divBdr>
        </w:div>
        <w:div w:id="1720783019">
          <w:marLeft w:val="0"/>
          <w:marRight w:val="0"/>
          <w:marTop w:val="0"/>
          <w:marBottom w:val="0"/>
          <w:divBdr>
            <w:top w:val="none" w:sz="0" w:space="0" w:color="auto"/>
            <w:left w:val="none" w:sz="0" w:space="0" w:color="auto"/>
            <w:bottom w:val="none" w:sz="0" w:space="0" w:color="auto"/>
            <w:right w:val="none" w:sz="0" w:space="0" w:color="auto"/>
          </w:divBdr>
        </w:div>
        <w:div w:id="1737705483">
          <w:marLeft w:val="0"/>
          <w:marRight w:val="0"/>
          <w:marTop w:val="0"/>
          <w:marBottom w:val="0"/>
          <w:divBdr>
            <w:top w:val="none" w:sz="0" w:space="0" w:color="auto"/>
            <w:left w:val="none" w:sz="0" w:space="0" w:color="auto"/>
            <w:bottom w:val="none" w:sz="0" w:space="0" w:color="auto"/>
            <w:right w:val="none" w:sz="0" w:space="0" w:color="auto"/>
          </w:divBdr>
        </w:div>
        <w:div w:id="1744256502">
          <w:marLeft w:val="0"/>
          <w:marRight w:val="0"/>
          <w:marTop w:val="0"/>
          <w:marBottom w:val="0"/>
          <w:divBdr>
            <w:top w:val="none" w:sz="0" w:space="0" w:color="auto"/>
            <w:left w:val="none" w:sz="0" w:space="0" w:color="auto"/>
            <w:bottom w:val="none" w:sz="0" w:space="0" w:color="auto"/>
            <w:right w:val="none" w:sz="0" w:space="0" w:color="auto"/>
          </w:divBdr>
        </w:div>
        <w:div w:id="1755008447">
          <w:marLeft w:val="0"/>
          <w:marRight w:val="0"/>
          <w:marTop w:val="0"/>
          <w:marBottom w:val="0"/>
          <w:divBdr>
            <w:top w:val="none" w:sz="0" w:space="0" w:color="auto"/>
            <w:left w:val="none" w:sz="0" w:space="0" w:color="auto"/>
            <w:bottom w:val="none" w:sz="0" w:space="0" w:color="auto"/>
            <w:right w:val="none" w:sz="0" w:space="0" w:color="auto"/>
          </w:divBdr>
        </w:div>
        <w:div w:id="1756513574">
          <w:marLeft w:val="0"/>
          <w:marRight w:val="0"/>
          <w:marTop w:val="0"/>
          <w:marBottom w:val="0"/>
          <w:divBdr>
            <w:top w:val="none" w:sz="0" w:space="0" w:color="auto"/>
            <w:left w:val="none" w:sz="0" w:space="0" w:color="auto"/>
            <w:bottom w:val="none" w:sz="0" w:space="0" w:color="auto"/>
            <w:right w:val="none" w:sz="0" w:space="0" w:color="auto"/>
          </w:divBdr>
        </w:div>
        <w:div w:id="1778868964">
          <w:marLeft w:val="0"/>
          <w:marRight w:val="0"/>
          <w:marTop w:val="0"/>
          <w:marBottom w:val="0"/>
          <w:divBdr>
            <w:top w:val="none" w:sz="0" w:space="0" w:color="auto"/>
            <w:left w:val="none" w:sz="0" w:space="0" w:color="auto"/>
            <w:bottom w:val="none" w:sz="0" w:space="0" w:color="auto"/>
            <w:right w:val="none" w:sz="0" w:space="0" w:color="auto"/>
          </w:divBdr>
        </w:div>
        <w:div w:id="1788962795">
          <w:marLeft w:val="0"/>
          <w:marRight w:val="0"/>
          <w:marTop w:val="0"/>
          <w:marBottom w:val="0"/>
          <w:divBdr>
            <w:top w:val="none" w:sz="0" w:space="0" w:color="auto"/>
            <w:left w:val="none" w:sz="0" w:space="0" w:color="auto"/>
            <w:bottom w:val="none" w:sz="0" w:space="0" w:color="auto"/>
            <w:right w:val="none" w:sz="0" w:space="0" w:color="auto"/>
          </w:divBdr>
        </w:div>
        <w:div w:id="1805080035">
          <w:marLeft w:val="0"/>
          <w:marRight w:val="0"/>
          <w:marTop w:val="0"/>
          <w:marBottom w:val="0"/>
          <w:divBdr>
            <w:top w:val="none" w:sz="0" w:space="0" w:color="auto"/>
            <w:left w:val="none" w:sz="0" w:space="0" w:color="auto"/>
            <w:bottom w:val="none" w:sz="0" w:space="0" w:color="auto"/>
            <w:right w:val="none" w:sz="0" w:space="0" w:color="auto"/>
          </w:divBdr>
          <w:divsChild>
            <w:div w:id="1101338592">
              <w:marLeft w:val="0"/>
              <w:marRight w:val="0"/>
              <w:marTop w:val="0"/>
              <w:marBottom w:val="0"/>
              <w:divBdr>
                <w:top w:val="none" w:sz="0" w:space="0" w:color="auto"/>
                <w:left w:val="none" w:sz="0" w:space="0" w:color="auto"/>
                <w:bottom w:val="none" w:sz="0" w:space="0" w:color="auto"/>
                <w:right w:val="none" w:sz="0" w:space="0" w:color="auto"/>
              </w:divBdr>
            </w:div>
          </w:divsChild>
        </w:div>
        <w:div w:id="1830167945">
          <w:marLeft w:val="0"/>
          <w:marRight w:val="0"/>
          <w:marTop w:val="0"/>
          <w:marBottom w:val="0"/>
          <w:divBdr>
            <w:top w:val="none" w:sz="0" w:space="0" w:color="auto"/>
            <w:left w:val="none" w:sz="0" w:space="0" w:color="auto"/>
            <w:bottom w:val="none" w:sz="0" w:space="0" w:color="auto"/>
            <w:right w:val="none" w:sz="0" w:space="0" w:color="auto"/>
          </w:divBdr>
        </w:div>
        <w:div w:id="1835756489">
          <w:marLeft w:val="0"/>
          <w:marRight w:val="0"/>
          <w:marTop w:val="0"/>
          <w:marBottom w:val="0"/>
          <w:divBdr>
            <w:top w:val="none" w:sz="0" w:space="0" w:color="auto"/>
            <w:left w:val="none" w:sz="0" w:space="0" w:color="auto"/>
            <w:bottom w:val="none" w:sz="0" w:space="0" w:color="auto"/>
            <w:right w:val="none" w:sz="0" w:space="0" w:color="auto"/>
          </w:divBdr>
        </w:div>
        <w:div w:id="1841462484">
          <w:marLeft w:val="0"/>
          <w:marRight w:val="0"/>
          <w:marTop w:val="0"/>
          <w:marBottom w:val="0"/>
          <w:divBdr>
            <w:top w:val="none" w:sz="0" w:space="0" w:color="auto"/>
            <w:left w:val="none" w:sz="0" w:space="0" w:color="auto"/>
            <w:bottom w:val="none" w:sz="0" w:space="0" w:color="auto"/>
            <w:right w:val="none" w:sz="0" w:space="0" w:color="auto"/>
          </w:divBdr>
        </w:div>
        <w:div w:id="1844010556">
          <w:marLeft w:val="0"/>
          <w:marRight w:val="0"/>
          <w:marTop w:val="0"/>
          <w:marBottom w:val="0"/>
          <w:divBdr>
            <w:top w:val="none" w:sz="0" w:space="0" w:color="auto"/>
            <w:left w:val="none" w:sz="0" w:space="0" w:color="auto"/>
            <w:bottom w:val="none" w:sz="0" w:space="0" w:color="auto"/>
            <w:right w:val="none" w:sz="0" w:space="0" w:color="auto"/>
          </w:divBdr>
        </w:div>
        <w:div w:id="1861629398">
          <w:marLeft w:val="0"/>
          <w:marRight w:val="0"/>
          <w:marTop w:val="0"/>
          <w:marBottom w:val="0"/>
          <w:divBdr>
            <w:top w:val="none" w:sz="0" w:space="0" w:color="auto"/>
            <w:left w:val="none" w:sz="0" w:space="0" w:color="auto"/>
            <w:bottom w:val="none" w:sz="0" w:space="0" w:color="auto"/>
            <w:right w:val="none" w:sz="0" w:space="0" w:color="auto"/>
          </w:divBdr>
        </w:div>
        <w:div w:id="1864709053">
          <w:marLeft w:val="0"/>
          <w:marRight w:val="0"/>
          <w:marTop w:val="0"/>
          <w:marBottom w:val="0"/>
          <w:divBdr>
            <w:top w:val="none" w:sz="0" w:space="0" w:color="auto"/>
            <w:left w:val="none" w:sz="0" w:space="0" w:color="auto"/>
            <w:bottom w:val="none" w:sz="0" w:space="0" w:color="auto"/>
            <w:right w:val="none" w:sz="0" w:space="0" w:color="auto"/>
          </w:divBdr>
        </w:div>
        <w:div w:id="1865555141">
          <w:marLeft w:val="0"/>
          <w:marRight w:val="0"/>
          <w:marTop w:val="0"/>
          <w:marBottom w:val="0"/>
          <w:divBdr>
            <w:top w:val="none" w:sz="0" w:space="0" w:color="auto"/>
            <w:left w:val="none" w:sz="0" w:space="0" w:color="auto"/>
            <w:bottom w:val="none" w:sz="0" w:space="0" w:color="auto"/>
            <w:right w:val="none" w:sz="0" w:space="0" w:color="auto"/>
          </w:divBdr>
        </w:div>
        <w:div w:id="1869877703">
          <w:marLeft w:val="0"/>
          <w:marRight w:val="0"/>
          <w:marTop w:val="0"/>
          <w:marBottom w:val="0"/>
          <w:divBdr>
            <w:top w:val="none" w:sz="0" w:space="0" w:color="auto"/>
            <w:left w:val="none" w:sz="0" w:space="0" w:color="auto"/>
            <w:bottom w:val="none" w:sz="0" w:space="0" w:color="auto"/>
            <w:right w:val="none" w:sz="0" w:space="0" w:color="auto"/>
          </w:divBdr>
        </w:div>
        <w:div w:id="1870680778">
          <w:marLeft w:val="0"/>
          <w:marRight w:val="0"/>
          <w:marTop w:val="0"/>
          <w:marBottom w:val="0"/>
          <w:divBdr>
            <w:top w:val="none" w:sz="0" w:space="0" w:color="auto"/>
            <w:left w:val="none" w:sz="0" w:space="0" w:color="auto"/>
            <w:bottom w:val="none" w:sz="0" w:space="0" w:color="auto"/>
            <w:right w:val="none" w:sz="0" w:space="0" w:color="auto"/>
          </w:divBdr>
        </w:div>
        <w:div w:id="1872768118">
          <w:marLeft w:val="0"/>
          <w:marRight w:val="0"/>
          <w:marTop w:val="0"/>
          <w:marBottom w:val="0"/>
          <w:divBdr>
            <w:top w:val="none" w:sz="0" w:space="0" w:color="auto"/>
            <w:left w:val="none" w:sz="0" w:space="0" w:color="auto"/>
            <w:bottom w:val="none" w:sz="0" w:space="0" w:color="auto"/>
            <w:right w:val="none" w:sz="0" w:space="0" w:color="auto"/>
          </w:divBdr>
        </w:div>
        <w:div w:id="1900169992">
          <w:marLeft w:val="0"/>
          <w:marRight w:val="0"/>
          <w:marTop w:val="0"/>
          <w:marBottom w:val="0"/>
          <w:divBdr>
            <w:top w:val="none" w:sz="0" w:space="0" w:color="auto"/>
            <w:left w:val="none" w:sz="0" w:space="0" w:color="auto"/>
            <w:bottom w:val="none" w:sz="0" w:space="0" w:color="auto"/>
            <w:right w:val="none" w:sz="0" w:space="0" w:color="auto"/>
          </w:divBdr>
        </w:div>
        <w:div w:id="1913931974">
          <w:marLeft w:val="0"/>
          <w:marRight w:val="0"/>
          <w:marTop w:val="0"/>
          <w:marBottom w:val="0"/>
          <w:divBdr>
            <w:top w:val="none" w:sz="0" w:space="0" w:color="auto"/>
            <w:left w:val="none" w:sz="0" w:space="0" w:color="auto"/>
            <w:bottom w:val="none" w:sz="0" w:space="0" w:color="auto"/>
            <w:right w:val="none" w:sz="0" w:space="0" w:color="auto"/>
          </w:divBdr>
          <w:divsChild>
            <w:div w:id="356153145">
              <w:marLeft w:val="0"/>
              <w:marRight w:val="0"/>
              <w:marTop w:val="0"/>
              <w:marBottom w:val="0"/>
              <w:divBdr>
                <w:top w:val="none" w:sz="0" w:space="0" w:color="auto"/>
                <w:left w:val="none" w:sz="0" w:space="0" w:color="auto"/>
                <w:bottom w:val="none" w:sz="0" w:space="0" w:color="auto"/>
                <w:right w:val="none" w:sz="0" w:space="0" w:color="auto"/>
              </w:divBdr>
            </w:div>
            <w:div w:id="748769088">
              <w:marLeft w:val="0"/>
              <w:marRight w:val="0"/>
              <w:marTop w:val="0"/>
              <w:marBottom w:val="0"/>
              <w:divBdr>
                <w:top w:val="none" w:sz="0" w:space="0" w:color="auto"/>
                <w:left w:val="none" w:sz="0" w:space="0" w:color="auto"/>
                <w:bottom w:val="none" w:sz="0" w:space="0" w:color="auto"/>
                <w:right w:val="none" w:sz="0" w:space="0" w:color="auto"/>
              </w:divBdr>
            </w:div>
            <w:div w:id="758912121">
              <w:marLeft w:val="0"/>
              <w:marRight w:val="0"/>
              <w:marTop w:val="0"/>
              <w:marBottom w:val="0"/>
              <w:divBdr>
                <w:top w:val="none" w:sz="0" w:space="0" w:color="auto"/>
                <w:left w:val="none" w:sz="0" w:space="0" w:color="auto"/>
                <w:bottom w:val="none" w:sz="0" w:space="0" w:color="auto"/>
                <w:right w:val="none" w:sz="0" w:space="0" w:color="auto"/>
              </w:divBdr>
            </w:div>
            <w:div w:id="832137451">
              <w:marLeft w:val="0"/>
              <w:marRight w:val="0"/>
              <w:marTop w:val="0"/>
              <w:marBottom w:val="0"/>
              <w:divBdr>
                <w:top w:val="none" w:sz="0" w:space="0" w:color="auto"/>
                <w:left w:val="none" w:sz="0" w:space="0" w:color="auto"/>
                <w:bottom w:val="none" w:sz="0" w:space="0" w:color="auto"/>
                <w:right w:val="none" w:sz="0" w:space="0" w:color="auto"/>
              </w:divBdr>
            </w:div>
            <w:div w:id="995692335">
              <w:marLeft w:val="0"/>
              <w:marRight w:val="0"/>
              <w:marTop w:val="0"/>
              <w:marBottom w:val="0"/>
              <w:divBdr>
                <w:top w:val="none" w:sz="0" w:space="0" w:color="auto"/>
                <w:left w:val="none" w:sz="0" w:space="0" w:color="auto"/>
                <w:bottom w:val="none" w:sz="0" w:space="0" w:color="auto"/>
                <w:right w:val="none" w:sz="0" w:space="0" w:color="auto"/>
              </w:divBdr>
            </w:div>
            <w:div w:id="1098795622">
              <w:marLeft w:val="0"/>
              <w:marRight w:val="0"/>
              <w:marTop w:val="0"/>
              <w:marBottom w:val="0"/>
              <w:divBdr>
                <w:top w:val="none" w:sz="0" w:space="0" w:color="auto"/>
                <w:left w:val="none" w:sz="0" w:space="0" w:color="auto"/>
                <w:bottom w:val="none" w:sz="0" w:space="0" w:color="auto"/>
                <w:right w:val="none" w:sz="0" w:space="0" w:color="auto"/>
              </w:divBdr>
            </w:div>
            <w:div w:id="1624843468">
              <w:marLeft w:val="0"/>
              <w:marRight w:val="0"/>
              <w:marTop w:val="0"/>
              <w:marBottom w:val="0"/>
              <w:divBdr>
                <w:top w:val="none" w:sz="0" w:space="0" w:color="auto"/>
                <w:left w:val="none" w:sz="0" w:space="0" w:color="auto"/>
                <w:bottom w:val="none" w:sz="0" w:space="0" w:color="auto"/>
                <w:right w:val="none" w:sz="0" w:space="0" w:color="auto"/>
              </w:divBdr>
            </w:div>
            <w:div w:id="1716613936">
              <w:marLeft w:val="0"/>
              <w:marRight w:val="0"/>
              <w:marTop w:val="0"/>
              <w:marBottom w:val="0"/>
              <w:divBdr>
                <w:top w:val="none" w:sz="0" w:space="0" w:color="auto"/>
                <w:left w:val="none" w:sz="0" w:space="0" w:color="auto"/>
                <w:bottom w:val="none" w:sz="0" w:space="0" w:color="auto"/>
                <w:right w:val="none" w:sz="0" w:space="0" w:color="auto"/>
              </w:divBdr>
            </w:div>
            <w:div w:id="1966695506">
              <w:marLeft w:val="0"/>
              <w:marRight w:val="0"/>
              <w:marTop w:val="0"/>
              <w:marBottom w:val="0"/>
              <w:divBdr>
                <w:top w:val="none" w:sz="0" w:space="0" w:color="auto"/>
                <w:left w:val="none" w:sz="0" w:space="0" w:color="auto"/>
                <w:bottom w:val="none" w:sz="0" w:space="0" w:color="auto"/>
                <w:right w:val="none" w:sz="0" w:space="0" w:color="auto"/>
              </w:divBdr>
            </w:div>
          </w:divsChild>
        </w:div>
        <w:div w:id="1926106224">
          <w:marLeft w:val="0"/>
          <w:marRight w:val="0"/>
          <w:marTop w:val="0"/>
          <w:marBottom w:val="0"/>
          <w:divBdr>
            <w:top w:val="none" w:sz="0" w:space="0" w:color="auto"/>
            <w:left w:val="none" w:sz="0" w:space="0" w:color="auto"/>
            <w:bottom w:val="none" w:sz="0" w:space="0" w:color="auto"/>
            <w:right w:val="none" w:sz="0" w:space="0" w:color="auto"/>
          </w:divBdr>
        </w:div>
        <w:div w:id="1954559099">
          <w:marLeft w:val="0"/>
          <w:marRight w:val="0"/>
          <w:marTop w:val="0"/>
          <w:marBottom w:val="0"/>
          <w:divBdr>
            <w:top w:val="none" w:sz="0" w:space="0" w:color="auto"/>
            <w:left w:val="none" w:sz="0" w:space="0" w:color="auto"/>
            <w:bottom w:val="none" w:sz="0" w:space="0" w:color="auto"/>
            <w:right w:val="none" w:sz="0" w:space="0" w:color="auto"/>
          </w:divBdr>
        </w:div>
        <w:div w:id="1975402602">
          <w:marLeft w:val="0"/>
          <w:marRight w:val="0"/>
          <w:marTop w:val="0"/>
          <w:marBottom w:val="0"/>
          <w:divBdr>
            <w:top w:val="none" w:sz="0" w:space="0" w:color="auto"/>
            <w:left w:val="none" w:sz="0" w:space="0" w:color="auto"/>
            <w:bottom w:val="none" w:sz="0" w:space="0" w:color="auto"/>
            <w:right w:val="none" w:sz="0" w:space="0" w:color="auto"/>
          </w:divBdr>
        </w:div>
        <w:div w:id="1994405444">
          <w:marLeft w:val="0"/>
          <w:marRight w:val="0"/>
          <w:marTop w:val="0"/>
          <w:marBottom w:val="0"/>
          <w:divBdr>
            <w:top w:val="none" w:sz="0" w:space="0" w:color="auto"/>
            <w:left w:val="none" w:sz="0" w:space="0" w:color="auto"/>
            <w:bottom w:val="none" w:sz="0" w:space="0" w:color="auto"/>
            <w:right w:val="none" w:sz="0" w:space="0" w:color="auto"/>
          </w:divBdr>
          <w:divsChild>
            <w:div w:id="370149249">
              <w:marLeft w:val="0"/>
              <w:marRight w:val="0"/>
              <w:marTop w:val="0"/>
              <w:marBottom w:val="0"/>
              <w:divBdr>
                <w:top w:val="none" w:sz="0" w:space="0" w:color="auto"/>
                <w:left w:val="none" w:sz="0" w:space="0" w:color="auto"/>
                <w:bottom w:val="none" w:sz="0" w:space="0" w:color="auto"/>
                <w:right w:val="none" w:sz="0" w:space="0" w:color="auto"/>
              </w:divBdr>
            </w:div>
          </w:divsChild>
        </w:div>
        <w:div w:id="2008046988">
          <w:marLeft w:val="0"/>
          <w:marRight w:val="0"/>
          <w:marTop w:val="0"/>
          <w:marBottom w:val="0"/>
          <w:divBdr>
            <w:top w:val="none" w:sz="0" w:space="0" w:color="auto"/>
            <w:left w:val="none" w:sz="0" w:space="0" w:color="auto"/>
            <w:bottom w:val="none" w:sz="0" w:space="0" w:color="auto"/>
            <w:right w:val="none" w:sz="0" w:space="0" w:color="auto"/>
          </w:divBdr>
        </w:div>
        <w:div w:id="2010252610">
          <w:marLeft w:val="0"/>
          <w:marRight w:val="0"/>
          <w:marTop w:val="0"/>
          <w:marBottom w:val="0"/>
          <w:divBdr>
            <w:top w:val="none" w:sz="0" w:space="0" w:color="auto"/>
            <w:left w:val="none" w:sz="0" w:space="0" w:color="auto"/>
            <w:bottom w:val="none" w:sz="0" w:space="0" w:color="auto"/>
            <w:right w:val="none" w:sz="0" w:space="0" w:color="auto"/>
          </w:divBdr>
          <w:divsChild>
            <w:div w:id="1642079511">
              <w:marLeft w:val="0"/>
              <w:marRight w:val="0"/>
              <w:marTop w:val="30"/>
              <w:marBottom w:val="30"/>
              <w:divBdr>
                <w:top w:val="none" w:sz="0" w:space="0" w:color="auto"/>
                <w:left w:val="none" w:sz="0" w:space="0" w:color="auto"/>
                <w:bottom w:val="none" w:sz="0" w:space="0" w:color="auto"/>
                <w:right w:val="none" w:sz="0" w:space="0" w:color="auto"/>
              </w:divBdr>
              <w:divsChild>
                <w:div w:id="101465148">
                  <w:marLeft w:val="0"/>
                  <w:marRight w:val="0"/>
                  <w:marTop w:val="0"/>
                  <w:marBottom w:val="0"/>
                  <w:divBdr>
                    <w:top w:val="none" w:sz="0" w:space="0" w:color="auto"/>
                    <w:left w:val="none" w:sz="0" w:space="0" w:color="auto"/>
                    <w:bottom w:val="none" w:sz="0" w:space="0" w:color="auto"/>
                    <w:right w:val="none" w:sz="0" w:space="0" w:color="auto"/>
                  </w:divBdr>
                  <w:divsChild>
                    <w:div w:id="768620254">
                      <w:marLeft w:val="0"/>
                      <w:marRight w:val="0"/>
                      <w:marTop w:val="0"/>
                      <w:marBottom w:val="0"/>
                      <w:divBdr>
                        <w:top w:val="none" w:sz="0" w:space="0" w:color="auto"/>
                        <w:left w:val="none" w:sz="0" w:space="0" w:color="auto"/>
                        <w:bottom w:val="none" w:sz="0" w:space="0" w:color="auto"/>
                        <w:right w:val="none" w:sz="0" w:space="0" w:color="auto"/>
                      </w:divBdr>
                    </w:div>
                  </w:divsChild>
                </w:div>
                <w:div w:id="152570895">
                  <w:marLeft w:val="0"/>
                  <w:marRight w:val="0"/>
                  <w:marTop w:val="0"/>
                  <w:marBottom w:val="0"/>
                  <w:divBdr>
                    <w:top w:val="none" w:sz="0" w:space="0" w:color="auto"/>
                    <w:left w:val="none" w:sz="0" w:space="0" w:color="auto"/>
                    <w:bottom w:val="none" w:sz="0" w:space="0" w:color="auto"/>
                    <w:right w:val="none" w:sz="0" w:space="0" w:color="auto"/>
                  </w:divBdr>
                  <w:divsChild>
                    <w:div w:id="735124806">
                      <w:marLeft w:val="0"/>
                      <w:marRight w:val="0"/>
                      <w:marTop w:val="0"/>
                      <w:marBottom w:val="0"/>
                      <w:divBdr>
                        <w:top w:val="none" w:sz="0" w:space="0" w:color="auto"/>
                        <w:left w:val="none" w:sz="0" w:space="0" w:color="auto"/>
                        <w:bottom w:val="none" w:sz="0" w:space="0" w:color="auto"/>
                        <w:right w:val="none" w:sz="0" w:space="0" w:color="auto"/>
                      </w:divBdr>
                    </w:div>
                  </w:divsChild>
                </w:div>
                <w:div w:id="236790979">
                  <w:marLeft w:val="0"/>
                  <w:marRight w:val="0"/>
                  <w:marTop w:val="0"/>
                  <w:marBottom w:val="0"/>
                  <w:divBdr>
                    <w:top w:val="none" w:sz="0" w:space="0" w:color="auto"/>
                    <w:left w:val="none" w:sz="0" w:space="0" w:color="auto"/>
                    <w:bottom w:val="none" w:sz="0" w:space="0" w:color="auto"/>
                    <w:right w:val="none" w:sz="0" w:space="0" w:color="auto"/>
                  </w:divBdr>
                  <w:divsChild>
                    <w:div w:id="1641837236">
                      <w:marLeft w:val="0"/>
                      <w:marRight w:val="0"/>
                      <w:marTop w:val="0"/>
                      <w:marBottom w:val="0"/>
                      <w:divBdr>
                        <w:top w:val="none" w:sz="0" w:space="0" w:color="auto"/>
                        <w:left w:val="none" w:sz="0" w:space="0" w:color="auto"/>
                        <w:bottom w:val="none" w:sz="0" w:space="0" w:color="auto"/>
                        <w:right w:val="none" w:sz="0" w:space="0" w:color="auto"/>
                      </w:divBdr>
                    </w:div>
                  </w:divsChild>
                </w:div>
                <w:div w:id="261304879">
                  <w:marLeft w:val="0"/>
                  <w:marRight w:val="0"/>
                  <w:marTop w:val="0"/>
                  <w:marBottom w:val="0"/>
                  <w:divBdr>
                    <w:top w:val="none" w:sz="0" w:space="0" w:color="auto"/>
                    <w:left w:val="none" w:sz="0" w:space="0" w:color="auto"/>
                    <w:bottom w:val="none" w:sz="0" w:space="0" w:color="auto"/>
                    <w:right w:val="none" w:sz="0" w:space="0" w:color="auto"/>
                  </w:divBdr>
                  <w:divsChild>
                    <w:div w:id="1156072463">
                      <w:marLeft w:val="0"/>
                      <w:marRight w:val="0"/>
                      <w:marTop w:val="0"/>
                      <w:marBottom w:val="0"/>
                      <w:divBdr>
                        <w:top w:val="none" w:sz="0" w:space="0" w:color="auto"/>
                        <w:left w:val="none" w:sz="0" w:space="0" w:color="auto"/>
                        <w:bottom w:val="none" w:sz="0" w:space="0" w:color="auto"/>
                        <w:right w:val="none" w:sz="0" w:space="0" w:color="auto"/>
                      </w:divBdr>
                    </w:div>
                  </w:divsChild>
                </w:div>
                <w:div w:id="398290870">
                  <w:marLeft w:val="0"/>
                  <w:marRight w:val="0"/>
                  <w:marTop w:val="0"/>
                  <w:marBottom w:val="0"/>
                  <w:divBdr>
                    <w:top w:val="none" w:sz="0" w:space="0" w:color="auto"/>
                    <w:left w:val="none" w:sz="0" w:space="0" w:color="auto"/>
                    <w:bottom w:val="none" w:sz="0" w:space="0" w:color="auto"/>
                    <w:right w:val="none" w:sz="0" w:space="0" w:color="auto"/>
                  </w:divBdr>
                  <w:divsChild>
                    <w:div w:id="868833343">
                      <w:marLeft w:val="0"/>
                      <w:marRight w:val="0"/>
                      <w:marTop w:val="0"/>
                      <w:marBottom w:val="0"/>
                      <w:divBdr>
                        <w:top w:val="none" w:sz="0" w:space="0" w:color="auto"/>
                        <w:left w:val="none" w:sz="0" w:space="0" w:color="auto"/>
                        <w:bottom w:val="none" w:sz="0" w:space="0" w:color="auto"/>
                        <w:right w:val="none" w:sz="0" w:space="0" w:color="auto"/>
                      </w:divBdr>
                    </w:div>
                  </w:divsChild>
                </w:div>
                <w:div w:id="521747331">
                  <w:marLeft w:val="0"/>
                  <w:marRight w:val="0"/>
                  <w:marTop w:val="0"/>
                  <w:marBottom w:val="0"/>
                  <w:divBdr>
                    <w:top w:val="none" w:sz="0" w:space="0" w:color="auto"/>
                    <w:left w:val="none" w:sz="0" w:space="0" w:color="auto"/>
                    <w:bottom w:val="none" w:sz="0" w:space="0" w:color="auto"/>
                    <w:right w:val="none" w:sz="0" w:space="0" w:color="auto"/>
                  </w:divBdr>
                  <w:divsChild>
                    <w:div w:id="1052459477">
                      <w:marLeft w:val="0"/>
                      <w:marRight w:val="0"/>
                      <w:marTop w:val="0"/>
                      <w:marBottom w:val="0"/>
                      <w:divBdr>
                        <w:top w:val="none" w:sz="0" w:space="0" w:color="auto"/>
                        <w:left w:val="none" w:sz="0" w:space="0" w:color="auto"/>
                        <w:bottom w:val="none" w:sz="0" w:space="0" w:color="auto"/>
                        <w:right w:val="none" w:sz="0" w:space="0" w:color="auto"/>
                      </w:divBdr>
                    </w:div>
                  </w:divsChild>
                </w:div>
                <w:div w:id="735784721">
                  <w:marLeft w:val="0"/>
                  <w:marRight w:val="0"/>
                  <w:marTop w:val="0"/>
                  <w:marBottom w:val="0"/>
                  <w:divBdr>
                    <w:top w:val="none" w:sz="0" w:space="0" w:color="auto"/>
                    <w:left w:val="none" w:sz="0" w:space="0" w:color="auto"/>
                    <w:bottom w:val="none" w:sz="0" w:space="0" w:color="auto"/>
                    <w:right w:val="none" w:sz="0" w:space="0" w:color="auto"/>
                  </w:divBdr>
                  <w:divsChild>
                    <w:div w:id="1797523179">
                      <w:marLeft w:val="0"/>
                      <w:marRight w:val="0"/>
                      <w:marTop w:val="0"/>
                      <w:marBottom w:val="0"/>
                      <w:divBdr>
                        <w:top w:val="none" w:sz="0" w:space="0" w:color="auto"/>
                        <w:left w:val="none" w:sz="0" w:space="0" w:color="auto"/>
                        <w:bottom w:val="none" w:sz="0" w:space="0" w:color="auto"/>
                        <w:right w:val="none" w:sz="0" w:space="0" w:color="auto"/>
                      </w:divBdr>
                    </w:div>
                    <w:div w:id="1989937007">
                      <w:marLeft w:val="0"/>
                      <w:marRight w:val="0"/>
                      <w:marTop w:val="0"/>
                      <w:marBottom w:val="0"/>
                      <w:divBdr>
                        <w:top w:val="none" w:sz="0" w:space="0" w:color="auto"/>
                        <w:left w:val="none" w:sz="0" w:space="0" w:color="auto"/>
                        <w:bottom w:val="none" w:sz="0" w:space="0" w:color="auto"/>
                        <w:right w:val="none" w:sz="0" w:space="0" w:color="auto"/>
                      </w:divBdr>
                    </w:div>
                  </w:divsChild>
                </w:div>
                <w:div w:id="871310732">
                  <w:marLeft w:val="0"/>
                  <w:marRight w:val="0"/>
                  <w:marTop w:val="0"/>
                  <w:marBottom w:val="0"/>
                  <w:divBdr>
                    <w:top w:val="none" w:sz="0" w:space="0" w:color="auto"/>
                    <w:left w:val="none" w:sz="0" w:space="0" w:color="auto"/>
                    <w:bottom w:val="none" w:sz="0" w:space="0" w:color="auto"/>
                    <w:right w:val="none" w:sz="0" w:space="0" w:color="auto"/>
                  </w:divBdr>
                  <w:divsChild>
                    <w:div w:id="1046755033">
                      <w:marLeft w:val="0"/>
                      <w:marRight w:val="0"/>
                      <w:marTop w:val="0"/>
                      <w:marBottom w:val="0"/>
                      <w:divBdr>
                        <w:top w:val="none" w:sz="0" w:space="0" w:color="auto"/>
                        <w:left w:val="none" w:sz="0" w:space="0" w:color="auto"/>
                        <w:bottom w:val="none" w:sz="0" w:space="0" w:color="auto"/>
                        <w:right w:val="none" w:sz="0" w:space="0" w:color="auto"/>
                      </w:divBdr>
                    </w:div>
                  </w:divsChild>
                </w:div>
                <w:div w:id="935095909">
                  <w:marLeft w:val="0"/>
                  <w:marRight w:val="0"/>
                  <w:marTop w:val="0"/>
                  <w:marBottom w:val="0"/>
                  <w:divBdr>
                    <w:top w:val="none" w:sz="0" w:space="0" w:color="auto"/>
                    <w:left w:val="none" w:sz="0" w:space="0" w:color="auto"/>
                    <w:bottom w:val="none" w:sz="0" w:space="0" w:color="auto"/>
                    <w:right w:val="none" w:sz="0" w:space="0" w:color="auto"/>
                  </w:divBdr>
                  <w:divsChild>
                    <w:div w:id="437339746">
                      <w:marLeft w:val="0"/>
                      <w:marRight w:val="0"/>
                      <w:marTop w:val="0"/>
                      <w:marBottom w:val="0"/>
                      <w:divBdr>
                        <w:top w:val="none" w:sz="0" w:space="0" w:color="auto"/>
                        <w:left w:val="none" w:sz="0" w:space="0" w:color="auto"/>
                        <w:bottom w:val="none" w:sz="0" w:space="0" w:color="auto"/>
                        <w:right w:val="none" w:sz="0" w:space="0" w:color="auto"/>
                      </w:divBdr>
                    </w:div>
                  </w:divsChild>
                </w:div>
                <w:div w:id="956520834">
                  <w:marLeft w:val="0"/>
                  <w:marRight w:val="0"/>
                  <w:marTop w:val="0"/>
                  <w:marBottom w:val="0"/>
                  <w:divBdr>
                    <w:top w:val="none" w:sz="0" w:space="0" w:color="auto"/>
                    <w:left w:val="none" w:sz="0" w:space="0" w:color="auto"/>
                    <w:bottom w:val="none" w:sz="0" w:space="0" w:color="auto"/>
                    <w:right w:val="none" w:sz="0" w:space="0" w:color="auto"/>
                  </w:divBdr>
                  <w:divsChild>
                    <w:div w:id="571233224">
                      <w:marLeft w:val="0"/>
                      <w:marRight w:val="0"/>
                      <w:marTop w:val="0"/>
                      <w:marBottom w:val="0"/>
                      <w:divBdr>
                        <w:top w:val="none" w:sz="0" w:space="0" w:color="auto"/>
                        <w:left w:val="none" w:sz="0" w:space="0" w:color="auto"/>
                        <w:bottom w:val="none" w:sz="0" w:space="0" w:color="auto"/>
                        <w:right w:val="none" w:sz="0" w:space="0" w:color="auto"/>
                      </w:divBdr>
                    </w:div>
                  </w:divsChild>
                </w:div>
                <w:div w:id="974411236">
                  <w:marLeft w:val="0"/>
                  <w:marRight w:val="0"/>
                  <w:marTop w:val="0"/>
                  <w:marBottom w:val="0"/>
                  <w:divBdr>
                    <w:top w:val="none" w:sz="0" w:space="0" w:color="auto"/>
                    <w:left w:val="none" w:sz="0" w:space="0" w:color="auto"/>
                    <w:bottom w:val="none" w:sz="0" w:space="0" w:color="auto"/>
                    <w:right w:val="none" w:sz="0" w:space="0" w:color="auto"/>
                  </w:divBdr>
                  <w:divsChild>
                    <w:div w:id="1100293891">
                      <w:marLeft w:val="0"/>
                      <w:marRight w:val="0"/>
                      <w:marTop w:val="0"/>
                      <w:marBottom w:val="0"/>
                      <w:divBdr>
                        <w:top w:val="none" w:sz="0" w:space="0" w:color="auto"/>
                        <w:left w:val="none" w:sz="0" w:space="0" w:color="auto"/>
                        <w:bottom w:val="none" w:sz="0" w:space="0" w:color="auto"/>
                        <w:right w:val="none" w:sz="0" w:space="0" w:color="auto"/>
                      </w:divBdr>
                    </w:div>
                  </w:divsChild>
                </w:div>
                <w:div w:id="1075317322">
                  <w:marLeft w:val="0"/>
                  <w:marRight w:val="0"/>
                  <w:marTop w:val="0"/>
                  <w:marBottom w:val="0"/>
                  <w:divBdr>
                    <w:top w:val="none" w:sz="0" w:space="0" w:color="auto"/>
                    <w:left w:val="none" w:sz="0" w:space="0" w:color="auto"/>
                    <w:bottom w:val="none" w:sz="0" w:space="0" w:color="auto"/>
                    <w:right w:val="none" w:sz="0" w:space="0" w:color="auto"/>
                  </w:divBdr>
                  <w:divsChild>
                    <w:div w:id="1623880747">
                      <w:marLeft w:val="0"/>
                      <w:marRight w:val="0"/>
                      <w:marTop w:val="0"/>
                      <w:marBottom w:val="0"/>
                      <w:divBdr>
                        <w:top w:val="none" w:sz="0" w:space="0" w:color="auto"/>
                        <w:left w:val="none" w:sz="0" w:space="0" w:color="auto"/>
                        <w:bottom w:val="none" w:sz="0" w:space="0" w:color="auto"/>
                        <w:right w:val="none" w:sz="0" w:space="0" w:color="auto"/>
                      </w:divBdr>
                    </w:div>
                  </w:divsChild>
                </w:div>
                <w:div w:id="1238370150">
                  <w:marLeft w:val="0"/>
                  <w:marRight w:val="0"/>
                  <w:marTop w:val="0"/>
                  <w:marBottom w:val="0"/>
                  <w:divBdr>
                    <w:top w:val="none" w:sz="0" w:space="0" w:color="auto"/>
                    <w:left w:val="none" w:sz="0" w:space="0" w:color="auto"/>
                    <w:bottom w:val="none" w:sz="0" w:space="0" w:color="auto"/>
                    <w:right w:val="none" w:sz="0" w:space="0" w:color="auto"/>
                  </w:divBdr>
                  <w:divsChild>
                    <w:div w:id="640421514">
                      <w:marLeft w:val="0"/>
                      <w:marRight w:val="0"/>
                      <w:marTop w:val="0"/>
                      <w:marBottom w:val="0"/>
                      <w:divBdr>
                        <w:top w:val="none" w:sz="0" w:space="0" w:color="auto"/>
                        <w:left w:val="none" w:sz="0" w:space="0" w:color="auto"/>
                        <w:bottom w:val="none" w:sz="0" w:space="0" w:color="auto"/>
                        <w:right w:val="none" w:sz="0" w:space="0" w:color="auto"/>
                      </w:divBdr>
                    </w:div>
                  </w:divsChild>
                </w:div>
                <w:div w:id="1258102068">
                  <w:marLeft w:val="0"/>
                  <w:marRight w:val="0"/>
                  <w:marTop w:val="0"/>
                  <w:marBottom w:val="0"/>
                  <w:divBdr>
                    <w:top w:val="none" w:sz="0" w:space="0" w:color="auto"/>
                    <w:left w:val="none" w:sz="0" w:space="0" w:color="auto"/>
                    <w:bottom w:val="none" w:sz="0" w:space="0" w:color="auto"/>
                    <w:right w:val="none" w:sz="0" w:space="0" w:color="auto"/>
                  </w:divBdr>
                  <w:divsChild>
                    <w:div w:id="1475559207">
                      <w:marLeft w:val="0"/>
                      <w:marRight w:val="0"/>
                      <w:marTop w:val="0"/>
                      <w:marBottom w:val="0"/>
                      <w:divBdr>
                        <w:top w:val="none" w:sz="0" w:space="0" w:color="auto"/>
                        <w:left w:val="none" w:sz="0" w:space="0" w:color="auto"/>
                        <w:bottom w:val="none" w:sz="0" w:space="0" w:color="auto"/>
                        <w:right w:val="none" w:sz="0" w:space="0" w:color="auto"/>
                      </w:divBdr>
                    </w:div>
                  </w:divsChild>
                </w:div>
                <w:div w:id="1302465010">
                  <w:marLeft w:val="0"/>
                  <w:marRight w:val="0"/>
                  <w:marTop w:val="0"/>
                  <w:marBottom w:val="0"/>
                  <w:divBdr>
                    <w:top w:val="none" w:sz="0" w:space="0" w:color="auto"/>
                    <w:left w:val="none" w:sz="0" w:space="0" w:color="auto"/>
                    <w:bottom w:val="none" w:sz="0" w:space="0" w:color="auto"/>
                    <w:right w:val="none" w:sz="0" w:space="0" w:color="auto"/>
                  </w:divBdr>
                  <w:divsChild>
                    <w:div w:id="749040823">
                      <w:marLeft w:val="0"/>
                      <w:marRight w:val="0"/>
                      <w:marTop w:val="0"/>
                      <w:marBottom w:val="0"/>
                      <w:divBdr>
                        <w:top w:val="none" w:sz="0" w:space="0" w:color="auto"/>
                        <w:left w:val="none" w:sz="0" w:space="0" w:color="auto"/>
                        <w:bottom w:val="none" w:sz="0" w:space="0" w:color="auto"/>
                        <w:right w:val="none" w:sz="0" w:space="0" w:color="auto"/>
                      </w:divBdr>
                    </w:div>
                  </w:divsChild>
                </w:div>
                <w:div w:id="1308168499">
                  <w:marLeft w:val="0"/>
                  <w:marRight w:val="0"/>
                  <w:marTop w:val="0"/>
                  <w:marBottom w:val="0"/>
                  <w:divBdr>
                    <w:top w:val="none" w:sz="0" w:space="0" w:color="auto"/>
                    <w:left w:val="none" w:sz="0" w:space="0" w:color="auto"/>
                    <w:bottom w:val="none" w:sz="0" w:space="0" w:color="auto"/>
                    <w:right w:val="none" w:sz="0" w:space="0" w:color="auto"/>
                  </w:divBdr>
                </w:div>
                <w:div w:id="1402481151">
                  <w:marLeft w:val="0"/>
                  <w:marRight w:val="0"/>
                  <w:marTop w:val="0"/>
                  <w:marBottom w:val="0"/>
                  <w:divBdr>
                    <w:top w:val="none" w:sz="0" w:space="0" w:color="auto"/>
                    <w:left w:val="none" w:sz="0" w:space="0" w:color="auto"/>
                    <w:bottom w:val="none" w:sz="0" w:space="0" w:color="auto"/>
                    <w:right w:val="none" w:sz="0" w:space="0" w:color="auto"/>
                  </w:divBdr>
                  <w:divsChild>
                    <w:div w:id="1221400379">
                      <w:marLeft w:val="0"/>
                      <w:marRight w:val="0"/>
                      <w:marTop w:val="0"/>
                      <w:marBottom w:val="0"/>
                      <w:divBdr>
                        <w:top w:val="none" w:sz="0" w:space="0" w:color="auto"/>
                        <w:left w:val="none" w:sz="0" w:space="0" w:color="auto"/>
                        <w:bottom w:val="none" w:sz="0" w:space="0" w:color="auto"/>
                        <w:right w:val="none" w:sz="0" w:space="0" w:color="auto"/>
                      </w:divBdr>
                    </w:div>
                  </w:divsChild>
                </w:div>
                <w:div w:id="1442457359">
                  <w:marLeft w:val="0"/>
                  <w:marRight w:val="0"/>
                  <w:marTop w:val="0"/>
                  <w:marBottom w:val="0"/>
                  <w:divBdr>
                    <w:top w:val="none" w:sz="0" w:space="0" w:color="auto"/>
                    <w:left w:val="none" w:sz="0" w:space="0" w:color="auto"/>
                    <w:bottom w:val="none" w:sz="0" w:space="0" w:color="auto"/>
                    <w:right w:val="none" w:sz="0" w:space="0" w:color="auto"/>
                  </w:divBdr>
                  <w:divsChild>
                    <w:div w:id="1116145506">
                      <w:marLeft w:val="0"/>
                      <w:marRight w:val="0"/>
                      <w:marTop w:val="0"/>
                      <w:marBottom w:val="0"/>
                      <w:divBdr>
                        <w:top w:val="none" w:sz="0" w:space="0" w:color="auto"/>
                        <w:left w:val="none" w:sz="0" w:space="0" w:color="auto"/>
                        <w:bottom w:val="none" w:sz="0" w:space="0" w:color="auto"/>
                        <w:right w:val="none" w:sz="0" w:space="0" w:color="auto"/>
                      </w:divBdr>
                    </w:div>
                  </w:divsChild>
                </w:div>
                <w:div w:id="1473059216">
                  <w:marLeft w:val="0"/>
                  <w:marRight w:val="0"/>
                  <w:marTop w:val="0"/>
                  <w:marBottom w:val="0"/>
                  <w:divBdr>
                    <w:top w:val="none" w:sz="0" w:space="0" w:color="auto"/>
                    <w:left w:val="none" w:sz="0" w:space="0" w:color="auto"/>
                    <w:bottom w:val="none" w:sz="0" w:space="0" w:color="auto"/>
                    <w:right w:val="none" w:sz="0" w:space="0" w:color="auto"/>
                  </w:divBdr>
                  <w:divsChild>
                    <w:div w:id="177426787">
                      <w:marLeft w:val="0"/>
                      <w:marRight w:val="0"/>
                      <w:marTop w:val="0"/>
                      <w:marBottom w:val="0"/>
                      <w:divBdr>
                        <w:top w:val="none" w:sz="0" w:space="0" w:color="auto"/>
                        <w:left w:val="none" w:sz="0" w:space="0" w:color="auto"/>
                        <w:bottom w:val="none" w:sz="0" w:space="0" w:color="auto"/>
                        <w:right w:val="none" w:sz="0" w:space="0" w:color="auto"/>
                      </w:divBdr>
                    </w:div>
                  </w:divsChild>
                </w:div>
                <w:div w:id="1530216545">
                  <w:marLeft w:val="0"/>
                  <w:marRight w:val="0"/>
                  <w:marTop w:val="0"/>
                  <w:marBottom w:val="0"/>
                  <w:divBdr>
                    <w:top w:val="none" w:sz="0" w:space="0" w:color="auto"/>
                    <w:left w:val="none" w:sz="0" w:space="0" w:color="auto"/>
                    <w:bottom w:val="none" w:sz="0" w:space="0" w:color="auto"/>
                    <w:right w:val="none" w:sz="0" w:space="0" w:color="auto"/>
                  </w:divBdr>
                  <w:divsChild>
                    <w:div w:id="1361083903">
                      <w:marLeft w:val="0"/>
                      <w:marRight w:val="0"/>
                      <w:marTop w:val="0"/>
                      <w:marBottom w:val="0"/>
                      <w:divBdr>
                        <w:top w:val="none" w:sz="0" w:space="0" w:color="auto"/>
                        <w:left w:val="none" w:sz="0" w:space="0" w:color="auto"/>
                        <w:bottom w:val="none" w:sz="0" w:space="0" w:color="auto"/>
                        <w:right w:val="none" w:sz="0" w:space="0" w:color="auto"/>
                      </w:divBdr>
                    </w:div>
                  </w:divsChild>
                </w:div>
                <w:div w:id="1588345358">
                  <w:marLeft w:val="0"/>
                  <w:marRight w:val="0"/>
                  <w:marTop w:val="0"/>
                  <w:marBottom w:val="0"/>
                  <w:divBdr>
                    <w:top w:val="none" w:sz="0" w:space="0" w:color="auto"/>
                    <w:left w:val="none" w:sz="0" w:space="0" w:color="auto"/>
                    <w:bottom w:val="none" w:sz="0" w:space="0" w:color="auto"/>
                    <w:right w:val="none" w:sz="0" w:space="0" w:color="auto"/>
                  </w:divBdr>
                  <w:divsChild>
                    <w:div w:id="1244145976">
                      <w:marLeft w:val="0"/>
                      <w:marRight w:val="0"/>
                      <w:marTop w:val="0"/>
                      <w:marBottom w:val="0"/>
                      <w:divBdr>
                        <w:top w:val="none" w:sz="0" w:space="0" w:color="auto"/>
                        <w:left w:val="none" w:sz="0" w:space="0" w:color="auto"/>
                        <w:bottom w:val="none" w:sz="0" w:space="0" w:color="auto"/>
                        <w:right w:val="none" w:sz="0" w:space="0" w:color="auto"/>
                      </w:divBdr>
                    </w:div>
                  </w:divsChild>
                </w:div>
                <w:div w:id="1618368546">
                  <w:marLeft w:val="0"/>
                  <w:marRight w:val="0"/>
                  <w:marTop w:val="0"/>
                  <w:marBottom w:val="0"/>
                  <w:divBdr>
                    <w:top w:val="none" w:sz="0" w:space="0" w:color="auto"/>
                    <w:left w:val="none" w:sz="0" w:space="0" w:color="auto"/>
                    <w:bottom w:val="none" w:sz="0" w:space="0" w:color="auto"/>
                    <w:right w:val="none" w:sz="0" w:space="0" w:color="auto"/>
                  </w:divBdr>
                  <w:divsChild>
                    <w:div w:id="982927518">
                      <w:marLeft w:val="0"/>
                      <w:marRight w:val="0"/>
                      <w:marTop w:val="0"/>
                      <w:marBottom w:val="0"/>
                      <w:divBdr>
                        <w:top w:val="none" w:sz="0" w:space="0" w:color="auto"/>
                        <w:left w:val="none" w:sz="0" w:space="0" w:color="auto"/>
                        <w:bottom w:val="none" w:sz="0" w:space="0" w:color="auto"/>
                        <w:right w:val="none" w:sz="0" w:space="0" w:color="auto"/>
                      </w:divBdr>
                    </w:div>
                  </w:divsChild>
                </w:div>
                <w:div w:id="1621454510">
                  <w:marLeft w:val="0"/>
                  <w:marRight w:val="0"/>
                  <w:marTop w:val="0"/>
                  <w:marBottom w:val="0"/>
                  <w:divBdr>
                    <w:top w:val="none" w:sz="0" w:space="0" w:color="auto"/>
                    <w:left w:val="none" w:sz="0" w:space="0" w:color="auto"/>
                    <w:bottom w:val="none" w:sz="0" w:space="0" w:color="auto"/>
                    <w:right w:val="none" w:sz="0" w:space="0" w:color="auto"/>
                  </w:divBdr>
                  <w:divsChild>
                    <w:div w:id="654532123">
                      <w:marLeft w:val="0"/>
                      <w:marRight w:val="0"/>
                      <w:marTop w:val="0"/>
                      <w:marBottom w:val="0"/>
                      <w:divBdr>
                        <w:top w:val="none" w:sz="0" w:space="0" w:color="auto"/>
                        <w:left w:val="none" w:sz="0" w:space="0" w:color="auto"/>
                        <w:bottom w:val="none" w:sz="0" w:space="0" w:color="auto"/>
                        <w:right w:val="none" w:sz="0" w:space="0" w:color="auto"/>
                      </w:divBdr>
                    </w:div>
                  </w:divsChild>
                </w:div>
                <w:div w:id="1809853494">
                  <w:marLeft w:val="0"/>
                  <w:marRight w:val="0"/>
                  <w:marTop w:val="0"/>
                  <w:marBottom w:val="0"/>
                  <w:divBdr>
                    <w:top w:val="none" w:sz="0" w:space="0" w:color="auto"/>
                    <w:left w:val="none" w:sz="0" w:space="0" w:color="auto"/>
                    <w:bottom w:val="none" w:sz="0" w:space="0" w:color="auto"/>
                    <w:right w:val="none" w:sz="0" w:space="0" w:color="auto"/>
                  </w:divBdr>
                  <w:divsChild>
                    <w:div w:id="1387294190">
                      <w:marLeft w:val="0"/>
                      <w:marRight w:val="0"/>
                      <w:marTop w:val="0"/>
                      <w:marBottom w:val="0"/>
                      <w:divBdr>
                        <w:top w:val="none" w:sz="0" w:space="0" w:color="auto"/>
                        <w:left w:val="none" w:sz="0" w:space="0" w:color="auto"/>
                        <w:bottom w:val="none" w:sz="0" w:space="0" w:color="auto"/>
                        <w:right w:val="none" w:sz="0" w:space="0" w:color="auto"/>
                      </w:divBdr>
                    </w:div>
                  </w:divsChild>
                </w:div>
                <w:div w:id="1886675919">
                  <w:marLeft w:val="0"/>
                  <w:marRight w:val="0"/>
                  <w:marTop w:val="0"/>
                  <w:marBottom w:val="0"/>
                  <w:divBdr>
                    <w:top w:val="none" w:sz="0" w:space="0" w:color="auto"/>
                    <w:left w:val="none" w:sz="0" w:space="0" w:color="auto"/>
                    <w:bottom w:val="none" w:sz="0" w:space="0" w:color="auto"/>
                    <w:right w:val="none" w:sz="0" w:space="0" w:color="auto"/>
                  </w:divBdr>
                  <w:divsChild>
                    <w:div w:id="135739114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663818220">
      <w:bodyDiv w:val="1"/>
      <w:marLeft w:val="0"/>
      <w:marRight w:val="0"/>
      <w:marTop w:val="0"/>
      <w:marBottom w:val="0"/>
      <w:divBdr>
        <w:top w:val="none" w:sz="0" w:space="0" w:color="auto"/>
        <w:left w:val="none" w:sz="0" w:space="0" w:color="auto"/>
        <w:bottom w:val="none" w:sz="0" w:space="0" w:color="auto"/>
        <w:right w:val="none" w:sz="0" w:space="0" w:color="auto"/>
      </w:divBdr>
      <w:divsChild>
        <w:div w:id="41567055">
          <w:marLeft w:val="0"/>
          <w:marRight w:val="0"/>
          <w:marTop w:val="0"/>
          <w:marBottom w:val="0"/>
          <w:divBdr>
            <w:top w:val="none" w:sz="0" w:space="0" w:color="auto"/>
            <w:left w:val="none" w:sz="0" w:space="0" w:color="auto"/>
            <w:bottom w:val="none" w:sz="0" w:space="0" w:color="auto"/>
            <w:right w:val="none" w:sz="0" w:space="0" w:color="auto"/>
          </w:divBdr>
          <w:divsChild>
            <w:div w:id="614867587">
              <w:marLeft w:val="0"/>
              <w:marRight w:val="0"/>
              <w:marTop w:val="0"/>
              <w:marBottom w:val="0"/>
              <w:divBdr>
                <w:top w:val="none" w:sz="0" w:space="0" w:color="auto"/>
                <w:left w:val="none" w:sz="0" w:space="0" w:color="auto"/>
                <w:bottom w:val="none" w:sz="0" w:space="0" w:color="auto"/>
                <w:right w:val="none" w:sz="0" w:space="0" w:color="auto"/>
              </w:divBdr>
            </w:div>
          </w:divsChild>
        </w:div>
        <w:div w:id="51853597">
          <w:marLeft w:val="0"/>
          <w:marRight w:val="0"/>
          <w:marTop w:val="0"/>
          <w:marBottom w:val="0"/>
          <w:divBdr>
            <w:top w:val="none" w:sz="0" w:space="0" w:color="auto"/>
            <w:left w:val="none" w:sz="0" w:space="0" w:color="auto"/>
            <w:bottom w:val="none" w:sz="0" w:space="0" w:color="auto"/>
            <w:right w:val="none" w:sz="0" w:space="0" w:color="auto"/>
          </w:divBdr>
        </w:div>
        <w:div w:id="55907437">
          <w:marLeft w:val="0"/>
          <w:marRight w:val="0"/>
          <w:marTop w:val="0"/>
          <w:marBottom w:val="0"/>
          <w:divBdr>
            <w:top w:val="none" w:sz="0" w:space="0" w:color="auto"/>
            <w:left w:val="none" w:sz="0" w:space="0" w:color="auto"/>
            <w:bottom w:val="none" w:sz="0" w:space="0" w:color="auto"/>
            <w:right w:val="none" w:sz="0" w:space="0" w:color="auto"/>
          </w:divBdr>
        </w:div>
        <w:div w:id="61216331">
          <w:marLeft w:val="0"/>
          <w:marRight w:val="0"/>
          <w:marTop w:val="0"/>
          <w:marBottom w:val="0"/>
          <w:divBdr>
            <w:top w:val="none" w:sz="0" w:space="0" w:color="auto"/>
            <w:left w:val="none" w:sz="0" w:space="0" w:color="auto"/>
            <w:bottom w:val="none" w:sz="0" w:space="0" w:color="auto"/>
            <w:right w:val="none" w:sz="0" w:space="0" w:color="auto"/>
          </w:divBdr>
        </w:div>
        <w:div w:id="62988300">
          <w:marLeft w:val="0"/>
          <w:marRight w:val="0"/>
          <w:marTop w:val="0"/>
          <w:marBottom w:val="0"/>
          <w:divBdr>
            <w:top w:val="none" w:sz="0" w:space="0" w:color="auto"/>
            <w:left w:val="none" w:sz="0" w:space="0" w:color="auto"/>
            <w:bottom w:val="none" w:sz="0" w:space="0" w:color="auto"/>
            <w:right w:val="none" w:sz="0" w:space="0" w:color="auto"/>
          </w:divBdr>
        </w:div>
        <w:div w:id="62994585">
          <w:marLeft w:val="0"/>
          <w:marRight w:val="0"/>
          <w:marTop w:val="0"/>
          <w:marBottom w:val="0"/>
          <w:divBdr>
            <w:top w:val="none" w:sz="0" w:space="0" w:color="auto"/>
            <w:left w:val="none" w:sz="0" w:space="0" w:color="auto"/>
            <w:bottom w:val="none" w:sz="0" w:space="0" w:color="auto"/>
            <w:right w:val="none" w:sz="0" w:space="0" w:color="auto"/>
          </w:divBdr>
          <w:divsChild>
            <w:div w:id="1476218322">
              <w:marLeft w:val="-75"/>
              <w:marRight w:val="0"/>
              <w:marTop w:val="30"/>
              <w:marBottom w:val="30"/>
              <w:divBdr>
                <w:top w:val="none" w:sz="0" w:space="0" w:color="auto"/>
                <w:left w:val="none" w:sz="0" w:space="0" w:color="auto"/>
                <w:bottom w:val="none" w:sz="0" w:space="0" w:color="auto"/>
                <w:right w:val="none" w:sz="0" w:space="0" w:color="auto"/>
              </w:divBdr>
              <w:divsChild>
                <w:div w:id="159662182">
                  <w:marLeft w:val="0"/>
                  <w:marRight w:val="0"/>
                  <w:marTop w:val="0"/>
                  <w:marBottom w:val="0"/>
                  <w:divBdr>
                    <w:top w:val="none" w:sz="0" w:space="0" w:color="auto"/>
                    <w:left w:val="none" w:sz="0" w:space="0" w:color="auto"/>
                    <w:bottom w:val="none" w:sz="0" w:space="0" w:color="auto"/>
                    <w:right w:val="none" w:sz="0" w:space="0" w:color="auto"/>
                  </w:divBdr>
                  <w:divsChild>
                    <w:div w:id="596249841">
                      <w:marLeft w:val="0"/>
                      <w:marRight w:val="0"/>
                      <w:marTop w:val="0"/>
                      <w:marBottom w:val="0"/>
                      <w:divBdr>
                        <w:top w:val="none" w:sz="0" w:space="0" w:color="auto"/>
                        <w:left w:val="none" w:sz="0" w:space="0" w:color="auto"/>
                        <w:bottom w:val="none" w:sz="0" w:space="0" w:color="auto"/>
                        <w:right w:val="none" w:sz="0" w:space="0" w:color="auto"/>
                      </w:divBdr>
                    </w:div>
                  </w:divsChild>
                </w:div>
                <w:div w:id="219875315">
                  <w:marLeft w:val="0"/>
                  <w:marRight w:val="0"/>
                  <w:marTop w:val="0"/>
                  <w:marBottom w:val="0"/>
                  <w:divBdr>
                    <w:top w:val="none" w:sz="0" w:space="0" w:color="auto"/>
                    <w:left w:val="none" w:sz="0" w:space="0" w:color="auto"/>
                    <w:bottom w:val="none" w:sz="0" w:space="0" w:color="auto"/>
                    <w:right w:val="none" w:sz="0" w:space="0" w:color="auto"/>
                  </w:divBdr>
                  <w:divsChild>
                    <w:div w:id="1849560315">
                      <w:marLeft w:val="0"/>
                      <w:marRight w:val="0"/>
                      <w:marTop w:val="0"/>
                      <w:marBottom w:val="0"/>
                      <w:divBdr>
                        <w:top w:val="none" w:sz="0" w:space="0" w:color="auto"/>
                        <w:left w:val="none" w:sz="0" w:space="0" w:color="auto"/>
                        <w:bottom w:val="none" w:sz="0" w:space="0" w:color="auto"/>
                        <w:right w:val="none" w:sz="0" w:space="0" w:color="auto"/>
                      </w:divBdr>
                    </w:div>
                  </w:divsChild>
                </w:div>
                <w:div w:id="272440703">
                  <w:marLeft w:val="0"/>
                  <w:marRight w:val="0"/>
                  <w:marTop w:val="0"/>
                  <w:marBottom w:val="0"/>
                  <w:divBdr>
                    <w:top w:val="none" w:sz="0" w:space="0" w:color="auto"/>
                    <w:left w:val="none" w:sz="0" w:space="0" w:color="auto"/>
                    <w:bottom w:val="none" w:sz="0" w:space="0" w:color="auto"/>
                    <w:right w:val="none" w:sz="0" w:space="0" w:color="auto"/>
                  </w:divBdr>
                  <w:divsChild>
                    <w:div w:id="303775562">
                      <w:marLeft w:val="0"/>
                      <w:marRight w:val="0"/>
                      <w:marTop w:val="0"/>
                      <w:marBottom w:val="0"/>
                      <w:divBdr>
                        <w:top w:val="none" w:sz="0" w:space="0" w:color="auto"/>
                        <w:left w:val="none" w:sz="0" w:space="0" w:color="auto"/>
                        <w:bottom w:val="none" w:sz="0" w:space="0" w:color="auto"/>
                        <w:right w:val="none" w:sz="0" w:space="0" w:color="auto"/>
                      </w:divBdr>
                    </w:div>
                  </w:divsChild>
                </w:div>
                <w:div w:id="285818151">
                  <w:marLeft w:val="0"/>
                  <w:marRight w:val="0"/>
                  <w:marTop w:val="0"/>
                  <w:marBottom w:val="0"/>
                  <w:divBdr>
                    <w:top w:val="none" w:sz="0" w:space="0" w:color="auto"/>
                    <w:left w:val="none" w:sz="0" w:space="0" w:color="auto"/>
                    <w:bottom w:val="none" w:sz="0" w:space="0" w:color="auto"/>
                    <w:right w:val="none" w:sz="0" w:space="0" w:color="auto"/>
                  </w:divBdr>
                  <w:divsChild>
                    <w:div w:id="2754437">
                      <w:marLeft w:val="0"/>
                      <w:marRight w:val="0"/>
                      <w:marTop w:val="0"/>
                      <w:marBottom w:val="0"/>
                      <w:divBdr>
                        <w:top w:val="none" w:sz="0" w:space="0" w:color="auto"/>
                        <w:left w:val="none" w:sz="0" w:space="0" w:color="auto"/>
                        <w:bottom w:val="none" w:sz="0" w:space="0" w:color="auto"/>
                        <w:right w:val="none" w:sz="0" w:space="0" w:color="auto"/>
                      </w:divBdr>
                    </w:div>
                    <w:div w:id="996693405">
                      <w:marLeft w:val="0"/>
                      <w:marRight w:val="0"/>
                      <w:marTop w:val="0"/>
                      <w:marBottom w:val="0"/>
                      <w:divBdr>
                        <w:top w:val="none" w:sz="0" w:space="0" w:color="auto"/>
                        <w:left w:val="none" w:sz="0" w:space="0" w:color="auto"/>
                        <w:bottom w:val="none" w:sz="0" w:space="0" w:color="auto"/>
                        <w:right w:val="none" w:sz="0" w:space="0" w:color="auto"/>
                      </w:divBdr>
                    </w:div>
                  </w:divsChild>
                </w:div>
                <w:div w:id="496194684">
                  <w:marLeft w:val="0"/>
                  <w:marRight w:val="0"/>
                  <w:marTop w:val="0"/>
                  <w:marBottom w:val="0"/>
                  <w:divBdr>
                    <w:top w:val="none" w:sz="0" w:space="0" w:color="auto"/>
                    <w:left w:val="none" w:sz="0" w:space="0" w:color="auto"/>
                    <w:bottom w:val="none" w:sz="0" w:space="0" w:color="auto"/>
                    <w:right w:val="none" w:sz="0" w:space="0" w:color="auto"/>
                  </w:divBdr>
                  <w:divsChild>
                    <w:div w:id="1923755419">
                      <w:marLeft w:val="0"/>
                      <w:marRight w:val="0"/>
                      <w:marTop w:val="0"/>
                      <w:marBottom w:val="0"/>
                      <w:divBdr>
                        <w:top w:val="none" w:sz="0" w:space="0" w:color="auto"/>
                        <w:left w:val="none" w:sz="0" w:space="0" w:color="auto"/>
                        <w:bottom w:val="none" w:sz="0" w:space="0" w:color="auto"/>
                        <w:right w:val="none" w:sz="0" w:space="0" w:color="auto"/>
                      </w:divBdr>
                    </w:div>
                  </w:divsChild>
                </w:div>
                <w:div w:id="622427107">
                  <w:marLeft w:val="0"/>
                  <w:marRight w:val="0"/>
                  <w:marTop w:val="0"/>
                  <w:marBottom w:val="0"/>
                  <w:divBdr>
                    <w:top w:val="none" w:sz="0" w:space="0" w:color="auto"/>
                    <w:left w:val="none" w:sz="0" w:space="0" w:color="auto"/>
                    <w:bottom w:val="none" w:sz="0" w:space="0" w:color="auto"/>
                    <w:right w:val="none" w:sz="0" w:space="0" w:color="auto"/>
                  </w:divBdr>
                  <w:divsChild>
                    <w:div w:id="651643094">
                      <w:marLeft w:val="0"/>
                      <w:marRight w:val="0"/>
                      <w:marTop w:val="0"/>
                      <w:marBottom w:val="0"/>
                      <w:divBdr>
                        <w:top w:val="none" w:sz="0" w:space="0" w:color="auto"/>
                        <w:left w:val="none" w:sz="0" w:space="0" w:color="auto"/>
                        <w:bottom w:val="none" w:sz="0" w:space="0" w:color="auto"/>
                        <w:right w:val="none" w:sz="0" w:space="0" w:color="auto"/>
                      </w:divBdr>
                    </w:div>
                    <w:div w:id="1170943964">
                      <w:marLeft w:val="0"/>
                      <w:marRight w:val="0"/>
                      <w:marTop w:val="0"/>
                      <w:marBottom w:val="0"/>
                      <w:divBdr>
                        <w:top w:val="none" w:sz="0" w:space="0" w:color="auto"/>
                        <w:left w:val="none" w:sz="0" w:space="0" w:color="auto"/>
                        <w:bottom w:val="none" w:sz="0" w:space="0" w:color="auto"/>
                        <w:right w:val="none" w:sz="0" w:space="0" w:color="auto"/>
                      </w:divBdr>
                    </w:div>
                  </w:divsChild>
                </w:div>
                <w:div w:id="743528668">
                  <w:marLeft w:val="0"/>
                  <w:marRight w:val="0"/>
                  <w:marTop w:val="0"/>
                  <w:marBottom w:val="0"/>
                  <w:divBdr>
                    <w:top w:val="none" w:sz="0" w:space="0" w:color="auto"/>
                    <w:left w:val="none" w:sz="0" w:space="0" w:color="auto"/>
                    <w:bottom w:val="none" w:sz="0" w:space="0" w:color="auto"/>
                    <w:right w:val="none" w:sz="0" w:space="0" w:color="auto"/>
                  </w:divBdr>
                  <w:divsChild>
                    <w:div w:id="374086178">
                      <w:marLeft w:val="0"/>
                      <w:marRight w:val="0"/>
                      <w:marTop w:val="0"/>
                      <w:marBottom w:val="0"/>
                      <w:divBdr>
                        <w:top w:val="none" w:sz="0" w:space="0" w:color="auto"/>
                        <w:left w:val="none" w:sz="0" w:space="0" w:color="auto"/>
                        <w:bottom w:val="none" w:sz="0" w:space="0" w:color="auto"/>
                        <w:right w:val="none" w:sz="0" w:space="0" w:color="auto"/>
                      </w:divBdr>
                    </w:div>
                  </w:divsChild>
                </w:div>
                <w:div w:id="910043596">
                  <w:marLeft w:val="0"/>
                  <w:marRight w:val="0"/>
                  <w:marTop w:val="0"/>
                  <w:marBottom w:val="0"/>
                  <w:divBdr>
                    <w:top w:val="none" w:sz="0" w:space="0" w:color="auto"/>
                    <w:left w:val="none" w:sz="0" w:space="0" w:color="auto"/>
                    <w:bottom w:val="none" w:sz="0" w:space="0" w:color="auto"/>
                    <w:right w:val="none" w:sz="0" w:space="0" w:color="auto"/>
                  </w:divBdr>
                </w:div>
                <w:div w:id="1032802678">
                  <w:marLeft w:val="0"/>
                  <w:marRight w:val="0"/>
                  <w:marTop w:val="0"/>
                  <w:marBottom w:val="0"/>
                  <w:divBdr>
                    <w:top w:val="none" w:sz="0" w:space="0" w:color="auto"/>
                    <w:left w:val="none" w:sz="0" w:space="0" w:color="auto"/>
                    <w:bottom w:val="none" w:sz="0" w:space="0" w:color="auto"/>
                    <w:right w:val="none" w:sz="0" w:space="0" w:color="auto"/>
                  </w:divBdr>
                  <w:divsChild>
                    <w:div w:id="1585798946">
                      <w:marLeft w:val="0"/>
                      <w:marRight w:val="0"/>
                      <w:marTop w:val="0"/>
                      <w:marBottom w:val="0"/>
                      <w:divBdr>
                        <w:top w:val="none" w:sz="0" w:space="0" w:color="auto"/>
                        <w:left w:val="none" w:sz="0" w:space="0" w:color="auto"/>
                        <w:bottom w:val="none" w:sz="0" w:space="0" w:color="auto"/>
                        <w:right w:val="none" w:sz="0" w:space="0" w:color="auto"/>
                      </w:divBdr>
                    </w:div>
                  </w:divsChild>
                </w:div>
                <w:div w:id="1139884079">
                  <w:marLeft w:val="0"/>
                  <w:marRight w:val="0"/>
                  <w:marTop w:val="0"/>
                  <w:marBottom w:val="0"/>
                  <w:divBdr>
                    <w:top w:val="none" w:sz="0" w:space="0" w:color="auto"/>
                    <w:left w:val="none" w:sz="0" w:space="0" w:color="auto"/>
                    <w:bottom w:val="none" w:sz="0" w:space="0" w:color="auto"/>
                    <w:right w:val="none" w:sz="0" w:space="0" w:color="auto"/>
                  </w:divBdr>
                  <w:divsChild>
                    <w:div w:id="816336389">
                      <w:marLeft w:val="0"/>
                      <w:marRight w:val="0"/>
                      <w:marTop w:val="0"/>
                      <w:marBottom w:val="0"/>
                      <w:divBdr>
                        <w:top w:val="none" w:sz="0" w:space="0" w:color="auto"/>
                        <w:left w:val="none" w:sz="0" w:space="0" w:color="auto"/>
                        <w:bottom w:val="none" w:sz="0" w:space="0" w:color="auto"/>
                        <w:right w:val="none" w:sz="0" w:space="0" w:color="auto"/>
                      </w:divBdr>
                    </w:div>
                    <w:div w:id="1036851200">
                      <w:marLeft w:val="0"/>
                      <w:marRight w:val="0"/>
                      <w:marTop w:val="0"/>
                      <w:marBottom w:val="0"/>
                      <w:divBdr>
                        <w:top w:val="none" w:sz="0" w:space="0" w:color="auto"/>
                        <w:left w:val="none" w:sz="0" w:space="0" w:color="auto"/>
                        <w:bottom w:val="none" w:sz="0" w:space="0" w:color="auto"/>
                        <w:right w:val="none" w:sz="0" w:space="0" w:color="auto"/>
                      </w:divBdr>
                    </w:div>
                  </w:divsChild>
                </w:div>
                <w:div w:id="1410008015">
                  <w:marLeft w:val="0"/>
                  <w:marRight w:val="0"/>
                  <w:marTop w:val="0"/>
                  <w:marBottom w:val="0"/>
                  <w:divBdr>
                    <w:top w:val="none" w:sz="0" w:space="0" w:color="auto"/>
                    <w:left w:val="none" w:sz="0" w:space="0" w:color="auto"/>
                    <w:bottom w:val="none" w:sz="0" w:space="0" w:color="auto"/>
                    <w:right w:val="none" w:sz="0" w:space="0" w:color="auto"/>
                  </w:divBdr>
                  <w:divsChild>
                    <w:div w:id="744768999">
                      <w:marLeft w:val="0"/>
                      <w:marRight w:val="0"/>
                      <w:marTop w:val="0"/>
                      <w:marBottom w:val="0"/>
                      <w:divBdr>
                        <w:top w:val="none" w:sz="0" w:space="0" w:color="auto"/>
                        <w:left w:val="none" w:sz="0" w:space="0" w:color="auto"/>
                        <w:bottom w:val="none" w:sz="0" w:space="0" w:color="auto"/>
                        <w:right w:val="none" w:sz="0" w:space="0" w:color="auto"/>
                      </w:divBdr>
                    </w:div>
                  </w:divsChild>
                </w:div>
                <w:div w:id="1427388907">
                  <w:marLeft w:val="0"/>
                  <w:marRight w:val="0"/>
                  <w:marTop w:val="0"/>
                  <w:marBottom w:val="0"/>
                  <w:divBdr>
                    <w:top w:val="none" w:sz="0" w:space="0" w:color="auto"/>
                    <w:left w:val="none" w:sz="0" w:space="0" w:color="auto"/>
                    <w:bottom w:val="none" w:sz="0" w:space="0" w:color="auto"/>
                    <w:right w:val="none" w:sz="0" w:space="0" w:color="auto"/>
                  </w:divBdr>
                  <w:divsChild>
                    <w:div w:id="1217205089">
                      <w:marLeft w:val="0"/>
                      <w:marRight w:val="0"/>
                      <w:marTop w:val="0"/>
                      <w:marBottom w:val="0"/>
                      <w:divBdr>
                        <w:top w:val="none" w:sz="0" w:space="0" w:color="auto"/>
                        <w:left w:val="none" w:sz="0" w:space="0" w:color="auto"/>
                        <w:bottom w:val="none" w:sz="0" w:space="0" w:color="auto"/>
                        <w:right w:val="none" w:sz="0" w:space="0" w:color="auto"/>
                      </w:divBdr>
                    </w:div>
                    <w:div w:id="1904100149">
                      <w:marLeft w:val="0"/>
                      <w:marRight w:val="0"/>
                      <w:marTop w:val="0"/>
                      <w:marBottom w:val="0"/>
                      <w:divBdr>
                        <w:top w:val="none" w:sz="0" w:space="0" w:color="auto"/>
                        <w:left w:val="none" w:sz="0" w:space="0" w:color="auto"/>
                        <w:bottom w:val="none" w:sz="0" w:space="0" w:color="auto"/>
                        <w:right w:val="none" w:sz="0" w:space="0" w:color="auto"/>
                      </w:divBdr>
                    </w:div>
                  </w:divsChild>
                </w:div>
                <w:div w:id="1558736830">
                  <w:marLeft w:val="0"/>
                  <w:marRight w:val="0"/>
                  <w:marTop w:val="0"/>
                  <w:marBottom w:val="0"/>
                  <w:divBdr>
                    <w:top w:val="none" w:sz="0" w:space="0" w:color="auto"/>
                    <w:left w:val="none" w:sz="0" w:space="0" w:color="auto"/>
                    <w:bottom w:val="none" w:sz="0" w:space="0" w:color="auto"/>
                    <w:right w:val="none" w:sz="0" w:space="0" w:color="auto"/>
                  </w:divBdr>
                  <w:divsChild>
                    <w:div w:id="886526213">
                      <w:marLeft w:val="0"/>
                      <w:marRight w:val="0"/>
                      <w:marTop w:val="0"/>
                      <w:marBottom w:val="0"/>
                      <w:divBdr>
                        <w:top w:val="none" w:sz="0" w:space="0" w:color="auto"/>
                        <w:left w:val="none" w:sz="0" w:space="0" w:color="auto"/>
                        <w:bottom w:val="none" w:sz="0" w:space="0" w:color="auto"/>
                        <w:right w:val="none" w:sz="0" w:space="0" w:color="auto"/>
                      </w:divBdr>
                    </w:div>
                    <w:div w:id="1202596702">
                      <w:marLeft w:val="0"/>
                      <w:marRight w:val="0"/>
                      <w:marTop w:val="0"/>
                      <w:marBottom w:val="0"/>
                      <w:divBdr>
                        <w:top w:val="none" w:sz="0" w:space="0" w:color="auto"/>
                        <w:left w:val="none" w:sz="0" w:space="0" w:color="auto"/>
                        <w:bottom w:val="none" w:sz="0" w:space="0" w:color="auto"/>
                        <w:right w:val="none" w:sz="0" w:space="0" w:color="auto"/>
                      </w:divBdr>
                    </w:div>
                  </w:divsChild>
                </w:div>
                <w:div w:id="1569223468">
                  <w:marLeft w:val="0"/>
                  <w:marRight w:val="0"/>
                  <w:marTop w:val="0"/>
                  <w:marBottom w:val="0"/>
                  <w:divBdr>
                    <w:top w:val="none" w:sz="0" w:space="0" w:color="auto"/>
                    <w:left w:val="none" w:sz="0" w:space="0" w:color="auto"/>
                    <w:bottom w:val="none" w:sz="0" w:space="0" w:color="auto"/>
                    <w:right w:val="none" w:sz="0" w:space="0" w:color="auto"/>
                  </w:divBdr>
                  <w:divsChild>
                    <w:div w:id="792015911">
                      <w:marLeft w:val="0"/>
                      <w:marRight w:val="0"/>
                      <w:marTop w:val="0"/>
                      <w:marBottom w:val="0"/>
                      <w:divBdr>
                        <w:top w:val="none" w:sz="0" w:space="0" w:color="auto"/>
                        <w:left w:val="none" w:sz="0" w:space="0" w:color="auto"/>
                        <w:bottom w:val="none" w:sz="0" w:space="0" w:color="auto"/>
                        <w:right w:val="none" w:sz="0" w:space="0" w:color="auto"/>
                      </w:divBdr>
                    </w:div>
                  </w:divsChild>
                </w:div>
                <w:div w:id="1654481218">
                  <w:marLeft w:val="0"/>
                  <w:marRight w:val="0"/>
                  <w:marTop w:val="0"/>
                  <w:marBottom w:val="0"/>
                  <w:divBdr>
                    <w:top w:val="none" w:sz="0" w:space="0" w:color="auto"/>
                    <w:left w:val="none" w:sz="0" w:space="0" w:color="auto"/>
                    <w:bottom w:val="none" w:sz="0" w:space="0" w:color="auto"/>
                    <w:right w:val="none" w:sz="0" w:space="0" w:color="auto"/>
                  </w:divBdr>
                  <w:divsChild>
                    <w:div w:id="204103189">
                      <w:marLeft w:val="0"/>
                      <w:marRight w:val="0"/>
                      <w:marTop w:val="0"/>
                      <w:marBottom w:val="0"/>
                      <w:divBdr>
                        <w:top w:val="none" w:sz="0" w:space="0" w:color="auto"/>
                        <w:left w:val="none" w:sz="0" w:space="0" w:color="auto"/>
                        <w:bottom w:val="none" w:sz="0" w:space="0" w:color="auto"/>
                        <w:right w:val="none" w:sz="0" w:space="0" w:color="auto"/>
                      </w:divBdr>
                    </w:div>
                  </w:divsChild>
                </w:div>
                <w:div w:id="1926917422">
                  <w:marLeft w:val="0"/>
                  <w:marRight w:val="0"/>
                  <w:marTop w:val="0"/>
                  <w:marBottom w:val="0"/>
                  <w:divBdr>
                    <w:top w:val="none" w:sz="0" w:space="0" w:color="auto"/>
                    <w:left w:val="none" w:sz="0" w:space="0" w:color="auto"/>
                    <w:bottom w:val="none" w:sz="0" w:space="0" w:color="auto"/>
                    <w:right w:val="none" w:sz="0" w:space="0" w:color="auto"/>
                  </w:divBdr>
                  <w:divsChild>
                    <w:div w:id="111131593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97871834">
          <w:marLeft w:val="0"/>
          <w:marRight w:val="0"/>
          <w:marTop w:val="0"/>
          <w:marBottom w:val="0"/>
          <w:divBdr>
            <w:top w:val="none" w:sz="0" w:space="0" w:color="auto"/>
            <w:left w:val="none" w:sz="0" w:space="0" w:color="auto"/>
            <w:bottom w:val="none" w:sz="0" w:space="0" w:color="auto"/>
            <w:right w:val="none" w:sz="0" w:space="0" w:color="auto"/>
          </w:divBdr>
        </w:div>
        <w:div w:id="103112100">
          <w:marLeft w:val="0"/>
          <w:marRight w:val="0"/>
          <w:marTop w:val="0"/>
          <w:marBottom w:val="0"/>
          <w:divBdr>
            <w:top w:val="none" w:sz="0" w:space="0" w:color="auto"/>
            <w:left w:val="none" w:sz="0" w:space="0" w:color="auto"/>
            <w:bottom w:val="none" w:sz="0" w:space="0" w:color="auto"/>
            <w:right w:val="none" w:sz="0" w:space="0" w:color="auto"/>
          </w:divBdr>
        </w:div>
        <w:div w:id="103960837">
          <w:marLeft w:val="0"/>
          <w:marRight w:val="0"/>
          <w:marTop w:val="0"/>
          <w:marBottom w:val="0"/>
          <w:divBdr>
            <w:top w:val="none" w:sz="0" w:space="0" w:color="auto"/>
            <w:left w:val="none" w:sz="0" w:space="0" w:color="auto"/>
            <w:bottom w:val="none" w:sz="0" w:space="0" w:color="auto"/>
            <w:right w:val="none" w:sz="0" w:space="0" w:color="auto"/>
          </w:divBdr>
          <w:divsChild>
            <w:div w:id="1136072455">
              <w:marLeft w:val="0"/>
              <w:marRight w:val="0"/>
              <w:marTop w:val="0"/>
              <w:marBottom w:val="0"/>
              <w:divBdr>
                <w:top w:val="none" w:sz="0" w:space="0" w:color="auto"/>
                <w:left w:val="none" w:sz="0" w:space="0" w:color="auto"/>
                <w:bottom w:val="none" w:sz="0" w:space="0" w:color="auto"/>
                <w:right w:val="none" w:sz="0" w:space="0" w:color="auto"/>
              </w:divBdr>
            </w:div>
          </w:divsChild>
        </w:div>
        <w:div w:id="117797336">
          <w:marLeft w:val="0"/>
          <w:marRight w:val="0"/>
          <w:marTop w:val="0"/>
          <w:marBottom w:val="0"/>
          <w:divBdr>
            <w:top w:val="none" w:sz="0" w:space="0" w:color="auto"/>
            <w:left w:val="none" w:sz="0" w:space="0" w:color="auto"/>
            <w:bottom w:val="none" w:sz="0" w:space="0" w:color="auto"/>
            <w:right w:val="none" w:sz="0" w:space="0" w:color="auto"/>
          </w:divBdr>
        </w:div>
        <w:div w:id="119887177">
          <w:marLeft w:val="0"/>
          <w:marRight w:val="0"/>
          <w:marTop w:val="0"/>
          <w:marBottom w:val="0"/>
          <w:divBdr>
            <w:top w:val="none" w:sz="0" w:space="0" w:color="auto"/>
            <w:left w:val="none" w:sz="0" w:space="0" w:color="auto"/>
            <w:bottom w:val="none" w:sz="0" w:space="0" w:color="auto"/>
            <w:right w:val="none" w:sz="0" w:space="0" w:color="auto"/>
          </w:divBdr>
        </w:div>
        <w:div w:id="130179018">
          <w:marLeft w:val="0"/>
          <w:marRight w:val="0"/>
          <w:marTop w:val="0"/>
          <w:marBottom w:val="0"/>
          <w:divBdr>
            <w:top w:val="none" w:sz="0" w:space="0" w:color="auto"/>
            <w:left w:val="none" w:sz="0" w:space="0" w:color="auto"/>
            <w:bottom w:val="none" w:sz="0" w:space="0" w:color="auto"/>
            <w:right w:val="none" w:sz="0" w:space="0" w:color="auto"/>
          </w:divBdr>
        </w:div>
        <w:div w:id="136842145">
          <w:marLeft w:val="0"/>
          <w:marRight w:val="0"/>
          <w:marTop w:val="0"/>
          <w:marBottom w:val="0"/>
          <w:divBdr>
            <w:top w:val="none" w:sz="0" w:space="0" w:color="auto"/>
            <w:left w:val="none" w:sz="0" w:space="0" w:color="auto"/>
            <w:bottom w:val="none" w:sz="0" w:space="0" w:color="auto"/>
            <w:right w:val="none" w:sz="0" w:space="0" w:color="auto"/>
          </w:divBdr>
          <w:divsChild>
            <w:div w:id="183330129">
              <w:marLeft w:val="0"/>
              <w:marRight w:val="0"/>
              <w:marTop w:val="0"/>
              <w:marBottom w:val="0"/>
              <w:divBdr>
                <w:top w:val="none" w:sz="0" w:space="0" w:color="auto"/>
                <w:left w:val="none" w:sz="0" w:space="0" w:color="auto"/>
                <w:bottom w:val="none" w:sz="0" w:space="0" w:color="auto"/>
                <w:right w:val="none" w:sz="0" w:space="0" w:color="auto"/>
              </w:divBdr>
            </w:div>
          </w:divsChild>
        </w:div>
        <w:div w:id="169175372">
          <w:marLeft w:val="0"/>
          <w:marRight w:val="0"/>
          <w:marTop w:val="0"/>
          <w:marBottom w:val="0"/>
          <w:divBdr>
            <w:top w:val="none" w:sz="0" w:space="0" w:color="auto"/>
            <w:left w:val="none" w:sz="0" w:space="0" w:color="auto"/>
            <w:bottom w:val="none" w:sz="0" w:space="0" w:color="auto"/>
            <w:right w:val="none" w:sz="0" w:space="0" w:color="auto"/>
          </w:divBdr>
        </w:div>
        <w:div w:id="212936246">
          <w:marLeft w:val="0"/>
          <w:marRight w:val="0"/>
          <w:marTop w:val="0"/>
          <w:marBottom w:val="0"/>
          <w:divBdr>
            <w:top w:val="none" w:sz="0" w:space="0" w:color="auto"/>
            <w:left w:val="none" w:sz="0" w:space="0" w:color="auto"/>
            <w:bottom w:val="none" w:sz="0" w:space="0" w:color="auto"/>
            <w:right w:val="none" w:sz="0" w:space="0" w:color="auto"/>
          </w:divBdr>
        </w:div>
        <w:div w:id="213810093">
          <w:marLeft w:val="0"/>
          <w:marRight w:val="0"/>
          <w:marTop w:val="0"/>
          <w:marBottom w:val="0"/>
          <w:divBdr>
            <w:top w:val="none" w:sz="0" w:space="0" w:color="auto"/>
            <w:left w:val="none" w:sz="0" w:space="0" w:color="auto"/>
            <w:bottom w:val="none" w:sz="0" w:space="0" w:color="auto"/>
            <w:right w:val="none" w:sz="0" w:space="0" w:color="auto"/>
          </w:divBdr>
        </w:div>
        <w:div w:id="214977091">
          <w:marLeft w:val="0"/>
          <w:marRight w:val="0"/>
          <w:marTop w:val="0"/>
          <w:marBottom w:val="0"/>
          <w:divBdr>
            <w:top w:val="none" w:sz="0" w:space="0" w:color="auto"/>
            <w:left w:val="none" w:sz="0" w:space="0" w:color="auto"/>
            <w:bottom w:val="none" w:sz="0" w:space="0" w:color="auto"/>
            <w:right w:val="none" w:sz="0" w:space="0" w:color="auto"/>
          </w:divBdr>
        </w:div>
        <w:div w:id="242302671">
          <w:marLeft w:val="0"/>
          <w:marRight w:val="0"/>
          <w:marTop w:val="0"/>
          <w:marBottom w:val="0"/>
          <w:divBdr>
            <w:top w:val="none" w:sz="0" w:space="0" w:color="auto"/>
            <w:left w:val="none" w:sz="0" w:space="0" w:color="auto"/>
            <w:bottom w:val="none" w:sz="0" w:space="0" w:color="auto"/>
            <w:right w:val="none" w:sz="0" w:space="0" w:color="auto"/>
          </w:divBdr>
        </w:div>
        <w:div w:id="296688366">
          <w:marLeft w:val="0"/>
          <w:marRight w:val="0"/>
          <w:marTop w:val="0"/>
          <w:marBottom w:val="0"/>
          <w:divBdr>
            <w:top w:val="none" w:sz="0" w:space="0" w:color="auto"/>
            <w:left w:val="none" w:sz="0" w:space="0" w:color="auto"/>
            <w:bottom w:val="none" w:sz="0" w:space="0" w:color="auto"/>
            <w:right w:val="none" w:sz="0" w:space="0" w:color="auto"/>
          </w:divBdr>
        </w:div>
        <w:div w:id="373433021">
          <w:marLeft w:val="0"/>
          <w:marRight w:val="0"/>
          <w:marTop w:val="0"/>
          <w:marBottom w:val="0"/>
          <w:divBdr>
            <w:top w:val="none" w:sz="0" w:space="0" w:color="auto"/>
            <w:left w:val="none" w:sz="0" w:space="0" w:color="auto"/>
            <w:bottom w:val="none" w:sz="0" w:space="0" w:color="auto"/>
            <w:right w:val="none" w:sz="0" w:space="0" w:color="auto"/>
          </w:divBdr>
          <w:divsChild>
            <w:div w:id="787427395">
              <w:marLeft w:val="0"/>
              <w:marRight w:val="0"/>
              <w:marTop w:val="0"/>
              <w:marBottom w:val="0"/>
              <w:divBdr>
                <w:top w:val="none" w:sz="0" w:space="0" w:color="auto"/>
                <w:left w:val="none" w:sz="0" w:space="0" w:color="auto"/>
                <w:bottom w:val="none" w:sz="0" w:space="0" w:color="auto"/>
                <w:right w:val="none" w:sz="0" w:space="0" w:color="auto"/>
              </w:divBdr>
            </w:div>
          </w:divsChild>
        </w:div>
        <w:div w:id="377508702">
          <w:marLeft w:val="0"/>
          <w:marRight w:val="0"/>
          <w:marTop w:val="0"/>
          <w:marBottom w:val="0"/>
          <w:divBdr>
            <w:top w:val="none" w:sz="0" w:space="0" w:color="auto"/>
            <w:left w:val="none" w:sz="0" w:space="0" w:color="auto"/>
            <w:bottom w:val="none" w:sz="0" w:space="0" w:color="auto"/>
            <w:right w:val="none" w:sz="0" w:space="0" w:color="auto"/>
          </w:divBdr>
          <w:divsChild>
            <w:div w:id="213396146">
              <w:marLeft w:val="0"/>
              <w:marRight w:val="0"/>
              <w:marTop w:val="0"/>
              <w:marBottom w:val="0"/>
              <w:divBdr>
                <w:top w:val="none" w:sz="0" w:space="0" w:color="auto"/>
                <w:left w:val="none" w:sz="0" w:space="0" w:color="auto"/>
                <w:bottom w:val="none" w:sz="0" w:space="0" w:color="auto"/>
                <w:right w:val="none" w:sz="0" w:space="0" w:color="auto"/>
              </w:divBdr>
            </w:div>
            <w:div w:id="361324196">
              <w:marLeft w:val="0"/>
              <w:marRight w:val="0"/>
              <w:marTop w:val="0"/>
              <w:marBottom w:val="0"/>
              <w:divBdr>
                <w:top w:val="none" w:sz="0" w:space="0" w:color="auto"/>
                <w:left w:val="none" w:sz="0" w:space="0" w:color="auto"/>
                <w:bottom w:val="none" w:sz="0" w:space="0" w:color="auto"/>
                <w:right w:val="none" w:sz="0" w:space="0" w:color="auto"/>
              </w:divBdr>
            </w:div>
            <w:div w:id="363486423">
              <w:marLeft w:val="0"/>
              <w:marRight w:val="0"/>
              <w:marTop w:val="0"/>
              <w:marBottom w:val="0"/>
              <w:divBdr>
                <w:top w:val="none" w:sz="0" w:space="0" w:color="auto"/>
                <w:left w:val="none" w:sz="0" w:space="0" w:color="auto"/>
                <w:bottom w:val="none" w:sz="0" w:space="0" w:color="auto"/>
                <w:right w:val="none" w:sz="0" w:space="0" w:color="auto"/>
              </w:divBdr>
            </w:div>
            <w:div w:id="550069936">
              <w:marLeft w:val="0"/>
              <w:marRight w:val="0"/>
              <w:marTop w:val="0"/>
              <w:marBottom w:val="0"/>
              <w:divBdr>
                <w:top w:val="none" w:sz="0" w:space="0" w:color="auto"/>
                <w:left w:val="none" w:sz="0" w:space="0" w:color="auto"/>
                <w:bottom w:val="none" w:sz="0" w:space="0" w:color="auto"/>
                <w:right w:val="none" w:sz="0" w:space="0" w:color="auto"/>
              </w:divBdr>
            </w:div>
            <w:div w:id="819005530">
              <w:marLeft w:val="0"/>
              <w:marRight w:val="0"/>
              <w:marTop w:val="0"/>
              <w:marBottom w:val="0"/>
              <w:divBdr>
                <w:top w:val="none" w:sz="0" w:space="0" w:color="auto"/>
                <w:left w:val="none" w:sz="0" w:space="0" w:color="auto"/>
                <w:bottom w:val="none" w:sz="0" w:space="0" w:color="auto"/>
                <w:right w:val="none" w:sz="0" w:space="0" w:color="auto"/>
              </w:divBdr>
            </w:div>
            <w:div w:id="1244335916">
              <w:marLeft w:val="0"/>
              <w:marRight w:val="0"/>
              <w:marTop w:val="0"/>
              <w:marBottom w:val="0"/>
              <w:divBdr>
                <w:top w:val="none" w:sz="0" w:space="0" w:color="auto"/>
                <w:left w:val="none" w:sz="0" w:space="0" w:color="auto"/>
                <w:bottom w:val="none" w:sz="0" w:space="0" w:color="auto"/>
                <w:right w:val="none" w:sz="0" w:space="0" w:color="auto"/>
              </w:divBdr>
            </w:div>
            <w:div w:id="1265647171">
              <w:marLeft w:val="0"/>
              <w:marRight w:val="0"/>
              <w:marTop w:val="0"/>
              <w:marBottom w:val="0"/>
              <w:divBdr>
                <w:top w:val="none" w:sz="0" w:space="0" w:color="auto"/>
                <w:left w:val="none" w:sz="0" w:space="0" w:color="auto"/>
                <w:bottom w:val="none" w:sz="0" w:space="0" w:color="auto"/>
                <w:right w:val="none" w:sz="0" w:space="0" w:color="auto"/>
              </w:divBdr>
            </w:div>
            <w:div w:id="1823958464">
              <w:marLeft w:val="0"/>
              <w:marRight w:val="0"/>
              <w:marTop w:val="0"/>
              <w:marBottom w:val="0"/>
              <w:divBdr>
                <w:top w:val="none" w:sz="0" w:space="0" w:color="auto"/>
                <w:left w:val="none" w:sz="0" w:space="0" w:color="auto"/>
                <w:bottom w:val="none" w:sz="0" w:space="0" w:color="auto"/>
                <w:right w:val="none" w:sz="0" w:space="0" w:color="auto"/>
              </w:divBdr>
            </w:div>
          </w:divsChild>
        </w:div>
        <w:div w:id="399330849">
          <w:marLeft w:val="0"/>
          <w:marRight w:val="0"/>
          <w:marTop w:val="0"/>
          <w:marBottom w:val="0"/>
          <w:divBdr>
            <w:top w:val="none" w:sz="0" w:space="0" w:color="auto"/>
            <w:left w:val="none" w:sz="0" w:space="0" w:color="auto"/>
            <w:bottom w:val="none" w:sz="0" w:space="0" w:color="auto"/>
            <w:right w:val="none" w:sz="0" w:space="0" w:color="auto"/>
          </w:divBdr>
        </w:div>
        <w:div w:id="423376530">
          <w:marLeft w:val="0"/>
          <w:marRight w:val="0"/>
          <w:marTop w:val="0"/>
          <w:marBottom w:val="0"/>
          <w:divBdr>
            <w:top w:val="none" w:sz="0" w:space="0" w:color="auto"/>
            <w:left w:val="none" w:sz="0" w:space="0" w:color="auto"/>
            <w:bottom w:val="none" w:sz="0" w:space="0" w:color="auto"/>
            <w:right w:val="none" w:sz="0" w:space="0" w:color="auto"/>
          </w:divBdr>
        </w:div>
        <w:div w:id="425420594">
          <w:marLeft w:val="0"/>
          <w:marRight w:val="0"/>
          <w:marTop w:val="0"/>
          <w:marBottom w:val="0"/>
          <w:divBdr>
            <w:top w:val="none" w:sz="0" w:space="0" w:color="auto"/>
            <w:left w:val="none" w:sz="0" w:space="0" w:color="auto"/>
            <w:bottom w:val="none" w:sz="0" w:space="0" w:color="auto"/>
            <w:right w:val="none" w:sz="0" w:space="0" w:color="auto"/>
          </w:divBdr>
          <w:divsChild>
            <w:div w:id="1224828849">
              <w:marLeft w:val="-75"/>
              <w:marRight w:val="0"/>
              <w:marTop w:val="30"/>
              <w:marBottom w:val="30"/>
              <w:divBdr>
                <w:top w:val="none" w:sz="0" w:space="0" w:color="auto"/>
                <w:left w:val="none" w:sz="0" w:space="0" w:color="auto"/>
                <w:bottom w:val="none" w:sz="0" w:space="0" w:color="auto"/>
                <w:right w:val="none" w:sz="0" w:space="0" w:color="auto"/>
              </w:divBdr>
              <w:divsChild>
                <w:div w:id="139277660">
                  <w:marLeft w:val="0"/>
                  <w:marRight w:val="0"/>
                  <w:marTop w:val="0"/>
                  <w:marBottom w:val="0"/>
                  <w:divBdr>
                    <w:top w:val="none" w:sz="0" w:space="0" w:color="auto"/>
                    <w:left w:val="none" w:sz="0" w:space="0" w:color="auto"/>
                    <w:bottom w:val="none" w:sz="0" w:space="0" w:color="auto"/>
                    <w:right w:val="none" w:sz="0" w:space="0" w:color="auto"/>
                  </w:divBdr>
                </w:div>
                <w:div w:id="162671195">
                  <w:marLeft w:val="0"/>
                  <w:marRight w:val="0"/>
                  <w:marTop w:val="0"/>
                  <w:marBottom w:val="0"/>
                  <w:divBdr>
                    <w:top w:val="none" w:sz="0" w:space="0" w:color="auto"/>
                    <w:left w:val="none" w:sz="0" w:space="0" w:color="auto"/>
                    <w:bottom w:val="none" w:sz="0" w:space="0" w:color="auto"/>
                    <w:right w:val="none" w:sz="0" w:space="0" w:color="auto"/>
                  </w:divBdr>
                  <w:divsChild>
                    <w:div w:id="239368581">
                      <w:marLeft w:val="0"/>
                      <w:marRight w:val="0"/>
                      <w:marTop w:val="0"/>
                      <w:marBottom w:val="0"/>
                      <w:divBdr>
                        <w:top w:val="none" w:sz="0" w:space="0" w:color="auto"/>
                        <w:left w:val="none" w:sz="0" w:space="0" w:color="auto"/>
                        <w:bottom w:val="none" w:sz="0" w:space="0" w:color="auto"/>
                        <w:right w:val="none" w:sz="0" w:space="0" w:color="auto"/>
                      </w:divBdr>
                    </w:div>
                  </w:divsChild>
                </w:div>
                <w:div w:id="1924214823">
                  <w:marLeft w:val="0"/>
                  <w:marRight w:val="0"/>
                  <w:marTop w:val="0"/>
                  <w:marBottom w:val="0"/>
                  <w:divBdr>
                    <w:top w:val="none" w:sz="0" w:space="0" w:color="auto"/>
                    <w:left w:val="none" w:sz="0" w:space="0" w:color="auto"/>
                    <w:bottom w:val="none" w:sz="0" w:space="0" w:color="auto"/>
                    <w:right w:val="none" w:sz="0" w:space="0" w:color="auto"/>
                  </w:divBdr>
                  <w:divsChild>
                    <w:div w:id="191963451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479078244">
          <w:marLeft w:val="0"/>
          <w:marRight w:val="0"/>
          <w:marTop w:val="0"/>
          <w:marBottom w:val="0"/>
          <w:divBdr>
            <w:top w:val="none" w:sz="0" w:space="0" w:color="auto"/>
            <w:left w:val="none" w:sz="0" w:space="0" w:color="auto"/>
            <w:bottom w:val="none" w:sz="0" w:space="0" w:color="auto"/>
            <w:right w:val="none" w:sz="0" w:space="0" w:color="auto"/>
          </w:divBdr>
        </w:div>
        <w:div w:id="487013568">
          <w:marLeft w:val="0"/>
          <w:marRight w:val="0"/>
          <w:marTop w:val="0"/>
          <w:marBottom w:val="0"/>
          <w:divBdr>
            <w:top w:val="none" w:sz="0" w:space="0" w:color="auto"/>
            <w:left w:val="none" w:sz="0" w:space="0" w:color="auto"/>
            <w:bottom w:val="none" w:sz="0" w:space="0" w:color="auto"/>
            <w:right w:val="none" w:sz="0" w:space="0" w:color="auto"/>
          </w:divBdr>
        </w:div>
        <w:div w:id="508253670">
          <w:marLeft w:val="0"/>
          <w:marRight w:val="0"/>
          <w:marTop w:val="0"/>
          <w:marBottom w:val="0"/>
          <w:divBdr>
            <w:top w:val="none" w:sz="0" w:space="0" w:color="auto"/>
            <w:left w:val="none" w:sz="0" w:space="0" w:color="auto"/>
            <w:bottom w:val="none" w:sz="0" w:space="0" w:color="auto"/>
            <w:right w:val="none" w:sz="0" w:space="0" w:color="auto"/>
          </w:divBdr>
        </w:div>
        <w:div w:id="559560534">
          <w:marLeft w:val="0"/>
          <w:marRight w:val="0"/>
          <w:marTop w:val="0"/>
          <w:marBottom w:val="0"/>
          <w:divBdr>
            <w:top w:val="none" w:sz="0" w:space="0" w:color="auto"/>
            <w:left w:val="none" w:sz="0" w:space="0" w:color="auto"/>
            <w:bottom w:val="none" w:sz="0" w:space="0" w:color="auto"/>
            <w:right w:val="none" w:sz="0" w:space="0" w:color="auto"/>
          </w:divBdr>
        </w:div>
        <w:div w:id="571039486">
          <w:marLeft w:val="0"/>
          <w:marRight w:val="0"/>
          <w:marTop w:val="0"/>
          <w:marBottom w:val="0"/>
          <w:divBdr>
            <w:top w:val="none" w:sz="0" w:space="0" w:color="auto"/>
            <w:left w:val="none" w:sz="0" w:space="0" w:color="auto"/>
            <w:bottom w:val="none" w:sz="0" w:space="0" w:color="auto"/>
            <w:right w:val="none" w:sz="0" w:space="0" w:color="auto"/>
          </w:divBdr>
          <w:divsChild>
            <w:div w:id="845948511">
              <w:marLeft w:val="-75"/>
              <w:marRight w:val="0"/>
              <w:marTop w:val="30"/>
              <w:marBottom w:val="30"/>
              <w:divBdr>
                <w:top w:val="none" w:sz="0" w:space="0" w:color="auto"/>
                <w:left w:val="none" w:sz="0" w:space="0" w:color="auto"/>
                <w:bottom w:val="none" w:sz="0" w:space="0" w:color="auto"/>
                <w:right w:val="none" w:sz="0" w:space="0" w:color="auto"/>
              </w:divBdr>
              <w:divsChild>
                <w:div w:id="241725801">
                  <w:marLeft w:val="0"/>
                  <w:marRight w:val="0"/>
                  <w:marTop w:val="0"/>
                  <w:marBottom w:val="0"/>
                  <w:divBdr>
                    <w:top w:val="none" w:sz="0" w:space="0" w:color="auto"/>
                    <w:left w:val="none" w:sz="0" w:space="0" w:color="auto"/>
                    <w:bottom w:val="none" w:sz="0" w:space="0" w:color="auto"/>
                    <w:right w:val="none" w:sz="0" w:space="0" w:color="auto"/>
                  </w:divBdr>
                  <w:divsChild>
                    <w:div w:id="975376983">
                      <w:marLeft w:val="0"/>
                      <w:marRight w:val="0"/>
                      <w:marTop w:val="0"/>
                      <w:marBottom w:val="0"/>
                      <w:divBdr>
                        <w:top w:val="none" w:sz="0" w:space="0" w:color="auto"/>
                        <w:left w:val="none" w:sz="0" w:space="0" w:color="auto"/>
                        <w:bottom w:val="none" w:sz="0" w:space="0" w:color="auto"/>
                        <w:right w:val="none" w:sz="0" w:space="0" w:color="auto"/>
                      </w:divBdr>
                    </w:div>
                  </w:divsChild>
                </w:div>
                <w:div w:id="955989114">
                  <w:marLeft w:val="0"/>
                  <w:marRight w:val="0"/>
                  <w:marTop w:val="0"/>
                  <w:marBottom w:val="0"/>
                  <w:divBdr>
                    <w:top w:val="none" w:sz="0" w:space="0" w:color="auto"/>
                    <w:left w:val="none" w:sz="0" w:space="0" w:color="auto"/>
                    <w:bottom w:val="none" w:sz="0" w:space="0" w:color="auto"/>
                    <w:right w:val="none" w:sz="0" w:space="0" w:color="auto"/>
                  </w:divBdr>
                  <w:divsChild>
                    <w:div w:id="1559586007">
                      <w:marLeft w:val="0"/>
                      <w:marRight w:val="0"/>
                      <w:marTop w:val="0"/>
                      <w:marBottom w:val="0"/>
                      <w:divBdr>
                        <w:top w:val="none" w:sz="0" w:space="0" w:color="auto"/>
                        <w:left w:val="none" w:sz="0" w:space="0" w:color="auto"/>
                        <w:bottom w:val="none" w:sz="0" w:space="0" w:color="auto"/>
                        <w:right w:val="none" w:sz="0" w:space="0" w:color="auto"/>
                      </w:divBdr>
                    </w:div>
                  </w:divsChild>
                </w:div>
                <w:div w:id="1807163099">
                  <w:marLeft w:val="0"/>
                  <w:marRight w:val="0"/>
                  <w:marTop w:val="0"/>
                  <w:marBottom w:val="0"/>
                  <w:divBdr>
                    <w:top w:val="none" w:sz="0" w:space="0" w:color="auto"/>
                    <w:left w:val="none" w:sz="0" w:space="0" w:color="auto"/>
                    <w:bottom w:val="none" w:sz="0" w:space="0" w:color="auto"/>
                    <w:right w:val="none" w:sz="0" w:space="0" w:color="auto"/>
                  </w:divBdr>
                  <w:divsChild>
                    <w:div w:id="1339776136">
                      <w:marLeft w:val="0"/>
                      <w:marRight w:val="0"/>
                      <w:marTop w:val="0"/>
                      <w:marBottom w:val="0"/>
                      <w:divBdr>
                        <w:top w:val="none" w:sz="0" w:space="0" w:color="auto"/>
                        <w:left w:val="none" w:sz="0" w:space="0" w:color="auto"/>
                        <w:bottom w:val="none" w:sz="0" w:space="0" w:color="auto"/>
                        <w:right w:val="none" w:sz="0" w:space="0" w:color="auto"/>
                      </w:divBdr>
                    </w:div>
                    <w:div w:id="193162226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573122816">
          <w:marLeft w:val="0"/>
          <w:marRight w:val="0"/>
          <w:marTop w:val="0"/>
          <w:marBottom w:val="0"/>
          <w:divBdr>
            <w:top w:val="none" w:sz="0" w:space="0" w:color="auto"/>
            <w:left w:val="none" w:sz="0" w:space="0" w:color="auto"/>
            <w:bottom w:val="none" w:sz="0" w:space="0" w:color="auto"/>
            <w:right w:val="none" w:sz="0" w:space="0" w:color="auto"/>
          </w:divBdr>
          <w:divsChild>
            <w:div w:id="291060100">
              <w:marLeft w:val="0"/>
              <w:marRight w:val="0"/>
              <w:marTop w:val="0"/>
              <w:marBottom w:val="0"/>
              <w:divBdr>
                <w:top w:val="none" w:sz="0" w:space="0" w:color="auto"/>
                <w:left w:val="none" w:sz="0" w:space="0" w:color="auto"/>
                <w:bottom w:val="none" w:sz="0" w:space="0" w:color="auto"/>
                <w:right w:val="none" w:sz="0" w:space="0" w:color="auto"/>
              </w:divBdr>
            </w:div>
          </w:divsChild>
        </w:div>
        <w:div w:id="578056715">
          <w:marLeft w:val="0"/>
          <w:marRight w:val="0"/>
          <w:marTop w:val="0"/>
          <w:marBottom w:val="0"/>
          <w:divBdr>
            <w:top w:val="none" w:sz="0" w:space="0" w:color="auto"/>
            <w:left w:val="none" w:sz="0" w:space="0" w:color="auto"/>
            <w:bottom w:val="none" w:sz="0" w:space="0" w:color="auto"/>
            <w:right w:val="none" w:sz="0" w:space="0" w:color="auto"/>
          </w:divBdr>
        </w:div>
        <w:div w:id="582489854">
          <w:marLeft w:val="0"/>
          <w:marRight w:val="0"/>
          <w:marTop w:val="0"/>
          <w:marBottom w:val="0"/>
          <w:divBdr>
            <w:top w:val="none" w:sz="0" w:space="0" w:color="auto"/>
            <w:left w:val="none" w:sz="0" w:space="0" w:color="auto"/>
            <w:bottom w:val="none" w:sz="0" w:space="0" w:color="auto"/>
            <w:right w:val="none" w:sz="0" w:space="0" w:color="auto"/>
          </w:divBdr>
        </w:div>
        <w:div w:id="616448822">
          <w:marLeft w:val="0"/>
          <w:marRight w:val="0"/>
          <w:marTop w:val="0"/>
          <w:marBottom w:val="0"/>
          <w:divBdr>
            <w:top w:val="none" w:sz="0" w:space="0" w:color="auto"/>
            <w:left w:val="none" w:sz="0" w:space="0" w:color="auto"/>
            <w:bottom w:val="none" w:sz="0" w:space="0" w:color="auto"/>
            <w:right w:val="none" w:sz="0" w:space="0" w:color="auto"/>
          </w:divBdr>
          <w:divsChild>
            <w:div w:id="1128737299">
              <w:marLeft w:val="0"/>
              <w:marRight w:val="0"/>
              <w:marTop w:val="0"/>
              <w:marBottom w:val="0"/>
              <w:divBdr>
                <w:top w:val="none" w:sz="0" w:space="0" w:color="auto"/>
                <w:left w:val="none" w:sz="0" w:space="0" w:color="auto"/>
                <w:bottom w:val="none" w:sz="0" w:space="0" w:color="auto"/>
                <w:right w:val="none" w:sz="0" w:space="0" w:color="auto"/>
              </w:divBdr>
            </w:div>
          </w:divsChild>
        </w:div>
        <w:div w:id="621156242">
          <w:marLeft w:val="0"/>
          <w:marRight w:val="0"/>
          <w:marTop w:val="0"/>
          <w:marBottom w:val="0"/>
          <w:divBdr>
            <w:top w:val="none" w:sz="0" w:space="0" w:color="auto"/>
            <w:left w:val="none" w:sz="0" w:space="0" w:color="auto"/>
            <w:bottom w:val="none" w:sz="0" w:space="0" w:color="auto"/>
            <w:right w:val="none" w:sz="0" w:space="0" w:color="auto"/>
          </w:divBdr>
        </w:div>
        <w:div w:id="636185032">
          <w:marLeft w:val="0"/>
          <w:marRight w:val="0"/>
          <w:marTop w:val="0"/>
          <w:marBottom w:val="0"/>
          <w:divBdr>
            <w:top w:val="none" w:sz="0" w:space="0" w:color="auto"/>
            <w:left w:val="none" w:sz="0" w:space="0" w:color="auto"/>
            <w:bottom w:val="none" w:sz="0" w:space="0" w:color="auto"/>
            <w:right w:val="none" w:sz="0" w:space="0" w:color="auto"/>
          </w:divBdr>
        </w:div>
        <w:div w:id="672339473">
          <w:marLeft w:val="0"/>
          <w:marRight w:val="0"/>
          <w:marTop w:val="0"/>
          <w:marBottom w:val="0"/>
          <w:divBdr>
            <w:top w:val="none" w:sz="0" w:space="0" w:color="auto"/>
            <w:left w:val="none" w:sz="0" w:space="0" w:color="auto"/>
            <w:bottom w:val="none" w:sz="0" w:space="0" w:color="auto"/>
            <w:right w:val="none" w:sz="0" w:space="0" w:color="auto"/>
          </w:divBdr>
        </w:div>
        <w:div w:id="674725012">
          <w:marLeft w:val="0"/>
          <w:marRight w:val="0"/>
          <w:marTop w:val="0"/>
          <w:marBottom w:val="0"/>
          <w:divBdr>
            <w:top w:val="none" w:sz="0" w:space="0" w:color="auto"/>
            <w:left w:val="none" w:sz="0" w:space="0" w:color="auto"/>
            <w:bottom w:val="none" w:sz="0" w:space="0" w:color="auto"/>
            <w:right w:val="none" w:sz="0" w:space="0" w:color="auto"/>
          </w:divBdr>
        </w:div>
        <w:div w:id="701440547">
          <w:marLeft w:val="0"/>
          <w:marRight w:val="0"/>
          <w:marTop w:val="0"/>
          <w:marBottom w:val="0"/>
          <w:divBdr>
            <w:top w:val="none" w:sz="0" w:space="0" w:color="auto"/>
            <w:left w:val="none" w:sz="0" w:space="0" w:color="auto"/>
            <w:bottom w:val="none" w:sz="0" w:space="0" w:color="auto"/>
            <w:right w:val="none" w:sz="0" w:space="0" w:color="auto"/>
          </w:divBdr>
        </w:div>
        <w:div w:id="726689107">
          <w:marLeft w:val="0"/>
          <w:marRight w:val="0"/>
          <w:marTop w:val="0"/>
          <w:marBottom w:val="0"/>
          <w:divBdr>
            <w:top w:val="none" w:sz="0" w:space="0" w:color="auto"/>
            <w:left w:val="none" w:sz="0" w:space="0" w:color="auto"/>
            <w:bottom w:val="none" w:sz="0" w:space="0" w:color="auto"/>
            <w:right w:val="none" w:sz="0" w:space="0" w:color="auto"/>
          </w:divBdr>
        </w:div>
        <w:div w:id="732774797">
          <w:marLeft w:val="0"/>
          <w:marRight w:val="0"/>
          <w:marTop w:val="0"/>
          <w:marBottom w:val="0"/>
          <w:divBdr>
            <w:top w:val="none" w:sz="0" w:space="0" w:color="auto"/>
            <w:left w:val="none" w:sz="0" w:space="0" w:color="auto"/>
            <w:bottom w:val="none" w:sz="0" w:space="0" w:color="auto"/>
            <w:right w:val="none" w:sz="0" w:space="0" w:color="auto"/>
          </w:divBdr>
          <w:divsChild>
            <w:div w:id="685057922">
              <w:marLeft w:val="-75"/>
              <w:marRight w:val="0"/>
              <w:marTop w:val="30"/>
              <w:marBottom w:val="30"/>
              <w:divBdr>
                <w:top w:val="none" w:sz="0" w:space="0" w:color="auto"/>
                <w:left w:val="none" w:sz="0" w:space="0" w:color="auto"/>
                <w:bottom w:val="none" w:sz="0" w:space="0" w:color="auto"/>
                <w:right w:val="none" w:sz="0" w:space="0" w:color="auto"/>
              </w:divBdr>
              <w:divsChild>
                <w:div w:id="44137381">
                  <w:marLeft w:val="0"/>
                  <w:marRight w:val="0"/>
                  <w:marTop w:val="0"/>
                  <w:marBottom w:val="0"/>
                  <w:divBdr>
                    <w:top w:val="none" w:sz="0" w:space="0" w:color="auto"/>
                    <w:left w:val="none" w:sz="0" w:space="0" w:color="auto"/>
                    <w:bottom w:val="none" w:sz="0" w:space="0" w:color="auto"/>
                    <w:right w:val="none" w:sz="0" w:space="0" w:color="auto"/>
                  </w:divBdr>
                  <w:divsChild>
                    <w:div w:id="1189103771">
                      <w:marLeft w:val="0"/>
                      <w:marRight w:val="0"/>
                      <w:marTop w:val="0"/>
                      <w:marBottom w:val="0"/>
                      <w:divBdr>
                        <w:top w:val="none" w:sz="0" w:space="0" w:color="auto"/>
                        <w:left w:val="none" w:sz="0" w:space="0" w:color="auto"/>
                        <w:bottom w:val="none" w:sz="0" w:space="0" w:color="auto"/>
                        <w:right w:val="none" w:sz="0" w:space="0" w:color="auto"/>
                      </w:divBdr>
                    </w:div>
                  </w:divsChild>
                </w:div>
                <w:div w:id="53772127">
                  <w:marLeft w:val="0"/>
                  <w:marRight w:val="0"/>
                  <w:marTop w:val="0"/>
                  <w:marBottom w:val="0"/>
                  <w:divBdr>
                    <w:top w:val="none" w:sz="0" w:space="0" w:color="auto"/>
                    <w:left w:val="none" w:sz="0" w:space="0" w:color="auto"/>
                    <w:bottom w:val="none" w:sz="0" w:space="0" w:color="auto"/>
                    <w:right w:val="none" w:sz="0" w:space="0" w:color="auto"/>
                  </w:divBdr>
                  <w:divsChild>
                    <w:div w:id="294993067">
                      <w:marLeft w:val="0"/>
                      <w:marRight w:val="0"/>
                      <w:marTop w:val="0"/>
                      <w:marBottom w:val="0"/>
                      <w:divBdr>
                        <w:top w:val="none" w:sz="0" w:space="0" w:color="auto"/>
                        <w:left w:val="none" w:sz="0" w:space="0" w:color="auto"/>
                        <w:bottom w:val="none" w:sz="0" w:space="0" w:color="auto"/>
                        <w:right w:val="none" w:sz="0" w:space="0" w:color="auto"/>
                      </w:divBdr>
                    </w:div>
                  </w:divsChild>
                </w:div>
                <w:div w:id="78337684">
                  <w:marLeft w:val="0"/>
                  <w:marRight w:val="0"/>
                  <w:marTop w:val="0"/>
                  <w:marBottom w:val="0"/>
                  <w:divBdr>
                    <w:top w:val="none" w:sz="0" w:space="0" w:color="auto"/>
                    <w:left w:val="none" w:sz="0" w:space="0" w:color="auto"/>
                    <w:bottom w:val="none" w:sz="0" w:space="0" w:color="auto"/>
                    <w:right w:val="none" w:sz="0" w:space="0" w:color="auto"/>
                  </w:divBdr>
                  <w:divsChild>
                    <w:div w:id="79913794">
                      <w:marLeft w:val="0"/>
                      <w:marRight w:val="0"/>
                      <w:marTop w:val="0"/>
                      <w:marBottom w:val="0"/>
                      <w:divBdr>
                        <w:top w:val="none" w:sz="0" w:space="0" w:color="auto"/>
                        <w:left w:val="none" w:sz="0" w:space="0" w:color="auto"/>
                        <w:bottom w:val="none" w:sz="0" w:space="0" w:color="auto"/>
                        <w:right w:val="none" w:sz="0" w:space="0" w:color="auto"/>
                      </w:divBdr>
                    </w:div>
                    <w:div w:id="557470921">
                      <w:marLeft w:val="0"/>
                      <w:marRight w:val="0"/>
                      <w:marTop w:val="0"/>
                      <w:marBottom w:val="0"/>
                      <w:divBdr>
                        <w:top w:val="none" w:sz="0" w:space="0" w:color="auto"/>
                        <w:left w:val="none" w:sz="0" w:space="0" w:color="auto"/>
                        <w:bottom w:val="none" w:sz="0" w:space="0" w:color="auto"/>
                        <w:right w:val="none" w:sz="0" w:space="0" w:color="auto"/>
                      </w:divBdr>
                    </w:div>
                    <w:div w:id="642278481">
                      <w:marLeft w:val="0"/>
                      <w:marRight w:val="0"/>
                      <w:marTop w:val="0"/>
                      <w:marBottom w:val="0"/>
                      <w:divBdr>
                        <w:top w:val="none" w:sz="0" w:space="0" w:color="auto"/>
                        <w:left w:val="none" w:sz="0" w:space="0" w:color="auto"/>
                        <w:bottom w:val="none" w:sz="0" w:space="0" w:color="auto"/>
                        <w:right w:val="none" w:sz="0" w:space="0" w:color="auto"/>
                      </w:divBdr>
                    </w:div>
                    <w:div w:id="785078680">
                      <w:marLeft w:val="0"/>
                      <w:marRight w:val="0"/>
                      <w:marTop w:val="0"/>
                      <w:marBottom w:val="0"/>
                      <w:divBdr>
                        <w:top w:val="none" w:sz="0" w:space="0" w:color="auto"/>
                        <w:left w:val="none" w:sz="0" w:space="0" w:color="auto"/>
                        <w:bottom w:val="none" w:sz="0" w:space="0" w:color="auto"/>
                        <w:right w:val="none" w:sz="0" w:space="0" w:color="auto"/>
                      </w:divBdr>
                    </w:div>
                    <w:div w:id="894776107">
                      <w:marLeft w:val="0"/>
                      <w:marRight w:val="0"/>
                      <w:marTop w:val="0"/>
                      <w:marBottom w:val="0"/>
                      <w:divBdr>
                        <w:top w:val="none" w:sz="0" w:space="0" w:color="auto"/>
                        <w:left w:val="none" w:sz="0" w:space="0" w:color="auto"/>
                        <w:bottom w:val="none" w:sz="0" w:space="0" w:color="auto"/>
                        <w:right w:val="none" w:sz="0" w:space="0" w:color="auto"/>
                      </w:divBdr>
                    </w:div>
                    <w:div w:id="1137801506">
                      <w:marLeft w:val="0"/>
                      <w:marRight w:val="0"/>
                      <w:marTop w:val="0"/>
                      <w:marBottom w:val="0"/>
                      <w:divBdr>
                        <w:top w:val="none" w:sz="0" w:space="0" w:color="auto"/>
                        <w:left w:val="none" w:sz="0" w:space="0" w:color="auto"/>
                        <w:bottom w:val="none" w:sz="0" w:space="0" w:color="auto"/>
                        <w:right w:val="none" w:sz="0" w:space="0" w:color="auto"/>
                      </w:divBdr>
                    </w:div>
                    <w:div w:id="1208297502">
                      <w:marLeft w:val="0"/>
                      <w:marRight w:val="0"/>
                      <w:marTop w:val="0"/>
                      <w:marBottom w:val="0"/>
                      <w:divBdr>
                        <w:top w:val="none" w:sz="0" w:space="0" w:color="auto"/>
                        <w:left w:val="none" w:sz="0" w:space="0" w:color="auto"/>
                        <w:bottom w:val="none" w:sz="0" w:space="0" w:color="auto"/>
                        <w:right w:val="none" w:sz="0" w:space="0" w:color="auto"/>
                      </w:divBdr>
                    </w:div>
                    <w:div w:id="1356426387">
                      <w:marLeft w:val="0"/>
                      <w:marRight w:val="0"/>
                      <w:marTop w:val="0"/>
                      <w:marBottom w:val="0"/>
                      <w:divBdr>
                        <w:top w:val="none" w:sz="0" w:space="0" w:color="auto"/>
                        <w:left w:val="none" w:sz="0" w:space="0" w:color="auto"/>
                        <w:bottom w:val="none" w:sz="0" w:space="0" w:color="auto"/>
                        <w:right w:val="none" w:sz="0" w:space="0" w:color="auto"/>
                      </w:divBdr>
                    </w:div>
                    <w:div w:id="1728260983">
                      <w:marLeft w:val="0"/>
                      <w:marRight w:val="0"/>
                      <w:marTop w:val="0"/>
                      <w:marBottom w:val="0"/>
                      <w:divBdr>
                        <w:top w:val="none" w:sz="0" w:space="0" w:color="auto"/>
                        <w:left w:val="none" w:sz="0" w:space="0" w:color="auto"/>
                        <w:bottom w:val="none" w:sz="0" w:space="0" w:color="auto"/>
                        <w:right w:val="none" w:sz="0" w:space="0" w:color="auto"/>
                      </w:divBdr>
                    </w:div>
                    <w:div w:id="1734695257">
                      <w:marLeft w:val="0"/>
                      <w:marRight w:val="0"/>
                      <w:marTop w:val="0"/>
                      <w:marBottom w:val="0"/>
                      <w:divBdr>
                        <w:top w:val="none" w:sz="0" w:space="0" w:color="auto"/>
                        <w:left w:val="none" w:sz="0" w:space="0" w:color="auto"/>
                        <w:bottom w:val="none" w:sz="0" w:space="0" w:color="auto"/>
                        <w:right w:val="none" w:sz="0" w:space="0" w:color="auto"/>
                      </w:divBdr>
                    </w:div>
                    <w:div w:id="1948734589">
                      <w:marLeft w:val="0"/>
                      <w:marRight w:val="0"/>
                      <w:marTop w:val="0"/>
                      <w:marBottom w:val="0"/>
                      <w:divBdr>
                        <w:top w:val="none" w:sz="0" w:space="0" w:color="auto"/>
                        <w:left w:val="none" w:sz="0" w:space="0" w:color="auto"/>
                        <w:bottom w:val="none" w:sz="0" w:space="0" w:color="auto"/>
                        <w:right w:val="none" w:sz="0" w:space="0" w:color="auto"/>
                      </w:divBdr>
                    </w:div>
                  </w:divsChild>
                </w:div>
                <w:div w:id="109403226">
                  <w:marLeft w:val="0"/>
                  <w:marRight w:val="0"/>
                  <w:marTop w:val="0"/>
                  <w:marBottom w:val="0"/>
                  <w:divBdr>
                    <w:top w:val="none" w:sz="0" w:space="0" w:color="auto"/>
                    <w:left w:val="none" w:sz="0" w:space="0" w:color="auto"/>
                    <w:bottom w:val="none" w:sz="0" w:space="0" w:color="auto"/>
                    <w:right w:val="none" w:sz="0" w:space="0" w:color="auto"/>
                  </w:divBdr>
                  <w:divsChild>
                    <w:div w:id="1167865940">
                      <w:marLeft w:val="0"/>
                      <w:marRight w:val="0"/>
                      <w:marTop w:val="0"/>
                      <w:marBottom w:val="0"/>
                      <w:divBdr>
                        <w:top w:val="none" w:sz="0" w:space="0" w:color="auto"/>
                        <w:left w:val="none" w:sz="0" w:space="0" w:color="auto"/>
                        <w:bottom w:val="none" w:sz="0" w:space="0" w:color="auto"/>
                        <w:right w:val="none" w:sz="0" w:space="0" w:color="auto"/>
                      </w:divBdr>
                    </w:div>
                  </w:divsChild>
                </w:div>
                <w:div w:id="139613702">
                  <w:marLeft w:val="0"/>
                  <w:marRight w:val="0"/>
                  <w:marTop w:val="0"/>
                  <w:marBottom w:val="0"/>
                  <w:divBdr>
                    <w:top w:val="none" w:sz="0" w:space="0" w:color="auto"/>
                    <w:left w:val="none" w:sz="0" w:space="0" w:color="auto"/>
                    <w:bottom w:val="none" w:sz="0" w:space="0" w:color="auto"/>
                    <w:right w:val="none" w:sz="0" w:space="0" w:color="auto"/>
                  </w:divBdr>
                  <w:divsChild>
                    <w:div w:id="75829650">
                      <w:marLeft w:val="0"/>
                      <w:marRight w:val="0"/>
                      <w:marTop w:val="0"/>
                      <w:marBottom w:val="0"/>
                      <w:divBdr>
                        <w:top w:val="none" w:sz="0" w:space="0" w:color="auto"/>
                        <w:left w:val="none" w:sz="0" w:space="0" w:color="auto"/>
                        <w:bottom w:val="none" w:sz="0" w:space="0" w:color="auto"/>
                        <w:right w:val="none" w:sz="0" w:space="0" w:color="auto"/>
                      </w:divBdr>
                    </w:div>
                    <w:div w:id="1298491876">
                      <w:marLeft w:val="0"/>
                      <w:marRight w:val="0"/>
                      <w:marTop w:val="0"/>
                      <w:marBottom w:val="0"/>
                      <w:divBdr>
                        <w:top w:val="none" w:sz="0" w:space="0" w:color="auto"/>
                        <w:left w:val="none" w:sz="0" w:space="0" w:color="auto"/>
                        <w:bottom w:val="none" w:sz="0" w:space="0" w:color="auto"/>
                        <w:right w:val="none" w:sz="0" w:space="0" w:color="auto"/>
                      </w:divBdr>
                    </w:div>
                  </w:divsChild>
                </w:div>
                <w:div w:id="309868234">
                  <w:marLeft w:val="0"/>
                  <w:marRight w:val="0"/>
                  <w:marTop w:val="0"/>
                  <w:marBottom w:val="0"/>
                  <w:divBdr>
                    <w:top w:val="none" w:sz="0" w:space="0" w:color="auto"/>
                    <w:left w:val="none" w:sz="0" w:space="0" w:color="auto"/>
                    <w:bottom w:val="none" w:sz="0" w:space="0" w:color="auto"/>
                    <w:right w:val="none" w:sz="0" w:space="0" w:color="auto"/>
                  </w:divBdr>
                  <w:divsChild>
                    <w:div w:id="1994218676">
                      <w:marLeft w:val="0"/>
                      <w:marRight w:val="0"/>
                      <w:marTop w:val="0"/>
                      <w:marBottom w:val="0"/>
                      <w:divBdr>
                        <w:top w:val="none" w:sz="0" w:space="0" w:color="auto"/>
                        <w:left w:val="none" w:sz="0" w:space="0" w:color="auto"/>
                        <w:bottom w:val="none" w:sz="0" w:space="0" w:color="auto"/>
                        <w:right w:val="none" w:sz="0" w:space="0" w:color="auto"/>
                      </w:divBdr>
                    </w:div>
                  </w:divsChild>
                </w:div>
                <w:div w:id="429207929">
                  <w:marLeft w:val="0"/>
                  <w:marRight w:val="0"/>
                  <w:marTop w:val="0"/>
                  <w:marBottom w:val="0"/>
                  <w:divBdr>
                    <w:top w:val="none" w:sz="0" w:space="0" w:color="auto"/>
                    <w:left w:val="none" w:sz="0" w:space="0" w:color="auto"/>
                    <w:bottom w:val="none" w:sz="0" w:space="0" w:color="auto"/>
                    <w:right w:val="none" w:sz="0" w:space="0" w:color="auto"/>
                  </w:divBdr>
                  <w:divsChild>
                    <w:div w:id="1034623168">
                      <w:marLeft w:val="0"/>
                      <w:marRight w:val="0"/>
                      <w:marTop w:val="0"/>
                      <w:marBottom w:val="0"/>
                      <w:divBdr>
                        <w:top w:val="none" w:sz="0" w:space="0" w:color="auto"/>
                        <w:left w:val="none" w:sz="0" w:space="0" w:color="auto"/>
                        <w:bottom w:val="none" w:sz="0" w:space="0" w:color="auto"/>
                        <w:right w:val="none" w:sz="0" w:space="0" w:color="auto"/>
                      </w:divBdr>
                    </w:div>
                  </w:divsChild>
                </w:div>
                <w:div w:id="499197613">
                  <w:marLeft w:val="0"/>
                  <w:marRight w:val="0"/>
                  <w:marTop w:val="0"/>
                  <w:marBottom w:val="0"/>
                  <w:divBdr>
                    <w:top w:val="none" w:sz="0" w:space="0" w:color="auto"/>
                    <w:left w:val="none" w:sz="0" w:space="0" w:color="auto"/>
                    <w:bottom w:val="none" w:sz="0" w:space="0" w:color="auto"/>
                    <w:right w:val="none" w:sz="0" w:space="0" w:color="auto"/>
                  </w:divBdr>
                  <w:divsChild>
                    <w:div w:id="70274201">
                      <w:marLeft w:val="0"/>
                      <w:marRight w:val="0"/>
                      <w:marTop w:val="0"/>
                      <w:marBottom w:val="0"/>
                      <w:divBdr>
                        <w:top w:val="none" w:sz="0" w:space="0" w:color="auto"/>
                        <w:left w:val="none" w:sz="0" w:space="0" w:color="auto"/>
                        <w:bottom w:val="none" w:sz="0" w:space="0" w:color="auto"/>
                        <w:right w:val="none" w:sz="0" w:space="0" w:color="auto"/>
                      </w:divBdr>
                    </w:div>
                    <w:div w:id="724909308">
                      <w:marLeft w:val="0"/>
                      <w:marRight w:val="0"/>
                      <w:marTop w:val="0"/>
                      <w:marBottom w:val="0"/>
                      <w:divBdr>
                        <w:top w:val="none" w:sz="0" w:space="0" w:color="auto"/>
                        <w:left w:val="none" w:sz="0" w:space="0" w:color="auto"/>
                        <w:bottom w:val="none" w:sz="0" w:space="0" w:color="auto"/>
                        <w:right w:val="none" w:sz="0" w:space="0" w:color="auto"/>
                      </w:divBdr>
                    </w:div>
                    <w:div w:id="795879483">
                      <w:marLeft w:val="0"/>
                      <w:marRight w:val="0"/>
                      <w:marTop w:val="0"/>
                      <w:marBottom w:val="0"/>
                      <w:divBdr>
                        <w:top w:val="none" w:sz="0" w:space="0" w:color="auto"/>
                        <w:left w:val="none" w:sz="0" w:space="0" w:color="auto"/>
                        <w:bottom w:val="none" w:sz="0" w:space="0" w:color="auto"/>
                        <w:right w:val="none" w:sz="0" w:space="0" w:color="auto"/>
                      </w:divBdr>
                    </w:div>
                  </w:divsChild>
                </w:div>
                <w:div w:id="561216446">
                  <w:marLeft w:val="0"/>
                  <w:marRight w:val="0"/>
                  <w:marTop w:val="0"/>
                  <w:marBottom w:val="0"/>
                  <w:divBdr>
                    <w:top w:val="none" w:sz="0" w:space="0" w:color="auto"/>
                    <w:left w:val="none" w:sz="0" w:space="0" w:color="auto"/>
                    <w:bottom w:val="none" w:sz="0" w:space="0" w:color="auto"/>
                    <w:right w:val="none" w:sz="0" w:space="0" w:color="auto"/>
                  </w:divBdr>
                  <w:divsChild>
                    <w:div w:id="19867411">
                      <w:marLeft w:val="0"/>
                      <w:marRight w:val="0"/>
                      <w:marTop w:val="0"/>
                      <w:marBottom w:val="0"/>
                      <w:divBdr>
                        <w:top w:val="none" w:sz="0" w:space="0" w:color="auto"/>
                        <w:left w:val="none" w:sz="0" w:space="0" w:color="auto"/>
                        <w:bottom w:val="none" w:sz="0" w:space="0" w:color="auto"/>
                        <w:right w:val="none" w:sz="0" w:space="0" w:color="auto"/>
                      </w:divBdr>
                    </w:div>
                  </w:divsChild>
                </w:div>
                <w:div w:id="577443169">
                  <w:marLeft w:val="0"/>
                  <w:marRight w:val="0"/>
                  <w:marTop w:val="0"/>
                  <w:marBottom w:val="0"/>
                  <w:divBdr>
                    <w:top w:val="none" w:sz="0" w:space="0" w:color="auto"/>
                    <w:left w:val="none" w:sz="0" w:space="0" w:color="auto"/>
                    <w:bottom w:val="none" w:sz="0" w:space="0" w:color="auto"/>
                    <w:right w:val="none" w:sz="0" w:space="0" w:color="auto"/>
                  </w:divBdr>
                  <w:divsChild>
                    <w:div w:id="610624376">
                      <w:marLeft w:val="0"/>
                      <w:marRight w:val="0"/>
                      <w:marTop w:val="0"/>
                      <w:marBottom w:val="0"/>
                      <w:divBdr>
                        <w:top w:val="none" w:sz="0" w:space="0" w:color="auto"/>
                        <w:left w:val="none" w:sz="0" w:space="0" w:color="auto"/>
                        <w:bottom w:val="none" w:sz="0" w:space="0" w:color="auto"/>
                        <w:right w:val="none" w:sz="0" w:space="0" w:color="auto"/>
                      </w:divBdr>
                    </w:div>
                    <w:div w:id="1463577692">
                      <w:marLeft w:val="0"/>
                      <w:marRight w:val="0"/>
                      <w:marTop w:val="0"/>
                      <w:marBottom w:val="0"/>
                      <w:divBdr>
                        <w:top w:val="none" w:sz="0" w:space="0" w:color="auto"/>
                        <w:left w:val="none" w:sz="0" w:space="0" w:color="auto"/>
                        <w:bottom w:val="none" w:sz="0" w:space="0" w:color="auto"/>
                        <w:right w:val="none" w:sz="0" w:space="0" w:color="auto"/>
                      </w:divBdr>
                    </w:div>
                  </w:divsChild>
                </w:div>
                <w:div w:id="658116236">
                  <w:marLeft w:val="0"/>
                  <w:marRight w:val="0"/>
                  <w:marTop w:val="0"/>
                  <w:marBottom w:val="0"/>
                  <w:divBdr>
                    <w:top w:val="none" w:sz="0" w:space="0" w:color="auto"/>
                    <w:left w:val="none" w:sz="0" w:space="0" w:color="auto"/>
                    <w:bottom w:val="none" w:sz="0" w:space="0" w:color="auto"/>
                    <w:right w:val="none" w:sz="0" w:space="0" w:color="auto"/>
                  </w:divBdr>
                  <w:divsChild>
                    <w:div w:id="283579695">
                      <w:marLeft w:val="0"/>
                      <w:marRight w:val="0"/>
                      <w:marTop w:val="0"/>
                      <w:marBottom w:val="0"/>
                      <w:divBdr>
                        <w:top w:val="none" w:sz="0" w:space="0" w:color="auto"/>
                        <w:left w:val="none" w:sz="0" w:space="0" w:color="auto"/>
                        <w:bottom w:val="none" w:sz="0" w:space="0" w:color="auto"/>
                        <w:right w:val="none" w:sz="0" w:space="0" w:color="auto"/>
                      </w:divBdr>
                    </w:div>
                  </w:divsChild>
                </w:div>
                <w:div w:id="739713683">
                  <w:marLeft w:val="0"/>
                  <w:marRight w:val="0"/>
                  <w:marTop w:val="0"/>
                  <w:marBottom w:val="0"/>
                  <w:divBdr>
                    <w:top w:val="none" w:sz="0" w:space="0" w:color="auto"/>
                    <w:left w:val="none" w:sz="0" w:space="0" w:color="auto"/>
                    <w:bottom w:val="none" w:sz="0" w:space="0" w:color="auto"/>
                    <w:right w:val="none" w:sz="0" w:space="0" w:color="auto"/>
                  </w:divBdr>
                  <w:divsChild>
                    <w:div w:id="259798461">
                      <w:marLeft w:val="0"/>
                      <w:marRight w:val="0"/>
                      <w:marTop w:val="0"/>
                      <w:marBottom w:val="0"/>
                      <w:divBdr>
                        <w:top w:val="none" w:sz="0" w:space="0" w:color="auto"/>
                        <w:left w:val="none" w:sz="0" w:space="0" w:color="auto"/>
                        <w:bottom w:val="none" w:sz="0" w:space="0" w:color="auto"/>
                        <w:right w:val="none" w:sz="0" w:space="0" w:color="auto"/>
                      </w:divBdr>
                    </w:div>
                  </w:divsChild>
                </w:div>
                <w:div w:id="745804606">
                  <w:marLeft w:val="0"/>
                  <w:marRight w:val="0"/>
                  <w:marTop w:val="0"/>
                  <w:marBottom w:val="0"/>
                  <w:divBdr>
                    <w:top w:val="none" w:sz="0" w:space="0" w:color="auto"/>
                    <w:left w:val="none" w:sz="0" w:space="0" w:color="auto"/>
                    <w:bottom w:val="none" w:sz="0" w:space="0" w:color="auto"/>
                    <w:right w:val="none" w:sz="0" w:space="0" w:color="auto"/>
                  </w:divBdr>
                  <w:divsChild>
                    <w:div w:id="128674271">
                      <w:marLeft w:val="0"/>
                      <w:marRight w:val="0"/>
                      <w:marTop w:val="0"/>
                      <w:marBottom w:val="0"/>
                      <w:divBdr>
                        <w:top w:val="none" w:sz="0" w:space="0" w:color="auto"/>
                        <w:left w:val="none" w:sz="0" w:space="0" w:color="auto"/>
                        <w:bottom w:val="none" w:sz="0" w:space="0" w:color="auto"/>
                        <w:right w:val="none" w:sz="0" w:space="0" w:color="auto"/>
                      </w:divBdr>
                    </w:div>
                  </w:divsChild>
                </w:div>
                <w:div w:id="745882191">
                  <w:marLeft w:val="0"/>
                  <w:marRight w:val="0"/>
                  <w:marTop w:val="0"/>
                  <w:marBottom w:val="0"/>
                  <w:divBdr>
                    <w:top w:val="none" w:sz="0" w:space="0" w:color="auto"/>
                    <w:left w:val="none" w:sz="0" w:space="0" w:color="auto"/>
                    <w:bottom w:val="none" w:sz="0" w:space="0" w:color="auto"/>
                    <w:right w:val="none" w:sz="0" w:space="0" w:color="auto"/>
                  </w:divBdr>
                  <w:divsChild>
                    <w:div w:id="1696614186">
                      <w:marLeft w:val="0"/>
                      <w:marRight w:val="0"/>
                      <w:marTop w:val="0"/>
                      <w:marBottom w:val="0"/>
                      <w:divBdr>
                        <w:top w:val="none" w:sz="0" w:space="0" w:color="auto"/>
                        <w:left w:val="none" w:sz="0" w:space="0" w:color="auto"/>
                        <w:bottom w:val="none" w:sz="0" w:space="0" w:color="auto"/>
                        <w:right w:val="none" w:sz="0" w:space="0" w:color="auto"/>
                      </w:divBdr>
                    </w:div>
                  </w:divsChild>
                </w:div>
                <w:div w:id="879053120">
                  <w:marLeft w:val="0"/>
                  <w:marRight w:val="0"/>
                  <w:marTop w:val="0"/>
                  <w:marBottom w:val="0"/>
                  <w:divBdr>
                    <w:top w:val="none" w:sz="0" w:space="0" w:color="auto"/>
                    <w:left w:val="none" w:sz="0" w:space="0" w:color="auto"/>
                    <w:bottom w:val="none" w:sz="0" w:space="0" w:color="auto"/>
                    <w:right w:val="none" w:sz="0" w:space="0" w:color="auto"/>
                  </w:divBdr>
                  <w:divsChild>
                    <w:div w:id="441074200">
                      <w:marLeft w:val="0"/>
                      <w:marRight w:val="0"/>
                      <w:marTop w:val="0"/>
                      <w:marBottom w:val="0"/>
                      <w:divBdr>
                        <w:top w:val="none" w:sz="0" w:space="0" w:color="auto"/>
                        <w:left w:val="none" w:sz="0" w:space="0" w:color="auto"/>
                        <w:bottom w:val="none" w:sz="0" w:space="0" w:color="auto"/>
                        <w:right w:val="none" w:sz="0" w:space="0" w:color="auto"/>
                      </w:divBdr>
                    </w:div>
                    <w:div w:id="1087770694">
                      <w:marLeft w:val="0"/>
                      <w:marRight w:val="0"/>
                      <w:marTop w:val="0"/>
                      <w:marBottom w:val="0"/>
                      <w:divBdr>
                        <w:top w:val="none" w:sz="0" w:space="0" w:color="auto"/>
                        <w:left w:val="none" w:sz="0" w:space="0" w:color="auto"/>
                        <w:bottom w:val="none" w:sz="0" w:space="0" w:color="auto"/>
                        <w:right w:val="none" w:sz="0" w:space="0" w:color="auto"/>
                      </w:divBdr>
                    </w:div>
                    <w:div w:id="1087918969">
                      <w:marLeft w:val="0"/>
                      <w:marRight w:val="0"/>
                      <w:marTop w:val="0"/>
                      <w:marBottom w:val="0"/>
                      <w:divBdr>
                        <w:top w:val="none" w:sz="0" w:space="0" w:color="auto"/>
                        <w:left w:val="none" w:sz="0" w:space="0" w:color="auto"/>
                        <w:bottom w:val="none" w:sz="0" w:space="0" w:color="auto"/>
                        <w:right w:val="none" w:sz="0" w:space="0" w:color="auto"/>
                      </w:divBdr>
                    </w:div>
                    <w:div w:id="1220242805">
                      <w:marLeft w:val="0"/>
                      <w:marRight w:val="0"/>
                      <w:marTop w:val="0"/>
                      <w:marBottom w:val="0"/>
                      <w:divBdr>
                        <w:top w:val="none" w:sz="0" w:space="0" w:color="auto"/>
                        <w:left w:val="none" w:sz="0" w:space="0" w:color="auto"/>
                        <w:bottom w:val="none" w:sz="0" w:space="0" w:color="auto"/>
                        <w:right w:val="none" w:sz="0" w:space="0" w:color="auto"/>
                      </w:divBdr>
                    </w:div>
                    <w:div w:id="1872567918">
                      <w:marLeft w:val="0"/>
                      <w:marRight w:val="0"/>
                      <w:marTop w:val="0"/>
                      <w:marBottom w:val="0"/>
                      <w:divBdr>
                        <w:top w:val="none" w:sz="0" w:space="0" w:color="auto"/>
                        <w:left w:val="none" w:sz="0" w:space="0" w:color="auto"/>
                        <w:bottom w:val="none" w:sz="0" w:space="0" w:color="auto"/>
                        <w:right w:val="none" w:sz="0" w:space="0" w:color="auto"/>
                      </w:divBdr>
                    </w:div>
                  </w:divsChild>
                </w:div>
                <w:div w:id="923075781">
                  <w:marLeft w:val="0"/>
                  <w:marRight w:val="0"/>
                  <w:marTop w:val="0"/>
                  <w:marBottom w:val="0"/>
                  <w:divBdr>
                    <w:top w:val="none" w:sz="0" w:space="0" w:color="auto"/>
                    <w:left w:val="none" w:sz="0" w:space="0" w:color="auto"/>
                    <w:bottom w:val="none" w:sz="0" w:space="0" w:color="auto"/>
                    <w:right w:val="none" w:sz="0" w:space="0" w:color="auto"/>
                  </w:divBdr>
                  <w:divsChild>
                    <w:div w:id="219173887">
                      <w:marLeft w:val="0"/>
                      <w:marRight w:val="0"/>
                      <w:marTop w:val="0"/>
                      <w:marBottom w:val="0"/>
                      <w:divBdr>
                        <w:top w:val="none" w:sz="0" w:space="0" w:color="auto"/>
                        <w:left w:val="none" w:sz="0" w:space="0" w:color="auto"/>
                        <w:bottom w:val="none" w:sz="0" w:space="0" w:color="auto"/>
                        <w:right w:val="none" w:sz="0" w:space="0" w:color="auto"/>
                      </w:divBdr>
                    </w:div>
                    <w:div w:id="858083955">
                      <w:marLeft w:val="0"/>
                      <w:marRight w:val="0"/>
                      <w:marTop w:val="0"/>
                      <w:marBottom w:val="0"/>
                      <w:divBdr>
                        <w:top w:val="none" w:sz="0" w:space="0" w:color="auto"/>
                        <w:left w:val="none" w:sz="0" w:space="0" w:color="auto"/>
                        <w:bottom w:val="none" w:sz="0" w:space="0" w:color="auto"/>
                        <w:right w:val="none" w:sz="0" w:space="0" w:color="auto"/>
                      </w:divBdr>
                    </w:div>
                    <w:div w:id="1537621694">
                      <w:marLeft w:val="0"/>
                      <w:marRight w:val="0"/>
                      <w:marTop w:val="0"/>
                      <w:marBottom w:val="0"/>
                      <w:divBdr>
                        <w:top w:val="none" w:sz="0" w:space="0" w:color="auto"/>
                        <w:left w:val="none" w:sz="0" w:space="0" w:color="auto"/>
                        <w:bottom w:val="none" w:sz="0" w:space="0" w:color="auto"/>
                        <w:right w:val="none" w:sz="0" w:space="0" w:color="auto"/>
                      </w:divBdr>
                    </w:div>
                  </w:divsChild>
                </w:div>
                <w:div w:id="1006056978">
                  <w:marLeft w:val="0"/>
                  <w:marRight w:val="0"/>
                  <w:marTop w:val="0"/>
                  <w:marBottom w:val="0"/>
                  <w:divBdr>
                    <w:top w:val="none" w:sz="0" w:space="0" w:color="auto"/>
                    <w:left w:val="none" w:sz="0" w:space="0" w:color="auto"/>
                    <w:bottom w:val="none" w:sz="0" w:space="0" w:color="auto"/>
                    <w:right w:val="none" w:sz="0" w:space="0" w:color="auto"/>
                  </w:divBdr>
                  <w:divsChild>
                    <w:div w:id="319385579">
                      <w:marLeft w:val="0"/>
                      <w:marRight w:val="0"/>
                      <w:marTop w:val="0"/>
                      <w:marBottom w:val="0"/>
                      <w:divBdr>
                        <w:top w:val="none" w:sz="0" w:space="0" w:color="auto"/>
                        <w:left w:val="none" w:sz="0" w:space="0" w:color="auto"/>
                        <w:bottom w:val="none" w:sz="0" w:space="0" w:color="auto"/>
                        <w:right w:val="none" w:sz="0" w:space="0" w:color="auto"/>
                      </w:divBdr>
                    </w:div>
                  </w:divsChild>
                </w:div>
                <w:div w:id="1049692491">
                  <w:marLeft w:val="0"/>
                  <w:marRight w:val="0"/>
                  <w:marTop w:val="0"/>
                  <w:marBottom w:val="0"/>
                  <w:divBdr>
                    <w:top w:val="none" w:sz="0" w:space="0" w:color="auto"/>
                    <w:left w:val="none" w:sz="0" w:space="0" w:color="auto"/>
                    <w:bottom w:val="none" w:sz="0" w:space="0" w:color="auto"/>
                    <w:right w:val="none" w:sz="0" w:space="0" w:color="auto"/>
                  </w:divBdr>
                  <w:divsChild>
                    <w:div w:id="288244039">
                      <w:marLeft w:val="0"/>
                      <w:marRight w:val="0"/>
                      <w:marTop w:val="0"/>
                      <w:marBottom w:val="0"/>
                      <w:divBdr>
                        <w:top w:val="none" w:sz="0" w:space="0" w:color="auto"/>
                        <w:left w:val="none" w:sz="0" w:space="0" w:color="auto"/>
                        <w:bottom w:val="none" w:sz="0" w:space="0" w:color="auto"/>
                        <w:right w:val="none" w:sz="0" w:space="0" w:color="auto"/>
                      </w:divBdr>
                    </w:div>
                    <w:div w:id="824007012">
                      <w:marLeft w:val="0"/>
                      <w:marRight w:val="0"/>
                      <w:marTop w:val="0"/>
                      <w:marBottom w:val="0"/>
                      <w:divBdr>
                        <w:top w:val="none" w:sz="0" w:space="0" w:color="auto"/>
                        <w:left w:val="none" w:sz="0" w:space="0" w:color="auto"/>
                        <w:bottom w:val="none" w:sz="0" w:space="0" w:color="auto"/>
                        <w:right w:val="none" w:sz="0" w:space="0" w:color="auto"/>
                      </w:divBdr>
                    </w:div>
                    <w:div w:id="1455247056">
                      <w:marLeft w:val="0"/>
                      <w:marRight w:val="0"/>
                      <w:marTop w:val="0"/>
                      <w:marBottom w:val="0"/>
                      <w:divBdr>
                        <w:top w:val="none" w:sz="0" w:space="0" w:color="auto"/>
                        <w:left w:val="none" w:sz="0" w:space="0" w:color="auto"/>
                        <w:bottom w:val="none" w:sz="0" w:space="0" w:color="auto"/>
                        <w:right w:val="none" w:sz="0" w:space="0" w:color="auto"/>
                      </w:divBdr>
                    </w:div>
                    <w:div w:id="1572618112">
                      <w:marLeft w:val="0"/>
                      <w:marRight w:val="0"/>
                      <w:marTop w:val="0"/>
                      <w:marBottom w:val="0"/>
                      <w:divBdr>
                        <w:top w:val="none" w:sz="0" w:space="0" w:color="auto"/>
                        <w:left w:val="none" w:sz="0" w:space="0" w:color="auto"/>
                        <w:bottom w:val="none" w:sz="0" w:space="0" w:color="auto"/>
                        <w:right w:val="none" w:sz="0" w:space="0" w:color="auto"/>
                      </w:divBdr>
                    </w:div>
                    <w:div w:id="1720741732">
                      <w:marLeft w:val="0"/>
                      <w:marRight w:val="0"/>
                      <w:marTop w:val="0"/>
                      <w:marBottom w:val="0"/>
                      <w:divBdr>
                        <w:top w:val="none" w:sz="0" w:space="0" w:color="auto"/>
                        <w:left w:val="none" w:sz="0" w:space="0" w:color="auto"/>
                        <w:bottom w:val="none" w:sz="0" w:space="0" w:color="auto"/>
                        <w:right w:val="none" w:sz="0" w:space="0" w:color="auto"/>
                      </w:divBdr>
                    </w:div>
                    <w:div w:id="1724794237">
                      <w:marLeft w:val="0"/>
                      <w:marRight w:val="0"/>
                      <w:marTop w:val="0"/>
                      <w:marBottom w:val="0"/>
                      <w:divBdr>
                        <w:top w:val="none" w:sz="0" w:space="0" w:color="auto"/>
                        <w:left w:val="none" w:sz="0" w:space="0" w:color="auto"/>
                        <w:bottom w:val="none" w:sz="0" w:space="0" w:color="auto"/>
                        <w:right w:val="none" w:sz="0" w:space="0" w:color="auto"/>
                      </w:divBdr>
                    </w:div>
                  </w:divsChild>
                </w:div>
                <w:div w:id="1131244931">
                  <w:marLeft w:val="0"/>
                  <w:marRight w:val="0"/>
                  <w:marTop w:val="0"/>
                  <w:marBottom w:val="0"/>
                  <w:divBdr>
                    <w:top w:val="none" w:sz="0" w:space="0" w:color="auto"/>
                    <w:left w:val="none" w:sz="0" w:space="0" w:color="auto"/>
                    <w:bottom w:val="none" w:sz="0" w:space="0" w:color="auto"/>
                    <w:right w:val="none" w:sz="0" w:space="0" w:color="auto"/>
                  </w:divBdr>
                </w:div>
                <w:div w:id="1145707925">
                  <w:marLeft w:val="0"/>
                  <w:marRight w:val="0"/>
                  <w:marTop w:val="0"/>
                  <w:marBottom w:val="0"/>
                  <w:divBdr>
                    <w:top w:val="none" w:sz="0" w:space="0" w:color="auto"/>
                    <w:left w:val="none" w:sz="0" w:space="0" w:color="auto"/>
                    <w:bottom w:val="none" w:sz="0" w:space="0" w:color="auto"/>
                    <w:right w:val="none" w:sz="0" w:space="0" w:color="auto"/>
                  </w:divBdr>
                  <w:divsChild>
                    <w:div w:id="23292697">
                      <w:marLeft w:val="0"/>
                      <w:marRight w:val="0"/>
                      <w:marTop w:val="0"/>
                      <w:marBottom w:val="0"/>
                      <w:divBdr>
                        <w:top w:val="none" w:sz="0" w:space="0" w:color="auto"/>
                        <w:left w:val="none" w:sz="0" w:space="0" w:color="auto"/>
                        <w:bottom w:val="none" w:sz="0" w:space="0" w:color="auto"/>
                        <w:right w:val="none" w:sz="0" w:space="0" w:color="auto"/>
                      </w:divBdr>
                    </w:div>
                  </w:divsChild>
                </w:div>
                <w:div w:id="1308703008">
                  <w:marLeft w:val="0"/>
                  <w:marRight w:val="0"/>
                  <w:marTop w:val="0"/>
                  <w:marBottom w:val="0"/>
                  <w:divBdr>
                    <w:top w:val="none" w:sz="0" w:space="0" w:color="auto"/>
                    <w:left w:val="none" w:sz="0" w:space="0" w:color="auto"/>
                    <w:bottom w:val="none" w:sz="0" w:space="0" w:color="auto"/>
                    <w:right w:val="none" w:sz="0" w:space="0" w:color="auto"/>
                  </w:divBdr>
                  <w:divsChild>
                    <w:div w:id="869948921">
                      <w:marLeft w:val="0"/>
                      <w:marRight w:val="0"/>
                      <w:marTop w:val="0"/>
                      <w:marBottom w:val="0"/>
                      <w:divBdr>
                        <w:top w:val="none" w:sz="0" w:space="0" w:color="auto"/>
                        <w:left w:val="none" w:sz="0" w:space="0" w:color="auto"/>
                        <w:bottom w:val="none" w:sz="0" w:space="0" w:color="auto"/>
                        <w:right w:val="none" w:sz="0" w:space="0" w:color="auto"/>
                      </w:divBdr>
                    </w:div>
                    <w:div w:id="1949238387">
                      <w:marLeft w:val="0"/>
                      <w:marRight w:val="0"/>
                      <w:marTop w:val="0"/>
                      <w:marBottom w:val="0"/>
                      <w:divBdr>
                        <w:top w:val="none" w:sz="0" w:space="0" w:color="auto"/>
                        <w:left w:val="none" w:sz="0" w:space="0" w:color="auto"/>
                        <w:bottom w:val="none" w:sz="0" w:space="0" w:color="auto"/>
                        <w:right w:val="none" w:sz="0" w:space="0" w:color="auto"/>
                      </w:divBdr>
                    </w:div>
                  </w:divsChild>
                </w:div>
                <w:div w:id="1356690041">
                  <w:marLeft w:val="0"/>
                  <w:marRight w:val="0"/>
                  <w:marTop w:val="0"/>
                  <w:marBottom w:val="0"/>
                  <w:divBdr>
                    <w:top w:val="none" w:sz="0" w:space="0" w:color="auto"/>
                    <w:left w:val="none" w:sz="0" w:space="0" w:color="auto"/>
                    <w:bottom w:val="none" w:sz="0" w:space="0" w:color="auto"/>
                    <w:right w:val="none" w:sz="0" w:space="0" w:color="auto"/>
                  </w:divBdr>
                  <w:divsChild>
                    <w:div w:id="890580917">
                      <w:marLeft w:val="0"/>
                      <w:marRight w:val="0"/>
                      <w:marTop w:val="0"/>
                      <w:marBottom w:val="0"/>
                      <w:divBdr>
                        <w:top w:val="none" w:sz="0" w:space="0" w:color="auto"/>
                        <w:left w:val="none" w:sz="0" w:space="0" w:color="auto"/>
                        <w:bottom w:val="none" w:sz="0" w:space="0" w:color="auto"/>
                        <w:right w:val="none" w:sz="0" w:space="0" w:color="auto"/>
                      </w:divBdr>
                    </w:div>
                  </w:divsChild>
                </w:div>
                <w:div w:id="1371145724">
                  <w:marLeft w:val="0"/>
                  <w:marRight w:val="0"/>
                  <w:marTop w:val="0"/>
                  <w:marBottom w:val="0"/>
                  <w:divBdr>
                    <w:top w:val="none" w:sz="0" w:space="0" w:color="auto"/>
                    <w:left w:val="none" w:sz="0" w:space="0" w:color="auto"/>
                    <w:bottom w:val="none" w:sz="0" w:space="0" w:color="auto"/>
                    <w:right w:val="none" w:sz="0" w:space="0" w:color="auto"/>
                  </w:divBdr>
                  <w:divsChild>
                    <w:div w:id="173540181">
                      <w:marLeft w:val="0"/>
                      <w:marRight w:val="0"/>
                      <w:marTop w:val="0"/>
                      <w:marBottom w:val="0"/>
                      <w:divBdr>
                        <w:top w:val="none" w:sz="0" w:space="0" w:color="auto"/>
                        <w:left w:val="none" w:sz="0" w:space="0" w:color="auto"/>
                        <w:bottom w:val="none" w:sz="0" w:space="0" w:color="auto"/>
                        <w:right w:val="none" w:sz="0" w:space="0" w:color="auto"/>
                      </w:divBdr>
                    </w:div>
                  </w:divsChild>
                </w:div>
                <w:div w:id="1403722566">
                  <w:marLeft w:val="0"/>
                  <w:marRight w:val="0"/>
                  <w:marTop w:val="0"/>
                  <w:marBottom w:val="0"/>
                  <w:divBdr>
                    <w:top w:val="none" w:sz="0" w:space="0" w:color="auto"/>
                    <w:left w:val="none" w:sz="0" w:space="0" w:color="auto"/>
                    <w:bottom w:val="none" w:sz="0" w:space="0" w:color="auto"/>
                    <w:right w:val="none" w:sz="0" w:space="0" w:color="auto"/>
                  </w:divBdr>
                  <w:divsChild>
                    <w:div w:id="1737245109">
                      <w:marLeft w:val="0"/>
                      <w:marRight w:val="0"/>
                      <w:marTop w:val="0"/>
                      <w:marBottom w:val="0"/>
                      <w:divBdr>
                        <w:top w:val="none" w:sz="0" w:space="0" w:color="auto"/>
                        <w:left w:val="none" w:sz="0" w:space="0" w:color="auto"/>
                        <w:bottom w:val="none" w:sz="0" w:space="0" w:color="auto"/>
                        <w:right w:val="none" w:sz="0" w:space="0" w:color="auto"/>
                      </w:divBdr>
                    </w:div>
                  </w:divsChild>
                </w:div>
                <w:div w:id="1449277230">
                  <w:marLeft w:val="0"/>
                  <w:marRight w:val="0"/>
                  <w:marTop w:val="0"/>
                  <w:marBottom w:val="0"/>
                  <w:divBdr>
                    <w:top w:val="none" w:sz="0" w:space="0" w:color="auto"/>
                    <w:left w:val="none" w:sz="0" w:space="0" w:color="auto"/>
                    <w:bottom w:val="none" w:sz="0" w:space="0" w:color="auto"/>
                    <w:right w:val="none" w:sz="0" w:space="0" w:color="auto"/>
                  </w:divBdr>
                  <w:divsChild>
                    <w:div w:id="1657226170">
                      <w:marLeft w:val="0"/>
                      <w:marRight w:val="0"/>
                      <w:marTop w:val="0"/>
                      <w:marBottom w:val="0"/>
                      <w:divBdr>
                        <w:top w:val="none" w:sz="0" w:space="0" w:color="auto"/>
                        <w:left w:val="none" w:sz="0" w:space="0" w:color="auto"/>
                        <w:bottom w:val="none" w:sz="0" w:space="0" w:color="auto"/>
                        <w:right w:val="none" w:sz="0" w:space="0" w:color="auto"/>
                      </w:divBdr>
                    </w:div>
                  </w:divsChild>
                </w:div>
                <w:div w:id="1453327933">
                  <w:marLeft w:val="0"/>
                  <w:marRight w:val="0"/>
                  <w:marTop w:val="0"/>
                  <w:marBottom w:val="0"/>
                  <w:divBdr>
                    <w:top w:val="none" w:sz="0" w:space="0" w:color="auto"/>
                    <w:left w:val="none" w:sz="0" w:space="0" w:color="auto"/>
                    <w:bottom w:val="none" w:sz="0" w:space="0" w:color="auto"/>
                    <w:right w:val="none" w:sz="0" w:space="0" w:color="auto"/>
                  </w:divBdr>
                  <w:divsChild>
                    <w:div w:id="866868196">
                      <w:marLeft w:val="0"/>
                      <w:marRight w:val="0"/>
                      <w:marTop w:val="0"/>
                      <w:marBottom w:val="0"/>
                      <w:divBdr>
                        <w:top w:val="none" w:sz="0" w:space="0" w:color="auto"/>
                        <w:left w:val="none" w:sz="0" w:space="0" w:color="auto"/>
                        <w:bottom w:val="none" w:sz="0" w:space="0" w:color="auto"/>
                        <w:right w:val="none" w:sz="0" w:space="0" w:color="auto"/>
                      </w:divBdr>
                    </w:div>
                    <w:div w:id="1059128495">
                      <w:marLeft w:val="0"/>
                      <w:marRight w:val="0"/>
                      <w:marTop w:val="0"/>
                      <w:marBottom w:val="0"/>
                      <w:divBdr>
                        <w:top w:val="none" w:sz="0" w:space="0" w:color="auto"/>
                        <w:left w:val="none" w:sz="0" w:space="0" w:color="auto"/>
                        <w:bottom w:val="none" w:sz="0" w:space="0" w:color="auto"/>
                        <w:right w:val="none" w:sz="0" w:space="0" w:color="auto"/>
                      </w:divBdr>
                    </w:div>
                  </w:divsChild>
                </w:div>
                <w:div w:id="1550461267">
                  <w:marLeft w:val="0"/>
                  <w:marRight w:val="0"/>
                  <w:marTop w:val="0"/>
                  <w:marBottom w:val="0"/>
                  <w:divBdr>
                    <w:top w:val="none" w:sz="0" w:space="0" w:color="auto"/>
                    <w:left w:val="none" w:sz="0" w:space="0" w:color="auto"/>
                    <w:bottom w:val="none" w:sz="0" w:space="0" w:color="auto"/>
                    <w:right w:val="none" w:sz="0" w:space="0" w:color="auto"/>
                  </w:divBdr>
                  <w:divsChild>
                    <w:div w:id="611134429">
                      <w:marLeft w:val="0"/>
                      <w:marRight w:val="0"/>
                      <w:marTop w:val="0"/>
                      <w:marBottom w:val="0"/>
                      <w:divBdr>
                        <w:top w:val="none" w:sz="0" w:space="0" w:color="auto"/>
                        <w:left w:val="none" w:sz="0" w:space="0" w:color="auto"/>
                        <w:bottom w:val="none" w:sz="0" w:space="0" w:color="auto"/>
                        <w:right w:val="none" w:sz="0" w:space="0" w:color="auto"/>
                      </w:divBdr>
                    </w:div>
                  </w:divsChild>
                </w:div>
                <w:div w:id="1589777623">
                  <w:marLeft w:val="0"/>
                  <w:marRight w:val="0"/>
                  <w:marTop w:val="0"/>
                  <w:marBottom w:val="0"/>
                  <w:divBdr>
                    <w:top w:val="none" w:sz="0" w:space="0" w:color="auto"/>
                    <w:left w:val="none" w:sz="0" w:space="0" w:color="auto"/>
                    <w:bottom w:val="none" w:sz="0" w:space="0" w:color="auto"/>
                    <w:right w:val="none" w:sz="0" w:space="0" w:color="auto"/>
                  </w:divBdr>
                  <w:divsChild>
                    <w:div w:id="1894734907">
                      <w:marLeft w:val="0"/>
                      <w:marRight w:val="0"/>
                      <w:marTop w:val="0"/>
                      <w:marBottom w:val="0"/>
                      <w:divBdr>
                        <w:top w:val="none" w:sz="0" w:space="0" w:color="auto"/>
                        <w:left w:val="none" w:sz="0" w:space="0" w:color="auto"/>
                        <w:bottom w:val="none" w:sz="0" w:space="0" w:color="auto"/>
                        <w:right w:val="none" w:sz="0" w:space="0" w:color="auto"/>
                      </w:divBdr>
                    </w:div>
                  </w:divsChild>
                </w:div>
                <w:div w:id="1594556518">
                  <w:marLeft w:val="0"/>
                  <w:marRight w:val="0"/>
                  <w:marTop w:val="0"/>
                  <w:marBottom w:val="0"/>
                  <w:divBdr>
                    <w:top w:val="none" w:sz="0" w:space="0" w:color="auto"/>
                    <w:left w:val="none" w:sz="0" w:space="0" w:color="auto"/>
                    <w:bottom w:val="none" w:sz="0" w:space="0" w:color="auto"/>
                    <w:right w:val="none" w:sz="0" w:space="0" w:color="auto"/>
                  </w:divBdr>
                  <w:divsChild>
                    <w:div w:id="1837266361">
                      <w:marLeft w:val="0"/>
                      <w:marRight w:val="0"/>
                      <w:marTop w:val="0"/>
                      <w:marBottom w:val="0"/>
                      <w:divBdr>
                        <w:top w:val="none" w:sz="0" w:space="0" w:color="auto"/>
                        <w:left w:val="none" w:sz="0" w:space="0" w:color="auto"/>
                        <w:bottom w:val="none" w:sz="0" w:space="0" w:color="auto"/>
                        <w:right w:val="none" w:sz="0" w:space="0" w:color="auto"/>
                      </w:divBdr>
                    </w:div>
                  </w:divsChild>
                </w:div>
                <w:div w:id="1626229836">
                  <w:marLeft w:val="0"/>
                  <w:marRight w:val="0"/>
                  <w:marTop w:val="0"/>
                  <w:marBottom w:val="0"/>
                  <w:divBdr>
                    <w:top w:val="none" w:sz="0" w:space="0" w:color="auto"/>
                    <w:left w:val="none" w:sz="0" w:space="0" w:color="auto"/>
                    <w:bottom w:val="none" w:sz="0" w:space="0" w:color="auto"/>
                    <w:right w:val="none" w:sz="0" w:space="0" w:color="auto"/>
                  </w:divBdr>
                  <w:divsChild>
                    <w:div w:id="1317301735">
                      <w:marLeft w:val="0"/>
                      <w:marRight w:val="0"/>
                      <w:marTop w:val="0"/>
                      <w:marBottom w:val="0"/>
                      <w:divBdr>
                        <w:top w:val="none" w:sz="0" w:space="0" w:color="auto"/>
                        <w:left w:val="none" w:sz="0" w:space="0" w:color="auto"/>
                        <w:bottom w:val="none" w:sz="0" w:space="0" w:color="auto"/>
                        <w:right w:val="none" w:sz="0" w:space="0" w:color="auto"/>
                      </w:divBdr>
                    </w:div>
                  </w:divsChild>
                </w:div>
                <w:div w:id="1703094288">
                  <w:marLeft w:val="0"/>
                  <w:marRight w:val="0"/>
                  <w:marTop w:val="0"/>
                  <w:marBottom w:val="0"/>
                  <w:divBdr>
                    <w:top w:val="none" w:sz="0" w:space="0" w:color="auto"/>
                    <w:left w:val="none" w:sz="0" w:space="0" w:color="auto"/>
                    <w:bottom w:val="none" w:sz="0" w:space="0" w:color="auto"/>
                    <w:right w:val="none" w:sz="0" w:space="0" w:color="auto"/>
                  </w:divBdr>
                  <w:divsChild>
                    <w:div w:id="797339068">
                      <w:marLeft w:val="0"/>
                      <w:marRight w:val="0"/>
                      <w:marTop w:val="0"/>
                      <w:marBottom w:val="0"/>
                      <w:divBdr>
                        <w:top w:val="none" w:sz="0" w:space="0" w:color="auto"/>
                        <w:left w:val="none" w:sz="0" w:space="0" w:color="auto"/>
                        <w:bottom w:val="none" w:sz="0" w:space="0" w:color="auto"/>
                        <w:right w:val="none" w:sz="0" w:space="0" w:color="auto"/>
                      </w:divBdr>
                    </w:div>
                  </w:divsChild>
                </w:div>
                <w:div w:id="1711758661">
                  <w:marLeft w:val="0"/>
                  <w:marRight w:val="0"/>
                  <w:marTop w:val="0"/>
                  <w:marBottom w:val="0"/>
                  <w:divBdr>
                    <w:top w:val="none" w:sz="0" w:space="0" w:color="auto"/>
                    <w:left w:val="none" w:sz="0" w:space="0" w:color="auto"/>
                    <w:bottom w:val="none" w:sz="0" w:space="0" w:color="auto"/>
                    <w:right w:val="none" w:sz="0" w:space="0" w:color="auto"/>
                  </w:divBdr>
                  <w:divsChild>
                    <w:div w:id="128405973">
                      <w:marLeft w:val="0"/>
                      <w:marRight w:val="0"/>
                      <w:marTop w:val="0"/>
                      <w:marBottom w:val="0"/>
                      <w:divBdr>
                        <w:top w:val="none" w:sz="0" w:space="0" w:color="auto"/>
                        <w:left w:val="none" w:sz="0" w:space="0" w:color="auto"/>
                        <w:bottom w:val="none" w:sz="0" w:space="0" w:color="auto"/>
                        <w:right w:val="none" w:sz="0" w:space="0" w:color="auto"/>
                      </w:divBdr>
                    </w:div>
                  </w:divsChild>
                </w:div>
                <w:div w:id="1836261097">
                  <w:marLeft w:val="0"/>
                  <w:marRight w:val="0"/>
                  <w:marTop w:val="0"/>
                  <w:marBottom w:val="0"/>
                  <w:divBdr>
                    <w:top w:val="none" w:sz="0" w:space="0" w:color="auto"/>
                    <w:left w:val="none" w:sz="0" w:space="0" w:color="auto"/>
                    <w:bottom w:val="none" w:sz="0" w:space="0" w:color="auto"/>
                    <w:right w:val="none" w:sz="0" w:space="0" w:color="auto"/>
                  </w:divBdr>
                  <w:divsChild>
                    <w:div w:id="5178291">
                      <w:marLeft w:val="0"/>
                      <w:marRight w:val="0"/>
                      <w:marTop w:val="0"/>
                      <w:marBottom w:val="0"/>
                      <w:divBdr>
                        <w:top w:val="none" w:sz="0" w:space="0" w:color="auto"/>
                        <w:left w:val="none" w:sz="0" w:space="0" w:color="auto"/>
                        <w:bottom w:val="none" w:sz="0" w:space="0" w:color="auto"/>
                        <w:right w:val="none" w:sz="0" w:space="0" w:color="auto"/>
                      </w:divBdr>
                    </w:div>
                  </w:divsChild>
                </w:div>
                <w:div w:id="1863744482">
                  <w:marLeft w:val="0"/>
                  <w:marRight w:val="0"/>
                  <w:marTop w:val="0"/>
                  <w:marBottom w:val="0"/>
                  <w:divBdr>
                    <w:top w:val="none" w:sz="0" w:space="0" w:color="auto"/>
                    <w:left w:val="none" w:sz="0" w:space="0" w:color="auto"/>
                    <w:bottom w:val="none" w:sz="0" w:space="0" w:color="auto"/>
                    <w:right w:val="none" w:sz="0" w:space="0" w:color="auto"/>
                  </w:divBdr>
                  <w:divsChild>
                    <w:div w:id="1410730264">
                      <w:marLeft w:val="0"/>
                      <w:marRight w:val="0"/>
                      <w:marTop w:val="0"/>
                      <w:marBottom w:val="0"/>
                      <w:divBdr>
                        <w:top w:val="none" w:sz="0" w:space="0" w:color="auto"/>
                        <w:left w:val="none" w:sz="0" w:space="0" w:color="auto"/>
                        <w:bottom w:val="none" w:sz="0" w:space="0" w:color="auto"/>
                        <w:right w:val="none" w:sz="0" w:space="0" w:color="auto"/>
                      </w:divBdr>
                    </w:div>
                  </w:divsChild>
                </w:div>
                <w:div w:id="1927180078">
                  <w:marLeft w:val="0"/>
                  <w:marRight w:val="0"/>
                  <w:marTop w:val="0"/>
                  <w:marBottom w:val="0"/>
                  <w:divBdr>
                    <w:top w:val="none" w:sz="0" w:space="0" w:color="auto"/>
                    <w:left w:val="none" w:sz="0" w:space="0" w:color="auto"/>
                    <w:bottom w:val="none" w:sz="0" w:space="0" w:color="auto"/>
                    <w:right w:val="none" w:sz="0" w:space="0" w:color="auto"/>
                  </w:divBdr>
                  <w:divsChild>
                    <w:div w:id="344790761">
                      <w:marLeft w:val="0"/>
                      <w:marRight w:val="0"/>
                      <w:marTop w:val="0"/>
                      <w:marBottom w:val="0"/>
                      <w:divBdr>
                        <w:top w:val="none" w:sz="0" w:space="0" w:color="auto"/>
                        <w:left w:val="none" w:sz="0" w:space="0" w:color="auto"/>
                        <w:bottom w:val="none" w:sz="0" w:space="0" w:color="auto"/>
                        <w:right w:val="none" w:sz="0" w:space="0" w:color="auto"/>
                      </w:divBdr>
                    </w:div>
                  </w:divsChild>
                </w:div>
                <w:div w:id="1949584551">
                  <w:marLeft w:val="0"/>
                  <w:marRight w:val="0"/>
                  <w:marTop w:val="0"/>
                  <w:marBottom w:val="0"/>
                  <w:divBdr>
                    <w:top w:val="none" w:sz="0" w:space="0" w:color="auto"/>
                    <w:left w:val="none" w:sz="0" w:space="0" w:color="auto"/>
                    <w:bottom w:val="none" w:sz="0" w:space="0" w:color="auto"/>
                    <w:right w:val="none" w:sz="0" w:space="0" w:color="auto"/>
                  </w:divBdr>
                  <w:divsChild>
                    <w:div w:id="35811963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744450059">
          <w:marLeft w:val="0"/>
          <w:marRight w:val="0"/>
          <w:marTop w:val="0"/>
          <w:marBottom w:val="0"/>
          <w:divBdr>
            <w:top w:val="none" w:sz="0" w:space="0" w:color="auto"/>
            <w:left w:val="none" w:sz="0" w:space="0" w:color="auto"/>
            <w:bottom w:val="none" w:sz="0" w:space="0" w:color="auto"/>
            <w:right w:val="none" w:sz="0" w:space="0" w:color="auto"/>
          </w:divBdr>
          <w:divsChild>
            <w:div w:id="188496661">
              <w:marLeft w:val="0"/>
              <w:marRight w:val="0"/>
              <w:marTop w:val="0"/>
              <w:marBottom w:val="0"/>
              <w:divBdr>
                <w:top w:val="none" w:sz="0" w:space="0" w:color="auto"/>
                <w:left w:val="none" w:sz="0" w:space="0" w:color="auto"/>
                <w:bottom w:val="none" w:sz="0" w:space="0" w:color="auto"/>
                <w:right w:val="none" w:sz="0" w:space="0" w:color="auto"/>
              </w:divBdr>
            </w:div>
          </w:divsChild>
        </w:div>
        <w:div w:id="778989340">
          <w:marLeft w:val="0"/>
          <w:marRight w:val="0"/>
          <w:marTop w:val="0"/>
          <w:marBottom w:val="0"/>
          <w:divBdr>
            <w:top w:val="none" w:sz="0" w:space="0" w:color="auto"/>
            <w:left w:val="none" w:sz="0" w:space="0" w:color="auto"/>
            <w:bottom w:val="none" w:sz="0" w:space="0" w:color="auto"/>
            <w:right w:val="none" w:sz="0" w:space="0" w:color="auto"/>
          </w:divBdr>
          <w:divsChild>
            <w:div w:id="263420297">
              <w:marLeft w:val="-75"/>
              <w:marRight w:val="0"/>
              <w:marTop w:val="30"/>
              <w:marBottom w:val="30"/>
              <w:divBdr>
                <w:top w:val="none" w:sz="0" w:space="0" w:color="auto"/>
                <w:left w:val="none" w:sz="0" w:space="0" w:color="auto"/>
                <w:bottom w:val="none" w:sz="0" w:space="0" w:color="auto"/>
                <w:right w:val="none" w:sz="0" w:space="0" w:color="auto"/>
              </w:divBdr>
              <w:divsChild>
                <w:div w:id="680010218">
                  <w:marLeft w:val="0"/>
                  <w:marRight w:val="0"/>
                  <w:marTop w:val="0"/>
                  <w:marBottom w:val="0"/>
                  <w:divBdr>
                    <w:top w:val="none" w:sz="0" w:space="0" w:color="auto"/>
                    <w:left w:val="none" w:sz="0" w:space="0" w:color="auto"/>
                    <w:bottom w:val="none" w:sz="0" w:space="0" w:color="auto"/>
                    <w:right w:val="none" w:sz="0" w:space="0" w:color="auto"/>
                  </w:divBdr>
                  <w:divsChild>
                    <w:div w:id="1125663656">
                      <w:marLeft w:val="0"/>
                      <w:marRight w:val="0"/>
                      <w:marTop w:val="0"/>
                      <w:marBottom w:val="0"/>
                      <w:divBdr>
                        <w:top w:val="none" w:sz="0" w:space="0" w:color="auto"/>
                        <w:left w:val="none" w:sz="0" w:space="0" w:color="auto"/>
                        <w:bottom w:val="none" w:sz="0" w:space="0" w:color="auto"/>
                        <w:right w:val="none" w:sz="0" w:space="0" w:color="auto"/>
                      </w:divBdr>
                    </w:div>
                  </w:divsChild>
                </w:div>
                <w:div w:id="1099135123">
                  <w:marLeft w:val="0"/>
                  <w:marRight w:val="0"/>
                  <w:marTop w:val="0"/>
                  <w:marBottom w:val="0"/>
                  <w:divBdr>
                    <w:top w:val="none" w:sz="0" w:space="0" w:color="auto"/>
                    <w:left w:val="none" w:sz="0" w:space="0" w:color="auto"/>
                    <w:bottom w:val="none" w:sz="0" w:space="0" w:color="auto"/>
                    <w:right w:val="none" w:sz="0" w:space="0" w:color="auto"/>
                  </w:divBdr>
                  <w:divsChild>
                    <w:div w:id="675886782">
                      <w:marLeft w:val="0"/>
                      <w:marRight w:val="0"/>
                      <w:marTop w:val="0"/>
                      <w:marBottom w:val="0"/>
                      <w:divBdr>
                        <w:top w:val="none" w:sz="0" w:space="0" w:color="auto"/>
                        <w:left w:val="none" w:sz="0" w:space="0" w:color="auto"/>
                        <w:bottom w:val="none" w:sz="0" w:space="0" w:color="auto"/>
                        <w:right w:val="none" w:sz="0" w:space="0" w:color="auto"/>
                      </w:divBdr>
                    </w:div>
                  </w:divsChild>
                </w:div>
                <w:div w:id="1288970318">
                  <w:marLeft w:val="0"/>
                  <w:marRight w:val="0"/>
                  <w:marTop w:val="0"/>
                  <w:marBottom w:val="0"/>
                  <w:divBdr>
                    <w:top w:val="none" w:sz="0" w:space="0" w:color="auto"/>
                    <w:left w:val="none" w:sz="0" w:space="0" w:color="auto"/>
                    <w:bottom w:val="none" w:sz="0" w:space="0" w:color="auto"/>
                    <w:right w:val="none" w:sz="0" w:space="0" w:color="auto"/>
                  </w:divBdr>
                  <w:divsChild>
                    <w:div w:id="1278370207">
                      <w:marLeft w:val="0"/>
                      <w:marRight w:val="0"/>
                      <w:marTop w:val="0"/>
                      <w:marBottom w:val="0"/>
                      <w:divBdr>
                        <w:top w:val="none" w:sz="0" w:space="0" w:color="auto"/>
                        <w:left w:val="none" w:sz="0" w:space="0" w:color="auto"/>
                        <w:bottom w:val="none" w:sz="0" w:space="0" w:color="auto"/>
                        <w:right w:val="none" w:sz="0" w:space="0" w:color="auto"/>
                      </w:divBdr>
                    </w:div>
                    <w:div w:id="177532231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793408461">
          <w:marLeft w:val="0"/>
          <w:marRight w:val="0"/>
          <w:marTop w:val="0"/>
          <w:marBottom w:val="0"/>
          <w:divBdr>
            <w:top w:val="none" w:sz="0" w:space="0" w:color="auto"/>
            <w:left w:val="none" w:sz="0" w:space="0" w:color="auto"/>
            <w:bottom w:val="none" w:sz="0" w:space="0" w:color="auto"/>
            <w:right w:val="none" w:sz="0" w:space="0" w:color="auto"/>
          </w:divBdr>
        </w:div>
        <w:div w:id="795757559">
          <w:marLeft w:val="0"/>
          <w:marRight w:val="0"/>
          <w:marTop w:val="0"/>
          <w:marBottom w:val="0"/>
          <w:divBdr>
            <w:top w:val="none" w:sz="0" w:space="0" w:color="auto"/>
            <w:left w:val="none" w:sz="0" w:space="0" w:color="auto"/>
            <w:bottom w:val="none" w:sz="0" w:space="0" w:color="auto"/>
            <w:right w:val="none" w:sz="0" w:space="0" w:color="auto"/>
          </w:divBdr>
        </w:div>
        <w:div w:id="797798265">
          <w:marLeft w:val="0"/>
          <w:marRight w:val="0"/>
          <w:marTop w:val="0"/>
          <w:marBottom w:val="0"/>
          <w:divBdr>
            <w:top w:val="none" w:sz="0" w:space="0" w:color="auto"/>
            <w:left w:val="none" w:sz="0" w:space="0" w:color="auto"/>
            <w:bottom w:val="none" w:sz="0" w:space="0" w:color="auto"/>
            <w:right w:val="none" w:sz="0" w:space="0" w:color="auto"/>
          </w:divBdr>
          <w:divsChild>
            <w:div w:id="1359314537">
              <w:marLeft w:val="0"/>
              <w:marRight w:val="0"/>
              <w:marTop w:val="0"/>
              <w:marBottom w:val="0"/>
              <w:divBdr>
                <w:top w:val="none" w:sz="0" w:space="0" w:color="auto"/>
                <w:left w:val="none" w:sz="0" w:space="0" w:color="auto"/>
                <w:bottom w:val="none" w:sz="0" w:space="0" w:color="auto"/>
                <w:right w:val="none" w:sz="0" w:space="0" w:color="auto"/>
              </w:divBdr>
            </w:div>
          </w:divsChild>
        </w:div>
        <w:div w:id="810369134">
          <w:marLeft w:val="0"/>
          <w:marRight w:val="0"/>
          <w:marTop w:val="0"/>
          <w:marBottom w:val="0"/>
          <w:divBdr>
            <w:top w:val="none" w:sz="0" w:space="0" w:color="auto"/>
            <w:left w:val="none" w:sz="0" w:space="0" w:color="auto"/>
            <w:bottom w:val="none" w:sz="0" w:space="0" w:color="auto"/>
            <w:right w:val="none" w:sz="0" w:space="0" w:color="auto"/>
          </w:divBdr>
        </w:div>
        <w:div w:id="811097361">
          <w:marLeft w:val="0"/>
          <w:marRight w:val="0"/>
          <w:marTop w:val="0"/>
          <w:marBottom w:val="0"/>
          <w:divBdr>
            <w:top w:val="none" w:sz="0" w:space="0" w:color="auto"/>
            <w:left w:val="none" w:sz="0" w:space="0" w:color="auto"/>
            <w:bottom w:val="none" w:sz="0" w:space="0" w:color="auto"/>
            <w:right w:val="none" w:sz="0" w:space="0" w:color="auto"/>
          </w:divBdr>
        </w:div>
        <w:div w:id="818770146">
          <w:marLeft w:val="0"/>
          <w:marRight w:val="0"/>
          <w:marTop w:val="0"/>
          <w:marBottom w:val="0"/>
          <w:divBdr>
            <w:top w:val="none" w:sz="0" w:space="0" w:color="auto"/>
            <w:left w:val="none" w:sz="0" w:space="0" w:color="auto"/>
            <w:bottom w:val="none" w:sz="0" w:space="0" w:color="auto"/>
            <w:right w:val="none" w:sz="0" w:space="0" w:color="auto"/>
          </w:divBdr>
        </w:div>
        <w:div w:id="882519081">
          <w:marLeft w:val="0"/>
          <w:marRight w:val="0"/>
          <w:marTop w:val="0"/>
          <w:marBottom w:val="0"/>
          <w:divBdr>
            <w:top w:val="none" w:sz="0" w:space="0" w:color="auto"/>
            <w:left w:val="none" w:sz="0" w:space="0" w:color="auto"/>
            <w:bottom w:val="none" w:sz="0" w:space="0" w:color="auto"/>
            <w:right w:val="none" w:sz="0" w:space="0" w:color="auto"/>
          </w:divBdr>
          <w:divsChild>
            <w:div w:id="158814622">
              <w:marLeft w:val="-75"/>
              <w:marRight w:val="0"/>
              <w:marTop w:val="30"/>
              <w:marBottom w:val="30"/>
              <w:divBdr>
                <w:top w:val="none" w:sz="0" w:space="0" w:color="auto"/>
                <w:left w:val="none" w:sz="0" w:space="0" w:color="auto"/>
                <w:bottom w:val="none" w:sz="0" w:space="0" w:color="auto"/>
                <w:right w:val="none" w:sz="0" w:space="0" w:color="auto"/>
              </w:divBdr>
              <w:divsChild>
                <w:div w:id="615480855">
                  <w:marLeft w:val="0"/>
                  <w:marRight w:val="0"/>
                  <w:marTop w:val="0"/>
                  <w:marBottom w:val="0"/>
                  <w:divBdr>
                    <w:top w:val="none" w:sz="0" w:space="0" w:color="auto"/>
                    <w:left w:val="none" w:sz="0" w:space="0" w:color="auto"/>
                    <w:bottom w:val="none" w:sz="0" w:space="0" w:color="auto"/>
                    <w:right w:val="none" w:sz="0" w:space="0" w:color="auto"/>
                  </w:divBdr>
                  <w:divsChild>
                    <w:div w:id="1884058376">
                      <w:marLeft w:val="0"/>
                      <w:marRight w:val="0"/>
                      <w:marTop w:val="0"/>
                      <w:marBottom w:val="0"/>
                      <w:divBdr>
                        <w:top w:val="none" w:sz="0" w:space="0" w:color="auto"/>
                        <w:left w:val="none" w:sz="0" w:space="0" w:color="auto"/>
                        <w:bottom w:val="none" w:sz="0" w:space="0" w:color="auto"/>
                        <w:right w:val="none" w:sz="0" w:space="0" w:color="auto"/>
                      </w:divBdr>
                    </w:div>
                  </w:divsChild>
                </w:div>
                <w:div w:id="1452824134">
                  <w:marLeft w:val="0"/>
                  <w:marRight w:val="0"/>
                  <w:marTop w:val="0"/>
                  <w:marBottom w:val="0"/>
                  <w:divBdr>
                    <w:top w:val="none" w:sz="0" w:space="0" w:color="auto"/>
                    <w:left w:val="none" w:sz="0" w:space="0" w:color="auto"/>
                    <w:bottom w:val="none" w:sz="0" w:space="0" w:color="auto"/>
                    <w:right w:val="none" w:sz="0" w:space="0" w:color="auto"/>
                  </w:divBdr>
                  <w:divsChild>
                    <w:div w:id="917056611">
                      <w:marLeft w:val="0"/>
                      <w:marRight w:val="0"/>
                      <w:marTop w:val="0"/>
                      <w:marBottom w:val="0"/>
                      <w:divBdr>
                        <w:top w:val="none" w:sz="0" w:space="0" w:color="auto"/>
                        <w:left w:val="none" w:sz="0" w:space="0" w:color="auto"/>
                        <w:bottom w:val="none" w:sz="0" w:space="0" w:color="auto"/>
                        <w:right w:val="none" w:sz="0" w:space="0" w:color="auto"/>
                      </w:divBdr>
                    </w:div>
                    <w:div w:id="142522310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898370177">
          <w:marLeft w:val="0"/>
          <w:marRight w:val="0"/>
          <w:marTop w:val="0"/>
          <w:marBottom w:val="0"/>
          <w:divBdr>
            <w:top w:val="none" w:sz="0" w:space="0" w:color="auto"/>
            <w:left w:val="none" w:sz="0" w:space="0" w:color="auto"/>
            <w:bottom w:val="none" w:sz="0" w:space="0" w:color="auto"/>
            <w:right w:val="none" w:sz="0" w:space="0" w:color="auto"/>
          </w:divBdr>
          <w:divsChild>
            <w:div w:id="526406740">
              <w:marLeft w:val="-75"/>
              <w:marRight w:val="0"/>
              <w:marTop w:val="30"/>
              <w:marBottom w:val="30"/>
              <w:divBdr>
                <w:top w:val="none" w:sz="0" w:space="0" w:color="auto"/>
                <w:left w:val="none" w:sz="0" w:space="0" w:color="auto"/>
                <w:bottom w:val="none" w:sz="0" w:space="0" w:color="auto"/>
                <w:right w:val="none" w:sz="0" w:space="0" w:color="auto"/>
              </w:divBdr>
              <w:divsChild>
                <w:div w:id="417870495">
                  <w:marLeft w:val="0"/>
                  <w:marRight w:val="0"/>
                  <w:marTop w:val="0"/>
                  <w:marBottom w:val="0"/>
                  <w:divBdr>
                    <w:top w:val="none" w:sz="0" w:space="0" w:color="auto"/>
                    <w:left w:val="none" w:sz="0" w:space="0" w:color="auto"/>
                    <w:bottom w:val="none" w:sz="0" w:space="0" w:color="auto"/>
                    <w:right w:val="none" w:sz="0" w:space="0" w:color="auto"/>
                  </w:divBdr>
                  <w:divsChild>
                    <w:div w:id="311250136">
                      <w:marLeft w:val="0"/>
                      <w:marRight w:val="0"/>
                      <w:marTop w:val="0"/>
                      <w:marBottom w:val="0"/>
                      <w:divBdr>
                        <w:top w:val="none" w:sz="0" w:space="0" w:color="auto"/>
                        <w:left w:val="none" w:sz="0" w:space="0" w:color="auto"/>
                        <w:bottom w:val="none" w:sz="0" w:space="0" w:color="auto"/>
                        <w:right w:val="none" w:sz="0" w:space="0" w:color="auto"/>
                      </w:divBdr>
                    </w:div>
                    <w:div w:id="414978282">
                      <w:marLeft w:val="0"/>
                      <w:marRight w:val="0"/>
                      <w:marTop w:val="0"/>
                      <w:marBottom w:val="0"/>
                      <w:divBdr>
                        <w:top w:val="none" w:sz="0" w:space="0" w:color="auto"/>
                        <w:left w:val="none" w:sz="0" w:space="0" w:color="auto"/>
                        <w:bottom w:val="none" w:sz="0" w:space="0" w:color="auto"/>
                        <w:right w:val="none" w:sz="0" w:space="0" w:color="auto"/>
                      </w:divBdr>
                    </w:div>
                    <w:div w:id="1200585140">
                      <w:marLeft w:val="0"/>
                      <w:marRight w:val="0"/>
                      <w:marTop w:val="0"/>
                      <w:marBottom w:val="0"/>
                      <w:divBdr>
                        <w:top w:val="none" w:sz="0" w:space="0" w:color="auto"/>
                        <w:left w:val="none" w:sz="0" w:space="0" w:color="auto"/>
                        <w:bottom w:val="none" w:sz="0" w:space="0" w:color="auto"/>
                        <w:right w:val="none" w:sz="0" w:space="0" w:color="auto"/>
                      </w:divBdr>
                    </w:div>
                    <w:div w:id="1792507606">
                      <w:marLeft w:val="0"/>
                      <w:marRight w:val="0"/>
                      <w:marTop w:val="0"/>
                      <w:marBottom w:val="0"/>
                      <w:divBdr>
                        <w:top w:val="none" w:sz="0" w:space="0" w:color="auto"/>
                        <w:left w:val="none" w:sz="0" w:space="0" w:color="auto"/>
                        <w:bottom w:val="none" w:sz="0" w:space="0" w:color="auto"/>
                        <w:right w:val="none" w:sz="0" w:space="0" w:color="auto"/>
                      </w:divBdr>
                    </w:div>
                    <w:div w:id="1958024391">
                      <w:marLeft w:val="0"/>
                      <w:marRight w:val="0"/>
                      <w:marTop w:val="0"/>
                      <w:marBottom w:val="0"/>
                      <w:divBdr>
                        <w:top w:val="none" w:sz="0" w:space="0" w:color="auto"/>
                        <w:left w:val="none" w:sz="0" w:space="0" w:color="auto"/>
                        <w:bottom w:val="none" w:sz="0" w:space="0" w:color="auto"/>
                        <w:right w:val="none" w:sz="0" w:space="0" w:color="auto"/>
                      </w:divBdr>
                    </w:div>
                  </w:divsChild>
                </w:div>
                <w:div w:id="1361510942">
                  <w:marLeft w:val="0"/>
                  <w:marRight w:val="0"/>
                  <w:marTop w:val="0"/>
                  <w:marBottom w:val="0"/>
                  <w:divBdr>
                    <w:top w:val="none" w:sz="0" w:space="0" w:color="auto"/>
                    <w:left w:val="none" w:sz="0" w:space="0" w:color="auto"/>
                    <w:bottom w:val="none" w:sz="0" w:space="0" w:color="auto"/>
                    <w:right w:val="none" w:sz="0" w:space="0" w:color="auto"/>
                  </w:divBdr>
                  <w:divsChild>
                    <w:div w:id="457603285">
                      <w:marLeft w:val="0"/>
                      <w:marRight w:val="0"/>
                      <w:marTop w:val="0"/>
                      <w:marBottom w:val="0"/>
                      <w:divBdr>
                        <w:top w:val="none" w:sz="0" w:space="0" w:color="auto"/>
                        <w:left w:val="none" w:sz="0" w:space="0" w:color="auto"/>
                        <w:bottom w:val="none" w:sz="0" w:space="0" w:color="auto"/>
                        <w:right w:val="none" w:sz="0" w:space="0" w:color="auto"/>
                      </w:divBdr>
                    </w:div>
                    <w:div w:id="1030188026">
                      <w:marLeft w:val="0"/>
                      <w:marRight w:val="0"/>
                      <w:marTop w:val="0"/>
                      <w:marBottom w:val="0"/>
                      <w:divBdr>
                        <w:top w:val="none" w:sz="0" w:space="0" w:color="auto"/>
                        <w:left w:val="none" w:sz="0" w:space="0" w:color="auto"/>
                        <w:bottom w:val="none" w:sz="0" w:space="0" w:color="auto"/>
                        <w:right w:val="none" w:sz="0" w:space="0" w:color="auto"/>
                      </w:divBdr>
                    </w:div>
                    <w:div w:id="1034041774">
                      <w:marLeft w:val="0"/>
                      <w:marRight w:val="0"/>
                      <w:marTop w:val="0"/>
                      <w:marBottom w:val="0"/>
                      <w:divBdr>
                        <w:top w:val="none" w:sz="0" w:space="0" w:color="auto"/>
                        <w:left w:val="none" w:sz="0" w:space="0" w:color="auto"/>
                        <w:bottom w:val="none" w:sz="0" w:space="0" w:color="auto"/>
                        <w:right w:val="none" w:sz="0" w:space="0" w:color="auto"/>
                      </w:divBdr>
                    </w:div>
                  </w:divsChild>
                </w:div>
                <w:div w:id="1833253589">
                  <w:marLeft w:val="0"/>
                  <w:marRight w:val="0"/>
                  <w:marTop w:val="0"/>
                  <w:marBottom w:val="0"/>
                  <w:divBdr>
                    <w:top w:val="none" w:sz="0" w:space="0" w:color="auto"/>
                    <w:left w:val="none" w:sz="0" w:space="0" w:color="auto"/>
                    <w:bottom w:val="none" w:sz="0" w:space="0" w:color="auto"/>
                    <w:right w:val="none" w:sz="0" w:space="0" w:color="auto"/>
                  </w:divBdr>
                  <w:divsChild>
                    <w:div w:id="108930362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902957121">
          <w:marLeft w:val="0"/>
          <w:marRight w:val="0"/>
          <w:marTop w:val="0"/>
          <w:marBottom w:val="0"/>
          <w:divBdr>
            <w:top w:val="none" w:sz="0" w:space="0" w:color="auto"/>
            <w:left w:val="none" w:sz="0" w:space="0" w:color="auto"/>
            <w:bottom w:val="none" w:sz="0" w:space="0" w:color="auto"/>
            <w:right w:val="none" w:sz="0" w:space="0" w:color="auto"/>
          </w:divBdr>
          <w:divsChild>
            <w:div w:id="196771682">
              <w:marLeft w:val="0"/>
              <w:marRight w:val="0"/>
              <w:marTop w:val="0"/>
              <w:marBottom w:val="0"/>
              <w:divBdr>
                <w:top w:val="none" w:sz="0" w:space="0" w:color="auto"/>
                <w:left w:val="none" w:sz="0" w:space="0" w:color="auto"/>
                <w:bottom w:val="none" w:sz="0" w:space="0" w:color="auto"/>
                <w:right w:val="none" w:sz="0" w:space="0" w:color="auto"/>
              </w:divBdr>
            </w:div>
            <w:div w:id="204950169">
              <w:marLeft w:val="0"/>
              <w:marRight w:val="0"/>
              <w:marTop w:val="0"/>
              <w:marBottom w:val="0"/>
              <w:divBdr>
                <w:top w:val="none" w:sz="0" w:space="0" w:color="auto"/>
                <w:left w:val="none" w:sz="0" w:space="0" w:color="auto"/>
                <w:bottom w:val="none" w:sz="0" w:space="0" w:color="auto"/>
                <w:right w:val="none" w:sz="0" w:space="0" w:color="auto"/>
              </w:divBdr>
            </w:div>
            <w:div w:id="215899194">
              <w:marLeft w:val="0"/>
              <w:marRight w:val="0"/>
              <w:marTop w:val="0"/>
              <w:marBottom w:val="0"/>
              <w:divBdr>
                <w:top w:val="none" w:sz="0" w:space="0" w:color="auto"/>
                <w:left w:val="none" w:sz="0" w:space="0" w:color="auto"/>
                <w:bottom w:val="none" w:sz="0" w:space="0" w:color="auto"/>
                <w:right w:val="none" w:sz="0" w:space="0" w:color="auto"/>
              </w:divBdr>
            </w:div>
            <w:div w:id="412552607">
              <w:marLeft w:val="0"/>
              <w:marRight w:val="0"/>
              <w:marTop w:val="0"/>
              <w:marBottom w:val="0"/>
              <w:divBdr>
                <w:top w:val="none" w:sz="0" w:space="0" w:color="auto"/>
                <w:left w:val="none" w:sz="0" w:space="0" w:color="auto"/>
                <w:bottom w:val="none" w:sz="0" w:space="0" w:color="auto"/>
                <w:right w:val="none" w:sz="0" w:space="0" w:color="auto"/>
              </w:divBdr>
            </w:div>
            <w:div w:id="473569243">
              <w:marLeft w:val="0"/>
              <w:marRight w:val="0"/>
              <w:marTop w:val="0"/>
              <w:marBottom w:val="0"/>
              <w:divBdr>
                <w:top w:val="none" w:sz="0" w:space="0" w:color="auto"/>
                <w:left w:val="none" w:sz="0" w:space="0" w:color="auto"/>
                <w:bottom w:val="none" w:sz="0" w:space="0" w:color="auto"/>
                <w:right w:val="none" w:sz="0" w:space="0" w:color="auto"/>
              </w:divBdr>
            </w:div>
            <w:div w:id="546188378">
              <w:marLeft w:val="0"/>
              <w:marRight w:val="0"/>
              <w:marTop w:val="0"/>
              <w:marBottom w:val="0"/>
              <w:divBdr>
                <w:top w:val="none" w:sz="0" w:space="0" w:color="auto"/>
                <w:left w:val="none" w:sz="0" w:space="0" w:color="auto"/>
                <w:bottom w:val="none" w:sz="0" w:space="0" w:color="auto"/>
                <w:right w:val="none" w:sz="0" w:space="0" w:color="auto"/>
              </w:divBdr>
            </w:div>
            <w:div w:id="607465254">
              <w:marLeft w:val="0"/>
              <w:marRight w:val="0"/>
              <w:marTop w:val="0"/>
              <w:marBottom w:val="0"/>
              <w:divBdr>
                <w:top w:val="none" w:sz="0" w:space="0" w:color="auto"/>
                <w:left w:val="none" w:sz="0" w:space="0" w:color="auto"/>
                <w:bottom w:val="none" w:sz="0" w:space="0" w:color="auto"/>
                <w:right w:val="none" w:sz="0" w:space="0" w:color="auto"/>
              </w:divBdr>
            </w:div>
            <w:div w:id="779449997">
              <w:marLeft w:val="0"/>
              <w:marRight w:val="0"/>
              <w:marTop w:val="0"/>
              <w:marBottom w:val="0"/>
              <w:divBdr>
                <w:top w:val="none" w:sz="0" w:space="0" w:color="auto"/>
                <w:left w:val="none" w:sz="0" w:space="0" w:color="auto"/>
                <w:bottom w:val="none" w:sz="0" w:space="0" w:color="auto"/>
                <w:right w:val="none" w:sz="0" w:space="0" w:color="auto"/>
              </w:divBdr>
            </w:div>
            <w:div w:id="797996223">
              <w:marLeft w:val="0"/>
              <w:marRight w:val="0"/>
              <w:marTop w:val="0"/>
              <w:marBottom w:val="0"/>
              <w:divBdr>
                <w:top w:val="none" w:sz="0" w:space="0" w:color="auto"/>
                <w:left w:val="none" w:sz="0" w:space="0" w:color="auto"/>
                <w:bottom w:val="none" w:sz="0" w:space="0" w:color="auto"/>
                <w:right w:val="none" w:sz="0" w:space="0" w:color="auto"/>
              </w:divBdr>
            </w:div>
            <w:div w:id="1094516894">
              <w:marLeft w:val="0"/>
              <w:marRight w:val="0"/>
              <w:marTop w:val="0"/>
              <w:marBottom w:val="0"/>
              <w:divBdr>
                <w:top w:val="none" w:sz="0" w:space="0" w:color="auto"/>
                <w:left w:val="none" w:sz="0" w:space="0" w:color="auto"/>
                <w:bottom w:val="none" w:sz="0" w:space="0" w:color="auto"/>
                <w:right w:val="none" w:sz="0" w:space="0" w:color="auto"/>
              </w:divBdr>
              <w:divsChild>
                <w:div w:id="850728987">
                  <w:marLeft w:val="-75"/>
                  <w:marRight w:val="0"/>
                  <w:marTop w:val="30"/>
                  <w:marBottom w:val="30"/>
                  <w:divBdr>
                    <w:top w:val="none" w:sz="0" w:space="0" w:color="auto"/>
                    <w:left w:val="none" w:sz="0" w:space="0" w:color="auto"/>
                    <w:bottom w:val="none" w:sz="0" w:space="0" w:color="auto"/>
                    <w:right w:val="none" w:sz="0" w:space="0" w:color="auto"/>
                  </w:divBdr>
                  <w:divsChild>
                    <w:div w:id="90587097">
                      <w:marLeft w:val="0"/>
                      <w:marRight w:val="0"/>
                      <w:marTop w:val="0"/>
                      <w:marBottom w:val="0"/>
                      <w:divBdr>
                        <w:top w:val="none" w:sz="0" w:space="0" w:color="auto"/>
                        <w:left w:val="none" w:sz="0" w:space="0" w:color="auto"/>
                        <w:bottom w:val="none" w:sz="0" w:space="0" w:color="auto"/>
                        <w:right w:val="none" w:sz="0" w:space="0" w:color="auto"/>
                      </w:divBdr>
                      <w:divsChild>
                        <w:div w:id="442458679">
                          <w:marLeft w:val="0"/>
                          <w:marRight w:val="0"/>
                          <w:marTop w:val="0"/>
                          <w:marBottom w:val="0"/>
                          <w:divBdr>
                            <w:top w:val="none" w:sz="0" w:space="0" w:color="auto"/>
                            <w:left w:val="none" w:sz="0" w:space="0" w:color="auto"/>
                            <w:bottom w:val="none" w:sz="0" w:space="0" w:color="auto"/>
                            <w:right w:val="none" w:sz="0" w:space="0" w:color="auto"/>
                          </w:divBdr>
                        </w:div>
                      </w:divsChild>
                    </w:div>
                    <w:div w:id="143202246">
                      <w:marLeft w:val="0"/>
                      <w:marRight w:val="0"/>
                      <w:marTop w:val="0"/>
                      <w:marBottom w:val="0"/>
                      <w:divBdr>
                        <w:top w:val="none" w:sz="0" w:space="0" w:color="auto"/>
                        <w:left w:val="none" w:sz="0" w:space="0" w:color="auto"/>
                        <w:bottom w:val="none" w:sz="0" w:space="0" w:color="auto"/>
                        <w:right w:val="none" w:sz="0" w:space="0" w:color="auto"/>
                      </w:divBdr>
                      <w:divsChild>
                        <w:div w:id="898714094">
                          <w:marLeft w:val="0"/>
                          <w:marRight w:val="0"/>
                          <w:marTop w:val="0"/>
                          <w:marBottom w:val="0"/>
                          <w:divBdr>
                            <w:top w:val="none" w:sz="0" w:space="0" w:color="auto"/>
                            <w:left w:val="none" w:sz="0" w:space="0" w:color="auto"/>
                            <w:bottom w:val="none" w:sz="0" w:space="0" w:color="auto"/>
                            <w:right w:val="none" w:sz="0" w:space="0" w:color="auto"/>
                          </w:divBdr>
                        </w:div>
                        <w:div w:id="918059698">
                          <w:marLeft w:val="0"/>
                          <w:marRight w:val="0"/>
                          <w:marTop w:val="0"/>
                          <w:marBottom w:val="0"/>
                          <w:divBdr>
                            <w:top w:val="none" w:sz="0" w:space="0" w:color="auto"/>
                            <w:left w:val="none" w:sz="0" w:space="0" w:color="auto"/>
                            <w:bottom w:val="none" w:sz="0" w:space="0" w:color="auto"/>
                            <w:right w:val="none" w:sz="0" w:space="0" w:color="auto"/>
                          </w:divBdr>
                        </w:div>
                        <w:div w:id="1387096778">
                          <w:marLeft w:val="0"/>
                          <w:marRight w:val="0"/>
                          <w:marTop w:val="0"/>
                          <w:marBottom w:val="0"/>
                          <w:divBdr>
                            <w:top w:val="none" w:sz="0" w:space="0" w:color="auto"/>
                            <w:left w:val="none" w:sz="0" w:space="0" w:color="auto"/>
                            <w:bottom w:val="none" w:sz="0" w:space="0" w:color="auto"/>
                            <w:right w:val="none" w:sz="0" w:space="0" w:color="auto"/>
                          </w:divBdr>
                        </w:div>
                        <w:div w:id="1997488470">
                          <w:marLeft w:val="0"/>
                          <w:marRight w:val="0"/>
                          <w:marTop w:val="0"/>
                          <w:marBottom w:val="0"/>
                          <w:divBdr>
                            <w:top w:val="none" w:sz="0" w:space="0" w:color="auto"/>
                            <w:left w:val="none" w:sz="0" w:space="0" w:color="auto"/>
                            <w:bottom w:val="none" w:sz="0" w:space="0" w:color="auto"/>
                            <w:right w:val="none" w:sz="0" w:space="0" w:color="auto"/>
                          </w:divBdr>
                        </w:div>
                      </w:divsChild>
                    </w:div>
                    <w:div w:id="163473314">
                      <w:marLeft w:val="0"/>
                      <w:marRight w:val="0"/>
                      <w:marTop w:val="0"/>
                      <w:marBottom w:val="0"/>
                      <w:divBdr>
                        <w:top w:val="none" w:sz="0" w:space="0" w:color="auto"/>
                        <w:left w:val="none" w:sz="0" w:space="0" w:color="auto"/>
                        <w:bottom w:val="none" w:sz="0" w:space="0" w:color="auto"/>
                        <w:right w:val="none" w:sz="0" w:space="0" w:color="auto"/>
                      </w:divBdr>
                      <w:divsChild>
                        <w:div w:id="27684615">
                          <w:marLeft w:val="0"/>
                          <w:marRight w:val="0"/>
                          <w:marTop w:val="0"/>
                          <w:marBottom w:val="0"/>
                          <w:divBdr>
                            <w:top w:val="none" w:sz="0" w:space="0" w:color="auto"/>
                            <w:left w:val="none" w:sz="0" w:space="0" w:color="auto"/>
                            <w:bottom w:val="none" w:sz="0" w:space="0" w:color="auto"/>
                            <w:right w:val="none" w:sz="0" w:space="0" w:color="auto"/>
                          </w:divBdr>
                        </w:div>
                      </w:divsChild>
                    </w:div>
                    <w:div w:id="177697688">
                      <w:marLeft w:val="0"/>
                      <w:marRight w:val="0"/>
                      <w:marTop w:val="0"/>
                      <w:marBottom w:val="0"/>
                      <w:divBdr>
                        <w:top w:val="none" w:sz="0" w:space="0" w:color="auto"/>
                        <w:left w:val="none" w:sz="0" w:space="0" w:color="auto"/>
                        <w:bottom w:val="none" w:sz="0" w:space="0" w:color="auto"/>
                        <w:right w:val="none" w:sz="0" w:space="0" w:color="auto"/>
                      </w:divBdr>
                      <w:divsChild>
                        <w:div w:id="244607399">
                          <w:marLeft w:val="0"/>
                          <w:marRight w:val="0"/>
                          <w:marTop w:val="0"/>
                          <w:marBottom w:val="0"/>
                          <w:divBdr>
                            <w:top w:val="none" w:sz="0" w:space="0" w:color="auto"/>
                            <w:left w:val="none" w:sz="0" w:space="0" w:color="auto"/>
                            <w:bottom w:val="none" w:sz="0" w:space="0" w:color="auto"/>
                            <w:right w:val="none" w:sz="0" w:space="0" w:color="auto"/>
                          </w:divBdr>
                        </w:div>
                        <w:div w:id="260383762">
                          <w:marLeft w:val="0"/>
                          <w:marRight w:val="0"/>
                          <w:marTop w:val="0"/>
                          <w:marBottom w:val="0"/>
                          <w:divBdr>
                            <w:top w:val="none" w:sz="0" w:space="0" w:color="auto"/>
                            <w:left w:val="none" w:sz="0" w:space="0" w:color="auto"/>
                            <w:bottom w:val="none" w:sz="0" w:space="0" w:color="auto"/>
                            <w:right w:val="none" w:sz="0" w:space="0" w:color="auto"/>
                          </w:divBdr>
                        </w:div>
                        <w:div w:id="723144039">
                          <w:marLeft w:val="0"/>
                          <w:marRight w:val="0"/>
                          <w:marTop w:val="0"/>
                          <w:marBottom w:val="0"/>
                          <w:divBdr>
                            <w:top w:val="none" w:sz="0" w:space="0" w:color="auto"/>
                            <w:left w:val="none" w:sz="0" w:space="0" w:color="auto"/>
                            <w:bottom w:val="none" w:sz="0" w:space="0" w:color="auto"/>
                            <w:right w:val="none" w:sz="0" w:space="0" w:color="auto"/>
                          </w:divBdr>
                        </w:div>
                        <w:div w:id="1268007094">
                          <w:marLeft w:val="0"/>
                          <w:marRight w:val="0"/>
                          <w:marTop w:val="0"/>
                          <w:marBottom w:val="0"/>
                          <w:divBdr>
                            <w:top w:val="none" w:sz="0" w:space="0" w:color="auto"/>
                            <w:left w:val="none" w:sz="0" w:space="0" w:color="auto"/>
                            <w:bottom w:val="none" w:sz="0" w:space="0" w:color="auto"/>
                            <w:right w:val="none" w:sz="0" w:space="0" w:color="auto"/>
                          </w:divBdr>
                        </w:div>
                        <w:div w:id="1530528008">
                          <w:marLeft w:val="0"/>
                          <w:marRight w:val="0"/>
                          <w:marTop w:val="0"/>
                          <w:marBottom w:val="0"/>
                          <w:divBdr>
                            <w:top w:val="none" w:sz="0" w:space="0" w:color="auto"/>
                            <w:left w:val="none" w:sz="0" w:space="0" w:color="auto"/>
                            <w:bottom w:val="none" w:sz="0" w:space="0" w:color="auto"/>
                            <w:right w:val="none" w:sz="0" w:space="0" w:color="auto"/>
                          </w:divBdr>
                        </w:div>
                        <w:div w:id="1797067409">
                          <w:marLeft w:val="0"/>
                          <w:marRight w:val="0"/>
                          <w:marTop w:val="0"/>
                          <w:marBottom w:val="0"/>
                          <w:divBdr>
                            <w:top w:val="none" w:sz="0" w:space="0" w:color="auto"/>
                            <w:left w:val="none" w:sz="0" w:space="0" w:color="auto"/>
                            <w:bottom w:val="none" w:sz="0" w:space="0" w:color="auto"/>
                            <w:right w:val="none" w:sz="0" w:space="0" w:color="auto"/>
                          </w:divBdr>
                        </w:div>
                      </w:divsChild>
                    </w:div>
                    <w:div w:id="178743235">
                      <w:marLeft w:val="0"/>
                      <w:marRight w:val="0"/>
                      <w:marTop w:val="0"/>
                      <w:marBottom w:val="0"/>
                      <w:divBdr>
                        <w:top w:val="none" w:sz="0" w:space="0" w:color="auto"/>
                        <w:left w:val="none" w:sz="0" w:space="0" w:color="auto"/>
                        <w:bottom w:val="none" w:sz="0" w:space="0" w:color="auto"/>
                        <w:right w:val="none" w:sz="0" w:space="0" w:color="auto"/>
                      </w:divBdr>
                      <w:divsChild>
                        <w:div w:id="1893224627">
                          <w:marLeft w:val="0"/>
                          <w:marRight w:val="0"/>
                          <w:marTop w:val="0"/>
                          <w:marBottom w:val="0"/>
                          <w:divBdr>
                            <w:top w:val="none" w:sz="0" w:space="0" w:color="auto"/>
                            <w:left w:val="none" w:sz="0" w:space="0" w:color="auto"/>
                            <w:bottom w:val="none" w:sz="0" w:space="0" w:color="auto"/>
                            <w:right w:val="none" w:sz="0" w:space="0" w:color="auto"/>
                          </w:divBdr>
                        </w:div>
                      </w:divsChild>
                    </w:div>
                    <w:div w:id="183636868">
                      <w:marLeft w:val="0"/>
                      <w:marRight w:val="0"/>
                      <w:marTop w:val="0"/>
                      <w:marBottom w:val="0"/>
                      <w:divBdr>
                        <w:top w:val="none" w:sz="0" w:space="0" w:color="auto"/>
                        <w:left w:val="none" w:sz="0" w:space="0" w:color="auto"/>
                        <w:bottom w:val="none" w:sz="0" w:space="0" w:color="auto"/>
                        <w:right w:val="none" w:sz="0" w:space="0" w:color="auto"/>
                      </w:divBdr>
                      <w:divsChild>
                        <w:div w:id="1582518962">
                          <w:marLeft w:val="0"/>
                          <w:marRight w:val="0"/>
                          <w:marTop w:val="0"/>
                          <w:marBottom w:val="0"/>
                          <w:divBdr>
                            <w:top w:val="none" w:sz="0" w:space="0" w:color="auto"/>
                            <w:left w:val="none" w:sz="0" w:space="0" w:color="auto"/>
                            <w:bottom w:val="none" w:sz="0" w:space="0" w:color="auto"/>
                            <w:right w:val="none" w:sz="0" w:space="0" w:color="auto"/>
                          </w:divBdr>
                        </w:div>
                      </w:divsChild>
                    </w:div>
                    <w:div w:id="187566090">
                      <w:marLeft w:val="0"/>
                      <w:marRight w:val="0"/>
                      <w:marTop w:val="0"/>
                      <w:marBottom w:val="0"/>
                      <w:divBdr>
                        <w:top w:val="none" w:sz="0" w:space="0" w:color="auto"/>
                        <w:left w:val="none" w:sz="0" w:space="0" w:color="auto"/>
                        <w:bottom w:val="none" w:sz="0" w:space="0" w:color="auto"/>
                        <w:right w:val="none" w:sz="0" w:space="0" w:color="auto"/>
                      </w:divBdr>
                      <w:divsChild>
                        <w:div w:id="1193685082">
                          <w:marLeft w:val="0"/>
                          <w:marRight w:val="0"/>
                          <w:marTop w:val="0"/>
                          <w:marBottom w:val="0"/>
                          <w:divBdr>
                            <w:top w:val="none" w:sz="0" w:space="0" w:color="auto"/>
                            <w:left w:val="none" w:sz="0" w:space="0" w:color="auto"/>
                            <w:bottom w:val="none" w:sz="0" w:space="0" w:color="auto"/>
                            <w:right w:val="none" w:sz="0" w:space="0" w:color="auto"/>
                          </w:divBdr>
                        </w:div>
                      </w:divsChild>
                    </w:div>
                    <w:div w:id="262615500">
                      <w:marLeft w:val="0"/>
                      <w:marRight w:val="0"/>
                      <w:marTop w:val="0"/>
                      <w:marBottom w:val="0"/>
                      <w:divBdr>
                        <w:top w:val="none" w:sz="0" w:space="0" w:color="auto"/>
                        <w:left w:val="none" w:sz="0" w:space="0" w:color="auto"/>
                        <w:bottom w:val="none" w:sz="0" w:space="0" w:color="auto"/>
                        <w:right w:val="none" w:sz="0" w:space="0" w:color="auto"/>
                      </w:divBdr>
                      <w:divsChild>
                        <w:div w:id="289436080">
                          <w:marLeft w:val="0"/>
                          <w:marRight w:val="0"/>
                          <w:marTop w:val="0"/>
                          <w:marBottom w:val="0"/>
                          <w:divBdr>
                            <w:top w:val="none" w:sz="0" w:space="0" w:color="auto"/>
                            <w:left w:val="none" w:sz="0" w:space="0" w:color="auto"/>
                            <w:bottom w:val="none" w:sz="0" w:space="0" w:color="auto"/>
                            <w:right w:val="none" w:sz="0" w:space="0" w:color="auto"/>
                          </w:divBdr>
                        </w:div>
                      </w:divsChild>
                    </w:div>
                    <w:div w:id="275605652">
                      <w:marLeft w:val="0"/>
                      <w:marRight w:val="0"/>
                      <w:marTop w:val="0"/>
                      <w:marBottom w:val="0"/>
                      <w:divBdr>
                        <w:top w:val="none" w:sz="0" w:space="0" w:color="auto"/>
                        <w:left w:val="none" w:sz="0" w:space="0" w:color="auto"/>
                        <w:bottom w:val="none" w:sz="0" w:space="0" w:color="auto"/>
                        <w:right w:val="none" w:sz="0" w:space="0" w:color="auto"/>
                      </w:divBdr>
                      <w:divsChild>
                        <w:div w:id="515538648">
                          <w:marLeft w:val="0"/>
                          <w:marRight w:val="0"/>
                          <w:marTop w:val="0"/>
                          <w:marBottom w:val="0"/>
                          <w:divBdr>
                            <w:top w:val="none" w:sz="0" w:space="0" w:color="auto"/>
                            <w:left w:val="none" w:sz="0" w:space="0" w:color="auto"/>
                            <w:bottom w:val="none" w:sz="0" w:space="0" w:color="auto"/>
                            <w:right w:val="none" w:sz="0" w:space="0" w:color="auto"/>
                          </w:divBdr>
                        </w:div>
                        <w:div w:id="1597206308">
                          <w:marLeft w:val="0"/>
                          <w:marRight w:val="0"/>
                          <w:marTop w:val="0"/>
                          <w:marBottom w:val="0"/>
                          <w:divBdr>
                            <w:top w:val="none" w:sz="0" w:space="0" w:color="auto"/>
                            <w:left w:val="none" w:sz="0" w:space="0" w:color="auto"/>
                            <w:bottom w:val="none" w:sz="0" w:space="0" w:color="auto"/>
                            <w:right w:val="none" w:sz="0" w:space="0" w:color="auto"/>
                          </w:divBdr>
                        </w:div>
                        <w:div w:id="1659457427">
                          <w:marLeft w:val="0"/>
                          <w:marRight w:val="0"/>
                          <w:marTop w:val="0"/>
                          <w:marBottom w:val="0"/>
                          <w:divBdr>
                            <w:top w:val="none" w:sz="0" w:space="0" w:color="auto"/>
                            <w:left w:val="none" w:sz="0" w:space="0" w:color="auto"/>
                            <w:bottom w:val="none" w:sz="0" w:space="0" w:color="auto"/>
                            <w:right w:val="none" w:sz="0" w:space="0" w:color="auto"/>
                          </w:divBdr>
                        </w:div>
                        <w:div w:id="1796095478">
                          <w:marLeft w:val="0"/>
                          <w:marRight w:val="0"/>
                          <w:marTop w:val="0"/>
                          <w:marBottom w:val="0"/>
                          <w:divBdr>
                            <w:top w:val="none" w:sz="0" w:space="0" w:color="auto"/>
                            <w:left w:val="none" w:sz="0" w:space="0" w:color="auto"/>
                            <w:bottom w:val="none" w:sz="0" w:space="0" w:color="auto"/>
                            <w:right w:val="none" w:sz="0" w:space="0" w:color="auto"/>
                          </w:divBdr>
                        </w:div>
                      </w:divsChild>
                    </w:div>
                    <w:div w:id="280453514">
                      <w:marLeft w:val="0"/>
                      <w:marRight w:val="0"/>
                      <w:marTop w:val="0"/>
                      <w:marBottom w:val="0"/>
                      <w:divBdr>
                        <w:top w:val="none" w:sz="0" w:space="0" w:color="auto"/>
                        <w:left w:val="none" w:sz="0" w:space="0" w:color="auto"/>
                        <w:bottom w:val="none" w:sz="0" w:space="0" w:color="auto"/>
                        <w:right w:val="none" w:sz="0" w:space="0" w:color="auto"/>
                      </w:divBdr>
                      <w:divsChild>
                        <w:div w:id="997339593">
                          <w:marLeft w:val="0"/>
                          <w:marRight w:val="0"/>
                          <w:marTop w:val="0"/>
                          <w:marBottom w:val="0"/>
                          <w:divBdr>
                            <w:top w:val="none" w:sz="0" w:space="0" w:color="auto"/>
                            <w:left w:val="none" w:sz="0" w:space="0" w:color="auto"/>
                            <w:bottom w:val="none" w:sz="0" w:space="0" w:color="auto"/>
                            <w:right w:val="none" w:sz="0" w:space="0" w:color="auto"/>
                          </w:divBdr>
                        </w:div>
                      </w:divsChild>
                    </w:div>
                    <w:div w:id="287593122">
                      <w:marLeft w:val="0"/>
                      <w:marRight w:val="0"/>
                      <w:marTop w:val="0"/>
                      <w:marBottom w:val="0"/>
                      <w:divBdr>
                        <w:top w:val="none" w:sz="0" w:space="0" w:color="auto"/>
                        <w:left w:val="none" w:sz="0" w:space="0" w:color="auto"/>
                        <w:bottom w:val="none" w:sz="0" w:space="0" w:color="auto"/>
                        <w:right w:val="none" w:sz="0" w:space="0" w:color="auto"/>
                      </w:divBdr>
                      <w:divsChild>
                        <w:div w:id="823855916">
                          <w:marLeft w:val="0"/>
                          <w:marRight w:val="0"/>
                          <w:marTop w:val="0"/>
                          <w:marBottom w:val="0"/>
                          <w:divBdr>
                            <w:top w:val="none" w:sz="0" w:space="0" w:color="auto"/>
                            <w:left w:val="none" w:sz="0" w:space="0" w:color="auto"/>
                            <w:bottom w:val="none" w:sz="0" w:space="0" w:color="auto"/>
                            <w:right w:val="none" w:sz="0" w:space="0" w:color="auto"/>
                          </w:divBdr>
                        </w:div>
                      </w:divsChild>
                    </w:div>
                    <w:div w:id="336157493">
                      <w:marLeft w:val="0"/>
                      <w:marRight w:val="0"/>
                      <w:marTop w:val="0"/>
                      <w:marBottom w:val="0"/>
                      <w:divBdr>
                        <w:top w:val="none" w:sz="0" w:space="0" w:color="auto"/>
                        <w:left w:val="none" w:sz="0" w:space="0" w:color="auto"/>
                        <w:bottom w:val="none" w:sz="0" w:space="0" w:color="auto"/>
                        <w:right w:val="none" w:sz="0" w:space="0" w:color="auto"/>
                      </w:divBdr>
                      <w:divsChild>
                        <w:div w:id="437331557">
                          <w:marLeft w:val="0"/>
                          <w:marRight w:val="0"/>
                          <w:marTop w:val="0"/>
                          <w:marBottom w:val="0"/>
                          <w:divBdr>
                            <w:top w:val="none" w:sz="0" w:space="0" w:color="auto"/>
                            <w:left w:val="none" w:sz="0" w:space="0" w:color="auto"/>
                            <w:bottom w:val="none" w:sz="0" w:space="0" w:color="auto"/>
                            <w:right w:val="none" w:sz="0" w:space="0" w:color="auto"/>
                          </w:divBdr>
                        </w:div>
                        <w:div w:id="759182680">
                          <w:marLeft w:val="0"/>
                          <w:marRight w:val="0"/>
                          <w:marTop w:val="0"/>
                          <w:marBottom w:val="0"/>
                          <w:divBdr>
                            <w:top w:val="none" w:sz="0" w:space="0" w:color="auto"/>
                            <w:left w:val="none" w:sz="0" w:space="0" w:color="auto"/>
                            <w:bottom w:val="none" w:sz="0" w:space="0" w:color="auto"/>
                            <w:right w:val="none" w:sz="0" w:space="0" w:color="auto"/>
                          </w:divBdr>
                        </w:div>
                      </w:divsChild>
                    </w:div>
                    <w:div w:id="371735975">
                      <w:marLeft w:val="0"/>
                      <w:marRight w:val="0"/>
                      <w:marTop w:val="0"/>
                      <w:marBottom w:val="0"/>
                      <w:divBdr>
                        <w:top w:val="none" w:sz="0" w:space="0" w:color="auto"/>
                        <w:left w:val="none" w:sz="0" w:space="0" w:color="auto"/>
                        <w:bottom w:val="none" w:sz="0" w:space="0" w:color="auto"/>
                        <w:right w:val="none" w:sz="0" w:space="0" w:color="auto"/>
                      </w:divBdr>
                      <w:divsChild>
                        <w:div w:id="587885159">
                          <w:marLeft w:val="0"/>
                          <w:marRight w:val="0"/>
                          <w:marTop w:val="0"/>
                          <w:marBottom w:val="0"/>
                          <w:divBdr>
                            <w:top w:val="none" w:sz="0" w:space="0" w:color="auto"/>
                            <w:left w:val="none" w:sz="0" w:space="0" w:color="auto"/>
                            <w:bottom w:val="none" w:sz="0" w:space="0" w:color="auto"/>
                            <w:right w:val="none" w:sz="0" w:space="0" w:color="auto"/>
                          </w:divBdr>
                        </w:div>
                        <w:div w:id="712653328">
                          <w:marLeft w:val="0"/>
                          <w:marRight w:val="0"/>
                          <w:marTop w:val="0"/>
                          <w:marBottom w:val="0"/>
                          <w:divBdr>
                            <w:top w:val="none" w:sz="0" w:space="0" w:color="auto"/>
                            <w:left w:val="none" w:sz="0" w:space="0" w:color="auto"/>
                            <w:bottom w:val="none" w:sz="0" w:space="0" w:color="auto"/>
                            <w:right w:val="none" w:sz="0" w:space="0" w:color="auto"/>
                          </w:divBdr>
                        </w:div>
                      </w:divsChild>
                    </w:div>
                    <w:div w:id="395670745">
                      <w:marLeft w:val="0"/>
                      <w:marRight w:val="0"/>
                      <w:marTop w:val="0"/>
                      <w:marBottom w:val="0"/>
                      <w:divBdr>
                        <w:top w:val="none" w:sz="0" w:space="0" w:color="auto"/>
                        <w:left w:val="none" w:sz="0" w:space="0" w:color="auto"/>
                        <w:bottom w:val="none" w:sz="0" w:space="0" w:color="auto"/>
                        <w:right w:val="none" w:sz="0" w:space="0" w:color="auto"/>
                      </w:divBdr>
                      <w:divsChild>
                        <w:div w:id="1110735681">
                          <w:marLeft w:val="0"/>
                          <w:marRight w:val="0"/>
                          <w:marTop w:val="0"/>
                          <w:marBottom w:val="0"/>
                          <w:divBdr>
                            <w:top w:val="none" w:sz="0" w:space="0" w:color="auto"/>
                            <w:left w:val="none" w:sz="0" w:space="0" w:color="auto"/>
                            <w:bottom w:val="none" w:sz="0" w:space="0" w:color="auto"/>
                            <w:right w:val="none" w:sz="0" w:space="0" w:color="auto"/>
                          </w:divBdr>
                        </w:div>
                      </w:divsChild>
                    </w:div>
                    <w:div w:id="396975800">
                      <w:marLeft w:val="0"/>
                      <w:marRight w:val="0"/>
                      <w:marTop w:val="0"/>
                      <w:marBottom w:val="0"/>
                      <w:divBdr>
                        <w:top w:val="none" w:sz="0" w:space="0" w:color="auto"/>
                        <w:left w:val="none" w:sz="0" w:space="0" w:color="auto"/>
                        <w:bottom w:val="none" w:sz="0" w:space="0" w:color="auto"/>
                        <w:right w:val="none" w:sz="0" w:space="0" w:color="auto"/>
                      </w:divBdr>
                      <w:divsChild>
                        <w:div w:id="276985174">
                          <w:marLeft w:val="0"/>
                          <w:marRight w:val="0"/>
                          <w:marTop w:val="0"/>
                          <w:marBottom w:val="0"/>
                          <w:divBdr>
                            <w:top w:val="none" w:sz="0" w:space="0" w:color="auto"/>
                            <w:left w:val="none" w:sz="0" w:space="0" w:color="auto"/>
                            <w:bottom w:val="none" w:sz="0" w:space="0" w:color="auto"/>
                            <w:right w:val="none" w:sz="0" w:space="0" w:color="auto"/>
                          </w:divBdr>
                        </w:div>
                      </w:divsChild>
                    </w:div>
                    <w:div w:id="424964961">
                      <w:marLeft w:val="0"/>
                      <w:marRight w:val="0"/>
                      <w:marTop w:val="0"/>
                      <w:marBottom w:val="0"/>
                      <w:divBdr>
                        <w:top w:val="none" w:sz="0" w:space="0" w:color="auto"/>
                        <w:left w:val="none" w:sz="0" w:space="0" w:color="auto"/>
                        <w:bottom w:val="none" w:sz="0" w:space="0" w:color="auto"/>
                        <w:right w:val="none" w:sz="0" w:space="0" w:color="auto"/>
                      </w:divBdr>
                      <w:divsChild>
                        <w:div w:id="310254971">
                          <w:marLeft w:val="0"/>
                          <w:marRight w:val="0"/>
                          <w:marTop w:val="0"/>
                          <w:marBottom w:val="0"/>
                          <w:divBdr>
                            <w:top w:val="none" w:sz="0" w:space="0" w:color="auto"/>
                            <w:left w:val="none" w:sz="0" w:space="0" w:color="auto"/>
                            <w:bottom w:val="none" w:sz="0" w:space="0" w:color="auto"/>
                            <w:right w:val="none" w:sz="0" w:space="0" w:color="auto"/>
                          </w:divBdr>
                        </w:div>
                      </w:divsChild>
                    </w:div>
                    <w:div w:id="454720146">
                      <w:marLeft w:val="0"/>
                      <w:marRight w:val="0"/>
                      <w:marTop w:val="0"/>
                      <w:marBottom w:val="0"/>
                      <w:divBdr>
                        <w:top w:val="none" w:sz="0" w:space="0" w:color="auto"/>
                        <w:left w:val="none" w:sz="0" w:space="0" w:color="auto"/>
                        <w:bottom w:val="none" w:sz="0" w:space="0" w:color="auto"/>
                        <w:right w:val="none" w:sz="0" w:space="0" w:color="auto"/>
                      </w:divBdr>
                      <w:divsChild>
                        <w:div w:id="1158039347">
                          <w:marLeft w:val="0"/>
                          <w:marRight w:val="0"/>
                          <w:marTop w:val="0"/>
                          <w:marBottom w:val="0"/>
                          <w:divBdr>
                            <w:top w:val="none" w:sz="0" w:space="0" w:color="auto"/>
                            <w:left w:val="none" w:sz="0" w:space="0" w:color="auto"/>
                            <w:bottom w:val="none" w:sz="0" w:space="0" w:color="auto"/>
                            <w:right w:val="none" w:sz="0" w:space="0" w:color="auto"/>
                          </w:divBdr>
                        </w:div>
                      </w:divsChild>
                    </w:div>
                    <w:div w:id="524832917">
                      <w:marLeft w:val="0"/>
                      <w:marRight w:val="0"/>
                      <w:marTop w:val="0"/>
                      <w:marBottom w:val="0"/>
                      <w:divBdr>
                        <w:top w:val="none" w:sz="0" w:space="0" w:color="auto"/>
                        <w:left w:val="none" w:sz="0" w:space="0" w:color="auto"/>
                        <w:bottom w:val="none" w:sz="0" w:space="0" w:color="auto"/>
                        <w:right w:val="none" w:sz="0" w:space="0" w:color="auto"/>
                      </w:divBdr>
                      <w:divsChild>
                        <w:div w:id="158430170">
                          <w:marLeft w:val="0"/>
                          <w:marRight w:val="0"/>
                          <w:marTop w:val="0"/>
                          <w:marBottom w:val="0"/>
                          <w:divBdr>
                            <w:top w:val="none" w:sz="0" w:space="0" w:color="auto"/>
                            <w:left w:val="none" w:sz="0" w:space="0" w:color="auto"/>
                            <w:bottom w:val="none" w:sz="0" w:space="0" w:color="auto"/>
                            <w:right w:val="none" w:sz="0" w:space="0" w:color="auto"/>
                          </w:divBdr>
                        </w:div>
                        <w:div w:id="273947425">
                          <w:marLeft w:val="0"/>
                          <w:marRight w:val="0"/>
                          <w:marTop w:val="0"/>
                          <w:marBottom w:val="0"/>
                          <w:divBdr>
                            <w:top w:val="none" w:sz="0" w:space="0" w:color="auto"/>
                            <w:left w:val="none" w:sz="0" w:space="0" w:color="auto"/>
                            <w:bottom w:val="none" w:sz="0" w:space="0" w:color="auto"/>
                            <w:right w:val="none" w:sz="0" w:space="0" w:color="auto"/>
                          </w:divBdr>
                        </w:div>
                        <w:div w:id="361904107">
                          <w:marLeft w:val="0"/>
                          <w:marRight w:val="0"/>
                          <w:marTop w:val="0"/>
                          <w:marBottom w:val="0"/>
                          <w:divBdr>
                            <w:top w:val="none" w:sz="0" w:space="0" w:color="auto"/>
                            <w:left w:val="none" w:sz="0" w:space="0" w:color="auto"/>
                            <w:bottom w:val="none" w:sz="0" w:space="0" w:color="auto"/>
                            <w:right w:val="none" w:sz="0" w:space="0" w:color="auto"/>
                          </w:divBdr>
                        </w:div>
                        <w:div w:id="1210266971">
                          <w:marLeft w:val="0"/>
                          <w:marRight w:val="0"/>
                          <w:marTop w:val="0"/>
                          <w:marBottom w:val="0"/>
                          <w:divBdr>
                            <w:top w:val="none" w:sz="0" w:space="0" w:color="auto"/>
                            <w:left w:val="none" w:sz="0" w:space="0" w:color="auto"/>
                            <w:bottom w:val="none" w:sz="0" w:space="0" w:color="auto"/>
                            <w:right w:val="none" w:sz="0" w:space="0" w:color="auto"/>
                          </w:divBdr>
                        </w:div>
                        <w:div w:id="1337607560">
                          <w:marLeft w:val="0"/>
                          <w:marRight w:val="0"/>
                          <w:marTop w:val="0"/>
                          <w:marBottom w:val="0"/>
                          <w:divBdr>
                            <w:top w:val="none" w:sz="0" w:space="0" w:color="auto"/>
                            <w:left w:val="none" w:sz="0" w:space="0" w:color="auto"/>
                            <w:bottom w:val="none" w:sz="0" w:space="0" w:color="auto"/>
                            <w:right w:val="none" w:sz="0" w:space="0" w:color="auto"/>
                          </w:divBdr>
                        </w:div>
                        <w:div w:id="1822573469">
                          <w:marLeft w:val="0"/>
                          <w:marRight w:val="0"/>
                          <w:marTop w:val="0"/>
                          <w:marBottom w:val="0"/>
                          <w:divBdr>
                            <w:top w:val="none" w:sz="0" w:space="0" w:color="auto"/>
                            <w:left w:val="none" w:sz="0" w:space="0" w:color="auto"/>
                            <w:bottom w:val="none" w:sz="0" w:space="0" w:color="auto"/>
                            <w:right w:val="none" w:sz="0" w:space="0" w:color="auto"/>
                          </w:divBdr>
                        </w:div>
                        <w:div w:id="1883400934">
                          <w:marLeft w:val="0"/>
                          <w:marRight w:val="0"/>
                          <w:marTop w:val="0"/>
                          <w:marBottom w:val="0"/>
                          <w:divBdr>
                            <w:top w:val="none" w:sz="0" w:space="0" w:color="auto"/>
                            <w:left w:val="none" w:sz="0" w:space="0" w:color="auto"/>
                            <w:bottom w:val="none" w:sz="0" w:space="0" w:color="auto"/>
                            <w:right w:val="none" w:sz="0" w:space="0" w:color="auto"/>
                          </w:divBdr>
                        </w:div>
                      </w:divsChild>
                    </w:div>
                    <w:div w:id="539783659">
                      <w:marLeft w:val="0"/>
                      <w:marRight w:val="0"/>
                      <w:marTop w:val="0"/>
                      <w:marBottom w:val="0"/>
                      <w:divBdr>
                        <w:top w:val="none" w:sz="0" w:space="0" w:color="auto"/>
                        <w:left w:val="none" w:sz="0" w:space="0" w:color="auto"/>
                        <w:bottom w:val="none" w:sz="0" w:space="0" w:color="auto"/>
                        <w:right w:val="none" w:sz="0" w:space="0" w:color="auto"/>
                      </w:divBdr>
                      <w:divsChild>
                        <w:div w:id="210311717">
                          <w:marLeft w:val="0"/>
                          <w:marRight w:val="0"/>
                          <w:marTop w:val="0"/>
                          <w:marBottom w:val="0"/>
                          <w:divBdr>
                            <w:top w:val="none" w:sz="0" w:space="0" w:color="auto"/>
                            <w:left w:val="none" w:sz="0" w:space="0" w:color="auto"/>
                            <w:bottom w:val="none" w:sz="0" w:space="0" w:color="auto"/>
                            <w:right w:val="none" w:sz="0" w:space="0" w:color="auto"/>
                          </w:divBdr>
                        </w:div>
                      </w:divsChild>
                    </w:div>
                    <w:div w:id="663171321">
                      <w:marLeft w:val="0"/>
                      <w:marRight w:val="0"/>
                      <w:marTop w:val="0"/>
                      <w:marBottom w:val="0"/>
                      <w:divBdr>
                        <w:top w:val="none" w:sz="0" w:space="0" w:color="auto"/>
                        <w:left w:val="none" w:sz="0" w:space="0" w:color="auto"/>
                        <w:bottom w:val="none" w:sz="0" w:space="0" w:color="auto"/>
                        <w:right w:val="none" w:sz="0" w:space="0" w:color="auto"/>
                      </w:divBdr>
                      <w:divsChild>
                        <w:div w:id="1940864726">
                          <w:marLeft w:val="0"/>
                          <w:marRight w:val="0"/>
                          <w:marTop w:val="0"/>
                          <w:marBottom w:val="0"/>
                          <w:divBdr>
                            <w:top w:val="none" w:sz="0" w:space="0" w:color="auto"/>
                            <w:left w:val="none" w:sz="0" w:space="0" w:color="auto"/>
                            <w:bottom w:val="none" w:sz="0" w:space="0" w:color="auto"/>
                            <w:right w:val="none" w:sz="0" w:space="0" w:color="auto"/>
                          </w:divBdr>
                        </w:div>
                      </w:divsChild>
                    </w:div>
                    <w:div w:id="673268759">
                      <w:marLeft w:val="0"/>
                      <w:marRight w:val="0"/>
                      <w:marTop w:val="0"/>
                      <w:marBottom w:val="0"/>
                      <w:divBdr>
                        <w:top w:val="none" w:sz="0" w:space="0" w:color="auto"/>
                        <w:left w:val="none" w:sz="0" w:space="0" w:color="auto"/>
                        <w:bottom w:val="none" w:sz="0" w:space="0" w:color="auto"/>
                        <w:right w:val="none" w:sz="0" w:space="0" w:color="auto"/>
                      </w:divBdr>
                      <w:divsChild>
                        <w:div w:id="392432358">
                          <w:marLeft w:val="0"/>
                          <w:marRight w:val="0"/>
                          <w:marTop w:val="0"/>
                          <w:marBottom w:val="0"/>
                          <w:divBdr>
                            <w:top w:val="none" w:sz="0" w:space="0" w:color="auto"/>
                            <w:left w:val="none" w:sz="0" w:space="0" w:color="auto"/>
                            <w:bottom w:val="none" w:sz="0" w:space="0" w:color="auto"/>
                            <w:right w:val="none" w:sz="0" w:space="0" w:color="auto"/>
                          </w:divBdr>
                        </w:div>
                      </w:divsChild>
                    </w:div>
                    <w:div w:id="680009621">
                      <w:marLeft w:val="0"/>
                      <w:marRight w:val="0"/>
                      <w:marTop w:val="0"/>
                      <w:marBottom w:val="0"/>
                      <w:divBdr>
                        <w:top w:val="none" w:sz="0" w:space="0" w:color="auto"/>
                        <w:left w:val="none" w:sz="0" w:space="0" w:color="auto"/>
                        <w:bottom w:val="none" w:sz="0" w:space="0" w:color="auto"/>
                        <w:right w:val="none" w:sz="0" w:space="0" w:color="auto"/>
                      </w:divBdr>
                      <w:divsChild>
                        <w:div w:id="1806195653">
                          <w:marLeft w:val="0"/>
                          <w:marRight w:val="0"/>
                          <w:marTop w:val="0"/>
                          <w:marBottom w:val="0"/>
                          <w:divBdr>
                            <w:top w:val="none" w:sz="0" w:space="0" w:color="auto"/>
                            <w:left w:val="none" w:sz="0" w:space="0" w:color="auto"/>
                            <w:bottom w:val="none" w:sz="0" w:space="0" w:color="auto"/>
                            <w:right w:val="none" w:sz="0" w:space="0" w:color="auto"/>
                          </w:divBdr>
                        </w:div>
                      </w:divsChild>
                    </w:div>
                    <w:div w:id="685326139">
                      <w:marLeft w:val="0"/>
                      <w:marRight w:val="0"/>
                      <w:marTop w:val="0"/>
                      <w:marBottom w:val="0"/>
                      <w:divBdr>
                        <w:top w:val="none" w:sz="0" w:space="0" w:color="auto"/>
                        <w:left w:val="none" w:sz="0" w:space="0" w:color="auto"/>
                        <w:bottom w:val="none" w:sz="0" w:space="0" w:color="auto"/>
                        <w:right w:val="none" w:sz="0" w:space="0" w:color="auto"/>
                      </w:divBdr>
                      <w:divsChild>
                        <w:div w:id="576521067">
                          <w:marLeft w:val="0"/>
                          <w:marRight w:val="0"/>
                          <w:marTop w:val="0"/>
                          <w:marBottom w:val="0"/>
                          <w:divBdr>
                            <w:top w:val="none" w:sz="0" w:space="0" w:color="auto"/>
                            <w:left w:val="none" w:sz="0" w:space="0" w:color="auto"/>
                            <w:bottom w:val="none" w:sz="0" w:space="0" w:color="auto"/>
                            <w:right w:val="none" w:sz="0" w:space="0" w:color="auto"/>
                          </w:divBdr>
                        </w:div>
                      </w:divsChild>
                    </w:div>
                    <w:div w:id="721565352">
                      <w:marLeft w:val="0"/>
                      <w:marRight w:val="0"/>
                      <w:marTop w:val="0"/>
                      <w:marBottom w:val="0"/>
                      <w:divBdr>
                        <w:top w:val="none" w:sz="0" w:space="0" w:color="auto"/>
                        <w:left w:val="none" w:sz="0" w:space="0" w:color="auto"/>
                        <w:bottom w:val="none" w:sz="0" w:space="0" w:color="auto"/>
                        <w:right w:val="none" w:sz="0" w:space="0" w:color="auto"/>
                      </w:divBdr>
                      <w:divsChild>
                        <w:div w:id="415367779">
                          <w:marLeft w:val="0"/>
                          <w:marRight w:val="0"/>
                          <w:marTop w:val="0"/>
                          <w:marBottom w:val="0"/>
                          <w:divBdr>
                            <w:top w:val="none" w:sz="0" w:space="0" w:color="auto"/>
                            <w:left w:val="none" w:sz="0" w:space="0" w:color="auto"/>
                            <w:bottom w:val="none" w:sz="0" w:space="0" w:color="auto"/>
                            <w:right w:val="none" w:sz="0" w:space="0" w:color="auto"/>
                          </w:divBdr>
                        </w:div>
                        <w:div w:id="489636006">
                          <w:marLeft w:val="0"/>
                          <w:marRight w:val="0"/>
                          <w:marTop w:val="0"/>
                          <w:marBottom w:val="0"/>
                          <w:divBdr>
                            <w:top w:val="none" w:sz="0" w:space="0" w:color="auto"/>
                            <w:left w:val="none" w:sz="0" w:space="0" w:color="auto"/>
                            <w:bottom w:val="none" w:sz="0" w:space="0" w:color="auto"/>
                            <w:right w:val="none" w:sz="0" w:space="0" w:color="auto"/>
                          </w:divBdr>
                        </w:div>
                      </w:divsChild>
                    </w:div>
                    <w:div w:id="735586059">
                      <w:marLeft w:val="0"/>
                      <w:marRight w:val="0"/>
                      <w:marTop w:val="0"/>
                      <w:marBottom w:val="0"/>
                      <w:divBdr>
                        <w:top w:val="none" w:sz="0" w:space="0" w:color="auto"/>
                        <w:left w:val="none" w:sz="0" w:space="0" w:color="auto"/>
                        <w:bottom w:val="none" w:sz="0" w:space="0" w:color="auto"/>
                        <w:right w:val="none" w:sz="0" w:space="0" w:color="auto"/>
                      </w:divBdr>
                      <w:divsChild>
                        <w:div w:id="347753785">
                          <w:marLeft w:val="0"/>
                          <w:marRight w:val="0"/>
                          <w:marTop w:val="0"/>
                          <w:marBottom w:val="0"/>
                          <w:divBdr>
                            <w:top w:val="none" w:sz="0" w:space="0" w:color="auto"/>
                            <w:left w:val="none" w:sz="0" w:space="0" w:color="auto"/>
                            <w:bottom w:val="none" w:sz="0" w:space="0" w:color="auto"/>
                            <w:right w:val="none" w:sz="0" w:space="0" w:color="auto"/>
                          </w:divBdr>
                        </w:div>
                      </w:divsChild>
                    </w:div>
                    <w:div w:id="761873474">
                      <w:marLeft w:val="0"/>
                      <w:marRight w:val="0"/>
                      <w:marTop w:val="0"/>
                      <w:marBottom w:val="0"/>
                      <w:divBdr>
                        <w:top w:val="none" w:sz="0" w:space="0" w:color="auto"/>
                        <w:left w:val="none" w:sz="0" w:space="0" w:color="auto"/>
                        <w:bottom w:val="none" w:sz="0" w:space="0" w:color="auto"/>
                        <w:right w:val="none" w:sz="0" w:space="0" w:color="auto"/>
                      </w:divBdr>
                      <w:divsChild>
                        <w:div w:id="1050114571">
                          <w:marLeft w:val="0"/>
                          <w:marRight w:val="0"/>
                          <w:marTop w:val="0"/>
                          <w:marBottom w:val="0"/>
                          <w:divBdr>
                            <w:top w:val="none" w:sz="0" w:space="0" w:color="auto"/>
                            <w:left w:val="none" w:sz="0" w:space="0" w:color="auto"/>
                            <w:bottom w:val="none" w:sz="0" w:space="0" w:color="auto"/>
                            <w:right w:val="none" w:sz="0" w:space="0" w:color="auto"/>
                          </w:divBdr>
                        </w:div>
                        <w:div w:id="1331447311">
                          <w:marLeft w:val="0"/>
                          <w:marRight w:val="0"/>
                          <w:marTop w:val="0"/>
                          <w:marBottom w:val="0"/>
                          <w:divBdr>
                            <w:top w:val="none" w:sz="0" w:space="0" w:color="auto"/>
                            <w:left w:val="none" w:sz="0" w:space="0" w:color="auto"/>
                            <w:bottom w:val="none" w:sz="0" w:space="0" w:color="auto"/>
                            <w:right w:val="none" w:sz="0" w:space="0" w:color="auto"/>
                          </w:divBdr>
                        </w:div>
                        <w:div w:id="1903103576">
                          <w:marLeft w:val="0"/>
                          <w:marRight w:val="0"/>
                          <w:marTop w:val="0"/>
                          <w:marBottom w:val="0"/>
                          <w:divBdr>
                            <w:top w:val="none" w:sz="0" w:space="0" w:color="auto"/>
                            <w:left w:val="none" w:sz="0" w:space="0" w:color="auto"/>
                            <w:bottom w:val="none" w:sz="0" w:space="0" w:color="auto"/>
                            <w:right w:val="none" w:sz="0" w:space="0" w:color="auto"/>
                          </w:divBdr>
                        </w:div>
                      </w:divsChild>
                    </w:div>
                    <w:div w:id="762259378">
                      <w:marLeft w:val="0"/>
                      <w:marRight w:val="0"/>
                      <w:marTop w:val="0"/>
                      <w:marBottom w:val="0"/>
                      <w:divBdr>
                        <w:top w:val="none" w:sz="0" w:space="0" w:color="auto"/>
                        <w:left w:val="none" w:sz="0" w:space="0" w:color="auto"/>
                        <w:bottom w:val="none" w:sz="0" w:space="0" w:color="auto"/>
                        <w:right w:val="none" w:sz="0" w:space="0" w:color="auto"/>
                      </w:divBdr>
                      <w:divsChild>
                        <w:div w:id="376055350">
                          <w:marLeft w:val="0"/>
                          <w:marRight w:val="0"/>
                          <w:marTop w:val="0"/>
                          <w:marBottom w:val="0"/>
                          <w:divBdr>
                            <w:top w:val="none" w:sz="0" w:space="0" w:color="auto"/>
                            <w:left w:val="none" w:sz="0" w:space="0" w:color="auto"/>
                            <w:bottom w:val="none" w:sz="0" w:space="0" w:color="auto"/>
                            <w:right w:val="none" w:sz="0" w:space="0" w:color="auto"/>
                          </w:divBdr>
                        </w:div>
                        <w:div w:id="1703743046">
                          <w:marLeft w:val="0"/>
                          <w:marRight w:val="0"/>
                          <w:marTop w:val="0"/>
                          <w:marBottom w:val="0"/>
                          <w:divBdr>
                            <w:top w:val="none" w:sz="0" w:space="0" w:color="auto"/>
                            <w:left w:val="none" w:sz="0" w:space="0" w:color="auto"/>
                            <w:bottom w:val="none" w:sz="0" w:space="0" w:color="auto"/>
                            <w:right w:val="none" w:sz="0" w:space="0" w:color="auto"/>
                          </w:divBdr>
                        </w:div>
                        <w:div w:id="1735618814">
                          <w:marLeft w:val="0"/>
                          <w:marRight w:val="0"/>
                          <w:marTop w:val="0"/>
                          <w:marBottom w:val="0"/>
                          <w:divBdr>
                            <w:top w:val="none" w:sz="0" w:space="0" w:color="auto"/>
                            <w:left w:val="none" w:sz="0" w:space="0" w:color="auto"/>
                            <w:bottom w:val="none" w:sz="0" w:space="0" w:color="auto"/>
                            <w:right w:val="none" w:sz="0" w:space="0" w:color="auto"/>
                          </w:divBdr>
                        </w:div>
                      </w:divsChild>
                    </w:div>
                    <w:div w:id="777063112">
                      <w:marLeft w:val="0"/>
                      <w:marRight w:val="0"/>
                      <w:marTop w:val="0"/>
                      <w:marBottom w:val="0"/>
                      <w:divBdr>
                        <w:top w:val="none" w:sz="0" w:space="0" w:color="auto"/>
                        <w:left w:val="none" w:sz="0" w:space="0" w:color="auto"/>
                        <w:bottom w:val="none" w:sz="0" w:space="0" w:color="auto"/>
                        <w:right w:val="none" w:sz="0" w:space="0" w:color="auto"/>
                      </w:divBdr>
                      <w:divsChild>
                        <w:div w:id="189226920">
                          <w:marLeft w:val="0"/>
                          <w:marRight w:val="0"/>
                          <w:marTop w:val="0"/>
                          <w:marBottom w:val="0"/>
                          <w:divBdr>
                            <w:top w:val="none" w:sz="0" w:space="0" w:color="auto"/>
                            <w:left w:val="none" w:sz="0" w:space="0" w:color="auto"/>
                            <w:bottom w:val="none" w:sz="0" w:space="0" w:color="auto"/>
                            <w:right w:val="none" w:sz="0" w:space="0" w:color="auto"/>
                          </w:divBdr>
                        </w:div>
                        <w:div w:id="1185242800">
                          <w:marLeft w:val="0"/>
                          <w:marRight w:val="0"/>
                          <w:marTop w:val="0"/>
                          <w:marBottom w:val="0"/>
                          <w:divBdr>
                            <w:top w:val="none" w:sz="0" w:space="0" w:color="auto"/>
                            <w:left w:val="none" w:sz="0" w:space="0" w:color="auto"/>
                            <w:bottom w:val="none" w:sz="0" w:space="0" w:color="auto"/>
                            <w:right w:val="none" w:sz="0" w:space="0" w:color="auto"/>
                          </w:divBdr>
                        </w:div>
                      </w:divsChild>
                    </w:div>
                    <w:div w:id="805582187">
                      <w:marLeft w:val="0"/>
                      <w:marRight w:val="0"/>
                      <w:marTop w:val="0"/>
                      <w:marBottom w:val="0"/>
                      <w:divBdr>
                        <w:top w:val="none" w:sz="0" w:space="0" w:color="auto"/>
                        <w:left w:val="none" w:sz="0" w:space="0" w:color="auto"/>
                        <w:bottom w:val="none" w:sz="0" w:space="0" w:color="auto"/>
                        <w:right w:val="none" w:sz="0" w:space="0" w:color="auto"/>
                      </w:divBdr>
                      <w:divsChild>
                        <w:div w:id="300117144">
                          <w:marLeft w:val="0"/>
                          <w:marRight w:val="0"/>
                          <w:marTop w:val="0"/>
                          <w:marBottom w:val="0"/>
                          <w:divBdr>
                            <w:top w:val="none" w:sz="0" w:space="0" w:color="auto"/>
                            <w:left w:val="none" w:sz="0" w:space="0" w:color="auto"/>
                            <w:bottom w:val="none" w:sz="0" w:space="0" w:color="auto"/>
                            <w:right w:val="none" w:sz="0" w:space="0" w:color="auto"/>
                          </w:divBdr>
                        </w:div>
                      </w:divsChild>
                    </w:div>
                    <w:div w:id="808789718">
                      <w:marLeft w:val="0"/>
                      <w:marRight w:val="0"/>
                      <w:marTop w:val="0"/>
                      <w:marBottom w:val="0"/>
                      <w:divBdr>
                        <w:top w:val="none" w:sz="0" w:space="0" w:color="auto"/>
                        <w:left w:val="none" w:sz="0" w:space="0" w:color="auto"/>
                        <w:bottom w:val="none" w:sz="0" w:space="0" w:color="auto"/>
                        <w:right w:val="none" w:sz="0" w:space="0" w:color="auto"/>
                      </w:divBdr>
                      <w:divsChild>
                        <w:div w:id="122895585">
                          <w:marLeft w:val="0"/>
                          <w:marRight w:val="0"/>
                          <w:marTop w:val="0"/>
                          <w:marBottom w:val="0"/>
                          <w:divBdr>
                            <w:top w:val="none" w:sz="0" w:space="0" w:color="auto"/>
                            <w:left w:val="none" w:sz="0" w:space="0" w:color="auto"/>
                            <w:bottom w:val="none" w:sz="0" w:space="0" w:color="auto"/>
                            <w:right w:val="none" w:sz="0" w:space="0" w:color="auto"/>
                          </w:divBdr>
                        </w:div>
                        <w:div w:id="384570374">
                          <w:marLeft w:val="0"/>
                          <w:marRight w:val="0"/>
                          <w:marTop w:val="0"/>
                          <w:marBottom w:val="0"/>
                          <w:divBdr>
                            <w:top w:val="none" w:sz="0" w:space="0" w:color="auto"/>
                            <w:left w:val="none" w:sz="0" w:space="0" w:color="auto"/>
                            <w:bottom w:val="none" w:sz="0" w:space="0" w:color="auto"/>
                            <w:right w:val="none" w:sz="0" w:space="0" w:color="auto"/>
                          </w:divBdr>
                        </w:div>
                      </w:divsChild>
                    </w:div>
                    <w:div w:id="836113139">
                      <w:marLeft w:val="0"/>
                      <w:marRight w:val="0"/>
                      <w:marTop w:val="0"/>
                      <w:marBottom w:val="0"/>
                      <w:divBdr>
                        <w:top w:val="none" w:sz="0" w:space="0" w:color="auto"/>
                        <w:left w:val="none" w:sz="0" w:space="0" w:color="auto"/>
                        <w:bottom w:val="none" w:sz="0" w:space="0" w:color="auto"/>
                        <w:right w:val="none" w:sz="0" w:space="0" w:color="auto"/>
                      </w:divBdr>
                      <w:divsChild>
                        <w:div w:id="1708599413">
                          <w:marLeft w:val="0"/>
                          <w:marRight w:val="0"/>
                          <w:marTop w:val="0"/>
                          <w:marBottom w:val="0"/>
                          <w:divBdr>
                            <w:top w:val="none" w:sz="0" w:space="0" w:color="auto"/>
                            <w:left w:val="none" w:sz="0" w:space="0" w:color="auto"/>
                            <w:bottom w:val="none" w:sz="0" w:space="0" w:color="auto"/>
                            <w:right w:val="none" w:sz="0" w:space="0" w:color="auto"/>
                          </w:divBdr>
                        </w:div>
                      </w:divsChild>
                    </w:div>
                    <w:div w:id="836924105">
                      <w:marLeft w:val="0"/>
                      <w:marRight w:val="0"/>
                      <w:marTop w:val="0"/>
                      <w:marBottom w:val="0"/>
                      <w:divBdr>
                        <w:top w:val="none" w:sz="0" w:space="0" w:color="auto"/>
                        <w:left w:val="none" w:sz="0" w:space="0" w:color="auto"/>
                        <w:bottom w:val="none" w:sz="0" w:space="0" w:color="auto"/>
                        <w:right w:val="none" w:sz="0" w:space="0" w:color="auto"/>
                      </w:divBdr>
                      <w:divsChild>
                        <w:div w:id="210195360">
                          <w:marLeft w:val="0"/>
                          <w:marRight w:val="0"/>
                          <w:marTop w:val="0"/>
                          <w:marBottom w:val="0"/>
                          <w:divBdr>
                            <w:top w:val="none" w:sz="0" w:space="0" w:color="auto"/>
                            <w:left w:val="none" w:sz="0" w:space="0" w:color="auto"/>
                            <w:bottom w:val="none" w:sz="0" w:space="0" w:color="auto"/>
                            <w:right w:val="none" w:sz="0" w:space="0" w:color="auto"/>
                          </w:divBdr>
                        </w:div>
                        <w:div w:id="1080568206">
                          <w:marLeft w:val="0"/>
                          <w:marRight w:val="0"/>
                          <w:marTop w:val="0"/>
                          <w:marBottom w:val="0"/>
                          <w:divBdr>
                            <w:top w:val="none" w:sz="0" w:space="0" w:color="auto"/>
                            <w:left w:val="none" w:sz="0" w:space="0" w:color="auto"/>
                            <w:bottom w:val="none" w:sz="0" w:space="0" w:color="auto"/>
                            <w:right w:val="none" w:sz="0" w:space="0" w:color="auto"/>
                          </w:divBdr>
                        </w:div>
                      </w:divsChild>
                    </w:div>
                    <w:div w:id="855266958">
                      <w:marLeft w:val="0"/>
                      <w:marRight w:val="0"/>
                      <w:marTop w:val="0"/>
                      <w:marBottom w:val="0"/>
                      <w:divBdr>
                        <w:top w:val="none" w:sz="0" w:space="0" w:color="auto"/>
                        <w:left w:val="none" w:sz="0" w:space="0" w:color="auto"/>
                        <w:bottom w:val="none" w:sz="0" w:space="0" w:color="auto"/>
                        <w:right w:val="none" w:sz="0" w:space="0" w:color="auto"/>
                      </w:divBdr>
                      <w:divsChild>
                        <w:div w:id="1342005159">
                          <w:marLeft w:val="0"/>
                          <w:marRight w:val="0"/>
                          <w:marTop w:val="0"/>
                          <w:marBottom w:val="0"/>
                          <w:divBdr>
                            <w:top w:val="none" w:sz="0" w:space="0" w:color="auto"/>
                            <w:left w:val="none" w:sz="0" w:space="0" w:color="auto"/>
                            <w:bottom w:val="none" w:sz="0" w:space="0" w:color="auto"/>
                            <w:right w:val="none" w:sz="0" w:space="0" w:color="auto"/>
                          </w:divBdr>
                        </w:div>
                      </w:divsChild>
                    </w:div>
                    <w:div w:id="869336104">
                      <w:marLeft w:val="0"/>
                      <w:marRight w:val="0"/>
                      <w:marTop w:val="0"/>
                      <w:marBottom w:val="0"/>
                      <w:divBdr>
                        <w:top w:val="none" w:sz="0" w:space="0" w:color="auto"/>
                        <w:left w:val="none" w:sz="0" w:space="0" w:color="auto"/>
                        <w:bottom w:val="none" w:sz="0" w:space="0" w:color="auto"/>
                        <w:right w:val="none" w:sz="0" w:space="0" w:color="auto"/>
                      </w:divBdr>
                      <w:divsChild>
                        <w:div w:id="966592120">
                          <w:marLeft w:val="0"/>
                          <w:marRight w:val="0"/>
                          <w:marTop w:val="0"/>
                          <w:marBottom w:val="0"/>
                          <w:divBdr>
                            <w:top w:val="none" w:sz="0" w:space="0" w:color="auto"/>
                            <w:left w:val="none" w:sz="0" w:space="0" w:color="auto"/>
                            <w:bottom w:val="none" w:sz="0" w:space="0" w:color="auto"/>
                            <w:right w:val="none" w:sz="0" w:space="0" w:color="auto"/>
                          </w:divBdr>
                        </w:div>
                      </w:divsChild>
                    </w:div>
                    <w:div w:id="881984467">
                      <w:marLeft w:val="0"/>
                      <w:marRight w:val="0"/>
                      <w:marTop w:val="0"/>
                      <w:marBottom w:val="0"/>
                      <w:divBdr>
                        <w:top w:val="none" w:sz="0" w:space="0" w:color="auto"/>
                        <w:left w:val="none" w:sz="0" w:space="0" w:color="auto"/>
                        <w:bottom w:val="none" w:sz="0" w:space="0" w:color="auto"/>
                        <w:right w:val="none" w:sz="0" w:space="0" w:color="auto"/>
                      </w:divBdr>
                      <w:divsChild>
                        <w:div w:id="798032177">
                          <w:marLeft w:val="0"/>
                          <w:marRight w:val="0"/>
                          <w:marTop w:val="0"/>
                          <w:marBottom w:val="0"/>
                          <w:divBdr>
                            <w:top w:val="none" w:sz="0" w:space="0" w:color="auto"/>
                            <w:left w:val="none" w:sz="0" w:space="0" w:color="auto"/>
                            <w:bottom w:val="none" w:sz="0" w:space="0" w:color="auto"/>
                            <w:right w:val="none" w:sz="0" w:space="0" w:color="auto"/>
                          </w:divBdr>
                        </w:div>
                      </w:divsChild>
                    </w:div>
                    <w:div w:id="898827164">
                      <w:marLeft w:val="0"/>
                      <w:marRight w:val="0"/>
                      <w:marTop w:val="0"/>
                      <w:marBottom w:val="0"/>
                      <w:divBdr>
                        <w:top w:val="none" w:sz="0" w:space="0" w:color="auto"/>
                        <w:left w:val="none" w:sz="0" w:space="0" w:color="auto"/>
                        <w:bottom w:val="none" w:sz="0" w:space="0" w:color="auto"/>
                        <w:right w:val="none" w:sz="0" w:space="0" w:color="auto"/>
                      </w:divBdr>
                      <w:divsChild>
                        <w:div w:id="1629583870">
                          <w:marLeft w:val="0"/>
                          <w:marRight w:val="0"/>
                          <w:marTop w:val="0"/>
                          <w:marBottom w:val="0"/>
                          <w:divBdr>
                            <w:top w:val="none" w:sz="0" w:space="0" w:color="auto"/>
                            <w:left w:val="none" w:sz="0" w:space="0" w:color="auto"/>
                            <w:bottom w:val="none" w:sz="0" w:space="0" w:color="auto"/>
                            <w:right w:val="none" w:sz="0" w:space="0" w:color="auto"/>
                          </w:divBdr>
                        </w:div>
                      </w:divsChild>
                    </w:div>
                    <w:div w:id="962688098">
                      <w:marLeft w:val="0"/>
                      <w:marRight w:val="0"/>
                      <w:marTop w:val="0"/>
                      <w:marBottom w:val="0"/>
                      <w:divBdr>
                        <w:top w:val="none" w:sz="0" w:space="0" w:color="auto"/>
                        <w:left w:val="none" w:sz="0" w:space="0" w:color="auto"/>
                        <w:bottom w:val="none" w:sz="0" w:space="0" w:color="auto"/>
                        <w:right w:val="none" w:sz="0" w:space="0" w:color="auto"/>
                      </w:divBdr>
                      <w:divsChild>
                        <w:div w:id="1367832856">
                          <w:marLeft w:val="0"/>
                          <w:marRight w:val="0"/>
                          <w:marTop w:val="0"/>
                          <w:marBottom w:val="0"/>
                          <w:divBdr>
                            <w:top w:val="none" w:sz="0" w:space="0" w:color="auto"/>
                            <w:left w:val="none" w:sz="0" w:space="0" w:color="auto"/>
                            <w:bottom w:val="none" w:sz="0" w:space="0" w:color="auto"/>
                            <w:right w:val="none" w:sz="0" w:space="0" w:color="auto"/>
                          </w:divBdr>
                        </w:div>
                      </w:divsChild>
                    </w:div>
                    <w:div w:id="967514541">
                      <w:marLeft w:val="0"/>
                      <w:marRight w:val="0"/>
                      <w:marTop w:val="0"/>
                      <w:marBottom w:val="0"/>
                      <w:divBdr>
                        <w:top w:val="none" w:sz="0" w:space="0" w:color="auto"/>
                        <w:left w:val="none" w:sz="0" w:space="0" w:color="auto"/>
                        <w:bottom w:val="none" w:sz="0" w:space="0" w:color="auto"/>
                        <w:right w:val="none" w:sz="0" w:space="0" w:color="auto"/>
                      </w:divBdr>
                      <w:divsChild>
                        <w:div w:id="682634571">
                          <w:marLeft w:val="0"/>
                          <w:marRight w:val="0"/>
                          <w:marTop w:val="0"/>
                          <w:marBottom w:val="0"/>
                          <w:divBdr>
                            <w:top w:val="none" w:sz="0" w:space="0" w:color="auto"/>
                            <w:left w:val="none" w:sz="0" w:space="0" w:color="auto"/>
                            <w:bottom w:val="none" w:sz="0" w:space="0" w:color="auto"/>
                            <w:right w:val="none" w:sz="0" w:space="0" w:color="auto"/>
                          </w:divBdr>
                        </w:div>
                        <w:div w:id="1792477663">
                          <w:marLeft w:val="0"/>
                          <w:marRight w:val="0"/>
                          <w:marTop w:val="0"/>
                          <w:marBottom w:val="0"/>
                          <w:divBdr>
                            <w:top w:val="none" w:sz="0" w:space="0" w:color="auto"/>
                            <w:left w:val="none" w:sz="0" w:space="0" w:color="auto"/>
                            <w:bottom w:val="none" w:sz="0" w:space="0" w:color="auto"/>
                            <w:right w:val="none" w:sz="0" w:space="0" w:color="auto"/>
                          </w:divBdr>
                        </w:div>
                      </w:divsChild>
                    </w:div>
                    <w:div w:id="997465474">
                      <w:marLeft w:val="0"/>
                      <w:marRight w:val="0"/>
                      <w:marTop w:val="0"/>
                      <w:marBottom w:val="0"/>
                      <w:divBdr>
                        <w:top w:val="none" w:sz="0" w:space="0" w:color="auto"/>
                        <w:left w:val="none" w:sz="0" w:space="0" w:color="auto"/>
                        <w:bottom w:val="none" w:sz="0" w:space="0" w:color="auto"/>
                        <w:right w:val="none" w:sz="0" w:space="0" w:color="auto"/>
                      </w:divBdr>
                      <w:divsChild>
                        <w:div w:id="1114865381">
                          <w:marLeft w:val="0"/>
                          <w:marRight w:val="0"/>
                          <w:marTop w:val="0"/>
                          <w:marBottom w:val="0"/>
                          <w:divBdr>
                            <w:top w:val="none" w:sz="0" w:space="0" w:color="auto"/>
                            <w:left w:val="none" w:sz="0" w:space="0" w:color="auto"/>
                            <w:bottom w:val="none" w:sz="0" w:space="0" w:color="auto"/>
                            <w:right w:val="none" w:sz="0" w:space="0" w:color="auto"/>
                          </w:divBdr>
                        </w:div>
                      </w:divsChild>
                    </w:div>
                    <w:div w:id="997997330">
                      <w:marLeft w:val="0"/>
                      <w:marRight w:val="0"/>
                      <w:marTop w:val="0"/>
                      <w:marBottom w:val="0"/>
                      <w:divBdr>
                        <w:top w:val="none" w:sz="0" w:space="0" w:color="auto"/>
                        <w:left w:val="none" w:sz="0" w:space="0" w:color="auto"/>
                        <w:bottom w:val="none" w:sz="0" w:space="0" w:color="auto"/>
                        <w:right w:val="none" w:sz="0" w:space="0" w:color="auto"/>
                      </w:divBdr>
                      <w:divsChild>
                        <w:div w:id="67729922">
                          <w:marLeft w:val="0"/>
                          <w:marRight w:val="0"/>
                          <w:marTop w:val="0"/>
                          <w:marBottom w:val="0"/>
                          <w:divBdr>
                            <w:top w:val="none" w:sz="0" w:space="0" w:color="auto"/>
                            <w:left w:val="none" w:sz="0" w:space="0" w:color="auto"/>
                            <w:bottom w:val="none" w:sz="0" w:space="0" w:color="auto"/>
                            <w:right w:val="none" w:sz="0" w:space="0" w:color="auto"/>
                          </w:divBdr>
                        </w:div>
                      </w:divsChild>
                    </w:div>
                    <w:div w:id="1016612947">
                      <w:marLeft w:val="0"/>
                      <w:marRight w:val="0"/>
                      <w:marTop w:val="0"/>
                      <w:marBottom w:val="0"/>
                      <w:divBdr>
                        <w:top w:val="none" w:sz="0" w:space="0" w:color="auto"/>
                        <w:left w:val="none" w:sz="0" w:space="0" w:color="auto"/>
                        <w:bottom w:val="none" w:sz="0" w:space="0" w:color="auto"/>
                        <w:right w:val="none" w:sz="0" w:space="0" w:color="auto"/>
                      </w:divBdr>
                      <w:divsChild>
                        <w:div w:id="1461873997">
                          <w:marLeft w:val="0"/>
                          <w:marRight w:val="0"/>
                          <w:marTop w:val="0"/>
                          <w:marBottom w:val="0"/>
                          <w:divBdr>
                            <w:top w:val="none" w:sz="0" w:space="0" w:color="auto"/>
                            <w:left w:val="none" w:sz="0" w:space="0" w:color="auto"/>
                            <w:bottom w:val="none" w:sz="0" w:space="0" w:color="auto"/>
                            <w:right w:val="none" w:sz="0" w:space="0" w:color="auto"/>
                          </w:divBdr>
                        </w:div>
                      </w:divsChild>
                    </w:div>
                    <w:div w:id="1029649521">
                      <w:marLeft w:val="0"/>
                      <w:marRight w:val="0"/>
                      <w:marTop w:val="0"/>
                      <w:marBottom w:val="0"/>
                      <w:divBdr>
                        <w:top w:val="none" w:sz="0" w:space="0" w:color="auto"/>
                        <w:left w:val="none" w:sz="0" w:space="0" w:color="auto"/>
                        <w:bottom w:val="none" w:sz="0" w:space="0" w:color="auto"/>
                        <w:right w:val="none" w:sz="0" w:space="0" w:color="auto"/>
                      </w:divBdr>
                      <w:divsChild>
                        <w:div w:id="1552038194">
                          <w:marLeft w:val="0"/>
                          <w:marRight w:val="0"/>
                          <w:marTop w:val="0"/>
                          <w:marBottom w:val="0"/>
                          <w:divBdr>
                            <w:top w:val="none" w:sz="0" w:space="0" w:color="auto"/>
                            <w:left w:val="none" w:sz="0" w:space="0" w:color="auto"/>
                            <w:bottom w:val="none" w:sz="0" w:space="0" w:color="auto"/>
                            <w:right w:val="none" w:sz="0" w:space="0" w:color="auto"/>
                          </w:divBdr>
                        </w:div>
                      </w:divsChild>
                    </w:div>
                    <w:div w:id="1093084273">
                      <w:marLeft w:val="0"/>
                      <w:marRight w:val="0"/>
                      <w:marTop w:val="0"/>
                      <w:marBottom w:val="0"/>
                      <w:divBdr>
                        <w:top w:val="none" w:sz="0" w:space="0" w:color="auto"/>
                        <w:left w:val="none" w:sz="0" w:space="0" w:color="auto"/>
                        <w:bottom w:val="none" w:sz="0" w:space="0" w:color="auto"/>
                        <w:right w:val="none" w:sz="0" w:space="0" w:color="auto"/>
                      </w:divBdr>
                      <w:divsChild>
                        <w:div w:id="700085238">
                          <w:marLeft w:val="0"/>
                          <w:marRight w:val="0"/>
                          <w:marTop w:val="0"/>
                          <w:marBottom w:val="0"/>
                          <w:divBdr>
                            <w:top w:val="none" w:sz="0" w:space="0" w:color="auto"/>
                            <w:left w:val="none" w:sz="0" w:space="0" w:color="auto"/>
                            <w:bottom w:val="none" w:sz="0" w:space="0" w:color="auto"/>
                            <w:right w:val="none" w:sz="0" w:space="0" w:color="auto"/>
                          </w:divBdr>
                        </w:div>
                        <w:div w:id="1624072023">
                          <w:marLeft w:val="0"/>
                          <w:marRight w:val="0"/>
                          <w:marTop w:val="0"/>
                          <w:marBottom w:val="0"/>
                          <w:divBdr>
                            <w:top w:val="none" w:sz="0" w:space="0" w:color="auto"/>
                            <w:left w:val="none" w:sz="0" w:space="0" w:color="auto"/>
                            <w:bottom w:val="none" w:sz="0" w:space="0" w:color="auto"/>
                            <w:right w:val="none" w:sz="0" w:space="0" w:color="auto"/>
                          </w:divBdr>
                        </w:div>
                      </w:divsChild>
                    </w:div>
                    <w:div w:id="1164391436">
                      <w:marLeft w:val="0"/>
                      <w:marRight w:val="0"/>
                      <w:marTop w:val="0"/>
                      <w:marBottom w:val="0"/>
                      <w:divBdr>
                        <w:top w:val="none" w:sz="0" w:space="0" w:color="auto"/>
                        <w:left w:val="none" w:sz="0" w:space="0" w:color="auto"/>
                        <w:bottom w:val="none" w:sz="0" w:space="0" w:color="auto"/>
                        <w:right w:val="none" w:sz="0" w:space="0" w:color="auto"/>
                      </w:divBdr>
                      <w:divsChild>
                        <w:div w:id="337578987">
                          <w:marLeft w:val="0"/>
                          <w:marRight w:val="0"/>
                          <w:marTop w:val="0"/>
                          <w:marBottom w:val="0"/>
                          <w:divBdr>
                            <w:top w:val="none" w:sz="0" w:space="0" w:color="auto"/>
                            <w:left w:val="none" w:sz="0" w:space="0" w:color="auto"/>
                            <w:bottom w:val="none" w:sz="0" w:space="0" w:color="auto"/>
                            <w:right w:val="none" w:sz="0" w:space="0" w:color="auto"/>
                          </w:divBdr>
                        </w:div>
                      </w:divsChild>
                    </w:div>
                    <w:div w:id="1180705170">
                      <w:marLeft w:val="0"/>
                      <w:marRight w:val="0"/>
                      <w:marTop w:val="0"/>
                      <w:marBottom w:val="0"/>
                      <w:divBdr>
                        <w:top w:val="none" w:sz="0" w:space="0" w:color="auto"/>
                        <w:left w:val="none" w:sz="0" w:space="0" w:color="auto"/>
                        <w:bottom w:val="none" w:sz="0" w:space="0" w:color="auto"/>
                        <w:right w:val="none" w:sz="0" w:space="0" w:color="auto"/>
                      </w:divBdr>
                      <w:divsChild>
                        <w:div w:id="133833719">
                          <w:marLeft w:val="0"/>
                          <w:marRight w:val="0"/>
                          <w:marTop w:val="0"/>
                          <w:marBottom w:val="0"/>
                          <w:divBdr>
                            <w:top w:val="none" w:sz="0" w:space="0" w:color="auto"/>
                            <w:left w:val="none" w:sz="0" w:space="0" w:color="auto"/>
                            <w:bottom w:val="none" w:sz="0" w:space="0" w:color="auto"/>
                            <w:right w:val="none" w:sz="0" w:space="0" w:color="auto"/>
                          </w:divBdr>
                        </w:div>
                        <w:div w:id="656957567">
                          <w:marLeft w:val="0"/>
                          <w:marRight w:val="0"/>
                          <w:marTop w:val="0"/>
                          <w:marBottom w:val="0"/>
                          <w:divBdr>
                            <w:top w:val="none" w:sz="0" w:space="0" w:color="auto"/>
                            <w:left w:val="none" w:sz="0" w:space="0" w:color="auto"/>
                            <w:bottom w:val="none" w:sz="0" w:space="0" w:color="auto"/>
                            <w:right w:val="none" w:sz="0" w:space="0" w:color="auto"/>
                          </w:divBdr>
                        </w:div>
                      </w:divsChild>
                    </w:div>
                    <w:div w:id="1183131786">
                      <w:marLeft w:val="0"/>
                      <w:marRight w:val="0"/>
                      <w:marTop w:val="0"/>
                      <w:marBottom w:val="0"/>
                      <w:divBdr>
                        <w:top w:val="none" w:sz="0" w:space="0" w:color="auto"/>
                        <w:left w:val="none" w:sz="0" w:space="0" w:color="auto"/>
                        <w:bottom w:val="none" w:sz="0" w:space="0" w:color="auto"/>
                        <w:right w:val="none" w:sz="0" w:space="0" w:color="auto"/>
                      </w:divBdr>
                      <w:divsChild>
                        <w:div w:id="1157305899">
                          <w:marLeft w:val="0"/>
                          <w:marRight w:val="0"/>
                          <w:marTop w:val="0"/>
                          <w:marBottom w:val="0"/>
                          <w:divBdr>
                            <w:top w:val="none" w:sz="0" w:space="0" w:color="auto"/>
                            <w:left w:val="none" w:sz="0" w:space="0" w:color="auto"/>
                            <w:bottom w:val="none" w:sz="0" w:space="0" w:color="auto"/>
                            <w:right w:val="none" w:sz="0" w:space="0" w:color="auto"/>
                          </w:divBdr>
                        </w:div>
                        <w:div w:id="1628389048">
                          <w:marLeft w:val="0"/>
                          <w:marRight w:val="0"/>
                          <w:marTop w:val="0"/>
                          <w:marBottom w:val="0"/>
                          <w:divBdr>
                            <w:top w:val="none" w:sz="0" w:space="0" w:color="auto"/>
                            <w:left w:val="none" w:sz="0" w:space="0" w:color="auto"/>
                            <w:bottom w:val="none" w:sz="0" w:space="0" w:color="auto"/>
                            <w:right w:val="none" w:sz="0" w:space="0" w:color="auto"/>
                          </w:divBdr>
                        </w:div>
                      </w:divsChild>
                    </w:div>
                    <w:div w:id="1311909668">
                      <w:marLeft w:val="0"/>
                      <w:marRight w:val="0"/>
                      <w:marTop w:val="0"/>
                      <w:marBottom w:val="0"/>
                      <w:divBdr>
                        <w:top w:val="none" w:sz="0" w:space="0" w:color="auto"/>
                        <w:left w:val="none" w:sz="0" w:space="0" w:color="auto"/>
                        <w:bottom w:val="none" w:sz="0" w:space="0" w:color="auto"/>
                        <w:right w:val="none" w:sz="0" w:space="0" w:color="auto"/>
                      </w:divBdr>
                      <w:divsChild>
                        <w:div w:id="1902406629">
                          <w:marLeft w:val="0"/>
                          <w:marRight w:val="0"/>
                          <w:marTop w:val="0"/>
                          <w:marBottom w:val="0"/>
                          <w:divBdr>
                            <w:top w:val="none" w:sz="0" w:space="0" w:color="auto"/>
                            <w:left w:val="none" w:sz="0" w:space="0" w:color="auto"/>
                            <w:bottom w:val="none" w:sz="0" w:space="0" w:color="auto"/>
                            <w:right w:val="none" w:sz="0" w:space="0" w:color="auto"/>
                          </w:divBdr>
                        </w:div>
                      </w:divsChild>
                    </w:div>
                    <w:div w:id="1319529061">
                      <w:marLeft w:val="0"/>
                      <w:marRight w:val="0"/>
                      <w:marTop w:val="0"/>
                      <w:marBottom w:val="0"/>
                      <w:divBdr>
                        <w:top w:val="none" w:sz="0" w:space="0" w:color="auto"/>
                        <w:left w:val="none" w:sz="0" w:space="0" w:color="auto"/>
                        <w:bottom w:val="none" w:sz="0" w:space="0" w:color="auto"/>
                        <w:right w:val="none" w:sz="0" w:space="0" w:color="auto"/>
                      </w:divBdr>
                      <w:divsChild>
                        <w:div w:id="708844054">
                          <w:marLeft w:val="0"/>
                          <w:marRight w:val="0"/>
                          <w:marTop w:val="0"/>
                          <w:marBottom w:val="0"/>
                          <w:divBdr>
                            <w:top w:val="none" w:sz="0" w:space="0" w:color="auto"/>
                            <w:left w:val="none" w:sz="0" w:space="0" w:color="auto"/>
                            <w:bottom w:val="none" w:sz="0" w:space="0" w:color="auto"/>
                            <w:right w:val="none" w:sz="0" w:space="0" w:color="auto"/>
                          </w:divBdr>
                        </w:div>
                      </w:divsChild>
                    </w:div>
                    <w:div w:id="1346127638">
                      <w:marLeft w:val="0"/>
                      <w:marRight w:val="0"/>
                      <w:marTop w:val="0"/>
                      <w:marBottom w:val="0"/>
                      <w:divBdr>
                        <w:top w:val="none" w:sz="0" w:space="0" w:color="auto"/>
                        <w:left w:val="none" w:sz="0" w:space="0" w:color="auto"/>
                        <w:bottom w:val="none" w:sz="0" w:space="0" w:color="auto"/>
                        <w:right w:val="none" w:sz="0" w:space="0" w:color="auto"/>
                      </w:divBdr>
                      <w:divsChild>
                        <w:div w:id="395785675">
                          <w:marLeft w:val="0"/>
                          <w:marRight w:val="0"/>
                          <w:marTop w:val="0"/>
                          <w:marBottom w:val="0"/>
                          <w:divBdr>
                            <w:top w:val="none" w:sz="0" w:space="0" w:color="auto"/>
                            <w:left w:val="none" w:sz="0" w:space="0" w:color="auto"/>
                            <w:bottom w:val="none" w:sz="0" w:space="0" w:color="auto"/>
                            <w:right w:val="none" w:sz="0" w:space="0" w:color="auto"/>
                          </w:divBdr>
                        </w:div>
                      </w:divsChild>
                    </w:div>
                    <w:div w:id="1432318261">
                      <w:marLeft w:val="0"/>
                      <w:marRight w:val="0"/>
                      <w:marTop w:val="0"/>
                      <w:marBottom w:val="0"/>
                      <w:divBdr>
                        <w:top w:val="none" w:sz="0" w:space="0" w:color="auto"/>
                        <w:left w:val="none" w:sz="0" w:space="0" w:color="auto"/>
                        <w:bottom w:val="none" w:sz="0" w:space="0" w:color="auto"/>
                        <w:right w:val="none" w:sz="0" w:space="0" w:color="auto"/>
                      </w:divBdr>
                      <w:divsChild>
                        <w:div w:id="664209808">
                          <w:marLeft w:val="0"/>
                          <w:marRight w:val="0"/>
                          <w:marTop w:val="0"/>
                          <w:marBottom w:val="0"/>
                          <w:divBdr>
                            <w:top w:val="none" w:sz="0" w:space="0" w:color="auto"/>
                            <w:left w:val="none" w:sz="0" w:space="0" w:color="auto"/>
                            <w:bottom w:val="none" w:sz="0" w:space="0" w:color="auto"/>
                            <w:right w:val="none" w:sz="0" w:space="0" w:color="auto"/>
                          </w:divBdr>
                        </w:div>
                      </w:divsChild>
                    </w:div>
                    <w:div w:id="1472595499">
                      <w:marLeft w:val="0"/>
                      <w:marRight w:val="0"/>
                      <w:marTop w:val="0"/>
                      <w:marBottom w:val="0"/>
                      <w:divBdr>
                        <w:top w:val="none" w:sz="0" w:space="0" w:color="auto"/>
                        <w:left w:val="none" w:sz="0" w:space="0" w:color="auto"/>
                        <w:bottom w:val="none" w:sz="0" w:space="0" w:color="auto"/>
                        <w:right w:val="none" w:sz="0" w:space="0" w:color="auto"/>
                      </w:divBdr>
                      <w:divsChild>
                        <w:div w:id="85880221">
                          <w:marLeft w:val="0"/>
                          <w:marRight w:val="0"/>
                          <w:marTop w:val="0"/>
                          <w:marBottom w:val="0"/>
                          <w:divBdr>
                            <w:top w:val="none" w:sz="0" w:space="0" w:color="auto"/>
                            <w:left w:val="none" w:sz="0" w:space="0" w:color="auto"/>
                            <w:bottom w:val="none" w:sz="0" w:space="0" w:color="auto"/>
                            <w:right w:val="none" w:sz="0" w:space="0" w:color="auto"/>
                          </w:divBdr>
                        </w:div>
                        <w:div w:id="1349062704">
                          <w:marLeft w:val="0"/>
                          <w:marRight w:val="0"/>
                          <w:marTop w:val="0"/>
                          <w:marBottom w:val="0"/>
                          <w:divBdr>
                            <w:top w:val="none" w:sz="0" w:space="0" w:color="auto"/>
                            <w:left w:val="none" w:sz="0" w:space="0" w:color="auto"/>
                            <w:bottom w:val="none" w:sz="0" w:space="0" w:color="auto"/>
                            <w:right w:val="none" w:sz="0" w:space="0" w:color="auto"/>
                          </w:divBdr>
                        </w:div>
                      </w:divsChild>
                    </w:div>
                    <w:div w:id="1506825253">
                      <w:marLeft w:val="0"/>
                      <w:marRight w:val="0"/>
                      <w:marTop w:val="0"/>
                      <w:marBottom w:val="0"/>
                      <w:divBdr>
                        <w:top w:val="none" w:sz="0" w:space="0" w:color="auto"/>
                        <w:left w:val="none" w:sz="0" w:space="0" w:color="auto"/>
                        <w:bottom w:val="none" w:sz="0" w:space="0" w:color="auto"/>
                        <w:right w:val="none" w:sz="0" w:space="0" w:color="auto"/>
                      </w:divBdr>
                      <w:divsChild>
                        <w:div w:id="522940413">
                          <w:marLeft w:val="0"/>
                          <w:marRight w:val="0"/>
                          <w:marTop w:val="0"/>
                          <w:marBottom w:val="0"/>
                          <w:divBdr>
                            <w:top w:val="none" w:sz="0" w:space="0" w:color="auto"/>
                            <w:left w:val="none" w:sz="0" w:space="0" w:color="auto"/>
                            <w:bottom w:val="none" w:sz="0" w:space="0" w:color="auto"/>
                            <w:right w:val="none" w:sz="0" w:space="0" w:color="auto"/>
                          </w:divBdr>
                        </w:div>
                        <w:div w:id="635839131">
                          <w:marLeft w:val="0"/>
                          <w:marRight w:val="0"/>
                          <w:marTop w:val="0"/>
                          <w:marBottom w:val="0"/>
                          <w:divBdr>
                            <w:top w:val="none" w:sz="0" w:space="0" w:color="auto"/>
                            <w:left w:val="none" w:sz="0" w:space="0" w:color="auto"/>
                            <w:bottom w:val="none" w:sz="0" w:space="0" w:color="auto"/>
                            <w:right w:val="none" w:sz="0" w:space="0" w:color="auto"/>
                          </w:divBdr>
                        </w:div>
                        <w:div w:id="1497916952">
                          <w:marLeft w:val="0"/>
                          <w:marRight w:val="0"/>
                          <w:marTop w:val="0"/>
                          <w:marBottom w:val="0"/>
                          <w:divBdr>
                            <w:top w:val="none" w:sz="0" w:space="0" w:color="auto"/>
                            <w:left w:val="none" w:sz="0" w:space="0" w:color="auto"/>
                            <w:bottom w:val="none" w:sz="0" w:space="0" w:color="auto"/>
                            <w:right w:val="none" w:sz="0" w:space="0" w:color="auto"/>
                          </w:divBdr>
                        </w:div>
                      </w:divsChild>
                    </w:div>
                    <w:div w:id="1546333441">
                      <w:marLeft w:val="0"/>
                      <w:marRight w:val="0"/>
                      <w:marTop w:val="0"/>
                      <w:marBottom w:val="0"/>
                      <w:divBdr>
                        <w:top w:val="none" w:sz="0" w:space="0" w:color="auto"/>
                        <w:left w:val="none" w:sz="0" w:space="0" w:color="auto"/>
                        <w:bottom w:val="none" w:sz="0" w:space="0" w:color="auto"/>
                        <w:right w:val="none" w:sz="0" w:space="0" w:color="auto"/>
                      </w:divBdr>
                      <w:divsChild>
                        <w:div w:id="80178650">
                          <w:marLeft w:val="0"/>
                          <w:marRight w:val="0"/>
                          <w:marTop w:val="0"/>
                          <w:marBottom w:val="0"/>
                          <w:divBdr>
                            <w:top w:val="none" w:sz="0" w:space="0" w:color="auto"/>
                            <w:left w:val="none" w:sz="0" w:space="0" w:color="auto"/>
                            <w:bottom w:val="none" w:sz="0" w:space="0" w:color="auto"/>
                            <w:right w:val="none" w:sz="0" w:space="0" w:color="auto"/>
                          </w:divBdr>
                        </w:div>
                      </w:divsChild>
                    </w:div>
                    <w:div w:id="1573350168">
                      <w:marLeft w:val="0"/>
                      <w:marRight w:val="0"/>
                      <w:marTop w:val="0"/>
                      <w:marBottom w:val="0"/>
                      <w:divBdr>
                        <w:top w:val="none" w:sz="0" w:space="0" w:color="auto"/>
                        <w:left w:val="none" w:sz="0" w:space="0" w:color="auto"/>
                        <w:bottom w:val="none" w:sz="0" w:space="0" w:color="auto"/>
                        <w:right w:val="none" w:sz="0" w:space="0" w:color="auto"/>
                      </w:divBdr>
                      <w:divsChild>
                        <w:div w:id="691498191">
                          <w:marLeft w:val="0"/>
                          <w:marRight w:val="0"/>
                          <w:marTop w:val="0"/>
                          <w:marBottom w:val="0"/>
                          <w:divBdr>
                            <w:top w:val="none" w:sz="0" w:space="0" w:color="auto"/>
                            <w:left w:val="none" w:sz="0" w:space="0" w:color="auto"/>
                            <w:bottom w:val="none" w:sz="0" w:space="0" w:color="auto"/>
                            <w:right w:val="none" w:sz="0" w:space="0" w:color="auto"/>
                          </w:divBdr>
                        </w:div>
                      </w:divsChild>
                    </w:div>
                    <w:div w:id="1593203113">
                      <w:marLeft w:val="0"/>
                      <w:marRight w:val="0"/>
                      <w:marTop w:val="0"/>
                      <w:marBottom w:val="0"/>
                      <w:divBdr>
                        <w:top w:val="none" w:sz="0" w:space="0" w:color="auto"/>
                        <w:left w:val="none" w:sz="0" w:space="0" w:color="auto"/>
                        <w:bottom w:val="none" w:sz="0" w:space="0" w:color="auto"/>
                        <w:right w:val="none" w:sz="0" w:space="0" w:color="auto"/>
                      </w:divBdr>
                      <w:divsChild>
                        <w:div w:id="641427345">
                          <w:marLeft w:val="0"/>
                          <w:marRight w:val="0"/>
                          <w:marTop w:val="0"/>
                          <w:marBottom w:val="0"/>
                          <w:divBdr>
                            <w:top w:val="none" w:sz="0" w:space="0" w:color="auto"/>
                            <w:left w:val="none" w:sz="0" w:space="0" w:color="auto"/>
                            <w:bottom w:val="none" w:sz="0" w:space="0" w:color="auto"/>
                            <w:right w:val="none" w:sz="0" w:space="0" w:color="auto"/>
                          </w:divBdr>
                        </w:div>
                      </w:divsChild>
                    </w:div>
                    <w:div w:id="1621760529">
                      <w:marLeft w:val="0"/>
                      <w:marRight w:val="0"/>
                      <w:marTop w:val="0"/>
                      <w:marBottom w:val="0"/>
                      <w:divBdr>
                        <w:top w:val="none" w:sz="0" w:space="0" w:color="auto"/>
                        <w:left w:val="none" w:sz="0" w:space="0" w:color="auto"/>
                        <w:bottom w:val="none" w:sz="0" w:space="0" w:color="auto"/>
                        <w:right w:val="none" w:sz="0" w:space="0" w:color="auto"/>
                      </w:divBdr>
                      <w:divsChild>
                        <w:div w:id="235091120">
                          <w:marLeft w:val="0"/>
                          <w:marRight w:val="0"/>
                          <w:marTop w:val="0"/>
                          <w:marBottom w:val="0"/>
                          <w:divBdr>
                            <w:top w:val="none" w:sz="0" w:space="0" w:color="auto"/>
                            <w:left w:val="none" w:sz="0" w:space="0" w:color="auto"/>
                            <w:bottom w:val="none" w:sz="0" w:space="0" w:color="auto"/>
                            <w:right w:val="none" w:sz="0" w:space="0" w:color="auto"/>
                          </w:divBdr>
                        </w:div>
                      </w:divsChild>
                    </w:div>
                    <w:div w:id="1631978325">
                      <w:marLeft w:val="0"/>
                      <w:marRight w:val="0"/>
                      <w:marTop w:val="0"/>
                      <w:marBottom w:val="0"/>
                      <w:divBdr>
                        <w:top w:val="none" w:sz="0" w:space="0" w:color="auto"/>
                        <w:left w:val="none" w:sz="0" w:space="0" w:color="auto"/>
                        <w:bottom w:val="none" w:sz="0" w:space="0" w:color="auto"/>
                        <w:right w:val="none" w:sz="0" w:space="0" w:color="auto"/>
                      </w:divBdr>
                      <w:divsChild>
                        <w:div w:id="82843991">
                          <w:marLeft w:val="0"/>
                          <w:marRight w:val="0"/>
                          <w:marTop w:val="0"/>
                          <w:marBottom w:val="0"/>
                          <w:divBdr>
                            <w:top w:val="none" w:sz="0" w:space="0" w:color="auto"/>
                            <w:left w:val="none" w:sz="0" w:space="0" w:color="auto"/>
                            <w:bottom w:val="none" w:sz="0" w:space="0" w:color="auto"/>
                            <w:right w:val="none" w:sz="0" w:space="0" w:color="auto"/>
                          </w:divBdr>
                        </w:div>
                        <w:div w:id="186529272">
                          <w:marLeft w:val="0"/>
                          <w:marRight w:val="0"/>
                          <w:marTop w:val="0"/>
                          <w:marBottom w:val="0"/>
                          <w:divBdr>
                            <w:top w:val="none" w:sz="0" w:space="0" w:color="auto"/>
                            <w:left w:val="none" w:sz="0" w:space="0" w:color="auto"/>
                            <w:bottom w:val="none" w:sz="0" w:space="0" w:color="auto"/>
                            <w:right w:val="none" w:sz="0" w:space="0" w:color="auto"/>
                          </w:divBdr>
                        </w:div>
                        <w:div w:id="788165182">
                          <w:marLeft w:val="0"/>
                          <w:marRight w:val="0"/>
                          <w:marTop w:val="0"/>
                          <w:marBottom w:val="0"/>
                          <w:divBdr>
                            <w:top w:val="none" w:sz="0" w:space="0" w:color="auto"/>
                            <w:left w:val="none" w:sz="0" w:space="0" w:color="auto"/>
                            <w:bottom w:val="none" w:sz="0" w:space="0" w:color="auto"/>
                            <w:right w:val="none" w:sz="0" w:space="0" w:color="auto"/>
                          </w:divBdr>
                        </w:div>
                        <w:div w:id="942222731">
                          <w:marLeft w:val="0"/>
                          <w:marRight w:val="0"/>
                          <w:marTop w:val="0"/>
                          <w:marBottom w:val="0"/>
                          <w:divBdr>
                            <w:top w:val="none" w:sz="0" w:space="0" w:color="auto"/>
                            <w:left w:val="none" w:sz="0" w:space="0" w:color="auto"/>
                            <w:bottom w:val="none" w:sz="0" w:space="0" w:color="auto"/>
                            <w:right w:val="none" w:sz="0" w:space="0" w:color="auto"/>
                          </w:divBdr>
                        </w:div>
                        <w:div w:id="1424566159">
                          <w:marLeft w:val="0"/>
                          <w:marRight w:val="0"/>
                          <w:marTop w:val="0"/>
                          <w:marBottom w:val="0"/>
                          <w:divBdr>
                            <w:top w:val="none" w:sz="0" w:space="0" w:color="auto"/>
                            <w:left w:val="none" w:sz="0" w:space="0" w:color="auto"/>
                            <w:bottom w:val="none" w:sz="0" w:space="0" w:color="auto"/>
                            <w:right w:val="none" w:sz="0" w:space="0" w:color="auto"/>
                          </w:divBdr>
                        </w:div>
                        <w:div w:id="1567568589">
                          <w:marLeft w:val="0"/>
                          <w:marRight w:val="0"/>
                          <w:marTop w:val="0"/>
                          <w:marBottom w:val="0"/>
                          <w:divBdr>
                            <w:top w:val="none" w:sz="0" w:space="0" w:color="auto"/>
                            <w:left w:val="none" w:sz="0" w:space="0" w:color="auto"/>
                            <w:bottom w:val="none" w:sz="0" w:space="0" w:color="auto"/>
                            <w:right w:val="none" w:sz="0" w:space="0" w:color="auto"/>
                          </w:divBdr>
                        </w:div>
                      </w:divsChild>
                    </w:div>
                    <w:div w:id="1677346076">
                      <w:marLeft w:val="0"/>
                      <w:marRight w:val="0"/>
                      <w:marTop w:val="0"/>
                      <w:marBottom w:val="0"/>
                      <w:divBdr>
                        <w:top w:val="none" w:sz="0" w:space="0" w:color="auto"/>
                        <w:left w:val="none" w:sz="0" w:space="0" w:color="auto"/>
                        <w:bottom w:val="none" w:sz="0" w:space="0" w:color="auto"/>
                        <w:right w:val="none" w:sz="0" w:space="0" w:color="auto"/>
                      </w:divBdr>
                      <w:divsChild>
                        <w:div w:id="1277759582">
                          <w:marLeft w:val="0"/>
                          <w:marRight w:val="0"/>
                          <w:marTop w:val="0"/>
                          <w:marBottom w:val="0"/>
                          <w:divBdr>
                            <w:top w:val="none" w:sz="0" w:space="0" w:color="auto"/>
                            <w:left w:val="none" w:sz="0" w:space="0" w:color="auto"/>
                            <w:bottom w:val="none" w:sz="0" w:space="0" w:color="auto"/>
                            <w:right w:val="none" w:sz="0" w:space="0" w:color="auto"/>
                          </w:divBdr>
                        </w:div>
                      </w:divsChild>
                    </w:div>
                    <w:div w:id="1685010205">
                      <w:marLeft w:val="0"/>
                      <w:marRight w:val="0"/>
                      <w:marTop w:val="0"/>
                      <w:marBottom w:val="0"/>
                      <w:divBdr>
                        <w:top w:val="none" w:sz="0" w:space="0" w:color="auto"/>
                        <w:left w:val="none" w:sz="0" w:space="0" w:color="auto"/>
                        <w:bottom w:val="none" w:sz="0" w:space="0" w:color="auto"/>
                        <w:right w:val="none" w:sz="0" w:space="0" w:color="auto"/>
                      </w:divBdr>
                      <w:divsChild>
                        <w:div w:id="1037044229">
                          <w:marLeft w:val="0"/>
                          <w:marRight w:val="0"/>
                          <w:marTop w:val="0"/>
                          <w:marBottom w:val="0"/>
                          <w:divBdr>
                            <w:top w:val="none" w:sz="0" w:space="0" w:color="auto"/>
                            <w:left w:val="none" w:sz="0" w:space="0" w:color="auto"/>
                            <w:bottom w:val="none" w:sz="0" w:space="0" w:color="auto"/>
                            <w:right w:val="none" w:sz="0" w:space="0" w:color="auto"/>
                          </w:divBdr>
                        </w:div>
                        <w:div w:id="1547184943">
                          <w:marLeft w:val="0"/>
                          <w:marRight w:val="0"/>
                          <w:marTop w:val="0"/>
                          <w:marBottom w:val="0"/>
                          <w:divBdr>
                            <w:top w:val="none" w:sz="0" w:space="0" w:color="auto"/>
                            <w:left w:val="none" w:sz="0" w:space="0" w:color="auto"/>
                            <w:bottom w:val="none" w:sz="0" w:space="0" w:color="auto"/>
                            <w:right w:val="none" w:sz="0" w:space="0" w:color="auto"/>
                          </w:divBdr>
                        </w:div>
                      </w:divsChild>
                    </w:div>
                    <w:div w:id="1695030731">
                      <w:marLeft w:val="0"/>
                      <w:marRight w:val="0"/>
                      <w:marTop w:val="0"/>
                      <w:marBottom w:val="0"/>
                      <w:divBdr>
                        <w:top w:val="none" w:sz="0" w:space="0" w:color="auto"/>
                        <w:left w:val="none" w:sz="0" w:space="0" w:color="auto"/>
                        <w:bottom w:val="none" w:sz="0" w:space="0" w:color="auto"/>
                        <w:right w:val="none" w:sz="0" w:space="0" w:color="auto"/>
                      </w:divBdr>
                      <w:divsChild>
                        <w:div w:id="111631145">
                          <w:marLeft w:val="0"/>
                          <w:marRight w:val="0"/>
                          <w:marTop w:val="0"/>
                          <w:marBottom w:val="0"/>
                          <w:divBdr>
                            <w:top w:val="none" w:sz="0" w:space="0" w:color="auto"/>
                            <w:left w:val="none" w:sz="0" w:space="0" w:color="auto"/>
                            <w:bottom w:val="none" w:sz="0" w:space="0" w:color="auto"/>
                            <w:right w:val="none" w:sz="0" w:space="0" w:color="auto"/>
                          </w:divBdr>
                        </w:div>
                      </w:divsChild>
                    </w:div>
                    <w:div w:id="1715231811">
                      <w:marLeft w:val="0"/>
                      <w:marRight w:val="0"/>
                      <w:marTop w:val="0"/>
                      <w:marBottom w:val="0"/>
                      <w:divBdr>
                        <w:top w:val="none" w:sz="0" w:space="0" w:color="auto"/>
                        <w:left w:val="none" w:sz="0" w:space="0" w:color="auto"/>
                        <w:bottom w:val="none" w:sz="0" w:space="0" w:color="auto"/>
                        <w:right w:val="none" w:sz="0" w:space="0" w:color="auto"/>
                      </w:divBdr>
                      <w:divsChild>
                        <w:div w:id="332880204">
                          <w:marLeft w:val="0"/>
                          <w:marRight w:val="0"/>
                          <w:marTop w:val="0"/>
                          <w:marBottom w:val="0"/>
                          <w:divBdr>
                            <w:top w:val="none" w:sz="0" w:space="0" w:color="auto"/>
                            <w:left w:val="none" w:sz="0" w:space="0" w:color="auto"/>
                            <w:bottom w:val="none" w:sz="0" w:space="0" w:color="auto"/>
                            <w:right w:val="none" w:sz="0" w:space="0" w:color="auto"/>
                          </w:divBdr>
                        </w:div>
                      </w:divsChild>
                    </w:div>
                    <w:div w:id="1756587727">
                      <w:marLeft w:val="0"/>
                      <w:marRight w:val="0"/>
                      <w:marTop w:val="0"/>
                      <w:marBottom w:val="0"/>
                      <w:divBdr>
                        <w:top w:val="none" w:sz="0" w:space="0" w:color="auto"/>
                        <w:left w:val="none" w:sz="0" w:space="0" w:color="auto"/>
                        <w:bottom w:val="none" w:sz="0" w:space="0" w:color="auto"/>
                        <w:right w:val="none" w:sz="0" w:space="0" w:color="auto"/>
                      </w:divBdr>
                      <w:divsChild>
                        <w:div w:id="1549804215">
                          <w:marLeft w:val="0"/>
                          <w:marRight w:val="0"/>
                          <w:marTop w:val="0"/>
                          <w:marBottom w:val="0"/>
                          <w:divBdr>
                            <w:top w:val="none" w:sz="0" w:space="0" w:color="auto"/>
                            <w:left w:val="none" w:sz="0" w:space="0" w:color="auto"/>
                            <w:bottom w:val="none" w:sz="0" w:space="0" w:color="auto"/>
                            <w:right w:val="none" w:sz="0" w:space="0" w:color="auto"/>
                          </w:divBdr>
                        </w:div>
                      </w:divsChild>
                    </w:div>
                    <w:div w:id="1766876809">
                      <w:marLeft w:val="0"/>
                      <w:marRight w:val="0"/>
                      <w:marTop w:val="0"/>
                      <w:marBottom w:val="0"/>
                      <w:divBdr>
                        <w:top w:val="none" w:sz="0" w:space="0" w:color="auto"/>
                        <w:left w:val="none" w:sz="0" w:space="0" w:color="auto"/>
                        <w:bottom w:val="none" w:sz="0" w:space="0" w:color="auto"/>
                        <w:right w:val="none" w:sz="0" w:space="0" w:color="auto"/>
                      </w:divBdr>
                      <w:divsChild>
                        <w:div w:id="1341077974">
                          <w:marLeft w:val="0"/>
                          <w:marRight w:val="0"/>
                          <w:marTop w:val="0"/>
                          <w:marBottom w:val="0"/>
                          <w:divBdr>
                            <w:top w:val="none" w:sz="0" w:space="0" w:color="auto"/>
                            <w:left w:val="none" w:sz="0" w:space="0" w:color="auto"/>
                            <w:bottom w:val="none" w:sz="0" w:space="0" w:color="auto"/>
                            <w:right w:val="none" w:sz="0" w:space="0" w:color="auto"/>
                          </w:divBdr>
                        </w:div>
                      </w:divsChild>
                    </w:div>
                    <w:div w:id="1813017056">
                      <w:marLeft w:val="0"/>
                      <w:marRight w:val="0"/>
                      <w:marTop w:val="0"/>
                      <w:marBottom w:val="0"/>
                      <w:divBdr>
                        <w:top w:val="none" w:sz="0" w:space="0" w:color="auto"/>
                        <w:left w:val="none" w:sz="0" w:space="0" w:color="auto"/>
                        <w:bottom w:val="none" w:sz="0" w:space="0" w:color="auto"/>
                        <w:right w:val="none" w:sz="0" w:space="0" w:color="auto"/>
                      </w:divBdr>
                      <w:divsChild>
                        <w:div w:id="1912618241">
                          <w:marLeft w:val="0"/>
                          <w:marRight w:val="0"/>
                          <w:marTop w:val="0"/>
                          <w:marBottom w:val="0"/>
                          <w:divBdr>
                            <w:top w:val="none" w:sz="0" w:space="0" w:color="auto"/>
                            <w:left w:val="none" w:sz="0" w:space="0" w:color="auto"/>
                            <w:bottom w:val="none" w:sz="0" w:space="0" w:color="auto"/>
                            <w:right w:val="none" w:sz="0" w:space="0" w:color="auto"/>
                          </w:divBdr>
                        </w:div>
                      </w:divsChild>
                    </w:div>
                    <w:div w:id="1873229462">
                      <w:marLeft w:val="0"/>
                      <w:marRight w:val="0"/>
                      <w:marTop w:val="0"/>
                      <w:marBottom w:val="0"/>
                      <w:divBdr>
                        <w:top w:val="none" w:sz="0" w:space="0" w:color="auto"/>
                        <w:left w:val="none" w:sz="0" w:space="0" w:color="auto"/>
                        <w:bottom w:val="none" w:sz="0" w:space="0" w:color="auto"/>
                        <w:right w:val="none" w:sz="0" w:space="0" w:color="auto"/>
                      </w:divBdr>
                      <w:divsChild>
                        <w:div w:id="792209824">
                          <w:marLeft w:val="0"/>
                          <w:marRight w:val="0"/>
                          <w:marTop w:val="0"/>
                          <w:marBottom w:val="0"/>
                          <w:divBdr>
                            <w:top w:val="none" w:sz="0" w:space="0" w:color="auto"/>
                            <w:left w:val="none" w:sz="0" w:space="0" w:color="auto"/>
                            <w:bottom w:val="none" w:sz="0" w:space="0" w:color="auto"/>
                            <w:right w:val="none" w:sz="0" w:space="0" w:color="auto"/>
                          </w:divBdr>
                        </w:div>
                      </w:divsChild>
                    </w:div>
                    <w:div w:id="1908955642">
                      <w:marLeft w:val="0"/>
                      <w:marRight w:val="0"/>
                      <w:marTop w:val="0"/>
                      <w:marBottom w:val="0"/>
                      <w:divBdr>
                        <w:top w:val="none" w:sz="0" w:space="0" w:color="auto"/>
                        <w:left w:val="none" w:sz="0" w:space="0" w:color="auto"/>
                        <w:bottom w:val="none" w:sz="0" w:space="0" w:color="auto"/>
                        <w:right w:val="none" w:sz="0" w:space="0" w:color="auto"/>
                      </w:divBdr>
                      <w:divsChild>
                        <w:div w:id="486021031">
                          <w:marLeft w:val="0"/>
                          <w:marRight w:val="0"/>
                          <w:marTop w:val="0"/>
                          <w:marBottom w:val="0"/>
                          <w:divBdr>
                            <w:top w:val="none" w:sz="0" w:space="0" w:color="auto"/>
                            <w:left w:val="none" w:sz="0" w:space="0" w:color="auto"/>
                            <w:bottom w:val="none" w:sz="0" w:space="0" w:color="auto"/>
                            <w:right w:val="none" w:sz="0" w:space="0" w:color="auto"/>
                          </w:divBdr>
                        </w:div>
                      </w:divsChild>
                    </w:div>
                    <w:div w:id="1941327721">
                      <w:marLeft w:val="0"/>
                      <w:marRight w:val="0"/>
                      <w:marTop w:val="0"/>
                      <w:marBottom w:val="0"/>
                      <w:divBdr>
                        <w:top w:val="none" w:sz="0" w:space="0" w:color="auto"/>
                        <w:left w:val="none" w:sz="0" w:space="0" w:color="auto"/>
                        <w:bottom w:val="none" w:sz="0" w:space="0" w:color="auto"/>
                        <w:right w:val="none" w:sz="0" w:space="0" w:color="auto"/>
                      </w:divBdr>
                      <w:divsChild>
                        <w:div w:id="1521821265">
                          <w:marLeft w:val="0"/>
                          <w:marRight w:val="0"/>
                          <w:marTop w:val="0"/>
                          <w:marBottom w:val="0"/>
                          <w:divBdr>
                            <w:top w:val="none" w:sz="0" w:space="0" w:color="auto"/>
                            <w:left w:val="none" w:sz="0" w:space="0" w:color="auto"/>
                            <w:bottom w:val="none" w:sz="0" w:space="0" w:color="auto"/>
                            <w:right w:val="none" w:sz="0" w:space="0" w:color="auto"/>
                          </w:divBdr>
                        </w:div>
                      </w:divsChild>
                    </w:div>
                    <w:div w:id="1947888487">
                      <w:marLeft w:val="0"/>
                      <w:marRight w:val="0"/>
                      <w:marTop w:val="0"/>
                      <w:marBottom w:val="0"/>
                      <w:divBdr>
                        <w:top w:val="none" w:sz="0" w:space="0" w:color="auto"/>
                        <w:left w:val="none" w:sz="0" w:space="0" w:color="auto"/>
                        <w:bottom w:val="none" w:sz="0" w:space="0" w:color="auto"/>
                        <w:right w:val="none" w:sz="0" w:space="0" w:color="auto"/>
                      </w:divBdr>
                      <w:divsChild>
                        <w:div w:id="808520757">
                          <w:marLeft w:val="0"/>
                          <w:marRight w:val="0"/>
                          <w:marTop w:val="0"/>
                          <w:marBottom w:val="0"/>
                          <w:divBdr>
                            <w:top w:val="none" w:sz="0" w:space="0" w:color="auto"/>
                            <w:left w:val="none" w:sz="0" w:space="0" w:color="auto"/>
                            <w:bottom w:val="none" w:sz="0" w:space="0" w:color="auto"/>
                            <w:right w:val="none" w:sz="0" w:space="0" w:color="auto"/>
                          </w:divBdr>
                        </w:div>
                        <w:div w:id="1561676591">
                          <w:marLeft w:val="0"/>
                          <w:marRight w:val="0"/>
                          <w:marTop w:val="0"/>
                          <w:marBottom w:val="0"/>
                          <w:divBdr>
                            <w:top w:val="none" w:sz="0" w:space="0" w:color="auto"/>
                            <w:left w:val="none" w:sz="0" w:space="0" w:color="auto"/>
                            <w:bottom w:val="none" w:sz="0" w:space="0" w:color="auto"/>
                            <w:right w:val="none" w:sz="0" w:space="0" w:color="auto"/>
                          </w:divBdr>
                        </w:div>
                        <w:div w:id="1632635994">
                          <w:marLeft w:val="0"/>
                          <w:marRight w:val="0"/>
                          <w:marTop w:val="0"/>
                          <w:marBottom w:val="0"/>
                          <w:divBdr>
                            <w:top w:val="none" w:sz="0" w:space="0" w:color="auto"/>
                            <w:left w:val="none" w:sz="0" w:space="0" w:color="auto"/>
                            <w:bottom w:val="none" w:sz="0" w:space="0" w:color="auto"/>
                            <w:right w:val="none" w:sz="0" w:space="0" w:color="auto"/>
                          </w:divBdr>
                        </w:div>
                        <w:div w:id="1940868046">
                          <w:marLeft w:val="0"/>
                          <w:marRight w:val="0"/>
                          <w:marTop w:val="0"/>
                          <w:marBottom w:val="0"/>
                          <w:divBdr>
                            <w:top w:val="none" w:sz="0" w:space="0" w:color="auto"/>
                            <w:left w:val="none" w:sz="0" w:space="0" w:color="auto"/>
                            <w:bottom w:val="none" w:sz="0" w:space="0" w:color="auto"/>
                            <w:right w:val="none" w:sz="0" w:space="0" w:color="auto"/>
                          </w:divBdr>
                        </w:div>
                      </w:divsChild>
                    </w:div>
                    <w:div w:id="1962419567">
                      <w:marLeft w:val="0"/>
                      <w:marRight w:val="0"/>
                      <w:marTop w:val="0"/>
                      <w:marBottom w:val="0"/>
                      <w:divBdr>
                        <w:top w:val="none" w:sz="0" w:space="0" w:color="auto"/>
                        <w:left w:val="none" w:sz="0" w:space="0" w:color="auto"/>
                        <w:bottom w:val="none" w:sz="0" w:space="0" w:color="auto"/>
                        <w:right w:val="none" w:sz="0" w:space="0" w:color="auto"/>
                      </w:divBdr>
                      <w:divsChild>
                        <w:div w:id="74403220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245535434">
              <w:marLeft w:val="0"/>
              <w:marRight w:val="0"/>
              <w:marTop w:val="0"/>
              <w:marBottom w:val="0"/>
              <w:divBdr>
                <w:top w:val="none" w:sz="0" w:space="0" w:color="auto"/>
                <w:left w:val="none" w:sz="0" w:space="0" w:color="auto"/>
                <w:bottom w:val="none" w:sz="0" w:space="0" w:color="auto"/>
                <w:right w:val="none" w:sz="0" w:space="0" w:color="auto"/>
              </w:divBdr>
            </w:div>
            <w:div w:id="1260066668">
              <w:marLeft w:val="0"/>
              <w:marRight w:val="0"/>
              <w:marTop w:val="0"/>
              <w:marBottom w:val="0"/>
              <w:divBdr>
                <w:top w:val="none" w:sz="0" w:space="0" w:color="auto"/>
                <w:left w:val="none" w:sz="0" w:space="0" w:color="auto"/>
                <w:bottom w:val="none" w:sz="0" w:space="0" w:color="auto"/>
                <w:right w:val="none" w:sz="0" w:space="0" w:color="auto"/>
              </w:divBdr>
            </w:div>
            <w:div w:id="1313490022">
              <w:marLeft w:val="0"/>
              <w:marRight w:val="0"/>
              <w:marTop w:val="0"/>
              <w:marBottom w:val="0"/>
              <w:divBdr>
                <w:top w:val="none" w:sz="0" w:space="0" w:color="auto"/>
                <w:left w:val="none" w:sz="0" w:space="0" w:color="auto"/>
                <w:bottom w:val="none" w:sz="0" w:space="0" w:color="auto"/>
                <w:right w:val="none" w:sz="0" w:space="0" w:color="auto"/>
              </w:divBdr>
            </w:div>
            <w:div w:id="1963731231">
              <w:marLeft w:val="0"/>
              <w:marRight w:val="0"/>
              <w:marTop w:val="0"/>
              <w:marBottom w:val="0"/>
              <w:divBdr>
                <w:top w:val="none" w:sz="0" w:space="0" w:color="auto"/>
                <w:left w:val="none" w:sz="0" w:space="0" w:color="auto"/>
                <w:bottom w:val="none" w:sz="0" w:space="0" w:color="auto"/>
                <w:right w:val="none" w:sz="0" w:space="0" w:color="auto"/>
              </w:divBdr>
            </w:div>
          </w:divsChild>
        </w:div>
        <w:div w:id="910771626">
          <w:marLeft w:val="0"/>
          <w:marRight w:val="0"/>
          <w:marTop w:val="0"/>
          <w:marBottom w:val="0"/>
          <w:divBdr>
            <w:top w:val="none" w:sz="0" w:space="0" w:color="auto"/>
            <w:left w:val="none" w:sz="0" w:space="0" w:color="auto"/>
            <w:bottom w:val="none" w:sz="0" w:space="0" w:color="auto"/>
            <w:right w:val="none" w:sz="0" w:space="0" w:color="auto"/>
          </w:divBdr>
        </w:div>
        <w:div w:id="936017465">
          <w:marLeft w:val="0"/>
          <w:marRight w:val="0"/>
          <w:marTop w:val="0"/>
          <w:marBottom w:val="0"/>
          <w:divBdr>
            <w:top w:val="none" w:sz="0" w:space="0" w:color="auto"/>
            <w:left w:val="none" w:sz="0" w:space="0" w:color="auto"/>
            <w:bottom w:val="none" w:sz="0" w:space="0" w:color="auto"/>
            <w:right w:val="none" w:sz="0" w:space="0" w:color="auto"/>
          </w:divBdr>
          <w:divsChild>
            <w:div w:id="958754568">
              <w:marLeft w:val="0"/>
              <w:marRight w:val="0"/>
              <w:marTop w:val="0"/>
              <w:marBottom w:val="0"/>
              <w:divBdr>
                <w:top w:val="none" w:sz="0" w:space="0" w:color="auto"/>
                <w:left w:val="none" w:sz="0" w:space="0" w:color="auto"/>
                <w:bottom w:val="none" w:sz="0" w:space="0" w:color="auto"/>
                <w:right w:val="none" w:sz="0" w:space="0" w:color="auto"/>
              </w:divBdr>
            </w:div>
          </w:divsChild>
        </w:div>
        <w:div w:id="956833878">
          <w:marLeft w:val="0"/>
          <w:marRight w:val="0"/>
          <w:marTop w:val="0"/>
          <w:marBottom w:val="0"/>
          <w:divBdr>
            <w:top w:val="none" w:sz="0" w:space="0" w:color="auto"/>
            <w:left w:val="none" w:sz="0" w:space="0" w:color="auto"/>
            <w:bottom w:val="none" w:sz="0" w:space="0" w:color="auto"/>
            <w:right w:val="none" w:sz="0" w:space="0" w:color="auto"/>
          </w:divBdr>
        </w:div>
        <w:div w:id="1057244268">
          <w:marLeft w:val="0"/>
          <w:marRight w:val="0"/>
          <w:marTop w:val="0"/>
          <w:marBottom w:val="0"/>
          <w:divBdr>
            <w:top w:val="none" w:sz="0" w:space="0" w:color="auto"/>
            <w:left w:val="none" w:sz="0" w:space="0" w:color="auto"/>
            <w:bottom w:val="none" w:sz="0" w:space="0" w:color="auto"/>
            <w:right w:val="none" w:sz="0" w:space="0" w:color="auto"/>
          </w:divBdr>
        </w:div>
        <w:div w:id="1065495828">
          <w:marLeft w:val="0"/>
          <w:marRight w:val="0"/>
          <w:marTop w:val="0"/>
          <w:marBottom w:val="0"/>
          <w:divBdr>
            <w:top w:val="none" w:sz="0" w:space="0" w:color="auto"/>
            <w:left w:val="none" w:sz="0" w:space="0" w:color="auto"/>
            <w:bottom w:val="none" w:sz="0" w:space="0" w:color="auto"/>
            <w:right w:val="none" w:sz="0" w:space="0" w:color="auto"/>
          </w:divBdr>
        </w:div>
        <w:div w:id="1137382682">
          <w:marLeft w:val="0"/>
          <w:marRight w:val="0"/>
          <w:marTop w:val="0"/>
          <w:marBottom w:val="0"/>
          <w:divBdr>
            <w:top w:val="none" w:sz="0" w:space="0" w:color="auto"/>
            <w:left w:val="none" w:sz="0" w:space="0" w:color="auto"/>
            <w:bottom w:val="none" w:sz="0" w:space="0" w:color="auto"/>
            <w:right w:val="none" w:sz="0" w:space="0" w:color="auto"/>
          </w:divBdr>
        </w:div>
        <w:div w:id="1159080558">
          <w:marLeft w:val="0"/>
          <w:marRight w:val="0"/>
          <w:marTop w:val="0"/>
          <w:marBottom w:val="0"/>
          <w:divBdr>
            <w:top w:val="none" w:sz="0" w:space="0" w:color="auto"/>
            <w:left w:val="none" w:sz="0" w:space="0" w:color="auto"/>
            <w:bottom w:val="none" w:sz="0" w:space="0" w:color="auto"/>
            <w:right w:val="none" w:sz="0" w:space="0" w:color="auto"/>
          </w:divBdr>
        </w:div>
        <w:div w:id="1211647143">
          <w:marLeft w:val="0"/>
          <w:marRight w:val="0"/>
          <w:marTop w:val="0"/>
          <w:marBottom w:val="0"/>
          <w:divBdr>
            <w:top w:val="none" w:sz="0" w:space="0" w:color="auto"/>
            <w:left w:val="none" w:sz="0" w:space="0" w:color="auto"/>
            <w:bottom w:val="none" w:sz="0" w:space="0" w:color="auto"/>
            <w:right w:val="none" w:sz="0" w:space="0" w:color="auto"/>
          </w:divBdr>
        </w:div>
        <w:div w:id="1211763643">
          <w:marLeft w:val="0"/>
          <w:marRight w:val="0"/>
          <w:marTop w:val="0"/>
          <w:marBottom w:val="0"/>
          <w:divBdr>
            <w:top w:val="none" w:sz="0" w:space="0" w:color="auto"/>
            <w:left w:val="none" w:sz="0" w:space="0" w:color="auto"/>
            <w:bottom w:val="none" w:sz="0" w:space="0" w:color="auto"/>
            <w:right w:val="none" w:sz="0" w:space="0" w:color="auto"/>
          </w:divBdr>
          <w:divsChild>
            <w:div w:id="1230919234">
              <w:marLeft w:val="-75"/>
              <w:marRight w:val="0"/>
              <w:marTop w:val="30"/>
              <w:marBottom w:val="30"/>
              <w:divBdr>
                <w:top w:val="none" w:sz="0" w:space="0" w:color="auto"/>
                <w:left w:val="none" w:sz="0" w:space="0" w:color="auto"/>
                <w:bottom w:val="none" w:sz="0" w:space="0" w:color="auto"/>
                <w:right w:val="none" w:sz="0" w:space="0" w:color="auto"/>
              </w:divBdr>
              <w:divsChild>
                <w:div w:id="241137080">
                  <w:marLeft w:val="0"/>
                  <w:marRight w:val="0"/>
                  <w:marTop w:val="0"/>
                  <w:marBottom w:val="0"/>
                  <w:divBdr>
                    <w:top w:val="none" w:sz="0" w:space="0" w:color="auto"/>
                    <w:left w:val="none" w:sz="0" w:space="0" w:color="auto"/>
                    <w:bottom w:val="none" w:sz="0" w:space="0" w:color="auto"/>
                    <w:right w:val="none" w:sz="0" w:space="0" w:color="auto"/>
                  </w:divBdr>
                  <w:divsChild>
                    <w:div w:id="1829399973">
                      <w:marLeft w:val="0"/>
                      <w:marRight w:val="0"/>
                      <w:marTop w:val="0"/>
                      <w:marBottom w:val="0"/>
                      <w:divBdr>
                        <w:top w:val="none" w:sz="0" w:space="0" w:color="auto"/>
                        <w:left w:val="none" w:sz="0" w:space="0" w:color="auto"/>
                        <w:bottom w:val="none" w:sz="0" w:space="0" w:color="auto"/>
                        <w:right w:val="none" w:sz="0" w:space="0" w:color="auto"/>
                      </w:divBdr>
                    </w:div>
                  </w:divsChild>
                </w:div>
                <w:div w:id="303438943">
                  <w:marLeft w:val="0"/>
                  <w:marRight w:val="0"/>
                  <w:marTop w:val="0"/>
                  <w:marBottom w:val="0"/>
                  <w:divBdr>
                    <w:top w:val="none" w:sz="0" w:space="0" w:color="auto"/>
                    <w:left w:val="none" w:sz="0" w:space="0" w:color="auto"/>
                    <w:bottom w:val="none" w:sz="0" w:space="0" w:color="auto"/>
                    <w:right w:val="none" w:sz="0" w:space="0" w:color="auto"/>
                  </w:divBdr>
                  <w:divsChild>
                    <w:div w:id="1351031904">
                      <w:marLeft w:val="0"/>
                      <w:marRight w:val="0"/>
                      <w:marTop w:val="0"/>
                      <w:marBottom w:val="0"/>
                      <w:divBdr>
                        <w:top w:val="none" w:sz="0" w:space="0" w:color="auto"/>
                        <w:left w:val="none" w:sz="0" w:space="0" w:color="auto"/>
                        <w:bottom w:val="none" w:sz="0" w:space="0" w:color="auto"/>
                        <w:right w:val="none" w:sz="0" w:space="0" w:color="auto"/>
                      </w:divBdr>
                    </w:div>
                  </w:divsChild>
                </w:div>
                <w:div w:id="978148220">
                  <w:marLeft w:val="0"/>
                  <w:marRight w:val="0"/>
                  <w:marTop w:val="0"/>
                  <w:marBottom w:val="0"/>
                  <w:divBdr>
                    <w:top w:val="none" w:sz="0" w:space="0" w:color="auto"/>
                    <w:left w:val="none" w:sz="0" w:space="0" w:color="auto"/>
                    <w:bottom w:val="none" w:sz="0" w:space="0" w:color="auto"/>
                    <w:right w:val="none" w:sz="0" w:space="0" w:color="auto"/>
                  </w:divBdr>
                  <w:divsChild>
                    <w:div w:id="768084687">
                      <w:marLeft w:val="0"/>
                      <w:marRight w:val="0"/>
                      <w:marTop w:val="0"/>
                      <w:marBottom w:val="0"/>
                      <w:divBdr>
                        <w:top w:val="none" w:sz="0" w:space="0" w:color="auto"/>
                        <w:left w:val="none" w:sz="0" w:space="0" w:color="auto"/>
                        <w:bottom w:val="none" w:sz="0" w:space="0" w:color="auto"/>
                        <w:right w:val="none" w:sz="0" w:space="0" w:color="auto"/>
                      </w:divBdr>
                    </w:div>
                  </w:divsChild>
                </w:div>
                <w:div w:id="1251888564">
                  <w:marLeft w:val="0"/>
                  <w:marRight w:val="0"/>
                  <w:marTop w:val="0"/>
                  <w:marBottom w:val="0"/>
                  <w:divBdr>
                    <w:top w:val="none" w:sz="0" w:space="0" w:color="auto"/>
                    <w:left w:val="none" w:sz="0" w:space="0" w:color="auto"/>
                    <w:bottom w:val="none" w:sz="0" w:space="0" w:color="auto"/>
                    <w:right w:val="none" w:sz="0" w:space="0" w:color="auto"/>
                  </w:divBdr>
                  <w:divsChild>
                    <w:div w:id="1427768812">
                      <w:marLeft w:val="0"/>
                      <w:marRight w:val="0"/>
                      <w:marTop w:val="0"/>
                      <w:marBottom w:val="0"/>
                      <w:divBdr>
                        <w:top w:val="none" w:sz="0" w:space="0" w:color="auto"/>
                        <w:left w:val="none" w:sz="0" w:space="0" w:color="auto"/>
                        <w:bottom w:val="none" w:sz="0" w:space="0" w:color="auto"/>
                        <w:right w:val="none" w:sz="0" w:space="0" w:color="auto"/>
                      </w:divBdr>
                    </w:div>
                  </w:divsChild>
                </w:div>
                <w:div w:id="1350179150">
                  <w:marLeft w:val="0"/>
                  <w:marRight w:val="0"/>
                  <w:marTop w:val="0"/>
                  <w:marBottom w:val="0"/>
                  <w:divBdr>
                    <w:top w:val="none" w:sz="0" w:space="0" w:color="auto"/>
                    <w:left w:val="none" w:sz="0" w:space="0" w:color="auto"/>
                    <w:bottom w:val="none" w:sz="0" w:space="0" w:color="auto"/>
                    <w:right w:val="none" w:sz="0" w:space="0" w:color="auto"/>
                  </w:divBdr>
                  <w:divsChild>
                    <w:div w:id="395863419">
                      <w:marLeft w:val="0"/>
                      <w:marRight w:val="0"/>
                      <w:marTop w:val="0"/>
                      <w:marBottom w:val="0"/>
                      <w:divBdr>
                        <w:top w:val="none" w:sz="0" w:space="0" w:color="auto"/>
                        <w:left w:val="none" w:sz="0" w:space="0" w:color="auto"/>
                        <w:bottom w:val="none" w:sz="0" w:space="0" w:color="auto"/>
                        <w:right w:val="none" w:sz="0" w:space="0" w:color="auto"/>
                      </w:divBdr>
                    </w:div>
                  </w:divsChild>
                </w:div>
                <w:div w:id="1450856216">
                  <w:marLeft w:val="0"/>
                  <w:marRight w:val="0"/>
                  <w:marTop w:val="0"/>
                  <w:marBottom w:val="0"/>
                  <w:divBdr>
                    <w:top w:val="none" w:sz="0" w:space="0" w:color="auto"/>
                    <w:left w:val="none" w:sz="0" w:space="0" w:color="auto"/>
                    <w:bottom w:val="none" w:sz="0" w:space="0" w:color="auto"/>
                    <w:right w:val="none" w:sz="0" w:space="0" w:color="auto"/>
                  </w:divBdr>
                  <w:divsChild>
                    <w:div w:id="1378973907">
                      <w:marLeft w:val="0"/>
                      <w:marRight w:val="0"/>
                      <w:marTop w:val="0"/>
                      <w:marBottom w:val="0"/>
                      <w:divBdr>
                        <w:top w:val="none" w:sz="0" w:space="0" w:color="auto"/>
                        <w:left w:val="none" w:sz="0" w:space="0" w:color="auto"/>
                        <w:bottom w:val="none" w:sz="0" w:space="0" w:color="auto"/>
                        <w:right w:val="none" w:sz="0" w:space="0" w:color="auto"/>
                      </w:divBdr>
                    </w:div>
                  </w:divsChild>
                </w:div>
                <w:div w:id="1663698014">
                  <w:marLeft w:val="0"/>
                  <w:marRight w:val="0"/>
                  <w:marTop w:val="0"/>
                  <w:marBottom w:val="0"/>
                  <w:divBdr>
                    <w:top w:val="none" w:sz="0" w:space="0" w:color="auto"/>
                    <w:left w:val="none" w:sz="0" w:space="0" w:color="auto"/>
                    <w:bottom w:val="none" w:sz="0" w:space="0" w:color="auto"/>
                    <w:right w:val="none" w:sz="0" w:space="0" w:color="auto"/>
                  </w:divBdr>
                  <w:divsChild>
                    <w:div w:id="1733847126">
                      <w:marLeft w:val="0"/>
                      <w:marRight w:val="0"/>
                      <w:marTop w:val="0"/>
                      <w:marBottom w:val="0"/>
                      <w:divBdr>
                        <w:top w:val="none" w:sz="0" w:space="0" w:color="auto"/>
                        <w:left w:val="none" w:sz="0" w:space="0" w:color="auto"/>
                        <w:bottom w:val="none" w:sz="0" w:space="0" w:color="auto"/>
                        <w:right w:val="none" w:sz="0" w:space="0" w:color="auto"/>
                      </w:divBdr>
                    </w:div>
                  </w:divsChild>
                </w:div>
                <w:div w:id="1717701058">
                  <w:marLeft w:val="0"/>
                  <w:marRight w:val="0"/>
                  <w:marTop w:val="0"/>
                  <w:marBottom w:val="0"/>
                  <w:divBdr>
                    <w:top w:val="none" w:sz="0" w:space="0" w:color="auto"/>
                    <w:left w:val="none" w:sz="0" w:space="0" w:color="auto"/>
                    <w:bottom w:val="none" w:sz="0" w:space="0" w:color="auto"/>
                    <w:right w:val="none" w:sz="0" w:space="0" w:color="auto"/>
                  </w:divBdr>
                  <w:divsChild>
                    <w:div w:id="55924592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236357908">
          <w:marLeft w:val="0"/>
          <w:marRight w:val="0"/>
          <w:marTop w:val="0"/>
          <w:marBottom w:val="0"/>
          <w:divBdr>
            <w:top w:val="none" w:sz="0" w:space="0" w:color="auto"/>
            <w:left w:val="none" w:sz="0" w:space="0" w:color="auto"/>
            <w:bottom w:val="none" w:sz="0" w:space="0" w:color="auto"/>
            <w:right w:val="none" w:sz="0" w:space="0" w:color="auto"/>
          </w:divBdr>
        </w:div>
        <w:div w:id="1244947210">
          <w:marLeft w:val="0"/>
          <w:marRight w:val="0"/>
          <w:marTop w:val="0"/>
          <w:marBottom w:val="0"/>
          <w:divBdr>
            <w:top w:val="none" w:sz="0" w:space="0" w:color="auto"/>
            <w:left w:val="none" w:sz="0" w:space="0" w:color="auto"/>
            <w:bottom w:val="none" w:sz="0" w:space="0" w:color="auto"/>
            <w:right w:val="none" w:sz="0" w:space="0" w:color="auto"/>
          </w:divBdr>
          <w:divsChild>
            <w:div w:id="697895051">
              <w:marLeft w:val="0"/>
              <w:marRight w:val="0"/>
              <w:marTop w:val="0"/>
              <w:marBottom w:val="0"/>
              <w:divBdr>
                <w:top w:val="none" w:sz="0" w:space="0" w:color="auto"/>
                <w:left w:val="none" w:sz="0" w:space="0" w:color="auto"/>
                <w:bottom w:val="none" w:sz="0" w:space="0" w:color="auto"/>
                <w:right w:val="none" w:sz="0" w:space="0" w:color="auto"/>
              </w:divBdr>
            </w:div>
          </w:divsChild>
        </w:div>
        <w:div w:id="1264218380">
          <w:marLeft w:val="0"/>
          <w:marRight w:val="0"/>
          <w:marTop w:val="0"/>
          <w:marBottom w:val="0"/>
          <w:divBdr>
            <w:top w:val="none" w:sz="0" w:space="0" w:color="auto"/>
            <w:left w:val="none" w:sz="0" w:space="0" w:color="auto"/>
            <w:bottom w:val="none" w:sz="0" w:space="0" w:color="auto"/>
            <w:right w:val="none" w:sz="0" w:space="0" w:color="auto"/>
          </w:divBdr>
          <w:divsChild>
            <w:div w:id="1614093296">
              <w:marLeft w:val="0"/>
              <w:marRight w:val="0"/>
              <w:marTop w:val="0"/>
              <w:marBottom w:val="0"/>
              <w:divBdr>
                <w:top w:val="none" w:sz="0" w:space="0" w:color="auto"/>
                <w:left w:val="none" w:sz="0" w:space="0" w:color="auto"/>
                <w:bottom w:val="none" w:sz="0" w:space="0" w:color="auto"/>
                <w:right w:val="none" w:sz="0" w:space="0" w:color="auto"/>
              </w:divBdr>
            </w:div>
          </w:divsChild>
        </w:div>
        <w:div w:id="1266040229">
          <w:marLeft w:val="0"/>
          <w:marRight w:val="0"/>
          <w:marTop w:val="0"/>
          <w:marBottom w:val="0"/>
          <w:divBdr>
            <w:top w:val="none" w:sz="0" w:space="0" w:color="auto"/>
            <w:left w:val="none" w:sz="0" w:space="0" w:color="auto"/>
            <w:bottom w:val="none" w:sz="0" w:space="0" w:color="auto"/>
            <w:right w:val="none" w:sz="0" w:space="0" w:color="auto"/>
          </w:divBdr>
        </w:div>
        <w:div w:id="1277833168">
          <w:marLeft w:val="0"/>
          <w:marRight w:val="0"/>
          <w:marTop w:val="0"/>
          <w:marBottom w:val="0"/>
          <w:divBdr>
            <w:top w:val="none" w:sz="0" w:space="0" w:color="auto"/>
            <w:left w:val="none" w:sz="0" w:space="0" w:color="auto"/>
            <w:bottom w:val="none" w:sz="0" w:space="0" w:color="auto"/>
            <w:right w:val="none" w:sz="0" w:space="0" w:color="auto"/>
          </w:divBdr>
          <w:divsChild>
            <w:div w:id="1657225172">
              <w:marLeft w:val="-75"/>
              <w:marRight w:val="0"/>
              <w:marTop w:val="30"/>
              <w:marBottom w:val="30"/>
              <w:divBdr>
                <w:top w:val="none" w:sz="0" w:space="0" w:color="auto"/>
                <w:left w:val="none" w:sz="0" w:space="0" w:color="auto"/>
                <w:bottom w:val="none" w:sz="0" w:space="0" w:color="auto"/>
                <w:right w:val="none" w:sz="0" w:space="0" w:color="auto"/>
              </w:divBdr>
              <w:divsChild>
                <w:div w:id="716710275">
                  <w:marLeft w:val="0"/>
                  <w:marRight w:val="0"/>
                  <w:marTop w:val="0"/>
                  <w:marBottom w:val="0"/>
                  <w:divBdr>
                    <w:top w:val="none" w:sz="0" w:space="0" w:color="auto"/>
                    <w:left w:val="none" w:sz="0" w:space="0" w:color="auto"/>
                    <w:bottom w:val="none" w:sz="0" w:space="0" w:color="auto"/>
                    <w:right w:val="none" w:sz="0" w:space="0" w:color="auto"/>
                  </w:divBdr>
                  <w:divsChild>
                    <w:div w:id="323826876">
                      <w:marLeft w:val="0"/>
                      <w:marRight w:val="0"/>
                      <w:marTop w:val="0"/>
                      <w:marBottom w:val="0"/>
                      <w:divBdr>
                        <w:top w:val="none" w:sz="0" w:space="0" w:color="auto"/>
                        <w:left w:val="none" w:sz="0" w:space="0" w:color="auto"/>
                        <w:bottom w:val="none" w:sz="0" w:space="0" w:color="auto"/>
                        <w:right w:val="none" w:sz="0" w:space="0" w:color="auto"/>
                      </w:divBdr>
                    </w:div>
                    <w:div w:id="346710547">
                      <w:marLeft w:val="0"/>
                      <w:marRight w:val="0"/>
                      <w:marTop w:val="0"/>
                      <w:marBottom w:val="0"/>
                      <w:divBdr>
                        <w:top w:val="none" w:sz="0" w:space="0" w:color="auto"/>
                        <w:left w:val="none" w:sz="0" w:space="0" w:color="auto"/>
                        <w:bottom w:val="none" w:sz="0" w:space="0" w:color="auto"/>
                        <w:right w:val="none" w:sz="0" w:space="0" w:color="auto"/>
                      </w:divBdr>
                    </w:div>
                    <w:div w:id="521751602">
                      <w:marLeft w:val="0"/>
                      <w:marRight w:val="0"/>
                      <w:marTop w:val="0"/>
                      <w:marBottom w:val="0"/>
                      <w:divBdr>
                        <w:top w:val="none" w:sz="0" w:space="0" w:color="auto"/>
                        <w:left w:val="none" w:sz="0" w:space="0" w:color="auto"/>
                        <w:bottom w:val="none" w:sz="0" w:space="0" w:color="auto"/>
                        <w:right w:val="none" w:sz="0" w:space="0" w:color="auto"/>
                      </w:divBdr>
                    </w:div>
                    <w:div w:id="900099898">
                      <w:marLeft w:val="0"/>
                      <w:marRight w:val="0"/>
                      <w:marTop w:val="0"/>
                      <w:marBottom w:val="0"/>
                      <w:divBdr>
                        <w:top w:val="none" w:sz="0" w:space="0" w:color="auto"/>
                        <w:left w:val="none" w:sz="0" w:space="0" w:color="auto"/>
                        <w:bottom w:val="none" w:sz="0" w:space="0" w:color="auto"/>
                        <w:right w:val="none" w:sz="0" w:space="0" w:color="auto"/>
                      </w:divBdr>
                    </w:div>
                    <w:div w:id="995961390">
                      <w:marLeft w:val="0"/>
                      <w:marRight w:val="0"/>
                      <w:marTop w:val="0"/>
                      <w:marBottom w:val="0"/>
                      <w:divBdr>
                        <w:top w:val="none" w:sz="0" w:space="0" w:color="auto"/>
                        <w:left w:val="none" w:sz="0" w:space="0" w:color="auto"/>
                        <w:bottom w:val="none" w:sz="0" w:space="0" w:color="auto"/>
                        <w:right w:val="none" w:sz="0" w:space="0" w:color="auto"/>
                      </w:divBdr>
                    </w:div>
                  </w:divsChild>
                </w:div>
                <w:div w:id="854882647">
                  <w:marLeft w:val="0"/>
                  <w:marRight w:val="0"/>
                  <w:marTop w:val="0"/>
                  <w:marBottom w:val="0"/>
                  <w:divBdr>
                    <w:top w:val="none" w:sz="0" w:space="0" w:color="auto"/>
                    <w:left w:val="none" w:sz="0" w:space="0" w:color="auto"/>
                    <w:bottom w:val="none" w:sz="0" w:space="0" w:color="auto"/>
                    <w:right w:val="none" w:sz="0" w:space="0" w:color="auto"/>
                  </w:divBdr>
                  <w:divsChild>
                    <w:div w:id="1230844536">
                      <w:marLeft w:val="0"/>
                      <w:marRight w:val="0"/>
                      <w:marTop w:val="0"/>
                      <w:marBottom w:val="0"/>
                      <w:divBdr>
                        <w:top w:val="none" w:sz="0" w:space="0" w:color="auto"/>
                        <w:left w:val="none" w:sz="0" w:space="0" w:color="auto"/>
                        <w:bottom w:val="none" w:sz="0" w:space="0" w:color="auto"/>
                        <w:right w:val="none" w:sz="0" w:space="0" w:color="auto"/>
                      </w:divBdr>
                    </w:div>
                  </w:divsChild>
                </w:div>
                <w:div w:id="1152142092">
                  <w:marLeft w:val="0"/>
                  <w:marRight w:val="0"/>
                  <w:marTop w:val="0"/>
                  <w:marBottom w:val="0"/>
                  <w:divBdr>
                    <w:top w:val="none" w:sz="0" w:space="0" w:color="auto"/>
                    <w:left w:val="none" w:sz="0" w:space="0" w:color="auto"/>
                    <w:bottom w:val="none" w:sz="0" w:space="0" w:color="auto"/>
                    <w:right w:val="none" w:sz="0" w:space="0" w:color="auto"/>
                  </w:divBdr>
                  <w:divsChild>
                    <w:div w:id="131946237">
                      <w:marLeft w:val="0"/>
                      <w:marRight w:val="0"/>
                      <w:marTop w:val="0"/>
                      <w:marBottom w:val="0"/>
                      <w:divBdr>
                        <w:top w:val="none" w:sz="0" w:space="0" w:color="auto"/>
                        <w:left w:val="none" w:sz="0" w:space="0" w:color="auto"/>
                        <w:bottom w:val="none" w:sz="0" w:space="0" w:color="auto"/>
                        <w:right w:val="none" w:sz="0" w:space="0" w:color="auto"/>
                      </w:divBdr>
                    </w:div>
                    <w:div w:id="509300234">
                      <w:marLeft w:val="0"/>
                      <w:marRight w:val="0"/>
                      <w:marTop w:val="0"/>
                      <w:marBottom w:val="0"/>
                      <w:divBdr>
                        <w:top w:val="none" w:sz="0" w:space="0" w:color="auto"/>
                        <w:left w:val="none" w:sz="0" w:space="0" w:color="auto"/>
                        <w:bottom w:val="none" w:sz="0" w:space="0" w:color="auto"/>
                        <w:right w:val="none" w:sz="0" w:space="0" w:color="auto"/>
                      </w:divBdr>
                    </w:div>
                    <w:div w:id="1182863557">
                      <w:marLeft w:val="0"/>
                      <w:marRight w:val="0"/>
                      <w:marTop w:val="0"/>
                      <w:marBottom w:val="0"/>
                      <w:divBdr>
                        <w:top w:val="none" w:sz="0" w:space="0" w:color="auto"/>
                        <w:left w:val="none" w:sz="0" w:space="0" w:color="auto"/>
                        <w:bottom w:val="none" w:sz="0" w:space="0" w:color="auto"/>
                        <w:right w:val="none" w:sz="0" w:space="0" w:color="auto"/>
                      </w:divBdr>
                    </w:div>
                    <w:div w:id="187140908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285044380">
          <w:marLeft w:val="0"/>
          <w:marRight w:val="0"/>
          <w:marTop w:val="0"/>
          <w:marBottom w:val="0"/>
          <w:divBdr>
            <w:top w:val="none" w:sz="0" w:space="0" w:color="auto"/>
            <w:left w:val="none" w:sz="0" w:space="0" w:color="auto"/>
            <w:bottom w:val="none" w:sz="0" w:space="0" w:color="auto"/>
            <w:right w:val="none" w:sz="0" w:space="0" w:color="auto"/>
          </w:divBdr>
        </w:div>
        <w:div w:id="1291597488">
          <w:marLeft w:val="0"/>
          <w:marRight w:val="0"/>
          <w:marTop w:val="0"/>
          <w:marBottom w:val="0"/>
          <w:divBdr>
            <w:top w:val="none" w:sz="0" w:space="0" w:color="auto"/>
            <w:left w:val="none" w:sz="0" w:space="0" w:color="auto"/>
            <w:bottom w:val="none" w:sz="0" w:space="0" w:color="auto"/>
            <w:right w:val="none" w:sz="0" w:space="0" w:color="auto"/>
          </w:divBdr>
        </w:div>
        <w:div w:id="1292051053">
          <w:marLeft w:val="0"/>
          <w:marRight w:val="0"/>
          <w:marTop w:val="0"/>
          <w:marBottom w:val="0"/>
          <w:divBdr>
            <w:top w:val="none" w:sz="0" w:space="0" w:color="auto"/>
            <w:left w:val="none" w:sz="0" w:space="0" w:color="auto"/>
            <w:bottom w:val="none" w:sz="0" w:space="0" w:color="auto"/>
            <w:right w:val="none" w:sz="0" w:space="0" w:color="auto"/>
          </w:divBdr>
        </w:div>
        <w:div w:id="1309288600">
          <w:marLeft w:val="0"/>
          <w:marRight w:val="0"/>
          <w:marTop w:val="0"/>
          <w:marBottom w:val="0"/>
          <w:divBdr>
            <w:top w:val="none" w:sz="0" w:space="0" w:color="auto"/>
            <w:left w:val="none" w:sz="0" w:space="0" w:color="auto"/>
            <w:bottom w:val="none" w:sz="0" w:space="0" w:color="auto"/>
            <w:right w:val="none" w:sz="0" w:space="0" w:color="auto"/>
          </w:divBdr>
        </w:div>
        <w:div w:id="1309480921">
          <w:marLeft w:val="0"/>
          <w:marRight w:val="0"/>
          <w:marTop w:val="0"/>
          <w:marBottom w:val="0"/>
          <w:divBdr>
            <w:top w:val="none" w:sz="0" w:space="0" w:color="auto"/>
            <w:left w:val="none" w:sz="0" w:space="0" w:color="auto"/>
            <w:bottom w:val="none" w:sz="0" w:space="0" w:color="auto"/>
            <w:right w:val="none" w:sz="0" w:space="0" w:color="auto"/>
          </w:divBdr>
        </w:div>
        <w:div w:id="1316447961">
          <w:marLeft w:val="0"/>
          <w:marRight w:val="0"/>
          <w:marTop w:val="0"/>
          <w:marBottom w:val="0"/>
          <w:divBdr>
            <w:top w:val="none" w:sz="0" w:space="0" w:color="auto"/>
            <w:left w:val="none" w:sz="0" w:space="0" w:color="auto"/>
            <w:bottom w:val="none" w:sz="0" w:space="0" w:color="auto"/>
            <w:right w:val="none" w:sz="0" w:space="0" w:color="auto"/>
          </w:divBdr>
          <w:divsChild>
            <w:div w:id="550649148">
              <w:marLeft w:val="0"/>
              <w:marRight w:val="0"/>
              <w:marTop w:val="0"/>
              <w:marBottom w:val="0"/>
              <w:divBdr>
                <w:top w:val="none" w:sz="0" w:space="0" w:color="auto"/>
                <w:left w:val="none" w:sz="0" w:space="0" w:color="auto"/>
                <w:bottom w:val="none" w:sz="0" w:space="0" w:color="auto"/>
                <w:right w:val="none" w:sz="0" w:space="0" w:color="auto"/>
              </w:divBdr>
            </w:div>
          </w:divsChild>
        </w:div>
        <w:div w:id="1323509597">
          <w:marLeft w:val="0"/>
          <w:marRight w:val="0"/>
          <w:marTop w:val="0"/>
          <w:marBottom w:val="0"/>
          <w:divBdr>
            <w:top w:val="none" w:sz="0" w:space="0" w:color="auto"/>
            <w:left w:val="none" w:sz="0" w:space="0" w:color="auto"/>
            <w:bottom w:val="none" w:sz="0" w:space="0" w:color="auto"/>
            <w:right w:val="none" w:sz="0" w:space="0" w:color="auto"/>
          </w:divBdr>
        </w:div>
        <w:div w:id="1324823055">
          <w:marLeft w:val="0"/>
          <w:marRight w:val="0"/>
          <w:marTop w:val="0"/>
          <w:marBottom w:val="0"/>
          <w:divBdr>
            <w:top w:val="none" w:sz="0" w:space="0" w:color="auto"/>
            <w:left w:val="none" w:sz="0" w:space="0" w:color="auto"/>
            <w:bottom w:val="none" w:sz="0" w:space="0" w:color="auto"/>
            <w:right w:val="none" w:sz="0" w:space="0" w:color="auto"/>
          </w:divBdr>
        </w:div>
        <w:div w:id="1331524926">
          <w:marLeft w:val="0"/>
          <w:marRight w:val="0"/>
          <w:marTop w:val="0"/>
          <w:marBottom w:val="0"/>
          <w:divBdr>
            <w:top w:val="none" w:sz="0" w:space="0" w:color="auto"/>
            <w:left w:val="none" w:sz="0" w:space="0" w:color="auto"/>
            <w:bottom w:val="none" w:sz="0" w:space="0" w:color="auto"/>
            <w:right w:val="none" w:sz="0" w:space="0" w:color="auto"/>
          </w:divBdr>
        </w:div>
        <w:div w:id="1364404306">
          <w:marLeft w:val="0"/>
          <w:marRight w:val="0"/>
          <w:marTop w:val="0"/>
          <w:marBottom w:val="0"/>
          <w:divBdr>
            <w:top w:val="none" w:sz="0" w:space="0" w:color="auto"/>
            <w:left w:val="none" w:sz="0" w:space="0" w:color="auto"/>
            <w:bottom w:val="none" w:sz="0" w:space="0" w:color="auto"/>
            <w:right w:val="none" w:sz="0" w:space="0" w:color="auto"/>
          </w:divBdr>
        </w:div>
        <w:div w:id="1381175794">
          <w:marLeft w:val="0"/>
          <w:marRight w:val="0"/>
          <w:marTop w:val="0"/>
          <w:marBottom w:val="0"/>
          <w:divBdr>
            <w:top w:val="none" w:sz="0" w:space="0" w:color="auto"/>
            <w:left w:val="none" w:sz="0" w:space="0" w:color="auto"/>
            <w:bottom w:val="none" w:sz="0" w:space="0" w:color="auto"/>
            <w:right w:val="none" w:sz="0" w:space="0" w:color="auto"/>
          </w:divBdr>
          <w:divsChild>
            <w:div w:id="420638053">
              <w:marLeft w:val="0"/>
              <w:marRight w:val="0"/>
              <w:marTop w:val="0"/>
              <w:marBottom w:val="0"/>
              <w:divBdr>
                <w:top w:val="none" w:sz="0" w:space="0" w:color="auto"/>
                <w:left w:val="none" w:sz="0" w:space="0" w:color="auto"/>
                <w:bottom w:val="none" w:sz="0" w:space="0" w:color="auto"/>
                <w:right w:val="none" w:sz="0" w:space="0" w:color="auto"/>
              </w:divBdr>
            </w:div>
          </w:divsChild>
        </w:div>
        <w:div w:id="1382906088">
          <w:marLeft w:val="0"/>
          <w:marRight w:val="0"/>
          <w:marTop w:val="0"/>
          <w:marBottom w:val="0"/>
          <w:divBdr>
            <w:top w:val="none" w:sz="0" w:space="0" w:color="auto"/>
            <w:left w:val="none" w:sz="0" w:space="0" w:color="auto"/>
            <w:bottom w:val="none" w:sz="0" w:space="0" w:color="auto"/>
            <w:right w:val="none" w:sz="0" w:space="0" w:color="auto"/>
          </w:divBdr>
          <w:divsChild>
            <w:div w:id="1861620786">
              <w:marLeft w:val="0"/>
              <w:marRight w:val="0"/>
              <w:marTop w:val="0"/>
              <w:marBottom w:val="0"/>
              <w:divBdr>
                <w:top w:val="none" w:sz="0" w:space="0" w:color="auto"/>
                <w:left w:val="none" w:sz="0" w:space="0" w:color="auto"/>
                <w:bottom w:val="none" w:sz="0" w:space="0" w:color="auto"/>
                <w:right w:val="none" w:sz="0" w:space="0" w:color="auto"/>
              </w:divBdr>
            </w:div>
          </w:divsChild>
        </w:div>
        <w:div w:id="1399789617">
          <w:marLeft w:val="0"/>
          <w:marRight w:val="0"/>
          <w:marTop w:val="0"/>
          <w:marBottom w:val="0"/>
          <w:divBdr>
            <w:top w:val="none" w:sz="0" w:space="0" w:color="auto"/>
            <w:left w:val="none" w:sz="0" w:space="0" w:color="auto"/>
            <w:bottom w:val="none" w:sz="0" w:space="0" w:color="auto"/>
            <w:right w:val="none" w:sz="0" w:space="0" w:color="auto"/>
          </w:divBdr>
          <w:divsChild>
            <w:div w:id="148789131">
              <w:marLeft w:val="0"/>
              <w:marRight w:val="0"/>
              <w:marTop w:val="0"/>
              <w:marBottom w:val="0"/>
              <w:divBdr>
                <w:top w:val="none" w:sz="0" w:space="0" w:color="auto"/>
                <w:left w:val="none" w:sz="0" w:space="0" w:color="auto"/>
                <w:bottom w:val="none" w:sz="0" w:space="0" w:color="auto"/>
                <w:right w:val="none" w:sz="0" w:space="0" w:color="auto"/>
              </w:divBdr>
            </w:div>
            <w:div w:id="244388848">
              <w:marLeft w:val="0"/>
              <w:marRight w:val="0"/>
              <w:marTop w:val="0"/>
              <w:marBottom w:val="0"/>
              <w:divBdr>
                <w:top w:val="none" w:sz="0" w:space="0" w:color="auto"/>
                <w:left w:val="none" w:sz="0" w:space="0" w:color="auto"/>
                <w:bottom w:val="none" w:sz="0" w:space="0" w:color="auto"/>
                <w:right w:val="none" w:sz="0" w:space="0" w:color="auto"/>
              </w:divBdr>
            </w:div>
            <w:div w:id="411972687">
              <w:marLeft w:val="0"/>
              <w:marRight w:val="0"/>
              <w:marTop w:val="0"/>
              <w:marBottom w:val="0"/>
              <w:divBdr>
                <w:top w:val="none" w:sz="0" w:space="0" w:color="auto"/>
                <w:left w:val="none" w:sz="0" w:space="0" w:color="auto"/>
                <w:bottom w:val="none" w:sz="0" w:space="0" w:color="auto"/>
                <w:right w:val="none" w:sz="0" w:space="0" w:color="auto"/>
              </w:divBdr>
            </w:div>
            <w:div w:id="1175535014">
              <w:marLeft w:val="0"/>
              <w:marRight w:val="0"/>
              <w:marTop w:val="0"/>
              <w:marBottom w:val="0"/>
              <w:divBdr>
                <w:top w:val="none" w:sz="0" w:space="0" w:color="auto"/>
                <w:left w:val="none" w:sz="0" w:space="0" w:color="auto"/>
                <w:bottom w:val="none" w:sz="0" w:space="0" w:color="auto"/>
                <w:right w:val="none" w:sz="0" w:space="0" w:color="auto"/>
              </w:divBdr>
            </w:div>
            <w:div w:id="1180124358">
              <w:marLeft w:val="0"/>
              <w:marRight w:val="0"/>
              <w:marTop w:val="0"/>
              <w:marBottom w:val="0"/>
              <w:divBdr>
                <w:top w:val="none" w:sz="0" w:space="0" w:color="auto"/>
                <w:left w:val="none" w:sz="0" w:space="0" w:color="auto"/>
                <w:bottom w:val="none" w:sz="0" w:space="0" w:color="auto"/>
                <w:right w:val="none" w:sz="0" w:space="0" w:color="auto"/>
              </w:divBdr>
            </w:div>
            <w:div w:id="1876573799">
              <w:marLeft w:val="0"/>
              <w:marRight w:val="0"/>
              <w:marTop w:val="0"/>
              <w:marBottom w:val="0"/>
              <w:divBdr>
                <w:top w:val="none" w:sz="0" w:space="0" w:color="auto"/>
                <w:left w:val="none" w:sz="0" w:space="0" w:color="auto"/>
                <w:bottom w:val="none" w:sz="0" w:space="0" w:color="auto"/>
                <w:right w:val="none" w:sz="0" w:space="0" w:color="auto"/>
              </w:divBdr>
            </w:div>
          </w:divsChild>
        </w:div>
        <w:div w:id="1434277379">
          <w:marLeft w:val="0"/>
          <w:marRight w:val="0"/>
          <w:marTop w:val="0"/>
          <w:marBottom w:val="0"/>
          <w:divBdr>
            <w:top w:val="none" w:sz="0" w:space="0" w:color="auto"/>
            <w:left w:val="none" w:sz="0" w:space="0" w:color="auto"/>
            <w:bottom w:val="none" w:sz="0" w:space="0" w:color="auto"/>
            <w:right w:val="none" w:sz="0" w:space="0" w:color="auto"/>
          </w:divBdr>
        </w:div>
        <w:div w:id="1452046193">
          <w:marLeft w:val="0"/>
          <w:marRight w:val="0"/>
          <w:marTop w:val="0"/>
          <w:marBottom w:val="0"/>
          <w:divBdr>
            <w:top w:val="none" w:sz="0" w:space="0" w:color="auto"/>
            <w:left w:val="none" w:sz="0" w:space="0" w:color="auto"/>
            <w:bottom w:val="none" w:sz="0" w:space="0" w:color="auto"/>
            <w:right w:val="none" w:sz="0" w:space="0" w:color="auto"/>
          </w:divBdr>
        </w:div>
        <w:div w:id="1479414967">
          <w:marLeft w:val="0"/>
          <w:marRight w:val="0"/>
          <w:marTop w:val="0"/>
          <w:marBottom w:val="0"/>
          <w:divBdr>
            <w:top w:val="none" w:sz="0" w:space="0" w:color="auto"/>
            <w:left w:val="none" w:sz="0" w:space="0" w:color="auto"/>
            <w:bottom w:val="none" w:sz="0" w:space="0" w:color="auto"/>
            <w:right w:val="none" w:sz="0" w:space="0" w:color="auto"/>
          </w:divBdr>
          <w:divsChild>
            <w:div w:id="140315591">
              <w:marLeft w:val="-75"/>
              <w:marRight w:val="0"/>
              <w:marTop w:val="30"/>
              <w:marBottom w:val="30"/>
              <w:divBdr>
                <w:top w:val="none" w:sz="0" w:space="0" w:color="auto"/>
                <w:left w:val="none" w:sz="0" w:space="0" w:color="auto"/>
                <w:bottom w:val="none" w:sz="0" w:space="0" w:color="auto"/>
                <w:right w:val="none" w:sz="0" w:space="0" w:color="auto"/>
              </w:divBdr>
              <w:divsChild>
                <w:div w:id="5404388">
                  <w:marLeft w:val="0"/>
                  <w:marRight w:val="0"/>
                  <w:marTop w:val="0"/>
                  <w:marBottom w:val="0"/>
                  <w:divBdr>
                    <w:top w:val="none" w:sz="0" w:space="0" w:color="auto"/>
                    <w:left w:val="none" w:sz="0" w:space="0" w:color="auto"/>
                    <w:bottom w:val="none" w:sz="0" w:space="0" w:color="auto"/>
                    <w:right w:val="none" w:sz="0" w:space="0" w:color="auto"/>
                  </w:divBdr>
                  <w:divsChild>
                    <w:div w:id="585499154">
                      <w:marLeft w:val="0"/>
                      <w:marRight w:val="0"/>
                      <w:marTop w:val="0"/>
                      <w:marBottom w:val="0"/>
                      <w:divBdr>
                        <w:top w:val="none" w:sz="0" w:space="0" w:color="auto"/>
                        <w:left w:val="none" w:sz="0" w:space="0" w:color="auto"/>
                        <w:bottom w:val="none" w:sz="0" w:space="0" w:color="auto"/>
                        <w:right w:val="none" w:sz="0" w:space="0" w:color="auto"/>
                      </w:divBdr>
                    </w:div>
                  </w:divsChild>
                </w:div>
                <w:div w:id="11882742">
                  <w:marLeft w:val="0"/>
                  <w:marRight w:val="0"/>
                  <w:marTop w:val="0"/>
                  <w:marBottom w:val="0"/>
                  <w:divBdr>
                    <w:top w:val="none" w:sz="0" w:space="0" w:color="auto"/>
                    <w:left w:val="none" w:sz="0" w:space="0" w:color="auto"/>
                    <w:bottom w:val="none" w:sz="0" w:space="0" w:color="auto"/>
                    <w:right w:val="none" w:sz="0" w:space="0" w:color="auto"/>
                  </w:divBdr>
                  <w:divsChild>
                    <w:div w:id="736897129">
                      <w:marLeft w:val="0"/>
                      <w:marRight w:val="0"/>
                      <w:marTop w:val="0"/>
                      <w:marBottom w:val="0"/>
                      <w:divBdr>
                        <w:top w:val="none" w:sz="0" w:space="0" w:color="auto"/>
                        <w:left w:val="none" w:sz="0" w:space="0" w:color="auto"/>
                        <w:bottom w:val="none" w:sz="0" w:space="0" w:color="auto"/>
                        <w:right w:val="none" w:sz="0" w:space="0" w:color="auto"/>
                      </w:divBdr>
                    </w:div>
                    <w:div w:id="1197963670">
                      <w:marLeft w:val="0"/>
                      <w:marRight w:val="0"/>
                      <w:marTop w:val="0"/>
                      <w:marBottom w:val="0"/>
                      <w:divBdr>
                        <w:top w:val="none" w:sz="0" w:space="0" w:color="auto"/>
                        <w:left w:val="none" w:sz="0" w:space="0" w:color="auto"/>
                        <w:bottom w:val="none" w:sz="0" w:space="0" w:color="auto"/>
                        <w:right w:val="none" w:sz="0" w:space="0" w:color="auto"/>
                      </w:divBdr>
                    </w:div>
                    <w:div w:id="1748451953">
                      <w:marLeft w:val="0"/>
                      <w:marRight w:val="0"/>
                      <w:marTop w:val="0"/>
                      <w:marBottom w:val="0"/>
                      <w:divBdr>
                        <w:top w:val="none" w:sz="0" w:space="0" w:color="auto"/>
                        <w:left w:val="none" w:sz="0" w:space="0" w:color="auto"/>
                        <w:bottom w:val="none" w:sz="0" w:space="0" w:color="auto"/>
                        <w:right w:val="none" w:sz="0" w:space="0" w:color="auto"/>
                      </w:divBdr>
                    </w:div>
                  </w:divsChild>
                </w:div>
                <w:div w:id="208733574">
                  <w:marLeft w:val="0"/>
                  <w:marRight w:val="0"/>
                  <w:marTop w:val="0"/>
                  <w:marBottom w:val="0"/>
                  <w:divBdr>
                    <w:top w:val="none" w:sz="0" w:space="0" w:color="auto"/>
                    <w:left w:val="none" w:sz="0" w:space="0" w:color="auto"/>
                    <w:bottom w:val="none" w:sz="0" w:space="0" w:color="auto"/>
                    <w:right w:val="none" w:sz="0" w:space="0" w:color="auto"/>
                  </w:divBdr>
                  <w:divsChild>
                    <w:div w:id="386346285">
                      <w:marLeft w:val="0"/>
                      <w:marRight w:val="0"/>
                      <w:marTop w:val="0"/>
                      <w:marBottom w:val="0"/>
                      <w:divBdr>
                        <w:top w:val="none" w:sz="0" w:space="0" w:color="auto"/>
                        <w:left w:val="none" w:sz="0" w:space="0" w:color="auto"/>
                        <w:bottom w:val="none" w:sz="0" w:space="0" w:color="auto"/>
                        <w:right w:val="none" w:sz="0" w:space="0" w:color="auto"/>
                      </w:divBdr>
                    </w:div>
                    <w:div w:id="938412526">
                      <w:marLeft w:val="0"/>
                      <w:marRight w:val="0"/>
                      <w:marTop w:val="0"/>
                      <w:marBottom w:val="0"/>
                      <w:divBdr>
                        <w:top w:val="none" w:sz="0" w:space="0" w:color="auto"/>
                        <w:left w:val="none" w:sz="0" w:space="0" w:color="auto"/>
                        <w:bottom w:val="none" w:sz="0" w:space="0" w:color="auto"/>
                        <w:right w:val="none" w:sz="0" w:space="0" w:color="auto"/>
                      </w:divBdr>
                    </w:div>
                  </w:divsChild>
                </w:div>
                <w:div w:id="222520291">
                  <w:marLeft w:val="0"/>
                  <w:marRight w:val="0"/>
                  <w:marTop w:val="0"/>
                  <w:marBottom w:val="0"/>
                  <w:divBdr>
                    <w:top w:val="none" w:sz="0" w:space="0" w:color="auto"/>
                    <w:left w:val="none" w:sz="0" w:space="0" w:color="auto"/>
                    <w:bottom w:val="none" w:sz="0" w:space="0" w:color="auto"/>
                    <w:right w:val="none" w:sz="0" w:space="0" w:color="auto"/>
                  </w:divBdr>
                  <w:divsChild>
                    <w:div w:id="245963631">
                      <w:marLeft w:val="0"/>
                      <w:marRight w:val="0"/>
                      <w:marTop w:val="0"/>
                      <w:marBottom w:val="0"/>
                      <w:divBdr>
                        <w:top w:val="none" w:sz="0" w:space="0" w:color="auto"/>
                        <w:left w:val="none" w:sz="0" w:space="0" w:color="auto"/>
                        <w:bottom w:val="none" w:sz="0" w:space="0" w:color="auto"/>
                        <w:right w:val="none" w:sz="0" w:space="0" w:color="auto"/>
                      </w:divBdr>
                    </w:div>
                    <w:div w:id="273094324">
                      <w:marLeft w:val="0"/>
                      <w:marRight w:val="0"/>
                      <w:marTop w:val="0"/>
                      <w:marBottom w:val="0"/>
                      <w:divBdr>
                        <w:top w:val="none" w:sz="0" w:space="0" w:color="auto"/>
                        <w:left w:val="none" w:sz="0" w:space="0" w:color="auto"/>
                        <w:bottom w:val="none" w:sz="0" w:space="0" w:color="auto"/>
                        <w:right w:val="none" w:sz="0" w:space="0" w:color="auto"/>
                      </w:divBdr>
                    </w:div>
                    <w:div w:id="1166940556">
                      <w:marLeft w:val="0"/>
                      <w:marRight w:val="0"/>
                      <w:marTop w:val="0"/>
                      <w:marBottom w:val="0"/>
                      <w:divBdr>
                        <w:top w:val="none" w:sz="0" w:space="0" w:color="auto"/>
                        <w:left w:val="none" w:sz="0" w:space="0" w:color="auto"/>
                        <w:bottom w:val="none" w:sz="0" w:space="0" w:color="auto"/>
                        <w:right w:val="none" w:sz="0" w:space="0" w:color="auto"/>
                      </w:divBdr>
                    </w:div>
                  </w:divsChild>
                </w:div>
                <w:div w:id="1049954362">
                  <w:marLeft w:val="0"/>
                  <w:marRight w:val="0"/>
                  <w:marTop w:val="0"/>
                  <w:marBottom w:val="0"/>
                  <w:divBdr>
                    <w:top w:val="none" w:sz="0" w:space="0" w:color="auto"/>
                    <w:left w:val="none" w:sz="0" w:space="0" w:color="auto"/>
                    <w:bottom w:val="none" w:sz="0" w:space="0" w:color="auto"/>
                    <w:right w:val="none" w:sz="0" w:space="0" w:color="auto"/>
                  </w:divBdr>
                  <w:divsChild>
                    <w:div w:id="75709673">
                      <w:marLeft w:val="0"/>
                      <w:marRight w:val="0"/>
                      <w:marTop w:val="0"/>
                      <w:marBottom w:val="0"/>
                      <w:divBdr>
                        <w:top w:val="none" w:sz="0" w:space="0" w:color="auto"/>
                        <w:left w:val="none" w:sz="0" w:space="0" w:color="auto"/>
                        <w:bottom w:val="none" w:sz="0" w:space="0" w:color="auto"/>
                        <w:right w:val="none" w:sz="0" w:space="0" w:color="auto"/>
                      </w:divBdr>
                    </w:div>
                    <w:div w:id="1553155683">
                      <w:marLeft w:val="0"/>
                      <w:marRight w:val="0"/>
                      <w:marTop w:val="0"/>
                      <w:marBottom w:val="0"/>
                      <w:divBdr>
                        <w:top w:val="none" w:sz="0" w:space="0" w:color="auto"/>
                        <w:left w:val="none" w:sz="0" w:space="0" w:color="auto"/>
                        <w:bottom w:val="none" w:sz="0" w:space="0" w:color="auto"/>
                        <w:right w:val="none" w:sz="0" w:space="0" w:color="auto"/>
                      </w:divBdr>
                    </w:div>
                    <w:div w:id="169634993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491677950">
          <w:marLeft w:val="0"/>
          <w:marRight w:val="0"/>
          <w:marTop w:val="0"/>
          <w:marBottom w:val="0"/>
          <w:divBdr>
            <w:top w:val="none" w:sz="0" w:space="0" w:color="auto"/>
            <w:left w:val="none" w:sz="0" w:space="0" w:color="auto"/>
            <w:bottom w:val="none" w:sz="0" w:space="0" w:color="auto"/>
            <w:right w:val="none" w:sz="0" w:space="0" w:color="auto"/>
          </w:divBdr>
        </w:div>
        <w:div w:id="1498379156">
          <w:marLeft w:val="0"/>
          <w:marRight w:val="0"/>
          <w:marTop w:val="0"/>
          <w:marBottom w:val="0"/>
          <w:divBdr>
            <w:top w:val="none" w:sz="0" w:space="0" w:color="auto"/>
            <w:left w:val="none" w:sz="0" w:space="0" w:color="auto"/>
            <w:bottom w:val="none" w:sz="0" w:space="0" w:color="auto"/>
            <w:right w:val="none" w:sz="0" w:space="0" w:color="auto"/>
          </w:divBdr>
          <w:divsChild>
            <w:div w:id="54548594">
              <w:marLeft w:val="0"/>
              <w:marRight w:val="0"/>
              <w:marTop w:val="0"/>
              <w:marBottom w:val="0"/>
              <w:divBdr>
                <w:top w:val="none" w:sz="0" w:space="0" w:color="auto"/>
                <w:left w:val="none" w:sz="0" w:space="0" w:color="auto"/>
                <w:bottom w:val="none" w:sz="0" w:space="0" w:color="auto"/>
                <w:right w:val="none" w:sz="0" w:space="0" w:color="auto"/>
              </w:divBdr>
            </w:div>
            <w:div w:id="442769760">
              <w:marLeft w:val="0"/>
              <w:marRight w:val="0"/>
              <w:marTop w:val="0"/>
              <w:marBottom w:val="0"/>
              <w:divBdr>
                <w:top w:val="none" w:sz="0" w:space="0" w:color="auto"/>
                <w:left w:val="none" w:sz="0" w:space="0" w:color="auto"/>
                <w:bottom w:val="none" w:sz="0" w:space="0" w:color="auto"/>
                <w:right w:val="none" w:sz="0" w:space="0" w:color="auto"/>
              </w:divBdr>
            </w:div>
            <w:div w:id="527841701">
              <w:marLeft w:val="0"/>
              <w:marRight w:val="0"/>
              <w:marTop w:val="0"/>
              <w:marBottom w:val="0"/>
              <w:divBdr>
                <w:top w:val="none" w:sz="0" w:space="0" w:color="auto"/>
                <w:left w:val="none" w:sz="0" w:space="0" w:color="auto"/>
                <w:bottom w:val="none" w:sz="0" w:space="0" w:color="auto"/>
                <w:right w:val="none" w:sz="0" w:space="0" w:color="auto"/>
              </w:divBdr>
            </w:div>
            <w:div w:id="839321163">
              <w:marLeft w:val="0"/>
              <w:marRight w:val="0"/>
              <w:marTop w:val="0"/>
              <w:marBottom w:val="0"/>
              <w:divBdr>
                <w:top w:val="none" w:sz="0" w:space="0" w:color="auto"/>
                <w:left w:val="none" w:sz="0" w:space="0" w:color="auto"/>
                <w:bottom w:val="none" w:sz="0" w:space="0" w:color="auto"/>
                <w:right w:val="none" w:sz="0" w:space="0" w:color="auto"/>
              </w:divBdr>
            </w:div>
            <w:div w:id="860120310">
              <w:marLeft w:val="0"/>
              <w:marRight w:val="0"/>
              <w:marTop w:val="0"/>
              <w:marBottom w:val="0"/>
              <w:divBdr>
                <w:top w:val="none" w:sz="0" w:space="0" w:color="auto"/>
                <w:left w:val="none" w:sz="0" w:space="0" w:color="auto"/>
                <w:bottom w:val="none" w:sz="0" w:space="0" w:color="auto"/>
                <w:right w:val="none" w:sz="0" w:space="0" w:color="auto"/>
              </w:divBdr>
            </w:div>
            <w:div w:id="1217277721">
              <w:marLeft w:val="0"/>
              <w:marRight w:val="0"/>
              <w:marTop w:val="0"/>
              <w:marBottom w:val="0"/>
              <w:divBdr>
                <w:top w:val="none" w:sz="0" w:space="0" w:color="auto"/>
                <w:left w:val="none" w:sz="0" w:space="0" w:color="auto"/>
                <w:bottom w:val="none" w:sz="0" w:space="0" w:color="auto"/>
                <w:right w:val="none" w:sz="0" w:space="0" w:color="auto"/>
              </w:divBdr>
            </w:div>
            <w:div w:id="1358850927">
              <w:marLeft w:val="0"/>
              <w:marRight w:val="0"/>
              <w:marTop w:val="0"/>
              <w:marBottom w:val="0"/>
              <w:divBdr>
                <w:top w:val="none" w:sz="0" w:space="0" w:color="auto"/>
                <w:left w:val="none" w:sz="0" w:space="0" w:color="auto"/>
                <w:bottom w:val="none" w:sz="0" w:space="0" w:color="auto"/>
                <w:right w:val="none" w:sz="0" w:space="0" w:color="auto"/>
              </w:divBdr>
            </w:div>
            <w:div w:id="1639990869">
              <w:marLeft w:val="0"/>
              <w:marRight w:val="0"/>
              <w:marTop w:val="0"/>
              <w:marBottom w:val="0"/>
              <w:divBdr>
                <w:top w:val="none" w:sz="0" w:space="0" w:color="auto"/>
                <w:left w:val="none" w:sz="0" w:space="0" w:color="auto"/>
                <w:bottom w:val="none" w:sz="0" w:space="0" w:color="auto"/>
                <w:right w:val="none" w:sz="0" w:space="0" w:color="auto"/>
              </w:divBdr>
            </w:div>
            <w:div w:id="1670863383">
              <w:marLeft w:val="0"/>
              <w:marRight w:val="0"/>
              <w:marTop w:val="0"/>
              <w:marBottom w:val="0"/>
              <w:divBdr>
                <w:top w:val="none" w:sz="0" w:space="0" w:color="auto"/>
                <w:left w:val="none" w:sz="0" w:space="0" w:color="auto"/>
                <w:bottom w:val="none" w:sz="0" w:space="0" w:color="auto"/>
                <w:right w:val="none" w:sz="0" w:space="0" w:color="auto"/>
              </w:divBdr>
            </w:div>
            <w:div w:id="1800151504">
              <w:marLeft w:val="0"/>
              <w:marRight w:val="0"/>
              <w:marTop w:val="0"/>
              <w:marBottom w:val="0"/>
              <w:divBdr>
                <w:top w:val="none" w:sz="0" w:space="0" w:color="auto"/>
                <w:left w:val="none" w:sz="0" w:space="0" w:color="auto"/>
                <w:bottom w:val="none" w:sz="0" w:space="0" w:color="auto"/>
                <w:right w:val="none" w:sz="0" w:space="0" w:color="auto"/>
              </w:divBdr>
            </w:div>
          </w:divsChild>
        </w:div>
        <w:div w:id="1526866914">
          <w:marLeft w:val="0"/>
          <w:marRight w:val="0"/>
          <w:marTop w:val="0"/>
          <w:marBottom w:val="0"/>
          <w:divBdr>
            <w:top w:val="none" w:sz="0" w:space="0" w:color="auto"/>
            <w:left w:val="none" w:sz="0" w:space="0" w:color="auto"/>
            <w:bottom w:val="none" w:sz="0" w:space="0" w:color="auto"/>
            <w:right w:val="none" w:sz="0" w:space="0" w:color="auto"/>
          </w:divBdr>
        </w:div>
        <w:div w:id="1560674820">
          <w:marLeft w:val="0"/>
          <w:marRight w:val="0"/>
          <w:marTop w:val="0"/>
          <w:marBottom w:val="0"/>
          <w:divBdr>
            <w:top w:val="none" w:sz="0" w:space="0" w:color="auto"/>
            <w:left w:val="none" w:sz="0" w:space="0" w:color="auto"/>
            <w:bottom w:val="none" w:sz="0" w:space="0" w:color="auto"/>
            <w:right w:val="none" w:sz="0" w:space="0" w:color="auto"/>
          </w:divBdr>
        </w:div>
        <w:div w:id="1578592287">
          <w:marLeft w:val="0"/>
          <w:marRight w:val="0"/>
          <w:marTop w:val="0"/>
          <w:marBottom w:val="0"/>
          <w:divBdr>
            <w:top w:val="none" w:sz="0" w:space="0" w:color="auto"/>
            <w:left w:val="none" w:sz="0" w:space="0" w:color="auto"/>
            <w:bottom w:val="none" w:sz="0" w:space="0" w:color="auto"/>
            <w:right w:val="none" w:sz="0" w:space="0" w:color="auto"/>
          </w:divBdr>
        </w:div>
        <w:div w:id="1610815175">
          <w:marLeft w:val="0"/>
          <w:marRight w:val="0"/>
          <w:marTop w:val="0"/>
          <w:marBottom w:val="0"/>
          <w:divBdr>
            <w:top w:val="none" w:sz="0" w:space="0" w:color="auto"/>
            <w:left w:val="none" w:sz="0" w:space="0" w:color="auto"/>
            <w:bottom w:val="none" w:sz="0" w:space="0" w:color="auto"/>
            <w:right w:val="none" w:sz="0" w:space="0" w:color="auto"/>
          </w:divBdr>
        </w:div>
        <w:div w:id="1614362594">
          <w:marLeft w:val="0"/>
          <w:marRight w:val="0"/>
          <w:marTop w:val="0"/>
          <w:marBottom w:val="0"/>
          <w:divBdr>
            <w:top w:val="none" w:sz="0" w:space="0" w:color="auto"/>
            <w:left w:val="none" w:sz="0" w:space="0" w:color="auto"/>
            <w:bottom w:val="none" w:sz="0" w:space="0" w:color="auto"/>
            <w:right w:val="none" w:sz="0" w:space="0" w:color="auto"/>
          </w:divBdr>
          <w:divsChild>
            <w:div w:id="230501999">
              <w:marLeft w:val="0"/>
              <w:marRight w:val="0"/>
              <w:marTop w:val="0"/>
              <w:marBottom w:val="0"/>
              <w:divBdr>
                <w:top w:val="none" w:sz="0" w:space="0" w:color="auto"/>
                <w:left w:val="none" w:sz="0" w:space="0" w:color="auto"/>
                <w:bottom w:val="none" w:sz="0" w:space="0" w:color="auto"/>
                <w:right w:val="none" w:sz="0" w:space="0" w:color="auto"/>
              </w:divBdr>
            </w:div>
          </w:divsChild>
        </w:div>
        <w:div w:id="1618760171">
          <w:marLeft w:val="0"/>
          <w:marRight w:val="0"/>
          <w:marTop w:val="0"/>
          <w:marBottom w:val="0"/>
          <w:divBdr>
            <w:top w:val="none" w:sz="0" w:space="0" w:color="auto"/>
            <w:left w:val="none" w:sz="0" w:space="0" w:color="auto"/>
            <w:bottom w:val="none" w:sz="0" w:space="0" w:color="auto"/>
            <w:right w:val="none" w:sz="0" w:space="0" w:color="auto"/>
          </w:divBdr>
          <w:divsChild>
            <w:div w:id="1053238671">
              <w:marLeft w:val="-75"/>
              <w:marRight w:val="0"/>
              <w:marTop w:val="30"/>
              <w:marBottom w:val="30"/>
              <w:divBdr>
                <w:top w:val="none" w:sz="0" w:space="0" w:color="auto"/>
                <w:left w:val="none" w:sz="0" w:space="0" w:color="auto"/>
                <w:bottom w:val="none" w:sz="0" w:space="0" w:color="auto"/>
                <w:right w:val="none" w:sz="0" w:space="0" w:color="auto"/>
              </w:divBdr>
              <w:divsChild>
                <w:div w:id="229004108">
                  <w:marLeft w:val="0"/>
                  <w:marRight w:val="0"/>
                  <w:marTop w:val="0"/>
                  <w:marBottom w:val="0"/>
                  <w:divBdr>
                    <w:top w:val="none" w:sz="0" w:space="0" w:color="auto"/>
                    <w:left w:val="none" w:sz="0" w:space="0" w:color="auto"/>
                    <w:bottom w:val="none" w:sz="0" w:space="0" w:color="auto"/>
                    <w:right w:val="none" w:sz="0" w:space="0" w:color="auto"/>
                  </w:divBdr>
                </w:div>
                <w:div w:id="815798372">
                  <w:marLeft w:val="0"/>
                  <w:marRight w:val="0"/>
                  <w:marTop w:val="0"/>
                  <w:marBottom w:val="0"/>
                  <w:divBdr>
                    <w:top w:val="none" w:sz="0" w:space="0" w:color="auto"/>
                    <w:left w:val="none" w:sz="0" w:space="0" w:color="auto"/>
                    <w:bottom w:val="none" w:sz="0" w:space="0" w:color="auto"/>
                    <w:right w:val="none" w:sz="0" w:space="0" w:color="auto"/>
                  </w:divBdr>
                  <w:divsChild>
                    <w:div w:id="544604715">
                      <w:marLeft w:val="0"/>
                      <w:marRight w:val="0"/>
                      <w:marTop w:val="0"/>
                      <w:marBottom w:val="0"/>
                      <w:divBdr>
                        <w:top w:val="none" w:sz="0" w:space="0" w:color="auto"/>
                        <w:left w:val="none" w:sz="0" w:space="0" w:color="auto"/>
                        <w:bottom w:val="none" w:sz="0" w:space="0" w:color="auto"/>
                        <w:right w:val="none" w:sz="0" w:space="0" w:color="auto"/>
                      </w:divBdr>
                    </w:div>
                  </w:divsChild>
                </w:div>
                <w:div w:id="1124539698">
                  <w:marLeft w:val="0"/>
                  <w:marRight w:val="0"/>
                  <w:marTop w:val="0"/>
                  <w:marBottom w:val="0"/>
                  <w:divBdr>
                    <w:top w:val="none" w:sz="0" w:space="0" w:color="auto"/>
                    <w:left w:val="none" w:sz="0" w:space="0" w:color="auto"/>
                    <w:bottom w:val="none" w:sz="0" w:space="0" w:color="auto"/>
                    <w:right w:val="none" w:sz="0" w:space="0" w:color="auto"/>
                  </w:divBdr>
                  <w:divsChild>
                    <w:div w:id="611866625">
                      <w:marLeft w:val="0"/>
                      <w:marRight w:val="0"/>
                      <w:marTop w:val="0"/>
                      <w:marBottom w:val="0"/>
                      <w:divBdr>
                        <w:top w:val="none" w:sz="0" w:space="0" w:color="auto"/>
                        <w:left w:val="none" w:sz="0" w:space="0" w:color="auto"/>
                        <w:bottom w:val="none" w:sz="0" w:space="0" w:color="auto"/>
                        <w:right w:val="none" w:sz="0" w:space="0" w:color="auto"/>
                      </w:divBdr>
                    </w:div>
                  </w:divsChild>
                </w:div>
                <w:div w:id="1324550542">
                  <w:marLeft w:val="0"/>
                  <w:marRight w:val="0"/>
                  <w:marTop w:val="0"/>
                  <w:marBottom w:val="0"/>
                  <w:divBdr>
                    <w:top w:val="none" w:sz="0" w:space="0" w:color="auto"/>
                    <w:left w:val="none" w:sz="0" w:space="0" w:color="auto"/>
                    <w:bottom w:val="none" w:sz="0" w:space="0" w:color="auto"/>
                    <w:right w:val="none" w:sz="0" w:space="0" w:color="auto"/>
                  </w:divBdr>
                  <w:divsChild>
                    <w:div w:id="112869079">
                      <w:marLeft w:val="0"/>
                      <w:marRight w:val="0"/>
                      <w:marTop w:val="0"/>
                      <w:marBottom w:val="0"/>
                      <w:divBdr>
                        <w:top w:val="none" w:sz="0" w:space="0" w:color="auto"/>
                        <w:left w:val="none" w:sz="0" w:space="0" w:color="auto"/>
                        <w:bottom w:val="none" w:sz="0" w:space="0" w:color="auto"/>
                        <w:right w:val="none" w:sz="0" w:space="0" w:color="auto"/>
                      </w:divBdr>
                    </w:div>
                    <w:div w:id="291907096">
                      <w:marLeft w:val="0"/>
                      <w:marRight w:val="0"/>
                      <w:marTop w:val="0"/>
                      <w:marBottom w:val="0"/>
                      <w:divBdr>
                        <w:top w:val="none" w:sz="0" w:space="0" w:color="auto"/>
                        <w:left w:val="none" w:sz="0" w:space="0" w:color="auto"/>
                        <w:bottom w:val="none" w:sz="0" w:space="0" w:color="auto"/>
                        <w:right w:val="none" w:sz="0" w:space="0" w:color="auto"/>
                      </w:divBdr>
                    </w:div>
                    <w:div w:id="993338246">
                      <w:marLeft w:val="0"/>
                      <w:marRight w:val="0"/>
                      <w:marTop w:val="0"/>
                      <w:marBottom w:val="0"/>
                      <w:divBdr>
                        <w:top w:val="none" w:sz="0" w:space="0" w:color="auto"/>
                        <w:left w:val="none" w:sz="0" w:space="0" w:color="auto"/>
                        <w:bottom w:val="none" w:sz="0" w:space="0" w:color="auto"/>
                        <w:right w:val="none" w:sz="0" w:space="0" w:color="auto"/>
                      </w:divBdr>
                    </w:div>
                    <w:div w:id="1040209831">
                      <w:marLeft w:val="0"/>
                      <w:marRight w:val="0"/>
                      <w:marTop w:val="0"/>
                      <w:marBottom w:val="0"/>
                      <w:divBdr>
                        <w:top w:val="none" w:sz="0" w:space="0" w:color="auto"/>
                        <w:left w:val="none" w:sz="0" w:space="0" w:color="auto"/>
                        <w:bottom w:val="none" w:sz="0" w:space="0" w:color="auto"/>
                        <w:right w:val="none" w:sz="0" w:space="0" w:color="auto"/>
                      </w:divBdr>
                    </w:div>
                    <w:div w:id="1334725784">
                      <w:marLeft w:val="0"/>
                      <w:marRight w:val="0"/>
                      <w:marTop w:val="0"/>
                      <w:marBottom w:val="0"/>
                      <w:divBdr>
                        <w:top w:val="none" w:sz="0" w:space="0" w:color="auto"/>
                        <w:left w:val="none" w:sz="0" w:space="0" w:color="auto"/>
                        <w:bottom w:val="none" w:sz="0" w:space="0" w:color="auto"/>
                        <w:right w:val="none" w:sz="0" w:space="0" w:color="auto"/>
                      </w:divBdr>
                    </w:div>
                    <w:div w:id="1335037431">
                      <w:marLeft w:val="0"/>
                      <w:marRight w:val="0"/>
                      <w:marTop w:val="0"/>
                      <w:marBottom w:val="0"/>
                      <w:divBdr>
                        <w:top w:val="none" w:sz="0" w:space="0" w:color="auto"/>
                        <w:left w:val="none" w:sz="0" w:space="0" w:color="auto"/>
                        <w:bottom w:val="none" w:sz="0" w:space="0" w:color="auto"/>
                        <w:right w:val="none" w:sz="0" w:space="0" w:color="auto"/>
                      </w:divBdr>
                    </w:div>
                    <w:div w:id="1710228609">
                      <w:marLeft w:val="0"/>
                      <w:marRight w:val="0"/>
                      <w:marTop w:val="0"/>
                      <w:marBottom w:val="0"/>
                      <w:divBdr>
                        <w:top w:val="none" w:sz="0" w:space="0" w:color="auto"/>
                        <w:left w:val="none" w:sz="0" w:space="0" w:color="auto"/>
                        <w:bottom w:val="none" w:sz="0" w:space="0" w:color="auto"/>
                        <w:right w:val="none" w:sz="0" w:space="0" w:color="auto"/>
                      </w:divBdr>
                    </w:div>
                  </w:divsChild>
                </w:div>
                <w:div w:id="1625577901">
                  <w:marLeft w:val="0"/>
                  <w:marRight w:val="0"/>
                  <w:marTop w:val="0"/>
                  <w:marBottom w:val="0"/>
                  <w:divBdr>
                    <w:top w:val="none" w:sz="0" w:space="0" w:color="auto"/>
                    <w:left w:val="none" w:sz="0" w:space="0" w:color="auto"/>
                    <w:bottom w:val="none" w:sz="0" w:space="0" w:color="auto"/>
                    <w:right w:val="none" w:sz="0" w:space="0" w:color="auto"/>
                  </w:divBdr>
                  <w:divsChild>
                    <w:div w:id="387338471">
                      <w:marLeft w:val="0"/>
                      <w:marRight w:val="0"/>
                      <w:marTop w:val="0"/>
                      <w:marBottom w:val="0"/>
                      <w:divBdr>
                        <w:top w:val="none" w:sz="0" w:space="0" w:color="auto"/>
                        <w:left w:val="none" w:sz="0" w:space="0" w:color="auto"/>
                        <w:bottom w:val="none" w:sz="0" w:space="0" w:color="auto"/>
                        <w:right w:val="none" w:sz="0" w:space="0" w:color="auto"/>
                      </w:divBdr>
                    </w:div>
                    <w:div w:id="437455694">
                      <w:marLeft w:val="0"/>
                      <w:marRight w:val="0"/>
                      <w:marTop w:val="0"/>
                      <w:marBottom w:val="0"/>
                      <w:divBdr>
                        <w:top w:val="none" w:sz="0" w:space="0" w:color="auto"/>
                        <w:left w:val="none" w:sz="0" w:space="0" w:color="auto"/>
                        <w:bottom w:val="none" w:sz="0" w:space="0" w:color="auto"/>
                        <w:right w:val="none" w:sz="0" w:space="0" w:color="auto"/>
                      </w:divBdr>
                    </w:div>
                    <w:div w:id="554127418">
                      <w:marLeft w:val="0"/>
                      <w:marRight w:val="0"/>
                      <w:marTop w:val="0"/>
                      <w:marBottom w:val="0"/>
                      <w:divBdr>
                        <w:top w:val="none" w:sz="0" w:space="0" w:color="auto"/>
                        <w:left w:val="none" w:sz="0" w:space="0" w:color="auto"/>
                        <w:bottom w:val="none" w:sz="0" w:space="0" w:color="auto"/>
                        <w:right w:val="none" w:sz="0" w:space="0" w:color="auto"/>
                      </w:divBdr>
                    </w:div>
                    <w:div w:id="611940892">
                      <w:marLeft w:val="0"/>
                      <w:marRight w:val="0"/>
                      <w:marTop w:val="0"/>
                      <w:marBottom w:val="0"/>
                      <w:divBdr>
                        <w:top w:val="none" w:sz="0" w:space="0" w:color="auto"/>
                        <w:left w:val="none" w:sz="0" w:space="0" w:color="auto"/>
                        <w:bottom w:val="none" w:sz="0" w:space="0" w:color="auto"/>
                        <w:right w:val="none" w:sz="0" w:space="0" w:color="auto"/>
                      </w:divBdr>
                    </w:div>
                    <w:div w:id="632831114">
                      <w:marLeft w:val="0"/>
                      <w:marRight w:val="0"/>
                      <w:marTop w:val="0"/>
                      <w:marBottom w:val="0"/>
                      <w:divBdr>
                        <w:top w:val="none" w:sz="0" w:space="0" w:color="auto"/>
                        <w:left w:val="none" w:sz="0" w:space="0" w:color="auto"/>
                        <w:bottom w:val="none" w:sz="0" w:space="0" w:color="auto"/>
                        <w:right w:val="none" w:sz="0" w:space="0" w:color="auto"/>
                      </w:divBdr>
                    </w:div>
                    <w:div w:id="644437376">
                      <w:marLeft w:val="0"/>
                      <w:marRight w:val="0"/>
                      <w:marTop w:val="0"/>
                      <w:marBottom w:val="0"/>
                      <w:divBdr>
                        <w:top w:val="none" w:sz="0" w:space="0" w:color="auto"/>
                        <w:left w:val="none" w:sz="0" w:space="0" w:color="auto"/>
                        <w:bottom w:val="none" w:sz="0" w:space="0" w:color="auto"/>
                        <w:right w:val="none" w:sz="0" w:space="0" w:color="auto"/>
                      </w:divBdr>
                    </w:div>
                    <w:div w:id="761726622">
                      <w:marLeft w:val="0"/>
                      <w:marRight w:val="0"/>
                      <w:marTop w:val="0"/>
                      <w:marBottom w:val="0"/>
                      <w:divBdr>
                        <w:top w:val="none" w:sz="0" w:space="0" w:color="auto"/>
                        <w:left w:val="none" w:sz="0" w:space="0" w:color="auto"/>
                        <w:bottom w:val="none" w:sz="0" w:space="0" w:color="auto"/>
                        <w:right w:val="none" w:sz="0" w:space="0" w:color="auto"/>
                      </w:divBdr>
                    </w:div>
                    <w:div w:id="987515448">
                      <w:marLeft w:val="0"/>
                      <w:marRight w:val="0"/>
                      <w:marTop w:val="0"/>
                      <w:marBottom w:val="0"/>
                      <w:divBdr>
                        <w:top w:val="none" w:sz="0" w:space="0" w:color="auto"/>
                        <w:left w:val="none" w:sz="0" w:space="0" w:color="auto"/>
                        <w:bottom w:val="none" w:sz="0" w:space="0" w:color="auto"/>
                        <w:right w:val="none" w:sz="0" w:space="0" w:color="auto"/>
                      </w:divBdr>
                    </w:div>
                    <w:div w:id="1315062212">
                      <w:marLeft w:val="0"/>
                      <w:marRight w:val="0"/>
                      <w:marTop w:val="0"/>
                      <w:marBottom w:val="0"/>
                      <w:divBdr>
                        <w:top w:val="none" w:sz="0" w:space="0" w:color="auto"/>
                        <w:left w:val="none" w:sz="0" w:space="0" w:color="auto"/>
                        <w:bottom w:val="none" w:sz="0" w:space="0" w:color="auto"/>
                        <w:right w:val="none" w:sz="0" w:space="0" w:color="auto"/>
                      </w:divBdr>
                    </w:div>
                    <w:div w:id="1338196440">
                      <w:marLeft w:val="0"/>
                      <w:marRight w:val="0"/>
                      <w:marTop w:val="0"/>
                      <w:marBottom w:val="0"/>
                      <w:divBdr>
                        <w:top w:val="none" w:sz="0" w:space="0" w:color="auto"/>
                        <w:left w:val="none" w:sz="0" w:space="0" w:color="auto"/>
                        <w:bottom w:val="none" w:sz="0" w:space="0" w:color="auto"/>
                        <w:right w:val="none" w:sz="0" w:space="0" w:color="auto"/>
                      </w:divBdr>
                    </w:div>
                    <w:div w:id="1553543775">
                      <w:marLeft w:val="0"/>
                      <w:marRight w:val="0"/>
                      <w:marTop w:val="0"/>
                      <w:marBottom w:val="0"/>
                      <w:divBdr>
                        <w:top w:val="none" w:sz="0" w:space="0" w:color="auto"/>
                        <w:left w:val="none" w:sz="0" w:space="0" w:color="auto"/>
                        <w:bottom w:val="none" w:sz="0" w:space="0" w:color="auto"/>
                        <w:right w:val="none" w:sz="0" w:space="0" w:color="auto"/>
                      </w:divBdr>
                    </w:div>
                    <w:div w:id="1745028332">
                      <w:marLeft w:val="0"/>
                      <w:marRight w:val="0"/>
                      <w:marTop w:val="0"/>
                      <w:marBottom w:val="0"/>
                      <w:divBdr>
                        <w:top w:val="none" w:sz="0" w:space="0" w:color="auto"/>
                        <w:left w:val="none" w:sz="0" w:space="0" w:color="auto"/>
                        <w:bottom w:val="none" w:sz="0" w:space="0" w:color="auto"/>
                        <w:right w:val="none" w:sz="0" w:space="0" w:color="auto"/>
                      </w:divBdr>
                    </w:div>
                    <w:div w:id="1815217564">
                      <w:marLeft w:val="0"/>
                      <w:marRight w:val="0"/>
                      <w:marTop w:val="0"/>
                      <w:marBottom w:val="0"/>
                      <w:divBdr>
                        <w:top w:val="none" w:sz="0" w:space="0" w:color="auto"/>
                        <w:left w:val="none" w:sz="0" w:space="0" w:color="auto"/>
                        <w:bottom w:val="none" w:sz="0" w:space="0" w:color="auto"/>
                        <w:right w:val="none" w:sz="0" w:space="0" w:color="auto"/>
                      </w:divBdr>
                    </w:div>
                    <w:div w:id="1866140362">
                      <w:marLeft w:val="0"/>
                      <w:marRight w:val="0"/>
                      <w:marTop w:val="0"/>
                      <w:marBottom w:val="0"/>
                      <w:divBdr>
                        <w:top w:val="none" w:sz="0" w:space="0" w:color="auto"/>
                        <w:left w:val="none" w:sz="0" w:space="0" w:color="auto"/>
                        <w:bottom w:val="none" w:sz="0" w:space="0" w:color="auto"/>
                        <w:right w:val="none" w:sz="0" w:space="0" w:color="auto"/>
                      </w:divBdr>
                    </w:div>
                    <w:div w:id="1939408490">
                      <w:marLeft w:val="0"/>
                      <w:marRight w:val="0"/>
                      <w:marTop w:val="0"/>
                      <w:marBottom w:val="0"/>
                      <w:divBdr>
                        <w:top w:val="none" w:sz="0" w:space="0" w:color="auto"/>
                        <w:left w:val="none" w:sz="0" w:space="0" w:color="auto"/>
                        <w:bottom w:val="none" w:sz="0" w:space="0" w:color="auto"/>
                        <w:right w:val="none" w:sz="0" w:space="0" w:color="auto"/>
                      </w:divBdr>
                    </w:div>
                    <w:div w:id="1952785740">
                      <w:marLeft w:val="0"/>
                      <w:marRight w:val="0"/>
                      <w:marTop w:val="0"/>
                      <w:marBottom w:val="0"/>
                      <w:divBdr>
                        <w:top w:val="none" w:sz="0" w:space="0" w:color="auto"/>
                        <w:left w:val="none" w:sz="0" w:space="0" w:color="auto"/>
                        <w:bottom w:val="none" w:sz="0" w:space="0" w:color="auto"/>
                        <w:right w:val="none" w:sz="0" w:space="0" w:color="auto"/>
                      </w:divBdr>
                    </w:div>
                  </w:divsChild>
                </w:div>
                <w:div w:id="1934047153">
                  <w:marLeft w:val="0"/>
                  <w:marRight w:val="0"/>
                  <w:marTop w:val="0"/>
                  <w:marBottom w:val="0"/>
                  <w:divBdr>
                    <w:top w:val="none" w:sz="0" w:space="0" w:color="auto"/>
                    <w:left w:val="none" w:sz="0" w:space="0" w:color="auto"/>
                    <w:bottom w:val="none" w:sz="0" w:space="0" w:color="auto"/>
                    <w:right w:val="none" w:sz="0" w:space="0" w:color="auto"/>
                  </w:divBdr>
                  <w:divsChild>
                    <w:div w:id="85938918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618828643">
          <w:marLeft w:val="0"/>
          <w:marRight w:val="0"/>
          <w:marTop w:val="0"/>
          <w:marBottom w:val="0"/>
          <w:divBdr>
            <w:top w:val="none" w:sz="0" w:space="0" w:color="auto"/>
            <w:left w:val="none" w:sz="0" w:space="0" w:color="auto"/>
            <w:bottom w:val="none" w:sz="0" w:space="0" w:color="auto"/>
            <w:right w:val="none" w:sz="0" w:space="0" w:color="auto"/>
          </w:divBdr>
        </w:div>
        <w:div w:id="1640181692">
          <w:marLeft w:val="0"/>
          <w:marRight w:val="0"/>
          <w:marTop w:val="0"/>
          <w:marBottom w:val="0"/>
          <w:divBdr>
            <w:top w:val="none" w:sz="0" w:space="0" w:color="auto"/>
            <w:left w:val="none" w:sz="0" w:space="0" w:color="auto"/>
            <w:bottom w:val="none" w:sz="0" w:space="0" w:color="auto"/>
            <w:right w:val="none" w:sz="0" w:space="0" w:color="auto"/>
          </w:divBdr>
        </w:div>
        <w:div w:id="1654261581">
          <w:marLeft w:val="0"/>
          <w:marRight w:val="0"/>
          <w:marTop w:val="0"/>
          <w:marBottom w:val="0"/>
          <w:divBdr>
            <w:top w:val="none" w:sz="0" w:space="0" w:color="auto"/>
            <w:left w:val="none" w:sz="0" w:space="0" w:color="auto"/>
            <w:bottom w:val="none" w:sz="0" w:space="0" w:color="auto"/>
            <w:right w:val="none" w:sz="0" w:space="0" w:color="auto"/>
          </w:divBdr>
          <w:divsChild>
            <w:div w:id="94250082">
              <w:marLeft w:val="0"/>
              <w:marRight w:val="0"/>
              <w:marTop w:val="0"/>
              <w:marBottom w:val="0"/>
              <w:divBdr>
                <w:top w:val="none" w:sz="0" w:space="0" w:color="auto"/>
                <w:left w:val="none" w:sz="0" w:space="0" w:color="auto"/>
                <w:bottom w:val="none" w:sz="0" w:space="0" w:color="auto"/>
                <w:right w:val="none" w:sz="0" w:space="0" w:color="auto"/>
              </w:divBdr>
            </w:div>
          </w:divsChild>
        </w:div>
        <w:div w:id="1724983056">
          <w:marLeft w:val="0"/>
          <w:marRight w:val="0"/>
          <w:marTop w:val="0"/>
          <w:marBottom w:val="0"/>
          <w:divBdr>
            <w:top w:val="none" w:sz="0" w:space="0" w:color="auto"/>
            <w:left w:val="none" w:sz="0" w:space="0" w:color="auto"/>
            <w:bottom w:val="none" w:sz="0" w:space="0" w:color="auto"/>
            <w:right w:val="none" w:sz="0" w:space="0" w:color="auto"/>
          </w:divBdr>
        </w:div>
        <w:div w:id="1739356244">
          <w:marLeft w:val="0"/>
          <w:marRight w:val="0"/>
          <w:marTop w:val="0"/>
          <w:marBottom w:val="0"/>
          <w:divBdr>
            <w:top w:val="none" w:sz="0" w:space="0" w:color="auto"/>
            <w:left w:val="none" w:sz="0" w:space="0" w:color="auto"/>
            <w:bottom w:val="none" w:sz="0" w:space="0" w:color="auto"/>
            <w:right w:val="none" w:sz="0" w:space="0" w:color="auto"/>
          </w:divBdr>
        </w:div>
        <w:div w:id="1755123492">
          <w:marLeft w:val="0"/>
          <w:marRight w:val="0"/>
          <w:marTop w:val="0"/>
          <w:marBottom w:val="0"/>
          <w:divBdr>
            <w:top w:val="none" w:sz="0" w:space="0" w:color="auto"/>
            <w:left w:val="none" w:sz="0" w:space="0" w:color="auto"/>
            <w:bottom w:val="none" w:sz="0" w:space="0" w:color="auto"/>
            <w:right w:val="none" w:sz="0" w:space="0" w:color="auto"/>
          </w:divBdr>
          <w:divsChild>
            <w:div w:id="667905728">
              <w:marLeft w:val="-75"/>
              <w:marRight w:val="0"/>
              <w:marTop w:val="30"/>
              <w:marBottom w:val="30"/>
              <w:divBdr>
                <w:top w:val="none" w:sz="0" w:space="0" w:color="auto"/>
                <w:left w:val="none" w:sz="0" w:space="0" w:color="auto"/>
                <w:bottom w:val="none" w:sz="0" w:space="0" w:color="auto"/>
                <w:right w:val="none" w:sz="0" w:space="0" w:color="auto"/>
              </w:divBdr>
              <w:divsChild>
                <w:div w:id="87697135">
                  <w:marLeft w:val="0"/>
                  <w:marRight w:val="0"/>
                  <w:marTop w:val="0"/>
                  <w:marBottom w:val="0"/>
                  <w:divBdr>
                    <w:top w:val="none" w:sz="0" w:space="0" w:color="auto"/>
                    <w:left w:val="none" w:sz="0" w:space="0" w:color="auto"/>
                    <w:bottom w:val="none" w:sz="0" w:space="0" w:color="auto"/>
                    <w:right w:val="none" w:sz="0" w:space="0" w:color="auto"/>
                  </w:divBdr>
                  <w:divsChild>
                    <w:div w:id="1455364545">
                      <w:marLeft w:val="0"/>
                      <w:marRight w:val="0"/>
                      <w:marTop w:val="0"/>
                      <w:marBottom w:val="0"/>
                      <w:divBdr>
                        <w:top w:val="none" w:sz="0" w:space="0" w:color="auto"/>
                        <w:left w:val="none" w:sz="0" w:space="0" w:color="auto"/>
                        <w:bottom w:val="none" w:sz="0" w:space="0" w:color="auto"/>
                        <w:right w:val="none" w:sz="0" w:space="0" w:color="auto"/>
                      </w:divBdr>
                    </w:div>
                  </w:divsChild>
                </w:div>
                <w:div w:id="131559905">
                  <w:marLeft w:val="0"/>
                  <w:marRight w:val="0"/>
                  <w:marTop w:val="0"/>
                  <w:marBottom w:val="0"/>
                  <w:divBdr>
                    <w:top w:val="none" w:sz="0" w:space="0" w:color="auto"/>
                    <w:left w:val="none" w:sz="0" w:space="0" w:color="auto"/>
                    <w:bottom w:val="none" w:sz="0" w:space="0" w:color="auto"/>
                    <w:right w:val="none" w:sz="0" w:space="0" w:color="auto"/>
                  </w:divBdr>
                </w:div>
                <w:div w:id="235209362">
                  <w:marLeft w:val="0"/>
                  <w:marRight w:val="0"/>
                  <w:marTop w:val="0"/>
                  <w:marBottom w:val="0"/>
                  <w:divBdr>
                    <w:top w:val="none" w:sz="0" w:space="0" w:color="auto"/>
                    <w:left w:val="none" w:sz="0" w:space="0" w:color="auto"/>
                    <w:bottom w:val="none" w:sz="0" w:space="0" w:color="auto"/>
                    <w:right w:val="none" w:sz="0" w:space="0" w:color="auto"/>
                  </w:divBdr>
                  <w:divsChild>
                    <w:div w:id="1842432382">
                      <w:marLeft w:val="0"/>
                      <w:marRight w:val="0"/>
                      <w:marTop w:val="0"/>
                      <w:marBottom w:val="0"/>
                      <w:divBdr>
                        <w:top w:val="none" w:sz="0" w:space="0" w:color="auto"/>
                        <w:left w:val="none" w:sz="0" w:space="0" w:color="auto"/>
                        <w:bottom w:val="none" w:sz="0" w:space="0" w:color="auto"/>
                        <w:right w:val="none" w:sz="0" w:space="0" w:color="auto"/>
                      </w:divBdr>
                    </w:div>
                  </w:divsChild>
                </w:div>
                <w:div w:id="1061170782">
                  <w:marLeft w:val="0"/>
                  <w:marRight w:val="0"/>
                  <w:marTop w:val="0"/>
                  <w:marBottom w:val="0"/>
                  <w:divBdr>
                    <w:top w:val="none" w:sz="0" w:space="0" w:color="auto"/>
                    <w:left w:val="none" w:sz="0" w:space="0" w:color="auto"/>
                    <w:bottom w:val="none" w:sz="0" w:space="0" w:color="auto"/>
                    <w:right w:val="none" w:sz="0" w:space="0" w:color="auto"/>
                  </w:divBdr>
                  <w:divsChild>
                    <w:div w:id="948976389">
                      <w:marLeft w:val="0"/>
                      <w:marRight w:val="0"/>
                      <w:marTop w:val="0"/>
                      <w:marBottom w:val="0"/>
                      <w:divBdr>
                        <w:top w:val="none" w:sz="0" w:space="0" w:color="auto"/>
                        <w:left w:val="none" w:sz="0" w:space="0" w:color="auto"/>
                        <w:bottom w:val="none" w:sz="0" w:space="0" w:color="auto"/>
                        <w:right w:val="none" w:sz="0" w:space="0" w:color="auto"/>
                      </w:divBdr>
                    </w:div>
                  </w:divsChild>
                </w:div>
                <w:div w:id="1503161294">
                  <w:marLeft w:val="0"/>
                  <w:marRight w:val="0"/>
                  <w:marTop w:val="0"/>
                  <w:marBottom w:val="0"/>
                  <w:divBdr>
                    <w:top w:val="none" w:sz="0" w:space="0" w:color="auto"/>
                    <w:left w:val="none" w:sz="0" w:space="0" w:color="auto"/>
                    <w:bottom w:val="none" w:sz="0" w:space="0" w:color="auto"/>
                    <w:right w:val="none" w:sz="0" w:space="0" w:color="auto"/>
                  </w:divBdr>
                  <w:divsChild>
                    <w:div w:id="1582635729">
                      <w:marLeft w:val="0"/>
                      <w:marRight w:val="0"/>
                      <w:marTop w:val="0"/>
                      <w:marBottom w:val="0"/>
                      <w:divBdr>
                        <w:top w:val="none" w:sz="0" w:space="0" w:color="auto"/>
                        <w:left w:val="none" w:sz="0" w:space="0" w:color="auto"/>
                        <w:bottom w:val="none" w:sz="0" w:space="0" w:color="auto"/>
                        <w:right w:val="none" w:sz="0" w:space="0" w:color="auto"/>
                      </w:divBdr>
                    </w:div>
                  </w:divsChild>
                </w:div>
                <w:div w:id="1627197237">
                  <w:marLeft w:val="0"/>
                  <w:marRight w:val="0"/>
                  <w:marTop w:val="0"/>
                  <w:marBottom w:val="0"/>
                  <w:divBdr>
                    <w:top w:val="none" w:sz="0" w:space="0" w:color="auto"/>
                    <w:left w:val="none" w:sz="0" w:space="0" w:color="auto"/>
                    <w:bottom w:val="none" w:sz="0" w:space="0" w:color="auto"/>
                    <w:right w:val="none" w:sz="0" w:space="0" w:color="auto"/>
                  </w:divBdr>
                  <w:divsChild>
                    <w:div w:id="315258007">
                      <w:marLeft w:val="0"/>
                      <w:marRight w:val="0"/>
                      <w:marTop w:val="0"/>
                      <w:marBottom w:val="0"/>
                      <w:divBdr>
                        <w:top w:val="none" w:sz="0" w:space="0" w:color="auto"/>
                        <w:left w:val="none" w:sz="0" w:space="0" w:color="auto"/>
                        <w:bottom w:val="none" w:sz="0" w:space="0" w:color="auto"/>
                        <w:right w:val="none" w:sz="0" w:space="0" w:color="auto"/>
                      </w:divBdr>
                    </w:div>
                  </w:divsChild>
                </w:div>
                <w:div w:id="1792479332">
                  <w:marLeft w:val="0"/>
                  <w:marRight w:val="0"/>
                  <w:marTop w:val="0"/>
                  <w:marBottom w:val="0"/>
                  <w:divBdr>
                    <w:top w:val="none" w:sz="0" w:space="0" w:color="auto"/>
                    <w:left w:val="none" w:sz="0" w:space="0" w:color="auto"/>
                    <w:bottom w:val="none" w:sz="0" w:space="0" w:color="auto"/>
                    <w:right w:val="none" w:sz="0" w:space="0" w:color="auto"/>
                  </w:divBdr>
                  <w:divsChild>
                    <w:div w:id="124055880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806191873">
          <w:marLeft w:val="0"/>
          <w:marRight w:val="0"/>
          <w:marTop w:val="0"/>
          <w:marBottom w:val="0"/>
          <w:divBdr>
            <w:top w:val="none" w:sz="0" w:space="0" w:color="auto"/>
            <w:left w:val="none" w:sz="0" w:space="0" w:color="auto"/>
            <w:bottom w:val="none" w:sz="0" w:space="0" w:color="auto"/>
            <w:right w:val="none" w:sz="0" w:space="0" w:color="auto"/>
          </w:divBdr>
          <w:divsChild>
            <w:div w:id="1546331812">
              <w:marLeft w:val="-75"/>
              <w:marRight w:val="0"/>
              <w:marTop w:val="30"/>
              <w:marBottom w:val="30"/>
              <w:divBdr>
                <w:top w:val="none" w:sz="0" w:space="0" w:color="auto"/>
                <w:left w:val="none" w:sz="0" w:space="0" w:color="auto"/>
                <w:bottom w:val="none" w:sz="0" w:space="0" w:color="auto"/>
                <w:right w:val="none" w:sz="0" w:space="0" w:color="auto"/>
              </w:divBdr>
              <w:divsChild>
                <w:div w:id="204682399">
                  <w:marLeft w:val="0"/>
                  <w:marRight w:val="0"/>
                  <w:marTop w:val="0"/>
                  <w:marBottom w:val="0"/>
                  <w:divBdr>
                    <w:top w:val="none" w:sz="0" w:space="0" w:color="auto"/>
                    <w:left w:val="none" w:sz="0" w:space="0" w:color="auto"/>
                    <w:bottom w:val="none" w:sz="0" w:space="0" w:color="auto"/>
                    <w:right w:val="none" w:sz="0" w:space="0" w:color="auto"/>
                  </w:divBdr>
                  <w:divsChild>
                    <w:div w:id="1711176683">
                      <w:marLeft w:val="0"/>
                      <w:marRight w:val="0"/>
                      <w:marTop w:val="0"/>
                      <w:marBottom w:val="0"/>
                      <w:divBdr>
                        <w:top w:val="none" w:sz="0" w:space="0" w:color="auto"/>
                        <w:left w:val="none" w:sz="0" w:space="0" w:color="auto"/>
                        <w:bottom w:val="none" w:sz="0" w:space="0" w:color="auto"/>
                        <w:right w:val="none" w:sz="0" w:space="0" w:color="auto"/>
                      </w:divBdr>
                    </w:div>
                  </w:divsChild>
                </w:div>
                <w:div w:id="218251942">
                  <w:marLeft w:val="0"/>
                  <w:marRight w:val="0"/>
                  <w:marTop w:val="0"/>
                  <w:marBottom w:val="0"/>
                  <w:divBdr>
                    <w:top w:val="none" w:sz="0" w:space="0" w:color="auto"/>
                    <w:left w:val="none" w:sz="0" w:space="0" w:color="auto"/>
                    <w:bottom w:val="none" w:sz="0" w:space="0" w:color="auto"/>
                    <w:right w:val="none" w:sz="0" w:space="0" w:color="auto"/>
                  </w:divBdr>
                  <w:divsChild>
                    <w:div w:id="1918900386">
                      <w:marLeft w:val="0"/>
                      <w:marRight w:val="0"/>
                      <w:marTop w:val="0"/>
                      <w:marBottom w:val="0"/>
                      <w:divBdr>
                        <w:top w:val="none" w:sz="0" w:space="0" w:color="auto"/>
                        <w:left w:val="none" w:sz="0" w:space="0" w:color="auto"/>
                        <w:bottom w:val="none" w:sz="0" w:space="0" w:color="auto"/>
                        <w:right w:val="none" w:sz="0" w:space="0" w:color="auto"/>
                      </w:divBdr>
                    </w:div>
                  </w:divsChild>
                </w:div>
                <w:div w:id="509174770">
                  <w:marLeft w:val="0"/>
                  <w:marRight w:val="0"/>
                  <w:marTop w:val="0"/>
                  <w:marBottom w:val="0"/>
                  <w:divBdr>
                    <w:top w:val="none" w:sz="0" w:space="0" w:color="auto"/>
                    <w:left w:val="none" w:sz="0" w:space="0" w:color="auto"/>
                    <w:bottom w:val="none" w:sz="0" w:space="0" w:color="auto"/>
                    <w:right w:val="none" w:sz="0" w:space="0" w:color="auto"/>
                  </w:divBdr>
                  <w:divsChild>
                    <w:div w:id="1604995575">
                      <w:marLeft w:val="0"/>
                      <w:marRight w:val="0"/>
                      <w:marTop w:val="0"/>
                      <w:marBottom w:val="0"/>
                      <w:divBdr>
                        <w:top w:val="none" w:sz="0" w:space="0" w:color="auto"/>
                        <w:left w:val="none" w:sz="0" w:space="0" w:color="auto"/>
                        <w:bottom w:val="none" w:sz="0" w:space="0" w:color="auto"/>
                        <w:right w:val="none" w:sz="0" w:space="0" w:color="auto"/>
                      </w:divBdr>
                    </w:div>
                  </w:divsChild>
                </w:div>
                <w:div w:id="835342361">
                  <w:marLeft w:val="0"/>
                  <w:marRight w:val="0"/>
                  <w:marTop w:val="0"/>
                  <w:marBottom w:val="0"/>
                  <w:divBdr>
                    <w:top w:val="none" w:sz="0" w:space="0" w:color="auto"/>
                    <w:left w:val="none" w:sz="0" w:space="0" w:color="auto"/>
                    <w:bottom w:val="none" w:sz="0" w:space="0" w:color="auto"/>
                    <w:right w:val="none" w:sz="0" w:space="0" w:color="auto"/>
                  </w:divBdr>
                  <w:divsChild>
                    <w:div w:id="845680502">
                      <w:marLeft w:val="0"/>
                      <w:marRight w:val="0"/>
                      <w:marTop w:val="0"/>
                      <w:marBottom w:val="0"/>
                      <w:divBdr>
                        <w:top w:val="none" w:sz="0" w:space="0" w:color="auto"/>
                        <w:left w:val="none" w:sz="0" w:space="0" w:color="auto"/>
                        <w:bottom w:val="none" w:sz="0" w:space="0" w:color="auto"/>
                        <w:right w:val="none" w:sz="0" w:space="0" w:color="auto"/>
                      </w:divBdr>
                    </w:div>
                  </w:divsChild>
                </w:div>
                <w:div w:id="1198592131">
                  <w:marLeft w:val="0"/>
                  <w:marRight w:val="0"/>
                  <w:marTop w:val="0"/>
                  <w:marBottom w:val="0"/>
                  <w:divBdr>
                    <w:top w:val="none" w:sz="0" w:space="0" w:color="auto"/>
                    <w:left w:val="none" w:sz="0" w:space="0" w:color="auto"/>
                    <w:bottom w:val="none" w:sz="0" w:space="0" w:color="auto"/>
                    <w:right w:val="none" w:sz="0" w:space="0" w:color="auto"/>
                  </w:divBdr>
                  <w:divsChild>
                    <w:div w:id="1564296455">
                      <w:marLeft w:val="0"/>
                      <w:marRight w:val="0"/>
                      <w:marTop w:val="0"/>
                      <w:marBottom w:val="0"/>
                      <w:divBdr>
                        <w:top w:val="none" w:sz="0" w:space="0" w:color="auto"/>
                        <w:left w:val="none" w:sz="0" w:space="0" w:color="auto"/>
                        <w:bottom w:val="none" w:sz="0" w:space="0" w:color="auto"/>
                        <w:right w:val="none" w:sz="0" w:space="0" w:color="auto"/>
                      </w:divBdr>
                    </w:div>
                  </w:divsChild>
                </w:div>
                <w:div w:id="1592083770">
                  <w:marLeft w:val="0"/>
                  <w:marRight w:val="0"/>
                  <w:marTop w:val="0"/>
                  <w:marBottom w:val="0"/>
                  <w:divBdr>
                    <w:top w:val="none" w:sz="0" w:space="0" w:color="auto"/>
                    <w:left w:val="none" w:sz="0" w:space="0" w:color="auto"/>
                    <w:bottom w:val="none" w:sz="0" w:space="0" w:color="auto"/>
                    <w:right w:val="none" w:sz="0" w:space="0" w:color="auto"/>
                  </w:divBdr>
                  <w:divsChild>
                    <w:div w:id="1367025983">
                      <w:marLeft w:val="0"/>
                      <w:marRight w:val="0"/>
                      <w:marTop w:val="0"/>
                      <w:marBottom w:val="0"/>
                      <w:divBdr>
                        <w:top w:val="none" w:sz="0" w:space="0" w:color="auto"/>
                        <w:left w:val="none" w:sz="0" w:space="0" w:color="auto"/>
                        <w:bottom w:val="none" w:sz="0" w:space="0" w:color="auto"/>
                        <w:right w:val="none" w:sz="0" w:space="0" w:color="auto"/>
                      </w:divBdr>
                    </w:div>
                  </w:divsChild>
                </w:div>
                <w:div w:id="1837302861">
                  <w:marLeft w:val="0"/>
                  <w:marRight w:val="0"/>
                  <w:marTop w:val="0"/>
                  <w:marBottom w:val="0"/>
                  <w:divBdr>
                    <w:top w:val="none" w:sz="0" w:space="0" w:color="auto"/>
                    <w:left w:val="none" w:sz="0" w:space="0" w:color="auto"/>
                    <w:bottom w:val="none" w:sz="0" w:space="0" w:color="auto"/>
                    <w:right w:val="none" w:sz="0" w:space="0" w:color="auto"/>
                  </w:divBdr>
                  <w:divsChild>
                    <w:div w:id="130203543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820923468">
          <w:marLeft w:val="0"/>
          <w:marRight w:val="0"/>
          <w:marTop w:val="0"/>
          <w:marBottom w:val="0"/>
          <w:divBdr>
            <w:top w:val="none" w:sz="0" w:space="0" w:color="auto"/>
            <w:left w:val="none" w:sz="0" w:space="0" w:color="auto"/>
            <w:bottom w:val="none" w:sz="0" w:space="0" w:color="auto"/>
            <w:right w:val="none" w:sz="0" w:space="0" w:color="auto"/>
          </w:divBdr>
        </w:div>
        <w:div w:id="1836653304">
          <w:marLeft w:val="0"/>
          <w:marRight w:val="0"/>
          <w:marTop w:val="0"/>
          <w:marBottom w:val="0"/>
          <w:divBdr>
            <w:top w:val="none" w:sz="0" w:space="0" w:color="auto"/>
            <w:left w:val="none" w:sz="0" w:space="0" w:color="auto"/>
            <w:bottom w:val="none" w:sz="0" w:space="0" w:color="auto"/>
            <w:right w:val="none" w:sz="0" w:space="0" w:color="auto"/>
          </w:divBdr>
        </w:div>
        <w:div w:id="1856722039">
          <w:marLeft w:val="0"/>
          <w:marRight w:val="0"/>
          <w:marTop w:val="0"/>
          <w:marBottom w:val="0"/>
          <w:divBdr>
            <w:top w:val="none" w:sz="0" w:space="0" w:color="auto"/>
            <w:left w:val="none" w:sz="0" w:space="0" w:color="auto"/>
            <w:bottom w:val="none" w:sz="0" w:space="0" w:color="auto"/>
            <w:right w:val="none" w:sz="0" w:space="0" w:color="auto"/>
          </w:divBdr>
          <w:divsChild>
            <w:div w:id="163739419">
              <w:marLeft w:val="0"/>
              <w:marRight w:val="0"/>
              <w:marTop w:val="0"/>
              <w:marBottom w:val="0"/>
              <w:divBdr>
                <w:top w:val="none" w:sz="0" w:space="0" w:color="auto"/>
                <w:left w:val="none" w:sz="0" w:space="0" w:color="auto"/>
                <w:bottom w:val="none" w:sz="0" w:space="0" w:color="auto"/>
                <w:right w:val="none" w:sz="0" w:space="0" w:color="auto"/>
              </w:divBdr>
            </w:div>
          </w:divsChild>
        </w:div>
        <w:div w:id="1856924522">
          <w:marLeft w:val="0"/>
          <w:marRight w:val="0"/>
          <w:marTop w:val="0"/>
          <w:marBottom w:val="0"/>
          <w:divBdr>
            <w:top w:val="none" w:sz="0" w:space="0" w:color="auto"/>
            <w:left w:val="none" w:sz="0" w:space="0" w:color="auto"/>
            <w:bottom w:val="none" w:sz="0" w:space="0" w:color="auto"/>
            <w:right w:val="none" w:sz="0" w:space="0" w:color="auto"/>
          </w:divBdr>
          <w:divsChild>
            <w:div w:id="69812419">
              <w:marLeft w:val="0"/>
              <w:marRight w:val="0"/>
              <w:marTop w:val="0"/>
              <w:marBottom w:val="0"/>
              <w:divBdr>
                <w:top w:val="none" w:sz="0" w:space="0" w:color="auto"/>
                <w:left w:val="none" w:sz="0" w:space="0" w:color="auto"/>
                <w:bottom w:val="none" w:sz="0" w:space="0" w:color="auto"/>
                <w:right w:val="none" w:sz="0" w:space="0" w:color="auto"/>
              </w:divBdr>
            </w:div>
            <w:div w:id="212009780">
              <w:marLeft w:val="0"/>
              <w:marRight w:val="0"/>
              <w:marTop w:val="0"/>
              <w:marBottom w:val="0"/>
              <w:divBdr>
                <w:top w:val="none" w:sz="0" w:space="0" w:color="auto"/>
                <w:left w:val="none" w:sz="0" w:space="0" w:color="auto"/>
                <w:bottom w:val="none" w:sz="0" w:space="0" w:color="auto"/>
                <w:right w:val="none" w:sz="0" w:space="0" w:color="auto"/>
              </w:divBdr>
            </w:div>
            <w:div w:id="443691985">
              <w:marLeft w:val="0"/>
              <w:marRight w:val="0"/>
              <w:marTop w:val="0"/>
              <w:marBottom w:val="0"/>
              <w:divBdr>
                <w:top w:val="none" w:sz="0" w:space="0" w:color="auto"/>
                <w:left w:val="none" w:sz="0" w:space="0" w:color="auto"/>
                <w:bottom w:val="none" w:sz="0" w:space="0" w:color="auto"/>
                <w:right w:val="none" w:sz="0" w:space="0" w:color="auto"/>
              </w:divBdr>
            </w:div>
            <w:div w:id="771779802">
              <w:marLeft w:val="0"/>
              <w:marRight w:val="0"/>
              <w:marTop w:val="0"/>
              <w:marBottom w:val="0"/>
              <w:divBdr>
                <w:top w:val="none" w:sz="0" w:space="0" w:color="auto"/>
                <w:left w:val="none" w:sz="0" w:space="0" w:color="auto"/>
                <w:bottom w:val="none" w:sz="0" w:space="0" w:color="auto"/>
                <w:right w:val="none" w:sz="0" w:space="0" w:color="auto"/>
              </w:divBdr>
            </w:div>
            <w:div w:id="1503080545">
              <w:marLeft w:val="0"/>
              <w:marRight w:val="0"/>
              <w:marTop w:val="0"/>
              <w:marBottom w:val="0"/>
              <w:divBdr>
                <w:top w:val="none" w:sz="0" w:space="0" w:color="auto"/>
                <w:left w:val="none" w:sz="0" w:space="0" w:color="auto"/>
                <w:bottom w:val="none" w:sz="0" w:space="0" w:color="auto"/>
                <w:right w:val="none" w:sz="0" w:space="0" w:color="auto"/>
              </w:divBdr>
            </w:div>
          </w:divsChild>
        </w:div>
        <w:div w:id="1895045971">
          <w:marLeft w:val="0"/>
          <w:marRight w:val="0"/>
          <w:marTop w:val="0"/>
          <w:marBottom w:val="0"/>
          <w:divBdr>
            <w:top w:val="none" w:sz="0" w:space="0" w:color="auto"/>
            <w:left w:val="none" w:sz="0" w:space="0" w:color="auto"/>
            <w:bottom w:val="none" w:sz="0" w:space="0" w:color="auto"/>
            <w:right w:val="none" w:sz="0" w:space="0" w:color="auto"/>
          </w:divBdr>
        </w:div>
        <w:div w:id="1934434872">
          <w:marLeft w:val="0"/>
          <w:marRight w:val="0"/>
          <w:marTop w:val="0"/>
          <w:marBottom w:val="0"/>
          <w:divBdr>
            <w:top w:val="none" w:sz="0" w:space="0" w:color="auto"/>
            <w:left w:val="none" w:sz="0" w:space="0" w:color="auto"/>
            <w:bottom w:val="none" w:sz="0" w:space="0" w:color="auto"/>
            <w:right w:val="none" w:sz="0" w:space="0" w:color="auto"/>
          </w:divBdr>
        </w:div>
        <w:div w:id="1952544976">
          <w:marLeft w:val="0"/>
          <w:marRight w:val="0"/>
          <w:marTop w:val="0"/>
          <w:marBottom w:val="0"/>
          <w:divBdr>
            <w:top w:val="none" w:sz="0" w:space="0" w:color="auto"/>
            <w:left w:val="none" w:sz="0" w:space="0" w:color="auto"/>
            <w:bottom w:val="none" w:sz="0" w:space="0" w:color="auto"/>
            <w:right w:val="none" w:sz="0" w:space="0" w:color="auto"/>
          </w:divBdr>
        </w:div>
        <w:div w:id="1969781598">
          <w:marLeft w:val="0"/>
          <w:marRight w:val="0"/>
          <w:marTop w:val="0"/>
          <w:marBottom w:val="0"/>
          <w:divBdr>
            <w:top w:val="none" w:sz="0" w:space="0" w:color="auto"/>
            <w:left w:val="none" w:sz="0" w:space="0" w:color="auto"/>
            <w:bottom w:val="none" w:sz="0" w:space="0" w:color="auto"/>
            <w:right w:val="none" w:sz="0" w:space="0" w:color="auto"/>
          </w:divBdr>
        </w:div>
        <w:div w:id="1995331705">
          <w:marLeft w:val="0"/>
          <w:marRight w:val="0"/>
          <w:marTop w:val="0"/>
          <w:marBottom w:val="0"/>
          <w:divBdr>
            <w:top w:val="none" w:sz="0" w:space="0" w:color="auto"/>
            <w:left w:val="none" w:sz="0" w:space="0" w:color="auto"/>
            <w:bottom w:val="none" w:sz="0" w:space="0" w:color="auto"/>
            <w:right w:val="none" w:sz="0" w:space="0" w:color="auto"/>
          </w:divBdr>
        </w:div>
      </w:divsChild>
    </w:div>
    <w:div w:id="693189050">
      <w:bodyDiv w:val="1"/>
      <w:marLeft w:val="0"/>
      <w:marRight w:val="0"/>
      <w:marTop w:val="0"/>
      <w:marBottom w:val="0"/>
      <w:divBdr>
        <w:top w:val="none" w:sz="0" w:space="0" w:color="auto"/>
        <w:left w:val="none" w:sz="0" w:space="0" w:color="auto"/>
        <w:bottom w:val="none" w:sz="0" w:space="0" w:color="auto"/>
        <w:right w:val="none" w:sz="0" w:space="0" w:color="auto"/>
      </w:divBdr>
    </w:div>
    <w:div w:id="698161479">
      <w:bodyDiv w:val="1"/>
      <w:marLeft w:val="0"/>
      <w:marRight w:val="0"/>
      <w:marTop w:val="0"/>
      <w:marBottom w:val="0"/>
      <w:divBdr>
        <w:top w:val="none" w:sz="0" w:space="0" w:color="auto"/>
        <w:left w:val="none" w:sz="0" w:space="0" w:color="auto"/>
        <w:bottom w:val="none" w:sz="0" w:space="0" w:color="auto"/>
        <w:right w:val="none" w:sz="0" w:space="0" w:color="auto"/>
      </w:divBdr>
      <w:divsChild>
        <w:div w:id="4208791">
          <w:marLeft w:val="0"/>
          <w:marRight w:val="0"/>
          <w:marTop w:val="0"/>
          <w:marBottom w:val="0"/>
          <w:divBdr>
            <w:top w:val="none" w:sz="0" w:space="0" w:color="auto"/>
            <w:left w:val="none" w:sz="0" w:space="0" w:color="auto"/>
            <w:bottom w:val="none" w:sz="0" w:space="0" w:color="auto"/>
            <w:right w:val="none" w:sz="0" w:space="0" w:color="auto"/>
          </w:divBdr>
        </w:div>
        <w:div w:id="38092040">
          <w:marLeft w:val="0"/>
          <w:marRight w:val="0"/>
          <w:marTop w:val="0"/>
          <w:marBottom w:val="0"/>
          <w:divBdr>
            <w:top w:val="none" w:sz="0" w:space="0" w:color="auto"/>
            <w:left w:val="none" w:sz="0" w:space="0" w:color="auto"/>
            <w:bottom w:val="none" w:sz="0" w:space="0" w:color="auto"/>
            <w:right w:val="none" w:sz="0" w:space="0" w:color="auto"/>
          </w:divBdr>
        </w:div>
        <w:div w:id="50690916">
          <w:marLeft w:val="0"/>
          <w:marRight w:val="0"/>
          <w:marTop w:val="0"/>
          <w:marBottom w:val="0"/>
          <w:divBdr>
            <w:top w:val="none" w:sz="0" w:space="0" w:color="auto"/>
            <w:left w:val="none" w:sz="0" w:space="0" w:color="auto"/>
            <w:bottom w:val="none" w:sz="0" w:space="0" w:color="auto"/>
            <w:right w:val="none" w:sz="0" w:space="0" w:color="auto"/>
          </w:divBdr>
        </w:div>
        <w:div w:id="52967005">
          <w:marLeft w:val="0"/>
          <w:marRight w:val="0"/>
          <w:marTop w:val="0"/>
          <w:marBottom w:val="0"/>
          <w:divBdr>
            <w:top w:val="none" w:sz="0" w:space="0" w:color="auto"/>
            <w:left w:val="none" w:sz="0" w:space="0" w:color="auto"/>
            <w:bottom w:val="none" w:sz="0" w:space="0" w:color="auto"/>
            <w:right w:val="none" w:sz="0" w:space="0" w:color="auto"/>
          </w:divBdr>
          <w:divsChild>
            <w:div w:id="458957910">
              <w:marLeft w:val="-75"/>
              <w:marRight w:val="0"/>
              <w:marTop w:val="30"/>
              <w:marBottom w:val="30"/>
              <w:divBdr>
                <w:top w:val="none" w:sz="0" w:space="0" w:color="auto"/>
                <w:left w:val="none" w:sz="0" w:space="0" w:color="auto"/>
                <w:bottom w:val="none" w:sz="0" w:space="0" w:color="auto"/>
                <w:right w:val="none" w:sz="0" w:space="0" w:color="auto"/>
              </w:divBdr>
              <w:divsChild>
                <w:div w:id="139226617">
                  <w:marLeft w:val="0"/>
                  <w:marRight w:val="0"/>
                  <w:marTop w:val="0"/>
                  <w:marBottom w:val="0"/>
                  <w:divBdr>
                    <w:top w:val="none" w:sz="0" w:space="0" w:color="auto"/>
                    <w:left w:val="none" w:sz="0" w:space="0" w:color="auto"/>
                    <w:bottom w:val="none" w:sz="0" w:space="0" w:color="auto"/>
                    <w:right w:val="none" w:sz="0" w:space="0" w:color="auto"/>
                  </w:divBdr>
                  <w:divsChild>
                    <w:div w:id="1288706323">
                      <w:marLeft w:val="0"/>
                      <w:marRight w:val="0"/>
                      <w:marTop w:val="0"/>
                      <w:marBottom w:val="0"/>
                      <w:divBdr>
                        <w:top w:val="none" w:sz="0" w:space="0" w:color="auto"/>
                        <w:left w:val="none" w:sz="0" w:space="0" w:color="auto"/>
                        <w:bottom w:val="none" w:sz="0" w:space="0" w:color="auto"/>
                        <w:right w:val="none" w:sz="0" w:space="0" w:color="auto"/>
                      </w:divBdr>
                    </w:div>
                  </w:divsChild>
                </w:div>
                <w:div w:id="443114427">
                  <w:marLeft w:val="0"/>
                  <w:marRight w:val="0"/>
                  <w:marTop w:val="0"/>
                  <w:marBottom w:val="0"/>
                  <w:divBdr>
                    <w:top w:val="none" w:sz="0" w:space="0" w:color="auto"/>
                    <w:left w:val="none" w:sz="0" w:space="0" w:color="auto"/>
                    <w:bottom w:val="none" w:sz="0" w:space="0" w:color="auto"/>
                    <w:right w:val="none" w:sz="0" w:space="0" w:color="auto"/>
                  </w:divBdr>
                  <w:divsChild>
                    <w:div w:id="170073766">
                      <w:marLeft w:val="0"/>
                      <w:marRight w:val="0"/>
                      <w:marTop w:val="0"/>
                      <w:marBottom w:val="0"/>
                      <w:divBdr>
                        <w:top w:val="none" w:sz="0" w:space="0" w:color="auto"/>
                        <w:left w:val="none" w:sz="0" w:space="0" w:color="auto"/>
                        <w:bottom w:val="none" w:sz="0" w:space="0" w:color="auto"/>
                        <w:right w:val="none" w:sz="0" w:space="0" w:color="auto"/>
                      </w:divBdr>
                    </w:div>
                    <w:div w:id="1292054035">
                      <w:marLeft w:val="0"/>
                      <w:marRight w:val="0"/>
                      <w:marTop w:val="0"/>
                      <w:marBottom w:val="0"/>
                      <w:divBdr>
                        <w:top w:val="none" w:sz="0" w:space="0" w:color="auto"/>
                        <w:left w:val="none" w:sz="0" w:space="0" w:color="auto"/>
                        <w:bottom w:val="none" w:sz="0" w:space="0" w:color="auto"/>
                        <w:right w:val="none" w:sz="0" w:space="0" w:color="auto"/>
                      </w:divBdr>
                    </w:div>
                  </w:divsChild>
                </w:div>
                <w:div w:id="494339653">
                  <w:marLeft w:val="0"/>
                  <w:marRight w:val="0"/>
                  <w:marTop w:val="0"/>
                  <w:marBottom w:val="0"/>
                  <w:divBdr>
                    <w:top w:val="none" w:sz="0" w:space="0" w:color="auto"/>
                    <w:left w:val="none" w:sz="0" w:space="0" w:color="auto"/>
                    <w:bottom w:val="none" w:sz="0" w:space="0" w:color="auto"/>
                    <w:right w:val="none" w:sz="0" w:space="0" w:color="auto"/>
                  </w:divBdr>
                  <w:divsChild>
                    <w:div w:id="995110706">
                      <w:marLeft w:val="0"/>
                      <w:marRight w:val="0"/>
                      <w:marTop w:val="0"/>
                      <w:marBottom w:val="0"/>
                      <w:divBdr>
                        <w:top w:val="none" w:sz="0" w:space="0" w:color="auto"/>
                        <w:left w:val="none" w:sz="0" w:space="0" w:color="auto"/>
                        <w:bottom w:val="none" w:sz="0" w:space="0" w:color="auto"/>
                        <w:right w:val="none" w:sz="0" w:space="0" w:color="auto"/>
                      </w:divBdr>
                    </w:div>
                  </w:divsChild>
                </w:div>
                <w:div w:id="796607316">
                  <w:marLeft w:val="0"/>
                  <w:marRight w:val="0"/>
                  <w:marTop w:val="0"/>
                  <w:marBottom w:val="0"/>
                  <w:divBdr>
                    <w:top w:val="none" w:sz="0" w:space="0" w:color="auto"/>
                    <w:left w:val="none" w:sz="0" w:space="0" w:color="auto"/>
                    <w:bottom w:val="none" w:sz="0" w:space="0" w:color="auto"/>
                    <w:right w:val="none" w:sz="0" w:space="0" w:color="auto"/>
                  </w:divBdr>
                  <w:divsChild>
                    <w:div w:id="84158252">
                      <w:marLeft w:val="0"/>
                      <w:marRight w:val="0"/>
                      <w:marTop w:val="0"/>
                      <w:marBottom w:val="0"/>
                      <w:divBdr>
                        <w:top w:val="none" w:sz="0" w:space="0" w:color="auto"/>
                        <w:left w:val="none" w:sz="0" w:space="0" w:color="auto"/>
                        <w:bottom w:val="none" w:sz="0" w:space="0" w:color="auto"/>
                        <w:right w:val="none" w:sz="0" w:space="0" w:color="auto"/>
                      </w:divBdr>
                    </w:div>
                    <w:div w:id="1381710179">
                      <w:marLeft w:val="0"/>
                      <w:marRight w:val="0"/>
                      <w:marTop w:val="0"/>
                      <w:marBottom w:val="0"/>
                      <w:divBdr>
                        <w:top w:val="none" w:sz="0" w:space="0" w:color="auto"/>
                        <w:left w:val="none" w:sz="0" w:space="0" w:color="auto"/>
                        <w:bottom w:val="none" w:sz="0" w:space="0" w:color="auto"/>
                        <w:right w:val="none" w:sz="0" w:space="0" w:color="auto"/>
                      </w:divBdr>
                    </w:div>
                  </w:divsChild>
                </w:div>
                <w:div w:id="881403553">
                  <w:marLeft w:val="0"/>
                  <w:marRight w:val="0"/>
                  <w:marTop w:val="0"/>
                  <w:marBottom w:val="0"/>
                  <w:divBdr>
                    <w:top w:val="none" w:sz="0" w:space="0" w:color="auto"/>
                    <w:left w:val="none" w:sz="0" w:space="0" w:color="auto"/>
                    <w:bottom w:val="none" w:sz="0" w:space="0" w:color="auto"/>
                    <w:right w:val="none" w:sz="0" w:space="0" w:color="auto"/>
                  </w:divBdr>
                  <w:divsChild>
                    <w:div w:id="224685555">
                      <w:marLeft w:val="0"/>
                      <w:marRight w:val="0"/>
                      <w:marTop w:val="0"/>
                      <w:marBottom w:val="0"/>
                      <w:divBdr>
                        <w:top w:val="none" w:sz="0" w:space="0" w:color="auto"/>
                        <w:left w:val="none" w:sz="0" w:space="0" w:color="auto"/>
                        <w:bottom w:val="none" w:sz="0" w:space="0" w:color="auto"/>
                        <w:right w:val="none" w:sz="0" w:space="0" w:color="auto"/>
                      </w:divBdr>
                    </w:div>
                  </w:divsChild>
                </w:div>
                <w:div w:id="1075325515">
                  <w:marLeft w:val="0"/>
                  <w:marRight w:val="0"/>
                  <w:marTop w:val="0"/>
                  <w:marBottom w:val="0"/>
                  <w:divBdr>
                    <w:top w:val="none" w:sz="0" w:space="0" w:color="auto"/>
                    <w:left w:val="none" w:sz="0" w:space="0" w:color="auto"/>
                    <w:bottom w:val="none" w:sz="0" w:space="0" w:color="auto"/>
                    <w:right w:val="none" w:sz="0" w:space="0" w:color="auto"/>
                  </w:divBdr>
                  <w:divsChild>
                    <w:div w:id="1068722789">
                      <w:marLeft w:val="0"/>
                      <w:marRight w:val="0"/>
                      <w:marTop w:val="0"/>
                      <w:marBottom w:val="0"/>
                      <w:divBdr>
                        <w:top w:val="none" w:sz="0" w:space="0" w:color="auto"/>
                        <w:left w:val="none" w:sz="0" w:space="0" w:color="auto"/>
                        <w:bottom w:val="none" w:sz="0" w:space="0" w:color="auto"/>
                        <w:right w:val="none" w:sz="0" w:space="0" w:color="auto"/>
                      </w:divBdr>
                    </w:div>
                    <w:div w:id="1558282160">
                      <w:marLeft w:val="0"/>
                      <w:marRight w:val="0"/>
                      <w:marTop w:val="0"/>
                      <w:marBottom w:val="0"/>
                      <w:divBdr>
                        <w:top w:val="none" w:sz="0" w:space="0" w:color="auto"/>
                        <w:left w:val="none" w:sz="0" w:space="0" w:color="auto"/>
                        <w:bottom w:val="none" w:sz="0" w:space="0" w:color="auto"/>
                        <w:right w:val="none" w:sz="0" w:space="0" w:color="auto"/>
                      </w:divBdr>
                    </w:div>
                  </w:divsChild>
                </w:div>
                <w:div w:id="1201241739">
                  <w:marLeft w:val="0"/>
                  <w:marRight w:val="0"/>
                  <w:marTop w:val="0"/>
                  <w:marBottom w:val="0"/>
                  <w:divBdr>
                    <w:top w:val="none" w:sz="0" w:space="0" w:color="auto"/>
                    <w:left w:val="none" w:sz="0" w:space="0" w:color="auto"/>
                    <w:bottom w:val="none" w:sz="0" w:space="0" w:color="auto"/>
                    <w:right w:val="none" w:sz="0" w:space="0" w:color="auto"/>
                  </w:divBdr>
                  <w:divsChild>
                    <w:div w:id="1568955947">
                      <w:marLeft w:val="0"/>
                      <w:marRight w:val="0"/>
                      <w:marTop w:val="0"/>
                      <w:marBottom w:val="0"/>
                      <w:divBdr>
                        <w:top w:val="none" w:sz="0" w:space="0" w:color="auto"/>
                        <w:left w:val="none" w:sz="0" w:space="0" w:color="auto"/>
                        <w:bottom w:val="none" w:sz="0" w:space="0" w:color="auto"/>
                        <w:right w:val="none" w:sz="0" w:space="0" w:color="auto"/>
                      </w:divBdr>
                    </w:div>
                  </w:divsChild>
                </w:div>
                <w:div w:id="1450777481">
                  <w:marLeft w:val="0"/>
                  <w:marRight w:val="0"/>
                  <w:marTop w:val="0"/>
                  <w:marBottom w:val="0"/>
                  <w:divBdr>
                    <w:top w:val="none" w:sz="0" w:space="0" w:color="auto"/>
                    <w:left w:val="none" w:sz="0" w:space="0" w:color="auto"/>
                    <w:bottom w:val="none" w:sz="0" w:space="0" w:color="auto"/>
                    <w:right w:val="none" w:sz="0" w:space="0" w:color="auto"/>
                  </w:divBdr>
                  <w:divsChild>
                    <w:div w:id="558975487">
                      <w:marLeft w:val="0"/>
                      <w:marRight w:val="0"/>
                      <w:marTop w:val="0"/>
                      <w:marBottom w:val="0"/>
                      <w:divBdr>
                        <w:top w:val="none" w:sz="0" w:space="0" w:color="auto"/>
                        <w:left w:val="none" w:sz="0" w:space="0" w:color="auto"/>
                        <w:bottom w:val="none" w:sz="0" w:space="0" w:color="auto"/>
                        <w:right w:val="none" w:sz="0" w:space="0" w:color="auto"/>
                      </w:divBdr>
                    </w:div>
                  </w:divsChild>
                </w:div>
                <w:div w:id="1789618272">
                  <w:marLeft w:val="0"/>
                  <w:marRight w:val="0"/>
                  <w:marTop w:val="0"/>
                  <w:marBottom w:val="0"/>
                  <w:divBdr>
                    <w:top w:val="none" w:sz="0" w:space="0" w:color="auto"/>
                    <w:left w:val="none" w:sz="0" w:space="0" w:color="auto"/>
                    <w:bottom w:val="none" w:sz="0" w:space="0" w:color="auto"/>
                    <w:right w:val="none" w:sz="0" w:space="0" w:color="auto"/>
                  </w:divBdr>
                  <w:divsChild>
                    <w:div w:id="823472401">
                      <w:marLeft w:val="0"/>
                      <w:marRight w:val="0"/>
                      <w:marTop w:val="0"/>
                      <w:marBottom w:val="0"/>
                      <w:divBdr>
                        <w:top w:val="none" w:sz="0" w:space="0" w:color="auto"/>
                        <w:left w:val="none" w:sz="0" w:space="0" w:color="auto"/>
                        <w:bottom w:val="none" w:sz="0" w:space="0" w:color="auto"/>
                        <w:right w:val="none" w:sz="0" w:space="0" w:color="auto"/>
                      </w:divBdr>
                    </w:div>
                  </w:divsChild>
                </w:div>
                <w:div w:id="1862014194">
                  <w:marLeft w:val="0"/>
                  <w:marRight w:val="0"/>
                  <w:marTop w:val="0"/>
                  <w:marBottom w:val="0"/>
                  <w:divBdr>
                    <w:top w:val="none" w:sz="0" w:space="0" w:color="auto"/>
                    <w:left w:val="none" w:sz="0" w:space="0" w:color="auto"/>
                    <w:bottom w:val="none" w:sz="0" w:space="0" w:color="auto"/>
                    <w:right w:val="none" w:sz="0" w:space="0" w:color="auto"/>
                  </w:divBdr>
                  <w:divsChild>
                    <w:div w:id="602037614">
                      <w:marLeft w:val="0"/>
                      <w:marRight w:val="0"/>
                      <w:marTop w:val="0"/>
                      <w:marBottom w:val="0"/>
                      <w:divBdr>
                        <w:top w:val="none" w:sz="0" w:space="0" w:color="auto"/>
                        <w:left w:val="none" w:sz="0" w:space="0" w:color="auto"/>
                        <w:bottom w:val="none" w:sz="0" w:space="0" w:color="auto"/>
                        <w:right w:val="none" w:sz="0" w:space="0" w:color="auto"/>
                      </w:divBdr>
                    </w:div>
                  </w:divsChild>
                </w:div>
                <w:div w:id="2100756482">
                  <w:marLeft w:val="0"/>
                  <w:marRight w:val="0"/>
                  <w:marTop w:val="0"/>
                  <w:marBottom w:val="0"/>
                  <w:divBdr>
                    <w:top w:val="none" w:sz="0" w:space="0" w:color="auto"/>
                    <w:left w:val="none" w:sz="0" w:space="0" w:color="auto"/>
                    <w:bottom w:val="none" w:sz="0" w:space="0" w:color="auto"/>
                    <w:right w:val="none" w:sz="0" w:space="0" w:color="auto"/>
                  </w:divBdr>
                  <w:divsChild>
                    <w:div w:id="207546723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59403539">
          <w:marLeft w:val="0"/>
          <w:marRight w:val="0"/>
          <w:marTop w:val="0"/>
          <w:marBottom w:val="0"/>
          <w:divBdr>
            <w:top w:val="none" w:sz="0" w:space="0" w:color="auto"/>
            <w:left w:val="none" w:sz="0" w:space="0" w:color="auto"/>
            <w:bottom w:val="none" w:sz="0" w:space="0" w:color="auto"/>
            <w:right w:val="none" w:sz="0" w:space="0" w:color="auto"/>
          </w:divBdr>
        </w:div>
        <w:div w:id="83890993">
          <w:marLeft w:val="0"/>
          <w:marRight w:val="0"/>
          <w:marTop w:val="0"/>
          <w:marBottom w:val="0"/>
          <w:divBdr>
            <w:top w:val="none" w:sz="0" w:space="0" w:color="auto"/>
            <w:left w:val="none" w:sz="0" w:space="0" w:color="auto"/>
            <w:bottom w:val="none" w:sz="0" w:space="0" w:color="auto"/>
            <w:right w:val="none" w:sz="0" w:space="0" w:color="auto"/>
          </w:divBdr>
        </w:div>
        <w:div w:id="136724374">
          <w:marLeft w:val="0"/>
          <w:marRight w:val="0"/>
          <w:marTop w:val="0"/>
          <w:marBottom w:val="0"/>
          <w:divBdr>
            <w:top w:val="none" w:sz="0" w:space="0" w:color="auto"/>
            <w:left w:val="none" w:sz="0" w:space="0" w:color="auto"/>
            <w:bottom w:val="none" w:sz="0" w:space="0" w:color="auto"/>
            <w:right w:val="none" w:sz="0" w:space="0" w:color="auto"/>
          </w:divBdr>
        </w:div>
        <w:div w:id="156501989">
          <w:marLeft w:val="0"/>
          <w:marRight w:val="0"/>
          <w:marTop w:val="0"/>
          <w:marBottom w:val="0"/>
          <w:divBdr>
            <w:top w:val="none" w:sz="0" w:space="0" w:color="auto"/>
            <w:left w:val="none" w:sz="0" w:space="0" w:color="auto"/>
            <w:bottom w:val="none" w:sz="0" w:space="0" w:color="auto"/>
            <w:right w:val="none" w:sz="0" w:space="0" w:color="auto"/>
          </w:divBdr>
        </w:div>
        <w:div w:id="256448598">
          <w:marLeft w:val="0"/>
          <w:marRight w:val="0"/>
          <w:marTop w:val="0"/>
          <w:marBottom w:val="0"/>
          <w:divBdr>
            <w:top w:val="none" w:sz="0" w:space="0" w:color="auto"/>
            <w:left w:val="none" w:sz="0" w:space="0" w:color="auto"/>
            <w:bottom w:val="none" w:sz="0" w:space="0" w:color="auto"/>
            <w:right w:val="none" w:sz="0" w:space="0" w:color="auto"/>
          </w:divBdr>
        </w:div>
        <w:div w:id="256913634">
          <w:marLeft w:val="0"/>
          <w:marRight w:val="0"/>
          <w:marTop w:val="0"/>
          <w:marBottom w:val="0"/>
          <w:divBdr>
            <w:top w:val="none" w:sz="0" w:space="0" w:color="auto"/>
            <w:left w:val="none" w:sz="0" w:space="0" w:color="auto"/>
            <w:bottom w:val="none" w:sz="0" w:space="0" w:color="auto"/>
            <w:right w:val="none" w:sz="0" w:space="0" w:color="auto"/>
          </w:divBdr>
        </w:div>
        <w:div w:id="320083003">
          <w:marLeft w:val="0"/>
          <w:marRight w:val="0"/>
          <w:marTop w:val="0"/>
          <w:marBottom w:val="0"/>
          <w:divBdr>
            <w:top w:val="none" w:sz="0" w:space="0" w:color="auto"/>
            <w:left w:val="none" w:sz="0" w:space="0" w:color="auto"/>
            <w:bottom w:val="none" w:sz="0" w:space="0" w:color="auto"/>
            <w:right w:val="none" w:sz="0" w:space="0" w:color="auto"/>
          </w:divBdr>
        </w:div>
        <w:div w:id="356544343">
          <w:marLeft w:val="0"/>
          <w:marRight w:val="0"/>
          <w:marTop w:val="0"/>
          <w:marBottom w:val="0"/>
          <w:divBdr>
            <w:top w:val="none" w:sz="0" w:space="0" w:color="auto"/>
            <w:left w:val="none" w:sz="0" w:space="0" w:color="auto"/>
            <w:bottom w:val="none" w:sz="0" w:space="0" w:color="auto"/>
            <w:right w:val="none" w:sz="0" w:space="0" w:color="auto"/>
          </w:divBdr>
        </w:div>
        <w:div w:id="382945720">
          <w:marLeft w:val="0"/>
          <w:marRight w:val="0"/>
          <w:marTop w:val="0"/>
          <w:marBottom w:val="0"/>
          <w:divBdr>
            <w:top w:val="none" w:sz="0" w:space="0" w:color="auto"/>
            <w:left w:val="none" w:sz="0" w:space="0" w:color="auto"/>
            <w:bottom w:val="none" w:sz="0" w:space="0" w:color="auto"/>
            <w:right w:val="none" w:sz="0" w:space="0" w:color="auto"/>
          </w:divBdr>
        </w:div>
        <w:div w:id="502819407">
          <w:marLeft w:val="0"/>
          <w:marRight w:val="0"/>
          <w:marTop w:val="0"/>
          <w:marBottom w:val="0"/>
          <w:divBdr>
            <w:top w:val="none" w:sz="0" w:space="0" w:color="auto"/>
            <w:left w:val="none" w:sz="0" w:space="0" w:color="auto"/>
            <w:bottom w:val="none" w:sz="0" w:space="0" w:color="auto"/>
            <w:right w:val="none" w:sz="0" w:space="0" w:color="auto"/>
          </w:divBdr>
        </w:div>
        <w:div w:id="503278469">
          <w:marLeft w:val="0"/>
          <w:marRight w:val="0"/>
          <w:marTop w:val="0"/>
          <w:marBottom w:val="0"/>
          <w:divBdr>
            <w:top w:val="none" w:sz="0" w:space="0" w:color="auto"/>
            <w:left w:val="none" w:sz="0" w:space="0" w:color="auto"/>
            <w:bottom w:val="none" w:sz="0" w:space="0" w:color="auto"/>
            <w:right w:val="none" w:sz="0" w:space="0" w:color="auto"/>
          </w:divBdr>
          <w:divsChild>
            <w:div w:id="1686320676">
              <w:marLeft w:val="-75"/>
              <w:marRight w:val="0"/>
              <w:marTop w:val="30"/>
              <w:marBottom w:val="30"/>
              <w:divBdr>
                <w:top w:val="none" w:sz="0" w:space="0" w:color="auto"/>
                <w:left w:val="none" w:sz="0" w:space="0" w:color="auto"/>
                <w:bottom w:val="none" w:sz="0" w:space="0" w:color="auto"/>
                <w:right w:val="none" w:sz="0" w:space="0" w:color="auto"/>
              </w:divBdr>
              <w:divsChild>
                <w:div w:id="6565217">
                  <w:marLeft w:val="0"/>
                  <w:marRight w:val="0"/>
                  <w:marTop w:val="0"/>
                  <w:marBottom w:val="0"/>
                  <w:divBdr>
                    <w:top w:val="none" w:sz="0" w:space="0" w:color="auto"/>
                    <w:left w:val="none" w:sz="0" w:space="0" w:color="auto"/>
                    <w:bottom w:val="none" w:sz="0" w:space="0" w:color="auto"/>
                    <w:right w:val="none" w:sz="0" w:space="0" w:color="auto"/>
                  </w:divBdr>
                  <w:divsChild>
                    <w:div w:id="441262302">
                      <w:marLeft w:val="0"/>
                      <w:marRight w:val="0"/>
                      <w:marTop w:val="0"/>
                      <w:marBottom w:val="0"/>
                      <w:divBdr>
                        <w:top w:val="none" w:sz="0" w:space="0" w:color="auto"/>
                        <w:left w:val="none" w:sz="0" w:space="0" w:color="auto"/>
                        <w:bottom w:val="none" w:sz="0" w:space="0" w:color="auto"/>
                        <w:right w:val="none" w:sz="0" w:space="0" w:color="auto"/>
                      </w:divBdr>
                    </w:div>
                  </w:divsChild>
                </w:div>
                <w:div w:id="334771627">
                  <w:marLeft w:val="0"/>
                  <w:marRight w:val="0"/>
                  <w:marTop w:val="0"/>
                  <w:marBottom w:val="0"/>
                  <w:divBdr>
                    <w:top w:val="none" w:sz="0" w:space="0" w:color="auto"/>
                    <w:left w:val="none" w:sz="0" w:space="0" w:color="auto"/>
                    <w:bottom w:val="none" w:sz="0" w:space="0" w:color="auto"/>
                    <w:right w:val="none" w:sz="0" w:space="0" w:color="auto"/>
                  </w:divBdr>
                  <w:divsChild>
                    <w:div w:id="1040326689">
                      <w:marLeft w:val="0"/>
                      <w:marRight w:val="0"/>
                      <w:marTop w:val="0"/>
                      <w:marBottom w:val="0"/>
                      <w:divBdr>
                        <w:top w:val="none" w:sz="0" w:space="0" w:color="auto"/>
                        <w:left w:val="none" w:sz="0" w:space="0" w:color="auto"/>
                        <w:bottom w:val="none" w:sz="0" w:space="0" w:color="auto"/>
                        <w:right w:val="none" w:sz="0" w:space="0" w:color="auto"/>
                      </w:divBdr>
                    </w:div>
                  </w:divsChild>
                </w:div>
                <w:div w:id="350691320">
                  <w:marLeft w:val="0"/>
                  <w:marRight w:val="0"/>
                  <w:marTop w:val="0"/>
                  <w:marBottom w:val="0"/>
                  <w:divBdr>
                    <w:top w:val="none" w:sz="0" w:space="0" w:color="auto"/>
                    <w:left w:val="none" w:sz="0" w:space="0" w:color="auto"/>
                    <w:bottom w:val="none" w:sz="0" w:space="0" w:color="auto"/>
                    <w:right w:val="none" w:sz="0" w:space="0" w:color="auto"/>
                  </w:divBdr>
                  <w:divsChild>
                    <w:div w:id="995065105">
                      <w:marLeft w:val="0"/>
                      <w:marRight w:val="0"/>
                      <w:marTop w:val="0"/>
                      <w:marBottom w:val="0"/>
                      <w:divBdr>
                        <w:top w:val="none" w:sz="0" w:space="0" w:color="auto"/>
                        <w:left w:val="none" w:sz="0" w:space="0" w:color="auto"/>
                        <w:bottom w:val="none" w:sz="0" w:space="0" w:color="auto"/>
                        <w:right w:val="none" w:sz="0" w:space="0" w:color="auto"/>
                      </w:divBdr>
                    </w:div>
                  </w:divsChild>
                </w:div>
                <w:div w:id="381485249">
                  <w:marLeft w:val="0"/>
                  <w:marRight w:val="0"/>
                  <w:marTop w:val="0"/>
                  <w:marBottom w:val="0"/>
                  <w:divBdr>
                    <w:top w:val="none" w:sz="0" w:space="0" w:color="auto"/>
                    <w:left w:val="none" w:sz="0" w:space="0" w:color="auto"/>
                    <w:bottom w:val="none" w:sz="0" w:space="0" w:color="auto"/>
                    <w:right w:val="none" w:sz="0" w:space="0" w:color="auto"/>
                  </w:divBdr>
                  <w:divsChild>
                    <w:div w:id="1113788985">
                      <w:marLeft w:val="0"/>
                      <w:marRight w:val="0"/>
                      <w:marTop w:val="0"/>
                      <w:marBottom w:val="0"/>
                      <w:divBdr>
                        <w:top w:val="none" w:sz="0" w:space="0" w:color="auto"/>
                        <w:left w:val="none" w:sz="0" w:space="0" w:color="auto"/>
                        <w:bottom w:val="none" w:sz="0" w:space="0" w:color="auto"/>
                        <w:right w:val="none" w:sz="0" w:space="0" w:color="auto"/>
                      </w:divBdr>
                    </w:div>
                  </w:divsChild>
                </w:div>
                <w:div w:id="480851632">
                  <w:marLeft w:val="0"/>
                  <w:marRight w:val="0"/>
                  <w:marTop w:val="0"/>
                  <w:marBottom w:val="0"/>
                  <w:divBdr>
                    <w:top w:val="none" w:sz="0" w:space="0" w:color="auto"/>
                    <w:left w:val="none" w:sz="0" w:space="0" w:color="auto"/>
                    <w:bottom w:val="none" w:sz="0" w:space="0" w:color="auto"/>
                    <w:right w:val="none" w:sz="0" w:space="0" w:color="auto"/>
                  </w:divBdr>
                  <w:divsChild>
                    <w:div w:id="1248811607">
                      <w:marLeft w:val="0"/>
                      <w:marRight w:val="0"/>
                      <w:marTop w:val="0"/>
                      <w:marBottom w:val="0"/>
                      <w:divBdr>
                        <w:top w:val="none" w:sz="0" w:space="0" w:color="auto"/>
                        <w:left w:val="none" w:sz="0" w:space="0" w:color="auto"/>
                        <w:bottom w:val="none" w:sz="0" w:space="0" w:color="auto"/>
                        <w:right w:val="none" w:sz="0" w:space="0" w:color="auto"/>
                      </w:divBdr>
                    </w:div>
                    <w:div w:id="1708145652">
                      <w:marLeft w:val="0"/>
                      <w:marRight w:val="0"/>
                      <w:marTop w:val="0"/>
                      <w:marBottom w:val="0"/>
                      <w:divBdr>
                        <w:top w:val="none" w:sz="0" w:space="0" w:color="auto"/>
                        <w:left w:val="none" w:sz="0" w:space="0" w:color="auto"/>
                        <w:bottom w:val="none" w:sz="0" w:space="0" w:color="auto"/>
                        <w:right w:val="none" w:sz="0" w:space="0" w:color="auto"/>
                      </w:divBdr>
                    </w:div>
                  </w:divsChild>
                </w:div>
                <w:div w:id="481890456">
                  <w:marLeft w:val="0"/>
                  <w:marRight w:val="0"/>
                  <w:marTop w:val="0"/>
                  <w:marBottom w:val="0"/>
                  <w:divBdr>
                    <w:top w:val="none" w:sz="0" w:space="0" w:color="auto"/>
                    <w:left w:val="none" w:sz="0" w:space="0" w:color="auto"/>
                    <w:bottom w:val="none" w:sz="0" w:space="0" w:color="auto"/>
                    <w:right w:val="none" w:sz="0" w:space="0" w:color="auto"/>
                  </w:divBdr>
                  <w:divsChild>
                    <w:div w:id="70204317">
                      <w:marLeft w:val="0"/>
                      <w:marRight w:val="0"/>
                      <w:marTop w:val="0"/>
                      <w:marBottom w:val="0"/>
                      <w:divBdr>
                        <w:top w:val="none" w:sz="0" w:space="0" w:color="auto"/>
                        <w:left w:val="none" w:sz="0" w:space="0" w:color="auto"/>
                        <w:bottom w:val="none" w:sz="0" w:space="0" w:color="auto"/>
                        <w:right w:val="none" w:sz="0" w:space="0" w:color="auto"/>
                      </w:divBdr>
                    </w:div>
                    <w:div w:id="216165361">
                      <w:marLeft w:val="0"/>
                      <w:marRight w:val="0"/>
                      <w:marTop w:val="0"/>
                      <w:marBottom w:val="0"/>
                      <w:divBdr>
                        <w:top w:val="none" w:sz="0" w:space="0" w:color="auto"/>
                        <w:left w:val="none" w:sz="0" w:space="0" w:color="auto"/>
                        <w:bottom w:val="none" w:sz="0" w:space="0" w:color="auto"/>
                        <w:right w:val="none" w:sz="0" w:space="0" w:color="auto"/>
                      </w:divBdr>
                    </w:div>
                  </w:divsChild>
                </w:div>
                <w:div w:id="507839805">
                  <w:marLeft w:val="0"/>
                  <w:marRight w:val="0"/>
                  <w:marTop w:val="0"/>
                  <w:marBottom w:val="0"/>
                  <w:divBdr>
                    <w:top w:val="none" w:sz="0" w:space="0" w:color="auto"/>
                    <w:left w:val="none" w:sz="0" w:space="0" w:color="auto"/>
                    <w:bottom w:val="none" w:sz="0" w:space="0" w:color="auto"/>
                    <w:right w:val="none" w:sz="0" w:space="0" w:color="auto"/>
                  </w:divBdr>
                  <w:divsChild>
                    <w:div w:id="1681856351">
                      <w:marLeft w:val="0"/>
                      <w:marRight w:val="0"/>
                      <w:marTop w:val="0"/>
                      <w:marBottom w:val="0"/>
                      <w:divBdr>
                        <w:top w:val="none" w:sz="0" w:space="0" w:color="auto"/>
                        <w:left w:val="none" w:sz="0" w:space="0" w:color="auto"/>
                        <w:bottom w:val="none" w:sz="0" w:space="0" w:color="auto"/>
                        <w:right w:val="none" w:sz="0" w:space="0" w:color="auto"/>
                      </w:divBdr>
                    </w:div>
                  </w:divsChild>
                </w:div>
                <w:div w:id="636423532">
                  <w:marLeft w:val="0"/>
                  <w:marRight w:val="0"/>
                  <w:marTop w:val="0"/>
                  <w:marBottom w:val="0"/>
                  <w:divBdr>
                    <w:top w:val="none" w:sz="0" w:space="0" w:color="auto"/>
                    <w:left w:val="none" w:sz="0" w:space="0" w:color="auto"/>
                    <w:bottom w:val="none" w:sz="0" w:space="0" w:color="auto"/>
                    <w:right w:val="none" w:sz="0" w:space="0" w:color="auto"/>
                  </w:divBdr>
                  <w:divsChild>
                    <w:div w:id="1269850730">
                      <w:marLeft w:val="0"/>
                      <w:marRight w:val="0"/>
                      <w:marTop w:val="0"/>
                      <w:marBottom w:val="0"/>
                      <w:divBdr>
                        <w:top w:val="none" w:sz="0" w:space="0" w:color="auto"/>
                        <w:left w:val="none" w:sz="0" w:space="0" w:color="auto"/>
                        <w:bottom w:val="none" w:sz="0" w:space="0" w:color="auto"/>
                        <w:right w:val="none" w:sz="0" w:space="0" w:color="auto"/>
                      </w:divBdr>
                    </w:div>
                  </w:divsChild>
                </w:div>
                <w:div w:id="669410044">
                  <w:marLeft w:val="0"/>
                  <w:marRight w:val="0"/>
                  <w:marTop w:val="0"/>
                  <w:marBottom w:val="0"/>
                  <w:divBdr>
                    <w:top w:val="none" w:sz="0" w:space="0" w:color="auto"/>
                    <w:left w:val="none" w:sz="0" w:space="0" w:color="auto"/>
                    <w:bottom w:val="none" w:sz="0" w:space="0" w:color="auto"/>
                    <w:right w:val="none" w:sz="0" w:space="0" w:color="auto"/>
                  </w:divBdr>
                  <w:divsChild>
                    <w:div w:id="2014212372">
                      <w:marLeft w:val="0"/>
                      <w:marRight w:val="0"/>
                      <w:marTop w:val="0"/>
                      <w:marBottom w:val="0"/>
                      <w:divBdr>
                        <w:top w:val="none" w:sz="0" w:space="0" w:color="auto"/>
                        <w:left w:val="none" w:sz="0" w:space="0" w:color="auto"/>
                        <w:bottom w:val="none" w:sz="0" w:space="0" w:color="auto"/>
                        <w:right w:val="none" w:sz="0" w:space="0" w:color="auto"/>
                      </w:divBdr>
                    </w:div>
                  </w:divsChild>
                </w:div>
                <w:div w:id="674891291">
                  <w:marLeft w:val="0"/>
                  <w:marRight w:val="0"/>
                  <w:marTop w:val="0"/>
                  <w:marBottom w:val="0"/>
                  <w:divBdr>
                    <w:top w:val="none" w:sz="0" w:space="0" w:color="auto"/>
                    <w:left w:val="none" w:sz="0" w:space="0" w:color="auto"/>
                    <w:bottom w:val="none" w:sz="0" w:space="0" w:color="auto"/>
                    <w:right w:val="none" w:sz="0" w:space="0" w:color="auto"/>
                  </w:divBdr>
                  <w:divsChild>
                    <w:div w:id="1256397190">
                      <w:marLeft w:val="0"/>
                      <w:marRight w:val="0"/>
                      <w:marTop w:val="0"/>
                      <w:marBottom w:val="0"/>
                      <w:divBdr>
                        <w:top w:val="none" w:sz="0" w:space="0" w:color="auto"/>
                        <w:left w:val="none" w:sz="0" w:space="0" w:color="auto"/>
                        <w:bottom w:val="none" w:sz="0" w:space="0" w:color="auto"/>
                        <w:right w:val="none" w:sz="0" w:space="0" w:color="auto"/>
                      </w:divBdr>
                    </w:div>
                  </w:divsChild>
                </w:div>
                <w:div w:id="769467459">
                  <w:marLeft w:val="0"/>
                  <w:marRight w:val="0"/>
                  <w:marTop w:val="0"/>
                  <w:marBottom w:val="0"/>
                  <w:divBdr>
                    <w:top w:val="none" w:sz="0" w:space="0" w:color="auto"/>
                    <w:left w:val="none" w:sz="0" w:space="0" w:color="auto"/>
                    <w:bottom w:val="none" w:sz="0" w:space="0" w:color="auto"/>
                    <w:right w:val="none" w:sz="0" w:space="0" w:color="auto"/>
                  </w:divBdr>
                  <w:divsChild>
                    <w:div w:id="675499950">
                      <w:marLeft w:val="0"/>
                      <w:marRight w:val="0"/>
                      <w:marTop w:val="0"/>
                      <w:marBottom w:val="0"/>
                      <w:divBdr>
                        <w:top w:val="none" w:sz="0" w:space="0" w:color="auto"/>
                        <w:left w:val="none" w:sz="0" w:space="0" w:color="auto"/>
                        <w:bottom w:val="none" w:sz="0" w:space="0" w:color="auto"/>
                        <w:right w:val="none" w:sz="0" w:space="0" w:color="auto"/>
                      </w:divBdr>
                    </w:div>
                    <w:div w:id="1658194462">
                      <w:marLeft w:val="0"/>
                      <w:marRight w:val="0"/>
                      <w:marTop w:val="0"/>
                      <w:marBottom w:val="0"/>
                      <w:divBdr>
                        <w:top w:val="none" w:sz="0" w:space="0" w:color="auto"/>
                        <w:left w:val="none" w:sz="0" w:space="0" w:color="auto"/>
                        <w:bottom w:val="none" w:sz="0" w:space="0" w:color="auto"/>
                        <w:right w:val="none" w:sz="0" w:space="0" w:color="auto"/>
                      </w:divBdr>
                    </w:div>
                  </w:divsChild>
                </w:div>
                <w:div w:id="793904649">
                  <w:marLeft w:val="0"/>
                  <w:marRight w:val="0"/>
                  <w:marTop w:val="0"/>
                  <w:marBottom w:val="0"/>
                  <w:divBdr>
                    <w:top w:val="none" w:sz="0" w:space="0" w:color="auto"/>
                    <w:left w:val="none" w:sz="0" w:space="0" w:color="auto"/>
                    <w:bottom w:val="none" w:sz="0" w:space="0" w:color="auto"/>
                    <w:right w:val="none" w:sz="0" w:space="0" w:color="auto"/>
                  </w:divBdr>
                  <w:divsChild>
                    <w:div w:id="791444053">
                      <w:marLeft w:val="0"/>
                      <w:marRight w:val="0"/>
                      <w:marTop w:val="0"/>
                      <w:marBottom w:val="0"/>
                      <w:divBdr>
                        <w:top w:val="none" w:sz="0" w:space="0" w:color="auto"/>
                        <w:left w:val="none" w:sz="0" w:space="0" w:color="auto"/>
                        <w:bottom w:val="none" w:sz="0" w:space="0" w:color="auto"/>
                        <w:right w:val="none" w:sz="0" w:space="0" w:color="auto"/>
                      </w:divBdr>
                    </w:div>
                    <w:div w:id="1891914462">
                      <w:marLeft w:val="0"/>
                      <w:marRight w:val="0"/>
                      <w:marTop w:val="0"/>
                      <w:marBottom w:val="0"/>
                      <w:divBdr>
                        <w:top w:val="none" w:sz="0" w:space="0" w:color="auto"/>
                        <w:left w:val="none" w:sz="0" w:space="0" w:color="auto"/>
                        <w:bottom w:val="none" w:sz="0" w:space="0" w:color="auto"/>
                        <w:right w:val="none" w:sz="0" w:space="0" w:color="auto"/>
                      </w:divBdr>
                    </w:div>
                  </w:divsChild>
                </w:div>
                <w:div w:id="912277004">
                  <w:marLeft w:val="0"/>
                  <w:marRight w:val="0"/>
                  <w:marTop w:val="0"/>
                  <w:marBottom w:val="0"/>
                  <w:divBdr>
                    <w:top w:val="none" w:sz="0" w:space="0" w:color="auto"/>
                    <w:left w:val="none" w:sz="0" w:space="0" w:color="auto"/>
                    <w:bottom w:val="none" w:sz="0" w:space="0" w:color="auto"/>
                    <w:right w:val="none" w:sz="0" w:space="0" w:color="auto"/>
                  </w:divBdr>
                  <w:divsChild>
                    <w:div w:id="334576430">
                      <w:marLeft w:val="0"/>
                      <w:marRight w:val="0"/>
                      <w:marTop w:val="0"/>
                      <w:marBottom w:val="0"/>
                      <w:divBdr>
                        <w:top w:val="none" w:sz="0" w:space="0" w:color="auto"/>
                        <w:left w:val="none" w:sz="0" w:space="0" w:color="auto"/>
                        <w:bottom w:val="none" w:sz="0" w:space="0" w:color="auto"/>
                        <w:right w:val="none" w:sz="0" w:space="0" w:color="auto"/>
                      </w:divBdr>
                    </w:div>
                    <w:div w:id="363677152">
                      <w:marLeft w:val="0"/>
                      <w:marRight w:val="0"/>
                      <w:marTop w:val="0"/>
                      <w:marBottom w:val="0"/>
                      <w:divBdr>
                        <w:top w:val="none" w:sz="0" w:space="0" w:color="auto"/>
                        <w:left w:val="none" w:sz="0" w:space="0" w:color="auto"/>
                        <w:bottom w:val="none" w:sz="0" w:space="0" w:color="auto"/>
                        <w:right w:val="none" w:sz="0" w:space="0" w:color="auto"/>
                      </w:divBdr>
                    </w:div>
                    <w:div w:id="1110976502">
                      <w:marLeft w:val="0"/>
                      <w:marRight w:val="0"/>
                      <w:marTop w:val="0"/>
                      <w:marBottom w:val="0"/>
                      <w:divBdr>
                        <w:top w:val="none" w:sz="0" w:space="0" w:color="auto"/>
                        <w:left w:val="none" w:sz="0" w:space="0" w:color="auto"/>
                        <w:bottom w:val="none" w:sz="0" w:space="0" w:color="auto"/>
                        <w:right w:val="none" w:sz="0" w:space="0" w:color="auto"/>
                      </w:divBdr>
                    </w:div>
                    <w:div w:id="2109539146">
                      <w:marLeft w:val="0"/>
                      <w:marRight w:val="0"/>
                      <w:marTop w:val="0"/>
                      <w:marBottom w:val="0"/>
                      <w:divBdr>
                        <w:top w:val="none" w:sz="0" w:space="0" w:color="auto"/>
                        <w:left w:val="none" w:sz="0" w:space="0" w:color="auto"/>
                        <w:bottom w:val="none" w:sz="0" w:space="0" w:color="auto"/>
                        <w:right w:val="none" w:sz="0" w:space="0" w:color="auto"/>
                      </w:divBdr>
                    </w:div>
                  </w:divsChild>
                </w:div>
                <w:div w:id="948509349">
                  <w:marLeft w:val="0"/>
                  <w:marRight w:val="0"/>
                  <w:marTop w:val="0"/>
                  <w:marBottom w:val="0"/>
                  <w:divBdr>
                    <w:top w:val="none" w:sz="0" w:space="0" w:color="auto"/>
                    <w:left w:val="none" w:sz="0" w:space="0" w:color="auto"/>
                    <w:bottom w:val="none" w:sz="0" w:space="0" w:color="auto"/>
                    <w:right w:val="none" w:sz="0" w:space="0" w:color="auto"/>
                  </w:divBdr>
                  <w:divsChild>
                    <w:div w:id="100612618">
                      <w:marLeft w:val="0"/>
                      <w:marRight w:val="0"/>
                      <w:marTop w:val="0"/>
                      <w:marBottom w:val="0"/>
                      <w:divBdr>
                        <w:top w:val="none" w:sz="0" w:space="0" w:color="auto"/>
                        <w:left w:val="none" w:sz="0" w:space="0" w:color="auto"/>
                        <w:bottom w:val="none" w:sz="0" w:space="0" w:color="auto"/>
                        <w:right w:val="none" w:sz="0" w:space="0" w:color="auto"/>
                      </w:divBdr>
                    </w:div>
                  </w:divsChild>
                </w:div>
                <w:div w:id="1126239267">
                  <w:marLeft w:val="0"/>
                  <w:marRight w:val="0"/>
                  <w:marTop w:val="0"/>
                  <w:marBottom w:val="0"/>
                  <w:divBdr>
                    <w:top w:val="none" w:sz="0" w:space="0" w:color="auto"/>
                    <w:left w:val="none" w:sz="0" w:space="0" w:color="auto"/>
                    <w:bottom w:val="none" w:sz="0" w:space="0" w:color="auto"/>
                    <w:right w:val="none" w:sz="0" w:space="0" w:color="auto"/>
                  </w:divBdr>
                  <w:divsChild>
                    <w:div w:id="1066536459">
                      <w:marLeft w:val="0"/>
                      <w:marRight w:val="0"/>
                      <w:marTop w:val="0"/>
                      <w:marBottom w:val="0"/>
                      <w:divBdr>
                        <w:top w:val="none" w:sz="0" w:space="0" w:color="auto"/>
                        <w:left w:val="none" w:sz="0" w:space="0" w:color="auto"/>
                        <w:bottom w:val="none" w:sz="0" w:space="0" w:color="auto"/>
                        <w:right w:val="none" w:sz="0" w:space="0" w:color="auto"/>
                      </w:divBdr>
                    </w:div>
                    <w:div w:id="1117867398">
                      <w:marLeft w:val="0"/>
                      <w:marRight w:val="0"/>
                      <w:marTop w:val="0"/>
                      <w:marBottom w:val="0"/>
                      <w:divBdr>
                        <w:top w:val="none" w:sz="0" w:space="0" w:color="auto"/>
                        <w:left w:val="none" w:sz="0" w:space="0" w:color="auto"/>
                        <w:bottom w:val="none" w:sz="0" w:space="0" w:color="auto"/>
                        <w:right w:val="none" w:sz="0" w:space="0" w:color="auto"/>
                      </w:divBdr>
                    </w:div>
                  </w:divsChild>
                </w:div>
                <w:div w:id="1143811962">
                  <w:marLeft w:val="0"/>
                  <w:marRight w:val="0"/>
                  <w:marTop w:val="0"/>
                  <w:marBottom w:val="0"/>
                  <w:divBdr>
                    <w:top w:val="none" w:sz="0" w:space="0" w:color="auto"/>
                    <w:left w:val="none" w:sz="0" w:space="0" w:color="auto"/>
                    <w:bottom w:val="none" w:sz="0" w:space="0" w:color="auto"/>
                    <w:right w:val="none" w:sz="0" w:space="0" w:color="auto"/>
                  </w:divBdr>
                  <w:divsChild>
                    <w:div w:id="84083040">
                      <w:marLeft w:val="0"/>
                      <w:marRight w:val="0"/>
                      <w:marTop w:val="0"/>
                      <w:marBottom w:val="0"/>
                      <w:divBdr>
                        <w:top w:val="none" w:sz="0" w:space="0" w:color="auto"/>
                        <w:left w:val="none" w:sz="0" w:space="0" w:color="auto"/>
                        <w:bottom w:val="none" w:sz="0" w:space="0" w:color="auto"/>
                        <w:right w:val="none" w:sz="0" w:space="0" w:color="auto"/>
                      </w:divBdr>
                    </w:div>
                  </w:divsChild>
                </w:div>
                <w:div w:id="1218663989">
                  <w:marLeft w:val="0"/>
                  <w:marRight w:val="0"/>
                  <w:marTop w:val="0"/>
                  <w:marBottom w:val="0"/>
                  <w:divBdr>
                    <w:top w:val="none" w:sz="0" w:space="0" w:color="auto"/>
                    <w:left w:val="none" w:sz="0" w:space="0" w:color="auto"/>
                    <w:bottom w:val="none" w:sz="0" w:space="0" w:color="auto"/>
                    <w:right w:val="none" w:sz="0" w:space="0" w:color="auto"/>
                  </w:divBdr>
                  <w:divsChild>
                    <w:div w:id="1911304344">
                      <w:marLeft w:val="0"/>
                      <w:marRight w:val="0"/>
                      <w:marTop w:val="0"/>
                      <w:marBottom w:val="0"/>
                      <w:divBdr>
                        <w:top w:val="none" w:sz="0" w:space="0" w:color="auto"/>
                        <w:left w:val="none" w:sz="0" w:space="0" w:color="auto"/>
                        <w:bottom w:val="none" w:sz="0" w:space="0" w:color="auto"/>
                        <w:right w:val="none" w:sz="0" w:space="0" w:color="auto"/>
                      </w:divBdr>
                    </w:div>
                  </w:divsChild>
                </w:div>
                <w:div w:id="1251230692">
                  <w:marLeft w:val="0"/>
                  <w:marRight w:val="0"/>
                  <w:marTop w:val="0"/>
                  <w:marBottom w:val="0"/>
                  <w:divBdr>
                    <w:top w:val="none" w:sz="0" w:space="0" w:color="auto"/>
                    <w:left w:val="none" w:sz="0" w:space="0" w:color="auto"/>
                    <w:bottom w:val="none" w:sz="0" w:space="0" w:color="auto"/>
                    <w:right w:val="none" w:sz="0" w:space="0" w:color="auto"/>
                  </w:divBdr>
                  <w:divsChild>
                    <w:div w:id="344869448">
                      <w:marLeft w:val="0"/>
                      <w:marRight w:val="0"/>
                      <w:marTop w:val="0"/>
                      <w:marBottom w:val="0"/>
                      <w:divBdr>
                        <w:top w:val="none" w:sz="0" w:space="0" w:color="auto"/>
                        <w:left w:val="none" w:sz="0" w:space="0" w:color="auto"/>
                        <w:bottom w:val="none" w:sz="0" w:space="0" w:color="auto"/>
                        <w:right w:val="none" w:sz="0" w:space="0" w:color="auto"/>
                      </w:divBdr>
                    </w:div>
                    <w:div w:id="1381903462">
                      <w:marLeft w:val="0"/>
                      <w:marRight w:val="0"/>
                      <w:marTop w:val="0"/>
                      <w:marBottom w:val="0"/>
                      <w:divBdr>
                        <w:top w:val="none" w:sz="0" w:space="0" w:color="auto"/>
                        <w:left w:val="none" w:sz="0" w:space="0" w:color="auto"/>
                        <w:bottom w:val="none" w:sz="0" w:space="0" w:color="auto"/>
                        <w:right w:val="none" w:sz="0" w:space="0" w:color="auto"/>
                      </w:divBdr>
                    </w:div>
                    <w:div w:id="1416055800">
                      <w:marLeft w:val="0"/>
                      <w:marRight w:val="0"/>
                      <w:marTop w:val="0"/>
                      <w:marBottom w:val="0"/>
                      <w:divBdr>
                        <w:top w:val="none" w:sz="0" w:space="0" w:color="auto"/>
                        <w:left w:val="none" w:sz="0" w:space="0" w:color="auto"/>
                        <w:bottom w:val="none" w:sz="0" w:space="0" w:color="auto"/>
                        <w:right w:val="none" w:sz="0" w:space="0" w:color="auto"/>
                      </w:divBdr>
                    </w:div>
                    <w:div w:id="1421680297">
                      <w:marLeft w:val="0"/>
                      <w:marRight w:val="0"/>
                      <w:marTop w:val="0"/>
                      <w:marBottom w:val="0"/>
                      <w:divBdr>
                        <w:top w:val="none" w:sz="0" w:space="0" w:color="auto"/>
                        <w:left w:val="none" w:sz="0" w:space="0" w:color="auto"/>
                        <w:bottom w:val="none" w:sz="0" w:space="0" w:color="auto"/>
                        <w:right w:val="none" w:sz="0" w:space="0" w:color="auto"/>
                      </w:divBdr>
                    </w:div>
                  </w:divsChild>
                </w:div>
                <w:div w:id="1287587986">
                  <w:marLeft w:val="0"/>
                  <w:marRight w:val="0"/>
                  <w:marTop w:val="0"/>
                  <w:marBottom w:val="0"/>
                  <w:divBdr>
                    <w:top w:val="none" w:sz="0" w:space="0" w:color="auto"/>
                    <w:left w:val="none" w:sz="0" w:space="0" w:color="auto"/>
                    <w:bottom w:val="none" w:sz="0" w:space="0" w:color="auto"/>
                    <w:right w:val="none" w:sz="0" w:space="0" w:color="auto"/>
                  </w:divBdr>
                  <w:divsChild>
                    <w:div w:id="1174491954">
                      <w:marLeft w:val="0"/>
                      <w:marRight w:val="0"/>
                      <w:marTop w:val="0"/>
                      <w:marBottom w:val="0"/>
                      <w:divBdr>
                        <w:top w:val="none" w:sz="0" w:space="0" w:color="auto"/>
                        <w:left w:val="none" w:sz="0" w:space="0" w:color="auto"/>
                        <w:bottom w:val="none" w:sz="0" w:space="0" w:color="auto"/>
                        <w:right w:val="none" w:sz="0" w:space="0" w:color="auto"/>
                      </w:divBdr>
                    </w:div>
                  </w:divsChild>
                </w:div>
                <w:div w:id="1297562573">
                  <w:marLeft w:val="0"/>
                  <w:marRight w:val="0"/>
                  <w:marTop w:val="0"/>
                  <w:marBottom w:val="0"/>
                  <w:divBdr>
                    <w:top w:val="none" w:sz="0" w:space="0" w:color="auto"/>
                    <w:left w:val="none" w:sz="0" w:space="0" w:color="auto"/>
                    <w:bottom w:val="none" w:sz="0" w:space="0" w:color="auto"/>
                    <w:right w:val="none" w:sz="0" w:space="0" w:color="auto"/>
                  </w:divBdr>
                  <w:divsChild>
                    <w:div w:id="113406909">
                      <w:marLeft w:val="0"/>
                      <w:marRight w:val="0"/>
                      <w:marTop w:val="0"/>
                      <w:marBottom w:val="0"/>
                      <w:divBdr>
                        <w:top w:val="none" w:sz="0" w:space="0" w:color="auto"/>
                        <w:left w:val="none" w:sz="0" w:space="0" w:color="auto"/>
                        <w:bottom w:val="none" w:sz="0" w:space="0" w:color="auto"/>
                        <w:right w:val="none" w:sz="0" w:space="0" w:color="auto"/>
                      </w:divBdr>
                    </w:div>
                  </w:divsChild>
                </w:div>
                <w:div w:id="1311056184">
                  <w:marLeft w:val="0"/>
                  <w:marRight w:val="0"/>
                  <w:marTop w:val="0"/>
                  <w:marBottom w:val="0"/>
                  <w:divBdr>
                    <w:top w:val="none" w:sz="0" w:space="0" w:color="auto"/>
                    <w:left w:val="none" w:sz="0" w:space="0" w:color="auto"/>
                    <w:bottom w:val="none" w:sz="0" w:space="0" w:color="auto"/>
                    <w:right w:val="none" w:sz="0" w:space="0" w:color="auto"/>
                  </w:divBdr>
                  <w:divsChild>
                    <w:div w:id="1070926324">
                      <w:marLeft w:val="0"/>
                      <w:marRight w:val="0"/>
                      <w:marTop w:val="0"/>
                      <w:marBottom w:val="0"/>
                      <w:divBdr>
                        <w:top w:val="none" w:sz="0" w:space="0" w:color="auto"/>
                        <w:left w:val="none" w:sz="0" w:space="0" w:color="auto"/>
                        <w:bottom w:val="none" w:sz="0" w:space="0" w:color="auto"/>
                        <w:right w:val="none" w:sz="0" w:space="0" w:color="auto"/>
                      </w:divBdr>
                    </w:div>
                    <w:div w:id="1525359687">
                      <w:marLeft w:val="0"/>
                      <w:marRight w:val="0"/>
                      <w:marTop w:val="0"/>
                      <w:marBottom w:val="0"/>
                      <w:divBdr>
                        <w:top w:val="none" w:sz="0" w:space="0" w:color="auto"/>
                        <w:left w:val="none" w:sz="0" w:space="0" w:color="auto"/>
                        <w:bottom w:val="none" w:sz="0" w:space="0" w:color="auto"/>
                        <w:right w:val="none" w:sz="0" w:space="0" w:color="auto"/>
                      </w:divBdr>
                    </w:div>
                  </w:divsChild>
                </w:div>
                <w:div w:id="1360887371">
                  <w:marLeft w:val="0"/>
                  <w:marRight w:val="0"/>
                  <w:marTop w:val="0"/>
                  <w:marBottom w:val="0"/>
                  <w:divBdr>
                    <w:top w:val="none" w:sz="0" w:space="0" w:color="auto"/>
                    <w:left w:val="none" w:sz="0" w:space="0" w:color="auto"/>
                    <w:bottom w:val="none" w:sz="0" w:space="0" w:color="auto"/>
                    <w:right w:val="none" w:sz="0" w:space="0" w:color="auto"/>
                  </w:divBdr>
                  <w:divsChild>
                    <w:div w:id="2140292830">
                      <w:marLeft w:val="0"/>
                      <w:marRight w:val="0"/>
                      <w:marTop w:val="0"/>
                      <w:marBottom w:val="0"/>
                      <w:divBdr>
                        <w:top w:val="none" w:sz="0" w:space="0" w:color="auto"/>
                        <w:left w:val="none" w:sz="0" w:space="0" w:color="auto"/>
                        <w:bottom w:val="none" w:sz="0" w:space="0" w:color="auto"/>
                        <w:right w:val="none" w:sz="0" w:space="0" w:color="auto"/>
                      </w:divBdr>
                    </w:div>
                  </w:divsChild>
                </w:div>
                <w:div w:id="1360930568">
                  <w:marLeft w:val="0"/>
                  <w:marRight w:val="0"/>
                  <w:marTop w:val="0"/>
                  <w:marBottom w:val="0"/>
                  <w:divBdr>
                    <w:top w:val="none" w:sz="0" w:space="0" w:color="auto"/>
                    <w:left w:val="none" w:sz="0" w:space="0" w:color="auto"/>
                    <w:bottom w:val="none" w:sz="0" w:space="0" w:color="auto"/>
                    <w:right w:val="none" w:sz="0" w:space="0" w:color="auto"/>
                  </w:divBdr>
                  <w:divsChild>
                    <w:div w:id="343751346">
                      <w:marLeft w:val="0"/>
                      <w:marRight w:val="0"/>
                      <w:marTop w:val="0"/>
                      <w:marBottom w:val="0"/>
                      <w:divBdr>
                        <w:top w:val="none" w:sz="0" w:space="0" w:color="auto"/>
                        <w:left w:val="none" w:sz="0" w:space="0" w:color="auto"/>
                        <w:bottom w:val="none" w:sz="0" w:space="0" w:color="auto"/>
                        <w:right w:val="none" w:sz="0" w:space="0" w:color="auto"/>
                      </w:divBdr>
                    </w:div>
                  </w:divsChild>
                </w:div>
                <w:div w:id="1365324332">
                  <w:marLeft w:val="0"/>
                  <w:marRight w:val="0"/>
                  <w:marTop w:val="0"/>
                  <w:marBottom w:val="0"/>
                  <w:divBdr>
                    <w:top w:val="none" w:sz="0" w:space="0" w:color="auto"/>
                    <w:left w:val="none" w:sz="0" w:space="0" w:color="auto"/>
                    <w:bottom w:val="none" w:sz="0" w:space="0" w:color="auto"/>
                    <w:right w:val="none" w:sz="0" w:space="0" w:color="auto"/>
                  </w:divBdr>
                  <w:divsChild>
                    <w:div w:id="1805850885">
                      <w:marLeft w:val="0"/>
                      <w:marRight w:val="0"/>
                      <w:marTop w:val="0"/>
                      <w:marBottom w:val="0"/>
                      <w:divBdr>
                        <w:top w:val="none" w:sz="0" w:space="0" w:color="auto"/>
                        <w:left w:val="none" w:sz="0" w:space="0" w:color="auto"/>
                        <w:bottom w:val="none" w:sz="0" w:space="0" w:color="auto"/>
                        <w:right w:val="none" w:sz="0" w:space="0" w:color="auto"/>
                      </w:divBdr>
                    </w:div>
                  </w:divsChild>
                </w:div>
                <w:div w:id="1442071162">
                  <w:marLeft w:val="0"/>
                  <w:marRight w:val="0"/>
                  <w:marTop w:val="0"/>
                  <w:marBottom w:val="0"/>
                  <w:divBdr>
                    <w:top w:val="none" w:sz="0" w:space="0" w:color="auto"/>
                    <w:left w:val="none" w:sz="0" w:space="0" w:color="auto"/>
                    <w:bottom w:val="none" w:sz="0" w:space="0" w:color="auto"/>
                    <w:right w:val="none" w:sz="0" w:space="0" w:color="auto"/>
                  </w:divBdr>
                  <w:divsChild>
                    <w:div w:id="548149912">
                      <w:marLeft w:val="0"/>
                      <w:marRight w:val="0"/>
                      <w:marTop w:val="0"/>
                      <w:marBottom w:val="0"/>
                      <w:divBdr>
                        <w:top w:val="none" w:sz="0" w:space="0" w:color="auto"/>
                        <w:left w:val="none" w:sz="0" w:space="0" w:color="auto"/>
                        <w:bottom w:val="none" w:sz="0" w:space="0" w:color="auto"/>
                        <w:right w:val="none" w:sz="0" w:space="0" w:color="auto"/>
                      </w:divBdr>
                    </w:div>
                  </w:divsChild>
                </w:div>
                <w:div w:id="1470779143">
                  <w:marLeft w:val="0"/>
                  <w:marRight w:val="0"/>
                  <w:marTop w:val="0"/>
                  <w:marBottom w:val="0"/>
                  <w:divBdr>
                    <w:top w:val="none" w:sz="0" w:space="0" w:color="auto"/>
                    <w:left w:val="none" w:sz="0" w:space="0" w:color="auto"/>
                    <w:bottom w:val="none" w:sz="0" w:space="0" w:color="auto"/>
                    <w:right w:val="none" w:sz="0" w:space="0" w:color="auto"/>
                  </w:divBdr>
                  <w:divsChild>
                    <w:div w:id="495076666">
                      <w:marLeft w:val="0"/>
                      <w:marRight w:val="0"/>
                      <w:marTop w:val="0"/>
                      <w:marBottom w:val="0"/>
                      <w:divBdr>
                        <w:top w:val="none" w:sz="0" w:space="0" w:color="auto"/>
                        <w:left w:val="none" w:sz="0" w:space="0" w:color="auto"/>
                        <w:bottom w:val="none" w:sz="0" w:space="0" w:color="auto"/>
                        <w:right w:val="none" w:sz="0" w:space="0" w:color="auto"/>
                      </w:divBdr>
                    </w:div>
                    <w:div w:id="782573114">
                      <w:marLeft w:val="0"/>
                      <w:marRight w:val="0"/>
                      <w:marTop w:val="0"/>
                      <w:marBottom w:val="0"/>
                      <w:divBdr>
                        <w:top w:val="none" w:sz="0" w:space="0" w:color="auto"/>
                        <w:left w:val="none" w:sz="0" w:space="0" w:color="auto"/>
                        <w:bottom w:val="none" w:sz="0" w:space="0" w:color="auto"/>
                        <w:right w:val="none" w:sz="0" w:space="0" w:color="auto"/>
                      </w:divBdr>
                    </w:div>
                  </w:divsChild>
                </w:div>
                <w:div w:id="1488475549">
                  <w:marLeft w:val="0"/>
                  <w:marRight w:val="0"/>
                  <w:marTop w:val="0"/>
                  <w:marBottom w:val="0"/>
                  <w:divBdr>
                    <w:top w:val="none" w:sz="0" w:space="0" w:color="auto"/>
                    <w:left w:val="none" w:sz="0" w:space="0" w:color="auto"/>
                    <w:bottom w:val="none" w:sz="0" w:space="0" w:color="auto"/>
                    <w:right w:val="none" w:sz="0" w:space="0" w:color="auto"/>
                  </w:divBdr>
                  <w:divsChild>
                    <w:div w:id="1194272693">
                      <w:marLeft w:val="0"/>
                      <w:marRight w:val="0"/>
                      <w:marTop w:val="0"/>
                      <w:marBottom w:val="0"/>
                      <w:divBdr>
                        <w:top w:val="none" w:sz="0" w:space="0" w:color="auto"/>
                        <w:left w:val="none" w:sz="0" w:space="0" w:color="auto"/>
                        <w:bottom w:val="none" w:sz="0" w:space="0" w:color="auto"/>
                        <w:right w:val="none" w:sz="0" w:space="0" w:color="auto"/>
                      </w:divBdr>
                    </w:div>
                    <w:div w:id="1258640195">
                      <w:marLeft w:val="0"/>
                      <w:marRight w:val="0"/>
                      <w:marTop w:val="0"/>
                      <w:marBottom w:val="0"/>
                      <w:divBdr>
                        <w:top w:val="none" w:sz="0" w:space="0" w:color="auto"/>
                        <w:left w:val="none" w:sz="0" w:space="0" w:color="auto"/>
                        <w:bottom w:val="none" w:sz="0" w:space="0" w:color="auto"/>
                        <w:right w:val="none" w:sz="0" w:space="0" w:color="auto"/>
                      </w:divBdr>
                    </w:div>
                  </w:divsChild>
                </w:div>
                <w:div w:id="1492672967">
                  <w:marLeft w:val="0"/>
                  <w:marRight w:val="0"/>
                  <w:marTop w:val="0"/>
                  <w:marBottom w:val="0"/>
                  <w:divBdr>
                    <w:top w:val="none" w:sz="0" w:space="0" w:color="auto"/>
                    <w:left w:val="none" w:sz="0" w:space="0" w:color="auto"/>
                    <w:bottom w:val="none" w:sz="0" w:space="0" w:color="auto"/>
                    <w:right w:val="none" w:sz="0" w:space="0" w:color="auto"/>
                  </w:divBdr>
                  <w:divsChild>
                    <w:div w:id="2094741930">
                      <w:marLeft w:val="0"/>
                      <w:marRight w:val="0"/>
                      <w:marTop w:val="0"/>
                      <w:marBottom w:val="0"/>
                      <w:divBdr>
                        <w:top w:val="none" w:sz="0" w:space="0" w:color="auto"/>
                        <w:left w:val="none" w:sz="0" w:space="0" w:color="auto"/>
                        <w:bottom w:val="none" w:sz="0" w:space="0" w:color="auto"/>
                        <w:right w:val="none" w:sz="0" w:space="0" w:color="auto"/>
                      </w:divBdr>
                    </w:div>
                  </w:divsChild>
                </w:div>
                <w:div w:id="1567759957">
                  <w:marLeft w:val="0"/>
                  <w:marRight w:val="0"/>
                  <w:marTop w:val="0"/>
                  <w:marBottom w:val="0"/>
                  <w:divBdr>
                    <w:top w:val="none" w:sz="0" w:space="0" w:color="auto"/>
                    <w:left w:val="none" w:sz="0" w:space="0" w:color="auto"/>
                    <w:bottom w:val="none" w:sz="0" w:space="0" w:color="auto"/>
                    <w:right w:val="none" w:sz="0" w:space="0" w:color="auto"/>
                  </w:divBdr>
                  <w:divsChild>
                    <w:div w:id="209223251">
                      <w:marLeft w:val="0"/>
                      <w:marRight w:val="0"/>
                      <w:marTop w:val="0"/>
                      <w:marBottom w:val="0"/>
                      <w:divBdr>
                        <w:top w:val="none" w:sz="0" w:space="0" w:color="auto"/>
                        <w:left w:val="none" w:sz="0" w:space="0" w:color="auto"/>
                        <w:bottom w:val="none" w:sz="0" w:space="0" w:color="auto"/>
                        <w:right w:val="none" w:sz="0" w:space="0" w:color="auto"/>
                      </w:divBdr>
                    </w:div>
                  </w:divsChild>
                </w:div>
                <w:div w:id="1656494889">
                  <w:marLeft w:val="0"/>
                  <w:marRight w:val="0"/>
                  <w:marTop w:val="0"/>
                  <w:marBottom w:val="0"/>
                  <w:divBdr>
                    <w:top w:val="none" w:sz="0" w:space="0" w:color="auto"/>
                    <w:left w:val="none" w:sz="0" w:space="0" w:color="auto"/>
                    <w:bottom w:val="none" w:sz="0" w:space="0" w:color="auto"/>
                    <w:right w:val="none" w:sz="0" w:space="0" w:color="auto"/>
                  </w:divBdr>
                  <w:divsChild>
                    <w:div w:id="274215777">
                      <w:marLeft w:val="0"/>
                      <w:marRight w:val="0"/>
                      <w:marTop w:val="0"/>
                      <w:marBottom w:val="0"/>
                      <w:divBdr>
                        <w:top w:val="none" w:sz="0" w:space="0" w:color="auto"/>
                        <w:left w:val="none" w:sz="0" w:space="0" w:color="auto"/>
                        <w:bottom w:val="none" w:sz="0" w:space="0" w:color="auto"/>
                        <w:right w:val="none" w:sz="0" w:space="0" w:color="auto"/>
                      </w:divBdr>
                    </w:div>
                    <w:div w:id="377515412">
                      <w:marLeft w:val="0"/>
                      <w:marRight w:val="0"/>
                      <w:marTop w:val="0"/>
                      <w:marBottom w:val="0"/>
                      <w:divBdr>
                        <w:top w:val="none" w:sz="0" w:space="0" w:color="auto"/>
                        <w:left w:val="none" w:sz="0" w:space="0" w:color="auto"/>
                        <w:bottom w:val="none" w:sz="0" w:space="0" w:color="auto"/>
                        <w:right w:val="none" w:sz="0" w:space="0" w:color="auto"/>
                      </w:divBdr>
                    </w:div>
                  </w:divsChild>
                </w:div>
                <w:div w:id="1714574511">
                  <w:marLeft w:val="0"/>
                  <w:marRight w:val="0"/>
                  <w:marTop w:val="0"/>
                  <w:marBottom w:val="0"/>
                  <w:divBdr>
                    <w:top w:val="none" w:sz="0" w:space="0" w:color="auto"/>
                    <w:left w:val="none" w:sz="0" w:space="0" w:color="auto"/>
                    <w:bottom w:val="none" w:sz="0" w:space="0" w:color="auto"/>
                    <w:right w:val="none" w:sz="0" w:space="0" w:color="auto"/>
                  </w:divBdr>
                  <w:divsChild>
                    <w:div w:id="1891066823">
                      <w:marLeft w:val="0"/>
                      <w:marRight w:val="0"/>
                      <w:marTop w:val="0"/>
                      <w:marBottom w:val="0"/>
                      <w:divBdr>
                        <w:top w:val="none" w:sz="0" w:space="0" w:color="auto"/>
                        <w:left w:val="none" w:sz="0" w:space="0" w:color="auto"/>
                        <w:bottom w:val="none" w:sz="0" w:space="0" w:color="auto"/>
                        <w:right w:val="none" w:sz="0" w:space="0" w:color="auto"/>
                      </w:divBdr>
                    </w:div>
                    <w:div w:id="2007707771">
                      <w:marLeft w:val="0"/>
                      <w:marRight w:val="0"/>
                      <w:marTop w:val="0"/>
                      <w:marBottom w:val="0"/>
                      <w:divBdr>
                        <w:top w:val="none" w:sz="0" w:space="0" w:color="auto"/>
                        <w:left w:val="none" w:sz="0" w:space="0" w:color="auto"/>
                        <w:bottom w:val="none" w:sz="0" w:space="0" w:color="auto"/>
                        <w:right w:val="none" w:sz="0" w:space="0" w:color="auto"/>
                      </w:divBdr>
                    </w:div>
                  </w:divsChild>
                </w:div>
                <w:div w:id="1819608683">
                  <w:marLeft w:val="0"/>
                  <w:marRight w:val="0"/>
                  <w:marTop w:val="0"/>
                  <w:marBottom w:val="0"/>
                  <w:divBdr>
                    <w:top w:val="none" w:sz="0" w:space="0" w:color="auto"/>
                    <w:left w:val="none" w:sz="0" w:space="0" w:color="auto"/>
                    <w:bottom w:val="none" w:sz="0" w:space="0" w:color="auto"/>
                    <w:right w:val="none" w:sz="0" w:space="0" w:color="auto"/>
                  </w:divBdr>
                  <w:divsChild>
                    <w:div w:id="139660485">
                      <w:marLeft w:val="0"/>
                      <w:marRight w:val="0"/>
                      <w:marTop w:val="0"/>
                      <w:marBottom w:val="0"/>
                      <w:divBdr>
                        <w:top w:val="none" w:sz="0" w:space="0" w:color="auto"/>
                        <w:left w:val="none" w:sz="0" w:space="0" w:color="auto"/>
                        <w:bottom w:val="none" w:sz="0" w:space="0" w:color="auto"/>
                        <w:right w:val="none" w:sz="0" w:space="0" w:color="auto"/>
                      </w:divBdr>
                    </w:div>
                    <w:div w:id="1726249051">
                      <w:marLeft w:val="0"/>
                      <w:marRight w:val="0"/>
                      <w:marTop w:val="0"/>
                      <w:marBottom w:val="0"/>
                      <w:divBdr>
                        <w:top w:val="none" w:sz="0" w:space="0" w:color="auto"/>
                        <w:left w:val="none" w:sz="0" w:space="0" w:color="auto"/>
                        <w:bottom w:val="none" w:sz="0" w:space="0" w:color="auto"/>
                        <w:right w:val="none" w:sz="0" w:space="0" w:color="auto"/>
                      </w:divBdr>
                    </w:div>
                  </w:divsChild>
                </w:div>
                <w:div w:id="2010405737">
                  <w:marLeft w:val="0"/>
                  <w:marRight w:val="0"/>
                  <w:marTop w:val="0"/>
                  <w:marBottom w:val="0"/>
                  <w:divBdr>
                    <w:top w:val="none" w:sz="0" w:space="0" w:color="auto"/>
                    <w:left w:val="none" w:sz="0" w:space="0" w:color="auto"/>
                    <w:bottom w:val="none" w:sz="0" w:space="0" w:color="auto"/>
                    <w:right w:val="none" w:sz="0" w:space="0" w:color="auto"/>
                  </w:divBdr>
                  <w:divsChild>
                    <w:div w:id="2016685766">
                      <w:marLeft w:val="0"/>
                      <w:marRight w:val="0"/>
                      <w:marTop w:val="0"/>
                      <w:marBottom w:val="0"/>
                      <w:divBdr>
                        <w:top w:val="none" w:sz="0" w:space="0" w:color="auto"/>
                        <w:left w:val="none" w:sz="0" w:space="0" w:color="auto"/>
                        <w:bottom w:val="none" w:sz="0" w:space="0" w:color="auto"/>
                        <w:right w:val="none" w:sz="0" w:space="0" w:color="auto"/>
                      </w:divBdr>
                    </w:div>
                  </w:divsChild>
                </w:div>
                <w:div w:id="2018650807">
                  <w:marLeft w:val="0"/>
                  <w:marRight w:val="0"/>
                  <w:marTop w:val="0"/>
                  <w:marBottom w:val="0"/>
                  <w:divBdr>
                    <w:top w:val="none" w:sz="0" w:space="0" w:color="auto"/>
                    <w:left w:val="none" w:sz="0" w:space="0" w:color="auto"/>
                    <w:bottom w:val="none" w:sz="0" w:space="0" w:color="auto"/>
                    <w:right w:val="none" w:sz="0" w:space="0" w:color="auto"/>
                  </w:divBdr>
                  <w:divsChild>
                    <w:div w:id="16348171">
                      <w:marLeft w:val="0"/>
                      <w:marRight w:val="0"/>
                      <w:marTop w:val="0"/>
                      <w:marBottom w:val="0"/>
                      <w:divBdr>
                        <w:top w:val="none" w:sz="0" w:space="0" w:color="auto"/>
                        <w:left w:val="none" w:sz="0" w:space="0" w:color="auto"/>
                        <w:bottom w:val="none" w:sz="0" w:space="0" w:color="auto"/>
                        <w:right w:val="none" w:sz="0" w:space="0" w:color="auto"/>
                      </w:divBdr>
                    </w:div>
                  </w:divsChild>
                </w:div>
                <w:div w:id="2029791154">
                  <w:marLeft w:val="0"/>
                  <w:marRight w:val="0"/>
                  <w:marTop w:val="0"/>
                  <w:marBottom w:val="0"/>
                  <w:divBdr>
                    <w:top w:val="none" w:sz="0" w:space="0" w:color="auto"/>
                    <w:left w:val="none" w:sz="0" w:space="0" w:color="auto"/>
                    <w:bottom w:val="none" w:sz="0" w:space="0" w:color="auto"/>
                    <w:right w:val="none" w:sz="0" w:space="0" w:color="auto"/>
                  </w:divBdr>
                  <w:divsChild>
                    <w:div w:id="1591892618">
                      <w:marLeft w:val="0"/>
                      <w:marRight w:val="0"/>
                      <w:marTop w:val="0"/>
                      <w:marBottom w:val="0"/>
                      <w:divBdr>
                        <w:top w:val="none" w:sz="0" w:space="0" w:color="auto"/>
                        <w:left w:val="none" w:sz="0" w:space="0" w:color="auto"/>
                        <w:bottom w:val="none" w:sz="0" w:space="0" w:color="auto"/>
                        <w:right w:val="none" w:sz="0" w:space="0" w:color="auto"/>
                      </w:divBdr>
                    </w:div>
                  </w:divsChild>
                </w:div>
                <w:div w:id="2120101528">
                  <w:marLeft w:val="0"/>
                  <w:marRight w:val="0"/>
                  <w:marTop w:val="0"/>
                  <w:marBottom w:val="0"/>
                  <w:divBdr>
                    <w:top w:val="none" w:sz="0" w:space="0" w:color="auto"/>
                    <w:left w:val="none" w:sz="0" w:space="0" w:color="auto"/>
                    <w:bottom w:val="none" w:sz="0" w:space="0" w:color="auto"/>
                    <w:right w:val="none" w:sz="0" w:space="0" w:color="auto"/>
                  </w:divBdr>
                  <w:divsChild>
                    <w:div w:id="47988626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533421787">
          <w:marLeft w:val="0"/>
          <w:marRight w:val="0"/>
          <w:marTop w:val="0"/>
          <w:marBottom w:val="0"/>
          <w:divBdr>
            <w:top w:val="none" w:sz="0" w:space="0" w:color="auto"/>
            <w:left w:val="none" w:sz="0" w:space="0" w:color="auto"/>
            <w:bottom w:val="none" w:sz="0" w:space="0" w:color="auto"/>
            <w:right w:val="none" w:sz="0" w:space="0" w:color="auto"/>
          </w:divBdr>
        </w:div>
        <w:div w:id="550700765">
          <w:marLeft w:val="0"/>
          <w:marRight w:val="0"/>
          <w:marTop w:val="0"/>
          <w:marBottom w:val="0"/>
          <w:divBdr>
            <w:top w:val="none" w:sz="0" w:space="0" w:color="auto"/>
            <w:left w:val="none" w:sz="0" w:space="0" w:color="auto"/>
            <w:bottom w:val="none" w:sz="0" w:space="0" w:color="auto"/>
            <w:right w:val="none" w:sz="0" w:space="0" w:color="auto"/>
          </w:divBdr>
        </w:div>
        <w:div w:id="551040541">
          <w:marLeft w:val="0"/>
          <w:marRight w:val="0"/>
          <w:marTop w:val="0"/>
          <w:marBottom w:val="0"/>
          <w:divBdr>
            <w:top w:val="none" w:sz="0" w:space="0" w:color="auto"/>
            <w:left w:val="none" w:sz="0" w:space="0" w:color="auto"/>
            <w:bottom w:val="none" w:sz="0" w:space="0" w:color="auto"/>
            <w:right w:val="none" w:sz="0" w:space="0" w:color="auto"/>
          </w:divBdr>
        </w:div>
        <w:div w:id="567768841">
          <w:marLeft w:val="0"/>
          <w:marRight w:val="0"/>
          <w:marTop w:val="0"/>
          <w:marBottom w:val="0"/>
          <w:divBdr>
            <w:top w:val="none" w:sz="0" w:space="0" w:color="auto"/>
            <w:left w:val="none" w:sz="0" w:space="0" w:color="auto"/>
            <w:bottom w:val="none" w:sz="0" w:space="0" w:color="auto"/>
            <w:right w:val="none" w:sz="0" w:space="0" w:color="auto"/>
          </w:divBdr>
        </w:div>
        <w:div w:id="592401700">
          <w:marLeft w:val="0"/>
          <w:marRight w:val="0"/>
          <w:marTop w:val="0"/>
          <w:marBottom w:val="0"/>
          <w:divBdr>
            <w:top w:val="none" w:sz="0" w:space="0" w:color="auto"/>
            <w:left w:val="none" w:sz="0" w:space="0" w:color="auto"/>
            <w:bottom w:val="none" w:sz="0" w:space="0" w:color="auto"/>
            <w:right w:val="none" w:sz="0" w:space="0" w:color="auto"/>
          </w:divBdr>
        </w:div>
        <w:div w:id="677852824">
          <w:marLeft w:val="0"/>
          <w:marRight w:val="0"/>
          <w:marTop w:val="0"/>
          <w:marBottom w:val="0"/>
          <w:divBdr>
            <w:top w:val="none" w:sz="0" w:space="0" w:color="auto"/>
            <w:left w:val="none" w:sz="0" w:space="0" w:color="auto"/>
            <w:bottom w:val="none" w:sz="0" w:space="0" w:color="auto"/>
            <w:right w:val="none" w:sz="0" w:space="0" w:color="auto"/>
          </w:divBdr>
        </w:div>
        <w:div w:id="686061102">
          <w:marLeft w:val="0"/>
          <w:marRight w:val="0"/>
          <w:marTop w:val="0"/>
          <w:marBottom w:val="0"/>
          <w:divBdr>
            <w:top w:val="none" w:sz="0" w:space="0" w:color="auto"/>
            <w:left w:val="none" w:sz="0" w:space="0" w:color="auto"/>
            <w:bottom w:val="none" w:sz="0" w:space="0" w:color="auto"/>
            <w:right w:val="none" w:sz="0" w:space="0" w:color="auto"/>
          </w:divBdr>
        </w:div>
        <w:div w:id="783964761">
          <w:marLeft w:val="0"/>
          <w:marRight w:val="0"/>
          <w:marTop w:val="0"/>
          <w:marBottom w:val="0"/>
          <w:divBdr>
            <w:top w:val="none" w:sz="0" w:space="0" w:color="auto"/>
            <w:left w:val="none" w:sz="0" w:space="0" w:color="auto"/>
            <w:bottom w:val="none" w:sz="0" w:space="0" w:color="auto"/>
            <w:right w:val="none" w:sz="0" w:space="0" w:color="auto"/>
          </w:divBdr>
        </w:div>
        <w:div w:id="800391778">
          <w:marLeft w:val="0"/>
          <w:marRight w:val="0"/>
          <w:marTop w:val="0"/>
          <w:marBottom w:val="0"/>
          <w:divBdr>
            <w:top w:val="none" w:sz="0" w:space="0" w:color="auto"/>
            <w:left w:val="none" w:sz="0" w:space="0" w:color="auto"/>
            <w:bottom w:val="none" w:sz="0" w:space="0" w:color="auto"/>
            <w:right w:val="none" w:sz="0" w:space="0" w:color="auto"/>
          </w:divBdr>
        </w:div>
        <w:div w:id="843932062">
          <w:marLeft w:val="0"/>
          <w:marRight w:val="0"/>
          <w:marTop w:val="0"/>
          <w:marBottom w:val="0"/>
          <w:divBdr>
            <w:top w:val="none" w:sz="0" w:space="0" w:color="auto"/>
            <w:left w:val="none" w:sz="0" w:space="0" w:color="auto"/>
            <w:bottom w:val="none" w:sz="0" w:space="0" w:color="auto"/>
            <w:right w:val="none" w:sz="0" w:space="0" w:color="auto"/>
          </w:divBdr>
        </w:div>
        <w:div w:id="851728594">
          <w:marLeft w:val="0"/>
          <w:marRight w:val="0"/>
          <w:marTop w:val="0"/>
          <w:marBottom w:val="0"/>
          <w:divBdr>
            <w:top w:val="none" w:sz="0" w:space="0" w:color="auto"/>
            <w:left w:val="none" w:sz="0" w:space="0" w:color="auto"/>
            <w:bottom w:val="none" w:sz="0" w:space="0" w:color="auto"/>
            <w:right w:val="none" w:sz="0" w:space="0" w:color="auto"/>
          </w:divBdr>
        </w:div>
        <w:div w:id="900407330">
          <w:marLeft w:val="0"/>
          <w:marRight w:val="0"/>
          <w:marTop w:val="0"/>
          <w:marBottom w:val="0"/>
          <w:divBdr>
            <w:top w:val="none" w:sz="0" w:space="0" w:color="auto"/>
            <w:left w:val="none" w:sz="0" w:space="0" w:color="auto"/>
            <w:bottom w:val="none" w:sz="0" w:space="0" w:color="auto"/>
            <w:right w:val="none" w:sz="0" w:space="0" w:color="auto"/>
          </w:divBdr>
        </w:div>
        <w:div w:id="933516803">
          <w:marLeft w:val="0"/>
          <w:marRight w:val="0"/>
          <w:marTop w:val="0"/>
          <w:marBottom w:val="0"/>
          <w:divBdr>
            <w:top w:val="none" w:sz="0" w:space="0" w:color="auto"/>
            <w:left w:val="none" w:sz="0" w:space="0" w:color="auto"/>
            <w:bottom w:val="none" w:sz="0" w:space="0" w:color="auto"/>
            <w:right w:val="none" w:sz="0" w:space="0" w:color="auto"/>
          </w:divBdr>
        </w:div>
        <w:div w:id="1012798974">
          <w:marLeft w:val="0"/>
          <w:marRight w:val="0"/>
          <w:marTop w:val="0"/>
          <w:marBottom w:val="0"/>
          <w:divBdr>
            <w:top w:val="none" w:sz="0" w:space="0" w:color="auto"/>
            <w:left w:val="none" w:sz="0" w:space="0" w:color="auto"/>
            <w:bottom w:val="none" w:sz="0" w:space="0" w:color="auto"/>
            <w:right w:val="none" w:sz="0" w:space="0" w:color="auto"/>
          </w:divBdr>
        </w:div>
        <w:div w:id="1066147674">
          <w:marLeft w:val="0"/>
          <w:marRight w:val="0"/>
          <w:marTop w:val="0"/>
          <w:marBottom w:val="0"/>
          <w:divBdr>
            <w:top w:val="none" w:sz="0" w:space="0" w:color="auto"/>
            <w:left w:val="none" w:sz="0" w:space="0" w:color="auto"/>
            <w:bottom w:val="none" w:sz="0" w:space="0" w:color="auto"/>
            <w:right w:val="none" w:sz="0" w:space="0" w:color="auto"/>
          </w:divBdr>
        </w:div>
        <w:div w:id="1092245224">
          <w:marLeft w:val="0"/>
          <w:marRight w:val="0"/>
          <w:marTop w:val="0"/>
          <w:marBottom w:val="0"/>
          <w:divBdr>
            <w:top w:val="none" w:sz="0" w:space="0" w:color="auto"/>
            <w:left w:val="none" w:sz="0" w:space="0" w:color="auto"/>
            <w:bottom w:val="none" w:sz="0" w:space="0" w:color="auto"/>
            <w:right w:val="none" w:sz="0" w:space="0" w:color="auto"/>
          </w:divBdr>
        </w:div>
        <w:div w:id="1119563737">
          <w:marLeft w:val="0"/>
          <w:marRight w:val="0"/>
          <w:marTop w:val="0"/>
          <w:marBottom w:val="0"/>
          <w:divBdr>
            <w:top w:val="none" w:sz="0" w:space="0" w:color="auto"/>
            <w:left w:val="none" w:sz="0" w:space="0" w:color="auto"/>
            <w:bottom w:val="none" w:sz="0" w:space="0" w:color="auto"/>
            <w:right w:val="none" w:sz="0" w:space="0" w:color="auto"/>
          </w:divBdr>
        </w:div>
        <w:div w:id="1121875823">
          <w:marLeft w:val="0"/>
          <w:marRight w:val="0"/>
          <w:marTop w:val="0"/>
          <w:marBottom w:val="0"/>
          <w:divBdr>
            <w:top w:val="none" w:sz="0" w:space="0" w:color="auto"/>
            <w:left w:val="none" w:sz="0" w:space="0" w:color="auto"/>
            <w:bottom w:val="none" w:sz="0" w:space="0" w:color="auto"/>
            <w:right w:val="none" w:sz="0" w:space="0" w:color="auto"/>
          </w:divBdr>
        </w:div>
        <w:div w:id="1127969479">
          <w:marLeft w:val="0"/>
          <w:marRight w:val="0"/>
          <w:marTop w:val="0"/>
          <w:marBottom w:val="0"/>
          <w:divBdr>
            <w:top w:val="none" w:sz="0" w:space="0" w:color="auto"/>
            <w:left w:val="none" w:sz="0" w:space="0" w:color="auto"/>
            <w:bottom w:val="none" w:sz="0" w:space="0" w:color="auto"/>
            <w:right w:val="none" w:sz="0" w:space="0" w:color="auto"/>
          </w:divBdr>
        </w:div>
        <w:div w:id="1135181692">
          <w:marLeft w:val="0"/>
          <w:marRight w:val="0"/>
          <w:marTop w:val="0"/>
          <w:marBottom w:val="0"/>
          <w:divBdr>
            <w:top w:val="none" w:sz="0" w:space="0" w:color="auto"/>
            <w:left w:val="none" w:sz="0" w:space="0" w:color="auto"/>
            <w:bottom w:val="none" w:sz="0" w:space="0" w:color="auto"/>
            <w:right w:val="none" w:sz="0" w:space="0" w:color="auto"/>
          </w:divBdr>
        </w:div>
        <w:div w:id="1165589363">
          <w:marLeft w:val="0"/>
          <w:marRight w:val="0"/>
          <w:marTop w:val="0"/>
          <w:marBottom w:val="0"/>
          <w:divBdr>
            <w:top w:val="none" w:sz="0" w:space="0" w:color="auto"/>
            <w:left w:val="none" w:sz="0" w:space="0" w:color="auto"/>
            <w:bottom w:val="none" w:sz="0" w:space="0" w:color="auto"/>
            <w:right w:val="none" w:sz="0" w:space="0" w:color="auto"/>
          </w:divBdr>
        </w:div>
        <w:div w:id="1199858463">
          <w:marLeft w:val="0"/>
          <w:marRight w:val="0"/>
          <w:marTop w:val="0"/>
          <w:marBottom w:val="0"/>
          <w:divBdr>
            <w:top w:val="none" w:sz="0" w:space="0" w:color="auto"/>
            <w:left w:val="none" w:sz="0" w:space="0" w:color="auto"/>
            <w:bottom w:val="none" w:sz="0" w:space="0" w:color="auto"/>
            <w:right w:val="none" w:sz="0" w:space="0" w:color="auto"/>
          </w:divBdr>
        </w:div>
        <w:div w:id="1248030341">
          <w:marLeft w:val="0"/>
          <w:marRight w:val="0"/>
          <w:marTop w:val="0"/>
          <w:marBottom w:val="0"/>
          <w:divBdr>
            <w:top w:val="none" w:sz="0" w:space="0" w:color="auto"/>
            <w:left w:val="none" w:sz="0" w:space="0" w:color="auto"/>
            <w:bottom w:val="none" w:sz="0" w:space="0" w:color="auto"/>
            <w:right w:val="none" w:sz="0" w:space="0" w:color="auto"/>
          </w:divBdr>
          <w:divsChild>
            <w:div w:id="1306156247">
              <w:marLeft w:val="-75"/>
              <w:marRight w:val="0"/>
              <w:marTop w:val="30"/>
              <w:marBottom w:val="30"/>
              <w:divBdr>
                <w:top w:val="none" w:sz="0" w:space="0" w:color="auto"/>
                <w:left w:val="none" w:sz="0" w:space="0" w:color="auto"/>
                <w:bottom w:val="none" w:sz="0" w:space="0" w:color="auto"/>
                <w:right w:val="none" w:sz="0" w:space="0" w:color="auto"/>
              </w:divBdr>
              <w:divsChild>
                <w:div w:id="938101605">
                  <w:marLeft w:val="0"/>
                  <w:marRight w:val="0"/>
                  <w:marTop w:val="0"/>
                  <w:marBottom w:val="0"/>
                  <w:divBdr>
                    <w:top w:val="none" w:sz="0" w:space="0" w:color="auto"/>
                    <w:left w:val="none" w:sz="0" w:space="0" w:color="auto"/>
                    <w:bottom w:val="none" w:sz="0" w:space="0" w:color="auto"/>
                    <w:right w:val="none" w:sz="0" w:space="0" w:color="auto"/>
                  </w:divBdr>
                  <w:divsChild>
                    <w:div w:id="2017682207">
                      <w:marLeft w:val="0"/>
                      <w:marRight w:val="0"/>
                      <w:marTop w:val="0"/>
                      <w:marBottom w:val="0"/>
                      <w:divBdr>
                        <w:top w:val="none" w:sz="0" w:space="0" w:color="auto"/>
                        <w:left w:val="none" w:sz="0" w:space="0" w:color="auto"/>
                        <w:bottom w:val="none" w:sz="0" w:space="0" w:color="auto"/>
                        <w:right w:val="none" w:sz="0" w:space="0" w:color="auto"/>
                      </w:divBdr>
                    </w:div>
                  </w:divsChild>
                </w:div>
                <w:div w:id="1303390004">
                  <w:marLeft w:val="0"/>
                  <w:marRight w:val="0"/>
                  <w:marTop w:val="0"/>
                  <w:marBottom w:val="0"/>
                  <w:divBdr>
                    <w:top w:val="none" w:sz="0" w:space="0" w:color="auto"/>
                    <w:left w:val="none" w:sz="0" w:space="0" w:color="auto"/>
                    <w:bottom w:val="none" w:sz="0" w:space="0" w:color="auto"/>
                    <w:right w:val="none" w:sz="0" w:space="0" w:color="auto"/>
                  </w:divBdr>
                  <w:divsChild>
                    <w:div w:id="218710600">
                      <w:marLeft w:val="0"/>
                      <w:marRight w:val="0"/>
                      <w:marTop w:val="0"/>
                      <w:marBottom w:val="0"/>
                      <w:divBdr>
                        <w:top w:val="none" w:sz="0" w:space="0" w:color="auto"/>
                        <w:left w:val="none" w:sz="0" w:space="0" w:color="auto"/>
                        <w:bottom w:val="none" w:sz="0" w:space="0" w:color="auto"/>
                        <w:right w:val="none" w:sz="0" w:space="0" w:color="auto"/>
                      </w:divBdr>
                    </w:div>
                  </w:divsChild>
                </w:div>
                <w:div w:id="1332180956">
                  <w:marLeft w:val="0"/>
                  <w:marRight w:val="0"/>
                  <w:marTop w:val="0"/>
                  <w:marBottom w:val="0"/>
                  <w:divBdr>
                    <w:top w:val="none" w:sz="0" w:space="0" w:color="auto"/>
                    <w:left w:val="none" w:sz="0" w:space="0" w:color="auto"/>
                    <w:bottom w:val="none" w:sz="0" w:space="0" w:color="auto"/>
                    <w:right w:val="none" w:sz="0" w:space="0" w:color="auto"/>
                  </w:divBdr>
                  <w:divsChild>
                    <w:div w:id="37928021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251549879">
          <w:marLeft w:val="0"/>
          <w:marRight w:val="0"/>
          <w:marTop w:val="0"/>
          <w:marBottom w:val="0"/>
          <w:divBdr>
            <w:top w:val="none" w:sz="0" w:space="0" w:color="auto"/>
            <w:left w:val="none" w:sz="0" w:space="0" w:color="auto"/>
            <w:bottom w:val="none" w:sz="0" w:space="0" w:color="auto"/>
            <w:right w:val="none" w:sz="0" w:space="0" w:color="auto"/>
          </w:divBdr>
          <w:divsChild>
            <w:div w:id="68160887">
              <w:marLeft w:val="0"/>
              <w:marRight w:val="0"/>
              <w:marTop w:val="0"/>
              <w:marBottom w:val="0"/>
              <w:divBdr>
                <w:top w:val="none" w:sz="0" w:space="0" w:color="auto"/>
                <w:left w:val="none" w:sz="0" w:space="0" w:color="auto"/>
                <w:bottom w:val="none" w:sz="0" w:space="0" w:color="auto"/>
                <w:right w:val="none" w:sz="0" w:space="0" w:color="auto"/>
              </w:divBdr>
            </w:div>
            <w:div w:id="1011682470">
              <w:marLeft w:val="0"/>
              <w:marRight w:val="0"/>
              <w:marTop w:val="0"/>
              <w:marBottom w:val="0"/>
              <w:divBdr>
                <w:top w:val="none" w:sz="0" w:space="0" w:color="auto"/>
                <w:left w:val="none" w:sz="0" w:space="0" w:color="auto"/>
                <w:bottom w:val="none" w:sz="0" w:space="0" w:color="auto"/>
                <w:right w:val="none" w:sz="0" w:space="0" w:color="auto"/>
              </w:divBdr>
            </w:div>
            <w:div w:id="1116096729">
              <w:marLeft w:val="0"/>
              <w:marRight w:val="0"/>
              <w:marTop w:val="0"/>
              <w:marBottom w:val="0"/>
              <w:divBdr>
                <w:top w:val="none" w:sz="0" w:space="0" w:color="auto"/>
                <w:left w:val="none" w:sz="0" w:space="0" w:color="auto"/>
                <w:bottom w:val="none" w:sz="0" w:space="0" w:color="auto"/>
                <w:right w:val="none" w:sz="0" w:space="0" w:color="auto"/>
              </w:divBdr>
            </w:div>
            <w:div w:id="1400208249">
              <w:marLeft w:val="0"/>
              <w:marRight w:val="0"/>
              <w:marTop w:val="0"/>
              <w:marBottom w:val="0"/>
              <w:divBdr>
                <w:top w:val="none" w:sz="0" w:space="0" w:color="auto"/>
                <w:left w:val="none" w:sz="0" w:space="0" w:color="auto"/>
                <w:bottom w:val="none" w:sz="0" w:space="0" w:color="auto"/>
                <w:right w:val="none" w:sz="0" w:space="0" w:color="auto"/>
              </w:divBdr>
            </w:div>
          </w:divsChild>
        </w:div>
        <w:div w:id="1406566205">
          <w:marLeft w:val="0"/>
          <w:marRight w:val="0"/>
          <w:marTop w:val="0"/>
          <w:marBottom w:val="0"/>
          <w:divBdr>
            <w:top w:val="none" w:sz="0" w:space="0" w:color="auto"/>
            <w:left w:val="none" w:sz="0" w:space="0" w:color="auto"/>
            <w:bottom w:val="none" w:sz="0" w:space="0" w:color="auto"/>
            <w:right w:val="none" w:sz="0" w:space="0" w:color="auto"/>
          </w:divBdr>
        </w:div>
        <w:div w:id="1413426413">
          <w:marLeft w:val="0"/>
          <w:marRight w:val="0"/>
          <w:marTop w:val="0"/>
          <w:marBottom w:val="0"/>
          <w:divBdr>
            <w:top w:val="none" w:sz="0" w:space="0" w:color="auto"/>
            <w:left w:val="none" w:sz="0" w:space="0" w:color="auto"/>
            <w:bottom w:val="none" w:sz="0" w:space="0" w:color="auto"/>
            <w:right w:val="none" w:sz="0" w:space="0" w:color="auto"/>
          </w:divBdr>
        </w:div>
        <w:div w:id="1583682143">
          <w:marLeft w:val="0"/>
          <w:marRight w:val="0"/>
          <w:marTop w:val="0"/>
          <w:marBottom w:val="0"/>
          <w:divBdr>
            <w:top w:val="none" w:sz="0" w:space="0" w:color="auto"/>
            <w:left w:val="none" w:sz="0" w:space="0" w:color="auto"/>
            <w:bottom w:val="none" w:sz="0" w:space="0" w:color="auto"/>
            <w:right w:val="none" w:sz="0" w:space="0" w:color="auto"/>
          </w:divBdr>
        </w:div>
        <w:div w:id="1628856579">
          <w:marLeft w:val="0"/>
          <w:marRight w:val="0"/>
          <w:marTop w:val="0"/>
          <w:marBottom w:val="0"/>
          <w:divBdr>
            <w:top w:val="none" w:sz="0" w:space="0" w:color="auto"/>
            <w:left w:val="none" w:sz="0" w:space="0" w:color="auto"/>
            <w:bottom w:val="none" w:sz="0" w:space="0" w:color="auto"/>
            <w:right w:val="none" w:sz="0" w:space="0" w:color="auto"/>
          </w:divBdr>
          <w:divsChild>
            <w:div w:id="1896817829">
              <w:marLeft w:val="-75"/>
              <w:marRight w:val="0"/>
              <w:marTop w:val="30"/>
              <w:marBottom w:val="30"/>
              <w:divBdr>
                <w:top w:val="none" w:sz="0" w:space="0" w:color="auto"/>
                <w:left w:val="none" w:sz="0" w:space="0" w:color="auto"/>
                <w:bottom w:val="none" w:sz="0" w:space="0" w:color="auto"/>
                <w:right w:val="none" w:sz="0" w:space="0" w:color="auto"/>
              </w:divBdr>
              <w:divsChild>
                <w:div w:id="226385215">
                  <w:marLeft w:val="0"/>
                  <w:marRight w:val="0"/>
                  <w:marTop w:val="0"/>
                  <w:marBottom w:val="0"/>
                  <w:divBdr>
                    <w:top w:val="none" w:sz="0" w:space="0" w:color="auto"/>
                    <w:left w:val="none" w:sz="0" w:space="0" w:color="auto"/>
                    <w:bottom w:val="none" w:sz="0" w:space="0" w:color="auto"/>
                    <w:right w:val="none" w:sz="0" w:space="0" w:color="auto"/>
                  </w:divBdr>
                  <w:divsChild>
                    <w:div w:id="5526755">
                      <w:marLeft w:val="0"/>
                      <w:marRight w:val="0"/>
                      <w:marTop w:val="0"/>
                      <w:marBottom w:val="0"/>
                      <w:divBdr>
                        <w:top w:val="none" w:sz="0" w:space="0" w:color="auto"/>
                        <w:left w:val="none" w:sz="0" w:space="0" w:color="auto"/>
                        <w:bottom w:val="none" w:sz="0" w:space="0" w:color="auto"/>
                        <w:right w:val="none" w:sz="0" w:space="0" w:color="auto"/>
                      </w:divBdr>
                    </w:div>
                    <w:div w:id="42876392">
                      <w:marLeft w:val="0"/>
                      <w:marRight w:val="0"/>
                      <w:marTop w:val="0"/>
                      <w:marBottom w:val="0"/>
                      <w:divBdr>
                        <w:top w:val="none" w:sz="0" w:space="0" w:color="auto"/>
                        <w:left w:val="none" w:sz="0" w:space="0" w:color="auto"/>
                        <w:bottom w:val="none" w:sz="0" w:space="0" w:color="auto"/>
                        <w:right w:val="none" w:sz="0" w:space="0" w:color="auto"/>
                      </w:divBdr>
                    </w:div>
                    <w:div w:id="377827630">
                      <w:marLeft w:val="0"/>
                      <w:marRight w:val="0"/>
                      <w:marTop w:val="0"/>
                      <w:marBottom w:val="0"/>
                      <w:divBdr>
                        <w:top w:val="none" w:sz="0" w:space="0" w:color="auto"/>
                        <w:left w:val="none" w:sz="0" w:space="0" w:color="auto"/>
                        <w:bottom w:val="none" w:sz="0" w:space="0" w:color="auto"/>
                        <w:right w:val="none" w:sz="0" w:space="0" w:color="auto"/>
                      </w:divBdr>
                    </w:div>
                    <w:div w:id="571430955">
                      <w:marLeft w:val="0"/>
                      <w:marRight w:val="0"/>
                      <w:marTop w:val="0"/>
                      <w:marBottom w:val="0"/>
                      <w:divBdr>
                        <w:top w:val="none" w:sz="0" w:space="0" w:color="auto"/>
                        <w:left w:val="none" w:sz="0" w:space="0" w:color="auto"/>
                        <w:bottom w:val="none" w:sz="0" w:space="0" w:color="auto"/>
                        <w:right w:val="none" w:sz="0" w:space="0" w:color="auto"/>
                      </w:divBdr>
                    </w:div>
                    <w:div w:id="601761329">
                      <w:marLeft w:val="0"/>
                      <w:marRight w:val="0"/>
                      <w:marTop w:val="0"/>
                      <w:marBottom w:val="0"/>
                      <w:divBdr>
                        <w:top w:val="none" w:sz="0" w:space="0" w:color="auto"/>
                        <w:left w:val="none" w:sz="0" w:space="0" w:color="auto"/>
                        <w:bottom w:val="none" w:sz="0" w:space="0" w:color="auto"/>
                        <w:right w:val="none" w:sz="0" w:space="0" w:color="auto"/>
                      </w:divBdr>
                    </w:div>
                    <w:div w:id="754321402">
                      <w:marLeft w:val="0"/>
                      <w:marRight w:val="0"/>
                      <w:marTop w:val="0"/>
                      <w:marBottom w:val="0"/>
                      <w:divBdr>
                        <w:top w:val="none" w:sz="0" w:space="0" w:color="auto"/>
                        <w:left w:val="none" w:sz="0" w:space="0" w:color="auto"/>
                        <w:bottom w:val="none" w:sz="0" w:space="0" w:color="auto"/>
                        <w:right w:val="none" w:sz="0" w:space="0" w:color="auto"/>
                      </w:divBdr>
                    </w:div>
                    <w:div w:id="951743131">
                      <w:marLeft w:val="0"/>
                      <w:marRight w:val="0"/>
                      <w:marTop w:val="0"/>
                      <w:marBottom w:val="0"/>
                      <w:divBdr>
                        <w:top w:val="none" w:sz="0" w:space="0" w:color="auto"/>
                        <w:left w:val="none" w:sz="0" w:space="0" w:color="auto"/>
                        <w:bottom w:val="none" w:sz="0" w:space="0" w:color="auto"/>
                        <w:right w:val="none" w:sz="0" w:space="0" w:color="auto"/>
                      </w:divBdr>
                    </w:div>
                    <w:div w:id="959805277">
                      <w:marLeft w:val="0"/>
                      <w:marRight w:val="0"/>
                      <w:marTop w:val="0"/>
                      <w:marBottom w:val="0"/>
                      <w:divBdr>
                        <w:top w:val="none" w:sz="0" w:space="0" w:color="auto"/>
                        <w:left w:val="none" w:sz="0" w:space="0" w:color="auto"/>
                        <w:bottom w:val="none" w:sz="0" w:space="0" w:color="auto"/>
                        <w:right w:val="none" w:sz="0" w:space="0" w:color="auto"/>
                      </w:divBdr>
                    </w:div>
                    <w:div w:id="1072115670">
                      <w:marLeft w:val="0"/>
                      <w:marRight w:val="0"/>
                      <w:marTop w:val="0"/>
                      <w:marBottom w:val="0"/>
                      <w:divBdr>
                        <w:top w:val="none" w:sz="0" w:space="0" w:color="auto"/>
                        <w:left w:val="none" w:sz="0" w:space="0" w:color="auto"/>
                        <w:bottom w:val="none" w:sz="0" w:space="0" w:color="auto"/>
                        <w:right w:val="none" w:sz="0" w:space="0" w:color="auto"/>
                      </w:divBdr>
                    </w:div>
                    <w:div w:id="1336111642">
                      <w:marLeft w:val="0"/>
                      <w:marRight w:val="0"/>
                      <w:marTop w:val="0"/>
                      <w:marBottom w:val="0"/>
                      <w:divBdr>
                        <w:top w:val="none" w:sz="0" w:space="0" w:color="auto"/>
                        <w:left w:val="none" w:sz="0" w:space="0" w:color="auto"/>
                        <w:bottom w:val="none" w:sz="0" w:space="0" w:color="auto"/>
                        <w:right w:val="none" w:sz="0" w:space="0" w:color="auto"/>
                      </w:divBdr>
                    </w:div>
                    <w:div w:id="1383022795">
                      <w:marLeft w:val="0"/>
                      <w:marRight w:val="0"/>
                      <w:marTop w:val="0"/>
                      <w:marBottom w:val="0"/>
                      <w:divBdr>
                        <w:top w:val="none" w:sz="0" w:space="0" w:color="auto"/>
                        <w:left w:val="none" w:sz="0" w:space="0" w:color="auto"/>
                        <w:bottom w:val="none" w:sz="0" w:space="0" w:color="auto"/>
                        <w:right w:val="none" w:sz="0" w:space="0" w:color="auto"/>
                      </w:divBdr>
                    </w:div>
                    <w:div w:id="1551453803">
                      <w:marLeft w:val="0"/>
                      <w:marRight w:val="0"/>
                      <w:marTop w:val="0"/>
                      <w:marBottom w:val="0"/>
                      <w:divBdr>
                        <w:top w:val="none" w:sz="0" w:space="0" w:color="auto"/>
                        <w:left w:val="none" w:sz="0" w:space="0" w:color="auto"/>
                        <w:bottom w:val="none" w:sz="0" w:space="0" w:color="auto"/>
                        <w:right w:val="none" w:sz="0" w:space="0" w:color="auto"/>
                      </w:divBdr>
                    </w:div>
                    <w:div w:id="1594165399">
                      <w:marLeft w:val="0"/>
                      <w:marRight w:val="0"/>
                      <w:marTop w:val="0"/>
                      <w:marBottom w:val="0"/>
                      <w:divBdr>
                        <w:top w:val="none" w:sz="0" w:space="0" w:color="auto"/>
                        <w:left w:val="none" w:sz="0" w:space="0" w:color="auto"/>
                        <w:bottom w:val="none" w:sz="0" w:space="0" w:color="auto"/>
                        <w:right w:val="none" w:sz="0" w:space="0" w:color="auto"/>
                      </w:divBdr>
                    </w:div>
                    <w:div w:id="1619683253">
                      <w:marLeft w:val="0"/>
                      <w:marRight w:val="0"/>
                      <w:marTop w:val="0"/>
                      <w:marBottom w:val="0"/>
                      <w:divBdr>
                        <w:top w:val="none" w:sz="0" w:space="0" w:color="auto"/>
                        <w:left w:val="none" w:sz="0" w:space="0" w:color="auto"/>
                        <w:bottom w:val="none" w:sz="0" w:space="0" w:color="auto"/>
                        <w:right w:val="none" w:sz="0" w:space="0" w:color="auto"/>
                      </w:divBdr>
                    </w:div>
                    <w:div w:id="2042393717">
                      <w:marLeft w:val="0"/>
                      <w:marRight w:val="0"/>
                      <w:marTop w:val="0"/>
                      <w:marBottom w:val="0"/>
                      <w:divBdr>
                        <w:top w:val="none" w:sz="0" w:space="0" w:color="auto"/>
                        <w:left w:val="none" w:sz="0" w:space="0" w:color="auto"/>
                        <w:bottom w:val="none" w:sz="0" w:space="0" w:color="auto"/>
                        <w:right w:val="none" w:sz="0" w:space="0" w:color="auto"/>
                      </w:divBdr>
                    </w:div>
                    <w:div w:id="2068675999">
                      <w:marLeft w:val="0"/>
                      <w:marRight w:val="0"/>
                      <w:marTop w:val="0"/>
                      <w:marBottom w:val="0"/>
                      <w:divBdr>
                        <w:top w:val="none" w:sz="0" w:space="0" w:color="auto"/>
                        <w:left w:val="none" w:sz="0" w:space="0" w:color="auto"/>
                        <w:bottom w:val="none" w:sz="0" w:space="0" w:color="auto"/>
                        <w:right w:val="none" w:sz="0" w:space="0" w:color="auto"/>
                      </w:divBdr>
                    </w:div>
                    <w:div w:id="2145271600">
                      <w:marLeft w:val="0"/>
                      <w:marRight w:val="0"/>
                      <w:marTop w:val="0"/>
                      <w:marBottom w:val="0"/>
                      <w:divBdr>
                        <w:top w:val="none" w:sz="0" w:space="0" w:color="auto"/>
                        <w:left w:val="none" w:sz="0" w:space="0" w:color="auto"/>
                        <w:bottom w:val="none" w:sz="0" w:space="0" w:color="auto"/>
                        <w:right w:val="none" w:sz="0" w:space="0" w:color="auto"/>
                      </w:divBdr>
                    </w:div>
                  </w:divsChild>
                </w:div>
                <w:div w:id="460729811">
                  <w:marLeft w:val="0"/>
                  <w:marRight w:val="0"/>
                  <w:marTop w:val="0"/>
                  <w:marBottom w:val="0"/>
                  <w:divBdr>
                    <w:top w:val="none" w:sz="0" w:space="0" w:color="auto"/>
                    <w:left w:val="none" w:sz="0" w:space="0" w:color="auto"/>
                    <w:bottom w:val="none" w:sz="0" w:space="0" w:color="auto"/>
                    <w:right w:val="none" w:sz="0" w:space="0" w:color="auto"/>
                  </w:divBdr>
                  <w:divsChild>
                    <w:div w:id="324863660">
                      <w:marLeft w:val="0"/>
                      <w:marRight w:val="0"/>
                      <w:marTop w:val="0"/>
                      <w:marBottom w:val="0"/>
                      <w:divBdr>
                        <w:top w:val="none" w:sz="0" w:space="0" w:color="auto"/>
                        <w:left w:val="none" w:sz="0" w:space="0" w:color="auto"/>
                        <w:bottom w:val="none" w:sz="0" w:space="0" w:color="auto"/>
                        <w:right w:val="none" w:sz="0" w:space="0" w:color="auto"/>
                      </w:divBdr>
                    </w:div>
                    <w:div w:id="998314334">
                      <w:marLeft w:val="0"/>
                      <w:marRight w:val="0"/>
                      <w:marTop w:val="0"/>
                      <w:marBottom w:val="0"/>
                      <w:divBdr>
                        <w:top w:val="none" w:sz="0" w:space="0" w:color="auto"/>
                        <w:left w:val="none" w:sz="0" w:space="0" w:color="auto"/>
                        <w:bottom w:val="none" w:sz="0" w:space="0" w:color="auto"/>
                        <w:right w:val="none" w:sz="0" w:space="0" w:color="auto"/>
                      </w:divBdr>
                    </w:div>
                    <w:div w:id="1422028510">
                      <w:marLeft w:val="0"/>
                      <w:marRight w:val="0"/>
                      <w:marTop w:val="0"/>
                      <w:marBottom w:val="0"/>
                      <w:divBdr>
                        <w:top w:val="none" w:sz="0" w:space="0" w:color="auto"/>
                        <w:left w:val="none" w:sz="0" w:space="0" w:color="auto"/>
                        <w:bottom w:val="none" w:sz="0" w:space="0" w:color="auto"/>
                        <w:right w:val="none" w:sz="0" w:space="0" w:color="auto"/>
                      </w:divBdr>
                    </w:div>
                    <w:div w:id="1489442381">
                      <w:marLeft w:val="0"/>
                      <w:marRight w:val="0"/>
                      <w:marTop w:val="0"/>
                      <w:marBottom w:val="0"/>
                      <w:divBdr>
                        <w:top w:val="none" w:sz="0" w:space="0" w:color="auto"/>
                        <w:left w:val="none" w:sz="0" w:space="0" w:color="auto"/>
                        <w:bottom w:val="none" w:sz="0" w:space="0" w:color="auto"/>
                        <w:right w:val="none" w:sz="0" w:space="0" w:color="auto"/>
                      </w:divBdr>
                    </w:div>
                    <w:div w:id="1551961410">
                      <w:marLeft w:val="0"/>
                      <w:marRight w:val="0"/>
                      <w:marTop w:val="0"/>
                      <w:marBottom w:val="0"/>
                      <w:divBdr>
                        <w:top w:val="none" w:sz="0" w:space="0" w:color="auto"/>
                        <w:left w:val="none" w:sz="0" w:space="0" w:color="auto"/>
                        <w:bottom w:val="none" w:sz="0" w:space="0" w:color="auto"/>
                        <w:right w:val="none" w:sz="0" w:space="0" w:color="auto"/>
                      </w:divBdr>
                    </w:div>
                    <w:div w:id="1936982365">
                      <w:marLeft w:val="0"/>
                      <w:marRight w:val="0"/>
                      <w:marTop w:val="0"/>
                      <w:marBottom w:val="0"/>
                      <w:divBdr>
                        <w:top w:val="none" w:sz="0" w:space="0" w:color="auto"/>
                        <w:left w:val="none" w:sz="0" w:space="0" w:color="auto"/>
                        <w:bottom w:val="none" w:sz="0" w:space="0" w:color="auto"/>
                        <w:right w:val="none" w:sz="0" w:space="0" w:color="auto"/>
                      </w:divBdr>
                    </w:div>
                    <w:div w:id="2048135796">
                      <w:marLeft w:val="0"/>
                      <w:marRight w:val="0"/>
                      <w:marTop w:val="0"/>
                      <w:marBottom w:val="0"/>
                      <w:divBdr>
                        <w:top w:val="none" w:sz="0" w:space="0" w:color="auto"/>
                        <w:left w:val="none" w:sz="0" w:space="0" w:color="auto"/>
                        <w:bottom w:val="none" w:sz="0" w:space="0" w:color="auto"/>
                        <w:right w:val="none" w:sz="0" w:space="0" w:color="auto"/>
                      </w:divBdr>
                    </w:div>
                    <w:div w:id="2132478835">
                      <w:marLeft w:val="0"/>
                      <w:marRight w:val="0"/>
                      <w:marTop w:val="0"/>
                      <w:marBottom w:val="0"/>
                      <w:divBdr>
                        <w:top w:val="none" w:sz="0" w:space="0" w:color="auto"/>
                        <w:left w:val="none" w:sz="0" w:space="0" w:color="auto"/>
                        <w:bottom w:val="none" w:sz="0" w:space="0" w:color="auto"/>
                        <w:right w:val="none" w:sz="0" w:space="0" w:color="auto"/>
                      </w:divBdr>
                    </w:div>
                  </w:divsChild>
                </w:div>
                <w:div w:id="560947877">
                  <w:marLeft w:val="0"/>
                  <w:marRight w:val="0"/>
                  <w:marTop w:val="0"/>
                  <w:marBottom w:val="0"/>
                  <w:divBdr>
                    <w:top w:val="none" w:sz="0" w:space="0" w:color="auto"/>
                    <w:left w:val="none" w:sz="0" w:space="0" w:color="auto"/>
                    <w:bottom w:val="none" w:sz="0" w:space="0" w:color="auto"/>
                    <w:right w:val="none" w:sz="0" w:space="0" w:color="auto"/>
                  </w:divBdr>
                  <w:divsChild>
                    <w:div w:id="475269578">
                      <w:marLeft w:val="0"/>
                      <w:marRight w:val="0"/>
                      <w:marTop w:val="0"/>
                      <w:marBottom w:val="0"/>
                      <w:divBdr>
                        <w:top w:val="none" w:sz="0" w:space="0" w:color="auto"/>
                        <w:left w:val="none" w:sz="0" w:space="0" w:color="auto"/>
                        <w:bottom w:val="none" w:sz="0" w:space="0" w:color="auto"/>
                        <w:right w:val="none" w:sz="0" w:space="0" w:color="auto"/>
                      </w:divBdr>
                    </w:div>
                  </w:divsChild>
                </w:div>
                <w:div w:id="1253782254">
                  <w:marLeft w:val="0"/>
                  <w:marRight w:val="0"/>
                  <w:marTop w:val="0"/>
                  <w:marBottom w:val="0"/>
                  <w:divBdr>
                    <w:top w:val="none" w:sz="0" w:space="0" w:color="auto"/>
                    <w:left w:val="none" w:sz="0" w:space="0" w:color="auto"/>
                    <w:bottom w:val="none" w:sz="0" w:space="0" w:color="auto"/>
                    <w:right w:val="none" w:sz="0" w:space="0" w:color="auto"/>
                  </w:divBdr>
                  <w:divsChild>
                    <w:div w:id="1832062605">
                      <w:marLeft w:val="0"/>
                      <w:marRight w:val="0"/>
                      <w:marTop w:val="0"/>
                      <w:marBottom w:val="0"/>
                      <w:divBdr>
                        <w:top w:val="none" w:sz="0" w:space="0" w:color="auto"/>
                        <w:left w:val="none" w:sz="0" w:space="0" w:color="auto"/>
                        <w:bottom w:val="none" w:sz="0" w:space="0" w:color="auto"/>
                        <w:right w:val="none" w:sz="0" w:space="0" w:color="auto"/>
                      </w:divBdr>
                    </w:div>
                  </w:divsChild>
                </w:div>
                <w:div w:id="1368872828">
                  <w:marLeft w:val="0"/>
                  <w:marRight w:val="0"/>
                  <w:marTop w:val="0"/>
                  <w:marBottom w:val="0"/>
                  <w:divBdr>
                    <w:top w:val="none" w:sz="0" w:space="0" w:color="auto"/>
                    <w:left w:val="none" w:sz="0" w:space="0" w:color="auto"/>
                    <w:bottom w:val="none" w:sz="0" w:space="0" w:color="auto"/>
                    <w:right w:val="none" w:sz="0" w:space="0" w:color="auto"/>
                  </w:divBdr>
                  <w:divsChild>
                    <w:div w:id="1923443608">
                      <w:marLeft w:val="0"/>
                      <w:marRight w:val="0"/>
                      <w:marTop w:val="0"/>
                      <w:marBottom w:val="0"/>
                      <w:divBdr>
                        <w:top w:val="none" w:sz="0" w:space="0" w:color="auto"/>
                        <w:left w:val="none" w:sz="0" w:space="0" w:color="auto"/>
                        <w:bottom w:val="none" w:sz="0" w:space="0" w:color="auto"/>
                        <w:right w:val="none" w:sz="0" w:space="0" w:color="auto"/>
                      </w:divBdr>
                    </w:div>
                  </w:divsChild>
                </w:div>
                <w:div w:id="1418673985">
                  <w:marLeft w:val="0"/>
                  <w:marRight w:val="0"/>
                  <w:marTop w:val="0"/>
                  <w:marBottom w:val="0"/>
                  <w:divBdr>
                    <w:top w:val="none" w:sz="0" w:space="0" w:color="auto"/>
                    <w:left w:val="none" w:sz="0" w:space="0" w:color="auto"/>
                    <w:bottom w:val="none" w:sz="0" w:space="0" w:color="auto"/>
                    <w:right w:val="none" w:sz="0" w:space="0" w:color="auto"/>
                  </w:divBdr>
                  <w:divsChild>
                    <w:div w:id="177605098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663464998">
          <w:marLeft w:val="0"/>
          <w:marRight w:val="0"/>
          <w:marTop w:val="0"/>
          <w:marBottom w:val="0"/>
          <w:divBdr>
            <w:top w:val="none" w:sz="0" w:space="0" w:color="auto"/>
            <w:left w:val="none" w:sz="0" w:space="0" w:color="auto"/>
            <w:bottom w:val="none" w:sz="0" w:space="0" w:color="auto"/>
            <w:right w:val="none" w:sz="0" w:space="0" w:color="auto"/>
          </w:divBdr>
        </w:div>
        <w:div w:id="1674451364">
          <w:marLeft w:val="0"/>
          <w:marRight w:val="0"/>
          <w:marTop w:val="0"/>
          <w:marBottom w:val="0"/>
          <w:divBdr>
            <w:top w:val="none" w:sz="0" w:space="0" w:color="auto"/>
            <w:left w:val="none" w:sz="0" w:space="0" w:color="auto"/>
            <w:bottom w:val="none" w:sz="0" w:space="0" w:color="auto"/>
            <w:right w:val="none" w:sz="0" w:space="0" w:color="auto"/>
          </w:divBdr>
        </w:div>
        <w:div w:id="1677032000">
          <w:marLeft w:val="0"/>
          <w:marRight w:val="0"/>
          <w:marTop w:val="0"/>
          <w:marBottom w:val="0"/>
          <w:divBdr>
            <w:top w:val="none" w:sz="0" w:space="0" w:color="auto"/>
            <w:left w:val="none" w:sz="0" w:space="0" w:color="auto"/>
            <w:bottom w:val="none" w:sz="0" w:space="0" w:color="auto"/>
            <w:right w:val="none" w:sz="0" w:space="0" w:color="auto"/>
          </w:divBdr>
        </w:div>
        <w:div w:id="1745451317">
          <w:marLeft w:val="0"/>
          <w:marRight w:val="0"/>
          <w:marTop w:val="0"/>
          <w:marBottom w:val="0"/>
          <w:divBdr>
            <w:top w:val="none" w:sz="0" w:space="0" w:color="auto"/>
            <w:left w:val="none" w:sz="0" w:space="0" w:color="auto"/>
            <w:bottom w:val="none" w:sz="0" w:space="0" w:color="auto"/>
            <w:right w:val="none" w:sz="0" w:space="0" w:color="auto"/>
          </w:divBdr>
          <w:divsChild>
            <w:div w:id="1706327608">
              <w:marLeft w:val="-75"/>
              <w:marRight w:val="0"/>
              <w:marTop w:val="30"/>
              <w:marBottom w:val="30"/>
              <w:divBdr>
                <w:top w:val="none" w:sz="0" w:space="0" w:color="auto"/>
                <w:left w:val="none" w:sz="0" w:space="0" w:color="auto"/>
                <w:bottom w:val="none" w:sz="0" w:space="0" w:color="auto"/>
                <w:right w:val="none" w:sz="0" w:space="0" w:color="auto"/>
              </w:divBdr>
              <w:divsChild>
                <w:div w:id="407844254">
                  <w:marLeft w:val="0"/>
                  <w:marRight w:val="0"/>
                  <w:marTop w:val="0"/>
                  <w:marBottom w:val="0"/>
                  <w:divBdr>
                    <w:top w:val="none" w:sz="0" w:space="0" w:color="auto"/>
                    <w:left w:val="none" w:sz="0" w:space="0" w:color="auto"/>
                    <w:bottom w:val="none" w:sz="0" w:space="0" w:color="auto"/>
                    <w:right w:val="none" w:sz="0" w:space="0" w:color="auto"/>
                  </w:divBdr>
                  <w:divsChild>
                    <w:div w:id="1273702460">
                      <w:marLeft w:val="0"/>
                      <w:marRight w:val="0"/>
                      <w:marTop w:val="0"/>
                      <w:marBottom w:val="0"/>
                      <w:divBdr>
                        <w:top w:val="none" w:sz="0" w:space="0" w:color="auto"/>
                        <w:left w:val="none" w:sz="0" w:space="0" w:color="auto"/>
                        <w:bottom w:val="none" w:sz="0" w:space="0" w:color="auto"/>
                        <w:right w:val="none" w:sz="0" w:space="0" w:color="auto"/>
                      </w:divBdr>
                    </w:div>
                  </w:divsChild>
                </w:div>
                <w:div w:id="774440041">
                  <w:marLeft w:val="0"/>
                  <w:marRight w:val="0"/>
                  <w:marTop w:val="0"/>
                  <w:marBottom w:val="0"/>
                  <w:divBdr>
                    <w:top w:val="none" w:sz="0" w:space="0" w:color="auto"/>
                    <w:left w:val="none" w:sz="0" w:space="0" w:color="auto"/>
                    <w:bottom w:val="none" w:sz="0" w:space="0" w:color="auto"/>
                    <w:right w:val="none" w:sz="0" w:space="0" w:color="auto"/>
                  </w:divBdr>
                  <w:divsChild>
                    <w:div w:id="1380324868">
                      <w:marLeft w:val="0"/>
                      <w:marRight w:val="0"/>
                      <w:marTop w:val="0"/>
                      <w:marBottom w:val="0"/>
                      <w:divBdr>
                        <w:top w:val="none" w:sz="0" w:space="0" w:color="auto"/>
                        <w:left w:val="none" w:sz="0" w:space="0" w:color="auto"/>
                        <w:bottom w:val="none" w:sz="0" w:space="0" w:color="auto"/>
                        <w:right w:val="none" w:sz="0" w:space="0" w:color="auto"/>
                      </w:divBdr>
                    </w:div>
                  </w:divsChild>
                </w:div>
                <w:div w:id="824707209">
                  <w:marLeft w:val="0"/>
                  <w:marRight w:val="0"/>
                  <w:marTop w:val="0"/>
                  <w:marBottom w:val="0"/>
                  <w:divBdr>
                    <w:top w:val="none" w:sz="0" w:space="0" w:color="auto"/>
                    <w:left w:val="none" w:sz="0" w:space="0" w:color="auto"/>
                    <w:bottom w:val="none" w:sz="0" w:space="0" w:color="auto"/>
                    <w:right w:val="none" w:sz="0" w:space="0" w:color="auto"/>
                  </w:divBdr>
                  <w:divsChild>
                    <w:div w:id="386800313">
                      <w:marLeft w:val="0"/>
                      <w:marRight w:val="0"/>
                      <w:marTop w:val="0"/>
                      <w:marBottom w:val="0"/>
                      <w:divBdr>
                        <w:top w:val="none" w:sz="0" w:space="0" w:color="auto"/>
                        <w:left w:val="none" w:sz="0" w:space="0" w:color="auto"/>
                        <w:bottom w:val="none" w:sz="0" w:space="0" w:color="auto"/>
                        <w:right w:val="none" w:sz="0" w:space="0" w:color="auto"/>
                      </w:divBdr>
                    </w:div>
                  </w:divsChild>
                </w:div>
                <w:div w:id="1222599922">
                  <w:marLeft w:val="0"/>
                  <w:marRight w:val="0"/>
                  <w:marTop w:val="0"/>
                  <w:marBottom w:val="0"/>
                  <w:divBdr>
                    <w:top w:val="none" w:sz="0" w:space="0" w:color="auto"/>
                    <w:left w:val="none" w:sz="0" w:space="0" w:color="auto"/>
                    <w:bottom w:val="none" w:sz="0" w:space="0" w:color="auto"/>
                    <w:right w:val="none" w:sz="0" w:space="0" w:color="auto"/>
                  </w:divBdr>
                  <w:divsChild>
                    <w:div w:id="210269844">
                      <w:marLeft w:val="0"/>
                      <w:marRight w:val="0"/>
                      <w:marTop w:val="0"/>
                      <w:marBottom w:val="0"/>
                      <w:divBdr>
                        <w:top w:val="none" w:sz="0" w:space="0" w:color="auto"/>
                        <w:left w:val="none" w:sz="0" w:space="0" w:color="auto"/>
                        <w:bottom w:val="none" w:sz="0" w:space="0" w:color="auto"/>
                        <w:right w:val="none" w:sz="0" w:space="0" w:color="auto"/>
                      </w:divBdr>
                    </w:div>
                  </w:divsChild>
                </w:div>
                <w:div w:id="1236356957">
                  <w:marLeft w:val="0"/>
                  <w:marRight w:val="0"/>
                  <w:marTop w:val="0"/>
                  <w:marBottom w:val="0"/>
                  <w:divBdr>
                    <w:top w:val="none" w:sz="0" w:space="0" w:color="auto"/>
                    <w:left w:val="none" w:sz="0" w:space="0" w:color="auto"/>
                    <w:bottom w:val="none" w:sz="0" w:space="0" w:color="auto"/>
                    <w:right w:val="none" w:sz="0" w:space="0" w:color="auto"/>
                  </w:divBdr>
                  <w:divsChild>
                    <w:div w:id="841243513">
                      <w:marLeft w:val="0"/>
                      <w:marRight w:val="0"/>
                      <w:marTop w:val="0"/>
                      <w:marBottom w:val="0"/>
                      <w:divBdr>
                        <w:top w:val="none" w:sz="0" w:space="0" w:color="auto"/>
                        <w:left w:val="none" w:sz="0" w:space="0" w:color="auto"/>
                        <w:bottom w:val="none" w:sz="0" w:space="0" w:color="auto"/>
                        <w:right w:val="none" w:sz="0" w:space="0" w:color="auto"/>
                      </w:divBdr>
                    </w:div>
                    <w:div w:id="1375275608">
                      <w:marLeft w:val="0"/>
                      <w:marRight w:val="0"/>
                      <w:marTop w:val="0"/>
                      <w:marBottom w:val="0"/>
                      <w:divBdr>
                        <w:top w:val="none" w:sz="0" w:space="0" w:color="auto"/>
                        <w:left w:val="none" w:sz="0" w:space="0" w:color="auto"/>
                        <w:bottom w:val="none" w:sz="0" w:space="0" w:color="auto"/>
                        <w:right w:val="none" w:sz="0" w:space="0" w:color="auto"/>
                      </w:divBdr>
                    </w:div>
                    <w:div w:id="1857114726">
                      <w:marLeft w:val="0"/>
                      <w:marRight w:val="0"/>
                      <w:marTop w:val="0"/>
                      <w:marBottom w:val="0"/>
                      <w:divBdr>
                        <w:top w:val="none" w:sz="0" w:space="0" w:color="auto"/>
                        <w:left w:val="none" w:sz="0" w:space="0" w:color="auto"/>
                        <w:bottom w:val="none" w:sz="0" w:space="0" w:color="auto"/>
                        <w:right w:val="none" w:sz="0" w:space="0" w:color="auto"/>
                      </w:divBdr>
                    </w:div>
                  </w:divsChild>
                </w:div>
                <w:div w:id="1545945608">
                  <w:marLeft w:val="0"/>
                  <w:marRight w:val="0"/>
                  <w:marTop w:val="0"/>
                  <w:marBottom w:val="0"/>
                  <w:divBdr>
                    <w:top w:val="none" w:sz="0" w:space="0" w:color="auto"/>
                    <w:left w:val="none" w:sz="0" w:space="0" w:color="auto"/>
                    <w:bottom w:val="none" w:sz="0" w:space="0" w:color="auto"/>
                    <w:right w:val="none" w:sz="0" w:space="0" w:color="auto"/>
                  </w:divBdr>
                  <w:divsChild>
                    <w:div w:id="88206350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754819278">
          <w:marLeft w:val="0"/>
          <w:marRight w:val="0"/>
          <w:marTop w:val="0"/>
          <w:marBottom w:val="0"/>
          <w:divBdr>
            <w:top w:val="none" w:sz="0" w:space="0" w:color="auto"/>
            <w:left w:val="none" w:sz="0" w:space="0" w:color="auto"/>
            <w:bottom w:val="none" w:sz="0" w:space="0" w:color="auto"/>
            <w:right w:val="none" w:sz="0" w:space="0" w:color="auto"/>
          </w:divBdr>
          <w:divsChild>
            <w:div w:id="1746027277">
              <w:marLeft w:val="-75"/>
              <w:marRight w:val="0"/>
              <w:marTop w:val="30"/>
              <w:marBottom w:val="30"/>
              <w:divBdr>
                <w:top w:val="none" w:sz="0" w:space="0" w:color="auto"/>
                <w:left w:val="none" w:sz="0" w:space="0" w:color="auto"/>
                <w:bottom w:val="none" w:sz="0" w:space="0" w:color="auto"/>
                <w:right w:val="none" w:sz="0" w:space="0" w:color="auto"/>
              </w:divBdr>
              <w:divsChild>
                <w:div w:id="49040754">
                  <w:marLeft w:val="0"/>
                  <w:marRight w:val="0"/>
                  <w:marTop w:val="0"/>
                  <w:marBottom w:val="0"/>
                  <w:divBdr>
                    <w:top w:val="none" w:sz="0" w:space="0" w:color="auto"/>
                    <w:left w:val="none" w:sz="0" w:space="0" w:color="auto"/>
                    <w:bottom w:val="none" w:sz="0" w:space="0" w:color="auto"/>
                    <w:right w:val="none" w:sz="0" w:space="0" w:color="auto"/>
                  </w:divBdr>
                  <w:divsChild>
                    <w:div w:id="1700620385">
                      <w:marLeft w:val="0"/>
                      <w:marRight w:val="0"/>
                      <w:marTop w:val="0"/>
                      <w:marBottom w:val="0"/>
                      <w:divBdr>
                        <w:top w:val="none" w:sz="0" w:space="0" w:color="auto"/>
                        <w:left w:val="none" w:sz="0" w:space="0" w:color="auto"/>
                        <w:bottom w:val="none" w:sz="0" w:space="0" w:color="auto"/>
                        <w:right w:val="none" w:sz="0" w:space="0" w:color="auto"/>
                      </w:divBdr>
                    </w:div>
                    <w:div w:id="1882666894">
                      <w:marLeft w:val="0"/>
                      <w:marRight w:val="0"/>
                      <w:marTop w:val="0"/>
                      <w:marBottom w:val="0"/>
                      <w:divBdr>
                        <w:top w:val="none" w:sz="0" w:space="0" w:color="auto"/>
                        <w:left w:val="none" w:sz="0" w:space="0" w:color="auto"/>
                        <w:bottom w:val="none" w:sz="0" w:space="0" w:color="auto"/>
                        <w:right w:val="none" w:sz="0" w:space="0" w:color="auto"/>
                      </w:divBdr>
                    </w:div>
                  </w:divsChild>
                </w:div>
                <w:div w:id="371997554">
                  <w:marLeft w:val="0"/>
                  <w:marRight w:val="0"/>
                  <w:marTop w:val="0"/>
                  <w:marBottom w:val="0"/>
                  <w:divBdr>
                    <w:top w:val="none" w:sz="0" w:space="0" w:color="auto"/>
                    <w:left w:val="none" w:sz="0" w:space="0" w:color="auto"/>
                    <w:bottom w:val="none" w:sz="0" w:space="0" w:color="auto"/>
                    <w:right w:val="none" w:sz="0" w:space="0" w:color="auto"/>
                  </w:divBdr>
                  <w:divsChild>
                    <w:div w:id="159540342">
                      <w:marLeft w:val="0"/>
                      <w:marRight w:val="0"/>
                      <w:marTop w:val="0"/>
                      <w:marBottom w:val="0"/>
                      <w:divBdr>
                        <w:top w:val="none" w:sz="0" w:space="0" w:color="auto"/>
                        <w:left w:val="none" w:sz="0" w:space="0" w:color="auto"/>
                        <w:bottom w:val="none" w:sz="0" w:space="0" w:color="auto"/>
                        <w:right w:val="none" w:sz="0" w:space="0" w:color="auto"/>
                      </w:divBdr>
                    </w:div>
                    <w:div w:id="923685604">
                      <w:marLeft w:val="0"/>
                      <w:marRight w:val="0"/>
                      <w:marTop w:val="0"/>
                      <w:marBottom w:val="0"/>
                      <w:divBdr>
                        <w:top w:val="none" w:sz="0" w:space="0" w:color="auto"/>
                        <w:left w:val="none" w:sz="0" w:space="0" w:color="auto"/>
                        <w:bottom w:val="none" w:sz="0" w:space="0" w:color="auto"/>
                        <w:right w:val="none" w:sz="0" w:space="0" w:color="auto"/>
                      </w:divBdr>
                    </w:div>
                  </w:divsChild>
                </w:div>
                <w:div w:id="593441547">
                  <w:marLeft w:val="0"/>
                  <w:marRight w:val="0"/>
                  <w:marTop w:val="0"/>
                  <w:marBottom w:val="0"/>
                  <w:divBdr>
                    <w:top w:val="none" w:sz="0" w:space="0" w:color="auto"/>
                    <w:left w:val="none" w:sz="0" w:space="0" w:color="auto"/>
                    <w:bottom w:val="none" w:sz="0" w:space="0" w:color="auto"/>
                    <w:right w:val="none" w:sz="0" w:space="0" w:color="auto"/>
                  </w:divBdr>
                  <w:divsChild>
                    <w:div w:id="1068192890">
                      <w:marLeft w:val="0"/>
                      <w:marRight w:val="0"/>
                      <w:marTop w:val="0"/>
                      <w:marBottom w:val="0"/>
                      <w:divBdr>
                        <w:top w:val="none" w:sz="0" w:space="0" w:color="auto"/>
                        <w:left w:val="none" w:sz="0" w:space="0" w:color="auto"/>
                        <w:bottom w:val="none" w:sz="0" w:space="0" w:color="auto"/>
                        <w:right w:val="none" w:sz="0" w:space="0" w:color="auto"/>
                      </w:divBdr>
                    </w:div>
                    <w:div w:id="1917594171">
                      <w:marLeft w:val="0"/>
                      <w:marRight w:val="0"/>
                      <w:marTop w:val="0"/>
                      <w:marBottom w:val="0"/>
                      <w:divBdr>
                        <w:top w:val="none" w:sz="0" w:space="0" w:color="auto"/>
                        <w:left w:val="none" w:sz="0" w:space="0" w:color="auto"/>
                        <w:bottom w:val="none" w:sz="0" w:space="0" w:color="auto"/>
                        <w:right w:val="none" w:sz="0" w:space="0" w:color="auto"/>
                      </w:divBdr>
                    </w:div>
                  </w:divsChild>
                </w:div>
                <w:div w:id="617565051">
                  <w:marLeft w:val="0"/>
                  <w:marRight w:val="0"/>
                  <w:marTop w:val="0"/>
                  <w:marBottom w:val="0"/>
                  <w:divBdr>
                    <w:top w:val="none" w:sz="0" w:space="0" w:color="auto"/>
                    <w:left w:val="none" w:sz="0" w:space="0" w:color="auto"/>
                    <w:bottom w:val="none" w:sz="0" w:space="0" w:color="auto"/>
                    <w:right w:val="none" w:sz="0" w:space="0" w:color="auto"/>
                  </w:divBdr>
                  <w:divsChild>
                    <w:div w:id="555701684">
                      <w:marLeft w:val="0"/>
                      <w:marRight w:val="0"/>
                      <w:marTop w:val="0"/>
                      <w:marBottom w:val="0"/>
                      <w:divBdr>
                        <w:top w:val="none" w:sz="0" w:space="0" w:color="auto"/>
                        <w:left w:val="none" w:sz="0" w:space="0" w:color="auto"/>
                        <w:bottom w:val="none" w:sz="0" w:space="0" w:color="auto"/>
                        <w:right w:val="none" w:sz="0" w:space="0" w:color="auto"/>
                      </w:divBdr>
                    </w:div>
                    <w:div w:id="1773015716">
                      <w:marLeft w:val="0"/>
                      <w:marRight w:val="0"/>
                      <w:marTop w:val="0"/>
                      <w:marBottom w:val="0"/>
                      <w:divBdr>
                        <w:top w:val="none" w:sz="0" w:space="0" w:color="auto"/>
                        <w:left w:val="none" w:sz="0" w:space="0" w:color="auto"/>
                        <w:bottom w:val="none" w:sz="0" w:space="0" w:color="auto"/>
                        <w:right w:val="none" w:sz="0" w:space="0" w:color="auto"/>
                      </w:divBdr>
                    </w:div>
                  </w:divsChild>
                </w:div>
                <w:div w:id="1486315621">
                  <w:marLeft w:val="0"/>
                  <w:marRight w:val="0"/>
                  <w:marTop w:val="0"/>
                  <w:marBottom w:val="0"/>
                  <w:divBdr>
                    <w:top w:val="none" w:sz="0" w:space="0" w:color="auto"/>
                    <w:left w:val="none" w:sz="0" w:space="0" w:color="auto"/>
                    <w:bottom w:val="none" w:sz="0" w:space="0" w:color="auto"/>
                    <w:right w:val="none" w:sz="0" w:space="0" w:color="auto"/>
                  </w:divBdr>
                  <w:divsChild>
                    <w:div w:id="186259186">
                      <w:marLeft w:val="0"/>
                      <w:marRight w:val="0"/>
                      <w:marTop w:val="0"/>
                      <w:marBottom w:val="0"/>
                      <w:divBdr>
                        <w:top w:val="none" w:sz="0" w:space="0" w:color="auto"/>
                        <w:left w:val="none" w:sz="0" w:space="0" w:color="auto"/>
                        <w:bottom w:val="none" w:sz="0" w:space="0" w:color="auto"/>
                        <w:right w:val="none" w:sz="0" w:space="0" w:color="auto"/>
                      </w:divBdr>
                    </w:div>
                    <w:div w:id="532572808">
                      <w:marLeft w:val="0"/>
                      <w:marRight w:val="0"/>
                      <w:marTop w:val="0"/>
                      <w:marBottom w:val="0"/>
                      <w:divBdr>
                        <w:top w:val="none" w:sz="0" w:space="0" w:color="auto"/>
                        <w:left w:val="none" w:sz="0" w:space="0" w:color="auto"/>
                        <w:bottom w:val="none" w:sz="0" w:space="0" w:color="auto"/>
                        <w:right w:val="none" w:sz="0" w:space="0" w:color="auto"/>
                      </w:divBdr>
                    </w:div>
                  </w:divsChild>
                </w:div>
                <w:div w:id="1825580550">
                  <w:marLeft w:val="0"/>
                  <w:marRight w:val="0"/>
                  <w:marTop w:val="0"/>
                  <w:marBottom w:val="0"/>
                  <w:divBdr>
                    <w:top w:val="none" w:sz="0" w:space="0" w:color="auto"/>
                    <w:left w:val="none" w:sz="0" w:space="0" w:color="auto"/>
                    <w:bottom w:val="none" w:sz="0" w:space="0" w:color="auto"/>
                    <w:right w:val="none" w:sz="0" w:space="0" w:color="auto"/>
                  </w:divBdr>
                  <w:divsChild>
                    <w:div w:id="403143864">
                      <w:marLeft w:val="0"/>
                      <w:marRight w:val="0"/>
                      <w:marTop w:val="0"/>
                      <w:marBottom w:val="0"/>
                      <w:divBdr>
                        <w:top w:val="none" w:sz="0" w:space="0" w:color="auto"/>
                        <w:left w:val="none" w:sz="0" w:space="0" w:color="auto"/>
                        <w:bottom w:val="none" w:sz="0" w:space="0" w:color="auto"/>
                        <w:right w:val="none" w:sz="0" w:space="0" w:color="auto"/>
                      </w:divBdr>
                    </w:div>
                    <w:div w:id="116990633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776289139">
          <w:marLeft w:val="0"/>
          <w:marRight w:val="0"/>
          <w:marTop w:val="0"/>
          <w:marBottom w:val="0"/>
          <w:divBdr>
            <w:top w:val="none" w:sz="0" w:space="0" w:color="auto"/>
            <w:left w:val="none" w:sz="0" w:space="0" w:color="auto"/>
            <w:bottom w:val="none" w:sz="0" w:space="0" w:color="auto"/>
            <w:right w:val="none" w:sz="0" w:space="0" w:color="auto"/>
          </w:divBdr>
        </w:div>
        <w:div w:id="1854758285">
          <w:marLeft w:val="0"/>
          <w:marRight w:val="0"/>
          <w:marTop w:val="0"/>
          <w:marBottom w:val="0"/>
          <w:divBdr>
            <w:top w:val="none" w:sz="0" w:space="0" w:color="auto"/>
            <w:left w:val="none" w:sz="0" w:space="0" w:color="auto"/>
            <w:bottom w:val="none" w:sz="0" w:space="0" w:color="auto"/>
            <w:right w:val="none" w:sz="0" w:space="0" w:color="auto"/>
          </w:divBdr>
        </w:div>
        <w:div w:id="1855529434">
          <w:marLeft w:val="0"/>
          <w:marRight w:val="0"/>
          <w:marTop w:val="0"/>
          <w:marBottom w:val="0"/>
          <w:divBdr>
            <w:top w:val="none" w:sz="0" w:space="0" w:color="auto"/>
            <w:left w:val="none" w:sz="0" w:space="0" w:color="auto"/>
            <w:bottom w:val="none" w:sz="0" w:space="0" w:color="auto"/>
            <w:right w:val="none" w:sz="0" w:space="0" w:color="auto"/>
          </w:divBdr>
          <w:divsChild>
            <w:div w:id="113064924">
              <w:marLeft w:val="0"/>
              <w:marRight w:val="0"/>
              <w:marTop w:val="0"/>
              <w:marBottom w:val="0"/>
              <w:divBdr>
                <w:top w:val="none" w:sz="0" w:space="0" w:color="auto"/>
                <w:left w:val="none" w:sz="0" w:space="0" w:color="auto"/>
                <w:bottom w:val="none" w:sz="0" w:space="0" w:color="auto"/>
                <w:right w:val="none" w:sz="0" w:space="0" w:color="auto"/>
              </w:divBdr>
            </w:div>
            <w:div w:id="351997524">
              <w:marLeft w:val="0"/>
              <w:marRight w:val="0"/>
              <w:marTop w:val="0"/>
              <w:marBottom w:val="0"/>
              <w:divBdr>
                <w:top w:val="none" w:sz="0" w:space="0" w:color="auto"/>
                <w:left w:val="none" w:sz="0" w:space="0" w:color="auto"/>
                <w:bottom w:val="none" w:sz="0" w:space="0" w:color="auto"/>
                <w:right w:val="none" w:sz="0" w:space="0" w:color="auto"/>
              </w:divBdr>
            </w:div>
            <w:div w:id="383019927">
              <w:marLeft w:val="0"/>
              <w:marRight w:val="0"/>
              <w:marTop w:val="0"/>
              <w:marBottom w:val="0"/>
              <w:divBdr>
                <w:top w:val="none" w:sz="0" w:space="0" w:color="auto"/>
                <w:left w:val="none" w:sz="0" w:space="0" w:color="auto"/>
                <w:bottom w:val="none" w:sz="0" w:space="0" w:color="auto"/>
                <w:right w:val="none" w:sz="0" w:space="0" w:color="auto"/>
              </w:divBdr>
            </w:div>
            <w:div w:id="680283399">
              <w:marLeft w:val="0"/>
              <w:marRight w:val="0"/>
              <w:marTop w:val="0"/>
              <w:marBottom w:val="0"/>
              <w:divBdr>
                <w:top w:val="none" w:sz="0" w:space="0" w:color="auto"/>
                <w:left w:val="none" w:sz="0" w:space="0" w:color="auto"/>
                <w:bottom w:val="none" w:sz="0" w:space="0" w:color="auto"/>
                <w:right w:val="none" w:sz="0" w:space="0" w:color="auto"/>
              </w:divBdr>
            </w:div>
            <w:div w:id="924614300">
              <w:marLeft w:val="0"/>
              <w:marRight w:val="0"/>
              <w:marTop w:val="0"/>
              <w:marBottom w:val="0"/>
              <w:divBdr>
                <w:top w:val="none" w:sz="0" w:space="0" w:color="auto"/>
                <w:left w:val="none" w:sz="0" w:space="0" w:color="auto"/>
                <w:bottom w:val="none" w:sz="0" w:space="0" w:color="auto"/>
                <w:right w:val="none" w:sz="0" w:space="0" w:color="auto"/>
              </w:divBdr>
            </w:div>
            <w:div w:id="1102067989">
              <w:marLeft w:val="0"/>
              <w:marRight w:val="0"/>
              <w:marTop w:val="0"/>
              <w:marBottom w:val="0"/>
              <w:divBdr>
                <w:top w:val="none" w:sz="0" w:space="0" w:color="auto"/>
                <w:left w:val="none" w:sz="0" w:space="0" w:color="auto"/>
                <w:bottom w:val="none" w:sz="0" w:space="0" w:color="auto"/>
                <w:right w:val="none" w:sz="0" w:space="0" w:color="auto"/>
              </w:divBdr>
            </w:div>
            <w:div w:id="1369258142">
              <w:marLeft w:val="0"/>
              <w:marRight w:val="0"/>
              <w:marTop w:val="0"/>
              <w:marBottom w:val="0"/>
              <w:divBdr>
                <w:top w:val="none" w:sz="0" w:space="0" w:color="auto"/>
                <w:left w:val="none" w:sz="0" w:space="0" w:color="auto"/>
                <w:bottom w:val="none" w:sz="0" w:space="0" w:color="auto"/>
                <w:right w:val="none" w:sz="0" w:space="0" w:color="auto"/>
              </w:divBdr>
            </w:div>
            <w:div w:id="1607300914">
              <w:marLeft w:val="0"/>
              <w:marRight w:val="0"/>
              <w:marTop w:val="0"/>
              <w:marBottom w:val="0"/>
              <w:divBdr>
                <w:top w:val="none" w:sz="0" w:space="0" w:color="auto"/>
                <w:left w:val="none" w:sz="0" w:space="0" w:color="auto"/>
                <w:bottom w:val="none" w:sz="0" w:space="0" w:color="auto"/>
                <w:right w:val="none" w:sz="0" w:space="0" w:color="auto"/>
              </w:divBdr>
            </w:div>
          </w:divsChild>
        </w:div>
        <w:div w:id="1961064555">
          <w:marLeft w:val="0"/>
          <w:marRight w:val="0"/>
          <w:marTop w:val="0"/>
          <w:marBottom w:val="0"/>
          <w:divBdr>
            <w:top w:val="none" w:sz="0" w:space="0" w:color="auto"/>
            <w:left w:val="none" w:sz="0" w:space="0" w:color="auto"/>
            <w:bottom w:val="none" w:sz="0" w:space="0" w:color="auto"/>
            <w:right w:val="none" w:sz="0" w:space="0" w:color="auto"/>
          </w:divBdr>
        </w:div>
        <w:div w:id="2088720011">
          <w:marLeft w:val="0"/>
          <w:marRight w:val="0"/>
          <w:marTop w:val="0"/>
          <w:marBottom w:val="0"/>
          <w:divBdr>
            <w:top w:val="none" w:sz="0" w:space="0" w:color="auto"/>
            <w:left w:val="none" w:sz="0" w:space="0" w:color="auto"/>
            <w:bottom w:val="none" w:sz="0" w:space="0" w:color="auto"/>
            <w:right w:val="none" w:sz="0" w:space="0" w:color="auto"/>
          </w:divBdr>
        </w:div>
        <w:div w:id="2097241783">
          <w:marLeft w:val="0"/>
          <w:marRight w:val="0"/>
          <w:marTop w:val="0"/>
          <w:marBottom w:val="0"/>
          <w:divBdr>
            <w:top w:val="none" w:sz="0" w:space="0" w:color="auto"/>
            <w:left w:val="none" w:sz="0" w:space="0" w:color="auto"/>
            <w:bottom w:val="none" w:sz="0" w:space="0" w:color="auto"/>
            <w:right w:val="none" w:sz="0" w:space="0" w:color="auto"/>
          </w:divBdr>
        </w:div>
        <w:div w:id="2099016002">
          <w:marLeft w:val="0"/>
          <w:marRight w:val="0"/>
          <w:marTop w:val="0"/>
          <w:marBottom w:val="0"/>
          <w:divBdr>
            <w:top w:val="none" w:sz="0" w:space="0" w:color="auto"/>
            <w:left w:val="none" w:sz="0" w:space="0" w:color="auto"/>
            <w:bottom w:val="none" w:sz="0" w:space="0" w:color="auto"/>
            <w:right w:val="none" w:sz="0" w:space="0" w:color="auto"/>
          </w:divBdr>
          <w:divsChild>
            <w:div w:id="393312211">
              <w:marLeft w:val="-75"/>
              <w:marRight w:val="0"/>
              <w:marTop w:val="30"/>
              <w:marBottom w:val="30"/>
              <w:divBdr>
                <w:top w:val="none" w:sz="0" w:space="0" w:color="auto"/>
                <w:left w:val="none" w:sz="0" w:space="0" w:color="auto"/>
                <w:bottom w:val="none" w:sz="0" w:space="0" w:color="auto"/>
                <w:right w:val="none" w:sz="0" w:space="0" w:color="auto"/>
              </w:divBdr>
              <w:divsChild>
                <w:div w:id="133253721">
                  <w:marLeft w:val="0"/>
                  <w:marRight w:val="0"/>
                  <w:marTop w:val="0"/>
                  <w:marBottom w:val="0"/>
                  <w:divBdr>
                    <w:top w:val="none" w:sz="0" w:space="0" w:color="auto"/>
                    <w:left w:val="none" w:sz="0" w:space="0" w:color="auto"/>
                    <w:bottom w:val="none" w:sz="0" w:space="0" w:color="auto"/>
                    <w:right w:val="none" w:sz="0" w:space="0" w:color="auto"/>
                  </w:divBdr>
                  <w:divsChild>
                    <w:div w:id="1851293014">
                      <w:marLeft w:val="0"/>
                      <w:marRight w:val="0"/>
                      <w:marTop w:val="0"/>
                      <w:marBottom w:val="0"/>
                      <w:divBdr>
                        <w:top w:val="none" w:sz="0" w:space="0" w:color="auto"/>
                        <w:left w:val="none" w:sz="0" w:space="0" w:color="auto"/>
                        <w:bottom w:val="none" w:sz="0" w:space="0" w:color="auto"/>
                        <w:right w:val="none" w:sz="0" w:space="0" w:color="auto"/>
                      </w:divBdr>
                    </w:div>
                  </w:divsChild>
                </w:div>
                <w:div w:id="169367955">
                  <w:marLeft w:val="0"/>
                  <w:marRight w:val="0"/>
                  <w:marTop w:val="0"/>
                  <w:marBottom w:val="0"/>
                  <w:divBdr>
                    <w:top w:val="none" w:sz="0" w:space="0" w:color="auto"/>
                    <w:left w:val="none" w:sz="0" w:space="0" w:color="auto"/>
                    <w:bottom w:val="none" w:sz="0" w:space="0" w:color="auto"/>
                    <w:right w:val="none" w:sz="0" w:space="0" w:color="auto"/>
                  </w:divBdr>
                  <w:divsChild>
                    <w:div w:id="1137255897">
                      <w:marLeft w:val="0"/>
                      <w:marRight w:val="0"/>
                      <w:marTop w:val="0"/>
                      <w:marBottom w:val="0"/>
                      <w:divBdr>
                        <w:top w:val="none" w:sz="0" w:space="0" w:color="auto"/>
                        <w:left w:val="none" w:sz="0" w:space="0" w:color="auto"/>
                        <w:bottom w:val="none" w:sz="0" w:space="0" w:color="auto"/>
                        <w:right w:val="none" w:sz="0" w:space="0" w:color="auto"/>
                      </w:divBdr>
                    </w:div>
                  </w:divsChild>
                </w:div>
                <w:div w:id="211507169">
                  <w:marLeft w:val="0"/>
                  <w:marRight w:val="0"/>
                  <w:marTop w:val="0"/>
                  <w:marBottom w:val="0"/>
                  <w:divBdr>
                    <w:top w:val="none" w:sz="0" w:space="0" w:color="auto"/>
                    <w:left w:val="none" w:sz="0" w:space="0" w:color="auto"/>
                    <w:bottom w:val="none" w:sz="0" w:space="0" w:color="auto"/>
                    <w:right w:val="none" w:sz="0" w:space="0" w:color="auto"/>
                  </w:divBdr>
                  <w:divsChild>
                    <w:div w:id="240456425">
                      <w:marLeft w:val="0"/>
                      <w:marRight w:val="0"/>
                      <w:marTop w:val="0"/>
                      <w:marBottom w:val="0"/>
                      <w:divBdr>
                        <w:top w:val="none" w:sz="0" w:space="0" w:color="auto"/>
                        <w:left w:val="none" w:sz="0" w:space="0" w:color="auto"/>
                        <w:bottom w:val="none" w:sz="0" w:space="0" w:color="auto"/>
                        <w:right w:val="none" w:sz="0" w:space="0" w:color="auto"/>
                      </w:divBdr>
                    </w:div>
                  </w:divsChild>
                </w:div>
                <w:div w:id="333388098">
                  <w:marLeft w:val="0"/>
                  <w:marRight w:val="0"/>
                  <w:marTop w:val="0"/>
                  <w:marBottom w:val="0"/>
                  <w:divBdr>
                    <w:top w:val="none" w:sz="0" w:space="0" w:color="auto"/>
                    <w:left w:val="none" w:sz="0" w:space="0" w:color="auto"/>
                    <w:bottom w:val="none" w:sz="0" w:space="0" w:color="auto"/>
                    <w:right w:val="none" w:sz="0" w:space="0" w:color="auto"/>
                  </w:divBdr>
                  <w:divsChild>
                    <w:div w:id="1852914512">
                      <w:marLeft w:val="0"/>
                      <w:marRight w:val="0"/>
                      <w:marTop w:val="0"/>
                      <w:marBottom w:val="0"/>
                      <w:divBdr>
                        <w:top w:val="none" w:sz="0" w:space="0" w:color="auto"/>
                        <w:left w:val="none" w:sz="0" w:space="0" w:color="auto"/>
                        <w:bottom w:val="none" w:sz="0" w:space="0" w:color="auto"/>
                        <w:right w:val="none" w:sz="0" w:space="0" w:color="auto"/>
                      </w:divBdr>
                    </w:div>
                  </w:divsChild>
                </w:div>
                <w:div w:id="516774618">
                  <w:marLeft w:val="0"/>
                  <w:marRight w:val="0"/>
                  <w:marTop w:val="0"/>
                  <w:marBottom w:val="0"/>
                  <w:divBdr>
                    <w:top w:val="none" w:sz="0" w:space="0" w:color="auto"/>
                    <w:left w:val="none" w:sz="0" w:space="0" w:color="auto"/>
                    <w:bottom w:val="none" w:sz="0" w:space="0" w:color="auto"/>
                    <w:right w:val="none" w:sz="0" w:space="0" w:color="auto"/>
                  </w:divBdr>
                  <w:divsChild>
                    <w:div w:id="952325303">
                      <w:marLeft w:val="0"/>
                      <w:marRight w:val="0"/>
                      <w:marTop w:val="0"/>
                      <w:marBottom w:val="0"/>
                      <w:divBdr>
                        <w:top w:val="none" w:sz="0" w:space="0" w:color="auto"/>
                        <w:left w:val="none" w:sz="0" w:space="0" w:color="auto"/>
                        <w:bottom w:val="none" w:sz="0" w:space="0" w:color="auto"/>
                        <w:right w:val="none" w:sz="0" w:space="0" w:color="auto"/>
                      </w:divBdr>
                    </w:div>
                  </w:divsChild>
                </w:div>
                <w:div w:id="523788950">
                  <w:marLeft w:val="0"/>
                  <w:marRight w:val="0"/>
                  <w:marTop w:val="0"/>
                  <w:marBottom w:val="0"/>
                  <w:divBdr>
                    <w:top w:val="none" w:sz="0" w:space="0" w:color="auto"/>
                    <w:left w:val="none" w:sz="0" w:space="0" w:color="auto"/>
                    <w:bottom w:val="none" w:sz="0" w:space="0" w:color="auto"/>
                    <w:right w:val="none" w:sz="0" w:space="0" w:color="auto"/>
                  </w:divBdr>
                  <w:divsChild>
                    <w:div w:id="1176263313">
                      <w:marLeft w:val="0"/>
                      <w:marRight w:val="0"/>
                      <w:marTop w:val="0"/>
                      <w:marBottom w:val="0"/>
                      <w:divBdr>
                        <w:top w:val="none" w:sz="0" w:space="0" w:color="auto"/>
                        <w:left w:val="none" w:sz="0" w:space="0" w:color="auto"/>
                        <w:bottom w:val="none" w:sz="0" w:space="0" w:color="auto"/>
                        <w:right w:val="none" w:sz="0" w:space="0" w:color="auto"/>
                      </w:divBdr>
                    </w:div>
                  </w:divsChild>
                </w:div>
                <w:div w:id="767388468">
                  <w:marLeft w:val="0"/>
                  <w:marRight w:val="0"/>
                  <w:marTop w:val="0"/>
                  <w:marBottom w:val="0"/>
                  <w:divBdr>
                    <w:top w:val="none" w:sz="0" w:space="0" w:color="auto"/>
                    <w:left w:val="none" w:sz="0" w:space="0" w:color="auto"/>
                    <w:bottom w:val="none" w:sz="0" w:space="0" w:color="auto"/>
                    <w:right w:val="none" w:sz="0" w:space="0" w:color="auto"/>
                  </w:divBdr>
                  <w:divsChild>
                    <w:div w:id="2050184826">
                      <w:marLeft w:val="0"/>
                      <w:marRight w:val="0"/>
                      <w:marTop w:val="0"/>
                      <w:marBottom w:val="0"/>
                      <w:divBdr>
                        <w:top w:val="none" w:sz="0" w:space="0" w:color="auto"/>
                        <w:left w:val="none" w:sz="0" w:space="0" w:color="auto"/>
                        <w:bottom w:val="none" w:sz="0" w:space="0" w:color="auto"/>
                        <w:right w:val="none" w:sz="0" w:space="0" w:color="auto"/>
                      </w:divBdr>
                    </w:div>
                  </w:divsChild>
                </w:div>
                <w:div w:id="828596159">
                  <w:marLeft w:val="0"/>
                  <w:marRight w:val="0"/>
                  <w:marTop w:val="0"/>
                  <w:marBottom w:val="0"/>
                  <w:divBdr>
                    <w:top w:val="none" w:sz="0" w:space="0" w:color="auto"/>
                    <w:left w:val="none" w:sz="0" w:space="0" w:color="auto"/>
                    <w:bottom w:val="none" w:sz="0" w:space="0" w:color="auto"/>
                    <w:right w:val="none" w:sz="0" w:space="0" w:color="auto"/>
                  </w:divBdr>
                  <w:divsChild>
                    <w:div w:id="1547991413">
                      <w:marLeft w:val="0"/>
                      <w:marRight w:val="0"/>
                      <w:marTop w:val="0"/>
                      <w:marBottom w:val="0"/>
                      <w:divBdr>
                        <w:top w:val="none" w:sz="0" w:space="0" w:color="auto"/>
                        <w:left w:val="none" w:sz="0" w:space="0" w:color="auto"/>
                        <w:bottom w:val="none" w:sz="0" w:space="0" w:color="auto"/>
                        <w:right w:val="none" w:sz="0" w:space="0" w:color="auto"/>
                      </w:divBdr>
                    </w:div>
                  </w:divsChild>
                </w:div>
                <w:div w:id="868957985">
                  <w:marLeft w:val="0"/>
                  <w:marRight w:val="0"/>
                  <w:marTop w:val="0"/>
                  <w:marBottom w:val="0"/>
                  <w:divBdr>
                    <w:top w:val="none" w:sz="0" w:space="0" w:color="auto"/>
                    <w:left w:val="none" w:sz="0" w:space="0" w:color="auto"/>
                    <w:bottom w:val="none" w:sz="0" w:space="0" w:color="auto"/>
                    <w:right w:val="none" w:sz="0" w:space="0" w:color="auto"/>
                  </w:divBdr>
                  <w:divsChild>
                    <w:div w:id="1503399808">
                      <w:marLeft w:val="0"/>
                      <w:marRight w:val="0"/>
                      <w:marTop w:val="0"/>
                      <w:marBottom w:val="0"/>
                      <w:divBdr>
                        <w:top w:val="none" w:sz="0" w:space="0" w:color="auto"/>
                        <w:left w:val="none" w:sz="0" w:space="0" w:color="auto"/>
                        <w:bottom w:val="none" w:sz="0" w:space="0" w:color="auto"/>
                        <w:right w:val="none" w:sz="0" w:space="0" w:color="auto"/>
                      </w:divBdr>
                    </w:div>
                  </w:divsChild>
                </w:div>
                <w:div w:id="956372327">
                  <w:marLeft w:val="0"/>
                  <w:marRight w:val="0"/>
                  <w:marTop w:val="0"/>
                  <w:marBottom w:val="0"/>
                  <w:divBdr>
                    <w:top w:val="none" w:sz="0" w:space="0" w:color="auto"/>
                    <w:left w:val="none" w:sz="0" w:space="0" w:color="auto"/>
                    <w:bottom w:val="none" w:sz="0" w:space="0" w:color="auto"/>
                    <w:right w:val="none" w:sz="0" w:space="0" w:color="auto"/>
                  </w:divBdr>
                  <w:divsChild>
                    <w:div w:id="1203054339">
                      <w:marLeft w:val="0"/>
                      <w:marRight w:val="0"/>
                      <w:marTop w:val="0"/>
                      <w:marBottom w:val="0"/>
                      <w:divBdr>
                        <w:top w:val="none" w:sz="0" w:space="0" w:color="auto"/>
                        <w:left w:val="none" w:sz="0" w:space="0" w:color="auto"/>
                        <w:bottom w:val="none" w:sz="0" w:space="0" w:color="auto"/>
                        <w:right w:val="none" w:sz="0" w:space="0" w:color="auto"/>
                      </w:divBdr>
                    </w:div>
                    <w:div w:id="1311053701">
                      <w:marLeft w:val="0"/>
                      <w:marRight w:val="0"/>
                      <w:marTop w:val="0"/>
                      <w:marBottom w:val="0"/>
                      <w:divBdr>
                        <w:top w:val="none" w:sz="0" w:space="0" w:color="auto"/>
                        <w:left w:val="none" w:sz="0" w:space="0" w:color="auto"/>
                        <w:bottom w:val="none" w:sz="0" w:space="0" w:color="auto"/>
                        <w:right w:val="none" w:sz="0" w:space="0" w:color="auto"/>
                      </w:divBdr>
                    </w:div>
                  </w:divsChild>
                </w:div>
                <w:div w:id="1135640266">
                  <w:marLeft w:val="0"/>
                  <w:marRight w:val="0"/>
                  <w:marTop w:val="0"/>
                  <w:marBottom w:val="0"/>
                  <w:divBdr>
                    <w:top w:val="none" w:sz="0" w:space="0" w:color="auto"/>
                    <w:left w:val="none" w:sz="0" w:space="0" w:color="auto"/>
                    <w:bottom w:val="none" w:sz="0" w:space="0" w:color="auto"/>
                    <w:right w:val="none" w:sz="0" w:space="0" w:color="auto"/>
                  </w:divBdr>
                  <w:divsChild>
                    <w:div w:id="21713344">
                      <w:marLeft w:val="0"/>
                      <w:marRight w:val="0"/>
                      <w:marTop w:val="0"/>
                      <w:marBottom w:val="0"/>
                      <w:divBdr>
                        <w:top w:val="none" w:sz="0" w:space="0" w:color="auto"/>
                        <w:left w:val="none" w:sz="0" w:space="0" w:color="auto"/>
                        <w:bottom w:val="none" w:sz="0" w:space="0" w:color="auto"/>
                        <w:right w:val="none" w:sz="0" w:space="0" w:color="auto"/>
                      </w:divBdr>
                    </w:div>
                  </w:divsChild>
                </w:div>
                <w:div w:id="1294366253">
                  <w:marLeft w:val="0"/>
                  <w:marRight w:val="0"/>
                  <w:marTop w:val="0"/>
                  <w:marBottom w:val="0"/>
                  <w:divBdr>
                    <w:top w:val="none" w:sz="0" w:space="0" w:color="auto"/>
                    <w:left w:val="none" w:sz="0" w:space="0" w:color="auto"/>
                    <w:bottom w:val="none" w:sz="0" w:space="0" w:color="auto"/>
                    <w:right w:val="none" w:sz="0" w:space="0" w:color="auto"/>
                  </w:divBdr>
                  <w:divsChild>
                    <w:div w:id="1955214251">
                      <w:marLeft w:val="0"/>
                      <w:marRight w:val="0"/>
                      <w:marTop w:val="0"/>
                      <w:marBottom w:val="0"/>
                      <w:divBdr>
                        <w:top w:val="none" w:sz="0" w:space="0" w:color="auto"/>
                        <w:left w:val="none" w:sz="0" w:space="0" w:color="auto"/>
                        <w:bottom w:val="none" w:sz="0" w:space="0" w:color="auto"/>
                        <w:right w:val="none" w:sz="0" w:space="0" w:color="auto"/>
                      </w:divBdr>
                    </w:div>
                  </w:divsChild>
                </w:div>
                <w:div w:id="1339309663">
                  <w:marLeft w:val="0"/>
                  <w:marRight w:val="0"/>
                  <w:marTop w:val="0"/>
                  <w:marBottom w:val="0"/>
                  <w:divBdr>
                    <w:top w:val="none" w:sz="0" w:space="0" w:color="auto"/>
                    <w:left w:val="none" w:sz="0" w:space="0" w:color="auto"/>
                    <w:bottom w:val="none" w:sz="0" w:space="0" w:color="auto"/>
                    <w:right w:val="none" w:sz="0" w:space="0" w:color="auto"/>
                  </w:divBdr>
                  <w:divsChild>
                    <w:div w:id="1476944047">
                      <w:marLeft w:val="0"/>
                      <w:marRight w:val="0"/>
                      <w:marTop w:val="0"/>
                      <w:marBottom w:val="0"/>
                      <w:divBdr>
                        <w:top w:val="none" w:sz="0" w:space="0" w:color="auto"/>
                        <w:left w:val="none" w:sz="0" w:space="0" w:color="auto"/>
                        <w:bottom w:val="none" w:sz="0" w:space="0" w:color="auto"/>
                        <w:right w:val="none" w:sz="0" w:space="0" w:color="auto"/>
                      </w:divBdr>
                    </w:div>
                  </w:divsChild>
                </w:div>
                <w:div w:id="1357004813">
                  <w:marLeft w:val="0"/>
                  <w:marRight w:val="0"/>
                  <w:marTop w:val="0"/>
                  <w:marBottom w:val="0"/>
                  <w:divBdr>
                    <w:top w:val="none" w:sz="0" w:space="0" w:color="auto"/>
                    <w:left w:val="none" w:sz="0" w:space="0" w:color="auto"/>
                    <w:bottom w:val="none" w:sz="0" w:space="0" w:color="auto"/>
                    <w:right w:val="none" w:sz="0" w:space="0" w:color="auto"/>
                  </w:divBdr>
                  <w:divsChild>
                    <w:div w:id="1672445145">
                      <w:marLeft w:val="0"/>
                      <w:marRight w:val="0"/>
                      <w:marTop w:val="0"/>
                      <w:marBottom w:val="0"/>
                      <w:divBdr>
                        <w:top w:val="none" w:sz="0" w:space="0" w:color="auto"/>
                        <w:left w:val="none" w:sz="0" w:space="0" w:color="auto"/>
                        <w:bottom w:val="none" w:sz="0" w:space="0" w:color="auto"/>
                        <w:right w:val="none" w:sz="0" w:space="0" w:color="auto"/>
                      </w:divBdr>
                    </w:div>
                  </w:divsChild>
                </w:div>
                <w:div w:id="1400707947">
                  <w:marLeft w:val="0"/>
                  <w:marRight w:val="0"/>
                  <w:marTop w:val="0"/>
                  <w:marBottom w:val="0"/>
                  <w:divBdr>
                    <w:top w:val="none" w:sz="0" w:space="0" w:color="auto"/>
                    <w:left w:val="none" w:sz="0" w:space="0" w:color="auto"/>
                    <w:bottom w:val="none" w:sz="0" w:space="0" w:color="auto"/>
                    <w:right w:val="none" w:sz="0" w:space="0" w:color="auto"/>
                  </w:divBdr>
                  <w:divsChild>
                    <w:div w:id="11883258">
                      <w:marLeft w:val="0"/>
                      <w:marRight w:val="0"/>
                      <w:marTop w:val="0"/>
                      <w:marBottom w:val="0"/>
                      <w:divBdr>
                        <w:top w:val="none" w:sz="0" w:space="0" w:color="auto"/>
                        <w:left w:val="none" w:sz="0" w:space="0" w:color="auto"/>
                        <w:bottom w:val="none" w:sz="0" w:space="0" w:color="auto"/>
                        <w:right w:val="none" w:sz="0" w:space="0" w:color="auto"/>
                      </w:divBdr>
                    </w:div>
                  </w:divsChild>
                </w:div>
                <w:div w:id="1450666454">
                  <w:marLeft w:val="0"/>
                  <w:marRight w:val="0"/>
                  <w:marTop w:val="0"/>
                  <w:marBottom w:val="0"/>
                  <w:divBdr>
                    <w:top w:val="none" w:sz="0" w:space="0" w:color="auto"/>
                    <w:left w:val="none" w:sz="0" w:space="0" w:color="auto"/>
                    <w:bottom w:val="none" w:sz="0" w:space="0" w:color="auto"/>
                    <w:right w:val="none" w:sz="0" w:space="0" w:color="auto"/>
                  </w:divBdr>
                  <w:divsChild>
                    <w:div w:id="1218280509">
                      <w:marLeft w:val="0"/>
                      <w:marRight w:val="0"/>
                      <w:marTop w:val="0"/>
                      <w:marBottom w:val="0"/>
                      <w:divBdr>
                        <w:top w:val="none" w:sz="0" w:space="0" w:color="auto"/>
                        <w:left w:val="none" w:sz="0" w:space="0" w:color="auto"/>
                        <w:bottom w:val="none" w:sz="0" w:space="0" w:color="auto"/>
                        <w:right w:val="none" w:sz="0" w:space="0" w:color="auto"/>
                      </w:divBdr>
                    </w:div>
                  </w:divsChild>
                </w:div>
                <w:div w:id="1509171101">
                  <w:marLeft w:val="0"/>
                  <w:marRight w:val="0"/>
                  <w:marTop w:val="0"/>
                  <w:marBottom w:val="0"/>
                  <w:divBdr>
                    <w:top w:val="none" w:sz="0" w:space="0" w:color="auto"/>
                    <w:left w:val="none" w:sz="0" w:space="0" w:color="auto"/>
                    <w:bottom w:val="none" w:sz="0" w:space="0" w:color="auto"/>
                    <w:right w:val="none" w:sz="0" w:space="0" w:color="auto"/>
                  </w:divBdr>
                  <w:divsChild>
                    <w:div w:id="1682512730">
                      <w:marLeft w:val="0"/>
                      <w:marRight w:val="0"/>
                      <w:marTop w:val="0"/>
                      <w:marBottom w:val="0"/>
                      <w:divBdr>
                        <w:top w:val="none" w:sz="0" w:space="0" w:color="auto"/>
                        <w:left w:val="none" w:sz="0" w:space="0" w:color="auto"/>
                        <w:bottom w:val="none" w:sz="0" w:space="0" w:color="auto"/>
                        <w:right w:val="none" w:sz="0" w:space="0" w:color="auto"/>
                      </w:divBdr>
                    </w:div>
                  </w:divsChild>
                </w:div>
                <w:div w:id="1688824869">
                  <w:marLeft w:val="0"/>
                  <w:marRight w:val="0"/>
                  <w:marTop w:val="0"/>
                  <w:marBottom w:val="0"/>
                  <w:divBdr>
                    <w:top w:val="none" w:sz="0" w:space="0" w:color="auto"/>
                    <w:left w:val="none" w:sz="0" w:space="0" w:color="auto"/>
                    <w:bottom w:val="none" w:sz="0" w:space="0" w:color="auto"/>
                    <w:right w:val="none" w:sz="0" w:space="0" w:color="auto"/>
                  </w:divBdr>
                  <w:divsChild>
                    <w:div w:id="721292708">
                      <w:marLeft w:val="0"/>
                      <w:marRight w:val="0"/>
                      <w:marTop w:val="0"/>
                      <w:marBottom w:val="0"/>
                      <w:divBdr>
                        <w:top w:val="none" w:sz="0" w:space="0" w:color="auto"/>
                        <w:left w:val="none" w:sz="0" w:space="0" w:color="auto"/>
                        <w:bottom w:val="none" w:sz="0" w:space="0" w:color="auto"/>
                        <w:right w:val="none" w:sz="0" w:space="0" w:color="auto"/>
                      </w:divBdr>
                    </w:div>
                  </w:divsChild>
                </w:div>
                <w:div w:id="1698313273">
                  <w:marLeft w:val="0"/>
                  <w:marRight w:val="0"/>
                  <w:marTop w:val="0"/>
                  <w:marBottom w:val="0"/>
                  <w:divBdr>
                    <w:top w:val="none" w:sz="0" w:space="0" w:color="auto"/>
                    <w:left w:val="none" w:sz="0" w:space="0" w:color="auto"/>
                    <w:bottom w:val="none" w:sz="0" w:space="0" w:color="auto"/>
                    <w:right w:val="none" w:sz="0" w:space="0" w:color="auto"/>
                  </w:divBdr>
                  <w:divsChild>
                    <w:div w:id="1523009907">
                      <w:marLeft w:val="0"/>
                      <w:marRight w:val="0"/>
                      <w:marTop w:val="0"/>
                      <w:marBottom w:val="0"/>
                      <w:divBdr>
                        <w:top w:val="none" w:sz="0" w:space="0" w:color="auto"/>
                        <w:left w:val="none" w:sz="0" w:space="0" w:color="auto"/>
                        <w:bottom w:val="none" w:sz="0" w:space="0" w:color="auto"/>
                        <w:right w:val="none" w:sz="0" w:space="0" w:color="auto"/>
                      </w:divBdr>
                    </w:div>
                  </w:divsChild>
                </w:div>
                <w:div w:id="1911694938">
                  <w:marLeft w:val="0"/>
                  <w:marRight w:val="0"/>
                  <w:marTop w:val="0"/>
                  <w:marBottom w:val="0"/>
                  <w:divBdr>
                    <w:top w:val="none" w:sz="0" w:space="0" w:color="auto"/>
                    <w:left w:val="none" w:sz="0" w:space="0" w:color="auto"/>
                    <w:bottom w:val="none" w:sz="0" w:space="0" w:color="auto"/>
                    <w:right w:val="none" w:sz="0" w:space="0" w:color="auto"/>
                  </w:divBdr>
                  <w:divsChild>
                    <w:div w:id="2037925512">
                      <w:marLeft w:val="0"/>
                      <w:marRight w:val="0"/>
                      <w:marTop w:val="0"/>
                      <w:marBottom w:val="0"/>
                      <w:divBdr>
                        <w:top w:val="none" w:sz="0" w:space="0" w:color="auto"/>
                        <w:left w:val="none" w:sz="0" w:space="0" w:color="auto"/>
                        <w:bottom w:val="none" w:sz="0" w:space="0" w:color="auto"/>
                        <w:right w:val="none" w:sz="0" w:space="0" w:color="auto"/>
                      </w:divBdr>
                    </w:div>
                  </w:divsChild>
                </w:div>
                <w:div w:id="2071733553">
                  <w:marLeft w:val="0"/>
                  <w:marRight w:val="0"/>
                  <w:marTop w:val="0"/>
                  <w:marBottom w:val="0"/>
                  <w:divBdr>
                    <w:top w:val="none" w:sz="0" w:space="0" w:color="auto"/>
                    <w:left w:val="none" w:sz="0" w:space="0" w:color="auto"/>
                    <w:bottom w:val="none" w:sz="0" w:space="0" w:color="auto"/>
                    <w:right w:val="none" w:sz="0" w:space="0" w:color="auto"/>
                  </w:divBdr>
                  <w:divsChild>
                    <w:div w:id="190387581">
                      <w:marLeft w:val="0"/>
                      <w:marRight w:val="0"/>
                      <w:marTop w:val="0"/>
                      <w:marBottom w:val="0"/>
                      <w:divBdr>
                        <w:top w:val="none" w:sz="0" w:space="0" w:color="auto"/>
                        <w:left w:val="none" w:sz="0" w:space="0" w:color="auto"/>
                        <w:bottom w:val="none" w:sz="0" w:space="0" w:color="auto"/>
                        <w:right w:val="none" w:sz="0" w:space="0" w:color="auto"/>
                      </w:divBdr>
                    </w:div>
                  </w:divsChild>
                </w:div>
                <w:div w:id="2086797530">
                  <w:marLeft w:val="0"/>
                  <w:marRight w:val="0"/>
                  <w:marTop w:val="0"/>
                  <w:marBottom w:val="0"/>
                  <w:divBdr>
                    <w:top w:val="none" w:sz="0" w:space="0" w:color="auto"/>
                    <w:left w:val="none" w:sz="0" w:space="0" w:color="auto"/>
                    <w:bottom w:val="none" w:sz="0" w:space="0" w:color="auto"/>
                    <w:right w:val="none" w:sz="0" w:space="0" w:color="auto"/>
                  </w:divBdr>
                  <w:divsChild>
                    <w:div w:id="490216910">
                      <w:marLeft w:val="0"/>
                      <w:marRight w:val="0"/>
                      <w:marTop w:val="0"/>
                      <w:marBottom w:val="0"/>
                      <w:divBdr>
                        <w:top w:val="none" w:sz="0" w:space="0" w:color="auto"/>
                        <w:left w:val="none" w:sz="0" w:space="0" w:color="auto"/>
                        <w:bottom w:val="none" w:sz="0" w:space="0" w:color="auto"/>
                        <w:right w:val="none" w:sz="0" w:space="0" w:color="auto"/>
                      </w:divBdr>
                    </w:div>
                  </w:divsChild>
                </w:div>
                <w:div w:id="2130660740">
                  <w:marLeft w:val="0"/>
                  <w:marRight w:val="0"/>
                  <w:marTop w:val="0"/>
                  <w:marBottom w:val="0"/>
                  <w:divBdr>
                    <w:top w:val="none" w:sz="0" w:space="0" w:color="auto"/>
                    <w:left w:val="none" w:sz="0" w:space="0" w:color="auto"/>
                    <w:bottom w:val="none" w:sz="0" w:space="0" w:color="auto"/>
                    <w:right w:val="none" w:sz="0" w:space="0" w:color="auto"/>
                  </w:divBdr>
                  <w:divsChild>
                    <w:div w:id="123419878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115974033">
          <w:marLeft w:val="0"/>
          <w:marRight w:val="0"/>
          <w:marTop w:val="0"/>
          <w:marBottom w:val="0"/>
          <w:divBdr>
            <w:top w:val="none" w:sz="0" w:space="0" w:color="auto"/>
            <w:left w:val="none" w:sz="0" w:space="0" w:color="auto"/>
            <w:bottom w:val="none" w:sz="0" w:space="0" w:color="auto"/>
            <w:right w:val="none" w:sz="0" w:space="0" w:color="auto"/>
          </w:divBdr>
        </w:div>
        <w:div w:id="2137336181">
          <w:marLeft w:val="0"/>
          <w:marRight w:val="0"/>
          <w:marTop w:val="0"/>
          <w:marBottom w:val="0"/>
          <w:divBdr>
            <w:top w:val="none" w:sz="0" w:space="0" w:color="auto"/>
            <w:left w:val="none" w:sz="0" w:space="0" w:color="auto"/>
            <w:bottom w:val="none" w:sz="0" w:space="0" w:color="auto"/>
            <w:right w:val="none" w:sz="0" w:space="0" w:color="auto"/>
          </w:divBdr>
        </w:div>
      </w:divsChild>
    </w:div>
    <w:div w:id="747966756">
      <w:bodyDiv w:val="1"/>
      <w:marLeft w:val="0"/>
      <w:marRight w:val="0"/>
      <w:marTop w:val="0"/>
      <w:marBottom w:val="0"/>
      <w:divBdr>
        <w:top w:val="none" w:sz="0" w:space="0" w:color="auto"/>
        <w:left w:val="none" w:sz="0" w:space="0" w:color="auto"/>
        <w:bottom w:val="none" w:sz="0" w:space="0" w:color="auto"/>
        <w:right w:val="none" w:sz="0" w:space="0" w:color="auto"/>
      </w:divBdr>
      <w:divsChild>
        <w:div w:id="101346041">
          <w:marLeft w:val="0"/>
          <w:marRight w:val="0"/>
          <w:marTop w:val="0"/>
          <w:marBottom w:val="0"/>
          <w:divBdr>
            <w:top w:val="none" w:sz="0" w:space="0" w:color="auto"/>
            <w:left w:val="none" w:sz="0" w:space="0" w:color="auto"/>
            <w:bottom w:val="none" w:sz="0" w:space="0" w:color="auto"/>
            <w:right w:val="none" w:sz="0" w:space="0" w:color="auto"/>
          </w:divBdr>
        </w:div>
        <w:div w:id="907768838">
          <w:marLeft w:val="0"/>
          <w:marRight w:val="0"/>
          <w:marTop w:val="0"/>
          <w:marBottom w:val="0"/>
          <w:divBdr>
            <w:top w:val="none" w:sz="0" w:space="0" w:color="auto"/>
            <w:left w:val="none" w:sz="0" w:space="0" w:color="auto"/>
            <w:bottom w:val="none" w:sz="0" w:space="0" w:color="auto"/>
            <w:right w:val="none" w:sz="0" w:space="0" w:color="auto"/>
          </w:divBdr>
        </w:div>
        <w:div w:id="927345347">
          <w:marLeft w:val="0"/>
          <w:marRight w:val="0"/>
          <w:marTop w:val="0"/>
          <w:marBottom w:val="0"/>
          <w:divBdr>
            <w:top w:val="none" w:sz="0" w:space="0" w:color="auto"/>
            <w:left w:val="none" w:sz="0" w:space="0" w:color="auto"/>
            <w:bottom w:val="none" w:sz="0" w:space="0" w:color="auto"/>
            <w:right w:val="none" w:sz="0" w:space="0" w:color="auto"/>
          </w:divBdr>
        </w:div>
        <w:div w:id="1078283020">
          <w:marLeft w:val="0"/>
          <w:marRight w:val="0"/>
          <w:marTop w:val="0"/>
          <w:marBottom w:val="0"/>
          <w:divBdr>
            <w:top w:val="none" w:sz="0" w:space="0" w:color="auto"/>
            <w:left w:val="none" w:sz="0" w:space="0" w:color="auto"/>
            <w:bottom w:val="none" w:sz="0" w:space="0" w:color="auto"/>
            <w:right w:val="none" w:sz="0" w:space="0" w:color="auto"/>
          </w:divBdr>
        </w:div>
        <w:div w:id="2020040524">
          <w:marLeft w:val="0"/>
          <w:marRight w:val="0"/>
          <w:marTop w:val="0"/>
          <w:marBottom w:val="0"/>
          <w:divBdr>
            <w:top w:val="none" w:sz="0" w:space="0" w:color="auto"/>
            <w:left w:val="none" w:sz="0" w:space="0" w:color="auto"/>
            <w:bottom w:val="none" w:sz="0" w:space="0" w:color="auto"/>
            <w:right w:val="none" w:sz="0" w:space="0" w:color="auto"/>
          </w:divBdr>
        </w:div>
        <w:div w:id="2143229692">
          <w:marLeft w:val="0"/>
          <w:marRight w:val="0"/>
          <w:marTop w:val="0"/>
          <w:marBottom w:val="0"/>
          <w:divBdr>
            <w:top w:val="none" w:sz="0" w:space="0" w:color="auto"/>
            <w:left w:val="none" w:sz="0" w:space="0" w:color="auto"/>
            <w:bottom w:val="none" w:sz="0" w:space="0" w:color="auto"/>
            <w:right w:val="none" w:sz="0" w:space="0" w:color="auto"/>
          </w:divBdr>
        </w:div>
      </w:divsChild>
    </w:div>
    <w:div w:id="767654421">
      <w:bodyDiv w:val="1"/>
      <w:marLeft w:val="0"/>
      <w:marRight w:val="0"/>
      <w:marTop w:val="0"/>
      <w:marBottom w:val="0"/>
      <w:divBdr>
        <w:top w:val="none" w:sz="0" w:space="0" w:color="auto"/>
        <w:left w:val="none" w:sz="0" w:space="0" w:color="auto"/>
        <w:bottom w:val="none" w:sz="0" w:space="0" w:color="auto"/>
        <w:right w:val="none" w:sz="0" w:space="0" w:color="auto"/>
      </w:divBdr>
      <w:divsChild>
        <w:div w:id="8263076">
          <w:marLeft w:val="0"/>
          <w:marRight w:val="0"/>
          <w:marTop w:val="0"/>
          <w:marBottom w:val="0"/>
          <w:divBdr>
            <w:top w:val="none" w:sz="0" w:space="0" w:color="auto"/>
            <w:left w:val="none" w:sz="0" w:space="0" w:color="auto"/>
            <w:bottom w:val="none" w:sz="0" w:space="0" w:color="auto"/>
            <w:right w:val="none" w:sz="0" w:space="0" w:color="auto"/>
          </w:divBdr>
        </w:div>
        <w:div w:id="16464917">
          <w:marLeft w:val="0"/>
          <w:marRight w:val="0"/>
          <w:marTop w:val="0"/>
          <w:marBottom w:val="0"/>
          <w:divBdr>
            <w:top w:val="none" w:sz="0" w:space="0" w:color="auto"/>
            <w:left w:val="none" w:sz="0" w:space="0" w:color="auto"/>
            <w:bottom w:val="none" w:sz="0" w:space="0" w:color="auto"/>
            <w:right w:val="none" w:sz="0" w:space="0" w:color="auto"/>
          </w:divBdr>
        </w:div>
        <w:div w:id="55596181">
          <w:marLeft w:val="0"/>
          <w:marRight w:val="0"/>
          <w:marTop w:val="0"/>
          <w:marBottom w:val="0"/>
          <w:divBdr>
            <w:top w:val="none" w:sz="0" w:space="0" w:color="auto"/>
            <w:left w:val="none" w:sz="0" w:space="0" w:color="auto"/>
            <w:bottom w:val="none" w:sz="0" w:space="0" w:color="auto"/>
            <w:right w:val="none" w:sz="0" w:space="0" w:color="auto"/>
          </w:divBdr>
          <w:divsChild>
            <w:div w:id="1936747688">
              <w:marLeft w:val="-75"/>
              <w:marRight w:val="0"/>
              <w:marTop w:val="30"/>
              <w:marBottom w:val="30"/>
              <w:divBdr>
                <w:top w:val="none" w:sz="0" w:space="0" w:color="auto"/>
                <w:left w:val="none" w:sz="0" w:space="0" w:color="auto"/>
                <w:bottom w:val="none" w:sz="0" w:space="0" w:color="auto"/>
                <w:right w:val="none" w:sz="0" w:space="0" w:color="auto"/>
              </w:divBdr>
              <w:divsChild>
                <w:div w:id="19093575">
                  <w:marLeft w:val="0"/>
                  <w:marRight w:val="0"/>
                  <w:marTop w:val="0"/>
                  <w:marBottom w:val="0"/>
                  <w:divBdr>
                    <w:top w:val="none" w:sz="0" w:space="0" w:color="auto"/>
                    <w:left w:val="none" w:sz="0" w:space="0" w:color="auto"/>
                    <w:bottom w:val="none" w:sz="0" w:space="0" w:color="auto"/>
                    <w:right w:val="none" w:sz="0" w:space="0" w:color="auto"/>
                  </w:divBdr>
                  <w:divsChild>
                    <w:div w:id="1513295379">
                      <w:marLeft w:val="0"/>
                      <w:marRight w:val="0"/>
                      <w:marTop w:val="0"/>
                      <w:marBottom w:val="0"/>
                      <w:divBdr>
                        <w:top w:val="none" w:sz="0" w:space="0" w:color="auto"/>
                        <w:left w:val="none" w:sz="0" w:space="0" w:color="auto"/>
                        <w:bottom w:val="none" w:sz="0" w:space="0" w:color="auto"/>
                        <w:right w:val="none" w:sz="0" w:space="0" w:color="auto"/>
                      </w:divBdr>
                    </w:div>
                  </w:divsChild>
                </w:div>
                <w:div w:id="248316542">
                  <w:marLeft w:val="0"/>
                  <w:marRight w:val="0"/>
                  <w:marTop w:val="0"/>
                  <w:marBottom w:val="0"/>
                  <w:divBdr>
                    <w:top w:val="none" w:sz="0" w:space="0" w:color="auto"/>
                    <w:left w:val="none" w:sz="0" w:space="0" w:color="auto"/>
                    <w:bottom w:val="none" w:sz="0" w:space="0" w:color="auto"/>
                    <w:right w:val="none" w:sz="0" w:space="0" w:color="auto"/>
                  </w:divBdr>
                  <w:divsChild>
                    <w:div w:id="860315481">
                      <w:marLeft w:val="0"/>
                      <w:marRight w:val="0"/>
                      <w:marTop w:val="0"/>
                      <w:marBottom w:val="0"/>
                      <w:divBdr>
                        <w:top w:val="none" w:sz="0" w:space="0" w:color="auto"/>
                        <w:left w:val="none" w:sz="0" w:space="0" w:color="auto"/>
                        <w:bottom w:val="none" w:sz="0" w:space="0" w:color="auto"/>
                        <w:right w:val="none" w:sz="0" w:space="0" w:color="auto"/>
                      </w:divBdr>
                    </w:div>
                  </w:divsChild>
                </w:div>
                <w:div w:id="665942419">
                  <w:marLeft w:val="0"/>
                  <w:marRight w:val="0"/>
                  <w:marTop w:val="0"/>
                  <w:marBottom w:val="0"/>
                  <w:divBdr>
                    <w:top w:val="none" w:sz="0" w:space="0" w:color="auto"/>
                    <w:left w:val="none" w:sz="0" w:space="0" w:color="auto"/>
                    <w:bottom w:val="none" w:sz="0" w:space="0" w:color="auto"/>
                    <w:right w:val="none" w:sz="0" w:space="0" w:color="auto"/>
                  </w:divBdr>
                  <w:divsChild>
                    <w:div w:id="393088502">
                      <w:marLeft w:val="0"/>
                      <w:marRight w:val="0"/>
                      <w:marTop w:val="0"/>
                      <w:marBottom w:val="0"/>
                      <w:divBdr>
                        <w:top w:val="none" w:sz="0" w:space="0" w:color="auto"/>
                        <w:left w:val="none" w:sz="0" w:space="0" w:color="auto"/>
                        <w:bottom w:val="none" w:sz="0" w:space="0" w:color="auto"/>
                        <w:right w:val="none" w:sz="0" w:space="0" w:color="auto"/>
                      </w:divBdr>
                    </w:div>
                    <w:div w:id="1074469075">
                      <w:marLeft w:val="0"/>
                      <w:marRight w:val="0"/>
                      <w:marTop w:val="0"/>
                      <w:marBottom w:val="0"/>
                      <w:divBdr>
                        <w:top w:val="none" w:sz="0" w:space="0" w:color="auto"/>
                        <w:left w:val="none" w:sz="0" w:space="0" w:color="auto"/>
                        <w:bottom w:val="none" w:sz="0" w:space="0" w:color="auto"/>
                        <w:right w:val="none" w:sz="0" w:space="0" w:color="auto"/>
                      </w:divBdr>
                    </w:div>
                    <w:div w:id="1796289140">
                      <w:marLeft w:val="0"/>
                      <w:marRight w:val="0"/>
                      <w:marTop w:val="0"/>
                      <w:marBottom w:val="0"/>
                      <w:divBdr>
                        <w:top w:val="none" w:sz="0" w:space="0" w:color="auto"/>
                        <w:left w:val="none" w:sz="0" w:space="0" w:color="auto"/>
                        <w:bottom w:val="none" w:sz="0" w:space="0" w:color="auto"/>
                        <w:right w:val="none" w:sz="0" w:space="0" w:color="auto"/>
                      </w:divBdr>
                    </w:div>
                  </w:divsChild>
                </w:div>
                <w:div w:id="891504617">
                  <w:marLeft w:val="0"/>
                  <w:marRight w:val="0"/>
                  <w:marTop w:val="0"/>
                  <w:marBottom w:val="0"/>
                  <w:divBdr>
                    <w:top w:val="none" w:sz="0" w:space="0" w:color="auto"/>
                    <w:left w:val="none" w:sz="0" w:space="0" w:color="auto"/>
                    <w:bottom w:val="none" w:sz="0" w:space="0" w:color="auto"/>
                    <w:right w:val="none" w:sz="0" w:space="0" w:color="auto"/>
                  </w:divBdr>
                  <w:divsChild>
                    <w:div w:id="470944643">
                      <w:marLeft w:val="0"/>
                      <w:marRight w:val="0"/>
                      <w:marTop w:val="0"/>
                      <w:marBottom w:val="0"/>
                      <w:divBdr>
                        <w:top w:val="none" w:sz="0" w:space="0" w:color="auto"/>
                        <w:left w:val="none" w:sz="0" w:space="0" w:color="auto"/>
                        <w:bottom w:val="none" w:sz="0" w:space="0" w:color="auto"/>
                        <w:right w:val="none" w:sz="0" w:space="0" w:color="auto"/>
                      </w:divBdr>
                    </w:div>
                    <w:div w:id="764230891">
                      <w:marLeft w:val="0"/>
                      <w:marRight w:val="0"/>
                      <w:marTop w:val="0"/>
                      <w:marBottom w:val="0"/>
                      <w:divBdr>
                        <w:top w:val="none" w:sz="0" w:space="0" w:color="auto"/>
                        <w:left w:val="none" w:sz="0" w:space="0" w:color="auto"/>
                        <w:bottom w:val="none" w:sz="0" w:space="0" w:color="auto"/>
                        <w:right w:val="none" w:sz="0" w:space="0" w:color="auto"/>
                      </w:divBdr>
                    </w:div>
                    <w:div w:id="907762856">
                      <w:marLeft w:val="0"/>
                      <w:marRight w:val="0"/>
                      <w:marTop w:val="0"/>
                      <w:marBottom w:val="0"/>
                      <w:divBdr>
                        <w:top w:val="none" w:sz="0" w:space="0" w:color="auto"/>
                        <w:left w:val="none" w:sz="0" w:space="0" w:color="auto"/>
                        <w:bottom w:val="none" w:sz="0" w:space="0" w:color="auto"/>
                        <w:right w:val="none" w:sz="0" w:space="0" w:color="auto"/>
                      </w:divBdr>
                    </w:div>
                  </w:divsChild>
                </w:div>
                <w:div w:id="1253930874">
                  <w:marLeft w:val="0"/>
                  <w:marRight w:val="0"/>
                  <w:marTop w:val="0"/>
                  <w:marBottom w:val="0"/>
                  <w:divBdr>
                    <w:top w:val="none" w:sz="0" w:space="0" w:color="auto"/>
                    <w:left w:val="none" w:sz="0" w:space="0" w:color="auto"/>
                    <w:bottom w:val="none" w:sz="0" w:space="0" w:color="auto"/>
                    <w:right w:val="none" w:sz="0" w:space="0" w:color="auto"/>
                  </w:divBdr>
                  <w:divsChild>
                    <w:div w:id="1700349015">
                      <w:marLeft w:val="0"/>
                      <w:marRight w:val="0"/>
                      <w:marTop w:val="0"/>
                      <w:marBottom w:val="0"/>
                      <w:divBdr>
                        <w:top w:val="none" w:sz="0" w:space="0" w:color="auto"/>
                        <w:left w:val="none" w:sz="0" w:space="0" w:color="auto"/>
                        <w:bottom w:val="none" w:sz="0" w:space="0" w:color="auto"/>
                        <w:right w:val="none" w:sz="0" w:space="0" w:color="auto"/>
                      </w:divBdr>
                    </w:div>
                  </w:divsChild>
                </w:div>
                <w:div w:id="1506438697">
                  <w:marLeft w:val="0"/>
                  <w:marRight w:val="0"/>
                  <w:marTop w:val="0"/>
                  <w:marBottom w:val="0"/>
                  <w:divBdr>
                    <w:top w:val="none" w:sz="0" w:space="0" w:color="auto"/>
                    <w:left w:val="none" w:sz="0" w:space="0" w:color="auto"/>
                    <w:bottom w:val="none" w:sz="0" w:space="0" w:color="auto"/>
                    <w:right w:val="none" w:sz="0" w:space="0" w:color="auto"/>
                  </w:divBdr>
                  <w:divsChild>
                    <w:div w:id="1394353700">
                      <w:marLeft w:val="0"/>
                      <w:marRight w:val="0"/>
                      <w:marTop w:val="0"/>
                      <w:marBottom w:val="0"/>
                      <w:divBdr>
                        <w:top w:val="none" w:sz="0" w:space="0" w:color="auto"/>
                        <w:left w:val="none" w:sz="0" w:space="0" w:color="auto"/>
                        <w:bottom w:val="none" w:sz="0" w:space="0" w:color="auto"/>
                        <w:right w:val="none" w:sz="0" w:space="0" w:color="auto"/>
                      </w:divBdr>
                    </w:div>
                    <w:div w:id="1998919744">
                      <w:marLeft w:val="0"/>
                      <w:marRight w:val="0"/>
                      <w:marTop w:val="0"/>
                      <w:marBottom w:val="0"/>
                      <w:divBdr>
                        <w:top w:val="none" w:sz="0" w:space="0" w:color="auto"/>
                        <w:left w:val="none" w:sz="0" w:space="0" w:color="auto"/>
                        <w:bottom w:val="none" w:sz="0" w:space="0" w:color="auto"/>
                        <w:right w:val="none" w:sz="0" w:space="0" w:color="auto"/>
                      </w:divBdr>
                    </w:div>
                  </w:divsChild>
                </w:div>
                <w:div w:id="1576208514">
                  <w:marLeft w:val="0"/>
                  <w:marRight w:val="0"/>
                  <w:marTop w:val="0"/>
                  <w:marBottom w:val="0"/>
                  <w:divBdr>
                    <w:top w:val="none" w:sz="0" w:space="0" w:color="auto"/>
                    <w:left w:val="none" w:sz="0" w:space="0" w:color="auto"/>
                    <w:bottom w:val="none" w:sz="0" w:space="0" w:color="auto"/>
                    <w:right w:val="none" w:sz="0" w:space="0" w:color="auto"/>
                  </w:divBdr>
                  <w:divsChild>
                    <w:div w:id="1330058304">
                      <w:marLeft w:val="0"/>
                      <w:marRight w:val="0"/>
                      <w:marTop w:val="0"/>
                      <w:marBottom w:val="0"/>
                      <w:divBdr>
                        <w:top w:val="none" w:sz="0" w:space="0" w:color="auto"/>
                        <w:left w:val="none" w:sz="0" w:space="0" w:color="auto"/>
                        <w:bottom w:val="none" w:sz="0" w:space="0" w:color="auto"/>
                        <w:right w:val="none" w:sz="0" w:space="0" w:color="auto"/>
                      </w:divBdr>
                    </w:div>
                  </w:divsChild>
                </w:div>
                <w:div w:id="1691761612">
                  <w:marLeft w:val="0"/>
                  <w:marRight w:val="0"/>
                  <w:marTop w:val="0"/>
                  <w:marBottom w:val="0"/>
                  <w:divBdr>
                    <w:top w:val="none" w:sz="0" w:space="0" w:color="auto"/>
                    <w:left w:val="none" w:sz="0" w:space="0" w:color="auto"/>
                    <w:bottom w:val="none" w:sz="0" w:space="0" w:color="auto"/>
                    <w:right w:val="none" w:sz="0" w:space="0" w:color="auto"/>
                  </w:divBdr>
                  <w:divsChild>
                    <w:div w:id="1785440">
                      <w:marLeft w:val="0"/>
                      <w:marRight w:val="0"/>
                      <w:marTop w:val="0"/>
                      <w:marBottom w:val="0"/>
                      <w:divBdr>
                        <w:top w:val="none" w:sz="0" w:space="0" w:color="auto"/>
                        <w:left w:val="none" w:sz="0" w:space="0" w:color="auto"/>
                        <w:bottom w:val="none" w:sz="0" w:space="0" w:color="auto"/>
                        <w:right w:val="none" w:sz="0" w:space="0" w:color="auto"/>
                      </w:divBdr>
                    </w:div>
                    <w:div w:id="143209199">
                      <w:marLeft w:val="0"/>
                      <w:marRight w:val="0"/>
                      <w:marTop w:val="0"/>
                      <w:marBottom w:val="0"/>
                      <w:divBdr>
                        <w:top w:val="none" w:sz="0" w:space="0" w:color="auto"/>
                        <w:left w:val="none" w:sz="0" w:space="0" w:color="auto"/>
                        <w:bottom w:val="none" w:sz="0" w:space="0" w:color="auto"/>
                        <w:right w:val="none" w:sz="0" w:space="0" w:color="auto"/>
                      </w:divBdr>
                    </w:div>
                    <w:div w:id="208150191">
                      <w:marLeft w:val="0"/>
                      <w:marRight w:val="0"/>
                      <w:marTop w:val="0"/>
                      <w:marBottom w:val="0"/>
                      <w:divBdr>
                        <w:top w:val="none" w:sz="0" w:space="0" w:color="auto"/>
                        <w:left w:val="none" w:sz="0" w:space="0" w:color="auto"/>
                        <w:bottom w:val="none" w:sz="0" w:space="0" w:color="auto"/>
                        <w:right w:val="none" w:sz="0" w:space="0" w:color="auto"/>
                      </w:divBdr>
                    </w:div>
                    <w:div w:id="377899985">
                      <w:marLeft w:val="0"/>
                      <w:marRight w:val="0"/>
                      <w:marTop w:val="0"/>
                      <w:marBottom w:val="0"/>
                      <w:divBdr>
                        <w:top w:val="none" w:sz="0" w:space="0" w:color="auto"/>
                        <w:left w:val="none" w:sz="0" w:space="0" w:color="auto"/>
                        <w:bottom w:val="none" w:sz="0" w:space="0" w:color="auto"/>
                        <w:right w:val="none" w:sz="0" w:space="0" w:color="auto"/>
                      </w:divBdr>
                    </w:div>
                    <w:div w:id="391273110">
                      <w:marLeft w:val="0"/>
                      <w:marRight w:val="0"/>
                      <w:marTop w:val="0"/>
                      <w:marBottom w:val="0"/>
                      <w:divBdr>
                        <w:top w:val="none" w:sz="0" w:space="0" w:color="auto"/>
                        <w:left w:val="none" w:sz="0" w:space="0" w:color="auto"/>
                        <w:bottom w:val="none" w:sz="0" w:space="0" w:color="auto"/>
                        <w:right w:val="none" w:sz="0" w:space="0" w:color="auto"/>
                      </w:divBdr>
                    </w:div>
                    <w:div w:id="399135895">
                      <w:marLeft w:val="0"/>
                      <w:marRight w:val="0"/>
                      <w:marTop w:val="0"/>
                      <w:marBottom w:val="0"/>
                      <w:divBdr>
                        <w:top w:val="none" w:sz="0" w:space="0" w:color="auto"/>
                        <w:left w:val="none" w:sz="0" w:space="0" w:color="auto"/>
                        <w:bottom w:val="none" w:sz="0" w:space="0" w:color="auto"/>
                        <w:right w:val="none" w:sz="0" w:space="0" w:color="auto"/>
                      </w:divBdr>
                    </w:div>
                    <w:div w:id="499202931">
                      <w:marLeft w:val="0"/>
                      <w:marRight w:val="0"/>
                      <w:marTop w:val="0"/>
                      <w:marBottom w:val="0"/>
                      <w:divBdr>
                        <w:top w:val="none" w:sz="0" w:space="0" w:color="auto"/>
                        <w:left w:val="none" w:sz="0" w:space="0" w:color="auto"/>
                        <w:bottom w:val="none" w:sz="0" w:space="0" w:color="auto"/>
                        <w:right w:val="none" w:sz="0" w:space="0" w:color="auto"/>
                      </w:divBdr>
                    </w:div>
                    <w:div w:id="686099932">
                      <w:marLeft w:val="0"/>
                      <w:marRight w:val="0"/>
                      <w:marTop w:val="0"/>
                      <w:marBottom w:val="0"/>
                      <w:divBdr>
                        <w:top w:val="none" w:sz="0" w:space="0" w:color="auto"/>
                        <w:left w:val="none" w:sz="0" w:space="0" w:color="auto"/>
                        <w:bottom w:val="none" w:sz="0" w:space="0" w:color="auto"/>
                        <w:right w:val="none" w:sz="0" w:space="0" w:color="auto"/>
                      </w:divBdr>
                    </w:div>
                    <w:div w:id="722800910">
                      <w:marLeft w:val="0"/>
                      <w:marRight w:val="0"/>
                      <w:marTop w:val="0"/>
                      <w:marBottom w:val="0"/>
                      <w:divBdr>
                        <w:top w:val="none" w:sz="0" w:space="0" w:color="auto"/>
                        <w:left w:val="none" w:sz="0" w:space="0" w:color="auto"/>
                        <w:bottom w:val="none" w:sz="0" w:space="0" w:color="auto"/>
                        <w:right w:val="none" w:sz="0" w:space="0" w:color="auto"/>
                      </w:divBdr>
                    </w:div>
                    <w:div w:id="799038570">
                      <w:marLeft w:val="0"/>
                      <w:marRight w:val="0"/>
                      <w:marTop w:val="0"/>
                      <w:marBottom w:val="0"/>
                      <w:divBdr>
                        <w:top w:val="none" w:sz="0" w:space="0" w:color="auto"/>
                        <w:left w:val="none" w:sz="0" w:space="0" w:color="auto"/>
                        <w:bottom w:val="none" w:sz="0" w:space="0" w:color="auto"/>
                        <w:right w:val="none" w:sz="0" w:space="0" w:color="auto"/>
                      </w:divBdr>
                    </w:div>
                    <w:div w:id="835804994">
                      <w:marLeft w:val="0"/>
                      <w:marRight w:val="0"/>
                      <w:marTop w:val="0"/>
                      <w:marBottom w:val="0"/>
                      <w:divBdr>
                        <w:top w:val="none" w:sz="0" w:space="0" w:color="auto"/>
                        <w:left w:val="none" w:sz="0" w:space="0" w:color="auto"/>
                        <w:bottom w:val="none" w:sz="0" w:space="0" w:color="auto"/>
                        <w:right w:val="none" w:sz="0" w:space="0" w:color="auto"/>
                      </w:divBdr>
                    </w:div>
                    <w:div w:id="846293009">
                      <w:marLeft w:val="0"/>
                      <w:marRight w:val="0"/>
                      <w:marTop w:val="0"/>
                      <w:marBottom w:val="0"/>
                      <w:divBdr>
                        <w:top w:val="none" w:sz="0" w:space="0" w:color="auto"/>
                        <w:left w:val="none" w:sz="0" w:space="0" w:color="auto"/>
                        <w:bottom w:val="none" w:sz="0" w:space="0" w:color="auto"/>
                        <w:right w:val="none" w:sz="0" w:space="0" w:color="auto"/>
                      </w:divBdr>
                    </w:div>
                    <w:div w:id="924801160">
                      <w:marLeft w:val="0"/>
                      <w:marRight w:val="0"/>
                      <w:marTop w:val="0"/>
                      <w:marBottom w:val="0"/>
                      <w:divBdr>
                        <w:top w:val="none" w:sz="0" w:space="0" w:color="auto"/>
                        <w:left w:val="none" w:sz="0" w:space="0" w:color="auto"/>
                        <w:bottom w:val="none" w:sz="0" w:space="0" w:color="auto"/>
                        <w:right w:val="none" w:sz="0" w:space="0" w:color="auto"/>
                      </w:divBdr>
                    </w:div>
                    <w:div w:id="990476763">
                      <w:marLeft w:val="0"/>
                      <w:marRight w:val="0"/>
                      <w:marTop w:val="0"/>
                      <w:marBottom w:val="0"/>
                      <w:divBdr>
                        <w:top w:val="none" w:sz="0" w:space="0" w:color="auto"/>
                        <w:left w:val="none" w:sz="0" w:space="0" w:color="auto"/>
                        <w:bottom w:val="none" w:sz="0" w:space="0" w:color="auto"/>
                        <w:right w:val="none" w:sz="0" w:space="0" w:color="auto"/>
                      </w:divBdr>
                    </w:div>
                    <w:div w:id="1020816480">
                      <w:marLeft w:val="0"/>
                      <w:marRight w:val="0"/>
                      <w:marTop w:val="0"/>
                      <w:marBottom w:val="0"/>
                      <w:divBdr>
                        <w:top w:val="none" w:sz="0" w:space="0" w:color="auto"/>
                        <w:left w:val="none" w:sz="0" w:space="0" w:color="auto"/>
                        <w:bottom w:val="none" w:sz="0" w:space="0" w:color="auto"/>
                        <w:right w:val="none" w:sz="0" w:space="0" w:color="auto"/>
                      </w:divBdr>
                    </w:div>
                    <w:div w:id="1048065360">
                      <w:marLeft w:val="0"/>
                      <w:marRight w:val="0"/>
                      <w:marTop w:val="0"/>
                      <w:marBottom w:val="0"/>
                      <w:divBdr>
                        <w:top w:val="none" w:sz="0" w:space="0" w:color="auto"/>
                        <w:left w:val="none" w:sz="0" w:space="0" w:color="auto"/>
                        <w:bottom w:val="none" w:sz="0" w:space="0" w:color="auto"/>
                        <w:right w:val="none" w:sz="0" w:space="0" w:color="auto"/>
                      </w:divBdr>
                    </w:div>
                    <w:div w:id="1133130964">
                      <w:marLeft w:val="0"/>
                      <w:marRight w:val="0"/>
                      <w:marTop w:val="0"/>
                      <w:marBottom w:val="0"/>
                      <w:divBdr>
                        <w:top w:val="none" w:sz="0" w:space="0" w:color="auto"/>
                        <w:left w:val="none" w:sz="0" w:space="0" w:color="auto"/>
                        <w:bottom w:val="none" w:sz="0" w:space="0" w:color="auto"/>
                        <w:right w:val="none" w:sz="0" w:space="0" w:color="auto"/>
                      </w:divBdr>
                    </w:div>
                    <w:div w:id="1161845524">
                      <w:marLeft w:val="0"/>
                      <w:marRight w:val="0"/>
                      <w:marTop w:val="0"/>
                      <w:marBottom w:val="0"/>
                      <w:divBdr>
                        <w:top w:val="none" w:sz="0" w:space="0" w:color="auto"/>
                        <w:left w:val="none" w:sz="0" w:space="0" w:color="auto"/>
                        <w:bottom w:val="none" w:sz="0" w:space="0" w:color="auto"/>
                        <w:right w:val="none" w:sz="0" w:space="0" w:color="auto"/>
                      </w:divBdr>
                    </w:div>
                    <w:div w:id="1228760844">
                      <w:marLeft w:val="0"/>
                      <w:marRight w:val="0"/>
                      <w:marTop w:val="0"/>
                      <w:marBottom w:val="0"/>
                      <w:divBdr>
                        <w:top w:val="none" w:sz="0" w:space="0" w:color="auto"/>
                        <w:left w:val="none" w:sz="0" w:space="0" w:color="auto"/>
                        <w:bottom w:val="none" w:sz="0" w:space="0" w:color="auto"/>
                        <w:right w:val="none" w:sz="0" w:space="0" w:color="auto"/>
                      </w:divBdr>
                    </w:div>
                    <w:div w:id="1278832935">
                      <w:marLeft w:val="0"/>
                      <w:marRight w:val="0"/>
                      <w:marTop w:val="0"/>
                      <w:marBottom w:val="0"/>
                      <w:divBdr>
                        <w:top w:val="none" w:sz="0" w:space="0" w:color="auto"/>
                        <w:left w:val="none" w:sz="0" w:space="0" w:color="auto"/>
                        <w:bottom w:val="none" w:sz="0" w:space="0" w:color="auto"/>
                        <w:right w:val="none" w:sz="0" w:space="0" w:color="auto"/>
                      </w:divBdr>
                    </w:div>
                    <w:div w:id="1313562143">
                      <w:marLeft w:val="0"/>
                      <w:marRight w:val="0"/>
                      <w:marTop w:val="0"/>
                      <w:marBottom w:val="0"/>
                      <w:divBdr>
                        <w:top w:val="none" w:sz="0" w:space="0" w:color="auto"/>
                        <w:left w:val="none" w:sz="0" w:space="0" w:color="auto"/>
                        <w:bottom w:val="none" w:sz="0" w:space="0" w:color="auto"/>
                        <w:right w:val="none" w:sz="0" w:space="0" w:color="auto"/>
                      </w:divBdr>
                    </w:div>
                    <w:div w:id="1320379680">
                      <w:marLeft w:val="0"/>
                      <w:marRight w:val="0"/>
                      <w:marTop w:val="0"/>
                      <w:marBottom w:val="0"/>
                      <w:divBdr>
                        <w:top w:val="none" w:sz="0" w:space="0" w:color="auto"/>
                        <w:left w:val="none" w:sz="0" w:space="0" w:color="auto"/>
                        <w:bottom w:val="none" w:sz="0" w:space="0" w:color="auto"/>
                        <w:right w:val="none" w:sz="0" w:space="0" w:color="auto"/>
                      </w:divBdr>
                    </w:div>
                    <w:div w:id="1437676566">
                      <w:marLeft w:val="0"/>
                      <w:marRight w:val="0"/>
                      <w:marTop w:val="0"/>
                      <w:marBottom w:val="0"/>
                      <w:divBdr>
                        <w:top w:val="none" w:sz="0" w:space="0" w:color="auto"/>
                        <w:left w:val="none" w:sz="0" w:space="0" w:color="auto"/>
                        <w:bottom w:val="none" w:sz="0" w:space="0" w:color="auto"/>
                        <w:right w:val="none" w:sz="0" w:space="0" w:color="auto"/>
                      </w:divBdr>
                    </w:div>
                    <w:div w:id="1447458870">
                      <w:marLeft w:val="0"/>
                      <w:marRight w:val="0"/>
                      <w:marTop w:val="0"/>
                      <w:marBottom w:val="0"/>
                      <w:divBdr>
                        <w:top w:val="none" w:sz="0" w:space="0" w:color="auto"/>
                        <w:left w:val="none" w:sz="0" w:space="0" w:color="auto"/>
                        <w:bottom w:val="none" w:sz="0" w:space="0" w:color="auto"/>
                        <w:right w:val="none" w:sz="0" w:space="0" w:color="auto"/>
                      </w:divBdr>
                    </w:div>
                    <w:div w:id="1579823945">
                      <w:marLeft w:val="0"/>
                      <w:marRight w:val="0"/>
                      <w:marTop w:val="0"/>
                      <w:marBottom w:val="0"/>
                      <w:divBdr>
                        <w:top w:val="none" w:sz="0" w:space="0" w:color="auto"/>
                        <w:left w:val="none" w:sz="0" w:space="0" w:color="auto"/>
                        <w:bottom w:val="none" w:sz="0" w:space="0" w:color="auto"/>
                        <w:right w:val="none" w:sz="0" w:space="0" w:color="auto"/>
                      </w:divBdr>
                    </w:div>
                    <w:div w:id="1601521910">
                      <w:marLeft w:val="0"/>
                      <w:marRight w:val="0"/>
                      <w:marTop w:val="0"/>
                      <w:marBottom w:val="0"/>
                      <w:divBdr>
                        <w:top w:val="none" w:sz="0" w:space="0" w:color="auto"/>
                        <w:left w:val="none" w:sz="0" w:space="0" w:color="auto"/>
                        <w:bottom w:val="none" w:sz="0" w:space="0" w:color="auto"/>
                        <w:right w:val="none" w:sz="0" w:space="0" w:color="auto"/>
                      </w:divBdr>
                    </w:div>
                    <w:div w:id="1748458355">
                      <w:marLeft w:val="0"/>
                      <w:marRight w:val="0"/>
                      <w:marTop w:val="0"/>
                      <w:marBottom w:val="0"/>
                      <w:divBdr>
                        <w:top w:val="none" w:sz="0" w:space="0" w:color="auto"/>
                        <w:left w:val="none" w:sz="0" w:space="0" w:color="auto"/>
                        <w:bottom w:val="none" w:sz="0" w:space="0" w:color="auto"/>
                        <w:right w:val="none" w:sz="0" w:space="0" w:color="auto"/>
                      </w:divBdr>
                    </w:div>
                    <w:div w:id="1812401355">
                      <w:marLeft w:val="0"/>
                      <w:marRight w:val="0"/>
                      <w:marTop w:val="0"/>
                      <w:marBottom w:val="0"/>
                      <w:divBdr>
                        <w:top w:val="none" w:sz="0" w:space="0" w:color="auto"/>
                        <w:left w:val="none" w:sz="0" w:space="0" w:color="auto"/>
                        <w:bottom w:val="none" w:sz="0" w:space="0" w:color="auto"/>
                        <w:right w:val="none" w:sz="0" w:space="0" w:color="auto"/>
                      </w:divBdr>
                    </w:div>
                    <w:div w:id="1843083831">
                      <w:marLeft w:val="0"/>
                      <w:marRight w:val="0"/>
                      <w:marTop w:val="0"/>
                      <w:marBottom w:val="0"/>
                      <w:divBdr>
                        <w:top w:val="none" w:sz="0" w:space="0" w:color="auto"/>
                        <w:left w:val="none" w:sz="0" w:space="0" w:color="auto"/>
                        <w:bottom w:val="none" w:sz="0" w:space="0" w:color="auto"/>
                        <w:right w:val="none" w:sz="0" w:space="0" w:color="auto"/>
                      </w:divBdr>
                    </w:div>
                    <w:div w:id="1986276224">
                      <w:marLeft w:val="0"/>
                      <w:marRight w:val="0"/>
                      <w:marTop w:val="0"/>
                      <w:marBottom w:val="0"/>
                      <w:divBdr>
                        <w:top w:val="none" w:sz="0" w:space="0" w:color="auto"/>
                        <w:left w:val="none" w:sz="0" w:space="0" w:color="auto"/>
                        <w:bottom w:val="none" w:sz="0" w:space="0" w:color="auto"/>
                        <w:right w:val="none" w:sz="0" w:space="0" w:color="auto"/>
                      </w:divBdr>
                    </w:div>
                  </w:divsChild>
                </w:div>
                <w:div w:id="1737506402">
                  <w:marLeft w:val="0"/>
                  <w:marRight w:val="0"/>
                  <w:marTop w:val="0"/>
                  <w:marBottom w:val="0"/>
                  <w:divBdr>
                    <w:top w:val="none" w:sz="0" w:space="0" w:color="auto"/>
                    <w:left w:val="none" w:sz="0" w:space="0" w:color="auto"/>
                    <w:bottom w:val="none" w:sz="0" w:space="0" w:color="auto"/>
                    <w:right w:val="none" w:sz="0" w:space="0" w:color="auto"/>
                  </w:divBdr>
                  <w:divsChild>
                    <w:div w:id="290939757">
                      <w:marLeft w:val="0"/>
                      <w:marRight w:val="0"/>
                      <w:marTop w:val="0"/>
                      <w:marBottom w:val="0"/>
                      <w:divBdr>
                        <w:top w:val="none" w:sz="0" w:space="0" w:color="auto"/>
                        <w:left w:val="none" w:sz="0" w:space="0" w:color="auto"/>
                        <w:bottom w:val="none" w:sz="0" w:space="0" w:color="auto"/>
                        <w:right w:val="none" w:sz="0" w:space="0" w:color="auto"/>
                      </w:divBdr>
                    </w:div>
                  </w:divsChild>
                </w:div>
                <w:div w:id="2011104310">
                  <w:marLeft w:val="0"/>
                  <w:marRight w:val="0"/>
                  <w:marTop w:val="0"/>
                  <w:marBottom w:val="0"/>
                  <w:divBdr>
                    <w:top w:val="none" w:sz="0" w:space="0" w:color="auto"/>
                    <w:left w:val="none" w:sz="0" w:space="0" w:color="auto"/>
                    <w:bottom w:val="none" w:sz="0" w:space="0" w:color="auto"/>
                    <w:right w:val="none" w:sz="0" w:space="0" w:color="auto"/>
                  </w:divBdr>
                  <w:divsChild>
                    <w:div w:id="93748399">
                      <w:marLeft w:val="0"/>
                      <w:marRight w:val="0"/>
                      <w:marTop w:val="0"/>
                      <w:marBottom w:val="0"/>
                      <w:divBdr>
                        <w:top w:val="none" w:sz="0" w:space="0" w:color="auto"/>
                        <w:left w:val="none" w:sz="0" w:space="0" w:color="auto"/>
                        <w:bottom w:val="none" w:sz="0" w:space="0" w:color="auto"/>
                        <w:right w:val="none" w:sz="0" w:space="0" w:color="auto"/>
                      </w:divBdr>
                    </w:div>
                    <w:div w:id="423696635">
                      <w:marLeft w:val="0"/>
                      <w:marRight w:val="0"/>
                      <w:marTop w:val="0"/>
                      <w:marBottom w:val="0"/>
                      <w:divBdr>
                        <w:top w:val="none" w:sz="0" w:space="0" w:color="auto"/>
                        <w:left w:val="none" w:sz="0" w:space="0" w:color="auto"/>
                        <w:bottom w:val="none" w:sz="0" w:space="0" w:color="auto"/>
                        <w:right w:val="none" w:sz="0" w:space="0" w:color="auto"/>
                      </w:divBdr>
                    </w:div>
                    <w:div w:id="782532552">
                      <w:marLeft w:val="0"/>
                      <w:marRight w:val="0"/>
                      <w:marTop w:val="0"/>
                      <w:marBottom w:val="0"/>
                      <w:divBdr>
                        <w:top w:val="none" w:sz="0" w:space="0" w:color="auto"/>
                        <w:left w:val="none" w:sz="0" w:space="0" w:color="auto"/>
                        <w:bottom w:val="none" w:sz="0" w:space="0" w:color="auto"/>
                        <w:right w:val="none" w:sz="0" w:space="0" w:color="auto"/>
                      </w:divBdr>
                    </w:div>
                    <w:div w:id="1114203513">
                      <w:marLeft w:val="0"/>
                      <w:marRight w:val="0"/>
                      <w:marTop w:val="0"/>
                      <w:marBottom w:val="0"/>
                      <w:divBdr>
                        <w:top w:val="none" w:sz="0" w:space="0" w:color="auto"/>
                        <w:left w:val="none" w:sz="0" w:space="0" w:color="auto"/>
                        <w:bottom w:val="none" w:sz="0" w:space="0" w:color="auto"/>
                        <w:right w:val="none" w:sz="0" w:space="0" w:color="auto"/>
                      </w:divBdr>
                    </w:div>
                    <w:div w:id="1124084072">
                      <w:marLeft w:val="0"/>
                      <w:marRight w:val="0"/>
                      <w:marTop w:val="0"/>
                      <w:marBottom w:val="0"/>
                      <w:divBdr>
                        <w:top w:val="none" w:sz="0" w:space="0" w:color="auto"/>
                        <w:left w:val="none" w:sz="0" w:space="0" w:color="auto"/>
                        <w:bottom w:val="none" w:sz="0" w:space="0" w:color="auto"/>
                        <w:right w:val="none" w:sz="0" w:space="0" w:color="auto"/>
                      </w:divBdr>
                    </w:div>
                    <w:div w:id="1323503038">
                      <w:marLeft w:val="0"/>
                      <w:marRight w:val="0"/>
                      <w:marTop w:val="0"/>
                      <w:marBottom w:val="0"/>
                      <w:divBdr>
                        <w:top w:val="none" w:sz="0" w:space="0" w:color="auto"/>
                        <w:left w:val="none" w:sz="0" w:space="0" w:color="auto"/>
                        <w:bottom w:val="none" w:sz="0" w:space="0" w:color="auto"/>
                        <w:right w:val="none" w:sz="0" w:space="0" w:color="auto"/>
                      </w:divBdr>
                    </w:div>
                    <w:div w:id="1926109936">
                      <w:marLeft w:val="0"/>
                      <w:marRight w:val="0"/>
                      <w:marTop w:val="0"/>
                      <w:marBottom w:val="0"/>
                      <w:divBdr>
                        <w:top w:val="none" w:sz="0" w:space="0" w:color="auto"/>
                        <w:left w:val="none" w:sz="0" w:space="0" w:color="auto"/>
                        <w:bottom w:val="none" w:sz="0" w:space="0" w:color="auto"/>
                        <w:right w:val="none" w:sz="0" w:space="0" w:color="auto"/>
                      </w:divBdr>
                    </w:div>
                    <w:div w:id="193292872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64693083">
          <w:marLeft w:val="0"/>
          <w:marRight w:val="0"/>
          <w:marTop w:val="0"/>
          <w:marBottom w:val="0"/>
          <w:divBdr>
            <w:top w:val="none" w:sz="0" w:space="0" w:color="auto"/>
            <w:left w:val="none" w:sz="0" w:space="0" w:color="auto"/>
            <w:bottom w:val="none" w:sz="0" w:space="0" w:color="auto"/>
            <w:right w:val="none" w:sz="0" w:space="0" w:color="auto"/>
          </w:divBdr>
          <w:divsChild>
            <w:div w:id="479932076">
              <w:marLeft w:val="0"/>
              <w:marRight w:val="0"/>
              <w:marTop w:val="0"/>
              <w:marBottom w:val="0"/>
              <w:divBdr>
                <w:top w:val="none" w:sz="0" w:space="0" w:color="auto"/>
                <w:left w:val="none" w:sz="0" w:space="0" w:color="auto"/>
                <w:bottom w:val="none" w:sz="0" w:space="0" w:color="auto"/>
                <w:right w:val="none" w:sz="0" w:space="0" w:color="auto"/>
              </w:divBdr>
            </w:div>
          </w:divsChild>
        </w:div>
        <w:div w:id="82263029">
          <w:marLeft w:val="0"/>
          <w:marRight w:val="0"/>
          <w:marTop w:val="0"/>
          <w:marBottom w:val="0"/>
          <w:divBdr>
            <w:top w:val="none" w:sz="0" w:space="0" w:color="auto"/>
            <w:left w:val="none" w:sz="0" w:space="0" w:color="auto"/>
            <w:bottom w:val="none" w:sz="0" w:space="0" w:color="auto"/>
            <w:right w:val="none" w:sz="0" w:space="0" w:color="auto"/>
          </w:divBdr>
          <w:divsChild>
            <w:div w:id="134035114">
              <w:marLeft w:val="0"/>
              <w:marRight w:val="0"/>
              <w:marTop w:val="0"/>
              <w:marBottom w:val="0"/>
              <w:divBdr>
                <w:top w:val="none" w:sz="0" w:space="0" w:color="auto"/>
                <w:left w:val="none" w:sz="0" w:space="0" w:color="auto"/>
                <w:bottom w:val="none" w:sz="0" w:space="0" w:color="auto"/>
                <w:right w:val="none" w:sz="0" w:space="0" w:color="auto"/>
              </w:divBdr>
            </w:div>
            <w:div w:id="173694937">
              <w:marLeft w:val="0"/>
              <w:marRight w:val="0"/>
              <w:marTop w:val="0"/>
              <w:marBottom w:val="0"/>
              <w:divBdr>
                <w:top w:val="none" w:sz="0" w:space="0" w:color="auto"/>
                <w:left w:val="none" w:sz="0" w:space="0" w:color="auto"/>
                <w:bottom w:val="none" w:sz="0" w:space="0" w:color="auto"/>
                <w:right w:val="none" w:sz="0" w:space="0" w:color="auto"/>
              </w:divBdr>
            </w:div>
            <w:div w:id="484204932">
              <w:marLeft w:val="0"/>
              <w:marRight w:val="0"/>
              <w:marTop w:val="0"/>
              <w:marBottom w:val="0"/>
              <w:divBdr>
                <w:top w:val="none" w:sz="0" w:space="0" w:color="auto"/>
                <w:left w:val="none" w:sz="0" w:space="0" w:color="auto"/>
                <w:bottom w:val="none" w:sz="0" w:space="0" w:color="auto"/>
                <w:right w:val="none" w:sz="0" w:space="0" w:color="auto"/>
              </w:divBdr>
            </w:div>
            <w:div w:id="514075167">
              <w:marLeft w:val="0"/>
              <w:marRight w:val="0"/>
              <w:marTop w:val="0"/>
              <w:marBottom w:val="0"/>
              <w:divBdr>
                <w:top w:val="none" w:sz="0" w:space="0" w:color="auto"/>
                <w:left w:val="none" w:sz="0" w:space="0" w:color="auto"/>
                <w:bottom w:val="none" w:sz="0" w:space="0" w:color="auto"/>
                <w:right w:val="none" w:sz="0" w:space="0" w:color="auto"/>
              </w:divBdr>
            </w:div>
            <w:div w:id="547691177">
              <w:marLeft w:val="0"/>
              <w:marRight w:val="0"/>
              <w:marTop w:val="0"/>
              <w:marBottom w:val="0"/>
              <w:divBdr>
                <w:top w:val="none" w:sz="0" w:space="0" w:color="auto"/>
                <w:left w:val="none" w:sz="0" w:space="0" w:color="auto"/>
                <w:bottom w:val="none" w:sz="0" w:space="0" w:color="auto"/>
                <w:right w:val="none" w:sz="0" w:space="0" w:color="auto"/>
              </w:divBdr>
            </w:div>
            <w:div w:id="564951259">
              <w:marLeft w:val="0"/>
              <w:marRight w:val="0"/>
              <w:marTop w:val="0"/>
              <w:marBottom w:val="0"/>
              <w:divBdr>
                <w:top w:val="none" w:sz="0" w:space="0" w:color="auto"/>
                <w:left w:val="none" w:sz="0" w:space="0" w:color="auto"/>
                <w:bottom w:val="none" w:sz="0" w:space="0" w:color="auto"/>
                <w:right w:val="none" w:sz="0" w:space="0" w:color="auto"/>
              </w:divBdr>
            </w:div>
            <w:div w:id="615600335">
              <w:marLeft w:val="0"/>
              <w:marRight w:val="0"/>
              <w:marTop w:val="0"/>
              <w:marBottom w:val="0"/>
              <w:divBdr>
                <w:top w:val="none" w:sz="0" w:space="0" w:color="auto"/>
                <w:left w:val="none" w:sz="0" w:space="0" w:color="auto"/>
                <w:bottom w:val="none" w:sz="0" w:space="0" w:color="auto"/>
                <w:right w:val="none" w:sz="0" w:space="0" w:color="auto"/>
              </w:divBdr>
            </w:div>
            <w:div w:id="718676234">
              <w:marLeft w:val="0"/>
              <w:marRight w:val="0"/>
              <w:marTop w:val="0"/>
              <w:marBottom w:val="0"/>
              <w:divBdr>
                <w:top w:val="none" w:sz="0" w:space="0" w:color="auto"/>
                <w:left w:val="none" w:sz="0" w:space="0" w:color="auto"/>
                <w:bottom w:val="none" w:sz="0" w:space="0" w:color="auto"/>
                <w:right w:val="none" w:sz="0" w:space="0" w:color="auto"/>
              </w:divBdr>
            </w:div>
            <w:div w:id="794982979">
              <w:marLeft w:val="0"/>
              <w:marRight w:val="0"/>
              <w:marTop w:val="0"/>
              <w:marBottom w:val="0"/>
              <w:divBdr>
                <w:top w:val="none" w:sz="0" w:space="0" w:color="auto"/>
                <w:left w:val="none" w:sz="0" w:space="0" w:color="auto"/>
                <w:bottom w:val="none" w:sz="0" w:space="0" w:color="auto"/>
                <w:right w:val="none" w:sz="0" w:space="0" w:color="auto"/>
              </w:divBdr>
            </w:div>
            <w:div w:id="939987575">
              <w:marLeft w:val="0"/>
              <w:marRight w:val="0"/>
              <w:marTop w:val="0"/>
              <w:marBottom w:val="0"/>
              <w:divBdr>
                <w:top w:val="none" w:sz="0" w:space="0" w:color="auto"/>
                <w:left w:val="none" w:sz="0" w:space="0" w:color="auto"/>
                <w:bottom w:val="none" w:sz="0" w:space="0" w:color="auto"/>
                <w:right w:val="none" w:sz="0" w:space="0" w:color="auto"/>
              </w:divBdr>
            </w:div>
            <w:div w:id="1024285238">
              <w:marLeft w:val="0"/>
              <w:marRight w:val="0"/>
              <w:marTop w:val="0"/>
              <w:marBottom w:val="0"/>
              <w:divBdr>
                <w:top w:val="none" w:sz="0" w:space="0" w:color="auto"/>
                <w:left w:val="none" w:sz="0" w:space="0" w:color="auto"/>
                <w:bottom w:val="none" w:sz="0" w:space="0" w:color="auto"/>
                <w:right w:val="none" w:sz="0" w:space="0" w:color="auto"/>
              </w:divBdr>
            </w:div>
            <w:div w:id="1206138142">
              <w:marLeft w:val="0"/>
              <w:marRight w:val="0"/>
              <w:marTop w:val="0"/>
              <w:marBottom w:val="0"/>
              <w:divBdr>
                <w:top w:val="none" w:sz="0" w:space="0" w:color="auto"/>
                <w:left w:val="none" w:sz="0" w:space="0" w:color="auto"/>
                <w:bottom w:val="none" w:sz="0" w:space="0" w:color="auto"/>
                <w:right w:val="none" w:sz="0" w:space="0" w:color="auto"/>
              </w:divBdr>
            </w:div>
            <w:div w:id="1415738403">
              <w:marLeft w:val="0"/>
              <w:marRight w:val="0"/>
              <w:marTop w:val="0"/>
              <w:marBottom w:val="0"/>
              <w:divBdr>
                <w:top w:val="none" w:sz="0" w:space="0" w:color="auto"/>
                <w:left w:val="none" w:sz="0" w:space="0" w:color="auto"/>
                <w:bottom w:val="none" w:sz="0" w:space="0" w:color="auto"/>
                <w:right w:val="none" w:sz="0" w:space="0" w:color="auto"/>
              </w:divBdr>
            </w:div>
            <w:div w:id="1525240861">
              <w:marLeft w:val="0"/>
              <w:marRight w:val="0"/>
              <w:marTop w:val="0"/>
              <w:marBottom w:val="0"/>
              <w:divBdr>
                <w:top w:val="none" w:sz="0" w:space="0" w:color="auto"/>
                <w:left w:val="none" w:sz="0" w:space="0" w:color="auto"/>
                <w:bottom w:val="none" w:sz="0" w:space="0" w:color="auto"/>
                <w:right w:val="none" w:sz="0" w:space="0" w:color="auto"/>
              </w:divBdr>
            </w:div>
            <w:div w:id="1663579251">
              <w:marLeft w:val="0"/>
              <w:marRight w:val="0"/>
              <w:marTop w:val="0"/>
              <w:marBottom w:val="0"/>
              <w:divBdr>
                <w:top w:val="none" w:sz="0" w:space="0" w:color="auto"/>
                <w:left w:val="none" w:sz="0" w:space="0" w:color="auto"/>
                <w:bottom w:val="none" w:sz="0" w:space="0" w:color="auto"/>
                <w:right w:val="none" w:sz="0" w:space="0" w:color="auto"/>
              </w:divBdr>
            </w:div>
            <w:div w:id="1722441220">
              <w:marLeft w:val="0"/>
              <w:marRight w:val="0"/>
              <w:marTop w:val="0"/>
              <w:marBottom w:val="0"/>
              <w:divBdr>
                <w:top w:val="none" w:sz="0" w:space="0" w:color="auto"/>
                <w:left w:val="none" w:sz="0" w:space="0" w:color="auto"/>
                <w:bottom w:val="none" w:sz="0" w:space="0" w:color="auto"/>
                <w:right w:val="none" w:sz="0" w:space="0" w:color="auto"/>
              </w:divBdr>
            </w:div>
            <w:div w:id="1937441963">
              <w:marLeft w:val="0"/>
              <w:marRight w:val="0"/>
              <w:marTop w:val="0"/>
              <w:marBottom w:val="0"/>
              <w:divBdr>
                <w:top w:val="none" w:sz="0" w:space="0" w:color="auto"/>
                <w:left w:val="none" w:sz="0" w:space="0" w:color="auto"/>
                <w:bottom w:val="none" w:sz="0" w:space="0" w:color="auto"/>
                <w:right w:val="none" w:sz="0" w:space="0" w:color="auto"/>
              </w:divBdr>
            </w:div>
          </w:divsChild>
        </w:div>
        <w:div w:id="99109002">
          <w:marLeft w:val="0"/>
          <w:marRight w:val="0"/>
          <w:marTop w:val="0"/>
          <w:marBottom w:val="0"/>
          <w:divBdr>
            <w:top w:val="none" w:sz="0" w:space="0" w:color="auto"/>
            <w:left w:val="none" w:sz="0" w:space="0" w:color="auto"/>
            <w:bottom w:val="none" w:sz="0" w:space="0" w:color="auto"/>
            <w:right w:val="none" w:sz="0" w:space="0" w:color="auto"/>
          </w:divBdr>
        </w:div>
        <w:div w:id="103889667">
          <w:marLeft w:val="0"/>
          <w:marRight w:val="0"/>
          <w:marTop w:val="0"/>
          <w:marBottom w:val="0"/>
          <w:divBdr>
            <w:top w:val="none" w:sz="0" w:space="0" w:color="auto"/>
            <w:left w:val="none" w:sz="0" w:space="0" w:color="auto"/>
            <w:bottom w:val="none" w:sz="0" w:space="0" w:color="auto"/>
            <w:right w:val="none" w:sz="0" w:space="0" w:color="auto"/>
          </w:divBdr>
        </w:div>
        <w:div w:id="161052328">
          <w:marLeft w:val="0"/>
          <w:marRight w:val="0"/>
          <w:marTop w:val="0"/>
          <w:marBottom w:val="0"/>
          <w:divBdr>
            <w:top w:val="none" w:sz="0" w:space="0" w:color="auto"/>
            <w:left w:val="none" w:sz="0" w:space="0" w:color="auto"/>
            <w:bottom w:val="none" w:sz="0" w:space="0" w:color="auto"/>
            <w:right w:val="none" w:sz="0" w:space="0" w:color="auto"/>
          </w:divBdr>
        </w:div>
        <w:div w:id="168638125">
          <w:marLeft w:val="0"/>
          <w:marRight w:val="0"/>
          <w:marTop w:val="0"/>
          <w:marBottom w:val="0"/>
          <w:divBdr>
            <w:top w:val="none" w:sz="0" w:space="0" w:color="auto"/>
            <w:left w:val="none" w:sz="0" w:space="0" w:color="auto"/>
            <w:bottom w:val="none" w:sz="0" w:space="0" w:color="auto"/>
            <w:right w:val="none" w:sz="0" w:space="0" w:color="auto"/>
          </w:divBdr>
        </w:div>
        <w:div w:id="185216946">
          <w:marLeft w:val="0"/>
          <w:marRight w:val="0"/>
          <w:marTop w:val="0"/>
          <w:marBottom w:val="0"/>
          <w:divBdr>
            <w:top w:val="none" w:sz="0" w:space="0" w:color="auto"/>
            <w:left w:val="none" w:sz="0" w:space="0" w:color="auto"/>
            <w:bottom w:val="none" w:sz="0" w:space="0" w:color="auto"/>
            <w:right w:val="none" w:sz="0" w:space="0" w:color="auto"/>
          </w:divBdr>
          <w:divsChild>
            <w:div w:id="255098419">
              <w:marLeft w:val="-75"/>
              <w:marRight w:val="0"/>
              <w:marTop w:val="30"/>
              <w:marBottom w:val="30"/>
              <w:divBdr>
                <w:top w:val="none" w:sz="0" w:space="0" w:color="auto"/>
                <w:left w:val="none" w:sz="0" w:space="0" w:color="auto"/>
                <w:bottom w:val="none" w:sz="0" w:space="0" w:color="auto"/>
                <w:right w:val="none" w:sz="0" w:space="0" w:color="auto"/>
              </w:divBdr>
              <w:divsChild>
                <w:div w:id="60297172">
                  <w:marLeft w:val="0"/>
                  <w:marRight w:val="0"/>
                  <w:marTop w:val="0"/>
                  <w:marBottom w:val="0"/>
                  <w:divBdr>
                    <w:top w:val="none" w:sz="0" w:space="0" w:color="auto"/>
                    <w:left w:val="none" w:sz="0" w:space="0" w:color="auto"/>
                    <w:bottom w:val="none" w:sz="0" w:space="0" w:color="auto"/>
                    <w:right w:val="none" w:sz="0" w:space="0" w:color="auto"/>
                  </w:divBdr>
                  <w:divsChild>
                    <w:div w:id="1116171221">
                      <w:marLeft w:val="0"/>
                      <w:marRight w:val="0"/>
                      <w:marTop w:val="0"/>
                      <w:marBottom w:val="0"/>
                      <w:divBdr>
                        <w:top w:val="none" w:sz="0" w:space="0" w:color="auto"/>
                        <w:left w:val="none" w:sz="0" w:space="0" w:color="auto"/>
                        <w:bottom w:val="none" w:sz="0" w:space="0" w:color="auto"/>
                        <w:right w:val="none" w:sz="0" w:space="0" w:color="auto"/>
                      </w:divBdr>
                    </w:div>
                  </w:divsChild>
                </w:div>
                <w:div w:id="63841964">
                  <w:marLeft w:val="0"/>
                  <w:marRight w:val="0"/>
                  <w:marTop w:val="0"/>
                  <w:marBottom w:val="0"/>
                  <w:divBdr>
                    <w:top w:val="none" w:sz="0" w:space="0" w:color="auto"/>
                    <w:left w:val="none" w:sz="0" w:space="0" w:color="auto"/>
                    <w:bottom w:val="none" w:sz="0" w:space="0" w:color="auto"/>
                    <w:right w:val="none" w:sz="0" w:space="0" w:color="auto"/>
                  </w:divBdr>
                  <w:divsChild>
                    <w:div w:id="1794133281">
                      <w:marLeft w:val="0"/>
                      <w:marRight w:val="0"/>
                      <w:marTop w:val="0"/>
                      <w:marBottom w:val="0"/>
                      <w:divBdr>
                        <w:top w:val="none" w:sz="0" w:space="0" w:color="auto"/>
                        <w:left w:val="none" w:sz="0" w:space="0" w:color="auto"/>
                        <w:bottom w:val="none" w:sz="0" w:space="0" w:color="auto"/>
                        <w:right w:val="none" w:sz="0" w:space="0" w:color="auto"/>
                      </w:divBdr>
                    </w:div>
                  </w:divsChild>
                </w:div>
                <w:div w:id="105465458">
                  <w:marLeft w:val="0"/>
                  <w:marRight w:val="0"/>
                  <w:marTop w:val="0"/>
                  <w:marBottom w:val="0"/>
                  <w:divBdr>
                    <w:top w:val="none" w:sz="0" w:space="0" w:color="auto"/>
                    <w:left w:val="none" w:sz="0" w:space="0" w:color="auto"/>
                    <w:bottom w:val="none" w:sz="0" w:space="0" w:color="auto"/>
                    <w:right w:val="none" w:sz="0" w:space="0" w:color="auto"/>
                  </w:divBdr>
                  <w:divsChild>
                    <w:div w:id="513106020">
                      <w:marLeft w:val="0"/>
                      <w:marRight w:val="0"/>
                      <w:marTop w:val="0"/>
                      <w:marBottom w:val="0"/>
                      <w:divBdr>
                        <w:top w:val="none" w:sz="0" w:space="0" w:color="auto"/>
                        <w:left w:val="none" w:sz="0" w:space="0" w:color="auto"/>
                        <w:bottom w:val="none" w:sz="0" w:space="0" w:color="auto"/>
                        <w:right w:val="none" w:sz="0" w:space="0" w:color="auto"/>
                      </w:divBdr>
                    </w:div>
                  </w:divsChild>
                </w:div>
                <w:div w:id="192960187">
                  <w:marLeft w:val="0"/>
                  <w:marRight w:val="0"/>
                  <w:marTop w:val="0"/>
                  <w:marBottom w:val="0"/>
                  <w:divBdr>
                    <w:top w:val="none" w:sz="0" w:space="0" w:color="auto"/>
                    <w:left w:val="none" w:sz="0" w:space="0" w:color="auto"/>
                    <w:bottom w:val="none" w:sz="0" w:space="0" w:color="auto"/>
                    <w:right w:val="none" w:sz="0" w:space="0" w:color="auto"/>
                  </w:divBdr>
                  <w:divsChild>
                    <w:div w:id="1010255921">
                      <w:marLeft w:val="0"/>
                      <w:marRight w:val="0"/>
                      <w:marTop w:val="0"/>
                      <w:marBottom w:val="0"/>
                      <w:divBdr>
                        <w:top w:val="none" w:sz="0" w:space="0" w:color="auto"/>
                        <w:left w:val="none" w:sz="0" w:space="0" w:color="auto"/>
                        <w:bottom w:val="none" w:sz="0" w:space="0" w:color="auto"/>
                        <w:right w:val="none" w:sz="0" w:space="0" w:color="auto"/>
                      </w:divBdr>
                    </w:div>
                  </w:divsChild>
                </w:div>
                <w:div w:id="279804079">
                  <w:marLeft w:val="0"/>
                  <w:marRight w:val="0"/>
                  <w:marTop w:val="0"/>
                  <w:marBottom w:val="0"/>
                  <w:divBdr>
                    <w:top w:val="none" w:sz="0" w:space="0" w:color="auto"/>
                    <w:left w:val="none" w:sz="0" w:space="0" w:color="auto"/>
                    <w:bottom w:val="none" w:sz="0" w:space="0" w:color="auto"/>
                    <w:right w:val="none" w:sz="0" w:space="0" w:color="auto"/>
                  </w:divBdr>
                  <w:divsChild>
                    <w:div w:id="1178613501">
                      <w:marLeft w:val="0"/>
                      <w:marRight w:val="0"/>
                      <w:marTop w:val="0"/>
                      <w:marBottom w:val="0"/>
                      <w:divBdr>
                        <w:top w:val="none" w:sz="0" w:space="0" w:color="auto"/>
                        <w:left w:val="none" w:sz="0" w:space="0" w:color="auto"/>
                        <w:bottom w:val="none" w:sz="0" w:space="0" w:color="auto"/>
                        <w:right w:val="none" w:sz="0" w:space="0" w:color="auto"/>
                      </w:divBdr>
                    </w:div>
                  </w:divsChild>
                </w:div>
                <w:div w:id="333341767">
                  <w:marLeft w:val="0"/>
                  <w:marRight w:val="0"/>
                  <w:marTop w:val="0"/>
                  <w:marBottom w:val="0"/>
                  <w:divBdr>
                    <w:top w:val="none" w:sz="0" w:space="0" w:color="auto"/>
                    <w:left w:val="none" w:sz="0" w:space="0" w:color="auto"/>
                    <w:bottom w:val="none" w:sz="0" w:space="0" w:color="auto"/>
                    <w:right w:val="none" w:sz="0" w:space="0" w:color="auto"/>
                  </w:divBdr>
                  <w:divsChild>
                    <w:div w:id="1112750515">
                      <w:marLeft w:val="0"/>
                      <w:marRight w:val="0"/>
                      <w:marTop w:val="0"/>
                      <w:marBottom w:val="0"/>
                      <w:divBdr>
                        <w:top w:val="none" w:sz="0" w:space="0" w:color="auto"/>
                        <w:left w:val="none" w:sz="0" w:space="0" w:color="auto"/>
                        <w:bottom w:val="none" w:sz="0" w:space="0" w:color="auto"/>
                        <w:right w:val="none" w:sz="0" w:space="0" w:color="auto"/>
                      </w:divBdr>
                    </w:div>
                  </w:divsChild>
                </w:div>
                <w:div w:id="479033888">
                  <w:marLeft w:val="0"/>
                  <w:marRight w:val="0"/>
                  <w:marTop w:val="0"/>
                  <w:marBottom w:val="0"/>
                  <w:divBdr>
                    <w:top w:val="none" w:sz="0" w:space="0" w:color="auto"/>
                    <w:left w:val="none" w:sz="0" w:space="0" w:color="auto"/>
                    <w:bottom w:val="none" w:sz="0" w:space="0" w:color="auto"/>
                    <w:right w:val="none" w:sz="0" w:space="0" w:color="auto"/>
                  </w:divBdr>
                  <w:divsChild>
                    <w:div w:id="257180230">
                      <w:marLeft w:val="0"/>
                      <w:marRight w:val="0"/>
                      <w:marTop w:val="0"/>
                      <w:marBottom w:val="0"/>
                      <w:divBdr>
                        <w:top w:val="none" w:sz="0" w:space="0" w:color="auto"/>
                        <w:left w:val="none" w:sz="0" w:space="0" w:color="auto"/>
                        <w:bottom w:val="none" w:sz="0" w:space="0" w:color="auto"/>
                        <w:right w:val="none" w:sz="0" w:space="0" w:color="auto"/>
                      </w:divBdr>
                    </w:div>
                    <w:div w:id="702288671">
                      <w:marLeft w:val="0"/>
                      <w:marRight w:val="0"/>
                      <w:marTop w:val="0"/>
                      <w:marBottom w:val="0"/>
                      <w:divBdr>
                        <w:top w:val="none" w:sz="0" w:space="0" w:color="auto"/>
                        <w:left w:val="none" w:sz="0" w:space="0" w:color="auto"/>
                        <w:bottom w:val="none" w:sz="0" w:space="0" w:color="auto"/>
                        <w:right w:val="none" w:sz="0" w:space="0" w:color="auto"/>
                      </w:divBdr>
                    </w:div>
                  </w:divsChild>
                </w:div>
                <w:div w:id="545987814">
                  <w:marLeft w:val="0"/>
                  <w:marRight w:val="0"/>
                  <w:marTop w:val="0"/>
                  <w:marBottom w:val="0"/>
                  <w:divBdr>
                    <w:top w:val="none" w:sz="0" w:space="0" w:color="auto"/>
                    <w:left w:val="none" w:sz="0" w:space="0" w:color="auto"/>
                    <w:bottom w:val="none" w:sz="0" w:space="0" w:color="auto"/>
                    <w:right w:val="none" w:sz="0" w:space="0" w:color="auto"/>
                  </w:divBdr>
                  <w:divsChild>
                    <w:div w:id="1015964329">
                      <w:marLeft w:val="0"/>
                      <w:marRight w:val="0"/>
                      <w:marTop w:val="0"/>
                      <w:marBottom w:val="0"/>
                      <w:divBdr>
                        <w:top w:val="none" w:sz="0" w:space="0" w:color="auto"/>
                        <w:left w:val="none" w:sz="0" w:space="0" w:color="auto"/>
                        <w:bottom w:val="none" w:sz="0" w:space="0" w:color="auto"/>
                        <w:right w:val="none" w:sz="0" w:space="0" w:color="auto"/>
                      </w:divBdr>
                    </w:div>
                    <w:div w:id="1048843794">
                      <w:marLeft w:val="0"/>
                      <w:marRight w:val="0"/>
                      <w:marTop w:val="0"/>
                      <w:marBottom w:val="0"/>
                      <w:divBdr>
                        <w:top w:val="none" w:sz="0" w:space="0" w:color="auto"/>
                        <w:left w:val="none" w:sz="0" w:space="0" w:color="auto"/>
                        <w:bottom w:val="none" w:sz="0" w:space="0" w:color="auto"/>
                        <w:right w:val="none" w:sz="0" w:space="0" w:color="auto"/>
                      </w:divBdr>
                    </w:div>
                  </w:divsChild>
                </w:div>
                <w:div w:id="547450851">
                  <w:marLeft w:val="0"/>
                  <w:marRight w:val="0"/>
                  <w:marTop w:val="0"/>
                  <w:marBottom w:val="0"/>
                  <w:divBdr>
                    <w:top w:val="none" w:sz="0" w:space="0" w:color="auto"/>
                    <w:left w:val="none" w:sz="0" w:space="0" w:color="auto"/>
                    <w:bottom w:val="none" w:sz="0" w:space="0" w:color="auto"/>
                    <w:right w:val="none" w:sz="0" w:space="0" w:color="auto"/>
                  </w:divBdr>
                  <w:divsChild>
                    <w:div w:id="1484734673">
                      <w:marLeft w:val="0"/>
                      <w:marRight w:val="0"/>
                      <w:marTop w:val="0"/>
                      <w:marBottom w:val="0"/>
                      <w:divBdr>
                        <w:top w:val="none" w:sz="0" w:space="0" w:color="auto"/>
                        <w:left w:val="none" w:sz="0" w:space="0" w:color="auto"/>
                        <w:bottom w:val="none" w:sz="0" w:space="0" w:color="auto"/>
                        <w:right w:val="none" w:sz="0" w:space="0" w:color="auto"/>
                      </w:divBdr>
                    </w:div>
                  </w:divsChild>
                </w:div>
                <w:div w:id="557127233">
                  <w:marLeft w:val="0"/>
                  <w:marRight w:val="0"/>
                  <w:marTop w:val="0"/>
                  <w:marBottom w:val="0"/>
                  <w:divBdr>
                    <w:top w:val="none" w:sz="0" w:space="0" w:color="auto"/>
                    <w:left w:val="none" w:sz="0" w:space="0" w:color="auto"/>
                    <w:bottom w:val="none" w:sz="0" w:space="0" w:color="auto"/>
                    <w:right w:val="none" w:sz="0" w:space="0" w:color="auto"/>
                  </w:divBdr>
                  <w:divsChild>
                    <w:div w:id="566578049">
                      <w:marLeft w:val="0"/>
                      <w:marRight w:val="0"/>
                      <w:marTop w:val="0"/>
                      <w:marBottom w:val="0"/>
                      <w:divBdr>
                        <w:top w:val="none" w:sz="0" w:space="0" w:color="auto"/>
                        <w:left w:val="none" w:sz="0" w:space="0" w:color="auto"/>
                        <w:bottom w:val="none" w:sz="0" w:space="0" w:color="auto"/>
                        <w:right w:val="none" w:sz="0" w:space="0" w:color="auto"/>
                      </w:divBdr>
                    </w:div>
                  </w:divsChild>
                </w:div>
                <w:div w:id="559482442">
                  <w:marLeft w:val="0"/>
                  <w:marRight w:val="0"/>
                  <w:marTop w:val="0"/>
                  <w:marBottom w:val="0"/>
                  <w:divBdr>
                    <w:top w:val="none" w:sz="0" w:space="0" w:color="auto"/>
                    <w:left w:val="none" w:sz="0" w:space="0" w:color="auto"/>
                    <w:bottom w:val="none" w:sz="0" w:space="0" w:color="auto"/>
                    <w:right w:val="none" w:sz="0" w:space="0" w:color="auto"/>
                  </w:divBdr>
                  <w:divsChild>
                    <w:div w:id="573587922">
                      <w:marLeft w:val="0"/>
                      <w:marRight w:val="0"/>
                      <w:marTop w:val="0"/>
                      <w:marBottom w:val="0"/>
                      <w:divBdr>
                        <w:top w:val="none" w:sz="0" w:space="0" w:color="auto"/>
                        <w:left w:val="none" w:sz="0" w:space="0" w:color="auto"/>
                        <w:bottom w:val="none" w:sz="0" w:space="0" w:color="auto"/>
                        <w:right w:val="none" w:sz="0" w:space="0" w:color="auto"/>
                      </w:divBdr>
                    </w:div>
                  </w:divsChild>
                </w:div>
                <w:div w:id="684093250">
                  <w:marLeft w:val="0"/>
                  <w:marRight w:val="0"/>
                  <w:marTop w:val="0"/>
                  <w:marBottom w:val="0"/>
                  <w:divBdr>
                    <w:top w:val="none" w:sz="0" w:space="0" w:color="auto"/>
                    <w:left w:val="none" w:sz="0" w:space="0" w:color="auto"/>
                    <w:bottom w:val="none" w:sz="0" w:space="0" w:color="auto"/>
                    <w:right w:val="none" w:sz="0" w:space="0" w:color="auto"/>
                  </w:divBdr>
                  <w:divsChild>
                    <w:div w:id="710881985">
                      <w:marLeft w:val="0"/>
                      <w:marRight w:val="0"/>
                      <w:marTop w:val="0"/>
                      <w:marBottom w:val="0"/>
                      <w:divBdr>
                        <w:top w:val="none" w:sz="0" w:space="0" w:color="auto"/>
                        <w:left w:val="none" w:sz="0" w:space="0" w:color="auto"/>
                        <w:bottom w:val="none" w:sz="0" w:space="0" w:color="auto"/>
                        <w:right w:val="none" w:sz="0" w:space="0" w:color="auto"/>
                      </w:divBdr>
                    </w:div>
                    <w:div w:id="1155924146">
                      <w:marLeft w:val="0"/>
                      <w:marRight w:val="0"/>
                      <w:marTop w:val="0"/>
                      <w:marBottom w:val="0"/>
                      <w:divBdr>
                        <w:top w:val="none" w:sz="0" w:space="0" w:color="auto"/>
                        <w:left w:val="none" w:sz="0" w:space="0" w:color="auto"/>
                        <w:bottom w:val="none" w:sz="0" w:space="0" w:color="auto"/>
                        <w:right w:val="none" w:sz="0" w:space="0" w:color="auto"/>
                      </w:divBdr>
                    </w:div>
                  </w:divsChild>
                </w:div>
                <w:div w:id="748700523">
                  <w:marLeft w:val="0"/>
                  <w:marRight w:val="0"/>
                  <w:marTop w:val="0"/>
                  <w:marBottom w:val="0"/>
                  <w:divBdr>
                    <w:top w:val="none" w:sz="0" w:space="0" w:color="auto"/>
                    <w:left w:val="none" w:sz="0" w:space="0" w:color="auto"/>
                    <w:bottom w:val="none" w:sz="0" w:space="0" w:color="auto"/>
                    <w:right w:val="none" w:sz="0" w:space="0" w:color="auto"/>
                  </w:divBdr>
                  <w:divsChild>
                    <w:div w:id="642471119">
                      <w:marLeft w:val="0"/>
                      <w:marRight w:val="0"/>
                      <w:marTop w:val="0"/>
                      <w:marBottom w:val="0"/>
                      <w:divBdr>
                        <w:top w:val="none" w:sz="0" w:space="0" w:color="auto"/>
                        <w:left w:val="none" w:sz="0" w:space="0" w:color="auto"/>
                        <w:bottom w:val="none" w:sz="0" w:space="0" w:color="auto"/>
                        <w:right w:val="none" w:sz="0" w:space="0" w:color="auto"/>
                      </w:divBdr>
                    </w:div>
                  </w:divsChild>
                </w:div>
                <w:div w:id="887883361">
                  <w:marLeft w:val="0"/>
                  <w:marRight w:val="0"/>
                  <w:marTop w:val="0"/>
                  <w:marBottom w:val="0"/>
                  <w:divBdr>
                    <w:top w:val="none" w:sz="0" w:space="0" w:color="auto"/>
                    <w:left w:val="none" w:sz="0" w:space="0" w:color="auto"/>
                    <w:bottom w:val="none" w:sz="0" w:space="0" w:color="auto"/>
                    <w:right w:val="none" w:sz="0" w:space="0" w:color="auto"/>
                  </w:divBdr>
                  <w:divsChild>
                    <w:div w:id="651371153">
                      <w:marLeft w:val="0"/>
                      <w:marRight w:val="0"/>
                      <w:marTop w:val="0"/>
                      <w:marBottom w:val="0"/>
                      <w:divBdr>
                        <w:top w:val="none" w:sz="0" w:space="0" w:color="auto"/>
                        <w:left w:val="none" w:sz="0" w:space="0" w:color="auto"/>
                        <w:bottom w:val="none" w:sz="0" w:space="0" w:color="auto"/>
                        <w:right w:val="none" w:sz="0" w:space="0" w:color="auto"/>
                      </w:divBdr>
                    </w:div>
                  </w:divsChild>
                </w:div>
                <w:div w:id="930696238">
                  <w:marLeft w:val="0"/>
                  <w:marRight w:val="0"/>
                  <w:marTop w:val="0"/>
                  <w:marBottom w:val="0"/>
                  <w:divBdr>
                    <w:top w:val="none" w:sz="0" w:space="0" w:color="auto"/>
                    <w:left w:val="none" w:sz="0" w:space="0" w:color="auto"/>
                    <w:bottom w:val="none" w:sz="0" w:space="0" w:color="auto"/>
                    <w:right w:val="none" w:sz="0" w:space="0" w:color="auto"/>
                  </w:divBdr>
                </w:div>
                <w:div w:id="952788027">
                  <w:marLeft w:val="0"/>
                  <w:marRight w:val="0"/>
                  <w:marTop w:val="0"/>
                  <w:marBottom w:val="0"/>
                  <w:divBdr>
                    <w:top w:val="none" w:sz="0" w:space="0" w:color="auto"/>
                    <w:left w:val="none" w:sz="0" w:space="0" w:color="auto"/>
                    <w:bottom w:val="none" w:sz="0" w:space="0" w:color="auto"/>
                    <w:right w:val="none" w:sz="0" w:space="0" w:color="auto"/>
                  </w:divBdr>
                  <w:divsChild>
                    <w:div w:id="425928595">
                      <w:marLeft w:val="0"/>
                      <w:marRight w:val="0"/>
                      <w:marTop w:val="0"/>
                      <w:marBottom w:val="0"/>
                      <w:divBdr>
                        <w:top w:val="none" w:sz="0" w:space="0" w:color="auto"/>
                        <w:left w:val="none" w:sz="0" w:space="0" w:color="auto"/>
                        <w:bottom w:val="none" w:sz="0" w:space="0" w:color="auto"/>
                        <w:right w:val="none" w:sz="0" w:space="0" w:color="auto"/>
                      </w:divBdr>
                    </w:div>
                  </w:divsChild>
                </w:div>
                <w:div w:id="969479079">
                  <w:marLeft w:val="0"/>
                  <w:marRight w:val="0"/>
                  <w:marTop w:val="0"/>
                  <w:marBottom w:val="0"/>
                  <w:divBdr>
                    <w:top w:val="none" w:sz="0" w:space="0" w:color="auto"/>
                    <w:left w:val="none" w:sz="0" w:space="0" w:color="auto"/>
                    <w:bottom w:val="none" w:sz="0" w:space="0" w:color="auto"/>
                    <w:right w:val="none" w:sz="0" w:space="0" w:color="auto"/>
                  </w:divBdr>
                </w:div>
                <w:div w:id="1001078037">
                  <w:marLeft w:val="0"/>
                  <w:marRight w:val="0"/>
                  <w:marTop w:val="0"/>
                  <w:marBottom w:val="0"/>
                  <w:divBdr>
                    <w:top w:val="none" w:sz="0" w:space="0" w:color="auto"/>
                    <w:left w:val="none" w:sz="0" w:space="0" w:color="auto"/>
                    <w:bottom w:val="none" w:sz="0" w:space="0" w:color="auto"/>
                    <w:right w:val="none" w:sz="0" w:space="0" w:color="auto"/>
                  </w:divBdr>
                  <w:divsChild>
                    <w:div w:id="139659313">
                      <w:marLeft w:val="0"/>
                      <w:marRight w:val="0"/>
                      <w:marTop w:val="0"/>
                      <w:marBottom w:val="0"/>
                      <w:divBdr>
                        <w:top w:val="none" w:sz="0" w:space="0" w:color="auto"/>
                        <w:left w:val="none" w:sz="0" w:space="0" w:color="auto"/>
                        <w:bottom w:val="none" w:sz="0" w:space="0" w:color="auto"/>
                        <w:right w:val="none" w:sz="0" w:space="0" w:color="auto"/>
                      </w:divBdr>
                    </w:div>
                  </w:divsChild>
                </w:div>
                <w:div w:id="1011563606">
                  <w:marLeft w:val="0"/>
                  <w:marRight w:val="0"/>
                  <w:marTop w:val="0"/>
                  <w:marBottom w:val="0"/>
                  <w:divBdr>
                    <w:top w:val="none" w:sz="0" w:space="0" w:color="auto"/>
                    <w:left w:val="none" w:sz="0" w:space="0" w:color="auto"/>
                    <w:bottom w:val="none" w:sz="0" w:space="0" w:color="auto"/>
                    <w:right w:val="none" w:sz="0" w:space="0" w:color="auto"/>
                  </w:divBdr>
                  <w:divsChild>
                    <w:div w:id="678702288">
                      <w:marLeft w:val="0"/>
                      <w:marRight w:val="0"/>
                      <w:marTop w:val="0"/>
                      <w:marBottom w:val="0"/>
                      <w:divBdr>
                        <w:top w:val="none" w:sz="0" w:space="0" w:color="auto"/>
                        <w:left w:val="none" w:sz="0" w:space="0" w:color="auto"/>
                        <w:bottom w:val="none" w:sz="0" w:space="0" w:color="auto"/>
                        <w:right w:val="none" w:sz="0" w:space="0" w:color="auto"/>
                      </w:divBdr>
                    </w:div>
                  </w:divsChild>
                </w:div>
                <w:div w:id="1069226541">
                  <w:marLeft w:val="0"/>
                  <w:marRight w:val="0"/>
                  <w:marTop w:val="0"/>
                  <w:marBottom w:val="0"/>
                  <w:divBdr>
                    <w:top w:val="none" w:sz="0" w:space="0" w:color="auto"/>
                    <w:left w:val="none" w:sz="0" w:space="0" w:color="auto"/>
                    <w:bottom w:val="none" w:sz="0" w:space="0" w:color="auto"/>
                    <w:right w:val="none" w:sz="0" w:space="0" w:color="auto"/>
                  </w:divBdr>
                  <w:divsChild>
                    <w:div w:id="1743944761">
                      <w:marLeft w:val="0"/>
                      <w:marRight w:val="0"/>
                      <w:marTop w:val="0"/>
                      <w:marBottom w:val="0"/>
                      <w:divBdr>
                        <w:top w:val="none" w:sz="0" w:space="0" w:color="auto"/>
                        <w:left w:val="none" w:sz="0" w:space="0" w:color="auto"/>
                        <w:bottom w:val="none" w:sz="0" w:space="0" w:color="auto"/>
                        <w:right w:val="none" w:sz="0" w:space="0" w:color="auto"/>
                      </w:divBdr>
                    </w:div>
                  </w:divsChild>
                </w:div>
                <w:div w:id="1115834823">
                  <w:marLeft w:val="0"/>
                  <w:marRight w:val="0"/>
                  <w:marTop w:val="0"/>
                  <w:marBottom w:val="0"/>
                  <w:divBdr>
                    <w:top w:val="none" w:sz="0" w:space="0" w:color="auto"/>
                    <w:left w:val="none" w:sz="0" w:space="0" w:color="auto"/>
                    <w:bottom w:val="none" w:sz="0" w:space="0" w:color="auto"/>
                    <w:right w:val="none" w:sz="0" w:space="0" w:color="auto"/>
                  </w:divBdr>
                  <w:divsChild>
                    <w:div w:id="1450204379">
                      <w:marLeft w:val="0"/>
                      <w:marRight w:val="0"/>
                      <w:marTop w:val="0"/>
                      <w:marBottom w:val="0"/>
                      <w:divBdr>
                        <w:top w:val="none" w:sz="0" w:space="0" w:color="auto"/>
                        <w:left w:val="none" w:sz="0" w:space="0" w:color="auto"/>
                        <w:bottom w:val="none" w:sz="0" w:space="0" w:color="auto"/>
                        <w:right w:val="none" w:sz="0" w:space="0" w:color="auto"/>
                      </w:divBdr>
                    </w:div>
                    <w:div w:id="1942639764">
                      <w:marLeft w:val="0"/>
                      <w:marRight w:val="0"/>
                      <w:marTop w:val="0"/>
                      <w:marBottom w:val="0"/>
                      <w:divBdr>
                        <w:top w:val="none" w:sz="0" w:space="0" w:color="auto"/>
                        <w:left w:val="none" w:sz="0" w:space="0" w:color="auto"/>
                        <w:bottom w:val="none" w:sz="0" w:space="0" w:color="auto"/>
                        <w:right w:val="none" w:sz="0" w:space="0" w:color="auto"/>
                      </w:divBdr>
                    </w:div>
                  </w:divsChild>
                </w:div>
                <w:div w:id="1117675633">
                  <w:marLeft w:val="0"/>
                  <w:marRight w:val="0"/>
                  <w:marTop w:val="0"/>
                  <w:marBottom w:val="0"/>
                  <w:divBdr>
                    <w:top w:val="none" w:sz="0" w:space="0" w:color="auto"/>
                    <w:left w:val="none" w:sz="0" w:space="0" w:color="auto"/>
                    <w:bottom w:val="none" w:sz="0" w:space="0" w:color="auto"/>
                    <w:right w:val="none" w:sz="0" w:space="0" w:color="auto"/>
                  </w:divBdr>
                  <w:divsChild>
                    <w:div w:id="1922644547">
                      <w:marLeft w:val="0"/>
                      <w:marRight w:val="0"/>
                      <w:marTop w:val="0"/>
                      <w:marBottom w:val="0"/>
                      <w:divBdr>
                        <w:top w:val="none" w:sz="0" w:space="0" w:color="auto"/>
                        <w:left w:val="none" w:sz="0" w:space="0" w:color="auto"/>
                        <w:bottom w:val="none" w:sz="0" w:space="0" w:color="auto"/>
                        <w:right w:val="none" w:sz="0" w:space="0" w:color="auto"/>
                      </w:divBdr>
                    </w:div>
                  </w:divsChild>
                </w:div>
                <w:div w:id="1200241437">
                  <w:marLeft w:val="0"/>
                  <w:marRight w:val="0"/>
                  <w:marTop w:val="0"/>
                  <w:marBottom w:val="0"/>
                  <w:divBdr>
                    <w:top w:val="none" w:sz="0" w:space="0" w:color="auto"/>
                    <w:left w:val="none" w:sz="0" w:space="0" w:color="auto"/>
                    <w:bottom w:val="none" w:sz="0" w:space="0" w:color="auto"/>
                    <w:right w:val="none" w:sz="0" w:space="0" w:color="auto"/>
                  </w:divBdr>
                  <w:divsChild>
                    <w:div w:id="1916864741">
                      <w:marLeft w:val="0"/>
                      <w:marRight w:val="0"/>
                      <w:marTop w:val="0"/>
                      <w:marBottom w:val="0"/>
                      <w:divBdr>
                        <w:top w:val="none" w:sz="0" w:space="0" w:color="auto"/>
                        <w:left w:val="none" w:sz="0" w:space="0" w:color="auto"/>
                        <w:bottom w:val="none" w:sz="0" w:space="0" w:color="auto"/>
                        <w:right w:val="none" w:sz="0" w:space="0" w:color="auto"/>
                      </w:divBdr>
                    </w:div>
                  </w:divsChild>
                </w:div>
                <w:div w:id="1316105618">
                  <w:marLeft w:val="0"/>
                  <w:marRight w:val="0"/>
                  <w:marTop w:val="0"/>
                  <w:marBottom w:val="0"/>
                  <w:divBdr>
                    <w:top w:val="none" w:sz="0" w:space="0" w:color="auto"/>
                    <w:left w:val="none" w:sz="0" w:space="0" w:color="auto"/>
                    <w:bottom w:val="none" w:sz="0" w:space="0" w:color="auto"/>
                    <w:right w:val="none" w:sz="0" w:space="0" w:color="auto"/>
                  </w:divBdr>
                  <w:divsChild>
                    <w:div w:id="1067612157">
                      <w:marLeft w:val="0"/>
                      <w:marRight w:val="0"/>
                      <w:marTop w:val="0"/>
                      <w:marBottom w:val="0"/>
                      <w:divBdr>
                        <w:top w:val="none" w:sz="0" w:space="0" w:color="auto"/>
                        <w:left w:val="none" w:sz="0" w:space="0" w:color="auto"/>
                        <w:bottom w:val="none" w:sz="0" w:space="0" w:color="auto"/>
                        <w:right w:val="none" w:sz="0" w:space="0" w:color="auto"/>
                      </w:divBdr>
                    </w:div>
                  </w:divsChild>
                </w:div>
                <w:div w:id="1408458009">
                  <w:marLeft w:val="0"/>
                  <w:marRight w:val="0"/>
                  <w:marTop w:val="0"/>
                  <w:marBottom w:val="0"/>
                  <w:divBdr>
                    <w:top w:val="none" w:sz="0" w:space="0" w:color="auto"/>
                    <w:left w:val="none" w:sz="0" w:space="0" w:color="auto"/>
                    <w:bottom w:val="none" w:sz="0" w:space="0" w:color="auto"/>
                    <w:right w:val="none" w:sz="0" w:space="0" w:color="auto"/>
                  </w:divBdr>
                  <w:divsChild>
                    <w:div w:id="909928130">
                      <w:marLeft w:val="0"/>
                      <w:marRight w:val="0"/>
                      <w:marTop w:val="0"/>
                      <w:marBottom w:val="0"/>
                      <w:divBdr>
                        <w:top w:val="none" w:sz="0" w:space="0" w:color="auto"/>
                        <w:left w:val="none" w:sz="0" w:space="0" w:color="auto"/>
                        <w:bottom w:val="none" w:sz="0" w:space="0" w:color="auto"/>
                        <w:right w:val="none" w:sz="0" w:space="0" w:color="auto"/>
                      </w:divBdr>
                    </w:div>
                    <w:div w:id="1560281616">
                      <w:marLeft w:val="0"/>
                      <w:marRight w:val="0"/>
                      <w:marTop w:val="0"/>
                      <w:marBottom w:val="0"/>
                      <w:divBdr>
                        <w:top w:val="none" w:sz="0" w:space="0" w:color="auto"/>
                        <w:left w:val="none" w:sz="0" w:space="0" w:color="auto"/>
                        <w:bottom w:val="none" w:sz="0" w:space="0" w:color="auto"/>
                        <w:right w:val="none" w:sz="0" w:space="0" w:color="auto"/>
                      </w:divBdr>
                    </w:div>
                  </w:divsChild>
                </w:div>
                <w:div w:id="1473908378">
                  <w:marLeft w:val="0"/>
                  <w:marRight w:val="0"/>
                  <w:marTop w:val="0"/>
                  <w:marBottom w:val="0"/>
                  <w:divBdr>
                    <w:top w:val="none" w:sz="0" w:space="0" w:color="auto"/>
                    <w:left w:val="none" w:sz="0" w:space="0" w:color="auto"/>
                    <w:bottom w:val="none" w:sz="0" w:space="0" w:color="auto"/>
                    <w:right w:val="none" w:sz="0" w:space="0" w:color="auto"/>
                  </w:divBdr>
                  <w:divsChild>
                    <w:div w:id="572203293">
                      <w:marLeft w:val="0"/>
                      <w:marRight w:val="0"/>
                      <w:marTop w:val="0"/>
                      <w:marBottom w:val="0"/>
                      <w:divBdr>
                        <w:top w:val="none" w:sz="0" w:space="0" w:color="auto"/>
                        <w:left w:val="none" w:sz="0" w:space="0" w:color="auto"/>
                        <w:bottom w:val="none" w:sz="0" w:space="0" w:color="auto"/>
                        <w:right w:val="none" w:sz="0" w:space="0" w:color="auto"/>
                      </w:divBdr>
                    </w:div>
                    <w:div w:id="1220942881">
                      <w:marLeft w:val="0"/>
                      <w:marRight w:val="0"/>
                      <w:marTop w:val="0"/>
                      <w:marBottom w:val="0"/>
                      <w:divBdr>
                        <w:top w:val="none" w:sz="0" w:space="0" w:color="auto"/>
                        <w:left w:val="none" w:sz="0" w:space="0" w:color="auto"/>
                        <w:bottom w:val="none" w:sz="0" w:space="0" w:color="auto"/>
                        <w:right w:val="none" w:sz="0" w:space="0" w:color="auto"/>
                      </w:divBdr>
                    </w:div>
                  </w:divsChild>
                </w:div>
                <w:div w:id="1530602626">
                  <w:marLeft w:val="0"/>
                  <w:marRight w:val="0"/>
                  <w:marTop w:val="0"/>
                  <w:marBottom w:val="0"/>
                  <w:divBdr>
                    <w:top w:val="none" w:sz="0" w:space="0" w:color="auto"/>
                    <w:left w:val="none" w:sz="0" w:space="0" w:color="auto"/>
                    <w:bottom w:val="none" w:sz="0" w:space="0" w:color="auto"/>
                    <w:right w:val="none" w:sz="0" w:space="0" w:color="auto"/>
                  </w:divBdr>
                  <w:divsChild>
                    <w:div w:id="1123040676">
                      <w:marLeft w:val="0"/>
                      <w:marRight w:val="0"/>
                      <w:marTop w:val="0"/>
                      <w:marBottom w:val="0"/>
                      <w:divBdr>
                        <w:top w:val="none" w:sz="0" w:space="0" w:color="auto"/>
                        <w:left w:val="none" w:sz="0" w:space="0" w:color="auto"/>
                        <w:bottom w:val="none" w:sz="0" w:space="0" w:color="auto"/>
                        <w:right w:val="none" w:sz="0" w:space="0" w:color="auto"/>
                      </w:divBdr>
                    </w:div>
                  </w:divsChild>
                </w:div>
                <w:div w:id="1550876148">
                  <w:marLeft w:val="0"/>
                  <w:marRight w:val="0"/>
                  <w:marTop w:val="0"/>
                  <w:marBottom w:val="0"/>
                  <w:divBdr>
                    <w:top w:val="none" w:sz="0" w:space="0" w:color="auto"/>
                    <w:left w:val="none" w:sz="0" w:space="0" w:color="auto"/>
                    <w:bottom w:val="none" w:sz="0" w:space="0" w:color="auto"/>
                    <w:right w:val="none" w:sz="0" w:space="0" w:color="auto"/>
                  </w:divBdr>
                  <w:divsChild>
                    <w:div w:id="657458439">
                      <w:marLeft w:val="0"/>
                      <w:marRight w:val="0"/>
                      <w:marTop w:val="0"/>
                      <w:marBottom w:val="0"/>
                      <w:divBdr>
                        <w:top w:val="none" w:sz="0" w:space="0" w:color="auto"/>
                        <w:left w:val="none" w:sz="0" w:space="0" w:color="auto"/>
                        <w:bottom w:val="none" w:sz="0" w:space="0" w:color="auto"/>
                        <w:right w:val="none" w:sz="0" w:space="0" w:color="auto"/>
                      </w:divBdr>
                    </w:div>
                  </w:divsChild>
                </w:div>
                <w:div w:id="1573810857">
                  <w:marLeft w:val="0"/>
                  <w:marRight w:val="0"/>
                  <w:marTop w:val="0"/>
                  <w:marBottom w:val="0"/>
                  <w:divBdr>
                    <w:top w:val="none" w:sz="0" w:space="0" w:color="auto"/>
                    <w:left w:val="none" w:sz="0" w:space="0" w:color="auto"/>
                    <w:bottom w:val="none" w:sz="0" w:space="0" w:color="auto"/>
                    <w:right w:val="none" w:sz="0" w:space="0" w:color="auto"/>
                  </w:divBdr>
                </w:div>
                <w:div w:id="1635673349">
                  <w:marLeft w:val="0"/>
                  <w:marRight w:val="0"/>
                  <w:marTop w:val="0"/>
                  <w:marBottom w:val="0"/>
                  <w:divBdr>
                    <w:top w:val="none" w:sz="0" w:space="0" w:color="auto"/>
                    <w:left w:val="none" w:sz="0" w:space="0" w:color="auto"/>
                    <w:bottom w:val="none" w:sz="0" w:space="0" w:color="auto"/>
                    <w:right w:val="none" w:sz="0" w:space="0" w:color="auto"/>
                  </w:divBdr>
                  <w:divsChild>
                    <w:div w:id="1166746515">
                      <w:marLeft w:val="0"/>
                      <w:marRight w:val="0"/>
                      <w:marTop w:val="0"/>
                      <w:marBottom w:val="0"/>
                      <w:divBdr>
                        <w:top w:val="none" w:sz="0" w:space="0" w:color="auto"/>
                        <w:left w:val="none" w:sz="0" w:space="0" w:color="auto"/>
                        <w:bottom w:val="none" w:sz="0" w:space="0" w:color="auto"/>
                        <w:right w:val="none" w:sz="0" w:space="0" w:color="auto"/>
                      </w:divBdr>
                    </w:div>
                  </w:divsChild>
                </w:div>
                <w:div w:id="1824615111">
                  <w:marLeft w:val="0"/>
                  <w:marRight w:val="0"/>
                  <w:marTop w:val="0"/>
                  <w:marBottom w:val="0"/>
                  <w:divBdr>
                    <w:top w:val="none" w:sz="0" w:space="0" w:color="auto"/>
                    <w:left w:val="none" w:sz="0" w:space="0" w:color="auto"/>
                    <w:bottom w:val="none" w:sz="0" w:space="0" w:color="auto"/>
                    <w:right w:val="none" w:sz="0" w:space="0" w:color="auto"/>
                  </w:divBdr>
                </w:div>
                <w:div w:id="1900899935">
                  <w:marLeft w:val="0"/>
                  <w:marRight w:val="0"/>
                  <w:marTop w:val="0"/>
                  <w:marBottom w:val="0"/>
                  <w:divBdr>
                    <w:top w:val="none" w:sz="0" w:space="0" w:color="auto"/>
                    <w:left w:val="none" w:sz="0" w:space="0" w:color="auto"/>
                    <w:bottom w:val="none" w:sz="0" w:space="0" w:color="auto"/>
                    <w:right w:val="none" w:sz="0" w:space="0" w:color="auto"/>
                  </w:divBdr>
                  <w:divsChild>
                    <w:div w:id="675117221">
                      <w:marLeft w:val="0"/>
                      <w:marRight w:val="0"/>
                      <w:marTop w:val="0"/>
                      <w:marBottom w:val="0"/>
                      <w:divBdr>
                        <w:top w:val="none" w:sz="0" w:space="0" w:color="auto"/>
                        <w:left w:val="none" w:sz="0" w:space="0" w:color="auto"/>
                        <w:bottom w:val="none" w:sz="0" w:space="0" w:color="auto"/>
                        <w:right w:val="none" w:sz="0" w:space="0" w:color="auto"/>
                      </w:divBdr>
                    </w:div>
                  </w:divsChild>
                </w:div>
                <w:div w:id="1958027234">
                  <w:marLeft w:val="0"/>
                  <w:marRight w:val="0"/>
                  <w:marTop w:val="0"/>
                  <w:marBottom w:val="0"/>
                  <w:divBdr>
                    <w:top w:val="none" w:sz="0" w:space="0" w:color="auto"/>
                    <w:left w:val="none" w:sz="0" w:space="0" w:color="auto"/>
                    <w:bottom w:val="none" w:sz="0" w:space="0" w:color="auto"/>
                    <w:right w:val="none" w:sz="0" w:space="0" w:color="auto"/>
                  </w:divBdr>
                  <w:divsChild>
                    <w:div w:id="176896527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85411796">
          <w:marLeft w:val="0"/>
          <w:marRight w:val="0"/>
          <w:marTop w:val="0"/>
          <w:marBottom w:val="0"/>
          <w:divBdr>
            <w:top w:val="none" w:sz="0" w:space="0" w:color="auto"/>
            <w:left w:val="none" w:sz="0" w:space="0" w:color="auto"/>
            <w:bottom w:val="none" w:sz="0" w:space="0" w:color="auto"/>
            <w:right w:val="none" w:sz="0" w:space="0" w:color="auto"/>
          </w:divBdr>
        </w:div>
        <w:div w:id="223878957">
          <w:marLeft w:val="0"/>
          <w:marRight w:val="0"/>
          <w:marTop w:val="0"/>
          <w:marBottom w:val="0"/>
          <w:divBdr>
            <w:top w:val="none" w:sz="0" w:space="0" w:color="auto"/>
            <w:left w:val="none" w:sz="0" w:space="0" w:color="auto"/>
            <w:bottom w:val="none" w:sz="0" w:space="0" w:color="auto"/>
            <w:right w:val="none" w:sz="0" w:space="0" w:color="auto"/>
          </w:divBdr>
          <w:divsChild>
            <w:div w:id="4140880">
              <w:marLeft w:val="0"/>
              <w:marRight w:val="0"/>
              <w:marTop w:val="0"/>
              <w:marBottom w:val="0"/>
              <w:divBdr>
                <w:top w:val="none" w:sz="0" w:space="0" w:color="auto"/>
                <w:left w:val="none" w:sz="0" w:space="0" w:color="auto"/>
                <w:bottom w:val="none" w:sz="0" w:space="0" w:color="auto"/>
                <w:right w:val="none" w:sz="0" w:space="0" w:color="auto"/>
              </w:divBdr>
            </w:div>
            <w:div w:id="126054212">
              <w:marLeft w:val="0"/>
              <w:marRight w:val="0"/>
              <w:marTop w:val="0"/>
              <w:marBottom w:val="0"/>
              <w:divBdr>
                <w:top w:val="none" w:sz="0" w:space="0" w:color="auto"/>
                <w:left w:val="none" w:sz="0" w:space="0" w:color="auto"/>
                <w:bottom w:val="none" w:sz="0" w:space="0" w:color="auto"/>
                <w:right w:val="none" w:sz="0" w:space="0" w:color="auto"/>
              </w:divBdr>
            </w:div>
            <w:div w:id="492721365">
              <w:marLeft w:val="0"/>
              <w:marRight w:val="0"/>
              <w:marTop w:val="0"/>
              <w:marBottom w:val="0"/>
              <w:divBdr>
                <w:top w:val="none" w:sz="0" w:space="0" w:color="auto"/>
                <w:left w:val="none" w:sz="0" w:space="0" w:color="auto"/>
                <w:bottom w:val="none" w:sz="0" w:space="0" w:color="auto"/>
                <w:right w:val="none" w:sz="0" w:space="0" w:color="auto"/>
              </w:divBdr>
            </w:div>
            <w:div w:id="526410634">
              <w:marLeft w:val="0"/>
              <w:marRight w:val="0"/>
              <w:marTop w:val="0"/>
              <w:marBottom w:val="0"/>
              <w:divBdr>
                <w:top w:val="none" w:sz="0" w:space="0" w:color="auto"/>
                <w:left w:val="none" w:sz="0" w:space="0" w:color="auto"/>
                <w:bottom w:val="none" w:sz="0" w:space="0" w:color="auto"/>
                <w:right w:val="none" w:sz="0" w:space="0" w:color="auto"/>
              </w:divBdr>
            </w:div>
            <w:div w:id="772407985">
              <w:marLeft w:val="0"/>
              <w:marRight w:val="0"/>
              <w:marTop w:val="0"/>
              <w:marBottom w:val="0"/>
              <w:divBdr>
                <w:top w:val="none" w:sz="0" w:space="0" w:color="auto"/>
                <w:left w:val="none" w:sz="0" w:space="0" w:color="auto"/>
                <w:bottom w:val="none" w:sz="0" w:space="0" w:color="auto"/>
                <w:right w:val="none" w:sz="0" w:space="0" w:color="auto"/>
              </w:divBdr>
            </w:div>
            <w:div w:id="816842878">
              <w:marLeft w:val="0"/>
              <w:marRight w:val="0"/>
              <w:marTop w:val="0"/>
              <w:marBottom w:val="0"/>
              <w:divBdr>
                <w:top w:val="none" w:sz="0" w:space="0" w:color="auto"/>
                <w:left w:val="none" w:sz="0" w:space="0" w:color="auto"/>
                <w:bottom w:val="none" w:sz="0" w:space="0" w:color="auto"/>
                <w:right w:val="none" w:sz="0" w:space="0" w:color="auto"/>
              </w:divBdr>
            </w:div>
            <w:div w:id="1223296498">
              <w:marLeft w:val="0"/>
              <w:marRight w:val="0"/>
              <w:marTop w:val="0"/>
              <w:marBottom w:val="0"/>
              <w:divBdr>
                <w:top w:val="none" w:sz="0" w:space="0" w:color="auto"/>
                <w:left w:val="none" w:sz="0" w:space="0" w:color="auto"/>
                <w:bottom w:val="none" w:sz="0" w:space="0" w:color="auto"/>
                <w:right w:val="none" w:sz="0" w:space="0" w:color="auto"/>
              </w:divBdr>
            </w:div>
            <w:div w:id="1238899123">
              <w:marLeft w:val="0"/>
              <w:marRight w:val="0"/>
              <w:marTop w:val="0"/>
              <w:marBottom w:val="0"/>
              <w:divBdr>
                <w:top w:val="none" w:sz="0" w:space="0" w:color="auto"/>
                <w:left w:val="none" w:sz="0" w:space="0" w:color="auto"/>
                <w:bottom w:val="none" w:sz="0" w:space="0" w:color="auto"/>
                <w:right w:val="none" w:sz="0" w:space="0" w:color="auto"/>
              </w:divBdr>
            </w:div>
            <w:div w:id="1676296994">
              <w:marLeft w:val="0"/>
              <w:marRight w:val="0"/>
              <w:marTop w:val="0"/>
              <w:marBottom w:val="0"/>
              <w:divBdr>
                <w:top w:val="none" w:sz="0" w:space="0" w:color="auto"/>
                <w:left w:val="none" w:sz="0" w:space="0" w:color="auto"/>
                <w:bottom w:val="none" w:sz="0" w:space="0" w:color="auto"/>
                <w:right w:val="none" w:sz="0" w:space="0" w:color="auto"/>
              </w:divBdr>
            </w:div>
          </w:divsChild>
        </w:div>
        <w:div w:id="233586758">
          <w:marLeft w:val="0"/>
          <w:marRight w:val="0"/>
          <w:marTop w:val="0"/>
          <w:marBottom w:val="0"/>
          <w:divBdr>
            <w:top w:val="none" w:sz="0" w:space="0" w:color="auto"/>
            <w:left w:val="none" w:sz="0" w:space="0" w:color="auto"/>
            <w:bottom w:val="none" w:sz="0" w:space="0" w:color="auto"/>
            <w:right w:val="none" w:sz="0" w:space="0" w:color="auto"/>
          </w:divBdr>
          <w:divsChild>
            <w:div w:id="1963345398">
              <w:marLeft w:val="-75"/>
              <w:marRight w:val="0"/>
              <w:marTop w:val="30"/>
              <w:marBottom w:val="30"/>
              <w:divBdr>
                <w:top w:val="none" w:sz="0" w:space="0" w:color="auto"/>
                <w:left w:val="none" w:sz="0" w:space="0" w:color="auto"/>
                <w:bottom w:val="none" w:sz="0" w:space="0" w:color="auto"/>
                <w:right w:val="none" w:sz="0" w:space="0" w:color="auto"/>
              </w:divBdr>
              <w:divsChild>
                <w:div w:id="180778752">
                  <w:marLeft w:val="0"/>
                  <w:marRight w:val="0"/>
                  <w:marTop w:val="0"/>
                  <w:marBottom w:val="0"/>
                  <w:divBdr>
                    <w:top w:val="none" w:sz="0" w:space="0" w:color="auto"/>
                    <w:left w:val="none" w:sz="0" w:space="0" w:color="auto"/>
                    <w:bottom w:val="none" w:sz="0" w:space="0" w:color="auto"/>
                    <w:right w:val="none" w:sz="0" w:space="0" w:color="auto"/>
                  </w:divBdr>
                  <w:divsChild>
                    <w:div w:id="260723765">
                      <w:marLeft w:val="0"/>
                      <w:marRight w:val="0"/>
                      <w:marTop w:val="0"/>
                      <w:marBottom w:val="0"/>
                      <w:divBdr>
                        <w:top w:val="none" w:sz="0" w:space="0" w:color="auto"/>
                        <w:left w:val="none" w:sz="0" w:space="0" w:color="auto"/>
                        <w:bottom w:val="none" w:sz="0" w:space="0" w:color="auto"/>
                        <w:right w:val="none" w:sz="0" w:space="0" w:color="auto"/>
                      </w:divBdr>
                    </w:div>
                  </w:divsChild>
                </w:div>
                <w:div w:id="375013154">
                  <w:marLeft w:val="0"/>
                  <w:marRight w:val="0"/>
                  <w:marTop w:val="0"/>
                  <w:marBottom w:val="0"/>
                  <w:divBdr>
                    <w:top w:val="none" w:sz="0" w:space="0" w:color="auto"/>
                    <w:left w:val="none" w:sz="0" w:space="0" w:color="auto"/>
                    <w:bottom w:val="none" w:sz="0" w:space="0" w:color="auto"/>
                    <w:right w:val="none" w:sz="0" w:space="0" w:color="auto"/>
                  </w:divBdr>
                  <w:divsChild>
                    <w:div w:id="1868326369">
                      <w:marLeft w:val="0"/>
                      <w:marRight w:val="0"/>
                      <w:marTop w:val="0"/>
                      <w:marBottom w:val="0"/>
                      <w:divBdr>
                        <w:top w:val="none" w:sz="0" w:space="0" w:color="auto"/>
                        <w:left w:val="none" w:sz="0" w:space="0" w:color="auto"/>
                        <w:bottom w:val="none" w:sz="0" w:space="0" w:color="auto"/>
                        <w:right w:val="none" w:sz="0" w:space="0" w:color="auto"/>
                      </w:divBdr>
                    </w:div>
                  </w:divsChild>
                </w:div>
                <w:div w:id="497230825">
                  <w:marLeft w:val="0"/>
                  <w:marRight w:val="0"/>
                  <w:marTop w:val="0"/>
                  <w:marBottom w:val="0"/>
                  <w:divBdr>
                    <w:top w:val="none" w:sz="0" w:space="0" w:color="auto"/>
                    <w:left w:val="none" w:sz="0" w:space="0" w:color="auto"/>
                    <w:bottom w:val="none" w:sz="0" w:space="0" w:color="auto"/>
                    <w:right w:val="none" w:sz="0" w:space="0" w:color="auto"/>
                  </w:divBdr>
                  <w:divsChild>
                    <w:div w:id="511261604">
                      <w:marLeft w:val="0"/>
                      <w:marRight w:val="0"/>
                      <w:marTop w:val="0"/>
                      <w:marBottom w:val="0"/>
                      <w:divBdr>
                        <w:top w:val="none" w:sz="0" w:space="0" w:color="auto"/>
                        <w:left w:val="none" w:sz="0" w:space="0" w:color="auto"/>
                        <w:bottom w:val="none" w:sz="0" w:space="0" w:color="auto"/>
                        <w:right w:val="none" w:sz="0" w:space="0" w:color="auto"/>
                      </w:divBdr>
                    </w:div>
                  </w:divsChild>
                </w:div>
                <w:div w:id="1650011531">
                  <w:marLeft w:val="0"/>
                  <w:marRight w:val="0"/>
                  <w:marTop w:val="0"/>
                  <w:marBottom w:val="0"/>
                  <w:divBdr>
                    <w:top w:val="none" w:sz="0" w:space="0" w:color="auto"/>
                    <w:left w:val="none" w:sz="0" w:space="0" w:color="auto"/>
                    <w:bottom w:val="none" w:sz="0" w:space="0" w:color="auto"/>
                    <w:right w:val="none" w:sz="0" w:space="0" w:color="auto"/>
                  </w:divBdr>
                  <w:divsChild>
                    <w:div w:id="916094653">
                      <w:marLeft w:val="0"/>
                      <w:marRight w:val="0"/>
                      <w:marTop w:val="0"/>
                      <w:marBottom w:val="0"/>
                      <w:divBdr>
                        <w:top w:val="none" w:sz="0" w:space="0" w:color="auto"/>
                        <w:left w:val="none" w:sz="0" w:space="0" w:color="auto"/>
                        <w:bottom w:val="none" w:sz="0" w:space="0" w:color="auto"/>
                        <w:right w:val="none" w:sz="0" w:space="0" w:color="auto"/>
                      </w:divBdr>
                    </w:div>
                    <w:div w:id="1132943058">
                      <w:marLeft w:val="0"/>
                      <w:marRight w:val="0"/>
                      <w:marTop w:val="0"/>
                      <w:marBottom w:val="0"/>
                      <w:divBdr>
                        <w:top w:val="none" w:sz="0" w:space="0" w:color="auto"/>
                        <w:left w:val="none" w:sz="0" w:space="0" w:color="auto"/>
                        <w:bottom w:val="none" w:sz="0" w:space="0" w:color="auto"/>
                        <w:right w:val="none" w:sz="0" w:space="0" w:color="auto"/>
                      </w:divBdr>
                    </w:div>
                    <w:div w:id="1201476237">
                      <w:marLeft w:val="0"/>
                      <w:marRight w:val="0"/>
                      <w:marTop w:val="0"/>
                      <w:marBottom w:val="0"/>
                      <w:divBdr>
                        <w:top w:val="none" w:sz="0" w:space="0" w:color="auto"/>
                        <w:left w:val="none" w:sz="0" w:space="0" w:color="auto"/>
                        <w:bottom w:val="none" w:sz="0" w:space="0" w:color="auto"/>
                        <w:right w:val="none" w:sz="0" w:space="0" w:color="auto"/>
                      </w:divBdr>
                    </w:div>
                    <w:div w:id="1217207036">
                      <w:marLeft w:val="0"/>
                      <w:marRight w:val="0"/>
                      <w:marTop w:val="0"/>
                      <w:marBottom w:val="0"/>
                      <w:divBdr>
                        <w:top w:val="none" w:sz="0" w:space="0" w:color="auto"/>
                        <w:left w:val="none" w:sz="0" w:space="0" w:color="auto"/>
                        <w:bottom w:val="none" w:sz="0" w:space="0" w:color="auto"/>
                        <w:right w:val="none" w:sz="0" w:space="0" w:color="auto"/>
                      </w:divBdr>
                    </w:div>
                    <w:div w:id="1313020886">
                      <w:marLeft w:val="0"/>
                      <w:marRight w:val="0"/>
                      <w:marTop w:val="0"/>
                      <w:marBottom w:val="0"/>
                      <w:divBdr>
                        <w:top w:val="none" w:sz="0" w:space="0" w:color="auto"/>
                        <w:left w:val="none" w:sz="0" w:space="0" w:color="auto"/>
                        <w:bottom w:val="none" w:sz="0" w:space="0" w:color="auto"/>
                        <w:right w:val="none" w:sz="0" w:space="0" w:color="auto"/>
                      </w:divBdr>
                    </w:div>
                    <w:div w:id="1313563083">
                      <w:marLeft w:val="0"/>
                      <w:marRight w:val="0"/>
                      <w:marTop w:val="0"/>
                      <w:marBottom w:val="0"/>
                      <w:divBdr>
                        <w:top w:val="none" w:sz="0" w:space="0" w:color="auto"/>
                        <w:left w:val="none" w:sz="0" w:space="0" w:color="auto"/>
                        <w:bottom w:val="none" w:sz="0" w:space="0" w:color="auto"/>
                        <w:right w:val="none" w:sz="0" w:space="0" w:color="auto"/>
                      </w:divBdr>
                    </w:div>
                    <w:div w:id="1759906865">
                      <w:marLeft w:val="0"/>
                      <w:marRight w:val="0"/>
                      <w:marTop w:val="0"/>
                      <w:marBottom w:val="0"/>
                      <w:divBdr>
                        <w:top w:val="none" w:sz="0" w:space="0" w:color="auto"/>
                        <w:left w:val="none" w:sz="0" w:space="0" w:color="auto"/>
                        <w:bottom w:val="none" w:sz="0" w:space="0" w:color="auto"/>
                        <w:right w:val="none" w:sz="0" w:space="0" w:color="auto"/>
                      </w:divBdr>
                    </w:div>
                  </w:divsChild>
                </w:div>
                <w:div w:id="1690134469">
                  <w:marLeft w:val="0"/>
                  <w:marRight w:val="0"/>
                  <w:marTop w:val="0"/>
                  <w:marBottom w:val="0"/>
                  <w:divBdr>
                    <w:top w:val="none" w:sz="0" w:space="0" w:color="auto"/>
                    <w:left w:val="none" w:sz="0" w:space="0" w:color="auto"/>
                    <w:bottom w:val="none" w:sz="0" w:space="0" w:color="auto"/>
                    <w:right w:val="none" w:sz="0" w:space="0" w:color="auto"/>
                  </w:divBdr>
                  <w:divsChild>
                    <w:div w:id="1768228463">
                      <w:marLeft w:val="0"/>
                      <w:marRight w:val="0"/>
                      <w:marTop w:val="0"/>
                      <w:marBottom w:val="0"/>
                      <w:divBdr>
                        <w:top w:val="none" w:sz="0" w:space="0" w:color="auto"/>
                        <w:left w:val="none" w:sz="0" w:space="0" w:color="auto"/>
                        <w:bottom w:val="none" w:sz="0" w:space="0" w:color="auto"/>
                        <w:right w:val="none" w:sz="0" w:space="0" w:color="auto"/>
                      </w:divBdr>
                    </w:div>
                  </w:divsChild>
                </w:div>
                <w:div w:id="1900555580">
                  <w:marLeft w:val="0"/>
                  <w:marRight w:val="0"/>
                  <w:marTop w:val="0"/>
                  <w:marBottom w:val="0"/>
                  <w:divBdr>
                    <w:top w:val="none" w:sz="0" w:space="0" w:color="auto"/>
                    <w:left w:val="none" w:sz="0" w:space="0" w:color="auto"/>
                    <w:bottom w:val="none" w:sz="0" w:space="0" w:color="auto"/>
                    <w:right w:val="none" w:sz="0" w:space="0" w:color="auto"/>
                  </w:divBdr>
                  <w:divsChild>
                    <w:div w:id="131603264">
                      <w:marLeft w:val="0"/>
                      <w:marRight w:val="0"/>
                      <w:marTop w:val="0"/>
                      <w:marBottom w:val="0"/>
                      <w:divBdr>
                        <w:top w:val="none" w:sz="0" w:space="0" w:color="auto"/>
                        <w:left w:val="none" w:sz="0" w:space="0" w:color="auto"/>
                        <w:bottom w:val="none" w:sz="0" w:space="0" w:color="auto"/>
                        <w:right w:val="none" w:sz="0" w:space="0" w:color="auto"/>
                      </w:divBdr>
                    </w:div>
                    <w:div w:id="984166783">
                      <w:marLeft w:val="0"/>
                      <w:marRight w:val="0"/>
                      <w:marTop w:val="0"/>
                      <w:marBottom w:val="0"/>
                      <w:divBdr>
                        <w:top w:val="none" w:sz="0" w:space="0" w:color="auto"/>
                        <w:left w:val="none" w:sz="0" w:space="0" w:color="auto"/>
                        <w:bottom w:val="none" w:sz="0" w:space="0" w:color="auto"/>
                        <w:right w:val="none" w:sz="0" w:space="0" w:color="auto"/>
                      </w:divBdr>
                    </w:div>
                    <w:div w:id="1157301797">
                      <w:marLeft w:val="0"/>
                      <w:marRight w:val="0"/>
                      <w:marTop w:val="0"/>
                      <w:marBottom w:val="0"/>
                      <w:divBdr>
                        <w:top w:val="none" w:sz="0" w:space="0" w:color="auto"/>
                        <w:left w:val="none" w:sz="0" w:space="0" w:color="auto"/>
                        <w:bottom w:val="none" w:sz="0" w:space="0" w:color="auto"/>
                        <w:right w:val="none" w:sz="0" w:space="0" w:color="auto"/>
                      </w:divBdr>
                    </w:div>
                    <w:div w:id="1175148969">
                      <w:marLeft w:val="0"/>
                      <w:marRight w:val="0"/>
                      <w:marTop w:val="0"/>
                      <w:marBottom w:val="0"/>
                      <w:divBdr>
                        <w:top w:val="none" w:sz="0" w:space="0" w:color="auto"/>
                        <w:left w:val="none" w:sz="0" w:space="0" w:color="auto"/>
                        <w:bottom w:val="none" w:sz="0" w:space="0" w:color="auto"/>
                        <w:right w:val="none" w:sz="0" w:space="0" w:color="auto"/>
                      </w:divBdr>
                    </w:div>
                    <w:div w:id="1372876480">
                      <w:marLeft w:val="0"/>
                      <w:marRight w:val="0"/>
                      <w:marTop w:val="0"/>
                      <w:marBottom w:val="0"/>
                      <w:divBdr>
                        <w:top w:val="none" w:sz="0" w:space="0" w:color="auto"/>
                        <w:left w:val="none" w:sz="0" w:space="0" w:color="auto"/>
                        <w:bottom w:val="none" w:sz="0" w:space="0" w:color="auto"/>
                        <w:right w:val="none" w:sz="0" w:space="0" w:color="auto"/>
                      </w:divBdr>
                    </w:div>
                    <w:div w:id="1551333441">
                      <w:marLeft w:val="0"/>
                      <w:marRight w:val="0"/>
                      <w:marTop w:val="0"/>
                      <w:marBottom w:val="0"/>
                      <w:divBdr>
                        <w:top w:val="none" w:sz="0" w:space="0" w:color="auto"/>
                        <w:left w:val="none" w:sz="0" w:space="0" w:color="auto"/>
                        <w:bottom w:val="none" w:sz="0" w:space="0" w:color="auto"/>
                        <w:right w:val="none" w:sz="0" w:space="0" w:color="auto"/>
                      </w:divBdr>
                    </w:div>
                    <w:div w:id="1869562920">
                      <w:marLeft w:val="0"/>
                      <w:marRight w:val="0"/>
                      <w:marTop w:val="0"/>
                      <w:marBottom w:val="0"/>
                      <w:divBdr>
                        <w:top w:val="none" w:sz="0" w:space="0" w:color="auto"/>
                        <w:left w:val="none" w:sz="0" w:space="0" w:color="auto"/>
                        <w:bottom w:val="none" w:sz="0" w:space="0" w:color="auto"/>
                        <w:right w:val="none" w:sz="0" w:space="0" w:color="auto"/>
                      </w:divBdr>
                    </w:div>
                    <w:div w:id="189793656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70548210">
          <w:marLeft w:val="0"/>
          <w:marRight w:val="0"/>
          <w:marTop w:val="0"/>
          <w:marBottom w:val="0"/>
          <w:divBdr>
            <w:top w:val="none" w:sz="0" w:space="0" w:color="auto"/>
            <w:left w:val="none" w:sz="0" w:space="0" w:color="auto"/>
            <w:bottom w:val="none" w:sz="0" w:space="0" w:color="auto"/>
            <w:right w:val="none" w:sz="0" w:space="0" w:color="auto"/>
          </w:divBdr>
        </w:div>
        <w:div w:id="272127927">
          <w:marLeft w:val="0"/>
          <w:marRight w:val="0"/>
          <w:marTop w:val="0"/>
          <w:marBottom w:val="0"/>
          <w:divBdr>
            <w:top w:val="none" w:sz="0" w:space="0" w:color="auto"/>
            <w:left w:val="none" w:sz="0" w:space="0" w:color="auto"/>
            <w:bottom w:val="none" w:sz="0" w:space="0" w:color="auto"/>
            <w:right w:val="none" w:sz="0" w:space="0" w:color="auto"/>
          </w:divBdr>
        </w:div>
        <w:div w:id="304896611">
          <w:marLeft w:val="0"/>
          <w:marRight w:val="0"/>
          <w:marTop w:val="0"/>
          <w:marBottom w:val="0"/>
          <w:divBdr>
            <w:top w:val="none" w:sz="0" w:space="0" w:color="auto"/>
            <w:left w:val="none" w:sz="0" w:space="0" w:color="auto"/>
            <w:bottom w:val="none" w:sz="0" w:space="0" w:color="auto"/>
            <w:right w:val="none" w:sz="0" w:space="0" w:color="auto"/>
          </w:divBdr>
          <w:divsChild>
            <w:div w:id="1089619056">
              <w:marLeft w:val="0"/>
              <w:marRight w:val="0"/>
              <w:marTop w:val="0"/>
              <w:marBottom w:val="0"/>
              <w:divBdr>
                <w:top w:val="none" w:sz="0" w:space="0" w:color="auto"/>
                <w:left w:val="none" w:sz="0" w:space="0" w:color="auto"/>
                <w:bottom w:val="none" w:sz="0" w:space="0" w:color="auto"/>
                <w:right w:val="none" w:sz="0" w:space="0" w:color="auto"/>
              </w:divBdr>
            </w:div>
          </w:divsChild>
        </w:div>
        <w:div w:id="332493622">
          <w:marLeft w:val="0"/>
          <w:marRight w:val="0"/>
          <w:marTop w:val="0"/>
          <w:marBottom w:val="0"/>
          <w:divBdr>
            <w:top w:val="none" w:sz="0" w:space="0" w:color="auto"/>
            <w:left w:val="none" w:sz="0" w:space="0" w:color="auto"/>
            <w:bottom w:val="none" w:sz="0" w:space="0" w:color="auto"/>
            <w:right w:val="none" w:sz="0" w:space="0" w:color="auto"/>
          </w:divBdr>
        </w:div>
        <w:div w:id="353383209">
          <w:marLeft w:val="0"/>
          <w:marRight w:val="0"/>
          <w:marTop w:val="0"/>
          <w:marBottom w:val="0"/>
          <w:divBdr>
            <w:top w:val="none" w:sz="0" w:space="0" w:color="auto"/>
            <w:left w:val="none" w:sz="0" w:space="0" w:color="auto"/>
            <w:bottom w:val="none" w:sz="0" w:space="0" w:color="auto"/>
            <w:right w:val="none" w:sz="0" w:space="0" w:color="auto"/>
          </w:divBdr>
        </w:div>
        <w:div w:id="380789711">
          <w:marLeft w:val="0"/>
          <w:marRight w:val="0"/>
          <w:marTop w:val="0"/>
          <w:marBottom w:val="0"/>
          <w:divBdr>
            <w:top w:val="none" w:sz="0" w:space="0" w:color="auto"/>
            <w:left w:val="none" w:sz="0" w:space="0" w:color="auto"/>
            <w:bottom w:val="none" w:sz="0" w:space="0" w:color="auto"/>
            <w:right w:val="none" w:sz="0" w:space="0" w:color="auto"/>
          </w:divBdr>
          <w:divsChild>
            <w:div w:id="44329433">
              <w:marLeft w:val="0"/>
              <w:marRight w:val="0"/>
              <w:marTop w:val="0"/>
              <w:marBottom w:val="0"/>
              <w:divBdr>
                <w:top w:val="none" w:sz="0" w:space="0" w:color="auto"/>
                <w:left w:val="none" w:sz="0" w:space="0" w:color="auto"/>
                <w:bottom w:val="none" w:sz="0" w:space="0" w:color="auto"/>
                <w:right w:val="none" w:sz="0" w:space="0" w:color="auto"/>
              </w:divBdr>
            </w:div>
            <w:div w:id="857042050">
              <w:marLeft w:val="0"/>
              <w:marRight w:val="0"/>
              <w:marTop w:val="0"/>
              <w:marBottom w:val="0"/>
              <w:divBdr>
                <w:top w:val="none" w:sz="0" w:space="0" w:color="auto"/>
                <w:left w:val="none" w:sz="0" w:space="0" w:color="auto"/>
                <w:bottom w:val="none" w:sz="0" w:space="0" w:color="auto"/>
                <w:right w:val="none" w:sz="0" w:space="0" w:color="auto"/>
              </w:divBdr>
            </w:div>
            <w:div w:id="1040008509">
              <w:marLeft w:val="0"/>
              <w:marRight w:val="0"/>
              <w:marTop w:val="0"/>
              <w:marBottom w:val="0"/>
              <w:divBdr>
                <w:top w:val="none" w:sz="0" w:space="0" w:color="auto"/>
                <w:left w:val="none" w:sz="0" w:space="0" w:color="auto"/>
                <w:bottom w:val="none" w:sz="0" w:space="0" w:color="auto"/>
                <w:right w:val="none" w:sz="0" w:space="0" w:color="auto"/>
              </w:divBdr>
            </w:div>
            <w:div w:id="1086271058">
              <w:marLeft w:val="0"/>
              <w:marRight w:val="0"/>
              <w:marTop w:val="0"/>
              <w:marBottom w:val="0"/>
              <w:divBdr>
                <w:top w:val="none" w:sz="0" w:space="0" w:color="auto"/>
                <w:left w:val="none" w:sz="0" w:space="0" w:color="auto"/>
                <w:bottom w:val="none" w:sz="0" w:space="0" w:color="auto"/>
                <w:right w:val="none" w:sz="0" w:space="0" w:color="auto"/>
              </w:divBdr>
            </w:div>
            <w:div w:id="1247959032">
              <w:marLeft w:val="0"/>
              <w:marRight w:val="0"/>
              <w:marTop w:val="0"/>
              <w:marBottom w:val="0"/>
              <w:divBdr>
                <w:top w:val="none" w:sz="0" w:space="0" w:color="auto"/>
                <w:left w:val="none" w:sz="0" w:space="0" w:color="auto"/>
                <w:bottom w:val="none" w:sz="0" w:space="0" w:color="auto"/>
                <w:right w:val="none" w:sz="0" w:space="0" w:color="auto"/>
              </w:divBdr>
            </w:div>
            <w:div w:id="1433475651">
              <w:marLeft w:val="0"/>
              <w:marRight w:val="0"/>
              <w:marTop w:val="0"/>
              <w:marBottom w:val="0"/>
              <w:divBdr>
                <w:top w:val="none" w:sz="0" w:space="0" w:color="auto"/>
                <w:left w:val="none" w:sz="0" w:space="0" w:color="auto"/>
                <w:bottom w:val="none" w:sz="0" w:space="0" w:color="auto"/>
                <w:right w:val="none" w:sz="0" w:space="0" w:color="auto"/>
              </w:divBdr>
            </w:div>
            <w:div w:id="1551653189">
              <w:marLeft w:val="0"/>
              <w:marRight w:val="0"/>
              <w:marTop w:val="0"/>
              <w:marBottom w:val="0"/>
              <w:divBdr>
                <w:top w:val="none" w:sz="0" w:space="0" w:color="auto"/>
                <w:left w:val="none" w:sz="0" w:space="0" w:color="auto"/>
                <w:bottom w:val="none" w:sz="0" w:space="0" w:color="auto"/>
                <w:right w:val="none" w:sz="0" w:space="0" w:color="auto"/>
              </w:divBdr>
            </w:div>
            <w:div w:id="1621498073">
              <w:marLeft w:val="0"/>
              <w:marRight w:val="0"/>
              <w:marTop w:val="0"/>
              <w:marBottom w:val="0"/>
              <w:divBdr>
                <w:top w:val="none" w:sz="0" w:space="0" w:color="auto"/>
                <w:left w:val="none" w:sz="0" w:space="0" w:color="auto"/>
                <w:bottom w:val="none" w:sz="0" w:space="0" w:color="auto"/>
                <w:right w:val="none" w:sz="0" w:space="0" w:color="auto"/>
              </w:divBdr>
            </w:div>
            <w:div w:id="1681812988">
              <w:marLeft w:val="0"/>
              <w:marRight w:val="0"/>
              <w:marTop w:val="0"/>
              <w:marBottom w:val="0"/>
              <w:divBdr>
                <w:top w:val="none" w:sz="0" w:space="0" w:color="auto"/>
                <w:left w:val="none" w:sz="0" w:space="0" w:color="auto"/>
                <w:bottom w:val="none" w:sz="0" w:space="0" w:color="auto"/>
                <w:right w:val="none" w:sz="0" w:space="0" w:color="auto"/>
              </w:divBdr>
            </w:div>
          </w:divsChild>
        </w:div>
        <w:div w:id="381290452">
          <w:marLeft w:val="0"/>
          <w:marRight w:val="0"/>
          <w:marTop w:val="0"/>
          <w:marBottom w:val="0"/>
          <w:divBdr>
            <w:top w:val="none" w:sz="0" w:space="0" w:color="auto"/>
            <w:left w:val="none" w:sz="0" w:space="0" w:color="auto"/>
            <w:bottom w:val="none" w:sz="0" w:space="0" w:color="auto"/>
            <w:right w:val="none" w:sz="0" w:space="0" w:color="auto"/>
          </w:divBdr>
        </w:div>
        <w:div w:id="385644521">
          <w:marLeft w:val="0"/>
          <w:marRight w:val="0"/>
          <w:marTop w:val="0"/>
          <w:marBottom w:val="0"/>
          <w:divBdr>
            <w:top w:val="none" w:sz="0" w:space="0" w:color="auto"/>
            <w:left w:val="none" w:sz="0" w:space="0" w:color="auto"/>
            <w:bottom w:val="none" w:sz="0" w:space="0" w:color="auto"/>
            <w:right w:val="none" w:sz="0" w:space="0" w:color="auto"/>
          </w:divBdr>
        </w:div>
        <w:div w:id="407115058">
          <w:marLeft w:val="0"/>
          <w:marRight w:val="0"/>
          <w:marTop w:val="0"/>
          <w:marBottom w:val="0"/>
          <w:divBdr>
            <w:top w:val="none" w:sz="0" w:space="0" w:color="auto"/>
            <w:left w:val="none" w:sz="0" w:space="0" w:color="auto"/>
            <w:bottom w:val="none" w:sz="0" w:space="0" w:color="auto"/>
            <w:right w:val="none" w:sz="0" w:space="0" w:color="auto"/>
          </w:divBdr>
        </w:div>
        <w:div w:id="419831331">
          <w:marLeft w:val="0"/>
          <w:marRight w:val="0"/>
          <w:marTop w:val="0"/>
          <w:marBottom w:val="0"/>
          <w:divBdr>
            <w:top w:val="none" w:sz="0" w:space="0" w:color="auto"/>
            <w:left w:val="none" w:sz="0" w:space="0" w:color="auto"/>
            <w:bottom w:val="none" w:sz="0" w:space="0" w:color="auto"/>
            <w:right w:val="none" w:sz="0" w:space="0" w:color="auto"/>
          </w:divBdr>
        </w:div>
        <w:div w:id="451441023">
          <w:marLeft w:val="0"/>
          <w:marRight w:val="0"/>
          <w:marTop w:val="0"/>
          <w:marBottom w:val="0"/>
          <w:divBdr>
            <w:top w:val="none" w:sz="0" w:space="0" w:color="auto"/>
            <w:left w:val="none" w:sz="0" w:space="0" w:color="auto"/>
            <w:bottom w:val="none" w:sz="0" w:space="0" w:color="auto"/>
            <w:right w:val="none" w:sz="0" w:space="0" w:color="auto"/>
          </w:divBdr>
        </w:div>
        <w:div w:id="455217179">
          <w:marLeft w:val="0"/>
          <w:marRight w:val="0"/>
          <w:marTop w:val="0"/>
          <w:marBottom w:val="0"/>
          <w:divBdr>
            <w:top w:val="none" w:sz="0" w:space="0" w:color="auto"/>
            <w:left w:val="none" w:sz="0" w:space="0" w:color="auto"/>
            <w:bottom w:val="none" w:sz="0" w:space="0" w:color="auto"/>
            <w:right w:val="none" w:sz="0" w:space="0" w:color="auto"/>
          </w:divBdr>
        </w:div>
        <w:div w:id="470291298">
          <w:marLeft w:val="0"/>
          <w:marRight w:val="0"/>
          <w:marTop w:val="0"/>
          <w:marBottom w:val="0"/>
          <w:divBdr>
            <w:top w:val="none" w:sz="0" w:space="0" w:color="auto"/>
            <w:left w:val="none" w:sz="0" w:space="0" w:color="auto"/>
            <w:bottom w:val="none" w:sz="0" w:space="0" w:color="auto"/>
            <w:right w:val="none" w:sz="0" w:space="0" w:color="auto"/>
          </w:divBdr>
          <w:divsChild>
            <w:div w:id="1803115474">
              <w:marLeft w:val="0"/>
              <w:marRight w:val="0"/>
              <w:marTop w:val="0"/>
              <w:marBottom w:val="0"/>
              <w:divBdr>
                <w:top w:val="none" w:sz="0" w:space="0" w:color="auto"/>
                <w:left w:val="none" w:sz="0" w:space="0" w:color="auto"/>
                <w:bottom w:val="none" w:sz="0" w:space="0" w:color="auto"/>
                <w:right w:val="none" w:sz="0" w:space="0" w:color="auto"/>
              </w:divBdr>
            </w:div>
          </w:divsChild>
        </w:div>
        <w:div w:id="516507763">
          <w:marLeft w:val="0"/>
          <w:marRight w:val="0"/>
          <w:marTop w:val="0"/>
          <w:marBottom w:val="0"/>
          <w:divBdr>
            <w:top w:val="none" w:sz="0" w:space="0" w:color="auto"/>
            <w:left w:val="none" w:sz="0" w:space="0" w:color="auto"/>
            <w:bottom w:val="none" w:sz="0" w:space="0" w:color="auto"/>
            <w:right w:val="none" w:sz="0" w:space="0" w:color="auto"/>
          </w:divBdr>
        </w:div>
        <w:div w:id="578178999">
          <w:marLeft w:val="0"/>
          <w:marRight w:val="0"/>
          <w:marTop w:val="0"/>
          <w:marBottom w:val="0"/>
          <w:divBdr>
            <w:top w:val="none" w:sz="0" w:space="0" w:color="auto"/>
            <w:left w:val="none" w:sz="0" w:space="0" w:color="auto"/>
            <w:bottom w:val="none" w:sz="0" w:space="0" w:color="auto"/>
            <w:right w:val="none" w:sz="0" w:space="0" w:color="auto"/>
          </w:divBdr>
        </w:div>
        <w:div w:id="598371373">
          <w:marLeft w:val="0"/>
          <w:marRight w:val="0"/>
          <w:marTop w:val="0"/>
          <w:marBottom w:val="0"/>
          <w:divBdr>
            <w:top w:val="none" w:sz="0" w:space="0" w:color="auto"/>
            <w:left w:val="none" w:sz="0" w:space="0" w:color="auto"/>
            <w:bottom w:val="none" w:sz="0" w:space="0" w:color="auto"/>
            <w:right w:val="none" w:sz="0" w:space="0" w:color="auto"/>
          </w:divBdr>
        </w:div>
        <w:div w:id="653411570">
          <w:marLeft w:val="0"/>
          <w:marRight w:val="0"/>
          <w:marTop w:val="0"/>
          <w:marBottom w:val="0"/>
          <w:divBdr>
            <w:top w:val="none" w:sz="0" w:space="0" w:color="auto"/>
            <w:left w:val="none" w:sz="0" w:space="0" w:color="auto"/>
            <w:bottom w:val="none" w:sz="0" w:space="0" w:color="auto"/>
            <w:right w:val="none" w:sz="0" w:space="0" w:color="auto"/>
          </w:divBdr>
        </w:div>
        <w:div w:id="661086358">
          <w:marLeft w:val="0"/>
          <w:marRight w:val="0"/>
          <w:marTop w:val="0"/>
          <w:marBottom w:val="0"/>
          <w:divBdr>
            <w:top w:val="none" w:sz="0" w:space="0" w:color="auto"/>
            <w:left w:val="none" w:sz="0" w:space="0" w:color="auto"/>
            <w:bottom w:val="none" w:sz="0" w:space="0" w:color="auto"/>
            <w:right w:val="none" w:sz="0" w:space="0" w:color="auto"/>
          </w:divBdr>
          <w:divsChild>
            <w:div w:id="133911322">
              <w:marLeft w:val="-75"/>
              <w:marRight w:val="0"/>
              <w:marTop w:val="30"/>
              <w:marBottom w:val="30"/>
              <w:divBdr>
                <w:top w:val="none" w:sz="0" w:space="0" w:color="auto"/>
                <w:left w:val="none" w:sz="0" w:space="0" w:color="auto"/>
                <w:bottom w:val="none" w:sz="0" w:space="0" w:color="auto"/>
                <w:right w:val="none" w:sz="0" w:space="0" w:color="auto"/>
              </w:divBdr>
              <w:divsChild>
                <w:div w:id="417404650">
                  <w:marLeft w:val="0"/>
                  <w:marRight w:val="0"/>
                  <w:marTop w:val="0"/>
                  <w:marBottom w:val="0"/>
                  <w:divBdr>
                    <w:top w:val="none" w:sz="0" w:space="0" w:color="auto"/>
                    <w:left w:val="none" w:sz="0" w:space="0" w:color="auto"/>
                    <w:bottom w:val="none" w:sz="0" w:space="0" w:color="auto"/>
                    <w:right w:val="none" w:sz="0" w:space="0" w:color="auto"/>
                  </w:divBdr>
                  <w:divsChild>
                    <w:div w:id="857619749">
                      <w:marLeft w:val="0"/>
                      <w:marRight w:val="0"/>
                      <w:marTop w:val="0"/>
                      <w:marBottom w:val="0"/>
                      <w:divBdr>
                        <w:top w:val="none" w:sz="0" w:space="0" w:color="auto"/>
                        <w:left w:val="none" w:sz="0" w:space="0" w:color="auto"/>
                        <w:bottom w:val="none" w:sz="0" w:space="0" w:color="auto"/>
                        <w:right w:val="none" w:sz="0" w:space="0" w:color="auto"/>
                      </w:divBdr>
                    </w:div>
                    <w:div w:id="1550994779">
                      <w:marLeft w:val="0"/>
                      <w:marRight w:val="0"/>
                      <w:marTop w:val="0"/>
                      <w:marBottom w:val="0"/>
                      <w:divBdr>
                        <w:top w:val="none" w:sz="0" w:space="0" w:color="auto"/>
                        <w:left w:val="none" w:sz="0" w:space="0" w:color="auto"/>
                        <w:bottom w:val="none" w:sz="0" w:space="0" w:color="auto"/>
                        <w:right w:val="none" w:sz="0" w:space="0" w:color="auto"/>
                      </w:divBdr>
                    </w:div>
                    <w:div w:id="1614551662">
                      <w:marLeft w:val="0"/>
                      <w:marRight w:val="0"/>
                      <w:marTop w:val="0"/>
                      <w:marBottom w:val="0"/>
                      <w:divBdr>
                        <w:top w:val="none" w:sz="0" w:space="0" w:color="auto"/>
                        <w:left w:val="none" w:sz="0" w:space="0" w:color="auto"/>
                        <w:bottom w:val="none" w:sz="0" w:space="0" w:color="auto"/>
                        <w:right w:val="none" w:sz="0" w:space="0" w:color="auto"/>
                      </w:divBdr>
                    </w:div>
                    <w:div w:id="1887448248">
                      <w:marLeft w:val="0"/>
                      <w:marRight w:val="0"/>
                      <w:marTop w:val="0"/>
                      <w:marBottom w:val="0"/>
                      <w:divBdr>
                        <w:top w:val="none" w:sz="0" w:space="0" w:color="auto"/>
                        <w:left w:val="none" w:sz="0" w:space="0" w:color="auto"/>
                        <w:bottom w:val="none" w:sz="0" w:space="0" w:color="auto"/>
                        <w:right w:val="none" w:sz="0" w:space="0" w:color="auto"/>
                      </w:divBdr>
                    </w:div>
                  </w:divsChild>
                </w:div>
                <w:div w:id="748312708">
                  <w:marLeft w:val="0"/>
                  <w:marRight w:val="0"/>
                  <w:marTop w:val="0"/>
                  <w:marBottom w:val="0"/>
                  <w:divBdr>
                    <w:top w:val="none" w:sz="0" w:space="0" w:color="auto"/>
                    <w:left w:val="none" w:sz="0" w:space="0" w:color="auto"/>
                    <w:bottom w:val="none" w:sz="0" w:space="0" w:color="auto"/>
                    <w:right w:val="none" w:sz="0" w:space="0" w:color="auto"/>
                  </w:divBdr>
                  <w:divsChild>
                    <w:div w:id="1156534118">
                      <w:marLeft w:val="0"/>
                      <w:marRight w:val="0"/>
                      <w:marTop w:val="0"/>
                      <w:marBottom w:val="0"/>
                      <w:divBdr>
                        <w:top w:val="none" w:sz="0" w:space="0" w:color="auto"/>
                        <w:left w:val="none" w:sz="0" w:space="0" w:color="auto"/>
                        <w:bottom w:val="none" w:sz="0" w:space="0" w:color="auto"/>
                        <w:right w:val="none" w:sz="0" w:space="0" w:color="auto"/>
                      </w:divBdr>
                    </w:div>
                  </w:divsChild>
                </w:div>
                <w:div w:id="1595285601">
                  <w:marLeft w:val="0"/>
                  <w:marRight w:val="0"/>
                  <w:marTop w:val="0"/>
                  <w:marBottom w:val="0"/>
                  <w:divBdr>
                    <w:top w:val="none" w:sz="0" w:space="0" w:color="auto"/>
                    <w:left w:val="none" w:sz="0" w:space="0" w:color="auto"/>
                    <w:bottom w:val="none" w:sz="0" w:space="0" w:color="auto"/>
                    <w:right w:val="none" w:sz="0" w:space="0" w:color="auto"/>
                  </w:divBdr>
                  <w:divsChild>
                    <w:div w:id="118313405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664406051">
          <w:marLeft w:val="0"/>
          <w:marRight w:val="0"/>
          <w:marTop w:val="0"/>
          <w:marBottom w:val="0"/>
          <w:divBdr>
            <w:top w:val="none" w:sz="0" w:space="0" w:color="auto"/>
            <w:left w:val="none" w:sz="0" w:space="0" w:color="auto"/>
            <w:bottom w:val="none" w:sz="0" w:space="0" w:color="auto"/>
            <w:right w:val="none" w:sz="0" w:space="0" w:color="auto"/>
          </w:divBdr>
        </w:div>
        <w:div w:id="743189350">
          <w:marLeft w:val="0"/>
          <w:marRight w:val="0"/>
          <w:marTop w:val="0"/>
          <w:marBottom w:val="0"/>
          <w:divBdr>
            <w:top w:val="none" w:sz="0" w:space="0" w:color="auto"/>
            <w:left w:val="none" w:sz="0" w:space="0" w:color="auto"/>
            <w:bottom w:val="none" w:sz="0" w:space="0" w:color="auto"/>
            <w:right w:val="none" w:sz="0" w:space="0" w:color="auto"/>
          </w:divBdr>
        </w:div>
        <w:div w:id="743604205">
          <w:marLeft w:val="0"/>
          <w:marRight w:val="0"/>
          <w:marTop w:val="0"/>
          <w:marBottom w:val="0"/>
          <w:divBdr>
            <w:top w:val="none" w:sz="0" w:space="0" w:color="auto"/>
            <w:left w:val="none" w:sz="0" w:space="0" w:color="auto"/>
            <w:bottom w:val="none" w:sz="0" w:space="0" w:color="auto"/>
            <w:right w:val="none" w:sz="0" w:space="0" w:color="auto"/>
          </w:divBdr>
          <w:divsChild>
            <w:div w:id="453210708">
              <w:marLeft w:val="0"/>
              <w:marRight w:val="0"/>
              <w:marTop w:val="0"/>
              <w:marBottom w:val="0"/>
              <w:divBdr>
                <w:top w:val="none" w:sz="0" w:space="0" w:color="auto"/>
                <w:left w:val="none" w:sz="0" w:space="0" w:color="auto"/>
                <w:bottom w:val="none" w:sz="0" w:space="0" w:color="auto"/>
                <w:right w:val="none" w:sz="0" w:space="0" w:color="auto"/>
              </w:divBdr>
            </w:div>
          </w:divsChild>
        </w:div>
        <w:div w:id="744692037">
          <w:marLeft w:val="0"/>
          <w:marRight w:val="0"/>
          <w:marTop w:val="0"/>
          <w:marBottom w:val="0"/>
          <w:divBdr>
            <w:top w:val="none" w:sz="0" w:space="0" w:color="auto"/>
            <w:left w:val="none" w:sz="0" w:space="0" w:color="auto"/>
            <w:bottom w:val="none" w:sz="0" w:space="0" w:color="auto"/>
            <w:right w:val="none" w:sz="0" w:space="0" w:color="auto"/>
          </w:divBdr>
        </w:div>
        <w:div w:id="808521121">
          <w:marLeft w:val="0"/>
          <w:marRight w:val="0"/>
          <w:marTop w:val="0"/>
          <w:marBottom w:val="0"/>
          <w:divBdr>
            <w:top w:val="none" w:sz="0" w:space="0" w:color="auto"/>
            <w:left w:val="none" w:sz="0" w:space="0" w:color="auto"/>
            <w:bottom w:val="none" w:sz="0" w:space="0" w:color="auto"/>
            <w:right w:val="none" w:sz="0" w:space="0" w:color="auto"/>
          </w:divBdr>
        </w:div>
        <w:div w:id="814953631">
          <w:marLeft w:val="0"/>
          <w:marRight w:val="0"/>
          <w:marTop w:val="0"/>
          <w:marBottom w:val="0"/>
          <w:divBdr>
            <w:top w:val="none" w:sz="0" w:space="0" w:color="auto"/>
            <w:left w:val="none" w:sz="0" w:space="0" w:color="auto"/>
            <w:bottom w:val="none" w:sz="0" w:space="0" w:color="auto"/>
            <w:right w:val="none" w:sz="0" w:space="0" w:color="auto"/>
          </w:divBdr>
          <w:divsChild>
            <w:div w:id="803428870">
              <w:marLeft w:val="0"/>
              <w:marRight w:val="0"/>
              <w:marTop w:val="0"/>
              <w:marBottom w:val="0"/>
              <w:divBdr>
                <w:top w:val="none" w:sz="0" w:space="0" w:color="auto"/>
                <w:left w:val="none" w:sz="0" w:space="0" w:color="auto"/>
                <w:bottom w:val="none" w:sz="0" w:space="0" w:color="auto"/>
                <w:right w:val="none" w:sz="0" w:space="0" w:color="auto"/>
              </w:divBdr>
            </w:div>
          </w:divsChild>
        </w:div>
        <w:div w:id="815339954">
          <w:marLeft w:val="0"/>
          <w:marRight w:val="0"/>
          <w:marTop w:val="0"/>
          <w:marBottom w:val="0"/>
          <w:divBdr>
            <w:top w:val="none" w:sz="0" w:space="0" w:color="auto"/>
            <w:left w:val="none" w:sz="0" w:space="0" w:color="auto"/>
            <w:bottom w:val="none" w:sz="0" w:space="0" w:color="auto"/>
            <w:right w:val="none" w:sz="0" w:space="0" w:color="auto"/>
          </w:divBdr>
        </w:div>
        <w:div w:id="851912493">
          <w:marLeft w:val="0"/>
          <w:marRight w:val="0"/>
          <w:marTop w:val="0"/>
          <w:marBottom w:val="0"/>
          <w:divBdr>
            <w:top w:val="none" w:sz="0" w:space="0" w:color="auto"/>
            <w:left w:val="none" w:sz="0" w:space="0" w:color="auto"/>
            <w:bottom w:val="none" w:sz="0" w:space="0" w:color="auto"/>
            <w:right w:val="none" w:sz="0" w:space="0" w:color="auto"/>
          </w:divBdr>
        </w:div>
        <w:div w:id="859271573">
          <w:marLeft w:val="0"/>
          <w:marRight w:val="0"/>
          <w:marTop w:val="0"/>
          <w:marBottom w:val="0"/>
          <w:divBdr>
            <w:top w:val="none" w:sz="0" w:space="0" w:color="auto"/>
            <w:left w:val="none" w:sz="0" w:space="0" w:color="auto"/>
            <w:bottom w:val="none" w:sz="0" w:space="0" w:color="auto"/>
            <w:right w:val="none" w:sz="0" w:space="0" w:color="auto"/>
          </w:divBdr>
        </w:div>
        <w:div w:id="866678203">
          <w:marLeft w:val="0"/>
          <w:marRight w:val="0"/>
          <w:marTop w:val="0"/>
          <w:marBottom w:val="0"/>
          <w:divBdr>
            <w:top w:val="none" w:sz="0" w:space="0" w:color="auto"/>
            <w:left w:val="none" w:sz="0" w:space="0" w:color="auto"/>
            <w:bottom w:val="none" w:sz="0" w:space="0" w:color="auto"/>
            <w:right w:val="none" w:sz="0" w:space="0" w:color="auto"/>
          </w:divBdr>
        </w:div>
        <w:div w:id="884175013">
          <w:marLeft w:val="0"/>
          <w:marRight w:val="0"/>
          <w:marTop w:val="0"/>
          <w:marBottom w:val="0"/>
          <w:divBdr>
            <w:top w:val="none" w:sz="0" w:space="0" w:color="auto"/>
            <w:left w:val="none" w:sz="0" w:space="0" w:color="auto"/>
            <w:bottom w:val="none" w:sz="0" w:space="0" w:color="auto"/>
            <w:right w:val="none" w:sz="0" w:space="0" w:color="auto"/>
          </w:divBdr>
          <w:divsChild>
            <w:div w:id="1933588732">
              <w:marLeft w:val="-75"/>
              <w:marRight w:val="0"/>
              <w:marTop w:val="30"/>
              <w:marBottom w:val="30"/>
              <w:divBdr>
                <w:top w:val="none" w:sz="0" w:space="0" w:color="auto"/>
                <w:left w:val="none" w:sz="0" w:space="0" w:color="auto"/>
                <w:bottom w:val="none" w:sz="0" w:space="0" w:color="auto"/>
                <w:right w:val="none" w:sz="0" w:space="0" w:color="auto"/>
              </w:divBdr>
              <w:divsChild>
                <w:div w:id="359360690">
                  <w:marLeft w:val="0"/>
                  <w:marRight w:val="0"/>
                  <w:marTop w:val="0"/>
                  <w:marBottom w:val="0"/>
                  <w:divBdr>
                    <w:top w:val="none" w:sz="0" w:space="0" w:color="auto"/>
                    <w:left w:val="none" w:sz="0" w:space="0" w:color="auto"/>
                    <w:bottom w:val="none" w:sz="0" w:space="0" w:color="auto"/>
                    <w:right w:val="none" w:sz="0" w:space="0" w:color="auto"/>
                  </w:divBdr>
                  <w:divsChild>
                    <w:div w:id="409888806">
                      <w:marLeft w:val="0"/>
                      <w:marRight w:val="0"/>
                      <w:marTop w:val="0"/>
                      <w:marBottom w:val="0"/>
                      <w:divBdr>
                        <w:top w:val="none" w:sz="0" w:space="0" w:color="auto"/>
                        <w:left w:val="none" w:sz="0" w:space="0" w:color="auto"/>
                        <w:bottom w:val="none" w:sz="0" w:space="0" w:color="auto"/>
                        <w:right w:val="none" w:sz="0" w:space="0" w:color="auto"/>
                      </w:divBdr>
                    </w:div>
                  </w:divsChild>
                </w:div>
                <w:div w:id="589700399">
                  <w:marLeft w:val="0"/>
                  <w:marRight w:val="0"/>
                  <w:marTop w:val="0"/>
                  <w:marBottom w:val="0"/>
                  <w:divBdr>
                    <w:top w:val="none" w:sz="0" w:space="0" w:color="auto"/>
                    <w:left w:val="none" w:sz="0" w:space="0" w:color="auto"/>
                    <w:bottom w:val="none" w:sz="0" w:space="0" w:color="auto"/>
                    <w:right w:val="none" w:sz="0" w:space="0" w:color="auto"/>
                  </w:divBdr>
                  <w:divsChild>
                    <w:div w:id="1306354095">
                      <w:marLeft w:val="0"/>
                      <w:marRight w:val="0"/>
                      <w:marTop w:val="0"/>
                      <w:marBottom w:val="0"/>
                      <w:divBdr>
                        <w:top w:val="none" w:sz="0" w:space="0" w:color="auto"/>
                        <w:left w:val="none" w:sz="0" w:space="0" w:color="auto"/>
                        <w:bottom w:val="none" w:sz="0" w:space="0" w:color="auto"/>
                        <w:right w:val="none" w:sz="0" w:space="0" w:color="auto"/>
                      </w:divBdr>
                    </w:div>
                  </w:divsChild>
                </w:div>
                <w:div w:id="800731397">
                  <w:marLeft w:val="0"/>
                  <w:marRight w:val="0"/>
                  <w:marTop w:val="0"/>
                  <w:marBottom w:val="0"/>
                  <w:divBdr>
                    <w:top w:val="none" w:sz="0" w:space="0" w:color="auto"/>
                    <w:left w:val="none" w:sz="0" w:space="0" w:color="auto"/>
                    <w:bottom w:val="none" w:sz="0" w:space="0" w:color="auto"/>
                    <w:right w:val="none" w:sz="0" w:space="0" w:color="auto"/>
                  </w:divBdr>
                  <w:divsChild>
                    <w:div w:id="72059244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887835712">
          <w:marLeft w:val="0"/>
          <w:marRight w:val="0"/>
          <w:marTop w:val="0"/>
          <w:marBottom w:val="0"/>
          <w:divBdr>
            <w:top w:val="none" w:sz="0" w:space="0" w:color="auto"/>
            <w:left w:val="none" w:sz="0" w:space="0" w:color="auto"/>
            <w:bottom w:val="none" w:sz="0" w:space="0" w:color="auto"/>
            <w:right w:val="none" w:sz="0" w:space="0" w:color="auto"/>
          </w:divBdr>
          <w:divsChild>
            <w:div w:id="1738018315">
              <w:marLeft w:val="0"/>
              <w:marRight w:val="0"/>
              <w:marTop w:val="0"/>
              <w:marBottom w:val="0"/>
              <w:divBdr>
                <w:top w:val="none" w:sz="0" w:space="0" w:color="auto"/>
                <w:left w:val="none" w:sz="0" w:space="0" w:color="auto"/>
                <w:bottom w:val="none" w:sz="0" w:space="0" w:color="auto"/>
                <w:right w:val="none" w:sz="0" w:space="0" w:color="auto"/>
              </w:divBdr>
            </w:div>
          </w:divsChild>
        </w:div>
        <w:div w:id="892423299">
          <w:marLeft w:val="0"/>
          <w:marRight w:val="0"/>
          <w:marTop w:val="0"/>
          <w:marBottom w:val="0"/>
          <w:divBdr>
            <w:top w:val="none" w:sz="0" w:space="0" w:color="auto"/>
            <w:left w:val="none" w:sz="0" w:space="0" w:color="auto"/>
            <w:bottom w:val="none" w:sz="0" w:space="0" w:color="auto"/>
            <w:right w:val="none" w:sz="0" w:space="0" w:color="auto"/>
          </w:divBdr>
          <w:divsChild>
            <w:div w:id="1787850955">
              <w:marLeft w:val="-75"/>
              <w:marRight w:val="0"/>
              <w:marTop w:val="30"/>
              <w:marBottom w:val="30"/>
              <w:divBdr>
                <w:top w:val="none" w:sz="0" w:space="0" w:color="auto"/>
                <w:left w:val="none" w:sz="0" w:space="0" w:color="auto"/>
                <w:bottom w:val="none" w:sz="0" w:space="0" w:color="auto"/>
                <w:right w:val="none" w:sz="0" w:space="0" w:color="auto"/>
              </w:divBdr>
              <w:divsChild>
                <w:div w:id="198007299">
                  <w:marLeft w:val="0"/>
                  <w:marRight w:val="0"/>
                  <w:marTop w:val="0"/>
                  <w:marBottom w:val="0"/>
                  <w:divBdr>
                    <w:top w:val="none" w:sz="0" w:space="0" w:color="auto"/>
                    <w:left w:val="none" w:sz="0" w:space="0" w:color="auto"/>
                    <w:bottom w:val="none" w:sz="0" w:space="0" w:color="auto"/>
                    <w:right w:val="none" w:sz="0" w:space="0" w:color="auto"/>
                  </w:divBdr>
                  <w:divsChild>
                    <w:div w:id="1510414428">
                      <w:marLeft w:val="0"/>
                      <w:marRight w:val="0"/>
                      <w:marTop w:val="0"/>
                      <w:marBottom w:val="0"/>
                      <w:divBdr>
                        <w:top w:val="none" w:sz="0" w:space="0" w:color="auto"/>
                        <w:left w:val="none" w:sz="0" w:space="0" w:color="auto"/>
                        <w:bottom w:val="none" w:sz="0" w:space="0" w:color="auto"/>
                        <w:right w:val="none" w:sz="0" w:space="0" w:color="auto"/>
                      </w:divBdr>
                    </w:div>
                  </w:divsChild>
                </w:div>
                <w:div w:id="236063639">
                  <w:marLeft w:val="0"/>
                  <w:marRight w:val="0"/>
                  <w:marTop w:val="0"/>
                  <w:marBottom w:val="0"/>
                  <w:divBdr>
                    <w:top w:val="none" w:sz="0" w:space="0" w:color="auto"/>
                    <w:left w:val="none" w:sz="0" w:space="0" w:color="auto"/>
                    <w:bottom w:val="none" w:sz="0" w:space="0" w:color="auto"/>
                    <w:right w:val="none" w:sz="0" w:space="0" w:color="auto"/>
                  </w:divBdr>
                  <w:divsChild>
                    <w:div w:id="1123689455">
                      <w:marLeft w:val="0"/>
                      <w:marRight w:val="0"/>
                      <w:marTop w:val="0"/>
                      <w:marBottom w:val="0"/>
                      <w:divBdr>
                        <w:top w:val="none" w:sz="0" w:space="0" w:color="auto"/>
                        <w:left w:val="none" w:sz="0" w:space="0" w:color="auto"/>
                        <w:bottom w:val="none" w:sz="0" w:space="0" w:color="auto"/>
                        <w:right w:val="none" w:sz="0" w:space="0" w:color="auto"/>
                      </w:divBdr>
                    </w:div>
                  </w:divsChild>
                </w:div>
                <w:div w:id="553931976">
                  <w:marLeft w:val="0"/>
                  <w:marRight w:val="0"/>
                  <w:marTop w:val="0"/>
                  <w:marBottom w:val="0"/>
                  <w:divBdr>
                    <w:top w:val="none" w:sz="0" w:space="0" w:color="auto"/>
                    <w:left w:val="none" w:sz="0" w:space="0" w:color="auto"/>
                    <w:bottom w:val="none" w:sz="0" w:space="0" w:color="auto"/>
                    <w:right w:val="none" w:sz="0" w:space="0" w:color="auto"/>
                  </w:divBdr>
                  <w:divsChild>
                    <w:div w:id="427508411">
                      <w:marLeft w:val="0"/>
                      <w:marRight w:val="0"/>
                      <w:marTop w:val="0"/>
                      <w:marBottom w:val="0"/>
                      <w:divBdr>
                        <w:top w:val="none" w:sz="0" w:space="0" w:color="auto"/>
                        <w:left w:val="none" w:sz="0" w:space="0" w:color="auto"/>
                        <w:bottom w:val="none" w:sz="0" w:space="0" w:color="auto"/>
                        <w:right w:val="none" w:sz="0" w:space="0" w:color="auto"/>
                      </w:divBdr>
                    </w:div>
                  </w:divsChild>
                </w:div>
                <w:div w:id="648822747">
                  <w:marLeft w:val="0"/>
                  <w:marRight w:val="0"/>
                  <w:marTop w:val="0"/>
                  <w:marBottom w:val="0"/>
                  <w:divBdr>
                    <w:top w:val="none" w:sz="0" w:space="0" w:color="auto"/>
                    <w:left w:val="none" w:sz="0" w:space="0" w:color="auto"/>
                    <w:bottom w:val="none" w:sz="0" w:space="0" w:color="auto"/>
                    <w:right w:val="none" w:sz="0" w:space="0" w:color="auto"/>
                  </w:divBdr>
                  <w:divsChild>
                    <w:div w:id="973558781">
                      <w:marLeft w:val="0"/>
                      <w:marRight w:val="0"/>
                      <w:marTop w:val="0"/>
                      <w:marBottom w:val="0"/>
                      <w:divBdr>
                        <w:top w:val="none" w:sz="0" w:space="0" w:color="auto"/>
                        <w:left w:val="none" w:sz="0" w:space="0" w:color="auto"/>
                        <w:bottom w:val="none" w:sz="0" w:space="0" w:color="auto"/>
                        <w:right w:val="none" w:sz="0" w:space="0" w:color="auto"/>
                      </w:divBdr>
                    </w:div>
                  </w:divsChild>
                </w:div>
                <w:div w:id="706106851">
                  <w:marLeft w:val="0"/>
                  <w:marRight w:val="0"/>
                  <w:marTop w:val="0"/>
                  <w:marBottom w:val="0"/>
                  <w:divBdr>
                    <w:top w:val="none" w:sz="0" w:space="0" w:color="auto"/>
                    <w:left w:val="none" w:sz="0" w:space="0" w:color="auto"/>
                    <w:bottom w:val="none" w:sz="0" w:space="0" w:color="auto"/>
                    <w:right w:val="none" w:sz="0" w:space="0" w:color="auto"/>
                  </w:divBdr>
                  <w:divsChild>
                    <w:div w:id="482628208">
                      <w:marLeft w:val="0"/>
                      <w:marRight w:val="0"/>
                      <w:marTop w:val="0"/>
                      <w:marBottom w:val="0"/>
                      <w:divBdr>
                        <w:top w:val="none" w:sz="0" w:space="0" w:color="auto"/>
                        <w:left w:val="none" w:sz="0" w:space="0" w:color="auto"/>
                        <w:bottom w:val="none" w:sz="0" w:space="0" w:color="auto"/>
                        <w:right w:val="none" w:sz="0" w:space="0" w:color="auto"/>
                      </w:divBdr>
                    </w:div>
                  </w:divsChild>
                </w:div>
                <w:div w:id="860048351">
                  <w:marLeft w:val="0"/>
                  <w:marRight w:val="0"/>
                  <w:marTop w:val="0"/>
                  <w:marBottom w:val="0"/>
                  <w:divBdr>
                    <w:top w:val="none" w:sz="0" w:space="0" w:color="auto"/>
                    <w:left w:val="none" w:sz="0" w:space="0" w:color="auto"/>
                    <w:bottom w:val="none" w:sz="0" w:space="0" w:color="auto"/>
                    <w:right w:val="none" w:sz="0" w:space="0" w:color="auto"/>
                  </w:divBdr>
                  <w:divsChild>
                    <w:div w:id="951009192">
                      <w:marLeft w:val="0"/>
                      <w:marRight w:val="0"/>
                      <w:marTop w:val="0"/>
                      <w:marBottom w:val="0"/>
                      <w:divBdr>
                        <w:top w:val="none" w:sz="0" w:space="0" w:color="auto"/>
                        <w:left w:val="none" w:sz="0" w:space="0" w:color="auto"/>
                        <w:bottom w:val="none" w:sz="0" w:space="0" w:color="auto"/>
                        <w:right w:val="none" w:sz="0" w:space="0" w:color="auto"/>
                      </w:divBdr>
                    </w:div>
                  </w:divsChild>
                </w:div>
                <w:div w:id="1074469234">
                  <w:marLeft w:val="0"/>
                  <w:marRight w:val="0"/>
                  <w:marTop w:val="0"/>
                  <w:marBottom w:val="0"/>
                  <w:divBdr>
                    <w:top w:val="none" w:sz="0" w:space="0" w:color="auto"/>
                    <w:left w:val="none" w:sz="0" w:space="0" w:color="auto"/>
                    <w:bottom w:val="none" w:sz="0" w:space="0" w:color="auto"/>
                    <w:right w:val="none" w:sz="0" w:space="0" w:color="auto"/>
                  </w:divBdr>
                  <w:divsChild>
                    <w:div w:id="294068701">
                      <w:marLeft w:val="0"/>
                      <w:marRight w:val="0"/>
                      <w:marTop w:val="0"/>
                      <w:marBottom w:val="0"/>
                      <w:divBdr>
                        <w:top w:val="none" w:sz="0" w:space="0" w:color="auto"/>
                        <w:left w:val="none" w:sz="0" w:space="0" w:color="auto"/>
                        <w:bottom w:val="none" w:sz="0" w:space="0" w:color="auto"/>
                        <w:right w:val="none" w:sz="0" w:space="0" w:color="auto"/>
                      </w:divBdr>
                    </w:div>
                  </w:divsChild>
                </w:div>
                <w:div w:id="1572425175">
                  <w:marLeft w:val="0"/>
                  <w:marRight w:val="0"/>
                  <w:marTop w:val="0"/>
                  <w:marBottom w:val="0"/>
                  <w:divBdr>
                    <w:top w:val="none" w:sz="0" w:space="0" w:color="auto"/>
                    <w:left w:val="none" w:sz="0" w:space="0" w:color="auto"/>
                    <w:bottom w:val="none" w:sz="0" w:space="0" w:color="auto"/>
                    <w:right w:val="none" w:sz="0" w:space="0" w:color="auto"/>
                  </w:divBdr>
                  <w:divsChild>
                    <w:div w:id="141682369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945622892">
          <w:marLeft w:val="0"/>
          <w:marRight w:val="0"/>
          <w:marTop w:val="0"/>
          <w:marBottom w:val="0"/>
          <w:divBdr>
            <w:top w:val="none" w:sz="0" w:space="0" w:color="auto"/>
            <w:left w:val="none" w:sz="0" w:space="0" w:color="auto"/>
            <w:bottom w:val="none" w:sz="0" w:space="0" w:color="auto"/>
            <w:right w:val="none" w:sz="0" w:space="0" w:color="auto"/>
          </w:divBdr>
        </w:div>
        <w:div w:id="949891725">
          <w:marLeft w:val="0"/>
          <w:marRight w:val="0"/>
          <w:marTop w:val="0"/>
          <w:marBottom w:val="0"/>
          <w:divBdr>
            <w:top w:val="none" w:sz="0" w:space="0" w:color="auto"/>
            <w:left w:val="none" w:sz="0" w:space="0" w:color="auto"/>
            <w:bottom w:val="none" w:sz="0" w:space="0" w:color="auto"/>
            <w:right w:val="none" w:sz="0" w:space="0" w:color="auto"/>
          </w:divBdr>
        </w:div>
        <w:div w:id="966207122">
          <w:marLeft w:val="0"/>
          <w:marRight w:val="0"/>
          <w:marTop w:val="0"/>
          <w:marBottom w:val="0"/>
          <w:divBdr>
            <w:top w:val="none" w:sz="0" w:space="0" w:color="auto"/>
            <w:left w:val="none" w:sz="0" w:space="0" w:color="auto"/>
            <w:bottom w:val="none" w:sz="0" w:space="0" w:color="auto"/>
            <w:right w:val="none" w:sz="0" w:space="0" w:color="auto"/>
          </w:divBdr>
        </w:div>
        <w:div w:id="967080899">
          <w:marLeft w:val="0"/>
          <w:marRight w:val="0"/>
          <w:marTop w:val="0"/>
          <w:marBottom w:val="0"/>
          <w:divBdr>
            <w:top w:val="none" w:sz="0" w:space="0" w:color="auto"/>
            <w:left w:val="none" w:sz="0" w:space="0" w:color="auto"/>
            <w:bottom w:val="none" w:sz="0" w:space="0" w:color="auto"/>
            <w:right w:val="none" w:sz="0" w:space="0" w:color="auto"/>
          </w:divBdr>
        </w:div>
        <w:div w:id="1028682944">
          <w:marLeft w:val="0"/>
          <w:marRight w:val="0"/>
          <w:marTop w:val="0"/>
          <w:marBottom w:val="0"/>
          <w:divBdr>
            <w:top w:val="none" w:sz="0" w:space="0" w:color="auto"/>
            <w:left w:val="none" w:sz="0" w:space="0" w:color="auto"/>
            <w:bottom w:val="none" w:sz="0" w:space="0" w:color="auto"/>
            <w:right w:val="none" w:sz="0" w:space="0" w:color="auto"/>
          </w:divBdr>
        </w:div>
        <w:div w:id="1053121017">
          <w:marLeft w:val="0"/>
          <w:marRight w:val="0"/>
          <w:marTop w:val="0"/>
          <w:marBottom w:val="0"/>
          <w:divBdr>
            <w:top w:val="none" w:sz="0" w:space="0" w:color="auto"/>
            <w:left w:val="none" w:sz="0" w:space="0" w:color="auto"/>
            <w:bottom w:val="none" w:sz="0" w:space="0" w:color="auto"/>
            <w:right w:val="none" w:sz="0" w:space="0" w:color="auto"/>
          </w:divBdr>
        </w:div>
        <w:div w:id="1054235120">
          <w:marLeft w:val="0"/>
          <w:marRight w:val="0"/>
          <w:marTop w:val="0"/>
          <w:marBottom w:val="0"/>
          <w:divBdr>
            <w:top w:val="none" w:sz="0" w:space="0" w:color="auto"/>
            <w:left w:val="none" w:sz="0" w:space="0" w:color="auto"/>
            <w:bottom w:val="none" w:sz="0" w:space="0" w:color="auto"/>
            <w:right w:val="none" w:sz="0" w:space="0" w:color="auto"/>
          </w:divBdr>
        </w:div>
        <w:div w:id="1058818910">
          <w:marLeft w:val="0"/>
          <w:marRight w:val="0"/>
          <w:marTop w:val="0"/>
          <w:marBottom w:val="0"/>
          <w:divBdr>
            <w:top w:val="none" w:sz="0" w:space="0" w:color="auto"/>
            <w:left w:val="none" w:sz="0" w:space="0" w:color="auto"/>
            <w:bottom w:val="none" w:sz="0" w:space="0" w:color="auto"/>
            <w:right w:val="none" w:sz="0" w:space="0" w:color="auto"/>
          </w:divBdr>
        </w:div>
        <w:div w:id="1097407574">
          <w:marLeft w:val="0"/>
          <w:marRight w:val="0"/>
          <w:marTop w:val="0"/>
          <w:marBottom w:val="0"/>
          <w:divBdr>
            <w:top w:val="none" w:sz="0" w:space="0" w:color="auto"/>
            <w:left w:val="none" w:sz="0" w:space="0" w:color="auto"/>
            <w:bottom w:val="none" w:sz="0" w:space="0" w:color="auto"/>
            <w:right w:val="none" w:sz="0" w:space="0" w:color="auto"/>
          </w:divBdr>
        </w:div>
        <w:div w:id="1149521035">
          <w:marLeft w:val="0"/>
          <w:marRight w:val="0"/>
          <w:marTop w:val="0"/>
          <w:marBottom w:val="0"/>
          <w:divBdr>
            <w:top w:val="none" w:sz="0" w:space="0" w:color="auto"/>
            <w:left w:val="none" w:sz="0" w:space="0" w:color="auto"/>
            <w:bottom w:val="none" w:sz="0" w:space="0" w:color="auto"/>
            <w:right w:val="none" w:sz="0" w:space="0" w:color="auto"/>
          </w:divBdr>
        </w:div>
        <w:div w:id="1152134059">
          <w:marLeft w:val="0"/>
          <w:marRight w:val="0"/>
          <w:marTop w:val="0"/>
          <w:marBottom w:val="0"/>
          <w:divBdr>
            <w:top w:val="none" w:sz="0" w:space="0" w:color="auto"/>
            <w:left w:val="none" w:sz="0" w:space="0" w:color="auto"/>
            <w:bottom w:val="none" w:sz="0" w:space="0" w:color="auto"/>
            <w:right w:val="none" w:sz="0" w:space="0" w:color="auto"/>
          </w:divBdr>
        </w:div>
        <w:div w:id="1185438010">
          <w:marLeft w:val="0"/>
          <w:marRight w:val="0"/>
          <w:marTop w:val="0"/>
          <w:marBottom w:val="0"/>
          <w:divBdr>
            <w:top w:val="none" w:sz="0" w:space="0" w:color="auto"/>
            <w:left w:val="none" w:sz="0" w:space="0" w:color="auto"/>
            <w:bottom w:val="none" w:sz="0" w:space="0" w:color="auto"/>
            <w:right w:val="none" w:sz="0" w:space="0" w:color="auto"/>
          </w:divBdr>
        </w:div>
        <w:div w:id="1269509197">
          <w:marLeft w:val="0"/>
          <w:marRight w:val="0"/>
          <w:marTop w:val="0"/>
          <w:marBottom w:val="0"/>
          <w:divBdr>
            <w:top w:val="none" w:sz="0" w:space="0" w:color="auto"/>
            <w:left w:val="none" w:sz="0" w:space="0" w:color="auto"/>
            <w:bottom w:val="none" w:sz="0" w:space="0" w:color="auto"/>
            <w:right w:val="none" w:sz="0" w:space="0" w:color="auto"/>
          </w:divBdr>
          <w:divsChild>
            <w:div w:id="1757243918">
              <w:marLeft w:val="-75"/>
              <w:marRight w:val="0"/>
              <w:marTop w:val="30"/>
              <w:marBottom w:val="30"/>
              <w:divBdr>
                <w:top w:val="none" w:sz="0" w:space="0" w:color="auto"/>
                <w:left w:val="none" w:sz="0" w:space="0" w:color="auto"/>
                <w:bottom w:val="none" w:sz="0" w:space="0" w:color="auto"/>
                <w:right w:val="none" w:sz="0" w:space="0" w:color="auto"/>
              </w:divBdr>
              <w:divsChild>
                <w:div w:id="323970789">
                  <w:marLeft w:val="0"/>
                  <w:marRight w:val="0"/>
                  <w:marTop w:val="0"/>
                  <w:marBottom w:val="0"/>
                  <w:divBdr>
                    <w:top w:val="none" w:sz="0" w:space="0" w:color="auto"/>
                    <w:left w:val="none" w:sz="0" w:space="0" w:color="auto"/>
                    <w:bottom w:val="none" w:sz="0" w:space="0" w:color="auto"/>
                    <w:right w:val="none" w:sz="0" w:space="0" w:color="auto"/>
                  </w:divBdr>
                  <w:divsChild>
                    <w:div w:id="296301814">
                      <w:marLeft w:val="0"/>
                      <w:marRight w:val="0"/>
                      <w:marTop w:val="0"/>
                      <w:marBottom w:val="0"/>
                      <w:divBdr>
                        <w:top w:val="none" w:sz="0" w:space="0" w:color="auto"/>
                        <w:left w:val="none" w:sz="0" w:space="0" w:color="auto"/>
                        <w:bottom w:val="none" w:sz="0" w:space="0" w:color="auto"/>
                        <w:right w:val="none" w:sz="0" w:space="0" w:color="auto"/>
                      </w:divBdr>
                    </w:div>
                    <w:div w:id="1072124727">
                      <w:marLeft w:val="0"/>
                      <w:marRight w:val="0"/>
                      <w:marTop w:val="0"/>
                      <w:marBottom w:val="0"/>
                      <w:divBdr>
                        <w:top w:val="none" w:sz="0" w:space="0" w:color="auto"/>
                        <w:left w:val="none" w:sz="0" w:space="0" w:color="auto"/>
                        <w:bottom w:val="none" w:sz="0" w:space="0" w:color="auto"/>
                        <w:right w:val="none" w:sz="0" w:space="0" w:color="auto"/>
                      </w:divBdr>
                    </w:div>
                    <w:div w:id="1731660058">
                      <w:marLeft w:val="0"/>
                      <w:marRight w:val="0"/>
                      <w:marTop w:val="0"/>
                      <w:marBottom w:val="0"/>
                      <w:divBdr>
                        <w:top w:val="none" w:sz="0" w:space="0" w:color="auto"/>
                        <w:left w:val="none" w:sz="0" w:space="0" w:color="auto"/>
                        <w:bottom w:val="none" w:sz="0" w:space="0" w:color="auto"/>
                        <w:right w:val="none" w:sz="0" w:space="0" w:color="auto"/>
                      </w:divBdr>
                    </w:div>
                  </w:divsChild>
                </w:div>
                <w:div w:id="1103069012">
                  <w:marLeft w:val="0"/>
                  <w:marRight w:val="0"/>
                  <w:marTop w:val="0"/>
                  <w:marBottom w:val="0"/>
                  <w:divBdr>
                    <w:top w:val="none" w:sz="0" w:space="0" w:color="auto"/>
                    <w:left w:val="none" w:sz="0" w:space="0" w:color="auto"/>
                    <w:bottom w:val="none" w:sz="0" w:space="0" w:color="auto"/>
                    <w:right w:val="none" w:sz="0" w:space="0" w:color="auto"/>
                  </w:divBdr>
                  <w:divsChild>
                    <w:div w:id="500388824">
                      <w:marLeft w:val="0"/>
                      <w:marRight w:val="0"/>
                      <w:marTop w:val="0"/>
                      <w:marBottom w:val="0"/>
                      <w:divBdr>
                        <w:top w:val="none" w:sz="0" w:space="0" w:color="auto"/>
                        <w:left w:val="none" w:sz="0" w:space="0" w:color="auto"/>
                        <w:bottom w:val="none" w:sz="0" w:space="0" w:color="auto"/>
                        <w:right w:val="none" w:sz="0" w:space="0" w:color="auto"/>
                      </w:divBdr>
                    </w:div>
                    <w:div w:id="535387114">
                      <w:marLeft w:val="0"/>
                      <w:marRight w:val="0"/>
                      <w:marTop w:val="0"/>
                      <w:marBottom w:val="0"/>
                      <w:divBdr>
                        <w:top w:val="none" w:sz="0" w:space="0" w:color="auto"/>
                        <w:left w:val="none" w:sz="0" w:space="0" w:color="auto"/>
                        <w:bottom w:val="none" w:sz="0" w:space="0" w:color="auto"/>
                        <w:right w:val="none" w:sz="0" w:space="0" w:color="auto"/>
                      </w:divBdr>
                    </w:div>
                    <w:div w:id="762453048">
                      <w:marLeft w:val="0"/>
                      <w:marRight w:val="0"/>
                      <w:marTop w:val="0"/>
                      <w:marBottom w:val="0"/>
                      <w:divBdr>
                        <w:top w:val="none" w:sz="0" w:space="0" w:color="auto"/>
                        <w:left w:val="none" w:sz="0" w:space="0" w:color="auto"/>
                        <w:bottom w:val="none" w:sz="0" w:space="0" w:color="auto"/>
                        <w:right w:val="none" w:sz="0" w:space="0" w:color="auto"/>
                      </w:divBdr>
                    </w:div>
                  </w:divsChild>
                </w:div>
                <w:div w:id="1299604191">
                  <w:marLeft w:val="0"/>
                  <w:marRight w:val="0"/>
                  <w:marTop w:val="0"/>
                  <w:marBottom w:val="0"/>
                  <w:divBdr>
                    <w:top w:val="none" w:sz="0" w:space="0" w:color="auto"/>
                    <w:left w:val="none" w:sz="0" w:space="0" w:color="auto"/>
                    <w:bottom w:val="none" w:sz="0" w:space="0" w:color="auto"/>
                    <w:right w:val="none" w:sz="0" w:space="0" w:color="auto"/>
                  </w:divBdr>
                  <w:divsChild>
                    <w:div w:id="347144429">
                      <w:marLeft w:val="0"/>
                      <w:marRight w:val="0"/>
                      <w:marTop w:val="0"/>
                      <w:marBottom w:val="0"/>
                      <w:divBdr>
                        <w:top w:val="none" w:sz="0" w:space="0" w:color="auto"/>
                        <w:left w:val="none" w:sz="0" w:space="0" w:color="auto"/>
                        <w:bottom w:val="none" w:sz="0" w:space="0" w:color="auto"/>
                        <w:right w:val="none" w:sz="0" w:space="0" w:color="auto"/>
                      </w:divBdr>
                    </w:div>
                    <w:div w:id="463353829">
                      <w:marLeft w:val="0"/>
                      <w:marRight w:val="0"/>
                      <w:marTop w:val="0"/>
                      <w:marBottom w:val="0"/>
                      <w:divBdr>
                        <w:top w:val="none" w:sz="0" w:space="0" w:color="auto"/>
                        <w:left w:val="none" w:sz="0" w:space="0" w:color="auto"/>
                        <w:bottom w:val="none" w:sz="0" w:space="0" w:color="auto"/>
                        <w:right w:val="none" w:sz="0" w:space="0" w:color="auto"/>
                      </w:divBdr>
                    </w:div>
                    <w:div w:id="1285962655">
                      <w:marLeft w:val="0"/>
                      <w:marRight w:val="0"/>
                      <w:marTop w:val="0"/>
                      <w:marBottom w:val="0"/>
                      <w:divBdr>
                        <w:top w:val="none" w:sz="0" w:space="0" w:color="auto"/>
                        <w:left w:val="none" w:sz="0" w:space="0" w:color="auto"/>
                        <w:bottom w:val="none" w:sz="0" w:space="0" w:color="auto"/>
                        <w:right w:val="none" w:sz="0" w:space="0" w:color="auto"/>
                      </w:divBdr>
                    </w:div>
                    <w:div w:id="1380011325">
                      <w:marLeft w:val="0"/>
                      <w:marRight w:val="0"/>
                      <w:marTop w:val="0"/>
                      <w:marBottom w:val="0"/>
                      <w:divBdr>
                        <w:top w:val="none" w:sz="0" w:space="0" w:color="auto"/>
                        <w:left w:val="none" w:sz="0" w:space="0" w:color="auto"/>
                        <w:bottom w:val="none" w:sz="0" w:space="0" w:color="auto"/>
                        <w:right w:val="none" w:sz="0" w:space="0" w:color="auto"/>
                      </w:divBdr>
                    </w:div>
                  </w:divsChild>
                </w:div>
                <w:div w:id="1417897171">
                  <w:marLeft w:val="0"/>
                  <w:marRight w:val="0"/>
                  <w:marTop w:val="0"/>
                  <w:marBottom w:val="0"/>
                  <w:divBdr>
                    <w:top w:val="none" w:sz="0" w:space="0" w:color="auto"/>
                    <w:left w:val="none" w:sz="0" w:space="0" w:color="auto"/>
                    <w:bottom w:val="none" w:sz="0" w:space="0" w:color="auto"/>
                    <w:right w:val="none" w:sz="0" w:space="0" w:color="auto"/>
                  </w:divBdr>
                  <w:divsChild>
                    <w:div w:id="664944203">
                      <w:marLeft w:val="0"/>
                      <w:marRight w:val="0"/>
                      <w:marTop w:val="0"/>
                      <w:marBottom w:val="0"/>
                      <w:divBdr>
                        <w:top w:val="none" w:sz="0" w:space="0" w:color="auto"/>
                        <w:left w:val="none" w:sz="0" w:space="0" w:color="auto"/>
                        <w:bottom w:val="none" w:sz="0" w:space="0" w:color="auto"/>
                        <w:right w:val="none" w:sz="0" w:space="0" w:color="auto"/>
                      </w:divBdr>
                    </w:div>
                    <w:div w:id="701633763">
                      <w:marLeft w:val="0"/>
                      <w:marRight w:val="0"/>
                      <w:marTop w:val="0"/>
                      <w:marBottom w:val="0"/>
                      <w:divBdr>
                        <w:top w:val="none" w:sz="0" w:space="0" w:color="auto"/>
                        <w:left w:val="none" w:sz="0" w:space="0" w:color="auto"/>
                        <w:bottom w:val="none" w:sz="0" w:space="0" w:color="auto"/>
                        <w:right w:val="none" w:sz="0" w:space="0" w:color="auto"/>
                      </w:divBdr>
                    </w:div>
                    <w:div w:id="146612326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273198710">
          <w:marLeft w:val="0"/>
          <w:marRight w:val="0"/>
          <w:marTop w:val="0"/>
          <w:marBottom w:val="0"/>
          <w:divBdr>
            <w:top w:val="none" w:sz="0" w:space="0" w:color="auto"/>
            <w:left w:val="none" w:sz="0" w:space="0" w:color="auto"/>
            <w:bottom w:val="none" w:sz="0" w:space="0" w:color="auto"/>
            <w:right w:val="none" w:sz="0" w:space="0" w:color="auto"/>
          </w:divBdr>
        </w:div>
        <w:div w:id="1307004736">
          <w:marLeft w:val="0"/>
          <w:marRight w:val="0"/>
          <w:marTop w:val="0"/>
          <w:marBottom w:val="0"/>
          <w:divBdr>
            <w:top w:val="none" w:sz="0" w:space="0" w:color="auto"/>
            <w:left w:val="none" w:sz="0" w:space="0" w:color="auto"/>
            <w:bottom w:val="none" w:sz="0" w:space="0" w:color="auto"/>
            <w:right w:val="none" w:sz="0" w:space="0" w:color="auto"/>
          </w:divBdr>
        </w:div>
        <w:div w:id="1307468275">
          <w:marLeft w:val="0"/>
          <w:marRight w:val="0"/>
          <w:marTop w:val="0"/>
          <w:marBottom w:val="0"/>
          <w:divBdr>
            <w:top w:val="none" w:sz="0" w:space="0" w:color="auto"/>
            <w:left w:val="none" w:sz="0" w:space="0" w:color="auto"/>
            <w:bottom w:val="none" w:sz="0" w:space="0" w:color="auto"/>
            <w:right w:val="none" w:sz="0" w:space="0" w:color="auto"/>
          </w:divBdr>
          <w:divsChild>
            <w:div w:id="1584339581">
              <w:marLeft w:val="0"/>
              <w:marRight w:val="0"/>
              <w:marTop w:val="0"/>
              <w:marBottom w:val="0"/>
              <w:divBdr>
                <w:top w:val="none" w:sz="0" w:space="0" w:color="auto"/>
                <w:left w:val="none" w:sz="0" w:space="0" w:color="auto"/>
                <w:bottom w:val="none" w:sz="0" w:space="0" w:color="auto"/>
                <w:right w:val="none" w:sz="0" w:space="0" w:color="auto"/>
              </w:divBdr>
            </w:div>
          </w:divsChild>
        </w:div>
        <w:div w:id="1361737943">
          <w:marLeft w:val="0"/>
          <w:marRight w:val="0"/>
          <w:marTop w:val="0"/>
          <w:marBottom w:val="0"/>
          <w:divBdr>
            <w:top w:val="none" w:sz="0" w:space="0" w:color="auto"/>
            <w:left w:val="none" w:sz="0" w:space="0" w:color="auto"/>
            <w:bottom w:val="none" w:sz="0" w:space="0" w:color="auto"/>
            <w:right w:val="none" w:sz="0" w:space="0" w:color="auto"/>
          </w:divBdr>
        </w:div>
        <w:div w:id="1410074833">
          <w:marLeft w:val="0"/>
          <w:marRight w:val="0"/>
          <w:marTop w:val="0"/>
          <w:marBottom w:val="0"/>
          <w:divBdr>
            <w:top w:val="none" w:sz="0" w:space="0" w:color="auto"/>
            <w:left w:val="none" w:sz="0" w:space="0" w:color="auto"/>
            <w:bottom w:val="none" w:sz="0" w:space="0" w:color="auto"/>
            <w:right w:val="none" w:sz="0" w:space="0" w:color="auto"/>
          </w:divBdr>
        </w:div>
        <w:div w:id="1436903109">
          <w:marLeft w:val="0"/>
          <w:marRight w:val="0"/>
          <w:marTop w:val="0"/>
          <w:marBottom w:val="0"/>
          <w:divBdr>
            <w:top w:val="none" w:sz="0" w:space="0" w:color="auto"/>
            <w:left w:val="none" w:sz="0" w:space="0" w:color="auto"/>
            <w:bottom w:val="none" w:sz="0" w:space="0" w:color="auto"/>
            <w:right w:val="none" w:sz="0" w:space="0" w:color="auto"/>
          </w:divBdr>
        </w:div>
        <w:div w:id="1452699051">
          <w:marLeft w:val="0"/>
          <w:marRight w:val="0"/>
          <w:marTop w:val="0"/>
          <w:marBottom w:val="0"/>
          <w:divBdr>
            <w:top w:val="none" w:sz="0" w:space="0" w:color="auto"/>
            <w:left w:val="none" w:sz="0" w:space="0" w:color="auto"/>
            <w:bottom w:val="none" w:sz="0" w:space="0" w:color="auto"/>
            <w:right w:val="none" w:sz="0" w:space="0" w:color="auto"/>
          </w:divBdr>
          <w:divsChild>
            <w:div w:id="519200373">
              <w:marLeft w:val="-75"/>
              <w:marRight w:val="0"/>
              <w:marTop w:val="30"/>
              <w:marBottom w:val="30"/>
              <w:divBdr>
                <w:top w:val="none" w:sz="0" w:space="0" w:color="auto"/>
                <w:left w:val="none" w:sz="0" w:space="0" w:color="auto"/>
                <w:bottom w:val="none" w:sz="0" w:space="0" w:color="auto"/>
                <w:right w:val="none" w:sz="0" w:space="0" w:color="auto"/>
              </w:divBdr>
              <w:divsChild>
                <w:div w:id="99033530">
                  <w:marLeft w:val="0"/>
                  <w:marRight w:val="0"/>
                  <w:marTop w:val="0"/>
                  <w:marBottom w:val="0"/>
                  <w:divBdr>
                    <w:top w:val="none" w:sz="0" w:space="0" w:color="auto"/>
                    <w:left w:val="none" w:sz="0" w:space="0" w:color="auto"/>
                    <w:bottom w:val="none" w:sz="0" w:space="0" w:color="auto"/>
                    <w:right w:val="none" w:sz="0" w:space="0" w:color="auto"/>
                  </w:divBdr>
                  <w:divsChild>
                    <w:div w:id="826242233">
                      <w:marLeft w:val="0"/>
                      <w:marRight w:val="0"/>
                      <w:marTop w:val="0"/>
                      <w:marBottom w:val="0"/>
                      <w:divBdr>
                        <w:top w:val="none" w:sz="0" w:space="0" w:color="auto"/>
                        <w:left w:val="none" w:sz="0" w:space="0" w:color="auto"/>
                        <w:bottom w:val="none" w:sz="0" w:space="0" w:color="auto"/>
                        <w:right w:val="none" w:sz="0" w:space="0" w:color="auto"/>
                      </w:divBdr>
                    </w:div>
                  </w:divsChild>
                </w:div>
                <w:div w:id="216864443">
                  <w:marLeft w:val="0"/>
                  <w:marRight w:val="0"/>
                  <w:marTop w:val="0"/>
                  <w:marBottom w:val="0"/>
                  <w:divBdr>
                    <w:top w:val="none" w:sz="0" w:space="0" w:color="auto"/>
                    <w:left w:val="none" w:sz="0" w:space="0" w:color="auto"/>
                    <w:bottom w:val="none" w:sz="0" w:space="0" w:color="auto"/>
                    <w:right w:val="none" w:sz="0" w:space="0" w:color="auto"/>
                  </w:divBdr>
                  <w:divsChild>
                    <w:div w:id="1120107205">
                      <w:marLeft w:val="0"/>
                      <w:marRight w:val="0"/>
                      <w:marTop w:val="0"/>
                      <w:marBottom w:val="0"/>
                      <w:divBdr>
                        <w:top w:val="none" w:sz="0" w:space="0" w:color="auto"/>
                        <w:left w:val="none" w:sz="0" w:space="0" w:color="auto"/>
                        <w:bottom w:val="none" w:sz="0" w:space="0" w:color="auto"/>
                        <w:right w:val="none" w:sz="0" w:space="0" w:color="auto"/>
                      </w:divBdr>
                    </w:div>
                  </w:divsChild>
                </w:div>
                <w:div w:id="225147163">
                  <w:marLeft w:val="0"/>
                  <w:marRight w:val="0"/>
                  <w:marTop w:val="0"/>
                  <w:marBottom w:val="0"/>
                  <w:divBdr>
                    <w:top w:val="none" w:sz="0" w:space="0" w:color="auto"/>
                    <w:left w:val="none" w:sz="0" w:space="0" w:color="auto"/>
                    <w:bottom w:val="none" w:sz="0" w:space="0" w:color="auto"/>
                    <w:right w:val="none" w:sz="0" w:space="0" w:color="auto"/>
                  </w:divBdr>
                  <w:divsChild>
                    <w:div w:id="1073309934">
                      <w:marLeft w:val="0"/>
                      <w:marRight w:val="0"/>
                      <w:marTop w:val="0"/>
                      <w:marBottom w:val="0"/>
                      <w:divBdr>
                        <w:top w:val="none" w:sz="0" w:space="0" w:color="auto"/>
                        <w:left w:val="none" w:sz="0" w:space="0" w:color="auto"/>
                        <w:bottom w:val="none" w:sz="0" w:space="0" w:color="auto"/>
                        <w:right w:val="none" w:sz="0" w:space="0" w:color="auto"/>
                      </w:divBdr>
                    </w:div>
                  </w:divsChild>
                </w:div>
                <w:div w:id="313683554">
                  <w:marLeft w:val="0"/>
                  <w:marRight w:val="0"/>
                  <w:marTop w:val="0"/>
                  <w:marBottom w:val="0"/>
                  <w:divBdr>
                    <w:top w:val="none" w:sz="0" w:space="0" w:color="auto"/>
                    <w:left w:val="none" w:sz="0" w:space="0" w:color="auto"/>
                    <w:bottom w:val="none" w:sz="0" w:space="0" w:color="auto"/>
                    <w:right w:val="none" w:sz="0" w:space="0" w:color="auto"/>
                  </w:divBdr>
                  <w:divsChild>
                    <w:div w:id="1827090586">
                      <w:marLeft w:val="0"/>
                      <w:marRight w:val="0"/>
                      <w:marTop w:val="0"/>
                      <w:marBottom w:val="0"/>
                      <w:divBdr>
                        <w:top w:val="none" w:sz="0" w:space="0" w:color="auto"/>
                        <w:left w:val="none" w:sz="0" w:space="0" w:color="auto"/>
                        <w:bottom w:val="none" w:sz="0" w:space="0" w:color="auto"/>
                        <w:right w:val="none" w:sz="0" w:space="0" w:color="auto"/>
                      </w:divBdr>
                    </w:div>
                  </w:divsChild>
                </w:div>
                <w:div w:id="516047622">
                  <w:marLeft w:val="0"/>
                  <w:marRight w:val="0"/>
                  <w:marTop w:val="0"/>
                  <w:marBottom w:val="0"/>
                  <w:divBdr>
                    <w:top w:val="none" w:sz="0" w:space="0" w:color="auto"/>
                    <w:left w:val="none" w:sz="0" w:space="0" w:color="auto"/>
                    <w:bottom w:val="none" w:sz="0" w:space="0" w:color="auto"/>
                    <w:right w:val="none" w:sz="0" w:space="0" w:color="auto"/>
                  </w:divBdr>
                </w:div>
                <w:div w:id="516581722">
                  <w:marLeft w:val="0"/>
                  <w:marRight w:val="0"/>
                  <w:marTop w:val="0"/>
                  <w:marBottom w:val="0"/>
                  <w:divBdr>
                    <w:top w:val="none" w:sz="0" w:space="0" w:color="auto"/>
                    <w:left w:val="none" w:sz="0" w:space="0" w:color="auto"/>
                    <w:bottom w:val="none" w:sz="0" w:space="0" w:color="auto"/>
                    <w:right w:val="none" w:sz="0" w:space="0" w:color="auto"/>
                  </w:divBdr>
                  <w:divsChild>
                    <w:div w:id="1740713251">
                      <w:marLeft w:val="0"/>
                      <w:marRight w:val="0"/>
                      <w:marTop w:val="0"/>
                      <w:marBottom w:val="0"/>
                      <w:divBdr>
                        <w:top w:val="none" w:sz="0" w:space="0" w:color="auto"/>
                        <w:left w:val="none" w:sz="0" w:space="0" w:color="auto"/>
                        <w:bottom w:val="none" w:sz="0" w:space="0" w:color="auto"/>
                        <w:right w:val="none" w:sz="0" w:space="0" w:color="auto"/>
                      </w:divBdr>
                    </w:div>
                  </w:divsChild>
                </w:div>
                <w:div w:id="754285067">
                  <w:marLeft w:val="0"/>
                  <w:marRight w:val="0"/>
                  <w:marTop w:val="0"/>
                  <w:marBottom w:val="0"/>
                  <w:divBdr>
                    <w:top w:val="none" w:sz="0" w:space="0" w:color="auto"/>
                    <w:left w:val="none" w:sz="0" w:space="0" w:color="auto"/>
                    <w:bottom w:val="none" w:sz="0" w:space="0" w:color="auto"/>
                    <w:right w:val="none" w:sz="0" w:space="0" w:color="auto"/>
                  </w:divBdr>
                  <w:divsChild>
                    <w:div w:id="1432242582">
                      <w:marLeft w:val="0"/>
                      <w:marRight w:val="0"/>
                      <w:marTop w:val="0"/>
                      <w:marBottom w:val="0"/>
                      <w:divBdr>
                        <w:top w:val="none" w:sz="0" w:space="0" w:color="auto"/>
                        <w:left w:val="none" w:sz="0" w:space="0" w:color="auto"/>
                        <w:bottom w:val="none" w:sz="0" w:space="0" w:color="auto"/>
                        <w:right w:val="none" w:sz="0" w:space="0" w:color="auto"/>
                      </w:divBdr>
                    </w:div>
                  </w:divsChild>
                </w:div>
                <w:div w:id="794130800">
                  <w:marLeft w:val="0"/>
                  <w:marRight w:val="0"/>
                  <w:marTop w:val="0"/>
                  <w:marBottom w:val="0"/>
                  <w:divBdr>
                    <w:top w:val="none" w:sz="0" w:space="0" w:color="auto"/>
                    <w:left w:val="none" w:sz="0" w:space="0" w:color="auto"/>
                    <w:bottom w:val="none" w:sz="0" w:space="0" w:color="auto"/>
                    <w:right w:val="none" w:sz="0" w:space="0" w:color="auto"/>
                  </w:divBdr>
                  <w:divsChild>
                    <w:div w:id="1114667304">
                      <w:marLeft w:val="0"/>
                      <w:marRight w:val="0"/>
                      <w:marTop w:val="0"/>
                      <w:marBottom w:val="0"/>
                      <w:divBdr>
                        <w:top w:val="none" w:sz="0" w:space="0" w:color="auto"/>
                        <w:left w:val="none" w:sz="0" w:space="0" w:color="auto"/>
                        <w:bottom w:val="none" w:sz="0" w:space="0" w:color="auto"/>
                        <w:right w:val="none" w:sz="0" w:space="0" w:color="auto"/>
                      </w:divBdr>
                    </w:div>
                  </w:divsChild>
                </w:div>
                <w:div w:id="885483093">
                  <w:marLeft w:val="0"/>
                  <w:marRight w:val="0"/>
                  <w:marTop w:val="0"/>
                  <w:marBottom w:val="0"/>
                  <w:divBdr>
                    <w:top w:val="none" w:sz="0" w:space="0" w:color="auto"/>
                    <w:left w:val="none" w:sz="0" w:space="0" w:color="auto"/>
                    <w:bottom w:val="none" w:sz="0" w:space="0" w:color="auto"/>
                    <w:right w:val="none" w:sz="0" w:space="0" w:color="auto"/>
                  </w:divBdr>
                  <w:divsChild>
                    <w:div w:id="559903637">
                      <w:marLeft w:val="0"/>
                      <w:marRight w:val="0"/>
                      <w:marTop w:val="0"/>
                      <w:marBottom w:val="0"/>
                      <w:divBdr>
                        <w:top w:val="none" w:sz="0" w:space="0" w:color="auto"/>
                        <w:left w:val="none" w:sz="0" w:space="0" w:color="auto"/>
                        <w:bottom w:val="none" w:sz="0" w:space="0" w:color="auto"/>
                        <w:right w:val="none" w:sz="0" w:space="0" w:color="auto"/>
                      </w:divBdr>
                    </w:div>
                  </w:divsChild>
                </w:div>
                <w:div w:id="960721226">
                  <w:marLeft w:val="0"/>
                  <w:marRight w:val="0"/>
                  <w:marTop w:val="0"/>
                  <w:marBottom w:val="0"/>
                  <w:divBdr>
                    <w:top w:val="none" w:sz="0" w:space="0" w:color="auto"/>
                    <w:left w:val="none" w:sz="0" w:space="0" w:color="auto"/>
                    <w:bottom w:val="none" w:sz="0" w:space="0" w:color="auto"/>
                    <w:right w:val="none" w:sz="0" w:space="0" w:color="auto"/>
                  </w:divBdr>
                  <w:divsChild>
                    <w:div w:id="1967926303">
                      <w:marLeft w:val="0"/>
                      <w:marRight w:val="0"/>
                      <w:marTop w:val="0"/>
                      <w:marBottom w:val="0"/>
                      <w:divBdr>
                        <w:top w:val="none" w:sz="0" w:space="0" w:color="auto"/>
                        <w:left w:val="none" w:sz="0" w:space="0" w:color="auto"/>
                        <w:bottom w:val="none" w:sz="0" w:space="0" w:color="auto"/>
                        <w:right w:val="none" w:sz="0" w:space="0" w:color="auto"/>
                      </w:divBdr>
                    </w:div>
                  </w:divsChild>
                </w:div>
                <w:div w:id="974532305">
                  <w:marLeft w:val="0"/>
                  <w:marRight w:val="0"/>
                  <w:marTop w:val="0"/>
                  <w:marBottom w:val="0"/>
                  <w:divBdr>
                    <w:top w:val="none" w:sz="0" w:space="0" w:color="auto"/>
                    <w:left w:val="none" w:sz="0" w:space="0" w:color="auto"/>
                    <w:bottom w:val="none" w:sz="0" w:space="0" w:color="auto"/>
                    <w:right w:val="none" w:sz="0" w:space="0" w:color="auto"/>
                  </w:divBdr>
                  <w:divsChild>
                    <w:div w:id="426928043">
                      <w:marLeft w:val="0"/>
                      <w:marRight w:val="0"/>
                      <w:marTop w:val="0"/>
                      <w:marBottom w:val="0"/>
                      <w:divBdr>
                        <w:top w:val="none" w:sz="0" w:space="0" w:color="auto"/>
                        <w:left w:val="none" w:sz="0" w:space="0" w:color="auto"/>
                        <w:bottom w:val="none" w:sz="0" w:space="0" w:color="auto"/>
                        <w:right w:val="none" w:sz="0" w:space="0" w:color="auto"/>
                      </w:divBdr>
                    </w:div>
                  </w:divsChild>
                </w:div>
                <w:div w:id="1032151555">
                  <w:marLeft w:val="0"/>
                  <w:marRight w:val="0"/>
                  <w:marTop w:val="0"/>
                  <w:marBottom w:val="0"/>
                  <w:divBdr>
                    <w:top w:val="none" w:sz="0" w:space="0" w:color="auto"/>
                    <w:left w:val="none" w:sz="0" w:space="0" w:color="auto"/>
                    <w:bottom w:val="none" w:sz="0" w:space="0" w:color="auto"/>
                    <w:right w:val="none" w:sz="0" w:space="0" w:color="auto"/>
                  </w:divBdr>
                  <w:divsChild>
                    <w:div w:id="1073284665">
                      <w:marLeft w:val="0"/>
                      <w:marRight w:val="0"/>
                      <w:marTop w:val="0"/>
                      <w:marBottom w:val="0"/>
                      <w:divBdr>
                        <w:top w:val="none" w:sz="0" w:space="0" w:color="auto"/>
                        <w:left w:val="none" w:sz="0" w:space="0" w:color="auto"/>
                        <w:bottom w:val="none" w:sz="0" w:space="0" w:color="auto"/>
                        <w:right w:val="none" w:sz="0" w:space="0" w:color="auto"/>
                      </w:divBdr>
                    </w:div>
                  </w:divsChild>
                </w:div>
                <w:div w:id="1139151067">
                  <w:marLeft w:val="0"/>
                  <w:marRight w:val="0"/>
                  <w:marTop w:val="0"/>
                  <w:marBottom w:val="0"/>
                  <w:divBdr>
                    <w:top w:val="none" w:sz="0" w:space="0" w:color="auto"/>
                    <w:left w:val="none" w:sz="0" w:space="0" w:color="auto"/>
                    <w:bottom w:val="none" w:sz="0" w:space="0" w:color="auto"/>
                    <w:right w:val="none" w:sz="0" w:space="0" w:color="auto"/>
                  </w:divBdr>
                  <w:divsChild>
                    <w:div w:id="1197691931">
                      <w:marLeft w:val="0"/>
                      <w:marRight w:val="0"/>
                      <w:marTop w:val="0"/>
                      <w:marBottom w:val="0"/>
                      <w:divBdr>
                        <w:top w:val="none" w:sz="0" w:space="0" w:color="auto"/>
                        <w:left w:val="none" w:sz="0" w:space="0" w:color="auto"/>
                        <w:bottom w:val="none" w:sz="0" w:space="0" w:color="auto"/>
                        <w:right w:val="none" w:sz="0" w:space="0" w:color="auto"/>
                      </w:divBdr>
                    </w:div>
                  </w:divsChild>
                </w:div>
                <w:div w:id="1161198716">
                  <w:marLeft w:val="0"/>
                  <w:marRight w:val="0"/>
                  <w:marTop w:val="0"/>
                  <w:marBottom w:val="0"/>
                  <w:divBdr>
                    <w:top w:val="none" w:sz="0" w:space="0" w:color="auto"/>
                    <w:left w:val="none" w:sz="0" w:space="0" w:color="auto"/>
                    <w:bottom w:val="none" w:sz="0" w:space="0" w:color="auto"/>
                    <w:right w:val="none" w:sz="0" w:space="0" w:color="auto"/>
                  </w:divBdr>
                </w:div>
                <w:div w:id="1355226117">
                  <w:marLeft w:val="0"/>
                  <w:marRight w:val="0"/>
                  <w:marTop w:val="0"/>
                  <w:marBottom w:val="0"/>
                  <w:divBdr>
                    <w:top w:val="none" w:sz="0" w:space="0" w:color="auto"/>
                    <w:left w:val="none" w:sz="0" w:space="0" w:color="auto"/>
                    <w:bottom w:val="none" w:sz="0" w:space="0" w:color="auto"/>
                    <w:right w:val="none" w:sz="0" w:space="0" w:color="auto"/>
                  </w:divBdr>
                  <w:divsChild>
                    <w:div w:id="754283784">
                      <w:marLeft w:val="0"/>
                      <w:marRight w:val="0"/>
                      <w:marTop w:val="0"/>
                      <w:marBottom w:val="0"/>
                      <w:divBdr>
                        <w:top w:val="none" w:sz="0" w:space="0" w:color="auto"/>
                        <w:left w:val="none" w:sz="0" w:space="0" w:color="auto"/>
                        <w:bottom w:val="none" w:sz="0" w:space="0" w:color="auto"/>
                        <w:right w:val="none" w:sz="0" w:space="0" w:color="auto"/>
                      </w:divBdr>
                    </w:div>
                  </w:divsChild>
                </w:div>
                <w:div w:id="1437754295">
                  <w:marLeft w:val="0"/>
                  <w:marRight w:val="0"/>
                  <w:marTop w:val="0"/>
                  <w:marBottom w:val="0"/>
                  <w:divBdr>
                    <w:top w:val="none" w:sz="0" w:space="0" w:color="auto"/>
                    <w:left w:val="none" w:sz="0" w:space="0" w:color="auto"/>
                    <w:bottom w:val="none" w:sz="0" w:space="0" w:color="auto"/>
                    <w:right w:val="none" w:sz="0" w:space="0" w:color="auto"/>
                  </w:divBdr>
                  <w:divsChild>
                    <w:div w:id="1847210824">
                      <w:marLeft w:val="0"/>
                      <w:marRight w:val="0"/>
                      <w:marTop w:val="0"/>
                      <w:marBottom w:val="0"/>
                      <w:divBdr>
                        <w:top w:val="none" w:sz="0" w:space="0" w:color="auto"/>
                        <w:left w:val="none" w:sz="0" w:space="0" w:color="auto"/>
                        <w:bottom w:val="none" w:sz="0" w:space="0" w:color="auto"/>
                        <w:right w:val="none" w:sz="0" w:space="0" w:color="auto"/>
                      </w:divBdr>
                    </w:div>
                  </w:divsChild>
                </w:div>
                <w:div w:id="1587498418">
                  <w:marLeft w:val="0"/>
                  <w:marRight w:val="0"/>
                  <w:marTop w:val="0"/>
                  <w:marBottom w:val="0"/>
                  <w:divBdr>
                    <w:top w:val="none" w:sz="0" w:space="0" w:color="auto"/>
                    <w:left w:val="none" w:sz="0" w:space="0" w:color="auto"/>
                    <w:bottom w:val="none" w:sz="0" w:space="0" w:color="auto"/>
                    <w:right w:val="none" w:sz="0" w:space="0" w:color="auto"/>
                  </w:divBdr>
                  <w:divsChild>
                    <w:div w:id="711922081">
                      <w:marLeft w:val="0"/>
                      <w:marRight w:val="0"/>
                      <w:marTop w:val="0"/>
                      <w:marBottom w:val="0"/>
                      <w:divBdr>
                        <w:top w:val="none" w:sz="0" w:space="0" w:color="auto"/>
                        <w:left w:val="none" w:sz="0" w:space="0" w:color="auto"/>
                        <w:bottom w:val="none" w:sz="0" w:space="0" w:color="auto"/>
                        <w:right w:val="none" w:sz="0" w:space="0" w:color="auto"/>
                      </w:divBdr>
                    </w:div>
                  </w:divsChild>
                </w:div>
                <w:div w:id="1882984248">
                  <w:marLeft w:val="0"/>
                  <w:marRight w:val="0"/>
                  <w:marTop w:val="0"/>
                  <w:marBottom w:val="0"/>
                  <w:divBdr>
                    <w:top w:val="none" w:sz="0" w:space="0" w:color="auto"/>
                    <w:left w:val="none" w:sz="0" w:space="0" w:color="auto"/>
                    <w:bottom w:val="none" w:sz="0" w:space="0" w:color="auto"/>
                    <w:right w:val="none" w:sz="0" w:space="0" w:color="auto"/>
                  </w:divBdr>
                  <w:divsChild>
                    <w:div w:id="1616018133">
                      <w:marLeft w:val="0"/>
                      <w:marRight w:val="0"/>
                      <w:marTop w:val="0"/>
                      <w:marBottom w:val="0"/>
                      <w:divBdr>
                        <w:top w:val="none" w:sz="0" w:space="0" w:color="auto"/>
                        <w:left w:val="none" w:sz="0" w:space="0" w:color="auto"/>
                        <w:bottom w:val="none" w:sz="0" w:space="0" w:color="auto"/>
                        <w:right w:val="none" w:sz="0" w:space="0" w:color="auto"/>
                      </w:divBdr>
                    </w:div>
                  </w:divsChild>
                </w:div>
                <w:div w:id="1967344838">
                  <w:marLeft w:val="0"/>
                  <w:marRight w:val="0"/>
                  <w:marTop w:val="0"/>
                  <w:marBottom w:val="0"/>
                  <w:divBdr>
                    <w:top w:val="none" w:sz="0" w:space="0" w:color="auto"/>
                    <w:left w:val="none" w:sz="0" w:space="0" w:color="auto"/>
                    <w:bottom w:val="none" w:sz="0" w:space="0" w:color="auto"/>
                    <w:right w:val="none" w:sz="0" w:space="0" w:color="auto"/>
                  </w:divBdr>
                  <w:divsChild>
                    <w:div w:id="166273590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491099504">
          <w:marLeft w:val="0"/>
          <w:marRight w:val="0"/>
          <w:marTop w:val="0"/>
          <w:marBottom w:val="0"/>
          <w:divBdr>
            <w:top w:val="none" w:sz="0" w:space="0" w:color="auto"/>
            <w:left w:val="none" w:sz="0" w:space="0" w:color="auto"/>
            <w:bottom w:val="none" w:sz="0" w:space="0" w:color="auto"/>
            <w:right w:val="none" w:sz="0" w:space="0" w:color="auto"/>
          </w:divBdr>
          <w:divsChild>
            <w:div w:id="1354111947">
              <w:marLeft w:val="0"/>
              <w:marRight w:val="0"/>
              <w:marTop w:val="0"/>
              <w:marBottom w:val="0"/>
              <w:divBdr>
                <w:top w:val="none" w:sz="0" w:space="0" w:color="auto"/>
                <w:left w:val="none" w:sz="0" w:space="0" w:color="auto"/>
                <w:bottom w:val="none" w:sz="0" w:space="0" w:color="auto"/>
                <w:right w:val="none" w:sz="0" w:space="0" w:color="auto"/>
              </w:divBdr>
            </w:div>
          </w:divsChild>
        </w:div>
        <w:div w:id="1498421882">
          <w:marLeft w:val="0"/>
          <w:marRight w:val="0"/>
          <w:marTop w:val="0"/>
          <w:marBottom w:val="0"/>
          <w:divBdr>
            <w:top w:val="none" w:sz="0" w:space="0" w:color="auto"/>
            <w:left w:val="none" w:sz="0" w:space="0" w:color="auto"/>
            <w:bottom w:val="none" w:sz="0" w:space="0" w:color="auto"/>
            <w:right w:val="none" w:sz="0" w:space="0" w:color="auto"/>
          </w:divBdr>
        </w:div>
        <w:div w:id="1527062587">
          <w:marLeft w:val="0"/>
          <w:marRight w:val="0"/>
          <w:marTop w:val="0"/>
          <w:marBottom w:val="0"/>
          <w:divBdr>
            <w:top w:val="none" w:sz="0" w:space="0" w:color="auto"/>
            <w:left w:val="none" w:sz="0" w:space="0" w:color="auto"/>
            <w:bottom w:val="none" w:sz="0" w:space="0" w:color="auto"/>
            <w:right w:val="none" w:sz="0" w:space="0" w:color="auto"/>
          </w:divBdr>
          <w:divsChild>
            <w:div w:id="1803189296">
              <w:marLeft w:val="0"/>
              <w:marRight w:val="0"/>
              <w:marTop w:val="0"/>
              <w:marBottom w:val="0"/>
              <w:divBdr>
                <w:top w:val="none" w:sz="0" w:space="0" w:color="auto"/>
                <w:left w:val="none" w:sz="0" w:space="0" w:color="auto"/>
                <w:bottom w:val="none" w:sz="0" w:space="0" w:color="auto"/>
                <w:right w:val="none" w:sz="0" w:space="0" w:color="auto"/>
              </w:divBdr>
            </w:div>
          </w:divsChild>
        </w:div>
        <w:div w:id="1553038590">
          <w:marLeft w:val="0"/>
          <w:marRight w:val="0"/>
          <w:marTop w:val="0"/>
          <w:marBottom w:val="0"/>
          <w:divBdr>
            <w:top w:val="none" w:sz="0" w:space="0" w:color="auto"/>
            <w:left w:val="none" w:sz="0" w:space="0" w:color="auto"/>
            <w:bottom w:val="none" w:sz="0" w:space="0" w:color="auto"/>
            <w:right w:val="none" w:sz="0" w:space="0" w:color="auto"/>
          </w:divBdr>
        </w:div>
        <w:div w:id="1558007026">
          <w:marLeft w:val="0"/>
          <w:marRight w:val="0"/>
          <w:marTop w:val="0"/>
          <w:marBottom w:val="0"/>
          <w:divBdr>
            <w:top w:val="none" w:sz="0" w:space="0" w:color="auto"/>
            <w:left w:val="none" w:sz="0" w:space="0" w:color="auto"/>
            <w:bottom w:val="none" w:sz="0" w:space="0" w:color="auto"/>
            <w:right w:val="none" w:sz="0" w:space="0" w:color="auto"/>
          </w:divBdr>
        </w:div>
        <w:div w:id="1559052969">
          <w:marLeft w:val="0"/>
          <w:marRight w:val="0"/>
          <w:marTop w:val="0"/>
          <w:marBottom w:val="0"/>
          <w:divBdr>
            <w:top w:val="none" w:sz="0" w:space="0" w:color="auto"/>
            <w:left w:val="none" w:sz="0" w:space="0" w:color="auto"/>
            <w:bottom w:val="none" w:sz="0" w:space="0" w:color="auto"/>
            <w:right w:val="none" w:sz="0" w:space="0" w:color="auto"/>
          </w:divBdr>
        </w:div>
        <w:div w:id="1564170306">
          <w:marLeft w:val="0"/>
          <w:marRight w:val="0"/>
          <w:marTop w:val="0"/>
          <w:marBottom w:val="0"/>
          <w:divBdr>
            <w:top w:val="none" w:sz="0" w:space="0" w:color="auto"/>
            <w:left w:val="none" w:sz="0" w:space="0" w:color="auto"/>
            <w:bottom w:val="none" w:sz="0" w:space="0" w:color="auto"/>
            <w:right w:val="none" w:sz="0" w:space="0" w:color="auto"/>
          </w:divBdr>
        </w:div>
        <w:div w:id="1636906812">
          <w:marLeft w:val="0"/>
          <w:marRight w:val="0"/>
          <w:marTop w:val="0"/>
          <w:marBottom w:val="0"/>
          <w:divBdr>
            <w:top w:val="none" w:sz="0" w:space="0" w:color="auto"/>
            <w:left w:val="none" w:sz="0" w:space="0" w:color="auto"/>
            <w:bottom w:val="none" w:sz="0" w:space="0" w:color="auto"/>
            <w:right w:val="none" w:sz="0" w:space="0" w:color="auto"/>
          </w:divBdr>
          <w:divsChild>
            <w:div w:id="914895334">
              <w:marLeft w:val="-75"/>
              <w:marRight w:val="0"/>
              <w:marTop w:val="30"/>
              <w:marBottom w:val="30"/>
              <w:divBdr>
                <w:top w:val="none" w:sz="0" w:space="0" w:color="auto"/>
                <w:left w:val="none" w:sz="0" w:space="0" w:color="auto"/>
                <w:bottom w:val="none" w:sz="0" w:space="0" w:color="auto"/>
                <w:right w:val="none" w:sz="0" w:space="0" w:color="auto"/>
              </w:divBdr>
              <w:divsChild>
                <w:div w:id="416487509">
                  <w:marLeft w:val="0"/>
                  <w:marRight w:val="0"/>
                  <w:marTop w:val="0"/>
                  <w:marBottom w:val="0"/>
                  <w:divBdr>
                    <w:top w:val="none" w:sz="0" w:space="0" w:color="auto"/>
                    <w:left w:val="none" w:sz="0" w:space="0" w:color="auto"/>
                    <w:bottom w:val="none" w:sz="0" w:space="0" w:color="auto"/>
                    <w:right w:val="none" w:sz="0" w:space="0" w:color="auto"/>
                  </w:divBdr>
                  <w:divsChild>
                    <w:div w:id="782388220">
                      <w:marLeft w:val="0"/>
                      <w:marRight w:val="0"/>
                      <w:marTop w:val="0"/>
                      <w:marBottom w:val="0"/>
                      <w:divBdr>
                        <w:top w:val="none" w:sz="0" w:space="0" w:color="auto"/>
                        <w:left w:val="none" w:sz="0" w:space="0" w:color="auto"/>
                        <w:bottom w:val="none" w:sz="0" w:space="0" w:color="auto"/>
                        <w:right w:val="none" w:sz="0" w:space="0" w:color="auto"/>
                      </w:divBdr>
                    </w:div>
                  </w:divsChild>
                </w:div>
                <w:div w:id="480778142">
                  <w:marLeft w:val="0"/>
                  <w:marRight w:val="0"/>
                  <w:marTop w:val="0"/>
                  <w:marBottom w:val="0"/>
                  <w:divBdr>
                    <w:top w:val="none" w:sz="0" w:space="0" w:color="auto"/>
                    <w:left w:val="none" w:sz="0" w:space="0" w:color="auto"/>
                    <w:bottom w:val="none" w:sz="0" w:space="0" w:color="auto"/>
                    <w:right w:val="none" w:sz="0" w:space="0" w:color="auto"/>
                  </w:divBdr>
                  <w:divsChild>
                    <w:div w:id="293757422">
                      <w:marLeft w:val="0"/>
                      <w:marRight w:val="0"/>
                      <w:marTop w:val="0"/>
                      <w:marBottom w:val="0"/>
                      <w:divBdr>
                        <w:top w:val="none" w:sz="0" w:space="0" w:color="auto"/>
                        <w:left w:val="none" w:sz="0" w:space="0" w:color="auto"/>
                        <w:bottom w:val="none" w:sz="0" w:space="0" w:color="auto"/>
                        <w:right w:val="none" w:sz="0" w:space="0" w:color="auto"/>
                      </w:divBdr>
                    </w:div>
                  </w:divsChild>
                </w:div>
                <w:div w:id="661466750">
                  <w:marLeft w:val="0"/>
                  <w:marRight w:val="0"/>
                  <w:marTop w:val="0"/>
                  <w:marBottom w:val="0"/>
                  <w:divBdr>
                    <w:top w:val="none" w:sz="0" w:space="0" w:color="auto"/>
                    <w:left w:val="none" w:sz="0" w:space="0" w:color="auto"/>
                    <w:bottom w:val="none" w:sz="0" w:space="0" w:color="auto"/>
                    <w:right w:val="none" w:sz="0" w:space="0" w:color="auto"/>
                  </w:divBdr>
                  <w:divsChild>
                    <w:div w:id="1853764826">
                      <w:marLeft w:val="0"/>
                      <w:marRight w:val="0"/>
                      <w:marTop w:val="0"/>
                      <w:marBottom w:val="0"/>
                      <w:divBdr>
                        <w:top w:val="none" w:sz="0" w:space="0" w:color="auto"/>
                        <w:left w:val="none" w:sz="0" w:space="0" w:color="auto"/>
                        <w:bottom w:val="none" w:sz="0" w:space="0" w:color="auto"/>
                        <w:right w:val="none" w:sz="0" w:space="0" w:color="auto"/>
                      </w:divBdr>
                    </w:div>
                  </w:divsChild>
                </w:div>
                <w:div w:id="736367858">
                  <w:marLeft w:val="0"/>
                  <w:marRight w:val="0"/>
                  <w:marTop w:val="0"/>
                  <w:marBottom w:val="0"/>
                  <w:divBdr>
                    <w:top w:val="none" w:sz="0" w:space="0" w:color="auto"/>
                    <w:left w:val="none" w:sz="0" w:space="0" w:color="auto"/>
                    <w:bottom w:val="none" w:sz="0" w:space="0" w:color="auto"/>
                    <w:right w:val="none" w:sz="0" w:space="0" w:color="auto"/>
                  </w:divBdr>
                  <w:divsChild>
                    <w:div w:id="226303169">
                      <w:marLeft w:val="0"/>
                      <w:marRight w:val="0"/>
                      <w:marTop w:val="0"/>
                      <w:marBottom w:val="0"/>
                      <w:divBdr>
                        <w:top w:val="none" w:sz="0" w:space="0" w:color="auto"/>
                        <w:left w:val="none" w:sz="0" w:space="0" w:color="auto"/>
                        <w:bottom w:val="none" w:sz="0" w:space="0" w:color="auto"/>
                        <w:right w:val="none" w:sz="0" w:space="0" w:color="auto"/>
                      </w:divBdr>
                    </w:div>
                  </w:divsChild>
                </w:div>
                <w:div w:id="1291133197">
                  <w:marLeft w:val="0"/>
                  <w:marRight w:val="0"/>
                  <w:marTop w:val="0"/>
                  <w:marBottom w:val="0"/>
                  <w:divBdr>
                    <w:top w:val="none" w:sz="0" w:space="0" w:color="auto"/>
                    <w:left w:val="none" w:sz="0" w:space="0" w:color="auto"/>
                    <w:bottom w:val="none" w:sz="0" w:space="0" w:color="auto"/>
                    <w:right w:val="none" w:sz="0" w:space="0" w:color="auto"/>
                  </w:divBdr>
                  <w:divsChild>
                    <w:div w:id="106312239">
                      <w:marLeft w:val="0"/>
                      <w:marRight w:val="0"/>
                      <w:marTop w:val="0"/>
                      <w:marBottom w:val="0"/>
                      <w:divBdr>
                        <w:top w:val="none" w:sz="0" w:space="0" w:color="auto"/>
                        <w:left w:val="none" w:sz="0" w:space="0" w:color="auto"/>
                        <w:bottom w:val="none" w:sz="0" w:space="0" w:color="auto"/>
                        <w:right w:val="none" w:sz="0" w:space="0" w:color="auto"/>
                      </w:divBdr>
                    </w:div>
                  </w:divsChild>
                </w:div>
                <w:div w:id="1700157158">
                  <w:marLeft w:val="0"/>
                  <w:marRight w:val="0"/>
                  <w:marTop w:val="0"/>
                  <w:marBottom w:val="0"/>
                  <w:divBdr>
                    <w:top w:val="none" w:sz="0" w:space="0" w:color="auto"/>
                    <w:left w:val="none" w:sz="0" w:space="0" w:color="auto"/>
                    <w:bottom w:val="none" w:sz="0" w:space="0" w:color="auto"/>
                    <w:right w:val="none" w:sz="0" w:space="0" w:color="auto"/>
                  </w:divBdr>
                  <w:divsChild>
                    <w:div w:id="1746145827">
                      <w:marLeft w:val="0"/>
                      <w:marRight w:val="0"/>
                      <w:marTop w:val="0"/>
                      <w:marBottom w:val="0"/>
                      <w:divBdr>
                        <w:top w:val="none" w:sz="0" w:space="0" w:color="auto"/>
                        <w:left w:val="none" w:sz="0" w:space="0" w:color="auto"/>
                        <w:bottom w:val="none" w:sz="0" w:space="0" w:color="auto"/>
                        <w:right w:val="none" w:sz="0" w:space="0" w:color="auto"/>
                      </w:divBdr>
                    </w:div>
                  </w:divsChild>
                </w:div>
                <w:div w:id="2007317271">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701054384">
          <w:marLeft w:val="0"/>
          <w:marRight w:val="0"/>
          <w:marTop w:val="0"/>
          <w:marBottom w:val="0"/>
          <w:divBdr>
            <w:top w:val="none" w:sz="0" w:space="0" w:color="auto"/>
            <w:left w:val="none" w:sz="0" w:space="0" w:color="auto"/>
            <w:bottom w:val="none" w:sz="0" w:space="0" w:color="auto"/>
            <w:right w:val="none" w:sz="0" w:space="0" w:color="auto"/>
          </w:divBdr>
        </w:div>
        <w:div w:id="1734352065">
          <w:marLeft w:val="0"/>
          <w:marRight w:val="0"/>
          <w:marTop w:val="0"/>
          <w:marBottom w:val="0"/>
          <w:divBdr>
            <w:top w:val="none" w:sz="0" w:space="0" w:color="auto"/>
            <w:left w:val="none" w:sz="0" w:space="0" w:color="auto"/>
            <w:bottom w:val="none" w:sz="0" w:space="0" w:color="auto"/>
            <w:right w:val="none" w:sz="0" w:space="0" w:color="auto"/>
          </w:divBdr>
        </w:div>
        <w:div w:id="1800344139">
          <w:marLeft w:val="0"/>
          <w:marRight w:val="0"/>
          <w:marTop w:val="0"/>
          <w:marBottom w:val="0"/>
          <w:divBdr>
            <w:top w:val="none" w:sz="0" w:space="0" w:color="auto"/>
            <w:left w:val="none" w:sz="0" w:space="0" w:color="auto"/>
            <w:bottom w:val="none" w:sz="0" w:space="0" w:color="auto"/>
            <w:right w:val="none" w:sz="0" w:space="0" w:color="auto"/>
          </w:divBdr>
          <w:divsChild>
            <w:div w:id="747847283">
              <w:marLeft w:val="-75"/>
              <w:marRight w:val="0"/>
              <w:marTop w:val="30"/>
              <w:marBottom w:val="30"/>
              <w:divBdr>
                <w:top w:val="none" w:sz="0" w:space="0" w:color="auto"/>
                <w:left w:val="none" w:sz="0" w:space="0" w:color="auto"/>
                <w:bottom w:val="none" w:sz="0" w:space="0" w:color="auto"/>
                <w:right w:val="none" w:sz="0" w:space="0" w:color="auto"/>
              </w:divBdr>
              <w:divsChild>
                <w:div w:id="34083832">
                  <w:marLeft w:val="0"/>
                  <w:marRight w:val="0"/>
                  <w:marTop w:val="0"/>
                  <w:marBottom w:val="0"/>
                  <w:divBdr>
                    <w:top w:val="none" w:sz="0" w:space="0" w:color="auto"/>
                    <w:left w:val="none" w:sz="0" w:space="0" w:color="auto"/>
                    <w:bottom w:val="none" w:sz="0" w:space="0" w:color="auto"/>
                    <w:right w:val="none" w:sz="0" w:space="0" w:color="auto"/>
                  </w:divBdr>
                  <w:divsChild>
                    <w:div w:id="1144198699">
                      <w:marLeft w:val="0"/>
                      <w:marRight w:val="0"/>
                      <w:marTop w:val="0"/>
                      <w:marBottom w:val="0"/>
                      <w:divBdr>
                        <w:top w:val="none" w:sz="0" w:space="0" w:color="auto"/>
                        <w:left w:val="none" w:sz="0" w:space="0" w:color="auto"/>
                        <w:bottom w:val="none" w:sz="0" w:space="0" w:color="auto"/>
                        <w:right w:val="none" w:sz="0" w:space="0" w:color="auto"/>
                      </w:divBdr>
                    </w:div>
                  </w:divsChild>
                </w:div>
                <w:div w:id="648510977">
                  <w:marLeft w:val="0"/>
                  <w:marRight w:val="0"/>
                  <w:marTop w:val="0"/>
                  <w:marBottom w:val="0"/>
                  <w:divBdr>
                    <w:top w:val="none" w:sz="0" w:space="0" w:color="auto"/>
                    <w:left w:val="none" w:sz="0" w:space="0" w:color="auto"/>
                    <w:bottom w:val="none" w:sz="0" w:space="0" w:color="auto"/>
                    <w:right w:val="none" w:sz="0" w:space="0" w:color="auto"/>
                  </w:divBdr>
                  <w:divsChild>
                    <w:div w:id="2017271604">
                      <w:marLeft w:val="0"/>
                      <w:marRight w:val="0"/>
                      <w:marTop w:val="0"/>
                      <w:marBottom w:val="0"/>
                      <w:divBdr>
                        <w:top w:val="none" w:sz="0" w:space="0" w:color="auto"/>
                        <w:left w:val="none" w:sz="0" w:space="0" w:color="auto"/>
                        <w:bottom w:val="none" w:sz="0" w:space="0" w:color="auto"/>
                        <w:right w:val="none" w:sz="0" w:space="0" w:color="auto"/>
                      </w:divBdr>
                    </w:div>
                  </w:divsChild>
                </w:div>
                <w:div w:id="1360009903">
                  <w:marLeft w:val="0"/>
                  <w:marRight w:val="0"/>
                  <w:marTop w:val="0"/>
                  <w:marBottom w:val="0"/>
                  <w:divBdr>
                    <w:top w:val="none" w:sz="0" w:space="0" w:color="auto"/>
                    <w:left w:val="none" w:sz="0" w:space="0" w:color="auto"/>
                    <w:bottom w:val="none" w:sz="0" w:space="0" w:color="auto"/>
                    <w:right w:val="none" w:sz="0" w:space="0" w:color="auto"/>
                  </w:divBdr>
                  <w:divsChild>
                    <w:div w:id="544871050">
                      <w:marLeft w:val="0"/>
                      <w:marRight w:val="0"/>
                      <w:marTop w:val="0"/>
                      <w:marBottom w:val="0"/>
                      <w:divBdr>
                        <w:top w:val="none" w:sz="0" w:space="0" w:color="auto"/>
                        <w:left w:val="none" w:sz="0" w:space="0" w:color="auto"/>
                        <w:bottom w:val="none" w:sz="0" w:space="0" w:color="auto"/>
                        <w:right w:val="none" w:sz="0" w:space="0" w:color="auto"/>
                      </w:divBdr>
                    </w:div>
                  </w:divsChild>
                </w:div>
                <w:div w:id="1360741329">
                  <w:marLeft w:val="0"/>
                  <w:marRight w:val="0"/>
                  <w:marTop w:val="0"/>
                  <w:marBottom w:val="0"/>
                  <w:divBdr>
                    <w:top w:val="none" w:sz="0" w:space="0" w:color="auto"/>
                    <w:left w:val="none" w:sz="0" w:space="0" w:color="auto"/>
                    <w:bottom w:val="none" w:sz="0" w:space="0" w:color="auto"/>
                    <w:right w:val="none" w:sz="0" w:space="0" w:color="auto"/>
                  </w:divBdr>
                  <w:divsChild>
                    <w:div w:id="48262297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813137550">
          <w:marLeft w:val="0"/>
          <w:marRight w:val="0"/>
          <w:marTop w:val="0"/>
          <w:marBottom w:val="0"/>
          <w:divBdr>
            <w:top w:val="none" w:sz="0" w:space="0" w:color="auto"/>
            <w:left w:val="none" w:sz="0" w:space="0" w:color="auto"/>
            <w:bottom w:val="none" w:sz="0" w:space="0" w:color="auto"/>
            <w:right w:val="none" w:sz="0" w:space="0" w:color="auto"/>
          </w:divBdr>
        </w:div>
        <w:div w:id="1817256338">
          <w:marLeft w:val="0"/>
          <w:marRight w:val="0"/>
          <w:marTop w:val="0"/>
          <w:marBottom w:val="0"/>
          <w:divBdr>
            <w:top w:val="none" w:sz="0" w:space="0" w:color="auto"/>
            <w:left w:val="none" w:sz="0" w:space="0" w:color="auto"/>
            <w:bottom w:val="none" w:sz="0" w:space="0" w:color="auto"/>
            <w:right w:val="none" w:sz="0" w:space="0" w:color="auto"/>
          </w:divBdr>
        </w:div>
        <w:div w:id="1825315574">
          <w:marLeft w:val="0"/>
          <w:marRight w:val="0"/>
          <w:marTop w:val="0"/>
          <w:marBottom w:val="0"/>
          <w:divBdr>
            <w:top w:val="none" w:sz="0" w:space="0" w:color="auto"/>
            <w:left w:val="none" w:sz="0" w:space="0" w:color="auto"/>
            <w:bottom w:val="none" w:sz="0" w:space="0" w:color="auto"/>
            <w:right w:val="none" w:sz="0" w:space="0" w:color="auto"/>
          </w:divBdr>
        </w:div>
        <w:div w:id="1830632421">
          <w:marLeft w:val="0"/>
          <w:marRight w:val="0"/>
          <w:marTop w:val="0"/>
          <w:marBottom w:val="0"/>
          <w:divBdr>
            <w:top w:val="none" w:sz="0" w:space="0" w:color="auto"/>
            <w:left w:val="none" w:sz="0" w:space="0" w:color="auto"/>
            <w:bottom w:val="none" w:sz="0" w:space="0" w:color="auto"/>
            <w:right w:val="none" w:sz="0" w:space="0" w:color="auto"/>
          </w:divBdr>
          <w:divsChild>
            <w:div w:id="1230000693">
              <w:marLeft w:val="0"/>
              <w:marRight w:val="0"/>
              <w:marTop w:val="0"/>
              <w:marBottom w:val="0"/>
              <w:divBdr>
                <w:top w:val="none" w:sz="0" w:space="0" w:color="auto"/>
                <w:left w:val="none" w:sz="0" w:space="0" w:color="auto"/>
                <w:bottom w:val="none" w:sz="0" w:space="0" w:color="auto"/>
                <w:right w:val="none" w:sz="0" w:space="0" w:color="auto"/>
              </w:divBdr>
            </w:div>
          </w:divsChild>
        </w:div>
        <w:div w:id="1843154166">
          <w:marLeft w:val="0"/>
          <w:marRight w:val="0"/>
          <w:marTop w:val="0"/>
          <w:marBottom w:val="0"/>
          <w:divBdr>
            <w:top w:val="none" w:sz="0" w:space="0" w:color="auto"/>
            <w:left w:val="none" w:sz="0" w:space="0" w:color="auto"/>
            <w:bottom w:val="none" w:sz="0" w:space="0" w:color="auto"/>
            <w:right w:val="none" w:sz="0" w:space="0" w:color="auto"/>
          </w:divBdr>
        </w:div>
        <w:div w:id="1846240073">
          <w:marLeft w:val="0"/>
          <w:marRight w:val="0"/>
          <w:marTop w:val="0"/>
          <w:marBottom w:val="0"/>
          <w:divBdr>
            <w:top w:val="none" w:sz="0" w:space="0" w:color="auto"/>
            <w:left w:val="none" w:sz="0" w:space="0" w:color="auto"/>
            <w:bottom w:val="none" w:sz="0" w:space="0" w:color="auto"/>
            <w:right w:val="none" w:sz="0" w:space="0" w:color="auto"/>
          </w:divBdr>
          <w:divsChild>
            <w:div w:id="1993637049">
              <w:marLeft w:val="-75"/>
              <w:marRight w:val="0"/>
              <w:marTop w:val="30"/>
              <w:marBottom w:val="30"/>
              <w:divBdr>
                <w:top w:val="none" w:sz="0" w:space="0" w:color="auto"/>
                <w:left w:val="none" w:sz="0" w:space="0" w:color="auto"/>
                <w:bottom w:val="none" w:sz="0" w:space="0" w:color="auto"/>
                <w:right w:val="none" w:sz="0" w:space="0" w:color="auto"/>
              </w:divBdr>
              <w:divsChild>
                <w:div w:id="4870880">
                  <w:marLeft w:val="0"/>
                  <w:marRight w:val="0"/>
                  <w:marTop w:val="0"/>
                  <w:marBottom w:val="0"/>
                  <w:divBdr>
                    <w:top w:val="none" w:sz="0" w:space="0" w:color="auto"/>
                    <w:left w:val="none" w:sz="0" w:space="0" w:color="auto"/>
                    <w:bottom w:val="none" w:sz="0" w:space="0" w:color="auto"/>
                    <w:right w:val="none" w:sz="0" w:space="0" w:color="auto"/>
                  </w:divBdr>
                  <w:divsChild>
                    <w:div w:id="341705254">
                      <w:marLeft w:val="0"/>
                      <w:marRight w:val="0"/>
                      <w:marTop w:val="0"/>
                      <w:marBottom w:val="0"/>
                      <w:divBdr>
                        <w:top w:val="none" w:sz="0" w:space="0" w:color="auto"/>
                        <w:left w:val="none" w:sz="0" w:space="0" w:color="auto"/>
                        <w:bottom w:val="none" w:sz="0" w:space="0" w:color="auto"/>
                        <w:right w:val="none" w:sz="0" w:space="0" w:color="auto"/>
                      </w:divBdr>
                    </w:div>
                  </w:divsChild>
                </w:div>
                <w:div w:id="573900556">
                  <w:marLeft w:val="0"/>
                  <w:marRight w:val="0"/>
                  <w:marTop w:val="0"/>
                  <w:marBottom w:val="0"/>
                  <w:divBdr>
                    <w:top w:val="none" w:sz="0" w:space="0" w:color="auto"/>
                    <w:left w:val="none" w:sz="0" w:space="0" w:color="auto"/>
                    <w:bottom w:val="none" w:sz="0" w:space="0" w:color="auto"/>
                    <w:right w:val="none" w:sz="0" w:space="0" w:color="auto"/>
                  </w:divBdr>
                  <w:divsChild>
                    <w:div w:id="1701782291">
                      <w:marLeft w:val="0"/>
                      <w:marRight w:val="0"/>
                      <w:marTop w:val="0"/>
                      <w:marBottom w:val="0"/>
                      <w:divBdr>
                        <w:top w:val="none" w:sz="0" w:space="0" w:color="auto"/>
                        <w:left w:val="none" w:sz="0" w:space="0" w:color="auto"/>
                        <w:bottom w:val="none" w:sz="0" w:space="0" w:color="auto"/>
                        <w:right w:val="none" w:sz="0" w:space="0" w:color="auto"/>
                      </w:divBdr>
                    </w:div>
                  </w:divsChild>
                </w:div>
                <w:div w:id="836768014">
                  <w:marLeft w:val="0"/>
                  <w:marRight w:val="0"/>
                  <w:marTop w:val="0"/>
                  <w:marBottom w:val="0"/>
                  <w:divBdr>
                    <w:top w:val="none" w:sz="0" w:space="0" w:color="auto"/>
                    <w:left w:val="none" w:sz="0" w:space="0" w:color="auto"/>
                    <w:bottom w:val="none" w:sz="0" w:space="0" w:color="auto"/>
                    <w:right w:val="none" w:sz="0" w:space="0" w:color="auto"/>
                  </w:divBdr>
                  <w:divsChild>
                    <w:div w:id="1695307543">
                      <w:marLeft w:val="0"/>
                      <w:marRight w:val="0"/>
                      <w:marTop w:val="0"/>
                      <w:marBottom w:val="0"/>
                      <w:divBdr>
                        <w:top w:val="none" w:sz="0" w:space="0" w:color="auto"/>
                        <w:left w:val="none" w:sz="0" w:space="0" w:color="auto"/>
                        <w:bottom w:val="none" w:sz="0" w:space="0" w:color="auto"/>
                        <w:right w:val="none" w:sz="0" w:space="0" w:color="auto"/>
                      </w:divBdr>
                    </w:div>
                  </w:divsChild>
                </w:div>
                <w:div w:id="942372351">
                  <w:marLeft w:val="0"/>
                  <w:marRight w:val="0"/>
                  <w:marTop w:val="0"/>
                  <w:marBottom w:val="0"/>
                  <w:divBdr>
                    <w:top w:val="none" w:sz="0" w:space="0" w:color="auto"/>
                    <w:left w:val="none" w:sz="0" w:space="0" w:color="auto"/>
                    <w:bottom w:val="none" w:sz="0" w:space="0" w:color="auto"/>
                    <w:right w:val="none" w:sz="0" w:space="0" w:color="auto"/>
                  </w:divBdr>
                </w:div>
                <w:div w:id="1120562924">
                  <w:marLeft w:val="0"/>
                  <w:marRight w:val="0"/>
                  <w:marTop w:val="0"/>
                  <w:marBottom w:val="0"/>
                  <w:divBdr>
                    <w:top w:val="none" w:sz="0" w:space="0" w:color="auto"/>
                    <w:left w:val="none" w:sz="0" w:space="0" w:color="auto"/>
                    <w:bottom w:val="none" w:sz="0" w:space="0" w:color="auto"/>
                    <w:right w:val="none" w:sz="0" w:space="0" w:color="auto"/>
                  </w:divBdr>
                  <w:divsChild>
                    <w:div w:id="18894421">
                      <w:marLeft w:val="0"/>
                      <w:marRight w:val="0"/>
                      <w:marTop w:val="0"/>
                      <w:marBottom w:val="0"/>
                      <w:divBdr>
                        <w:top w:val="none" w:sz="0" w:space="0" w:color="auto"/>
                        <w:left w:val="none" w:sz="0" w:space="0" w:color="auto"/>
                        <w:bottom w:val="none" w:sz="0" w:space="0" w:color="auto"/>
                        <w:right w:val="none" w:sz="0" w:space="0" w:color="auto"/>
                      </w:divBdr>
                    </w:div>
                  </w:divsChild>
                </w:div>
                <w:div w:id="1263293966">
                  <w:marLeft w:val="0"/>
                  <w:marRight w:val="0"/>
                  <w:marTop w:val="0"/>
                  <w:marBottom w:val="0"/>
                  <w:divBdr>
                    <w:top w:val="none" w:sz="0" w:space="0" w:color="auto"/>
                    <w:left w:val="none" w:sz="0" w:space="0" w:color="auto"/>
                    <w:bottom w:val="none" w:sz="0" w:space="0" w:color="auto"/>
                    <w:right w:val="none" w:sz="0" w:space="0" w:color="auto"/>
                  </w:divBdr>
                  <w:divsChild>
                    <w:div w:id="1442800779">
                      <w:marLeft w:val="0"/>
                      <w:marRight w:val="0"/>
                      <w:marTop w:val="0"/>
                      <w:marBottom w:val="0"/>
                      <w:divBdr>
                        <w:top w:val="none" w:sz="0" w:space="0" w:color="auto"/>
                        <w:left w:val="none" w:sz="0" w:space="0" w:color="auto"/>
                        <w:bottom w:val="none" w:sz="0" w:space="0" w:color="auto"/>
                        <w:right w:val="none" w:sz="0" w:space="0" w:color="auto"/>
                      </w:divBdr>
                    </w:div>
                  </w:divsChild>
                </w:div>
                <w:div w:id="1611552543">
                  <w:marLeft w:val="0"/>
                  <w:marRight w:val="0"/>
                  <w:marTop w:val="0"/>
                  <w:marBottom w:val="0"/>
                  <w:divBdr>
                    <w:top w:val="none" w:sz="0" w:space="0" w:color="auto"/>
                    <w:left w:val="none" w:sz="0" w:space="0" w:color="auto"/>
                    <w:bottom w:val="none" w:sz="0" w:space="0" w:color="auto"/>
                    <w:right w:val="none" w:sz="0" w:space="0" w:color="auto"/>
                  </w:divBdr>
                  <w:divsChild>
                    <w:div w:id="1924877807">
                      <w:marLeft w:val="0"/>
                      <w:marRight w:val="0"/>
                      <w:marTop w:val="0"/>
                      <w:marBottom w:val="0"/>
                      <w:divBdr>
                        <w:top w:val="none" w:sz="0" w:space="0" w:color="auto"/>
                        <w:left w:val="none" w:sz="0" w:space="0" w:color="auto"/>
                        <w:bottom w:val="none" w:sz="0" w:space="0" w:color="auto"/>
                        <w:right w:val="none" w:sz="0" w:space="0" w:color="auto"/>
                      </w:divBdr>
                    </w:div>
                  </w:divsChild>
                </w:div>
                <w:div w:id="1981425714">
                  <w:marLeft w:val="0"/>
                  <w:marRight w:val="0"/>
                  <w:marTop w:val="0"/>
                  <w:marBottom w:val="0"/>
                  <w:divBdr>
                    <w:top w:val="none" w:sz="0" w:space="0" w:color="auto"/>
                    <w:left w:val="none" w:sz="0" w:space="0" w:color="auto"/>
                    <w:bottom w:val="none" w:sz="0" w:space="0" w:color="auto"/>
                    <w:right w:val="none" w:sz="0" w:space="0" w:color="auto"/>
                  </w:divBdr>
                  <w:divsChild>
                    <w:div w:id="160946295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856963172">
          <w:marLeft w:val="0"/>
          <w:marRight w:val="0"/>
          <w:marTop w:val="0"/>
          <w:marBottom w:val="0"/>
          <w:divBdr>
            <w:top w:val="none" w:sz="0" w:space="0" w:color="auto"/>
            <w:left w:val="none" w:sz="0" w:space="0" w:color="auto"/>
            <w:bottom w:val="none" w:sz="0" w:space="0" w:color="auto"/>
            <w:right w:val="none" w:sz="0" w:space="0" w:color="auto"/>
          </w:divBdr>
        </w:div>
        <w:div w:id="1877694140">
          <w:marLeft w:val="0"/>
          <w:marRight w:val="0"/>
          <w:marTop w:val="0"/>
          <w:marBottom w:val="0"/>
          <w:divBdr>
            <w:top w:val="none" w:sz="0" w:space="0" w:color="auto"/>
            <w:left w:val="none" w:sz="0" w:space="0" w:color="auto"/>
            <w:bottom w:val="none" w:sz="0" w:space="0" w:color="auto"/>
            <w:right w:val="none" w:sz="0" w:space="0" w:color="auto"/>
          </w:divBdr>
        </w:div>
        <w:div w:id="1899168867">
          <w:marLeft w:val="0"/>
          <w:marRight w:val="0"/>
          <w:marTop w:val="0"/>
          <w:marBottom w:val="0"/>
          <w:divBdr>
            <w:top w:val="none" w:sz="0" w:space="0" w:color="auto"/>
            <w:left w:val="none" w:sz="0" w:space="0" w:color="auto"/>
            <w:bottom w:val="none" w:sz="0" w:space="0" w:color="auto"/>
            <w:right w:val="none" w:sz="0" w:space="0" w:color="auto"/>
          </w:divBdr>
        </w:div>
        <w:div w:id="1907304793">
          <w:marLeft w:val="0"/>
          <w:marRight w:val="0"/>
          <w:marTop w:val="0"/>
          <w:marBottom w:val="0"/>
          <w:divBdr>
            <w:top w:val="none" w:sz="0" w:space="0" w:color="auto"/>
            <w:left w:val="none" w:sz="0" w:space="0" w:color="auto"/>
            <w:bottom w:val="none" w:sz="0" w:space="0" w:color="auto"/>
            <w:right w:val="none" w:sz="0" w:space="0" w:color="auto"/>
          </w:divBdr>
        </w:div>
        <w:div w:id="1911043163">
          <w:marLeft w:val="0"/>
          <w:marRight w:val="0"/>
          <w:marTop w:val="0"/>
          <w:marBottom w:val="0"/>
          <w:divBdr>
            <w:top w:val="none" w:sz="0" w:space="0" w:color="auto"/>
            <w:left w:val="none" w:sz="0" w:space="0" w:color="auto"/>
            <w:bottom w:val="none" w:sz="0" w:space="0" w:color="auto"/>
            <w:right w:val="none" w:sz="0" w:space="0" w:color="auto"/>
          </w:divBdr>
        </w:div>
        <w:div w:id="1912883952">
          <w:marLeft w:val="0"/>
          <w:marRight w:val="0"/>
          <w:marTop w:val="0"/>
          <w:marBottom w:val="0"/>
          <w:divBdr>
            <w:top w:val="none" w:sz="0" w:space="0" w:color="auto"/>
            <w:left w:val="none" w:sz="0" w:space="0" w:color="auto"/>
            <w:bottom w:val="none" w:sz="0" w:space="0" w:color="auto"/>
            <w:right w:val="none" w:sz="0" w:space="0" w:color="auto"/>
          </w:divBdr>
          <w:divsChild>
            <w:div w:id="1464929954">
              <w:marLeft w:val="0"/>
              <w:marRight w:val="0"/>
              <w:marTop w:val="0"/>
              <w:marBottom w:val="0"/>
              <w:divBdr>
                <w:top w:val="none" w:sz="0" w:space="0" w:color="auto"/>
                <w:left w:val="none" w:sz="0" w:space="0" w:color="auto"/>
                <w:bottom w:val="none" w:sz="0" w:space="0" w:color="auto"/>
                <w:right w:val="none" w:sz="0" w:space="0" w:color="auto"/>
              </w:divBdr>
            </w:div>
          </w:divsChild>
        </w:div>
        <w:div w:id="1913545436">
          <w:marLeft w:val="0"/>
          <w:marRight w:val="0"/>
          <w:marTop w:val="0"/>
          <w:marBottom w:val="0"/>
          <w:divBdr>
            <w:top w:val="none" w:sz="0" w:space="0" w:color="auto"/>
            <w:left w:val="none" w:sz="0" w:space="0" w:color="auto"/>
            <w:bottom w:val="none" w:sz="0" w:space="0" w:color="auto"/>
            <w:right w:val="none" w:sz="0" w:space="0" w:color="auto"/>
          </w:divBdr>
        </w:div>
        <w:div w:id="1924751689">
          <w:marLeft w:val="0"/>
          <w:marRight w:val="0"/>
          <w:marTop w:val="0"/>
          <w:marBottom w:val="0"/>
          <w:divBdr>
            <w:top w:val="none" w:sz="0" w:space="0" w:color="auto"/>
            <w:left w:val="none" w:sz="0" w:space="0" w:color="auto"/>
            <w:bottom w:val="none" w:sz="0" w:space="0" w:color="auto"/>
            <w:right w:val="none" w:sz="0" w:space="0" w:color="auto"/>
          </w:divBdr>
          <w:divsChild>
            <w:div w:id="514392457">
              <w:marLeft w:val="-75"/>
              <w:marRight w:val="0"/>
              <w:marTop w:val="30"/>
              <w:marBottom w:val="30"/>
              <w:divBdr>
                <w:top w:val="none" w:sz="0" w:space="0" w:color="auto"/>
                <w:left w:val="none" w:sz="0" w:space="0" w:color="auto"/>
                <w:bottom w:val="none" w:sz="0" w:space="0" w:color="auto"/>
                <w:right w:val="none" w:sz="0" w:space="0" w:color="auto"/>
              </w:divBdr>
              <w:divsChild>
                <w:div w:id="275909723">
                  <w:marLeft w:val="0"/>
                  <w:marRight w:val="0"/>
                  <w:marTop w:val="0"/>
                  <w:marBottom w:val="0"/>
                  <w:divBdr>
                    <w:top w:val="none" w:sz="0" w:space="0" w:color="auto"/>
                    <w:left w:val="none" w:sz="0" w:space="0" w:color="auto"/>
                    <w:bottom w:val="none" w:sz="0" w:space="0" w:color="auto"/>
                    <w:right w:val="none" w:sz="0" w:space="0" w:color="auto"/>
                  </w:divBdr>
                  <w:divsChild>
                    <w:div w:id="1114324546">
                      <w:marLeft w:val="0"/>
                      <w:marRight w:val="0"/>
                      <w:marTop w:val="0"/>
                      <w:marBottom w:val="0"/>
                      <w:divBdr>
                        <w:top w:val="none" w:sz="0" w:space="0" w:color="auto"/>
                        <w:left w:val="none" w:sz="0" w:space="0" w:color="auto"/>
                        <w:bottom w:val="none" w:sz="0" w:space="0" w:color="auto"/>
                        <w:right w:val="none" w:sz="0" w:space="0" w:color="auto"/>
                      </w:divBdr>
                    </w:div>
                    <w:div w:id="1468889018">
                      <w:marLeft w:val="0"/>
                      <w:marRight w:val="0"/>
                      <w:marTop w:val="0"/>
                      <w:marBottom w:val="0"/>
                      <w:divBdr>
                        <w:top w:val="none" w:sz="0" w:space="0" w:color="auto"/>
                        <w:left w:val="none" w:sz="0" w:space="0" w:color="auto"/>
                        <w:bottom w:val="none" w:sz="0" w:space="0" w:color="auto"/>
                        <w:right w:val="none" w:sz="0" w:space="0" w:color="auto"/>
                      </w:divBdr>
                    </w:div>
                    <w:div w:id="1610355225">
                      <w:marLeft w:val="0"/>
                      <w:marRight w:val="0"/>
                      <w:marTop w:val="0"/>
                      <w:marBottom w:val="0"/>
                      <w:divBdr>
                        <w:top w:val="none" w:sz="0" w:space="0" w:color="auto"/>
                        <w:left w:val="none" w:sz="0" w:space="0" w:color="auto"/>
                        <w:bottom w:val="none" w:sz="0" w:space="0" w:color="auto"/>
                        <w:right w:val="none" w:sz="0" w:space="0" w:color="auto"/>
                      </w:divBdr>
                    </w:div>
                    <w:div w:id="1817988661">
                      <w:marLeft w:val="0"/>
                      <w:marRight w:val="0"/>
                      <w:marTop w:val="0"/>
                      <w:marBottom w:val="0"/>
                      <w:divBdr>
                        <w:top w:val="none" w:sz="0" w:space="0" w:color="auto"/>
                        <w:left w:val="none" w:sz="0" w:space="0" w:color="auto"/>
                        <w:bottom w:val="none" w:sz="0" w:space="0" w:color="auto"/>
                        <w:right w:val="none" w:sz="0" w:space="0" w:color="auto"/>
                      </w:divBdr>
                    </w:div>
                  </w:divsChild>
                </w:div>
                <w:div w:id="544491381">
                  <w:marLeft w:val="0"/>
                  <w:marRight w:val="0"/>
                  <w:marTop w:val="0"/>
                  <w:marBottom w:val="0"/>
                  <w:divBdr>
                    <w:top w:val="none" w:sz="0" w:space="0" w:color="auto"/>
                    <w:left w:val="none" w:sz="0" w:space="0" w:color="auto"/>
                    <w:bottom w:val="none" w:sz="0" w:space="0" w:color="auto"/>
                    <w:right w:val="none" w:sz="0" w:space="0" w:color="auto"/>
                  </w:divBdr>
                  <w:divsChild>
                    <w:div w:id="1028987847">
                      <w:marLeft w:val="0"/>
                      <w:marRight w:val="0"/>
                      <w:marTop w:val="0"/>
                      <w:marBottom w:val="0"/>
                      <w:divBdr>
                        <w:top w:val="none" w:sz="0" w:space="0" w:color="auto"/>
                        <w:left w:val="none" w:sz="0" w:space="0" w:color="auto"/>
                        <w:bottom w:val="none" w:sz="0" w:space="0" w:color="auto"/>
                        <w:right w:val="none" w:sz="0" w:space="0" w:color="auto"/>
                      </w:divBdr>
                    </w:div>
                  </w:divsChild>
                </w:div>
                <w:div w:id="1713142958">
                  <w:marLeft w:val="0"/>
                  <w:marRight w:val="0"/>
                  <w:marTop w:val="0"/>
                  <w:marBottom w:val="0"/>
                  <w:divBdr>
                    <w:top w:val="none" w:sz="0" w:space="0" w:color="auto"/>
                    <w:left w:val="none" w:sz="0" w:space="0" w:color="auto"/>
                    <w:bottom w:val="none" w:sz="0" w:space="0" w:color="auto"/>
                    <w:right w:val="none" w:sz="0" w:space="0" w:color="auto"/>
                  </w:divBdr>
                  <w:divsChild>
                    <w:div w:id="41490993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933857150">
          <w:marLeft w:val="0"/>
          <w:marRight w:val="0"/>
          <w:marTop w:val="0"/>
          <w:marBottom w:val="0"/>
          <w:divBdr>
            <w:top w:val="none" w:sz="0" w:space="0" w:color="auto"/>
            <w:left w:val="none" w:sz="0" w:space="0" w:color="auto"/>
            <w:bottom w:val="none" w:sz="0" w:space="0" w:color="auto"/>
            <w:right w:val="none" w:sz="0" w:space="0" w:color="auto"/>
          </w:divBdr>
        </w:div>
        <w:div w:id="1960867263">
          <w:marLeft w:val="0"/>
          <w:marRight w:val="0"/>
          <w:marTop w:val="0"/>
          <w:marBottom w:val="0"/>
          <w:divBdr>
            <w:top w:val="none" w:sz="0" w:space="0" w:color="auto"/>
            <w:left w:val="none" w:sz="0" w:space="0" w:color="auto"/>
            <w:bottom w:val="none" w:sz="0" w:space="0" w:color="auto"/>
            <w:right w:val="none" w:sz="0" w:space="0" w:color="auto"/>
          </w:divBdr>
        </w:div>
        <w:div w:id="1961567266">
          <w:marLeft w:val="0"/>
          <w:marRight w:val="0"/>
          <w:marTop w:val="0"/>
          <w:marBottom w:val="0"/>
          <w:divBdr>
            <w:top w:val="none" w:sz="0" w:space="0" w:color="auto"/>
            <w:left w:val="none" w:sz="0" w:space="0" w:color="auto"/>
            <w:bottom w:val="none" w:sz="0" w:space="0" w:color="auto"/>
            <w:right w:val="none" w:sz="0" w:space="0" w:color="auto"/>
          </w:divBdr>
        </w:div>
        <w:div w:id="1983457576">
          <w:marLeft w:val="0"/>
          <w:marRight w:val="0"/>
          <w:marTop w:val="0"/>
          <w:marBottom w:val="0"/>
          <w:divBdr>
            <w:top w:val="none" w:sz="0" w:space="0" w:color="auto"/>
            <w:left w:val="none" w:sz="0" w:space="0" w:color="auto"/>
            <w:bottom w:val="none" w:sz="0" w:space="0" w:color="auto"/>
            <w:right w:val="none" w:sz="0" w:space="0" w:color="auto"/>
          </w:divBdr>
        </w:div>
        <w:div w:id="1984314256">
          <w:marLeft w:val="0"/>
          <w:marRight w:val="0"/>
          <w:marTop w:val="0"/>
          <w:marBottom w:val="0"/>
          <w:divBdr>
            <w:top w:val="none" w:sz="0" w:space="0" w:color="auto"/>
            <w:left w:val="none" w:sz="0" w:space="0" w:color="auto"/>
            <w:bottom w:val="none" w:sz="0" w:space="0" w:color="auto"/>
            <w:right w:val="none" w:sz="0" w:space="0" w:color="auto"/>
          </w:divBdr>
        </w:div>
        <w:div w:id="2005012687">
          <w:marLeft w:val="0"/>
          <w:marRight w:val="0"/>
          <w:marTop w:val="0"/>
          <w:marBottom w:val="0"/>
          <w:divBdr>
            <w:top w:val="none" w:sz="0" w:space="0" w:color="auto"/>
            <w:left w:val="none" w:sz="0" w:space="0" w:color="auto"/>
            <w:bottom w:val="none" w:sz="0" w:space="0" w:color="auto"/>
            <w:right w:val="none" w:sz="0" w:space="0" w:color="auto"/>
          </w:divBdr>
          <w:divsChild>
            <w:div w:id="123087978">
              <w:marLeft w:val="-75"/>
              <w:marRight w:val="0"/>
              <w:marTop w:val="30"/>
              <w:marBottom w:val="30"/>
              <w:divBdr>
                <w:top w:val="none" w:sz="0" w:space="0" w:color="auto"/>
                <w:left w:val="none" w:sz="0" w:space="0" w:color="auto"/>
                <w:bottom w:val="none" w:sz="0" w:space="0" w:color="auto"/>
                <w:right w:val="none" w:sz="0" w:space="0" w:color="auto"/>
              </w:divBdr>
              <w:divsChild>
                <w:div w:id="471485768">
                  <w:marLeft w:val="0"/>
                  <w:marRight w:val="0"/>
                  <w:marTop w:val="0"/>
                  <w:marBottom w:val="0"/>
                  <w:divBdr>
                    <w:top w:val="none" w:sz="0" w:space="0" w:color="auto"/>
                    <w:left w:val="none" w:sz="0" w:space="0" w:color="auto"/>
                    <w:bottom w:val="none" w:sz="0" w:space="0" w:color="auto"/>
                    <w:right w:val="none" w:sz="0" w:space="0" w:color="auto"/>
                  </w:divBdr>
                  <w:divsChild>
                    <w:div w:id="1164667288">
                      <w:marLeft w:val="0"/>
                      <w:marRight w:val="0"/>
                      <w:marTop w:val="0"/>
                      <w:marBottom w:val="0"/>
                      <w:divBdr>
                        <w:top w:val="none" w:sz="0" w:space="0" w:color="auto"/>
                        <w:left w:val="none" w:sz="0" w:space="0" w:color="auto"/>
                        <w:bottom w:val="none" w:sz="0" w:space="0" w:color="auto"/>
                        <w:right w:val="none" w:sz="0" w:space="0" w:color="auto"/>
                      </w:divBdr>
                    </w:div>
                  </w:divsChild>
                </w:div>
                <w:div w:id="578751724">
                  <w:marLeft w:val="0"/>
                  <w:marRight w:val="0"/>
                  <w:marTop w:val="0"/>
                  <w:marBottom w:val="0"/>
                  <w:divBdr>
                    <w:top w:val="none" w:sz="0" w:space="0" w:color="auto"/>
                    <w:left w:val="none" w:sz="0" w:space="0" w:color="auto"/>
                    <w:bottom w:val="none" w:sz="0" w:space="0" w:color="auto"/>
                    <w:right w:val="none" w:sz="0" w:space="0" w:color="auto"/>
                  </w:divBdr>
                </w:div>
                <w:div w:id="612634809">
                  <w:marLeft w:val="0"/>
                  <w:marRight w:val="0"/>
                  <w:marTop w:val="0"/>
                  <w:marBottom w:val="0"/>
                  <w:divBdr>
                    <w:top w:val="none" w:sz="0" w:space="0" w:color="auto"/>
                    <w:left w:val="none" w:sz="0" w:space="0" w:color="auto"/>
                    <w:bottom w:val="none" w:sz="0" w:space="0" w:color="auto"/>
                    <w:right w:val="none" w:sz="0" w:space="0" w:color="auto"/>
                  </w:divBdr>
                  <w:divsChild>
                    <w:div w:id="1928997028">
                      <w:marLeft w:val="0"/>
                      <w:marRight w:val="0"/>
                      <w:marTop w:val="0"/>
                      <w:marBottom w:val="0"/>
                      <w:divBdr>
                        <w:top w:val="none" w:sz="0" w:space="0" w:color="auto"/>
                        <w:left w:val="none" w:sz="0" w:space="0" w:color="auto"/>
                        <w:bottom w:val="none" w:sz="0" w:space="0" w:color="auto"/>
                        <w:right w:val="none" w:sz="0" w:space="0" w:color="auto"/>
                      </w:divBdr>
                    </w:div>
                  </w:divsChild>
                </w:div>
                <w:div w:id="674890684">
                  <w:marLeft w:val="0"/>
                  <w:marRight w:val="0"/>
                  <w:marTop w:val="0"/>
                  <w:marBottom w:val="0"/>
                  <w:divBdr>
                    <w:top w:val="none" w:sz="0" w:space="0" w:color="auto"/>
                    <w:left w:val="none" w:sz="0" w:space="0" w:color="auto"/>
                    <w:bottom w:val="none" w:sz="0" w:space="0" w:color="auto"/>
                    <w:right w:val="none" w:sz="0" w:space="0" w:color="auto"/>
                  </w:divBdr>
                  <w:divsChild>
                    <w:div w:id="541402092">
                      <w:marLeft w:val="0"/>
                      <w:marRight w:val="0"/>
                      <w:marTop w:val="0"/>
                      <w:marBottom w:val="0"/>
                      <w:divBdr>
                        <w:top w:val="none" w:sz="0" w:space="0" w:color="auto"/>
                        <w:left w:val="none" w:sz="0" w:space="0" w:color="auto"/>
                        <w:bottom w:val="none" w:sz="0" w:space="0" w:color="auto"/>
                        <w:right w:val="none" w:sz="0" w:space="0" w:color="auto"/>
                      </w:divBdr>
                    </w:div>
                  </w:divsChild>
                </w:div>
                <w:div w:id="721439141">
                  <w:marLeft w:val="0"/>
                  <w:marRight w:val="0"/>
                  <w:marTop w:val="0"/>
                  <w:marBottom w:val="0"/>
                  <w:divBdr>
                    <w:top w:val="none" w:sz="0" w:space="0" w:color="auto"/>
                    <w:left w:val="none" w:sz="0" w:space="0" w:color="auto"/>
                    <w:bottom w:val="none" w:sz="0" w:space="0" w:color="auto"/>
                    <w:right w:val="none" w:sz="0" w:space="0" w:color="auto"/>
                  </w:divBdr>
                  <w:divsChild>
                    <w:div w:id="414592298">
                      <w:marLeft w:val="0"/>
                      <w:marRight w:val="0"/>
                      <w:marTop w:val="0"/>
                      <w:marBottom w:val="0"/>
                      <w:divBdr>
                        <w:top w:val="none" w:sz="0" w:space="0" w:color="auto"/>
                        <w:left w:val="none" w:sz="0" w:space="0" w:color="auto"/>
                        <w:bottom w:val="none" w:sz="0" w:space="0" w:color="auto"/>
                        <w:right w:val="none" w:sz="0" w:space="0" w:color="auto"/>
                      </w:divBdr>
                    </w:div>
                  </w:divsChild>
                </w:div>
                <w:div w:id="723480118">
                  <w:marLeft w:val="0"/>
                  <w:marRight w:val="0"/>
                  <w:marTop w:val="0"/>
                  <w:marBottom w:val="0"/>
                  <w:divBdr>
                    <w:top w:val="none" w:sz="0" w:space="0" w:color="auto"/>
                    <w:left w:val="none" w:sz="0" w:space="0" w:color="auto"/>
                    <w:bottom w:val="none" w:sz="0" w:space="0" w:color="auto"/>
                    <w:right w:val="none" w:sz="0" w:space="0" w:color="auto"/>
                  </w:divBdr>
                  <w:divsChild>
                    <w:div w:id="1667593065">
                      <w:marLeft w:val="0"/>
                      <w:marRight w:val="0"/>
                      <w:marTop w:val="0"/>
                      <w:marBottom w:val="0"/>
                      <w:divBdr>
                        <w:top w:val="none" w:sz="0" w:space="0" w:color="auto"/>
                        <w:left w:val="none" w:sz="0" w:space="0" w:color="auto"/>
                        <w:bottom w:val="none" w:sz="0" w:space="0" w:color="auto"/>
                        <w:right w:val="none" w:sz="0" w:space="0" w:color="auto"/>
                      </w:divBdr>
                    </w:div>
                  </w:divsChild>
                </w:div>
                <w:div w:id="733047972">
                  <w:marLeft w:val="0"/>
                  <w:marRight w:val="0"/>
                  <w:marTop w:val="0"/>
                  <w:marBottom w:val="0"/>
                  <w:divBdr>
                    <w:top w:val="none" w:sz="0" w:space="0" w:color="auto"/>
                    <w:left w:val="none" w:sz="0" w:space="0" w:color="auto"/>
                    <w:bottom w:val="none" w:sz="0" w:space="0" w:color="auto"/>
                    <w:right w:val="none" w:sz="0" w:space="0" w:color="auto"/>
                  </w:divBdr>
                  <w:divsChild>
                    <w:div w:id="952831071">
                      <w:marLeft w:val="0"/>
                      <w:marRight w:val="0"/>
                      <w:marTop w:val="0"/>
                      <w:marBottom w:val="0"/>
                      <w:divBdr>
                        <w:top w:val="none" w:sz="0" w:space="0" w:color="auto"/>
                        <w:left w:val="none" w:sz="0" w:space="0" w:color="auto"/>
                        <w:bottom w:val="none" w:sz="0" w:space="0" w:color="auto"/>
                        <w:right w:val="none" w:sz="0" w:space="0" w:color="auto"/>
                      </w:divBdr>
                    </w:div>
                  </w:divsChild>
                </w:div>
                <w:div w:id="966810682">
                  <w:marLeft w:val="0"/>
                  <w:marRight w:val="0"/>
                  <w:marTop w:val="0"/>
                  <w:marBottom w:val="0"/>
                  <w:divBdr>
                    <w:top w:val="none" w:sz="0" w:space="0" w:color="auto"/>
                    <w:left w:val="none" w:sz="0" w:space="0" w:color="auto"/>
                    <w:bottom w:val="none" w:sz="0" w:space="0" w:color="auto"/>
                    <w:right w:val="none" w:sz="0" w:space="0" w:color="auto"/>
                  </w:divBdr>
                  <w:divsChild>
                    <w:div w:id="498689993">
                      <w:marLeft w:val="0"/>
                      <w:marRight w:val="0"/>
                      <w:marTop w:val="0"/>
                      <w:marBottom w:val="0"/>
                      <w:divBdr>
                        <w:top w:val="none" w:sz="0" w:space="0" w:color="auto"/>
                        <w:left w:val="none" w:sz="0" w:space="0" w:color="auto"/>
                        <w:bottom w:val="none" w:sz="0" w:space="0" w:color="auto"/>
                        <w:right w:val="none" w:sz="0" w:space="0" w:color="auto"/>
                      </w:divBdr>
                    </w:div>
                  </w:divsChild>
                </w:div>
                <w:div w:id="1149249165">
                  <w:marLeft w:val="0"/>
                  <w:marRight w:val="0"/>
                  <w:marTop w:val="0"/>
                  <w:marBottom w:val="0"/>
                  <w:divBdr>
                    <w:top w:val="none" w:sz="0" w:space="0" w:color="auto"/>
                    <w:left w:val="none" w:sz="0" w:space="0" w:color="auto"/>
                    <w:bottom w:val="none" w:sz="0" w:space="0" w:color="auto"/>
                    <w:right w:val="none" w:sz="0" w:space="0" w:color="auto"/>
                  </w:divBdr>
                  <w:divsChild>
                    <w:div w:id="1435900915">
                      <w:marLeft w:val="0"/>
                      <w:marRight w:val="0"/>
                      <w:marTop w:val="0"/>
                      <w:marBottom w:val="0"/>
                      <w:divBdr>
                        <w:top w:val="none" w:sz="0" w:space="0" w:color="auto"/>
                        <w:left w:val="none" w:sz="0" w:space="0" w:color="auto"/>
                        <w:bottom w:val="none" w:sz="0" w:space="0" w:color="auto"/>
                        <w:right w:val="none" w:sz="0" w:space="0" w:color="auto"/>
                      </w:divBdr>
                    </w:div>
                  </w:divsChild>
                </w:div>
                <w:div w:id="1176770568">
                  <w:marLeft w:val="0"/>
                  <w:marRight w:val="0"/>
                  <w:marTop w:val="0"/>
                  <w:marBottom w:val="0"/>
                  <w:divBdr>
                    <w:top w:val="none" w:sz="0" w:space="0" w:color="auto"/>
                    <w:left w:val="none" w:sz="0" w:space="0" w:color="auto"/>
                    <w:bottom w:val="none" w:sz="0" w:space="0" w:color="auto"/>
                    <w:right w:val="none" w:sz="0" w:space="0" w:color="auto"/>
                  </w:divBdr>
                  <w:divsChild>
                    <w:div w:id="1998873465">
                      <w:marLeft w:val="0"/>
                      <w:marRight w:val="0"/>
                      <w:marTop w:val="0"/>
                      <w:marBottom w:val="0"/>
                      <w:divBdr>
                        <w:top w:val="none" w:sz="0" w:space="0" w:color="auto"/>
                        <w:left w:val="none" w:sz="0" w:space="0" w:color="auto"/>
                        <w:bottom w:val="none" w:sz="0" w:space="0" w:color="auto"/>
                        <w:right w:val="none" w:sz="0" w:space="0" w:color="auto"/>
                      </w:divBdr>
                    </w:div>
                  </w:divsChild>
                </w:div>
                <w:div w:id="1260795748">
                  <w:marLeft w:val="0"/>
                  <w:marRight w:val="0"/>
                  <w:marTop w:val="0"/>
                  <w:marBottom w:val="0"/>
                  <w:divBdr>
                    <w:top w:val="none" w:sz="0" w:space="0" w:color="auto"/>
                    <w:left w:val="none" w:sz="0" w:space="0" w:color="auto"/>
                    <w:bottom w:val="none" w:sz="0" w:space="0" w:color="auto"/>
                    <w:right w:val="none" w:sz="0" w:space="0" w:color="auto"/>
                  </w:divBdr>
                  <w:divsChild>
                    <w:div w:id="381754085">
                      <w:marLeft w:val="0"/>
                      <w:marRight w:val="0"/>
                      <w:marTop w:val="0"/>
                      <w:marBottom w:val="0"/>
                      <w:divBdr>
                        <w:top w:val="none" w:sz="0" w:space="0" w:color="auto"/>
                        <w:left w:val="none" w:sz="0" w:space="0" w:color="auto"/>
                        <w:bottom w:val="none" w:sz="0" w:space="0" w:color="auto"/>
                        <w:right w:val="none" w:sz="0" w:space="0" w:color="auto"/>
                      </w:divBdr>
                    </w:div>
                  </w:divsChild>
                </w:div>
                <w:div w:id="1332829907">
                  <w:marLeft w:val="0"/>
                  <w:marRight w:val="0"/>
                  <w:marTop w:val="0"/>
                  <w:marBottom w:val="0"/>
                  <w:divBdr>
                    <w:top w:val="none" w:sz="0" w:space="0" w:color="auto"/>
                    <w:left w:val="none" w:sz="0" w:space="0" w:color="auto"/>
                    <w:bottom w:val="none" w:sz="0" w:space="0" w:color="auto"/>
                    <w:right w:val="none" w:sz="0" w:space="0" w:color="auto"/>
                  </w:divBdr>
                  <w:divsChild>
                    <w:div w:id="1887140347">
                      <w:marLeft w:val="0"/>
                      <w:marRight w:val="0"/>
                      <w:marTop w:val="0"/>
                      <w:marBottom w:val="0"/>
                      <w:divBdr>
                        <w:top w:val="none" w:sz="0" w:space="0" w:color="auto"/>
                        <w:left w:val="none" w:sz="0" w:space="0" w:color="auto"/>
                        <w:bottom w:val="none" w:sz="0" w:space="0" w:color="auto"/>
                        <w:right w:val="none" w:sz="0" w:space="0" w:color="auto"/>
                      </w:divBdr>
                    </w:div>
                  </w:divsChild>
                </w:div>
                <w:div w:id="1349597394">
                  <w:marLeft w:val="0"/>
                  <w:marRight w:val="0"/>
                  <w:marTop w:val="0"/>
                  <w:marBottom w:val="0"/>
                  <w:divBdr>
                    <w:top w:val="none" w:sz="0" w:space="0" w:color="auto"/>
                    <w:left w:val="none" w:sz="0" w:space="0" w:color="auto"/>
                    <w:bottom w:val="none" w:sz="0" w:space="0" w:color="auto"/>
                    <w:right w:val="none" w:sz="0" w:space="0" w:color="auto"/>
                  </w:divBdr>
                  <w:divsChild>
                    <w:div w:id="1921407435">
                      <w:marLeft w:val="0"/>
                      <w:marRight w:val="0"/>
                      <w:marTop w:val="0"/>
                      <w:marBottom w:val="0"/>
                      <w:divBdr>
                        <w:top w:val="none" w:sz="0" w:space="0" w:color="auto"/>
                        <w:left w:val="none" w:sz="0" w:space="0" w:color="auto"/>
                        <w:bottom w:val="none" w:sz="0" w:space="0" w:color="auto"/>
                        <w:right w:val="none" w:sz="0" w:space="0" w:color="auto"/>
                      </w:divBdr>
                    </w:div>
                  </w:divsChild>
                </w:div>
                <w:div w:id="1355154086">
                  <w:marLeft w:val="0"/>
                  <w:marRight w:val="0"/>
                  <w:marTop w:val="0"/>
                  <w:marBottom w:val="0"/>
                  <w:divBdr>
                    <w:top w:val="none" w:sz="0" w:space="0" w:color="auto"/>
                    <w:left w:val="none" w:sz="0" w:space="0" w:color="auto"/>
                    <w:bottom w:val="none" w:sz="0" w:space="0" w:color="auto"/>
                    <w:right w:val="none" w:sz="0" w:space="0" w:color="auto"/>
                  </w:divBdr>
                  <w:divsChild>
                    <w:div w:id="1789427673">
                      <w:marLeft w:val="0"/>
                      <w:marRight w:val="0"/>
                      <w:marTop w:val="0"/>
                      <w:marBottom w:val="0"/>
                      <w:divBdr>
                        <w:top w:val="none" w:sz="0" w:space="0" w:color="auto"/>
                        <w:left w:val="none" w:sz="0" w:space="0" w:color="auto"/>
                        <w:bottom w:val="none" w:sz="0" w:space="0" w:color="auto"/>
                        <w:right w:val="none" w:sz="0" w:space="0" w:color="auto"/>
                      </w:divBdr>
                    </w:div>
                  </w:divsChild>
                </w:div>
                <w:div w:id="1460878941">
                  <w:marLeft w:val="0"/>
                  <w:marRight w:val="0"/>
                  <w:marTop w:val="0"/>
                  <w:marBottom w:val="0"/>
                  <w:divBdr>
                    <w:top w:val="none" w:sz="0" w:space="0" w:color="auto"/>
                    <w:left w:val="none" w:sz="0" w:space="0" w:color="auto"/>
                    <w:bottom w:val="none" w:sz="0" w:space="0" w:color="auto"/>
                    <w:right w:val="none" w:sz="0" w:space="0" w:color="auto"/>
                  </w:divBdr>
                  <w:divsChild>
                    <w:div w:id="201213372">
                      <w:marLeft w:val="0"/>
                      <w:marRight w:val="0"/>
                      <w:marTop w:val="0"/>
                      <w:marBottom w:val="0"/>
                      <w:divBdr>
                        <w:top w:val="none" w:sz="0" w:space="0" w:color="auto"/>
                        <w:left w:val="none" w:sz="0" w:space="0" w:color="auto"/>
                        <w:bottom w:val="none" w:sz="0" w:space="0" w:color="auto"/>
                        <w:right w:val="none" w:sz="0" w:space="0" w:color="auto"/>
                      </w:divBdr>
                    </w:div>
                  </w:divsChild>
                </w:div>
                <w:div w:id="1469939076">
                  <w:marLeft w:val="0"/>
                  <w:marRight w:val="0"/>
                  <w:marTop w:val="0"/>
                  <w:marBottom w:val="0"/>
                  <w:divBdr>
                    <w:top w:val="none" w:sz="0" w:space="0" w:color="auto"/>
                    <w:left w:val="none" w:sz="0" w:space="0" w:color="auto"/>
                    <w:bottom w:val="none" w:sz="0" w:space="0" w:color="auto"/>
                    <w:right w:val="none" w:sz="0" w:space="0" w:color="auto"/>
                  </w:divBdr>
                  <w:divsChild>
                    <w:div w:id="1134952810">
                      <w:marLeft w:val="0"/>
                      <w:marRight w:val="0"/>
                      <w:marTop w:val="0"/>
                      <w:marBottom w:val="0"/>
                      <w:divBdr>
                        <w:top w:val="none" w:sz="0" w:space="0" w:color="auto"/>
                        <w:left w:val="none" w:sz="0" w:space="0" w:color="auto"/>
                        <w:bottom w:val="none" w:sz="0" w:space="0" w:color="auto"/>
                        <w:right w:val="none" w:sz="0" w:space="0" w:color="auto"/>
                      </w:divBdr>
                    </w:div>
                  </w:divsChild>
                </w:div>
                <w:div w:id="1508668331">
                  <w:marLeft w:val="0"/>
                  <w:marRight w:val="0"/>
                  <w:marTop w:val="0"/>
                  <w:marBottom w:val="0"/>
                  <w:divBdr>
                    <w:top w:val="none" w:sz="0" w:space="0" w:color="auto"/>
                    <w:left w:val="none" w:sz="0" w:space="0" w:color="auto"/>
                    <w:bottom w:val="none" w:sz="0" w:space="0" w:color="auto"/>
                    <w:right w:val="none" w:sz="0" w:space="0" w:color="auto"/>
                  </w:divBdr>
                  <w:divsChild>
                    <w:div w:id="192040801">
                      <w:marLeft w:val="0"/>
                      <w:marRight w:val="0"/>
                      <w:marTop w:val="0"/>
                      <w:marBottom w:val="0"/>
                      <w:divBdr>
                        <w:top w:val="none" w:sz="0" w:space="0" w:color="auto"/>
                        <w:left w:val="none" w:sz="0" w:space="0" w:color="auto"/>
                        <w:bottom w:val="none" w:sz="0" w:space="0" w:color="auto"/>
                        <w:right w:val="none" w:sz="0" w:space="0" w:color="auto"/>
                      </w:divBdr>
                    </w:div>
                  </w:divsChild>
                </w:div>
                <w:div w:id="1522864776">
                  <w:marLeft w:val="0"/>
                  <w:marRight w:val="0"/>
                  <w:marTop w:val="0"/>
                  <w:marBottom w:val="0"/>
                  <w:divBdr>
                    <w:top w:val="none" w:sz="0" w:space="0" w:color="auto"/>
                    <w:left w:val="none" w:sz="0" w:space="0" w:color="auto"/>
                    <w:bottom w:val="none" w:sz="0" w:space="0" w:color="auto"/>
                    <w:right w:val="none" w:sz="0" w:space="0" w:color="auto"/>
                  </w:divBdr>
                  <w:divsChild>
                    <w:div w:id="1801806470">
                      <w:marLeft w:val="0"/>
                      <w:marRight w:val="0"/>
                      <w:marTop w:val="0"/>
                      <w:marBottom w:val="0"/>
                      <w:divBdr>
                        <w:top w:val="none" w:sz="0" w:space="0" w:color="auto"/>
                        <w:left w:val="none" w:sz="0" w:space="0" w:color="auto"/>
                        <w:bottom w:val="none" w:sz="0" w:space="0" w:color="auto"/>
                        <w:right w:val="none" w:sz="0" w:space="0" w:color="auto"/>
                      </w:divBdr>
                    </w:div>
                  </w:divsChild>
                </w:div>
                <w:div w:id="1537738193">
                  <w:marLeft w:val="0"/>
                  <w:marRight w:val="0"/>
                  <w:marTop w:val="0"/>
                  <w:marBottom w:val="0"/>
                  <w:divBdr>
                    <w:top w:val="none" w:sz="0" w:space="0" w:color="auto"/>
                    <w:left w:val="none" w:sz="0" w:space="0" w:color="auto"/>
                    <w:bottom w:val="none" w:sz="0" w:space="0" w:color="auto"/>
                    <w:right w:val="none" w:sz="0" w:space="0" w:color="auto"/>
                  </w:divBdr>
                  <w:divsChild>
                    <w:div w:id="1751004473">
                      <w:marLeft w:val="0"/>
                      <w:marRight w:val="0"/>
                      <w:marTop w:val="0"/>
                      <w:marBottom w:val="0"/>
                      <w:divBdr>
                        <w:top w:val="none" w:sz="0" w:space="0" w:color="auto"/>
                        <w:left w:val="none" w:sz="0" w:space="0" w:color="auto"/>
                        <w:bottom w:val="none" w:sz="0" w:space="0" w:color="auto"/>
                        <w:right w:val="none" w:sz="0" w:space="0" w:color="auto"/>
                      </w:divBdr>
                    </w:div>
                  </w:divsChild>
                </w:div>
                <w:div w:id="1550873416">
                  <w:marLeft w:val="0"/>
                  <w:marRight w:val="0"/>
                  <w:marTop w:val="0"/>
                  <w:marBottom w:val="0"/>
                  <w:divBdr>
                    <w:top w:val="none" w:sz="0" w:space="0" w:color="auto"/>
                    <w:left w:val="none" w:sz="0" w:space="0" w:color="auto"/>
                    <w:bottom w:val="none" w:sz="0" w:space="0" w:color="auto"/>
                    <w:right w:val="none" w:sz="0" w:space="0" w:color="auto"/>
                  </w:divBdr>
                  <w:divsChild>
                    <w:div w:id="1014529582">
                      <w:marLeft w:val="0"/>
                      <w:marRight w:val="0"/>
                      <w:marTop w:val="0"/>
                      <w:marBottom w:val="0"/>
                      <w:divBdr>
                        <w:top w:val="none" w:sz="0" w:space="0" w:color="auto"/>
                        <w:left w:val="none" w:sz="0" w:space="0" w:color="auto"/>
                        <w:bottom w:val="none" w:sz="0" w:space="0" w:color="auto"/>
                        <w:right w:val="none" w:sz="0" w:space="0" w:color="auto"/>
                      </w:divBdr>
                    </w:div>
                  </w:divsChild>
                </w:div>
                <w:div w:id="1585794309">
                  <w:marLeft w:val="0"/>
                  <w:marRight w:val="0"/>
                  <w:marTop w:val="0"/>
                  <w:marBottom w:val="0"/>
                  <w:divBdr>
                    <w:top w:val="none" w:sz="0" w:space="0" w:color="auto"/>
                    <w:left w:val="none" w:sz="0" w:space="0" w:color="auto"/>
                    <w:bottom w:val="none" w:sz="0" w:space="0" w:color="auto"/>
                    <w:right w:val="none" w:sz="0" w:space="0" w:color="auto"/>
                  </w:divBdr>
                  <w:divsChild>
                    <w:div w:id="675039026">
                      <w:marLeft w:val="0"/>
                      <w:marRight w:val="0"/>
                      <w:marTop w:val="0"/>
                      <w:marBottom w:val="0"/>
                      <w:divBdr>
                        <w:top w:val="none" w:sz="0" w:space="0" w:color="auto"/>
                        <w:left w:val="none" w:sz="0" w:space="0" w:color="auto"/>
                        <w:bottom w:val="none" w:sz="0" w:space="0" w:color="auto"/>
                        <w:right w:val="none" w:sz="0" w:space="0" w:color="auto"/>
                      </w:divBdr>
                    </w:div>
                  </w:divsChild>
                </w:div>
                <w:div w:id="1759596756">
                  <w:marLeft w:val="0"/>
                  <w:marRight w:val="0"/>
                  <w:marTop w:val="0"/>
                  <w:marBottom w:val="0"/>
                  <w:divBdr>
                    <w:top w:val="none" w:sz="0" w:space="0" w:color="auto"/>
                    <w:left w:val="none" w:sz="0" w:space="0" w:color="auto"/>
                    <w:bottom w:val="none" w:sz="0" w:space="0" w:color="auto"/>
                    <w:right w:val="none" w:sz="0" w:space="0" w:color="auto"/>
                  </w:divBdr>
                  <w:divsChild>
                    <w:div w:id="166161441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777529684">
      <w:bodyDiv w:val="1"/>
      <w:marLeft w:val="0"/>
      <w:marRight w:val="0"/>
      <w:marTop w:val="0"/>
      <w:marBottom w:val="0"/>
      <w:divBdr>
        <w:top w:val="none" w:sz="0" w:space="0" w:color="auto"/>
        <w:left w:val="none" w:sz="0" w:space="0" w:color="auto"/>
        <w:bottom w:val="none" w:sz="0" w:space="0" w:color="auto"/>
        <w:right w:val="none" w:sz="0" w:space="0" w:color="auto"/>
      </w:divBdr>
    </w:div>
    <w:div w:id="784541926">
      <w:bodyDiv w:val="1"/>
      <w:marLeft w:val="0"/>
      <w:marRight w:val="0"/>
      <w:marTop w:val="0"/>
      <w:marBottom w:val="0"/>
      <w:divBdr>
        <w:top w:val="none" w:sz="0" w:space="0" w:color="auto"/>
        <w:left w:val="none" w:sz="0" w:space="0" w:color="auto"/>
        <w:bottom w:val="none" w:sz="0" w:space="0" w:color="auto"/>
        <w:right w:val="none" w:sz="0" w:space="0" w:color="auto"/>
      </w:divBdr>
      <w:divsChild>
        <w:div w:id="12076545">
          <w:marLeft w:val="0"/>
          <w:marRight w:val="0"/>
          <w:marTop w:val="0"/>
          <w:marBottom w:val="0"/>
          <w:divBdr>
            <w:top w:val="none" w:sz="0" w:space="0" w:color="auto"/>
            <w:left w:val="none" w:sz="0" w:space="0" w:color="auto"/>
            <w:bottom w:val="none" w:sz="0" w:space="0" w:color="auto"/>
            <w:right w:val="none" w:sz="0" w:space="0" w:color="auto"/>
          </w:divBdr>
          <w:divsChild>
            <w:div w:id="4596114">
              <w:marLeft w:val="0"/>
              <w:marRight w:val="0"/>
              <w:marTop w:val="0"/>
              <w:marBottom w:val="0"/>
              <w:divBdr>
                <w:top w:val="none" w:sz="0" w:space="0" w:color="auto"/>
                <w:left w:val="none" w:sz="0" w:space="0" w:color="auto"/>
                <w:bottom w:val="none" w:sz="0" w:space="0" w:color="auto"/>
                <w:right w:val="none" w:sz="0" w:space="0" w:color="auto"/>
              </w:divBdr>
            </w:div>
            <w:div w:id="384374735">
              <w:marLeft w:val="0"/>
              <w:marRight w:val="0"/>
              <w:marTop w:val="0"/>
              <w:marBottom w:val="0"/>
              <w:divBdr>
                <w:top w:val="none" w:sz="0" w:space="0" w:color="auto"/>
                <w:left w:val="none" w:sz="0" w:space="0" w:color="auto"/>
                <w:bottom w:val="none" w:sz="0" w:space="0" w:color="auto"/>
                <w:right w:val="none" w:sz="0" w:space="0" w:color="auto"/>
              </w:divBdr>
            </w:div>
          </w:divsChild>
        </w:div>
        <w:div w:id="12416505">
          <w:marLeft w:val="0"/>
          <w:marRight w:val="0"/>
          <w:marTop w:val="0"/>
          <w:marBottom w:val="0"/>
          <w:divBdr>
            <w:top w:val="none" w:sz="0" w:space="0" w:color="auto"/>
            <w:left w:val="none" w:sz="0" w:space="0" w:color="auto"/>
            <w:bottom w:val="none" w:sz="0" w:space="0" w:color="auto"/>
            <w:right w:val="none" w:sz="0" w:space="0" w:color="auto"/>
          </w:divBdr>
        </w:div>
        <w:div w:id="13577483">
          <w:marLeft w:val="0"/>
          <w:marRight w:val="0"/>
          <w:marTop w:val="0"/>
          <w:marBottom w:val="0"/>
          <w:divBdr>
            <w:top w:val="none" w:sz="0" w:space="0" w:color="auto"/>
            <w:left w:val="none" w:sz="0" w:space="0" w:color="auto"/>
            <w:bottom w:val="none" w:sz="0" w:space="0" w:color="auto"/>
            <w:right w:val="none" w:sz="0" w:space="0" w:color="auto"/>
          </w:divBdr>
        </w:div>
        <w:div w:id="16737122">
          <w:marLeft w:val="0"/>
          <w:marRight w:val="0"/>
          <w:marTop w:val="0"/>
          <w:marBottom w:val="0"/>
          <w:divBdr>
            <w:top w:val="none" w:sz="0" w:space="0" w:color="auto"/>
            <w:left w:val="none" w:sz="0" w:space="0" w:color="auto"/>
            <w:bottom w:val="none" w:sz="0" w:space="0" w:color="auto"/>
            <w:right w:val="none" w:sz="0" w:space="0" w:color="auto"/>
          </w:divBdr>
        </w:div>
        <w:div w:id="24335461">
          <w:marLeft w:val="0"/>
          <w:marRight w:val="0"/>
          <w:marTop w:val="0"/>
          <w:marBottom w:val="0"/>
          <w:divBdr>
            <w:top w:val="none" w:sz="0" w:space="0" w:color="auto"/>
            <w:left w:val="none" w:sz="0" w:space="0" w:color="auto"/>
            <w:bottom w:val="none" w:sz="0" w:space="0" w:color="auto"/>
            <w:right w:val="none" w:sz="0" w:space="0" w:color="auto"/>
          </w:divBdr>
          <w:divsChild>
            <w:div w:id="407506974">
              <w:marLeft w:val="0"/>
              <w:marRight w:val="0"/>
              <w:marTop w:val="0"/>
              <w:marBottom w:val="0"/>
              <w:divBdr>
                <w:top w:val="none" w:sz="0" w:space="0" w:color="auto"/>
                <w:left w:val="none" w:sz="0" w:space="0" w:color="auto"/>
                <w:bottom w:val="none" w:sz="0" w:space="0" w:color="auto"/>
                <w:right w:val="none" w:sz="0" w:space="0" w:color="auto"/>
              </w:divBdr>
            </w:div>
            <w:div w:id="442574345">
              <w:marLeft w:val="0"/>
              <w:marRight w:val="0"/>
              <w:marTop w:val="0"/>
              <w:marBottom w:val="0"/>
              <w:divBdr>
                <w:top w:val="none" w:sz="0" w:space="0" w:color="auto"/>
                <w:left w:val="none" w:sz="0" w:space="0" w:color="auto"/>
                <w:bottom w:val="none" w:sz="0" w:space="0" w:color="auto"/>
                <w:right w:val="none" w:sz="0" w:space="0" w:color="auto"/>
              </w:divBdr>
            </w:div>
            <w:div w:id="637342357">
              <w:marLeft w:val="0"/>
              <w:marRight w:val="0"/>
              <w:marTop w:val="0"/>
              <w:marBottom w:val="0"/>
              <w:divBdr>
                <w:top w:val="none" w:sz="0" w:space="0" w:color="auto"/>
                <w:left w:val="none" w:sz="0" w:space="0" w:color="auto"/>
                <w:bottom w:val="none" w:sz="0" w:space="0" w:color="auto"/>
                <w:right w:val="none" w:sz="0" w:space="0" w:color="auto"/>
              </w:divBdr>
            </w:div>
            <w:div w:id="698358264">
              <w:marLeft w:val="0"/>
              <w:marRight w:val="0"/>
              <w:marTop w:val="0"/>
              <w:marBottom w:val="0"/>
              <w:divBdr>
                <w:top w:val="none" w:sz="0" w:space="0" w:color="auto"/>
                <w:left w:val="none" w:sz="0" w:space="0" w:color="auto"/>
                <w:bottom w:val="none" w:sz="0" w:space="0" w:color="auto"/>
                <w:right w:val="none" w:sz="0" w:space="0" w:color="auto"/>
              </w:divBdr>
            </w:div>
            <w:div w:id="894855241">
              <w:marLeft w:val="0"/>
              <w:marRight w:val="0"/>
              <w:marTop w:val="0"/>
              <w:marBottom w:val="0"/>
              <w:divBdr>
                <w:top w:val="none" w:sz="0" w:space="0" w:color="auto"/>
                <w:left w:val="none" w:sz="0" w:space="0" w:color="auto"/>
                <w:bottom w:val="none" w:sz="0" w:space="0" w:color="auto"/>
                <w:right w:val="none" w:sz="0" w:space="0" w:color="auto"/>
              </w:divBdr>
            </w:div>
            <w:div w:id="1048725629">
              <w:marLeft w:val="0"/>
              <w:marRight w:val="0"/>
              <w:marTop w:val="0"/>
              <w:marBottom w:val="0"/>
              <w:divBdr>
                <w:top w:val="none" w:sz="0" w:space="0" w:color="auto"/>
                <w:left w:val="none" w:sz="0" w:space="0" w:color="auto"/>
                <w:bottom w:val="none" w:sz="0" w:space="0" w:color="auto"/>
                <w:right w:val="none" w:sz="0" w:space="0" w:color="auto"/>
              </w:divBdr>
            </w:div>
            <w:div w:id="1190604996">
              <w:marLeft w:val="0"/>
              <w:marRight w:val="0"/>
              <w:marTop w:val="0"/>
              <w:marBottom w:val="0"/>
              <w:divBdr>
                <w:top w:val="none" w:sz="0" w:space="0" w:color="auto"/>
                <w:left w:val="none" w:sz="0" w:space="0" w:color="auto"/>
                <w:bottom w:val="none" w:sz="0" w:space="0" w:color="auto"/>
                <w:right w:val="none" w:sz="0" w:space="0" w:color="auto"/>
              </w:divBdr>
            </w:div>
            <w:div w:id="1317030404">
              <w:marLeft w:val="0"/>
              <w:marRight w:val="0"/>
              <w:marTop w:val="0"/>
              <w:marBottom w:val="0"/>
              <w:divBdr>
                <w:top w:val="none" w:sz="0" w:space="0" w:color="auto"/>
                <w:left w:val="none" w:sz="0" w:space="0" w:color="auto"/>
                <w:bottom w:val="none" w:sz="0" w:space="0" w:color="auto"/>
                <w:right w:val="none" w:sz="0" w:space="0" w:color="auto"/>
              </w:divBdr>
            </w:div>
            <w:div w:id="1443723272">
              <w:marLeft w:val="0"/>
              <w:marRight w:val="0"/>
              <w:marTop w:val="0"/>
              <w:marBottom w:val="0"/>
              <w:divBdr>
                <w:top w:val="none" w:sz="0" w:space="0" w:color="auto"/>
                <w:left w:val="none" w:sz="0" w:space="0" w:color="auto"/>
                <w:bottom w:val="none" w:sz="0" w:space="0" w:color="auto"/>
                <w:right w:val="none" w:sz="0" w:space="0" w:color="auto"/>
              </w:divBdr>
            </w:div>
            <w:div w:id="1728604562">
              <w:marLeft w:val="0"/>
              <w:marRight w:val="0"/>
              <w:marTop w:val="0"/>
              <w:marBottom w:val="0"/>
              <w:divBdr>
                <w:top w:val="none" w:sz="0" w:space="0" w:color="auto"/>
                <w:left w:val="none" w:sz="0" w:space="0" w:color="auto"/>
                <w:bottom w:val="none" w:sz="0" w:space="0" w:color="auto"/>
                <w:right w:val="none" w:sz="0" w:space="0" w:color="auto"/>
              </w:divBdr>
            </w:div>
            <w:div w:id="1859080989">
              <w:marLeft w:val="0"/>
              <w:marRight w:val="0"/>
              <w:marTop w:val="0"/>
              <w:marBottom w:val="0"/>
              <w:divBdr>
                <w:top w:val="none" w:sz="0" w:space="0" w:color="auto"/>
                <w:left w:val="none" w:sz="0" w:space="0" w:color="auto"/>
                <w:bottom w:val="none" w:sz="0" w:space="0" w:color="auto"/>
                <w:right w:val="none" w:sz="0" w:space="0" w:color="auto"/>
              </w:divBdr>
            </w:div>
          </w:divsChild>
        </w:div>
        <w:div w:id="35202643">
          <w:marLeft w:val="0"/>
          <w:marRight w:val="0"/>
          <w:marTop w:val="0"/>
          <w:marBottom w:val="0"/>
          <w:divBdr>
            <w:top w:val="none" w:sz="0" w:space="0" w:color="auto"/>
            <w:left w:val="none" w:sz="0" w:space="0" w:color="auto"/>
            <w:bottom w:val="none" w:sz="0" w:space="0" w:color="auto"/>
            <w:right w:val="none" w:sz="0" w:space="0" w:color="auto"/>
          </w:divBdr>
        </w:div>
        <w:div w:id="46952506">
          <w:marLeft w:val="0"/>
          <w:marRight w:val="0"/>
          <w:marTop w:val="0"/>
          <w:marBottom w:val="0"/>
          <w:divBdr>
            <w:top w:val="none" w:sz="0" w:space="0" w:color="auto"/>
            <w:left w:val="none" w:sz="0" w:space="0" w:color="auto"/>
            <w:bottom w:val="none" w:sz="0" w:space="0" w:color="auto"/>
            <w:right w:val="none" w:sz="0" w:space="0" w:color="auto"/>
          </w:divBdr>
        </w:div>
        <w:div w:id="47459793">
          <w:marLeft w:val="0"/>
          <w:marRight w:val="0"/>
          <w:marTop w:val="0"/>
          <w:marBottom w:val="0"/>
          <w:divBdr>
            <w:top w:val="none" w:sz="0" w:space="0" w:color="auto"/>
            <w:left w:val="none" w:sz="0" w:space="0" w:color="auto"/>
            <w:bottom w:val="none" w:sz="0" w:space="0" w:color="auto"/>
            <w:right w:val="none" w:sz="0" w:space="0" w:color="auto"/>
          </w:divBdr>
        </w:div>
        <w:div w:id="63377715">
          <w:marLeft w:val="0"/>
          <w:marRight w:val="0"/>
          <w:marTop w:val="0"/>
          <w:marBottom w:val="0"/>
          <w:divBdr>
            <w:top w:val="none" w:sz="0" w:space="0" w:color="auto"/>
            <w:left w:val="none" w:sz="0" w:space="0" w:color="auto"/>
            <w:bottom w:val="none" w:sz="0" w:space="0" w:color="auto"/>
            <w:right w:val="none" w:sz="0" w:space="0" w:color="auto"/>
          </w:divBdr>
          <w:divsChild>
            <w:div w:id="577524772">
              <w:marLeft w:val="0"/>
              <w:marRight w:val="0"/>
              <w:marTop w:val="0"/>
              <w:marBottom w:val="0"/>
              <w:divBdr>
                <w:top w:val="none" w:sz="0" w:space="0" w:color="auto"/>
                <w:left w:val="none" w:sz="0" w:space="0" w:color="auto"/>
                <w:bottom w:val="none" w:sz="0" w:space="0" w:color="auto"/>
                <w:right w:val="none" w:sz="0" w:space="0" w:color="auto"/>
              </w:divBdr>
            </w:div>
            <w:div w:id="1904095483">
              <w:marLeft w:val="0"/>
              <w:marRight w:val="0"/>
              <w:marTop w:val="0"/>
              <w:marBottom w:val="0"/>
              <w:divBdr>
                <w:top w:val="none" w:sz="0" w:space="0" w:color="auto"/>
                <w:left w:val="none" w:sz="0" w:space="0" w:color="auto"/>
                <w:bottom w:val="none" w:sz="0" w:space="0" w:color="auto"/>
                <w:right w:val="none" w:sz="0" w:space="0" w:color="auto"/>
              </w:divBdr>
            </w:div>
          </w:divsChild>
        </w:div>
        <w:div w:id="104888363">
          <w:marLeft w:val="0"/>
          <w:marRight w:val="0"/>
          <w:marTop w:val="0"/>
          <w:marBottom w:val="0"/>
          <w:divBdr>
            <w:top w:val="none" w:sz="0" w:space="0" w:color="auto"/>
            <w:left w:val="none" w:sz="0" w:space="0" w:color="auto"/>
            <w:bottom w:val="none" w:sz="0" w:space="0" w:color="auto"/>
            <w:right w:val="none" w:sz="0" w:space="0" w:color="auto"/>
          </w:divBdr>
        </w:div>
        <w:div w:id="125047999">
          <w:marLeft w:val="0"/>
          <w:marRight w:val="0"/>
          <w:marTop w:val="0"/>
          <w:marBottom w:val="0"/>
          <w:divBdr>
            <w:top w:val="none" w:sz="0" w:space="0" w:color="auto"/>
            <w:left w:val="none" w:sz="0" w:space="0" w:color="auto"/>
            <w:bottom w:val="none" w:sz="0" w:space="0" w:color="auto"/>
            <w:right w:val="none" w:sz="0" w:space="0" w:color="auto"/>
          </w:divBdr>
          <w:divsChild>
            <w:div w:id="1750275747">
              <w:marLeft w:val="0"/>
              <w:marRight w:val="0"/>
              <w:marTop w:val="30"/>
              <w:marBottom w:val="30"/>
              <w:divBdr>
                <w:top w:val="none" w:sz="0" w:space="0" w:color="auto"/>
                <w:left w:val="none" w:sz="0" w:space="0" w:color="auto"/>
                <w:bottom w:val="none" w:sz="0" w:space="0" w:color="auto"/>
                <w:right w:val="none" w:sz="0" w:space="0" w:color="auto"/>
              </w:divBdr>
              <w:divsChild>
                <w:div w:id="390352688">
                  <w:marLeft w:val="0"/>
                  <w:marRight w:val="0"/>
                  <w:marTop w:val="0"/>
                  <w:marBottom w:val="0"/>
                  <w:divBdr>
                    <w:top w:val="none" w:sz="0" w:space="0" w:color="auto"/>
                    <w:left w:val="none" w:sz="0" w:space="0" w:color="auto"/>
                    <w:bottom w:val="none" w:sz="0" w:space="0" w:color="auto"/>
                    <w:right w:val="none" w:sz="0" w:space="0" w:color="auto"/>
                  </w:divBdr>
                  <w:divsChild>
                    <w:div w:id="1207136798">
                      <w:marLeft w:val="0"/>
                      <w:marRight w:val="0"/>
                      <w:marTop w:val="0"/>
                      <w:marBottom w:val="0"/>
                      <w:divBdr>
                        <w:top w:val="none" w:sz="0" w:space="0" w:color="auto"/>
                        <w:left w:val="none" w:sz="0" w:space="0" w:color="auto"/>
                        <w:bottom w:val="none" w:sz="0" w:space="0" w:color="auto"/>
                        <w:right w:val="none" w:sz="0" w:space="0" w:color="auto"/>
                      </w:divBdr>
                    </w:div>
                  </w:divsChild>
                </w:div>
                <w:div w:id="485165248">
                  <w:marLeft w:val="0"/>
                  <w:marRight w:val="0"/>
                  <w:marTop w:val="0"/>
                  <w:marBottom w:val="0"/>
                  <w:divBdr>
                    <w:top w:val="none" w:sz="0" w:space="0" w:color="auto"/>
                    <w:left w:val="none" w:sz="0" w:space="0" w:color="auto"/>
                    <w:bottom w:val="none" w:sz="0" w:space="0" w:color="auto"/>
                    <w:right w:val="none" w:sz="0" w:space="0" w:color="auto"/>
                  </w:divBdr>
                </w:div>
                <w:div w:id="801383381">
                  <w:marLeft w:val="0"/>
                  <w:marRight w:val="0"/>
                  <w:marTop w:val="0"/>
                  <w:marBottom w:val="0"/>
                  <w:divBdr>
                    <w:top w:val="none" w:sz="0" w:space="0" w:color="auto"/>
                    <w:left w:val="none" w:sz="0" w:space="0" w:color="auto"/>
                    <w:bottom w:val="none" w:sz="0" w:space="0" w:color="auto"/>
                    <w:right w:val="none" w:sz="0" w:space="0" w:color="auto"/>
                  </w:divBdr>
                  <w:divsChild>
                    <w:div w:id="594024034">
                      <w:marLeft w:val="0"/>
                      <w:marRight w:val="0"/>
                      <w:marTop w:val="0"/>
                      <w:marBottom w:val="0"/>
                      <w:divBdr>
                        <w:top w:val="none" w:sz="0" w:space="0" w:color="auto"/>
                        <w:left w:val="none" w:sz="0" w:space="0" w:color="auto"/>
                        <w:bottom w:val="none" w:sz="0" w:space="0" w:color="auto"/>
                        <w:right w:val="none" w:sz="0" w:space="0" w:color="auto"/>
                      </w:divBdr>
                    </w:div>
                    <w:div w:id="106688121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28937900">
          <w:marLeft w:val="0"/>
          <w:marRight w:val="0"/>
          <w:marTop w:val="0"/>
          <w:marBottom w:val="0"/>
          <w:divBdr>
            <w:top w:val="none" w:sz="0" w:space="0" w:color="auto"/>
            <w:left w:val="none" w:sz="0" w:space="0" w:color="auto"/>
            <w:bottom w:val="none" w:sz="0" w:space="0" w:color="auto"/>
            <w:right w:val="none" w:sz="0" w:space="0" w:color="auto"/>
          </w:divBdr>
        </w:div>
        <w:div w:id="133648485">
          <w:marLeft w:val="0"/>
          <w:marRight w:val="0"/>
          <w:marTop w:val="0"/>
          <w:marBottom w:val="0"/>
          <w:divBdr>
            <w:top w:val="none" w:sz="0" w:space="0" w:color="auto"/>
            <w:left w:val="none" w:sz="0" w:space="0" w:color="auto"/>
            <w:bottom w:val="none" w:sz="0" w:space="0" w:color="auto"/>
            <w:right w:val="none" w:sz="0" w:space="0" w:color="auto"/>
          </w:divBdr>
        </w:div>
        <w:div w:id="141427642">
          <w:marLeft w:val="0"/>
          <w:marRight w:val="0"/>
          <w:marTop w:val="0"/>
          <w:marBottom w:val="0"/>
          <w:divBdr>
            <w:top w:val="none" w:sz="0" w:space="0" w:color="auto"/>
            <w:left w:val="none" w:sz="0" w:space="0" w:color="auto"/>
            <w:bottom w:val="none" w:sz="0" w:space="0" w:color="auto"/>
            <w:right w:val="none" w:sz="0" w:space="0" w:color="auto"/>
          </w:divBdr>
          <w:divsChild>
            <w:div w:id="1528566839">
              <w:marLeft w:val="0"/>
              <w:marRight w:val="0"/>
              <w:marTop w:val="30"/>
              <w:marBottom w:val="30"/>
              <w:divBdr>
                <w:top w:val="none" w:sz="0" w:space="0" w:color="auto"/>
                <w:left w:val="none" w:sz="0" w:space="0" w:color="auto"/>
                <w:bottom w:val="none" w:sz="0" w:space="0" w:color="auto"/>
                <w:right w:val="none" w:sz="0" w:space="0" w:color="auto"/>
              </w:divBdr>
              <w:divsChild>
                <w:div w:id="1182083638">
                  <w:marLeft w:val="0"/>
                  <w:marRight w:val="0"/>
                  <w:marTop w:val="0"/>
                  <w:marBottom w:val="0"/>
                  <w:divBdr>
                    <w:top w:val="none" w:sz="0" w:space="0" w:color="auto"/>
                    <w:left w:val="none" w:sz="0" w:space="0" w:color="auto"/>
                    <w:bottom w:val="none" w:sz="0" w:space="0" w:color="auto"/>
                    <w:right w:val="none" w:sz="0" w:space="0" w:color="auto"/>
                  </w:divBdr>
                  <w:divsChild>
                    <w:div w:id="8259913">
                      <w:marLeft w:val="0"/>
                      <w:marRight w:val="0"/>
                      <w:marTop w:val="0"/>
                      <w:marBottom w:val="0"/>
                      <w:divBdr>
                        <w:top w:val="none" w:sz="0" w:space="0" w:color="auto"/>
                        <w:left w:val="none" w:sz="0" w:space="0" w:color="auto"/>
                        <w:bottom w:val="none" w:sz="0" w:space="0" w:color="auto"/>
                        <w:right w:val="none" w:sz="0" w:space="0" w:color="auto"/>
                      </w:divBdr>
                    </w:div>
                  </w:divsChild>
                </w:div>
                <w:div w:id="1557936216">
                  <w:marLeft w:val="0"/>
                  <w:marRight w:val="0"/>
                  <w:marTop w:val="0"/>
                  <w:marBottom w:val="0"/>
                  <w:divBdr>
                    <w:top w:val="none" w:sz="0" w:space="0" w:color="auto"/>
                    <w:left w:val="none" w:sz="0" w:space="0" w:color="auto"/>
                    <w:bottom w:val="none" w:sz="0" w:space="0" w:color="auto"/>
                    <w:right w:val="none" w:sz="0" w:space="0" w:color="auto"/>
                  </w:divBdr>
                  <w:divsChild>
                    <w:div w:id="645478580">
                      <w:marLeft w:val="0"/>
                      <w:marRight w:val="0"/>
                      <w:marTop w:val="0"/>
                      <w:marBottom w:val="0"/>
                      <w:divBdr>
                        <w:top w:val="none" w:sz="0" w:space="0" w:color="auto"/>
                        <w:left w:val="none" w:sz="0" w:space="0" w:color="auto"/>
                        <w:bottom w:val="none" w:sz="0" w:space="0" w:color="auto"/>
                        <w:right w:val="none" w:sz="0" w:space="0" w:color="auto"/>
                      </w:divBdr>
                    </w:div>
                    <w:div w:id="1518614072">
                      <w:marLeft w:val="0"/>
                      <w:marRight w:val="0"/>
                      <w:marTop w:val="0"/>
                      <w:marBottom w:val="0"/>
                      <w:divBdr>
                        <w:top w:val="none" w:sz="0" w:space="0" w:color="auto"/>
                        <w:left w:val="none" w:sz="0" w:space="0" w:color="auto"/>
                        <w:bottom w:val="none" w:sz="0" w:space="0" w:color="auto"/>
                        <w:right w:val="none" w:sz="0" w:space="0" w:color="auto"/>
                      </w:divBdr>
                    </w:div>
                  </w:divsChild>
                </w:div>
                <w:div w:id="1881088665">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63208742">
          <w:marLeft w:val="0"/>
          <w:marRight w:val="0"/>
          <w:marTop w:val="0"/>
          <w:marBottom w:val="0"/>
          <w:divBdr>
            <w:top w:val="none" w:sz="0" w:space="0" w:color="auto"/>
            <w:left w:val="none" w:sz="0" w:space="0" w:color="auto"/>
            <w:bottom w:val="none" w:sz="0" w:space="0" w:color="auto"/>
            <w:right w:val="none" w:sz="0" w:space="0" w:color="auto"/>
          </w:divBdr>
          <w:divsChild>
            <w:div w:id="498349655">
              <w:marLeft w:val="0"/>
              <w:marRight w:val="0"/>
              <w:marTop w:val="0"/>
              <w:marBottom w:val="0"/>
              <w:divBdr>
                <w:top w:val="none" w:sz="0" w:space="0" w:color="auto"/>
                <w:left w:val="none" w:sz="0" w:space="0" w:color="auto"/>
                <w:bottom w:val="none" w:sz="0" w:space="0" w:color="auto"/>
                <w:right w:val="none" w:sz="0" w:space="0" w:color="auto"/>
              </w:divBdr>
            </w:div>
            <w:div w:id="832063721">
              <w:marLeft w:val="0"/>
              <w:marRight w:val="0"/>
              <w:marTop w:val="0"/>
              <w:marBottom w:val="0"/>
              <w:divBdr>
                <w:top w:val="none" w:sz="0" w:space="0" w:color="auto"/>
                <w:left w:val="none" w:sz="0" w:space="0" w:color="auto"/>
                <w:bottom w:val="none" w:sz="0" w:space="0" w:color="auto"/>
                <w:right w:val="none" w:sz="0" w:space="0" w:color="auto"/>
              </w:divBdr>
            </w:div>
            <w:div w:id="1177773453">
              <w:marLeft w:val="0"/>
              <w:marRight w:val="0"/>
              <w:marTop w:val="0"/>
              <w:marBottom w:val="0"/>
              <w:divBdr>
                <w:top w:val="none" w:sz="0" w:space="0" w:color="auto"/>
                <w:left w:val="none" w:sz="0" w:space="0" w:color="auto"/>
                <w:bottom w:val="none" w:sz="0" w:space="0" w:color="auto"/>
                <w:right w:val="none" w:sz="0" w:space="0" w:color="auto"/>
              </w:divBdr>
            </w:div>
          </w:divsChild>
        </w:div>
        <w:div w:id="165480868">
          <w:marLeft w:val="0"/>
          <w:marRight w:val="0"/>
          <w:marTop w:val="0"/>
          <w:marBottom w:val="0"/>
          <w:divBdr>
            <w:top w:val="none" w:sz="0" w:space="0" w:color="auto"/>
            <w:left w:val="none" w:sz="0" w:space="0" w:color="auto"/>
            <w:bottom w:val="none" w:sz="0" w:space="0" w:color="auto"/>
            <w:right w:val="none" w:sz="0" w:space="0" w:color="auto"/>
          </w:divBdr>
          <w:divsChild>
            <w:div w:id="51390791">
              <w:marLeft w:val="0"/>
              <w:marRight w:val="0"/>
              <w:marTop w:val="30"/>
              <w:marBottom w:val="30"/>
              <w:divBdr>
                <w:top w:val="none" w:sz="0" w:space="0" w:color="auto"/>
                <w:left w:val="none" w:sz="0" w:space="0" w:color="auto"/>
                <w:bottom w:val="none" w:sz="0" w:space="0" w:color="auto"/>
                <w:right w:val="none" w:sz="0" w:space="0" w:color="auto"/>
              </w:divBdr>
              <w:divsChild>
                <w:div w:id="376206524">
                  <w:marLeft w:val="0"/>
                  <w:marRight w:val="0"/>
                  <w:marTop w:val="0"/>
                  <w:marBottom w:val="0"/>
                  <w:divBdr>
                    <w:top w:val="none" w:sz="0" w:space="0" w:color="auto"/>
                    <w:left w:val="none" w:sz="0" w:space="0" w:color="auto"/>
                    <w:bottom w:val="none" w:sz="0" w:space="0" w:color="auto"/>
                    <w:right w:val="none" w:sz="0" w:space="0" w:color="auto"/>
                  </w:divBdr>
                  <w:divsChild>
                    <w:div w:id="594242061">
                      <w:marLeft w:val="0"/>
                      <w:marRight w:val="0"/>
                      <w:marTop w:val="0"/>
                      <w:marBottom w:val="0"/>
                      <w:divBdr>
                        <w:top w:val="none" w:sz="0" w:space="0" w:color="auto"/>
                        <w:left w:val="none" w:sz="0" w:space="0" w:color="auto"/>
                        <w:bottom w:val="none" w:sz="0" w:space="0" w:color="auto"/>
                        <w:right w:val="none" w:sz="0" w:space="0" w:color="auto"/>
                      </w:divBdr>
                    </w:div>
                  </w:divsChild>
                </w:div>
                <w:div w:id="404373571">
                  <w:marLeft w:val="0"/>
                  <w:marRight w:val="0"/>
                  <w:marTop w:val="0"/>
                  <w:marBottom w:val="0"/>
                  <w:divBdr>
                    <w:top w:val="none" w:sz="0" w:space="0" w:color="auto"/>
                    <w:left w:val="none" w:sz="0" w:space="0" w:color="auto"/>
                    <w:bottom w:val="none" w:sz="0" w:space="0" w:color="auto"/>
                    <w:right w:val="none" w:sz="0" w:space="0" w:color="auto"/>
                  </w:divBdr>
                  <w:divsChild>
                    <w:div w:id="341978239">
                      <w:marLeft w:val="0"/>
                      <w:marRight w:val="0"/>
                      <w:marTop w:val="0"/>
                      <w:marBottom w:val="0"/>
                      <w:divBdr>
                        <w:top w:val="none" w:sz="0" w:space="0" w:color="auto"/>
                        <w:left w:val="none" w:sz="0" w:space="0" w:color="auto"/>
                        <w:bottom w:val="none" w:sz="0" w:space="0" w:color="auto"/>
                        <w:right w:val="none" w:sz="0" w:space="0" w:color="auto"/>
                      </w:divBdr>
                    </w:div>
                  </w:divsChild>
                </w:div>
                <w:div w:id="405567630">
                  <w:marLeft w:val="0"/>
                  <w:marRight w:val="0"/>
                  <w:marTop w:val="0"/>
                  <w:marBottom w:val="0"/>
                  <w:divBdr>
                    <w:top w:val="none" w:sz="0" w:space="0" w:color="auto"/>
                    <w:left w:val="none" w:sz="0" w:space="0" w:color="auto"/>
                    <w:bottom w:val="none" w:sz="0" w:space="0" w:color="auto"/>
                    <w:right w:val="none" w:sz="0" w:space="0" w:color="auto"/>
                  </w:divBdr>
                  <w:divsChild>
                    <w:div w:id="1646813575">
                      <w:marLeft w:val="0"/>
                      <w:marRight w:val="0"/>
                      <w:marTop w:val="0"/>
                      <w:marBottom w:val="0"/>
                      <w:divBdr>
                        <w:top w:val="none" w:sz="0" w:space="0" w:color="auto"/>
                        <w:left w:val="none" w:sz="0" w:space="0" w:color="auto"/>
                        <w:bottom w:val="none" w:sz="0" w:space="0" w:color="auto"/>
                        <w:right w:val="none" w:sz="0" w:space="0" w:color="auto"/>
                      </w:divBdr>
                    </w:div>
                    <w:div w:id="1752385310">
                      <w:marLeft w:val="0"/>
                      <w:marRight w:val="0"/>
                      <w:marTop w:val="0"/>
                      <w:marBottom w:val="0"/>
                      <w:divBdr>
                        <w:top w:val="none" w:sz="0" w:space="0" w:color="auto"/>
                        <w:left w:val="none" w:sz="0" w:space="0" w:color="auto"/>
                        <w:bottom w:val="none" w:sz="0" w:space="0" w:color="auto"/>
                        <w:right w:val="none" w:sz="0" w:space="0" w:color="auto"/>
                      </w:divBdr>
                    </w:div>
                  </w:divsChild>
                </w:div>
                <w:div w:id="691149909">
                  <w:marLeft w:val="0"/>
                  <w:marRight w:val="0"/>
                  <w:marTop w:val="0"/>
                  <w:marBottom w:val="0"/>
                  <w:divBdr>
                    <w:top w:val="none" w:sz="0" w:space="0" w:color="auto"/>
                    <w:left w:val="none" w:sz="0" w:space="0" w:color="auto"/>
                    <w:bottom w:val="none" w:sz="0" w:space="0" w:color="auto"/>
                    <w:right w:val="none" w:sz="0" w:space="0" w:color="auto"/>
                  </w:divBdr>
                  <w:divsChild>
                    <w:div w:id="308486534">
                      <w:marLeft w:val="0"/>
                      <w:marRight w:val="0"/>
                      <w:marTop w:val="0"/>
                      <w:marBottom w:val="0"/>
                      <w:divBdr>
                        <w:top w:val="none" w:sz="0" w:space="0" w:color="auto"/>
                        <w:left w:val="none" w:sz="0" w:space="0" w:color="auto"/>
                        <w:bottom w:val="none" w:sz="0" w:space="0" w:color="auto"/>
                        <w:right w:val="none" w:sz="0" w:space="0" w:color="auto"/>
                      </w:divBdr>
                    </w:div>
                  </w:divsChild>
                </w:div>
                <w:div w:id="792938245">
                  <w:marLeft w:val="0"/>
                  <w:marRight w:val="0"/>
                  <w:marTop w:val="0"/>
                  <w:marBottom w:val="0"/>
                  <w:divBdr>
                    <w:top w:val="none" w:sz="0" w:space="0" w:color="auto"/>
                    <w:left w:val="none" w:sz="0" w:space="0" w:color="auto"/>
                    <w:bottom w:val="none" w:sz="0" w:space="0" w:color="auto"/>
                    <w:right w:val="none" w:sz="0" w:space="0" w:color="auto"/>
                  </w:divBdr>
                  <w:divsChild>
                    <w:div w:id="1295478980">
                      <w:marLeft w:val="0"/>
                      <w:marRight w:val="0"/>
                      <w:marTop w:val="0"/>
                      <w:marBottom w:val="0"/>
                      <w:divBdr>
                        <w:top w:val="none" w:sz="0" w:space="0" w:color="auto"/>
                        <w:left w:val="none" w:sz="0" w:space="0" w:color="auto"/>
                        <w:bottom w:val="none" w:sz="0" w:space="0" w:color="auto"/>
                        <w:right w:val="none" w:sz="0" w:space="0" w:color="auto"/>
                      </w:divBdr>
                    </w:div>
                  </w:divsChild>
                </w:div>
                <w:div w:id="977077406">
                  <w:marLeft w:val="0"/>
                  <w:marRight w:val="0"/>
                  <w:marTop w:val="0"/>
                  <w:marBottom w:val="0"/>
                  <w:divBdr>
                    <w:top w:val="none" w:sz="0" w:space="0" w:color="auto"/>
                    <w:left w:val="none" w:sz="0" w:space="0" w:color="auto"/>
                    <w:bottom w:val="none" w:sz="0" w:space="0" w:color="auto"/>
                    <w:right w:val="none" w:sz="0" w:space="0" w:color="auto"/>
                  </w:divBdr>
                  <w:divsChild>
                    <w:div w:id="637540078">
                      <w:marLeft w:val="0"/>
                      <w:marRight w:val="0"/>
                      <w:marTop w:val="0"/>
                      <w:marBottom w:val="0"/>
                      <w:divBdr>
                        <w:top w:val="none" w:sz="0" w:space="0" w:color="auto"/>
                        <w:left w:val="none" w:sz="0" w:space="0" w:color="auto"/>
                        <w:bottom w:val="none" w:sz="0" w:space="0" w:color="auto"/>
                        <w:right w:val="none" w:sz="0" w:space="0" w:color="auto"/>
                      </w:divBdr>
                    </w:div>
                    <w:div w:id="1841893308">
                      <w:marLeft w:val="0"/>
                      <w:marRight w:val="0"/>
                      <w:marTop w:val="0"/>
                      <w:marBottom w:val="0"/>
                      <w:divBdr>
                        <w:top w:val="none" w:sz="0" w:space="0" w:color="auto"/>
                        <w:left w:val="none" w:sz="0" w:space="0" w:color="auto"/>
                        <w:bottom w:val="none" w:sz="0" w:space="0" w:color="auto"/>
                        <w:right w:val="none" w:sz="0" w:space="0" w:color="auto"/>
                      </w:divBdr>
                    </w:div>
                  </w:divsChild>
                </w:div>
                <w:div w:id="1047679740">
                  <w:marLeft w:val="0"/>
                  <w:marRight w:val="0"/>
                  <w:marTop w:val="0"/>
                  <w:marBottom w:val="0"/>
                  <w:divBdr>
                    <w:top w:val="none" w:sz="0" w:space="0" w:color="auto"/>
                    <w:left w:val="none" w:sz="0" w:space="0" w:color="auto"/>
                    <w:bottom w:val="none" w:sz="0" w:space="0" w:color="auto"/>
                    <w:right w:val="none" w:sz="0" w:space="0" w:color="auto"/>
                  </w:divBdr>
                  <w:divsChild>
                    <w:div w:id="206458530">
                      <w:marLeft w:val="0"/>
                      <w:marRight w:val="0"/>
                      <w:marTop w:val="0"/>
                      <w:marBottom w:val="0"/>
                      <w:divBdr>
                        <w:top w:val="none" w:sz="0" w:space="0" w:color="auto"/>
                        <w:left w:val="none" w:sz="0" w:space="0" w:color="auto"/>
                        <w:bottom w:val="none" w:sz="0" w:space="0" w:color="auto"/>
                        <w:right w:val="none" w:sz="0" w:space="0" w:color="auto"/>
                      </w:divBdr>
                    </w:div>
                  </w:divsChild>
                </w:div>
                <w:div w:id="1051537890">
                  <w:marLeft w:val="0"/>
                  <w:marRight w:val="0"/>
                  <w:marTop w:val="0"/>
                  <w:marBottom w:val="0"/>
                  <w:divBdr>
                    <w:top w:val="none" w:sz="0" w:space="0" w:color="auto"/>
                    <w:left w:val="none" w:sz="0" w:space="0" w:color="auto"/>
                    <w:bottom w:val="none" w:sz="0" w:space="0" w:color="auto"/>
                    <w:right w:val="none" w:sz="0" w:space="0" w:color="auto"/>
                  </w:divBdr>
                  <w:divsChild>
                    <w:div w:id="411127431">
                      <w:marLeft w:val="0"/>
                      <w:marRight w:val="0"/>
                      <w:marTop w:val="0"/>
                      <w:marBottom w:val="0"/>
                      <w:divBdr>
                        <w:top w:val="none" w:sz="0" w:space="0" w:color="auto"/>
                        <w:left w:val="none" w:sz="0" w:space="0" w:color="auto"/>
                        <w:bottom w:val="none" w:sz="0" w:space="0" w:color="auto"/>
                        <w:right w:val="none" w:sz="0" w:space="0" w:color="auto"/>
                      </w:divBdr>
                    </w:div>
                  </w:divsChild>
                </w:div>
                <w:div w:id="1078478403">
                  <w:marLeft w:val="0"/>
                  <w:marRight w:val="0"/>
                  <w:marTop w:val="0"/>
                  <w:marBottom w:val="0"/>
                  <w:divBdr>
                    <w:top w:val="none" w:sz="0" w:space="0" w:color="auto"/>
                    <w:left w:val="none" w:sz="0" w:space="0" w:color="auto"/>
                    <w:bottom w:val="none" w:sz="0" w:space="0" w:color="auto"/>
                    <w:right w:val="none" w:sz="0" w:space="0" w:color="auto"/>
                  </w:divBdr>
                  <w:divsChild>
                    <w:div w:id="535582752">
                      <w:marLeft w:val="0"/>
                      <w:marRight w:val="0"/>
                      <w:marTop w:val="0"/>
                      <w:marBottom w:val="0"/>
                      <w:divBdr>
                        <w:top w:val="none" w:sz="0" w:space="0" w:color="auto"/>
                        <w:left w:val="none" w:sz="0" w:space="0" w:color="auto"/>
                        <w:bottom w:val="none" w:sz="0" w:space="0" w:color="auto"/>
                        <w:right w:val="none" w:sz="0" w:space="0" w:color="auto"/>
                      </w:divBdr>
                    </w:div>
                    <w:div w:id="1934780608">
                      <w:marLeft w:val="0"/>
                      <w:marRight w:val="0"/>
                      <w:marTop w:val="0"/>
                      <w:marBottom w:val="0"/>
                      <w:divBdr>
                        <w:top w:val="none" w:sz="0" w:space="0" w:color="auto"/>
                        <w:left w:val="none" w:sz="0" w:space="0" w:color="auto"/>
                        <w:bottom w:val="none" w:sz="0" w:space="0" w:color="auto"/>
                        <w:right w:val="none" w:sz="0" w:space="0" w:color="auto"/>
                      </w:divBdr>
                    </w:div>
                  </w:divsChild>
                </w:div>
                <w:div w:id="1100684147">
                  <w:marLeft w:val="0"/>
                  <w:marRight w:val="0"/>
                  <w:marTop w:val="0"/>
                  <w:marBottom w:val="0"/>
                  <w:divBdr>
                    <w:top w:val="none" w:sz="0" w:space="0" w:color="auto"/>
                    <w:left w:val="none" w:sz="0" w:space="0" w:color="auto"/>
                    <w:bottom w:val="none" w:sz="0" w:space="0" w:color="auto"/>
                    <w:right w:val="none" w:sz="0" w:space="0" w:color="auto"/>
                  </w:divBdr>
                  <w:divsChild>
                    <w:div w:id="1900358824">
                      <w:marLeft w:val="0"/>
                      <w:marRight w:val="0"/>
                      <w:marTop w:val="0"/>
                      <w:marBottom w:val="0"/>
                      <w:divBdr>
                        <w:top w:val="none" w:sz="0" w:space="0" w:color="auto"/>
                        <w:left w:val="none" w:sz="0" w:space="0" w:color="auto"/>
                        <w:bottom w:val="none" w:sz="0" w:space="0" w:color="auto"/>
                        <w:right w:val="none" w:sz="0" w:space="0" w:color="auto"/>
                      </w:divBdr>
                    </w:div>
                  </w:divsChild>
                </w:div>
                <w:div w:id="1373965857">
                  <w:marLeft w:val="0"/>
                  <w:marRight w:val="0"/>
                  <w:marTop w:val="0"/>
                  <w:marBottom w:val="0"/>
                  <w:divBdr>
                    <w:top w:val="none" w:sz="0" w:space="0" w:color="auto"/>
                    <w:left w:val="none" w:sz="0" w:space="0" w:color="auto"/>
                    <w:bottom w:val="none" w:sz="0" w:space="0" w:color="auto"/>
                    <w:right w:val="none" w:sz="0" w:space="0" w:color="auto"/>
                  </w:divBdr>
                  <w:divsChild>
                    <w:div w:id="946617233">
                      <w:marLeft w:val="0"/>
                      <w:marRight w:val="0"/>
                      <w:marTop w:val="0"/>
                      <w:marBottom w:val="0"/>
                      <w:divBdr>
                        <w:top w:val="none" w:sz="0" w:space="0" w:color="auto"/>
                        <w:left w:val="none" w:sz="0" w:space="0" w:color="auto"/>
                        <w:bottom w:val="none" w:sz="0" w:space="0" w:color="auto"/>
                        <w:right w:val="none" w:sz="0" w:space="0" w:color="auto"/>
                      </w:divBdr>
                    </w:div>
                  </w:divsChild>
                </w:div>
                <w:div w:id="1380548220">
                  <w:marLeft w:val="0"/>
                  <w:marRight w:val="0"/>
                  <w:marTop w:val="0"/>
                  <w:marBottom w:val="0"/>
                  <w:divBdr>
                    <w:top w:val="none" w:sz="0" w:space="0" w:color="auto"/>
                    <w:left w:val="none" w:sz="0" w:space="0" w:color="auto"/>
                    <w:bottom w:val="none" w:sz="0" w:space="0" w:color="auto"/>
                    <w:right w:val="none" w:sz="0" w:space="0" w:color="auto"/>
                  </w:divBdr>
                  <w:divsChild>
                    <w:div w:id="870537268">
                      <w:marLeft w:val="0"/>
                      <w:marRight w:val="0"/>
                      <w:marTop w:val="0"/>
                      <w:marBottom w:val="0"/>
                      <w:divBdr>
                        <w:top w:val="none" w:sz="0" w:space="0" w:color="auto"/>
                        <w:left w:val="none" w:sz="0" w:space="0" w:color="auto"/>
                        <w:bottom w:val="none" w:sz="0" w:space="0" w:color="auto"/>
                        <w:right w:val="none" w:sz="0" w:space="0" w:color="auto"/>
                      </w:divBdr>
                    </w:div>
                  </w:divsChild>
                </w:div>
                <w:div w:id="1708261878">
                  <w:marLeft w:val="0"/>
                  <w:marRight w:val="0"/>
                  <w:marTop w:val="0"/>
                  <w:marBottom w:val="0"/>
                  <w:divBdr>
                    <w:top w:val="none" w:sz="0" w:space="0" w:color="auto"/>
                    <w:left w:val="none" w:sz="0" w:space="0" w:color="auto"/>
                    <w:bottom w:val="none" w:sz="0" w:space="0" w:color="auto"/>
                    <w:right w:val="none" w:sz="0" w:space="0" w:color="auto"/>
                  </w:divBdr>
                  <w:divsChild>
                    <w:div w:id="1136948285">
                      <w:marLeft w:val="0"/>
                      <w:marRight w:val="0"/>
                      <w:marTop w:val="0"/>
                      <w:marBottom w:val="0"/>
                      <w:divBdr>
                        <w:top w:val="none" w:sz="0" w:space="0" w:color="auto"/>
                        <w:left w:val="none" w:sz="0" w:space="0" w:color="auto"/>
                        <w:bottom w:val="none" w:sz="0" w:space="0" w:color="auto"/>
                        <w:right w:val="none" w:sz="0" w:space="0" w:color="auto"/>
                      </w:divBdr>
                    </w:div>
                  </w:divsChild>
                </w:div>
                <w:div w:id="1725715834">
                  <w:marLeft w:val="0"/>
                  <w:marRight w:val="0"/>
                  <w:marTop w:val="0"/>
                  <w:marBottom w:val="0"/>
                  <w:divBdr>
                    <w:top w:val="none" w:sz="0" w:space="0" w:color="auto"/>
                    <w:left w:val="none" w:sz="0" w:space="0" w:color="auto"/>
                    <w:bottom w:val="none" w:sz="0" w:space="0" w:color="auto"/>
                    <w:right w:val="none" w:sz="0" w:space="0" w:color="auto"/>
                  </w:divBdr>
                  <w:divsChild>
                    <w:div w:id="284240932">
                      <w:marLeft w:val="0"/>
                      <w:marRight w:val="0"/>
                      <w:marTop w:val="0"/>
                      <w:marBottom w:val="0"/>
                      <w:divBdr>
                        <w:top w:val="none" w:sz="0" w:space="0" w:color="auto"/>
                        <w:left w:val="none" w:sz="0" w:space="0" w:color="auto"/>
                        <w:bottom w:val="none" w:sz="0" w:space="0" w:color="auto"/>
                        <w:right w:val="none" w:sz="0" w:space="0" w:color="auto"/>
                      </w:divBdr>
                    </w:div>
                  </w:divsChild>
                </w:div>
                <w:div w:id="1752461132">
                  <w:marLeft w:val="0"/>
                  <w:marRight w:val="0"/>
                  <w:marTop w:val="0"/>
                  <w:marBottom w:val="0"/>
                  <w:divBdr>
                    <w:top w:val="none" w:sz="0" w:space="0" w:color="auto"/>
                    <w:left w:val="none" w:sz="0" w:space="0" w:color="auto"/>
                    <w:bottom w:val="none" w:sz="0" w:space="0" w:color="auto"/>
                    <w:right w:val="none" w:sz="0" w:space="0" w:color="auto"/>
                  </w:divBdr>
                  <w:divsChild>
                    <w:div w:id="407962829">
                      <w:marLeft w:val="0"/>
                      <w:marRight w:val="0"/>
                      <w:marTop w:val="0"/>
                      <w:marBottom w:val="0"/>
                      <w:divBdr>
                        <w:top w:val="none" w:sz="0" w:space="0" w:color="auto"/>
                        <w:left w:val="none" w:sz="0" w:space="0" w:color="auto"/>
                        <w:bottom w:val="none" w:sz="0" w:space="0" w:color="auto"/>
                        <w:right w:val="none" w:sz="0" w:space="0" w:color="auto"/>
                      </w:divBdr>
                    </w:div>
                    <w:div w:id="1038893373">
                      <w:marLeft w:val="0"/>
                      <w:marRight w:val="0"/>
                      <w:marTop w:val="0"/>
                      <w:marBottom w:val="0"/>
                      <w:divBdr>
                        <w:top w:val="none" w:sz="0" w:space="0" w:color="auto"/>
                        <w:left w:val="none" w:sz="0" w:space="0" w:color="auto"/>
                        <w:bottom w:val="none" w:sz="0" w:space="0" w:color="auto"/>
                        <w:right w:val="none" w:sz="0" w:space="0" w:color="auto"/>
                      </w:divBdr>
                    </w:div>
                  </w:divsChild>
                </w:div>
                <w:div w:id="1964998422">
                  <w:marLeft w:val="0"/>
                  <w:marRight w:val="0"/>
                  <w:marTop w:val="0"/>
                  <w:marBottom w:val="0"/>
                  <w:divBdr>
                    <w:top w:val="none" w:sz="0" w:space="0" w:color="auto"/>
                    <w:left w:val="none" w:sz="0" w:space="0" w:color="auto"/>
                    <w:bottom w:val="none" w:sz="0" w:space="0" w:color="auto"/>
                    <w:right w:val="none" w:sz="0" w:space="0" w:color="auto"/>
                  </w:divBdr>
                  <w:divsChild>
                    <w:div w:id="152026713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73424494">
          <w:marLeft w:val="0"/>
          <w:marRight w:val="0"/>
          <w:marTop w:val="0"/>
          <w:marBottom w:val="0"/>
          <w:divBdr>
            <w:top w:val="none" w:sz="0" w:space="0" w:color="auto"/>
            <w:left w:val="none" w:sz="0" w:space="0" w:color="auto"/>
            <w:bottom w:val="none" w:sz="0" w:space="0" w:color="auto"/>
            <w:right w:val="none" w:sz="0" w:space="0" w:color="auto"/>
          </w:divBdr>
        </w:div>
        <w:div w:id="175657790">
          <w:marLeft w:val="0"/>
          <w:marRight w:val="0"/>
          <w:marTop w:val="0"/>
          <w:marBottom w:val="0"/>
          <w:divBdr>
            <w:top w:val="none" w:sz="0" w:space="0" w:color="auto"/>
            <w:left w:val="none" w:sz="0" w:space="0" w:color="auto"/>
            <w:bottom w:val="none" w:sz="0" w:space="0" w:color="auto"/>
            <w:right w:val="none" w:sz="0" w:space="0" w:color="auto"/>
          </w:divBdr>
        </w:div>
        <w:div w:id="183785242">
          <w:marLeft w:val="0"/>
          <w:marRight w:val="0"/>
          <w:marTop w:val="0"/>
          <w:marBottom w:val="0"/>
          <w:divBdr>
            <w:top w:val="none" w:sz="0" w:space="0" w:color="auto"/>
            <w:left w:val="none" w:sz="0" w:space="0" w:color="auto"/>
            <w:bottom w:val="none" w:sz="0" w:space="0" w:color="auto"/>
            <w:right w:val="none" w:sz="0" w:space="0" w:color="auto"/>
          </w:divBdr>
        </w:div>
        <w:div w:id="185096590">
          <w:marLeft w:val="0"/>
          <w:marRight w:val="0"/>
          <w:marTop w:val="0"/>
          <w:marBottom w:val="0"/>
          <w:divBdr>
            <w:top w:val="none" w:sz="0" w:space="0" w:color="auto"/>
            <w:left w:val="none" w:sz="0" w:space="0" w:color="auto"/>
            <w:bottom w:val="none" w:sz="0" w:space="0" w:color="auto"/>
            <w:right w:val="none" w:sz="0" w:space="0" w:color="auto"/>
          </w:divBdr>
          <w:divsChild>
            <w:div w:id="896663959">
              <w:marLeft w:val="0"/>
              <w:marRight w:val="0"/>
              <w:marTop w:val="0"/>
              <w:marBottom w:val="0"/>
              <w:divBdr>
                <w:top w:val="none" w:sz="0" w:space="0" w:color="auto"/>
                <w:left w:val="none" w:sz="0" w:space="0" w:color="auto"/>
                <w:bottom w:val="none" w:sz="0" w:space="0" w:color="auto"/>
                <w:right w:val="none" w:sz="0" w:space="0" w:color="auto"/>
              </w:divBdr>
            </w:div>
          </w:divsChild>
        </w:div>
        <w:div w:id="199980103">
          <w:marLeft w:val="0"/>
          <w:marRight w:val="0"/>
          <w:marTop w:val="0"/>
          <w:marBottom w:val="0"/>
          <w:divBdr>
            <w:top w:val="none" w:sz="0" w:space="0" w:color="auto"/>
            <w:left w:val="none" w:sz="0" w:space="0" w:color="auto"/>
            <w:bottom w:val="none" w:sz="0" w:space="0" w:color="auto"/>
            <w:right w:val="none" w:sz="0" w:space="0" w:color="auto"/>
          </w:divBdr>
        </w:div>
        <w:div w:id="208147562">
          <w:marLeft w:val="0"/>
          <w:marRight w:val="0"/>
          <w:marTop w:val="0"/>
          <w:marBottom w:val="0"/>
          <w:divBdr>
            <w:top w:val="none" w:sz="0" w:space="0" w:color="auto"/>
            <w:left w:val="none" w:sz="0" w:space="0" w:color="auto"/>
            <w:bottom w:val="none" w:sz="0" w:space="0" w:color="auto"/>
            <w:right w:val="none" w:sz="0" w:space="0" w:color="auto"/>
          </w:divBdr>
        </w:div>
        <w:div w:id="226108129">
          <w:marLeft w:val="0"/>
          <w:marRight w:val="0"/>
          <w:marTop w:val="0"/>
          <w:marBottom w:val="0"/>
          <w:divBdr>
            <w:top w:val="none" w:sz="0" w:space="0" w:color="auto"/>
            <w:left w:val="none" w:sz="0" w:space="0" w:color="auto"/>
            <w:bottom w:val="none" w:sz="0" w:space="0" w:color="auto"/>
            <w:right w:val="none" w:sz="0" w:space="0" w:color="auto"/>
          </w:divBdr>
        </w:div>
        <w:div w:id="232280660">
          <w:marLeft w:val="0"/>
          <w:marRight w:val="0"/>
          <w:marTop w:val="0"/>
          <w:marBottom w:val="0"/>
          <w:divBdr>
            <w:top w:val="none" w:sz="0" w:space="0" w:color="auto"/>
            <w:left w:val="none" w:sz="0" w:space="0" w:color="auto"/>
            <w:bottom w:val="none" w:sz="0" w:space="0" w:color="auto"/>
            <w:right w:val="none" w:sz="0" w:space="0" w:color="auto"/>
          </w:divBdr>
          <w:divsChild>
            <w:div w:id="954865546">
              <w:marLeft w:val="0"/>
              <w:marRight w:val="0"/>
              <w:marTop w:val="0"/>
              <w:marBottom w:val="0"/>
              <w:divBdr>
                <w:top w:val="none" w:sz="0" w:space="0" w:color="auto"/>
                <w:left w:val="none" w:sz="0" w:space="0" w:color="auto"/>
                <w:bottom w:val="none" w:sz="0" w:space="0" w:color="auto"/>
                <w:right w:val="none" w:sz="0" w:space="0" w:color="auto"/>
              </w:divBdr>
            </w:div>
          </w:divsChild>
        </w:div>
        <w:div w:id="247421112">
          <w:marLeft w:val="0"/>
          <w:marRight w:val="0"/>
          <w:marTop w:val="0"/>
          <w:marBottom w:val="0"/>
          <w:divBdr>
            <w:top w:val="none" w:sz="0" w:space="0" w:color="auto"/>
            <w:left w:val="none" w:sz="0" w:space="0" w:color="auto"/>
            <w:bottom w:val="none" w:sz="0" w:space="0" w:color="auto"/>
            <w:right w:val="none" w:sz="0" w:space="0" w:color="auto"/>
          </w:divBdr>
        </w:div>
        <w:div w:id="250359084">
          <w:marLeft w:val="0"/>
          <w:marRight w:val="0"/>
          <w:marTop w:val="0"/>
          <w:marBottom w:val="0"/>
          <w:divBdr>
            <w:top w:val="none" w:sz="0" w:space="0" w:color="auto"/>
            <w:left w:val="none" w:sz="0" w:space="0" w:color="auto"/>
            <w:bottom w:val="none" w:sz="0" w:space="0" w:color="auto"/>
            <w:right w:val="none" w:sz="0" w:space="0" w:color="auto"/>
          </w:divBdr>
          <w:divsChild>
            <w:div w:id="1072460341">
              <w:marLeft w:val="0"/>
              <w:marRight w:val="0"/>
              <w:marTop w:val="30"/>
              <w:marBottom w:val="30"/>
              <w:divBdr>
                <w:top w:val="none" w:sz="0" w:space="0" w:color="auto"/>
                <w:left w:val="none" w:sz="0" w:space="0" w:color="auto"/>
                <w:bottom w:val="none" w:sz="0" w:space="0" w:color="auto"/>
                <w:right w:val="none" w:sz="0" w:space="0" w:color="auto"/>
              </w:divBdr>
              <w:divsChild>
                <w:div w:id="1712073017">
                  <w:marLeft w:val="0"/>
                  <w:marRight w:val="0"/>
                  <w:marTop w:val="0"/>
                  <w:marBottom w:val="0"/>
                  <w:divBdr>
                    <w:top w:val="none" w:sz="0" w:space="0" w:color="auto"/>
                    <w:left w:val="none" w:sz="0" w:space="0" w:color="auto"/>
                    <w:bottom w:val="none" w:sz="0" w:space="0" w:color="auto"/>
                    <w:right w:val="none" w:sz="0" w:space="0" w:color="auto"/>
                  </w:divBdr>
                  <w:divsChild>
                    <w:div w:id="1079789242">
                      <w:marLeft w:val="0"/>
                      <w:marRight w:val="0"/>
                      <w:marTop w:val="0"/>
                      <w:marBottom w:val="0"/>
                      <w:divBdr>
                        <w:top w:val="none" w:sz="0" w:space="0" w:color="auto"/>
                        <w:left w:val="none" w:sz="0" w:space="0" w:color="auto"/>
                        <w:bottom w:val="none" w:sz="0" w:space="0" w:color="auto"/>
                        <w:right w:val="none" w:sz="0" w:space="0" w:color="auto"/>
                      </w:divBdr>
                    </w:div>
                  </w:divsChild>
                </w:div>
                <w:div w:id="1786578994">
                  <w:marLeft w:val="0"/>
                  <w:marRight w:val="0"/>
                  <w:marTop w:val="0"/>
                  <w:marBottom w:val="0"/>
                  <w:divBdr>
                    <w:top w:val="none" w:sz="0" w:space="0" w:color="auto"/>
                    <w:left w:val="none" w:sz="0" w:space="0" w:color="auto"/>
                    <w:bottom w:val="none" w:sz="0" w:space="0" w:color="auto"/>
                    <w:right w:val="none" w:sz="0" w:space="0" w:color="auto"/>
                  </w:divBdr>
                  <w:divsChild>
                    <w:div w:id="337579660">
                      <w:marLeft w:val="0"/>
                      <w:marRight w:val="0"/>
                      <w:marTop w:val="0"/>
                      <w:marBottom w:val="0"/>
                      <w:divBdr>
                        <w:top w:val="none" w:sz="0" w:space="0" w:color="auto"/>
                        <w:left w:val="none" w:sz="0" w:space="0" w:color="auto"/>
                        <w:bottom w:val="none" w:sz="0" w:space="0" w:color="auto"/>
                        <w:right w:val="none" w:sz="0" w:space="0" w:color="auto"/>
                      </w:divBdr>
                    </w:div>
                    <w:div w:id="554850483">
                      <w:marLeft w:val="0"/>
                      <w:marRight w:val="0"/>
                      <w:marTop w:val="0"/>
                      <w:marBottom w:val="0"/>
                      <w:divBdr>
                        <w:top w:val="none" w:sz="0" w:space="0" w:color="auto"/>
                        <w:left w:val="none" w:sz="0" w:space="0" w:color="auto"/>
                        <w:bottom w:val="none" w:sz="0" w:space="0" w:color="auto"/>
                        <w:right w:val="none" w:sz="0" w:space="0" w:color="auto"/>
                      </w:divBdr>
                    </w:div>
                    <w:div w:id="936596967">
                      <w:marLeft w:val="0"/>
                      <w:marRight w:val="0"/>
                      <w:marTop w:val="0"/>
                      <w:marBottom w:val="0"/>
                      <w:divBdr>
                        <w:top w:val="none" w:sz="0" w:space="0" w:color="auto"/>
                        <w:left w:val="none" w:sz="0" w:space="0" w:color="auto"/>
                        <w:bottom w:val="none" w:sz="0" w:space="0" w:color="auto"/>
                        <w:right w:val="none" w:sz="0" w:space="0" w:color="auto"/>
                      </w:divBdr>
                    </w:div>
                  </w:divsChild>
                </w:div>
                <w:div w:id="1913007069">
                  <w:marLeft w:val="0"/>
                  <w:marRight w:val="0"/>
                  <w:marTop w:val="0"/>
                  <w:marBottom w:val="0"/>
                  <w:divBdr>
                    <w:top w:val="none" w:sz="0" w:space="0" w:color="auto"/>
                    <w:left w:val="none" w:sz="0" w:space="0" w:color="auto"/>
                    <w:bottom w:val="none" w:sz="0" w:space="0" w:color="auto"/>
                    <w:right w:val="none" w:sz="0" w:space="0" w:color="auto"/>
                  </w:divBdr>
                  <w:divsChild>
                    <w:div w:id="1329014266">
                      <w:marLeft w:val="0"/>
                      <w:marRight w:val="0"/>
                      <w:marTop w:val="0"/>
                      <w:marBottom w:val="0"/>
                      <w:divBdr>
                        <w:top w:val="none" w:sz="0" w:space="0" w:color="auto"/>
                        <w:left w:val="none" w:sz="0" w:space="0" w:color="auto"/>
                        <w:bottom w:val="none" w:sz="0" w:space="0" w:color="auto"/>
                        <w:right w:val="none" w:sz="0" w:space="0" w:color="auto"/>
                      </w:divBdr>
                    </w:div>
                    <w:div w:id="156710935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63656765">
          <w:marLeft w:val="0"/>
          <w:marRight w:val="0"/>
          <w:marTop w:val="0"/>
          <w:marBottom w:val="0"/>
          <w:divBdr>
            <w:top w:val="none" w:sz="0" w:space="0" w:color="auto"/>
            <w:left w:val="none" w:sz="0" w:space="0" w:color="auto"/>
            <w:bottom w:val="none" w:sz="0" w:space="0" w:color="auto"/>
            <w:right w:val="none" w:sz="0" w:space="0" w:color="auto"/>
          </w:divBdr>
        </w:div>
        <w:div w:id="265307479">
          <w:marLeft w:val="0"/>
          <w:marRight w:val="0"/>
          <w:marTop w:val="0"/>
          <w:marBottom w:val="0"/>
          <w:divBdr>
            <w:top w:val="none" w:sz="0" w:space="0" w:color="auto"/>
            <w:left w:val="none" w:sz="0" w:space="0" w:color="auto"/>
            <w:bottom w:val="none" w:sz="0" w:space="0" w:color="auto"/>
            <w:right w:val="none" w:sz="0" w:space="0" w:color="auto"/>
          </w:divBdr>
        </w:div>
        <w:div w:id="297689405">
          <w:marLeft w:val="0"/>
          <w:marRight w:val="0"/>
          <w:marTop w:val="0"/>
          <w:marBottom w:val="0"/>
          <w:divBdr>
            <w:top w:val="none" w:sz="0" w:space="0" w:color="auto"/>
            <w:left w:val="none" w:sz="0" w:space="0" w:color="auto"/>
            <w:bottom w:val="none" w:sz="0" w:space="0" w:color="auto"/>
            <w:right w:val="none" w:sz="0" w:space="0" w:color="auto"/>
          </w:divBdr>
        </w:div>
        <w:div w:id="334459920">
          <w:marLeft w:val="0"/>
          <w:marRight w:val="0"/>
          <w:marTop w:val="0"/>
          <w:marBottom w:val="0"/>
          <w:divBdr>
            <w:top w:val="none" w:sz="0" w:space="0" w:color="auto"/>
            <w:left w:val="none" w:sz="0" w:space="0" w:color="auto"/>
            <w:bottom w:val="none" w:sz="0" w:space="0" w:color="auto"/>
            <w:right w:val="none" w:sz="0" w:space="0" w:color="auto"/>
          </w:divBdr>
          <w:divsChild>
            <w:div w:id="837158429">
              <w:marLeft w:val="0"/>
              <w:marRight w:val="0"/>
              <w:marTop w:val="0"/>
              <w:marBottom w:val="0"/>
              <w:divBdr>
                <w:top w:val="none" w:sz="0" w:space="0" w:color="auto"/>
                <w:left w:val="none" w:sz="0" w:space="0" w:color="auto"/>
                <w:bottom w:val="none" w:sz="0" w:space="0" w:color="auto"/>
                <w:right w:val="none" w:sz="0" w:space="0" w:color="auto"/>
              </w:divBdr>
            </w:div>
          </w:divsChild>
        </w:div>
        <w:div w:id="340590984">
          <w:marLeft w:val="0"/>
          <w:marRight w:val="0"/>
          <w:marTop w:val="0"/>
          <w:marBottom w:val="0"/>
          <w:divBdr>
            <w:top w:val="none" w:sz="0" w:space="0" w:color="auto"/>
            <w:left w:val="none" w:sz="0" w:space="0" w:color="auto"/>
            <w:bottom w:val="none" w:sz="0" w:space="0" w:color="auto"/>
            <w:right w:val="none" w:sz="0" w:space="0" w:color="auto"/>
          </w:divBdr>
        </w:div>
        <w:div w:id="369767486">
          <w:marLeft w:val="0"/>
          <w:marRight w:val="0"/>
          <w:marTop w:val="0"/>
          <w:marBottom w:val="0"/>
          <w:divBdr>
            <w:top w:val="none" w:sz="0" w:space="0" w:color="auto"/>
            <w:left w:val="none" w:sz="0" w:space="0" w:color="auto"/>
            <w:bottom w:val="none" w:sz="0" w:space="0" w:color="auto"/>
            <w:right w:val="none" w:sz="0" w:space="0" w:color="auto"/>
          </w:divBdr>
          <w:divsChild>
            <w:div w:id="1003508559">
              <w:marLeft w:val="0"/>
              <w:marRight w:val="0"/>
              <w:marTop w:val="0"/>
              <w:marBottom w:val="0"/>
              <w:divBdr>
                <w:top w:val="none" w:sz="0" w:space="0" w:color="auto"/>
                <w:left w:val="none" w:sz="0" w:space="0" w:color="auto"/>
                <w:bottom w:val="none" w:sz="0" w:space="0" w:color="auto"/>
                <w:right w:val="none" w:sz="0" w:space="0" w:color="auto"/>
              </w:divBdr>
            </w:div>
          </w:divsChild>
        </w:div>
        <w:div w:id="380137045">
          <w:marLeft w:val="0"/>
          <w:marRight w:val="0"/>
          <w:marTop w:val="0"/>
          <w:marBottom w:val="0"/>
          <w:divBdr>
            <w:top w:val="none" w:sz="0" w:space="0" w:color="auto"/>
            <w:left w:val="none" w:sz="0" w:space="0" w:color="auto"/>
            <w:bottom w:val="none" w:sz="0" w:space="0" w:color="auto"/>
            <w:right w:val="none" w:sz="0" w:space="0" w:color="auto"/>
          </w:divBdr>
          <w:divsChild>
            <w:div w:id="1476797813">
              <w:marLeft w:val="0"/>
              <w:marRight w:val="0"/>
              <w:marTop w:val="0"/>
              <w:marBottom w:val="0"/>
              <w:divBdr>
                <w:top w:val="none" w:sz="0" w:space="0" w:color="auto"/>
                <w:left w:val="none" w:sz="0" w:space="0" w:color="auto"/>
                <w:bottom w:val="none" w:sz="0" w:space="0" w:color="auto"/>
                <w:right w:val="none" w:sz="0" w:space="0" w:color="auto"/>
              </w:divBdr>
            </w:div>
          </w:divsChild>
        </w:div>
        <w:div w:id="380908916">
          <w:marLeft w:val="0"/>
          <w:marRight w:val="0"/>
          <w:marTop w:val="0"/>
          <w:marBottom w:val="0"/>
          <w:divBdr>
            <w:top w:val="none" w:sz="0" w:space="0" w:color="auto"/>
            <w:left w:val="none" w:sz="0" w:space="0" w:color="auto"/>
            <w:bottom w:val="none" w:sz="0" w:space="0" w:color="auto"/>
            <w:right w:val="none" w:sz="0" w:space="0" w:color="auto"/>
          </w:divBdr>
        </w:div>
        <w:div w:id="397484368">
          <w:marLeft w:val="0"/>
          <w:marRight w:val="0"/>
          <w:marTop w:val="0"/>
          <w:marBottom w:val="0"/>
          <w:divBdr>
            <w:top w:val="none" w:sz="0" w:space="0" w:color="auto"/>
            <w:left w:val="none" w:sz="0" w:space="0" w:color="auto"/>
            <w:bottom w:val="none" w:sz="0" w:space="0" w:color="auto"/>
            <w:right w:val="none" w:sz="0" w:space="0" w:color="auto"/>
          </w:divBdr>
          <w:divsChild>
            <w:div w:id="648486037">
              <w:marLeft w:val="0"/>
              <w:marRight w:val="0"/>
              <w:marTop w:val="0"/>
              <w:marBottom w:val="0"/>
              <w:divBdr>
                <w:top w:val="none" w:sz="0" w:space="0" w:color="auto"/>
                <w:left w:val="none" w:sz="0" w:space="0" w:color="auto"/>
                <w:bottom w:val="none" w:sz="0" w:space="0" w:color="auto"/>
                <w:right w:val="none" w:sz="0" w:space="0" w:color="auto"/>
              </w:divBdr>
            </w:div>
          </w:divsChild>
        </w:div>
        <w:div w:id="446699406">
          <w:marLeft w:val="0"/>
          <w:marRight w:val="0"/>
          <w:marTop w:val="0"/>
          <w:marBottom w:val="0"/>
          <w:divBdr>
            <w:top w:val="none" w:sz="0" w:space="0" w:color="auto"/>
            <w:left w:val="none" w:sz="0" w:space="0" w:color="auto"/>
            <w:bottom w:val="none" w:sz="0" w:space="0" w:color="auto"/>
            <w:right w:val="none" w:sz="0" w:space="0" w:color="auto"/>
          </w:divBdr>
          <w:divsChild>
            <w:div w:id="165632274">
              <w:marLeft w:val="0"/>
              <w:marRight w:val="0"/>
              <w:marTop w:val="30"/>
              <w:marBottom w:val="30"/>
              <w:divBdr>
                <w:top w:val="none" w:sz="0" w:space="0" w:color="auto"/>
                <w:left w:val="none" w:sz="0" w:space="0" w:color="auto"/>
                <w:bottom w:val="none" w:sz="0" w:space="0" w:color="auto"/>
                <w:right w:val="none" w:sz="0" w:space="0" w:color="auto"/>
              </w:divBdr>
              <w:divsChild>
                <w:div w:id="33509563">
                  <w:marLeft w:val="0"/>
                  <w:marRight w:val="0"/>
                  <w:marTop w:val="0"/>
                  <w:marBottom w:val="0"/>
                  <w:divBdr>
                    <w:top w:val="none" w:sz="0" w:space="0" w:color="auto"/>
                    <w:left w:val="none" w:sz="0" w:space="0" w:color="auto"/>
                    <w:bottom w:val="none" w:sz="0" w:space="0" w:color="auto"/>
                    <w:right w:val="none" w:sz="0" w:space="0" w:color="auto"/>
                  </w:divBdr>
                  <w:divsChild>
                    <w:div w:id="1047223983">
                      <w:marLeft w:val="0"/>
                      <w:marRight w:val="0"/>
                      <w:marTop w:val="0"/>
                      <w:marBottom w:val="0"/>
                      <w:divBdr>
                        <w:top w:val="none" w:sz="0" w:space="0" w:color="auto"/>
                        <w:left w:val="none" w:sz="0" w:space="0" w:color="auto"/>
                        <w:bottom w:val="none" w:sz="0" w:space="0" w:color="auto"/>
                        <w:right w:val="none" w:sz="0" w:space="0" w:color="auto"/>
                      </w:divBdr>
                    </w:div>
                  </w:divsChild>
                </w:div>
                <w:div w:id="1166942817">
                  <w:marLeft w:val="0"/>
                  <w:marRight w:val="0"/>
                  <w:marTop w:val="0"/>
                  <w:marBottom w:val="0"/>
                  <w:divBdr>
                    <w:top w:val="none" w:sz="0" w:space="0" w:color="auto"/>
                    <w:left w:val="none" w:sz="0" w:space="0" w:color="auto"/>
                    <w:bottom w:val="none" w:sz="0" w:space="0" w:color="auto"/>
                    <w:right w:val="none" w:sz="0" w:space="0" w:color="auto"/>
                  </w:divBdr>
                  <w:divsChild>
                    <w:div w:id="1799837841">
                      <w:marLeft w:val="0"/>
                      <w:marRight w:val="0"/>
                      <w:marTop w:val="0"/>
                      <w:marBottom w:val="0"/>
                      <w:divBdr>
                        <w:top w:val="none" w:sz="0" w:space="0" w:color="auto"/>
                        <w:left w:val="none" w:sz="0" w:space="0" w:color="auto"/>
                        <w:bottom w:val="none" w:sz="0" w:space="0" w:color="auto"/>
                        <w:right w:val="none" w:sz="0" w:space="0" w:color="auto"/>
                      </w:divBdr>
                    </w:div>
                  </w:divsChild>
                </w:div>
                <w:div w:id="1320309989">
                  <w:marLeft w:val="0"/>
                  <w:marRight w:val="0"/>
                  <w:marTop w:val="0"/>
                  <w:marBottom w:val="0"/>
                  <w:divBdr>
                    <w:top w:val="none" w:sz="0" w:space="0" w:color="auto"/>
                    <w:left w:val="none" w:sz="0" w:space="0" w:color="auto"/>
                    <w:bottom w:val="none" w:sz="0" w:space="0" w:color="auto"/>
                    <w:right w:val="none" w:sz="0" w:space="0" w:color="auto"/>
                  </w:divBdr>
                  <w:divsChild>
                    <w:div w:id="1636763157">
                      <w:marLeft w:val="0"/>
                      <w:marRight w:val="0"/>
                      <w:marTop w:val="0"/>
                      <w:marBottom w:val="0"/>
                      <w:divBdr>
                        <w:top w:val="none" w:sz="0" w:space="0" w:color="auto"/>
                        <w:left w:val="none" w:sz="0" w:space="0" w:color="auto"/>
                        <w:bottom w:val="none" w:sz="0" w:space="0" w:color="auto"/>
                        <w:right w:val="none" w:sz="0" w:space="0" w:color="auto"/>
                      </w:divBdr>
                    </w:div>
                  </w:divsChild>
                </w:div>
                <w:div w:id="1546453425">
                  <w:marLeft w:val="0"/>
                  <w:marRight w:val="0"/>
                  <w:marTop w:val="0"/>
                  <w:marBottom w:val="0"/>
                  <w:divBdr>
                    <w:top w:val="none" w:sz="0" w:space="0" w:color="auto"/>
                    <w:left w:val="none" w:sz="0" w:space="0" w:color="auto"/>
                    <w:bottom w:val="none" w:sz="0" w:space="0" w:color="auto"/>
                    <w:right w:val="none" w:sz="0" w:space="0" w:color="auto"/>
                  </w:divBdr>
                  <w:divsChild>
                    <w:div w:id="743338872">
                      <w:marLeft w:val="0"/>
                      <w:marRight w:val="0"/>
                      <w:marTop w:val="0"/>
                      <w:marBottom w:val="0"/>
                      <w:divBdr>
                        <w:top w:val="none" w:sz="0" w:space="0" w:color="auto"/>
                        <w:left w:val="none" w:sz="0" w:space="0" w:color="auto"/>
                        <w:bottom w:val="none" w:sz="0" w:space="0" w:color="auto"/>
                        <w:right w:val="none" w:sz="0" w:space="0" w:color="auto"/>
                      </w:divBdr>
                    </w:div>
                  </w:divsChild>
                </w:div>
                <w:div w:id="1756903378">
                  <w:marLeft w:val="0"/>
                  <w:marRight w:val="0"/>
                  <w:marTop w:val="0"/>
                  <w:marBottom w:val="0"/>
                  <w:divBdr>
                    <w:top w:val="none" w:sz="0" w:space="0" w:color="auto"/>
                    <w:left w:val="none" w:sz="0" w:space="0" w:color="auto"/>
                    <w:bottom w:val="none" w:sz="0" w:space="0" w:color="auto"/>
                    <w:right w:val="none" w:sz="0" w:space="0" w:color="auto"/>
                  </w:divBdr>
                </w:div>
                <w:div w:id="1792047936">
                  <w:marLeft w:val="0"/>
                  <w:marRight w:val="0"/>
                  <w:marTop w:val="0"/>
                  <w:marBottom w:val="0"/>
                  <w:divBdr>
                    <w:top w:val="none" w:sz="0" w:space="0" w:color="auto"/>
                    <w:left w:val="none" w:sz="0" w:space="0" w:color="auto"/>
                    <w:bottom w:val="none" w:sz="0" w:space="0" w:color="auto"/>
                    <w:right w:val="none" w:sz="0" w:space="0" w:color="auto"/>
                  </w:divBdr>
                  <w:divsChild>
                    <w:div w:id="908921362">
                      <w:marLeft w:val="0"/>
                      <w:marRight w:val="0"/>
                      <w:marTop w:val="0"/>
                      <w:marBottom w:val="0"/>
                      <w:divBdr>
                        <w:top w:val="none" w:sz="0" w:space="0" w:color="auto"/>
                        <w:left w:val="none" w:sz="0" w:space="0" w:color="auto"/>
                        <w:bottom w:val="none" w:sz="0" w:space="0" w:color="auto"/>
                        <w:right w:val="none" w:sz="0" w:space="0" w:color="auto"/>
                      </w:divBdr>
                    </w:div>
                  </w:divsChild>
                </w:div>
                <w:div w:id="1925843838">
                  <w:marLeft w:val="0"/>
                  <w:marRight w:val="0"/>
                  <w:marTop w:val="0"/>
                  <w:marBottom w:val="0"/>
                  <w:divBdr>
                    <w:top w:val="none" w:sz="0" w:space="0" w:color="auto"/>
                    <w:left w:val="none" w:sz="0" w:space="0" w:color="auto"/>
                    <w:bottom w:val="none" w:sz="0" w:space="0" w:color="auto"/>
                    <w:right w:val="none" w:sz="0" w:space="0" w:color="auto"/>
                  </w:divBdr>
                  <w:divsChild>
                    <w:div w:id="193450804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484274477">
          <w:marLeft w:val="0"/>
          <w:marRight w:val="0"/>
          <w:marTop w:val="0"/>
          <w:marBottom w:val="0"/>
          <w:divBdr>
            <w:top w:val="none" w:sz="0" w:space="0" w:color="auto"/>
            <w:left w:val="none" w:sz="0" w:space="0" w:color="auto"/>
            <w:bottom w:val="none" w:sz="0" w:space="0" w:color="auto"/>
            <w:right w:val="none" w:sz="0" w:space="0" w:color="auto"/>
          </w:divBdr>
          <w:divsChild>
            <w:div w:id="780488620">
              <w:marLeft w:val="0"/>
              <w:marRight w:val="0"/>
              <w:marTop w:val="0"/>
              <w:marBottom w:val="0"/>
              <w:divBdr>
                <w:top w:val="none" w:sz="0" w:space="0" w:color="auto"/>
                <w:left w:val="none" w:sz="0" w:space="0" w:color="auto"/>
                <w:bottom w:val="none" w:sz="0" w:space="0" w:color="auto"/>
                <w:right w:val="none" w:sz="0" w:space="0" w:color="auto"/>
              </w:divBdr>
            </w:div>
          </w:divsChild>
        </w:div>
        <w:div w:id="494104025">
          <w:marLeft w:val="0"/>
          <w:marRight w:val="0"/>
          <w:marTop w:val="0"/>
          <w:marBottom w:val="0"/>
          <w:divBdr>
            <w:top w:val="none" w:sz="0" w:space="0" w:color="auto"/>
            <w:left w:val="none" w:sz="0" w:space="0" w:color="auto"/>
            <w:bottom w:val="none" w:sz="0" w:space="0" w:color="auto"/>
            <w:right w:val="none" w:sz="0" w:space="0" w:color="auto"/>
          </w:divBdr>
          <w:divsChild>
            <w:div w:id="1130587280">
              <w:marLeft w:val="0"/>
              <w:marRight w:val="0"/>
              <w:marTop w:val="0"/>
              <w:marBottom w:val="0"/>
              <w:divBdr>
                <w:top w:val="none" w:sz="0" w:space="0" w:color="auto"/>
                <w:left w:val="none" w:sz="0" w:space="0" w:color="auto"/>
                <w:bottom w:val="none" w:sz="0" w:space="0" w:color="auto"/>
                <w:right w:val="none" w:sz="0" w:space="0" w:color="auto"/>
              </w:divBdr>
            </w:div>
          </w:divsChild>
        </w:div>
        <w:div w:id="525412588">
          <w:marLeft w:val="0"/>
          <w:marRight w:val="0"/>
          <w:marTop w:val="0"/>
          <w:marBottom w:val="0"/>
          <w:divBdr>
            <w:top w:val="none" w:sz="0" w:space="0" w:color="auto"/>
            <w:left w:val="none" w:sz="0" w:space="0" w:color="auto"/>
            <w:bottom w:val="none" w:sz="0" w:space="0" w:color="auto"/>
            <w:right w:val="none" w:sz="0" w:space="0" w:color="auto"/>
          </w:divBdr>
        </w:div>
        <w:div w:id="527715392">
          <w:marLeft w:val="0"/>
          <w:marRight w:val="0"/>
          <w:marTop w:val="0"/>
          <w:marBottom w:val="0"/>
          <w:divBdr>
            <w:top w:val="none" w:sz="0" w:space="0" w:color="auto"/>
            <w:left w:val="none" w:sz="0" w:space="0" w:color="auto"/>
            <w:bottom w:val="none" w:sz="0" w:space="0" w:color="auto"/>
            <w:right w:val="none" w:sz="0" w:space="0" w:color="auto"/>
          </w:divBdr>
        </w:div>
        <w:div w:id="533351411">
          <w:marLeft w:val="0"/>
          <w:marRight w:val="0"/>
          <w:marTop w:val="0"/>
          <w:marBottom w:val="0"/>
          <w:divBdr>
            <w:top w:val="none" w:sz="0" w:space="0" w:color="auto"/>
            <w:left w:val="none" w:sz="0" w:space="0" w:color="auto"/>
            <w:bottom w:val="none" w:sz="0" w:space="0" w:color="auto"/>
            <w:right w:val="none" w:sz="0" w:space="0" w:color="auto"/>
          </w:divBdr>
        </w:div>
        <w:div w:id="549414751">
          <w:marLeft w:val="0"/>
          <w:marRight w:val="0"/>
          <w:marTop w:val="0"/>
          <w:marBottom w:val="0"/>
          <w:divBdr>
            <w:top w:val="none" w:sz="0" w:space="0" w:color="auto"/>
            <w:left w:val="none" w:sz="0" w:space="0" w:color="auto"/>
            <w:bottom w:val="none" w:sz="0" w:space="0" w:color="auto"/>
            <w:right w:val="none" w:sz="0" w:space="0" w:color="auto"/>
          </w:divBdr>
        </w:div>
        <w:div w:id="551230667">
          <w:marLeft w:val="0"/>
          <w:marRight w:val="0"/>
          <w:marTop w:val="0"/>
          <w:marBottom w:val="0"/>
          <w:divBdr>
            <w:top w:val="none" w:sz="0" w:space="0" w:color="auto"/>
            <w:left w:val="none" w:sz="0" w:space="0" w:color="auto"/>
            <w:bottom w:val="none" w:sz="0" w:space="0" w:color="auto"/>
            <w:right w:val="none" w:sz="0" w:space="0" w:color="auto"/>
          </w:divBdr>
        </w:div>
        <w:div w:id="563371917">
          <w:marLeft w:val="0"/>
          <w:marRight w:val="0"/>
          <w:marTop w:val="0"/>
          <w:marBottom w:val="0"/>
          <w:divBdr>
            <w:top w:val="none" w:sz="0" w:space="0" w:color="auto"/>
            <w:left w:val="none" w:sz="0" w:space="0" w:color="auto"/>
            <w:bottom w:val="none" w:sz="0" w:space="0" w:color="auto"/>
            <w:right w:val="none" w:sz="0" w:space="0" w:color="auto"/>
          </w:divBdr>
        </w:div>
        <w:div w:id="567351580">
          <w:marLeft w:val="0"/>
          <w:marRight w:val="0"/>
          <w:marTop w:val="0"/>
          <w:marBottom w:val="0"/>
          <w:divBdr>
            <w:top w:val="none" w:sz="0" w:space="0" w:color="auto"/>
            <w:left w:val="none" w:sz="0" w:space="0" w:color="auto"/>
            <w:bottom w:val="none" w:sz="0" w:space="0" w:color="auto"/>
            <w:right w:val="none" w:sz="0" w:space="0" w:color="auto"/>
          </w:divBdr>
        </w:div>
        <w:div w:id="571475689">
          <w:marLeft w:val="0"/>
          <w:marRight w:val="0"/>
          <w:marTop w:val="0"/>
          <w:marBottom w:val="0"/>
          <w:divBdr>
            <w:top w:val="none" w:sz="0" w:space="0" w:color="auto"/>
            <w:left w:val="none" w:sz="0" w:space="0" w:color="auto"/>
            <w:bottom w:val="none" w:sz="0" w:space="0" w:color="auto"/>
            <w:right w:val="none" w:sz="0" w:space="0" w:color="auto"/>
          </w:divBdr>
        </w:div>
        <w:div w:id="595016985">
          <w:marLeft w:val="0"/>
          <w:marRight w:val="0"/>
          <w:marTop w:val="0"/>
          <w:marBottom w:val="0"/>
          <w:divBdr>
            <w:top w:val="none" w:sz="0" w:space="0" w:color="auto"/>
            <w:left w:val="none" w:sz="0" w:space="0" w:color="auto"/>
            <w:bottom w:val="none" w:sz="0" w:space="0" w:color="auto"/>
            <w:right w:val="none" w:sz="0" w:space="0" w:color="auto"/>
          </w:divBdr>
          <w:divsChild>
            <w:div w:id="1903830993">
              <w:marLeft w:val="0"/>
              <w:marRight w:val="0"/>
              <w:marTop w:val="30"/>
              <w:marBottom w:val="30"/>
              <w:divBdr>
                <w:top w:val="none" w:sz="0" w:space="0" w:color="auto"/>
                <w:left w:val="none" w:sz="0" w:space="0" w:color="auto"/>
                <w:bottom w:val="none" w:sz="0" w:space="0" w:color="auto"/>
                <w:right w:val="none" w:sz="0" w:space="0" w:color="auto"/>
              </w:divBdr>
              <w:divsChild>
                <w:div w:id="591470513">
                  <w:marLeft w:val="0"/>
                  <w:marRight w:val="0"/>
                  <w:marTop w:val="0"/>
                  <w:marBottom w:val="0"/>
                  <w:divBdr>
                    <w:top w:val="none" w:sz="0" w:space="0" w:color="auto"/>
                    <w:left w:val="none" w:sz="0" w:space="0" w:color="auto"/>
                    <w:bottom w:val="none" w:sz="0" w:space="0" w:color="auto"/>
                    <w:right w:val="none" w:sz="0" w:space="0" w:color="auto"/>
                  </w:divBdr>
                  <w:divsChild>
                    <w:div w:id="91554666">
                      <w:marLeft w:val="0"/>
                      <w:marRight w:val="0"/>
                      <w:marTop w:val="0"/>
                      <w:marBottom w:val="0"/>
                      <w:divBdr>
                        <w:top w:val="none" w:sz="0" w:space="0" w:color="auto"/>
                        <w:left w:val="none" w:sz="0" w:space="0" w:color="auto"/>
                        <w:bottom w:val="none" w:sz="0" w:space="0" w:color="auto"/>
                        <w:right w:val="none" w:sz="0" w:space="0" w:color="auto"/>
                      </w:divBdr>
                    </w:div>
                    <w:div w:id="1963532114">
                      <w:marLeft w:val="0"/>
                      <w:marRight w:val="0"/>
                      <w:marTop w:val="0"/>
                      <w:marBottom w:val="0"/>
                      <w:divBdr>
                        <w:top w:val="none" w:sz="0" w:space="0" w:color="auto"/>
                        <w:left w:val="none" w:sz="0" w:space="0" w:color="auto"/>
                        <w:bottom w:val="none" w:sz="0" w:space="0" w:color="auto"/>
                        <w:right w:val="none" w:sz="0" w:space="0" w:color="auto"/>
                      </w:divBdr>
                    </w:div>
                    <w:div w:id="1969582572">
                      <w:marLeft w:val="0"/>
                      <w:marRight w:val="0"/>
                      <w:marTop w:val="0"/>
                      <w:marBottom w:val="0"/>
                      <w:divBdr>
                        <w:top w:val="none" w:sz="0" w:space="0" w:color="auto"/>
                        <w:left w:val="none" w:sz="0" w:space="0" w:color="auto"/>
                        <w:bottom w:val="none" w:sz="0" w:space="0" w:color="auto"/>
                        <w:right w:val="none" w:sz="0" w:space="0" w:color="auto"/>
                      </w:divBdr>
                    </w:div>
                  </w:divsChild>
                </w:div>
                <w:div w:id="632564800">
                  <w:marLeft w:val="0"/>
                  <w:marRight w:val="0"/>
                  <w:marTop w:val="0"/>
                  <w:marBottom w:val="0"/>
                  <w:divBdr>
                    <w:top w:val="none" w:sz="0" w:space="0" w:color="auto"/>
                    <w:left w:val="none" w:sz="0" w:space="0" w:color="auto"/>
                    <w:bottom w:val="none" w:sz="0" w:space="0" w:color="auto"/>
                    <w:right w:val="none" w:sz="0" w:space="0" w:color="auto"/>
                  </w:divBdr>
                  <w:divsChild>
                    <w:div w:id="473572525">
                      <w:marLeft w:val="0"/>
                      <w:marRight w:val="0"/>
                      <w:marTop w:val="0"/>
                      <w:marBottom w:val="0"/>
                      <w:divBdr>
                        <w:top w:val="none" w:sz="0" w:space="0" w:color="auto"/>
                        <w:left w:val="none" w:sz="0" w:space="0" w:color="auto"/>
                        <w:bottom w:val="none" w:sz="0" w:space="0" w:color="auto"/>
                        <w:right w:val="none" w:sz="0" w:space="0" w:color="auto"/>
                      </w:divBdr>
                    </w:div>
                    <w:div w:id="478771770">
                      <w:marLeft w:val="0"/>
                      <w:marRight w:val="0"/>
                      <w:marTop w:val="0"/>
                      <w:marBottom w:val="0"/>
                      <w:divBdr>
                        <w:top w:val="none" w:sz="0" w:space="0" w:color="auto"/>
                        <w:left w:val="none" w:sz="0" w:space="0" w:color="auto"/>
                        <w:bottom w:val="none" w:sz="0" w:space="0" w:color="auto"/>
                        <w:right w:val="none" w:sz="0" w:space="0" w:color="auto"/>
                      </w:divBdr>
                    </w:div>
                    <w:div w:id="503667045">
                      <w:marLeft w:val="0"/>
                      <w:marRight w:val="0"/>
                      <w:marTop w:val="0"/>
                      <w:marBottom w:val="0"/>
                      <w:divBdr>
                        <w:top w:val="none" w:sz="0" w:space="0" w:color="auto"/>
                        <w:left w:val="none" w:sz="0" w:space="0" w:color="auto"/>
                        <w:bottom w:val="none" w:sz="0" w:space="0" w:color="auto"/>
                        <w:right w:val="none" w:sz="0" w:space="0" w:color="auto"/>
                      </w:divBdr>
                    </w:div>
                  </w:divsChild>
                </w:div>
                <w:div w:id="687634079">
                  <w:marLeft w:val="0"/>
                  <w:marRight w:val="0"/>
                  <w:marTop w:val="0"/>
                  <w:marBottom w:val="0"/>
                  <w:divBdr>
                    <w:top w:val="none" w:sz="0" w:space="0" w:color="auto"/>
                    <w:left w:val="none" w:sz="0" w:space="0" w:color="auto"/>
                    <w:bottom w:val="none" w:sz="0" w:space="0" w:color="auto"/>
                    <w:right w:val="none" w:sz="0" w:space="0" w:color="auto"/>
                  </w:divBdr>
                  <w:divsChild>
                    <w:div w:id="148135501">
                      <w:marLeft w:val="0"/>
                      <w:marRight w:val="0"/>
                      <w:marTop w:val="0"/>
                      <w:marBottom w:val="0"/>
                      <w:divBdr>
                        <w:top w:val="none" w:sz="0" w:space="0" w:color="auto"/>
                        <w:left w:val="none" w:sz="0" w:space="0" w:color="auto"/>
                        <w:bottom w:val="none" w:sz="0" w:space="0" w:color="auto"/>
                        <w:right w:val="none" w:sz="0" w:space="0" w:color="auto"/>
                      </w:divBdr>
                    </w:div>
                    <w:div w:id="1189567982">
                      <w:marLeft w:val="0"/>
                      <w:marRight w:val="0"/>
                      <w:marTop w:val="0"/>
                      <w:marBottom w:val="0"/>
                      <w:divBdr>
                        <w:top w:val="none" w:sz="0" w:space="0" w:color="auto"/>
                        <w:left w:val="none" w:sz="0" w:space="0" w:color="auto"/>
                        <w:bottom w:val="none" w:sz="0" w:space="0" w:color="auto"/>
                        <w:right w:val="none" w:sz="0" w:space="0" w:color="auto"/>
                      </w:divBdr>
                    </w:div>
                    <w:div w:id="1459301593">
                      <w:marLeft w:val="0"/>
                      <w:marRight w:val="0"/>
                      <w:marTop w:val="0"/>
                      <w:marBottom w:val="0"/>
                      <w:divBdr>
                        <w:top w:val="none" w:sz="0" w:space="0" w:color="auto"/>
                        <w:left w:val="none" w:sz="0" w:space="0" w:color="auto"/>
                        <w:bottom w:val="none" w:sz="0" w:space="0" w:color="auto"/>
                        <w:right w:val="none" w:sz="0" w:space="0" w:color="auto"/>
                      </w:divBdr>
                    </w:div>
                  </w:divsChild>
                </w:div>
                <w:div w:id="1157116365">
                  <w:marLeft w:val="0"/>
                  <w:marRight w:val="0"/>
                  <w:marTop w:val="0"/>
                  <w:marBottom w:val="0"/>
                  <w:divBdr>
                    <w:top w:val="none" w:sz="0" w:space="0" w:color="auto"/>
                    <w:left w:val="none" w:sz="0" w:space="0" w:color="auto"/>
                    <w:bottom w:val="none" w:sz="0" w:space="0" w:color="auto"/>
                    <w:right w:val="none" w:sz="0" w:space="0" w:color="auto"/>
                  </w:divBdr>
                  <w:divsChild>
                    <w:div w:id="1415274117">
                      <w:marLeft w:val="0"/>
                      <w:marRight w:val="0"/>
                      <w:marTop w:val="0"/>
                      <w:marBottom w:val="0"/>
                      <w:divBdr>
                        <w:top w:val="none" w:sz="0" w:space="0" w:color="auto"/>
                        <w:left w:val="none" w:sz="0" w:space="0" w:color="auto"/>
                        <w:bottom w:val="none" w:sz="0" w:space="0" w:color="auto"/>
                        <w:right w:val="none" w:sz="0" w:space="0" w:color="auto"/>
                      </w:divBdr>
                    </w:div>
                  </w:divsChild>
                </w:div>
                <w:div w:id="1616250196">
                  <w:marLeft w:val="0"/>
                  <w:marRight w:val="0"/>
                  <w:marTop w:val="0"/>
                  <w:marBottom w:val="0"/>
                  <w:divBdr>
                    <w:top w:val="none" w:sz="0" w:space="0" w:color="auto"/>
                    <w:left w:val="none" w:sz="0" w:space="0" w:color="auto"/>
                    <w:bottom w:val="none" w:sz="0" w:space="0" w:color="auto"/>
                    <w:right w:val="none" w:sz="0" w:space="0" w:color="auto"/>
                  </w:divBdr>
                  <w:divsChild>
                    <w:div w:id="992680250">
                      <w:marLeft w:val="0"/>
                      <w:marRight w:val="0"/>
                      <w:marTop w:val="0"/>
                      <w:marBottom w:val="0"/>
                      <w:divBdr>
                        <w:top w:val="none" w:sz="0" w:space="0" w:color="auto"/>
                        <w:left w:val="none" w:sz="0" w:space="0" w:color="auto"/>
                        <w:bottom w:val="none" w:sz="0" w:space="0" w:color="auto"/>
                        <w:right w:val="none" w:sz="0" w:space="0" w:color="auto"/>
                      </w:divBdr>
                    </w:div>
                  </w:divsChild>
                </w:div>
                <w:div w:id="2006473954">
                  <w:marLeft w:val="0"/>
                  <w:marRight w:val="0"/>
                  <w:marTop w:val="0"/>
                  <w:marBottom w:val="0"/>
                  <w:divBdr>
                    <w:top w:val="none" w:sz="0" w:space="0" w:color="auto"/>
                    <w:left w:val="none" w:sz="0" w:space="0" w:color="auto"/>
                    <w:bottom w:val="none" w:sz="0" w:space="0" w:color="auto"/>
                    <w:right w:val="none" w:sz="0" w:space="0" w:color="auto"/>
                  </w:divBdr>
                  <w:divsChild>
                    <w:div w:id="181891184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602154701">
          <w:marLeft w:val="0"/>
          <w:marRight w:val="0"/>
          <w:marTop w:val="0"/>
          <w:marBottom w:val="0"/>
          <w:divBdr>
            <w:top w:val="none" w:sz="0" w:space="0" w:color="auto"/>
            <w:left w:val="none" w:sz="0" w:space="0" w:color="auto"/>
            <w:bottom w:val="none" w:sz="0" w:space="0" w:color="auto"/>
            <w:right w:val="none" w:sz="0" w:space="0" w:color="auto"/>
          </w:divBdr>
        </w:div>
        <w:div w:id="617493657">
          <w:marLeft w:val="0"/>
          <w:marRight w:val="0"/>
          <w:marTop w:val="0"/>
          <w:marBottom w:val="0"/>
          <w:divBdr>
            <w:top w:val="none" w:sz="0" w:space="0" w:color="auto"/>
            <w:left w:val="none" w:sz="0" w:space="0" w:color="auto"/>
            <w:bottom w:val="none" w:sz="0" w:space="0" w:color="auto"/>
            <w:right w:val="none" w:sz="0" w:space="0" w:color="auto"/>
          </w:divBdr>
        </w:div>
        <w:div w:id="624191477">
          <w:marLeft w:val="0"/>
          <w:marRight w:val="0"/>
          <w:marTop w:val="0"/>
          <w:marBottom w:val="0"/>
          <w:divBdr>
            <w:top w:val="none" w:sz="0" w:space="0" w:color="auto"/>
            <w:left w:val="none" w:sz="0" w:space="0" w:color="auto"/>
            <w:bottom w:val="none" w:sz="0" w:space="0" w:color="auto"/>
            <w:right w:val="none" w:sz="0" w:space="0" w:color="auto"/>
          </w:divBdr>
        </w:div>
        <w:div w:id="665326735">
          <w:marLeft w:val="0"/>
          <w:marRight w:val="0"/>
          <w:marTop w:val="0"/>
          <w:marBottom w:val="0"/>
          <w:divBdr>
            <w:top w:val="none" w:sz="0" w:space="0" w:color="auto"/>
            <w:left w:val="none" w:sz="0" w:space="0" w:color="auto"/>
            <w:bottom w:val="none" w:sz="0" w:space="0" w:color="auto"/>
            <w:right w:val="none" w:sz="0" w:space="0" w:color="auto"/>
          </w:divBdr>
        </w:div>
        <w:div w:id="676613649">
          <w:marLeft w:val="0"/>
          <w:marRight w:val="0"/>
          <w:marTop w:val="0"/>
          <w:marBottom w:val="0"/>
          <w:divBdr>
            <w:top w:val="none" w:sz="0" w:space="0" w:color="auto"/>
            <w:left w:val="none" w:sz="0" w:space="0" w:color="auto"/>
            <w:bottom w:val="none" w:sz="0" w:space="0" w:color="auto"/>
            <w:right w:val="none" w:sz="0" w:space="0" w:color="auto"/>
          </w:divBdr>
        </w:div>
        <w:div w:id="705133517">
          <w:marLeft w:val="0"/>
          <w:marRight w:val="0"/>
          <w:marTop w:val="0"/>
          <w:marBottom w:val="0"/>
          <w:divBdr>
            <w:top w:val="none" w:sz="0" w:space="0" w:color="auto"/>
            <w:left w:val="none" w:sz="0" w:space="0" w:color="auto"/>
            <w:bottom w:val="none" w:sz="0" w:space="0" w:color="auto"/>
            <w:right w:val="none" w:sz="0" w:space="0" w:color="auto"/>
          </w:divBdr>
        </w:div>
        <w:div w:id="712312154">
          <w:marLeft w:val="0"/>
          <w:marRight w:val="0"/>
          <w:marTop w:val="0"/>
          <w:marBottom w:val="0"/>
          <w:divBdr>
            <w:top w:val="none" w:sz="0" w:space="0" w:color="auto"/>
            <w:left w:val="none" w:sz="0" w:space="0" w:color="auto"/>
            <w:bottom w:val="none" w:sz="0" w:space="0" w:color="auto"/>
            <w:right w:val="none" w:sz="0" w:space="0" w:color="auto"/>
          </w:divBdr>
        </w:div>
        <w:div w:id="722753944">
          <w:marLeft w:val="0"/>
          <w:marRight w:val="0"/>
          <w:marTop w:val="0"/>
          <w:marBottom w:val="0"/>
          <w:divBdr>
            <w:top w:val="none" w:sz="0" w:space="0" w:color="auto"/>
            <w:left w:val="none" w:sz="0" w:space="0" w:color="auto"/>
            <w:bottom w:val="none" w:sz="0" w:space="0" w:color="auto"/>
            <w:right w:val="none" w:sz="0" w:space="0" w:color="auto"/>
          </w:divBdr>
        </w:div>
        <w:div w:id="732236843">
          <w:marLeft w:val="0"/>
          <w:marRight w:val="0"/>
          <w:marTop w:val="0"/>
          <w:marBottom w:val="0"/>
          <w:divBdr>
            <w:top w:val="none" w:sz="0" w:space="0" w:color="auto"/>
            <w:left w:val="none" w:sz="0" w:space="0" w:color="auto"/>
            <w:bottom w:val="none" w:sz="0" w:space="0" w:color="auto"/>
            <w:right w:val="none" w:sz="0" w:space="0" w:color="auto"/>
          </w:divBdr>
        </w:div>
        <w:div w:id="747311448">
          <w:marLeft w:val="0"/>
          <w:marRight w:val="0"/>
          <w:marTop w:val="0"/>
          <w:marBottom w:val="0"/>
          <w:divBdr>
            <w:top w:val="none" w:sz="0" w:space="0" w:color="auto"/>
            <w:left w:val="none" w:sz="0" w:space="0" w:color="auto"/>
            <w:bottom w:val="none" w:sz="0" w:space="0" w:color="auto"/>
            <w:right w:val="none" w:sz="0" w:space="0" w:color="auto"/>
          </w:divBdr>
        </w:div>
        <w:div w:id="765077986">
          <w:marLeft w:val="0"/>
          <w:marRight w:val="0"/>
          <w:marTop w:val="0"/>
          <w:marBottom w:val="0"/>
          <w:divBdr>
            <w:top w:val="none" w:sz="0" w:space="0" w:color="auto"/>
            <w:left w:val="none" w:sz="0" w:space="0" w:color="auto"/>
            <w:bottom w:val="none" w:sz="0" w:space="0" w:color="auto"/>
            <w:right w:val="none" w:sz="0" w:space="0" w:color="auto"/>
          </w:divBdr>
        </w:div>
        <w:div w:id="780954100">
          <w:marLeft w:val="0"/>
          <w:marRight w:val="0"/>
          <w:marTop w:val="0"/>
          <w:marBottom w:val="0"/>
          <w:divBdr>
            <w:top w:val="none" w:sz="0" w:space="0" w:color="auto"/>
            <w:left w:val="none" w:sz="0" w:space="0" w:color="auto"/>
            <w:bottom w:val="none" w:sz="0" w:space="0" w:color="auto"/>
            <w:right w:val="none" w:sz="0" w:space="0" w:color="auto"/>
          </w:divBdr>
          <w:divsChild>
            <w:div w:id="58334808">
              <w:marLeft w:val="0"/>
              <w:marRight w:val="0"/>
              <w:marTop w:val="0"/>
              <w:marBottom w:val="0"/>
              <w:divBdr>
                <w:top w:val="none" w:sz="0" w:space="0" w:color="auto"/>
                <w:left w:val="none" w:sz="0" w:space="0" w:color="auto"/>
                <w:bottom w:val="none" w:sz="0" w:space="0" w:color="auto"/>
                <w:right w:val="none" w:sz="0" w:space="0" w:color="auto"/>
              </w:divBdr>
            </w:div>
          </w:divsChild>
        </w:div>
        <w:div w:id="806972601">
          <w:marLeft w:val="0"/>
          <w:marRight w:val="0"/>
          <w:marTop w:val="0"/>
          <w:marBottom w:val="0"/>
          <w:divBdr>
            <w:top w:val="none" w:sz="0" w:space="0" w:color="auto"/>
            <w:left w:val="none" w:sz="0" w:space="0" w:color="auto"/>
            <w:bottom w:val="none" w:sz="0" w:space="0" w:color="auto"/>
            <w:right w:val="none" w:sz="0" w:space="0" w:color="auto"/>
          </w:divBdr>
          <w:divsChild>
            <w:div w:id="123546591">
              <w:marLeft w:val="0"/>
              <w:marRight w:val="0"/>
              <w:marTop w:val="30"/>
              <w:marBottom w:val="30"/>
              <w:divBdr>
                <w:top w:val="none" w:sz="0" w:space="0" w:color="auto"/>
                <w:left w:val="none" w:sz="0" w:space="0" w:color="auto"/>
                <w:bottom w:val="none" w:sz="0" w:space="0" w:color="auto"/>
                <w:right w:val="none" w:sz="0" w:space="0" w:color="auto"/>
              </w:divBdr>
              <w:divsChild>
                <w:div w:id="267661835">
                  <w:marLeft w:val="0"/>
                  <w:marRight w:val="0"/>
                  <w:marTop w:val="0"/>
                  <w:marBottom w:val="0"/>
                  <w:divBdr>
                    <w:top w:val="none" w:sz="0" w:space="0" w:color="auto"/>
                    <w:left w:val="none" w:sz="0" w:space="0" w:color="auto"/>
                    <w:bottom w:val="none" w:sz="0" w:space="0" w:color="auto"/>
                    <w:right w:val="none" w:sz="0" w:space="0" w:color="auto"/>
                  </w:divBdr>
                  <w:divsChild>
                    <w:div w:id="1122579653">
                      <w:marLeft w:val="0"/>
                      <w:marRight w:val="0"/>
                      <w:marTop w:val="0"/>
                      <w:marBottom w:val="0"/>
                      <w:divBdr>
                        <w:top w:val="none" w:sz="0" w:space="0" w:color="auto"/>
                        <w:left w:val="none" w:sz="0" w:space="0" w:color="auto"/>
                        <w:bottom w:val="none" w:sz="0" w:space="0" w:color="auto"/>
                        <w:right w:val="none" w:sz="0" w:space="0" w:color="auto"/>
                      </w:divBdr>
                    </w:div>
                  </w:divsChild>
                </w:div>
                <w:div w:id="1564755931">
                  <w:marLeft w:val="0"/>
                  <w:marRight w:val="0"/>
                  <w:marTop w:val="0"/>
                  <w:marBottom w:val="0"/>
                  <w:divBdr>
                    <w:top w:val="none" w:sz="0" w:space="0" w:color="auto"/>
                    <w:left w:val="none" w:sz="0" w:space="0" w:color="auto"/>
                    <w:bottom w:val="none" w:sz="0" w:space="0" w:color="auto"/>
                    <w:right w:val="none" w:sz="0" w:space="0" w:color="auto"/>
                  </w:divBdr>
                  <w:divsChild>
                    <w:div w:id="139003480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808983358">
          <w:marLeft w:val="0"/>
          <w:marRight w:val="0"/>
          <w:marTop w:val="0"/>
          <w:marBottom w:val="0"/>
          <w:divBdr>
            <w:top w:val="none" w:sz="0" w:space="0" w:color="auto"/>
            <w:left w:val="none" w:sz="0" w:space="0" w:color="auto"/>
            <w:bottom w:val="none" w:sz="0" w:space="0" w:color="auto"/>
            <w:right w:val="none" w:sz="0" w:space="0" w:color="auto"/>
          </w:divBdr>
        </w:div>
        <w:div w:id="860120644">
          <w:marLeft w:val="0"/>
          <w:marRight w:val="0"/>
          <w:marTop w:val="0"/>
          <w:marBottom w:val="0"/>
          <w:divBdr>
            <w:top w:val="none" w:sz="0" w:space="0" w:color="auto"/>
            <w:left w:val="none" w:sz="0" w:space="0" w:color="auto"/>
            <w:bottom w:val="none" w:sz="0" w:space="0" w:color="auto"/>
            <w:right w:val="none" w:sz="0" w:space="0" w:color="auto"/>
          </w:divBdr>
          <w:divsChild>
            <w:div w:id="664093118">
              <w:marLeft w:val="0"/>
              <w:marRight w:val="0"/>
              <w:marTop w:val="0"/>
              <w:marBottom w:val="0"/>
              <w:divBdr>
                <w:top w:val="none" w:sz="0" w:space="0" w:color="auto"/>
                <w:left w:val="none" w:sz="0" w:space="0" w:color="auto"/>
                <w:bottom w:val="none" w:sz="0" w:space="0" w:color="auto"/>
                <w:right w:val="none" w:sz="0" w:space="0" w:color="auto"/>
              </w:divBdr>
            </w:div>
            <w:div w:id="1309936885">
              <w:marLeft w:val="0"/>
              <w:marRight w:val="0"/>
              <w:marTop w:val="0"/>
              <w:marBottom w:val="0"/>
              <w:divBdr>
                <w:top w:val="none" w:sz="0" w:space="0" w:color="auto"/>
                <w:left w:val="none" w:sz="0" w:space="0" w:color="auto"/>
                <w:bottom w:val="none" w:sz="0" w:space="0" w:color="auto"/>
                <w:right w:val="none" w:sz="0" w:space="0" w:color="auto"/>
              </w:divBdr>
            </w:div>
          </w:divsChild>
        </w:div>
        <w:div w:id="869953693">
          <w:marLeft w:val="0"/>
          <w:marRight w:val="0"/>
          <w:marTop w:val="0"/>
          <w:marBottom w:val="0"/>
          <w:divBdr>
            <w:top w:val="none" w:sz="0" w:space="0" w:color="auto"/>
            <w:left w:val="none" w:sz="0" w:space="0" w:color="auto"/>
            <w:bottom w:val="none" w:sz="0" w:space="0" w:color="auto"/>
            <w:right w:val="none" w:sz="0" w:space="0" w:color="auto"/>
          </w:divBdr>
          <w:divsChild>
            <w:div w:id="1366323046">
              <w:marLeft w:val="0"/>
              <w:marRight w:val="0"/>
              <w:marTop w:val="0"/>
              <w:marBottom w:val="0"/>
              <w:divBdr>
                <w:top w:val="none" w:sz="0" w:space="0" w:color="auto"/>
                <w:left w:val="none" w:sz="0" w:space="0" w:color="auto"/>
                <w:bottom w:val="none" w:sz="0" w:space="0" w:color="auto"/>
                <w:right w:val="none" w:sz="0" w:space="0" w:color="auto"/>
              </w:divBdr>
            </w:div>
          </w:divsChild>
        </w:div>
        <w:div w:id="877662636">
          <w:marLeft w:val="0"/>
          <w:marRight w:val="0"/>
          <w:marTop w:val="0"/>
          <w:marBottom w:val="0"/>
          <w:divBdr>
            <w:top w:val="none" w:sz="0" w:space="0" w:color="auto"/>
            <w:left w:val="none" w:sz="0" w:space="0" w:color="auto"/>
            <w:bottom w:val="none" w:sz="0" w:space="0" w:color="auto"/>
            <w:right w:val="none" w:sz="0" w:space="0" w:color="auto"/>
          </w:divBdr>
        </w:div>
        <w:div w:id="895625615">
          <w:marLeft w:val="0"/>
          <w:marRight w:val="0"/>
          <w:marTop w:val="0"/>
          <w:marBottom w:val="0"/>
          <w:divBdr>
            <w:top w:val="none" w:sz="0" w:space="0" w:color="auto"/>
            <w:left w:val="none" w:sz="0" w:space="0" w:color="auto"/>
            <w:bottom w:val="none" w:sz="0" w:space="0" w:color="auto"/>
            <w:right w:val="none" w:sz="0" w:space="0" w:color="auto"/>
          </w:divBdr>
        </w:div>
        <w:div w:id="897089188">
          <w:marLeft w:val="0"/>
          <w:marRight w:val="0"/>
          <w:marTop w:val="0"/>
          <w:marBottom w:val="0"/>
          <w:divBdr>
            <w:top w:val="none" w:sz="0" w:space="0" w:color="auto"/>
            <w:left w:val="none" w:sz="0" w:space="0" w:color="auto"/>
            <w:bottom w:val="none" w:sz="0" w:space="0" w:color="auto"/>
            <w:right w:val="none" w:sz="0" w:space="0" w:color="auto"/>
          </w:divBdr>
        </w:div>
        <w:div w:id="914627224">
          <w:marLeft w:val="0"/>
          <w:marRight w:val="0"/>
          <w:marTop w:val="0"/>
          <w:marBottom w:val="0"/>
          <w:divBdr>
            <w:top w:val="none" w:sz="0" w:space="0" w:color="auto"/>
            <w:left w:val="none" w:sz="0" w:space="0" w:color="auto"/>
            <w:bottom w:val="none" w:sz="0" w:space="0" w:color="auto"/>
            <w:right w:val="none" w:sz="0" w:space="0" w:color="auto"/>
          </w:divBdr>
        </w:div>
        <w:div w:id="921111150">
          <w:marLeft w:val="0"/>
          <w:marRight w:val="0"/>
          <w:marTop w:val="0"/>
          <w:marBottom w:val="0"/>
          <w:divBdr>
            <w:top w:val="none" w:sz="0" w:space="0" w:color="auto"/>
            <w:left w:val="none" w:sz="0" w:space="0" w:color="auto"/>
            <w:bottom w:val="none" w:sz="0" w:space="0" w:color="auto"/>
            <w:right w:val="none" w:sz="0" w:space="0" w:color="auto"/>
          </w:divBdr>
        </w:div>
        <w:div w:id="945700639">
          <w:marLeft w:val="0"/>
          <w:marRight w:val="0"/>
          <w:marTop w:val="0"/>
          <w:marBottom w:val="0"/>
          <w:divBdr>
            <w:top w:val="none" w:sz="0" w:space="0" w:color="auto"/>
            <w:left w:val="none" w:sz="0" w:space="0" w:color="auto"/>
            <w:bottom w:val="none" w:sz="0" w:space="0" w:color="auto"/>
            <w:right w:val="none" w:sz="0" w:space="0" w:color="auto"/>
          </w:divBdr>
        </w:div>
        <w:div w:id="946234823">
          <w:marLeft w:val="0"/>
          <w:marRight w:val="0"/>
          <w:marTop w:val="0"/>
          <w:marBottom w:val="0"/>
          <w:divBdr>
            <w:top w:val="none" w:sz="0" w:space="0" w:color="auto"/>
            <w:left w:val="none" w:sz="0" w:space="0" w:color="auto"/>
            <w:bottom w:val="none" w:sz="0" w:space="0" w:color="auto"/>
            <w:right w:val="none" w:sz="0" w:space="0" w:color="auto"/>
          </w:divBdr>
        </w:div>
        <w:div w:id="947853856">
          <w:marLeft w:val="0"/>
          <w:marRight w:val="0"/>
          <w:marTop w:val="0"/>
          <w:marBottom w:val="0"/>
          <w:divBdr>
            <w:top w:val="none" w:sz="0" w:space="0" w:color="auto"/>
            <w:left w:val="none" w:sz="0" w:space="0" w:color="auto"/>
            <w:bottom w:val="none" w:sz="0" w:space="0" w:color="auto"/>
            <w:right w:val="none" w:sz="0" w:space="0" w:color="auto"/>
          </w:divBdr>
        </w:div>
        <w:div w:id="991175887">
          <w:marLeft w:val="0"/>
          <w:marRight w:val="0"/>
          <w:marTop w:val="0"/>
          <w:marBottom w:val="0"/>
          <w:divBdr>
            <w:top w:val="none" w:sz="0" w:space="0" w:color="auto"/>
            <w:left w:val="none" w:sz="0" w:space="0" w:color="auto"/>
            <w:bottom w:val="none" w:sz="0" w:space="0" w:color="auto"/>
            <w:right w:val="none" w:sz="0" w:space="0" w:color="auto"/>
          </w:divBdr>
          <w:divsChild>
            <w:div w:id="706489862">
              <w:marLeft w:val="0"/>
              <w:marRight w:val="0"/>
              <w:marTop w:val="0"/>
              <w:marBottom w:val="0"/>
              <w:divBdr>
                <w:top w:val="none" w:sz="0" w:space="0" w:color="auto"/>
                <w:left w:val="none" w:sz="0" w:space="0" w:color="auto"/>
                <w:bottom w:val="none" w:sz="0" w:space="0" w:color="auto"/>
                <w:right w:val="none" w:sz="0" w:space="0" w:color="auto"/>
              </w:divBdr>
            </w:div>
            <w:div w:id="1570846181">
              <w:marLeft w:val="0"/>
              <w:marRight w:val="0"/>
              <w:marTop w:val="0"/>
              <w:marBottom w:val="0"/>
              <w:divBdr>
                <w:top w:val="none" w:sz="0" w:space="0" w:color="auto"/>
                <w:left w:val="none" w:sz="0" w:space="0" w:color="auto"/>
                <w:bottom w:val="none" w:sz="0" w:space="0" w:color="auto"/>
                <w:right w:val="none" w:sz="0" w:space="0" w:color="auto"/>
              </w:divBdr>
            </w:div>
          </w:divsChild>
        </w:div>
        <w:div w:id="1000809202">
          <w:marLeft w:val="0"/>
          <w:marRight w:val="0"/>
          <w:marTop w:val="0"/>
          <w:marBottom w:val="0"/>
          <w:divBdr>
            <w:top w:val="none" w:sz="0" w:space="0" w:color="auto"/>
            <w:left w:val="none" w:sz="0" w:space="0" w:color="auto"/>
            <w:bottom w:val="none" w:sz="0" w:space="0" w:color="auto"/>
            <w:right w:val="none" w:sz="0" w:space="0" w:color="auto"/>
          </w:divBdr>
        </w:div>
        <w:div w:id="1008172655">
          <w:marLeft w:val="0"/>
          <w:marRight w:val="0"/>
          <w:marTop w:val="0"/>
          <w:marBottom w:val="0"/>
          <w:divBdr>
            <w:top w:val="none" w:sz="0" w:space="0" w:color="auto"/>
            <w:left w:val="none" w:sz="0" w:space="0" w:color="auto"/>
            <w:bottom w:val="none" w:sz="0" w:space="0" w:color="auto"/>
            <w:right w:val="none" w:sz="0" w:space="0" w:color="auto"/>
          </w:divBdr>
          <w:divsChild>
            <w:div w:id="973632949">
              <w:marLeft w:val="0"/>
              <w:marRight w:val="0"/>
              <w:marTop w:val="0"/>
              <w:marBottom w:val="0"/>
              <w:divBdr>
                <w:top w:val="none" w:sz="0" w:space="0" w:color="auto"/>
                <w:left w:val="none" w:sz="0" w:space="0" w:color="auto"/>
                <w:bottom w:val="none" w:sz="0" w:space="0" w:color="auto"/>
                <w:right w:val="none" w:sz="0" w:space="0" w:color="auto"/>
              </w:divBdr>
            </w:div>
            <w:div w:id="1208224605">
              <w:marLeft w:val="0"/>
              <w:marRight w:val="0"/>
              <w:marTop w:val="0"/>
              <w:marBottom w:val="0"/>
              <w:divBdr>
                <w:top w:val="none" w:sz="0" w:space="0" w:color="auto"/>
                <w:left w:val="none" w:sz="0" w:space="0" w:color="auto"/>
                <w:bottom w:val="none" w:sz="0" w:space="0" w:color="auto"/>
                <w:right w:val="none" w:sz="0" w:space="0" w:color="auto"/>
              </w:divBdr>
            </w:div>
            <w:div w:id="1581021824">
              <w:marLeft w:val="0"/>
              <w:marRight w:val="0"/>
              <w:marTop w:val="0"/>
              <w:marBottom w:val="0"/>
              <w:divBdr>
                <w:top w:val="none" w:sz="0" w:space="0" w:color="auto"/>
                <w:left w:val="none" w:sz="0" w:space="0" w:color="auto"/>
                <w:bottom w:val="none" w:sz="0" w:space="0" w:color="auto"/>
                <w:right w:val="none" w:sz="0" w:space="0" w:color="auto"/>
              </w:divBdr>
            </w:div>
            <w:div w:id="1777629014">
              <w:marLeft w:val="0"/>
              <w:marRight w:val="0"/>
              <w:marTop w:val="0"/>
              <w:marBottom w:val="0"/>
              <w:divBdr>
                <w:top w:val="none" w:sz="0" w:space="0" w:color="auto"/>
                <w:left w:val="none" w:sz="0" w:space="0" w:color="auto"/>
                <w:bottom w:val="none" w:sz="0" w:space="0" w:color="auto"/>
                <w:right w:val="none" w:sz="0" w:space="0" w:color="auto"/>
              </w:divBdr>
            </w:div>
          </w:divsChild>
        </w:div>
        <w:div w:id="1012490285">
          <w:marLeft w:val="0"/>
          <w:marRight w:val="0"/>
          <w:marTop w:val="0"/>
          <w:marBottom w:val="0"/>
          <w:divBdr>
            <w:top w:val="none" w:sz="0" w:space="0" w:color="auto"/>
            <w:left w:val="none" w:sz="0" w:space="0" w:color="auto"/>
            <w:bottom w:val="none" w:sz="0" w:space="0" w:color="auto"/>
            <w:right w:val="none" w:sz="0" w:space="0" w:color="auto"/>
          </w:divBdr>
        </w:div>
        <w:div w:id="1012729919">
          <w:marLeft w:val="0"/>
          <w:marRight w:val="0"/>
          <w:marTop w:val="0"/>
          <w:marBottom w:val="0"/>
          <w:divBdr>
            <w:top w:val="none" w:sz="0" w:space="0" w:color="auto"/>
            <w:left w:val="none" w:sz="0" w:space="0" w:color="auto"/>
            <w:bottom w:val="none" w:sz="0" w:space="0" w:color="auto"/>
            <w:right w:val="none" w:sz="0" w:space="0" w:color="auto"/>
          </w:divBdr>
        </w:div>
        <w:div w:id="1017925935">
          <w:marLeft w:val="0"/>
          <w:marRight w:val="0"/>
          <w:marTop w:val="0"/>
          <w:marBottom w:val="0"/>
          <w:divBdr>
            <w:top w:val="none" w:sz="0" w:space="0" w:color="auto"/>
            <w:left w:val="none" w:sz="0" w:space="0" w:color="auto"/>
            <w:bottom w:val="none" w:sz="0" w:space="0" w:color="auto"/>
            <w:right w:val="none" w:sz="0" w:space="0" w:color="auto"/>
          </w:divBdr>
        </w:div>
        <w:div w:id="1030029738">
          <w:marLeft w:val="0"/>
          <w:marRight w:val="0"/>
          <w:marTop w:val="0"/>
          <w:marBottom w:val="0"/>
          <w:divBdr>
            <w:top w:val="none" w:sz="0" w:space="0" w:color="auto"/>
            <w:left w:val="none" w:sz="0" w:space="0" w:color="auto"/>
            <w:bottom w:val="none" w:sz="0" w:space="0" w:color="auto"/>
            <w:right w:val="none" w:sz="0" w:space="0" w:color="auto"/>
          </w:divBdr>
        </w:div>
        <w:div w:id="1033533163">
          <w:marLeft w:val="0"/>
          <w:marRight w:val="0"/>
          <w:marTop w:val="0"/>
          <w:marBottom w:val="0"/>
          <w:divBdr>
            <w:top w:val="none" w:sz="0" w:space="0" w:color="auto"/>
            <w:left w:val="none" w:sz="0" w:space="0" w:color="auto"/>
            <w:bottom w:val="none" w:sz="0" w:space="0" w:color="auto"/>
            <w:right w:val="none" w:sz="0" w:space="0" w:color="auto"/>
          </w:divBdr>
        </w:div>
        <w:div w:id="1076777889">
          <w:marLeft w:val="0"/>
          <w:marRight w:val="0"/>
          <w:marTop w:val="0"/>
          <w:marBottom w:val="0"/>
          <w:divBdr>
            <w:top w:val="none" w:sz="0" w:space="0" w:color="auto"/>
            <w:left w:val="none" w:sz="0" w:space="0" w:color="auto"/>
            <w:bottom w:val="none" w:sz="0" w:space="0" w:color="auto"/>
            <w:right w:val="none" w:sz="0" w:space="0" w:color="auto"/>
          </w:divBdr>
        </w:div>
        <w:div w:id="1082607211">
          <w:marLeft w:val="0"/>
          <w:marRight w:val="0"/>
          <w:marTop w:val="0"/>
          <w:marBottom w:val="0"/>
          <w:divBdr>
            <w:top w:val="none" w:sz="0" w:space="0" w:color="auto"/>
            <w:left w:val="none" w:sz="0" w:space="0" w:color="auto"/>
            <w:bottom w:val="none" w:sz="0" w:space="0" w:color="auto"/>
            <w:right w:val="none" w:sz="0" w:space="0" w:color="auto"/>
          </w:divBdr>
        </w:div>
        <w:div w:id="1133018816">
          <w:marLeft w:val="0"/>
          <w:marRight w:val="0"/>
          <w:marTop w:val="0"/>
          <w:marBottom w:val="0"/>
          <w:divBdr>
            <w:top w:val="none" w:sz="0" w:space="0" w:color="auto"/>
            <w:left w:val="none" w:sz="0" w:space="0" w:color="auto"/>
            <w:bottom w:val="none" w:sz="0" w:space="0" w:color="auto"/>
            <w:right w:val="none" w:sz="0" w:space="0" w:color="auto"/>
          </w:divBdr>
        </w:div>
        <w:div w:id="1134906119">
          <w:marLeft w:val="0"/>
          <w:marRight w:val="0"/>
          <w:marTop w:val="0"/>
          <w:marBottom w:val="0"/>
          <w:divBdr>
            <w:top w:val="none" w:sz="0" w:space="0" w:color="auto"/>
            <w:left w:val="none" w:sz="0" w:space="0" w:color="auto"/>
            <w:bottom w:val="none" w:sz="0" w:space="0" w:color="auto"/>
            <w:right w:val="none" w:sz="0" w:space="0" w:color="auto"/>
          </w:divBdr>
        </w:div>
        <w:div w:id="1135293180">
          <w:marLeft w:val="0"/>
          <w:marRight w:val="0"/>
          <w:marTop w:val="0"/>
          <w:marBottom w:val="0"/>
          <w:divBdr>
            <w:top w:val="none" w:sz="0" w:space="0" w:color="auto"/>
            <w:left w:val="none" w:sz="0" w:space="0" w:color="auto"/>
            <w:bottom w:val="none" w:sz="0" w:space="0" w:color="auto"/>
            <w:right w:val="none" w:sz="0" w:space="0" w:color="auto"/>
          </w:divBdr>
          <w:divsChild>
            <w:div w:id="1912227783">
              <w:marLeft w:val="0"/>
              <w:marRight w:val="0"/>
              <w:marTop w:val="30"/>
              <w:marBottom w:val="30"/>
              <w:divBdr>
                <w:top w:val="none" w:sz="0" w:space="0" w:color="auto"/>
                <w:left w:val="none" w:sz="0" w:space="0" w:color="auto"/>
                <w:bottom w:val="none" w:sz="0" w:space="0" w:color="auto"/>
                <w:right w:val="none" w:sz="0" w:space="0" w:color="auto"/>
              </w:divBdr>
              <w:divsChild>
                <w:div w:id="216555471">
                  <w:marLeft w:val="0"/>
                  <w:marRight w:val="0"/>
                  <w:marTop w:val="0"/>
                  <w:marBottom w:val="0"/>
                  <w:divBdr>
                    <w:top w:val="none" w:sz="0" w:space="0" w:color="auto"/>
                    <w:left w:val="none" w:sz="0" w:space="0" w:color="auto"/>
                    <w:bottom w:val="none" w:sz="0" w:space="0" w:color="auto"/>
                    <w:right w:val="none" w:sz="0" w:space="0" w:color="auto"/>
                  </w:divBdr>
                  <w:divsChild>
                    <w:div w:id="1884635131">
                      <w:marLeft w:val="0"/>
                      <w:marRight w:val="0"/>
                      <w:marTop w:val="0"/>
                      <w:marBottom w:val="0"/>
                      <w:divBdr>
                        <w:top w:val="none" w:sz="0" w:space="0" w:color="auto"/>
                        <w:left w:val="none" w:sz="0" w:space="0" w:color="auto"/>
                        <w:bottom w:val="none" w:sz="0" w:space="0" w:color="auto"/>
                        <w:right w:val="none" w:sz="0" w:space="0" w:color="auto"/>
                      </w:divBdr>
                    </w:div>
                  </w:divsChild>
                </w:div>
                <w:div w:id="1332641213">
                  <w:marLeft w:val="0"/>
                  <w:marRight w:val="0"/>
                  <w:marTop w:val="0"/>
                  <w:marBottom w:val="0"/>
                  <w:divBdr>
                    <w:top w:val="none" w:sz="0" w:space="0" w:color="auto"/>
                    <w:left w:val="none" w:sz="0" w:space="0" w:color="auto"/>
                    <w:bottom w:val="none" w:sz="0" w:space="0" w:color="auto"/>
                    <w:right w:val="none" w:sz="0" w:space="0" w:color="auto"/>
                  </w:divBdr>
                  <w:divsChild>
                    <w:div w:id="483131750">
                      <w:marLeft w:val="0"/>
                      <w:marRight w:val="0"/>
                      <w:marTop w:val="0"/>
                      <w:marBottom w:val="0"/>
                      <w:divBdr>
                        <w:top w:val="none" w:sz="0" w:space="0" w:color="auto"/>
                        <w:left w:val="none" w:sz="0" w:space="0" w:color="auto"/>
                        <w:bottom w:val="none" w:sz="0" w:space="0" w:color="auto"/>
                        <w:right w:val="none" w:sz="0" w:space="0" w:color="auto"/>
                      </w:divBdr>
                    </w:div>
                    <w:div w:id="1168669964">
                      <w:marLeft w:val="0"/>
                      <w:marRight w:val="0"/>
                      <w:marTop w:val="0"/>
                      <w:marBottom w:val="0"/>
                      <w:divBdr>
                        <w:top w:val="none" w:sz="0" w:space="0" w:color="auto"/>
                        <w:left w:val="none" w:sz="0" w:space="0" w:color="auto"/>
                        <w:bottom w:val="none" w:sz="0" w:space="0" w:color="auto"/>
                        <w:right w:val="none" w:sz="0" w:space="0" w:color="auto"/>
                      </w:divBdr>
                    </w:div>
                    <w:div w:id="1957711519">
                      <w:marLeft w:val="0"/>
                      <w:marRight w:val="0"/>
                      <w:marTop w:val="0"/>
                      <w:marBottom w:val="0"/>
                      <w:divBdr>
                        <w:top w:val="none" w:sz="0" w:space="0" w:color="auto"/>
                        <w:left w:val="none" w:sz="0" w:space="0" w:color="auto"/>
                        <w:bottom w:val="none" w:sz="0" w:space="0" w:color="auto"/>
                        <w:right w:val="none" w:sz="0" w:space="0" w:color="auto"/>
                      </w:divBdr>
                    </w:div>
                  </w:divsChild>
                </w:div>
                <w:div w:id="1391004592">
                  <w:marLeft w:val="0"/>
                  <w:marRight w:val="0"/>
                  <w:marTop w:val="0"/>
                  <w:marBottom w:val="0"/>
                  <w:divBdr>
                    <w:top w:val="none" w:sz="0" w:space="0" w:color="auto"/>
                    <w:left w:val="none" w:sz="0" w:space="0" w:color="auto"/>
                    <w:bottom w:val="none" w:sz="0" w:space="0" w:color="auto"/>
                    <w:right w:val="none" w:sz="0" w:space="0" w:color="auto"/>
                  </w:divBdr>
                  <w:divsChild>
                    <w:div w:id="37053677">
                      <w:marLeft w:val="0"/>
                      <w:marRight w:val="0"/>
                      <w:marTop w:val="0"/>
                      <w:marBottom w:val="0"/>
                      <w:divBdr>
                        <w:top w:val="none" w:sz="0" w:space="0" w:color="auto"/>
                        <w:left w:val="none" w:sz="0" w:space="0" w:color="auto"/>
                        <w:bottom w:val="none" w:sz="0" w:space="0" w:color="auto"/>
                        <w:right w:val="none" w:sz="0" w:space="0" w:color="auto"/>
                      </w:divBdr>
                    </w:div>
                    <w:div w:id="1086415310">
                      <w:marLeft w:val="0"/>
                      <w:marRight w:val="0"/>
                      <w:marTop w:val="0"/>
                      <w:marBottom w:val="0"/>
                      <w:divBdr>
                        <w:top w:val="none" w:sz="0" w:space="0" w:color="auto"/>
                        <w:left w:val="none" w:sz="0" w:space="0" w:color="auto"/>
                        <w:bottom w:val="none" w:sz="0" w:space="0" w:color="auto"/>
                        <w:right w:val="none" w:sz="0" w:space="0" w:color="auto"/>
                      </w:divBdr>
                    </w:div>
                    <w:div w:id="1262568264">
                      <w:marLeft w:val="0"/>
                      <w:marRight w:val="0"/>
                      <w:marTop w:val="0"/>
                      <w:marBottom w:val="0"/>
                      <w:divBdr>
                        <w:top w:val="none" w:sz="0" w:space="0" w:color="auto"/>
                        <w:left w:val="none" w:sz="0" w:space="0" w:color="auto"/>
                        <w:bottom w:val="none" w:sz="0" w:space="0" w:color="auto"/>
                        <w:right w:val="none" w:sz="0" w:space="0" w:color="auto"/>
                      </w:divBdr>
                    </w:div>
                    <w:div w:id="1466854920">
                      <w:marLeft w:val="0"/>
                      <w:marRight w:val="0"/>
                      <w:marTop w:val="0"/>
                      <w:marBottom w:val="0"/>
                      <w:divBdr>
                        <w:top w:val="none" w:sz="0" w:space="0" w:color="auto"/>
                        <w:left w:val="none" w:sz="0" w:space="0" w:color="auto"/>
                        <w:bottom w:val="none" w:sz="0" w:space="0" w:color="auto"/>
                        <w:right w:val="none" w:sz="0" w:space="0" w:color="auto"/>
                      </w:divBdr>
                    </w:div>
                    <w:div w:id="1518419711">
                      <w:marLeft w:val="0"/>
                      <w:marRight w:val="0"/>
                      <w:marTop w:val="0"/>
                      <w:marBottom w:val="0"/>
                      <w:divBdr>
                        <w:top w:val="none" w:sz="0" w:space="0" w:color="auto"/>
                        <w:left w:val="none" w:sz="0" w:space="0" w:color="auto"/>
                        <w:bottom w:val="none" w:sz="0" w:space="0" w:color="auto"/>
                        <w:right w:val="none" w:sz="0" w:space="0" w:color="auto"/>
                      </w:divBdr>
                    </w:div>
                    <w:div w:id="1555505610">
                      <w:marLeft w:val="0"/>
                      <w:marRight w:val="0"/>
                      <w:marTop w:val="0"/>
                      <w:marBottom w:val="0"/>
                      <w:divBdr>
                        <w:top w:val="none" w:sz="0" w:space="0" w:color="auto"/>
                        <w:left w:val="none" w:sz="0" w:space="0" w:color="auto"/>
                        <w:bottom w:val="none" w:sz="0" w:space="0" w:color="auto"/>
                        <w:right w:val="none" w:sz="0" w:space="0" w:color="auto"/>
                      </w:divBdr>
                    </w:div>
                    <w:div w:id="1944721782">
                      <w:marLeft w:val="0"/>
                      <w:marRight w:val="0"/>
                      <w:marTop w:val="0"/>
                      <w:marBottom w:val="0"/>
                      <w:divBdr>
                        <w:top w:val="none" w:sz="0" w:space="0" w:color="auto"/>
                        <w:left w:val="none" w:sz="0" w:space="0" w:color="auto"/>
                        <w:bottom w:val="none" w:sz="0" w:space="0" w:color="auto"/>
                        <w:right w:val="none" w:sz="0" w:space="0" w:color="auto"/>
                      </w:divBdr>
                    </w:div>
                  </w:divsChild>
                </w:div>
                <w:div w:id="1681541960">
                  <w:marLeft w:val="0"/>
                  <w:marRight w:val="0"/>
                  <w:marTop w:val="0"/>
                  <w:marBottom w:val="0"/>
                  <w:divBdr>
                    <w:top w:val="none" w:sz="0" w:space="0" w:color="auto"/>
                    <w:left w:val="none" w:sz="0" w:space="0" w:color="auto"/>
                    <w:bottom w:val="none" w:sz="0" w:space="0" w:color="auto"/>
                    <w:right w:val="none" w:sz="0" w:space="0" w:color="auto"/>
                  </w:divBdr>
                  <w:divsChild>
                    <w:div w:id="863323147">
                      <w:marLeft w:val="0"/>
                      <w:marRight w:val="0"/>
                      <w:marTop w:val="0"/>
                      <w:marBottom w:val="0"/>
                      <w:divBdr>
                        <w:top w:val="none" w:sz="0" w:space="0" w:color="auto"/>
                        <w:left w:val="none" w:sz="0" w:space="0" w:color="auto"/>
                        <w:bottom w:val="none" w:sz="0" w:space="0" w:color="auto"/>
                        <w:right w:val="none" w:sz="0" w:space="0" w:color="auto"/>
                      </w:divBdr>
                    </w:div>
                  </w:divsChild>
                </w:div>
                <w:div w:id="1683512653">
                  <w:marLeft w:val="0"/>
                  <w:marRight w:val="0"/>
                  <w:marTop w:val="0"/>
                  <w:marBottom w:val="0"/>
                  <w:divBdr>
                    <w:top w:val="none" w:sz="0" w:space="0" w:color="auto"/>
                    <w:left w:val="none" w:sz="0" w:space="0" w:color="auto"/>
                    <w:bottom w:val="none" w:sz="0" w:space="0" w:color="auto"/>
                    <w:right w:val="none" w:sz="0" w:space="0" w:color="auto"/>
                  </w:divBdr>
                  <w:divsChild>
                    <w:div w:id="86050677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136486058">
          <w:marLeft w:val="0"/>
          <w:marRight w:val="0"/>
          <w:marTop w:val="0"/>
          <w:marBottom w:val="0"/>
          <w:divBdr>
            <w:top w:val="none" w:sz="0" w:space="0" w:color="auto"/>
            <w:left w:val="none" w:sz="0" w:space="0" w:color="auto"/>
            <w:bottom w:val="none" w:sz="0" w:space="0" w:color="auto"/>
            <w:right w:val="none" w:sz="0" w:space="0" w:color="auto"/>
          </w:divBdr>
        </w:div>
        <w:div w:id="1150170728">
          <w:marLeft w:val="0"/>
          <w:marRight w:val="0"/>
          <w:marTop w:val="0"/>
          <w:marBottom w:val="0"/>
          <w:divBdr>
            <w:top w:val="none" w:sz="0" w:space="0" w:color="auto"/>
            <w:left w:val="none" w:sz="0" w:space="0" w:color="auto"/>
            <w:bottom w:val="none" w:sz="0" w:space="0" w:color="auto"/>
            <w:right w:val="none" w:sz="0" w:space="0" w:color="auto"/>
          </w:divBdr>
        </w:div>
        <w:div w:id="1154418782">
          <w:marLeft w:val="0"/>
          <w:marRight w:val="0"/>
          <w:marTop w:val="0"/>
          <w:marBottom w:val="0"/>
          <w:divBdr>
            <w:top w:val="none" w:sz="0" w:space="0" w:color="auto"/>
            <w:left w:val="none" w:sz="0" w:space="0" w:color="auto"/>
            <w:bottom w:val="none" w:sz="0" w:space="0" w:color="auto"/>
            <w:right w:val="none" w:sz="0" w:space="0" w:color="auto"/>
          </w:divBdr>
        </w:div>
        <w:div w:id="1160080563">
          <w:marLeft w:val="0"/>
          <w:marRight w:val="0"/>
          <w:marTop w:val="0"/>
          <w:marBottom w:val="0"/>
          <w:divBdr>
            <w:top w:val="none" w:sz="0" w:space="0" w:color="auto"/>
            <w:left w:val="none" w:sz="0" w:space="0" w:color="auto"/>
            <w:bottom w:val="none" w:sz="0" w:space="0" w:color="auto"/>
            <w:right w:val="none" w:sz="0" w:space="0" w:color="auto"/>
          </w:divBdr>
        </w:div>
        <w:div w:id="1161626617">
          <w:marLeft w:val="0"/>
          <w:marRight w:val="0"/>
          <w:marTop w:val="0"/>
          <w:marBottom w:val="0"/>
          <w:divBdr>
            <w:top w:val="none" w:sz="0" w:space="0" w:color="auto"/>
            <w:left w:val="none" w:sz="0" w:space="0" w:color="auto"/>
            <w:bottom w:val="none" w:sz="0" w:space="0" w:color="auto"/>
            <w:right w:val="none" w:sz="0" w:space="0" w:color="auto"/>
          </w:divBdr>
        </w:div>
        <w:div w:id="1185167833">
          <w:marLeft w:val="0"/>
          <w:marRight w:val="0"/>
          <w:marTop w:val="0"/>
          <w:marBottom w:val="0"/>
          <w:divBdr>
            <w:top w:val="none" w:sz="0" w:space="0" w:color="auto"/>
            <w:left w:val="none" w:sz="0" w:space="0" w:color="auto"/>
            <w:bottom w:val="none" w:sz="0" w:space="0" w:color="auto"/>
            <w:right w:val="none" w:sz="0" w:space="0" w:color="auto"/>
          </w:divBdr>
        </w:div>
        <w:div w:id="1186215915">
          <w:marLeft w:val="0"/>
          <w:marRight w:val="0"/>
          <w:marTop w:val="0"/>
          <w:marBottom w:val="0"/>
          <w:divBdr>
            <w:top w:val="none" w:sz="0" w:space="0" w:color="auto"/>
            <w:left w:val="none" w:sz="0" w:space="0" w:color="auto"/>
            <w:bottom w:val="none" w:sz="0" w:space="0" w:color="auto"/>
            <w:right w:val="none" w:sz="0" w:space="0" w:color="auto"/>
          </w:divBdr>
        </w:div>
        <w:div w:id="1195190226">
          <w:marLeft w:val="0"/>
          <w:marRight w:val="0"/>
          <w:marTop w:val="0"/>
          <w:marBottom w:val="0"/>
          <w:divBdr>
            <w:top w:val="none" w:sz="0" w:space="0" w:color="auto"/>
            <w:left w:val="none" w:sz="0" w:space="0" w:color="auto"/>
            <w:bottom w:val="none" w:sz="0" w:space="0" w:color="auto"/>
            <w:right w:val="none" w:sz="0" w:space="0" w:color="auto"/>
          </w:divBdr>
          <w:divsChild>
            <w:div w:id="481432268">
              <w:marLeft w:val="0"/>
              <w:marRight w:val="0"/>
              <w:marTop w:val="0"/>
              <w:marBottom w:val="0"/>
              <w:divBdr>
                <w:top w:val="none" w:sz="0" w:space="0" w:color="auto"/>
                <w:left w:val="none" w:sz="0" w:space="0" w:color="auto"/>
                <w:bottom w:val="none" w:sz="0" w:space="0" w:color="auto"/>
                <w:right w:val="none" w:sz="0" w:space="0" w:color="auto"/>
              </w:divBdr>
            </w:div>
            <w:div w:id="528832546">
              <w:marLeft w:val="0"/>
              <w:marRight w:val="0"/>
              <w:marTop w:val="0"/>
              <w:marBottom w:val="0"/>
              <w:divBdr>
                <w:top w:val="none" w:sz="0" w:space="0" w:color="auto"/>
                <w:left w:val="none" w:sz="0" w:space="0" w:color="auto"/>
                <w:bottom w:val="none" w:sz="0" w:space="0" w:color="auto"/>
                <w:right w:val="none" w:sz="0" w:space="0" w:color="auto"/>
              </w:divBdr>
            </w:div>
            <w:div w:id="925840559">
              <w:marLeft w:val="0"/>
              <w:marRight w:val="0"/>
              <w:marTop w:val="0"/>
              <w:marBottom w:val="0"/>
              <w:divBdr>
                <w:top w:val="none" w:sz="0" w:space="0" w:color="auto"/>
                <w:left w:val="none" w:sz="0" w:space="0" w:color="auto"/>
                <w:bottom w:val="none" w:sz="0" w:space="0" w:color="auto"/>
                <w:right w:val="none" w:sz="0" w:space="0" w:color="auto"/>
              </w:divBdr>
            </w:div>
            <w:div w:id="1056582998">
              <w:marLeft w:val="0"/>
              <w:marRight w:val="0"/>
              <w:marTop w:val="0"/>
              <w:marBottom w:val="0"/>
              <w:divBdr>
                <w:top w:val="none" w:sz="0" w:space="0" w:color="auto"/>
                <w:left w:val="none" w:sz="0" w:space="0" w:color="auto"/>
                <w:bottom w:val="none" w:sz="0" w:space="0" w:color="auto"/>
                <w:right w:val="none" w:sz="0" w:space="0" w:color="auto"/>
              </w:divBdr>
            </w:div>
            <w:div w:id="1282222947">
              <w:marLeft w:val="0"/>
              <w:marRight w:val="0"/>
              <w:marTop w:val="0"/>
              <w:marBottom w:val="0"/>
              <w:divBdr>
                <w:top w:val="none" w:sz="0" w:space="0" w:color="auto"/>
                <w:left w:val="none" w:sz="0" w:space="0" w:color="auto"/>
                <w:bottom w:val="none" w:sz="0" w:space="0" w:color="auto"/>
                <w:right w:val="none" w:sz="0" w:space="0" w:color="auto"/>
              </w:divBdr>
            </w:div>
            <w:div w:id="1733458320">
              <w:marLeft w:val="0"/>
              <w:marRight w:val="0"/>
              <w:marTop w:val="0"/>
              <w:marBottom w:val="0"/>
              <w:divBdr>
                <w:top w:val="none" w:sz="0" w:space="0" w:color="auto"/>
                <w:left w:val="none" w:sz="0" w:space="0" w:color="auto"/>
                <w:bottom w:val="none" w:sz="0" w:space="0" w:color="auto"/>
                <w:right w:val="none" w:sz="0" w:space="0" w:color="auto"/>
              </w:divBdr>
            </w:div>
          </w:divsChild>
        </w:div>
        <w:div w:id="1243102341">
          <w:marLeft w:val="0"/>
          <w:marRight w:val="0"/>
          <w:marTop w:val="0"/>
          <w:marBottom w:val="0"/>
          <w:divBdr>
            <w:top w:val="none" w:sz="0" w:space="0" w:color="auto"/>
            <w:left w:val="none" w:sz="0" w:space="0" w:color="auto"/>
            <w:bottom w:val="none" w:sz="0" w:space="0" w:color="auto"/>
            <w:right w:val="none" w:sz="0" w:space="0" w:color="auto"/>
          </w:divBdr>
          <w:divsChild>
            <w:div w:id="1418789550">
              <w:marLeft w:val="0"/>
              <w:marRight w:val="0"/>
              <w:marTop w:val="0"/>
              <w:marBottom w:val="0"/>
              <w:divBdr>
                <w:top w:val="none" w:sz="0" w:space="0" w:color="auto"/>
                <w:left w:val="none" w:sz="0" w:space="0" w:color="auto"/>
                <w:bottom w:val="none" w:sz="0" w:space="0" w:color="auto"/>
                <w:right w:val="none" w:sz="0" w:space="0" w:color="auto"/>
              </w:divBdr>
            </w:div>
          </w:divsChild>
        </w:div>
        <w:div w:id="1243372015">
          <w:marLeft w:val="0"/>
          <w:marRight w:val="0"/>
          <w:marTop w:val="0"/>
          <w:marBottom w:val="0"/>
          <w:divBdr>
            <w:top w:val="none" w:sz="0" w:space="0" w:color="auto"/>
            <w:left w:val="none" w:sz="0" w:space="0" w:color="auto"/>
            <w:bottom w:val="none" w:sz="0" w:space="0" w:color="auto"/>
            <w:right w:val="none" w:sz="0" w:space="0" w:color="auto"/>
          </w:divBdr>
        </w:div>
        <w:div w:id="1244144363">
          <w:marLeft w:val="0"/>
          <w:marRight w:val="0"/>
          <w:marTop w:val="0"/>
          <w:marBottom w:val="0"/>
          <w:divBdr>
            <w:top w:val="none" w:sz="0" w:space="0" w:color="auto"/>
            <w:left w:val="none" w:sz="0" w:space="0" w:color="auto"/>
            <w:bottom w:val="none" w:sz="0" w:space="0" w:color="auto"/>
            <w:right w:val="none" w:sz="0" w:space="0" w:color="auto"/>
          </w:divBdr>
        </w:div>
        <w:div w:id="1252395795">
          <w:marLeft w:val="0"/>
          <w:marRight w:val="0"/>
          <w:marTop w:val="0"/>
          <w:marBottom w:val="0"/>
          <w:divBdr>
            <w:top w:val="none" w:sz="0" w:space="0" w:color="auto"/>
            <w:left w:val="none" w:sz="0" w:space="0" w:color="auto"/>
            <w:bottom w:val="none" w:sz="0" w:space="0" w:color="auto"/>
            <w:right w:val="none" w:sz="0" w:space="0" w:color="auto"/>
          </w:divBdr>
        </w:div>
        <w:div w:id="1274827192">
          <w:marLeft w:val="0"/>
          <w:marRight w:val="0"/>
          <w:marTop w:val="0"/>
          <w:marBottom w:val="0"/>
          <w:divBdr>
            <w:top w:val="none" w:sz="0" w:space="0" w:color="auto"/>
            <w:left w:val="none" w:sz="0" w:space="0" w:color="auto"/>
            <w:bottom w:val="none" w:sz="0" w:space="0" w:color="auto"/>
            <w:right w:val="none" w:sz="0" w:space="0" w:color="auto"/>
          </w:divBdr>
        </w:div>
        <w:div w:id="1291131810">
          <w:marLeft w:val="0"/>
          <w:marRight w:val="0"/>
          <w:marTop w:val="0"/>
          <w:marBottom w:val="0"/>
          <w:divBdr>
            <w:top w:val="none" w:sz="0" w:space="0" w:color="auto"/>
            <w:left w:val="none" w:sz="0" w:space="0" w:color="auto"/>
            <w:bottom w:val="none" w:sz="0" w:space="0" w:color="auto"/>
            <w:right w:val="none" w:sz="0" w:space="0" w:color="auto"/>
          </w:divBdr>
          <w:divsChild>
            <w:div w:id="1796439451">
              <w:marLeft w:val="0"/>
              <w:marRight w:val="0"/>
              <w:marTop w:val="0"/>
              <w:marBottom w:val="0"/>
              <w:divBdr>
                <w:top w:val="none" w:sz="0" w:space="0" w:color="auto"/>
                <w:left w:val="none" w:sz="0" w:space="0" w:color="auto"/>
                <w:bottom w:val="none" w:sz="0" w:space="0" w:color="auto"/>
                <w:right w:val="none" w:sz="0" w:space="0" w:color="auto"/>
              </w:divBdr>
            </w:div>
          </w:divsChild>
        </w:div>
        <w:div w:id="1344672081">
          <w:marLeft w:val="0"/>
          <w:marRight w:val="0"/>
          <w:marTop w:val="0"/>
          <w:marBottom w:val="0"/>
          <w:divBdr>
            <w:top w:val="none" w:sz="0" w:space="0" w:color="auto"/>
            <w:left w:val="none" w:sz="0" w:space="0" w:color="auto"/>
            <w:bottom w:val="none" w:sz="0" w:space="0" w:color="auto"/>
            <w:right w:val="none" w:sz="0" w:space="0" w:color="auto"/>
          </w:divBdr>
        </w:div>
        <w:div w:id="1362053431">
          <w:marLeft w:val="0"/>
          <w:marRight w:val="0"/>
          <w:marTop w:val="0"/>
          <w:marBottom w:val="0"/>
          <w:divBdr>
            <w:top w:val="none" w:sz="0" w:space="0" w:color="auto"/>
            <w:left w:val="none" w:sz="0" w:space="0" w:color="auto"/>
            <w:bottom w:val="none" w:sz="0" w:space="0" w:color="auto"/>
            <w:right w:val="none" w:sz="0" w:space="0" w:color="auto"/>
          </w:divBdr>
        </w:div>
        <w:div w:id="1362324042">
          <w:marLeft w:val="0"/>
          <w:marRight w:val="0"/>
          <w:marTop w:val="0"/>
          <w:marBottom w:val="0"/>
          <w:divBdr>
            <w:top w:val="none" w:sz="0" w:space="0" w:color="auto"/>
            <w:left w:val="none" w:sz="0" w:space="0" w:color="auto"/>
            <w:bottom w:val="none" w:sz="0" w:space="0" w:color="auto"/>
            <w:right w:val="none" w:sz="0" w:space="0" w:color="auto"/>
          </w:divBdr>
        </w:div>
        <w:div w:id="1368599539">
          <w:marLeft w:val="0"/>
          <w:marRight w:val="0"/>
          <w:marTop w:val="0"/>
          <w:marBottom w:val="0"/>
          <w:divBdr>
            <w:top w:val="none" w:sz="0" w:space="0" w:color="auto"/>
            <w:left w:val="none" w:sz="0" w:space="0" w:color="auto"/>
            <w:bottom w:val="none" w:sz="0" w:space="0" w:color="auto"/>
            <w:right w:val="none" w:sz="0" w:space="0" w:color="auto"/>
          </w:divBdr>
          <w:divsChild>
            <w:div w:id="1172453278">
              <w:marLeft w:val="0"/>
              <w:marRight w:val="0"/>
              <w:marTop w:val="30"/>
              <w:marBottom w:val="30"/>
              <w:divBdr>
                <w:top w:val="none" w:sz="0" w:space="0" w:color="auto"/>
                <w:left w:val="none" w:sz="0" w:space="0" w:color="auto"/>
                <w:bottom w:val="none" w:sz="0" w:space="0" w:color="auto"/>
                <w:right w:val="none" w:sz="0" w:space="0" w:color="auto"/>
              </w:divBdr>
              <w:divsChild>
                <w:div w:id="246421443">
                  <w:marLeft w:val="0"/>
                  <w:marRight w:val="0"/>
                  <w:marTop w:val="0"/>
                  <w:marBottom w:val="0"/>
                  <w:divBdr>
                    <w:top w:val="none" w:sz="0" w:space="0" w:color="auto"/>
                    <w:left w:val="none" w:sz="0" w:space="0" w:color="auto"/>
                    <w:bottom w:val="none" w:sz="0" w:space="0" w:color="auto"/>
                    <w:right w:val="none" w:sz="0" w:space="0" w:color="auto"/>
                  </w:divBdr>
                  <w:divsChild>
                    <w:div w:id="697780943">
                      <w:marLeft w:val="0"/>
                      <w:marRight w:val="0"/>
                      <w:marTop w:val="0"/>
                      <w:marBottom w:val="0"/>
                      <w:divBdr>
                        <w:top w:val="none" w:sz="0" w:space="0" w:color="auto"/>
                        <w:left w:val="none" w:sz="0" w:space="0" w:color="auto"/>
                        <w:bottom w:val="none" w:sz="0" w:space="0" w:color="auto"/>
                        <w:right w:val="none" w:sz="0" w:space="0" w:color="auto"/>
                      </w:divBdr>
                    </w:div>
                  </w:divsChild>
                </w:div>
                <w:div w:id="848254706">
                  <w:marLeft w:val="0"/>
                  <w:marRight w:val="0"/>
                  <w:marTop w:val="0"/>
                  <w:marBottom w:val="0"/>
                  <w:divBdr>
                    <w:top w:val="none" w:sz="0" w:space="0" w:color="auto"/>
                    <w:left w:val="none" w:sz="0" w:space="0" w:color="auto"/>
                    <w:bottom w:val="none" w:sz="0" w:space="0" w:color="auto"/>
                    <w:right w:val="none" w:sz="0" w:space="0" w:color="auto"/>
                  </w:divBdr>
                  <w:divsChild>
                    <w:div w:id="618726900">
                      <w:marLeft w:val="0"/>
                      <w:marRight w:val="0"/>
                      <w:marTop w:val="0"/>
                      <w:marBottom w:val="0"/>
                      <w:divBdr>
                        <w:top w:val="none" w:sz="0" w:space="0" w:color="auto"/>
                        <w:left w:val="none" w:sz="0" w:space="0" w:color="auto"/>
                        <w:bottom w:val="none" w:sz="0" w:space="0" w:color="auto"/>
                        <w:right w:val="none" w:sz="0" w:space="0" w:color="auto"/>
                      </w:divBdr>
                    </w:div>
                    <w:div w:id="1890339975">
                      <w:marLeft w:val="0"/>
                      <w:marRight w:val="0"/>
                      <w:marTop w:val="0"/>
                      <w:marBottom w:val="0"/>
                      <w:divBdr>
                        <w:top w:val="none" w:sz="0" w:space="0" w:color="auto"/>
                        <w:left w:val="none" w:sz="0" w:space="0" w:color="auto"/>
                        <w:bottom w:val="none" w:sz="0" w:space="0" w:color="auto"/>
                        <w:right w:val="none" w:sz="0" w:space="0" w:color="auto"/>
                      </w:divBdr>
                    </w:div>
                  </w:divsChild>
                </w:div>
                <w:div w:id="1481077455">
                  <w:marLeft w:val="0"/>
                  <w:marRight w:val="0"/>
                  <w:marTop w:val="0"/>
                  <w:marBottom w:val="0"/>
                  <w:divBdr>
                    <w:top w:val="none" w:sz="0" w:space="0" w:color="auto"/>
                    <w:left w:val="none" w:sz="0" w:space="0" w:color="auto"/>
                    <w:bottom w:val="none" w:sz="0" w:space="0" w:color="auto"/>
                    <w:right w:val="none" w:sz="0" w:space="0" w:color="auto"/>
                  </w:divBdr>
                  <w:divsChild>
                    <w:div w:id="1540163824">
                      <w:marLeft w:val="0"/>
                      <w:marRight w:val="0"/>
                      <w:marTop w:val="0"/>
                      <w:marBottom w:val="0"/>
                      <w:divBdr>
                        <w:top w:val="none" w:sz="0" w:space="0" w:color="auto"/>
                        <w:left w:val="none" w:sz="0" w:space="0" w:color="auto"/>
                        <w:bottom w:val="none" w:sz="0" w:space="0" w:color="auto"/>
                        <w:right w:val="none" w:sz="0" w:space="0" w:color="auto"/>
                      </w:divBdr>
                    </w:div>
                    <w:div w:id="189281214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394040535">
          <w:marLeft w:val="0"/>
          <w:marRight w:val="0"/>
          <w:marTop w:val="0"/>
          <w:marBottom w:val="0"/>
          <w:divBdr>
            <w:top w:val="none" w:sz="0" w:space="0" w:color="auto"/>
            <w:left w:val="none" w:sz="0" w:space="0" w:color="auto"/>
            <w:bottom w:val="none" w:sz="0" w:space="0" w:color="auto"/>
            <w:right w:val="none" w:sz="0" w:space="0" w:color="auto"/>
          </w:divBdr>
        </w:div>
        <w:div w:id="1397702922">
          <w:marLeft w:val="0"/>
          <w:marRight w:val="0"/>
          <w:marTop w:val="0"/>
          <w:marBottom w:val="0"/>
          <w:divBdr>
            <w:top w:val="none" w:sz="0" w:space="0" w:color="auto"/>
            <w:left w:val="none" w:sz="0" w:space="0" w:color="auto"/>
            <w:bottom w:val="none" w:sz="0" w:space="0" w:color="auto"/>
            <w:right w:val="none" w:sz="0" w:space="0" w:color="auto"/>
          </w:divBdr>
        </w:div>
        <w:div w:id="1400787495">
          <w:marLeft w:val="0"/>
          <w:marRight w:val="0"/>
          <w:marTop w:val="0"/>
          <w:marBottom w:val="0"/>
          <w:divBdr>
            <w:top w:val="none" w:sz="0" w:space="0" w:color="auto"/>
            <w:left w:val="none" w:sz="0" w:space="0" w:color="auto"/>
            <w:bottom w:val="none" w:sz="0" w:space="0" w:color="auto"/>
            <w:right w:val="none" w:sz="0" w:space="0" w:color="auto"/>
          </w:divBdr>
        </w:div>
        <w:div w:id="1432359171">
          <w:marLeft w:val="0"/>
          <w:marRight w:val="0"/>
          <w:marTop w:val="0"/>
          <w:marBottom w:val="0"/>
          <w:divBdr>
            <w:top w:val="none" w:sz="0" w:space="0" w:color="auto"/>
            <w:left w:val="none" w:sz="0" w:space="0" w:color="auto"/>
            <w:bottom w:val="none" w:sz="0" w:space="0" w:color="auto"/>
            <w:right w:val="none" w:sz="0" w:space="0" w:color="auto"/>
          </w:divBdr>
        </w:div>
        <w:div w:id="1448545794">
          <w:marLeft w:val="0"/>
          <w:marRight w:val="0"/>
          <w:marTop w:val="0"/>
          <w:marBottom w:val="0"/>
          <w:divBdr>
            <w:top w:val="none" w:sz="0" w:space="0" w:color="auto"/>
            <w:left w:val="none" w:sz="0" w:space="0" w:color="auto"/>
            <w:bottom w:val="none" w:sz="0" w:space="0" w:color="auto"/>
            <w:right w:val="none" w:sz="0" w:space="0" w:color="auto"/>
          </w:divBdr>
        </w:div>
        <w:div w:id="1491559572">
          <w:marLeft w:val="0"/>
          <w:marRight w:val="0"/>
          <w:marTop w:val="0"/>
          <w:marBottom w:val="0"/>
          <w:divBdr>
            <w:top w:val="none" w:sz="0" w:space="0" w:color="auto"/>
            <w:left w:val="none" w:sz="0" w:space="0" w:color="auto"/>
            <w:bottom w:val="none" w:sz="0" w:space="0" w:color="auto"/>
            <w:right w:val="none" w:sz="0" w:space="0" w:color="auto"/>
          </w:divBdr>
        </w:div>
        <w:div w:id="1492677508">
          <w:marLeft w:val="0"/>
          <w:marRight w:val="0"/>
          <w:marTop w:val="0"/>
          <w:marBottom w:val="0"/>
          <w:divBdr>
            <w:top w:val="none" w:sz="0" w:space="0" w:color="auto"/>
            <w:left w:val="none" w:sz="0" w:space="0" w:color="auto"/>
            <w:bottom w:val="none" w:sz="0" w:space="0" w:color="auto"/>
            <w:right w:val="none" w:sz="0" w:space="0" w:color="auto"/>
          </w:divBdr>
          <w:divsChild>
            <w:div w:id="858083636">
              <w:marLeft w:val="0"/>
              <w:marRight w:val="0"/>
              <w:marTop w:val="0"/>
              <w:marBottom w:val="0"/>
              <w:divBdr>
                <w:top w:val="none" w:sz="0" w:space="0" w:color="auto"/>
                <w:left w:val="none" w:sz="0" w:space="0" w:color="auto"/>
                <w:bottom w:val="none" w:sz="0" w:space="0" w:color="auto"/>
                <w:right w:val="none" w:sz="0" w:space="0" w:color="auto"/>
              </w:divBdr>
            </w:div>
          </w:divsChild>
        </w:div>
        <w:div w:id="1493791692">
          <w:marLeft w:val="0"/>
          <w:marRight w:val="0"/>
          <w:marTop w:val="0"/>
          <w:marBottom w:val="0"/>
          <w:divBdr>
            <w:top w:val="none" w:sz="0" w:space="0" w:color="auto"/>
            <w:left w:val="none" w:sz="0" w:space="0" w:color="auto"/>
            <w:bottom w:val="none" w:sz="0" w:space="0" w:color="auto"/>
            <w:right w:val="none" w:sz="0" w:space="0" w:color="auto"/>
          </w:divBdr>
        </w:div>
        <w:div w:id="1495606083">
          <w:marLeft w:val="0"/>
          <w:marRight w:val="0"/>
          <w:marTop w:val="0"/>
          <w:marBottom w:val="0"/>
          <w:divBdr>
            <w:top w:val="none" w:sz="0" w:space="0" w:color="auto"/>
            <w:left w:val="none" w:sz="0" w:space="0" w:color="auto"/>
            <w:bottom w:val="none" w:sz="0" w:space="0" w:color="auto"/>
            <w:right w:val="none" w:sz="0" w:space="0" w:color="auto"/>
          </w:divBdr>
        </w:div>
        <w:div w:id="1523858770">
          <w:marLeft w:val="0"/>
          <w:marRight w:val="0"/>
          <w:marTop w:val="0"/>
          <w:marBottom w:val="0"/>
          <w:divBdr>
            <w:top w:val="none" w:sz="0" w:space="0" w:color="auto"/>
            <w:left w:val="none" w:sz="0" w:space="0" w:color="auto"/>
            <w:bottom w:val="none" w:sz="0" w:space="0" w:color="auto"/>
            <w:right w:val="none" w:sz="0" w:space="0" w:color="auto"/>
          </w:divBdr>
          <w:divsChild>
            <w:div w:id="1701203545">
              <w:marLeft w:val="0"/>
              <w:marRight w:val="0"/>
              <w:marTop w:val="30"/>
              <w:marBottom w:val="30"/>
              <w:divBdr>
                <w:top w:val="none" w:sz="0" w:space="0" w:color="auto"/>
                <w:left w:val="none" w:sz="0" w:space="0" w:color="auto"/>
                <w:bottom w:val="none" w:sz="0" w:space="0" w:color="auto"/>
                <w:right w:val="none" w:sz="0" w:space="0" w:color="auto"/>
              </w:divBdr>
              <w:divsChild>
                <w:div w:id="233393350">
                  <w:marLeft w:val="0"/>
                  <w:marRight w:val="0"/>
                  <w:marTop w:val="0"/>
                  <w:marBottom w:val="0"/>
                  <w:divBdr>
                    <w:top w:val="none" w:sz="0" w:space="0" w:color="auto"/>
                    <w:left w:val="none" w:sz="0" w:space="0" w:color="auto"/>
                    <w:bottom w:val="none" w:sz="0" w:space="0" w:color="auto"/>
                    <w:right w:val="none" w:sz="0" w:space="0" w:color="auto"/>
                  </w:divBdr>
                  <w:divsChild>
                    <w:div w:id="1990747460">
                      <w:marLeft w:val="0"/>
                      <w:marRight w:val="0"/>
                      <w:marTop w:val="0"/>
                      <w:marBottom w:val="0"/>
                      <w:divBdr>
                        <w:top w:val="none" w:sz="0" w:space="0" w:color="auto"/>
                        <w:left w:val="none" w:sz="0" w:space="0" w:color="auto"/>
                        <w:bottom w:val="none" w:sz="0" w:space="0" w:color="auto"/>
                        <w:right w:val="none" w:sz="0" w:space="0" w:color="auto"/>
                      </w:divBdr>
                    </w:div>
                  </w:divsChild>
                </w:div>
                <w:div w:id="388265945">
                  <w:marLeft w:val="0"/>
                  <w:marRight w:val="0"/>
                  <w:marTop w:val="0"/>
                  <w:marBottom w:val="0"/>
                  <w:divBdr>
                    <w:top w:val="none" w:sz="0" w:space="0" w:color="auto"/>
                    <w:left w:val="none" w:sz="0" w:space="0" w:color="auto"/>
                    <w:bottom w:val="none" w:sz="0" w:space="0" w:color="auto"/>
                    <w:right w:val="none" w:sz="0" w:space="0" w:color="auto"/>
                  </w:divBdr>
                  <w:divsChild>
                    <w:div w:id="1550220030">
                      <w:marLeft w:val="0"/>
                      <w:marRight w:val="0"/>
                      <w:marTop w:val="0"/>
                      <w:marBottom w:val="0"/>
                      <w:divBdr>
                        <w:top w:val="none" w:sz="0" w:space="0" w:color="auto"/>
                        <w:left w:val="none" w:sz="0" w:space="0" w:color="auto"/>
                        <w:bottom w:val="none" w:sz="0" w:space="0" w:color="auto"/>
                        <w:right w:val="none" w:sz="0" w:space="0" w:color="auto"/>
                      </w:divBdr>
                    </w:div>
                  </w:divsChild>
                </w:div>
                <w:div w:id="409038285">
                  <w:marLeft w:val="0"/>
                  <w:marRight w:val="0"/>
                  <w:marTop w:val="0"/>
                  <w:marBottom w:val="0"/>
                  <w:divBdr>
                    <w:top w:val="none" w:sz="0" w:space="0" w:color="auto"/>
                    <w:left w:val="none" w:sz="0" w:space="0" w:color="auto"/>
                    <w:bottom w:val="none" w:sz="0" w:space="0" w:color="auto"/>
                    <w:right w:val="none" w:sz="0" w:space="0" w:color="auto"/>
                  </w:divBdr>
                  <w:divsChild>
                    <w:div w:id="378826744">
                      <w:marLeft w:val="0"/>
                      <w:marRight w:val="0"/>
                      <w:marTop w:val="0"/>
                      <w:marBottom w:val="0"/>
                      <w:divBdr>
                        <w:top w:val="none" w:sz="0" w:space="0" w:color="auto"/>
                        <w:left w:val="none" w:sz="0" w:space="0" w:color="auto"/>
                        <w:bottom w:val="none" w:sz="0" w:space="0" w:color="auto"/>
                        <w:right w:val="none" w:sz="0" w:space="0" w:color="auto"/>
                      </w:divBdr>
                    </w:div>
                  </w:divsChild>
                </w:div>
                <w:div w:id="492795704">
                  <w:marLeft w:val="0"/>
                  <w:marRight w:val="0"/>
                  <w:marTop w:val="0"/>
                  <w:marBottom w:val="0"/>
                  <w:divBdr>
                    <w:top w:val="none" w:sz="0" w:space="0" w:color="auto"/>
                    <w:left w:val="none" w:sz="0" w:space="0" w:color="auto"/>
                    <w:bottom w:val="none" w:sz="0" w:space="0" w:color="auto"/>
                    <w:right w:val="none" w:sz="0" w:space="0" w:color="auto"/>
                  </w:divBdr>
                  <w:divsChild>
                    <w:div w:id="219244609">
                      <w:marLeft w:val="0"/>
                      <w:marRight w:val="0"/>
                      <w:marTop w:val="0"/>
                      <w:marBottom w:val="0"/>
                      <w:divBdr>
                        <w:top w:val="none" w:sz="0" w:space="0" w:color="auto"/>
                        <w:left w:val="none" w:sz="0" w:space="0" w:color="auto"/>
                        <w:bottom w:val="none" w:sz="0" w:space="0" w:color="auto"/>
                        <w:right w:val="none" w:sz="0" w:space="0" w:color="auto"/>
                      </w:divBdr>
                    </w:div>
                  </w:divsChild>
                </w:div>
                <w:div w:id="519858580">
                  <w:marLeft w:val="0"/>
                  <w:marRight w:val="0"/>
                  <w:marTop w:val="0"/>
                  <w:marBottom w:val="0"/>
                  <w:divBdr>
                    <w:top w:val="none" w:sz="0" w:space="0" w:color="auto"/>
                    <w:left w:val="none" w:sz="0" w:space="0" w:color="auto"/>
                    <w:bottom w:val="none" w:sz="0" w:space="0" w:color="auto"/>
                    <w:right w:val="none" w:sz="0" w:space="0" w:color="auto"/>
                  </w:divBdr>
                  <w:divsChild>
                    <w:div w:id="842432358">
                      <w:marLeft w:val="0"/>
                      <w:marRight w:val="0"/>
                      <w:marTop w:val="0"/>
                      <w:marBottom w:val="0"/>
                      <w:divBdr>
                        <w:top w:val="none" w:sz="0" w:space="0" w:color="auto"/>
                        <w:left w:val="none" w:sz="0" w:space="0" w:color="auto"/>
                        <w:bottom w:val="none" w:sz="0" w:space="0" w:color="auto"/>
                        <w:right w:val="none" w:sz="0" w:space="0" w:color="auto"/>
                      </w:divBdr>
                    </w:div>
                  </w:divsChild>
                </w:div>
                <w:div w:id="524245820">
                  <w:marLeft w:val="0"/>
                  <w:marRight w:val="0"/>
                  <w:marTop w:val="0"/>
                  <w:marBottom w:val="0"/>
                  <w:divBdr>
                    <w:top w:val="none" w:sz="0" w:space="0" w:color="auto"/>
                    <w:left w:val="none" w:sz="0" w:space="0" w:color="auto"/>
                    <w:bottom w:val="none" w:sz="0" w:space="0" w:color="auto"/>
                    <w:right w:val="none" w:sz="0" w:space="0" w:color="auto"/>
                  </w:divBdr>
                  <w:divsChild>
                    <w:div w:id="731926361">
                      <w:marLeft w:val="0"/>
                      <w:marRight w:val="0"/>
                      <w:marTop w:val="0"/>
                      <w:marBottom w:val="0"/>
                      <w:divBdr>
                        <w:top w:val="none" w:sz="0" w:space="0" w:color="auto"/>
                        <w:left w:val="none" w:sz="0" w:space="0" w:color="auto"/>
                        <w:bottom w:val="none" w:sz="0" w:space="0" w:color="auto"/>
                        <w:right w:val="none" w:sz="0" w:space="0" w:color="auto"/>
                      </w:divBdr>
                    </w:div>
                  </w:divsChild>
                </w:div>
                <w:div w:id="526335482">
                  <w:marLeft w:val="0"/>
                  <w:marRight w:val="0"/>
                  <w:marTop w:val="0"/>
                  <w:marBottom w:val="0"/>
                  <w:divBdr>
                    <w:top w:val="none" w:sz="0" w:space="0" w:color="auto"/>
                    <w:left w:val="none" w:sz="0" w:space="0" w:color="auto"/>
                    <w:bottom w:val="none" w:sz="0" w:space="0" w:color="auto"/>
                    <w:right w:val="none" w:sz="0" w:space="0" w:color="auto"/>
                  </w:divBdr>
                  <w:divsChild>
                    <w:div w:id="968441297">
                      <w:marLeft w:val="0"/>
                      <w:marRight w:val="0"/>
                      <w:marTop w:val="0"/>
                      <w:marBottom w:val="0"/>
                      <w:divBdr>
                        <w:top w:val="none" w:sz="0" w:space="0" w:color="auto"/>
                        <w:left w:val="none" w:sz="0" w:space="0" w:color="auto"/>
                        <w:bottom w:val="none" w:sz="0" w:space="0" w:color="auto"/>
                        <w:right w:val="none" w:sz="0" w:space="0" w:color="auto"/>
                      </w:divBdr>
                    </w:div>
                  </w:divsChild>
                </w:div>
                <w:div w:id="603154416">
                  <w:marLeft w:val="0"/>
                  <w:marRight w:val="0"/>
                  <w:marTop w:val="0"/>
                  <w:marBottom w:val="0"/>
                  <w:divBdr>
                    <w:top w:val="none" w:sz="0" w:space="0" w:color="auto"/>
                    <w:left w:val="none" w:sz="0" w:space="0" w:color="auto"/>
                    <w:bottom w:val="none" w:sz="0" w:space="0" w:color="auto"/>
                    <w:right w:val="none" w:sz="0" w:space="0" w:color="auto"/>
                  </w:divBdr>
                  <w:divsChild>
                    <w:div w:id="1672181339">
                      <w:marLeft w:val="0"/>
                      <w:marRight w:val="0"/>
                      <w:marTop w:val="0"/>
                      <w:marBottom w:val="0"/>
                      <w:divBdr>
                        <w:top w:val="none" w:sz="0" w:space="0" w:color="auto"/>
                        <w:left w:val="none" w:sz="0" w:space="0" w:color="auto"/>
                        <w:bottom w:val="none" w:sz="0" w:space="0" w:color="auto"/>
                        <w:right w:val="none" w:sz="0" w:space="0" w:color="auto"/>
                      </w:divBdr>
                    </w:div>
                  </w:divsChild>
                </w:div>
                <w:div w:id="642926421">
                  <w:marLeft w:val="0"/>
                  <w:marRight w:val="0"/>
                  <w:marTop w:val="0"/>
                  <w:marBottom w:val="0"/>
                  <w:divBdr>
                    <w:top w:val="none" w:sz="0" w:space="0" w:color="auto"/>
                    <w:left w:val="none" w:sz="0" w:space="0" w:color="auto"/>
                    <w:bottom w:val="none" w:sz="0" w:space="0" w:color="auto"/>
                    <w:right w:val="none" w:sz="0" w:space="0" w:color="auto"/>
                  </w:divBdr>
                  <w:divsChild>
                    <w:div w:id="608587375">
                      <w:marLeft w:val="0"/>
                      <w:marRight w:val="0"/>
                      <w:marTop w:val="0"/>
                      <w:marBottom w:val="0"/>
                      <w:divBdr>
                        <w:top w:val="none" w:sz="0" w:space="0" w:color="auto"/>
                        <w:left w:val="none" w:sz="0" w:space="0" w:color="auto"/>
                        <w:bottom w:val="none" w:sz="0" w:space="0" w:color="auto"/>
                        <w:right w:val="none" w:sz="0" w:space="0" w:color="auto"/>
                      </w:divBdr>
                    </w:div>
                  </w:divsChild>
                </w:div>
                <w:div w:id="680551599">
                  <w:marLeft w:val="0"/>
                  <w:marRight w:val="0"/>
                  <w:marTop w:val="0"/>
                  <w:marBottom w:val="0"/>
                  <w:divBdr>
                    <w:top w:val="none" w:sz="0" w:space="0" w:color="auto"/>
                    <w:left w:val="none" w:sz="0" w:space="0" w:color="auto"/>
                    <w:bottom w:val="none" w:sz="0" w:space="0" w:color="auto"/>
                    <w:right w:val="none" w:sz="0" w:space="0" w:color="auto"/>
                  </w:divBdr>
                </w:div>
                <w:div w:id="794101326">
                  <w:marLeft w:val="0"/>
                  <w:marRight w:val="0"/>
                  <w:marTop w:val="0"/>
                  <w:marBottom w:val="0"/>
                  <w:divBdr>
                    <w:top w:val="none" w:sz="0" w:space="0" w:color="auto"/>
                    <w:left w:val="none" w:sz="0" w:space="0" w:color="auto"/>
                    <w:bottom w:val="none" w:sz="0" w:space="0" w:color="auto"/>
                    <w:right w:val="none" w:sz="0" w:space="0" w:color="auto"/>
                  </w:divBdr>
                </w:div>
                <w:div w:id="808667888">
                  <w:marLeft w:val="0"/>
                  <w:marRight w:val="0"/>
                  <w:marTop w:val="0"/>
                  <w:marBottom w:val="0"/>
                  <w:divBdr>
                    <w:top w:val="none" w:sz="0" w:space="0" w:color="auto"/>
                    <w:left w:val="none" w:sz="0" w:space="0" w:color="auto"/>
                    <w:bottom w:val="none" w:sz="0" w:space="0" w:color="auto"/>
                    <w:right w:val="none" w:sz="0" w:space="0" w:color="auto"/>
                  </w:divBdr>
                  <w:divsChild>
                    <w:div w:id="498236646">
                      <w:marLeft w:val="0"/>
                      <w:marRight w:val="0"/>
                      <w:marTop w:val="0"/>
                      <w:marBottom w:val="0"/>
                      <w:divBdr>
                        <w:top w:val="none" w:sz="0" w:space="0" w:color="auto"/>
                        <w:left w:val="none" w:sz="0" w:space="0" w:color="auto"/>
                        <w:bottom w:val="none" w:sz="0" w:space="0" w:color="auto"/>
                        <w:right w:val="none" w:sz="0" w:space="0" w:color="auto"/>
                      </w:divBdr>
                    </w:div>
                  </w:divsChild>
                </w:div>
                <w:div w:id="977614694">
                  <w:marLeft w:val="0"/>
                  <w:marRight w:val="0"/>
                  <w:marTop w:val="0"/>
                  <w:marBottom w:val="0"/>
                  <w:divBdr>
                    <w:top w:val="none" w:sz="0" w:space="0" w:color="auto"/>
                    <w:left w:val="none" w:sz="0" w:space="0" w:color="auto"/>
                    <w:bottom w:val="none" w:sz="0" w:space="0" w:color="auto"/>
                    <w:right w:val="none" w:sz="0" w:space="0" w:color="auto"/>
                  </w:divBdr>
                  <w:divsChild>
                    <w:div w:id="746850956">
                      <w:marLeft w:val="0"/>
                      <w:marRight w:val="0"/>
                      <w:marTop w:val="0"/>
                      <w:marBottom w:val="0"/>
                      <w:divBdr>
                        <w:top w:val="none" w:sz="0" w:space="0" w:color="auto"/>
                        <w:left w:val="none" w:sz="0" w:space="0" w:color="auto"/>
                        <w:bottom w:val="none" w:sz="0" w:space="0" w:color="auto"/>
                        <w:right w:val="none" w:sz="0" w:space="0" w:color="auto"/>
                      </w:divBdr>
                    </w:div>
                  </w:divsChild>
                </w:div>
                <w:div w:id="1049455872">
                  <w:marLeft w:val="0"/>
                  <w:marRight w:val="0"/>
                  <w:marTop w:val="0"/>
                  <w:marBottom w:val="0"/>
                  <w:divBdr>
                    <w:top w:val="none" w:sz="0" w:space="0" w:color="auto"/>
                    <w:left w:val="none" w:sz="0" w:space="0" w:color="auto"/>
                    <w:bottom w:val="none" w:sz="0" w:space="0" w:color="auto"/>
                    <w:right w:val="none" w:sz="0" w:space="0" w:color="auto"/>
                  </w:divBdr>
                  <w:divsChild>
                    <w:div w:id="1910923806">
                      <w:marLeft w:val="0"/>
                      <w:marRight w:val="0"/>
                      <w:marTop w:val="0"/>
                      <w:marBottom w:val="0"/>
                      <w:divBdr>
                        <w:top w:val="none" w:sz="0" w:space="0" w:color="auto"/>
                        <w:left w:val="none" w:sz="0" w:space="0" w:color="auto"/>
                        <w:bottom w:val="none" w:sz="0" w:space="0" w:color="auto"/>
                        <w:right w:val="none" w:sz="0" w:space="0" w:color="auto"/>
                      </w:divBdr>
                    </w:div>
                  </w:divsChild>
                </w:div>
                <w:div w:id="1640767001">
                  <w:marLeft w:val="0"/>
                  <w:marRight w:val="0"/>
                  <w:marTop w:val="0"/>
                  <w:marBottom w:val="0"/>
                  <w:divBdr>
                    <w:top w:val="none" w:sz="0" w:space="0" w:color="auto"/>
                    <w:left w:val="none" w:sz="0" w:space="0" w:color="auto"/>
                    <w:bottom w:val="none" w:sz="0" w:space="0" w:color="auto"/>
                    <w:right w:val="none" w:sz="0" w:space="0" w:color="auto"/>
                  </w:divBdr>
                  <w:divsChild>
                    <w:div w:id="1841001222">
                      <w:marLeft w:val="0"/>
                      <w:marRight w:val="0"/>
                      <w:marTop w:val="0"/>
                      <w:marBottom w:val="0"/>
                      <w:divBdr>
                        <w:top w:val="none" w:sz="0" w:space="0" w:color="auto"/>
                        <w:left w:val="none" w:sz="0" w:space="0" w:color="auto"/>
                        <w:bottom w:val="none" w:sz="0" w:space="0" w:color="auto"/>
                        <w:right w:val="none" w:sz="0" w:space="0" w:color="auto"/>
                      </w:divBdr>
                    </w:div>
                  </w:divsChild>
                </w:div>
                <w:div w:id="1685552308">
                  <w:marLeft w:val="0"/>
                  <w:marRight w:val="0"/>
                  <w:marTop w:val="0"/>
                  <w:marBottom w:val="0"/>
                  <w:divBdr>
                    <w:top w:val="none" w:sz="0" w:space="0" w:color="auto"/>
                    <w:left w:val="none" w:sz="0" w:space="0" w:color="auto"/>
                    <w:bottom w:val="none" w:sz="0" w:space="0" w:color="auto"/>
                    <w:right w:val="none" w:sz="0" w:space="0" w:color="auto"/>
                  </w:divBdr>
                  <w:divsChild>
                    <w:div w:id="656611776">
                      <w:marLeft w:val="0"/>
                      <w:marRight w:val="0"/>
                      <w:marTop w:val="0"/>
                      <w:marBottom w:val="0"/>
                      <w:divBdr>
                        <w:top w:val="none" w:sz="0" w:space="0" w:color="auto"/>
                        <w:left w:val="none" w:sz="0" w:space="0" w:color="auto"/>
                        <w:bottom w:val="none" w:sz="0" w:space="0" w:color="auto"/>
                        <w:right w:val="none" w:sz="0" w:space="0" w:color="auto"/>
                      </w:divBdr>
                    </w:div>
                  </w:divsChild>
                </w:div>
                <w:div w:id="1768623116">
                  <w:marLeft w:val="0"/>
                  <w:marRight w:val="0"/>
                  <w:marTop w:val="0"/>
                  <w:marBottom w:val="0"/>
                  <w:divBdr>
                    <w:top w:val="none" w:sz="0" w:space="0" w:color="auto"/>
                    <w:left w:val="none" w:sz="0" w:space="0" w:color="auto"/>
                    <w:bottom w:val="none" w:sz="0" w:space="0" w:color="auto"/>
                    <w:right w:val="none" w:sz="0" w:space="0" w:color="auto"/>
                  </w:divBdr>
                  <w:divsChild>
                    <w:div w:id="699163197">
                      <w:marLeft w:val="0"/>
                      <w:marRight w:val="0"/>
                      <w:marTop w:val="0"/>
                      <w:marBottom w:val="0"/>
                      <w:divBdr>
                        <w:top w:val="none" w:sz="0" w:space="0" w:color="auto"/>
                        <w:left w:val="none" w:sz="0" w:space="0" w:color="auto"/>
                        <w:bottom w:val="none" w:sz="0" w:space="0" w:color="auto"/>
                        <w:right w:val="none" w:sz="0" w:space="0" w:color="auto"/>
                      </w:divBdr>
                    </w:div>
                  </w:divsChild>
                </w:div>
                <w:div w:id="1832797560">
                  <w:marLeft w:val="0"/>
                  <w:marRight w:val="0"/>
                  <w:marTop w:val="0"/>
                  <w:marBottom w:val="0"/>
                  <w:divBdr>
                    <w:top w:val="none" w:sz="0" w:space="0" w:color="auto"/>
                    <w:left w:val="none" w:sz="0" w:space="0" w:color="auto"/>
                    <w:bottom w:val="none" w:sz="0" w:space="0" w:color="auto"/>
                    <w:right w:val="none" w:sz="0" w:space="0" w:color="auto"/>
                  </w:divBdr>
                  <w:divsChild>
                    <w:div w:id="1091582289">
                      <w:marLeft w:val="0"/>
                      <w:marRight w:val="0"/>
                      <w:marTop w:val="0"/>
                      <w:marBottom w:val="0"/>
                      <w:divBdr>
                        <w:top w:val="none" w:sz="0" w:space="0" w:color="auto"/>
                        <w:left w:val="none" w:sz="0" w:space="0" w:color="auto"/>
                        <w:bottom w:val="none" w:sz="0" w:space="0" w:color="auto"/>
                        <w:right w:val="none" w:sz="0" w:space="0" w:color="auto"/>
                      </w:divBdr>
                    </w:div>
                  </w:divsChild>
                </w:div>
                <w:div w:id="1916862952">
                  <w:marLeft w:val="0"/>
                  <w:marRight w:val="0"/>
                  <w:marTop w:val="0"/>
                  <w:marBottom w:val="0"/>
                  <w:divBdr>
                    <w:top w:val="none" w:sz="0" w:space="0" w:color="auto"/>
                    <w:left w:val="none" w:sz="0" w:space="0" w:color="auto"/>
                    <w:bottom w:val="none" w:sz="0" w:space="0" w:color="auto"/>
                    <w:right w:val="none" w:sz="0" w:space="0" w:color="auto"/>
                  </w:divBdr>
                  <w:divsChild>
                    <w:div w:id="79240153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529949128">
          <w:marLeft w:val="0"/>
          <w:marRight w:val="0"/>
          <w:marTop w:val="0"/>
          <w:marBottom w:val="0"/>
          <w:divBdr>
            <w:top w:val="none" w:sz="0" w:space="0" w:color="auto"/>
            <w:left w:val="none" w:sz="0" w:space="0" w:color="auto"/>
            <w:bottom w:val="none" w:sz="0" w:space="0" w:color="auto"/>
            <w:right w:val="none" w:sz="0" w:space="0" w:color="auto"/>
          </w:divBdr>
        </w:div>
        <w:div w:id="1530336985">
          <w:marLeft w:val="0"/>
          <w:marRight w:val="0"/>
          <w:marTop w:val="0"/>
          <w:marBottom w:val="0"/>
          <w:divBdr>
            <w:top w:val="none" w:sz="0" w:space="0" w:color="auto"/>
            <w:left w:val="none" w:sz="0" w:space="0" w:color="auto"/>
            <w:bottom w:val="none" w:sz="0" w:space="0" w:color="auto"/>
            <w:right w:val="none" w:sz="0" w:space="0" w:color="auto"/>
          </w:divBdr>
          <w:divsChild>
            <w:div w:id="1472821149">
              <w:marLeft w:val="0"/>
              <w:marRight w:val="0"/>
              <w:marTop w:val="30"/>
              <w:marBottom w:val="30"/>
              <w:divBdr>
                <w:top w:val="none" w:sz="0" w:space="0" w:color="auto"/>
                <w:left w:val="none" w:sz="0" w:space="0" w:color="auto"/>
                <w:bottom w:val="none" w:sz="0" w:space="0" w:color="auto"/>
                <w:right w:val="none" w:sz="0" w:space="0" w:color="auto"/>
              </w:divBdr>
              <w:divsChild>
                <w:div w:id="67769616">
                  <w:marLeft w:val="0"/>
                  <w:marRight w:val="0"/>
                  <w:marTop w:val="0"/>
                  <w:marBottom w:val="0"/>
                  <w:divBdr>
                    <w:top w:val="none" w:sz="0" w:space="0" w:color="auto"/>
                    <w:left w:val="none" w:sz="0" w:space="0" w:color="auto"/>
                    <w:bottom w:val="none" w:sz="0" w:space="0" w:color="auto"/>
                    <w:right w:val="none" w:sz="0" w:space="0" w:color="auto"/>
                  </w:divBdr>
                  <w:divsChild>
                    <w:div w:id="2010017706">
                      <w:marLeft w:val="0"/>
                      <w:marRight w:val="0"/>
                      <w:marTop w:val="0"/>
                      <w:marBottom w:val="0"/>
                      <w:divBdr>
                        <w:top w:val="none" w:sz="0" w:space="0" w:color="auto"/>
                        <w:left w:val="none" w:sz="0" w:space="0" w:color="auto"/>
                        <w:bottom w:val="none" w:sz="0" w:space="0" w:color="auto"/>
                        <w:right w:val="none" w:sz="0" w:space="0" w:color="auto"/>
                      </w:divBdr>
                    </w:div>
                  </w:divsChild>
                </w:div>
                <w:div w:id="190264857">
                  <w:marLeft w:val="0"/>
                  <w:marRight w:val="0"/>
                  <w:marTop w:val="0"/>
                  <w:marBottom w:val="0"/>
                  <w:divBdr>
                    <w:top w:val="none" w:sz="0" w:space="0" w:color="auto"/>
                    <w:left w:val="none" w:sz="0" w:space="0" w:color="auto"/>
                    <w:bottom w:val="none" w:sz="0" w:space="0" w:color="auto"/>
                    <w:right w:val="none" w:sz="0" w:space="0" w:color="auto"/>
                  </w:divBdr>
                  <w:divsChild>
                    <w:div w:id="81031603">
                      <w:marLeft w:val="0"/>
                      <w:marRight w:val="0"/>
                      <w:marTop w:val="0"/>
                      <w:marBottom w:val="0"/>
                      <w:divBdr>
                        <w:top w:val="none" w:sz="0" w:space="0" w:color="auto"/>
                        <w:left w:val="none" w:sz="0" w:space="0" w:color="auto"/>
                        <w:bottom w:val="none" w:sz="0" w:space="0" w:color="auto"/>
                        <w:right w:val="none" w:sz="0" w:space="0" w:color="auto"/>
                      </w:divBdr>
                    </w:div>
                  </w:divsChild>
                </w:div>
                <w:div w:id="249896701">
                  <w:marLeft w:val="0"/>
                  <w:marRight w:val="0"/>
                  <w:marTop w:val="0"/>
                  <w:marBottom w:val="0"/>
                  <w:divBdr>
                    <w:top w:val="none" w:sz="0" w:space="0" w:color="auto"/>
                    <w:left w:val="none" w:sz="0" w:space="0" w:color="auto"/>
                    <w:bottom w:val="none" w:sz="0" w:space="0" w:color="auto"/>
                    <w:right w:val="none" w:sz="0" w:space="0" w:color="auto"/>
                  </w:divBdr>
                  <w:divsChild>
                    <w:div w:id="1919097281">
                      <w:marLeft w:val="0"/>
                      <w:marRight w:val="0"/>
                      <w:marTop w:val="0"/>
                      <w:marBottom w:val="0"/>
                      <w:divBdr>
                        <w:top w:val="none" w:sz="0" w:space="0" w:color="auto"/>
                        <w:left w:val="none" w:sz="0" w:space="0" w:color="auto"/>
                        <w:bottom w:val="none" w:sz="0" w:space="0" w:color="auto"/>
                        <w:right w:val="none" w:sz="0" w:space="0" w:color="auto"/>
                      </w:divBdr>
                    </w:div>
                  </w:divsChild>
                </w:div>
                <w:div w:id="289753392">
                  <w:marLeft w:val="0"/>
                  <w:marRight w:val="0"/>
                  <w:marTop w:val="0"/>
                  <w:marBottom w:val="0"/>
                  <w:divBdr>
                    <w:top w:val="none" w:sz="0" w:space="0" w:color="auto"/>
                    <w:left w:val="none" w:sz="0" w:space="0" w:color="auto"/>
                    <w:bottom w:val="none" w:sz="0" w:space="0" w:color="auto"/>
                    <w:right w:val="none" w:sz="0" w:space="0" w:color="auto"/>
                  </w:divBdr>
                  <w:divsChild>
                    <w:div w:id="135805359">
                      <w:marLeft w:val="0"/>
                      <w:marRight w:val="0"/>
                      <w:marTop w:val="0"/>
                      <w:marBottom w:val="0"/>
                      <w:divBdr>
                        <w:top w:val="none" w:sz="0" w:space="0" w:color="auto"/>
                        <w:left w:val="none" w:sz="0" w:space="0" w:color="auto"/>
                        <w:bottom w:val="none" w:sz="0" w:space="0" w:color="auto"/>
                        <w:right w:val="none" w:sz="0" w:space="0" w:color="auto"/>
                      </w:divBdr>
                    </w:div>
                  </w:divsChild>
                </w:div>
                <w:div w:id="297419407">
                  <w:marLeft w:val="0"/>
                  <w:marRight w:val="0"/>
                  <w:marTop w:val="0"/>
                  <w:marBottom w:val="0"/>
                  <w:divBdr>
                    <w:top w:val="none" w:sz="0" w:space="0" w:color="auto"/>
                    <w:left w:val="none" w:sz="0" w:space="0" w:color="auto"/>
                    <w:bottom w:val="none" w:sz="0" w:space="0" w:color="auto"/>
                    <w:right w:val="none" w:sz="0" w:space="0" w:color="auto"/>
                  </w:divBdr>
                  <w:divsChild>
                    <w:div w:id="1914849005">
                      <w:marLeft w:val="0"/>
                      <w:marRight w:val="0"/>
                      <w:marTop w:val="0"/>
                      <w:marBottom w:val="0"/>
                      <w:divBdr>
                        <w:top w:val="none" w:sz="0" w:space="0" w:color="auto"/>
                        <w:left w:val="none" w:sz="0" w:space="0" w:color="auto"/>
                        <w:bottom w:val="none" w:sz="0" w:space="0" w:color="auto"/>
                        <w:right w:val="none" w:sz="0" w:space="0" w:color="auto"/>
                      </w:divBdr>
                    </w:div>
                  </w:divsChild>
                </w:div>
                <w:div w:id="328600783">
                  <w:marLeft w:val="0"/>
                  <w:marRight w:val="0"/>
                  <w:marTop w:val="0"/>
                  <w:marBottom w:val="0"/>
                  <w:divBdr>
                    <w:top w:val="none" w:sz="0" w:space="0" w:color="auto"/>
                    <w:left w:val="none" w:sz="0" w:space="0" w:color="auto"/>
                    <w:bottom w:val="none" w:sz="0" w:space="0" w:color="auto"/>
                    <w:right w:val="none" w:sz="0" w:space="0" w:color="auto"/>
                  </w:divBdr>
                  <w:divsChild>
                    <w:div w:id="683634232">
                      <w:marLeft w:val="0"/>
                      <w:marRight w:val="0"/>
                      <w:marTop w:val="0"/>
                      <w:marBottom w:val="0"/>
                      <w:divBdr>
                        <w:top w:val="none" w:sz="0" w:space="0" w:color="auto"/>
                        <w:left w:val="none" w:sz="0" w:space="0" w:color="auto"/>
                        <w:bottom w:val="none" w:sz="0" w:space="0" w:color="auto"/>
                        <w:right w:val="none" w:sz="0" w:space="0" w:color="auto"/>
                      </w:divBdr>
                    </w:div>
                  </w:divsChild>
                </w:div>
                <w:div w:id="370304723">
                  <w:marLeft w:val="0"/>
                  <w:marRight w:val="0"/>
                  <w:marTop w:val="0"/>
                  <w:marBottom w:val="0"/>
                  <w:divBdr>
                    <w:top w:val="none" w:sz="0" w:space="0" w:color="auto"/>
                    <w:left w:val="none" w:sz="0" w:space="0" w:color="auto"/>
                    <w:bottom w:val="none" w:sz="0" w:space="0" w:color="auto"/>
                    <w:right w:val="none" w:sz="0" w:space="0" w:color="auto"/>
                  </w:divBdr>
                </w:div>
                <w:div w:id="508907372">
                  <w:marLeft w:val="0"/>
                  <w:marRight w:val="0"/>
                  <w:marTop w:val="0"/>
                  <w:marBottom w:val="0"/>
                  <w:divBdr>
                    <w:top w:val="none" w:sz="0" w:space="0" w:color="auto"/>
                    <w:left w:val="none" w:sz="0" w:space="0" w:color="auto"/>
                    <w:bottom w:val="none" w:sz="0" w:space="0" w:color="auto"/>
                    <w:right w:val="none" w:sz="0" w:space="0" w:color="auto"/>
                  </w:divBdr>
                  <w:divsChild>
                    <w:div w:id="37360065">
                      <w:marLeft w:val="0"/>
                      <w:marRight w:val="0"/>
                      <w:marTop w:val="0"/>
                      <w:marBottom w:val="0"/>
                      <w:divBdr>
                        <w:top w:val="none" w:sz="0" w:space="0" w:color="auto"/>
                        <w:left w:val="none" w:sz="0" w:space="0" w:color="auto"/>
                        <w:bottom w:val="none" w:sz="0" w:space="0" w:color="auto"/>
                        <w:right w:val="none" w:sz="0" w:space="0" w:color="auto"/>
                      </w:divBdr>
                    </w:div>
                  </w:divsChild>
                </w:div>
                <w:div w:id="557983982">
                  <w:marLeft w:val="0"/>
                  <w:marRight w:val="0"/>
                  <w:marTop w:val="0"/>
                  <w:marBottom w:val="0"/>
                  <w:divBdr>
                    <w:top w:val="none" w:sz="0" w:space="0" w:color="auto"/>
                    <w:left w:val="none" w:sz="0" w:space="0" w:color="auto"/>
                    <w:bottom w:val="none" w:sz="0" w:space="0" w:color="auto"/>
                    <w:right w:val="none" w:sz="0" w:space="0" w:color="auto"/>
                  </w:divBdr>
                  <w:divsChild>
                    <w:div w:id="1921013303">
                      <w:marLeft w:val="0"/>
                      <w:marRight w:val="0"/>
                      <w:marTop w:val="0"/>
                      <w:marBottom w:val="0"/>
                      <w:divBdr>
                        <w:top w:val="none" w:sz="0" w:space="0" w:color="auto"/>
                        <w:left w:val="none" w:sz="0" w:space="0" w:color="auto"/>
                        <w:bottom w:val="none" w:sz="0" w:space="0" w:color="auto"/>
                        <w:right w:val="none" w:sz="0" w:space="0" w:color="auto"/>
                      </w:divBdr>
                    </w:div>
                  </w:divsChild>
                </w:div>
                <w:div w:id="775951877">
                  <w:marLeft w:val="0"/>
                  <w:marRight w:val="0"/>
                  <w:marTop w:val="0"/>
                  <w:marBottom w:val="0"/>
                  <w:divBdr>
                    <w:top w:val="none" w:sz="0" w:space="0" w:color="auto"/>
                    <w:left w:val="none" w:sz="0" w:space="0" w:color="auto"/>
                    <w:bottom w:val="none" w:sz="0" w:space="0" w:color="auto"/>
                    <w:right w:val="none" w:sz="0" w:space="0" w:color="auto"/>
                  </w:divBdr>
                  <w:divsChild>
                    <w:div w:id="278494845">
                      <w:marLeft w:val="0"/>
                      <w:marRight w:val="0"/>
                      <w:marTop w:val="0"/>
                      <w:marBottom w:val="0"/>
                      <w:divBdr>
                        <w:top w:val="none" w:sz="0" w:space="0" w:color="auto"/>
                        <w:left w:val="none" w:sz="0" w:space="0" w:color="auto"/>
                        <w:bottom w:val="none" w:sz="0" w:space="0" w:color="auto"/>
                        <w:right w:val="none" w:sz="0" w:space="0" w:color="auto"/>
                      </w:divBdr>
                    </w:div>
                  </w:divsChild>
                </w:div>
                <w:div w:id="893808264">
                  <w:marLeft w:val="0"/>
                  <w:marRight w:val="0"/>
                  <w:marTop w:val="0"/>
                  <w:marBottom w:val="0"/>
                  <w:divBdr>
                    <w:top w:val="none" w:sz="0" w:space="0" w:color="auto"/>
                    <w:left w:val="none" w:sz="0" w:space="0" w:color="auto"/>
                    <w:bottom w:val="none" w:sz="0" w:space="0" w:color="auto"/>
                    <w:right w:val="none" w:sz="0" w:space="0" w:color="auto"/>
                  </w:divBdr>
                  <w:divsChild>
                    <w:div w:id="1650090669">
                      <w:marLeft w:val="0"/>
                      <w:marRight w:val="0"/>
                      <w:marTop w:val="0"/>
                      <w:marBottom w:val="0"/>
                      <w:divBdr>
                        <w:top w:val="none" w:sz="0" w:space="0" w:color="auto"/>
                        <w:left w:val="none" w:sz="0" w:space="0" w:color="auto"/>
                        <w:bottom w:val="none" w:sz="0" w:space="0" w:color="auto"/>
                        <w:right w:val="none" w:sz="0" w:space="0" w:color="auto"/>
                      </w:divBdr>
                    </w:div>
                  </w:divsChild>
                </w:div>
                <w:div w:id="954170465">
                  <w:marLeft w:val="0"/>
                  <w:marRight w:val="0"/>
                  <w:marTop w:val="0"/>
                  <w:marBottom w:val="0"/>
                  <w:divBdr>
                    <w:top w:val="none" w:sz="0" w:space="0" w:color="auto"/>
                    <w:left w:val="none" w:sz="0" w:space="0" w:color="auto"/>
                    <w:bottom w:val="none" w:sz="0" w:space="0" w:color="auto"/>
                    <w:right w:val="none" w:sz="0" w:space="0" w:color="auto"/>
                  </w:divBdr>
                  <w:divsChild>
                    <w:div w:id="964311249">
                      <w:marLeft w:val="0"/>
                      <w:marRight w:val="0"/>
                      <w:marTop w:val="0"/>
                      <w:marBottom w:val="0"/>
                      <w:divBdr>
                        <w:top w:val="none" w:sz="0" w:space="0" w:color="auto"/>
                        <w:left w:val="none" w:sz="0" w:space="0" w:color="auto"/>
                        <w:bottom w:val="none" w:sz="0" w:space="0" w:color="auto"/>
                        <w:right w:val="none" w:sz="0" w:space="0" w:color="auto"/>
                      </w:divBdr>
                    </w:div>
                  </w:divsChild>
                </w:div>
                <w:div w:id="958492152">
                  <w:marLeft w:val="0"/>
                  <w:marRight w:val="0"/>
                  <w:marTop w:val="0"/>
                  <w:marBottom w:val="0"/>
                  <w:divBdr>
                    <w:top w:val="none" w:sz="0" w:space="0" w:color="auto"/>
                    <w:left w:val="none" w:sz="0" w:space="0" w:color="auto"/>
                    <w:bottom w:val="none" w:sz="0" w:space="0" w:color="auto"/>
                    <w:right w:val="none" w:sz="0" w:space="0" w:color="auto"/>
                  </w:divBdr>
                  <w:divsChild>
                    <w:div w:id="536357142">
                      <w:marLeft w:val="0"/>
                      <w:marRight w:val="0"/>
                      <w:marTop w:val="0"/>
                      <w:marBottom w:val="0"/>
                      <w:divBdr>
                        <w:top w:val="none" w:sz="0" w:space="0" w:color="auto"/>
                        <w:left w:val="none" w:sz="0" w:space="0" w:color="auto"/>
                        <w:bottom w:val="none" w:sz="0" w:space="0" w:color="auto"/>
                        <w:right w:val="none" w:sz="0" w:space="0" w:color="auto"/>
                      </w:divBdr>
                    </w:div>
                  </w:divsChild>
                </w:div>
                <w:div w:id="982731994">
                  <w:marLeft w:val="0"/>
                  <w:marRight w:val="0"/>
                  <w:marTop w:val="0"/>
                  <w:marBottom w:val="0"/>
                  <w:divBdr>
                    <w:top w:val="none" w:sz="0" w:space="0" w:color="auto"/>
                    <w:left w:val="none" w:sz="0" w:space="0" w:color="auto"/>
                    <w:bottom w:val="none" w:sz="0" w:space="0" w:color="auto"/>
                    <w:right w:val="none" w:sz="0" w:space="0" w:color="auto"/>
                  </w:divBdr>
                  <w:divsChild>
                    <w:div w:id="326783163">
                      <w:marLeft w:val="0"/>
                      <w:marRight w:val="0"/>
                      <w:marTop w:val="0"/>
                      <w:marBottom w:val="0"/>
                      <w:divBdr>
                        <w:top w:val="none" w:sz="0" w:space="0" w:color="auto"/>
                        <w:left w:val="none" w:sz="0" w:space="0" w:color="auto"/>
                        <w:bottom w:val="none" w:sz="0" w:space="0" w:color="auto"/>
                        <w:right w:val="none" w:sz="0" w:space="0" w:color="auto"/>
                      </w:divBdr>
                    </w:div>
                  </w:divsChild>
                </w:div>
                <w:div w:id="1008947877">
                  <w:marLeft w:val="0"/>
                  <w:marRight w:val="0"/>
                  <w:marTop w:val="0"/>
                  <w:marBottom w:val="0"/>
                  <w:divBdr>
                    <w:top w:val="none" w:sz="0" w:space="0" w:color="auto"/>
                    <w:left w:val="none" w:sz="0" w:space="0" w:color="auto"/>
                    <w:bottom w:val="none" w:sz="0" w:space="0" w:color="auto"/>
                    <w:right w:val="none" w:sz="0" w:space="0" w:color="auto"/>
                  </w:divBdr>
                  <w:divsChild>
                    <w:div w:id="266080415">
                      <w:marLeft w:val="0"/>
                      <w:marRight w:val="0"/>
                      <w:marTop w:val="0"/>
                      <w:marBottom w:val="0"/>
                      <w:divBdr>
                        <w:top w:val="none" w:sz="0" w:space="0" w:color="auto"/>
                        <w:left w:val="none" w:sz="0" w:space="0" w:color="auto"/>
                        <w:bottom w:val="none" w:sz="0" w:space="0" w:color="auto"/>
                        <w:right w:val="none" w:sz="0" w:space="0" w:color="auto"/>
                      </w:divBdr>
                    </w:div>
                  </w:divsChild>
                </w:div>
                <w:div w:id="1053886610">
                  <w:marLeft w:val="0"/>
                  <w:marRight w:val="0"/>
                  <w:marTop w:val="0"/>
                  <w:marBottom w:val="0"/>
                  <w:divBdr>
                    <w:top w:val="none" w:sz="0" w:space="0" w:color="auto"/>
                    <w:left w:val="none" w:sz="0" w:space="0" w:color="auto"/>
                    <w:bottom w:val="none" w:sz="0" w:space="0" w:color="auto"/>
                    <w:right w:val="none" w:sz="0" w:space="0" w:color="auto"/>
                  </w:divBdr>
                  <w:divsChild>
                    <w:div w:id="1049453964">
                      <w:marLeft w:val="0"/>
                      <w:marRight w:val="0"/>
                      <w:marTop w:val="0"/>
                      <w:marBottom w:val="0"/>
                      <w:divBdr>
                        <w:top w:val="none" w:sz="0" w:space="0" w:color="auto"/>
                        <w:left w:val="none" w:sz="0" w:space="0" w:color="auto"/>
                        <w:bottom w:val="none" w:sz="0" w:space="0" w:color="auto"/>
                        <w:right w:val="none" w:sz="0" w:space="0" w:color="auto"/>
                      </w:divBdr>
                    </w:div>
                    <w:div w:id="1667630349">
                      <w:marLeft w:val="0"/>
                      <w:marRight w:val="0"/>
                      <w:marTop w:val="0"/>
                      <w:marBottom w:val="0"/>
                      <w:divBdr>
                        <w:top w:val="none" w:sz="0" w:space="0" w:color="auto"/>
                        <w:left w:val="none" w:sz="0" w:space="0" w:color="auto"/>
                        <w:bottom w:val="none" w:sz="0" w:space="0" w:color="auto"/>
                        <w:right w:val="none" w:sz="0" w:space="0" w:color="auto"/>
                      </w:divBdr>
                    </w:div>
                  </w:divsChild>
                </w:div>
                <w:div w:id="1057625119">
                  <w:marLeft w:val="0"/>
                  <w:marRight w:val="0"/>
                  <w:marTop w:val="0"/>
                  <w:marBottom w:val="0"/>
                  <w:divBdr>
                    <w:top w:val="none" w:sz="0" w:space="0" w:color="auto"/>
                    <w:left w:val="none" w:sz="0" w:space="0" w:color="auto"/>
                    <w:bottom w:val="none" w:sz="0" w:space="0" w:color="auto"/>
                    <w:right w:val="none" w:sz="0" w:space="0" w:color="auto"/>
                  </w:divBdr>
                  <w:divsChild>
                    <w:div w:id="1852181800">
                      <w:marLeft w:val="0"/>
                      <w:marRight w:val="0"/>
                      <w:marTop w:val="0"/>
                      <w:marBottom w:val="0"/>
                      <w:divBdr>
                        <w:top w:val="none" w:sz="0" w:space="0" w:color="auto"/>
                        <w:left w:val="none" w:sz="0" w:space="0" w:color="auto"/>
                        <w:bottom w:val="none" w:sz="0" w:space="0" w:color="auto"/>
                        <w:right w:val="none" w:sz="0" w:space="0" w:color="auto"/>
                      </w:divBdr>
                    </w:div>
                  </w:divsChild>
                </w:div>
                <w:div w:id="1136876525">
                  <w:marLeft w:val="0"/>
                  <w:marRight w:val="0"/>
                  <w:marTop w:val="0"/>
                  <w:marBottom w:val="0"/>
                  <w:divBdr>
                    <w:top w:val="none" w:sz="0" w:space="0" w:color="auto"/>
                    <w:left w:val="none" w:sz="0" w:space="0" w:color="auto"/>
                    <w:bottom w:val="none" w:sz="0" w:space="0" w:color="auto"/>
                    <w:right w:val="none" w:sz="0" w:space="0" w:color="auto"/>
                  </w:divBdr>
                  <w:divsChild>
                    <w:div w:id="1490945480">
                      <w:marLeft w:val="0"/>
                      <w:marRight w:val="0"/>
                      <w:marTop w:val="0"/>
                      <w:marBottom w:val="0"/>
                      <w:divBdr>
                        <w:top w:val="none" w:sz="0" w:space="0" w:color="auto"/>
                        <w:left w:val="none" w:sz="0" w:space="0" w:color="auto"/>
                        <w:bottom w:val="none" w:sz="0" w:space="0" w:color="auto"/>
                        <w:right w:val="none" w:sz="0" w:space="0" w:color="auto"/>
                      </w:divBdr>
                    </w:div>
                  </w:divsChild>
                </w:div>
                <w:div w:id="1152597981">
                  <w:marLeft w:val="0"/>
                  <w:marRight w:val="0"/>
                  <w:marTop w:val="0"/>
                  <w:marBottom w:val="0"/>
                  <w:divBdr>
                    <w:top w:val="none" w:sz="0" w:space="0" w:color="auto"/>
                    <w:left w:val="none" w:sz="0" w:space="0" w:color="auto"/>
                    <w:bottom w:val="none" w:sz="0" w:space="0" w:color="auto"/>
                    <w:right w:val="none" w:sz="0" w:space="0" w:color="auto"/>
                  </w:divBdr>
                  <w:divsChild>
                    <w:div w:id="1453085790">
                      <w:marLeft w:val="0"/>
                      <w:marRight w:val="0"/>
                      <w:marTop w:val="0"/>
                      <w:marBottom w:val="0"/>
                      <w:divBdr>
                        <w:top w:val="none" w:sz="0" w:space="0" w:color="auto"/>
                        <w:left w:val="none" w:sz="0" w:space="0" w:color="auto"/>
                        <w:bottom w:val="none" w:sz="0" w:space="0" w:color="auto"/>
                        <w:right w:val="none" w:sz="0" w:space="0" w:color="auto"/>
                      </w:divBdr>
                    </w:div>
                  </w:divsChild>
                </w:div>
                <w:div w:id="1287541452">
                  <w:marLeft w:val="0"/>
                  <w:marRight w:val="0"/>
                  <w:marTop w:val="0"/>
                  <w:marBottom w:val="0"/>
                  <w:divBdr>
                    <w:top w:val="none" w:sz="0" w:space="0" w:color="auto"/>
                    <w:left w:val="none" w:sz="0" w:space="0" w:color="auto"/>
                    <w:bottom w:val="none" w:sz="0" w:space="0" w:color="auto"/>
                    <w:right w:val="none" w:sz="0" w:space="0" w:color="auto"/>
                  </w:divBdr>
                  <w:divsChild>
                    <w:div w:id="1604535610">
                      <w:marLeft w:val="0"/>
                      <w:marRight w:val="0"/>
                      <w:marTop w:val="0"/>
                      <w:marBottom w:val="0"/>
                      <w:divBdr>
                        <w:top w:val="none" w:sz="0" w:space="0" w:color="auto"/>
                        <w:left w:val="none" w:sz="0" w:space="0" w:color="auto"/>
                        <w:bottom w:val="none" w:sz="0" w:space="0" w:color="auto"/>
                        <w:right w:val="none" w:sz="0" w:space="0" w:color="auto"/>
                      </w:divBdr>
                    </w:div>
                    <w:div w:id="1732657248">
                      <w:marLeft w:val="0"/>
                      <w:marRight w:val="0"/>
                      <w:marTop w:val="0"/>
                      <w:marBottom w:val="0"/>
                      <w:divBdr>
                        <w:top w:val="none" w:sz="0" w:space="0" w:color="auto"/>
                        <w:left w:val="none" w:sz="0" w:space="0" w:color="auto"/>
                        <w:bottom w:val="none" w:sz="0" w:space="0" w:color="auto"/>
                        <w:right w:val="none" w:sz="0" w:space="0" w:color="auto"/>
                      </w:divBdr>
                    </w:div>
                  </w:divsChild>
                </w:div>
                <w:div w:id="1289970541">
                  <w:marLeft w:val="0"/>
                  <w:marRight w:val="0"/>
                  <w:marTop w:val="0"/>
                  <w:marBottom w:val="0"/>
                  <w:divBdr>
                    <w:top w:val="none" w:sz="0" w:space="0" w:color="auto"/>
                    <w:left w:val="none" w:sz="0" w:space="0" w:color="auto"/>
                    <w:bottom w:val="none" w:sz="0" w:space="0" w:color="auto"/>
                    <w:right w:val="none" w:sz="0" w:space="0" w:color="auto"/>
                  </w:divBdr>
                  <w:divsChild>
                    <w:div w:id="283730476">
                      <w:marLeft w:val="0"/>
                      <w:marRight w:val="0"/>
                      <w:marTop w:val="0"/>
                      <w:marBottom w:val="0"/>
                      <w:divBdr>
                        <w:top w:val="none" w:sz="0" w:space="0" w:color="auto"/>
                        <w:left w:val="none" w:sz="0" w:space="0" w:color="auto"/>
                        <w:bottom w:val="none" w:sz="0" w:space="0" w:color="auto"/>
                        <w:right w:val="none" w:sz="0" w:space="0" w:color="auto"/>
                      </w:divBdr>
                    </w:div>
                  </w:divsChild>
                </w:div>
                <w:div w:id="1449276296">
                  <w:marLeft w:val="0"/>
                  <w:marRight w:val="0"/>
                  <w:marTop w:val="0"/>
                  <w:marBottom w:val="0"/>
                  <w:divBdr>
                    <w:top w:val="none" w:sz="0" w:space="0" w:color="auto"/>
                    <w:left w:val="none" w:sz="0" w:space="0" w:color="auto"/>
                    <w:bottom w:val="none" w:sz="0" w:space="0" w:color="auto"/>
                    <w:right w:val="none" w:sz="0" w:space="0" w:color="auto"/>
                  </w:divBdr>
                </w:div>
                <w:div w:id="1454054529">
                  <w:marLeft w:val="0"/>
                  <w:marRight w:val="0"/>
                  <w:marTop w:val="0"/>
                  <w:marBottom w:val="0"/>
                  <w:divBdr>
                    <w:top w:val="none" w:sz="0" w:space="0" w:color="auto"/>
                    <w:left w:val="none" w:sz="0" w:space="0" w:color="auto"/>
                    <w:bottom w:val="none" w:sz="0" w:space="0" w:color="auto"/>
                    <w:right w:val="none" w:sz="0" w:space="0" w:color="auto"/>
                  </w:divBdr>
                  <w:divsChild>
                    <w:div w:id="1718317350">
                      <w:marLeft w:val="0"/>
                      <w:marRight w:val="0"/>
                      <w:marTop w:val="0"/>
                      <w:marBottom w:val="0"/>
                      <w:divBdr>
                        <w:top w:val="none" w:sz="0" w:space="0" w:color="auto"/>
                        <w:left w:val="none" w:sz="0" w:space="0" w:color="auto"/>
                        <w:bottom w:val="none" w:sz="0" w:space="0" w:color="auto"/>
                        <w:right w:val="none" w:sz="0" w:space="0" w:color="auto"/>
                      </w:divBdr>
                    </w:div>
                  </w:divsChild>
                </w:div>
                <w:div w:id="1480540305">
                  <w:marLeft w:val="0"/>
                  <w:marRight w:val="0"/>
                  <w:marTop w:val="0"/>
                  <w:marBottom w:val="0"/>
                  <w:divBdr>
                    <w:top w:val="none" w:sz="0" w:space="0" w:color="auto"/>
                    <w:left w:val="none" w:sz="0" w:space="0" w:color="auto"/>
                    <w:bottom w:val="none" w:sz="0" w:space="0" w:color="auto"/>
                    <w:right w:val="none" w:sz="0" w:space="0" w:color="auto"/>
                  </w:divBdr>
                  <w:divsChild>
                    <w:div w:id="1053042032">
                      <w:marLeft w:val="0"/>
                      <w:marRight w:val="0"/>
                      <w:marTop w:val="0"/>
                      <w:marBottom w:val="0"/>
                      <w:divBdr>
                        <w:top w:val="none" w:sz="0" w:space="0" w:color="auto"/>
                        <w:left w:val="none" w:sz="0" w:space="0" w:color="auto"/>
                        <w:bottom w:val="none" w:sz="0" w:space="0" w:color="auto"/>
                        <w:right w:val="none" w:sz="0" w:space="0" w:color="auto"/>
                      </w:divBdr>
                    </w:div>
                  </w:divsChild>
                </w:div>
                <w:div w:id="1532957664">
                  <w:marLeft w:val="0"/>
                  <w:marRight w:val="0"/>
                  <w:marTop w:val="0"/>
                  <w:marBottom w:val="0"/>
                  <w:divBdr>
                    <w:top w:val="none" w:sz="0" w:space="0" w:color="auto"/>
                    <w:left w:val="none" w:sz="0" w:space="0" w:color="auto"/>
                    <w:bottom w:val="none" w:sz="0" w:space="0" w:color="auto"/>
                    <w:right w:val="none" w:sz="0" w:space="0" w:color="auto"/>
                  </w:divBdr>
                  <w:divsChild>
                    <w:div w:id="72507668">
                      <w:marLeft w:val="0"/>
                      <w:marRight w:val="0"/>
                      <w:marTop w:val="0"/>
                      <w:marBottom w:val="0"/>
                      <w:divBdr>
                        <w:top w:val="none" w:sz="0" w:space="0" w:color="auto"/>
                        <w:left w:val="none" w:sz="0" w:space="0" w:color="auto"/>
                        <w:bottom w:val="none" w:sz="0" w:space="0" w:color="auto"/>
                        <w:right w:val="none" w:sz="0" w:space="0" w:color="auto"/>
                      </w:divBdr>
                    </w:div>
                  </w:divsChild>
                </w:div>
                <w:div w:id="1538858590">
                  <w:marLeft w:val="0"/>
                  <w:marRight w:val="0"/>
                  <w:marTop w:val="0"/>
                  <w:marBottom w:val="0"/>
                  <w:divBdr>
                    <w:top w:val="none" w:sz="0" w:space="0" w:color="auto"/>
                    <w:left w:val="none" w:sz="0" w:space="0" w:color="auto"/>
                    <w:bottom w:val="none" w:sz="0" w:space="0" w:color="auto"/>
                    <w:right w:val="none" w:sz="0" w:space="0" w:color="auto"/>
                  </w:divBdr>
                </w:div>
                <w:div w:id="1564944145">
                  <w:marLeft w:val="0"/>
                  <w:marRight w:val="0"/>
                  <w:marTop w:val="0"/>
                  <w:marBottom w:val="0"/>
                  <w:divBdr>
                    <w:top w:val="none" w:sz="0" w:space="0" w:color="auto"/>
                    <w:left w:val="none" w:sz="0" w:space="0" w:color="auto"/>
                    <w:bottom w:val="none" w:sz="0" w:space="0" w:color="auto"/>
                    <w:right w:val="none" w:sz="0" w:space="0" w:color="auto"/>
                  </w:divBdr>
                  <w:divsChild>
                    <w:div w:id="662395609">
                      <w:marLeft w:val="0"/>
                      <w:marRight w:val="0"/>
                      <w:marTop w:val="0"/>
                      <w:marBottom w:val="0"/>
                      <w:divBdr>
                        <w:top w:val="none" w:sz="0" w:space="0" w:color="auto"/>
                        <w:left w:val="none" w:sz="0" w:space="0" w:color="auto"/>
                        <w:bottom w:val="none" w:sz="0" w:space="0" w:color="auto"/>
                        <w:right w:val="none" w:sz="0" w:space="0" w:color="auto"/>
                      </w:divBdr>
                    </w:div>
                  </w:divsChild>
                </w:div>
                <w:div w:id="1584531783">
                  <w:marLeft w:val="0"/>
                  <w:marRight w:val="0"/>
                  <w:marTop w:val="0"/>
                  <w:marBottom w:val="0"/>
                  <w:divBdr>
                    <w:top w:val="none" w:sz="0" w:space="0" w:color="auto"/>
                    <w:left w:val="none" w:sz="0" w:space="0" w:color="auto"/>
                    <w:bottom w:val="none" w:sz="0" w:space="0" w:color="auto"/>
                    <w:right w:val="none" w:sz="0" w:space="0" w:color="auto"/>
                  </w:divBdr>
                  <w:divsChild>
                    <w:div w:id="168715113">
                      <w:marLeft w:val="0"/>
                      <w:marRight w:val="0"/>
                      <w:marTop w:val="0"/>
                      <w:marBottom w:val="0"/>
                      <w:divBdr>
                        <w:top w:val="none" w:sz="0" w:space="0" w:color="auto"/>
                        <w:left w:val="none" w:sz="0" w:space="0" w:color="auto"/>
                        <w:bottom w:val="none" w:sz="0" w:space="0" w:color="auto"/>
                        <w:right w:val="none" w:sz="0" w:space="0" w:color="auto"/>
                      </w:divBdr>
                    </w:div>
                  </w:divsChild>
                </w:div>
                <w:div w:id="1775393408">
                  <w:marLeft w:val="0"/>
                  <w:marRight w:val="0"/>
                  <w:marTop w:val="0"/>
                  <w:marBottom w:val="0"/>
                  <w:divBdr>
                    <w:top w:val="none" w:sz="0" w:space="0" w:color="auto"/>
                    <w:left w:val="none" w:sz="0" w:space="0" w:color="auto"/>
                    <w:bottom w:val="none" w:sz="0" w:space="0" w:color="auto"/>
                    <w:right w:val="none" w:sz="0" w:space="0" w:color="auto"/>
                  </w:divBdr>
                  <w:divsChild>
                    <w:div w:id="70347262">
                      <w:marLeft w:val="0"/>
                      <w:marRight w:val="0"/>
                      <w:marTop w:val="0"/>
                      <w:marBottom w:val="0"/>
                      <w:divBdr>
                        <w:top w:val="none" w:sz="0" w:space="0" w:color="auto"/>
                        <w:left w:val="none" w:sz="0" w:space="0" w:color="auto"/>
                        <w:bottom w:val="none" w:sz="0" w:space="0" w:color="auto"/>
                        <w:right w:val="none" w:sz="0" w:space="0" w:color="auto"/>
                      </w:divBdr>
                    </w:div>
                  </w:divsChild>
                </w:div>
                <w:div w:id="1793554375">
                  <w:marLeft w:val="0"/>
                  <w:marRight w:val="0"/>
                  <w:marTop w:val="0"/>
                  <w:marBottom w:val="0"/>
                  <w:divBdr>
                    <w:top w:val="none" w:sz="0" w:space="0" w:color="auto"/>
                    <w:left w:val="none" w:sz="0" w:space="0" w:color="auto"/>
                    <w:bottom w:val="none" w:sz="0" w:space="0" w:color="auto"/>
                    <w:right w:val="none" w:sz="0" w:space="0" w:color="auto"/>
                  </w:divBdr>
                  <w:divsChild>
                    <w:div w:id="616176610">
                      <w:marLeft w:val="0"/>
                      <w:marRight w:val="0"/>
                      <w:marTop w:val="0"/>
                      <w:marBottom w:val="0"/>
                      <w:divBdr>
                        <w:top w:val="none" w:sz="0" w:space="0" w:color="auto"/>
                        <w:left w:val="none" w:sz="0" w:space="0" w:color="auto"/>
                        <w:bottom w:val="none" w:sz="0" w:space="0" w:color="auto"/>
                        <w:right w:val="none" w:sz="0" w:space="0" w:color="auto"/>
                      </w:divBdr>
                    </w:div>
                    <w:div w:id="1286081443">
                      <w:marLeft w:val="0"/>
                      <w:marRight w:val="0"/>
                      <w:marTop w:val="0"/>
                      <w:marBottom w:val="0"/>
                      <w:divBdr>
                        <w:top w:val="none" w:sz="0" w:space="0" w:color="auto"/>
                        <w:left w:val="none" w:sz="0" w:space="0" w:color="auto"/>
                        <w:bottom w:val="none" w:sz="0" w:space="0" w:color="auto"/>
                        <w:right w:val="none" w:sz="0" w:space="0" w:color="auto"/>
                      </w:divBdr>
                    </w:div>
                  </w:divsChild>
                </w:div>
                <w:div w:id="1799251725">
                  <w:marLeft w:val="0"/>
                  <w:marRight w:val="0"/>
                  <w:marTop w:val="0"/>
                  <w:marBottom w:val="0"/>
                  <w:divBdr>
                    <w:top w:val="none" w:sz="0" w:space="0" w:color="auto"/>
                    <w:left w:val="none" w:sz="0" w:space="0" w:color="auto"/>
                    <w:bottom w:val="none" w:sz="0" w:space="0" w:color="auto"/>
                    <w:right w:val="none" w:sz="0" w:space="0" w:color="auto"/>
                  </w:divBdr>
                  <w:divsChild>
                    <w:div w:id="157621363">
                      <w:marLeft w:val="0"/>
                      <w:marRight w:val="0"/>
                      <w:marTop w:val="0"/>
                      <w:marBottom w:val="0"/>
                      <w:divBdr>
                        <w:top w:val="none" w:sz="0" w:space="0" w:color="auto"/>
                        <w:left w:val="none" w:sz="0" w:space="0" w:color="auto"/>
                        <w:bottom w:val="none" w:sz="0" w:space="0" w:color="auto"/>
                        <w:right w:val="none" w:sz="0" w:space="0" w:color="auto"/>
                      </w:divBdr>
                    </w:div>
                  </w:divsChild>
                </w:div>
                <w:div w:id="1831361314">
                  <w:marLeft w:val="0"/>
                  <w:marRight w:val="0"/>
                  <w:marTop w:val="0"/>
                  <w:marBottom w:val="0"/>
                  <w:divBdr>
                    <w:top w:val="none" w:sz="0" w:space="0" w:color="auto"/>
                    <w:left w:val="none" w:sz="0" w:space="0" w:color="auto"/>
                    <w:bottom w:val="none" w:sz="0" w:space="0" w:color="auto"/>
                    <w:right w:val="none" w:sz="0" w:space="0" w:color="auto"/>
                  </w:divBdr>
                  <w:divsChild>
                    <w:div w:id="1413619844">
                      <w:marLeft w:val="0"/>
                      <w:marRight w:val="0"/>
                      <w:marTop w:val="0"/>
                      <w:marBottom w:val="0"/>
                      <w:divBdr>
                        <w:top w:val="none" w:sz="0" w:space="0" w:color="auto"/>
                        <w:left w:val="none" w:sz="0" w:space="0" w:color="auto"/>
                        <w:bottom w:val="none" w:sz="0" w:space="0" w:color="auto"/>
                        <w:right w:val="none" w:sz="0" w:space="0" w:color="auto"/>
                      </w:divBdr>
                    </w:div>
                  </w:divsChild>
                </w:div>
                <w:div w:id="1893299956">
                  <w:marLeft w:val="0"/>
                  <w:marRight w:val="0"/>
                  <w:marTop w:val="0"/>
                  <w:marBottom w:val="0"/>
                  <w:divBdr>
                    <w:top w:val="none" w:sz="0" w:space="0" w:color="auto"/>
                    <w:left w:val="none" w:sz="0" w:space="0" w:color="auto"/>
                    <w:bottom w:val="none" w:sz="0" w:space="0" w:color="auto"/>
                    <w:right w:val="none" w:sz="0" w:space="0" w:color="auto"/>
                  </w:divBdr>
                  <w:divsChild>
                    <w:div w:id="1121221086">
                      <w:marLeft w:val="0"/>
                      <w:marRight w:val="0"/>
                      <w:marTop w:val="0"/>
                      <w:marBottom w:val="0"/>
                      <w:divBdr>
                        <w:top w:val="none" w:sz="0" w:space="0" w:color="auto"/>
                        <w:left w:val="none" w:sz="0" w:space="0" w:color="auto"/>
                        <w:bottom w:val="none" w:sz="0" w:space="0" w:color="auto"/>
                        <w:right w:val="none" w:sz="0" w:space="0" w:color="auto"/>
                      </w:divBdr>
                    </w:div>
                  </w:divsChild>
                </w:div>
                <w:div w:id="1948466987">
                  <w:marLeft w:val="0"/>
                  <w:marRight w:val="0"/>
                  <w:marTop w:val="0"/>
                  <w:marBottom w:val="0"/>
                  <w:divBdr>
                    <w:top w:val="none" w:sz="0" w:space="0" w:color="auto"/>
                    <w:left w:val="none" w:sz="0" w:space="0" w:color="auto"/>
                    <w:bottom w:val="none" w:sz="0" w:space="0" w:color="auto"/>
                    <w:right w:val="none" w:sz="0" w:space="0" w:color="auto"/>
                  </w:divBdr>
                  <w:divsChild>
                    <w:div w:id="1259828208">
                      <w:marLeft w:val="0"/>
                      <w:marRight w:val="0"/>
                      <w:marTop w:val="0"/>
                      <w:marBottom w:val="0"/>
                      <w:divBdr>
                        <w:top w:val="none" w:sz="0" w:space="0" w:color="auto"/>
                        <w:left w:val="none" w:sz="0" w:space="0" w:color="auto"/>
                        <w:bottom w:val="none" w:sz="0" w:space="0" w:color="auto"/>
                        <w:right w:val="none" w:sz="0" w:space="0" w:color="auto"/>
                      </w:divBdr>
                    </w:div>
                  </w:divsChild>
                </w:div>
                <w:div w:id="1987783172">
                  <w:marLeft w:val="0"/>
                  <w:marRight w:val="0"/>
                  <w:marTop w:val="0"/>
                  <w:marBottom w:val="0"/>
                  <w:divBdr>
                    <w:top w:val="none" w:sz="0" w:space="0" w:color="auto"/>
                    <w:left w:val="none" w:sz="0" w:space="0" w:color="auto"/>
                    <w:bottom w:val="none" w:sz="0" w:space="0" w:color="auto"/>
                    <w:right w:val="none" w:sz="0" w:space="0" w:color="auto"/>
                  </w:divBdr>
                  <w:divsChild>
                    <w:div w:id="8955133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551380974">
          <w:marLeft w:val="0"/>
          <w:marRight w:val="0"/>
          <w:marTop w:val="0"/>
          <w:marBottom w:val="0"/>
          <w:divBdr>
            <w:top w:val="none" w:sz="0" w:space="0" w:color="auto"/>
            <w:left w:val="none" w:sz="0" w:space="0" w:color="auto"/>
            <w:bottom w:val="none" w:sz="0" w:space="0" w:color="auto"/>
            <w:right w:val="none" w:sz="0" w:space="0" w:color="auto"/>
          </w:divBdr>
          <w:divsChild>
            <w:div w:id="1313673950">
              <w:marLeft w:val="0"/>
              <w:marRight w:val="0"/>
              <w:marTop w:val="0"/>
              <w:marBottom w:val="0"/>
              <w:divBdr>
                <w:top w:val="none" w:sz="0" w:space="0" w:color="auto"/>
                <w:left w:val="none" w:sz="0" w:space="0" w:color="auto"/>
                <w:bottom w:val="none" w:sz="0" w:space="0" w:color="auto"/>
                <w:right w:val="none" w:sz="0" w:space="0" w:color="auto"/>
              </w:divBdr>
            </w:div>
          </w:divsChild>
        </w:div>
        <w:div w:id="1562786565">
          <w:marLeft w:val="0"/>
          <w:marRight w:val="0"/>
          <w:marTop w:val="0"/>
          <w:marBottom w:val="0"/>
          <w:divBdr>
            <w:top w:val="none" w:sz="0" w:space="0" w:color="auto"/>
            <w:left w:val="none" w:sz="0" w:space="0" w:color="auto"/>
            <w:bottom w:val="none" w:sz="0" w:space="0" w:color="auto"/>
            <w:right w:val="none" w:sz="0" w:space="0" w:color="auto"/>
          </w:divBdr>
        </w:div>
        <w:div w:id="1573005638">
          <w:marLeft w:val="0"/>
          <w:marRight w:val="0"/>
          <w:marTop w:val="0"/>
          <w:marBottom w:val="0"/>
          <w:divBdr>
            <w:top w:val="none" w:sz="0" w:space="0" w:color="auto"/>
            <w:left w:val="none" w:sz="0" w:space="0" w:color="auto"/>
            <w:bottom w:val="none" w:sz="0" w:space="0" w:color="auto"/>
            <w:right w:val="none" w:sz="0" w:space="0" w:color="auto"/>
          </w:divBdr>
        </w:div>
        <w:div w:id="1573655929">
          <w:marLeft w:val="0"/>
          <w:marRight w:val="0"/>
          <w:marTop w:val="0"/>
          <w:marBottom w:val="0"/>
          <w:divBdr>
            <w:top w:val="none" w:sz="0" w:space="0" w:color="auto"/>
            <w:left w:val="none" w:sz="0" w:space="0" w:color="auto"/>
            <w:bottom w:val="none" w:sz="0" w:space="0" w:color="auto"/>
            <w:right w:val="none" w:sz="0" w:space="0" w:color="auto"/>
          </w:divBdr>
        </w:div>
        <w:div w:id="1585217318">
          <w:marLeft w:val="0"/>
          <w:marRight w:val="0"/>
          <w:marTop w:val="0"/>
          <w:marBottom w:val="0"/>
          <w:divBdr>
            <w:top w:val="none" w:sz="0" w:space="0" w:color="auto"/>
            <w:left w:val="none" w:sz="0" w:space="0" w:color="auto"/>
            <w:bottom w:val="none" w:sz="0" w:space="0" w:color="auto"/>
            <w:right w:val="none" w:sz="0" w:space="0" w:color="auto"/>
          </w:divBdr>
        </w:div>
        <w:div w:id="1616405482">
          <w:marLeft w:val="0"/>
          <w:marRight w:val="0"/>
          <w:marTop w:val="0"/>
          <w:marBottom w:val="0"/>
          <w:divBdr>
            <w:top w:val="none" w:sz="0" w:space="0" w:color="auto"/>
            <w:left w:val="none" w:sz="0" w:space="0" w:color="auto"/>
            <w:bottom w:val="none" w:sz="0" w:space="0" w:color="auto"/>
            <w:right w:val="none" w:sz="0" w:space="0" w:color="auto"/>
          </w:divBdr>
          <w:divsChild>
            <w:div w:id="109277508">
              <w:marLeft w:val="0"/>
              <w:marRight w:val="0"/>
              <w:marTop w:val="30"/>
              <w:marBottom w:val="30"/>
              <w:divBdr>
                <w:top w:val="none" w:sz="0" w:space="0" w:color="auto"/>
                <w:left w:val="none" w:sz="0" w:space="0" w:color="auto"/>
                <w:bottom w:val="none" w:sz="0" w:space="0" w:color="auto"/>
                <w:right w:val="none" w:sz="0" w:space="0" w:color="auto"/>
              </w:divBdr>
              <w:divsChild>
                <w:div w:id="721637826">
                  <w:marLeft w:val="0"/>
                  <w:marRight w:val="0"/>
                  <w:marTop w:val="0"/>
                  <w:marBottom w:val="0"/>
                  <w:divBdr>
                    <w:top w:val="none" w:sz="0" w:space="0" w:color="auto"/>
                    <w:left w:val="none" w:sz="0" w:space="0" w:color="auto"/>
                    <w:bottom w:val="none" w:sz="0" w:space="0" w:color="auto"/>
                    <w:right w:val="none" w:sz="0" w:space="0" w:color="auto"/>
                  </w:divBdr>
                  <w:divsChild>
                    <w:div w:id="1214006783">
                      <w:marLeft w:val="0"/>
                      <w:marRight w:val="0"/>
                      <w:marTop w:val="0"/>
                      <w:marBottom w:val="0"/>
                      <w:divBdr>
                        <w:top w:val="none" w:sz="0" w:space="0" w:color="auto"/>
                        <w:left w:val="none" w:sz="0" w:space="0" w:color="auto"/>
                        <w:bottom w:val="none" w:sz="0" w:space="0" w:color="auto"/>
                        <w:right w:val="none" w:sz="0" w:space="0" w:color="auto"/>
                      </w:divBdr>
                    </w:div>
                    <w:div w:id="148701370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623028546">
          <w:marLeft w:val="0"/>
          <w:marRight w:val="0"/>
          <w:marTop w:val="0"/>
          <w:marBottom w:val="0"/>
          <w:divBdr>
            <w:top w:val="none" w:sz="0" w:space="0" w:color="auto"/>
            <w:left w:val="none" w:sz="0" w:space="0" w:color="auto"/>
            <w:bottom w:val="none" w:sz="0" w:space="0" w:color="auto"/>
            <w:right w:val="none" w:sz="0" w:space="0" w:color="auto"/>
          </w:divBdr>
        </w:div>
        <w:div w:id="1638950501">
          <w:marLeft w:val="0"/>
          <w:marRight w:val="0"/>
          <w:marTop w:val="0"/>
          <w:marBottom w:val="0"/>
          <w:divBdr>
            <w:top w:val="none" w:sz="0" w:space="0" w:color="auto"/>
            <w:left w:val="none" w:sz="0" w:space="0" w:color="auto"/>
            <w:bottom w:val="none" w:sz="0" w:space="0" w:color="auto"/>
            <w:right w:val="none" w:sz="0" w:space="0" w:color="auto"/>
          </w:divBdr>
        </w:div>
        <w:div w:id="1702627811">
          <w:marLeft w:val="0"/>
          <w:marRight w:val="0"/>
          <w:marTop w:val="0"/>
          <w:marBottom w:val="0"/>
          <w:divBdr>
            <w:top w:val="none" w:sz="0" w:space="0" w:color="auto"/>
            <w:left w:val="none" w:sz="0" w:space="0" w:color="auto"/>
            <w:bottom w:val="none" w:sz="0" w:space="0" w:color="auto"/>
            <w:right w:val="none" w:sz="0" w:space="0" w:color="auto"/>
          </w:divBdr>
          <w:divsChild>
            <w:div w:id="1787041406">
              <w:marLeft w:val="0"/>
              <w:marRight w:val="0"/>
              <w:marTop w:val="30"/>
              <w:marBottom w:val="30"/>
              <w:divBdr>
                <w:top w:val="none" w:sz="0" w:space="0" w:color="auto"/>
                <w:left w:val="none" w:sz="0" w:space="0" w:color="auto"/>
                <w:bottom w:val="none" w:sz="0" w:space="0" w:color="auto"/>
                <w:right w:val="none" w:sz="0" w:space="0" w:color="auto"/>
              </w:divBdr>
              <w:divsChild>
                <w:div w:id="494686796">
                  <w:marLeft w:val="0"/>
                  <w:marRight w:val="0"/>
                  <w:marTop w:val="0"/>
                  <w:marBottom w:val="0"/>
                  <w:divBdr>
                    <w:top w:val="none" w:sz="0" w:space="0" w:color="auto"/>
                    <w:left w:val="none" w:sz="0" w:space="0" w:color="auto"/>
                    <w:bottom w:val="none" w:sz="0" w:space="0" w:color="auto"/>
                    <w:right w:val="none" w:sz="0" w:space="0" w:color="auto"/>
                  </w:divBdr>
                  <w:divsChild>
                    <w:div w:id="1111246243">
                      <w:marLeft w:val="0"/>
                      <w:marRight w:val="0"/>
                      <w:marTop w:val="0"/>
                      <w:marBottom w:val="0"/>
                      <w:divBdr>
                        <w:top w:val="none" w:sz="0" w:space="0" w:color="auto"/>
                        <w:left w:val="none" w:sz="0" w:space="0" w:color="auto"/>
                        <w:bottom w:val="none" w:sz="0" w:space="0" w:color="auto"/>
                        <w:right w:val="none" w:sz="0" w:space="0" w:color="auto"/>
                      </w:divBdr>
                    </w:div>
                  </w:divsChild>
                </w:div>
                <w:div w:id="901448060">
                  <w:marLeft w:val="0"/>
                  <w:marRight w:val="0"/>
                  <w:marTop w:val="0"/>
                  <w:marBottom w:val="0"/>
                  <w:divBdr>
                    <w:top w:val="none" w:sz="0" w:space="0" w:color="auto"/>
                    <w:left w:val="none" w:sz="0" w:space="0" w:color="auto"/>
                    <w:bottom w:val="none" w:sz="0" w:space="0" w:color="auto"/>
                    <w:right w:val="none" w:sz="0" w:space="0" w:color="auto"/>
                  </w:divBdr>
                  <w:divsChild>
                    <w:div w:id="435831640">
                      <w:marLeft w:val="0"/>
                      <w:marRight w:val="0"/>
                      <w:marTop w:val="0"/>
                      <w:marBottom w:val="0"/>
                      <w:divBdr>
                        <w:top w:val="none" w:sz="0" w:space="0" w:color="auto"/>
                        <w:left w:val="none" w:sz="0" w:space="0" w:color="auto"/>
                        <w:bottom w:val="none" w:sz="0" w:space="0" w:color="auto"/>
                        <w:right w:val="none" w:sz="0" w:space="0" w:color="auto"/>
                      </w:divBdr>
                    </w:div>
                  </w:divsChild>
                </w:div>
                <w:div w:id="915358849">
                  <w:marLeft w:val="0"/>
                  <w:marRight w:val="0"/>
                  <w:marTop w:val="0"/>
                  <w:marBottom w:val="0"/>
                  <w:divBdr>
                    <w:top w:val="none" w:sz="0" w:space="0" w:color="auto"/>
                    <w:left w:val="none" w:sz="0" w:space="0" w:color="auto"/>
                    <w:bottom w:val="none" w:sz="0" w:space="0" w:color="auto"/>
                    <w:right w:val="none" w:sz="0" w:space="0" w:color="auto"/>
                  </w:divBdr>
                  <w:divsChild>
                    <w:div w:id="178861988">
                      <w:marLeft w:val="0"/>
                      <w:marRight w:val="0"/>
                      <w:marTop w:val="0"/>
                      <w:marBottom w:val="0"/>
                      <w:divBdr>
                        <w:top w:val="none" w:sz="0" w:space="0" w:color="auto"/>
                        <w:left w:val="none" w:sz="0" w:space="0" w:color="auto"/>
                        <w:bottom w:val="none" w:sz="0" w:space="0" w:color="auto"/>
                        <w:right w:val="none" w:sz="0" w:space="0" w:color="auto"/>
                      </w:divBdr>
                    </w:div>
                  </w:divsChild>
                </w:div>
                <w:div w:id="1428426027">
                  <w:marLeft w:val="0"/>
                  <w:marRight w:val="0"/>
                  <w:marTop w:val="0"/>
                  <w:marBottom w:val="0"/>
                  <w:divBdr>
                    <w:top w:val="none" w:sz="0" w:space="0" w:color="auto"/>
                    <w:left w:val="none" w:sz="0" w:space="0" w:color="auto"/>
                    <w:bottom w:val="none" w:sz="0" w:space="0" w:color="auto"/>
                    <w:right w:val="none" w:sz="0" w:space="0" w:color="auto"/>
                  </w:divBdr>
                  <w:divsChild>
                    <w:div w:id="1318192374">
                      <w:marLeft w:val="0"/>
                      <w:marRight w:val="0"/>
                      <w:marTop w:val="0"/>
                      <w:marBottom w:val="0"/>
                      <w:divBdr>
                        <w:top w:val="none" w:sz="0" w:space="0" w:color="auto"/>
                        <w:left w:val="none" w:sz="0" w:space="0" w:color="auto"/>
                        <w:bottom w:val="none" w:sz="0" w:space="0" w:color="auto"/>
                        <w:right w:val="none" w:sz="0" w:space="0" w:color="auto"/>
                      </w:divBdr>
                    </w:div>
                  </w:divsChild>
                </w:div>
                <w:div w:id="1537429605">
                  <w:marLeft w:val="0"/>
                  <w:marRight w:val="0"/>
                  <w:marTop w:val="0"/>
                  <w:marBottom w:val="0"/>
                  <w:divBdr>
                    <w:top w:val="none" w:sz="0" w:space="0" w:color="auto"/>
                    <w:left w:val="none" w:sz="0" w:space="0" w:color="auto"/>
                    <w:bottom w:val="none" w:sz="0" w:space="0" w:color="auto"/>
                    <w:right w:val="none" w:sz="0" w:space="0" w:color="auto"/>
                  </w:divBdr>
                  <w:divsChild>
                    <w:div w:id="1554733735">
                      <w:marLeft w:val="0"/>
                      <w:marRight w:val="0"/>
                      <w:marTop w:val="0"/>
                      <w:marBottom w:val="0"/>
                      <w:divBdr>
                        <w:top w:val="none" w:sz="0" w:space="0" w:color="auto"/>
                        <w:left w:val="none" w:sz="0" w:space="0" w:color="auto"/>
                        <w:bottom w:val="none" w:sz="0" w:space="0" w:color="auto"/>
                        <w:right w:val="none" w:sz="0" w:space="0" w:color="auto"/>
                      </w:divBdr>
                    </w:div>
                  </w:divsChild>
                </w:div>
                <w:div w:id="1779059151">
                  <w:marLeft w:val="0"/>
                  <w:marRight w:val="0"/>
                  <w:marTop w:val="0"/>
                  <w:marBottom w:val="0"/>
                  <w:divBdr>
                    <w:top w:val="none" w:sz="0" w:space="0" w:color="auto"/>
                    <w:left w:val="none" w:sz="0" w:space="0" w:color="auto"/>
                    <w:bottom w:val="none" w:sz="0" w:space="0" w:color="auto"/>
                    <w:right w:val="none" w:sz="0" w:space="0" w:color="auto"/>
                  </w:divBdr>
                  <w:divsChild>
                    <w:div w:id="106043216">
                      <w:marLeft w:val="0"/>
                      <w:marRight w:val="0"/>
                      <w:marTop w:val="0"/>
                      <w:marBottom w:val="0"/>
                      <w:divBdr>
                        <w:top w:val="none" w:sz="0" w:space="0" w:color="auto"/>
                        <w:left w:val="none" w:sz="0" w:space="0" w:color="auto"/>
                        <w:bottom w:val="none" w:sz="0" w:space="0" w:color="auto"/>
                        <w:right w:val="none" w:sz="0" w:space="0" w:color="auto"/>
                      </w:divBdr>
                    </w:div>
                  </w:divsChild>
                </w:div>
                <w:div w:id="1867402621">
                  <w:marLeft w:val="0"/>
                  <w:marRight w:val="0"/>
                  <w:marTop w:val="0"/>
                  <w:marBottom w:val="0"/>
                  <w:divBdr>
                    <w:top w:val="none" w:sz="0" w:space="0" w:color="auto"/>
                    <w:left w:val="none" w:sz="0" w:space="0" w:color="auto"/>
                    <w:bottom w:val="none" w:sz="0" w:space="0" w:color="auto"/>
                    <w:right w:val="none" w:sz="0" w:space="0" w:color="auto"/>
                  </w:divBdr>
                  <w:divsChild>
                    <w:div w:id="1792436558">
                      <w:marLeft w:val="0"/>
                      <w:marRight w:val="0"/>
                      <w:marTop w:val="0"/>
                      <w:marBottom w:val="0"/>
                      <w:divBdr>
                        <w:top w:val="none" w:sz="0" w:space="0" w:color="auto"/>
                        <w:left w:val="none" w:sz="0" w:space="0" w:color="auto"/>
                        <w:bottom w:val="none" w:sz="0" w:space="0" w:color="auto"/>
                        <w:right w:val="none" w:sz="0" w:space="0" w:color="auto"/>
                      </w:divBdr>
                    </w:div>
                  </w:divsChild>
                </w:div>
                <w:div w:id="2000451865">
                  <w:marLeft w:val="0"/>
                  <w:marRight w:val="0"/>
                  <w:marTop w:val="0"/>
                  <w:marBottom w:val="0"/>
                  <w:divBdr>
                    <w:top w:val="none" w:sz="0" w:space="0" w:color="auto"/>
                    <w:left w:val="none" w:sz="0" w:space="0" w:color="auto"/>
                    <w:bottom w:val="none" w:sz="0" w:space="0" w:color="auto"/>
                    <w:right w:val="none" w:sz="0" w:space="0" w:color="auto"/>
                  </w:divBdr>
                  <w:divsChild>
                    <w:div w:id="43352518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738894644">
          <w:marLeft w:val="0"/>
          <w:marRight w:val="0"/>
          <w:marTop w:val="0"/>
          <w:marBottom w:val="0"/>
          <w:divBdr>
            <w:top w:val="none" w:sz="0" w:space="0" w:color="auto"/>
            <w:left w:val="none" w:sz="0" w:space="0" w:color="auto"/>
            <w:bottom w:val="none" w:sz="0" w:space="0" w:color="auto"/>
            <w:right w:val="none" w:sz="0" w:space="0" w:color="auto"/>
          </w:divBdr>
        </w:div>
        <w:div w:id="1770733658">
          <w:marLeft w:val="0"/>
          <w:marRight w:val="0"/>
          <w:marTop w:val="0"/>
          <w:marBottom w:val="0"/>
          <w:divBdr>
            <w:top w:val="none" w:sz="0" w:space="0" w:color="auto"/>
            <w:left w:val="none" w:sz="0" w:space="0" w:color="auto"/>
            <w:bottom w:val="none" w:sz="0" w:space="0" w:color="auto"/>
            <w:right w:val="none" w:sz="0" w:space="0" w:color="auto"/>
          </w:divBdr>
          <w:divsChild>
            <w:div w:id="160196521">
              <w:marLeft w:val="0"/>
              <w:marRight w:val="0"/>
              <w:marTop w:val="0"/>
              <w:marBottom w:val="0"/>
              <w:divBdr>
                <w:top w:val="none" w:sz="0" w:space="0" w:color="auto"/>
                <w:left w:val="none" w:sz="0" w:space="0" w:color="auto"/>
                <w:bottom w:val="none" w:sz="0" w:space="0" w:color="auto"/>
                <w:right w:val="none" w:sz="0" w:space="0" w:color="auto"/>
              </w:divBdr>
            </w:div>
            <w:div w:id="262805570">
              <w:marLeft w:val="0"/>
              <w:marRight w:val="0"/>
              <w:marTop w:val="0"/>
              <w:marBottom w:val="0"/>
              <w:divBdr>
                <w:top w:val="none" w:sz="0" w:space="0" w:color="auto"/>
                <w:left w:val="none" w:sz="0" w:space="0" w:color="auto"/>
                <w:bottom w:val="none" w:sz="0" w:space="0" w:color="auto"/>
                <w:right w:val="none" w:sz="0" w:space="0" w:color="auto"/>
              </w:divBdr>
            </w:div>
            <w:div w:id="276259166">
              <w:marLeft w:val="0"/>
              <w:marRight w:val="0"/>
              <w:marTop w:val="0"/>
              <w:marBottom w:val="0"/>
              <w:divBdr>
                <w:top w:val="none" w:sz="0" w:space="0" w:color="auto"/>
                <w:left w:val="none" w:sz="0" w:space="0" w:color="auto"/>
                <w:bottom w:val="none" w:sz="0" w:space="0" w:color="auto"/>
                <w:right w:val="none" w:sz="0" w:space="0" w:color="auto"/>
              </w:divBdr>
            </w:div>
            <w:div w:id="763501165">
              <w:marLeft w:val="0"/>
              <w:marRight w:val="0"/>
              <w:marTop w:val="0"/>
              <w:marBottom w:val="0"/>
              <w:divBdr>
                <w:top w:val="none" w:sz="0" w:space="0" w:color="auto"/>
                <w:left w:val="none" w:sz="0" w:space="0" w:color="auto"/>
                <w:bottom w:val="none" w:sz="0" w:space="0" w:color="auto"/>
                <w:right w:val="none" w:sz="0" w:space="0" w:color="auto"/>
              </w:divBdr>
            </w:div>
            <w:div w:id="1524443503">
              <w:marLeft w:val="0"/>
              <w:marRight w:val="0"/>
              <w:marTop w:val="0"/>
              <w:marBottom w:val="0"/>
              <w:divBdr>
                <w:top w:val="none" w:sz="0" w:space="0" w:color="auto"/>
                <w:left w:val="none" w:sz="0" w:space="0" w:color="auto"/>
                <w:bottom w:val="none" w:sz="0" w:space="0" w:color="auto"/>
                <w:right w:val="none" w:sz="0" w:space="0" w:color="auto"/>
              </w:divBdr>
            </w:div>
          </w:divsChild>
        </w:div>
        <w:div w:id="1824085365">
          <w:marLeft w:val="0"/>
          <w:marRight w:val="0"/>
          <w:marTop w:val="0"/>
          <w:marBottom w:val="0"/>
          <w:divBdr>
            <w:top w:val="none" w:sz="0" w:space="0" w:color="auto"/>
            <w:left w:val="none" w:sz="0" w:space="0" w:color="auto"/>
            <w:bottom w:val="none" w:sz="0" w:space="0" w:color="auto"/>
            <w:right w:val="none" w:sz="0" w:space="0" w:color="auto"/>
          </w:divBdr>
        </w:div>
        <w:div w:id="1842886024">
          <w:marLeft w:val="0"/>
          <w:marRight w:val="0"/>
          <w:marTop w:val="0"/>
          <w:marBottom w:val="0"/>
          <w:divBdr>
            <w:top w:val="none" w:sz="0" w:space="0" w:color="auto"/>
            <w:left w:val="none" w:sz="0" w:space="0" w:color="auto"/>
            <w:bottom w:val="none" w:sz="0" w:space="0" w:color="auto"/>
            <w:right w:val="none" w:sz="0" w:space="0" w:color="auto"/>
          </w:divBdr>
        </w:div>
        <w:div w:id="1847481002">
          <w:marLeft w:val="0"/>
          <w:marRight w:val="0"/>
          <w:marTop w:val="0"/>
          <w:marBottom w:val="0"/>
          <w:divBdr>
            <w:top w:val="none" w:sz="0" w:space="0" w:color="auto"/>
            <w:left w:val="none" w:sz="0" w:space="0" w:color="auto"/>
            <w:bottom w:val="none" w:sz="0" w:space="0" w:color="auto"/>
            <w:right w:val="none" w:sz="0" w:space="0" w:color="auto"/>
          </w:divBdr>
        </w:div>
        <w:div w:id="1855265668">
          <w:marLeft w:val="0"/>
          <w:marRight w:val="0"/>
          <w:marTop w:val="0"/>
          <w:marBottom w:val="0"/>
          <w:divBdr>
            <w:top w:val="none" w:sz="0" w:space="0" w:color="auto"/>
            <w:left w:val="none" w:sz="0" w:space="0" w:color="auto"/>
            <w:bottom w:val="none" w:sz="0" w:space="0" w:color="auto"/>
            <w:right w:val="none" w:sz="0" w:space="0" w:color="auto"/>
          </w:divBdr>
          <w:divsChild>
            <w:div w:id="510729381">
              <w:marLeft w:val="0"/>
              <w:marRight w:val="0"/>
              <w:marTop w:val="0"/>
              <w:marBottom w:val="0"/>
              <w:divBdr>
                <w:top w:val="none" w:sz="0" w:space="0" w:color="auto"/>
                <w:left w:val="none" w:sz="0" w:space="0" w:color="auto"/>
                <w:bottom w:val="none" w:sz="0" w:space="0" w:color="auto"/>
                <w:right w:val="none" w:sz="0" w:space="0" w:color="auto"/>
              </w:divBdr>
            </w:div>
          </w:divsChild>
        </w:div>
        <w:div w:id="1855608598">
          <w:marLeft w:val="0"/>
          <w:marRight w:val="0"/>
          <w:marTop w:val="0"/>
          <w:marBottom w:val="0"/>
          <w:divBdr>
            <w:top w:val="none" w:sz="0" w:space="0" w:color="auto"/>
            <w:left w:val="none" w:sz="0" w:space="0" w:color="auto"/>
            <w:bottom w:val="none" w:sz="0" w:space="0" w:color="auto"/>
            <w:right w:val="none" w:sz="0" w:space="0" w:color="auto"/>
          </w:divBdr>
        </w:div>
        <w:div w:id="1859074697">
          <w:marLeft w:val="0"/>
          <w:marRight w:val="0"/>
          <w:marTop w:val="0"/>
          <w:marBottom w:val="0"/>
          <w:divBdr>
            <w:top w:val="none" w:sz="0" w:space="0" w:color="auto"/>
            <w:left w:val="none" w:sz="0" w:space="0" w:color="auto"/>
            <w:bottom w:val="none" w:sz="0" w:space="0" w:color="auto"/>
            <w:right w:val="none" w:sz="0" w:space="0" w:color="auto"/>
          </w:divBdr>
        </w:div>
        <w:div w:id="1859809515">
          <w:marLeft w:val="0"/>
          <w:marRight w:val="0"/>
          <w:marTop w:val="0"/>
          <w:marBottom w:val="0"/>
          <w:divBdr>
            <w:top w:val="none" w:sz="0" w:space="0" w:color="auto"/>
            <w:left w:val="none" w:sz="0" w:space="0" w:color="auto"/>
            <w:bottom w:val="none" w:sz="0" w:space="0" w:color="auto"/>
            <w:right w:val="none" w:sz="0" w:space="0" w:color="auto"/>
          </w:divBdr>
        </w:div>
        <w:div w:id="1879317633">
          <w:marLeft w:val="0"/>
          <w:marRight w:val="0"/>
          <w:marTop w:val="0"/>
          <w:marBottom w:val="0"/>
          <w:divBdr>
            <w:top w:val="none" w:sz="0" w:space="0" w:color="auto"/>
            <w:left w:val="none" w:sz="0" w:space="0" w:color="auto"/>
            <w:bottom w:val="none" w:sz="0" w:space="0" w:color="auto"/>
            <w:right w:val="none" w:sz="0" w:space="0" w:color="auto"/>
          </w:divBdr>
          <w:divsChild>
            <w:div w:id="889416090">
              <w:marLeft w:val="0"/>
              <w:marRight w:val="0"/>
              <w:marTop w:val="30"/>
              <w:marBottom w:val="30"/>
              <w:divBdr>
                <w:top w:val="none" w:sz="0" w:space="0" w:color="auto"/>
                <w:left w:val="none" w:sz="0" w:space="0" w:color="auto"/>
                <w:bottom w:val="none" w:sz="0" w:space="0" w:color="auto"/>
                <w:right w:val="none" w:sz="0" w:space="0" w:color="auto"/>
              </w:divBdr>
              <w:divsChild>
                <w:div w:id="401759690">
                  <w:marLeft w:val="0"/>
                  <w:marRight w:val="0"/>
                  <w:marTop w:val="0"/>
                  <w:marBottom w:val="0"/>
                  <w:divBdr>
                    <w:top w:val="none" w:sz="0" w:space="0" w:color="auto"/>
                    <w:left w:val="none" w:sz="0" w:space="0" w:color="auto"/>
                    <w:bottom w:val="none" w:sz="0" w:space="0" w:color="auto"/>
                    <w:right w:val="none" w:sz="0" w:space="0" w:color="auto"/>
                  </w:divBdr>
                  <w:divsChild>
                    <w:div w:id="896670222">
                      <w:marLeft w:val="0"/>
                      <w:marRight w:val="0"/>
                      <w:marTop w:val="0"/>
                      <w:marBottom w:val="0"/>
                      <w:divBdr>
                        <w:top w:val="none" w:sz="0" w:space="0" w:color="auto"/>
                        <w:left w:val="none" w:sz="0" w:space="0" w:color="auto"/>
                        <w:bottom w:val="none" w:sz="0" w:space="0" w:color="auto"/>
                        <w:right w:val="none" w:sz="0" w:space="0" w:color="auto"/>
                      </w:divBdr>
                    </w:div>
                  </w:divsChild>
                </w:div>
                <w:div w:id="734013392">
                  <w:marLeft w:val="0"/>
                  <w:marRight w:val="0"/>
                  <w:marTop w:val="0"/>
                  <w:marBottom w:val="0"/>
                  <w:divBdr>
                    <w:top w:val="none" w:sz="0" w:space="0" w:color="auto"/>
                    <w:left w:val="none" w:sz="0" w:space="0" w:color="auto"/>
                    <w:bottom w:val="none" w:sz="0" w:space="0" w:color="auto"/>
                    <w:right w:val="none" w:sz="0" w:space="0" w:color="auto"/>
                  </w:divBdr>
                  <w:divsChild>
                    <w:div w:id="911812592">
                      <w:marLeft w:val="0"/>
                      <w:marRight w:val="0"/>
                      <w:marTop w:val="0"/>
                      <w:marBottom w:val="0"/>
                      <w:divBdr>
                        <w:top w:val="none" w:sz="0" w:space="0" w:color="auto"/>
                        <w:left w:val="none" w:sz="0" w:space="0" w:color="auto"/>
                        <w:bottom w:val="none" w:sz="0" w:space="0" w:color="auto"/>
                        <w:right w:val="none" w:sz="0" w:space="0" w:color="auto"/>
                      </w:divBdr>
                    </w:div>
                    <w:div w:id="1392189667">
                      <w:marLeft w:val="0"/>
                      <w:marRight w:val="0"/>
                      <w:marTop w:val="0"/>
                      <w:marBottom w:val="0"/>
                      <w:divBdr>
                        <w:top w:val="none" w:sz="0" w:space="0" w:color="auto"/>
                        <w:left w:val="none" w:sz="0" w:space="0" w:color="auto"/>
                        <w:bottom w:val="none" w:sz="0" w:space="0" w:color="auto"/>
                        <w:right w:val="none" w:sz="0" w:space="0" w:color="auto"/>
                      </w:divBdr>
                    </w:div>
                  </w:divsChild>
                </w:div>
                <w:div w:id="1685741466">
                  <w:marLeft w:val="0"/>
                  <w:marRight w:val="0"/>
                  <w:marTop w:val="0"/>
                  <w:marBottom w:val="0"/>
                  <w:divBdr>
                    <w:top w:val="none" w:sz="0" w:space="0" w:color="auto"/>
                    <w:left w:val="none" w:sz="0" w:space="0" w:color="auto"/>
                    <w:bottom w:val="none" w:sz="0" w:space="0" w:color="auto"/>
                    <w:right w:val="none" w:sz="0" w:space="0" w:color="auto"/>
                  </w:divBdr>
                  <w:divsChild>
                    <w:div w:id="112441989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894078792">
          <w:marLeft w:val="0"/>
          <w:marRight w:val="0"/>
          <w:marTop w:val="0"/>
          <w:marBottom w:val="0"/>
          <w:divBdr>
            <w:top w:val="none" w:sz="0" w:space="0" w:color="auto"/>
            <w:left w:val="none" w:sz="0" w:space="0" w:color="auto"/>
            <w:bottom w:val="none" w:sz="0" w:space="0" w:color="auto"/>
            <w:right w:val="none" w:sz="0" w:space="0" w:color="auto"/>
          </w:divBdr>
        </w:div>
        <w:div w:id="1895191773">
          <w:marLeft w:val="0"/>
          <w:marRight w:val="0"/>
          <w:marTop w:val="0"/>
          <w:marBottom w:val="0"/>
          <w:divBdr>
            <w:top w:val="none" w:sz="0" w:space="0" w:color="auto"/>
            <w:left w:val="none" w:sz="0" w:space="0" w:color="auto"/>
            <w:bottom w:val="none" w:sz="0" w:space="0" w:color="auto"/>
            <w:right w:val="none" w:sz="0" w:space="0" w:color="auto"/>
          </w:divBdr>
        </w:div>
        <w:div w:id="1899318847">
          <w:marLeft w:val="0"/>
          <w:marRight w:val="0"/>
          <w:marTop w:val="0"/>
          <w:marBottom w:val="0"/>
          <w:divBdr>
            <w:top w:val="none" w:sz="0" w:space="0" w:color="auto"/>
            <w:left w:val="none" w:sz="0" w:space="0" w:color="auto"/>
            <w:bottom w:val="none" w:sz="0" w:space="0" w:color="auto"/>
            <w:right w:val="none" w:sz="0" w:space="0" w:color="auto"/>
          </w:divBdr>
        </w:div>
        <w:div w:id="1981105300">
          <w:marLeft w:val="0"/>
          <w:marRight w:val="0"/>
          <w:marTop w:val="0"/>
          <w:marBottom w:val="0"/>
          <w:divBdr>
            <w:top w:val="none" w:sz="0" w:space="0" w:color="auto"/>
            <w:left w:val="none" w:sz="0" w:space="0" w:color="auto"/>
            <w:bottom w:val="none" w:sz="0" w:space="0" w:color="auto"/>
            <w:right w:val="none" w:sz="0" w:space="0" w:color="auto"/>
          </w:divBdr>
        </w:div>
      </w:divsChild>
    </w:div>
    <w:div w:id="790519768">
      <w:bodyDiv w:val="1"/>
      <w:marLeft w:val="0"/>
      <w:marRight w:val="0"/>
      <w:marTop w:val="0"/>
      <w:marBottom w:val="0"/>
      <w:divBdr>
        <w:top w:val="none" w:sz="0" w:space="0" w:color="auto"/>
        <w:left w:val="none" w:sz="0" w:space="0" w:color="auto"/>
        <w:bottom w:val="none" w:sz="0" w:space="0" w:color="auto"/>
        <w:right w:val="none" w:sz="0" w:space="0" w:color="auto"/>
      </w:divBdr>
      <w:divsChild>
        <w:div w:id="6643484">
          <w:marLeft w:val="0"/>
          <w:marRight w:val="0"/>
          <w:marTop w:val="0"/>
          <w:marBottom w:val="0"/>
          <w:divBdr>
            <w:top w:val="none" w:sz="0" w:space="0" w:color="auto"/>
            <w:left w:val="none" w:sz="0" w:space="0" w:color="auto"/>
            <w:bottom w:val="none" w:sz="0" w:space="0" w:color="auto"/>
            <w:right w:val="none" w:sz="0" w:space="0" w:color="auto"/>
          </w:divBdr>
        </w:div>
        <w:div w:id="15934958">
          <w:marLeft w:val="0"/>
          <w:marRight w:val="0"/>
          <w:marTop w:val="0"/>
          <w:marBottom w:val="0"/>
          <w:divBdr>
            <w:top w:val="none" w:sz="0" w:space="0" w:color="auto"/>
            <w:left w:val="none" w:sz="0" w:space="0" w:color="auto"/>
            <w:bottom w:val="none" w:sz="0" w:space="0" w:color="auto"/>
            <w:right w:val="none" w:sz="0" w:space="0" w:color="auto"/>
          </w:divBdr>
          <w:divsChild>
            <w:div w:id="1434353126">
              <w:marLeft w:val="-75"/>
              <w:marRight w:val="0"/>
              <w:marTop w:val="30"/>
              <w:marBottom w:val="30"/>
              <w:divBdr>
                <w:top w:val="none" w:sz="0" w:space="0" w:color="auto"/>
                <w:left w:val="none" w:sz="0" w:space="0" w:color="auto"/>
                <w:bottom w:val="none" w:sz="0" w:space="0" w:color="auto"/>
                <w:right w:val="none" w:sz="0" w:space="0" w:color="auto"/>
              </w:divBdr>
              <w:divsChild>
                <w:div w:id="252276389">
                  <w:marLeft w:val="0"/>
                  <w:marRight w:val="0"/>
                  <w:marTop w:val="0"/>
                  <w:marBottom w:val="0"/>
                  <w:divBdr>
                    <w:top w:val="none" w:sz="0" w:space="0" w:color="auto"/>
                    <w:left w:val="none" w:sz="0" w:space="0" w:color="auto"/>
                    <w:bottom w:val="none" w:sz="0" w:space="0" w:color="auto"/>
                    <w:right w:val="none" w:sz="0" w:space="0" w:color="auto"/>
                  </w:divBdr>
                  <w:divsChild>
                    <w:div w:id="62146611">
                      <w:marLeft w:val="0"/>
                      <w:marRight w:val="0"/>
                      <w:marTop w:val="0"/>
                      <w:marBottom w:val="0"/>
                      <w:divBdr>
                        <w:top w:val="none" w:sz="0" w:space="0" w:color="auto"/>
                        <w:left w:val="none" w:sz="0" w:space="0" w:color="auto"/>
                        <w:bottom w:val="none" w:sz="0" w:space="0" w:color="auto"/>
                        <w:right w:val="none" w:sz="0" w:space="0" w:color="auto"/>
                      </w:divBdr>
                    </w:div>
                    <w:div w:id="1572081522">
                      <w:marLeft w:val="0"/>
                      <w:marRight w:val="0"/>
                      <w:marTop w:val="0"/>
                      <w:marBottom w:val="0"/>
                      <w:divBdr>
                        <w:top w:val="none" w:sz="0" w:space="0" w:color="auto"/>
                        <w:left w:val="none" w:sz="0" w:space="0" w:color="auto"/>
                        <w:bottom w:val="none" w:sz="0" w:space="0" w:color="auto"/>
                        <w:right w:val="none" w:sz="0" w:space="0" w:color="auto"/>
                      </w:divBdr>
                    </w:div>
                    <w:div w:id="1848598710">
                      <w:marLeft w:val="0"/>
                      <w:marRight w:val="0"/>
                      <w:marTop w:val="0"/>
                      <w:marBottom w:val="0"/>
                      <w:divBdr>
                        <w:top w:val="none" w:sz="0" w:space="0" w:color="auto"/>
                        <w:left w:val="none" w:sz="0" w:space="0" w:color="auto"/>
                        <w:bottom w:val="none" w:sz="0" w:space="0" w:color="auto"/>
                        <w:right w:val="none" w:sz="0" w:space="0" w:color="auto"/>
                      </w:divBdr>
                    </w:div>
                  </w:divsChild>
                </w:div>
                <w:div w:id="1868642359">
                  <w:marLeft w:val="0"/>
                  <w:marRight w:val="0"/>
                  <w:marTop w:val="0"/>
                  <w:marBottom w:val="0"/>
                  <w:divBdr>
                    <w:top w:val="none" w:sz="0" w:space="0" w:color="auto"/>
                    <w:left w:val="none" w:sz="0" w:space="0" w:color="auto"/>
                    <w:bottom w:val="none" w:sz="0" w:space="0" w:color="auto"/>
                    <w:right w:val="none" w:sz="0" w:space="0" w:color="auto"/>
                  </w:divBdr>
                  <w:divsChild>
                    <w:div w:id="200477614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0520968">
          <w:marLeft w:val="0"/>
          <w:marRight w:val="0"/>
          <w:marTop w:val="0"/>
          <w:marBottom w:val="0"/>
          <w:divBdr>
            <w:top w:val="none" w:sz="0" w:space="0" w:color="auto"/>
            <w:left w:val="none" w:sz="0" w:space="0" w:color="auto"/>
            <w:bottom w:val="none" w:sz="0" w:space="0" w:color="auto"/>
            <w:right w:val="none" w:sz="0" w:space="0" w:color="auto"/>
          </w:divBdr>
        </w:div>
        <w:div w:id="34307984">
          <w:marLeft w:val="0"/>
          <w:marRight w:val="0"/>
          <w:marTop w:val="0"/>
          <w:marBottom w:val="0"/>
          <w:divBdr>
            <w:top w:val="none" w:sz="0" w:space="0" w:color="auto"/>
            <w:left w:val="none" w:sz="0" w:space="0" w:color="auto"/>
            <w:bottom w:val="none" w:sz="0" w:space="0" w:color="auto"/>
            <w:right w:val="none" w:sz="0" w:space="0" w:color="auto"/>
          </w:divBdr>
          <w:divsChild>
            <w:div w:id="639114632">
              <w:marLeft w:val="0"/>
              <w:marRight w:val="0"/>
              <w:marTop w:val="0"/>
              <w:marBottom w:val="0"/>
              <w:divBdr>
                <w:top w:val="none" w:sz="0" w:space="0" w:color="auto"/>
                <w:left w:val="none" w:sz="0" w:space="0" w:color="auto"/>
                <w:bottom w:val="none" w:sz="0" w:space="0" w:color="auto"/>
                <w:right w:val="none" w:sz="0" w:space="0" w:color="auto"/>
              </w:divBdr>
            </w:div>
          </w:divsChild>
        </w:div>
        <w:div w:id="60177780">
          <w:marLeft w:val="0"/>
          <w:marRight w:val="0"/>
          <w:marTop w:val="0"/>
          <w:marBottom w:val="0"/>
          <w:divBdr>
            <w:top w:val="none" w:sz="0" w:space="0" w:color="auto"/>
            <w:left w:val="none" w:sz="0" w:space="0" w:color="auto"/>
            <w:bottom w:val="none" w:sz="0" w:space="0" w:color="auto"/>
            <w:right w:val="none" w:sz="0" w:space="0" w:color="auto"/>
          </w:divBdr>
        </w:div>
        <w:div w:id="91631279">
          <w:marLeft w:val="0"/>
          <w:marRight w:val="0"/>
          <w:marTop w:val="0"/>
          <w:marBottom w:val="0"/>
          <w:divBdr>
            <w:top w:val="none" w:sz="0" w:space="0" w:color="auto"/>
            <w:left w:val="none" w:sz="0" w:space="0" w:color="auto"/>
            <w:bottom w:val="none" w:sz="0" w:space="0" w:color="auto"/>
            <w:right w:val="none" w:sz="0" w:space="0" w:color="auto"/>
          </w:divBdr>
        </w:div>
        <w:div w:id="162136188">
          <w:marLeft w:val="0"/>
          <w:marRight w:val="0"/>
          <w:marTop w:val="0"/>
          <w:marBottom w:val="0"/>
          <w:divBdr>
            <w:top w:val="none" w:sz="0" w:space="0" w:color="auto"/>
            <w:left w:val="none" w:sz="0" w:space="0" w:color="auto"/>
            <w:bottom w:val="none" w:sz="0" w:space="0" w:color="auto"/>
            <w:right w:val="none" w:sz="0" w:space="0" w:color="auto"/>
          </w:divBdr>
          <w:divsChild>
            <w:div w:id="146670461">
              <w:marLeft w:val="0"/>
              <w:marRight w:val="0"/>
              <w:marTop w:val="0"/>
              <w:marBottom w:val="0"/>
              <w:divBdr>
                <w:top w:val="none" w:sz="0" w:space="0" w:color="auto"/>
                <w:left w:val="none" w:sz="0" w:space="0" w:color="auto"/>
                <w:bottom w:val="none" w:sz="0" w:space="0" w:color="auto"/>
                <w:right w:val="none" w:sz="0" w:space="0" w:color="auto"/>
              </w:divBdr>
            </w:div>
            <w:div w:id="270820312">
              <w:marLeft w:val="0"/>
              <w:marRight w:val="0"/>
              <w:marTop w:val="0"/>
              <w:marBottom w:val="0"/>
              <w:divBdr>
                <w:top w:val="none" w:sz="0" w:space="0" w:color="auto"/>
                <w:left w:val="none" w:sz="0" w:space="0" w:color="auto"/>
                <w:bottom w:val="none" w:sz="0" w:space="0" w:color="auto"/>
                <w:right w:val="none" w:sz="0" w:space="0" w:color="auto"/>
              </w:divBdr>
            </w:div>
            <w:div w:id="1339113940">
              <w:marLeft w:val="0"/>
              <w:marRight w:val="0"/>
              <w:marTop w:val="0"/>
              <w:marBottom w:val="0"/>
              <w:divBdr>
                <w:top w:val="none" w:sz="0" w:space="0" w:color="auto"/>
                <w:left w:val="none" w:sz="0" w:space="0" w:color="auto"/>
                <w:bottom w:val="none" w:sz="0" w:space="0" w:color="auto"/>
                <w:right w:val="none" w:sz="0" w:space="0" w:color="auto"/>
              </w:divBdr>
            </w:div>
          </w:divsChild>
        </w:div>
        <w:div w:id="184485157">
          <w:marLeft w:val="0"/>
          <w:marRight w:val="0"/>
          <w:marTop w:val="0"/>
          <w:marBottom w:val="0"/>
          <w:divBdr>
            <w:top w:val="none" w:sz="0" w:space="0" w:color="auto"/>
            <w:left w:val="none" w:sz="0" w:space="0" w:color="auto"/>
            <w:bottom w:val="none" w:sz="0" w:space="0" w:color="auto"/>
            <w:right w:val="none" w:sz="0" w:space="0" w:color="auto"/>
          </w:divBdr>
        </w:div>
        <w:div w:id="184516298">
          <w:marLeft w:val="0"/>
          <w:marRight w:val="0"/>
          <w:marTop w:val="0"/>
          <w:marBottom w:val="0"/>
          <w:divBdr>
            <w:top w:val="none" w:sz="0" w:space="0" w:color="auto"/>
            <w:left w:val="none" w:sz="0" w:space="0" w:color="auto"/>
            <w:bottom w:val="none" w:sz="0" w:space="0" w:color="auto"/>
            <w:right w:val="none" w:sz="0" w:space="0" w:color="auto"/>
          </w:divBdr>
        </w:div>
        <w:div w:id="192807633">
          <w:marLeft w:val="0"/>
          <w:marRight w:val="0"/>
          <w:marTop w:val="0"/>
          <w:marBottom w:val="0"/>
          <w:divBdr>
            <w:top w:val="none" w:sz="0" w:space="0" w:color="auto"/>
            <w:left w:val="none" w:sz="0" w:space="0" w:color="auto"/>
            <w:bottom w:val="none" w:sz="0" w:space="0" w:color="auto"/>
            <w:right w:val="none" w:sz="0" w:space="0" w:color="auto"/>
          </w:divBdr>
          <w:divsChild>
            <w:div w:id="1812481743">
              <w:marLeft w:val="-75"/>
              <w:marRight w:val="0"/>
              <w:marTop w:val="30"/>
              <w:marBottom w:val="30"/>
              <w:divBdr>
                <w:top w:val="none" w:sz="0" w:space="0" w:color="auto"/>
                <w:left w:val="none" w:sz="0" w:space="0" w:color="auto"/>
                <w:bottom w:val="none" w:sz="0" w:space="0" w:color="auto"/>
                <w:right w:val="none" w:sz="0" w:space="0" w:color="auto"/>
              </w:divBdr>
              <w:divsChild>
                <w:div w:id="502937216">
                  <w:marLeft w:val="0"/>
                  <w:marRight w:val="0"/>
                  <w:marTop w:val="0"/>
                  <w:marBottom w:val="0"/>
                  <w:divBdr>
                    <w:top w:val="none" w:sz="0" w:space="0" w:color="auto"/>
                    <w:left w:val="none" w:sz="0" w:space="0" w:color="auto"/>
                    <w:bottom w:val="none" w:sz="0" w:space="0" w:color="auto"/>
                    <w:right w:val="none" w:sz="0" w:space="0" w:color="auto"/>
                  </w:divBdr>
                  <w:divsChild>
                    <w:div w:id="1346903581">
                      <w:marLeft w:val="0"/>
                      <w:marRight w:val="0"/>
                      <w:marTop w:val="0"/>
                      <w:marBottom w:val="0"/>
                      <w:divBdr>
                        <w:top w:val="none" w:sz="0" w:space="0" w:color="auto"/>
                        <w:left w:val="none" w:sz="0" w:space="0" w:color="auto"/>
                        <w:bottom w:val="none" w:sz="0" w:space="0" w:color="auto"/>
                        <w:right w:val="none" w:sz="0" w:space="0" w:color="auto"/>
                      </w:divBdr>
                    </w:div>
                    <w:div w:id="1763992487">
                      <w:marLeft w:val="0"/>
                      <w:marRight w:val="0"/>
                      <w:marTop w:val="0"/>
                      <w:marBottom w:val="0"/>
                      <w:divBdr>
                        <w:top w:val="none" w:sz="0" w:space="0" w:color="auto"/>
                        <w:left w:val="none" w:sz="0" w:space="0" w:color="auto"/>
                        <w:bottom w:val="none" w:sz="0" w:space="0" w:color="auto"/>
                        <w:right w:val="none" w:sz="0" w:space="0" w:color="auto"/>
                      </w:divBdr>
                    </w:div>
                    <w:div w:id="1895434010">
                      <w:marLeft w:val="0"/>
                      <w:marRight w:val="0"/>
                      <w:marTop w:val="0"/>
                      <w:marBottom w:val="0"/>
                      <w:divBdr>
                        <w:top w:val="none" w:sz="0" w:space="0" w:color="auto"/>
                        <w:left w:val="none" w:sz="0" w:space="0" w:color="auto"/>
                        <w:bottom w:val="none" w:sz="0" w:space="0" w:color="auto"/>
                        <w:right w:val="none" w:sz="0" w:space="0" w:color="auto"/>
                      </w:divBdr>
                    </w:div>
                  </w:divsChild>
                </w:div>
                <w:div w:id="1268196601">
                  <w:marLeft w:val="0"/>
                  <w:marRight w:val="0"/>
                  <w:marTop w:val="0"/>
                  <w:marBottom w:val="0"/>
                  <w:divBdr>
                    <w:top w:val="none" w:sz="0" w:space="0" w:color="auto"/>
                    <w:left w:val="none" w:sz="0" w:space="0" w:color="auto"/>
                    <w:bottom w:val="none" w:sz="0" w:space="0" w:color="auto"/>
                    <w:right w:val="none" w:sz="0" w:space="0" w:color="auto"/>
                  </w:divBdr>
                  <w:divsChild>
                    <w:div w:id="30110540">
                      <w:marLeft w:val="0"/>
                      <w:marRight w:val="0"/>
                      <w:marTop w:val="0"/>
                      <w:marBottom w:val="0"/>
                      <w:divBdr>
                        <w:top w:val="none" w:sz="0" w:space="0" w:color="auto"/>
                        <w:left w:val="none" w:sz="0" w:space="0" w:color="auto"/>
                        <w:bottom w:val="none" w:sz="0" w:space="0" w:color="auto"/>
                        <w:right w:val="none" w:sz="0" w:space="0" w:color="auto"/>
                      </w:divBdr>
                    </w:div>
                  </w:divsChild>
                </w:div>
                <w:div w:id="1734617331">
                  <w:marLeft w:val="0"/>
                  <w:marRight w:val="0"/>
                  <w:marTop w:val="0"/>
                  <w:marBottom w:val="0"/>
                  <w:divBdr>
                    <w:top w:val="none" w:sz="0" w:space="0" w:color="auto"/>
                    <w:left w:val="none" w:sz="0" w:space="0" w:color="auto"/>
                    <w:bottom w:val="none" w:sz="0" w:space="0" w:color="auto"/>
                    <w:right w:val="none" w:sz="0" w:space="0" w:color="auto"/>
                  </w:divBdr>
                  <w:divsChild>
                    <w:div w:id="1870662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96164363">
          <w:marLeft w:val="0"/>
          <w:marRight w:val="0"/>
          <w:marTop w:val="0"/>
          <w:marBottom w:val="0"/>
          <w:divBdr>
            <w:top w:val="none" w:sz="0" w:space="0" w:color="auto"/>
            <w:left w:val="none" w:sz="0" w:space="0" w:color="auto"/>
            <w:bottom w:val="none" w:sz="0" w:space="0" w:color="auto"/>
            <w:right w:val="none" w:sz="0" w:space="0" w:color="auto"/>
          </w:divBdr>
        </w:div>
        <w:div w:id="211428541">
          <w:marLeft w:val="0"/>
          <w:marRight w:val="0"/>
          <w:marTop w:val="0"/>
          <w:marBottom w:val="0"/>
          <w:divBdr>
            <w:top w:val="none" w:sz="0" w:space="0" w:color="auto"/>
            <w:left w:val="none" w:sz="0" w:space="0" w:color="auto"/>
            <w:bottom w:val="none" w:sz="0" w:space="0" w:color="auto"/>
            <w:right w:val="none" w:sz="0" w:space="0" w:color="auto"/>
          </w:divBdr>
        </w:div>
        <w:div w:id="236282674">
          <w:marLeft w:val="0"/>
          <w:marRight w:val="0"/>
          <w:marTop w:val="0"/>
          <w:marBottom w:val="0"/>
          <w:divBdr>
            <w:top w:val="none" w:sz="0" w:space="0" w:color="auto"/>
            <w:left w:val="none" w:sz="0" w:space="0" w:color="auto"/>
            <w:bottom w:val="none" w:sz="0" w:space="0" w:color="auto"/>
            <w:right w:val="none" w:sz="0" w:space="0" w:color="auto"/>
          </w:divBdr>
        </w:div>
        <w:div w:id="287928991">
          <w:marLeft w:val="0"/>
          <w:marRight w:val="0"/>
          <w:marTop w:val="0"/>
          <w:marBottom w:val="0"/>
          <w:divBdr>
            <w:top w:val="none" w:sz="0" w:space="0" w:color="auto"/>
            <w:left w:val="none" w:sz="0" w:space="0" w:color="auto"/>
            <w:bottom w:val="none" w:sz="0" w:space="0" w:color="auto"/>
            <w:right w:val="none" w:sz="0" w:space="0" w:color="auto"/>
          </w:divBdr>
        </w:div>
        <w:div w:id="315763608">
          <w:marLeft w:val="0"/>
          <w:marRight w:val="0"/>
          <w:marTop w:val="0"/>
          <w:marBottom w:val="0"/>
          <w:divBdr>
            <w:top w:val="none" w:sz="0" w:space="0" w:color="auto"/>
            <w:left w:val="none" w:sz="0" w:space="0" w:color="auto"/>
            <w:bottom w:val="none" w:sz="0" w:space="0" w:color="auto"/>
            <w:right w:val="none" w:sz="0" w:space="0" w:color="auto"/>
          </w:divBdr>
        </w:div>
        <w:div w:id="358313210">
          <w:marLeft w:val="0"/>
          <w:marRight w:val="0"/>
          <w:marTop w:val="0"/>
          <w:marBottom w:val="0"/>
          <w:divBdr>
            <w:top w:val="none" w:sz="0" w:space="0" w:color="auto"/>
            <w:left w:val="none" w:sz="0" w:space="0" w:color="auto"/>
            <w:bottom w:val="none" w:sz="0" w:space="0" w:color="auto"/>
            <w:right w:val="none" w:sz="0" w:space="0" w:color="auto"/>
          </w:divBdr>
        </w:div>
        <w:div w:id="373845010">
          <w:marLeft w:val="0"/>
          <w:marRight w:val="0"/>
          <w:marTop w:val="0"/>
          <w:marBottom w:val="0"/>
          <w:divBdr>
            <w:top w:val="none" w:sz="0" w:space="0" w:color="auto"/>
            <w:left w:val="none" w:sz="0" w:space="0" w:color="auto"/>
            <w:bottom w:val="none" w:sz="0" w:space="0" w:color="auto"/>
            <w:right w:val="none" w:sz="0" w:space="0" w:color="auto"/>
          </w:divBdr>
        </w:div>
        <w:div w:id="389888734">
          <w:marLeft w:val="0"/>
          <w:marRight w:val="0"/>
          <w:marTop w:val="0"/>
          <w:marBottom w:val="0"/>
          <w:divBdr>
            <w:top w:val="none" w:sz="0" w:space="0" w:color="auto"/>
            <w:left w:val="none" w:sz="0" w:space="0" w:color="auto"/>
            <w:bottom w:val="none" w:sz="0" w:space="0" w:color="auto"/>
            <w:right w:val="none" w:sz="0" w:space="0" w:color="auto"/>
          </w:divBdr>
          <w:divsChild>
            <w:div w:id="1940795883">
              <w:marLeft w:val="-75"/>
              <w:marRight w:val="0"/>
              <w:marTop w:val="30"/>
              <w:marBottom w:val="30"/>
              <w:divBdr>
                <w:top w:val="none" w:sz="0" w:space="0" w:color="auto"/>
                <w:left w:val="none" w:sz="0" w:space="0" w:color="auto"/>
                <w:bottom w:val="none" w:sz="0" w:space="0" w:color="auto"/>
                <w:right w:val="none" w:sz="0" w:space="0" w:color="auto"/>
              </w:divBdr>
              <w:divsChild>
                <w:div w:id="7144967">
                  <w:marLeft w:val="0"/>
                  <w:marRight w:val="0"/>
                  <w:marTop w:val="0"/>
                  <w:marBottom w:val="0"/>
                  <w:divBdr>
                    <w:top w:val="none" w:sz="0" w:space="0" w:color="auto"/>
                    <w:left w:val="none" w:sz="0" w:space="0" w:color="auto"/>
                    <w:bottom w:val="none" w:sz="0" w:space="0" w:color="auto"/>
                    <w:right w:val="none" w:sz="0" w:space="0" w:color="auto"/>
                  </w:divBdr>
                  <w:divsChild>
                    <w:div w:id="213663395">
                      <w:marLeft w:val="0"/>
                      <w:marRight w:val="0"/>
                      <w:marTop w:val="0"/>
                      <w:marBottom w:val="0"/>
                      <w:divBdr>
                        <w:top w:val="none" w:sz="0" w:space="0" w:color="auto"/>
                        <w:left w:val="none" w:sz="0" w:space="0" w:color="auto"/>
                        <w:bottom w:val="none" w:sz="0" w:space="0" w:color="auto"/>
                        <w:right w:val="none" w:sz="0" w:space="0" w:color="auto"/>
                      </w:divBdr>
                    </w:div>
                  </w:divsChild>
                </w:div>
                <w:div w:id="633950873">
                  <w:marLeft w:val="0"/>
                  <w:marRight w:val="0"/>
                  <w:marTop w:val="0"/>
                  <w:marBottom w:val="0"/>
                  <w:divBdr>
                    <w:top w:val="none" w:sz="0" w:space="0" w:color="auto"/>
                    <w:left w:val="none" w:sz="0" w:space="0" w:color="auto"/>
                    <w:bottom w:val="none" w:sz="0" w:space="0" w:color="auto"/>
                    <w:right w:val="none" w:sz="0" w:space="0" w:color="auto"/>
                  </w:divBdr>
                  <w:divsChild>
                    <w:div w:id="71203676">
                      <w:marLeft w:val="0"/>
                      <w:marRight w:val="0"/>
                      <w:marTop w:val="0"/>
                      <w:marBottom w:val="0"/>
                      <w:divBdr>
                        <w:top w:val="none" w:sz="0" w:space="0" w:color="auto"/>
                        <w:left w:val="none" w:sz="0" w:space="0" w:color="auto"/>
                        <w:bottom w:val="none" w:sz="0" w:space="0" w:color="auto"/>
                        <w:right w:val="none" w:sz="0" w:space="0" w:color="auto"/>
                      </w:divBdr>
                    </w:div>
                  </w:divsChild>
                </w:div>
                <w:div w:id="878206953">
                  <w:marLeft w:val="0"/>
                  <w:marRight w:val="0"/>
                  <w:marTop w:val="0"/>
                  <w:marBottom w:val="0"/>
                  <w:divBdr>
                    <w:top w:val="none" w:sz="0" w:space="0" w:color="auto"/>
                    <w:left w:val="none" w:sz="0" w:space="0" w:color="auto"/>
                    <w:bottom w:val="none" w:sz="0" w:space="0" w:color="auto"/>
                    <w:right w:val="none" w:sz="0" w:space="0" w:color="auto"/>
                  </w:divBdr>
                  <w:divsChild>
                    <w:div w:id="1482580970">
                      <w:marLeft w:val="0"/>
                      <w:marRight w:val="0"/>
                      <w:marTop w:val="0"/>
                      <w:marBottom w:val="0"/>
                      <w:divBdr>
                        <w:top w:val="none" w:sz="0" w:space="0" w:color="auto"/>
                        <w:left w:val="none" w:sz="0" w:space="0" w:color="auto"/>
                        <w:bottom w:val="none" w:sz="0" w:space="0" w:color="auto"/>
                        <w:right w:val="none" w:sz="0" w:space="0" w:color="auto"/>
                      </w:divBdr>
                    </w:div>
                  </w:divsChild>
                </w:div>
                <w:div w:id="1088112181">
                  <w:marLeft w:val="0"/>
                  <w:marRight w:val="0"/>
                  <w:marTop w:val="0"/>
                  <w:marBottom w:val="0"/>
                  <w:divBdr>
                    <w:top w:val="none" w:sz="0" w:space="0" w:color="auto"/>
                    <w:left w:val="none" w:sz="0" w:space="0" w:color="auto"/>
                    <w:bottom w:val="none" w:sz="0" w:space="0" w:color="auto"/>
                    <w:right w:val="none" w:sz="0" w:space="0" w:color="auto"/>
                  </w:divBdr>
                  <w:divsChild>
                    <w:div w:id="1623152574">
                      <w:marLeft w:val="0"/>
                      <w:marRight w:val="0"/>
                      <w:marTop w:val="0"/>
                      <w:marBottom w:val="0"/>
                      <w:divBdr>
                        <w:top w:val="none" w:sz="0" w:space="0" w:color="auto"/>
                        <w:left w:val="none" w:sz="0" w:space="0" w:color="auto"/>
                        <w:bottom w:val="none" w:sz="0" w:space="0" w:color="auto"/>
                        <w:right w:val="none" w:sz="0" w:space="0" w:color="auto"/>
                      </w:divBdr>
                    </w:div>
                  </w:divsChild>
                </w:div>
                <w:div w:id="1233390034">
                  <w:marLeft w:val="0"/>
                  <w:marRight w:val="0"/>
                  <w:marTop w:val="0"/>
                  <w:marBottom w:val="0"/>
                  <w:divBdr>
                    <w:top w:val="none" w:sz="0" w:space="0" w:color="auto"/>
                    <w:left w:val="none" w:sz="0" w:space="0" w:color="auto"/>
                    <w:bottom w:val="none" w:sz="0" w:space="0" w:color="auto"/>
                    <w:right w:val="none" w:sz="0" w:space="0" w:color="auto"/>
                  </w:divBdr>
                  <w:divsChild>
                    <w:div w:id="815997876">
                      <w:marLeft w:val="0"/>
                      <w:marRight w:val="0"/>
                      <w:marTop w:val="0"/>
                      <w:marBottom w:val="0"/>
                      <w:divBdr>
                        <w:top w:val="none" w:sz="0" w:space="0" w:color="auto"/>
                        <w:left w:val="none" w:sz="0" w:space="0" w:color="auto"/>
                        <w:bottom w:val="none" w:sz="0" w:space="0" w:color="auto"/>
                        <w:right w:val="none" w:sz="0" w:space="0" w:color="auto"/>
                      </w:divBdr>
                    </w:div>
                  </w:divsChild>
                </w:div>
                <w:div w:id="1808473970">
                  <w:marLeft w:val="0"/>
                  <w:marRight w:val="0"/>
                  <w:marTop w:val="0"/>
                  <w:marBottom w:val="0"/>
                  <w:divBdr>
                    <w:top w:val="none" w:sz="0" w:space="0" w:color="auto"/>
                    <w:left w:val="none" w:sz="0" w:space="0" w:color="auto"/>
                    <w:bottom w:val="none" w:sz="0" w:space="0" w:color="auto"/>
                    <w:right w:val="none" w:sz="0" w:space="0" w:color="auto"/>
                  </w:divBdr>
                  <w:divsChild>
                    <w:div w:id="858392269">
                      <w:marLeft w:val="0"/>
                      <w:marRight w:val="0"/>
                      <w:marTop w:val="0"/>
                      <w:marBottom w:val="0"/>
                      <w:divBdr>
                        <w:top w:val="none" w:sz="0" w:space="0" w:color="auto"/>
                        <w:left w:val="none" w:sz="0" w:space="0" w:color="auto"/>
                        <w:bottom w:val="none" w:sz="0" w:space="0" w:color="auto"/>
                        <w:right w:val="none" w:sz="0" w:space="0" w:color="auto"/>
                      </w:divBdr>
                    </w:div>
                  </w:divsChild>
                </w:div>
                <w:div w:id="1850749429">
                  <w:marLeft w:val="0"/>
                  <w:marRight w:val="0"/>
                  <w:marTop w:val="0"/>
                  <w:marBottom w:val="0"/>
                  <w:divBdr>
                    <w:top w:val="none" w:sz="0" w:space="0" w:color="auto"/>
                    <w:left w:val="none" w:sz="0" w:space="0" w:color="auto"/>
                    <w:bottom w:val="none" w:sz="0" w:space="0" w:color="auto"/>
                    <w:right w:val="none" w:sz="0" w:space="0" w:color="auto"/>
                  </w:divBdr>
                  <w:divsChild>
                    <w:div w:id="1301812362">
                      <w:marLeft w:val="0"/>
                      <w:marRight w:val="0"/>
                      <w:marTop w:val="0"/>
                      <w:marBottom w:val="0"/>
                      <w:divBdr>
                        <w:top w:val="none" w:sz="0" w:space="0" w:color="auto"/>
                        <w:left w:val="none" w:sz="0" w:space="0" w:color="auto"/>
                        <w:bottom w:val="none" w:sz="0" w:space="0" w:color="auto"/>
                        <w:right w:val="none" w:sz="0" w:space="0" w:color="auto"/>
                      </w:divBdr>
                    </w:div>
                  </w:divsChild>
                </w:div>
                <w:div w:id="1951742229">
                  <w:marLeft w:val="0"/>
                  <w:marRight w:val="0"/>
                  <w:marTop w:val="0"/>
                  <w:marBottom w:val="0"/>
                  <w:divBdr>
                    <w:top w:val="none" w:sz="0" w:space="0" w:color="auto"/>
                    <w:left w:val="none" w:sz="0" w:space="0" w:color="auto"/>
                    <w:bottom w:val="none" w:sz="0" w:space="0" w:color="auto"/>
                    <w:right w:val="none" w:sz="0" w:space="0" w:color="auto"/>
                  </w:divBdr>
                  <w:divsChild>
                    <w:div w:id="140621965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406807543">
          <w:marLeft w:val="0"/>
          <w:marRight w:val="0"/>
          <w:marTop w:val="0"/>
          <w:marBottom w:val="0"/>
          <w:divBdr>
            <w:top w:val="none" w:sz="0" w:space="0" w:color="auto"/>
            <w:left w:val="none" w:sz="0" w:space="0" w:color="auto"/>
            <w:bottom w:val="none" w:sz="0" w:space="0" w:color="auto"/>
            <w:right w:val="none" w:sz="0" w:space="0" w:color="auto"/>
          </w:divBdr>
          <w:divsChild>
            <w:div w:id="79060626">
              <w:marLeft w:val="0"/>
              <w:marRight w:val="0"/>
              <w:marTop w:val="0"/>
              <w:marBottom w:val="0"/>
              <w:divBdr>
                <w:top w:val="none" w:sz="0" w:space="0" w:color="auto"/>
                <w:left w:val="none" w:sz="0" w:space="0" w:color="auto"/>
                <w:bottom w:val="none" w:sz="0" w:space="0" w:color="auto"/>
                <w:right w:val="none" w:sz="0" w:space="0" w:color="auto"/>
              </w:divBdr>
            </w:div>
            <w:div w:id="139276106">
              <w:marLeft w:val="0"/>
              <w:marRight w:val="0"/>
              <w:marTop w:val="0"/>
              <w:marBottom w:val="0"/>
              <w:divBdr>
                <w:top w:val="none" w:sz="0" w:space="0" w:color="auto"/>
                <w:left w:val="none" w:sz="0" w:space="0" w:color="auto"/>
                <w:bottom w:val="none" w:sz="0" w:space="0" w:color="auto"/>
                <w:right w:val="none" w:sz="0" w:space="0" w:color="auto"/>
              </w:divBdr>
            </w:div>
            <w:div w:id="273949460">
              <w:marLeft w:val="0"/>
              <w:marRight w:val="0"/>
              <w:marTop w:val="0"/>
              <w:marBottom w:val="0"/>
              <w:divBdr>
                <w:top w:val="none" w:sz="0" w:space="0" w:color="auto"/>
                <w:left w:val="none" w:sz="0" w:space="0" w:color="auto"/>
                <w:bottom w:val="none" w:sz="0" w:space="0" w:color="auto"/>
                <w:right w:val="none" w:sz="0" w:space="0" w:color="auto"/>
              </w:divBdr>
            </w:div>
            <w:div w:id="1140460381">
              <w:marLeft w:val="0"/>
              <w:marRight w:val="0"/>
              <w:marTop w:val="0"/>
              <w:marBottom w:val="0"/>
              <w:divBdr>
                <w:top w:val="none" w:sz="0" w:space="0" w:color="auto"/>
                <w:left w:val="none" w:sz="0" w:space="0" w:color="auto"/>
                <w:bottom w:val="none" w:sz="0" w:space="0" w:color="auto"/>
                <w:right w:val="none" w:sz="0" w:space="0" w:color="auto"/>
              </w:divBdr>
            </w:div>
            <w:div w:id="1708407702">
              <w:marLeft w:val="0"/>
              <w:marRight w:val="0"/>
              <w:marTop w:val="0"/>
              <w:marBottom w:val="0"/>
              <w:divBdr>
                <w:top w:val="none" w:sz="0" w:space="0" w:color="auto"/>
                <w:left w:val="none" w:sz="0" w:space="0" w:color="auto"/>
                <w:bottom w:val="none" w:sz="0" w:space="0" w:color="auto"/>
                <w:right w:val="none" w:sz="0" w:space="0" w:color="auto"/>
              </w:divBdr>
            </w:div>
          </w:divsChild>
        </w:div>
        <w:div w:id="408697437">
          <w:marLeft w:val="0"/>
          <w:marRight w:val="0"/>
          <w:marTop w:val="0"/>
          <w:marBottom w:val="0"/>
          <w:divBdr>
            <w:top w:val="none" w:sz="0" w:space="0" w:color="auto"/>
            <w:left w:val="none" w:sz="0" w:space="0" w:color="auto"/>
            <w:bottom w:val="none" w:sz="0" w:space="0" w:color="auto"/>
            <w:right w:val="none" w:sz="0" w:space="0" w:color="auto"/>
          </w:divBdr>
        </w:div>
        <w:div w:id="417097107">
          <w:marLeft w:val="0"/>
          <w:marRight w:val="0"/>
          <w:marTop w:val="0"/>
          <w:marBottom w:val="0"/>
          <w:divBdr>
            <w:top w:val="none" w:sz="0" w:space="0" w:color="auto"/>
            <w:left w:val="none" w:sz="0" w:space="0" w:color="auto"/>
            <w:bottom w:val="none" w:sz="0" w:space="0" w:color="auto"/>
            <w:right w:val="none" w:sz="0" w:space="0" w:color="auto"/>
          </w:divBdr>
        </w:div>
        <w:div w:id="439420747">
          <w:marLeft w:val="0"/>
          <w:marRight w:val="0"/>
          <w:marTop w:val="0"/>
          <w:marBottom w:val="0"/>
          <w:divBdr>
            <w:top w:val="none" w:sz="0" w:space="0" w:color="auto"/>
            <w:left w:val="none" w:sz="0" w:space="0" w:color="auto"/>
            <w:bottom w:val="none" w:sz="0" w:space="0" w:color="auto"/>
            <w:right w:val="none" w:sz="0" w:space="0" w:color="auto"/>
          </w:divBdr>
        </w:div>
        <w:div w:id="445586346">
          <w:marLeft w:val="0"/>
          <w:marRight w:val="0"/>
          <w:marTop w:val="0"/>
          <w:marBottom w:val="0"/>
          <w:divBdr>
            <w:top w:val="none" w:sz="0" w:space="0" w:color="auto"/>
            <w:left w:val="none" w:sz="0" w:space="0" w:color="auto"/>
            <w:bottom w:val="none" w:sz="0" w:space="0" w:color="auto"/>
            <w:right w:val="none" w:sz="0" w:space="0" w:color="auto"/>
          </w:divBdr>
          <w:divsChild>
            <w:div w:id="1505588523">
              <w:marLeft w:val="-75"/>
              <w:marRight w:val="0"/>
              <w:marTop w:val="30"/>
              <w:marBottom w:val="30"/>
              <w:divBdr>
                <w:top w:val="none" w:sz="0" w:space="0" w:color="auto"/>
                <w:left w:val="none" w:sz="0" w:space="0" w:color="auto"/>
                <w:bottom w:val="none" w:sz="0" w:space="0" w:color="auto"/>
                <w:right w:val="none" w:sz="0" w:space="0" w:color="auto"/>
              </w:divBdr>
              <w:divsChild>
                <w:div w:id="55209719">
                  <w:marLeft w:val="0"/>
                  <w:marRight w:val="0"/>
                  <w:marTop w:val="0"/>
                  <w:marBottom w:val="0"/>
                  <w:divBdr>
                    <w:top w:val="none" w:sz="0" w:space="0" w:color="auto"/>
                    <w:left w:val="none" w:sz="0" w:space="0" w:color="auto"/>
                    <w:bottom w:val="none" w:sz="0" w:space="0" w:color="auto"/>
                    <w:right w:val="none" w:sz="0" w:space="0" w:color="auto"/>
                  </w:divBdr>
                  <w:divsChild>
                    <w:div w:id="1269896006">
                      <w:marLeft w:val="0"/>
                      <w:marRight w:val="0"/>
                      <w:marTop w:val="0"/>
                      <w:marBottom w:val="0"/>
                      <w:divBdr>
                        <w:top w:val="none" w:sz="0" w:space="0" w:color="auto"/>
                        <w:left w:val="none" w:sz="0" w:space="0" w:color="auto"/>
                        <w:bottom w:val="none" w:sz="0" w:space="0" w:color="auto"/>
                        <w:right w:val="none" w:sz="0" w:space="0" w:color="auto"/>
                      </w:divBdr>
                    </w:div>
                  </w:divsChild>
                </w:div>
                <w:div w:id="74515900">
                  <w:marLeft w:val="0"/>
                  <w:marRight w:val="0"/>
                  <w:marTop w:val="0"/>
                  <w:marBottom w:val="0"/>
                  <w:divBdr>
                    <w:top w:val="none" w:sz="0" w:space="0" w:color="auto"/>
                    <w:left w:val="none" w:sz="0" w:space="0" w:color="auto"/>
                    <w:bottom w:val="none" w:sz="0" w:space="0" w:color="auto"/>
                    <w:right w:val="none" w:sz="0" w:space="0" w:color="auto"/>
                  </w:divBdr>
                  <w:divsChild>
                    <w:div w:id="879054153">
                      <w:marLeft w:val="0"/>
                      <w:marRight w:val="0"/>
                      <w:marTop w:val="0"/>
                      <w:marBottom w:val="0"/>
                      <w:divBdr>
                        <w:top w:val="none" w:sz="0" w:space="0" w:color="auto"/>
                        <w:left w:val="none" w:sz="0" w:space="0" w:color="auto"/>
                        <w:bottom w:val="none" w:sz="0" w:space="0" w:color="auto"/>
                        <w:right w:val="none" w:sz="0" w:space="0" w:color="auto"/>
                      </w:divBdr>
                    </w:div>
                  </w:divsChild>
                </w:div>
                <w:div w:id="193858121">
                  <w:marLeft w:val="0"/>
                  <w:marRight w:val="0"/>
                  <w:marTop w:val="0"/>
                  <w:marBottom w:val="0"/>
                  <w:divBdr>
                    <w:top w:val="none" w:sz="0" w:space="0" w:color="auto"/>
                    <w:left w:val="none" w:sz="0" w:space="0" w:color="auto"/>
                    <w:bottom w:val="none" w:sz="0" w:space="0" w:color="auto"/>
                    <w:right w:val="none" w:sz="0" w:space="0" w:color="auto"/>
                  </w:divBdr>
                  <w:divsChild>
                    <w:div w:id="1640332901">
                      <w:marLeft w:val="0"/>
                      <w:marRight w:val="0"/>
                      <w:marTop w:val="0"/>
                      <w:marBottom w:val="0"/>
                      <w:divBdr>
                        <w:top w:val="none" w:sz="0" w:space="0" w:color="auto"/>
                        <w:left w:val="none" w:sz="0" w:space="0" w:color="auto"/>
                        <w:bottom w:val="none" w:sz="0" w:space="0" w:color="auto"/>
                        <w:right w:val="none" w:sz="0" w:space="0" w:color="auto"/>
                      </w:divBdr>
                    </w:div>
                  </w:divsChild>
                </w:div>
                <w:div w:id="264579742">
                  <w:marLeft w:val="0"/>
                  <w:marRight w:val="0"/>
                  <w:marTop w:val="0"/>
                  <w:marBottom w:val="0"/>
                  <w:divBdr>
                    <w:top w:val="none" w:sz="0" w:space="0" w:color="auto"/>
                    <w:left w:val="none" w:sz="0" w:space="0" w:color="auto"/>
                    <w:bottom w:val="none" w:sz="0" w:space="0" w:color="auto"/>
                    <w:right w:val="none" w:sz="0" w:space="0" w:color="auto"/>
                  </w:divBdr>
                  <w:divsChild>
                    <w:div w:id="2001420753">
                      <w:marLeft w:val="0"/>
                      <w:marRight w:val="0"/>
                      <w:marTop w:val="0"/>
                      <w:marBottom w:val="0"/>
                      <w:divBdr>
                        <w:top w:val="none" w:sz="0" w:space="0" w:color="auto"/>
                        <w:left w:val="none" w:sz="0" w:space="0" w:color="auto"/>
                        <w:bottom w:val="none" w:sz="0" w:space="0" w:color="auto"/>
                        <w:right w:val="none" w:sz="0" w:space="0" w:color="auto"/>
                      </w:divBdr>
                    </w:div>
                  </w:divsChild>
                </w:div>
                <w:div w:id="337081638">
                  <w:marLeft w:val="0"/>
                  <w:marRight w:val="0"/>
                  <w:marTop w:val="0"/>
                  <w:marBottom w:val="0"/>
                  <w:divBdr>
                    <w:top w:val="none" w:sz="0" w:space="0" w:color="auto"/>
                    <w:left w:val="none" w:sz="0" w:space="0" w:color="auto"/>
                    <w:bottom w:val="none" w:sz="0" w:space="0" w:color="auto"/>
                    <w:right w:val="none" w:sz="0" w:space="0" w:color="auto"/>
                  </w:divBdr>
                </w:div>
                <w:div w:id="363555240">
                  <w:marLeft w:val="0"/>
                  <w:marRight w:val="0"/>
                  <w:marTop w:val="0"/>
                  <w:marBottom w:val="0"/>
                  <w:divBdr>
                    <w:top w:val="none" w:sz="0" w:space="0" w:color="auto"/>
                    <w:left w:val="none" w:sz="0" w:space="0" w:color="auto"/>
                    <w:bottom w:val="none" w:sz="0" w:space="0" w:color="auto"/>
                    <w:right w:val="none" w:sz="0" w:space="0" w:color="auto"/>
                  </w:divBdr>
                  <w:divsChild>
                    <w:div w:id="128328023">
                      <w:marLeft w:val="0"/>
                      <w:marRight w:val="0"/>
                      <w:marTop w:val="0"/>
                      <w:marBottom w:val="0"/>
                      <w:divBdr>
                        <w:top w:val="none" w:sz="0" w:space="0" w:color="auto"/>
                        <w:left w:val="none" w:sz="0" w:space="0" w:color="auto"/>
                        <w:bottom w:val="none" w:sz="0" w:space="0" w:color="auto"/>
                        <w:right w:val="none" w:sz="0" w:space="0" w:color="auto"/>
                      </w:divBdr>
                    </w:div>
                  </w:divsChild>
                </w:div>
                <w:div w:id="657080420">
                  <w:marLeft w:val="0"/>
                  <w:marRight w:val="0"/>
                  <w:marTop w:val="0"/>
                  <w:marBottom w:val="0"/>
                  <w:divBdr>
                    <w:top w:val="none" w:sz="0" w:space="0" w:color="auto"/>
                    <w:left w:val="none" w:sz="0" w:space="0" w:color="auto"/>
                    <w:bottom w:val="none" w:sz="0" w:space="0" w:color="auto"/>
                    <w:right w:val="none" w:sz="0" w:space="0" w:color="auto"/>
                  </w:divBdr>
                  <w:divsChild>
                    <w:div w:id="59599347">
                      <w:marLeft w:val="0"/>
                      <w:marRight w:val="0"/>
                      <w:marTop w:val="0"/>
                      <w:marBottom w:val="0"/>
                      <w:divBdr>
                        <w:top w:val="none" w:sz="0" w:space="0" w:color="auto"/>
                        <w:left w:val="none" w:sz="0" w:space="0" w:color="auto"/>
                        <w:bottom w:val="none" w:sz="0" w:space="0" w:color="auto"/>
                        <w:right w:val="none" w:sz="0" w:space="0" w:color="auto"/>
                      </w:divBdr>
                    </w:div>
                  </w:divsChild>
                </w:div>
                <w:div w:id="810680570">
                  <w:marLeft w:val="0"/>
                  <w:marRight w:val="0"/>
                  <w:marTop w:val="0"/>
                  <w:marBottom w:val="0"/>
                  <w:divBdr>
                    <w:top w:val="none" w:sz="0" w:space="0" w:color="auto"/>
                    <w:left w:val="none" w:sz="0" w:space="0" w:color="auto"/>
                    <w:bottom w:val="none" w:sz="0" w:space="0" w:color="auto"/>
                    <w:right w:val="none" w:sz="0" w:space="0" w:color="auto"/>
                  </w:divBdr>
                </w:div>
                <w:div w:id="815533667">
                  <w:marLeft w:val="0"/>
                  <w:marRight w:val="0"/>
                  <w:marTop w:val="0"/>
                  <w:marBottom w:val="0"/>
                  <w:divBdr>
                    <w:top w:val="none" w:sz="0" w:space="0" w:color="auto"/>
                    <w:left w:val="none" w:sz="0" w:space="0" w:color="auto"/>
                    <w:bottom w:val="none" w:sz="0" w:space="0" w:color="auto"/>
                    <w:right w:val="none" w:sz="0" w:space="0" w:color="auto"/>
                  </w:divBdr>
                  <w:divsChild>
                    <w:div w:id="967514919">
                      <w:marLeft w:val="0"/>
                      <w:marRight w:val="0"/>
                      <w:marTop w:val="0"/>
                      <w:marBottom w:val="0"/>
                      <w:divBdr>
                        <w:top w:val="none" w:sz="0" w:space="0" w:color="auto"/>
                        <w:left w:val="none" w:sz="0" w:space="0" w:color="auto"/>
                        <w:bottom w:val="none" w:sz="0" w:space="0" w:color="auto"/>
                        <w:right w:val="none" w:sz="0" w:space="0" w:color="auto"/>
                      </w:divBdr>
                    </w:div>
                  </w:divsChild>
                </w:div>
                <w:div w:id="851913270">
                  <w:marLeft w:val="0"/>
                  <w:marRight w:val="0"/>
                  <w:marTop w:val="0"/>
                  <w:marBottom w:val="0"/>
                  <w:divBdr>
                    <w:top w:val="none" w:sz="0" w:space="0" w:color="auto"/>
                    <w:left w:val="none" w:sz="0" w:space="0" w:color="auto"/>
                    <w:bottom w:val="none" w:sz="0" w:space="0" w:color="auto"/>
                    <w:right w:val="none" w:sz="0" w:space="0" w:color="auto"/>
                  </w:divBdr>
                  <w:divsChild>
                    <w:div w:id="1597857953">
                      <w:marLeft w:val="0"/>
                      <w:marRight w:val="0"/>
                      <w:marTop w:val="0"/>
                      <w:marBottom w:val="0"/>
                      <w:divBdr>
                        <w:top w:val="none" w:sz="0" w:space="0" w:color="auto"/>
                        <w:left w:val="none" w:sz="0" w:space="0" w:color="auto"/>
                        <w:bottom w:val="none" w:sz="0" w:space="0" w:color="auto"/>
                        <w:right w:val="none" w:sz="0" w:space="0" w:color="auto"/>
                      </w:divBdr>
                    </w:div>
                  </w:divsChild>
                </w:div>
                <w:div w:id="907303292">
                  <w:marLeft w:val="0"/>
                  <w:marRight w:val="0"/>
                  <w:marTop w:val="0"/>
                  <w:marBottom w:val="0"/>
                  <w:divBdr>
                    <w:top w:val="none" w:sz="0" w:space="0" w:color="auto"/>
                    <w:left w:val="none" w:sz="0" w:space="0" w:color="auto"/>
                    <w:bottom w:val="none" w:sz="0" w:space="0" w:color="auto"/>
                    <w:right w:val="none" w:sz="0" w:space="0" w:color="auto"/>
                  </w:divBdr>
                  <w:divsChild>
                    <w:div w:id="1842817268">
                      <w:marLeft w:val="0"/>
                      <w:marRight w:val="0"/>
                      <w:marTop w:val="0"/>
                      <w:marBottom w:val="0"/>
                      <w:divBdr>
                        <w:top w:val="none" w:sz="0" w:space="0" w:color="auto"/>
                        <w:left w:val="none" w:sz="0" w:space="0" w:color="auto"/>
                        <w:bottom w:val="none" w:sz="0" w:space="0" w:color="auto"/>
                        <w:right w:val="none" w:sz="0" w:space="0" w:color="auto"/>
                      </w:divBdr>
                    </w:div>
                  </w:divsChild>
                </w:div>
                <w:div w:id="1020665414">
                  <w:marLeft w:val="0"/>
                  <w:marRight w:val="0"/>
                  <w:marTop w:val="0"/>
                  <w:marBottom w:val="0"/>
                  <w:divBdr>
                    <w:top w:val="none" w:sz="0" w:space="0" w:color="auto"/>
                    <w:left w:val="none" w:sz="0" w:space="0" w:color="auto"/>
                    <w:bottom w:val="none" w:sz="0" w:space="0" w:color="auto"/>
                    <w:right w:val="none" w:sz="0" w:space="0" w:color="auto"/>
                  </w:divBdr>
                  <w:divsChild>
                    <w:div w:id="1883056963">
                      <w:marLeft w:val="0"/>
                      <w:marRight w:val="0"/>
                      <w:marTop w:val="0"/>
                      <w:marBottom w:val="0"/>
                      <w:divBdr>
                        <w:top w:val="none" w:sz="0" w:space="0" w:color="auto"/>
                        <w:left w:val="none" w:sz="0" w:space="0" w:color="auto"/>
                        <w:bottom w:val="none" w:sz="0" w:space="0" w:color="auto"/>
                        <w:right w:val="none" w:sz="0" w:space="0" w:color="auto"/>
                      </w:divBdr>
                    </w:div>
                  </w:divsChild>
                </w:div>
                <w:div w:id="1194613462">
                  <w:marLeft w:val="0"/>
                  <w:marRight w:val="0"/>
                  <w:marTop w:val="0"/>
                  <w:marBottom w:val="0"/>
                  <w:divBdr>
                    <w:top w:val="none" w:sz="0" w:space="0" w:color="auto"/>
                    <w:left w:val="none" w:sz="0" w:space="0" w:color="auto"/>
                    <w:bottom w:val="none" w:sz="0" w:space="0" w:color="auto"/>
                    <w:right w:val="none" w:sz="0" w:space="0" w:color="auto"/>
                  </w:divBdr>
                  <w:divsChild>
                    <w:div w:id="470906727">
                      <w:marLeft w:val="0"/>
                      <w:marRight w:val="0"/>
                      <w:marTop w:val="0"/>
                      <w:marBottom w:val="0"/>
                      <w:divBdr>
                        <w:top w:val="none" w:sz="0" w:space="0" w:color="auto"/>
                        <w:left w:val="none" w:sz="0" w:space="0" w:color="auto"/>
                        <w:bottom w:val="none" w:sz="0" w:space="0" w:color="auto"/>
                        <w:right w:val="none" w:sz="0" w:space="0" w:color="auto"/>
                      </w:divBdr>
                    </w:div>
                  </w:divsChild>
                </w:div>
                <w:div w:id="1203514848">
                  <w:marLeft w:val="0"/>
                  <w:marRight w:val="0"/>
                  <w:marTop w:val="0"/>
                  <w:marBottom w:val="0"/>
                  <w:divBdr>
                    <w:top w:val="none" w:sz="0" w:space="0" w:color="auto"/>
                    <w:left w:val="none" w:sz="0" w:space="0" w:color="auto"/>
                    <w:bottom w:val="none" w:sz="0" w:space="0" w:color="auto"/>
                    <w:right w:val="none" w:sz="0" w:space="0" w:color="auto"/>
                  </w:divBdr>
                  <w:divsChild>
                    <w:div w:id="2636886">
                      <w:marLeft w:val="0"/>
                      <w:marRight w:val="0"/>
                      <w:marTop w:val="0"/>
                      <w:marBottom w:val="0"/>
                      <w:divBdr>
                        <w:top w:val="none" w:sz="0" w:space="0" w:color="auto"/>
                        <w:left w:val="none" w:sz="0" w:space="0" w:color="auto"/>
                        <w:bottom w:val="none" w:sz="0" w:space="0" w:color="auto"/>
                        <w:right w:val="none" w:sz="0" w:space="0" w:color="auto"/>
                      </w:divBdr>
                    </w:div>
                  </w:divsChild>
                </w:div>
                <w:div w:id="1228147639">
                  <w:marLeft w:val="0"/>
                  <w:marRight w:val="0"/>
                  <w:marTop w:val="0"/>
                  <w:marBottom w:val="0"/>
                  <w:divBdr>
                    <w:top w:val="none" w:sz="0" w:space="0" w:color="auto"/>
                    <w:left w:val="none" w:sz="0" w:space="0" w:color="auto"/>
                    <w:bottom w:val="none" w:sz="0" w:space="0" w:color="auto"/>
                    <w:right w:val="none" w:sz="0" w:space="0" w:color="auto"/>
                  </w:divBdr>
                  <w:divsChild>
                    <w:div w:id="1043821912">
                      <w:marLeft w:val="0"/>
                      <w:marRight w:val="0"/>
                      <w:marTop w:val="0"/>
                      <w:marBottom w:val="0"/>
                      <w:divBdr>
                        <w:top w:val="none" w:sz="0" w:space="0" w:color="auto"/>
                        <w:left w:val="none" w:sz="0" w:space="0" w:color="auto"/>
                        <w:bottom w:val="none" w:sz="0" w:space="0" w:color="auto"/>
                        <w:right w:val="none" w:sz="0" w:space="0" w:color="auto"/>
                      </w:divBdr>
                    </w:div>
                  </w:divsChild>
                </w:div>
                <w:div w:id="1337927192">
                  <w:marLeft w:val="0"/>
                  <w:marRight w:val="0"/>
                  <w:marTop w:val="0"/>
                  <w:marBottom w:val="0"/>
                  <w:divBdr>
                    <w:top w:val="none" w:sz="0" w:space="0" w:color="auto"/>
                    <w:left w:val="none" w:sz="0" w:space="0" w:color="auto"/>
                    <w:bottom w:val="none" w:sz="0" w:space="0" w:color="auto"/>
                    <w:right w:val="none" w:sz="0" w:space="0" w:color="auto"/>
                  </w:divBdr>
                  <w:divsChild>
                    <w:div w:id="1746415811">
                      <w:marLeft w:val="0"/>
                      <w:marRight w:val="0"/>
                      <w:marTop w:val="0"/>
                      <w:marBottom w:val="0"/>
                      <w:divBdr>
                        <w:top w:val="none" w:sz="0" w:space="0" w:color="auto"/>
                        <w:left w:val="none" w:sz="0" w:space="0" w:color="auto"/>
                        <w:bottom w:val="none" w:sz="0" w:space="0" w:color="auto"/>
                        <w:right w:val="none" w:sz="0" w:space="0" w:color="auto"/>
                      </w:divBdr>
                    </w:div>
                  </w:divsChild>
                </w:div>
                <w:div w:id="1353066907">
                  <w:marLeft w:val="0"/>
                  <w:marRight w:val="0"/>
                  <w:marTop w:val="0"/>
                  <w:marBottom w:val="0"/>
                  <w:divBdr>
                    <w:top w:val="none" w:sz="0" w:space="0" w:color="auto"/>
                    <w:left w:val="none" w:sz="0" w:space="0" w:color="auto"/>
                    <w:bottom w:val="none" w:sz="0" w:space="0" w:color="auto"/>
                    <w:right w:val="none" w:sz="0" w:space="0" w:color="auto"/>
                  </w:divBdr>
                  <w:divsChild>
                    <w:div w:id="1662847295">
                      <w:marLeft w:val="0"/>
                      <w:marRight w:val="0"/>
                      <w:marTop w:val="0"/>
                      <w:marBottom w:val="0"/>
                      <w:divBdr>
                        <w:top w:val="none" w:sz="0" w:space="0" w:color="auto"/>
                        <w:left w:val="none" w:sz="0" w:space="0" w:color="auto"/>
                        <w:bottom w:val="none" w:sz="0" w:space="0" w:color="auto"/>
                        <w:right w:val="none" w:sz="0" w:space="0" w:color="auto"/>
                      </w:divBdr>
                    </w:div>
                  </w:divsChild>
                </w:div>
                <w:div w:id="1581255490">
                  <w:marLeft w:val="0"/>
                  <w:marRight w:val="0"/>
                  <w:marTop w:val="0"/>
                  <w:marBottom w:val="0"/>
                  <w:divBdr>
                    <w:top w:val="none" w:sz="0" w:space="0" w:color="auto"/>
                    <w:left w:val="none" w:sz="0" w:space="0" w:color="auto"/>
                    <w:bottom w:val="none" w:sz="0" w:space="0" w:color="auto"/>
                    <w:right w:val="none" w:sz="0" w:space="0" w:color="auto"/>
                  </w:divBdr>
                  <w:divsChild>
                    <w:div w:id="509877736">
                      <w:marLeft w:val="0"/>
                      <w:marRight w:val="0"/>
                      <w:marTop w:val="0"/>
                      <w:marBottom w:val="0"/>
                      <w:divBdr>
                        <w:top w:val="none" w:sz="0" w:space="0" w:color="auto"/>
                        <w:left w:val="none" w:sz="0" w:space="0" w:color="auto"/>
                        <w:bottom w:val="none" w:sz="0" w:space="0" w:color="auto"/>
                        <w:right w:val="none" w:sz="0" w:space="0" w:color="auto"/>
                      </w:divBdr>
                    </w:div>
                  </w:divsChild>
                </w:div>
                <w:div w:id="1665205463">
                  <w:marLeft w:val="0"/>
                  <w:marRight w:val="0"/>
                  <w:marTop w:val="0"/>
                  <w:marBottom w:val="0"/>
                  <w:divBdr>
                    <w:top w:val="none" w:sz="0" w:space="0" w:color="auto"/>
                    <w:left w:val="none" w:sz="0" w:space="0" w:color="auto"/>
                    <w:bottom w:val="none" w:sz="0" w:space="0" w:color="auto"/>
                    <w:right w:val="none" w:sz="0" w:space="0" w:color="auto"/>
                  </w:divBdr>
                  <w:divsChild>
                    <w:div w:id="1821530731">
                      <w:marLeft w:val="0"/>
                      <w:marRight w:val="0"/>
                      <w:marTop w:val="0"/>
                      <w:marBottom w:val="0"/>
                      <w:divBdr>
                        <w:top w:val="none" w:sz="0" w:space="0" w:color="auto"/>
                        <w:left w:val="none" w:sz="0" w:space="0" w:color="auto"/>
                        <w:bottom w:val="none" w:sz="0" w:space="0" w:color="auto"/>
                        <w:right w:val="none" w:sz="0" w:space="0" w:color="auto"/>
                      </w:divBdr>
                    </w:div>
                  </w:divsChild>
                </w:div>
                <w:div w:id="1668173907">
                  <w:marLeft w:val="0"/>
                  <w:marRight w:val="0"/>
                  <w:marTop w:val="0"/>
                  <w:marBottom w:val="0"/>
                  <w:divBdr>
                    <w:top w:val="none" w:sz="0" w:space="0" w:color="auto"/>
                    <w:left w:val="none" w:sz="0" w:space="0" w:color="auto"/>
                    <w:bottom w:val="none" w:sz="0" w:space="0" w:color="auto"/>
                    <w:right w:val="none" w:sz="0" w:space="0" w:color="auto"/>
                  </w:divBdr>
                  <w:divsChild>
                    <w:div w:id="1978221265">
                      <w:marLeft w:val="0"/>
                      <w:marRight w:val="0"/>
                      <w:marTop w:val="0"/>
                      <w:marBottom w:val="0"/>
                      <w:divBdr>
                        <w:top w:val="none" w:sz="0" w:space="0" w:color="auto"/>
                        <w:left w:val="none" w:sz="0" w:space="0" w:color="auto"/>
                        <w:bottom w:val="none" w:sz="0" w:space="0" w:color="auto"/>
                        <w:right w:val="none" w:sz="0" w:space="0" w:color="auto"/>
                      </w:divBdr>
                    </w:div>
                  </w:divsChild>
                </w:div>
                <w:div w:id="1951469548">
                  <w:marLeft w:val="0"/>
                  <w:marRight w:val="0"/>
                  <w:marTop w:val="0"/>
                  <w:marBottom w:val="0"/>
                  <w:divBdr>
                    <w:top w:val="none" w:sz="0" w:space="0" w:color="auto"/>
                    <w:left w:val="none" w:sz="0" w:space="0" w:color="auto"/>
                    <w:bottom w:val="none" w:sz="0" w:space="0" w:color="auto"/>
                    <w:right w:val="none" w:sz="0" w:space="0" w:color="auto"/>
                  </w:divBdr>
                  <w:divsChild>
                    <w:div w:id="1759673849">
                      <w:marLeft w:val="0"/>
                      <w:marRight w:val="0"/>
                      <w:marTop w:val="0"/>
                      <w:marBottom w:val="0"/>
                      <w:divBdr>
                        <w:top w:val="none" w:sz="0" w:space="0" w:color="auto"/>
                        <w:left w:val="none" w:sz="0" w:space="0" w:color="auto"/>
                        <w:bottom w:val="none" w:sz="0" w:space="0" w:color="auto"/>
                        <w:right w:val="none" w:sz="0" w:space="0" w:color="auto"/>
                      </w:divBdr>
                    </w:div>
                  </w:divsChild>
                </w:div>
                <w:div w:id="2007897797">
                  <w:marLeft w:val="0"/>
                  <w:marRight w:val="0"/>
                  <w:marTop w:val="0"/>
                  <w:marBottom w:val="0"/>
                  <w:divBdr>
                    <w:top w:val="none" w:sz="0" w:space="0" w:color="auto"/>
                    <w:left w:val="none" w:sz="0" w:space="0" w:color="auto"/>
                    <w:bottom w:val="none" w:sz="0" w:space="0" w:color="auto"/>
                    <w:right w:val="none" w:sz="0" w:space="0" w:color="auto"/>
                  </w:divBdr>
                  <w:divsChild>
                    <w:div w:id="117691636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480734920">
          <w:marLeft w:val="0"/>
          <w:marRight w:val="0"/>
          <w:marTop w:val="0"/>
          <w:marBottom w:val="0"/>
          <w:divBdr>
            <w:top w:val="none" w:sz="0" w:space="0" w:color="auto"/>
            <w:left w:val="none" w:sz="0" w:space="0" w:color="auto"/>
            <w:bottom w:val="none" w:sz="0" w:space="0" w:color="auto"/>
            <w:right w:val="none" w:sz="0" w:space="0" w:color="auto"/>
          </w:divBdr>
        </w:div>
        <w:div w:id="485169475">
          <w:marLeft w:val="0"/>
          <w:marRight w:val="0"/>
          <w:marTop w:val="0"/>
          <w:marBottom w:val="0"/>
          <w:divBdr>
            <w:top w:val="none" w:sz="0" w:space="0" w:color="auto"/>
            <w:left w:val="none" w:sz="0" w:space="0" w:color="auto"/>
            <w:bottom w:val="none" w:sz="0" w:space="0" w:color="auto"/>
            <w:right w:val="none" w:sz="0" w:space="0" w:color="auto"/>
          </w:divBdr>
        </w:div>
        <w:div w:id="494224865">
          <w:marLeft w:val="0"/>
          <w:marRight w:val="0"/>
          <w:marTop w:val="0"/>
          <w:marBottom w:val="0"/>
          <w:divBdr>
            <w:top w:val="none" w:sz="0" w:space="0" w:color="auto"/>
            <w:left w:val="none" w:sz="0" w:space="0" w:color="auto"/>
            <w:bottom w:val="none" w:sz="0" w:space="0" w:color="auto"/>
            <w:right w:val="none" w:sz="0" w:space="0" w:color="auto"/>
          </w:divBdr>
        </w:div>
        <w:div w:id="527455060">
          <w:marLeft w:val="0"/>
          <w:marRight w:val="0"/>
          <w:marTop w:val="0"/>
          <w:marBottom w:val="0"/>
          <w:divBdr>
            <w:top w:val="none" w:sz="0" w:space="0" w:color="auto"/>
            <w:left w:val="none" w:sz="0" w:space="0" w:color="auto"/>
            <w:bottom w:val="none" w:sz="0" w:space="0" w:color="auto"/>
            <w:right w:val="none" w:sz="0" w:space="0" w:color="auto"/>
          </w:divBdr>
        </w:div>
        <w:div w:id="540485045">
          <w:marLeft w:val="0"/>
          <w:marRight w:val="0"/>
          <w:marTop w:val="0"/>
          <w:marBottom w:val="0"/>
          <w:divBdr>
            <w:top w:val="none" w:sz="0" w:space="0" w:color="auto"/>
            <w:left w:val="none" w:sz="0" w:space="0" w:color="auto"/>
            <w:bottom w:val="none" w:sz="0" w:space="0" w:color="auto"/>
            <w:right w:val="none" w:sz="0" w:space="0" w:color="auto"/>
          </w:divBdr>
        </w:div>
        <w:div w:id="540869130">
          <w:marLeft w:val="0"/>
          <w:marRight w:val="0"/>
          <w:marTop w:val="0"/>
          <w:marBottom w:val="0"/>
          <w:divBdr>
            <w:top w:val="none" w:sz="0" w:space="0" w:color="auto"/>
            <w:left w:val="none" w:sz="0" w:space="0" w:color="auto"/>
            <w:bottom w:val="none" w:sz="0" w:space="0" w:color="auto"/>
            <w:right w:val="none" w:sz="0" w:space="0" w:color="auto"/>
          </w:divBdr>
        </w:div>
        <w:div w:id="544025114">
          <w:marLeft w:val="0"/>
          <w:marRight w:val="0"/>
          <w:marTop w:val="0"/>
          <w:marBottom w:val="0"/>
          <w:divBdr>
            <w:top w:val="none" w:sz="0" w:space="0" w:color="auto"/>
            <w:left w:val="none" w:sz="0" w:space="0" w:color="auto"/>
            <w:bottom w:val="none" w:sz="0" w:space="0" w:color="auto"/>
            <w:right w:val="none" w:sz="0" w:space="0" w:color="auto"/>
          </w:divBdr>
        </w:div>
        <w:div w:id="545021044">
          <w:marLeft w:val="0"/>
          <w:marRight w:val="0"/>
          <w:marTop w:val="0"/>
          <w:marBottom w:val="0"/>
          <w:divBdr>
            <w:top w:val="none" w:sz="0" w:space="0" w:color="auto"/>
            <w:left w:val="none" w:sz="0" w:space="0" w:color="auto"/>
            <w:bottom w:val="none" w:sz="0" w:space="0" w:color="auto"/>
            <w:right w:val="none" w:sz="0" w:space="0" w:color="auto"/>
          </w:divBdr>
        </w:div>
        <w:div w:id="545063435">
          <w:marLeft w:val="0"/>
          <w:marRight w:val="0"/>
          <w:marTop w:val="0"/>
          <w:marBottom w:val="0"/>
          <w:divBdr>
            <w:top w:val="none" w:sz="0" w:space="0" w:color="auto"/>
            <w:left w:val="none" w:sz="0" w:space="0" w:color="auto"/>
            <w:bottom w:val="none" w:sz="0" w:space="0" w:color="auto"/>
            <w:right w:val="none" w:sz="0" w:space="0" w:color="auto"/>
          </w:divBdr>
        </w:div>
        <w:div w:id="567617598">
          <w:marLeft w:val="0"/>
          <w:marRight w:val="0"/>
          <w:marTop w:val="0"/>
          <w:marBottom w:val="0"/>
          <w:divBdr>
            <w:top w:val="none" w:sz="0" w:space="0" w:color="auto"/>
            <w:left w:val="none" w:sz="0" w:space="0" w:color="auto"/>
            <w:bottom w:val="none" w:sz="0" w:space="0" w:color="auto"/>
            <w:right w:val="none" w:sz="0" w:space="0" w:color="auto"/>
          </w:divBdr>
          <w:divsChild>
            <w:div w:id="1514689045">
              <w:marLeft w:val="0"/>
              <w:marRight w:val="0"/>
              <w:marTop w:val="0"/>
              <w:marBottom w:val="0"/>
              <w:divBdr>
                <w:top w:val="none" w:sz="0" w:space="0" w:color="auto"/>
                <w:left w:val="none" w:sz="0" w:space="0" w:color="auto"/>
                <w:bottom w:val="none" w:sz="0" w:space="0" w:color="auto"/>
                <w:right w:val="none" w:sz="0" w:space="0" w:color="auto"/>
              </w:divBdr>
            </w:div>
          </w:divsChild>
        </w:div>
        <w:div w:id="590701949">
          <w:marLeft w:val="0"/>
          <w:marRight w:val="0"/>
          <w:marTop w:val="0"/>
          <w:marBottom w:val="0"/>
          <w:divBdr>
            <w:top w:val="none" w:sz="0" w:space="0" w:color="auto"/>
            <w:left w:val="none" w:sz="0" w:space="0" w:color="auto"/>
            <w:bottom w:val="none" w:sz="0" w:space="0" w:color="auto"/>
            <w:right w:val="none" w:sz="0" w:space="0" w:color="auto"/>
          </w:divBdr>
        </w:div>
        <w:div w:id="607615294">
          <w:marLeft w:val="0"/>
          <w:marRight w:val="0"/>
          <w:marTop w:val="0"/>
          <w:marBottom w:val="0"/>
          <w:divBdr>
            <w:top w:val="none" w:sz="0" w:space="0" w:color="auto"/>
            <w:left w:val="none" w:sz="0" w:space="0" w:color="auto"/>
            <w:bottom w:val="none" w:sz="0" w:space="0" w:color="auto"/>
            <w:right w:val="none" w:sz="0" w:space="0" w:color="auto"/>
          </w:divBdr>
        </w:div>
        <w:div w:id="611087572">
          <w:marLeft w:val="0"/>
          <w:marRight w:val="0"/>
          <w:marTop w:val="0"/>
          <w:marBottom w:val="0"/>
          <w:divBdr>
            <w:top w:val="none" w:sz="0" w:space="0" w:color="auto"/>
            <w:left w:val="none" w:sz="0" w:space="0" w:color="auto"/>
            <w:bottom w:val="none" w:sz="0" w:space="0" w:color="auto"/>
            <w:right w:val="none" w:sz="0" w:space="0" w:color="auto"/>
          </w:divBdr>
          <w:divsChild>
            <w:div w:id="1726101782">
              <w:marLeft w:val="-75"/>
              <w:marRight w:val="0"/>
              <w:marTop w:val="30"/>
              <w:marBottom w:val="30"/>
              <w:divBdr>
                <w:top w:val="none" w:sz="0" w:space="0" w:color="auto"/>
                <w:left w:val="none" w:sz="0" w:space="0" w:color="auto"/>
                <w:bottom w:val="none" w:sz="0" w:space="0" w:color="auto"/>
                <w:right w:val="none" w:sz="0" w:space="0" w:color="auto"/>
              </w:divBdr>
              <w:divsChild>
                <w:div w:id="297151877">
                  <w:marLeft w:val="0"/>
                  <w:marRight w:val="0"/>
                  <w:marTop w:val="0"/>
                  <w:marBottom w:val="0"/>
                  <w:divBdr>
                    <w:top w:val="none" w:sz="0" w:space="0" w:color="auto"/>
                    <w:left w:val="none" w:sz="0" w:space="0" w:color="auto"/>
                    <w:bottom w:val="none" w:sz="0" w:space="0" w:color="auto"/>
                    <w:right w:val="none" w:sz="0" w:space="0" w:color="auto"/>
                  </w:divBdr>
                  <w:divsChild>
                    <w:div w:id="724060352">
                      <w:marLeft w:val="0"/>
                      <w:marRight w:val="0"/>
                      <w:marTop w:val="0"/>
                      <w:marBottom w:val="0"/>
                      <w:divBdr>
                        <w:top w:val="none" w:sz="0" w:space="0" w:color="auto"/>
                        <w:left w:val="none" w:sz="0" w:space="0" w:color="auto"/>
                        <w:bottom w:val="none" w:sz="0" w:space="0" w:color="auto"/>
                        <w:right w:val="none" w:sz="0" w:space="0" w:color="auto"/>
                      </w:divBdr>
                    </w:div>
                  </w:divsChild>
                </w:div>
                <w:div w:id="550533919">
                  <w:marLeft w:val="0"/>
                  <w:marRight w:val="0"/>
                  <w:marTop w:val="0"/>
                  <w:marBottom w:val="0"/>
                  <w:divBdr>
                    <w:top w:val="none" w:sz="0" w:space="0" w:color="auto"/>
                    <w:left w:val="none" w:sz="0" w:space="0" w:color="auto"/>
                    <w:bottom w:val="none" w:sz="0" w:space="0" w:color="auto"/>
                    <w:right w:val="none" w:sz="0" w:space="0" w:color="auto"/>
                  </w:divBdr>
                  <w:divsChild>
                    <w:div w:id="200410">
                      <w:marLeft w:val="0"/>
                      <w:marRight w:val="0"/>
                      <w:marTop w:val="0"/>
                      <w:marBottom w:val="0"/>
                      <w:divBdr>
                        <w:top w:val="none" w:sz="0" w:space="0" w:color="auto"/>
                        <w:left w:val="none" w:sz="0" w:space="0" w:color="auto"/>
                        <w:bottom w:val="none" w:sz="0" w:space="0" w:color="auto"/>
                        <w:right w:val="none" w:sz="0" w:space="0" w:color="auto"/>
                      </w:divBdr>
                    </w:div>
                    <w:div w:id="315649374">
                      <w:marLeft w:val="0"/>
                      <w:marRight w:val="0"/>
                      <w:marTop w:val="0"/>
                      <w:marBottom w:val="0"/>
                      <w:divBdr>
                        <w:top w:val="none" w:sz="0" w:space="0" w:color="auto"/>
                        <w:left w:val="none" w:sz="0" w:space="0" w:color="auto"/>
                        <w:bottom w:val="none" w:sz="0" w:space="0" w:color="auto"/>
                        <w:right w:val="none" w:sz="0" w:space="0" w:color="auto"/>
                      </w:divBdr>
                    </w:div>
                    <w:div w:id="1086614342">
                      <w:marLeft w:val="0"/>
                      <w:marRight w:val="0"/>
                      <w:marTop w:val="0"/>
                      <w:marBottom w:val="0"/>
                      <w:divBdr>
                        <w:top w:val="none" w:sz="0" w:space="0" w:color="auto"/>
                        <w:left w:val="none" w:sz="0" w:space="0" w:color="auto"/>
                        <w:bottom w:val="none" w:sz="0" w:space="0" w:color="auto"/>
                        <w:right w:val="none" w:sz="0" w:space="0" w:color="auto"/>
                      </w:divBdr>
                    </w:div>
                    <w:div w:id="1173685428">
                      <w:marLeft w:val="0"/>
                      <w:marRight w:val="0"/>
                      <w:marTop w:val="0"/>
                      <w:marBottom w:val="0"/>
                      <w:divBdr>
                        <w:top w:val="none" w:sz="0" w:space="0" w:color="auto"/>
                        <w:left w:val="none" w:sz="0" w:space="0" w:color="auto"/>
                        <w:bottom w:val="none" w:sz="0" w:space="0" w:color="auto"/>
                        <w:right w:val="none" w:sz="0" w:space="0" w:color="auto"/>
                      </w:divBdr>
                    </w:div>
                    <w:div w:id="1324747521">
                      <w:marLeft w:val="0"/>
                      <w:marRight w:val="0"/>
                      <w:marTop w:val="0"/>
                      <w:marBottom w:val="0"/>
                      <w:divBdr>
                        <w:top w:val="none" w:sz="0" w:space="0" w:color="auto"/>
                        <w:left w:val="none" w:sz="0" w:space="0" w:color="auto"/>
                        <w:bottom w:val="none" w:sz="0" w:space="0" w:color="auto"/>
                        <w:right w:val="none" w:sz="0" w:space="0" w:color="auto"/>
                      </w:divBdr>
                    </w:div>
                  </w:divsChild>
                </w:div>
                <w:div w:id="686710682">
                  <w:marLeft w:val="0"/>
                  <w:marRight w:val="0"/>
                  <w:marTop w:val="0"/>
                  <w:marBottom w:val="0"/>
                  <w:divBdr>
                    <w:top w:val="none" w:sz="0" w:space="0" w:color="auto"/>
                    <w:left w:val="none" w:sz="0" w:space="0" w:color="auto"/>
                    <w:bottom w:val="none" w:sz="0" w:space="0" w:color="auto"/>
                    <w:right w:val="none" w:sz="0" w:space="0" w:color="auto"/>
                  </w:divBdr>
                  <w:divsChild>
                    <w:div w:id="180240983">
                      <w:marLeft w:val="0"/>
                      <w:marRight w:val="0"/>
                      <w:marTop w:val="0"/>
                      <w:marBottom w:val="0"/>
                      <w:divBdr>
                        <w:top w:val="none" w:sz="0" w:space="0" w:color="auto"/>
                        <w:left w:val="none" w:sz="0" w:space="0" w:color="auto"/>
                        <w:bottom w:val="none" w:sz="0" w:space="0" w:color="auto"/>
                        <w:right w:val="none" w:sz="0" w:space="0" w:color="auto"/>
                      </w:divBdr>
                    </w:div>
                    <w:div w:id="607351721">
                      <w:marLeft w:val="0"/>
                      <w:marRight w:val="0"/>
                      <w:marTop w:val="0"/>
                      <w:marBottom w:val="0"/>
                      <w:divBdr>
                        <w:top w:val="none" w:sz="0" w:space="0" w:color="auto"/>
                        <w:left w:val="none" w:sz="0" w:space="0" w:color="auto"/>
                        <w:bottom w:val="none" w:sz="0" w:space="0" w:color="auto"/>
                        <w:right w:val="none" w:sz="0" w:space="0" w:color="auto"/>
                      </w:divBdr>
                    </w:div>
                    <w:div w:id="629090510">
                      <w:marLeft w:val="0"/>
                      <w:marRight w:val="0"/>
                      <w:marTop w:val="0"/>
                      <w:marBottom w:val="0"/>
                      <w:divBdr>
                        <w:top w:val="none" w:sz="0" w:space="0" w:color="auto"/>
                        <w:left w:val="none" w:sz="0" w:space="0" w:color="auto"/>
                        <w:bottom w:val="none" w:sz="0" w:space="0" w:color="auto"/>
                        <w:right w:val="none" w:sz="0" w:space="0" w:color="auto"/>
                      </w:divBdr>
                    </w:div>
                    <w:div w:id="820729644">
                      <w:marLeft w:val="0"/>
                      <w:marRight w:val="0"/>
                      <w:marTop w:val="0"/>
                      <w:marBottom w:val="0"/>
                      <w:divBdr>
                        <w:top w:val="none" w:sz="0" w:space="0" w:color="auto"/>
                        <w:left w:val="none" w:sz="0" w:space="0" w:color="auto"/>
                        <w:bottom w:val="none" w:sz="0" w:space="0" w:color="auto"/>
                        <w:right w:val="none" w:sz="0" w:space="0" w:color="auto"/>
                      </w:divBdr>
                    </w:div>
                    <w:div w:id="1406489447">
                      <w:marLeft w:val="0"/>
                      <w:marRight w:val="0"/>
                      <w:marTop w:val="0"/>
                      <w:marBottom w:val="0"/>
                      <w:divBdr>
                        <w:top w:val="none" w:sz="0" w:space="0" w:color="auto"/>
                        <w:left w:val="none" w:sz="0" w:space="0" w:color="auto"/>
                        <w:bottom w:val="none" w:sz="0" w:space="0" w:color="auto"/>
                        <w:right w:val="none" w:sz="0" w:space="0" w:color="auto"/>
                      </w:divBdr>
                    </w:div>
                    <w:div w:id="1471970813">
                      <w:marLeft w:val="0"/>
                      <w:marRight w:val="0"/>
                      <w:marTop w:val="0"/>
                      <w:marBottom w:val="0"/>
                      <w:divBdr>
                        <w:top w:val="none" w:sz="0" w:space="0" w:color="auto"/>
                        <w:left w:val="none" w:sz="0" w:space="0" w:color="auto"/>
                        <w:bottom w:val="none" w:sz="0" w:space="0" w:color="auto"/>
                        <w:right w:val="none" w:sz="0" w:space="0" w:color="auto"/>
                      </w:divBdr>
                    </w:div>
                    <w:div w:id="1489440249">
                      <w:marLeft w:val="0"/>
                      <w:marRight w:val="0"/>
                      <w:marTop w:val="0"/>
                      <w:marBottom w:val="0"/>
                      <w:divBdr>
                        <w:top w:val="none" w:sz="0" w:space="0" w:color="auto"/>
                        <w:left w:val="none" w:sz="0" w:space="0" w:color="auto"/>
                        <w:bottom w:val="none" w:sz="0" w:space="0" w:color="auto"/>
                        <w:right w:val="none" w:sz="0" w:space="0" w:color="auto"/>
                      </w:divBdr>
                    </w:div>
                    <w:div w:id="1823614407">
                      <w:marLeft w:val="0"/>
                      <w:marRight w:val="0"/>
                      <w:marTop w:val="0"/>
                      <w:marBottom w:val="0"/>
                      <w:divBdr>
                        <w:top w:val="none" w:sz="0" w:space="0" w:color="auto"/>
                        <w:left w:val="none" w:sz="0" w:space="0" w:color="auto"/>
                        <w:bottom w:val="none" w:sz="0" w:space="0" w:color="auto"/>
                        <w:right w:val="none" w:sz="0" w:space="0" w:color="auto"/>
                      </w:divBdr>
                    </w:div>
                    <w:div w:id="1911963310">
                      <w:marLeft w:val="0"/>
                      <w:marRight w:val="0"/>
                      <w:marTop w:val="0"/>
                      <w:marBottom w:val="0"/>
                      <w:divBdr>
                        <w:top w:val="none" w:sz="0" w:space="0" w:color="auto"/>
                        <w:left w:val="none" w:sz="0" w:space="0" w:color="auto"/>
                        <w:bottom w:val="none" w:sz="0" w:space="0" w:color="auto"/>
                        <w:right w:val="none" w:sz="0" w:space="0" w:color="auto"/>
                      </w:divBdr>
                    </w:div>
                  </w:divsChild>
                </w:div>
                <w:div w:id="1019968714">
                  <w:marLeft w:val="0"/>
                  <w:marRight w:val="0"/>
                  <w:marTop w:val="0"/>
                  <w:marBottom w:val="0"/>
                  <w:divBdr>
                    <w:top w:val="none" w:sz="0" w:space="0" w:color="auto"/>
                    <w:left w:val="none" w:sz="0" w:space="0" w:color="auto"/>
                    <w:bottom w:val="none" w:sz="0" w:space="0" w:color="auto"/>
                    <w:right w:val="none" w:sz="0" w:space="0" w:color="auto"/>
                  </w:divBdr>
                  <w:divsChild>
                    <w:div w:id="508953212">
                      <w:marLeft w:val="0"/>
                      <w:marRight w:val="0"/>
                      <w:marTop w:val="0"/>
                      <w:marBottom w:val="0"/>
                      <w:divBdr>
                        <w:top w:val="none" w:sz="0" w:space="0" w:color="auto"/>
                        <w:left w:val="none" w:sz="0" w:space="0" w:color="auto"/>
                        <w:bottom w:val="none" w:sz="0" w:space="0" w:color="auto"/>
                        <w:right w:val="none" w:sz="0" w:space="0" w:color="auto"/>
                      </w:divBdr>
                    </w:div>
                    <w:div w:id="1471288940">
                      <w:marLeft w:val="0"/>
                      <w:marRight w:val="0"/>
                      <w:marTop w:val="0"/>
                      <w:marBottom w:val="0"/>
                      <w:divBdr>
                        <w:top w:val="none" w:sz="0" w:space="0" w:color="auto"/>
                        <w:left w:val="none" w:sz="0" w:space="0" w:color="auto"/>
                        <w:bottom w:val="none" w:sz="0" w:space="0" w:color="auto"/>
                        <w:right w:val="none" w:sz="0" w:space="0" w:color="auto"/>
                      </w:divBdr>
                    </w:div>
                    <w:div w:id="1942951094">
                      <w:marLeft w:val="0"/>
                      <w:marRight w:val="0"/>
                      <w:marTop w:val="0"/>
                      <w:marBottom w:val="0"/>
                      <w:divBdr>
                        <w:top w:val="none" w:sz="0" w:space="0" w:color="auto"/>
                        <w:left w:val="none" w:sz="0" w:space="0" w:color="auto"/>
                        <w:bottom w:val="none" w:sz="0" w:space="0" w:color="auto"/>
                        <w:right w:val="none" w:sz="0" w:space="0" w:color="auto"/>
                      </w:divBdr>
                    </w:div>
                  </w:divsChild>
                </w:div>
                <w:div w:id="1066874469">
                  <w:marLeft w:val="0"/>
                  <w:marRight w:val="0"/>
                  <w:marTop w:val="0"/>
                  <w:marBottom w:val="0"/>
                  <w:divBdr>
                    <w:top w:val="none" w:sz="0" w:space="0" w:color="auto"/>
                    <w:left w:val="none" w:sz="0" w:space="0" w:color="auto"/>
                    <w:bottom w:val="none" w:sz="0" w:space="0" w:color="auto"/>
                    <w:right w:val="none" w:sz="0" w:space="0" w:color="auto"/>
                  </w:divBdr>
                  <w:divsChild>
                    <w:div w:id="1863935185">
                      <w:marLeft w:val="0"/>
                      <w:marRight w:val="0"/>
                      <w:marTop w:val="0"/>
                      <w:marBottom w:val="0"/>
                      <w:divBdr>
                        <w:top w:val="none" w:sz="0" w:space="0" w:color="auto"/>
                        <w:left w:val="none" w:sz="0" w:space="0" w:color="auto"/>
                        <w:bottom w:val="none" w:sz="0" w:space="0" w:color="auto"/>
                        <w:right w:val="none" w:sz="0" w:space="0" w:color="auto"/>
                      </w:divBdr>
                    </w:div>
                  </w:divsChild>
                </w:div>
                <w:div w:id="1226452800">
                  <w:marLeft w:val="0"/>
                  <w:marRight w:val="0"/>
                  <w:marTop w:val="0"/>
                  <w:marBottom w:val="0"/>
                  <w:divBdr>
                    <w:top w:val="none" w:sz="0" w:space="0" w:color="auto"/>
                    <w:left w:val="none" w:sz="0" w:space="0" w:color="auto"/>
                    <w:bottom w:val="none" w:sz="0" w:space="0" w:color="auto"/>
                    <w:right w:val="none" w:sz="0" w:space="0" w:color="auto"/>
                  </w:divBdr>
                  <w:divsChild>
                    <w:div w:id="631445105">
                      <w:marLeft w:val="0"/>
                      <w:marRight w:val="0"/>
                      <w:marTop w:val="0"/>
                      <w:marBottom w:val="0"/>
                      <w:divBdr>
                        <w:top w:val="none" w:sz="0" w:space="0" w:color="auto"/>
                        <w:left w:val="none" w:sz="0" w:space="0" w:color="auto"/>
                        <w:bottom w:val="none" w:sz="0" w:space="0" w:color="auto"/>
                        <w:right w:val="none" w:sz="0" w:space="0" w:color="auto"/>
                      </w:divBdr>
                    </w:div>
                    <w:div w:id="1513685767">
                      <w:marLeft w:val="0"/>
                      <w:marRight w:val="0"/>
                      <w:marTop w:val="0"/>
                      <w:marBottom w:val="0"/>
                      <w:divBdr>
                        <w:top w:val="none" w:sz="0" w:space="0" w:color="auto"/>
                        <w:left w:val="none" w:sz="0" w:space="0" w:color="auto"/>
                        <w:bottom w:val="none" w:sz="0" w:space="0" w:color="auto"/>
                        <w:right w:val="none" w:sz="0" w:space="0" w:color="auto"/>
                      </w:divBdr>
                    </w:div>
                  </w:divsChild>
                </w:div>
                <w:div w:id="1420640452">
                  <w:marLeft w:val="0"/>
                  <w:marRight w:val="0"/>
                  <w:marTop w:val="0"/>
                  <w:marBottom w:val="0"/>
                  <w:divBdr>
                    <w:top w:val="none" w:sz="0" w:space="0" w:color="auto"/>
                    <w:left w:val="none" w:sz="0" w:space="0" w:color="auto"/>
                    <w:bottom w:val="none" w:sz="0" w:space="0" w:color="auto"/>
                    <w:right w:val="none" w:sz="0" w:space="0" w:color="auto"/>
                  </w:divBdr>
                  <w:divsChild>
                    <w:div w:id="198206660">
                      <w:marLeft w:val="0"/>
                      <w:marRight w:val="0"/>
                      <w:marTop w:val="0"/>
                      <w:marBottom w:val="0"/>
                      <w:divBdr>
                        <w:top w:val="none" w:sz="0" w:space="0" w:color="auto"/>
                        <w:left w:val="none" w:sz="0" w:space="0" w:color="auto"/>
                        <w:bottom w:val="none" w:sz="0" w:space="0" w:color="auto"/>
                        <w:right w:val="none" w:sz="0" w:space="0" w:color="auto"/>
                      </w:divBdr>
                    </w:div>
                    <w:div w:id="219294349">
                      <w:marLeft w:val="0"/>
                      <w:marRight w:val="0"/>
                      <w:marTop w:val="0"/>
                      <w:marBottom w:val="0"/>
                      <w:divBdr>
                        <w:top w:val="none" w:sz="0" w:space="0" w:color="auto"/>
                        <w:left w:val="none" w:sz="0" w:space="0" w:color="auto"/>
                        <w:bottom w:val="none" w:sz="0" w:space="0" w:color="auto"/>
                        <w:right w:val="none" w:sz="0" w:space="0" w:color="auto"/>
                      </w:divBdr>
                    </w:div>
                    <w:div w:id="284165824">
                      <w:marLeft w:val="0"/>
                      <w:marRight w:val="0"/>
                      <w:marTop w:val="0"/>
                      <w:marBottom w:val="0"/>
                      <w:divBdr>
                        <w:top w:val="none" w:sz="0" w:space="0" w:color="auto"/>
                        <w:left w:val="none" w:sz="0" w:space="0" w:color="auto"/>
                        <w:bottom w:val="none" w:sz="0" w:space="0" w:color="auto"/>
                        <w:right w:val="none" w:sz="0" w:space="0" w:color="auto"/>
                      </w:divBdr>
                    </w:div>
                    <w:div w:id="423381444">
                      <w:marLeft w:val="0"/>
                      <w:marRight w:val="0"/>
                      <w:marTop w:val="0"/>
                      <w:marBottom w:val="0"/>
                      <w:divBdr>
                        <w:top w:val="none" w:sz="0" w:space="0" w:color="auto"/>
                        <w:left w:val="none" w:sz="0" w:space="0" w:color="auto"/>
                        <w:bottom w:val="none" w:sz="0" w:space="0" w:color="auto"/>
                        <w:right w:val="none" w:sz="0" w:space="0" w:color="auto"/>
                      </w:divBdr>
                    </w:div>
                    <w:div w:id="601181103">
                      <w:marLeft w:val="0"/>
                      <w:marRight w:val="0"/>
                      <w:marTop w:val="0"/>
                      <w:marBottom w:val="0"/>
                      <w:divBdr>
                        <w:top w:val="none" w:sz="0" w:space="0" w:color="auto"/>
                        <w:left w:val="none" w:sz="0" w:space="0" w:color="auto"/>
                        <w:bottom w:val="none" w:sz="0" w:space="0" w:color="auto"/>
                        <w:right w:val="none" w:sz="0" w:space="0" w:color="auto"/>
                      </w:divBdr>
                    </w:div>
                    <w:div w:id="611323494">
                      <w:marLeft w:val="0"/>
                      <w:marRight w:val="0"/>
                      <w:marTop w:val="0"/>
                      <w:marBottom w:val="0"/>
                      <w:divBdr>
                        <w:top w:val="none" w:sz="0" w:space="0" w:color="auto"/>
                        <w:left w:val="none" w:sz="0" w:space="0" w:color="auto"/>
                        <w:bottom w:val="none" w:sz="0" w:space="0" w:color="auto"/>
                        <w:right w:val="none" w:sz="0" w:space="0" w:color="auto"/>
                      </w:divBdr>
                    </w:div>
                    <w:div w:id="984628612">
                      <w:marLeft w:val="0"/>
                      <w:marRight w:val="0"/>
                      <w:marTop w:val="0"/>
                      <w:marBottom w:val="0"/>
                      <w:divBdr>
                        <w:top w:val="none" w:sz="0" w:space="0" w:color="auto"/>
                        <w:left w:val="none" w:sz="0" w:space="0" w:color="auto"/>
                        <w:bottom w:val="none" w:sz="0" w:space="0" w:color="auto"/>
                        <w:right w:val="none" w:sz="0" w:space="0" w:color="auto"/>
                      </w:divBdr>
                    </w:div>
                    <w:div w:id="1208765276">
                      <w:marLeft w:val="0"/>
                      <w:marRight w:val="0"/>
                      <w:marTop w:val="0"/>
                      <w:marBottom w:val="0"/>
                      <w:divBdr>
                        <w:top w:val="none" w:sz="0" w:space="0" w:color="auto"/>
                        <w:left w:val="none" w:sz="0" w:space="0" w:color="auto"/>
                        <w:bottom w:val="none" w:sz="0" w:space="0" w:color="auto"/>
                        <w:right w:val="none" w:sz="0" w:space="0" w:color="auto"/>
                      </w:divBdr>
                    </w:div>
                    <w:div w:id="1406993340">
                      <w:marLeft w:val="0"/>
                      <w:marRight w:val="0"/>
                      <w:marTop w:val="0"/>
                      <w:marBottom w:val="0"/>
                      <w:divBdr>
                        <w:top w:val="none" w:sz="0" w:space="0" w:color="auto"/>
                        <w:left w:val="none" w:sz="0" w:space="0" w:color="auto"/>
                        <w:bottom w:val="none" w:sz="0" w:space="0" w:color="auto"/>
                        <w:right w:val="none" w:sz="0" w:space="0" w:color="auto"/>
                      </w:divBdr>
                    </w:div>
                    <w:div w:id="1465348830">
                      <w:marLeft w:val="0"/>
                      <w:marRight w:val="0"/>
                      <w:marTop w:val="0"/>
                      <w:marBottom w:val="0"/>
                      <w:divBdr>
                        <w:top w:val="none" w:sz="0" w:space="0" w:color="auto"/>
                        <w:left w:val="none" w:sz="0" w:space="0" w:color="auto"/>
                        <w:bottom w:val="none" w:sz="0" w:space="0" w:color="auto"/>
                        <w:right w:val="none" w:sz="0" w:space="0" w:color="auto"/>
                      </w:divBdr>
                    </w:div>
                    <w:div w:id="1493523544">
                      <w:marLeft w:val="0"/>
                      <w:marRight w:val="0"/>
                      <w:marTop w:val="0"/>
                      <w:marBottom w:val="0"/>
                      <w:divBdr>
                        <w:top w:val="none" w:sz="0" w:space="0" w:color="auto"/>
                        <w:left w:val="none" w:sz="0" w:space="0" w:color="auto"/>
                        <w:bottom w:val="none" w:sz="0" w:space="0" w:color="auto"/>
                        <w:right w:val="none" w:sz="0" w:space="0" w:color="auto"/>
                      </w:divBdr>
                    </w:div>
                    <w:div w:id="1570191863">
                      <w:marLeft w:val="0"/>
                      <w:marRight w:val="0"/>
                      <w:marTop w:val="0"/>
                      <w:marBottom w:val="0"/>
                      <w:divBdr>
                        <w:top w:val="none" w:sz="0" w:space="0" w:color="auto"/>
                        <w:left w:val="none" w:sz="0" w:space="0" w:color="auto"/>
                        <w:bottom w:val="none" w:sz="0" w:space="0" w:color="auto"/>
                        <w:right w:val="none" w:sz="0" w:space="0" w:color="auto"/>
                      </w:divBdr>
                    </w:div>
                    <w:div w:id="1577082655">
                      <w:marLeft w:val="0"/>
                      <w:marRight w:val="0"/>
                      <w:marTop w:val="0"/>
                      <w:marBottom w:val="0"/>
                      <w:divBdr>
                        <w:top w:val="none" w:sz="0" w:space="0" w:color="auto"/>
                        <w:left w:val="none" w:sz="0" w:space="0" w:color="auto"/>
                        <w:bottom w:val="none" w:sz="0" w:space="0" w:color="auto"/>
                        <w:right w:val="none" w:sz="0" w:space="0" w:color="auto"/>
                      </w:divBdr>
                    </w:div>
                    <w:div w:id="1877817353">
                      <w:marLeft w:val="0"/>
                      <w:marRight w:val="0"/>
                      <w:marTop w:val="0"/>
                      <w:marBottom w:val="0"/>
                      <w:divBdr>
                        <w:top w:val="none" w:sz="0" w:space="0" w:color="auto"/>
                        <w:left w:val="none" w:sz="0" w:space="0" w:color="auto"/>
                        <w:bottom w:val="none" w:sz="0" w:space="0" w:color="auto"/>
                        <w:right w:val="none" w:sz="0" w:space="0" w:color="auto"/>
                      </w:divBdr>
                    </w:div>
                    <w:div w:id="1992130538">
                      <w:marLeft w:val="0"/>
                      <w:marRight w:val="0"/>
                      <w:marTop w:val="0"/>
                      <w:marBottom w:val="0"/>
                      <w:divBdr>
                        <w:top w:val="none" w:sz="0" w:space="0" w:color="auto"/>
                        <w:left w:val="none" w:sz="0" w:space="0" w:color="auto"/>
                        <w:bottom w:val="none" w:sz="0" w:space="0" w:color="auto"/>
                        <w:right w:val="none" w:sz="0" w:space="0" w:color="auto"/>
                      </w:divBdr>
                    </w:div>
                    <w:div w:id="1996957549">
                      <w:marLeft w:val="0"/>
                      <w:marRight w:val="0"/>
                      <w:marTop w:val="0"/>
                      <w:marBottom w:val="0"/>
                      <w:divBdr>
                        <w:top w:val="none" w:sz="0" w:space="0" w:color="auto"/>
                        <w:left w:val="none" w:sz="0" w:space="0" w:color="auto"/>
                        <w:bottom w:val="none" w:sz="0" w:space="0" w:color="auto"/>
                        <w:right w:val="none" w:sz="0" w:space="0" w:color="auto"/>
                      </w:divBdr>
                    </w:div>
                  </w:divsChild>
                </w:div>
                <w:div w:id="1445078847">
                  <w:marLeft w:val="0"/>
                  <w:marRight w:val="0"/>
                  <w:marTop w:val="0"/>
                  <w:marBottom w:val="0"/>
                  <w:divBdr>
                    <w:top w:val="none" w:sz="0" w:space="0" w:color="auto"/>
                    <w:left w:val="none" w:sz="0" w:space="0" w:color="auto"/>
                    <w:bottom w:val="none" w:sz="0" w:space="0" w:color="auto"/>
                    <w:right w:val="none" w:sz="0" w:space="0" w:color="auto"/>
                  </w:divBdr>
                  <w:divsChild>
                    <w:div w:id="460198522">
                      <w:marLeft w:val="0"/>
                      <w:marRight w:val="0"/>
                      <w:marTop w:val="0"/>
                      <w:marBottom w:val="0"/>
                      <w:divBdr>
                        <w:top w:val="none" w:sz="0" w:space="0" w:color="auto"/>
                        <w:left w:val="none" w:sz="0" w:space="0" w:color="auto"/>
                        <w:bottom w:val="none" w:sz="0" w:space="0" w:color="auto"/>
                        <w:right w:val="none" w:sz="0" w:space="0" w:color="auto"/>
                      </w:divBdr>
                    </w:div>
                    <w:div w:id="873924496">
                      <w:marLeft w:val="0"/>
                      <w:marRight w:val="0"/>
                      <w:marTop w:val="0"/>
                      <w:marBottom w:val="0"/>
                      <w:divBdr>
                        <w:top w:val="none" w:sz="0" w:space="0" w:color="auto"/>
                        <w:left w:val="none" w:sz="0" w:space="0" w:color="auto"/>
                        <w:bottom w:val="none" w:sz="0" w:space="0" w:color="auto"/>
                        <w:right w:val="none" w:sz="0" w:space="0" w:color="auto"/>
                      </w:divBdr>
                    </w:div>
                  </w:divsChild>
                </w:div>
                <w:div w:id="1489709099">
                  <w:marLeft w:val="0"/>
                  <w:marRight w:val="0"/>
                  <w:marTop w:val="0"/>
                  <w:marBottom w:val="0"/>
                  <w:divBdr>
                    <w:top w:val="none" w:sz="0" w:space="0" w:color="auto"/>
                    <w:left w:val="none" w:sz="0" w:space="0" w:color="auto"/>
                    <w:bottom w:val="none" w:sz="0" w:space="0" w:color="auto"/>
                    <w:right w:val="none" w:sz="0" w:space="0" w:color="auto"/>
                  </w:divBdr>
                  <w:divsChild>
                    <w:div w:id="1396398188">
                      <w:marLeft w:val="0"/>
                      <w:marRight w:val="0"/>
                      <w:marTop w:val="0"/>
                      <w:marBottom w:val="0"/>
                      <w:divBdr>
                        <w:top w:val="none" w:sz="0" w:space="0" w:color="auto"/>
                        <w:left w:val="none" w:sz="0" w:space="0" w:color="auto"/>
                        <w:bottom w:val="none" w:sz="0" w:space="0" w:color="auto"/>
                        <w:right w:val="none" w:sz="0" w:space="0" w:color="auto"/>
                      </w:divBdr>
                    </w:div>
                  </w:divsChild>
                </w:div>
                <w:div w:id="1736661906">
                  <w:marLeft w:val="0"/>
                  <w:marRight w:val="0"/>
                  <w:marTop w:val="0"/>
                  <w:marBottom w:val="0"/>
                  <w:divBdr>
                    <w:top w:val="none" w:sz="0" w:space="0" w:color="auto"/>
                    <w:left w:val="none" w:sz="0" w:space="0" w:color="auto"/>
                    <w:bottom w:val="none" w:sz="0" w:space="0" w:color="auto"/>
                    <w:right w:val="none" w:sz="0" w:space="0" w:color="auto"/>
                  </w:divBdr>
                  <w:divsChild>
                    <w:div w:id="475221704">
                      <w:marLeft w:val="0"/>
                      <w:marRight w:val="0"/>
                      <w:marTop w:val="0"/>
                      <w:marBottom w:val="0"/>
                      <w:divBdr>
                        <w:top w:val="none" w:sz="0" w:space="0" w:color="auto"/>
                        <w:left w:val="none" w:sz="0" w:space="0" w:color="auto"/>
                        <w:bottom w:val="none" w:sz="0" w:space="0" w:color="auto"/>
                        <w:right w:val="none" w:sz="0" w:space="0" w:color="auto"/>
                      </w:divBdr>
                    </w:div>
                  </w:divsChild>
                </w:div>
                <w:div w:id="1870332533">
                  <w:marLeft w:val="0"/>
                  <w:marRight w:val="0"/>
                  <w:marTop w:val="0"/>
                  <w:marBottom w:val="0"/>
                  <w:divBdr>
                    <w:top w:val="none" w:sz="0" w:space="0" w:color="auto"/>
                    <w:left w:val="none" w:sz="0" w:space="0" w:color="auto"/>
                    <w:bottom w:val="none" w:sz="0" w:space="0" w:color="auto"/>
                    <w:right w:val="none" w:sz="0" w:space="0" w:color="auto"/>
                  </w:divBdr>
                  <w:divsChild>
                    <w:div w:id="140047126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616108712">
          <w:marLeft w:val="0"/>
          <w:marRight w:val="0"/>
          <w:marTop w:val="0"/>
          <w:marBottom w:val="0"/>
          <w:divBdr>
            <w:top w:val="none" w:sz="0" w:space="0" w:color="auto"/>
            <w:left w:val="none" w:sz="0" w:space="0" w:color="auto"/>
            <w:bottom w:val="none" w:sz="0" w:space="0" w:color="auto"/>
            <w:right w:val="none" w:sz="0" w:space="0" w:color="auto"/>
          </w:divBdr>
        </w:div>
        <w:div w:id="628512571">
          <w:marLeft w:val="0"/>
          <w:marRight w:val="0"/>
          <w:marTop w:val="0"/>
          <w:marBottom w:val="0"/>
          <w:divBdr>
            <w:top w:val="none" w:sz="0" w:space="0" w:color="auto"/>
            <w:left w:val="none" w:sz="0" w:space="0" w:color="auto"/>
            <w:bottom w:val="none" w:sz="0" w:space="0" w:color="auto"/>
            <w:right w:val="none" w:sz="0" w:space="0" w:color="auto"/>
          </w:divBdr>
        </w:div>
        <w:div w:id="694692976">
          <w:marLeft w:val="0"/>
          <w:marRight w:val="0"/>
          <w:marTop w:val="0"/>
          <w:marBottom w:val="0"/>
          <w:divBdr>
            <w:top w:val="none" w:sz="0" w:space="0" w:color="auto"/>
            <w:left w:val="none" w:sz="0" w:space="0" w:color="auto"/>
            <w:bottom w:val="none" w:sz="0" w:space="0" w:color="auto"/>
            <w:right w:val="none" w:sz="0" w:space="0" w:color="auto"/>
          </w:divBdr>
        </w:div>
        <w:div w:id="711225505">
          <w:marLeft w:val="0"/>
          <w:marRight w:val="0"/>
          <w:marTop w:val="0"/>
          <w:marBottom w:val="0"/>
          <w:divBdr>
            <w:top w:val="none" w:sz="0" w:space="0" w:color="auto"/>
            <w:left w:val="none" w:sz="0" w:space="0" w:color="auto"/>
            <w:bottom w:val="none" w:sz="0" w:space="0" w:color="auto"/>
            <w:right w:val="none" w:sz="0" w:space="0" w:color="auto"/>
          </w:divBdr>
        </w:div>
        <w:div w:id="734276223">
          <w:marLeft w:val="0"/>
          <w:marRight w:val="0"/>
          <w:marTop w:val="0"/>
          <w:marBottom w:val="0"/>
          <w:divBdr>
            <w:top w:val="none" w:sz="0" w:space="0" w:color="auto"/>
            <w:left w:val="none" w:sz="0" w:space="0" w:color="auto"/>
            <w:bottom w:val="none" w:sz="0" w:space="0" w:color="auto"/>
            <w:right w:val="none" w:sz="0" w:space="0" w:color="auto"/>
          </w:divBdr>
          <w:divsChild>
            <w:div w:id="1325549374">
              <w:marLeft w:val="0"/>
              <w:marRight w:val="0"/>
              <w:marTop w:val="0"/>
              <w:marBottom w:val="0"/>
              <w:divBdr>
                <w:top w:val="none" w:sz="0" w:space="0" w:color="auto"/>
                <w:left w:val="none" w:sz="0" w:space="0" w:color="auto"/>
                <w:bottom w:val="none" w:sz="0" w:space="0" w:color="auto"/>
                <w:right w:val="none" w:sz="0" w:space="0" w:color="auto"/>
              </w:divBdr>
            </w:div>
            <w:div w:id="1465074094">
              <w:marLeft w:val="0"/>
              <w:marRight w:val="0"/>
              <w:marTop w:val="0"/>
              <w:marBottom w:val="0"/>
              <w:divBdr>
                <w:top w:val="none" w:sz="0" w:space="0" w:color="auto"/>
                <w:left w:val="none" w:sz="0" w:space="0" w:color="auto"/>
                <w:bottom w:val="none" w:sz="0" w:space="0" w:color="auto"/>
                <w:right w:val="none" w:sz="0" w:space="0" w:color="auto"/>
              </w:divBdr>
            </w:div>
            <w:div w:id="1529876493">
              <w:marLeft w:val="0"/>
              <w:marRight w:val="0"/>
              <w:marTop w:val="0"/>
              <w:marBottom w:val="0"/>
              <w:divBdr>
                <w:top w:val="none" w:sz="0" w:space="0" w:color="auto"/>
                <w:left w:val="none" w:sz="0" w:space="0" w:color="auto"/>
                <w:bottom w:val="none" w:sz="0" w:space="0" w:color="auto"/>
                <w:right w:val="none" w:sz="0" w:space="0" w:color="auto"/>
              </w:divBdr>
            </w:div>
          </w:divsChild>
        </w:div>
        <w:div w:id="739715689">
          <w:marLeft w:val="0"/>
          <w:marRight w:val="0"/>
          <w:marTop w:val="0"/>
          <w:marBottom w:val="0"/>
          <w:divBdr>
            <w:top w:val="none" w:sz="0" w:space="0" w:color="auto"/>
            <w:left w:val="none" w:sz="0" w:space="0" w:color="auto"/>
            <w:bottom w:val="none" w:sz="0" w:space="0" w:color="auto"/>
            <w:right w:val="none" w:sz="0" w:space="0" w:color="auto"/>
          </w:divBdr>
        </w:div>
        <w:div w:id="743843567">
          <w:marLeft w:val="0"/>
          <w:marRight w:val="0"/>
          <w:marTop w:val="0"/>
          <w:marBottom w:val="0"/>
          <w:divBdr>
            <w:top w:val="none" w:sz="0" w:space="0" w:color="auto"/>
            <w:left w:val="none" w:sz="0" w:space="0" w:color="auto"/>
            <w:bottom w:val="none" w:sz="0" w:space="0" w:color="auto"/>
            <w:right w:val="none" w:sz="0" w:space="0" w:color="auto"/>
          </w:divBdr>
        </w:div>
        <w:div w:id="801532481">
          <w:marLeft w:val="0"/>
          <w:marRight w:val="0"/>
          <w:marTop w:val="0"/>
          <w:marBottom w:val="0"/>
          <w:divBdr>
            <w:top w:val="none" w:sz="0" w:space="0" w:color="auto"/>
            <w:left w:val="none" w:sz="0" w:space="0" w:color="auto"/>
            <w:bottom w:val="none" w:sz="0" w:space="0" w:color="auto"/>
            <w:right w:val="none" w:sz="0" w:space="0" w:color="auto"/>
          </w:divBdr>
        </w:div>
        <w:div w:id="805047371">
          <w:marLeft w:val="0"/>
          <w:marRight w:val="0"/>
          <w:marTop w:val="0"/>
          <w:marBottom w:val="0"/>
          <w:divBdr>
            <w:top w:val="none" w:sz="0" w:space="0" w:color="auto"/>
            <w:left w:val="none" w:sz="0" w:space="0" w:color="auto"/>
            <w:bottom w:val="none" w:sz="0" w:space="0" w:color="auto"/>
            <w:right w:val="none" w:sz="0" w:space="0" w:color="auto"/>
          </w:divBdr>
        </w:div>
        <w:div w:id="809708714">
          <w:marLeft w:val="0"/>
          <w:marRight w:val="0"/>
          <w:marTop w:val="0"/>
          <w:marBottom w:val="0"/>
          <w:divBdr>
            <w:top w:val="none" w:sz="0" w:space="0" w:color="auto"/>
            <w:left w:val="none" w:sz="0" w:space="0" w:color="auto"/>
            <w:bottom w:val="none" w:sz="0" w:space="0" w:color="auto"/>
            <w:right w:val="none" w:sz="0" w:space="0" w:color="auto"/>
          </w:divBdr>
        </w:div>
        <w:div w:id="839809206">
          <w:marLeft w:val="0"/>
          <w:marRight w:val="0"/>
          <w:marTop w:val="0"/>
          <w:marBottom w:val="0"/>
          <w:divBdr>
            <w:top w:val="none" w:sz="0" w:space="0" w:color="auto"/>
            <w:left w:val="none" w:sz="0" w:space="0" w:color="auto"/>
            <w:bottom w:val="none" w:sz="0" w:space="0" w:color="auto"/>
            <w:right w:val="none" w:sz="0" w:space="0" w:color="auto"/>
          </w:divBdr>
        </w:div>
        <w:div w:id="885871466">
          <w:marLeft w:val="0"/>
          <w:marRight w:val="0"/>
          <w:marTop w:val="0"/>
          <w:marBottom w:val="0"/>
          <w:divBdr>
            <w:top w:val="none" w:sz="0" w:space="0" w:color="auto"/>
            <w:left w:val="none" w:sz="0" w:space="0" w:color="auto"/>
            <w:bottom w:val="none" w:sz="0" w:space="0" w:color="auto"/>
            <w:right w:val="none" w:sz="0" w:space="0" w:color="auto"/>
          </w:divBdr>
        </w:div>
        <w:div w:id="921908413">
          <w:marLeft w:val="0"/>
          <w:marRight w:val="0"/>
          <w:marTop w:val="0"/>
          <w:marBottom w:val="0"/>
          <w:divBdr>
            <w:top w:val="none" w:sz="0" w:space="0" w:color="auto"/>
            <w:left w:val="none" w:sz="0" w:space="0" w:color="auto"/>
            <w:bottom w:val="none" w:sz="0" w:space="0" w:color="auto"/>
            <w:right w:val="none" w:sz="0" w:space="0" w:color="auto"/>
          </w:divBdr>
        </w:div>
        <w:div w:id="943224990">
          <w:marLeft w:val="0"/>
          <w:marRight w:val="0"/>
          <w:marTop w:val="0"/>
          <w:marBottom w:val="0"/>
          <w:divBdr>
            <w:top w:val="none" w:sz="0" w:space="0" w:color="auto"/>
            <w:left w:val="none" w:sz="0" w:space="0" w:color="auto"/>
            <w:bottom w:val="none" w:sz="0" w:space="0" w:color="auto"/>
            <w:right w:val="none" w:sz="0" w:space="0" w:color="auto"/>
          </w:divBdr>
        </w:div>
        <w:div w:id="953561282">
          <w:marLeft w:val="0"/>
          <w:marRight w:val="0"/>
          <w:marTop w:val="0"/>
          <w:marBottom w:val="0"/>
          <w:divBdr>
            <w:top w:val="none" w:sz="0" w:space="0" w:color="auto"/>
            <w:left w:val="none" w:sz="0" w:space="0" w:color="auto"/>
            <w:bottom w:val="none" w:sz="0" w:space="0" w:color="auto"/>
            <w:right w:val="none" w:sz="0" w:space="0" w:color="auto"/>
          </w:divBdr>
        </w:div>
        <w:div w:id="966206886">
          <w:marLeft w:val="0"/>
          <w:marRight w:val="0"/>
          <w:marTop w:val="0"/>
          <w:marBottom w:val="0"/>
          <w:divBdr>
            <w:top w:val="none" w:sz="0" w:space="0" w:color="auto"/>
            <w:left w:val="none" w:sz="0" w:space="0" w:color="auto"/>
            <w:bottom w:val="none" w:sz="0" w:space="0" w:color="auto"/>
            <w:right w:val="none" w:sz="0" w:space="0" w:color="auto"/>
          </w:divBdr>
          <w:divsChild>
            <w:div w:id="593125171">
              <w:marLeft w:val="-75"/>
              <w:marRight w:val="0"/>
              <w:marTop w:val="30"/>
              <w:marBottom w:val="30"/>
              <w:divBdr>
                <w:top w:val="none" w:sz="0" w:space="0" w:color="auto"/>
                <w:left w:val="none" w:sz="0" w:space="0" w:color="auto"/>
                <w:bottom w:val="none" w:sz="0" w:space="0" w:color="auto"/>
                <w:right w:val="none" w:sz="0" w:space="0" w:color="auto"/>
              </w:divBdr>
              <w:divsChild>
                <w:div w:id="369845200">
                  <w:marLeft w:val="0"/>
                  <w:marRight w:val="0"/>
                  <w:marTop w:val="0"/>
                  <w:marBottom w:val="0"/>
                  <w:divBdr>
                    <w:top w:val="none" w:sz="0" w:space="0" w:color="auto"/>
                    <w:left w:val="none" w:sz="0" w:space="0" w:color="auto"/>
                    <w:bottom w:val="none" w:sz="0" w:space="0" w:color="auto"/>
                    <w:right w:val="none" w:sz="0" w:space="0" w:color="auto"/>
                  </w:divBdr>
                  <w:divsChild>
                    <w:div w:id="160245513">
                      <w:marLeft w:val="0"/>
                      <w:marRight w:val="0"/>
                      <w:marTop w:val="0"/>
                      <w:marBottom w:val="0"/>
                      <w:divBdr>
                        <w:top w:val="none" w:sz="0" w:space="0" w:color="auto"/>
                        <w:left w:val="none" w:sz="0" w:space="0" w:color="auto"/>
                        <w:bottom w:val="none" w:sz="0" w:space="0" w:color="auto"/>
                        <w:right w:val="none" w:sz="0" w:space="0" w:color="auto"/>
                      </w:divBdr>
                    </w:div>
                  </w:divsChild>
                </w:div>
                <w:div w:id="571888402">
                  <w:marLeft w:val="0"/>
                  <w:marRight w:val="0"/>
                  <w:marTop w:val="0"/>
                  <w:marBottom w:val="0"/>
                  <w:divBdr>
                    <w:top w:val="none" w:sz="0" w:space="0" w:color="auto"/>
                    <w:left w:val="none" w:sz="0" w:space="0" w:color="auto"/>
                    <w:bottom w:val="none" w:sz="0" w:space="0" w:color="auto"/>
                    <w:right w:val="none" w:sz="0" w:space="0" w:color="auto"/>
                  </w:divBdr>
                  <w:divsChild>
                    <w:div w:id="634874925">
                      <w:marLeft w:val="0"/>
                      <w:marRight w:val="0"/>
                      <w:marTop w:val="0"/>
                      <w:marBottom w:val="0"/>
                      <w:divBdr>
                        <w:top w:val="none" w:sz="0" w:space="0" w:color="auto"/>
                        <w:left w:val="none" w:sz="0" w:space="0" w:color="auto"/>
                        <w:bottom w:val="none" w:sz="0" w:space="0" w:color="auto"/>
                        <w:right w:val="none" w:sz="0" w:space="0" w:color="auto"/>
                      </w:divBdr>
                    </w:div>
                    <w:div w:id="1177114387">
                      <w:marLeft w:val="0"/>
                      <w:marRight w:val="0"/>
                      <w:marTop w:val="0"/>
                      <w:marBottom w:val="0"/>
                      <w:divBdr>
                        <w:top w:val="none" w:sz="0" w:space="0" w:color="auto"/>
                        <w:left w:val="none" w:sz="0" w:space="0" w:color="auto"/>
                        <w:bottom w:val="none" w:sz="0" w:space="0" w:color="auto"/>
                        <w:right w:val="none" w:sz="0" w:space="0" w:color="auto"/>
                      </w:divBdr>
                    </w:div>
                    <w:div w:id="1321730700">
                      <w:marLeft w:val="0"/>
                      <w:marRight w:val="0"/>
                      <w:marTop w:val="0"/>
                      <w:marBottom w:val="0"/>
                      <w:divBdr>
                        <w:top w:val="none" w:sz="0" w:space="0" w:color="auto"/>
                        <w:left w:val="none" w:sz="0" w:space="0" w:color="auto"/>
                        <w:bottom w:val="none" w:sz="0" w:space="0" w:color="auto"/>
                        <w:right w:val="none" w:sz="0" w:space="0" w:color="auto"/>
                      </w:divBdr>
                    </w:div>
                  </w:divsChild>
                </w:div>
                <w:div w:id="686449918">
                  <w:marLeft w:val="0"/>
                  <w:marRight w:val="0"/>
                  <w:marTop w:val="0"/>
                  <w:marBottom w:val="0"/>
                  <w:divBdr>
                    <w:top w:val="none" w:sz="0" w:space="0" w:color="auto"/>
                    <w:left w:val="none" w:sz="0" w:space="0" w:color="auto"/>
                    <w:bottom w:val="none" w:sz="0" w:space="0" w:color="auto"/>
                    <w:right w:val="none" w:sz="0" w:space="0" w:color="auto"/>
                  </w:divBdr>
                  <w:divsChild>
                    <w:div w:id="215047959">
                      <w:marLeft w:val="0"/>
                      <w:marRight w:val="0"/>
                      <w:marTop w:val="0"/>
                      <w:marBottom w:val="0"/>
                      <w:divBdr>
                        <w:top w:val="none" w:sz="0" w:space="0" w:color="auto"/>
                        <w:left w:val="none" w:sz="0" w:space="0" w:color="auto"/>
                        <w:bottom w:val="none" w:sz="0" w:space="0" w:color="auto"/>
                        <w:right w:val="none" w:sz="0" w:space="0" w:color="auto"/>
                      </w:divBdr>
                    </w:div>
                    <w:div w:id="640354037">
                      <w:marLeft w:val="0"/>
                      <w:marRight w:val="0"/>
                      <w:marTop w:val="0"/>
                      <w:marBottom w:val="0"/>
                      <w:divBdr>
                        <w:top w:val="none" w:sz="0" w:space="0" w:color="auto"/>
                        <w:left w:val="none" w:sz="0" w:space="0" w:color="auto"/>
                        <w:bottom w:val="none" w:sz="0" w:space="0" w:color="auto"/>
                        <w:right w:val="none" w:sz="0" w:space="0" w:color="auto"/>
                      </w:divBdr>
                    </w:div>
                  </w:divsChild>
                </w:div>
                <w:div w:id="700789668">
                  <w:marLeft w:val="0"/>
                  <w:marRight w:val="0"/>
                  <w:marTop w:val="0"/>
                  <w:marBottom w:val="0"/>
                  <w:divBdr>
                    <w:top w:val="none" w:sz="0" w:space="0" w:color="auto"/>
                    <w:left w:val="none" w:sz="0" w:space="0" w:color="auto"/>
                    <w:bottom w:val="none" w:sz="0" w:space="0" w:color="auto"/>
                    <w:right w:val="none" w:sz="0" w:space="0" w:color="auto"/>
                  </w:divBdr>
                  <w:divsChild>
                    <w:div w:id="813255506">
                      <w:marLeft w:val="0"/>
                      <w:marRight w:val="0"/>
                      <w:marTop w:val="0"/>
                      <w:marBottom w:val="0"/>
                      <w:divBdr>
                        <w:top w:val="none" w:sz="0" w:space="0" w:color="auto"/>
                        <w:left w:val="none" w:sz="0" w:space="0" w:color="auto"/>
                        <w:bottom w:val="none" w:sz="0" w:space="0" w:color="auto"/>
                        <w:right w:val="none" w:sz="0" w:space="0" w:color="auto"/>
                      </w:divBdr>
                    </w:div>
                    <w:div w:id="870454518">
                      <w:marLeft w:val="0"/>
                      <w:marRight w:val="0"/>
                      <w:marTop w:val="0"/>
                      <w:marBottom w:val="0"/>
                      <w:divBdr>
                        <w:top w:val="none" w:sz="0" w:space="0" w:color="auto"/>
                        <w:left w:val="none" w:sz="0" w:space="0" w:color="auto"/>
                        <w:bottom w:val="none" w:sz="0" w:space="0" w:color="auto"/>
                        <w:right w:val="none" w:sz="0" w:space="0" w:color="auto"/>
                      </w:divBdr>
                    </w:div>
                    <w:div w:id="1591232515">
                      <w:marLeft w:val="0"/>
                      <w:marRight w:val="0"/>
                      <w:marTop w:val="0"/>
                      <w:marBottom w:val="0"/>
                      <w:divBdr>
                        <w:top w:val="none" w:sz="0" w:space="0" w:color="auto"/>
                        <w:left w:val="none" w:sz="0" w:space="0" w:color="auto"/>
                        <w:bottom w:val="none" w:sz="0" w:space="0" w:color="auto"/>
                        <w:right w:val="none" w:sz="0" w:space="0" w:color="auto"/>
                      </w:divBdr>
                    </w:div>
                  </w:divsChild>
                </w:div>
                <w:div w:id="933124573">
                  <w:marLeft w:val="0"/>
                  <w:marRight w:val="0"/>
                  <w:marTop w:val="0"/>
                  <w:marBottom w:val="0"/>
                  <w:divBdr>
                    <w:top w:val="none" w:sz="0" w:space="0" w:color="auto"/>
                    <w:left w:val="none" w:sz="0" w:space="0" w:color="auto"/>
                    <w:bottom w:val="none" w:sz="0" w:space="0" w:color="auto"/>
                    <w:right w:val="none" w:sz="0" w:space="0" w:color="auto"/>
                  </w:divBdr>
                  <w:divsChild>
                    <w:div w:id="702747017">
                      <w:marLeft w:val="0"/>
                      <w:marRight w:val="0"/>
                      <w:marTop w:val="0"/>
                      <w:marBottom w:val="0"/>
                      <w:divBdr>
                        <w:top w:val="none" w:sz="0" w:space="0" w:color="auto"/>
                        <w:left w:val="none" w:sz="0" w:space="0" w:color="auto"/>
                        <w:bottom w:val="none" w:sz="0" w:space="0" w:color="auto"/>
                        <w:right w:val="none" w:sz="0" w:space="0" w:color="auto"/>
                      </w:divBdr>
                    </w:div>
                  </w:divsChild>
                </w:div>
                <w:div w:id="1597209021">
                  <w:marLeft w:val="0"/>
                  <w:marRight w:val="0"/>
                  <w:marTop w:val="0"/>
                  <w:marBottom w:val="0"/>
                  <w:divBdr>
                    <w:top w:val="none" w:sz="0" w:space="0" w:color="auto"/>
                    <w:left w:val="none" w:sz="0" w:space="0" w:color="auto"/>
                    <w:bottom w:val="none" w:sz="0" w:space="0" w:color="auto"/>
                    <w:right w:val="none" w:sz="0" w:space="0" w:color="auto"/>
                  </w:divBdr>
                  <w:divsChild>
                    <w:div w:id="22295822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977994431">
          <w:marLeft w:val="0"/>
          <w:marRight w:val="0"/>
          <w:marTop w:val="0"/>
          <w:marBottom w:val="0"/>
          <w:divBdr>
            <w:top w:val="none" w:sz="0" w:space="0" w:color="auto"/>
            <w:left w:val="none" w:sz="0" w:space="0" w:color="auto"/>
            <w:bottom w:val="none" w:sz="0" w:space="0" w:color="auto"/>
            <w:right w:val="none" w:sz="0" w:space="0" w:color="auto"/>
          </w:divBdr>
          <w:divsChild>
            <w:div w:id="1526674887">
              <w:marLeft w:val="0"/>
              <w:marRight w:val="0"/>
              <w:marTop w:val="0"/>
              <w:marBottom w:val="0"/>
              <w:divBdr>
                <w:top w:val="none" w:sz="0" w:space="0" w:color="auto"/>
                <w:left w:val="none" w:sz="0" w:space="0" w:color="auto"/>
                <w:bottom w:val="none" w:sz="0" w:space="0" w:color="auto"/>
                <w:right w:val="none" w:sz="0" w:space="0" w:color="auto"/>
              </w:divBdr>
            </w:div>
          </w:divsChild>
        </w:div>
        <w:div w:id="978415111">
          <w:marLeft w:val="0"/>
          <w:marRight w:val="0"/>
          <w:marTop w:val="0"/>
          <w:marBottom w:val="0"/>
          <w:divBdr>
            <w:top w:val="none" w:sz="0" w:space="0" w:color="auto"/>
            <w:left w:val="none" w:sz="0" w:space="0" w:color="auto"/>
            <w:bottom w:val="none" w:sz="0" w:space="0" w:color="auto"/>
            <w:right w:val="none" w:sz="0" w:space="0" w:color="auto"/>
          </w:divBdr>
        </w:div>
        <w:div w:id="978651564">
          <w:marLeft w:val="0"/>
          <w:marRight w:val="0"/>
          <w:marTop w:val="0"/>
          <w:marBottom w:val="0"/>
          <w:divBdr>
            <w:top w:val="none" w:sz="0" w:space="0" w:color="auto"/>
            <w:left w:val="none" w:sz="0" w:space="0" w:color="auto"/>
            <w:bottom w:val="none" w:sz="0" w:space="0" w:color="auto"/>
            <w:right w:val="none" w:sz="0" w:space="0" w:color="auto"/>
          </w:divBdr>
          <w:divsChild>
            <w:div w:id="797383136">
              <w:marLeft w:val="-75"/>
              <w:marRight w:val="0"/>
              <w:marTop w:val="30"/>
              <w:marBottom w:val="30"/>
              <w:divBdr>
                <w:top w:val="none" w:sz="0" w:space="0" w:color="auto"/>
                <w:left w:val="none" w:sz="0" w:space="0" w:color="auto"/>
                <w:bottom w:val="none" w:sz="0" w:space="0" w:color="auto"/>
                <w:right w:val="none" w:sz="0" w:space="0" w:color="auto"/>
              </w:divBdr>
              <w:divsChild>
                <w:div w:id="264732055">
                  <w:marLeft w:val="0"/>
                  <w:marRight w:val="0"/>
                  <w:marTop w:val="0"/>
                  <w:marBottom w:val="0"/>
                  <w:divBdr>
                    <w:top w:val="none" w:sz="0" w:space="0" w:color="auto"/>
                    <w:left w:val="none" w:sz="0" w:space="0" w:color="auto"/>
                    <w:bottom w:val="none" w:sz="0" w:space="0" w:color="auto"/>
                    <w:right w:val="none" w:sz="0" w:space="0" w:color="auto"/>
                  </w:divBdr>
                  <w:divsChild>
                    <w:div w:id="980572854">
                      <w:marLeft w:val="0"/>
                      <w:marRight w:val="0"/>
                      <w:marTop w:val="0"/>
                      <w:marBottom w:val="0"/>
                      <w:divBdr>
                        <w:top w:val="none" w:sz="0" w:space="0" w:color="auto"/>
                        <w:left w:val="none" w:sz="0" w:space="0" w:color="auto"/>
                        <w:bottom w:val="none" w:sz="0" w:space="0" w:color="auto"/>
                        <w:right w:val="none" w:sz="0" w:space="0" w:color="auto"/>
                      </w:divBdr>
                    </w:div>
                  </w:divsChild>
                </w:div>
                <w:div w:id="882205491">
                  <w:marLeft w:val="0"/>
                  <w:marRight w:val="0"/>
                  <w:marTop w:val="0"/>
                  <w:marBottom w:val="0"/>
                  <w:divBdr>
                    <w:top w:val="none" w:sz="0" w:space="0" w:color="auto"/>
                    <w:left w:val="none" w:sz="0" w:space="0" w:color="auto"/>
                    <w:bottom w:val="none" w:sz="0" w:space="0" w:color="auto"/>
                    <w:right w:val="none" w:sz="0" w:space="0" w:color="auto"/>
                  </w:divBdr>
                  <w:divsChild>
                    <w:div w:id="507791096">
                      <w:marLeft w:val="0"/>
                      <w:marRight w:val="0"/>
                      <w:marTop w:val="0"/>
                      <w:marBottom w:val="0"/>
                      <w:divBdr>
                        <w:top w:val="none" w:sz="0" w:space="0" w:color="auto"/>
                        <w:left w:val="none" w:sz="0" w:space="0" w:color="auto"/>
                        <w:bottom w:val="none" w:sz="0" w:space="0" w:color="auto"/>
                        <w:right w:val="none" w:sz="0" w:space="0" w:color="auto"/>
                      </w:divBdr>
                    </w:div>
                  </w:divsChild>
                </w:div>
                <w:div w:id="1133447424">
                  <w:marLeft w:val="0"/>
                  <w:marRight w:val="0"/>
                  <w:marTop w:val="0"/>
                  <w:marBottom w:val="0"/>
                  <w:divBdr>
                    <w:top w:val="none" w:sz="0" w:space="0" w:color="auto"/>
                    <w:left w:val="none" w:sz="0" w:space="0" w:color="auto"/>
                    <w:bottom w:val="none" w:sz="0" w:space="0" w:color="auto"/>
                    <w:right w:val="none" w:sz="0" w:space="0" w:color="auto"/>
                  </w:divBdr>
                  <w:divsChild>
                    <w:div w:id="1064256175">
                      <w:marLeft w:val="0"/>
                      <w:marRight w:val="0"/>
                      <w:marTop w:val="0"/>
                      <w:marBottom w:val="0"/>
                      <w:divBdr>
                        <w:top w:val="none" w:sz="0" w:space="0" w:color="auto"/>
                        <w:left w:val="none" w:sz="0" w:space="0" w:color="auto"/>
                        <w:bottom w:val="none" w:sz="0" w:space="0" w:color="auto"/>
                        <w:right w:val="none" w:sz="0" w:space="0" w:color="auto"/>
                      </w:divBdr>
                    </w:div>
                  </w:divsChild>
                </w:div>
                <w:div w:id="1401639585">
                  <w:marLeft w:val="0"/>
                  <w:marRight w:val="0"/>
                  <w:marTop w:val="0"/>
                  <w:marBottom w:val="0"/>
                  <w:divBdr>
                    <w:top w:val="none" w:sz="0" w:space="0" w:color="auto"/>
                    <w:left w:val="none" w:sz="0" w:space="0" w:color="auto"/>
                    <w:bottom w:val="none" w:sz="0" w:space="0" w:color="auto"/>
                    <w:right w:val="none" w:sz="0" w:space="0" w:color="auto"/>
                  </w:divBdr>
                  <w:divsChild>
                    <w:div w:id="259489577">
                      <w:marLeft w:val="0"/>
                      <w:marRight w:val="0"/>
                      <w:marTop w:val="0"/>
                      <w:marBottom w:val="0"/>
                      <w:divBdr>
                        <w:top w:val="none" w:sz="0" w:space="0" w:color="auto"/>
                        <w:left w:val="none" w:sz="0" w:space="0" w:color="auto"/>
                        <w:bottom w:val="none" w:sz="0" w:space="0" w:color="auto"/>
                        <w:right w:val="none" w:sz="0" w:space="0" w:color="auto"/>
                      </w:divBdr>
                    </w:div>
                    <w:div w:id="1298998624">
                      <w:marLeft w:val="0"/>
                      <w:marRight w:val="0"/>
                      <w:marTop w:val="0"/>
                      <w:marBottom w:val="0"/>
                      <w:divBdr>
                        <w:top w:val="none" w:sz="0" w:space="0" w:color="auto"/>
                        <w:left w:val="none" w:sz="0" w:space="0" w:color="auto"/>
                        <w:bottom w:val="none" w:sz="0" w:space="0" w:color="auto"/>
                        <w:right w:val="none" w:sz="0" w:space="0" w:color="auto"/>
                      </w:divBdr>
                    </w:div>
                    <w:div w:id="1619726224">
                      <w:marLeft w:val="0"/>
                      <w:marRight w:val="0"/>
                      <w:marTop w:val="0"/>
                      <w:marBottom w:val="0"/>
                      <w:divBdr>
                        <w:top w:val="none" w:sz="0" w:space="0" w:color="auto"/>
                        <w:left w:val="none" w:sz="0" w:space="0" w:color="auto"/>
                        <w:bottom w:val="none" w:sz="0" w:space="0" w:color="auto"/>
                        <w:right w:val="none" w:sz="0" w:space="0" w:color="auto"/>
                      </w:divBdr>
                    </w:div>
                    <w:div w:id="1682656711">
                      <w:marLeft w:val="0"/>
                      <w:marRight w:val="0"/>
                      <w:marTop w:val="0"/>
                      <w:marBottom w:val="0"/>
                      <w:divBdr>
                        <w:top w:val="none" w:sz="0" w:space="0" w:color="auto"/>
                        <w:left w:val="none" w:sz="0" w:space="0" w:color="auto"/>
                        <w:bottom w:val="none" w:sz="0" w:space="0" w:color="auto"/>
                        <w:right w:val="none" w:sz="0" w:space="0" w:color="auto"/>
                      </w:divBdr>
                    </w:div>
                    <w:div w:id="1807619129">
                      <w:marLeft w:val="0"/>
                      <w:marRight w:val="0"/>
                      <w:marTop w:val="0"/>
                      <w:marBottom w:val="0"/>
                      <w:divBdr>
                        <w:top w:val="none" w:sz="0" w:space="0" w:color="auto"/>
                        <w:left w:val="none" w:sz="0" w:space="0" w:color="auto"/>
                        <w:bottom w:val="none" w:sz="0" w:space="0" w:color="auto"/>
                        <w:right w:val="none" w:sz="0" w:space="0" w:color="auto"/>
                      </w:divBdr>
                    </w:div>
                    <w:div w:id="1854765386">
                      <w:marLeft w:val="0"/>
                      <w:marRight w:val="0"/>
                      <w:marTop w:val="0"/>
                      <w:marBottom w:val="0"/>
                      <w:divBdr>
                        <w:top w:val="none" w:sz="0" w:space="0" w:color="auto"/>
                        <w:left w:val="none" w:sz="0" w:space="0" w:color="auto"/>
                        <w:bottom w:val="none" w:sz="0" w:space="0" w:color="auto"/>
                        <w:right w:val="none" w:sz="0" w:space="0" w:color="auto"/>
                      </w:divBdr>
                    </w:div>
                  </w:divsChild>
                </w:div>
                <w:div w:id="1881895778">
                  <w:marLeft w:val="0"/>
                  <w:marRight w:val="0"/>
                  <w:marTop w:val="0"/>
                  <w:marBottom w:val="0"/>
                  <w:divBdr>
                    <w:top w:val="none" w:sz="0" w:space="0" w:color="auto"/>
                    <w:left w:val="none" w:sz="0" w:space="0" w:color="auto"/>
                    <w:bottom w:val="none" w:sz="0" w:space="0" w:color="auto"/>
                    <w:right w:val="none" w:sz="0" w:space="0" w:color="auto"/>
                  </w:divBdr>
                  <w:divsChild>
                    <w:div w:id="456490985">
                      <w:marLeft w:val="0"/>
                      <w:marRight w:val="0"/>
                      <w:marTop w:val="0"/>
                      <w:marBottom w:val="0"/>
                      <w:divBdr>
                        <w:top w:val="none" w:sz="0" w:space="0" w:color="auto"/>
                        <w:left w:val="none" w:sz="0" w:space="0" w:color="auto"/>
                        <w:bottom w:val="none" w:sz="0" w:space="0" w:color="auto"/>
                        <w:right w:val="none" w:sz="0" w:space="0" w:color="auto"/>
                      </w:divBdr>
                    </w:div>
                    <w:div w:id="694959653">
                      <w:marLeft w:val="0"/>
                      <w:marRight w:val="0"/>
                      <w:marTop w:val="0"/>
                      <w:marBottom w:val="0"/>
                      <w:divBdr>
                        <w:top w:val="none" w:sz="0" w:space="0" w:color="auto"/>
                        <w:left w:val="none" w:sz="0" w:space="0" w:color="auto"/>
                        <w:bottom w:val="none" w:sz="0" w:space="0" w:color="auto"/>
                        <w:right w:val="none" w:sz="0" w:space="0" w:color="auto"/>
                      </w:divBdr>
                    </w:div>
                    <w:div w:id="790366405">
                      <w:marLeft w:val="0"/>
                      <w:marRight w:val="0"/>
                      <w:marTop w:val="0"/>
                      <w:marBottom w:val="0"/>
                      <w:divBdr>
                        <w:top w:val="none" w:sz="0" w:space="0" w:color="auto"/>
                        <w:left w:val="none" w:sz="0" w:space="0" w:color="auto"/>
                        <w:bottom w:val="none" w:sz="0" w:space="0" w:color="auto"/>
                        <w:right w:val="none" w:sz="0" w:space="0" w:color="auto"/>
                      </w:divBdr>
                    </w:div>
                    <w:div w:id="835413814">
                      <w:marLeft w:val="0"/>
                      <w:marRight w:val="0"/>
                      <w:marTop w:val="0"/>
                      <w:marBottom w:val="0"/>
                      <w:divBdr>
                        <w:top w:val="none" w:sz="0" w:space="0" w:color="auto"/>
                        <w:left w:val="none" w:sz="0" w:space="0" w:color="auto"/>
                        <w:bottom w:val="none" w:sz="0" w:space="0" w:color="auto"/>
                        <w:right w:val="none" w:sz="0" w:space="0" w:color="auto"/>
                      </w:divBdr>
                    </w:div>
                    <w:div w:id="920986628">
                      <w:marLeft w:val="0"/>
                      <w:marRight w:val="0"/>
                      <w:marTop w:val="0"/>
                      <w:marBottom w:val="0"/>
                      <w:divBdr>
                        <w:top w:val="none" w:sz="0" w:space="0" w:color="auto"/>
                        <w:left w:val="none" w:sz="0" w:space="0" w:color="auto"/>
                        <w:bottom w:val="none" w:sz="0" w:space="0" w:color="auto"/>
                        <w:right w:val="none" w:sz="0" w:space="0" w:color="auto"/>
                      </w:divBdr>
                    </w:div>
                    <w:div w:id="1200358780">
                      <w:marLeft w:val="0"/>
                      <w:marRight w:val="0"/>
                      <w:marTop w:val="0"/>
                      <w:marBottom w:val="0"/>
                      <w:divBdr>
                        <w:top w:val="none" w:sz="0" w:space="0" w:color="auto"/>
                        <w:left w:val="none" w:sz="0" w:space="0" w:color="auto"/>
                        <w:bottom w:val="none" w:sz="0" w:space="0" w:color="auto"/>
                        <w:right w:val="none" w:sz="0" w:space="0" w:color="auto"/>
                      </w:divBdr>
                    </w:div>
                    <w:div w:id="1271663789">
                      <w:marLeft w:val="0"/>
                      <w:marRight w:val="0"/>
                      <w:marTop w:val="0"/>
                      <w:marBottom w:val="0"/>
                      <w:divBdr>
                        <w:top w:val="none" w:sz="0" w:space="0" w:color="auto"/>
                        <w:left w:val="none" w:sz="0" w:space="0" w:color="auto"/>
                        <w:bottom w:val="none" w:sz="0" w:space="0" w:color="auto"/>
                        <w:right w:val="none" w:sz="0" w:space="0" w:color="auto"/>
                      </w:divBdr>
                    </w:div>
                    <w:div w:id="1597178274">
                      <w:marLeft w:val="0"/>
                      <w:marRight w:val="0"/>
                      <w:marTop w:val="0"/>
                      <w:marBottom w:val="0"/>
                      <w:divBdr>
                        <w:top w:val="none" w:sz="0" w:space="0" w:color="auto"/>
                        <w:left w:val="none" w:sz="0" w:space="0" w:color="auto"/>
                        <w:bottom w:val="none" w:sz="0" w:space="0" w:color="auto"/>
                        <w:right w:val="none" w:sz="0" w:space="0" w:color="auto"/>
                      </w:divBdr>
                    </w:div>
                  </w:divsChild>
                </w:div>
                <w:div w:id="1935940792">
                  <w:marLeft w:val="0"/>
                  <w:marRight w:val="0"/>
                  <w:marTop w:val="0"/>
                  <w:marBottom w:val="0"/>
                  <w:divBdr>
                    <w:top w:val="none" w:sz="0" w:space="0" w:color="auto"/>
                    <w:left w:val="none" w:sz="0" w:space="0" w:color="auto"/>
                    <w:bottom w:val="none" w:sz="0" w:space="0" w:color="auto"/>
                    <w:right w:val="none" w:sz="0" w:space="0" w:color="auto"/>
                  </w:divBdr>
                  <w:divsChild>
                    <w:div w:id="67811823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077901475">
          <w:marLeft w:val="0"/>
          <w:marRight w:val="0"/>
          <w:marTop w:val="0"/>
          <w:marBottom w:val="0"/>
          <w:divBdr>
            <w:top w:val="none" w:sz="0" w:space="0" w:color="auto"/>
            <w:left w:val="none" w:sz="0" w:space="0" w:color="auto"/>
            <w:bottom w:val="none" w:sz="0" w:space="0" w:color="auto"/>
            <w:right w:val="none" w:sz="0" w:space="0" w:color="auto"/>
          </w:divBdr>
          <w:divsChild>
            <w:div w:id="575044868">
              <w:marLeft w:val="0"/>
              <w:marRight w:val="0"/>
              <w:marTop w:val="0"/>
              <w:marBottom w:val="0"/>
              <w:divBdr>
                <w:top w:val="none" w:sz="0" w:space="0" w:color="auto"/>
                <w:left w:val="none" w:sz="0" w:space="0" w:color="auto"/>
                <w:bottom w:val="none" w:sz="0" w:space="0" w:color="auto"/>
                <w:right w:val="none" w:sz="0" w:space="0" w:color="auto"/>
              </w:divBdr>
            </w:div>
          </w:divsChild>
        </w:div>
        <w:div w:id="1112751431">
          <w:marLeft w:val="0"/>
          <w:marRight w:val="0"/>
          <w:marTop w:val="0"/>
          <w:marBottom w:val="0"/>
          <w:divBdr>
            <w:top w:val="none" w:sz="0" w:space="0" w:color="auto"/>
            <w:left w:val="none" w:sz="0" w:space="0" w:color="auto"/>
            <w:bottom w:val="none" w:sz="0" w:space="0" w:color="auto"/>
            <w:right w:val="none" w:sz="0" w:space="0" w:color="auto"/>
          </w:divBdr>
          <w:divsChild>
            <w:div w:id="932930505">
              <w:marLeft w:val="-75"/>
              <w:marRight w:val="0"/>
              <w:marTop w:val="30"/>
              <w:marBottom w:val="30"/>
              <w:divBdr>
                <w:top w:val="none" w:sz="0" w:space="0" w:color="auto"/>
                <w:left w:val="none" w:sz="0" w:space="0" w:color="auto"/>
                <w:bottom w:val="none" w:sz="0" w:space="0" w:color="auto"/>
                <w:right w:val="none" w:sz="0" w:space="0" w:color="auto"/>
              </w:divBdr>
              <w:divsChild>
                <w:div w:id="57019041">
                  <w:marLeft w:val="0"/>
                  <w:marRight w:val="0"/>
                  <w:marTop w:val="0"/>
                  <w:marBottom w:val="0"/>
                  <w:divBdr>
                    <w:top w:val="none" w:sz="0" w:space="0" w:color="auto"/>
                    <w:left w:val="none" w:sz="0" w:space="0" w:color="auto"/>
                    <w:bottom w:val="none" w:sz="0" w:space="0" w:color="auto"/>
                    <w:right w:val="none" w:sz="0" w:space="0" w:color="auto"/>
                  </w:divBdr>
                  <w:divsChild>
                    <w:div w:id="1228569338">
                      <w:marLeft w:val="0"/>
                      <w:marRight w:val="0"/>
                      <w:marTop w:val="0"/>
                      <w:marBottom w:val="0"/>
                      <w:divBdr>
                        <w:top w:val="none" w:sz="0" w:space="0" w:color="auto"/>
                        <w:left w:val="none" w:sz="0" w:space="0" w:color="auto"/>
                        <w:bottom w:val="none" w:sz="0" w:space="0" w:color="auto"/>
                        <w:right w:val="none" w:sz="0" w:space="0" w:color="auto"/>
                      </w:divBdr>
                    </w:div>
                  </w:divsChild>
                </w:div>
                <w:div w:id="83192571">
                  <w:marLeft w:val="0"/>
                  <w:marRight w:val="0"/>
                  <w:marTop w:val="0"/>
                  <w:marBottom w:val="0"/>
                  <w:divBdr>
                    <w:top w:val="none" w:sz="0" w:space="0" w:color="auto"/>
                    <w:left w:val="none" w:sz="0" w:space="0" w:color="auto"/>
                    <w:bottom w:val="none" w:sz="0" w:space="0" w:color="auto"/>
                    <w:right w:val="none" w:sz="0" w:space="0" w:color="auto"/>
                  </w:divBdr>
                  <w:divsChild>
                    <w:div w:id="1836140662">
                      <w:marLeft w:val="0"/>
                      <w:marRight w:val="0"/>
                      <w:marTop w:val="0"/>
                      <w:marBottom w:val="0"/>
                      <w:divBdr>
                        <w:top w:val="none" w:sz="0" w:space="0" w:color="auto"/>
                        <w:left w:val="none" w:sz="0" w:space="0" w:color="auto"/>
                        <w:bottom w:val="none" w:sz="0" w:space="0" w:color="auto"/>
                        <w:right w:val="none" w:sz="0" w:space="0" w:color="auto"/>
                      </w:divBdr>
                    </w:div>
                  </w:divsChild>
                </w:div>
                <w:div w:id="129372533">
                  <w:marLeft w:val="0"/>
                  <w:marRight w:val="0"/>
                  <w:marTop w:val="0"/>
                  <w:marBottom w:val="0"/>
                  <w:divBdr>
                    <w:top w:val="none" w:sz="0" w:space="0" w:color="auto"/>
                    <w:left w:val="none" w:sz="0" w:space="0" w:color="auto"/>
                    <w:bottom w:val="none" w:sz="0" w:space="0" w:color="auto"/>
                    <w:right w:val="none" w:sz="0" w:space="0" w:color="auto"/>
                  </w:divBdr>
                  <w:divsChild>
                    <w:div w:id="345446622">
                      <w:marLeft w:val="0"/>
                      <w:marRight w:val="0"/>
                      <w:marTop w:val="0"/>
                      <w:marBottom w:val="0"/>
                      <w:divBdr>
                        <w:top w:val="none" w:sz="0" w:space="0" w:color="auto"/>
                        <w:left w:val="none" w:sz="0" w:space="0" w:color="auto"/>
                        <w:bottom w:val="none" w:sz="0" w:space="0" w:color="auto"/>
                        <w:right w:val="none" w:sz="0" w:space="0" w:color="auto"/>
                      </w:divBdr>
                    </w:div>
                  </w:divsChild>
                </w:div>
                <w:div w:id="141318596">
                  <w:marLeft w:val="0"/>
                  <w:marRight w:val="0"/>
                  <w:marTop w:val="0"/>
                  <w:marBottom w:val="0"/>
                  <w:divBdr>
                    <w:top w:val="none" w:sz="0" w:space="0" w:color="auto"/>
                    <w:left w:val="none" w:sz="0" w:space="0" w:color="auto"/>
                    <w:bottom w:val="none" w:sz="0" w:space="0" w:color="auto"/>
                    <w:right w:val="none" w:sz="0" w:space="0" w:color="auto"/>
                  </w:divBdr>
                  <w:divsChild>
                    <w:div w:id="1180508266">
                      <w:marLeft w:val="0"/>
                      <w:marRight w:val="0"/>
                      <w:marTop w:val="0"/>
                      <w:marBottom w:val="0"/>
                      <w:divBdr>
                        <w:top w:val="none" w:sz="0" w:space="0" w:color="auto"/>
                        <w:left w:val="none" w:sz="0" w:space="0" w:color="auto"/>
                        <w:bottom w:val="none" w:sz="0" w:space="0" w:color="auto"/>
                        <w:right w:val="none" w:sz="0" w:space="0" w:color="auto"/>
                      </w:divBdr>
                    </w:div>
                  </w:divsChild>
                </w:div>
                <w:div w:id="181672656">
                  <w:marLeft w:val="0"/>
                  <w:marRight w:val="0"/>
                  <w:marTop w:val="0"/>
                  <w:marBottom w:val="0"/>
                  <w:divBdr>
                    <w:top w:val="none" w:sz="0" w:space="0" w:color="auto"/>
                    <w:left w:val="none" w:sz="0" w:space="0" w:color="auto"/>
                    <w:bottom w:val="none" w:sz="0" w:space="0" w:color="auto"/>
                    <w:right w:val="none" w:sz="0" w:space="0" w:color="auto"/>
                  </w:divBdr>
                  <w:divsChild>
                    <w:div w:id="550574088">
                      <w:marLeft w:val="0"/>
                      <w:marRight w:val="0"/>
                      <w:marTop w:val="0"/>
                      <w:marBottom w:val="0"/>
                      <w:divBdr>
                        <w:top w:val="none" w:sz="0" w:space="0" w:color="auto"/>
                        <w:left w:val="none" w:sz="0" w:space="0" w:color="auto"/>
                        <w:bottom w:val="none" w:sz="0" w:space="0" w:color="auto"/>
                        <w:right w:val="none" w:sz="0" w:space="0" w:color="auto"/>
                      </w:divBdr>
                    </w:div>
                    <w:div w:id="1547328382">
                      <w:marLeft w:val="0"/>
                      <w:marRight w:val="0"/>
                      <w:marTop w:val="0"/>
                      <w:marBottom w:val="0"/>
                      <w:divBdr>
                        <w:top w:val="none" w:sz="0" w:space="0" w:color="auto"/>
                        <w:left w:val="none" w:sz="0" w:space="0" w:color="auto"/>
                        <w:bottom w:val="none" w:sz="0" w:space="0" w:color="auto"/>
                        <w:right w:val="none" w:sz="0" w:space="0" w:color="auto"/>
                      </w:divBdr>
                    </w:div>
                  </w:divsChild>
                </w:div>
                <w:div w:id="320935872">
                  <w:marLeft w:val="0"/>
                  <w:marRight w:val="0"/>
                  <w:marTop w:val="0"/>
                  <w:marBottom w:val="0"/>
                  <w:divBdr>
                    <w:top w:val="none" w:sz="0" w:space="0" w:color="auto"/>
                    <w:left w:val="none" w:sz="0" w:space="0" w:color="auto"/>
                    <w:bottom w:val="none" w:sz="0" w:space="0" w:color="auto"/>
                    <w:right w:val="none" w:sz="0" w:space="0" w:color="auto"/>
                  </w:divBdr>
                  <w:divsChild>
                    <w:div w:id="918636509">
                      <w:marLeft w:val="0"/>
                      <w:marRight w:val="0"/>
                      <w:marTop w:val="0"/>
                      <w:marBottom w:val="0"/>
                      <w:divBdr>
                        <w:top w:val="none" w:sz="0" w:space="0" w:color="auto"/>
                        <w:left w:val="none" w:sz="0" w:space="0" w:color="auto"/>
                        <w:bottom w:val="none" w:sz="0" w:space="0" w:color="auto"/>
                        <w:right w:val="none" w:sz="0" w:space="0" w:color="auto"/>
                      </w:divBdr>
                    </w:div>
                  </w:divsChild>
                </w:div>
                <w:div w:id="351226106">
                  <w:marLeft w:val="0"/>
                  <w:marRight w:val="0"/>
                  <w:marTop w:val="0"/>
                  <w:marBottom w:val="0"/>
                  <w:divBdr>
                    <w:top w:val="none" w:sz="0" w:space="0" w:color="auto"/>
                    <w:left w:val="none" w:sz="0" w:space="0" w:color="auto"/>
                    <w:bottom w:val="none" w:sz="0" w:space="0" w:color="auto"/>
                    <w:right w:val="none" w:sz="0" w:space="0" w:color="auto"/>
                  </w:divBdr>
                  <w:divsChild>
                    <w:div w:id="646319692">
                      <w:marLeft w:val="0"/>
                      <w:marRight w:val="0"/>
                      <w:marTop w:val="0"/>
                      <w:marBottom w:val="0"/>
                      <w:divBdr>
                        <w:top w:val="none" w:sz="0" w:space="0" w:color="auto"/>
                        <w:left w:val="none" w:sz="0" w:space="0" w:color="auto"/>
                        <w:bottom w:val="none" w:sz="0" w:space="0" w:color="auto"/>
                        <w:right w:val="none" w:sz="0" w:space="0" w:color="auto"/>
                      </w:divBdr>
                    </w:div>
                  </w:divsChild>
                </w:div>
                <w:div w:id="373821177">
                  <w:marLeft w:val="0"/>
                  <w:marRight w:val="0"/>
                  <w:marTop w:val="0"/>
                  <w:marBottom w:val="0"/>
                  <w:divBdr>
                    <w:top w:val="none" w:sz="0" w:space="0" w:color="auto"/>
                    <w:left w:val="none" w:sz="0" w:space="0" w:color="auto"/>
                    <w:bottom w:val="none" w:sz="0" w:space="0" w:color="auto"/>
                    <w:right w:val="none" w:sz="0" w:space="0" w:color="auto"/>
                  </w:divBdr>
                  <w:divsChild>
                    <w:div w:id="2005811665">
                      <w:marLeft w:val="0"/>
                      <w:marRight w:val="0"/>
                      <w:marTop w:val="0"/>
                      <w:marBottom w:val="0"/>
                      <w:divBdr>
                        <w:top w:val="none" w:sz="0" w:space="0" w:color="auto"/>
                        <w:left w:val="none" w:sz="0" w:space="0" w:color="auto"/>
                        <w:bottom w:val="none" w:sz="0" w:space="0" w:color="auto"/>
                        <w:right w:val="none" w:sz="0" w:space="0" w:color="auto"/>
                      </w:divBdr>
                    </w:div>
                  </w:divsChild>
                </w:div>
                <w:div w:id="465004940">
                  <w:marLeft w:val="0"/>
                  <w:marRight w:val="0"/>
                  <w:marTop w:val="0"/>
                  <w:marBottom w:val="0"/>
                  <w:divBdr>
                    <w:top w:val="none" w:sz="0" w:space="0" w:color="auto"/>
                    <w:left w:val="none" w:sz="0" w:space="0" w:color="auto"/>
                    <w:bottom w:val="none" w:sz="0" w:space="0" w:color="auto"/>
                    <w:right w:val="none" w:sz="0" w:space="0" w:color="auto"/>
                  </w:divBdr>
                  <w:divsChild>
                    <w:div w:id="1225600541">
                      <w:marLeft w:val="0"/>
                      <w:marRight w:val="0"/>
                      <w:marTop w:val="0"/>
                      <w:marBottom w:val="0"/>
                      <w:divBdr>
                        <w:top w:val="none" w:sz="0" w:space="0" w:color="auto"/>
                        <w:left w:val="none" w:sz="0" w:space="0" w:color="auto"/>
                        <w:bottom w:val="none" w:sz="0" w:space="0" w:color="auto"/>
                        <w:right w:val="none" w:sz="0" w:space="0" w:color="auto"/>
                      </w:divBdr>
                    </w:div>
                  </w:divsChild>
                </w:div>
                <w:div w:id="509177862">
                  <w:marLeft w:val="0"/>
                  <w:marRight w:val="0"/>
                  <w:marTop w:val="0"/>
                  <w:marBottom w:val="0"/>
                  <w:divBdr>
                    <w:top w:val="none" w:sz="0" w:space="0" w:color="auto"/>
                    <w:left w:val="none" w:sz="0" w:space="0" w:color="auto"/>
                    <w:bottom w:val="none" w:sz="0" w:space="0" w:color="auto"/>
                    <w:right w:val="none" w:sz="0" w:space="0" w:color="auto"/>
                  </w:divBdr>
                  <w:divsChild>
                    <w:div w:id="1241253817">
                      <w:marLeft w:val="0"/>
                      <w:marRight w:val="0"/>
                      <w:marTop w:val="0"/>
                      <w:marBottom w:val="0"/>
                      <w:divBdr>
                        <w:top w:val="none" w:sz="0" w:space="0" w:color="auto"/>
                        <w:left w:val="none" w:sz="0" w:space="0" w:color="auto"/>
                        <w:bottom w:val="none" w:sz="0" w:space="0" w:color="auto"/>
                        <w:right w:val="none" w:sz="0" w:space="0" w:color="auto"/>
                      </w:divBdr>
                    </w:div>
                    <w:div w:id="1604260379">
                      <w:marLeft w:val="0"/>
                      <w:marRight w:val="0"/>
                      <w:marTop w:val="0"/>
                      <w:marBottom w:val="0"/>
                      <w:divBdr>
                        <w:top w:val="none" w:sz="0" w:space="0" w:color="auto"/>
                        <w:left w:val="none" w:sz="0" w:space="0" w:color="auto"/>
                        <w:bottom w:val="none" w:sz="0" w:space="0" w:color="auto"/>
                        <w:right w:val="none" w:sz="0" w:space="0" w:color="auto"/>
                      </w:divBdr>
                    </w:div>
                  </w:divsChild>
                </w:div>
                <w:div w:id="554464402">
                  <w:marLeft w:val="0"/>
                  <w:marRight w:val="0"/>
                  <w:marTop w:val="0"/>
                  <w:marBottom w:val="0"/>
                  <w:divBdr>
                    <w:top w:val="none" w:sz="0" w:space="0" w:color="auto"/>
                    <w:left w:val="none" w:sz="0" w:space="0" w:color="auto"/>
                    <w:bottom w:val="none" w:sz="0" w:space="0" w:color="auto"/>
                    <w:right w:val="none" w:sz="0" w:space="0" w:color="auto"/>
                  </w:divBdr>
                  <w:divsChild>
                    <w:div w:id="1156796686">
                      <w:marLeft w:val="0"/>
                      <w:marRight w:val="0"/>
                      <w:marTop w:val="0"/>
                      <w:marBottom w:val="0"/>
                      <w:divBdr>
                        <w:top w:val="none" w:sz="0" w:space="0" w:color="auto"/>
                        <w:left w:val="none" w:sz="0" w:space="0" w:color="auto"/>
                        <w:bottom w:val="none" w:sz="0" w:space="0" w:color="auto"/>
                        <w:right w:val="none" w:sz="0" w:space="0" w:color="auto"/>
                      </w:divBdr>
                    </w:div>
                  </w:divsChild>
                </w:div>
                <w:div w:id="571696193">
                  <w:marLeft w:val="0"/>
                  <w:marRight w:val="0"/>
                  <w:marTop w:val="0"/>
                  <w:marBottom w:val="0"/>
                  <w:divBdr>
                    <w:top w:val="none" w:sz="0" w:space="0" w:color="auto"/>
                    <w:left w:val="none" w:sz="0" w:space="0" w:color="auto"/>
                    <w:bottom w:val="none" w:sz="0" w:space="0" w:color="auto"/>
                    <w:right w:val="none" w:sz="0" w:space="0" w:color="auto"/>
                  </w:divBdr>
                  <w:divsChild>
                    <w:div w:id="512233824">
                      <w:marLeft w:val="0"/>
                      <w:marRight w:val="0"/>
                      <w:marTop w:val="0"/>
                      <w:marBottom w:val="0"/>
                      <w:divBdr>
                        <w:top w:val="none" w:sz="0" w:space="0" w:color="auto"/>
                        <w:left w:val="none" w:sz="0" w:space="0" w:color="auto"/>
                        <w:bottom w:val="none" w:sz="0" w:space="0" w:color="auto"/>
                        <w:right w:val="none" w:sz="0" w:space="0" w:color="auto"/>
                      </w:divBdr>
                    </w:div>
                  </w:divsChild>
                </w:div>
                <w:div w:id="618074579">
                  <w:marLeft w:val="0"/>
                  <w:marRight w:val="0"/>
                  <w:marTop w:val="0"/>
                  <w:marBottom w:val="0"/>
                  <w:divBdr>
                    <w:top w:val="none" w:sz="0" w:space="0" w:color="auto"/>
                    <w:left w:val="none" w:sz="0" w:space="0" w:color="auto"/>
                    <w:bottom w:val="none" w:sz="0" w:space="0" w:color="auto"/>
                    <w:right w:val="none" w:sz="0" w:space="0" w:color="auto"/>
                  </w:divBdr>
                  <w:divsChild>
                    <w:div w:id="737287021">
                      <w:marLeft w:val="0"/>
                      <w:marRight w:val="0"/>
                      <w:marTop w:val="0"/>
                      <w:marBottom w:val="0"/>
                      <w:divBdr>
                        <w:top w:val="none" w:sz="0" w:space="0" w:color="auto"/>
                        <w:left w:val="none" w:sz="0" w:space="0" w:color="auto"/>
                        <w:bottom w:val="none" w:sz="0" w:space="0" w:color="auto"/>
                        <w:right w:val="none" w:sz="0" w:space="0" w:color="auto"/>
                      </w:divBdr>
                    </w:div>
                  </w:divsChild>
                </w:div>
                <w:div w:id="683478021">
                  <w:marLeft w:val="0"/>
                  <w:marRight w:val="0"/>
                  <w:marTop w:val="0"/>
                  <w:marBottom w:val="0"/>
                  <w:divBdr>
                    <w:top w:val="none" w:sz="0" w:space="0" w:color="auto"/>
                    <w:left w:val="none" w:sz="0" w:space="0" w:color="auto"/>
                    <w:bottom w:val="none" w:sz="0" w:space="0" w:color="auto"/>
                    <w:right w:val="none" w:sz="0" w:space="0" w:color="auto"/>
                  </w:divBdr>
                  <w:divsChild>
                    <w:div w:id="728652187">
                      <w:marLeft w:val="0"/>
                      <w:marRight w:val="0"/>
                      <w:marTop w:val="0"/>
                      <w:marBottom w:val="0"/>
                      <w:divBdr>
                        <w:top w:val="none" w:sz="0" w:space="0" w:color="auto"/>
                        <w:left w:val="none" w:sz="0" w:space="0" w:color="auto"/>
                        <w:bottom w:val="none" w:sz="0" w:space="0" w:color="auto"/>
                        <w:right w:val="none" w:sz="0" w:space="0" w:color="auto"/>
                      </w:divBdr>
                    </w:div>
                    <w:div w:id="993099042">
                      <w:marLeft w:val="0"/>
                      <w:marRight w:val="0"/>
                      <w:marTop w:val="0"/>
                      <w:marBottom w:val="0"/>
                      <w:divBdr>
                        <w:top w:val="none" w:sz="0" w:space="0" w:color="auto"/>
                        <w:left w:val="none" w:sz="0" w:space="0" w:color="auto"/>
                        <w:bottom w:val="none" w:sz="0" w:space="0" w:color="auto"/>
                        <w:right w:val="none" w:sz="0" w:space="0" w:color="auto"/>
                      </w:divBdr>
                    </w:div>
                  </w:divsChild>
                </w:div>
                <w:div w:id="775751098">
                  <w:marLeft w:val="0"/>
                  <w:marRight w:val="0"/>
                  <w:marTop w:val="0"/>
                  <w:marBottom w:val="0"/>
                  <w:divBdr>
                    <w:top w:val="none" w:sz="0" w:space="0" w:color="auto"/>
                    <w:left w:val="none" w:sz="0" w:space="0" w:color="auto"/>
                    <w:bottom w:val="none" w:sz="0" w:space="0" w:color="auto"/>
                    <w:right w:val="none" w:sz="0" w:space="0" w:color="auto"/>
                  </w:divBdr>
                  <w:divsChild>
                    <w:div w:id="385104374">
                      <w:marLeft w:val="0"/>
                      <w:marRight w:val="0"/>
                      <w:marTop w:val="0"/>
                      <w:marBottom w:val="0"/>
                      <w:divBdr>
                        <w:top w:val="none" w:sz="0" w:space="0" w:color="auto"/>
                        <w:left w:val="none" w:sz="0" w:space="0" w:color="auto"/>
                        <w:bottom w:val="none" w:sz="0" w:space="0" w:color="auto"/>
                        <w:right w:val="none" w:sz="0" w:space="0" w:color="auto"/>
                      </w:divBdr>
                    </w:div>
                    <w:div w:id="410539892">
                      <w:marLeft w:val="0"/>
                      <w:marRight w:val="0"/>
                      <w:marTop w:val="0"/>
                      <w:marBottom w:val="0"/>
                      <w:divBdr>
                        <w:top w:val="none" w:sz="0" w:space="0" w:color="auto"/>
                        <w:left w:val="none" w:sz="0" w:space="0" w:color="auto"/>
                        <w:bottom w:val="none" w:sz="0" w:space="0" w:color="auto"/>
                        <w:right w:val="none" w:sz="0" w:space="0" w:color="auto"/>
                      </w:divBdr>
                    </w:div>
                  </w:divsChild>
                </w:div>
                <w:div w:id="786119904">
                  <w:marLeft w:val="0"/>
                  <w:marRight w:val="0"/>
                  <w:marTop w:val="0"/>
                  <w:marBottom w:val="0"/>
                  <w:divBdr>
                    <w:top w:val="none" w:sz="0" w:space="0" w:color="auto"/>
                    <w:left w:val="none" w:sz="0" w:space="0" w:color="auto"/>
                    <w:bottom w:val="none" w:sz="0" w:space="0" w:color="auto"/>
                    <w:right w:val="none" w:sz="0" w:space="0" w:color="auto"/>
                  </w:divBdr>
                  <w:divsChild>
                    <w:div w:id="1856461868">
                      <w:marLeft w:val="0"/>
                      <w:marRight w:val="0"/>
                      <w:marTop w:val="0"/>
                      <w:marBottom w:val="0"/>
                      <w:divBdr>
                        <w:top w:val="none" w:sz="0" w:space="0" w:color="auto"/>
                        <w:left w:val="none" w:sz="0" w:space="0" w:color="auto"/>
                        <w:bottom w:val="none" w:sz="0" w:space="0" w:color="auto"/>
                        <w:right w:val="none" w:sz="0" w:space="0" w:color="auto"/>
                      </w:divBdr>
                    </w:div>
                  </w:divsChild>
                </w:div>
                <w:div w:id="813107767">
                  <w:marLeft w:val="0"/>
                  <w:marRight w:val="0"/>
                  <w:marTop w:val="0"/>
                  <w:marBottom w:val="0"/>
                  <w:divBdr>
                    <w:top w:val="none" w:sz="0" w:space="0" w:color="auto"/>
                    <w:left w:val="none" w:sz="0" w:space="0" w:color="auto"/>
                    <w:bottom w:val="none" w:sz="0" w:space="0" w:color="auto"/>
                    <w:right w:val="none" w:sz="0" w:space="0" w:color="auto"/>
                  </w:divBdr>
                  <w:divsChild>
                    <w:div w:id="488208287">
                      <w:marLeft w:val="0"/>
                      <w:marRight w:val="0"/>
                      <w:marTop w:val="0"/>
                      <w:marBottom w:val="0"/>
                      <w:divBdr>
                        <w:top w:val="none" w:sz="0" w:space="0" w:color="auto"/>
                        <w:left w:val="none" w:sz="0" w:space="0" w:color="auto"/>
                        <w:bottom w:val="none" w:sz="0" w:space="0" w:color="auto"/>
                        <w:right w:val="none" w:sz="0" w:space="0" w:color="auto"/>
                      </w:divBdr>
                    </w:div>
                  </w:divsChild>
                </w:div>
                <w:div w:id="858741757">
                  <w:marLeft w:val="0"/>
                  <w:marRight w:val="0"/>
                  <w:marTop w:val="0"/>
                  <w:marBottom w:val="0"/>
                  <w:divBdr>
                    <w:top w:val="none" w:sz="0" w:space="0" w:color="auto"/>
                    <w:left w:val="none" w:sz="0" w:space="0" w:color="auto"/>
                    <w:bottom w:val="none" w:sz="0" w:space="0" w:color="auto"/>
                    <w:right w:val="none" w:sz="0" w:space="0" w:color="auto"/>
                  </w:divBdr>
                  <w:divsChild>
                    <w:div w:id="899097107">
                      <w:marLeft w:val="0"/>
                      <w:marRight w:val="0"/>
                      <w:marTop w:val="0"/>
                      <w:marBottom w:val="0"/>
                      <w:divBdr>
                        <w:top w:val="none" w:sz="0" w:space="0" w:color="auto"/>
                        <w:left w:val="none" w:sz="0" w:space="0" w:color="auto"/>
                        <w:bottom w:val="none" w:sz="0" w:space="0" w:color="auto"/>
                        <w:right w:val="none" w:sz="0" w:space="0" w:color="auto"/>
                      </w:divBdr>
                    </w:div>
                  </w:divsChild>
                </w:div>
                <w:div w:id="1115061532">
                  <w:marLeft w:val="0"/>
                  <w:marRight w:val="0"/>
                  <w:marTop w:val="0"/>
                  <w:marBottom w:val="0"/>
                  <w:divBdr>
                    <w:top w:val="none" w:sz="0" w:space="0" w:color="auto"/>
                    <w:left w:val="none" w:sz="0" w:space="0" w:color="auto"/>
                    <w:bottom w:val="none" w:sz="0" w:space="0" w:color="auto"/>
                    <w:right w:val="none" w:sz="0" w:space="0" w:color="auto"/>
                  </w:divBdr>
                  <w:divsChild>
                    <w:div w:id="758331968">
                      <w:marLeft w:val="0"/>
                      <w:marRight w:val="0"/>
                      <w:marTop w:val="0"/>
                      <w:marBottom w:val="0"/>
                      <w:divBdr>
                        <w:top w:val="none" w:sz="0" w:space="0" w:color="auto"/>
                        <w:left w:val="none" w:sz="0" w:space="0" w:color="auto"/>
                        <w:bottom w:val="none" w:sz="0" w:space="0" w:color="auto"/>
                        <w:right w:val="none" w:sz="0" w:space="0" w:color="auto"/>
                      </w:divBdr>
                    </w:div>
                  </w:divsChild>
                </w:div>
                <w:div w:id="1186479999">
                  <w:marLeft w:val="0"/>
                  <w:marRight w:val="0"/>
                  <w:marTop w:val="0"/>
                  <w:marBottom w:val="0"/>
                  <w:divBdr>
                    <w:top w:val="none" w:sz="0" w:space="0" w:color="auto"/>
                    <w:left w:val="none" w:sz="0" w:space="0" w:color="auto"/>
                    <w:bottom w:val="none" w:sz="0" w:space="0" w:color="auto"/>
                    <w:right w:val="none" w:sz="0" w:space="0" w:color="auto"/>
                  </w:divBdr>
                  <w:divsChild>
                    <w:div w:id="945041290">
                      <w:marLeft w:val="0"/>
                      <w:marRight w:val="0"/>
                      <w:marTop w:val="0"/>
                      <w:marBottom w:val="0"/>
                      <w:divBdr>
                        <w:top w:val="none" w:sz="0" w:space="0" w:color="auto"/>
                        <w:left w:val="none" w:sz="0" w:space="0" w:color="auto"/>
                        <w:bottom w:val="none" w:sz="0" w:space="0" w:color="auto"/>
                        <w:right w:val="none" w:sz="0" w:space="0" w:color="auto"/>
                      </w:divBdr>
                    </w:div>
                  </w:divsChild>
                </w:div>
                <w:div w:id="1210533457">
                  <w:marLeft w:val="0"/>
                  <w:marRight w:val="0"/>
                  <w:marTop w:val="0"/>
                  <w:marBottom w:val="0"/>
                  <w:divBdr>
                    <w:top w:val="none" w:sz="0" w:space="0" w:color="auto"/>
                    <w:left w:val="none" w:sz="0" w:space="0" w:color="auto"/>
                    <w:bottom w:val="none" w:sz="0" w:space="0" w:color="auto"/>
                    <w:right w:val="none" w:sz="0" w:space="0" w:color="auto"/>
                  </w:divBdr>
                  <w:divsChild>
                    <w:div w:id="1448961937">
                      <w:marLeft w:val="0"/>
                      <w:marRight w:val="0"/>
                      <w:marTop w:val="0"/>
                      <w:marBottom w:val="0"/>
                      <w:divBdr>
                        <w:top w:val="none" w:sz="0" w:space="0" w:color="auto"/>
                        <w:left w:val="none" w:sz="0" w:space="0" w:color="auto"/>
                        <w:bottom w:val="none" w:sz="0" w:space="0" w:color="auto"/>
                        <w:right w:val="none" w:sz="0" w:space="0" w:color="auto"/>
                      </w:divBdr>
                    </w:div>
                  </w:divsChild>
                </w:div>
                <w:div w:id="1271934057">
                  <w:marLeft w:val="0"/>
                  <w:marRight w:val="0"/>
                  <w:marTop w:val="0"/>
                  <w:marBottom w:val="0"/>
                  <w:divBdr>
                    <w:top w:val="none" w:sz="0" w:space="0" w:color="auto"/>
                    <w:left w:val="none" w:sz="0" w:space="0" w:color="auto"/>
                    <w:bottom w:val="none" w:sz="0" w:space="0" w:color="auto"/>
                    <w:right w:val="none" w:sz="0" w:space="0" w:color="auto"/>
                  </w:divBdr>
                  <w:divsChild>
                    <w:div w:id="1376152569">
                      <w:marLeft w:val="0"/>
                      <w:marRight w:val="0"/>
                      <w:marTop w:val="0"/>
                      <w:marBottom w:val="0"/>
                      <w:divBdr>
                        <w:top w:val="none" w:sz="0" w:space="0" w:color="auto"/>
                        <w:left w:val="none" w:sz="0" w:space="0" w:color="auto"/>
                        <w:bottom w:val="none" w:sz="0" w:space="0" w:color="auto"/>
                        <w:right w:val="none" w:sz="0" w:space="0" w:color="auto"/>
                      </w:divBdr>
                    </w:div>
                  </w:divsChild>
                </w:div>
                <w:div w:id="1296519024">
                  <w:marLeft w:val="0"/>
                  <w:marRight w:val="0"/>
                  <w:marTop w:val="0"/>
                  <w:marBottom w:val="0"/>
                  <w:divBdr>
                    <w:top w:val="none" w:sz="0" w:space="0" w:color="auto"/>
                    <w:left w:val="none" w:sz="0" w:space="0" w:color="auto"/>
                    <w:bottom w:val="none" w:sz="0" w:space="0" w:color="auto"/>
                    <w:right w:val="none" w:sz="0" w:space="0" w:color="auto"/>
                  </w:divBdr>
                  <w:divsChild>
                    <w:div w:id="1106804437">
                      <w:marLeft w:val="0"/>
                      <w:marRight w:val="0"/>
                      <w:marTop w:val="0"/>
                      <w:marBottom w:val="0"/>
                      <w:divBdr>
                        <w:top w:val="none" w:sz="0" w:space="0" w:color="auto"/>
                        <w:left w:val="none" w:sz="0" w:space="0" w:color="auto"/>
                        <w:bottom w:val="none" w:sz="0" w:space="0" w:color="auto"/>
                        <w:right w:val="none" w:sz="0" w:space="0" w:color="auto"/>
                      </w:divBdr>
                    </w:div>
                  </w:divsChild>
                </w:div>
                <w:div w:id="1297024005">
                  <w:marLeft w:val="0"/>
                  <w:marRight w:val="0"/>
                  <w:marTop w:val="0"/>
                  <w:marBottom w:val="0"/>
                  <w:divBdr>
                    <w:top w:val="none" w:sz="0" w:space="0" w:color="auto"/>
                    <w:left w:val="none" w:sz="0" w:space="0" w:color="auto"/>
                    <w:bottom w:val="none" w:sz="0" w:space="0" w:color="auto"/>
                    <w:right w:val="none" w:sz="0" w:space="0" w:color="auto"/>
                  </w:divBdr>
                  <w:divsChild>
                    <w:div w:id="866603736">
                      <w:marLeft w:val="0"/>
                      <w:marRight w:val="0"/>
                      <w:marTop w:val="0"/>
                      <w:marBottom w:val="0"/>
                      <w:divBdr>
                        <w:top w:val="none" w:sz="0" w:space="0" w:color="auto"/>
                        <w:left w:val="none" w:sz="0" w:space="0" w:color="auto"/>
                        <w:bottom w:val="none" w:sz="0" w:space="0" w:color="auto"/>
                        <w:right w:val="none" w:sz="0" w:space="0" w:color="auto"/>
                      </w:divBdr>
                    </w:div>
                    <w:div w:id="1349482860">
                      <w:marLeft w:val="0"/>
                      <w:marRight w:val="0"/>
                      <w:marTop w:val="0"/>
                      <w:marBottom w:val="0"/>
                      <w:divBdr>
                        <w:top w:val="none" w:sz="0" w:space="0" w:color="auto"/>
                        <w:left w:val="none" w:sz="0" w:space="0" w:color="auto"/>
                        <w:bottom w:val="none" w:sz="0" w:space="0" w:color="auto"/>
                        <w:right w:val="none" w:sz="0" w:space="0" w:color="auto"/>
                      </w:divBdr>
                    </w:div>
                  </w:divsChild>
                </w:div>
                <w:div w:id="1345203667">
                  <w:marLeft w:val="0"/>
                  <w:marRight w:val="0"/>
                  <w:marTop w:val="0"/>
                  <w:marBottom w:val="0"/>
                  <w:divBdr>
                    <w:top w:val="none" w:sz="0" w:space="0" w:color="auto"/>
                    <w:left w:val="none" w:sz="0" w:space="0" w:color="auto"/>
                    <w:bottom w:val="none" w:sz="0" w:space="0" w:color="auto"/>
                    <w:right w:val="none" w:sz="0" w:space="0" w:color="auto"/>
                  </w:divBdr>
                  <w:divsChild>
                    <w:div w:id="1992057942">
                      <w:marLeft w:val="0"/>
                      <w:marRight w:val="0"/>
                      <w:marTop w:val="0"/>
                      <w:marBottom w:val="0"/>
                      <w:divBdr>
                        <w:top w:val="none" w:sz="0" w:space="0" w:color="auto"/>
                        <w:left w:val="none" w:sz="0" w:space="0" w:color="auto"/>
                        <w:bottom w:val="none" w:sz="0" w:space="0" w:color="auto"/>
                        <w:right w:val="none" w:sz="0" w:space="0" w:color="auto"/>
                      </w:divBdr>
                    </w:div>
                  </w:divsChild>
                </w:div>
                <w:div w:id="1378815083">
                  <w:marLeft w:val="0"/>
                  <w:marRight w:val="0"/>
                  <w:marTop w:val="0"/>
                  <w:marBottom w:val="0"/>
                  <w:divBdr>
                    <w:top w:val="none" w:sz="0" w:space="0" w:color="auto"/>
                    <w:left w:val="none" w:sz="0" w:space="0" w:color="auto"/>
                    <w:bottom w:val="none" w:sz="0" w:space="0" w:color="auto"/>
                    <w:right w:val="none" w:sz="0" w:space="0" w:color="auto"/>
                  </w:divBdr>
                  <w:divsChild>
                    <w:div w:id="629476121">
                      <w:marLeft w:val="0"/>
                      <w:marRight w:val="0"/>
                      <w:marTop w:val="0"/>
                      <w:marBottom w:val="0"/>
                      <w:divBdr>
                        <w:top w:val="none" w:sz="0" w:space="0" w:color="auto"/>
                        <w:left w:val="none" w:sz="0" w:space="0" w:color="auto"/>
                        <w:bottom w:val="none" w:sz="0" w:space="0" w:color="auto"/>
                        <w:right w:val="none" w:sz="0" w:space="0" w:color="auto"/>
                      </w:divBdr>
                    </w:div>
                  </w:divsChild>
                </w:div>
                <w:div w:id="1448817828">
                  <w:marLeft w:val="0"/>
                  <w:marRight w:val="0"/>
                  <w:marTop w:val="0"/>
                  <w:marBottom w:val="0"/>
                  <w:divBdr>
                    <w:top w:val="none" w:sz="0" w:space="0" w:color="auto"/>
                    <w:left w:val="none" w:sz="0" w:space="0" w:color="auto"/>
                    <w:bottom w:val="none" w:sz="0" w:space="0" w:color="auto"/>
                    <w:right w:val="none" w:sz="0" w:space="0" w:color="auto"/>
                  </w:divBdr>
                  <w:divsChild>
                    <w:div w:id="784081788">
                      <w:marLeft w:val="0"/>
                      <w:marRight w:val="0"/>
                      <w:marTop w:val="0"/>
                      <w:marBottom w:val="0"/>
                      <w:divBdr>
                        <w:top w:val="none" w:sz="0" w:space="0" w:color="auto"/>
                        <w:left w:val="none" w:sz="0" w:space="0" w:color="auto"/>
                        <w:bottom w:val="none" w:sz="0" w:space="0" w:color="auto"/>
                        <w:right w:val="none" w:sz="0" w:space="0" w:color="auto"/>
                      </w:divBdr>
                    </w:div>
                  </w:divsChild>
                </w:div>
                <w:div w:id="1482042889">
                  <w:marLeft w:val="0"/>
                  <w:marRight w:val="0"/>
                  <w:marTop w:val="0"/>
                  <w:marBottom w:val="0"/>
                  <w:divBdr>
                    <w:top w:val="none" w:sz="0" w:space="0" w:color="auto"/>
                    <w:left w:val="none" w:sz="0" w:space="0" w:color="auto"/>
                    <w:bottom w:val="none" w:sz="0" w:space="0" w:color="auto"/>
                    <w:right w:val="none" w:sz="0" w:space="0" w:color="auto"/>
                  </w:divBdr>
                  <w:divsChild>
                    <w:div w:id="994381580">
                      <w:marLeft w:val="0"/>
                      <w:marRight w:val="0"/>
                      <w:marTop w:val="0"/>
                      <w:marBottom w:val="0"/>
                      <w:divBdr>
                        <w:top w:val="none" w:sz="0" w:space="0" w:color="auto"/>
                        <w:left w:val="none" w:sz="0" w:space="0" w:color="auto"/>
                        <w:bottom w:val="none" w:sz="0" w:space="0" w:color="auto"/>
                        <w:right w:val="none" w:sz="0" w:space="0" w:color="auto"/>
                      </w:divBdr>
                    </w:div>
                  </w:divsChild>
                </w:div>
                <w:div w:id="1553686568">
                  <w:marLeft w:val="0"/>
                  <w:marRight w:val="0"/>
                  <w:marTop w:val="0"/>
                  <w:marBottom w:val="0"/>
                  <w:divBdr>
                    <w:top w:val="none" w:sz="0" w:space="0" w:color="auto"/>
                    <w:left w:val="none" w:sz="0" w:space="0" w:color="auto"/>
                    <w:bottom w:val="none" w:sz="0" w:space="0" w:color="auto"/>
                    <w:right w:val="none" w:sz="0" w:space="0" w:color="auto"/>
                  </w:divBdr>
                  <w:divsChild>
                    <w:div w:id="1360933020">
                      <w:marLeft w:val="0"/>
                      <w:marRight w:val="0"/>
                      <w:marTop w:val="0"/>
                      <w:marBottom w:val="0"/>
                      <w:divBdr>
                        <w:top w:val="none" w:sz="0" w:space="0" w:color="auto"/>
                        <w:left w:val="none" w:sz="0" w:space="0" w:color="auto"/>
                        <w:bottom w:val="none" w:sz="0" w:space="0" w:color="auto"/>
                        <w:right w:val="none" w:sz="0" w:space="0" w:color="auto"/>
                      </w:divBdr>
                    </w:div>
                  </w:divsChild>
                </w:div>
                <w:div w:id="1659964451">
                  <w:marLeft w:val="0"/>
                  <w:marRight w:val="0"/>
                  <w:marTop w:val="0"/>
                  <w:marBottom w:val="0"/>
                  <w:divBdr>
                    <w:top w:val="none" w:sz="0" w:space="0" w:color="auto"/>
                    <w:left w:val="none" w:sz="0" w:space="0" w:color="auto"/>
                    <w:bottom w:val="none" w:sz="0" w:space="0" w:color="auto"/>
                    <w:right w:val="none" w:sz="0" w:space="0" w:color="auto"/>
                  </w:divBdr>
                  <w:divsChild>
                    <w:div w:id="419644826">
                      <w:marLeft w:val="0"/>
                      <w:marRight w:val="0"/>
                      <w:marTop w:val="0"/>
                      <w:marBottom w:val="0"/>
                      <w:divBdr>
                        <w:top w:val="none" w:sz="0" w:space="0" w:color="auto"/>
                        <w:left w:val="none" w:sz="0" w:space="0" w:color="auto"/>
                        <w:bottom w:val="none" w:sz="0" w:space="0" w:color="auto"/>
                        <w:right w:val="none" w:sz="0" w:space="0" w:color="auto"/>
                      </w:divBdr>
                    </w:div>
                    <w:div w:id="897939837">
                      <w:marLeft w:val="0"/>
                      <w:marRight w:val="0"/>
                      <w:marTop w:val="0"/>
                      <w:marBottom w:val="0"/>
                      <w:divBdr>
                        <w:top w:val="none" w:sz="0" w:space="0" w:color="auto"/>
                        <w:left w:val="none" w:sz="0" w:space="0" w:color="auto"/>
                        <w:bottom w:val="none" w:sz="0" w:space="0" w:color="auto"/>
                        <w:right w:val="none" w:sz="0" w:space="0" w:color="auto"/>
                      </w:divBdr>
                    </w:div>
                    <w:div w:id="987366975">
                      <w:marLeft w:val="0"/>
                      <w:marRight w:val="0"/>
                      <w:marTop w:val="0"/>
                      <w:marBottom w:val="0"/>
                      <w:divBdr>
                        <w:top w:val="none" w:sz="0" w:space="0" w:color="auto"/>
                        <w:left w:val="none" w:sz="0" w:space="0" w:color="auto"/>
                        <w:bottom w:val="none" w:sz="0" w:space="0" w:color="auto"/>
                        <w:right w:val="none" w:sz="0" w:space="0" w:color="auto"/>
                      </w:divBdr>
                    </w:div>
                  </w:divsChild>
                </w:div>
                <w:div w:id="1663852179">
                  <w:marLeft w:val="0"/>
                  <w:marRight w:val="0"/>
                  <w:marTop w:val="0"/>
                  <w:marBottom w:val="0"/>
                  <w:divBdr>
                    <w:top w:val="none" w:sz="0" w:space="0" w:color="auto"/>
                    <w:left w:val="none" w:sz="0" w:space="0" w:color="auto"/>
                    <w:bottom w:val="none" w:sz="0" w:space="0" w:color="auto"/>
                    <w:right w:val="none" w:sz="0" w:space="0" w:color="auto"/>
                  </w:divBdr>
                  <w:divsChild>
                    <w:div w:id="1024016948">
                      <w:marLeft w:val="0"/>
                      <w:marRight w:val="0"/>
                      <w:marTop w:val="0"/>
                      <w:marBottom w:val="0"/>
                      <w:divBdr>
                        <w:top w:val="none" w:sz="0" w:space="0" w:color="auto"/>
                        <w:left w:val="none" w:sz="0" w:space="0" w:color="auto"/>
                        <w:bottom w:val="none" w:sz="0" w:space="0" w:color="auto"/>
                        <w:right w:val="none" w:sz="0" w:space="0" w:color="auto"/>
                      </w:divBdr>
                    </w:div>
                  </w:divsChild>
                </w:div>
                <w:div w:id="1816876301">
                  <w:marLeft w:val="0"/>
                  <w:marRight w:val="0"/>
                  <w:marTop w:val="0"/>
                  <w:marBottom w:val="0"/>
                  <w:divBdr>
                    <w:top w:val="none" w:sz="0" w:space="0" w:color="auto"/>
                    <w:left w:val="none" w:sz="0" w:space="0" w:color="auto"/>
                    <w:bottom w:val="none" w:sz="0" w:space="0" w:color="auto"/>
                    <w:right w:val="none" w:sz="0" w:space="0" w:color="auto"/>
                  </w:divBdr>
                  <w:divsChild>
                    <w:div w:id="710613740">
                      <w:marLeft w:val="0"/>
                      <w:marRight w:val="0"/>
                      <w:marTop w:val="0"/>
                      <w:marBottom w:val="0"/>
                      <w:divBdr>
                        <w:top w:val="none" w:sz="0" w:space="0" w:color="auto"/>
                        <w:left w:val="none" w:sz="0" w:space="0" w:color="auto"/>
                        <w:bottom w:val="none" w:sz="0" w:space="0" w:color="auto"/>
                        <w:right w:val="none" w:sz="0" w:space="0" w:color="auto"/>
                      </w:divBdr>
                    </w:div>
                  </w:divsChild>
                </w:div>
                <w:div w:id="1821925531">
                  <w:marLeft w:val="0"/>
                  <w:marRight w:val="0"/>
                  <w:marTop w:val="0"/>
                  <w:marBottom w:val="0"/>
                  <w:divBdr>
                    <w:top w:val="none" w:sz="0" w:space="0" w:color="auto"/>
                    <w:left w:val="none" w:sz="0" w:space="0" w:color="auto"/>
                    <w:bottom w:val="none" w:sz="0" w:space="0" w:color="auto"/>
                    <w:right w:val="none" w:sz="0" w:space="0" w:color="auto"/>
                  </w:divBdr>
                  <w:divsChild>
                    <w:div w:id="1489126898">
                      <w:marLeft w:val="0"/>
                      <w:marRight w:val="0"/>
                      <w:marTop w:val="0"/>
                      <w:marBottom w:val="0"/>
                      <w:divBdr>
                        <w:top w:val="none" w:sz="0" w:space="0" w:color="auto"/>
                        <w:left w:val="none" w:sz="0" w:space="0" w:color="auto"/>
                        <w:bottom w:val="none" w:sz="0" w:space="0" w:color="auto"/>
                        <w:right w:val="none" w:sz="0" w:space="0" w:color="auto"/>
                      </w:divBdr>
                    </w:div>
                  </w:divsChild>
                </w:div>
                <w:div w:id="1902519680">
                  <w:marLeft w:val="0"/>
                  <w:marRight w:val="0"/>
                  <w:marTop w:val="0"/>
                  <w:marBottom w:val="0"/>
                  <w:divBdr>
                    <w:top w:val="none" w:sz="0" w:space="0" w:color="auto"/>
                    <w:left w:val="none" w:sz="0" w:space="0" w:color="auto"/>
                    <w:bottom w:val="none" w:sz="0" w:space="0" w:color="auto"/>
                    <w:right w:val="none" w:sz="0" w:space="0" w:color="auto"/>
                  </w:divBdr>
                  <w:divsChild>
                    <w:div w:id="489950188">
                      <w:marLeft w:val="0"/>
                      <w:marRight w:val="0"/>
                      <w:marTop w:val="0"/>
                      <w:marBottom w:val="0"/>
                      <w:divBdr>
                        <w:top w:val="none" w:sz="0" w:space="0" w:color="auto"/>
                        <w:left w:val="none" w:sz="0" w:space="0" w:color="auto"/>
                        <w:bottom w:val="none" w:sz="0" w:space="0" w:color="auto"/>
                        <w:right w:val="none" w:sz="0" w:space="0" w:color="auto"/>
                      </w:divBdr>
                    </w:div>
                  </w:divsChild>
                </w:div>
                <w:div w:id="1949458833">
                  <w:marLeft w:val="0"/>
                  <w:marRight w:val="0"/>
                  <w:marTop w:val="0"/>
                  <w:marBottom w:val="0"/>
                  <w:divBdr>
                    <w:top w:val="none" w:sz="0" w:space="0" w:color="auto"/>
                    <w:left w:val="none" w:sz="0" w:space="0" w:color="auto"/>
                    <w:bottom w:val="none" w:sz="0" w:space="0" w:color="auto"/>
                    <w:right w:val="none" w:sz="0" w:space="0" w:color="auto"/>
                  </w:divBdr>
                  <w:divsChild>
                    <w:div w:id="16079841">
                      <w:marLeft w:val="0"/>
                      <w:marRight w:val="0"/>
                      <w:marTop w:val="0"/>
                      <w:marBottom w:val="0"/>
                      <w:divBdr>
                        <w:top w:val="none" w:sz="0" w:space="0" w:color="auto"/>
                        <w:left w:val="none" w:sz="0" w:space="0" w:color="auto"/>
                        <w:bottom w:val="none" w:sz="0" w:space="0" w:color="auto"/>
                        <w:right w:val="none" w:sz="0" w:space="0" w:color="auto"/>
                      </w:divBdr>
                    </w:div>
                    <w:div w:id="544410549">
                      <w:marLeft w:val="0"/>
                      <w:marRight w:val="0"/>
                      <w:marTop w:val="0"/>
                      <w:marBottom w:val="0"/>
                      <w:divBdr>
                        <w:top w:val="none" w:sz="0" w:space="0" w:color="auto"/>
                        <w:left w:val="none" w:sz="0" w:space="0" w:color="auto"/>
                        <w:bottom w:val="none" w:sz="0" w:space="0" w:color="auto"/>
                        <w:right w:val="none" w:sz="0" w:space="0" w:color="auto"/>
                      </w:divBdr>
                    </w:div>
                    <w:div w:id="627275907">
                      <w:marLeft w:val="0"/>
                      <w:marRight w:val="0"/>
                      <w:marTop w:val="0"/>
                      <w:marBottom w:val="0"/>
                      <w:divBdr>
                        <w:top w:val="none" w:sz="0" w:space="0" w:color="auto"/>
                        <w:left w:val="none" w:sz="0" w:space="0" w:color="auto"/>
                        <w:bottom w:val="none" w:sz="0" w:space="0" w:color="auto"/>
                        <w:right w:val="none" w:sz="0" w:space="0" w:color="auto"/>
                      </w:divBdr>
                    </w:div>
                    <w:div w:id="892153117">
                      <w:marLeft w:val="0"/>
                      <w:marRight w:val="0"/>
                      <w:marTop w:val="0"/>
                      <w:marBottom w:val="0"/>
                      <w:divBdr>
                        <w:top w:val="none" w:sz="0" w:space="0" w:color="auto"/>
                        <w:left w:val="none" w:sz="0" w:space="0" w:color="auto"/>
                        <w:bottom w:val="none" w:sz="0" w:space="0" w:color="auto"/>
                        <w:right w:val="none" w:sz="0" w:space="0" w:color="auto"/>
                      </w:divBdr>
                    </w:div>
                    <w:div w:id="921337247">
                      <w:marLeft w:val="0"/>
                      <w:marRight w:val="0"/>
                      <w:marTop w:val="0"/>
                      <w:marBottom w:val="0"/>
                      <w:divBdr>
                        <w:top w:val="none" w:sz="0" w:space="0" w:color="auto"/>
                        <w:left w:val="none" w:sz="0" w:space="0" w:color="auto"/>
                        <w:bottom w:val="none" w:sz="0" w:space="0" w:color="auto"/>
                        <w:right w:val="none" w:sz="0" w:space="0" w:color="auto"/>
                      </w:divBdr>
                    </w:div>
                    <w:div w:id="1243485110">
                      <w:marLeft w:val="0"/>
                      <w:marRight w:val="0"/>
                      <w:marTop w:val="0"/>
                      <w:marBottom w:val="0"/>
                      <w:divBdr>
                        <w:top w:val="none" w:sz="0" w:space="0" w:color="auto"/>
                        <w:left w:val="none" w:sz="0" w:space="0" w:color="auto"/>
                        <w:bottom w:val="none" w:sz="0" w:space="0" w:color="auto"/>
                        <w:right w:val="none" w:sz="0" w:space="0" w:color="auto"/>
                      </w:divBdr>
                    </w:div>
                    <w:div w:id="174386623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154881657">
          <w:marLeft w:val="0"/>
          <w:marRight w:val="0"/>
          <w:marTop w:val="0"/>
          <w:marBottom w:val="0"/>
          <w:divBdr>
            <w:top w:val="none" w:sz="0" w:space="0" w:color="auto"/>
            <w:left w:val="none" w:sz="0" w:space="0" w:color="auto"/>
            <w:bottom w:val="none" w:sz="0" w:space="0" w:color="auto"/>
            <w:right w:val="none" w:sz="0" w:space="0" w:color="auto"/>
          </w:divBdr>
        </w:div>
        <w:div w:id="1155758206">
          <w:marLeft w:val="0"/>
          <w:marRight w:val="0"/>
          <w:marTop w:val="0"/>
          <w:marBottom w:val="0"/>
          <w:divBdr>
            <w:top w:val="none" w:sz="0" w:space="0" w:color="auto"/>
            <w:left w:val="none" w:sz="0" w:space="0" w:color="auto"/>
            <w:bottom w:val="none" w:sz="0" w:space="0" w:color="auto"/>
            <w:right w:val="none" w:sz="0" w:space="0" w:color="auto"/>
          </w:divBdr>
        </w:div>
        <w:div w:id="1204248721">
          <w:marLeft w:val="0"/>
          <w:marRight w:val="0"/>
          <w:marTop w:val="0"/>
          <w:marBottom w:val="0"/>
          <w:divBdr>
            <w:top w:val="none" w:sz="0" w:space="0" w:color="auto"/>
            <w:left w:val="none" w:sz="0" w:space="0" w:color="auto"/>
            <w:bottom w:val="none" w:sz="0" w:space="0" w:color="auto"/>
            <w:right w:val="none" w:sz="0" w:space="0" w:color="auto"/>
          </w:divBdr>
          <w:divsChild>
            <w:div w:id="1637879174">
              <w:marLeft w:val="0"/>
              <w:marRight w:val="0"/>
              <w:marTop w:val="0"/>
              <w:marBottom w:val="0"/>
              <w:divBdr>
                <w:top w:val="none" w:sz="0" w:space="0" w:color="auto"/>
                <w:left w:val="none" w:sz="0" w:space="0" w:color="auto"/>
                <w:bottom w:val="none" w:sz="0" w:space="0" w:color="auto"/>
                <w:right w:val="none" w:sz="0" w:space="0" w:color="auto"/>
              </w:divBdr>
            </w:div>
          </w:divsChild>
        </w:div>
        <w:div w:id="1212692077">
          <w:marLeft w:val="0"/>
          <w:marRight w:val="0"/>
          <w:marTop w:val="0"/>
          <w:marBottom w:val="0"/>
          <w:divBdr>
            <w:top w:val="none" w:sz="0" w:space="0" w:color="auto"/>
            <w:left w:val="none" w:sz="0" w:space="0" w:color="auto"/>
            <w:bottom w:val="none" w:sz="0" w:space="0" w:color="auto"/>
            <w:right w:val="none" w:sz="0" w:space="0" w:color="auto"/>
          </w:divBdr>
        </w:div>
        <w:div w:id="1216431562">
          <w:marLeft w:val="0"/>
          <w:marRight w:val="0"/>
          <w:marTop w:val="0"/>
          <w:marBottom w:val="0"/>
          <w:divBdr>
            <w:top w:val="none" w:sz="0" w:space="0" w:color="auto"/>
            <w:left w:val="none" w:sz="0" w:space="0" w:color="auto"/>
            <w:bottom w:val="none" w:sz="0" w:space="0" w:color="auto"/>
            <w:right w:val="none" w:sz="0" w:space="0" w:color="auto"/>
          </w:divBdr>
        </w:div>
        <w:div w:id="1218324042">
          <w:marLeft w:val="0"/>
          <w:marRight w:val="0"/>
          <w:marTop w:val="0"/>
          <w:marBottom w:val="0"/>
          <w:divBdr>
            <w:top w:val="none" w:sz="0" w:space="0" w:color="auto"/>
            <w:left w:val="none" w:sz="0" w:space="0" w:color="auto"/>
            <w:bottom w:val="none" w:sz="0" w:space="0" w:color="auto"/>
            <w:right w:val="none" w:sz="0" w:space="0" w:color="auto"/>
          </w:divBdr>
        </w:div>
        <w:div w:id="1234970274">
          <w:marLeft w:val="0"/>
          <w:marRight w:val="0"/>
          <w:marTop w:val="0"/>
          <w:marBottom w:val="0"/>
          <w:divBdr>
            <w:top w:val="none" w:sz="0" w:space="0" w:color="auto"/>
            <w:left w:val="none" w:sz="0" w:space="0" w:color="auto"/>
            <w:bottom w:val="none" w:sz="0" w:space="0" w:color="auto"/>
            <w:right w:val="none" w:sz="0" w:space="0" w:color="auto"/>
          </w:divBdr>
          <w:divsChild>
            <w:div w:id="1438478386">
              <w:marLeft w:val="-75"/>
              <w:marRight w:val="0"/>
              <w:marTop w:val="30"/>
              <w:marBottom w:val="30"/>
              <w:divBdr>
                <w:top w:val="none" w:sz="0" w:space="0" w:color="auto"/>
                <w:left w:val="none" w:sz="0" w:space="0" w:color="auto"/>
                <w:bottom w:val="none" w:sz="0" w:space="0" w:color="auto"/>
                <w:right w:val="none" w:sz="0" w:space="0" w:color="auto"/>
              </w:divBdr>
              <w:divsChild>
                <w:div w:id="291864395">
                  <w:marLeft w:val="0"/>
                  <w:marRight w:val="0"/>
                  <w:marTop w:val="0"/>
                  <w:marBottom w:val="0"/>
                  <w:divBdr>
                    <w:top w:val="none" w:sz="0" w:space="0" w:color="auto"/>
                    <w:left w:val="none" w:sz="0" w:space="0" w:color="auto"/>
                    <w:bottom w:val="none" w:sz="0" w:space="0" w:color="auto"/>
                    <w:right w:val="none" w:sz="0" w:space="0" w:color="auto"/>
                  </w:divBdr>
                  <w:divsChild>
                    <w:div w:id="714500994">
                      <w:marLeft w:val="0"/>
                      <w:marRight w:val="0"/>
                      <w:marTop w:val="0"/>
                      <w:marBottom w:val="0"/>
                      <w:divBdr>
                        <w:top w:val="none" w:sz="0" w:space="0" w:color="auto"/>
                        <w:left w:val="none" w:sz="0" w:space="0" w:color="auto"/>
                        <w:bottom w:val="none" w:sz="0" w:space="0" w:color="auto"/>
                        <w:right w:val="none" w:sz="0" w:space="0" w:color="auto"/>
                      </w:divBdr>
                    </w:div>
                  </w:divsChild>
                </w:div>
                <w:div w:id="886599582">
                  <w:marLeft w:val="0"/>
                  <w:marRight w:val="0"/>
                  <w:marTop w:val="0"/>
                  <w:marBottom w:val="0"/>
                  <w:divBdr>
                    <w:top w:val="none" w:sz="0" w:space="0" w:color="auto"/>
                    <w:left w:val="none" w:sz="0" w:space="0" w:color="auto"/>
                    <w:bottom w:val="none" w:sz="0" w:space="0" w:color="auto"/>
                    <w:right w:val="none" w:sz="0" w:space="0" w:color="auto"/>
                  </w:divBdr>
                  <w:divsChild>
                    <w:div w:id="600260300">
                      <w:marLeft w:val="0"/>
                      <w:marRight w:val="0"/>
                      <w:marTop w:val="0"/>
                      <w:marBottom w:val="0"/>
                      <w:divBdr>
                        <w:top w:val="none" w:sz="0" w:space="0" w:color="auto"/>
                        <w:left w:val="none" w:sz="0" w:space="0" w:color="auto"/>
                        <w:bottom w:val="none" w:sz="0" w:space="0" w:color="auto"/>
                        <w:right w:val="none" w:sz="0" w:space="0" w:color="auto"/>
                      </w:divBdr>
                    </w:div>
                  </w:divsChild>
                </w:div>
                <w:div w:id="1242762398">
                  <w:marLeft w:val="0"/>
                  <w:marRight w:val="0"/>
                  <w:marTop w:val="0"/>
                  <w:marBottom w:val="0"/>
                  <w:divBdr>
                    <w:top w:val="none" w:sz="0" w:space="0" w:color="auto"/>
                    <w:left w:val="none" w:sz="0" w:space="0" w:color="auto"/>
                    <w:bottom w:val="none" w:sz="0" w:space="0" w:color="auto"/>
                    <w:right w:val="none" w:sz="0" w:space="0" w:color="auto"/>
                  </w:divBdr>
                  <w:divsChild>
                    <w:div w:id="1893928276">
                      <w:marLeft w:val="0"/>
                      <w:marRight w:val="0"/>
                      <w:marTop w:val="0"/>
                      <w:marBottom w:val="0"/>
                      <w:divBdr>
                        <w:top w:val="none" w:sz="0" w:space="0" w:color="auto"/>
                        <w:left w:val="none" w:sz="0" w:space="0" w:color="auto"/>
                        <w:bottom w:val="none" w:sz="0" w:space="0" w:color="auto"/>
                        <w:right w:val="none" w:sz="0" w:space="0" w:color="auto"/>
                      </w:divBdr>
                    </w:div>
                  </w:divsChild>
                </w:div>
                <w:div w:id="1481339701">
                  <w:marLeft w:val="0"/>
                  <w:marRight w:val="0"/>
                  <w:marTop w:val="0"/>
                  <w:marBottom w:val="0"/>
                  <w:divBdr>
                    <w:top w:val="none" w:sz="0" w:space="0" w:color="auto"/>
                    <w:left w:val="none" w:sz="0" w:space="0" w:color="auto"/>
                    <w:bottom w:val="none" w:sz="0" w:space="0" w:color="auto"/>
                    <w:right w:val="none" w:sz="0" w:space="0" w:color="auto"/>
                  </w:divBdr>
                  <w:divsChild>
                    <w:div w:id="1437672496">
                      <w:marLeft w:val="0"/>
                      <w:marRight w:val="0"/>
                      <w:marTop w:val="0"/>
                      <w:marBottom w:val="0"/>
                      <w:divBdr>
                        <w:top w:val="none" w:sz="0" w:space="0" w:color="auto"/>
                        <w:left w:val="none" w:sz="0" w:space="0" w:color="auto"/>
                        <w:bottom w:val="none" w:sz="0" w:space="0" w:color="auto"/>
                        <w:right w:val="none" w:sz="0" w:space="0" w:color="auto"/>
                      </w:divBdr>
                    </w:div>
                  </w:divsChild>
                </w:div>
                <w:div w:id="1513450002">
                  <w:marLeft w:val="0"/>
                  <w:marRight w:val="0"/>
                  <w:marTop w:val="0"/>
                  <w:marBottom w:val="0"/>
                  <w:divBdr>
                    <w:top w:val="none" w:sz="0" w:space="0" w:color="auto"/>
                    <w:left w:val="none" w:sz="0" w:space="0" w:color="auto"/>
                    <w:bottom w:val="none" w:sz="0" w:space="0" w:color="auto"/>
                    <w:right w:val="none" w:sz="0" w:space="0" w:color="auto"/>
                  </w:divBdr>
                  <w:divsChild>
                    <w:div w:id="324360981">
                      <w:marLeft w:val="0"/>
                      <w:marRight w:val="0"/>
                      <w:marTop w:val="0"/>
                      <w:marBottom w:val="0"/>
                      <w:divBdr>
                        <w:top w:val="none" w:sz="0" w:space="0" w:color="auto"/>
                        <w:left w:val="none" w:sz="0" w:space="0" w:color="auto"/>
                        <w:bottom w:val="none" w:sz="0" w:space="0" w:color="auto"/>
                        <w:right w:val="none" w:sz="0" w:space="0" w:color="auto"/>
                      </w:divBdr>
                    </w:div>
                  </w:divsChild>
                </w:div>
                <w:div w:id="1547638482">
                  <w:marLeft w:val="0"/>
                  <w:marRight w:val="0"/>
                  <w:marTop w:val="0"/>
                  <w:marBottom w:val="0"/>
                  <w:divBdr>
                    <w:top w:val="none" w:sz="0" w:space="0" w:color="auto"/>
                    <w:left w:val="none" w:sz="0" w:space="0" w:color="auto"/>
                    <w:bottom w:val="none" w:sz="0" w:space="0" w:color="auto"/>
                    <w:right w:val="none" w:sz="0" w:space="0" w:color="auto"/>
                  </w:divBdr>
                  <w:divsChild>
                    <w:div w:id="145636996">
                      <w:marLeft w:val="0"/>
                      <w:marRight w:val="0"/>
                      <w:marTop w:val="0"/>
                      <w:marBottom w:val="0"/>
                      <w:divBdr>
                        <w:top w:val="none" w:sz="0" w:space="0" w:color="auto"/>
                        <w:left w:val="none" w:sz="0" w:space="0" w:color="auto"/>
                        <w:bottom w:val="none" w:sz="0" w:space="0" w:color="auto"/>
                        <w:right w:val="none" w:sz="0" w:space="0" w:color="auto"/>
                      </w:divBdr>
                    </w:div>
                  </w:divsChild>
                </w:div>
                <w:div w:id="1550191891">
                  <w:marLeft w:val="0"/>
                  <w:marRight w:val="0"/>
                  <w:marTop w:val="0"/>
                  <w:marBottom w:val="0"/>
                  <w:divBdr>
                    <w:top w:val="none" w:sz="0" w:space="0" w:color="auto"/>
                    <w:left w:val="none" w:sz="0" w:space="0" w:color="auto"/>
                    <w:bottom w:val="none" w:sz="0" w:space="0" w:color="auto"/>
                    <w:right w:val="none" w:sz="0" w:space="0" w:color="auto"/>
                  </w:divBdr>
                  <w:divsChild>
                    <w:div w:id="258146326">
                      <w:marLeft w:val="0"/>
                      <w:marRight w:val="0"/>
                      <w:marTop w:val="0"/>
                      <w:marBottom w:val="0"/>
                      <w:divBdr>
                        <w:top w:val="none" w:sz="0" w:space="0" w:color="auto"/>
                        <w:left w:val="none" w:sz="0" w:space="0" w:color="auto"/>
                        <w:bottom w:val="none" w:sz="0" w:space="0" w:color="auto"/>
                        <w:right w:val="none" w:sz="0" w:space="0" w:color="auto"/>
                      </w:divBdr>
                    </w:div>
                  </w:divsChild>
                </w:div>
                <w:div w:id="1719157918">
                  <w:marLeft w:val="0"/>
                  <w:marRight w:val="0"/>
                  <w:marTop w:val="0"/>
                  <w:marBottom w:val="0"/>
                  <w:divBdr>
                    <w:top w:val="none" w:sz="0" w:space="0" w:color="auto"/>
                    <w:left w:val="none" w:sz="0" w:space="0" w:color="auto"/>
                    <w:bottom w:val="none" w:sz="0" w:space="0" w:color="auto"/>
                    <w:right w:val="none" w:sz="0" w:space="0" w:color="auto"/>
                  </w:divBdr>
                  <w:divsChild>
                    <w:div w:id="159412283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241014887">
          <w:marLeft w:val="0"/>
          <w:marRight w:val="0"/>
          <w:marTop w:val="0"/>
          <w:marBottom w:val="0"/>
          <w:divBdr>
            <w:top w:val="none" w:sz="0" w:space="0" w:color="auto"/>
            <w:left w:val="none" w:sz="0" w:space="0" w:color="auto"/>
            <w:bottom w:val="none" w:sz="0" w:space="0" w:color="auto"/>
            <w:right w:val="none" w:sz="0" w:space="0" w:color="auto"/>
          </w:divBdr>
        </w:div>
        <w:div w:id="1281955484">
          <w:marLeft w:val="0"/>
          <w:marRight w:val="0"/>
          <w:marTop w:val="0"/>
          <w:marBottom w:val="0"/>
          <w:divBdr>
            <w:top w:val="none" w:sz="0" w:space="0" w:color="auto"/>
            <w:left w:val="none" w:sz="0" w:space="0" w:color="auto"/>
            <w:bottom w:val="none" w:sz="0" w:space="0" w:color="auto"/>
            <w:right w:val="none" w:sz="0" w:space="0" w:color="auto"/>
          </w:divBdr>
        </w:div>
        <w:div w:id="1302808447">
          <w:marLeft w:val="0"/>
          <w:marRight w:val="0"/>
          <w:marTop w:val="0"/>
          <w:marBottom w:val="0"/>
          <w:divBdr>
            <w:top w:val="none" w:sz="0" w:space="0" w:color="auto"/>
            <w:left w:val="none" w:sz="0" w:space="0" w:color="auto"/>
            <w:bottom w:val="none" w:sz="0" w:space="0" w:color="auto"/>
            <w:right w:val="none" w:sz="0" w:space="0" w:color="auto"/>
          </w:divBdr>
        </w:div>
        <w:div w:id="1303852887">
          <w:marLeft w:val="0"/>
          <w:marRight w:val="0"/>
          <w:marTop w:val="0"/>
          <w:marBottom w:val="0"/>
          <w:divBdr>
            <w:top w:val="none" w:sz="0" w:space="0" w:color="auto"/>
            <w:left w:val="none" w:sz="0" w:space="0" w:color="auto"/>
            <w:bottom w:val="none" w:sz="0" w:space="0" w:color="auto"/>
            <w:right w:val="none" w:sz="0" w:space="0" w:color="auto"/>
          </w:divBdr>
          <w:divsChild>
            <w:div w:id="671298188">
              <w:marLeft w:val="0"/>
              <w:marRight w:val="0"/>
              <w:marTop w:val="0"/>
              <w:marBottom w:val="0"/>
              <w:divBdr>
                <w:top w:val="none" w:sz="0" w:space="0" w:color="auto"/>
                <w:left w:val="none" w:sz="0" w:space="0" w:color="auto"/>
                <w:bottom w:val="none" w:sz="0" w:space="0" w:color="auto"/>
                <w:right w:val="none" w:sz="0" w:space="0" w:color="auto"/>
              </w:divBdr>
            </w:div>
            <w:div w:id="1373726056">
              <w:marLeft w:val="0"/>
              <w:marRight w:val="0"/>
              <w:marTop w:val="0"/>
              <w:marBottom w:val="0"/>
              <w:divBdr>
                <w:top w:val="none" w:sz="0" w:space="0" w:color="auto"/>
                <w:left w:val="none" w:sz="0" w:space="0" w:color="auto"/>
                <w:bottom w:val="none" w:sz="0" w:space="0" w:color="auto"/>
                <w:right w:val="none" w:sz="0" w:space="0" w:color="auto"/>
              </w:divBdr>
            </w:div>
            <w:div w:id="1770003438">
              <w:marLeft w:val="0"/>
              <w:marRight w:val="0"/>
              <w:marTop w:val="0"/>
              <w:marBottom w:val="0"/>
              <w:divBdr>
                <w:top w:val="none" w:sz="0" w:space="0" w:color="auto"/>
                <w:left w:val="none" w:sz="0" w:space="0" w:color="auto"/>
                <w:bottom w:val="none" w:sz="0" w:space="0" w:color="auto"/>
                <w:right w:val="none" w:sz="0" w:space="0" w:color="auto"/>
              </w:divBdr>
            </w:div>
          </w:divsChild>
        </w:div>
        <w:div w:id="1371613693">
          <w:marLeft w:val="0"/>
          <w:marRight w:val="0"/>
          <w:marTop w:val="0"/>
          <w:marBottom w:val="0"/>
          <w:divBdr>
            <w:top w:val="none" w:sz="0" w:space="0" w:color="auto"/>
            <w:left w:val="none" w:sz="0" w:space="0" w:color="auto"/>
            <w:bottom w:val="none" w:sz="0" w:space="0" w:color="auto"/>
            <w:right w:val="none" w:sz="0" w:space="0" w:color="auto"/>
          </w:divBdr>
        </w:div>
        <w:div w:id="1373918603">
          <w:marLeft w:val="0"/>
          <w:marRight w:val="0"/>
          <w:marTop w:val="0"/>
          <w:marBottom w:val="0"/>
          <w:divBdr>
            <w:top w:val="none" w:sz="0" w:space="0" w:color="auto"/>
            <w:left w:val="none" w:sz="0" w:space="0" w:color="auto"/>
            <w:bottom w:val="none" w:sz="0" w:space="0" w:color="auto"/>
            <w:right w:val="none" w:sz="0" w:space="0" w:color="auto"/>
          </w:divBdr>
          <w:divsChild>
            <w:div w:id="852916748">
              <w:marLeft w:val="0"/>
              <w:marRight w:val="0"/>
              <w:marTop w:val="0"/>
              <w:marBottom w:val="0"/>
              <w:divBdr>
                <w:top w:val="none" w:sz="0" w:space="0" w:color="auto"/>
                <w:left w:val="none" w:sz="0" w:space="0" w:color="auto"/>
                <w:bottom w:val="none" w:sz="0" w:space="0" w:color="auto"/>
                <w:right w:val="none" w:sz="0" w:space="0" w:color="auto"/>
              </w:divBdr>
            </w:div>
          </w:divsChild>
        </w:div>
        <w:div w:id="1407149766">
          <w:marLeft w:val="0"/>
          <w:marRight w:val="0"/>
          <w:marTop w:val="0"/>
          <w:marBottom w:val="0"/>
          <w:divBdr>
            <w:top w:val="none" w:sz="0" w:space="0" w:color="auto"/>
            <w:left w:val="none" w:sz="0" w:space="0" w:color="auto"/>
            <w:bottom w:val="none" w:sz="0" w:space="0" w:color="auto"/>
            <w:right w:val="none" w:sz="0" w:space="0" w:color="auto"/>
          </w:divBdr>
        </w:div>
        <w:div w:id="1479034916">
          <w:marLeft w:val="0"/>
          <w:marRight w:val="0"/>
          <w:marTop w:val="0"/>
          <w:marBottom w:val="0"/>
          <w:divBdr>
            <w:top w:val="none" w:sz="0" w:space="0" w:color="auto"/>
            <w:left w:val="none" w:sz="0" w:space="0" w:color="auto"/>
            <w:bottom w:val="none" w:sz="0" w:space="0" w:color="auto"/>
            <w:right w:val="none" w:sz="0" w:space="0" w:color="auto"/>
          </w:divBdr>
          <w:divsChild>
            <w:div w:id="858399105">
              <w:marLeft w:val="0"/>
              <w:marRight w:val="0"/>
              <w:marTop w:val="0"/>
              <w:marBottom w:val="0"/>
              <w:divBdr>
                <w:top w:val="none" w:sz="0" w:space="0" w:color="auto"/>
                <w:left w:val="none" w:sz="0" w:space="0" w:color="auto"/>
                <w:bottom w:val="none" w:sz="0" w:space="0" w:color="auto"/>
                <w:right w:val="none" w:sz="0" w:space="0" w:color="auto"/>
              </w:divBdr>
            </w:div>
          </w:divsChild>
        </w:div>
        <w:div w:id="1493792041">
          <w:marLeft w:val="0"/>
          <w:marRight w:val="0"/>
          <w:marTop w:val="0"/>
          <w:marBottom w:val="0"/>
          <w:divBdr>
            <w:top w:val="none" w:sz="0" w:space="0" w:color="auto"/>
            <w:left w:val="none" w:sz="0" w:space="0" w:color="auto"/>
            <w:bottom w:val="none" w:sz="0" w:space="0" w:color="auto"/>
            <w:right w:val="none" w:sz="0" w:space="0" w:color="auto"/>
          </w:divBdr>
          <w:divsChild>
            <w:div w:id="1088118709">
              <w:marLeft w:val="0"/>
              <w:marRight w:val="0"/>
              <w:marTop w:val="0"/>
              <w:marBottom w:val="0"/>
              <w:divBdr>
                <w:top w:val="none" w:sz="0" w:space="0" w:color="auto"/>
                <w:left w:val="none" w:sz="0" w:space="0" w:color="auto"/>
                <w:bottom w:val="none" w:sz="0" w:space="0" w:color="auto"/>
                <w:right w:val="none" w:sz="0" w:space="0" w:color="auto"/>
              </w:divBdr>
            </w:div>
          </w:divsChild>
        </w:div>
        <w:div w:id="1523547606">
          <w:marLeft w:val="0"/>
          <w:marRight w:val="0"/>
          <w:marTop w:val="0"/>
          <w:marBottom w:val="0"/>
          <w:divBdr>
            <w:top w:val="none" w:sz="0" w:space="0" w:color="auto"/>
            <w:left w:val="none" w:sz="0" w:space="0" w:color="auto"/>
            <w:bottom w:val="none" w:sz="0" w:space="0" w:color="auto"/>
            <w:right w:val="none" w:sz="0" w:space="0" w:color="auto"/>
          </w:divBdr>
          <w:divsChild>
            <w:div w:id="1586961252">
              <w:marLeft w:val="0"/>
              <w:marRight w:val="0"/>
              <w:marTop w:val="0"/>
              <w:marBottom w:val="0"/>
              <w:divBdr>
                <w:top w:val="none" w:sz="0" w:space="0" w:color="auto"/>
                <w:left w:val="none" w:sz="0" w:space="0" w:color="auto"/>
                <w:bottom w:val="none" w:sz="0" w:space="0" w:color="auto"/>
                <w:right w:val="none" w:sz="0" w:space="0" w:color="auto"/>
              </w:divBdr>
            </w:div>
          </w:divsChild>
        </w:div>
        <w:div w:id="1554854435">
          <w:marLeft w:val="0"/>
          <w:marRight w:val="0"/>
          <w:marTop w:val="0"/>
          <w:marBottom w:val="0"/>
          <w:divBdr>
            <w:top w:val="none" w:sz="0" w:space="0" w:color="auto"/>
            <w:left w:val="none" w:sz="0" w:space="0" w:color="auto"/>
            <w:bottom w:val="none" w:sz="0" w:space="0" w:color="auto"/>
            <w:right w:val="none" w:sz="0" w:space="0" w:color="auto"/>
          </w:divBdr>
        </w:div>
        <w:div w:id="1572081487">
          <w:marLeft w:val="0"/>
          <w:marRight w:val="0"/>
          <w:marTop w:val="0"/>
          <w:marBottom w:val="0"/>
          <w:divBdr>
            <w:top w:val="none" w:sz="0" w:space="0" w:color="auto"/>
            <w:left w:val="none" w:sz="0" w:space="0" w:color="auto"/>
            <w:bottom w:val="none" w:sz="0" w:space="0" w:color="auto"/>
            <w:right w:val="none" w:sz="0" w:space="0" w:color="auto"/>
          </w:divBdr>
        </w:div>
        <w:div w:id="1579897792">
          <w:marLeft w:val="0"/>
          <w:marRight w:val="0"/>
          <w:marTop w:val="0"/>
          <w:marBottom w:val="0"/>
          <w:divBdr>
            <w:top w:val="none" w:sz="0" w:space="0" w:color="auto"/>
            <w:left w:val="none" w:sz="0" w:space="0" w:color="auto"/>
            <w:bottom w:val="none" w:sz="0" w:space="0" w:color="auto"/>
            <w:right w:val="none" w:sz="0" w:space="0" w:color="auto"/>
          </w:divBdr>
        </w:div>
        <w:div w:id="1616013524">
          <w:marLeft w:val="0"/>
          <w:marRight w:val="0"/>
          <w:marTop w:val="0"/>
          <w:marBottom w:val="0"/>
          <w:divBdr>
            <w:top w:val="none" w:sz="0" w:space="0" w:color="auto"/>
            <w:left w:val="none" w:sz="0" w:space="0" w:color="auto"/>
            <w:bottom w:val="none" w:sz="0" w:space="0" w:color="auto"/>
            <w:right w:val="none" w:sz="0" w:space="0" w:color="auto"/>
          </w:divBdr>
        </w:div>
        <w:div w:id="1629361288">
          <w:marLeft w:val="0"/>
          <w:marRight w:val="0"/>
          <w:marTop w:val="0"/>
          <w:marBottom w:val="0"/>
          <w:divBdr>
            <w:top w:val="none" w:sz="0" w:space="0" w:color="auto"/>
            <w:left w:val="none" w:sz="0" w:space="0" w:color="auto"/>
            <w:bottom w:val="none" w:sz="0" w:space="0" w:color="auto"/>
            <w:right w:val="none" w:sz="0" w:space="0" w:color="auto"/>
          </w:divBdr>
        </w:div>
        <w:div w:id="1640500632">
          <w:marLeft w:val="0"/>
          <w:marRight w:val="0"/>
          <w:marTop w:val="0"/>
          <w:marBottom w:val="0"/>
          <w:divBdr>
            <w:top w:val="none" w:sz="0" w:space="0" w:color="auto"/>
            <w:left w:val="none" w:sz="0" w:space="0" w:color="auto"/>
            <w:bottom w:val="none" w:sz="0" w:space="0" w:color="auto"/>
            <w:right w:val="none" w:sz="0" w:space="0" w:color="auto"/>
          </w:divBdr>
        </w:div>
        <w:div w:id="1641957730">
          <w:marLeft w:val="0"/>
          <w:marRight w:val="0"/>
          <w:marTop w:val="0"/>
          <w:marBottom w:val="0"/>
          <w:divBdr>
            <w:top w:val="none" w:sz="0" w:space="0" w:color="auto"/>
            <w:left w:val="none" w:sz="0" w:space="0" w:color="auto"/>
            <w:bottom w:val="none" w:sz="0" w:space="0" w:color="auto"/>
            <w:right w:val="none" w:sz="0" w:space="0" w:color="auto"/>
          </w:divBdr>
        </w:div>
        <w:div w:id="1650088354">
          <w:marLeft w:val="0"/>
          <w:marRight w:val="0"/>
          <w:marTop w:val="0"/>
          <w:marBottom w:val="0"/>
          <w:divBdr>
            <w:top w:val="none" w:sz="0" w:space="0" w:color="auto"/>
            <w:left w:val="none" w:sz="0" w:space="0" w:color="auto"/>
            <w:bottom w:val="none" w:sz="0" w:space="0" w:color="auto"/>
            <w:right w:val="none" w:sz="0" w:space="0" w:color="auto"/>
          </w:divBdr>
          <w:divsChild>
            <w:div w:id="711534103">
              <w:marLeft w:val="-75"/>
              <w:marRight w:val="0"/>
              <w:marTop w:val="30"/>
              <w:marBottom w:val="30"/>
              <w:divBdr>
                <w:top w:val="none" w:sz="0" w:space="0" w:color="auto"/>
                <w:left w:val="none" w:sz="0" w:space="0" w:color="auto"/>
                <w:bottom w:val="none" w:sz="0" w:space="0" w:color="auto"/>
                <w:right w:val="none" w:sz="0" w:space="0" w:color="auto"/>
              </w:divBdr>
              <w:divsChild>
                <w:div w:id="247080961">
                  <w:marLeft w:val="0"/>
                  <w:marRight w:val="0"/>
                  <w:marTop w:val="0"/>
                  <w:marBottom w:val="0"/>
                  <w:divBdr>
                    <w:top w:val="none" w:sz="0" w:space="0" w:color="auto"/>
                    <w:left w:val="none" w:sz="0" w:space="0" w:color="auto"/>
                    <w:bottom w:val="none" w:sz="0" w:space="0" w:color="auto"/>
                    <w:right w:val="none" w:sz="0" w:space="0" w:color="auto"/>
                  </w:divBdr>
                  <w:divsChild>
                    <w:div w:id="984041514">
                      <w:marLeft w:val="0"/>
                      <w:marRight w:val="0"/>
                      <w:marTop w:val="0"/>
                      <w:marBottom w:val="0"/>
                      <w:divBdr>
                        <w:top w:val="none" w:sz="0" w:space="0" w:color="auto"/>
                        <w:left w:val="none" w:sz="0" w:space="0" w:color="auto"/>
                        <w:bottom w:val="none" w:sz="0" w:space="0" w:color="auto"/>
                        <w:right w:val="none" w:sz="0" w:space="0" w:color="auto"/>
                      </w:divBdr>
                    </w:div>
                  </w:divsChild>
                </w:div>
                <w:div w:id="263997149">
                  <w:marLeft w:val="0"/>
                  <w:marRight w:val="0"/>
                  <w:marTop w:val="0"/>
                  <w:marBottom w:val="0"/>
                  <w:divBdr>
                    <w:top w:val="none" w:sz="0" w:space="0" w:color="auto"/>
                    <w:left w:val="none" w:sz="0" w:space="0" w:color="auto"/>
                    <w:bottom w:val="none" w:sz="0" w:space="0" w:color="auto"/>
                    <w:right w:val="none" w:sz="0" w:space="0" w:color="auto"/>
                  </w:divBdr>
                  <w:divsChild>
                    <w:div w:id="148833164">
                      <w:marLeft w:val="0"/>
                      <w:marRight w:val="0"/>
                      <w:marTop w:val="0"/>
                      <w:marBottom w:val="0"/>
                      <w:divBdr>
                        <w:top w:val="none" w:sz="0" w:space="0" w:color="auto"/>
                        <w:left w:val="none" w:sz="0" w:space="0" w:color="auto"/>
                        <w:bottom w:val="none" w:sz="0" w:space="0" w:color="auto"/>
                        <w:right w:val="none" w:sz="0" w:space="0" w:color="auto"/>
                      </w:divBdr>
                    </w:div>
                  </w:divsChild>
                </w:div>
                <w:div w:id="410659384">
                  <w:marLeft w:val="0"/>
                  <w:marRight w:val="0"/>
                  <w:marTop w:val="0"/>
                  <w:marBottom w:val="0"/>
                  <w:divBdr>
                    <w:top w:val="none" w:sz="0" w:space="0" w:color="auto"/>
                    <w:left w:val="none" w:sz="0" w:space="0" w:color="auto"/>
                    <w:bottom w:val="none" w:sz="0" w:space="0" w:color="auto"/>
                    <w:right w:val="none" w:sz="0" w:space="0" w:color="auto"/>
                  </w:divBdr>
                  <w:divsChild>
                    <w:div w:id="177427242">
                      <w:marLeft w:val="0"/>
                      <w:marRight w:val="0"/>
                      <w:marTop w:val="0"/>
                      <w:marBottom w:val="0"/>
                      <w:divBdr>
                        <w:top w:val="none" w:sz="0" w:space="0" w:color="auto"/>
                        <w:left w:val="none" w:sz="0" w:space="0" w:color="auto"/>
                        <w:bottom w:val="none" w:sz="0" w:space="0" w:color="auto"/>
                        <w:right w:val="none" w:sz="0" w:space="0" w:color="auto"/>
                      </w:divBdr>
                    </w:div>
                  </w:divsChild>
                </w:div>
                <w:div w:id="441463331">
                  <w:marLeft w:val="0"/>
                  <w:marRight w:val="0"/>
                  <w:marTop w:val="0"/>
                  <w:marBottom w:val="0"/>
                  <w:divBdr>
                    <w:top w:val="none" w:sz="0" w:space="0" w:color="auto"/>
                    <w:left w:val="none" w:sz="0" w:space="0" w:color="auto"/>
                    <w:bottom w:val="none" w:sz="0" w:space="0" w:color="auto"/>
                    <w:right w:val="none" w:sz="0" w:space="0" w:color="auto"/>
                  </w:divBdr>
                  <w:divsChild>
                    <w:div w:id="665593049">
                      <w:marLeft w:val="0"/>
                      <w:marRight w:val="0"/>
                      <w:marTop w:val="0"/>
                      <w:marBottom w:val="0"/>
                      <w:divBdr>
                        <w:top w:val="none" w:sz="0" w:space="0" w:color="auto"/>
                        <w:left w:val="none" w:sz="0" w:space="0" w:color="auto"/>
                        <w:bottom w:val="none" w:sz="0" w:space="0" w:color="auto"/>
                        <w:right w:val="none" w:sz="0" w:space="0" w:color="auto"/>
                      </w:divBdr>
                    </w:div>
                  </w:divsChild>
                </w:div>
                <w:div w:id="1503618885">
                  <w:marLeft w:val="0"/>
                  <w:marRight w:val="0"/>
                  <w:marTop w:val="0"/>
                  <w:marBottom w:val="0"/>
                  <w:divBdr>
                    <w:top w:val="none" w:sz="0" w:space="0" w:color="auto"/>
                    <w:left w:val="none" w:sz="0" w:space="0" w:color="auto"/>
                    <w:bottom w:val="none" w:sz="0" w:space="0" w:color="auto"/>
                    <w:right w:val="none" w:sz="0" w:space="0" w:color="auto"/>
                  </w:divBdr>
                  <w:divsChild>
                    <w:div w:id="1154025101">
                      <w:marLeft w:val="0"/>
                      <w:marRight w:val="0"/>
                      <w:marTop w:val="0"/>
                      <w:marBottom w:val="0"/>
                      <w:divBdr>
                        <w:top w:val="none" w:sz="0" w:space="0" w:color="auto"/>
                        <w:left w:val="none" w:sz="0" w:space="0" w:color="auto"/>
                        <w:bottom w:val="none" w:sz="0" w:space="0" w:color="auto"/>
                        <w:right w:val="none" w:sz="0" w:space="0" w:color="auto"/>
                      </w:divBdr>
                    </w:div>
                  </w:divsChild>
                </w:div>
                <w:div w:id="1737583348">
                  <w:marLeft w:val="0"/>
                  <w:marRight w:val="0"/>
                  <w:marTop w:val="0"/>
                  <w:marBottom w:val="0"/>
                  <w:divBdr>
                    <w:top w:val="none" w:sz="0" w:space="0" w:color="auto"/>
                    <w:left w:val="none" w:sz="0" w:space="0" w:color="auto"/>
                    <w:bottom w:val="none" w:sz="0" w:space="0" w:color="auto"/>
                    <w:right w:val="none" w:sz="0" w:space="0" w:color="auto"/>
                  </w:divBdr>
                  <w:divsChild>
                    <w:div w:id="1559972278">
                      <w:marLeft w:val="0"/>
                      <w:marRight w:val="0"/>
                      <w:marTop w:val="0"/>
                      <w:marBottom w:val="0"/>
                      <w:divBdr>
                        <w:top w:val="none" w:sz="0" w:space="0" w:color="auto"/>
                        <w:left w:val="none" w:sz="0" w:space="0" w:color="auto"/>
                        <w:bottom w:val="none" w:sz="0" w:space="0" w:color="auto"/>
                        <w:right w:val="none" w:sz="0" w:space="0" w:color="auto"/>
                      </w:divBdr>
                    </w:div>
                  </w:divsChild>
                </w:div>
                <w:div w:id="1914049315">
                  <w:marLeft w:val="0"/>
                  <w:marRight w:val="0"/>
                  <w:marTop w:val="0"/>
                  <w:marBottom w:val="0"/>
                  <w:divBdr>
                    <w:top w:val="none" w:sz="0" w:space="0" w:color="auto"/>
                    <w:left w:val="none" w:sz="0" w:space="0" w:color="auto"/>
                    <w:bottom w:val="none" w:sz="0" w:space="0" w:color="auto"/>
                    <w:right w:val="none" w:sz="0" w:space="0" w:color="auto"/>
                  </w:divBdr>
                  <w:divsChild>
                    <w:div w:id="883519679">
                      <w:marLeft w:val="0"/>
                      <w:marRight w:val="0"/>
                      <w:marTop w:val="0"/>
                      <w:marBottom w:val="0"/>
                      <w:divBdr>
                        <w:top w:val="none" w:sz="0" w:space="0" w:color="auto"/>
                        <w:left w:val="none" w:sz="0" w:space="0" w:color="auto"/>
                        <w:bottom w:val="none" w:sz="0" w:space="0" w:color="auto"/>
                        <w:right w:val="none" w:sz="0" w:space="0" w:color="auto"/>
                      </w:divBdr>
                    </w:div>
                  </w:divsChild>
                </w:div>
                <w:div w:id="1989744548">
                  <w:marLeft w:val="0"/>
                  <w:marRight w:val="0"/>
                  <w:marTop w:val="0"/>
                  <w:marBottom w:val="0"/>
                  <w:divBdr>
                    <w:top w:val="none" w:sz="0" w:space="0" w:color="auto"/>
                    <w:left w:val="none" w:sz="0" w:space="0" w:color="auto"/>
                    <w:bottom w:val="none" w:sz="0" w:space="0" w:color="auto"/>
                    <w:right w:val="none" w:sz="0" w:space="0" w:color="auto"/>
                  </w:divBdr>
                  <w:divsChild>
                    <w:div w:id="93601519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679042370">
          <w:marLeft w:val="0"/>
          <w:marRight w:val="0"/>
          <w:marTop w:val="0"/>
          <w:marBottom w:val="0"/>
          <w:divBdr>
            <w:top w:val="none" w:sz="0" w:space="0" w:color="auto"/>
            <w:left w:val="none" w:sz="0" w:space="0" w:color="auto"/>
            <w:bottom w:val="none" w:sz="0" w:space="0" w:color="auto"/>
            <w:right w:val="none" w:sz="0" w:space="0" w:color="auto"/>
          </w:divBdr>
        </w:div>
        <w:div w:id="1686206498">
          <w:marLeft w:val="0"/>
          <w:marRight w:val="0"/>
          <w:marTop w:val="0"/>
          <w:marBottom w:val="0"/>
          <w:divBdr>
            <w:top w:val="none" w:sz="0" w:space="0" w:color="auto"/>
            <w:left w:val="none" w:sz="0" w:space="0" w:color="auto"/>
            <w:bottom w:val="none" w:sz="0" w:space="0" w:color="auto"/>
            <w:right w:val="none" w:sz="0" w:space="0" w:color="auto"/>
          </w:divBdr>
          <w:divsChild>
            <w:div w:id="1441143586">
              <w:marLeft w:val="0"/>
              <w:marRight w:val="0"/>
              <w:marTop w:val="0"/>
              <w:marBottom w:val="0"/>
              <w:divBdr>
                <w:top w:val="none" w:sz="0" w:space="0" w:color="auto"/>
                <w:left w:val="none" w:sz="0" w:space="0" w:color="auto"/>
                <w:bottom w:val="none" w:sz="0" w:space="0" w:color="auto"/>
                <w:right w:val="none" w:sz="0" w:space="0" w:color="auto"/>
              </w:divBdr>
            </w:div>
          </w:divsChild>
        </w:div>
        <w:div w:id="1700159591">
          <w:marLeft w:val="0"/>
          <w:marRight w:val="0"/>
          <w:marTop w:val="0"/>
          <w:marBottom w:val="0"/>
          <w:divBdr>
            <w:top w:val="none" w:sz="0" w:space="0" w:color="auto"/>
            <w:left w:val="none" w:sz="0" w:space="0" w:color="auto"/>
            <w:bottom w:val="none" w:sz="0" w:space="0" w:color="auto"/>
            <w:right w:val="none" w:sz="0" w:space="0" w:color="auto"/>
          </w:divBdr>
        </w:div>
        <w:div w:id="1704091978">
          <w:marLeft w:val="0"/>
          <w:marRight w:val="0"/>
          <w:marTop w:val="0"/>
          <w:marBottom w:val="0"/>
          <w:divBdr>
            <w:top w:val="none" w:sz="0" w:space="0" w:color="auto"/>
            <w:left w:val="none" w:sz="0" w:space="0" w:color="auto"/>
            <w:bottom w:val="none" w:sz="0" w:space="0" w:color="auto"/>
            <w:right w:val="none" w:sz="0" w:space="0" w:color="auto"/>
          </w:divBdr>
          <w:divsChild>
            <w:div w:id="1666056818">
              <w:marLeft w:val="0"/>
              <w:marRight w:val="0"/>
              <w:marTop w:val="0"/>
              <w:marBottom w:val="0"/>
              <w:divBdr>
                <w:top w:val="none" w:sz="0" w:space="0" w:color="auto"/>
                <w:left w:val="none" w:sz="0" w:space="0" w:color="auto"/>
                <w:bottom w:val="none" w:sz="0" w:space="0" w:color="auto"/>
                <w:right w:val="none" w:sz="0" w:space="0" w:color="auto"/>
              </w:divBdr>
            </w:div>
          </w:divsChild>
        </w:div>
        <w:div w:id="1706757120">
          <w:marLeft w:val="0"/>
          <w:marRight w:val="0"/>
          <w:marTop w:val="0"/>
          <w:marBottom w:val="0"/>
          <w:divBdr>
            <w:top w:val="none" w:sz="0" w:space="0" w:color="auto"/>
            <w:left w:val="none" w:sz="0" w:space="0" w:color="auto"/>
            <w:bottom w:val="none" w:sz="0" w:space="0" w:color="auto"/>
            <w:right w:val="none" w:sz="0" w:space="0" w:color="auto"/>
          </w:divBdr>
        </w:div>
        <w:div w:id="1738093893">
          <w:marLeft w:val="0"/>
          <w:marRight w:val="0"/>
          <w:marTop w:val="0"/>
          <w:marBottom w:val="0"/>
          <w:divBdr>
            <w:top w:val="none" w:sz="0" w:space="0" w:color="auto"/>
            <w:left w:val="none" w:sz="0" w:space="0" w:color="auto"/>
            <w:bottom w:val="none" w:sz="0" w:space="0" w:color="auto"/>
            <w:right w:val="none" w:sz="0" w:space="0" w:color="auto"/>
          </w:divBdr>
        </w:div>
        <w:div w:id="1738819865">
          <w:marLeft w:val="0"/>
          <w:marRight w:val="0"/>
          <w:marTop w:val="0"/>
          <w:marBottom w:val="0"/>
          <w:divBdr>
            <w:top w:val="none" w:sz="0" w:space="0" w:color="auto"/>
            <w:left w:val="none" w:sz="0" w:space="0" w:color="auto"/>
            <w:bottom w:val="none" w:sz="0" w:space="0" w:color="auto"/>
            <w:right w:val="none" w:sz="0" w:space="0" w:color="auto"/>
          </w:divBdr>
          <w:divsChild>
            <w:div w:id="1964454514">
              <w:marLeft w:val="-75"/>
              <w:marRight w:val="0"/>
              <w:marTop w:val="30"/>
              <w:marBottom w:val="30"/>
              <w:divBdr>
                <w:top w:val="none" w:sz="0" w:space="0" w:color="auto"/>
                <w:left w:val="none" w:sz="0" w:space="0" w:color="auto"/>
                <w:bottom w:val="none" w:sz="0" w:space="0" w:color="auto"/>
                <w:right w:val="none" w:sz="0" w:space="0" w:color="auto"/>
              </w:divBdr>
              <w:divsChild>
                <w:div w:id="74011955">
                  <w:marLeft w:val="0"/>
                  <w:marRight w:val="0"/>
                  <w:marTop w:val="0"/>
                  <w:marBottom w:val="0"/>
                  <w:divBdr>
                    <w:top w:val="none" w:sz="0" w:space="0" w:color="auto"/>
                    <w:left w:val="none" w:sz="0" w:space="0" w:color="auto"/>
                    <w:bottom w:val="none" w:sz="0" w:space="0" w:color="auto"/>
                    <w:right w:val="none" w:sz="0" w:space="0" w:color="auto"/>
                  </w:divBdr>
                  <w:divsChild>
                    <w:div w:id="53164880">
                      <w:marLeft w:val="0"/>
                      <w:marRight w:val="0"/>
                      <w:marTop w:val="0"/>
                      <w:marBottom w:val="0"/>
                      <w:divBdr>
                        <w:top w:val="none" w:sz="0" w:space="0" w:color="auto"/>
                        <w:left w:val="none" w:sz="0" w:space="0" w:color="auto"/>
                        <w:bottom w:val="none" w:sz="0" w:space="0" w:color="auto"/>
                        <w:right w:val="none" w:sz="0" w:space="0" w:color="auto"/>
                      </w:divBdr>
                    </w:div>
                    <w:div w:id="81074668">
                      <w:marLeft w:val="0"/>
                      <w:marRight w:val="0"/>
                      <w:marTop w:val="0"/>
                      <w:marBottom w:val="0"/>
                      <w:divBdr>
                        <w:top w:val="none" w:sz="0" w:space="0" w:color="auto"/>
                        <w:left w:val="none" w:sz="0" w:space="0" w:color="auto"/>
                        <w:bottom w:val="none" w:sz="0" w:space="0" w:color="auto"/>
                        <w:right w:val="none" w:sz="0" w:space="0" w:color="auto"/>
                      </w:divBdr>
                    </w:div>
                    <w:div w:id="248973112">
                      <w:marLeft w:val="0"/>
                      <w:marRight w:val="0"/>
                      <w:marTop w:val="0"/>
                      <w:marBottom w:val="0"/>
                      <w:divBdr>
                        <w:top w:val="none" w:sz="0" w:space="0" w:color="auto"/>
                        <w:left w:val="none" w:sz="0" w:space="0" w:color="auto"/>
                        <w:bottom w:val="none" w:sz="0" w:space="0" w:color="auto"/>
                        <w:right w:val="none" w:sz="0" w:space="0" w:color="auto"/>
                      </w:divBdr>
                    </w:div>
                    <w:div w:id="553392949">
                      <w:marLeft w:val="0"/>
                      <w:marRight w:val="0"/>
                      <w:marTop w:val="0"/>
                      <w:marBottom w:val="0"/>
                      <w:divBdr>
                        <w:top w:val="none" w:sz="0" w:space="0" w:color="auto"/>
                        <w:left w:val="none" w:sz="0" w:space="0" w:color="auto"/>
                        <w:bottom w:val="none" w:sz="0" w:space="0" w:color="auto"/>
                        <w:right w:val="none" w:sz="0" w:space="0" w:color="auto"/>
                      </w:divBdr>
                    </w:div>
                    <w:div w:id="1093359776">
                      <w:marLeft w:val="0"/>
                      <w:marRight w:val="0"/>
                      <w:marTop w:val="0"/>
                      <w:marBottom w:val="0"/>
                      <w:divBdr>
                        <w:top w:val="none" w:sz="0" w:space="0" w:color="auto"/>
                        <w:left w:val="none" w:sz="0" w:space="0" w:color="auto"/>
                        <w:bottom w:val="none" w:sz="0" w:space="0" w:color="auto"/>
                        <w:right w:val="none" w:sz="0" w:space="0" w:color="auto"/>
                      </w:divBdr>
                    </w:div>
                    <w:div w:id="1729256635">
                      <w:marLeft w:val="0"/>
                      <w:marRight w:val="0"/>
                      <w:marTop w:val="0"/>
                      <w:marBottom w:val="0"/>
                      <w:divBdr>
                        <w:top w:val="none" w:sz="0" w:space="0" w:color="auto"/>
                        <w:left w:val="none" w:sz="0" w:space="0" w:color="auto"/>
                        <w:bottom w:val="none" w:sz="0" w:space="0" w:color="auto"/>
                        <w:right w:val="none" w:sz="0" w:space="0" w:color="auto"/>
                      </w:divBdr>
                    </w:div>
                  </w:divsChild>
                </w:div>
                <w:div w:id="572132065">
                  <w:marLeft w:val="0"/>
                  <w:marRight w:val="0"/>
                  <w:marTop w:val="0"/>
                  <w:marBottom w:val="0"/>
                  <w:divBdr>
                    <w:top w:val="none" w:sz="0" w:space="0" w:color="auto"/>
                    <w:left w:val="none" w:sz="0" w:space="0" w:color="auto"/>
                    <w:bottom w:val="none" w:sz="0" w:space="0" w:color="auto"/>
                    <w:right w:val="none" w:sz="0" w:space="0" w:color="auto"/>
                  </w:divBdr>
                  <w:divsChild>
                    <w:div w:id="1485929021">
                      <w:marLeft w:val="0"/>
                      <w:marRight w:val="0"/>
                      <w:marTop w:val="0"/>
                      <w:marBottom w:val="0"/>
                      <w:divBdr>
                        <w:top w:val="none" w:sz="0" w:space="0" w:color="auto"/>
                        <w:left w:val="none" w:sz="0" w:space="0" w:color="auto"/>
                        <w:bottom w:val="none" w:sz="0" w:space="0" w:color="auto"/>
                        <w:right w:val="none" w:sz="0" w:space="0" w:color="auto"/>
                      </w:divBdr>
                    </w:div>
                  </w:divsChild>
                </w:div>
                <w:div w:id="1034228984">
                  <w:marLeft w:val="0"/>
                  <w:marRight w:val="0"/>
                  <w:marTop w:val="0"/>
                  <w:marBottom w:val="0"/>
                  <w:divBdr>
                    <w:top w:val="none" w:sz="0" w:space="0" w:color="auto"/>
                    <w:left w:val="none" w:sz="0" w:space="0" w:color="auto"/>
                    <w:bottom w:val="none" w:sz="0" w:space="0" w:color="auto"/>
                    <w:right w:val="none" w:sz="0" w:space="0" w:color="auto"/>
                  </w:divBdr>
                  <w:divsChild>
                    <w:div w:id="513955657">
                      <w:marLeft w:val="0"/>
                      <w:marRight w:val="0"/>
                      <w:marTop w:val="0"/>
                      <w:marBottom w:val="0"/>
                      <w:divBdr>
                        <w:top w:val="none" w:sz="0" w:space="0" w:color="auto"/>
                        <w:left w:val="none" w:sz="0" w:space="0" w:color="auto"/>
                        <w:bottom w:val="none" w:sz="0" w:space="0" w:color="auto"/>
                        <w:right w:val="none" w:sz="0" w:space="0" w:color="auto"/>
                      </w:divBdr>
                    </w:div>
                    <w:div w:id="522090725">
                      <w:marLeft w:val="0"/>
                      <w:marRight w:val="0"/>
                      <w:marTop w:val="0"/>
                      <w:marBottom w:val="0"/>
                      <w:divBdr>
                        <w:top w:val="none" w:sz="0" w:space="0" w:color="auto"/>
                        <w:left w:val="none" w:sz="0" w:space="0" w:color="auto"/>
                        <w:bottom w:val="none" w:sz="0" w:space="0" w:color="auto"/>
                        <w:right w:val="none" w:sz="0" w:space="0" w:color="auto"/>
                      </w:divBdr>
                    </w:div>
                    <w:div w:id="669407723">
                      <w:marLeft w:val="0"/>
                      <w:marRight w:val="0"/>
                      <w:marTop w:val="0"/>
                      <w:marBottom w:val="0"/>
                      <w:divBdr>
                        <w:top w:val="none" w:sz="0" w:space="0" w:color="auto"/>
                        <w:left w:val="none" w:sz="0" w:space="0" w:color="auto"/>
                        <w:bottom w:val="none" w:sz="0" w:space="0" w:color="auto"/>
                        <w:right w:val="none" w:sz="0" w:space="0" w:color="auto"/>
                      </w:divBdr>
                    </w:div>
                  </w:divsChild>
                </w:div>
                <w:div w:id="1053040430">
                  <w:marLeft w:val="0"/>
                  <w:marRight w:val="0"/>
                  <w:marTop w:val="0"/>
                  <w:marBottom w:val="0"/>
                  <w:divBdr>
                    <w:top w:val="none" w:sz="0" w:space="0" w:color="auto"/>
                    <w:left w:val="none" w:sz="0" w:space="0" w:color="auto"/>
                    <w:bottom w:val="none" w:sz="0" w:space="0" w:color="auto"/>
                    <w:right w:val="none" w:sz="0" w:space="0" w:color="auto"/>
                  </w:divBdr>
                  <w:divsChild>
                    <w:div w:id="460195031">
                      <w:marLeft w:val="0"/>
                      <w:marRight w:val="0"/>
                      <w:marTop w:val="0"/>
                      <w:marBottom w:val="0"/>
                      <w:divBdr>
                        <w:top w:val="none" w:sz="0" w:space="0" w:color="auto"/>
                        <w:left w:val="none" w:sz="0" w:space="0" w:color="auto"/>
                        <w:bottom w:val="none" w:sz="0" w:space="0" w:color="auto"/>
                        <w:right w:val="none" w:sz="0" w:space="0" w:color="auto"/>
                      </w:divBdr>
                    </w:div>
                    <w:div w:id="503521491">
                      <w:marLeft w:val="0"/>
                      <w:marRight w:val="0"/>
                      <w:marTop w:val="0"/>
                      <w:marBottom w:val="0"/>
                      <w:divBdr>
                        <w:top w:val="none" w:sz="0" w:space="0" w:color="auto"/>
                        <w:left w:val="none" w:sz="0" w:space="0" w:color="auto"/>
                        <w:bottom w:val="none" w:sz="0" w:space="0" w:color="auto"/>
                        <w:right w:val="none" w:sz="0" w:space="0" w:color="auto"/>
                      </w:divBdr>
                    </w:div>
                    <w:div w:id="951940152">
                      <w:marLeft w:val="0"/>
                      <w:marRight w:val="0"/>
                      <w:marTop w:val="0"/>
                      <w:marBottom w:val="0"/>
                      <w:divBdr>
                        <w:top w:val="none" w:sz="0" w:space="0" w:color="auto"/>
                        <w:left w:val="none" w:sz="0" w:space="0" w:color="auto"/>
                        <w:bottom w:val="none" w:sz="0" w:space="0" w:color="auto"/>
                        <w:right w:val="none" w:sz="0" w:space="0" w:color="auto"/>
                      </w:divBdr>
                    </w:div>
                    <w:div w:id="1165821065">
                      <w:marLeft w:val="0"/>
                      <w:marRight w:val="0"/>
                      <w:marTop w:val="0"/>
                      <w:marBottom w:val="0"/>
                      <w:divBdr>
                        <w:top w:val="none" w:sz="0" w:space="0" w:color="auto"/>
                        <w:left w:val="none" w:sz="0" w:space="0" w:color="auto"/>
                        <w:bottom w:val="none" w:sz="0" w:space="0" w:color="auto"/>
                        <w:right w:val="none" w:sz="0" w:space="0" w:color="auto"/>
                      </w:divBdr>
                    </w:div>
                    <w:div w:id="1357655575">
                      <w:marLeft w:val="0"/>
                      <w:marRight w:val="0"/>
                      <w:marTop w:val="0"/>
                      <w:marBottom w:val="0"/>
                      <w:divBdr>
                        <w:top w:val="none" w:sz="0" w:space="0" w:color="auto"/>
                        <w:left w:val="none" w:sz="0" w:space="0" w:color="auto"/>
                        <w:bottom w:val="none" w:sz="0" w:space="0" w:color="auto"/>
                        <w:right w:val="none" w:sz="0" w:space="0" w:color="auto"/>
                      </w:divBdr>
                    </w:div>
                    <w:div w:id="1626423794">
                      <w:marLeft w:val="0"/>
                      <w:marRight w:val="0"/>
                      <w:marTop w:val="0"/>
                      <w:marBottom w:val="0"/>
                      <w:divBdr>
                        <w:top w:val="none" w:sz="0" w:space="0" w:color="auto"/>
                        <w:left w:val="none" w:sz="0" w:space="0" w:color="auto"/>
                        <w:bottom w:val="none" w:sz="0" w:space="0" w:color="auto"/>
                        <w:right w:val="none" w:sz="0" w:space="0" w:color="auto"/>
                      </w:divBdr>
                    </w:div>
                    <w:div w:id="1798910188">
                      <w:marLeft w:val="0"/>
                      <w:marRight w:val="0"/>
                      <w:marTop w:val="0"/>
                      <w:marBottom w:val="0"/>
                      <w:divBdr>
                        <w:top w:val="none" w:sz="0" w:space="0" w:color="auto"/>
                        <w:left w:val="none" w:sz="0" w:space="0" w:color="auto"/>
                        <w:bottom w:val="none" w:sz="0" w:space="0" w:color="auto"/>
                        <w:right w:val="none" w:sz="0" w:space="0" w:color="auto"/>
                      </w:divBdr>
                    </w:div>
                    <w:div w:id="1820464167">
                      <w:marLeft w:val="0"/>
                      <w:marRight w:val="0"/>
                      <w:marTop w:val="0"/>
                      <w:marBottom w:val="0"/>
                      <w:divBdr>
                        <w:top w:val="none" w:sz="0" w:space="0" w:color="auto"/>
                        <w:left w:val="none" w:sz="0" w:space="0" w:color="auto"/>
                        <w:bottom w:val="none" w:sz="0" w:space="0" w:color="auto"/>
                        <w:right w:val="none" w:sz="0" w:space="0" w:color="auto"/>
                      </w:divBdr>
                    </w:div>
                    <w:div w:id="1922056474">
                      <w:marLeft w:val="0"/>
                      <w:marRight w:val="0"/>
                      <w:marTop w:val="0"/>
                      <w:marBottom w:val="0"/>
                      <w:divBdr>
                        <w:top w:val="none" w:sz="0" w:space="0" w:color="auto"/>
                        <w:left w:val="none" w:sz="0" w:space="0" w:color="auto"/>
                        <w:bottom w:val="none" w:sz="0" w:space="0" w:color="auto"/>
                        <w:right w:val="none" w:sz="0" w:space="0" w:color="auto"/>
                      </w:divBdr>
                    </w:div>
                  </w:divsChild>
                </w:div>
                <w:div w:id="1223564828">
                  <w:marLeft w:val="0"/>
                  <w:marRight w:val="0"/>
                  <w:marTop w:val="0"/>
                  <w:marBottom w:val="0"/>
                  <w:divBdr>
                    <w:top w:val="none" w:sz="0" w:space="0" w:color="auto"/>
                    <w:left w:val="none" w:sz="0" w:space="0" w:color="auto"/>
                    <w:bottom w:val="none" w:sz="0" w:space="0" w:color="auto"/>
                    <w:right w:val="none" w:sz="0" w:space="0" w:color="auto"/>
                  </w:divBdr>
                  <w:divsChild>
                    <w:div w:id="1485464958">
                      <w:marLeft w:val="0"/>
                      <w:marRight w:val="0"/>
                      <w:marTop w:val="0"/>
                      <w:marBottom w:val="0"/>
                      <w:divBdr>
                        <w:top w:val="none" w:sz="0" w:space="0" w:color="auto"/>
                        <w:left w:val="none" w:sz="0" w:space="0" w:color="auto"/>
                        <w:bottom w:val="none" w:sz="0" w:space="0" w:color="auto"/>
                        <w:right w:val="none" w:sz="0" w:space="0" w:color="auto"/>
                      </w:divBdr>
                    </w:div>
                  </w:divsChild>
                </w:div>
                <w:div w:id="1246962664">
                  <w:marLeft w:val="0"/>
                  <w:marRight w:val="0"/>
                  <w:marTop w:val="0"/>
                  <w:marBottom w:val="0"/>
                  <w:divBdr>
                    <w:top w:val="none" w:sz="0" w:space="0" w:color="auto"/>
                    <w:left w:val="none" w:sz="0" w:space="0" w:color="auto"/>
                    <w:bottom w:val="none" w:sz="0" w:space="0" w:color="auto"/>
                    <w:right w:val="none" w:sz="0" w:space="0" w:color="auto"/>
                  </w:divBdr>
                  <w:divsChild>
                    <w:div w:id="51738848">
                      <w:marLeft w:val="0"/>
                      <w:marRight w:val="0"/>
                      <w:marTop w:val="0"/>
                      <w:marBottom w:val="0"/>
                      <w:divBdr>
                        <w:top w:val="none" w:sz="0" w:space="0" w:color="auto"/>
                        <w:left w:val="none" w:sz="0" w:space="0" w:color="auto"/>
                        <w:bottom w:val="none" w:sz="0" w:space="0" w:color="auto"/>
                        <w:right w:val="none" w:sz="0" w:space="0" w:color="auto"/>
                      </w:divBdr>
                    </w:div>
                    <w:div w:id="475225426">
                      <w:marLeft w:val="0"/>
                      <w:marRight w:val="0"/>
                      <w:marTop w:val="0"/>
                      <w:marBottom w:val="0"/>
                      <w:divBdr>
                        <w:top w:val="none" w:sz="0" w:space="0" w:color="auto"/>
                        <w:left w:val="none" w:sz="0" w:space="0" w:color="auto"/>
                        <w:bottom w:val="none" w:sz="0" w:space="0" w:color="auto"/>
                        <w:right w:val="none" w:sz="0" w:space="0" w:color="auto"/>
                      </w:divBdr>
                    </w:div>
                    <w:div w:id="1165823687">
                      <w:marLeft w:val="0"/>
                      <w:marRight w:val="0"/>
                      <w:marTop w:val="0"/>
                      <w:marBottom w:val="0"/>
                      <w:divBdr>
                        <w:top w:val="none" w:sz="0" w:space="0" w:color="auto"/>
                        <w:left w:val="none" w:sz="0" w:space="0" w:color="auto"/>
                        <w:bottom w:val="none" w:sz="0" w:space="0" w:color="auto"/>
                        <w:right w:val="none" w:sz="0" w:space="0" w:color="auto"/>
                      </w:divBdr>
                    </w:div>
                    <w:div w:id="1197885947">
                      <w:marLeft w:val="0"/>
                      <w:marRight w:val="0"/>
                      <w:marTop w:val="0"/>
                      <w:marBottom w:val="0"/>
                      <w:divBdr>
                        <w:top w:val="none" w:sz="0" w:space="0" w:color="auto"/>
                        <w:left w:val="none" w:sz="0" w:space="0" w:color="auto"/>
                        <w:bottom w:val="none" w:sz="0" w:space="0" w:color="auto"/>
                        <w:right w:val="none" w:sz="0" w:space="0" w:color="auto"/>
                      </w:divBdr>
                    </w:div>
                    <w:div w:id="1225144078">
                      <w:marLeft w:val="0"/>
                      <w:marRight w:val="0"/>
                      <w:marTop w:val="0"/>
                      <w:marBottom w:val="0"/>
                      <w:divBdr>
                        <w:top w:val="none" w:sz="0" w:space="0" w:color="auto"/>
                        <w:left w:val="none" w:sz="0" w:space="0" w:color="auto"/>
                        <w:bottom w:val="none" w:sz="0" w:space="0" w:color="auto"/>
                        <w:right w:val="none" w:sz="0" w:space="0" w:color="auto"/>
                      </w:divBdr>
                    </w:div>
                    <w:div w:id="1595354517">
                      <w:marLeft w:val="0"/>
                      <w:marRight w:val="0"/>
                      <w:marTop w:val="0"/>
                      <w:marBottom w:val="0"/>
                      <w:divBdr>
                        <w:top w:val="none" w:sz="0" w:space="0" w:color="auto"/>
                        <w:left w:val="none" w:sz="0" w:space="0" w:color="auto"/>
                        <w:bottom w:val="none" w:sz="0" w:space="0" w:color="auto"/>
                        <w:right w:val="none" w:sz="0" w:space="0" w:color="auto"/>
                      </w:divBdr>
                    </w:div>
                    <w:div w:id="1615946111">
                      <w:marLeft w:val="0"/>
                      <w:marRight w:val="0"/>
                      <w:marTop w:val="0"/>
                      <w:marBottom w:val="0"/>
                      <w:divBdr>
                        <w:top w:val="none" w:sz="0" w:space="0" w:color="auto"/>
                        <w:left w:val="none" w:sz="0" w:space="0" w:color="auto"/>
                        <w:bottom w:val="none" w:sz="0" w:space="0" w:color="auto"/>
                        <w:right w:val="none" w:sz="0" w:space="0" w:color="auto"/>
                      </w:divBdr>
                    </w:div>
                    <w:div w:id="1836602431">
                      <w:marLeft w:val="0"/>
                      <w:marRight w:val="0"/>
                      <w:marTop w:val="0"/>
                      <w:marBottom w:val="0"/>
                      <w:divBdr>
                        <w:top w:val="none" w:sz="0" w:space="0" w:color="auto"/>
                        <w:left w:val="none" w:sz="0" w:space="0" w:color="auto"/>
                        <w:bottom w:val="none" w:sz="0" w:space="0" w:color="auto"/>
                        <w:right w:val="none" w:sz="0" w:space="0" w:color="auto"/>
                      </w:divBdr>
                    </w:div>
                  </w:divsChild>
                </w:div>
                <w:div w:id="1361473739">
                  <w:marLeft w:val="0"/>
                  <w:marRight w:val="0"/>
                  <w:marTop w:val="0"/>
                  <w:marBottom w:val="0"/>
                  <w:divBdr>
                    <w:top w:val="none" w:sz="0" w:space="0" w:color="auto"/>
                    <w:left w:val="none" w:sz="0" w:space="0" w:color="auto"/>
                    <w:bottom w:val="none" w:sz="0" w:space="0" w:color="auto"/>
                    <w:right w:val="none" w:sz="0" w:space="0" w:color="auto"/>
                  </w:divBdr>
                  <w:divsChild>
                    <w:div w:id="748500784">
                      <w:marLeft w:val="0"/>
                      <w:marRight w:val="0"/>
                      <w:marTop w:val="0"/>
                      <w:marBottom w:val="0"/>
                      <w:divBdr>
                        <w:top w:val="none" w:sz="0" w:space="0" w:color="auto"/>
                        <w:left w:val="none" w:sz="0" w:space="0" w:color="auto"/>
                        <w:bottom w:val="none" w:sz="0" w:space="0" w:color="auto"/>
                        <w:right w:val="none" w:sz="0" w:space="0" w:color="auto"/>
                      </w:divBdr>
                    </w:div>
                  </w:divsChild>
                </w:div>
                <w:div w:id="1398435318">
                  <w:marLeft w:val="0"/>
                  <w:marRight w:val="0"/>
                  <w:marTop w:val="0"/>
                  <w:marBottom w:val="0"/>
                  <w:divBdr>
                    <w:top w:val="none" w:sz="0" w:space="0" w:color="auto"/>
                    <w:left w:val="none" w:sz="0" w:space="0" w:color="auto"/>
                    <w:bottom w:val="none" w:sz="0" w:space="0" w:color="auto"/>
                    <w:right w:val="none" w:sz="0" w:space="0" w:color="auto"/>
                  </w:divBdr>
                  <w:divsChild>
                    <w:div w:id="50471435">
                      <w:marLeft w:val="0"/>
                      <w:marRight w:val="0"/>
                      <w:marTop w:val="0"/>
                      <w:marBottom w:val="0"/>
                      <w:divBdr>
                        <w:top w:val="none" w:sz="0" w:space="0" w:color="auto"/>
                        <w:left w:val="none" w:sz="0" w:space="0" w:color="auto"/>
                        <w:bottom w:val="none" w:sz="0" w:space="0" w:color="auto"/>
                        <w:right w:val="none" w:sz="0" w:space="0" w:color="auto"/>
                      </w:divBdr>
                    </w:div>
                    <w:div w:id="217058904">
                      <w:marLeft w:val="0"/>
                      <w:marRight w:val="0"/>
                      <w:marTop w:val="0"/>
                      <w:marBottom w:val="0"/>
                      <w:divBdr>
                        <w:top w:val="none" w:sz="0" w:space="0" w:color="auto"/>
                        <w:left w:val="none" w:sz="0" w:space="0" w:color="auto"/>
                        <w:bottom w:val="none" w:sz="0" w:space="0" w:color="auto"/>
                        <w:right w:val="none" w:sz="0" w:space="0" w:color="auto"/>
                      </w:divBdr>
                    </w:div>
                    <w:div w:id="309527818">
                      <w:marLeft w:val="0"/>
                      <w:marRight w:val="0"/>
                      <w:marTop w:val="0"/>
                      <w:marBottom w:val="0"/>
                      <w:divBdr>
                        <w:top w:val="none" w:sz="0" w:space="0" w:color="auto"/>
                        <w:left w:val="none" w:sz="0" w:space="0" w:color="auto"/>
                        <w:bottom w:val="none" w:sz="0" w:space="0" w:color="auto"/>
                        <w:right w:val="none" w:sz="0" w:space="0" w:color="auto"/>
                      </w:divBdr>
                    </w:div>
                    <w:div w:id="332219289">
                      <w:marLeft w:val="0"/>
                      <w:marRight w:val="0"/>
                      <w:marTop w:val="0"/>
                      <w:marBottom w:val="0"/>
                      <w:divBdr>
                        <w:top w:val="none" w:sz="0" w:space="0" w:color="auto"/>
                        <w:left w:val="none" w:sz="0" w:space="0" w:color="auto"/>
                        <w:bottom w:val="none" w:sz="0" w:space="0" w:color="auto"/>
                        <w:right w:val="none" w:sz="0" w:space="0" w:color="auto"/>
                      </w:divBdr>
                    </w:div>
                    <w:div w:id="646521425">
                      <w:marLeft w:val="0"/>
                      <w:marRight w:val="0"/>
                      <w:marTop w:val="0"/>
                      <w:marBottom w:val="0"/>
                      <w:divBdr>
                        <w:top w:val="none" w:sz="0" w:space="0" w:color="auto"/>
                        <w:left w:val="none" w:sz="0" w:space="0" w:color="auto"/>
                        <w:bottom w:val="none" w:sz="0" w:space="0" w:color="auto"/>
                        <w:right w:val="none" w:sz="0" w:space="0" w:color="auto"/>
                      </w:divBdr>
                    </w:div>
                    <w:div w:id="652297601">
                      <w:marLeft w:val="0"/>
                      <w:marRight w:val="0"/>
                      <w:marTop w:val="0"/>
                      <w:marBottom w:val="0"/>
                      <w:divBdr>
                        <w:top w:val="none" w:sz="0" w:space="0" w:color="auto"/>
                        <w:left w:val="none" w:sz="0" w:space="0" w:color="auto"/>
                        <w:bottom w:val="none" w:sz="0" w:space="0" w:color="auto"/>
                        <w:right w:val="none" w:sz="0" w:space="0" w:color="auto"/>
                      </w:divBdr>
                    </w:div>
                    <w:div w:id="1308584414">
                      <w:marLeft w:val="0"/>
                      <w:marRight w:val="0"/>
                      <w:marTop w:val="0"/>
                      <w:marBottom w:val="0"/>
                      <w:divBdr>
                        <w:top w:val="none" w:sz="0" w:space="0" w:color="auto"/>
                        <w:left w:val="none" w:sz="0" w:space="0" w:color="auto"/>
                        <w:bottom w:val="none" w:sz="0" w:space="0" w:color="auto"/>
                        <w:right w:val="none" w:sz="0" w:space="0" w:color="auto"/>
                      </w:divBdr>
                    </w:div>
                    <w:div w:id="1340304519">
                      <w:marLeft w:val="0"/>
                      <w:marRight w:val="0"/>
                      <w:marTop w:val="0"/>
                      <w:marBottom w:val="0"/>
                      <w:divBdr>
                        <w:top w:val="none" w:sz="0" w:space="0" w:color="auto"/>
                        <w:left w:val="none" w:sz="0" w:space="0" w:color="auto"/>
                        <w:bottom w:val="none" w:sz="0" w:space="0" w:color="auto"/>
                        <w:right w:val="none" w:sz="0" w:space="0" w:color="auto"/>
                      </w:divBdr>
                    </w:div>
                    <w:div w:id="1522891338">
                      <w:marLeft w:val="0"/>
                      <w:marRight w:val="0"/>
                      <w:marTop w:val="0"/>
                      <w:marBottom w:val="0"/>
                      <w:divBdr>
                        <w:top w:val="none" w:sz="0" w:space="0" w:color="auto"/>
                        <w:left w:val="none" w:sz="0" w:space="0" w:color="auto"/>
                        <w:bottom w:val="none" w:sz="0" w:space="0" w:color="auto"/>
                        <w:right w:val="none" w:sz="0" w:space="0" w:color="auto"/>
                      </w:divBdr>
                    </w:div>
                    <w:div w:id="1827017431">
                      <w:marLeft w:val="0"/>
                      <w:marRight w:val="0"/>
                      <w:marTop w:val="0"/>
                      <w:marBottom w:val="0"/>
                      <w:divBdr>
                        <w:top w:val="none" w:sz="0" w:space="0" w:color="auto"/>
                        <w:left w:val="none" w:sz="0" w:space="0" w:color="auto"/>
                        <w:bottom w:val="none" w:sz="0" w:space="0" w:color="auto"/>
                        <w:right w:val="none" w:sz="0" w:space="0" w:color="auto"/>
                      </w:divBdr>
                    </w:div>
                    <w:div w:id="2008242978">
                      <w:marLeft w:val="0"/>
                      <w:marRight w:val="0"/>
                      <w:marTop w:val="0"/>
                      <w:marBottom w:val="0"/>
                      <w:divBdr>
                        <w:top w:val="none" w:sz="0" w:space="0" w:color="auto"/>
                        <w:left w:val="none" w:sz="0" w:space="0" w:color="auto"/>
                        <w:bottom w:val="none" w:sz="0" w:space="0" w:color="auto"/>
                        <w:right w:val="none" w:sz="0" w:space="0" w:color="auto"/>
                      </w:divBdr>
                    </w:div>
                  </w:divsChild>
                </w:div>
                <w:div w:id="1788963422">
                  <w:marLeft w:val="0"/>
                  <w:marRight w:val="0"/>
                  <w:marTop w:val="0"/>
                  <w:marBottom w:val="0"/>
                  <w:divBdr>
                    <w:top w:val="none" w:sz="0" w:space="0" w:color="auto"/>
                    <w:left w:val="none" w:sz="0" w:space="0" w:color="auto"/>
                    <w:bottom w:val="none" w:sz="0" w:space="0" w:color="auto"/>
                    <w:right w:val="none" w:sz="0" w:space="0" w:color="auto"/>
                  </w:divBdr>
                  <w:divsChild>
                    <w:div w:id="1401947336">
                      <w:marLeft w:val="0"/>
                      <w:marRight w:val="0"/>
                      <w:marTop w:val="0"/>
                      <w:marBottom w:val="0"/>
                      <w:divBdr>
                        <w:top w:val="none" w:sz="0" w:space="0" w:color="auto"/>
                        <w:left w:val="none" w:sz="0" w:space="0" w:color="auto"/>
                        <w:bottom w:val="none" w:sz="0" w:space="0" w:color="auto"/>
                        <w:right w:val="none" w:sz="0" w:space="0" w:color="auto"/>
                      </w:divBdr>
                    </w:div>
                  </w:divsChild>
                </w:div>
                <w:div w:id="1836413178">
                  <w:marLeft w:val="0"/>
                  <w:marRight w:val="0"/>
                  <w:marTop w:val="0"/>
                  <w:marBottom w:val="0"/>
                  <w:divBdr>
                    <w:top w:val="none" w:sz="0" w:space="0" w:color="auto"/>
                    <w:left w:val="none" w:sz="0" w:space="0" w:color="auto"/>
                    <w:bottom w:val="none" w:sz="0" w:space="0" w:color="auto"/>
                    <w:right w:val="none" w:sz="0" w:space="0" w:color="auto"/>
                  </w:divBdr>
                  <w:divsChild>
                    <w:div w:id="45390650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751463222">
          <w:marLeft w:val="0"/>
          <w:marRight w:val="0"/>
          <w:marTop w:val="0"/>
          <w:marBottom w:val="0"/>
          <w:divBdr>
            <w:top w:val="none" w:sz="0" w:space="0" w:color="auto"/>
            <w:left w:val="none" w:sz="0" w:space="0" w:color="auto"/>
            <w:bottom w:val="none" w:sz="0" w:space="0" w:color="auto"/>
            <w:right w:val="none" w:sz="0" w:space="0" w:color="auto"/>
          </w:divBdr>
          <w:divsChild>
            <w:div w:id="1784222681">
              <w:marLeft w:val="-75"/>
              <w:marRight w:val="0"/>
              <w:marTop w:val="30"/>
              <w:marBottom w:val="30"/>
              <w:divBdr>
                <w:top w:val="none" w:sz="0" w:space="0" w:color="auto"/>
                <w:left w:val="none" w:sz="0" w:space="0" w:color="auto"/>
                <w:bottom w:val="none" w:sz="0" w:space="0" w:color="auto"/>
                <w:right w:val="none" w:sz="0" w:space="0" w:color="auto"/>
              </w:divBdr>
              <w:divsChild>
                <w:div w:id="47920133">
                  <w:marLeft w:val="0"/>
                  <w:marRight w:val="0"/>
                  <w:marTop w:val="0"/>
                  <w:marBottom w:val="0"/>
                  <w:divBdr>
                    <w:top w:val="none" w:sz="0" w:space="0" w:color="auto"/>
                    <w:left w:val="none" w:sz="0" w:space="0" w:color="auto"/>
                    <w:bottom w:val="none" w:sz="0" w:space="0" w:color="auto"/>
                    <w:right w:val="none" w:sz="0" w:space="0" w:color="auto"/>
                  </w:divBdr>
                  <w:divsChild>
                    <w:div w:id="217519909">
                      <w:marLeft w:val="0"/>
                      <w:marRight w:val="0"/>
                      <w:marTop w:val="0"/>
                      <w:marBottom w:val="0"/>
                      <w:divBdr>
                        <w:top w:val="none" w:sz="0" w:space="0" w:color="auto"/>
                        <w:left w:val="none" w:sz="0" w:space="0" w:color="auto"/>
                        <w:bottom w:val="none" w:sz="0" w:space="0" w:color="auto"/>
                        <w:right w:val="none" w:sz="0" w:space="0" w:color="auto"/>
                      </w:divBdr>
                    </w:div>
                  </w:divsChild>
                </w:div>
                <w:div w:id="223025283">
                  <w:marLeft w:val="0"/>
                  <w:marRight w:val="0"/>
                  <w:marTop w:val="0"/>
                  <w:marBottom w:val="0"/>
                  <w:divBdr>
                    <w:top w:val="none" w:sz="0" w:space="0" w:color="auto"/>
                    <w:left w:val="none" w:sz="0" w:space="0" w:color="auto"/>
                    <w:bottom w:val="none" w:sz="0" w:space="0" w:color="auto"/>
                    <w:right w:val="none" w:sz="0" w:space="0" w:color="auto"/>
                  </w:divBdr>
                  <w:divsChild>
                    <w:div w:id="740760041">
                      <w:marLeft w:val="0"/>
                      <w:marRight w:val="0"/>
                      <w:marTop w:val="0"/>
                      <w:marBottom w:val="0"/>
                      <w:divBdr>
                        <w:top w:val="none" w:sz="0" w:space="0" w:color="auto"/>
                        <w:left w:val="none" w:sz="0" w:space="0" w:color="auto"/>
                        <w:bottom w:val="none" w:sz="0" w:space="0" w:color="auto"/>
                        <w:right w:val="none" w:sz="0" w:space="0" w:color="auto"/>
                      </w:divBdr>
                    </w:div>
                  </w:divsChild>
                </w:div>
                <w:div w:id="240137658">
                  <w:marLeft w:val="0"/>
                  <w:marRight w:val="0"/>
                  <w:marTop w:val="0"/>
                  <w:marBottom w:val="0"/>
                  <w:divBdr>
                    <w:top w:val="none" w:sz="0" w:space="0" w:color="auto"/>
                    <w:left w:val="none" w:sz="0" w:space="0" w:color="auto"/>
                    <w:bottom w:val="none" w:sz="0" w:space="0" w:color="auto"/>
                    <w:right w:val="none" w:sz="0" w:space="0" w:color="auto"/>
                  </w:divBdr>
                  <w:divsChild>
                    <w:div w:id="1866169310">
                      <w:marLeft w:val="0"/>
                      <w:marRight w:val="0"/>
                      <w:marTop w:val="0"/>
                      <w:marBottom w:val="0"/>
                      <w:divBdr>
                        <w:top w:val="none" w:sz="0" w:space="0" w:color="auto"/>
                        <w:left w:val="none" w:sz="0" w:space="0" w:color="auto"/>
                        <w:bottom w:val="none" w:sz="0" w:space="0" w:color="auto"/>
                        <w:right w:val="none" w:sz="0" w:space="0" w:color="auto"/>
                      </w:divBdr>
                    </w:div>
                  </w:divsChild>
                </w:div>
                <w:div w:id="344020242">
                  <w:marLeft w:val="0"/>
                  <w:marRight w:val="0"/>
                  <w:marTop w:val="0"/>
                  <w:marBottom w:val="0"/>
                  <w:divBdr>
                    <w:top w:val="none" w:sz="0" w:space="0" w:color="auto"/>
                    <w:left w:val="none" w:sz="0" w:space="0" w:color="auto"/>
                    <w:bottom w:val="none" w:sz="0" w:space="0" w:color="auto"/>
                    <w:right w:val="none" w:sz="0" w:space="0" w:color="auto"/>
                  </w:divBdr>
                  <w:divsChild>
                    <w:div w:id="1299342440">
                      <w:marLeft w:val="0"/>
                      <w:marRight w:val="0"/>
                      <w:marTop w:val="0"/>
                      <w:marBottom w:val="0"/>
                      <w:divBdr>
                        <w:top w:val="none" w:sz="0" w:space="0" w:color="auto"/>
                        <w:left w:val="none" w:sz="0" w:space="0" w:color="auto"/>
                        <w:bottom w:val="none" w:sz="0" w:space="0" w:color="auto"/>
                        <w:right w:val="none" w:sz="0" w:space="0" w:color="auto"/>
                      </w:divBdr>
                    </w:div>
                  </w:divsChild>
                </w:div>
                <w:div w:id="431244877">
                  <w:marLeft w:val="0"/>
                  <w:marRight w:val="0"/>
                  <w:marTop w:val="0"/>
                  <w:marBottom w:val="0"/>
                  <w:divBdr>
                    <w:top w:val="none" w:sz="0" w:space="0" w:color="auto"/>
                    <w:left w:val="none" w:sz="0" w:space="0" w:color="auto"/>
                    <w:bottom w:val="none" w:sz="0" w:space="0" w:color="auto"/>
                    <w:right w:val="none" w:sz="0" w:space="0" w:color="auto"/>
                  </w:divBdr>
                  <w:divsChild>
                    <w:div w:id="1302614102">
                      <w:marLeft w:val="0"/>
                      <w:marRight w:val="0"/>
                      <w:marTop w:val="0"/>
                      <w:marBottom w:val="0"/>
                      <w:divBdr>
                        <w:top w:val="none" w:sz="0" w:space="0" w:color="auto"/>
                        <w:left w:val="none" w:sz="0" w:space="0" w:color="auto"/>
                        <w:bottom w:val="none" w:sz="0" w:space="0" w:color="auto"/>
                        <w:right w:val="none" w:sz="0" w:space="0" w:color="auto"/>
                      </w:divBdr>
                    </w:div>
                  </w:divsChild>
                </w:div>
                <w:div w:id="595290258">
                  <w:marLeft w:val="0"/>
                  <w:marRight w:val="0"/>
                  <w:marTop w:val="0"/>
                  <w:marBottom w:val="0"/>
                  <w:divBdr>
                    <w:top w:val="none" w:sz="0" w:space="0" w:color="auto"/>
                    <w:left w:val="none" w:sz="0" w:space="0" w:color="auto"/>
                    <w:bottom w:val="none" w:sz="0" w:space="0" w:color="auto"/>
                    <w:right w:val="none" w:sz="0" w:space="0" w:color="auto"/>
                  </w:divBdr>
                  <w:divsChild>
                    <w:div w:id="1715814265">
                      <w:marLeft w:val="0"/>
                      <w:marRight w:val="0"/>
                      <w:marTop w:val="0"/>
                      <w:marBottom w:val="0"/>
                      <w:divBdr>
                        <w:top w:val="none" w:sz="0" w:space="0" w:color="auto"/>
                        <w:left w:val="none" w:sz="0" w:space="0" w:color="auto"/>
                        <w:bottom w:val="none" w:sz="0" w:space="0" w:color="auto"/>
                        <w:right w:val="none" w:sz="0" w:space="0" w:color="auto"/>
                      </w:divBdr>
                    </w:div>
                  </w:divsChild>
                </w:div>
                <w:div w:id="689454355">
                  <w:marLeft w:val="0"/>
                  <w:marRight w:val="0"/>
                  <w:marTop w:val="0"/>
                  <w:marBottom w:val="0"/>
                  <w:divBdr>
                    <w:top w:val="none" w:sz="0" w:space="0" w:color="auto"/>
                    <w:left w:val="none" w:sz="0" w:space="0" w:color="auto"/>
                    <w:bottom w:val="none" w:sz="0" w:space="0" w:color="auto"/>
                    <w:right w:val="none" w:sz="0" w:space="0" w:color="auto"/>
                  </w:divBdr>
                  <w:divsChild>
                    <w:div w:id="1137450367">
                      <w:marLeft w:val="0"/>
                      <w:marRight w:val="0"/>
                      <w:marTop w:val="0"/>
                      <w:marBottom w:val="0"/>
                      <w:divBdr>
                        <w:top w:val="none" w:sz="0" w:space="0" w:color="auto"/>
                        <w:left w:val="none" w:sz="0" w:space="0" w:color="auto"/>
                        <w:bottom w:val="none" w:sz="0" w:space="0" w:color="auto"/>
                        <w:right w:val="none" w:sz="0" w:space="0" w:color="auto"/>
                      </w:divBdr>
                    </w:div>
                  </w:divsChild>
                </w:div>
                <w:div w:id="689532307">
                  <w:marLeft w:val="0"/>
                  <w:marRight w:val="0"/>
                  <w:marTop w:val="0"/>
                  <w:marBottom w:val="0"/>
                  <w:divBdr>
                    <w:top w:val="none" w:sz="0" w:space="0" w:color="auto"/>
                    <w:left w:val="none" w:sz="0" w:space="0" w:color="auto"/>
                    <w:bottom w:val="none" w:sz="0" w:space="0" w:color="auto"/>
                    <w:right w:val="none" w:sz="0" w:space="0" w:color="auto"/>
                  </w:divBdr>
                  <w:divsChild>
                    <w:div w:id="1669870693">
                      <w:marLeft w:val="0"/>
                      <w:marRight w:val="0"/>
                      <w:marTop w:val="0"/>
                      <w:marBottom w:val="0"/>
                      <w:divBdr>
                        <w:top w:val="none" w:sz="0" w:space="0" w:color="auto"/>
                        <w:left w:val="none" w:sz="0" w:space="0" w:color="auto"/>
                        <w:bottom w:val="none" w:sz="0" w:space="0" w:color="auto"/>
                        <w:right w:val="none" w:sz="0" w:space="0" w:color="auto"/>
                      </w:divBdr>
                    </w:div>
                  </w:divsChild>
                </w:div>
                <w:div w:id="798180919">
                  <w:marLeft w:val="0"/>
                  <w:marRight w:val="0"/>
                  <w:marTop w:val="0"/>
                  <w:marBottom w:val="0"/>
                  <w:divBdr>
                    <w:top w:val="none" w:sz="0" w:space="0" w:color="auto"/>
                    <w:left w:val="none" w:sz="0" w:space="0" w:color="auto"/>
                    <w:bottom w:val="none" w:sz="0" w:space="0" w:color="auto"/>
                    <w:right w:val="none" w:sz="0" w:space="0" w:color="auto"/>
                  </w:divBdr>
                  <w:divsChild>
                    <w:div w:id="2123918">
                      <w:marLeft w:val="0"/>
                      <w:marRight w:val="0"/>
                      <w:marTop w:val="0"/>
                      <w:marBottom w:val="0"/>
                      <w:divBdr>
                        <w:top w:val="none" w:sz="0" w:space="0" w:color="auto"/>
                        <w:left w:val="none" w:sz="0" w:space="0" w:color="auto"/>
                        <w:bottom w:val="none" w:sz="0" w:space="0" w:color="auto"/>
                        <w:right w:val="none" w:sz="0" w:space="0" w:color="auto"/>
                      </w:divBdr>
                    </w:div>
                  </w:divsChild>
                </w:div>
                <w:div w:id="802161844">
                  <w:marLeft w:val="0"/>
                  <w:marRight w:val="0"/>
                  <w:marTop w:val="0"/>
                  <w:marBottom w:val="0"/>
                  <w:divBdr>
                    <w:top w:val="none" w:sz="0" w:space="0" w:color="auto"/>
                    <w:left w:val="none" w:sz="0" w:space="0" w:color="auto"/>
                    <w:bottom w:val="none" w:sz="0" w:space="0" w:color="auto"/>
                    <w:right w:val="none" w:sz="0" w:space="0" w:color="auto"/>
                  </w:divBdr>
                  <w:divsChild>
                    <w:div w:id="34163221">
                      <w:marLeft w:val="0"/>
                      <w:marRight w:val="0"/>
                      <w:marTop w:val="0"/>
                      <w:marBottom w:val="0"/>
                      <w:divBdr>
                        <w:top w:val="none" w:sz="0" w:space="0" w:color="auto"/>
                        <w:left w:val="none" w:sz="0" w:space="0" w:color="auto"/>
                        <w:bottom w:val="none" w:sz="0" w:space="0" w:color="auto"/>
                        <w:right w:val="none" w:sz="0" w:space="0" w:color="auto"/>
                      </w:divBdr>
                    </w:div>
                  </w:divsChild>
                </w:div>
                <w:div w:id="918903778">
                  <w:marLeft w:val="0"/>
                  <w:marRight w:val="0"/>
                  <w:marTop w:val="0"/>
                  <w:marBottom w:val="0"/>
                  <w:divBdr>
                    <w:top w:val="none" w:sz="0" w:space="0" w:color="auto"/>
                    <w:left w:val="none" w:sz="0" w:space="0" w:color="auto"/>
                    <w:bottom w:val="none" w:sz="0" w:space="0" w:color="auto"/>
                    <w:right w:val="none" w:sz="0" w:space="0" w:color="auto"/>
                  </w:divBdr>
                  <w:divsChild>
                    <w:div w:id="1276522177">
                      <w:marLeft w:val="0"/>
                      <w:marRight w:val="0"/>
                      <w:marTop w:val="0"/>
                      <w:marBottom w:val="0"/>
                      <w:divBdr>
                        <w:top w:val="none" w:sz="0" w:space="0" w:color="auto"/>
                        <w:left w:val="none" w:sz="0" w:space="0" w:color="auto"/>
                        <w:bottom w:val="none" w:sz="0" w:space="0" w:color="auto"/>
                        <w:right w:val="none" w:sz="0" w:space="0" w:color="auto"/>
                      </w:divBdr>
                    </w:div>
                  </w:divsChild>
                </w:div>
                <w:div w:id="1154250419">
                  <w:marLeft w:val="0"/>
                  <w:marRight w:val="0"/>
                  <w:marTop w:val="0"/>
                  <w:marBottom w:val="0"/>
                  <w:divBdr>
                    <w:top w:val="none" w:sz="0" w:space="0" w:color="auto"/>
                    <w:left w:val="none" w:sz="0" w:space="0" w:color="auto"/>
                    <w:bottom w:val="none" w:sz="0" w:space="0" w:color="auto"/>
                    <w:right w:val="none" w:sz="0" w:space="0" w:color="auto"/>
                  </w:divBdr>
                  <w:divsChild>
                    <w:div w:id="718171339">
                      <w:marLeft w:val="0"/>
                      <w:marRight w:val="0"/>
                      <w:marTop w:val="0"/>
                      <w:marBottom w:val="0"/>
                      <w:divBdr>
                        <w:top w:val="none" w:sz="0" w:space="0" w:color="auto"/>
                        <w:left w:val="none" w:sz="0" w:space="0" w:color="auto"/>
                        <w:bottom w:val="none" w:sz="0" w:space="0" w:color="auto"/>
                        <w:right w:val="none" w:sz="0" w:space="0" w:color="auto"/>
                      </w:divBdr>
                    </w:div>
                  </w:divsChild>
                </w:div>
                <w:div w:id="1181355797">
                  <w:marLeft w:val="0"/>
                  <w:marRight w:val="0"/>
                  <w:marTop w:val="0"/>
                  <w:marBottom w:val="0"/>
                  <w:divBdr>
                    <w:top w:val="none" w:sz="0" w:space="0" w:color="auto"/>
                    <w:left w:val="none" w:sz="0" w:space="0" w:color="auto"/>
                    <w:bottom w:val="none" w:sz="0" w:space="0" w:color="auto"/>
                    <w:right w:val="none" w:sz="0" w:space="0" w:color="auto"/>
                  </w:divBdr>
                  <w:divsChild>
                    <w:div w:id="1314798544">
                      <w:marLeft w:val="0"/>
                      <w:marRight w:val="0"/>
                      <w:marTop w:val="0"/>
                      <w:marBottom w:val="0"/>
                      <w:divBdr>
                        <w:top w:val="none" w:sz="0" w:space="0" w:color="auto"/>
                        <w:left w:val="none" w:sz="0" w:space="0" w:color="auto"/>
                        <w:bottom w:val="none" w:sz="0" w:space="0" w:color="auto"/>
                        <w:right w:val="none" w:sz="0" w:space="0" w:color="auto"/>
                      </w:divBdr>
                    </w:div>
                  </w:divsChild>
                </w:div>
                <w:div w:id="1258976367">
                  <w:marLeft w:val="0"/>
                  <w:marRight w:val="0"/>
                  <w:marTop w:val="0"/>
                  <w:marBottom w:val="0"/>
                  <w:divBdr>
                    <w:top w:val="none" w:sz="0" w:space="0" w:color="auto"/>
                    <w:left w:val="none" w:sz="0" w:space="0" w:color="auto"/>
                    <w:bottom w:val="none" w:sz="0" w:space="0" w:color="auto"/>
                    <w:right w:val="none" w:sz="0" w:space="0" w:color="auto"/>
                  </w:divBdr>
                  <w:divsChild>
                    <w:div w:id="480122546">
                      <w:marLeft w:val="0"/>
                      <w:marRight w:val="0"/>
                      <w:marTop w:val="0"/>
                      <w:marBottom w:val="0"/>
                      <w:divBdr>
                        <w:top w:val="none" w:sz="0" w:space="0" w:color="auto"/>
                        <w:left w:val="none" w:sz="0" w:space="0" w:color="auto"/>
                        <w:bottom w:val="none" w:sz="0" w:space="0" w:color="auto"/>
                        <w:right w:val="none" w:sz="0" w:space="0" w:color="auto"/>
                      </w:divBdr>
                    </w:div>
                  </w:divsChild>
                </w:div>
                <w:div w:id="1293369945">
                  <w:marLeft w:val="0"/>
                  <w:marRight w:val="0"/>
                  <w:marTop w:val="0"/>
                  <w:marBottom w:val="0"/>
                  <w:divBdr>
                    <w:top w:val="none" w:sz="0" w:space="0" w:color="auto"/>
                    <w:left w:val="none" w:sz="0" w:space="0" w:color="auto"/>
                    <w:bottom w:val="none" w:sz="0" w:space="0" w:color="auto"/>
                    <w:right w:val="none" w:sz="0" w:space="0" w:color="auto"/>
                  </w:divBdr>
                  <w:divsChild>
                    <w:div w:id="1186674283">
                      <w:marLeft w:val="0"/>
                      <w:marRight w:val="0"/>
                      <w:marTop w:val="0"/>
                      <w:marBottom w:val="0"/>
                      <w:divBdr>
                        <w:top w:val="none" w:sz="0" w:space="0" w:color="auto"/>
                        <w:left w:val="none" w:sz="0" w:space="0" w:color="auto"/>
                        <w:bottom w:val="none" w:sz="0" w:space="0" w:color="auto"/>
                        <w:right w:val="none" w:sz="0" w:space="0" w:color="auto"/>
                      </w:divBdr>
                    </w:div>
                  </w:divsChild>
                </w:div>
                <w:div w:id="1478836476">
                  <w:marLeft w:val="0"/>
                  <w:marRight w:val="0"/>
                  <w:marTop w:val="0"/>
                  <w:marBottom w:val="0"/>
                  <w:divBdr>
                    <w:top w:val="none" w:sz="0" w:space="0" w:color="auto"/>
                    <w:left w:val="none" w:sz="0" w:space="0" w:color="auto"/>
                    <w:bottom w:val="none" w:sz="0" w:space="0" w:color="auto"/>
                    <w:right w:val="none" w:sz="0" w:space="0" w:color="auto"/>
                  </w:divBdr>
                  <w:divsChild>
                    <w:div w:id="1487089603">
                      <w:marLeft w:val="0"/>
                      <w:marRight w:val="0"/>
                      <w:marTop w:val="0"/>
                      <w:marBottom w:val="0"/>
                      <w:divBdr>
                        <w:top w:val="none" w:sz="0" w:space="0" w:color="auto"/>
                        <w:left w:val="none" w:sz="0" w:space="0" w:color="auto"/>
                        <w:bottom w:val="none" w:sz="0" w:space="0" w:color="auto"/>
                        <w:right w:val="none" w:sz="0" w:space="0" w:color="auto"/>
                      </w:divBdr>
                    </w:div>
                  </w:divsChild>
                </w:div>
                <w:div w:id="1491866254">
                  <w:marLeft w:val="0"/>
                  <w:marRight w:val="0"/>
                  <w:marTop w:val="0"/>
                  <w:marBottom w:val="0"/>
                  <w:divBdr>
                    <w:top w:val="none" w:sz="0" w:space="0" w:color="auto"/>
                    <w:left w:val="none" w:sz="0" w:space="0" w:color="auto"/>
                    <w:bottom w:val="none" w:sz="0" w:space="0" w:color="auto"/>
                    <w:right w:val="none" w:sz="0" w:space="0" w:color="auto"/>
                  </w:divBdr>
                  <w:divsChild>
                    <w:div w:id="631332392">
                      <w:marLeft w:val="0"/>
                      <w:marRight w:val="0"/>
                      <w:marTop w:val="0"/>
                      <w:marBottom w:val="0"/>
                      <w:divBdr>
                        <w:top w:val="none" w:sz="0" w:space="0" w:color="auto"/>
                        <w:left w:val="none" w:sz="0" w:space="0" w:color="auto"/>
                        <w:bottom w:val="none" w:sz="0" w:space="0" w:color="auto"/>
                        <w:right w:val="none" w:sz="0" w:space="0" w:color="auto"/>
                      </w:divBdr>
                    </w:div>
                  </w:divsChild>
                </w:div>
                <w:div w:id="1627464088">
                  <w:marLeft w:val="0"/>
                  <w:marRight w:val="0"/>
                  <w:marTop w:val="0"/>
                  <w:marBottom w:val="0"/>
                  <w:divBdr>
                    <w:top w:val="none" w:sz="0" w:space="0" w:color="auto"/>
                    <w:left w:val="none" w:sz="0" w:space="0" w:color="auto"/>
                    <w:bottom w:val="none" w:sz="0" w:space="0" w:color="auto"/>
                    <w:right w:val="none" w:sz="0" w:space="0" w:color="auto"/>
                  </w:divBdr>
                  <w:divsChild>
                    <w:div w:id="1749767483">
                      <w:marLeft w:val="0"/>
                      <w:marRight w:val="0"/>
                      <w:marTop w:val="0"/>
                      <w:marBottom w:val="0"/>
                      <w:divBdr>
                        <w:top w:val="none" w:sz="0" w:space="0" w:color="auto"/>
                        <w:left w:val="none" w:sz="0" w:space="0" w:color="auto"/>
                        <w:bottom w:val="none" w:sz="0" w:space="0" w:color="auto"/>
                        <w:right w:val="none" w:sz="0" w:space="0" w:color="auto"/>
                      </w:divBdr>
                    </w:div>
                  </w:divsChild>
                </w:div>
                <w:div w:id="1879051986">
                  <w:marLeft w:val="0"/>
                  <w:marRight w:val="0"/>
                  <w:marTop w:val="0"/>
                  <w:marBottom w:val="0"/>
                  <w:divBdr>
                    <w:top w:val="none" w:sz="0" w:space="0" w:color="auto"/>
                    <w:left w:val="none" w:sz="0" w:space="0" w:color="auto"/>
                    <w:bottom w:val="none" w:sz="0" w:space="0" w:color="auto"/>
                    <w:right w:val="none" w:sz="0" w:space="0" w:color="auto"/>
                  </w:divBdr>
                  <w:divsChild>
                    <w:div w:id="1093012570">
                      <w:marLeft w:val="0"/>
                      <w:marRight w:val="0"/>
                      <w:marTop w:val="0"/>
                      <w:marBottom w:val="0"/>
                      <w:divBdr>
                        <w:top w:val="none" w:sz="0" w:space="0" w:color="auto"/>
                        <w:left w:val="none" w:sz="0" w:space="0" w:color="auto"/>
                        <w:bottom w:val="none" w:sz="0" w:space="0" w:color="auto"/>
                        <w:right w:val="none" w:sz="0" w:space="0" w:color="auto"/>
                      </w:divBdr>
                    </w:div>
                  </w:divsChild>
                </w:div>
                <w:div w:id="1981574720">
                  <w:marLeft w:val="0"/>
                  <w:marRight w:val="0"/>
                  <w:marTop w:val="0"/>
                  <w:marBottom w:val="0"/>
                  <w:divBdr>
                    <w:top w:val="none" w:sz="0" w:space="0" w:color="auto"/>
                    <w:left w:val="none" w:sz="0" w:space="0" w:color="auto"/>
                    <w:bottom w:val="none" w:sz="0" w:space="0" w:color="auto"/>
                    <w:right w:val="none" w:sz="0" w:space="0" w:color="auto"/>
                  </w:divBdr>
                  <w:divsChild>
                    <w:div w:id="22368523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755395574">
          <w:marLeft w:val="0"/>
          <w:marRight w:val="0"/>
          <w:marTop w:val="0"/>
          <w:marBottom w:val="0"/>
          <w:divBdr>
            <w:top w:val="none" w:sz="0" w:space="0" w:color="auto"/>
            <w:left w:val="none" w:sz="0" w:space="0" w:color="auto"/>
            <w:bottom w:val="none" w:sz="0" w:space="0" w:color="auto"/>
            <w:right w:val="none" w:sz="0" w:space="0" w:color="auto"/>
          </w:divBdr>
        </w:div>
        <w:div w:id="1761561593">
          <w:marLeft w:val="0"/>
          <w:marRight w:val="0"/>
          <w:marTop w:val="0"/>
          <w:marBottom w:val="0"/>
          <w:divBdr>
            <w:top w:val="none" w:sz="0" w:space="0" w:color="auto"/>
            <w:left w:val="none" w:sz="0" w:space="0" w:color="auto"/>
            <w:bottom w:val="none" w:sz="0" w:space="0" w:color="auto"/>
            <w:right w:val="none" w:sz="0" w:space="0" w:color="auto"/>
          </w:divBdr>
          <w:divsChild>
            <w:div w:id="1981113083">
              <w:marLeft w:val="0"/>
              <w:marRight w:val="0"/>
              <w:marTop w:val="0"/>
              <w:marBottom w:val="0"/>
              <w:divBdr>
                <w:top w:val="none" w:sz="0" w:space="0" w:color="auto"/>
                <w:left w:val="none" w:sz="0" w:space="0" w:color="auto"/>
                <w:bottom w:val="none" w:sz="0" w:space="0" w:color="auto"/>
                <w:right w:val="none" w:sz="0" w:space="0" w:color="auto"/>
              </w:divBdr>
            </w:div>
          </w:divsChild>
        </w:div>
        <w:div w:id="1770198809">
          <w:marLeft w:val="0"/>
          <w:marRight w:val="0"/>
          <w:marTop w:val="0"/>
          <w:marBottom w:val="0"/>
          <w:divBdr>
            <w:top w:val="none" w:sz="0" w:space="0" w:color="auto"/>
            <w:left w:val="none" w:sz="0" w:space="0" w:color="auto"/>
            <w:bottom w:val="none" w:sz="0" w:space="0" w:color="auto"/>
            <w:right w:val="none" w:sz="0" w:space="0" w:color="auto"/>
          </w:divBdr>
        </w:div>
        <w:div w:id="1785149001">
          <w:marLeft w:val="0"/>
          <w:marRight w:val="0"/>
          <w:marTop w:val="0"/>
          <w:marBottom w:val="0"/>
          <w:divBdr>
            <w:top w:val="none" w:sz="0" w:space="0" w:color="auto"/>
            <w:left w:val="none" w:sz="0" w:space="0" w:color="auto"/>
            <w:bottom w:val="none" w:sz="0" w:space="0" w:color="auto"/>
            <w:right w:val="none" w:sz="0" w:space="0" w:color="auto"/>
          </w:divBdr>
        </w:div>
        <w:div w:id="1796484157">
          <w:marLeft w:val="0"/>
          <w:marRight w:val="0"/>
          <w:marTop w:val="0"/>
          <w:marBottom w:val="0"/>
          <w:divBdr>
            <w:top w:val="none" w:sz="0" w:space="0" w:color="auto"/>
            <w:left w:val="none" w:sz="0" w:space="0" w:color="auto"/>
            <w:bottom w:val="none" w:sz="0" w:space="0" w:color="auto"/>
            <w:right w:val="none" w:sz="0" w:space="0" w:color="auto"/>
          </w:divBdr>
        </w:div>
        <w:div w:id="1809784251">
          <w:marLeft w:val="0"/>
          <w:marRight w:val="0"/>
          <w:marTop w:val="0"/>
          <w:marBottom w:val="0"/>
          <w:divBdr>
            <w:top w:val="none" w:sz="0" w:space="0" w:color="auto"/>
            <w:left w:val="none" w:sz="0" w:space="0" w:color="auto"/>
            <w:bottom w:val="none" w:sz="0" w:space="0" w:color="auto"/>
            <w:right w:val="none" w:sz="0" w:space="0" w:color="auto"/>
          </w:divBdr>
        </w:div>
        <w:div w:id="1842312035">
          <w:marLeft w:val="0"/>
          <w:marRight w:val="0"/>
          <w:marTop w:val="0"/>
          <w:marBottom w:val="0"/>
          <w:divBdr>
            <w:top w:val="none" w:sz="0" w:space="0" w:color="auto"/>
            <w:left w:val="none" w:sz="0" w:space="0" w:color="auto"/>
            <w:bottom w:val="none" w:sz="0" w:space="0" w:color="auto"/>
            <w:right w:val="none" w:sz="0" w:space="0" w:color="auto"/>
          </w:divBdr>
          <w:divsChild>
            <w:div w:id="1261136206">
              <w:marLeft w:val="-75"/>
              <w:marRight w:val="0"/>
              <w:marTop w:val="30"/>
              <w:marBottom w:val="30"/>
              <w:divBdr>
                <w:top w:val="none" w:sz="0" w:space="0" w:color="auto"/>
                <w:left w:val="none" w:sz="0" w:space="0" w:color="auto"/>
                <w:bottom w:val="none" w:sz="0" w:space="0" w:color="auto"/>
                <w:right w:val="none" w:sz="0" w:space="0" w:color="auto"/>
              </w:divBdr>
              <w:divsChild>
                <w:div w:id="153953738">
                  <w:marLeft w:val="0"/>
                  <w:marRight w:val="0"/>
                  <w:marTop w:val="0"/>
                  <w:marBottom w:val="0"/>
                  <w:divBdr>
                    <w:top w:val="none" w:sz="0" w:space="0" w:color="auto"/>
                    <w:left w:val="none" w:sz="0" w:space="0" w:color="auto"/>
                    <w:bottom w:val="none" w:sz="0" w:space="0" w:color="auto"/>
                    <w:right w:val="none" w:sz="0" w:space="0" w:color="auto"/>
                  </w:divBdr>
                  <w:divsChild>
                    <w:div w:id="1130635346">
                      <w:marLeft w:val="0"/>
                      <w:marRight w:val="0"/>
                      <w:marTop w:val="0"/>
                      <w:marBottom w:val="0"/>
                      <w:divBdr>
                        <w:top w:val="none" w:sz="0" w:space="0" w:color="auto"/>
                        <w:left w:val="none" w:sz="0" w:space="0" w:color="auto"/>
                        <w:bottom w:val="none" w:sz="0" w:space="0" w:color="auto"/>
                        <w:right w:val="none" w:sz="0" w:space="0" w:color="auto"/>
                      </w:divBdr>
                    </w:div>
                  </w:divsChild>
                </w:div>
                <w:div w:id="382144104">
                  <w:marLeft w:val="0"/>
                  <w:marRight w:val="0"/>
                  <w:marTop w:val="0"/>
                  <w:marBottom w:val="0"/>
                  <w:divBdr>
                    <w:top w:val="none" w:sz="0" w:space="0" w:color="auto"/>
                    <w:left w:val="none" w:sz="0" w:space="0" w:color="auto"/>
                    <w:bottom w:val="none" w:sz="0" w:space="0" w:color="auto"/>
                    <w:right w:val="none" w:sz="0" w:space="0" w:color="auto"/>
                  </w:divBdr>
                  <w:divsChild>
                    <w:div w:id="1479149716">
                      <w:marLeft w:val="0"/>
                      <w:marRight w:val="0"/>
                      <w:marTop w:val="0"/>
                      <w:marBottom w:val="0"/>
                      <w:divBdr>
                        <w:top w:val="none" w:sz="0" w:space="0" w:color="auto"/>
                        <w:left w:val="none" w:sz="0" w:space="0" w:color="auto"/>
                        <w:bottom w:val="none" w:sz="0" w:space="0" w:color="auto"/>
                        <w:right w:val="none" w:sz="0" w:space="0" w:color="auto"/>
                      </w:divBdr>
                    </w:div>
                  </w:divsChild>
                </w:div>
                <w:div w:id="1311178929">
                  <w:marLeft w:val="0"/>
                  <w:marRight w:val="0"/>
                  <w:marTop w:val="0"/>
                  <w:marBottom w:val="0"/>
                  <w:divBdr>
                    <w:top w:val="none" w:sz="0" w:space="0" w:color="auto"/>
                    <w:left w:val="none" w:sz="0" w:space="0" w:color="auto"/>
                    <w:bottom w:val="none" w:sz="0" w:space="0" w:color="auto"/>
                    <w:right w:val="none" w:sz="0" w:space="0" w:color="auto"/>
                  </w:divBdr>
                  <w:divsChild>
                    <w:div w:id="1936475887">
                      <w:marLeft w:val="0"/>
                      <w:marRight w:val="0"/>
                      <w:marTop w:val="0"/>
                      <w:marBottom w:val="0"/>
                      <w:divBdr>
                        <w:top w:val="none" w:sz="0" w:space="0" w:color="auto"/>
                        <w:left w:val="none" w:sz="0" w:space="0" w:color="auto"/>
                        <w:bottom w:val="none" w:sz="0" w:space="0" w:color="auto"/>
                        <w:right w:val="none" w:sz="0" w:space="0" w:color="auto"/>
                      </w:divBdr>
                    </w:div>
                  </w:divsChild>
                </w:div>
                <w:div w:id="1720473642">
                  <w:marLeft w:val="0"/>
                  <w:marRight w:val="0"/>
                  <w:marTop w:val="0"/>
                  <w:marBottom w:val="0"/>
                  <w:divBdr>
                    <w:top w:val="none" w:sz="0" w:space="0" w:color="auto"/>
                    <w:left w:val="none" w:sz="0" w:space="0" w:color="auto"/>
                    <w:bottom w:val="none" w:sz="0" w:space="0" w:color="auto"/>
                    <w:right w:val="none" w:sz="0" w:space="0" w:color="auto"/>
                  </w:divBdr>
                  <w:divsChild>
                    <w:div w:id="104040242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843350398">
          <w:marLeft w:val="0"/>
          <w:marRight w:val="0"/>
          <w:marTop w:val="0"/>
          <w:marBottom w:val="0"/>
          <w:divBdr>
            <w:top w:val="none" w:sz="0" w:space="0" w:color="auto"/>
            <w:left w:val="none" w:sz="0" w:space="0" w:color="auto"/>
            <w:bottom w:val="none" w:sz="0" w:space="0" w:color="auto"/>
            <w:right w:val="none" w:sz="0" w:space="0" w:color="auto"/>
          </w:divBdr>
        </w:div>
        <w:div w:id="1875456727">
          <w:marLeft w:val="0"/>
          <w:marRight w:val="0"/>
          <w:marTop w:val="0"/>
          <w:marBottom w:val="0"/>
          <w:divBdr>
            <w:top w:val="none" w:sz="0" w:space="0" w:color="auto"/>
            <w:left w:val="none" w:sz="0" w:space="0" w:color="auto"/>
            <w:bottom w:val="none" w:sz="0" w:space="0" w:color="auto"/>
            <w:right w:val="none" w:sz="0" w:space="0" w:color="auto"/>
          </w:divBdr>
          <w:divsChild>
            <w:div w:id="209727881">
              <w:marLeft w:val="0"/>
              <w:marRight w:val="0"/>
              <w:marTop w:val="0"/>
              <w:marBottom w:val="0"/>
              <w:divBdr>
                <w:top w:val="none" w:sz="0" w:space="0" w:color="auto"/>
                <w:left w:val="none" w:sz="0" w:space="0" w:color="auto"/>
                <w:bottom w:val="none" w:sz="0" w:space="0" w:color="auto"/>
                <w:right w:val="none" w:sz="0" w:space="0" w:color="auto"/>
              </w:divBdr>
            </w:div>
            <w:div w:id="249003101">
              <w:marLeft w:val="0"/>
              <w:marRight w:val="0"/>
              <w:marTop w:val="0"/>
              <w:marBottom w:val="0"/>
              <w:divBdr>
                <w:top w:val="none" w:sz="0" w:space="0" w:color="auto"/>
                <w:left w:val="none" w:sz="0" w:space="0" w:color="auto"/>
                <w:bottom w:val="none" w:sz="0" w:space="0" w:color="auto"/>
                <w:right w:val="none" w:sz="0" w:space="0" w:color="auto"/>
              </w:divBdr>
            </w:div>
            <w:div w:id="254753385">
              <w:marLeft w:val="0"/>
              <w:marRight w:val="0"/>
              <w:marTop w:val="0"/>
              <w:marBottom w:val="0"/>
              <w:divBdr>
                <w:top w:val="none" w:sz="0" w:space="0" w:color="auto"/>
                <w:left w:val="none" w:sz="0" w:space="0" w:color="auto"/>
                <w:bottom w:val="none" w:sz="0" w:space="0" w:color="auto"/>
                <w:right w:val="none" w:sz="0" w:space="0" w:color="auto"/>
              </w:divBdr>
            </w:div>
            <w:div w:id="329917523">
              <w:marLeft w:val="0"/>
              <w:marRight w:val="0"/>
              <w:marTop w:val="0"/>
              <w:marBottom w:val="0"/>
              <w:divBdr>
                <w:top w:val="none" w:sz="0" w:space="0" w:color="auto"/>
                <w:left w:val="none" w:sz="0" w:space="0" w:color="auto"/>
                <w:bottom w:val="none" w:sz="0" w:space="0" w:color="auto"/>
                <w:right w:val="none" w:sz="0" w:space="0" w:color="auto"/>
              </w:divBdr>
            </w:div>
            <w:div w:id="358703032">
              <w:marLeft w:val="0"/>
              <w:marRight w:val="0"/>
              <w:marTop w:val="0"/>
              <w:marBottom w:val="0"/>
              <w:divBdr>
                <w:top w:val="none" w:sz="0" w:space="0" w:color="auto"/>
                <w:left w:val="none" w:sz="0" w:space="0" w:color="auto"/>
                <w:bottom w:val="none" w:sz="0" w:space="0" w:color="auto"/>
                <w:right w:val="none" w:sz="0" w:space="0" w:color="auto"/>
              </w:divBdr>
            </w:div>
            <w:div w:id="471825057">
              <w:marLeft w:val="0"/>
              <w:marRight w:val="0"/>
              <w:marTop w:val="0"/>
              <w:marBottom w:val="0"/>
              <w:divBdr>
                <w:top w:val="none" w:sz="0" w:space="0" w:color="auto"/>
                <w:left w:val="none" w:sz="0" w:space="0" w:color="auto"/>
                <w:bottom w:val="none" w:sz="0" w:space="0" w:color="auto"/>
                <w:right w:val="none" w:sz="0" w:space="0" w:color="auto"/>
              </w:divBdr>
            </w:div>
            <w:div w:id="548539709">
              <w:marLeft w:val="0"/>
              <w:marRight w:val="0"/>
              <w:marTop w:val="0"/>
              <w:marBottom w:val="0"/>
              <w:divBdr>
                <w:top w:val="none" w:sz="0" w:space="0" w:color="auto"/>
                <w:left w:val="none" w:sz="0" w:space="0" w:color="auto"/>
                <w:bottom w:val="none" w:sz="0" w:space="0" w:color="auto"/>
                <w:right w:val="none" w:sz="0" w:space="0" w:color="auto"/>
              </w:divBdr>
            </w:div>
            <w:div w:id="566382568">
              <w:marLeft w:val="0"/>
              <w:marRight w:val="0"/>
              <w:marTop w:val="0"/>
              <w:marBottom w:val="0"/>
              <w:divBdr>
                <w:top w:val="none" w:sz="0" w:space="0" w:color="auto"/>
                <w:left w:val="none" w:sz="0" w:space="0" w:color="auto"/>
                <w:bottom w:val="none" w:sz="0" w:space="0" w:color="auto"/>
                <w:right w:val="none" w:sz="0" w:space="0" w:color="auto"/>
              </w:divBdr>
            </w:div>
            <w:div w:id="588733849">
              <w:marLeft w:val="0"/>
              <w:marRight w:val="0"/>
              <w:marTop w:val="0"/>
              <w:marBottom w:val="0"/>
              <w:divBdr>
                <w:top w:val="none" w:sz="0" w:space="0" w:color="auto"/>
                <w:left w:val="none" w:sz="0" w:space="0" w:color="auto"/>
                <w:bottom w:val="none" w:sz="0" w:space="0" w:color="auto"/>
                <w:right w:val="none" w:sz="0" w:space="0" w:color="auto"/>
              </w:divBdr>
            </w:div>
            <w:div w:id="687827050">
              <w:marLeft w:val="0"/>
              <w:marRight w:val="0"/>
              <w:marTop w:val="0"/>
              <w:marBottom w:val="0"/>
              <w:divBdr>
                <w:top w:val="none" w:sz="0" w:space="0" w:color="auto"/>
                <w:left w:val="none" w:sz="0" w:space="0" w:color="auto"/>
                <w:bottom w:val="none" w:sz="0" w:space="0" w:color="auto"/>
                <w:right w:val="none" w:sz="0" w:space="0" w:color="auto"/>
              </w:divBdr>
            </w:div>
            <w:div w:id="693850263">
              <w:marLeft w:val="0"/>
              <w:marRight w:val="0"/>
              <w:marTop w:val="0"/>
              <w:marBottom w:val="0"/>
              <w:divBdr>
                <w:top w:val="none" w:sz="0" w:space="0" w:color="auto"/>
                <w:left w:val="none" w:sz="0" w:space="0" w:color="auto"/>
                <w:bottom w:val="none" w:sz="0" w:space="0" w:color="auto"/>
                <w:right w:val="none" w:sz="0" w:space="0" w:color="auto"/>
              </w:divBdr>
            </w:div>
            <w:div w:id="741028271">
              <w:marLeft w:val="0"/>
              <w:marRight w:val="0"/>
              <w:marTop w:val="0"/>
              <w:marBottom w:val="0"/>
              <w:divBdr>
                <w:top w:val="none" w:sz="0" w:space="0" w:color="auto"/>
                <w:left w:val="none" w:sz="0" w:space="0" w:color="auto"/>
                <w:bottom w:val="none" w:sz="0" w:space="0" w:color="auto"/>
                <w:right w:val="none" w:sz="0" w:space="0" w:color="auto"/>
              </w:divBdr>
            </w:div>
            <w:div w:id="757210483">
              <w:marLeft w:val="0"/>
              <w:marRight w:val="0"/>
              <w:marTop w:val="0"/>
              <w:marBottom w:val="0"/>
              <w:divBdr>
                <w:top w:val="none" w:sz="0" w:space="0" w:color="auto"/>
                <w:left w:val="none" w:sz="0" w:space="0" w:color="auto"/>
                <w:bottom w:val="none" w:sz="0" w:space="0" w:color="auto"/>
                <w:right w:val="none" w:sz="0" w:space="0" w:color="auto"/>
              </w:divBdr>
            </w:div>
            <w:div w:id="951278891">
              <w:marLeft w:val="0"/>
              <w:marRight w:val="0"/>
              <w:marTop w:val="0"/>
              <w:marBottom w:val="0"/>
              <w:divBdr>
                <w:top w:val="none" w:sz="0" w:space="0" w:color="auto"/>
                <w:left w:val="none" w:sz="0" w:space="0" w:color="auto"/>
                <w:bottom w:val="none" w:sz="0" w:space="0" w:color="auto"/>
                <w:right w:val="none" w:sz="0" w:space="0" w:color="auto"/>
              </w:divBdr>
            </w:div>
            <w:div w:id="979850131">
              <w:marLeft w:val="0"/>
              <w:marRight w:val="0"/>
              <w:marTop w:val="0"/>
              <w:marBottom w:val="0"/>
              <w:divBdr>
                <w:top w:val="none" w:sz="0" w:space="0" w:color="auto"/>
                <w:left w:val="none" w:sz="0" w:space="0" w:color="auto"/>
                <w:bottom w:val="none" w:sz="0" w:space="0" w:color="auto"/>
                <w:right w:val="none" w:sz="0" w:space="0" w:color="auto"/>
              </w:divBdr>
            </w:div>
            <w:div w:id="1065104379">
              <w:marLeft w:val="0"/>
              <w:marRight w:val="0"/>
              <w:marTop w:val="0"/>
              <w:marBottom w:val="0"/>
              <w:divBdr>
                <w:top w:val="none" w:sz="0" w:space="0" w:color="auto"/>
                <w:left w:val="none" w:sz="0" w:space="0" w:color="auto"/>
                <w:bottom w:val="none" w:sz="0" w:space="0" w:color="auto"/>
                <w:right w:val="none" w:sz="0" w:space="0" w:color="auto"/>
              </w:divBdr>
            </w:div>
            <w:div w:id="1067219246">
              <w:marLeft w:val="0"/>
              <w:marRight w:val="0"/>
              <w:marTop w:val="0"/>
              <w:marBottom w:val="0"/>
              <w:divBdr>
                <w:top w:val="none" w:sz="0" w:space="0" w:color="auto"/>
                <w:left w:val="none" w:sz="0" w:space="0" w:color="auto"/>
                <w:bottom w:val="none" w:sz="0" w:space="0" w:color="auto"/>
                <w:right w:val="none" w:sz="0" w:space="0" w:color="auto"/>
              </w:divBdr>
            </w:div>
            <w:div w:id="1191334217">
              <w:marLeft w:val="0"/>
              <w:marRight w:val="0"/>
              <w:marTop w:val="0"/>
              <w:marBottom w:val="0"/>
              <w:divBdr>
                <w:top w:val="none" w:sz="0" w:space="0" w:color="auto"/>
                <w:left w:val="none" w:sz="0" w:space="0" w:color="auto"/>
                <w:bottom w:val="none" w:sz="0" w:space="0" w:color="auto"/>
                <w:right w:val="none" w:sz="0" w:space="0" w:color="auto"/>
              </w:divBdr>
            </w:div>
            <w:div w:id="1191838996">
              <w:marLeft w:val="0"/>
              <w:marRight w:val="0"/>
              <w:marTop w:val="0"/>
              <w:marBottom w:val="0"/>
              <w:divBdr>
                <w:top w:val="none" w:sz="0" w:space="0" w:color="auto"/>
                <w:left w:val="none" w:sz="0" w:space="0" w:color="auto"/>
                <w:bottom w:val="none" w:sz="0" w:space="0" w:color="auto"/>
                <w:right w:val="none" w:sz="0" w:space="0" w:color="auto"/>
              </w:divBdr>
            </w:div>
            <w:div w:id="1206255841">
              <w:marLeft w:val="0"/>
              <w:marRight w:val="0"/>
              <w:marTop w:val="0"/>
              <w:marBottom w:val="0"/>
              <w:divBdr>
                <w:top w:val="none" w:sz="0" w:space="0" w:color="auto"/>
                <w:left w:val="none" w:sz="0" w:space="0" w:color="auto"/>
                <w:bottom w:val="none" w:sz="0" w:space="0" w:color="auto"/>
                <w:right w:val="none" w:sz="0" w:space="0" w:color="auto"/>
              </w:divBdr>
            </w:div>
            <w:div w:id="1247807093">
              <w:marLeft w:val="0"/>
              <w:marRight w:val="0"/>
              <w:marTop w:val="0"/>
              <w:marBottom w:val="0"/>
              <w:divBdr>
                <w:top w:val="none" w:sz="0" w:space="0" w:color="auto"/>
                <w:left w:val="none" w:sz="0" w:space="0" w:color="auto"/>
                <w:bottom w:val="none" w:sz="0" w:space="0" w:color="auto"/>
                <w:right w:val="none" w:sz="0" w:space="0" w:color="auto"/>
              </w:divBdr>
            </w:div>
            <w:div w:id="1263488178">
              <w:marLeft w:val="0"/>
              <w:marRight w:val="0"/>
              <w:marTop w:val="0"/>
              <w:marBottom w:val="0"/>
              <w:divBdr>
                <w:top w:val="none" w:sz="0" w:space="0" w:color="auto"/>
                <w:left w:val="none" w:sz="0" w:space="0" w:color="auto"/>
                <w:bottom w:val="none" w:sz="0" w:space="0" w:color="auto"/>
                <w:right w:val="none" w:sz="0" w:space="0" w:color="auto"/>
              </w:divBdr>
            </w:div>
            <w:div w:id="1402826336">
              <w:marLeft w:val="0"/>
              <w:marRight w:val="0"/>
              <w:marTop w:val="0"/>
              <w:marBottom w:val="0"/>
              <w:divBdr>
                <w:top w:val="none" w:sz="0" w:space="0" w:color="auto"/>
                <w:left w:val="none" w:sz="0" w:space="0" w:color="auto"/>
                <w:bottom w:val="none" w:sz="0" w:space="0" w:color="auto"/>
                <w:right w:val="none" w:sz="0" w:space="0" w:color="auto"/>
              </w:divBdr>
            </w:div>
            <w:div w:id="1527401239">
              <w:marLeft w:val="0"/>
              <w:marRight w:val="0"/>
              <w:marTop w:val="0"/>
              <w:marBottom w:val="0"/>
              <w:divBdr>
                <w:top w:val="none" w:sz="0" w:space="0" w:color="auto"/>
                <w:left w:val="none" w:sz="0" w:space="0" w:color="auto"/>
                <w:bottom w:val="none" w:sz="0" w:space="0" w:color="auto"/>
                <w:right w:val="none" w:sz="0" w:space="0" w:color="auto"/>
              </w:divBdr>
            </w:div>
            <w:div w:id="1533572283">
              <w:marLeft w:val="0"/>
              <w:marRight w:val="0"/>
              <w:marTop w:val="0"/>
              <w:marBottom w:val="0"/>
              <w:divBdr>
                <w:top w:val="none" w:sz="0" w:space="0" w:color="auto"/>
                <w:left w:val="none" w:sz="0" w:space="0" w:color="auto"/>
                <w:bottom w:val="none" w:sz="0" w:space="0" w:color="auto"/>
                <w:right w:val="none" w:sz="0" w:space="0" w:color="auto"/>
              </w:divBdr>
            </w:div>
            <w:div w:id="1546485125">
              <w:marLeft w:val="0"/>
              <w:marRight w:val="0"/>
              <w:marTop w:val="0"/>
              <w:marBottom w:val="0"/>
              <w:divBdr>
                <w:top w:val="none" w:sz="0" w:space="0" w:color="auto"/>
                <w:left w:val="none" w:sz="0" w:space="0" w:color="auto"/>
                <w:bottom w:val="none" w:sz="0" w:space="0" w:color="auto"/>
                <w:right w:val="none" w:sz="0" w:space="0" w:color="auto"/>
              </w:divBdr>
            </w:div>
            <w:div w:id="1580941491">
              <w:marLeft w:val="0"/>
              <w:marRight w:val="0"/>
              <w:marTop w:val="0"/>
              <w:marBottom w:val="0"/>
              <w:divBdr>
                <w:top w:val="none" w:sz="0" w:space="0" w:color="auto"/>
                <w:left w:val="none" w:sz="0" w:space="0" w:color="auto"/>
                <w:bottom w:val="none" w:sz="0" w:space="0" w:color="auto"/>
                <w:right w:val="none" w:sz="0" w:space="0" w:color="auto"/>
              </w:divBdr>
            </w:div>
            <w:div w:id="1640501841">
              <w:marLeft w:val="0"/>
              <w:marRight w:val="0"/>
              <w:marTop w:val="0"/>
              <w:marBottom w:val="0"/>
              <w:divBdr>
                <w:top w:val="none" w:sz="0" w:space="0" w:color="auto"/>
                <w:left w:val="none" w:sz="0" w:space="0" w:color="auto"/>
                <w:bottom w:val="none" w:sz="0" w:space="0" w:color="auto"/>
                <w:right w:val="none" w:sz="0" w:space="0" w:color="auto"/>
              </w:divBdr>
            </w:div>
            <w:div w:id="1799101078">
              <w:marLeft w:val="0"/>
              <w:marRight w:val="0"/>
              <w:marTop w:val="0"/>
              <w:marBottom w:val="0"/>
              <w:divBdr>
                <w:top w:val="none" w:sz="0" w:space="0" w:color="auto"/>
                <w:left w:val="none" w:sz="0" w:space="0" w:color="auto"/>
                <w:bottom w:val="none" w:sz="0" w:space="0" w:color="auto"/>
                <w:right w:val="none" w:sz="0" w:space="0" w:color="auto"/>
              </w:divBdr>
            </w:div>
            <w:div w:id="1808930147">
              <w:marLeft w:val="0"/>
              <w:marRight w:val="0"/>
              <w:marTop w:val="0"/>
              <w:marBottom w:val="0"/>
              <w:divBdr>
                <w:top w:val="none" w:sz="0" w:space="0" w:color="auto"/>
                <w:left w:val="none" w:sz="0" w:space="0" w:color="auto"/>
                <w:bottom w:val="none" w:sz="0" w:space="0" w:color="auto"/>
                <w:right w:val="none" w:sz="0" w:space="0" w:color="auto"/>
              </w:divBdr>
            </w:div>
            <w:div w:id="1901744743">
              <w:marLeft w:val="0"/>
              <w:marRight w:val="0"/>
              <w:marTop w:val="0"/>
              <w:marBottom w:val="0"/>
              <w:divBdr>
                <w:top w:val="none" w:sz="0" w:space="0" w:color="auto"/>
                <w:left w:val="none" w:sz="0" w:space="0" w:color="auto"/>
                <w:bottom w:val="none" w:sz="0" w:space="0" w:color="auto"/>
                <w:right w:val="none" w:sz="0" w:space="0" w:color="auto"/>
              </w:divBdr>
            </w:div>
          </w:divsChild>
        </w:div>
        <w:div w:id="1882395407">
          <w:marLeft w:val="0"/>
          <w:marRight w:val="0"/>
          <w:marTop w:val="0"/>
          <w:marBottom w:val="0"/>
          <w:divBdr>
            <w:top w:val="none" w:sz="0" w:space="0" w:color="auto"/>
            <w:left w:val="none" w:sz="0" w:space="0" w:color="auto"/>
            <w:bottom w:val="none" w:sz="0" w:space="0" w:color="auto"/>
            <w:right w:val="none" w:sz="0" w:space="0" w:color="auto"/>
          </w:divBdr>
        </w:div>
        <w:div w:id="1882546354">
          <w:marLeft w:val="0"/>
          <w:marRight w:val="0"/>
          <w:marTop w:val="0"/>
          <w:marBottom w:val="0"/>
          <w:divBdr>
            <w:top w:val="none" w:sz="0" w:space="0" w:color="auto"/>
            <w:left w:val="none" w:sz="0" w:space="0" w:color="auto"/>
            <w:bottom w:val="none" w:sz="0" w:space="0" w:color="auto"/>
            <w:right w:val="none" w:sz="0" w:space="0" w:color="auto"/>
          </w:divBdr>
        </w:div>
        <w:div w:id="1928921480">
          <w:marLeft w:val="0"/>
          <w:marRight w:val="0"/>
          <w:marTop w:val="0"/>
          <w:marBottom w:val="0"/>
          <w:divBdr>
            <w:top w:val="none" w:sz="0" w:space="0" w:color="auto"/>
            <w:left w:val="none" w:sz="0" w:space="0" w:color="auto"/>
            <w:bottom w:val="none" w:sz="0" w:space="0" w:color="auto"/>
            <w:right w:val="none" w:sz="0" w:space="0" w:color="auto"/>
          </w:divBdr>
        </w:div>
        <w:div w:id="1945384870">
          <w:marLeft w:val="0"/>
          <w:marRight w:val="0"/>
          <w:marTop w:val="0"/>
          <w:marBottom w:val="0"/>
          <w:divBdr>
            <w:top w:val="none" w:sz="0" w:space="0" w:color="auto"/>
            <w:left w:val="none" w:sz="0" w:space="0" w:color="auto"/>
            <w:bottom w:val="none" w:sz="0" w:space="0" w:color="auto"/>
            <w:right w:val="none" w:sz="0" w:space="0" w:color="auto"/>
          </w:divBdr>
        </w:div>
        <w:div w:id="1954633083">
          <w:marLeft w:val="0"/>
          <w:marRight w:val="0"/>
          <w:marTop w:val="0"/>
          <w:marBottom w:val="0"/>
          <w:divBdr>
            <w:top w:val="none" w:sz="0" w:space="0" w:color="auto"/>
            <w:left w:val="none" w:sz="0" w:space="0" w:color="auto"/>
            <w:bottom w:val="none" w:sz="0" w:space="0" w:color="auto"/>
            <w:right w:val="none" w:sz="0" w:space="0" w:color="auto"/>
          </w:divBdr>
        </w:div>
        <w:div w:id="1974291345">
          <w:marLeft w:val="0"/>
          <w:marRight w:val="0"/>
          <w:marTop w:val="0"/>
          <w:marBottom w:val="0"/>
          <w:divBdr>
            <w:top w:val="none" w:sz="0" w:space="0" w:color="auto"/>
            <w:left w:val="none" w:sz="0" w:space="0" w:color="auto"/>
            <w:bottom w:val="none" w:sz="0" w:space="0" w:color="auto"/>
            <w:right w:val="none" w:sz="0" w:space="0" w:color="auto"/>
          </w:divBdr>
        </w:div>
        <w:div w:id="2008482358">
          <w:marLeft w:val="0"/>
          <w:marRight w:val="0"/>
          <w:marTop w:val="0"/>
          <w:marBottom w:val="0"/>
          <w:divBdr>
            <w:top w:val="none" w:sz="0" w:space="0" w:color="auto"/>
            <w:left w:val="none" w:sz="0" w:space="0" w:color="auto"/>
            <w:bottom w:val="none" w:sz="0" w:space="0" w:color="auto"/>
            <w:right w:val="none" w:sz="0" w:space="0" w:color="auto"/>
          </w:divBdr>
          <w:divsChild>
            <w:div w:id="987200874">
              <w:marLeft w:val="-75"/>
              <w:marRight w:val="0"/>
              <w:marTop w:val="30"/>
              <w:marBottom w:val="30"/>
              <w:divBdr>
                <w:top w:val="none" w:sz="0" w:space="0" w:color="auto"/>
                <w:left w:val="none" w:sz="0" w:space="0" w:color="auto"/>
                <w:bottom w:val="none" w:sz="0" w:space="0" w:color="auto"/>
                <w:right w:val="none" w:sz="0" w:space="0" w:color="auto"/>
              </w:divBdr>
              <w:divsChild>
                <w:div w:id="700319694">
                  <w:marLeft w:val="0"/>
                  <w:marRight w:val="0"/>
                  <w:marTop w:val="0"/>
                  <w:marBottom w:val="0"/>
                  <w:divBdr>
                    <w:top w:val="none" w:sz="0" w:space="0" w:color="auto"/>
                    <w:left w:val="none" w:sz="0" w:space="0" w:color="auto"/>
                    <w:bottom w:val="none" w:sz="0" w:space="0" w:color="auto"/>
                    <w:right w:val="none" w:sz="0" w:space="0" w:color="auto"/>
                  </w:divBdr>
                  <w:divsChild>
                    <w:div w:id="1866821868">
                      <w:marLeft w:val="0"/>
                      <w:marRight w:val="0"/>
                      <w:marTop w:val="0"/>
                      <w:marBottom w:val="0"/>
                      <w:divBdr>
                        <w:top w:val="none" w:sz="0" w:space="0" w:color="auto"/>
                        <w:left w:val="none" w:sz="0" w:space="0" w:color="auto"/>
                        <w:bottom w:val="none" w:sz="0" w:space="0" w:color="auto"/>
                        <w:right w:val="none" w:sz="0" w:space="0" w:color="auto"/>
                      </w:divBdr>
                    </w:div>
                  </w:divsChild>
                </w:div>
                <w:div w:id="1629969181">
                  <w:marLeft w:val="0"/>
                  <w:marRight w:val="0"/>
                  <w:marTop w:val="0"/>
                  <w:marBottom w:val="0"/>
                  <w:divBdr>
                    <w:top w:val="none" w:sz="0" w:space="0" w:color="auto"/>
                    <w:left w:val="none" w:sz="0" w:space="0" w:color="auto"/>
                    <w:bottom w:val="none" w:sz="0" w:space="0" w:color="auto"/>
                    <w:right w:val="none" w:sz="0" w:space="0" w:color="auto"/>
                  </w:divBdr>
                  <w:divsChild>
                    <w:div w:id="131600427">
                      <w:marLeft w:val="0"/>
                      <w:marRight w:val="0"/>
                      <w:marTop w:val="0"/>
                      <w:marBottom w:val="0"/>
                      <w:divBdr>
                        <w:top w:val="none" w:sz="0" w:space="0" w:color="auto"/>
                        <w:left w:val="none" w:sz="0" w:space="0" w:color="auto"/>
                        <w:bottom w:val="none" w:sz="0" w:space="0" w:color="auto"/>
                        <w:right w:val="none" w:sz="0" w:space="0" w:color="auto"/>
                      </w:divBdr>
                    </w:div>
                  </w:divsChild>
                </w:div>
                <w:div w:id="1789469044">
                  <w:marLeft w:val="0"/>
                  <w:marRight w:val="0"/>
                  <w:marTop w:val="0"/>
                  <w:marBottom w:val="0"/>
                  <w:divBdr>
                    <w:top w:val="none" w:sz="0" w:space="0" w:color="auto"/>
                    <w:left w:val="none" w:sz="0" w:space="0" w:color="auto"/>
                    <w:bottom w:val="none" w:sz="0" w:space="0" w:color="auto"/>
                    <w:right w:val="none" w:sz="0" w:space="0" w:color="auto"/>
                  </w:divBdr>
                  <w:divsChild>
                    <w:div w:id="86914984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827675897">
      <w:bodyDiv w:val="1"/>
      <w:marLeft w:val="0"/>
      <w:marRight w:val="0"/>
      <w:marTop w:val="0"/>
      <w:marBottom w:val="0"/>
      <w:divBdr>
        <w:top w:val="none" w:sz="0" w:space="0" w:color="auto"/>
        <w:left w:val="none" w:sz="0" w:space="0" w:color="auto"/>
        <w:bottom w:val="none" w:sz="0" w:space="0" w:color="auto"/>
        <w:right w:val="none" w:sz="0" w:space="0" w:color="auto"/>
      </w:divBdr>
    </w:div>
    <w:div w:id="856390437">
      <w:bodyDiv w:val="1"/>
      <w:marLeft w:val="0"/>
      <w:marRight w:val="0"/>
      <w:marTop w:val="0"/>
      <w:marBottom w:val="0"/>
      <w:divBdr>
        <w:top w:val="none" w:sz="0" w:space="0" w:color="auto"/>
        <w:left w:val="none" w:sz="0" w:space="0" w:color="auto"/>
        <w:bottom w:val="none" w:sz="0" w:space="0" w:color="auto"/>
        <w:right w:val="none" w:sz="0" w:space="0" w:color="auto"/>
      </w:divBdr>
    </w:div>
    <w:div w:id="892884486">
      <w:bodyDiv w:val="1"/>
      <w:marLeft w:val="0"/>
      <w:marRight w:val="0"/>
      <w:marTop w:val="0"/>
      <w:marBottom w:val="0"/>
      <w:divBdr>
        <w:top w:val="none" w:sz="0" w:space="0" w:color="auto"/>
        <w:left w:val="none" w:sz="0" w:space="0" w:color="auto"/>
        <w:bottom w:val="none" w:sz="0" w:space="0" w:color="auto"/>
        <w:right w:val="none" w:sz="0" w:space="0" w:color="auto"/>
      </w:divBdr>
      <w:divsChild>
        <w:div w:id="55706466">
          <w:marLeft w:val="0"/>
          <w:marRight w:val="0"/>
          <w:marTop w:val="0"/>
          <w:marBottom w:val="0"/>
          <w:divBdr>
            <w:top w:val="none" w:sz="0" w:space="0" w:color="auto"/>
            <w:left w:val="none" w:sz="0" w:space="0" w:color="auto"/>
            <w:bottom w:val="none" w:sz="0" w:space="0" w:color="auto"/>
            <w:right w:val="none" w:sz="0" w:space="0" w:color="auto"/>
          </w:divBdr>
          <w:divsChild>
            <w:div w:id="1241015917">
              <w:marLeft w:val="0"/>
              <w:marRight w:val="0"/>
              <w:marTop w:val="0"/>
              <w:marBottom w:val="0"/>
              <w:divBdr>
                <w:top w:val="none" w:sz="0" w:space="0" w:color="auto"/>
                <w:left w:val="none" w:sz="0" w:space="0" w:color="auto"/>
                <w:bottom w:val="none" w:sz="0" w:space="0" w:color="auto"/>
                <w:right w:val="none" w:sz="0" w:space="0" w:color="auto"/>
              </w:divBdr>
            </w:div>
          </w:divsChild>
        </w:div>
        <w:div w:id="71977496">
          <w:marLeft w:val="0"/>
          <w:marRight w:val="0"/>
          <w:marTop w:val="0"/>
          <w:marBottom w:val="0"/>
          <w:divBdr>
            <w:top w:val="none" w:sz="0" w:space="0" w:color="auto"/>
            <w:left w:val="none" w:sz="0" w:space="0" w:color="auto"/>
            <w:bottom w:val="none" w:sz="0" w:space="0" w:color="auto"/>
            <w:right w:val="none" w:sz="0" w:space="0" w:color="auto"/>
          </w:divBdr>
        </w:div>
        <w:div w:id="78334833">
          <w:marLeft w:val="0"/>
          <w:marRight w:val="0"/>
          <w:marTop w:val="0"/>
          <w:marBottom w:val="0"/>
          <w:divBdr>
            <w:top w:val="none" w:sz="0" w:space="0" w:color="auto"/>
            <w:left w:val="none" w:sz="0" w:space="0" w:color="auto"/>
            <w:bottom w:val="none" w:sz="0" w:space="0" w:color="auto"/>
            <w:right w:val="none" w:sz="0" w:space="0" w:color="auto"/>
          </w:divBdr>
          <w:divsChild>
            <w:div w:id="271671179">
              <w:marLeft w:val="0"/>
              <w:marRight w:val="0"/>
              <w:marTop w:val="0"/>
              <w:marBottom w:val="0"/>
              <w:divBdr>
                <w:top w:val="none" w:sz="0" w:space="0" w:color="auto"/>
                <w:left w:val="none" w:sz="0" w:space="0" w:color="auto"/>
                <w:bottom w:val="none" w:sz="0" w:space="0" w:color="auto"/>
                <w:right w:val="none" w:sz="0" w:space="0" w:color="auto"/>
              </w:divBdr>
            </w:div>
            <w:div w:id="1947154680">
              <w:marLeft w:val="0"/>
              <w:marRight w:val="0"/>
              <w:marTop w:val="0"/>
              <w:marBottom w:val="0"/>
              <w:divBdr>
                <w:top w:val="none" w:sz="0" w:space="0" w:color="auto"/>
                <w:left w:val="none" w:sz="0" w:space="0" w:color="auto"/>
                <w:bottom w:val="none" w:sz="0" w:space="0" w:color="auto"/>
                <w:right w:val="none" w:sz="0" w:space="0" w:color="auto"/>
              </w:divBdr>
            </w:div>
          </w:divsChild>
        </w:div>
        <w:div w:id="104467558">
          <w:marLeft w:val="0"/>
          <w:marRight w:val="0"/>
          <w:marTop w:val="0"/>
          <w:marBottom w:val="0"/>
          <w:divBdr>
            <w:top w:val="none" w:sz="0" w:space="0" w:color="auto"/>
            <w:left w:val="none" w:sz="0" w:space="0" w:color="auto"/>
            <w:bottom w:val="none" w:sz="0" w:space="0" w:color="auto"/>
            <w:right w:val="none" w:sz="0" w:space="0" w:color="auto"/>
          </w:divBdr>
        </w:div>
        <w:div w:id="111631218">
          <w:marLeft w:val="0"/>
          <w:marRight w:val="0"/>
          <w:marTop w:val="0"/>
          <w:marBottom w:val="0"/>
          <w:divBdr>
            <w:top w:val="none" w:sz="0" w:space="0" w:color="auto"/>
            <w:left w:val="none" w:sz="0" w:space="0" w:color="auto"/>
            <w:bottom w:val="none" w:sz="0" w:space="0" w:color="auto"/>
            <w:right w:val="none" w:sz="0" w:space="0" w:color="auto"/>
          </w:divBdr>
          <w:divsChild>
            <w:div w:id="626818741">
              <w:marLeft w:val="-75"/>
              <w:marRight w:val="0"/>
              <w:marTop w:val="30"/>
              <w:marBottom w:val="30"/>
              <w:divBdr>
                <w:top w:val="none" w:sz="0" w:space="0" w:color="auto"/>
                <w:left w:val="none" w:sz="0" w:space="0" w:color="auto"/>
                <w:bottom w:val="none" w:sz="0" w:space="0" w:color="auto"/>
                <w:right w:val="none" w:sz="0" w:space="0" w:color="auto"/>
              </w:divBdr>
              <w:divsChild>
                <w:div w:id="213084519">
                  <w:marLeft w:val="0"/>
                  <w:marRight w:val="0"/>
                  <w:marTop w:val="0"/>
                  <w:marBottom w:val="0"/>
                  <w:divBdr>
                    <w:top w:val="none" w:sz="0" w:space="0" w:color="auto"/>
                    <w:left w:val="none" w:sz="0" w:space="0" w:color="auto"/>
                    <w:bottom w:val="none" w:sz="0" w:space="0" w:color="auto"/>
                    <w:right w:val="none" w:sz="0" w:space="0" w:color="auto"/>
                  </w:divBdr>
                  <w:divsChild>
                    <w:div w:id="1479302210">
                      <w:marLeft w:val="0"/>
                      <w:marRight w:val="0"/>
                      <w:marTop w:val="0"/>
                      <w:marBottom w:val="0"/>
                      <w:divBdr>
                        <w:top w:val="none" w:sz="0" w:space="0" w:color="auto"/>
                        <w:left w:val="none" w:sz="0" w:space="0" w:color="auto"/>
                        <w:bottom w:val="none" w:sz="0" w:space="0" w:color="auto"/>
                        <w:right w:val="none" w:sz="0" w:space="0" w:color="auto"/>
                      </w:divBdr>
                    </w:div>
                    <w:div w:id="1902673515">
                      <w:marLeft w:val="0"/>
                      <w:marRight w:val="0"/>
                      <w:marTop w:val="0"/>
                      <w:marBottom w:val="0"/>
                      <w:divBdr>
                        <w:top w:val="none" w:sz="0" w:space="0" w:color="auto"/>
                        <w:left w:val="none" w:sz="0" w:space="0" w:color="auto"/>
                        <w:bottom w:val="none" w:sz="0" w:space="0" w:color="auto"/>
                        <w:right w:val="none" w:sz="0" w:space="0" w:color="auto"/>
                      </w:divBdr>
                    </w:div>
                    <w:div w:id="1973435058">
                      <w:marLeft w:val="0"/>
                      <w:marRight w:val="0"/>
                      <w:marTop w:val="0"/>
                      <w:marBottom w:val="0"/>
                      <w:divBdr>
                        <w:top w:val="none" w:sz="0" w:space="0" w:color="auto"/>
                        <w:left w:val="none" w:sz="0" w:space="0" w:color="auto"/>
                        <w:bottom w:val="none" w:sz="0" w:space="0" w:color="auto"/>
                        <w:right w:val="none" w:sz="0" w:space="0" w:color="auto"/>
                      </w:divBdr>
                    </w:div>
                  </w:divsChild>
                </w:div>
                <w:div w:id="945693371">
                  <w:marLeft w:val="0"/>
                  <w:marRight w:val="0"/>
                  <w:marTop w:val="0"/>
                  <w:marBottom w:val="0"/>
                  <w:divBdr>
                    <w:top w:val="none" w:sz="0" w:space="0" w:color="auto"/>
                    <w:left w:val="none" w:sz="0" w:space="0" w:color="auto"/>
                    <w:bottom w:val="none" w:sz="0" w:space="0" w:color="auto"/>
                    <w:right w:val="none" w:sz="0" w:space="0" w:color="auto"/>
                  </w:divBdr>
                  <w:divsChild>
                    <w:div w:id="129596408">
                      <w:marLeft w:val="0"/>
                      <w:marRight w:val="0"/>
                      <w:marTop w:val="0"/>
                      <w:marBottom w:val="0"/>
                      <w:divBdr>
                        <w:top w:val="none" w:sz="0" w:space="0" w:color="auto"/>
                        <w:left w:val="none" w:sz="0" w:space="0" w:color="auto"/>
                        <w:bottom w:val="none" w:sz="0" w:space="0" w:color="auto"/>
                        <w:right w:val="none" w:sz="0" w:space="0" w:color="auto"/>
                      </w:divBdr>
                    </w:div>
                    <w:div w:id="979461472">
                      <w:marLeft w:val="0"/>
                      <w:marRight w:val="0"/>
                      <w:marTop w:val="0"/>
                      <w:marBottom w:val="0"/>
                      <w:divBdr>
                        <w:top w:val="none" w:sz="0" w:space="0" w:color="auto"/>
                        <w:left w:val="none" w:sz="0" w:space="0" w:color="auto"/>
                        <w:bottom w:val="none" w:sz="0" w:space="0" w:color="auto"/>
                        <w:right w:val="none" w:sz="0" w:space="0" w:color="auto"/>
                      </w:divBdr>
                    </w:div>
                    <w:div w:id="1975672193">
                      <w:marLeft w:val="0"/>
                      <w:marRight w:val="0"/>
                      <w:marTop w:val="0"/>
                      <w:marBottom w:val="0"/>
                      <w:divBdr>
                        <w:top w:val="none" w:sz="0" w:space="0" w:color="auto"/>
                        <w:left w:val="none" w:sz="0" w:space="0" w:color="auto"/>
                        <w:bottom w:val="none" w:sz="0" w:space="0" w:color="auto"/>
                        <w:right w:val="none" w:sz="0" w:space="0" w:color="auto"/>
                      </w:divBdr>
                    </w:div>
                  </w:divsChild>
                </w:div>
                <w:div w:id="1302886368">
                  <w:marLeft w:val="0"/>
                  <w:marRight w:val="0"/>
                  <w:marTop w:val="0"/>
                  <w:marBottom w:val="0"/>
                  <w:divBdr>
                    <w:top w:val="none" w:sz="0" w:space="0" w:color="auto"/>
                    <w:left w:val="none" w:sz="0" w:space="0" w:color="auto"/>
                    <w:bottom w:val="none" w:sz="0" w:space="0" w:color="auto"/>
                    <w:right w:val="none" w:sz="0" w:space="0" w:color="auto"/>
                  </w:divBdr>
                  <w:divsChild>
                    <w:div w:id="1980256444">
                      <w:marLeft w:val="0"/>
                      <w:marRight w:val="0"/>
                      <w:marTop w:val="0"/>
                      <w:marBottom w:val="0"/>
                      <w:divBdr>
                        <w:top w:val="none" w:sz="0" w:space="0" w:color="auto"/>
                        <w:left w:val="none" w:sz="0" w:space="0" w:color="auto"/>
                        <w:bottom w:val="none" w:sz="0" w:space="0" w:color="auto"/>
                        <w:right w:val="none" w:sz="0" w:space="0" w:color="auto"/>
                      </w:divBdr>
                    </w:div>
                  </w:divsChild>
                </w:div>
                <w:div w:id="1442216756">
                  <w:marLeft w:val="0"/>
                  <w:marRight w:val="0"/>
                  <w:marTop w:val="0"/>
                  <w:marBottom w:val="0"/>
                  <w:divBdr>
                    <w:top w:val="none" w:sz="0" w:space="0" w:color="auto"/>
                    <w:left w:val="none" w:sz="0" w:space="0" w:color="auto"/>
                    <w:bottom w:val="none" w:sz="0" w:space="0" w:color="auto"/>
                    <w:right w:val="none" w:sz="0" w:space="0" w:color="auto"/>
                  </w:divBdr>
                  <w:divsChild>
                    <w:div w:id="407312234">
                      <w:marLeft w:val="0"/>
                      <w:marRight w:val="0"/>
                      <w:marTop w:val="0"/>
                      <w:marBottom w:val="0"/>
                      <w:divBdr>
                        <w:top w:val="none" w:sz="0" w:space="0" w:color="auto"/>
                        <w:left w:val="none" w:sz="0" w:space="0" w:color="auto"/>
                        <w:bottom w:val="none" w:sz="0" w:space="0" w:color="auto"/>
                        <w:right w:val="none" w:sz="0" w:space="0" w:color="auto"/>
                      </w:divBdr>
                    </w:div>
                    <w:div w:id="904217345">
                      <w:marLeft w:val="0"/>
                      <w:marRight w:val="0"/>
                      <w:marTop w:val="0"/>
                      <w:marBottom w:val="0"/>
                      <w:divBdr>
                        <w:top w:val="none" w:sz="0" w:space="0" w:color="auto"/>
                        <w:left w:val="none" w:sz="0" w:space="0" w:color="auto"/>
                        <w:bottom w:val="none" w:sz="0" w:space="0" w:color="auto"/>
                        <w:right w:val="none" w:sz="0" w:space="0" w:color="auto"/>
                      </w:divBdr>
                    </w:div>
                  </w:divsChild>
                </w:div>
                <w:div w:id="1561213314">
                  <w:marLeft w:val="0"/>
                  <w:marRight w:val="0"/>
                  <w:marTop w:val="0"/>
                  <w:marBottom w:val="0"/>
                  <w:divBdr>
                    <w:top w:val="none" w:sz="0" w:space="0" w:color="auto"/>
                    <w:left w:val="none" w:sz="0" w:space="0" w:color="auto"/>
                    <w:bottom w:val="none" w:sz="0" w:space="0" w:color="auto"/>
                    <w:right w:val="none" w:sz="0" w:space="0" w:color="auto"/>
                  </w:divBdr>
                  <w:divsChild>
                    <w:div w:id="501241404">
                      <w:marLeft w:val="0"/>
                      <w:marRight w:val="0"/>
                      <w:marTop w:val="0"/>
                      <w:marBottom w:val="0"/>
                      <w:divBdr>
                        <w:top w:val="none" w:sz="0" w:space="0" w:color="auto"/>
                        <w:left w:val="none" w:sz="0" w:space="0" w:color="auto"/>
                        <w:bottom w:val="none" w:sz="0" w:space="0" w:color="auto"/>
                        <w:right w:val="none" w:sz="0" w:space="0" w:color="auto"/>
                      </w:divBdr>
                    </w:div>
                    <w:div w:id="1730886584">
                      <w:marLeft w:val="0"/>
                      <w:marRight w:val="0"/>
                      <w:marTop w:val="0"/>
                      <w:marBottom w:val="0"/>
                      <w:divBdr>
                        <w:top w:val="none" w:sz="0" w:space="0" w:color="auto"/>
                        <w:left w:val="none" w:sz="0" w:space="0" w:color="auto"/>
                        <w:bottom w:val="none" w:sz="0" w:space="0" w:color="auto"/>
                        <w:right w:val="none" w:sz="0" w:space="0" w:color="auto"/>
                      </w:divBdr>
                    </w:div>
                  </w:divsChild>
                </w:div>
                <w:div w:id="1994210622">
                  <w:marLeft w:val="0"/>
                  <w:marRight w:val="0"/>
                  <w:marTop w:val="0"/>
                  <w:marBottom w:val="0"/>
                  <w:divBdr>
                    <w:top w:val="none" w:sz="0" w:space="0" w:color="auto"/>
                    <w:left w:val="none" w:sz="0" w:space="0" w:color="auto"/>
                    <w:bottom w:val="none" w:sz="0" w:space="0" w:color="auto"/>
                    <w:right w:val="none" w:sz="0" w:space="0" w:color="auto"/>
                  </w:divBdr>
                  <w:divsChild>
                    <w:div w:id="354385146">
                      <w:marLeft w:val="0"/>
                      <w:marRight w:val="0"/>
                      <w:marTop w:val="0"/>
                      <w:marBottom w:val="0"/>
                      <w:divBdr>
                        <w:top w:val="none" w:sz="0" w:space="0" w:color="auto"/>
                        <w:left w:val="none" w:sz="0" w:space="0" w:color="auto"/>
                        <w:bottom w:val="none" w:sz="0" w:space="0" w:color="auto"/>
                        <w:right w:val="none" w:sz="0" w:space="0" w:color="auto"/>
                      </w:divBdr>
                    </w:div>
                    <w:div w:id="685837329">
                      <w:marLeft w:val="0"/>
                      <w:marRight w:val="0"/>
                      <w:marTop w:val="0"/>
                      <w:marBottom w:val="0"/>
                      <w:divBdr>
                        <w:top w:val="none" w:sz="0" w:space="0" w:color="auto"/>
                        <w:left w:val="none" w:sz="0" w:space="0" w:color="auto"/>
                        <w:bottom w:val="none" w:sz="0" w:space="0" w:color="auto"/>
                        <w:right w:val="none" w:sz="0" w:space="0" w:color="auto"/>
                      </w:divBdr>
                    </w:div>
                    <w:div w:id="104648625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35296331">
          <w:marLeft w:val="0"/>
          <w:marRight w:val="0"/>
          <w:marTop w:val="0"/>
          <w:marBottom w:val="0"/>
          <w:divBdr>
            <w:top w:val="none" w:sz="0" w:space="0" w:color="auto"/>
            <w:left w:val="none" w:sz="0" w:space="0" w:color="auto"/>
            <w:bottom w:val="none" w:sz="0" w:space="0" w:color="auto"/>
            <w:right w:val="none" w:sz="0" w:space="0" w:color="auto"/>
          </w:divBdr>
        </w:div>
        <w:div w:id="147211441">
          <w:marLeft w:val="0"/>
          <w:marRight w:val="0"/>
          <w:marTop w:val="0"/>
          <w:marBottom w:val="0"/>
          <w:divBdr>
            <w:top w:val="none" w:sz="0" w:space="0" w:color="auto"/>
            <w:left w:val="none" w:sz="0" w:space="0" w:color="auto"/>
            <w:bottom w:val="none" w:sz="0" w:space="0" w:color="auto"/>
            <w:right w:val="none" w:sz="0" w:space="0" w:color="auto"/>
          </w:divBdr>
          <w:divsChild>
            <w:div w:id="570890415">
              <w:marLeft w:val="0"/>
              <w:marRight w:val="0"/>
              <w:marTop w:val="0"/>
              <w:marBottom w:val="0"/>
              <w:divBdr>
                <w:top w:val="none" w:sz="0" w:space="0" w:color="auto"/>
                <w:left w:val="none" w:sz="0" w:space="0" w:color="auto"/>
                <w:bottom w:val="none" w:sz="0" w:space="0" w:color="auto"/>
                <w:right w:val="none" w:sz="0" w:space="0" w:color="auto"/>
              </w:divBdr>
            </w:div>
            <w:div w:id="615059270">
              <w:marLeft w:val="0"/>
              <w:marRight w:val="0"/>
              <w:marTop w:val="0"/>
              <w:marBottom w:val="0"/>
              <w:divBdr>
                <w:top w:val="none" w:sz="0" w:space="0" w:color="auto"/>
                <w:left w:val="none" w:sz="0" w:space="0" w:color="auto"/>
                <w:bottom w:val="none" w:sz="0" w:space="0" w:color="auto"/>
                <w:right w:val="none" w:sz="0" w:space="0" w:color="auto"/>
              </w:divBdr>
            </w:div>
            <w:div w:id="1000812256">
              <w:marLeft w:val="0"/>
              <w:marRight w:val="0"/>
              <w:marTop w:val="0"/>
              <w:marBottom w:val="0"/>
              <w:divBdr>
                <w:top w:val="none" w:sz="0" w:space="0" w:color="auto"/>
                <w:left w:val="none" w:sz="0" w:space="0" w:color="auto"/>
                <w:bottom w:val="none" w:sz="0" w:space="0" w:color="auto"/>
                <w:right w:val="none" w:sz="0" w:space="0" w:color="auto"/>
              </w:divBdr>
            </w:div>
            <w:div w:id="1250846208">
              <w:marLeft w:val="0"/>
              <w:marRight w:val="0"/>
              <w:marTop w:val="0"/>
              <w:marBottom w:val="0"/>
              <w:divBdr>
                <w:top w:val="none" w:sz="0" w:space="0" w:color="auto"/>
                <w:left w:val="none" w:sz="0" w:space="0" w:color="auto"/>
                <w:bottom w:val="none" w:sz="0" w:space="0" w:color="auto"/>
                <w:right w:val="none" w:sz="0" w:space="0" w:color="auto"/>
              </w:divBdr>
            </w:div>
            <w:div w:id="1484157428">
              <w:marLeft w:val="0"/>
              <w:marRight w:val="0"/>
              <w:marTop w:val="0"/>
              <w:marBottom w:val="0"/>
              <w:divBdr>
                <w:top w:val="none" w:sz="0" w:space="0" w:color="auto"/>
                <w:left w:val="none" w:sz="0" w:space="0" w:color="auto"/>
                <w:bottom w:val="none" w:sz="0" w:space="0" w:color="auto"/>
                <w:right w:val="none" w:sz="0" w:space="0" w:color="auto"/>
              </w:divBdr>
            </w:div>
            <w:div w:id="1628470301">
              <w:marLeft w:val="0"/>
              <w:marRight w:val="0"/>
              <w:marTop w:val="0"/>
              <w:marBottom w:val="0"/>
              <w:divBdr>
                <w:top w:val="none" w:sz="0" w:space="0" w:color="auto"/>
                <w:left w:val="none" w:sz="0" w:space="0" w:color="auto"/>
                <w:bottom w:val="none" w:sz="0" w:space="0" w:color="auto"/>
                <w:right w:val="none" w:sz="0" w:space="0" w:color="auto"/>
              </w:divBdr>
            </w:div>
          </w:divsChild>
        </w:div>
        <w:div w:id="163059867">
          <w:marLeft w:val="0"/>
          <w:marRight w:val="0"/>
          <w:marTop w:val="0"/>
          <w:marBottom w:val="0"/>
          <w:divBdr>
            <w:top w:val="none" w:sz="0" w:space="0" w:color="auto"/>
            <w:left w:val="none" w:sz="0" w:space="0" w:color="auto"/>
            <w:bottom w:val="none" w:sz="0" w:space="0" w:color="auto"/>
            <w:right w:val="none" w:sz="0" w:space="0" w:color="auto"/>
          </w:divBdr>
          <w:divsChild>
            <w:div w:id="101456001">
              <w:marLeft w:val="-75"/>
              <w:marRight w:val="0"/>
              <w:marTop w:val="30"/>
              <w:marBottom w:val="30"/>
              <w:divBdr>
                <w:top w:val="none" w:sz="0" w:space="0" w:color="auto"/>
                <w:left w:val="none" w:sz="0" w:space="0" w:color="auto"/>
                <w:bottom w:val="none" w:sz="0" w:space="0" w:color="auto"/>
                <w:right w:val="none" w:sz="0" w:space="0" w:color="auto"/>
              </w:divBdr>
              <w:divsChild>
                <w:div w:id="64229587">
                  <w:marLeft w:val="0"/>
                  <w:marRight w:val="0"/>
                  <w:marTop w:val="0"/>
                  <w:marBottom w:val="0"/>
                  <w:divBdr>
                    <w:top w:val="none" w:sz="0" w:space="0" w:color="auto"/>
                    <w:left w:val="none" w:sz="0" w:space="0" w:color="auto"/>
                    <w:bottom w:val="none" w:sz="0" w:space="0" w:color="auto"/>
                    <w:right w:val="none" w:sz="0" w:space="0" w:color="auto"/>
                  </w:divBdr>
                  <w:divsChild>
                    <w:div w:id="1550189558">
                      <w:marLeft w:val="0"/>
                      <w:marRight w:val="0"/>
                      <w:marTop w:val="0"/>
                      <w:marBottom w:val="0"/>
                      <w:divBdr>
                        <w:top w:val="none" w:sz="0" w:space="0" w:color="auto"/>
                        <w:left w:val="none" w:sz="0" w:space="0" w:color="auto"/>
                        <w:bottom w:val="none" w:sz="0" w:space="0" w:color="auto"/>
                        <w:right w:val="none" w:sz="0" w:space="0" w:color="auto"/>
                      </w:divBdr>
                    </w:div>
                  </w:divsChild>
                </w:div>
                <w:div w:id="107284180">
                  <w:marLeft w:val="0"/>
                  <w:marRight w:val="0"/>
                  <w:marTop w:val="0"/>
                  <w:marBottom w:val="0"/>
                  <w:divBdr>
                    <w:top w:val="none" w:sz="0" w:space="0" w:color="auto"/>
                    <w:left w:val="none" w:sz="0" w:space="0" w:color="auto"/>
                    <w:bottom w:val="none" w:sz="0" w:space="0" w:color="auto"/>
                    <w:right w:val="none" w:sz="0" w:space="0" w:color="auto"/>
                  </w:divBdr>
                  <w:divsChild>
                    <w:div w:id="1559508172">
                      <w:marLeft w:val="0"/>
                      <w:marRight w:val="0"/>
                      <w:marTop w:val="0"/>
                      <w:marBottom w:val="0"/>
                      <w:divBdr>
                        <w:top w:val="none" w:sz="0" w:space="0" w:color="auto"/>
                        <w:left w:val="none" w:sz="0" w:space="0" w:color="auto"/>
                        <w:bottom w:val="none" w:sz="0" w:space="0" w:color="auto"/>
                        <w:right w:val="none" w:sz="0" w:space="0" w:color="auto"/>
                      </w:divBdr>
                    </w:div>
                  </w:divsChild>
                </w:div>
                <w:div w:id="134227416">
                  <w:marLeft w:val="0"/>
                  <w:marRight w:val="0"/>
                  <w:marTop w:val="0"/>
                  <w:marBottom w:val="0"/>
                  <w:divBdr>
                    <w:top w:val="none" w:sz="0" w:space="0" w:color="auto"/>
                    <w:left w:val="none" w:sz="0" w:space="0" w:color="auto"/>
                    <w:bottom w:val="none" w:sz="0" w:space="0" w:color="auto"/>
                    <w:right w:val="none" w:sz="0" w:space="0" w:color="auto"/>
                  </w:divBdr>
                  <w:divsChild>
                    <w:div w:id="1308434404">
                      <w:marLeft w:val="0"/>
                      <w:marRight w:val="0"/>
                      <w:marTop w:val="0"/>
                      <w:marBottom w:val="0"/>
                      <w:divBdr>
                        <w:top w:val="none" w:sz="0" w:space="0" w:color="auto"/>
                        <w:left w:val="none" w:sz="0" w:space="0" w:color="auto"/>
                        <w:bottom w:val="none" w:sz="0" w:space="0" w:color="auto"/>
                        <w:right w:val="none" w:sz="0" w:space="0" w:color="auto"/>
                      </w:divBdr>
                    </w:div>
                  </w:divsChild>
                </w:div>
                <w:div w:id="218175478">
                  <w:marLeft w:val="0"/>
                  <w:marRight w:val="0"/>
                  <w:marTop w:val="0"/>
                  <w:marBottom w:val="0"/>
                  <w:divBdr>
                    <w:top w:val="none" w:sz="0" w:space="0" w:color="auto"/>
                    <w:left w:val="none" w:sz="0" w:space="0" w:color="auto"/>
                    <w:bottom w:val="none" w:sz="0" w:space="0" w:color="auto"/>
                    <w:right w:val="none" w:sz="0" w:space="0" w:color="auto"/>
                  </w:divBdr>
                  <w:divsChild>
                    <w:div w:id="1771510536">
                      <w:marLeft w:val="0"/>
                      <w:marRight w:val="0"/>
                      <w:marTop w:val="0"/>
                      <w:marBottom w:val="0"/>
                      <w:divBdr>
                        <w:top w:val="none" w:sz="0" w:space="0" w:color="auto"/>
                        <w:left w:val="none" w:sz="0" w:space="0" w:color="auto"/>
                        <w:bottom w:val="none" w:sz="0" w:space="0" w:color="auto"/>
                        <w:right w:val="none" w:sz="0" w:space="0" w:color="auto"/>
                      </w:divBdr>
                    </w:div>
                  </w:divsChild>
                </w:div>
                <w:div w:id="351152049">
                  <w:marLeft w:val="0"/>
                  <w:marRight w:val="0"/>
                  <w:marTop w:val="0"/>
                  <w:marBottom w:val="0"/>
                  <w:divBdr>
                    <w:top w:val="none" w:sz="0" w:space="0" w:color="auto"/>
                    <w:left w:val="none" w:sz="0" w:space="0" w:color="auto"/>
                    <w:bottom w:val="none" w:sz="0" w:space="0" w:color="auto"/>
                    <w:right w:val="none" w:sz="0" w:space="0" w:color="auto"/>
                  </w:divBdr>
                  <w:divsChild>
                    <w:div w:id="497310013">
                      <w:marLeft w:val="0"/>
                      <w:marRight w:val="0"/>
                      <w:marTop w:val="0"/>
                      <w:marBottom w:val="0"/>
                      <w:divBdr>
                        <w:top w:val="none" w:sz="0" w:space="0" w:color="auto"/>
                        <w:left w:val="none" w:sz="0" w:space="0" w:color="auto"/>
                        <w:bottom w:val="none" w:sz="0" w:space="0" w:color="auto"/>
                        <w:right w:val="none" w:sz="0" w:space="0" w:color="auto"/>
                      </w:divBdr>
                    </w:div>
                  </w:divsChild>
                </w:div>
                <w:div w:id="395670536">
                  <w:marLeft w:val="0"/>
                  <w:marRight w:val="0"/>
                  <w:marTop w:val="0"/>
                  <w:marBottom w:val="0"/>
                  <w:divBdr>
                    <w:top w:val="none" w:sz="0" w:space="0" w:color="auto"/>
                    <w:left w:val="none" w:sz="0" w:space="0" w:color="auto"/>
                    <w:bottom w:val="none" w:sz="0" w:space="0" w:color="auto"/>
                    <w:right w:val="none" w:sz="0" w:space="0" w:color="auto"/>
                  </w:divBdr>
                  <w:divsChild>
                    <w:div w:id="1110124911">
                      <w:marLeft w:val="0"/>
                      <w:marRight w:val="0"/>
                      <w:marTop w:val="0"/>
                      <w:marBottom w:val="0"/>
                      <w:divBdr>
                        <w:top w:val="none" w:sz="0" w:space="0" w:color="auto"/>
                        <w:left w:val="none" w:sz="0" w:space="0" w:color="auto"/>
                        <w:bottom w:val="none" w:sz="0" w:space="0" w:color="auto"/>
                        <w:right w:val="none" w:sz="0" w:space="0" w:color="auto"/>
                      </w:divBdr>
                    </w:div>
                  </w:divsChild>
                </w:div>
                <w:div w:id="477306626">
                  <w:marLeft w:val="0"/>
                  <w:marRight w:val="0"/>
                  <w:marTop w:val="0"/>
                  <w:marBottom w:val="0"/>
                  <w:divBdr>
                    <w:top w:val="none" w:sz="0" w:space="0" w:color="auto"/>
                    <w:left w:val="none" w:sz="0" w:space="0" w:color="auto"/>
                    <w:bottom w:val="none" w:sz="0" w:space="0" w:color="auto"/>
                    <w:right w:val="none" w:sz="0" w:space="0" w:color="auto"/>
                  </w:divBdr>
                </w:div>
                <w:div w:id="647786409">
                  <w:marLeft w:val="0"/>
                  <w:marRight w:val="0"/>
                  <w:marTop w:val="0"/>
                  <w:marBottom w:val="0"/>
                  <w:divBdr>
                    <w:top w:val="none" w:sz="0" w:space="0" w:color="auto"/>
                    <w:left w:val="none" w:sz="0" w:space="0" w:color="auto"/>
                    <w:bottom w:val="none" w:sz="0" w:space="0" w:color="auto"/>
                    <w:right w:val="none" w:sz="0" w:space="0" w:color="auto"/>
                  </w:divBdr>
                  <w:divsChild>
                    <w:div w:id="256671403">
                      <w:marLeft w:val="0"/>
                      <w:marRight w:val="0"/>
                      <w:marTop w:val="0"/>
                      <w:marBottom w:val="0"/>
                      <w:divBdr>
                        <w:top w:val="none" w:sz="0" w:space="0" w:color="auto"/>
                        <w:left w:val="none" w:sz="0" w:space="0" w:color="auto"/>
                        <w:bottom w:val="none" w:sz="0" w:space="0" w:color="auto"/>
                        <w:right w:val="none" w:sz="0" w:space="0" w:color="auto"/>
                      </w:divBdr>
                    </w:div>
                  </w:divsChild>
                </w:div>
                <w:div w:id="714156147">
                  <w:marLeft w:val="0"/>
                  <w:marRight w:val="0"/>
                  <w:marTop w:val="0"/>
                  <w:marBottom w:val="0"/>
                  <w:divBdr>
                    <w:top w:val="none" w:sz="0" w:space="0" w:color="auto"/>
                    <w:left w:val="none" w:sz="0" w:space="0" w:color="auto"/>
                    <w:bottom w:val="none" w:sz="0" w:space="0" w:color="auto"/>
                    <w:right w:val="none" w:sz="0" w:space="0" w:color="auto"/>
                  </w:divBdr>
                  <w:divsChild>
                    <w:div w:id="1478912542">
                      <w:marLeft w:val="0"/>
                      <w:marRight w:val="0"/>
                      <w:marTop w:val="0"/>
                      <w:marBottom w:val="0"/>
                      <w:divBdr>
                        <w:top w:val="none" w:sz="0" w:space="0" w:color="auto"/>
                        <w:left w:val="none" w:sz="0" w:space="0" w:color="auto"/>
                        <w:bottom w:val="none" w:sz="0" w:space="0" w:color="auto"/>
                        <w:right w:val="none" w:sz="0" w:space="0" w:color="auto"/>
                      </w:divBdr>
                    </w:div>
                  </w:divsChild>
                </w:div>
                <w:div w:id="757137466">
                  <w:marLeft w:val="0"/>
                  <w:marRight w:val="0"/>
                  <w:marTop w:val="0"/>
                  <w:marBottom w:val="0"/>
                  <w:divBdr>
                    <w:top w:val="none" w:sz="0" w:space="0" w:color="auto"/>
                    <w:left w:val="none" w:sz="0" w:space="0" w:color="auto"/>
                    <w:bottom w:val="none" w:sz="0" w:space="0" w:color="auto"/>
                    <w:right w:val="none" w:sz="0" w:space="0" w:color="auto"/>
                  </w:divBdr>
                  <w:divsChild>
                    <w:div w:id="1961690247">
                      <w:marLeft w:val="0"/>
                      <w:marRight w:val="0"/>
                      <w:marTop w:val="0"/>
                      <w:marBottom w:val="0"/>
                      <w:divBdr>
                        <w:top w:val="none" w:sz="0" w:space="0" w:color="auto"/>
                        <w:left w:val="none" w:sz="0" w:space="0" w:color="auto"/>
                        <w:bottom w:val="none" w:sz="0" w:space="0" w:color="auto"/>
                        <w:right w:val="none" w:sz="0" w:space="0" w:color="auto"/>
                      </w:divBdr>
                    </w:div>
                  </w:divsChild>
                </w:div>
                <w:div w:id="1279071699">
                  <w:marLeft w:val="0"/>
                  <w:marRight w:val="0"/>
                  <w:marTop w:val="0"/>
                  <w:marBottom w:val="0"/>
                  <w:divBdr>
                    <w:top w:val="none" w:sz="0" w:space="0" w:color="auto"/>
                    <w:left w:val="none" w:sz="0" w:space="0" w:color="auto"/>
                    <w:bottom w:val="none" w:sz="0" w:space="0" w:color="auto"/>
                    <w:right w:val="none" w:sz="0" w:space="0" w:color="auto"/>
                  </w:divBdr>
                  <w:divsChild>
                    <w:div w:id="1238369763">
                      <w:marLeft w:val="0"/>
                      <w:marRight w:val="0"/>
                      <w:marTop w:val="0"/>
                      <w:marBottom w:val="0"/>
                      <w:divBdr>
                        <w:top w:val="none" w:sz="0" w:space="0" w:color="auto"/>
                        <w:left w:val="none" w:sz="0" w:space="0" w:color="auto"/>
                        <w:bottom w:val="none" w:sz="0" w:space="0" w:color="auto"/>
                        <w:right w:val="none" w:sz="0" w:space="0" w:color="auto"/>
                      </w:divBdr>
                    </w:div>
                  </w:divsChild>
                </w:div>
                <w:div w:id="1312829865">
                  <w:marLeft w:val="0"/>
                  <w:marRight w:val="0"/>
                  <w:marTop w:val="0"/>
                  <w:marBottom w:val="0"/>
                  <w:divBdr>
                    <w:top w:val="none" w:sz="0" w:space="0" w:color="auto"/>
                    <w:left w:val="none" w:sz="0" w:space="0" w:color="auto"/>
                    <w:bottom w:val="none" w:sz="0" w:space="0" w:color="auto"/>
                    <w:right w:val="none" w:sz="0" w:space="0" w:color="auto"/>
                  </w:divBdr>
                  <w:divsChild>
                    <w:div w:id="566765893">
                      <w:marLeft w:val="0"/>
                      <w:marRight w:val="0"/>
                      <w:marTop w:val="0"/>
                      <w:marBottom w:val="0"/>
                      <w:divBdr>
                        <w:top w:val="none" w:sz="0" w:space="0" w:color="auto"/>
                        <w:left w:val="none" w:sz="0" w:space="0" w:color="auto"/>
                        <w:bottom w:val="none" w:sz="0" w:space="0" w:color="auto"/>
                        <w:right w:val="none" w:sz="0" w:space="0" w:color="auto"/>
                      </w:divBdr>
                    </w:div>
                  </w:divsChild>
                </w:div>
                <w:div w:id="1322808423">
                  <w:marLeft w:val="0"/>
                  <w:marRight w:val="0"/>
                  <w:marTop w:val="0"/>
                  <w:marBottom w:val="0"/>
                  <w:divBdr>
                    <w:top w:val="none" w:sz="0" w:space="0" w:color="auto"/>
                    <w:left w:val="none" w:sz="0" w:space="0" w:color="auto"/>
                    <w:bottom w:val="none" w:sz="0" w:space="0" w:color="auto"/>
                    <w:right w:val="none" w:sz="0" w:space="0" w:color="auto"/>
                  </w:divBdr>
                  <w:divsChild>
                    <w:div w:id="556165660">
                      <w:marLeft w:val="0"/>
                      <w:marRight w:val="0"/>
                      <w:marTop w:val="0"/>
                      <w:marBottom w:val="0"/>
                      <w:divBdr>
                        <w:top w:val="none" w:sz="0" w:space="0" w:color="auto"/>
                        <w:left w:val="none" w:sz="0" w:space="0" w:color="auto"/>
                        <w:bottom w:val="none" w:sz="0" w:space="0" w:color="auto"/>
                        <w:right w:val="none" w:sz="0" w:space="0" w:color="auto"/>
                      </w:divBdr>
                    </w:div>
                  </w:divsChild>
                </w:div>
                <w:div w:id="1568688769">
                  <w:marLeft w:val="0"/>
                  <w:marRight w:val="0"/>
                  <w:marTop w:val="0"/>
                  <w:marBottom w:val="0"/>
                  <w:divBdr>
                    <w:top w:val="none" w:sz="0" w:space="0" w:color="auto"/>
                    <w:left w:val="none" w:sz="0" w:space="0" w:color="auto"/>
                    <w:bottom w:val="none" w:sz="0" w:space="0" w:color="auto"/>
                    <w:right w:val="none" w:sz="0" w:space="0" w:color="auto"/>
                  </w:divBdr>
                  <w:divsChild>
                    <w:div w:id="721174251">
                      <w:marLeft w:val="0"/>
                      <w:marRight w:val="0"/>
                      <w:marTop w:val="0"/>
                      <w:marBottom w:val="0"/>
                      <w:divBdr>
                        <w:top w:val="none" w:sz="0" w:space="0" w:color="auto"/>
                        <w:left w:val="none" w:sz="0" w:space="0" w:color="auto"/>
                        <w:bottom w:val="none" w:sz="0" w:space="0" w:color="auto"/>
                        <w:right w:val="none" w:sz="0" w:space="0" w:color="auto"/>
                      </w:divBdr>
                    </w:div>
                  </w:divsChild>
                </w:div>
                <w:div w:id="1767379529">
                  <w:marLeft w:val="0"/>
                  <w:marRight w:val="0"/>
                  <w:marTop w:val="0"/>
                  <w:marBottom w:val="0"/>
                  <w:divBdr>
                    <w:top w:val="none" w:sz="0" w:space="0" w:color="auto"/>
                    <w:left w:val="none" w:sz="0" w:space="0" w:color="auto"/>
                    <w:bottom w:val="none" w:sz="0" w:space="0" w:color="auto"/>
                    <w:right w:val="none" w:sz="0" w:space="0" w:color="auto"/>
                  </w:divBdr>
                  <w:divsChild>
                    <w:div w:id="1619995223">
                      <w:marLeft w:val="0"/>
                      <w:marRight w:val="0"/>
                      <w:marTop w:val="0"/>
                      <w:marBottom w:val="0"/>
                      <w:divBdr>
                        <w:top w:val="none" w:sz="0" w:space="0" w:color="auto"/>
                        <w:left w:val="none" w:sz="0" w:space="0" w:color="auto"/>
                        <w:bottom w:val="none" w:sz="0" w:space="0" w:color="auto"/>
                        <w:right w:val="none" w:sz="0" w:space="0" w:color="auto"/>
                      </w:divBdr>
                    </w:div>
                  </w:divsChild>
                </w:div>
                <w:div w:id="1864586600">
                  <w:marLeft w:val="0"/>
                  <w:marRight w:val="0"/>
                  <w:marTop w:val="0"/>
                  <w:marBottom w:val="0"/>
                  <w:divBdr>
                    <w:top w:val="none" w:sz="0" w:space="0" w:color="auto"/>
                    <w:left w:val="none" w:sz="0" w:space="0" w:color="auto"/>
                    <w:bottom w:val="none" w:sz="0" w:space="0" w:color="auto"/>
                    <w:right w:val="none" w:sz="0" w:space="0" w:color="auto"/>
                  </w:divBdr>
                  <w:divsChild>
                    <w:div w:id="1020931775">
                      <w:marLeft w:val="0"/>
                      <w:marRight w:val="0"/>
                      <w:marTop w:val="0"/>
                      <w:marBottom w:val="0"/>
                      <w:divBdr>
                        <w:top w:val="none" w:sz="0" w:space="0" w:color="auto"/>
                        <w:left w:val="none" w:sz="0" w:space="0" w:color="auto"/>
                        <w:bottom w:val="none" w:sz="0" w:space="0" w:color="auto"/>
                        <w:right w:val="none" w:sz="0" w:space="0" w:color="auto"/>
                      </w:divBdr>
                    </w:div>
                  </w:divsChild>
                </w:div>
                <w:div w:id="2015985097">
                  <w:marLeft w:val="0"/>
                  <w:marRight w:val="0"/>
                  <w:marTop w:val="0"/>
                  <w:marBottom w:val="0"/>
                  <w:divBdr>
                    <w:top w:val="none" w:sz="0" w:space="0" w:color="auto"/>
                    <w:left w:val="none" w:sz="0" w:space="0" w:color="auto"/>
                    <w:bottom w:val="none" w:sz="0" w:space="0" w:color="auto"/>
                    <w:right w:val="none" w:sz="0" w:space="0" w:color="auto"/>
                  </w:divBdr>
                  <w:divsChild>
                    <w:div w:id="14740457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12544934">
          <w:marLeft w:val="0"/>
          <w:marRight w:val="0"/>
          <w:marTop w:val="0"/>
          <w:marBottom w:val="0"/>
          <w:divBdr>
            <w:top w:val="none" w:sz="0" w:space="0" w:color="auto"/>
            <w:left w:val="none" w:sz="0" w:space="0" w:color="auto"/>
            <w:bottom w:val="none" w:sz="0" w:space="0" w:color="auto"/>
            <w:right w:val="none" w:sz="0" w:space="0" w:color="auto"/>
          </w:divBdr>
          <w:divsChild>
            <w:div w:id="941259214">
              <w:marLeft w:val="0"/>
              <w:marRight w:val="0"/>
              <w:marTop w:val="0"/>
              <w:marBottom w:val="0"/>
              <w:divBdr>
                <w:top w:val="none" w:sz="0" w:space="0" w:color="auto"/>
                <w:left w:val="none" w:sz="0" w:space="0" w:color="auto"/>
                <w:bottom w:val="none" w:sz="0" w:space="0" w:color="auto"/>
                <w:right w:val="none" w:sz="0" w:space="0" w:color="auto"/>
              </w:divBdr>
            </w:div>
          </w:divsChild>
        </w:div>
        <w:div w:id="227618183">
          <w:marLeft w:val="0"/>
          <w:marRight w:val="0"/>
          <w:marTop w:val="0"/>
          <w:marBottom w:val="0"/>
          <w:divBdr>
            <w:top w:val="none" w:sz="0" w:space="0" w:color="auto"/>
            <w:left w:val="none" w:sz="0" w:space="0" w:color="auto"/>
            <w:bottom w:val="none" w:sz="0" w:space="0" w:color="auto"/>
            <w:right w:val="none" w:sz="0" w:space="0" w:color="auto"/>
          </w:divBdr>
        </w:div>
        <w:div w:id="241523497">
          <w:marLeft w:val="0"/>
          <w:marRight w:val="0"/>
          <w:marTop w:val="0"/>
          <w:marBottom w:val="0"/>
          <w:divBdr>
            <w:top w:val="none" w:sz="0" w:space="0" w:color="auto"/>
            <w:left w:val="none" w:sz="0" w:space="0" w:color="auto"/>
            <w:bottom w:val="none" w:sz="0" w:space="0" w:color="auto"/>
            <w:right w:val="none" w:sz="0" w:space="0" w:color="auto"/>
          </w:divBdr>
          <w:divsChild>
            <w:div w:id="1166558019">
              <w:marLeft w:val="0"/>
              <w:marRight w:val="0"/>
              <w:marTop w:val="0"/>
              <w:marBottom w:val="0"/>
              <w:divBdr>
                <w:top w:val="none" w:sz="0" w:space="0" w:color="auto"/>
                <w:left w:val="none" w:sz="0" w:space="0" w:color="auto"/>
                <w:bottom w:val="none" w:sz="0" w:space="0" w:color="auto"/>
                <w:right w:val="none" w:sz="0" w:space="0" w:color="auto"/>
              </w:divBdr>
            </w:div>
          </w:divsChild>
        </w:div>
        <w:div w:id="273244792">
          <w:marLeft w:val="0"/>
          <w:marRight w:val="0"/>
          <w:marTop w:val="0"/>
          <w:marBottom w:val="0"/>
          <w:divBdr>
            <w:top w:val="none" w:sz="0" w:space="0" w:color="auto"/>
            <w:left w:val="none" w:sz="0" w:space="0" w:color="auto"/>
            <w:bottom w:val="none" w:sz="0" w:space="0" w:color="auto"/>
            <w:right w:val="none" w:sz="0" w:space="0" w:color="auto"/>
          </w:divBdr>
        </w:div>
        <w:div w:id="285430828">
          <w:marLeft w:val="0"/>
          <w:marRight w:val="0"/>
          <w:marTop w:val="0"/>
          <w:marBottom w:val="0"/>
          <w:divBdr>
            <w:top w:val="none" w:sz="0" w:space="0" w:color="auto"/>
            <w:left w:val="none" w:sz="0" w:space="0" w:color="auto"/>
            <w:bottom w:val="none" w:sz="0" w:space="0" w:color="auto"/>
            <w:right w:val="none" w:sz="0" w:space="0" w:color="auto"/>
          </w:divBdr>
        </w:div>
        <w:div w:id="315883616">
          <w:marLeft w:val="0"/>
          <w:marRight w:val="0"/>
          <w:marTop w:val="0"/>
          <w:marBottom w:val="0"/>
          <w:divBdr>
            <w:top w:val="none" w:sz="0" w:space="0" w:color="auto"/>
            <w:left w:val="none" w:sz="0" w:space="0" w:color="auto"/>
            <w:bottom w:val="none" w:sz="0" w:space="0" w:color="auto"/>
            <w:right w:val="none" w:sz="0" w:space="0" w:color="auto"/>
          </w:divBdr>
        </w:div>
        <w:div w:id="319650663">
          <w:marLeft w:val="0"/>
          <w:marRight w:val="0"/>
          <w:marTop w:val="0"/>
          <w:marBottom w:val="0"/>
          <w:divBdr>
            <w:top w:val="none" w:sz="0" w:space="0" w:color="auto"/>
            <w:left w:val="none" w:sz="0" w:space="0" w:color="auto"/>
            <w:bottom w:val="none" w:sz="0" w:space="0" w:color="auto"/>
            <w:right w:val="none" w:sz="0" w:space="0" w:color="auto"/>
          </w:divBdr>
          <w:divsChild>
            <w:div w:id="1202018491">
              <w:marLeft w:val="0"/>
              <w:marRight w:val="0"/>
              <w:marTop w:val="0"/>
              <w:marBottom w:val="0"/>
              <w:divBdr>
                <w:top w:val="none" w:sz="0" w:space="0" w:color="auto"/>
                <w:left w:val="none" w:sz="0" w:space="0" w:color="auto"/>
                <w:bottom w:val="none" w:sz="0" w:space="0" w:color="auto"/>
                <w:right w:val="none" w:sz="0" w:space="0" w:color="auto"/>
              </w:divBdr>
            </w:div>
          </w:divsChild>
        </w:div>
        <w:div w:id="346031525">
          <w:marLeft w:val="0"/>
          <w:marRight w:val="0"/>
          <w:marTop w:val="0"/>
          <w:marBottom w:val="0"/>
          <w:divBdr>
            <w:top w:val="none" w:sz="0" w:space="0" w:color="auto"/>
            <w:left w:val="none" w:sz="0" w:space="0" w:color="auto"/>
            <w:bottom w:val="none" w:sz="0" w:space="0" w:color="auto"/>
            <w:right w:val="none" w:sz="0" w:space="0" w:color="auto"/>
          </w:divBdr>
        </w:div>
        <w:div w:id="353388219">
          <w:marLeft w:val="0"/>
          <w:marRight w:val="0"/>
          <w:marTop w:val="0"/>
          <w:marBottom w:val="0"/>
          <w:divBdr>
            <w:top w:val="none" w:sz="0" w:space="0" w:color="auto"/>
            <w:left w:val="none" w:sz="0" w:space="0" w:color="auto"/>
            <w:bottom w:val="none" w:sz="0" w:space="0" w:color="auto"/>
            <w:right w:val="none" w:sz="0" w:space="0" w:color="auto"/>
          </w:divBdr>
          <w:divsChild>
            <w:div w:id="1992057933">
              <w:marLeft w:val="0"/>
              <w:marRight w:val="0"/>
              <w:marTop w:val="0"/>
              <w:marBottom w:val="0"/>
              <w:divBdr>
                <w:top w:val="none" w:sz="0" w:space="0" w:color="auto"/>
                <w:left w:val="none" w:sz="0" w:space="0" w:color="auto"/>
                <w:bottom w:val="none" w:sz="0" w:space="0" w:color="auto"/>
                <w:right w:val="none" w:sz="0" w:space="0" w:color="auto"/>
              </w:divBdr>
            </w:div>
          </w:divsChild>
        </w:div>
        <w:div w:id="384648224">
          <w:marLeft w:val="0"/>
          <w:marRight w:val="0"/>
          <w:marTop w:val="0"/>
          <w:marBottom w:val="0"/>
          <w:divBdr>
            <w:top w:val="none" w:sz="0" w:space="0" w:color="auto"/>
            <w:left w:val="none" w:sz="0" w:space="0" w:color="auto"/>
            <w:bottom w:val="none" w:sz="0" w:space="0" w:color="auto"/>
            <w:right w:val="none" w:sz="0" w:space="0" w:color="auto"/>
          </w:divBdr>
          <w:divsChild>
            <w:div w:id="77484592">
              <w:marLeft w:val="0"/>
              <w:marRight w:val="0"/>
              <w:marTop w:val="0"/>
              <w:marBottom w:val="0"/>
              <w:divBdr>
                <w:top w:val="none" w:sz="0" w:space="0" w:color="auto"/>
                <w:left w:val="none" w:sz="0" w:space="0" w:color="auto"/>
                <w:bottom w:val="none" w:sz="0" w:space="0" w:color="auto"/>
                <w:right w:val="none" w:sz="0" w:space="0" w:color="auto"/>
              </w:divBdr>
            </w:div>
            <w:div w:id="145358999">
              <w:marLeft w:val="0"/>
              <w:marRight w:val="0"/>
              <w:marTop w:val="0"/>
              <w:marBottom w:val="0"/>
              <w:divBdr>
                <w:top w:val="none" w:sz="0" w:space="0" w:color="auto"/>
                <w:left w:val="none" w:sz="0" w:space="0" w:color="auto"/>
                <w:bottom w:val="none" w:sz="0" w:space="0" w:color="auto"/>
                <w:right w:val="none" w:sz="0" w:space="0" w:color="auto"/>
              </w:divBdr>
            </w:div>
            <w:div w:id="379206560">
              <w:marLeft w:val="0"/>
              <w:marRight w:val="0"/>
              <w:marTop w:val="0"/>
              <w:marBottom w:val="0"/>
              <w:divBdr>
                <w:top w:val="none" w:sz="0" w:space="0" w:color="auto"/>
                <w:left w:val="none" w:sz="0" w:space="0" w:color="auto"/>
                <w:bottom w:val="none" w:sz="0" w:space="0" w:color="auto"/>
                <w:right w:val="none" w:sz="0" w:space="0" w:color="auto"/>
              </w:divBdr>
            </w:div>
            <w:div w:id="423768594">
              <w:marLeft w:val="0"/>
              <w:marRight w:val="0"/>
              <w:marTop w:val="0"/>
              <w:marBottom w:val="0"/>
              <w:divBdr>
                <w:top w:val="none" w:sz="0" w:space="0" w:color="auto"/>
                <w:left w:val="none" w:sz="0" w:space="0" w:color="auto"/>
                <w:bottom w:val="none" w:sz="0" w:space="0" w:color="auto"/>
                <w:right w:val="none" w:sz="0" w:space="0" w:color="auto"/>
              </w:divBdr>
            </w:div>
            <w:div w:id="1106461607">
              <w:marLeft w:val="0"/>
              <w:marRight w:val="0"/>
              <w:marTop w:val="0"/>
              <w:marBottom w:val="0"/>
              <w:divBdr>
                <w:top w:val="none" w:sz="0" w:space="0" w:color="auto"/>
                <w:left w:val="none" w:sz="0" w:space="0" w:color="auto"/>
                <w:bottom w:val="none" w:sz="0" w:space="0" w:color="auto"/>
                <w:right w:val="none" w:sz="0" w:space="0" w:color="auto"/>
              </w:divBdr>
            </w:div>
            <w:div w:id="1351250814">
              <w:marLeft w:val="0"/>
              <w:marRight w:val="0"/>
              <w:marTop w:val="0"/>
              <w:marBottom w:val="0"/>
              <w:divBdr>
                <w:top w:val="none" w:sz="0" w:space="0" w:color="auto"/>
                <w:left w:val="none" w:sz="0" w:space="0" w:color="auto"/>
                <w:bottom w:val="none" w:sz="0" w:space="0" w:color="auto"/>
                <w:right w:val="none" w:sz="0" w:space="0" w:color="auto"/>
              </w:divBdr>
            </w:div>
            <w:div w:id="2003584689">
              <w:marLeft w:val="0"/>
              <w:marRight w:val="0"/>
              <w:marTop w:val="0"/>
              <w:marBottom w:val="0"/>
              <w:divBdr>
                <w:top w:val="none" w:sz="0" w:space="0" w:color="auto"/>
                <w:left w:val="none" w:sz="0" w:space="0" w:color="auto"/>
                <w:bottom w:val="none" w:sz="0" w:space="0" w:color="auto"/>
                <w:right w:val="none" w:sz="0" w:space="0" w:color="auto"/>
              </w:divBdr>
            </w:div>
          </w:divsChild>
        </w:div>
        <w:div w:id="426854935">
          <w:marLeft w:val="0"/>
          <w:marRight w:val="0"/>
          <w:marTop w:val="0"/>
          <w:marBottom w:val="0"/>
          <w:divBdr>
            <w:top w:val="none" w:sz="0" w:space="0" w:color="auto"/>
            <w:left w:val="none" w:sz="0" w:space="0" w:color="auto"/>
            <w:bottom w:val="none" w:sz="0" w:space="0" w:color="auto"/>
            <w:right w:val="none" w:sz="0" w:space="0" w:color="auto"/>
          </w:divBdr>
          <w:divsChild>
            <w:div w:id="843205721">
              <w:marLeft w:val="-75"/>
              <w:marRight w:val="0"/>
              <w:marTop w:val="30"/>
              <w:marBottom w:val="30"/>
              <w:divBdr>
                <w:top w:val="none" w:sz="0" w:space="0" w:color="auto"/>
                <w:left w:val="none" w:sz="0" w:space="0" w:color="auto"/>
                <w:bottom w:val="none" w:sz="0" w:space="0" w:color="auto"/>
                <w:right w:val="none" w:sz="0" w:space="0" w:color="auto"/>
              </w:divBdr>
              <w:divsChild>
                <w:div w:id="6489504">
                  <w:marLeft w:val="0"/>
                  <w:marRight w:val="0"/>
                  <w:marTop w:val="0"/>
                  <w:marBottom w:val="0"/>
                  <w:divBdr>
                    <w:top w:val="none" w:sz="0" w:space="0" w:color="auto"/>
                    <w:left w:val="none" w:sz="0" w:space="0" w:color="auto"/>
                    <w:bottom w:val="none" w:sz="0" w:space="0" w:color="auto"/>
                    <w:right w:val="none" w:sz="0" w:space="0" w:color="auto"/>
                  </w:divBdr>
                  <w:divsChild>
                    <w:div w:id="1620604232">
                      <w:marLeft w:val="0"/>
                      <w:marRight w:val="0"/>
                      <w:marTop w:val="0"/>
                      <w:marBottom w:val="0"/>
                      <w:divBdr>
                        <w:top w:val="none" w:sz="0" w:space="0" w:color="auto"/>
                        <w:left w:val="none" w:sz="0" w:space="0" w:color="auto"/>
                        <w:bottom w:val="none" w:sz="0" w:space="0" w:color="auto"/>
                        <w:right w:val="none" w:sz="0" w:space="0" w:color="auto"/>
                      </w:divBdr>
                    </w:div>
                  </w:divsChild>
                </w:div>
                <w:div w:id="33190629">
                  <w:marLeft w:val="0"/>
                  <w:marRight w:val="0"/>
                  <w:marTop w:val="0"/>
                  <w:marBottom w:val="0"/>
                  <w:divBdr>
                    <w:top w:val="none" w:sz="0" w:space="0" w:color="auto"/>
                    <w:left w:val="none" w:sz="0" w:space="0" w:color="auto"/>
                    <w:bottom w:val="none" w:sz="0" w:space="0" w:color="auto"/>
                    <w:right w:val="none" w:sz="0" w:space="0" w:color="auto"/>
                  </w:divBdr>
                  <w:divsChild>
                    <w:div w:id="1612711506">
                      <w:marLeft w:val="0"/>
                      <w:marRight w:val="0"/>
                      <w:marTop w:val="0"/>
                      <w:marBottom w:val="0"/>
                      <w:divBdr>
                        <w:top w:val="none" w:sz="0" w:space="0" w:color="auto"/>
                        <w:left w:val="none" w:sz="0" w:space="0" w:color="auto"/>
                        <w:bottom w:val="none" w:sz="0" w:space="0" w:color="auto"/>
                        <w:right w:val="none" w:sz="0" w:space="0" w:color="auto"/>
                      </w:divBdr>
                    </w:div>
                  </w:divsChild>
                </w:div>
                <w:div w:id="113255669">
                  <w:marLeft w:val="0"/>
                  <w:marRight w:val="0"/>
                  <w:marTop w:val="0"/>
                  <w:marBottom w:val="0"/>
                  <w:divBdr>
                    <w:top w:val="none" w:sz="0" w:space="0" w:color="auto"/>
                    <w:left w:val="none" w:sz="0" w:space="0" w:color="auto"/>
                    <w:bottom w:val="none" w:sz="0" w:space="0" w:color="auto"/>
                    <w:right w:val="none" w:sz="0" w:space="0" w:color="auto"/>
                  </w:divBdr>
                  <w:divsChild>
                    <w:div w:id="673730385">
                      <w:marLeft w:val="0"/>
                      <w:marRight w:val="0"/>
                      <w:marTop w:val="0"/>
                      <w:marBottom w:val="0"/>
                      <w:divBdr>
                        <w:top w:val="none" w:sz="0" w:space="0" w:color="auto"/>
                        <w:left w:val="none" w:sz="0" w:space="0" w:color="auto"/>
                        <w:bottom w:val="none" w:sz="0" w:space="0" w:color="auto"/>
                        <w:right w:val="none" w:sz="0" w:space="0" w:color="auto"/>
                      </w:divBdr>
                    </w:div>
                  </w:divsChild>
                </w:div>
                <w:div w:id="181818425">
                  <w:marLeft w:val="0"/>
                  <w:marRight w:val="0"/>
                  <w:marTop w:val="0"/>
                  <w:marBottom w:val="0"/>
                  <w:divBdr>
                    <w:top w:val="none" w:sz="0" w:space="0" w:color="auto"/>
                    <w:left w:val="none" w:sz="0" w:space="0" w:color="auto"/>
                    <w:bottom w:val="none" w:sz="0" w:space="0" w:color="auto"/>
                    <w:right w:val="none" w:sz="0" w:space="0" w:color="auto"/>
                  </w:divBdr>
                  <w:divsChild>
                    <w:div w:id="1549340236">
                      <w:marLeft w:val="0"/>
                      <w:marRight w:val="0"/>
                      <w:marTop w:val="0"/>
                      <w:marBottom w:val="0"/>
                      <w:divBdr>
                        <w:top w:val="none" w:sz="0" w:space="0" w:color="auto"/>
                        <w:left w:val="none" w:sz="0" w:space="0" w:color="auto"/>
                        <w:bottom w:val="none" w:sz="0" w:space="0" w:color="auto"/>
                        <w:right w:val="none" w:sz="0" w:space="0" w:color="auto"/>
                      </w:divBdr>
                    </w:div>
                  </w:divsChild>
                </w:div>
                <w:div w:id="244193527">
                  <w:marLeft w:val="0"/>
                  <w:marRight w:val="0"/>
                  <w:marTop w:val="0"/>
                  <w:marBottom w:val="0"/>
                  <w:divBdr>
                    <w:top w:val="none" w:sz="0" w:space="0" w:color="auto"/>
                    <w:left w:val="none" w:sz="0" w:space="0" w:color="auto"/>
                    <w:bottom w:val="none" w:sz="0" w:space="0" w:color="auto"/>
                    <w:right w:val="none" w:sz="0" w:space="0" w:color="auto"/>
                  </w:divBdr>
                  <w:divsChild>
                    <w:div w:id="346950800">
                      <w:marLeft w:val="0"/>
                      <w:marRight w:val="0"/>
                      <w:marTop w:val="0"/>
                      <w:marBottom w:val="0"/>
                      <w:divBdr>
                        <w:top w:val="none" w:sz="0" w:space="0" w:color="auto"/>
                        <w:left w:val="none" w:sz="0" w:space="0" w:color="auto"/>
                        <w:bottom w:val="none" w:sz="0" w:space="0" w:color="auto"/>
                        <w:right w:val="none" w:sz="0" w:space="0" w:color="auto"/>
                      </w:divBdr>
                    </w:div>
                  </w:divsChild>
                </w:div>
                <w:div w:id="245647729">
                  <w:marLeft w:val="0"/>
                  <w:marRight w:val="0"/>
                  <w:marTop w:val="0"/>
                  <w:marBottom w:val="0"/>
                  <w:divBdr>
                    <w:top w:val="none" w:sz="0" w:space="0" w:color="auto"/>
                    <w:left w:val="none" w:sz="0" w:space="0" w:color="auto"/>
                    <w:bottom w:val="none" w:sz="0" w:space="0" w:color="auto"/>
                    <w:right w:val="none" w:sz="0" w:space="0" w:color="auto"/>
                  </w:divBdr>
                  <w:divsChild>
                    <w:div w:id="929698054">
                      <w:marLeft w:val="0"/>
                      <w:marRight w:val="0"/>
                      <w:marTop w:val="0"/>
                      <w:marBottom w:val="0"/>
                      <w:divBdr>
                        <w:top w:val="none" w:sz="0" w:space="0" w:color="auto"/>
                        <w:left w:val="none" w:sz="0" w:space="0" w:color="auto"/>
                        <w:bottom w:val="none" w:sz="0" w:space="0" w:color="auto"/>
                        <w:right w:val="none" w:sz="0" w:space="0" w:color="auto"/>
                      </w:divBdr>
                    </w:div>
                  </w:divsChild>
                </w:div>
                <w:div w:id="484979943">
                  <w:marLeft w:val="0"/>
                  <w:marRight w:val="0"/>
                  <w:marTop w:val="0"/>
                  <w:marBottom w:val="0"/>
                  <w:divBdr>
                    <w:top w:val="none" w:sz="0" w:space="0" w:color="auto"/>
                    <w:left w:val="none" w:sz="0" w:space="0" w:color="auto"/>
                    <w:bottom w:val="none" w:sz="0" w:space="0" w:color="auto"/>
                    <w:right w:val="none" w:sz="0" w:space="0" w:color="auto"/>
                  </w:divBdr>
                  <w:divsChild>
                    <w:div w:id="1874145654">
                      <w:marLeft w:val="0"/>
                      <w:marRight w:val="0"/>
                      <w:marTop w:val="0"/>
                      <w:marBottom w:val="0"/>
                      <w:divBdr>
                        <w:top w:val="none" w:sz="0" w:space="0" w:color="auto"/>
                        <w:left w:val="none" w:sz="0" w:space="0" w:color="auto"/>
                        <w:bottom w:val="none" w:sz="0" w:space="0" w:color="auto"/>
                        <w:right w:val="none" w:sz="0" w:space="0" w:color="auto"/>
                      </w:divBdr>
                    </w:div>
                  </w:divsChild>
                </w:div>
                <w:div w:id="535628583">
                  <w:marLeft w:val="0"/>
                  <w:marRight w:val="0"/>
                  <w:marTop w:val="0"/>
                  <w:marBottom w:val="0"/>
                  <w:divBdr>
                    <w:top w:val="none" w:sz="0" w:space="0" w:color="auto"/>
                    <w:left w:val="none" w:sz="0" w:space="0" w:color="auto"/>
                    <w:bottom w:val="none" w:sz="0" w:space="0" w:color="auto"/>
                    <w:right w:val="none" w:sz="0" w:space="0" w:color="auto"/>
                  </w:divBdr>
                  <w:divsChild>
                    <w:div w:id="53086236">
                      <w:marLeft w:val="0"/>
                      <w:marRight w:val="0"/>
                      <w:marTop w:val="0"/>
                      <w:marBottom w:val="0"/>
                      <w:divBdr>
                        <w:top w:val="none" w:sz="0" w:space="0" w:color="auto"/>
                        <w:left w:val="none" w:sz="0" w:space="0" w:color="auto"/>
                        <w:bottom w:val="none" w:sz="0" w:space="0" w:color="auto"/>
                        <w:right w:val="none" w:sz="0" w:space="0" w:color="auto"/>
                      </w:divBdr>
                    </w:div>
                  </w:divsChild>
                </w:div>
                <w:div w:id="583958483">
                  <w:marLeft w:val="0"/>
                  <w:marRight w:val="0"/>
                  <w:marTop w:val="0"/>
                  <w:marBottom w:val="0"/>
                  <w:divBdr>
                    <w:top w:val="none" w:sz="0" w:space="0" w:color="auto"/>
                    <w:left w:val="none" w:sz="0" w:space="0" w:color="auto"/>
                    <w:bottom w:val="none" w:sz="0" w:space="0" w:color="auto"/>
                    <w:right w:val="none" w:sz="0" w:space="0" w:color="auto"/>
                  </w:divBdr>
                  <w:divsChild>
                    <w:div w:id="1723478684">
                      <w:marLeft w:val="0"/>
                      <w:marRight w:val="0"/>
                      <w:marTop w:val="0"/>
                      <w:marBottom w:val="0"/>
                      <w:divBdr>
                        <w:top w:val="none" w:sz="0" w:space="0" w:color="auto"/>
                        <w:left w:val="none" w:sz="0" w:space="0" w:color="auto"/>
                        <w:bottom w:val="none" w:sz="0" w:space="0" w:color="auto"/>
                        <w:right w:val="none" w:sz="0" w:space="0" w:color="auto"/>
                      </w:divBdr>
                    </w:div>
                  </w:divsChild>
                </w:div>
                <w:div w:id="725420848">
                  <w:marLeft w:val="0"/>
                  <w:marRight w:val="0"/>
                  <w:marTop w:val="0"/>
                  <w:marBottom w:val="0"/>
                  <w:divBdr>
                    <w:top w:val="none" w:sz="0" w:space="0" w:color="auto"/>
                    <w:left w:val="none" w:sz="0" w:space="0" w:color="auto"/>
                    <w:bottom w:val="none" w:sz="0" w:space="0" w:color="auto"/>
                    <w:right w:val="none" w:sz="0" w:space="0" w:color="auto"/>
                  </w:divBdr>
                  <w:divsChild>
                    <w:div w:id="618100849">
                      <w:marLeft w:val="0"/>
                      <w:marRight w:val="0"/>
                      <w:marTop w:val="0"/>
                      <w:marBottom w:val="0"/>
                      <w:divBdr>
                        <w:top w:val="none" w:sz="0" w:space="0" w:color="auto"/>
                        <w:left w:val="none" w:sz="0" w:space="0" w:color="auto"/>
                        <w:bottom w:val="none" w:sz="0" w:space="0" w:color="auto"/>
                        <w:right w:val="none" w:sz="0" w:space="0" w:color="auto"/>
                      </w:divBdr>
                    </w:div>
                  </w:divsChild>
                </w:div>
                <w:div w:id="810945414">
                  <w:marLeft w:val="0"/>
                  <w:marRight w:val="0"/>
                  <w:marTop w:val="0"/>
                  <w:marBottom w:val="0"/>
                  <w:divBdr>
                    <w:top w:val="none" w:sz="0" w:space="0" w:color="auto"/>
                    <w:left w:val="none" w:sz="0" w:space="0" w:color="auto"/>
                    <w:bottom w:val="none" w:sz="0" w:space="0" w:color="auto"/>
                    <w:right w:val="none" w:sz="0" w:space="0" w:color="auto"/>
                  </w:divBdr>
                  <w:divsChild>
                    <w:div w:id="1686902176">
                      <w:marLeft w:val="0"/>
                      <w:marRight w:val="0"/>
                      <w:marTop w:val="0"/>
                      <w:marBottom w:val="0"/>
                      <w:divBdr>
                        <w:top w:val="none" w:sz="0" w:space="0" w:color="auto"/>
                        <w:left w:val="none" w:sz="0" w:space="0" w:color="auto"/>
                        <w:bottom w:val="none" w:sz="0" w:space="0" w:color="auto"/>
                        <w:right w:val="none" w:sz="0" w:space="0" w:color="auto"/>
                      </w:divBdr>
                    </w:div>
                  </w:divsChild>
                </w:div>
                <w:div w:id="1043940946">
                  <w:marLeft w:val="0"/>
                  <w:marRight w:val="0"/>
                  <w:marTop w:val="0"/>
                  <w:marBottom w:val="0"/>
                  <w:divBdr>
                    <w:top w:val="none" w:sz="0" w:space="0" w:color="auto"/>
                    <w:left w:val="none" w:sz="0" w:space="0" w:color="auto"/>
                    <w:bottom w:val="none" w:sz="0" w:space="0" w:color="auto"/>
                    <w:right w:val="none" w:sz="0" w:space="0" w:color="auto"/>
                  </w:divBdr>
                  <w:divsChild>
                    <w:div w:id="857038746">
                      <w:marLeft w:val="0"/>
                      <w:marRight w:val="0"/>
                      <w:marTop w:val="0"/>
                      <w:marBottom w:val="0"/>
                      <w:divBdr>
                        <w:top w:val="none" w:sz="0" w:space="0" w:color="auto"/>
                        <w:left w:val="none" w:sz="0" w:space="0" w:color="auto"/>
                        <w:bottom w:val="none" w:sz="0" w:space="0" w:color="auto"/>
                        <w:right w:val="none" w:sz="0" w:space="0" w:color="auto"/>
                      </w:divBdr>
                    </w:div>
                  </w:divsChild>
                </w:div>
                <w:div w:id="1241016590">
                  <w:marLeft w:val="0"/>
                  <w:marRight w:val="0"/>
                  <w:marTop w:val="0"/>
                  <w:marBottom w:val="0"/>
                  <w:divBdr>
                    <w:top w:val="none" w:sz="0" w:space="0" w:color="auto"/>
                    <w:left w:val="none" w:sz="0" w:space="0" w:color="auto"/>
                    <w:bottom w:val="none" w:sz="0" w:space="0" w:color="auto"/>
                    <w:right w:val="none" w:sz="0" w:space="0" w:color="auto"/>
                  </w:divBdr>
                  <w:divsChild>
                    <w:div w:id="1906143876">
                      <w:marLeft w:val="0"/>
                      <w:marRight w:val="0"/>
                      <w:marTop w:val="0"/>
                      <w:marBottom w:val="0"/>
                      <w:divBdr>
                        <w:top w:val="none" w:sz="0" w:space="0" w:color="auto"/>
                        <w:left w:val="none" w:sz="0" w:space="0" w:color="auto"/>
                        <w:bottom w:val="none" w:sz="0" w:space="0" w:color="auto"/>
                        <w:right w:val="none" w:sz="0" w:space="0" w:color="auto"/>
                      </w:divBdr>
                    </w:div>
                  </w:divsChild>
                </w:div>
                <w:div w:id="1300379076">
                  <w:marLeft w:val="0"/>
                  <w:marRight w:val="0"/>
                  <w:marTop w:val="0"/>
                  <w:marBottom w:val="0"/>
                  <w:divBdr>
                    <w:top w:val="none" w:sz="0" w:space="0" w:color="auto"/>
                    <w:left w:val="none" w:sz="0" w:space="0" w:color="auto"/>
                    <w:bottom w:val="none" w:sz="0" w:space="0" w:color="auto"/>
                    <w:right w:val="none" w:sz="0" w:space="0" w:color="auto"/>
                  </w:divBdr>
                  <w:divsChild>
                    <w:div w:id="1353529133">
                      <w:marLeft w:val="0"/>
                      <w:marRight w:val="0"/>
                      <w:marTop w:val="0"/>
                      <w:marBottom w:val="0"/>
                      <w:divBdr>
                        <w:top w:val="none" w:sz="0" w:space="0" w:color="auto"/>
                        <w:left w:val="none" w:sz="0" w:space="0" w:color="auto"/>
                        <w:bottom w:val="none" w:sz="0" w:space="0" w:color="auto"/>
                        <w:right w:val="none" w:sz="0" w:space="0" w:color="auto"/>
                      </w:divBdr>
                    </w:div>
                  </w:divsChild>
                </w:div>
                <w:div w:id="1429815127">
                  <w:marLeft w:val="0"/>
                  <w:marRight w:val="0"/>
                  <w:marTop w:val="0"/>
                  <w:marBottom w:val="0"/>
                  <w:divBdr>
                    <w:top w:val="none" w:sz="0" w:space="0" w:color="auto"/>
                    <w:left w:val="none" w:sz="0" w:space="0" w:color="auto"/>
                    <w:bottom w:val="none" w:sz="0" w:space="0" w:color="auto"/>
                    <w:right w:val="none" w:sz="0" w:space="0" w:color="auto"/>
                  </w:divBdr>
                  <w:divsChild>
                    <w:div w:id="1727096548">
                      <w:marLeft w:val="0"/>
                      <w:marRight w:val="0"/>
                      <w:marTop w:val="0"/>
                      <w:marBottom w:val="0"/>
                      <w:divBdr>
                        <w:top w:val="none" w:sz="0" w:space="0" w:color="auto"/>
                        <w:left w:val="none" w:sz="0" w:space="0" w:color="auto"/>
                        <w:bottom w:val="none" w:sz="0" w:space="0" w:color="auto"/>
                        <w:right w:val="none" w:sz="0" w:space="0" w:color="auto"/>
                      </w:divBdr>
                    </w:div>
                  </w:divsChild>
                </w:div>
                <w:div w:id="1457485108">
                  <w:marLeft w:val="0"/>
                  <w:marRight w:val="0"/>
                  <w:marTop w:val="0"/>
                  <w:marBottom w:val="0"/>
                  <w:divBdr>
                    <w:top w:val="none" w:sz="0" w:space="0" w:color="auto"/>
                    <w:left w:val="none" w:sz="0" w:space="0" w:color="auto"/>
                    <w:bottom w:val="none" w:sz="0" w:space="0" w:color="auto"/>
                    <w:right w:val="none" w:sz="0" w:space="0" w:color="auto"/>
                  </w:divBdr>
                  <w:divsChild>
                    <w:div w:id="692069407">
                      <w:marLeft w:val="0"/>
                      <w:marRight w:val="0"/>
                      <w:marTop w:val="0"/>
                      <w:marBottom w:val="0"/>
                      <w:divBdr>
                        <w:top w:val="none" w:sz="0" w:space="0" w:color="auto"/>
                        <w:left w:val="none" w:sz="0" w:space="0" w:color="auto"/>
                        <w:bottom w:val="none" w:sz="0" w:space="0" w:color="auto"/>
                        <w:right w:val="none" w:sz="0" w:space="0" w:color="auto"/>
                      </w:divBdr>
                    </w:div>
                  </w:divsChild>
                </w:div>
                <w:div w:id="1518424700">
                  <w:marLeft w:val="0"/>
                  <w:marRight w:val="0"/>
                  <w:marTop w:val="0"/>
                  <w:marBottom w:val="0"/>
                  <w:divBdr>
                    <w:top w:val="none" w:sz="0" w:space="0" w:color="auto"/>
                    <w:left w:val="none" w:sz="0" w:space="0" w:color="auto"/>
                    <w:bottom w:val="none" w:sz="0" w:space="0" w:color="auto"/>
                    <w:right w:val="none" w:sz="0" w:space="0" w:color="auto"/>
                  </w:divBdr>
                </w:div>
                <w:div w:id="1617591216">
                  <w:marLeft w:val="0"/>
                  <w:marRight w:val="0"/>
                  <w:marTop w:val="0"/>
                  <w:marBottom w:val="0"/>
                  <w:divBdr>
                    <w:top w:val="none" w:sz="0" w:space="0" w:color="auto"/>
                    <w:left w:val="none" w:sz="0" w:space="0" w:color="auto"/>
                    <w:bottom w:val="none" w:sz="0" w:space="0" w:color="auto"/>
                    <w:right w:val="none" w:sz="0" w:space="0" w:color="auto"/>
                  </w:divBdr>
                  <w:divsChild>
                    <w:div w:id="96141725">
                      <w:marLeft w:val="0"/>
                      <w:marRight w:val="0"/>
                      <w:marTop w:val="0"/>
                      <w:marBottom w:val="0"/>
                      <w:divBdr>
                        <w:top w:val="none" w:sz="0" w:space="0" w:color="auto"/>
                        <w:left w:val="none" w:sz="0" w:space="0" w:color="auto"/>
                        <w:bottom w:val="none" w:sz="0" w:space="0" w:color="auto"/>
                        <w:right w:val="none" w:sz="0" w:space="0" w:color="auto"/>
                      </w:divBdr>
                    </w:div>
                  </w:divsChild>
                </w:div>
                <w:div w:id="1758748950">
                  <w:marLeft w:val="0"/>
                  <w:marRight w:val="0"/>
                  <w:marTop w:val="0"/>
                  <w:marBottom w:val="0"/>
                  <w:divBdr>
                    <w:top w:val="none" w:sz="0" w:space="0" w:color="auto"/>
                    <w:left w:val="none" w:sz="0" w:space="0" w:color="auto"/>
                    <w:bottom w:val="none" w:sz="0" w:space="0" w:color="auto"/>
                    <w:right w:val="none" w:sz="0" w:space="0" w:color="auto"/>
                  </w:divBdr>
                  <w:divsChild>
                    <w:div w:id="1481381899">
                      <w:marLeft w:val="0"/>
                      <w:marRight w:val="0"/>
                      <w:marTop w:val="0"/>
                      <w:marBottom w:val="0"/>
                      <w:divBdr>
                        <w:top w:val="none" w:sz="0" w:space="0" w:color="auto"/>
                        <w:left w:val="none" w:sz="0" w:space="0" w:color="auto"/>
                        <w:bottom w:val="none" w:sz="0" w:space="0" w:color="auto"/>
                        <w:right w:val="none" w:sz="0" w:space="0" w:color="auto"/>
                      </w:divBdr>
                    </w:div>
                  </w:divsChild>
                </w:div>
                <w:div w:id="1876428689">
                  <w:marLeft w:val="0"/>
                  <w:marRight w:val="0"/>
                  <w:marTop w:val="0"/>
                  <w:marBottom w:val="0"/>
                  <w:divBdr>
                    <w:top w:val="none" w:sz="0" w:space="0" w:color="auto"/>
                    <w:left w:val="none" w:sz="0" w:space="0" w:color="auto"/>
                    <w:bottom w:val="none" w:sz="0" w:space="0" w:color="auto"/>
                    <w:right w:val="none" w:sz="0" w:space="0" w:color="auto"/>
                  </w:divBdr>
                  <w:divsChild>
                    <w:div w:id="1112675219">
                      <w:marLeft w:val="0"/>
                      <w:marRight w:val="0"/>
                      <w:marTop w:val="0"/>
                      <w:marBottom w:val="0"/>
                      <w:divBdr>
                        <w:top w:val="none" w:sz="0" w:space="0" w:color="auto"/>
                        <w:left w:val="none" w:sz="0" w:space="0" w:color="auto"/>
                        <w:bottom w:val="none" w:sz="0" w:space="0" w:color="auto"/>
                        <w:right w:val="none" w:sz="0" w:space="0" w:color="auto"/>
                      </w:divBdr>
                    </w:div>
                  </w:divsChild>
                </w:div>
                <w:div w:id="2002268600">
                  <w:marLeft w:val="0"/>
                  <w:marRight w:val="0"/>
                  <w:marTop w:val="0"/>
                  <w:marBottom w:val="0"/>
                  <w:divBdr>
                    <w:top w:val="none" w:sz="0" w:space="0" w:color="auto"/>
                    <w:left w:val="none" w:sz="0" w:space="0" w:color="auto"/>
                    <w:bottom w:val="none" w:sz="0" w:space="0" w:color="auto"/>
                    <w:right w:val="none" w:sz="0" w:space="0" w:color="auto"/>
                  </w:divBdr>
                  <w:divsChild>
                    <w:div w:id="126264778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429594677">
          <w:marLeft w:val="0"/>
          <w:marRight w:val="0"/>
          <w:marTop w:val="0"/>
          <w:marBottom w:val="0"/>
          <w:divBdr>
            <w:top w:val="none" w:sz="0" w:space="0" w:color="auto"/>
            <w:left w:val="none" w:sz="0" w:space="0" w:color="auto"/>
            <w:bottom w:val="none" w:sz="0" w:space="0" w:color="auto"/>
            <w:right w:val="none" w:sz="0" w:space="0" w:color="auto"/>
          </w:divBdr>
        </w:div>
        <w:div w:id="445806610">
          <w:marLeft w:val="0"/>
          <w:marRight w:val="0"/>
          <w:marTop w:val="0"/>
          <w:marBottom w:val="0"/>
          <w:divBdr>
            <w:top w:val="none" w:sz="0" w:space="0" w:color="auto"/>
            <w:left w:val="none" w:sz="0" w:space="0" w:color="auto"/>
            <w:bottom w:val="none" w:sz="0" w:space="0" w:color="auto"/>
            <w:right w:val="none" w:sz="0" w:space="0" w:color="auto"/>
          </w:divBdr>
        </w:div>
        <w:div w:id="463038519">
          <w:marLeft w:val="0"/>
          <w:marRight w:val="0"/>
          <w:marTop w:val="0"/>
          <w:marBottom w:val="0"/>
          <w:divBdr>
            <w:top w:val="none" w:sz="0" w:space="0" w:color="auto"/>
            <w:left w:val="none" w:sz="0" w:space="0" w:color="auto"/>
            <w:bottom w:val="none" w:sz="0" w:space="0" w:color="auto"/>
            <w:right w:val="none" w:sz="0" w:space="0" w:color="auto"/>
          </w:divBdr>
          <w:divsChild>
            <w:div w:id="1351295269">
              <w:marLeft w:val="0"/>
              <w:marRight w:val="0"/>
              <w:marTop w:val="0"/>
              <w:marBottom w:val="0"/>
              <w:divBdr>
                <w:top w:val="none" w:sz="0" w:space="0" w:color="auto"/>
                <w:left w:val="none" w:sz="0" w:space="0" w:color="auto"/>
                <w:bottom w:val="none" w:sz="0" w:space="0" w:color="auto"/>
                <w:right w:val="none" w:sz="0" w:space="0" w:color="auto"/>
              </w:divBdr>
            </w:div>
          </w:divsChild>
        </w:div>
        <w:div w:id="468668615">
          <w:marLeft w:val="0"/>
          <w:marRight w:val="0"/>
          <w:marTop w:val="0"/>
          <w:marBottom w:val="0"/>
          <w:divBdr>
            <w:top w:val="none" w:sz="0" w:space="0" w:color="auto"/>
            <w:left w:val="none" w:sz="0" w:space="0" w:color="auto"/>
            <w:bottom w:val="none" w:sz="0" w:space="0" w:color="auto"/>
            <w:right w:val="none" w:sz="0" w:space="0" w:color="auto"/>
          </w:divBdr>
        </w:div>
        <w:div w:id="477381522">
          <w:marLeft w:val="0"/>
          <w:marRight w:val="0"/>
          <w:marTop w:val="0"/>
          <w:marBottom w:val="0"/>
          <w:divBdr>
            <w:top w:val="none" w:sz="0" w:space="0" w:color="auto"/>
            <w:left w:val="none" w:sz="0" w:space="0" w:color="auto"/>
            <w:bottom w:val="none" w:sz="0" w:space="0" w:color="auto"/>
            <w:right w:val="none" w:sz="0" w:space="0" w:color="auto"/>
          </w:divBdr>
          <w:divsChild>
            <w:div w:id="249629838">
              <w:marLeft w:val="-75"/>
              <w:marRight w:val="0"/>
              <w:marTop w:val="30"/>
              <w:marBottom w:val="30"/>
              <w:divBdr>
                <w:top w:val="none" w:sz="0" w:space="0" w:color="auto"/>
                <w:left w:val="none" w:sz="0" w:space="0" w:color="auto"/>
                <w:bottom w:val="none" w:sz="0" w:space="0" w:color="auto"/>
                <w:right w:val="none" w:sz="0" w:space="0" w:color="auto"/>
              </w:divBdr>
              <w:divsChild>
                <w:div w:id="490604249">
                  <w:marLeft w:val="0"/>
                  <w:marRight w:val="0"/>
                  <w:marTop w:val="0"/>
                  <w:marBottom w:val="0"/>
                  <w:divBdr>
                    <w:top w:val="none" w:sz="0" w:space="0" w:color="auto"/>
                    <w:left w:val="none" w:sz="0" w:space="0" w:color="auto"/>
                    <w:bottom w:val="none" w:sz="0" w:space="0" w:color="auto"/>
                    <w:right w:val="none" w:sz="0" w:space="0" w:color="auto"/>
                  </w:divBdr>
                  <w:divsChild>
                    <w:div w:id="590352899">
                      <w:marLeft w:val="0"/>
                      <w:marRight w:val="0"/>
                      <w:marTop w:val="0"/>
                      <w:marBottom w:val="0"/>
                      <w:divBdr>
                        <w:top w:val="none" w:sz="0" w:space="0" w:color="auto"/>
                        <w:left w:val="none" w:sz="0" w:space="0" w:color="auto"/>
                        <w:bottom w:val="none" w:sz="0" w:space="0" w:color="auto"/>
                        <w:right w:val="none" w:sz="0" w:space="0" w:color="auto"/>
                      </w:divBdr>
                    </w:div>
                  </w:divsChild>
                </w:div>
                <w:div w:id="758333971">
                  <w:marLeft w:val="0"/>
                  <w:marRight w:val="0"/>
                  <w:marTop w:val="0"/>
                  <w:marBottom w:val="0"/>
                  <w:divBdr>
                    <w:top w:val="none" w:sz="0" w:space="0" w:color="auto"/>
                    <w:left w:val="none" w:sz="0" w:space="0" w:color="auto"/>
                    <w:bottom w:val="none" w:sz="0" w:space="0" w:color="auto"/>
                    <w:right w:val="none" w:sz="0" w:space="0" w:color="auto"/>
                  </w:divBdr>
                  <w:divsChild>
                    <w:div w:id="70202449">
                      <w:marLeft w:val="0"/>
                      <w:marRight w:val="0"/>
                      <w:marTop w:val="0"/>
                      <w:marBottom w:val="0"/>
                      <w:divBdr>
                        <w:top w:val="none" w:sz="0" w:space="0" w:color="auto"/>
                        <w:left w:val="none" w:sz="0" w:space="0" w:color="auto"/>
                        <w:bottom w:val="none" w:sz="0" w:space="0" w:color="auto"/>
                        <w:right w:val="none" w:sz="0" w:space="0" w:color="auto"/>
                      </w:divBdr>
                    </w:div>
                    <w:div w:id="423065758">
                      <w:marLeft w:val="0"/>
                      <w:marRight w:val="0"/>
                      <w:marTop w:val="0"/>
                      <w:marBottom w:val="0"/>
                      <w:divBdr>
                        <w:top w:val="none" w:sz="0" w:space="0" w:color="auto"/>
                        <w:left w:val="none" w:sz="0" w:space="0" w:color="auto"/>
                        <w:bottom w:val="none" w:sz="0" w:space="0" w:color="auto"/>
                        <w:right w:val="none" w:sz="0" w:space="0" w:color="auto"/>
                      </w:divBdr>
                    </w:div>
                    <w:div w:id="1937714430">
                      <w:marLeft w:val="0"/>
                      <w:marRight w:val="0"/>
                      <w:marTop w:val="0"/>
                      <w:marBottom w:val="0"/>
                      <w:divBdr>
                        <w:top w:val="none" w:sz="0" w:space="0" w:color="auto"/>
                        <w:left w:val="none" w:sz="0" w:space="0" w:color="auto"/>
                        <w:bottom w:val="none" w:sz="0" w:space="0" w:color="auto"/>
                        <w:right w:val="none" w:sz="0" w:space="0" w:color="auto"/>
                      </w:divBdr>
                    </w:div>
                    <w:div w:id="2012487765">
                      <w:marLeft w:val="0"/>
                      <w:marRight w:val="0"/>
                      <w:marTop w:val="0"/>
                      <w:marBottom w:val="0"/>
                      <w:divBdr>
                        <w:top w:val="none" w:sz="0" w:space="0" w:color="auto"/>
                        <w:left w:val="none" w:sz="0" w:space="0" w:color="auto"/>
                        <w:bottom w:val="none" w:sz="0" w:space="0" w:color="auto"/>
                        <w:right w:val="none" w:sz="0" w:space="0" w:color="auto"/>
                      </w:divBdr>
                    </w:div>
                  </w:divsChild>
                </w:div>
                <w:div w:id="1653873028">
                  <w:marLeft w:val="0"/>
                  <w:marRight w:val="0"/>
                  <w:marTop w:val="0"/>
                  <w:marBottom w:val="0"/>
                  <w:divBdr>
                    <w:top w:val="none" w:sz="0" w:space="0" w:color="auto"/>
                    <w:left w:val="none" w:sz="0" w:space="0" w:color="auto"/>
                    <w:bottom w:val="none" w:sz="0" w:space="0" w:color="auto"/>
                    <w:right w:val="none" w:sz="0" w:space="0" w:color="auto"/>
                  </w:divBdr>
                  <w:divsChild>
                    <w:div w:id="696856521">
                      <w:marLeft w:val="0"/>
                      <w:marRight w:val="0"/>
                      <w:marTop w:val="0"/>
                      <w:marBottom w:val="0"/>
                      <w:divBdr>
                        <w:top w:val="none" w:sz="0" w:space="0" w:color="auto"/>
                        <w:left w:val="none" w:sz="0" w:space="0" w:color="auto"/>
                        <w:bottom w:val="none" w:sz="0" w:space="0" w:color="auto"/>
                        <w:right w:val="none" w:sz="0" w:space="0" w:color="auto"/>
                      </w:divBdr>
                    </w:div>
                    <w:div w:id="982202157">
                      <w:marLeft w:val="0"/>
                      <w:marRight w:val="0"/>
                      <w:marTop w:val="0"/>
                      <w:marBottom w:val="0"/>
                      <w:divBdr>
                        <w:top w:val="none" w:sz="0" w:space="0" w:color="auto"/>
                        <w:left w:val="none" w:sz="0" w:space="0" w:color="auto"/>
                        <w:bottom w:val="none" w:sz="0" w:space="0" w:color="auto"/>
                        <w:right w:val="none" w:sz="0" w:space="0" w:color="auto"/>
                      </w:divBdr>
                    </w:div>
                    <w:div w:id="1079911424">
                      <w:marLeft w:val="0"/>
                      <w:marRight w:val="0"/>
                      <w:marTop w:val="0"/>
                      <w:marBottom w:val="0"/>
                      <w:divBdr>
                        <w:top w:val="none" w:sz="0" w:space="0" w:color="auto"/>
                        <w:left w:val="none" w:sz="0" w:space="0" w:color="auto"/>
                        <w:bottom w:val="none" w:sz="0" w:space="0" w:color="auto"/>
                        <w:right w:val="none" w:sz="0" w:space="0" w:color="auto"/>
                      </w:divBdr>
                    </w:div>
                    <w:div w:id="148296182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481238780">
          <w:marLeft w:val="0"/>
          <w:marRight w:val="0"/>
          <w:marTop w:val="0"/>
          <w:marBottom w:val="0"/>
          <w:divBdr>
            <w:top w:val="none" w:sz="0" w:space="0" w:color="auto"/>
            <w:left w:val="none" w:sz="0" w:space="0" w:color="auto"/>
            <w:bottom w:val="none" w:sz="0" w:space="0" w:color="auto"/>
            <w:right w:val="none" w:sz="0" w:space="0" w:color="auto"/>
          </w:divBdr>
        </w:div>
        <w:div w:id="493373016">
          <w:marLeft w:val="0"/>
          <w:marRight w:val="0"/>
          <w:marTop w:val="0"/>
          <w:marBottom w:val="0"/>
          <w:divBdr>
            <w:top w:val="none" w:sz="0" w:space="0" w:color="auto"/>
            <w:left w:val="none" w:sz="0" w:space="0" w:color="auto"/>
            <w:bottom w:val="none" w:sz="0" w:space="0" w:color="auto"/>
            <w:right w:val="none" w:sz="0" w:space="0" w:color="auto"/>
          </w:divBdr>
          <w:divsChild>
            <w:div w:id="99222736">
              <w:marLeft w:val="0"/>
              <w:marRight w:val="0"/>
              <w:marTop w:val="0"/>
              <w:marBottom w:val="0"/>
              <w:divBdr>
                <w:top w:val="none" w:sz="0" w:space="0" w:color="auto"/>
                <w:left w:val="none" w:sz="0" w:space="0" w:color="auto"/>
                <w:bottom w:val="none" w:sz="0" w:space="0" w:color="auto"/>
                <w:right w:val="none" w:sz="0" w:space="0" w:color="auto"/>
              </w:divBdr>
            </w:div>
          </w:divsChild>
        </w:div>
        <w:div w:id="516969520">
          <w:marLeft w:val="0"/>
          <w:marRight w:val="0"/>
          <w:marTop w:val="0"/>
          <w:marBottom w:val="0"/>
          <w:divBdr>
            <w:top w:val="none" w:sz="0" w:space="0" w:color="auto"/>
            <w:left w:val="none" w:sz="0" w:space="0" w:color="auto"/>
            <w:bottom w:val="none" w:sz="0" w:space="0" w:color="auto"/>
            <w:right w:val="none" w:sz="0" w:space="0" w:color="auto"/>
          </w:divBdr>
          <w:divsChild>
            <w:div w:id="1336689543">
              <w:marLeft w:val="0"/>
              <w:marRight w:val="0"/>
              <w:marTop w:val="0"/>
              <w:marBottom w:val="0"/>
              <w:divBdr>
                <w:top w:val="none" w:sz="0" w:space="0" w:color="auto"/>
                <w:left w:val="none" w:sz="0" w:space="0" w:color="auto"/>
                <w:bottom w:val="none" w:sz="0" w:space="0" w:color="auto"/>
                <w:right w:val="none" w:sz="0" w:space="0" w:color="auto"/>
              </w:divBdr>
            </w:div>
          </w:divsChild>
        </w:div>
        <w:div w:id="521745735">
          <w:marLeft w:val="0"/>
          <w:marRight w:val="0"/>
          <w:marTop w:val="0"/>
          <w:marBottom w:val="0"/>
          <w:divBdr>
            <w:top w:val="none" w:sz="0" w:space="0" w:color="auto"/>
            <w:left w:val="none" w:sz="0" w:space="0" w:color="auto"/>
            <w:bottom w:val="none" w:sz="0" w:space="0" w:color="auto"/>
            <w:right w:val="none" w:sz="0" w:space="0" w:color="auto"/>
          </w:divBdr>
        </w:div>
        <w:div w:id="545027173">
          <w:marLeft w:val="0"/>
          <w:marRight w:val="0"/>
          <w:marTop w:val="0"/>
          <w:marBottom w:val="0"/>
          <w:divBdr>
            <w:top w:val="none" w:sz="0" w:space="0" w:color="auto"/>
            <w:left w:val="none" w:sz="0" w:space="0" w:color="auto"/>
            <w:bottom w:val="none" w:sz="0" w:space="0" w:color="auto"/>
            <w:right w:val="none" w:sz="0" w:space="0" w:color="auto"/>
          </w:divBdr>
        </w:div>
        <w:div w:id="545528873">
          <w:marLeft w:val="0"/>
          <w:marRight w:val="0"/>
          <w:marTop w:val="0"/>
          <w:marBottom w:val="0"/>
          <w:divBdr>
            <w:top w:val="none" w:sz="0" w:space="0" w:color="auto"/>
            <w:left w:val="none" w:sz="0" w:space="0" w:color="auto"/>
            <w:bottom w:val="none" w:sz="0" w:space="0" w:color="auto"/>
            <w:right w:val="none" w:sz="0" w:space="0" w:color="auto"/>
          </w:divBdr>
          <w:divsChild>
            <w:div w:id="303700804">
              <w:marLeft w:val="0"/>
              <w:marRight w:val="0"/>
              <w:marTop w:val="0"/>
              <w:marBottom w:val="0"/>
              <w:divBdr>
                <w:top w:val="none" w:sz="0" w:space="0" w:color="auto"/>
                <w:left w:val="none" w:sz="0" w:space="0" w:color="auto"/>
                <w:bottom w:val="none" w:sz="0" w:space="0" w:color="auto"/>
                <w:right w:val="none" w:sz="0" w:space="0" w:color="auto"/>
              </w:divBdr>
            </w:div>
          </w:divsChild>
        </w:div>
        <w:div w:id="559286875">
          <w:marLeft w:val="0"/>
          <w:marRight w:val="0"/>
          <w:marTop w:val="0"/>
          <w:marBottom w:val="0"/>
          <w:divBdr>
            <w:top w:val="none" w:sz="0" w:space="0" w:color="auto"/>
            <w:left w:val="none" w:sz="0" w:space="0" w:color="auto"/>
            <w:bottom w:val="none" w:sz="0" w:space="0" w:color="auto"/>
            <w:right w:val="none" w:sz="0" w:space="0" w:color="auto"/>
          </w:divBdr>
        </w:div>
        <w:div w:id="611396765">
          <w:marLeft w:val="0"/>
          <w:marRight w:val="0"/>
          <w:marTop w:val="0"/>
          <w:marBottom w:val="0"/>
          <w:divBdr>
            <w:top w:val="none" w:sz="0" w:space="0" w:color="auto"/>
            <w:left w:val="none" w:sz="0" w:space="0" w:color="auto"/>
            <w:bottom w:val="none" w:sz="0" w:space="0" w:color="auto"/>
            <w:right w:val="none" w:sz="0" w:space="0" w:color="auto"/>
          </w:divBdr>
          <w:divsChild>
            <w:div w:id="257715122">
              <w:marLeft w:val="0"/>
              <w:marRight w:val="0"/>
              <w:marTop w:val="0"/>
              <w:marBottom w:val="0"/>
              <w:divBdr>
                <w:top w:val="none" w:sz="0" w:space="0" w:color="auto"/>
                <w:left w:val="none" w:sz="0" w:space="0" w:color="auto"/>
                <w:bottom w:val="none" w:sz="0" w:space="0" w:color="auto"/>
                <w:right w:val="none" w:sz="0" w:space="0" w:color="auto"/>
              </w:divBdr>
            </w:div>
            <w:div w:id="654336695">
              <w:marLeft w:val="0"/>
              <w:marRight w:val="0"/>
              <w:marTop w:val="0"/>
              <w:marBottom w:val="0"/>
              <w:divBdr>
                <w:top w:val="none" w:sz="0" w:space="0" w:color="auto"/>
                <w:left w:val="none" w:sz="0" w:space="0" w:color="auto"/>
                <w:bottom w:val="none" w:sz="0" w:space="0" w:color="auto"/>
                <w:right w:val="none" w:sz="0" w:space="0" w:color="auto"/>
              </w:divBdr>
            </w:div>
          </w:divsChild>
        </w:div>
        <w:div w:id="627931990">
          <w:marLeft w:val="0"/>
          <w:marRight w:val="0"/>
          <w:marTop w:val="0"/>
          <w:marBottom w:val="0"/>
          <w:divBdr>
            <w:top w:val="none" w:sz="0" w:space="0" w:color="auto"/>
            <w:left w:val="none" w:sz="0" w:space="0" w:color="auto"/>
            <w:bottom w:val="none" w:sz="0" w:space="0" w:color="auto"/>
            <w:right w:val="none" w:sz="0" w:space="0" w:color="auto"/>
          </w:divBdr>
        </w:div>
        <w:div w:id="629287632">
          <w:marLeft w:val="0"/>
          <w:marRight w:val="0"/>
          <w:marTop w:val="0"/>
          <w:marBottom w:val="0"/>
          <w:divBdr>
            <w:top w:val="none" w:sz="0" w:space="0" w:color="auto"/>
            <w:left w:val="none" w:sz="0" w:space="0" w:color="auto"/>
            <w:bottom w:val="none" w:sz="0" w:space="0" w:color="auto"/>
            <w:right w:val="none" w:sz="0" w:space="0" w:color="auto"/>
          </w:divBdr>
        </w:div>
        <w:div w:id="641233013">
          <w:marLeft w:val="0"/>
          <w:marRight w:val="0"/>
          <w:marTop w:val="0"/>
          <w:marBottom w:val="0"/>
          <w:divBdr>
            <w:top w:val="none" w:sz="0" w:space="0" w:color="auto"/>
            <w:left w:val="none" w:sz="0" w:space="0" w:color="auto"/>
            <w:bottom w:val="none" w:sz="0" w:space="0" w:color="auto"/>
            <w:right w:val="none" w:sz="0" w:space="0" w:color="auto"/>
          </w:divBdr>
        </w:div>
        <w:div w:id="649142434">
          <w:marLeft w:val="0"/>
          <w:marRight w:val="0"/>
          <w:marTop w:val="0"/>
          <w:marBottom w:val="0"/>
          <w:divBdr>
            <w:top w:val="none" w:sz="0" w:space="0" w:color="auto"/>
            <w:left w:val="none" w:sz="0" w:space="0" w:color="auto"/>
            <w:bottom w:val="none" w:sz="0" w:space="0" w:color="auto"/>
            <w:right w:val="none" w:sz="0" w:space="0" w:color="auto"/>
          </w:divBdr>
        </w:div>
        <w:div w:id="666859806">
          <w:marLeft w:val="0"/>
          <w:marRight w:val="0"/>
          <w:marTop w:val="0"/>
          <w:marBottom w:val="0"/>
          <w:divBdr>
            <w:top w:val="none" w:sz="0" w:space="0" w:color="auto"/>
            <w:left w:val="none" w:sz="0" w:space="0" w:color="auto"/>
            <w:bottom w:val="none" w:sz="0" w:space="0" w:color="auto"/>
            <w:right w:val="none" w:sz="0" w:space="0" w:color="auto"/>
          </w:divBdr>
        </w:div>
        <w:div w:id="672802146">
          <w:marLeft w:val="0"/>
          <w:marRight w:val="0"/>
          <w:marTop w:val="0"/>
          <w:marBottom w:val="0"/>
          <w:divBdr>
            <w:top w:val="none" w:sz="0" w:space="0" w:color="auto"/>
            <w:left w:val="none" w:sz="0" w:space="0" w:color="auto"/>
            <w:bottom w:val="none" w:sz="0" w:space="0" w:color="auto"/>
            <w:right w:val="none" w:sz="0" w:space="0" w:color="auto"/>
          </w:divBdr>
        </w:div>
        <w:div w:id="687751846">
          <w:marLeft w:val="0"/>
          <w:marRight w:val="0"/>
          <w:marTop w:val="0"/>
          <w:marBottom w:val="0"/>
          <w:divBdr>
            <w:top w:val="none" w:sz="0" w:space="0" w:color="auto"/>
            <w:left w:val="none" w:sz="0" w:space="0" w:color="auto"/>
            <w:bottom w:val="none" w:sz="0" w:space="0" w:color="auto"/>
            <w:right w:val="none" w:sz="0" w:space="0" w:color="auto"/>
          </w:divBdr>
        </w:div>
        <w:div w:id="727344025">
          <w:marLeft w:val="0"/>
          <w:marRight w:val="0"/>
          <w:marTop w:val="0"/>
          <w:marBottom w:val="0"/>
          <w:divBdr>
            <w:top w:val="none" w:sz="0" w:space="0" w:color="auto"/>
            <w:left w:val="none" w:sz="0" w:space="0" w:color="auto"/>
            <w:bottom w:val="none" w:sz="0" w:space="0" w:color="auto"/>
            <w:right w:val="none" w:sz="0" w:space="0" w:color="auto"/>
          </w:divBdr>
          <w:divsChild>
            <w:div w:id="1476607582">
              <w:marLeft w:val="0"/>
              <w:marRight w:val="0"/>
              <w:marTop w:val="0"/>
              <w:marBottom w:val="0"/>
              <w:divBdr>
                <w:top w:val="none" w:sz="0" w:space="0" w:color="auto"/>
                <w:left w:val="none" w:sz="0" w:space="0" w:color="auto"/>
                <w:bottom w:val="none" w:sz="0" w:space="0" w:color="auto"/>
                <w:right w:val="none" w:sz="0" w:space="0" w:color="auto"/>
              </w:divBdr>
            </w:div>
          </w:divsChild>
        </w:div>
        <w:div w:id="767770666">
          <w:marLeft w:val="0"/>
          <w:marRight w:val="0"/>
          <w:marTop w:val="0"/>
          <w:marBottom w:val="0"/>
          <w:divBdr>
            <w:top w:val="none" w:sz="0" w:space="0" w:color="auto"/>
            <w:left w:val="none" w:sz="0" w:space="0" w:color="auto"/>
            <w:bottom w:val="none" w:sz="0" w:space="0" w:color="auto"/>
            <w:right w:val="none" w:sz="0" w:space="0" w:color="auto"/>
          </w:divBdr>
        </w:div>
        <w:div w:id="770707861">
          <w:marLeft w:val="0"/>
          <w:marRight w:val="0"/>
          <w:marTop w:val="0"/>
          <w:marBottom w:val="0"/>
          <w:divBdr>
            <w:top w:val="none" w:sz="0" w:space="0" w:color="auto"/>
            <w:left w:val="none" w:sz="0" w:space="0" w:color="auto"/>
            <w:bottom w:val="none" w:sz="0" w:space="0" w:color="auto"/>
            <w:right w:val="none" w:sz="0" w:space="0" w:color="auto"/>
          </w:divBdr>
        </w:div>
        <w:div w:id="790172481">
          <w:marLeft w:val="0"/>
          <w:marRight w:val="0"/>
          <w:marTop w:val="0"/>
          <w:marBottom w:val="0"/>
          <w:divBdr>
            <w:top w:val="none" w:sz="0" w:space="0" w:color="auto"/>
            <w:left w:val="none" w:sz="0" w:space="0" w:color="auto"/>
            <w:bottom w:val="none" w:sz="0" w:space="0" w:color="auto"/>
            <w:right w:val="none" w:sz="0" w:space="0" w:color="auto"/>
          </w:divBdr>
          <w:divsChild>
            <w:div w:id="1782336191">
              <w:marLeft w:val="-75"/>
              <w:marRight w:val="0"/>
              <w:marTop w:val="30"/>
              <w:marBottom w:val="30"/>
              <w:divBdr>
                <w:top w:val="none" w:sz="0" w:space="0" w:color="auto"/>
                <w:left w:val="none" w:sz="0" w:space="0" w:color="auto"/>
                <w:bottom w:val="none" w:sz="0" w:space="0" w:color="auto"/>
                <w:right w:val="none" w:sz="0" w:space="0" w:color="auto"/>
              </w:divBdr>
              <w:divsChild>
                <w:div w:id="1143036596">
                  <w:marLeft w:val="0"/>
                  <w:marRight w:val="0"/>
                  <w:marTop w:val="0"/>
                  <w:marBottom w:val="0"/>
                  <w:divBdr>
                    <w:top w:val="none" w:sz="0" w:space="0" w:color="auto"/>
                    <w:left w:val="none" w:sz="0" w:space="0" w:color="auto"/>
                    <w:bottom w:val="none" w:sz="0" w:space="0" w:color="auto"/>
                    <w:right w:val="none" w:sz="0" w:space="0" w:color="auto"/>
                  </w:divBdr>
                  <w:divsChild>
                    <w:div w:id="711998300">
                      <w:marLeft w:val="0"/>
                      <w:marRight w:val="0"/>
                      <w:marTop w:val="0"/>
                      <w:marBottom w:val="0"/>
                      <w:divBdr>
                        <w:top w:val="none" w:sz="0" w:space="0" w:color="auto"/>
                        <w:left w:val="none" w:sz="0" w:space="0" w:color="auto"/>
                        <w:bottom w:val="none" w:sz="0" w:space="0" w:color="auto"/>
                        <w:right w:val="none" w:sz="0" w:space="0" w:color="auto"/>
                      </w:divBdr>
                    </w:div>
                  </w:divsChild>
                </w:div>
                <w:div w:id="1213692250">
                  <w:marLeft w:val="0"/>
                  <w:marRight w:val="0"/>
                  <w:marTop w:val="0"/>
                  <w:marBottom w:val="0"/>
                  <w:divBdr>
                    <w:top w:val="none" w:sz="0" w:space="0" w:color="auto"/>
                    <w:left w:val="none" w:sz="0" w:space="0" w:color="auto"/>
                    <w:bottom w:val="none" w:sz="0" w:space="0" w:color="auto"/>
                    <w:right w:val="none" w:sz="0" w:space="0" w:color="auto"/>
                  </w:divBdr>
                  <w:divsChild>
                    <w:div w:id="1840729105">
                      <w:marLeft w:val="0"/>
                      <w:marRight w:val="0"/>
                      <w:marTop w:val="0"/>
                      <w:marBottom w:val="0"/>
                      <w:divBdr>
                        <w:top w:val="none" w:sz="0" w:space="0" w:color="auto"/>
                        <w:left w:val="none" w:sz="0" w:space="0" w:color="auto"/>
                        <w:bottom w:val="none" w:sz="0" w:space="0" w:color="auto"/>
                        <w:right w:val="none" w:sz="0" w:space="0" w:color="auto"/>
                      </w:divBdr>
                    </w:div>
                  </w:divsChild>
                </w:div>
                <w:div w:id="1831021631">
                  <w:marLeft w:val="0"/>
                  <w:marRight w:val="0"/>
                  <w:marTop w:val="0"/>
                  <w:marBottom w:val="0"/>
                  <w:divBdr>
                    <w:top w:val="none" w:sz="0" w:space="0" w:color="auto"/>
                    <w:left w:val="none" w:sz="0" w:space="0" w:color="auto"/>
                    <w:bottom w:val="none" w:sz="0" w:space="0" w:color="auto"/>
                    <w:right w:val="none" w:sz="0" w:space="0" w:color="auto"/>
                  </w:divBdr>
                  <w:divsChild>
                    <w:div w:id="396589688">
                      <w:marLeft w:val="0"/>
                      <w:marRight w:val="0"/>
                      <w:marTop w:val="0"/>
                      <w:marBottom w:val="0"/>
                      <w:divBdr>
                        <w:top w:val="none" w:sz="0" w:space="0" w:color="auto"/>
                        <w:left w:val="none" w:sz="0" w:space="0" w:color="auto"/>
                        <w:bottom w:val="none" w:sz="0" w:space="0" w:color="auto"/>
                        <w:right w:val="none" w:sz="0" w:space="0" w:color="auto"/>
                      </w:divBdr>
                    </w:div>
                    <w:div w:id="1399670723">
                      <w:marLeft w:val="0"/>
                      <w:marRight w:val="0"/>
                      <w:marTop w:val="0"/>
                      <w:marBottom w:val="0"/>
                      <w:divBdr>
                        <w:top w:val="none" w:sz="0" w:space="0" w:color="auto"/>
                        <w:left w:val="none" w:sz="0" w:space="0" w:color="auto"/>
                        <w:bottom w:val="none" w:sz="0" w:space="0" w:color="auto"/>
                        <w:right w:val="none" w:sz="0" w:space="0" w:color="auto"/>
                      </w:divBdr>
                    </w:div>
                    <w:div w:id="1531069243">
                      <w:marLeft w:val="0"/>
                      <w:marRight w:val="0"/>
                      <w:marTop w:val="0"/>
                      <w:marBottom w:val="0"/>
                      <w:divBdr>
                        <w:top w:val="none" w:sz="0" w:space="0" w:color="auto"/>
                        <w:left w:val="none" w:sz="0" w:space="0" w:color="auto"/>
                        <w:bottom w:val="none" w:sz="0" w:space="0" w:color="auto"/>
                        <w:right w:val="none" w:sz="0" w:space="0" w:color="auto"/>
                      </w:divBdr>
                    </w:div>
                    <w:div w:id="156436525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802238942">
          <w:marLeft w:val="0"/>
          <w:marRight w:val="0"/>
          <w:marTop w:val="0"/>
          <w:marBottom w:val="0"/>
          <w:divBdr>
            <w:top w:val="none" w:sz="0" w:space="0" w:color="auto"/>
            <w:left w:val="none" w:sz="0" w:space="0" w:color="auto"/>
            <w:bottom w:val="none" w:sz="0" w:space="0" w:color="auto"/>
            <w:right w:val="none" w:sz="0" w:space="0" w:color="auto"/>
          </w:divBdr>
        </w:div>
        <w:div w:id="817575582">
          <w:marLeft w:val="0"/>
          <w:marRight w:val="0"/>
          <w:marTop w:val="0"/>
          <w:marBottom w:val="0"/>
          <w:divBdr>
            <w:top w:val="none" w:sz="0" w:space="0" w:color="auto"/>
            <w:left w:val="none" w:sz="0" w:space="0" w:color="auto"/>
            <w:bottom w:val="none" w:sz="0" w:space="0" w:color="auto"/>
            <w:right w:val="none" w:sz="0" w:space="0" w:color="auto"/>
          </w:divBdr>
          <w:divsChild>
            <w:div w:id="103113722">
              <w:marLeft w:val="0"/>
              <w:marRight w:val="0"/>
              <w:marTop w:val="0"/>
              <w:marBottom w:val="0"/>
              <w:divBdr>
                <w:top w:val="none" w:sz="0" w:space="0" w:color="auto"/>
                <w:left w:val="none" w:sz="0" w:space="0" w:color="auto"/>
                <w:bottom w:val="none" w:sz="0" w:space="0" w:color="auto"/>
                <w:right w:val="none" w:sz="0" w:space="0" w:color="auto"/>
              </w:divBdr>
            </w:div>
            <w:div w:id="108668788">
              <w:marLeft w:val="0"/>
              <w:marRight w:val="0"/>
              <w:marTop w:val="0"/>
              <w:marBottom w:val="0"/>
              <w:divBdr>
                <w:top w:val="none" w:sz="0" w:space="0" w:color="auto"/>
                <w:left w:val="none" w:sz="0" w:space="0" w:color="auto"/>
                <w:bottom w:val="none" w:sz="0" w:space="0" w:color="auto"/>
                <w:right w:val="none" w:sz="0" w:space="0" w:color="auto"/>
              </w:divBdr>
            </w:div>
            <w:div w:id="143664381">
              <w:marLeft w:val="0"/>
              <w:marRight w:val="0"/>
              <w:marTop w:val="0"/>
              <w:marBottom w:val="0"/>
              <w:divBdr>
                <w:top w:val="none" w:sz="0" w:space="0" w:color="auto"/>
                <w:left w:val="none" w:sz="0" w:space="0" w:color="auto"/>
                <w:bottom w:val="none" w:sz="0" w:space="0" w:color="auto"/>
                <w:right w:val="none" w:sz="0" w:space="0" w:color="auto"/>
              </w:divBdr>
            </w:div>
            <w:div w:id="417792288">
              <w:marLeft w:val="0"/>
              <w:marRight w:val="0"/>
              <w:marTop w:val="0"/>
              <w:marBottom w:val="0"/>
              <w:divBdr>
                <w:top w:val="none" w:sz="0" w:space="0" w:color="auto"/>
                <w:left w:val="none" w:sz="0" w:space="0" w:color="auto"/>
                <w:bottom w:val="none" w:sz="0" w:space="0" w:color="auto"/>
                <w:right w:val="none" w:sz="0" w:space="0" w:color="auto"/>
              </w:divBdr>
            </w:div>
            <w:div w:id="420567227">
              <w:marLeft w:val="0"/>
              <w:marRight w:val="0"/>
              <w:marTop w:val="0"/>
              <w:marBottom w:val="0"/>
              <w:divBdr>
                <w:top w:val="none" w:sz="0" w:space="0" w:color="auto"/>
                <w:left w:val="none" w:sz="0" w:space="0" w:color="auto"/>
                <w:bottom w:val="none" w:sz="0" w:space="0" w:color="auto"/>
                <w:right w:val="none" w:sz="0" w:space="0" w:color="auto"/>
              </w:divBdr>
            </w:div>
            <w:div w:id="437257141">
              <w:marLeft w:val="0"/>
              <w:marRight w:val="0"/>
              <w:marTop w:val="0"/>
              <w:marBottom w:val="0"/>
              <w:divBdr>
                <w:top w:val="none" w:sz="0" w:space="0" w:color="auto"/>
                <w:left w:val="none" w:sz="0" w:space="0" w:color="auto"/>
                <w:bottom w:val="none" w:sz="0" w:space="0" w:color="auto"/>
                <w:right w:val="none" w:sz="0" w:space="0" w:color="auto"/>
              </w:divBdr>
            </w:div>
            <w:div w:id="495802391">
              <w:marLeft w:val="0"/>
              <w:marRight w:val="0"/>
              <w:marTop w:val="0"/>
              <w:marBottom w:val="0"/>
              <w:divBdr>
                <w:top w:val="none" w:sz="0" w:space="0" w:color="auto"/>
                <w:left w:val="none" w:sz="0" w:space="0" w:color="auto"/>
                <w:bottom w:val="none" w:sz="0" w:space="0" w:color="auto"/>
                <w:right w:val="none" w:sz="0" w:space="0" w:color="auto"/>
              </w:divBdr>
            </w:div>
            <w:div w:id="503280195">
              <w:marLeft w:val="0"/>
              <w:marRight w:val="0"/>
              <w:marTop w:val="0"/>
              <w:marBottom w:val="0"/>
              <w:divBdr>
                <w:top w:val="none" w:sz="0" w:space="0" w:color="auto"/>
                <w:left w:val="none" w:sz="0" w:space="0" w:color="auto"/>
                <w:bottom w:val="none" w:sz="0" w:space="0" w:color="auto"/>
                <w:right w:val="none" w:sz="0" w:space="0" w:color="auto"/>
              </w:divBdr>
            </w:div>
            <w:div w:id="622885086">
              <w:marLeft w:val="0"/>
              <w:marRight w:val="0"/>
              <w:marTop w:val="0"/>
              <w:marBottom w:val="0"/>
              <w:divBdr>
                <w:top w:val="none" w:sz="0" w:space="0" w:color="auto"/>
                <w:left w:val="none" w:sz="0" w:space="0" w:color="auto"/>
                <w:bottom w:val="none" w:sz="0" w:space="0" w:color="auto"/>
                <w:right w:val="none" w:sz="0" w:space="0" w:color="auto"/>
              </w:divBdr>
            </w:div>
            <w:div w:id="792748500">
              <w:marLeft w:val="0"/>
              <w:marRight w:val="0"/>
              <w:marTop w:val="0"/>
              <w:marBottom w:val="0"/>
              <w:divBdr>
                <w:top w:val="none" w:sz="0" w:space="0" w:color="auto"/>
                <w:left w:val="none" w:sz="0" w:space="0" w:color="auto"/>
                <w:bottom w:val="none" w:sz="0" w:space="0" w:color="auto"/>
                <w:right w:val="none" w:sz="0" w:space="0" w:color="auto"/>
              </w:divBdr>
            </w:div>
            <w:div w:id="861435183">
              <w:marLeft w:val="0"/>
              <w:marRight w:val="0"/>
              <w:marTop w:val="0"/>
              <w:marBottom w:val="0"/>
              <w:divBdr>
                <w:top w:val="none" w:sz="0" w:space="0" w:color="auto"/>
                <w:left w:val="none" w:sz="0" w:space="0" w:color="auto"/>
                <w:bottom w:val="none" w:sz="0" w:space="0" w:color="auto"/>
                <w:right w:val="none" w:sz="0" w:space="0" w:color="auto"/>
              </w:divBdr>
            </w:div>
            <w:div w:id="1013191471">
              <w:marLeft w:val="0"/>
              <w:marRight w:val="0"/>
              <w:marTop w:val="0"/>
              <w:marBottom w:val="0"/>
              <w:divBdr>
                <w:top w:val="none" w:sz="0" w:space="0" w:color="auto"/>
                <w:left w:val="none" w:sz="0" w:space="0" w:color="auto"/>
                <w:bottom w:val="none" w:sz="0" w:space="0" w:color="auto"/>
                <w:right w:val="none" w:sz="0" w:space="0" w:color="auto"/>
              </w:divBdr>
            </w:div>
            <w:div w:id="1193417991">
              <w:marLeft w:val="0"/>
              <w:marRight w:val="0"/>
              <w:marTop w:val="0"/>
              <w:marBottom w:val="0"/>
              <w:divBdr>
                <w:top w:val="none" w:sz="0" w:space="0" w:color="auto"/>
                <w:left w:val="none" w:sz="0" w:space="0" w:color="auto"/>
                <w:bottom w:val="none" w:sz="0" w:space="0" w:color="auto"/>
                <w:right w:val="none" w:sz="0" w:space="0" w:color="auto"/>
              </w:divBdr>
            </w:div>
            <w:div w:id="1238441057">
              <w:marLeft w:val="0"/>
              <w:marRight w:val="0"/>
              <w:marTop w:val="0"/>
              <w:marBottom w:val="0"/>
              <w:divBdr>
                <w:top w:val="none" w:sz="0" w:space="0" w:color="auto"/>
                <w:left w:val="none" w:sz="0" w:space="0" w:color="auto"/>
                <w:bottom w:val="none" w:sz="0" w:space="0" w:color="auto"/>
                <w:right w:val="none" w:sz="0" w:space="0" w:color="auto"/>
              </w:divBdr>
            </w:div>
            <w:div w:id="1319190552">
              <w:marLeft w:val="0"/>
              <w:marRight w:val="0"/>
              <w:marTop w:val="0"/>
              <w:marBottom w:val="0"/>
              <w:divBdr>
                <w:top w:val="none" w:sz="0" w:space="0" w:color="auto"/>
                <w:left w:val="none" w:sz="0" w:space="0" w:color="auto"/>
                <w:bottom w:val="none" w:sz="0" w:space="0" w:color="auto"/>
                <w:right w:val="none" w:sz="0" w:space="0" w:color="auto"/>
              </w:divBdr>
            </w:div>
            <w:div w:id="1579705527">
              <w:marLeft w:val="0"/>
              <w:marRight w:val="0"/>
              <w:marTop w:val="0"/>
              <w:marBottom w:val="0"/>
              <w:divBdr>
                <w:top w:val="none" w:sz="0" w:space="0" w:color="auto"/>
                <w:left w:val="none" w:sz="0" w:space="0" w:color="auto"/>
                <w:bottom w:val="none" w:sz="0" w:space="0" w:color="auto"/>
                <w:right w:val="none" w:sz="0" w:space="0" w:color="auto"/>
              </w:divBdr>
            </w:div>
          </w:divsChild>
        </w:div>
        <w:div w:id="852646388">
          <w:marLeft w:val="0"/>
          <w:marRight w:val="0"/>
          <w:marTop w:val="0"/>
          <w:marBottom w:val="0"/>
          <w:divBdr>
            <w:top w:val="none" w:sz="0" w:space="0" w:color="auto"/>
            <w:left w:val="none" w:sz="0" w:space="0" w:color="auto"/>
            <w:bottom w:val="none" w:sz="0" w:space="0" w:color="auto"/>
            <w:right w:val="none" w:sz="0" w:space="0" w:color="auto"/>
          </w:divBdr>
        </w:div>
        <w:div w:id="853803122">
          <w:marLeft w:val="0"/>
          <w:marRight w:val="0"/>
          <w:marTop w:val="0"/>
          <w:marBottom w:val="0"/>
          <w:divBdr>
            <w:top w:val="none" w:sz="0" w:space="0" w:color="auto"/>
            <w:left w:val="none" w:sz="0" w:space="0" w:color="auto"/>
            <w:bottom w:val="none" w:sz="0" w:space="0" w:color="auto"/>
            <w:right w:val="none" w:sz="0" w:space="0" w:color="auto"/>
          </w:divBdr>
        </w:div>
        <w:div w:id="901408681">
          <w:marLeft w:val="0"/>
          <w:marRight w:val="0"/>
          <w:marTop w:val="0"/>
          <w:marBottom w:val="0"/>
          <w:divBdr>
            <w:top w:val="none" w:sz="0" w:space="0" w:color="auto"/>
            <w:left w:val="none" w:sz="0" w:space="0" w:color="auto"/>
            <w:bottom w:val="none" w:sz="0" w:space="0" w:color="auto"/>
            <w:right w:val="none" w:sz="0" w:space="0" w:color="auto"/>
          </w:divBdr>
        </w:div>
        <w:div w:id="966853227">
          <w:marLeft w:val="0"/>
          <w:marRight w:val="0"/>
          <w:marTop w:val="0"/>
          <w:marBottom w:val="0"/>
          <w:divBdr>
            <w:top w:val="none" w:sz="0" w:space="0" w:color="auto"/>
            <w:left w:val="none" w:sz="0" w:space="0" w:color="auto"/>
            <w:bottom w:val="none" w:sz="0" w:space="0" w:color="auto"/>
            <w:right w:val="none" w:sz="0" w:space="0" w:color="auto"/>
          </w:divBdr>
          <w:divsChild>
            <w:div w:id="76905268">
              <w:marLeft w:val="-75"/>
              <w:marRight w:val="0"/>
              <w:marTop w:val="30"/>
              <w:marBottom w:val="30"/>
              <w:divBdr>
                <w:top w:val="none" w:sz="0" w:space="0" w:color="auto"/>
                <w:left w:val="none" w:sz="0" w:space="0" w:color="auto"/>
                <w:bottom w:val="none" w:sz="0" w:space="0" w:color="auto"/>
                <w:right w:val="none" w:sz="0" w:space="0" w:color="auto"/>
              </w:divBdr>
              <w:divsChild>
                <w:div w:id="803349921">
                  <w:marLeft w:val="0"/>
                  <w:marRight w:val="0"/>
                  <w:marTop w:val="0"/>
                  <w:marBottom w:val="0"/>
                  <w:divBdr>
                    <w:top w:val="none" w:sz="0" w:space="0" w:color="auto"/>
                    <w:left w:val="none" w:sz="0" w:space="0" w:color="auto"/>
                    <w:bottom w:val="none" w:sz="0" w:space="0" w:color="auto"/>
                    <w:right w:val="none" w:sz="0" w:space="0" w:color="auto"/>
                  </w:divBdr>
                  <w:divsChild>
                    <w:div w:id="1656689777">
                      <w:marLeft w:val="0"/>
                      <w:marRight w:val="0"/>
                      <w:marTop w:val="0"/>
                      <w:marBottom w:val="0"/>
                      <w:divBdr>
                        <w:top w:val="none" w:sz="0" w:space="0" w:color="auto"/>
                        <w:left w:val="none" w:sz="0" w:space="0" w:color="auto"/>
                        <w:bottom w:val="none" w:sz="0" w:space="0" w:color="auto"/>
                        <w:right w:val="none" w:sz="0" w:space="0" w:color="auto"/>
                      </w:divBdr>
                    </w:div>
                  </w:divsChild>
                </w:div>
                <w:div w:id="875046487">
                  <w:marLeft w:val="0"/>
                  <w:marRight w:val="0"/>
                  <w:marTop w:val="0"/>
                  <w:marBottom w:val="0"/>
                  <w:divBdr>
                    <w:top w:val="none" w:sz="0" w:space="0" w:color="auto"/>
                    <w:left w:val="none" w:sz="0" w:space="0" w:color="auto"/>
                    <w:bottom w:val="none" w:sz="0" w:space="0" w:color="auto"/>
                    <w:right w:val="none" w:sz="0" w:space="0" w:color="auto"/>
                  </w:divBdr>
                  <w:divsChild>
                    <w:div w:id="1894997056">
                      <w:marLeft w:val="0"/>
                      <w:marRight w:val="0"/>
                      <w:marTop w:val="0"/>
                      <w:marBottom w:val="0"/>
                      <w:divBdr>
                        <w:top w:val="none" w:sz="0" w:space="0" w:color="auto"/>
                        <w:left w:val="none" w:sz="0" w:space="0" w:color="auto"/>
                        <w:bottom w:val="none" w:sz="0" w:space="0" w:color="auto"/>
                        <w:right w:val="none" w:sz="0" w:space="0" w:color="auto"/>
                      </w:divBdr>
                    </w:div>
                  </w:divsChild>
                </w:div>
                <w:div w:id="1298297064">
                  <w:marLeft w:val="0"/>
                  <w:marRight w:val="0"/>
                  <w:marTop w:val="0"/>
                  <w:marBottom w:val="0"/>
                  <w:divBdr>
                    <w:top w:val="none" w:sz="0" w:space="0" w:color="auto"/>
                    <w:left w:val="none" w:sz="0" w:space="0" w:color="auto"/>
                    <w:bottom w:val="none" w:sz="0" w:space="0" w:color="auto"/>
                    <w:right w:val="none" w:sz="0" w:space="0" w:color="auto"/>
                  </w:divBdr>
                  <w:divsChild>
                    <w:div w:id="75830971">
                      <w:marLeft w:val="0"/>
                      <w:marRight w:val="0"/>
                      <w:marTop w:val="0"/>
                      <w:marBottom w:val="0"/>
                      <w:divBdr>
                        <w:top w:val="none" w:sz="0" w:space="0" w:color="auto"/>
                        <w:left w:val="none" w:sz="0" w:space="0" w:color="auto"/>
                        <w:bottom w:val="none" w:sz="0" w:space="0" w:color="auto"/>
                        <w:right w:val="none" w:sz="0" w:space="0" w:color="auto"/>
                      </w:divBdr>
                    </w:div>
                    <w:div w:id="106051739">
                      <w:marLeft w:val="0"/>
                      <w:marRight w:val="0"/>
                      <w:marTop w:val="0"/>
                      <w:marBottom w:val="0"/>
                      <w:divBdr>
                        <w:top w:val="none" w:sz="0" w:space="0" w:color="auto"/>
                        <w:left w:val="none" w:sz="0" w:space="0" w:color="auto"/>
                        <w:bottom w:val="none" w:sz="0" w:space="0" w:color="auto"/>
                        <w:right w:val="none" w:sz="0" w:space="0" w:color="auto"/>
                      </w:divBdr>
                    </w:div>
                    <w:div w:id="727533505">
                      <w:marLeft w:val="0"/>
                      <w:marRight w:val="0"/>
                      <w:marTop w:val="0"/>
                      <w:marBottom w:val="0"/>
                      <w:divBdr>
                        <w:top w:val="none" w:sz="0" w:space="0" w:color="auto"/>
                        <w:left w:val="none" w:sz="0" w:space="0" w:color="auto"/>
                        <w:bottom w:val="none" w:sz="0" w:space="0" w:color="auto"/>
                        <w:right w:val="none" w:sz="0" w:space="0" w:color="auto"/>
                      </w:divBdr>
                    </w:div>
                    <w:div w:id="757823883">
                      <w:marLeft w:val="0"/>
                      <w:marRight w:val="0"/>
                      <w:marTop w:val="0"/>
                      <w:marBottom w:val="0"/>
                      <w:divBdr>
                        <w:top w:val="none" w:sz="0" w:space="0" w:color="auto"/>
                        <w:left w:val="none" w:sz="0" w:space="0" w:color="auto"/>
                        <w:bottom w:val="none" w:sz="0" w:space="0" w:color="auto"/>
                        <w:right w:val="none" w:sz="0" w:space="0" w:color="auto"/>
                      </w:divBdr>
                    </w:div>
                    <w:div w:id="1326400309">
                      <w:marLeft w:val="0"/>
                      <w:marRight w:val="0"/>
                      <w:marTop w:val="0"/>
                      <w:marBottom w:val="0"/>
                      <w:divBdr>
                        <w:top w:val="none" w:sz="0" w:space="0" w:color="auto"/>
                        <w:left w:val="none" w:sz="0" w:space="0" w:color="auto"/>
                        <w:bottom w:val="none" w:sz="0" w:space="0" w:color="auto"/>
                        <w:right w:val="none" w:sz="0" w:space="0" w:color="auto"/>
                      </w:divBdr>
                    </w:div>
                    <w:div w:id="1376351534">
                      <w:marLeft w:val="0"/>
                      <w:marRight w:val="0"/>
                      <w:marTop w:val="0"/>
                      <w:marBottom w:val="0"/>
                      <w:divBdr>
                        <w:top w:val="none" w:sz="0" w:space="0" w:color="auto"/>
                        <w:left w:val="none" w:sz="0" w:space="0" w:color="auto"/>
                        <w:bottom w:val="none" w:sz="0" w:space="0" w:color="auto"/>
                        <w:right w:val="none" w:sz="0" w:space="0" w:color="auto"/>
                      </w:divBdr>
                    </w:div>
                    <w:div w:id="1577855549">
                      <w:marLeft w:val="0"/>
                      <w:marRight w:val="0"/>
                      <w:marTop w:val="0"/>
                      <w:marBottom w:val="0"/>
                      <w:divBdr>
                        <w:top w:val="none" w:sz="0" w:space="0" w:color="auto"/>
                        <w:left w:val="none" w:sz="0" w:space="0" w:color="auto"/>
                        <w:bottom w:val="none" w:sz="0" w:space="0" w:color="auto"/>
                        <w:right w:val="none" w:sz="0" w:space="0" w:color="auto"/>
                      </w:divBdr>
                    </w:div>
                    <w:div w:id="194125483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972254768">
          <w:marLeft w:val="0"/>
          <w:marRight w:val="0"/>
          <w:marTop w:val="0"/>
          <w:marBottom w:val="0"/>
          <w:divBdr>
            <w:top w:val="none" w:sz="0" w:space="0" w:color="auto"/>
            <w:left w:val="none" w:sz="0" w:space="0" w:color="auto"/>
            <w:bottom w:val="none" w:sz="0" w:space="0" w:color="auto"/>
            <w:right w:val="none" w:sz="0" w:space="0" w:color="auto"/>
          </w:divBdr>
        </w:div>
        <w:div w:id="973371683">
          <w:marLeft w:val="0"/>
          <w:marRight w:val="0"/>
          <w:marTop w:val="0"/>
          <w:marBottom w:val="0"/>
          <w:divBdr>
            <w:top w:val="none" w:sz="0" w:space="0" w:color="auto"/>
            <w:left w:val="none" w:sz="0" w:space="0" w:color="auto"/>
            <w:bottom w:val="none" w:sz="0" w:space="0" w:color="auto"/>
            <w:right w:val="none" w:sz="0" w:space="0" w:color="auto"/>
          </w:divBdr>
        </w:div>
        <w:div w:id="979379091">
          <w:marLeft w:val="0"/>
          <w:marRight w:val="0"/>
          <w:marTop w:val="0"/>
          <w:marBottom w:val="0"/>
          <w:divBdr>
            <w:top w:val="none" w:sz="0" w:space="0" w:color="auto"/>
            <w:left w:val="none" w:sz="0" w:space="0" w:color="auto"/>
            <w:bottom w:val="none" w:sz="0" w:space="0" w:color="auto"/>
            <w:right w:val="none" w:sz="0" w:space="0" w:color="auto"/>
          </w:divBdr>
        </w:div>
        <w:div w:id="979505846">
          <w:marLeft w:val="0"/>
          <w:marRight w:val="0"/>
          <w:marTop w:val="0"/>
          <w:marBottom w:val="0"/>
          <w:divBdr>
            <w:top w:val="none" w:sz="0" w:space="0" w:color="auto"/>
            <w:left w:val="none" w:sz="0" w:space="0" w:color="auto"/>
            <w:bottom w:val="none" w:sz="0" w:space="0" w:color="auto"/>
            <w:right w:val="none" w:sz="0" w:space="0" w:color="auto"/>
          </w:divBdr>
        </w:div>
        <w:div w:id="991299259">
          <w:marLeft w:val="0"/>
          <w:marRight w:val="0"/>
          <w:marTop w:val="0"/>
          <w:marBottom w:val="0"/>
          <w:divBdr>
            <w:top w:val="none" w:sz="0" w:space="0" w:color="auto"/>
            <w:left w:val="none" w:sz="0" w:space="0" w:color="auto"/>
            <w:bottom w:val="none" w:sz="0" w:space="0" w:color="auto"/>
            <w:right w:val="none" w:sz="0" w:space="0" w:color="auto"/>
          </w:divBdr>
        </w:div>
        <w:div w:id="1011570199">
          <w:marLeft w:val="0"/>
          <w:marRight w:val="0"/>
          <w:marTop w:val="0"/>
          <w:marBottom w:val="0"/>
          <w:divBdr>
            <w:top w:val="none" w:sz="0" w:space="0" w:color="auto"/>
            <w:left w:val="none" w:sz="0" w:space="0" w:color="auto"/>
            <w:bottom w:val="none" w:sz="0" w:space="0" w:color="auto"/>
            <w:right w:val="none" w:sz="0" w:space="0" w:color="auto"/>
          </w:divBdr>
          <w:divsChild>
            <w:div w:id="1163859864">
              <w:marLeft w:val="-75"/>
              <w:marRight w:val="0"/>
              <w:marTop w:val="30"/>
              <w:marBottom w:val="30"/>
              <w:divBdr>
                <w:top w:val="none" w:sz="0" w:space="0" w:color="auto"/>
                <w:left w:val="none" w:sz="0" w:space="0" w:color="auto"/>
                <w:bottom w:val="none" w:sz="0" w:space="0" w:color="auto"/>
                <w:right w:val="none" w:sz="0" w:space="0" w:color="auto"/>
              </w:divBdr>
              <w:divsChild>
                <w:div w:id="15036263">
                  <w:marLeft w:val="0"/>
                  <w:marRight w:val="0"/>
                  <w:marTop w:val="0"/>
                  <w:marBottom w:val="0"/>
                  <w:divBdr>
                    <w:top w:val="none" w:sz="0" w:space="0" w:color="auto"/>
                    <w:left w:val="none" w:sz="0" w:space="0" w:color="auto"/>
                    <w:bottom w:val="none" w:sz="0" w:space="0" w:color="auto"/>
                    <w:right w:val="none" w:sz="0" w:space="0" w:color="auto"/>
                  </w:divBdr>
                  <w:divsChild>
                    <w:div w:id="1198467982">
                      <w:marLeft w:val="0"/>
                      <w:marRight w:val="0"/>
                      <w:marTop w:val="0"/>
                      <w:marBottom w:val="0"/>
                      <w:divBdr>
                        <w:top w:val="none" w:sz="0" w:space="0" w:color="auto"/>
                        <w:left w:val="none" w:sz="0" w:space="0" w:color="auto"/>
                        <w:bottom w:val="none" w:sz="0" w:space="0" w:color="auto"/>
                        <w:right w:val="none" w:sz="0" w:space="0" w:color="auto"/>
                      </w:divBdr>
                    </w:div>
                  </w:divsChild>
                </w:div>
                <w:div w:id="441606826">
                  <w:marLeft w:val="0"/>
                  <w:marRight w:val="0"/>
                  <w:marTop w:val="0"/>
                  <w:marBottom w:val="0"/>
                  <w:divBdr>
                    <w:top w:val="none" w:sz="0" w:space="0" w:color="auto"/>
                    <w:left w:val="none" w:sz="0" w:space="0" w:color="auto"/>
                    <w:bottom w:val="none" w:sz="0" w:space="0" w:color="auto"/>
                    <w:right w:val="none" w:sz="0" w:space="0" w:color="auto"/>
                  </w:divBdr>
                  <w:divsChild>
                    <w:div w:id="302658731">
                      <w:marLeft w:val="0"/>
                      <w:marRight w:val="0"/>
                      <w:marTop w:val="0"/>
                      <w:marBottom w:val="0"/>
                      <w:divBdr>
                        <w:top w:val="none" w:sz="0" w:space="0" w:color="auto"/>
                        <w:left w:val="none" w:sz="0" w:space="0" w:color="auto"/>
                        <w:bottom w:val="none" w:sz="0" w:space="0" w:color="auto"/>
                        <w:right w:val="none" w:sz="0" w:space="0" w:color="auto"/>
                      </w:divBdr>
                    </w:div>
                  </w:divsChild>
                </w:div>
                <w:div w:id="1676690400">
                  <w:marLeft w:val="0"/>
                  <w:marRight w:val="0"/>
                  <w:marTop w:val="0"/>
                  <w:marBottom w:val="0"/>
                  <w:divBdr>
                    <w:top w:val="none" w:sz="0" w:space="0" w:color="auto"/>
                    <w:left w:val="none" w:sz="0" w:space="0" w:color="auto"/>
                    <w:bottom w:val="none" w:sz="0" w:space="0" w:color="auto"/>
                    <w:right w:val="none" w:sz="0" w:space="0" w:color="auto"/>
                  </w:divBdr>
                  <w:divsChild>
                    <w:div w:id="187720551">
                      <w:marLeft w:val="0"/>
                      <w:marRight w:val="0"/>
                      <w:marTop w:val="0"/>
                      <w:marBottom w:val="0"/>
                      <w:divBdr>
                        <w:top w:val="none" w:sz="0" w:space="0" w:color="auto"/>
                        <w:left w:val="none" w:sz="0" w:space="0" w:color="auto"/>
                        <w:bottom w:val="none" w:sz="0" w:space="0" w:color="auto"/>
                        <w:right w:val="none" w:sz="0" w:space="0" w:color="auto"/>
                      </w:divBdr>
                    </w:div>
                    <w:div w:id="209071244">
                      <w:marLeft w:val="0"/>
                      <w:marRight w:val="0"/>
                      <w:marTop w:val="0"/>
                      <w:marBottom w:val="0"/>
                      <w:divBdr>
                        <w:top w:val="none" w:sz="0" w:space="0" w:color="auto"/>
                        <w:left w:val="none" w:sz="0" w:space="0" w:color="auto"/>
                        <w:bottom w:val="none" w:sz="0" w:space="0" w:color="auto"/>
                        <w:right w:val="none" w:sz="0" w:space="0" w:color="auto"/>
                      </w:divBdr>
                    </w:div>
                    <w:div w:id="352076267">
                      <w:marLeft w:val="0"/>
                      <w:marRight w:val="0"/>
                      <w:marTop w:val="0"/>
                      <w:marBottom w:val="0"/>
                      <w:divBdr>
                        <w:top w:val="none" w:sz="0" w:space="0" w:color="auto"/>
                        <w:left w:val="none" w:sz="0" w:space="0" w:color="auto"/>
                        <w:bottom w:val="none" w:sz="0" w:space="0" w:color="auto"/>
                        <w:right w:val="none" w:sz="0" w:space="0" w:color="auto"/>
                      </w:divBdr>
                    </w:div>
                    <w:div w:id="465245108">
                      <w:marLeft w:val="0"/>
                      <w:marRight w:val="0"/>
                      <w:marTop w:val="0"/>
                      <w:marBottom w:val="0"/>
                      <w:divBdr>
                        <w:top w:val="none" w:sz="0" w:space="0" w:color="auto"/>
                        <w:left w:val="none" w:sz="0" w:space="0" w:color="auto"/>
                        <w:bottom w:val="none" w:sz="0" w:space="0" w:color="auto"/>
                        <w:right w:val="none" w:sz="0" w:space="0" w:color="auto"/>
                      </w:divBdr>
                    </w:div>
                    <w:div w:id="490105417">
                      <w:marLeft w:val="0"/>
                      <w:marRight w:val="0"/>
                      <w:marTop w:val="0"/>
                      <w:marBottom w:val="0"/>
                      <w:divBdr>
                        <w:top w:val="none" w:sz="0" w:space="0" w:color="auto"/>
                        <w:left w:val="none" w:sz="0" w:space="0" w:color="auto"/>
                        <w:bottom w:val="none" w:sz="0" w:space="0" w:color="auto"/>
                        <w:right w:val="none" w:sz="0" w:space="0" w:color="auto"/>
                      </w:divBdr>
                    </w:div>
                    <w:div w:id="524367140">
                      <w:marLeft w:val="0"/>
                      <w:marRight w:val="0"/>
                      <w:marTop w:val="0"/>
                      <w:marBottom w:val="0"/>
                      <w:divBdr>
                        <w:top w:val="none" w:sz="0" w:space="0" w:color="auto"/>
                        <w:left w:val="none" w:sz="0" w:space="0" w:color="auto"/>
                        <w:bottom w:val="none" w:sz="0" w:space="0" w:color="auto"/>
                        <w:right w:val="none" w:sz="0" w:space="0" w:color="auto"/>
                      </w:divBdr>
                    </w:div>
                    <w:div w:id="1019232186">
                      <w:marLeft w:val="0"/>
                      <w:marRight w:val="0"/>
                      <w:marTop w:val="0"/>
                      <w:marBottom w:val="0"/>
                      <w:divBdr>
                        <w:top w:val="none" w:sz="0" w:space="0" w:color="auto"/>
                        <w:left w:val="none" w:sz="0" w:space="0" w:color="auto"/>
                        <w:bottom w:val="none" w:sz="0" w:space="0" w:color="auto"/>
                        <w:right w:val="none" w:sz="0" w:space="0" w:color="auto"/>
                      </w:divBdr>
                    </w:div>
                    <w:div w:id="1190871567">
                      <w:marLeft w:val="0"/>
                      <w:marRight w:val="0"/>
                      <w:marTop w:val="0"/>
                      <w:marBottom w:val="0"/>
                      <w:divBdr>
                        <w:top w:val="none" w:sz="0" w:space="0" w:color="auto"/>
                        <w:left w:val="none" w:sz="0" w:space="0" w:color="auto"/>
                        <w:bottom w:val="none" w:sz="0" w:space="0" w:color="auto"/>
                        <w:right w:val="none" w:sz="0" w:space="0" w:color="auto"/>
                      </w:divBdr>
                    </w:div>
                    <w:div w:id="1244409487">
                      <w:marLeft w:val="0"/>
                      <w:marRight w:val="0"/>
                      <w:marTop w:val="0"/>
                      <w:marBottom w:val="0"/>
                      <w:divBdr>
                        <w:top w:val="none" w:sz="0" w:space="0" w:color="auto"/>
                        <w:left w:val="none" w:sz="0" w:space="0" w:color="auto"/>
                        <w:bottom w:val="none" w:sz="0" w:space="0" w:color="auto"/>
                        <w:right w:val="none" w:sz="0" w:space="0" w:color="auto"/>
                      </w:divBdr>
                    </w:div>
                    <w:div w:id="1577396619">
                      <w:marLeft w:val="0"/>
                      <w:marRight w:val="0"/>
                      <w:marTop w:val="0"/>
                      <w:marBottom w:val="0"/>
                      <w:divBdr>
                        <w:top w:val="none" w:sz="0" w:space="0" w:color="auto"/>
                        <w:left w:val="none" w:sz="0" w:space="0" w:color="auto"/>
                        <w:bottom w:val="none" w:sz="0" w:space="0" w:color="auto"/>
                        <w:right w:val="none" w:sz="0" w:space="0" w:color="auto"/>
                      </w:divBdr>
                    </w:div>
                    <w:div w:id="1792819602">
                      <w:marLeft w:val="0"/>
                      <w:marRight w:val="0"/>
                      <w:marTop w:val="0"/>
                      <w:marBottom w:val="0"/>
                      <w:divBdr>
                        <w:top w:val="none" w:sz="0" w:space="0" w:color="auto"/>
                        <w:left w:val="none" w:sz="0" w:space="0" w:color="auto"/>
                        <w:bottom w:val="none" w:sz="0" w:space="0" w:color="auto"/>
                        <w:right w:val="none" w:sz="0" w:space="0" w:color="auto"/>
                      </w:divBdr>
                    </w:div>
                    <w:div w:id="179728626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012101937">
          <w:marLeft w:val="0"/>
          <w:marRight w:val="0"/>
          <w:marTop w:val="0"/>
          <w:marBottom w:val="0"/>
          <w:divBdr>
            <w:top w:val="none" w:sz="0" w:space="0" w:color="auto"/>
            <w:left w:val="none" w:sz="0" w:space="0" w:color="auto"/>
            <w:bottom w:val="none" w:sz="0" w:space="0" w:color="auto"/>
            <w:right w:val="none" w:sz="0" w:space="0" w:color="auto"/>
          </w:divBdr>
        </w:div>
        <w:div w:id="1057708530">
          <w:marLeft w:val="0"/>
          <w:marRight w:val="0"/>
          <w:marTop w:val="0"/>
          <w:marBottom w:val="0"/>
          <w:divBdr>
            <w:top w:val="none" w:sz="0" w:space="0" w:color="auto"/>
            <w:left w:val="none" w:sz="0" w:space="0" w:color="auto"/>
            <w:bottom w:val="none" w:sz="0" w:space="0" w:color="auto"/>
            <w:right w:val="none" w:sz="0" w:space="0" w:color="auto"/>
          </w:divBdr>
        </w:div>
        <w:div w:id="1059205682">
          <w:marLeft w:val="0"/>
          <w:marRight w:val="0"/>
          <w:marTop w:val="0"/>
          <w:marBottom w:val="0"/>
          <w:divBdr>
            <w:top w:val="none" w:sz="0" w:space="0" w:color="auto"/>
            <w:left w:val="none" w:sz="0" w:space="0" w:color="auto"/>
            <w:bottom w:val="none" w:sz="0" w:space="0" w:color="auto"/>
            <w:right w:val="none" w:sz="0" w:space="0" w:color="auto"/>
          </w:divBdr>
        </w:div>
        <w:div w:id="1077753952">
          <w:marLeft w:val="0"/>
          <w:marRight w:val="0"/>
          <w:marTop w:val="0"/>
          <w:marBottom w:val="0"/>
          <w:divBdr>
            <w:top w:val="none" w:sz="0" w:space="0" w:color="auto"/>
            <w:left w:val="none" w:sz="0" w:space="0" w:color="auto"/>
            <w:bottom w:val="none" w:sz="0" w:space="0" w:color="auto"/>
            <w:right w:val="none" w:sz="0" w:space="0" w:color="auto"/>
          </w:divBdr>
        </w:div>
        <w:div w:id="1078138984">
          <w:marLeft w:val="0"/>
          <w:marRight w:val="0"/>
          <w:marTop w:val="0"/>
          <w:marBottom w:val="0"/>
          <w:divBdr>
            <w:top w:val="none" w:sz="0" w:space="0" w:color="auto"/>
            <w:left w:val="none" w:sz="0" w:space="0" w:color="auto"/>
            <w:bottom w:val="none" w:sz="0" w:space="0" w:color="auto"/>
            <w:right w:val="none" w:sz="0" w:space="0" w:color="auto"/>
          </w:divBdr>
          <w:divsChild>
            <w:div w:id="1718971898">
              <w:marLeft w:val="-75"/>
              <w:marRight w:val="0"/>
              <w:marTop w:val="30"/>
              <w:marBottom w:val="30"/>
              <w:divBdr>
                <w:top w:val="none" w:sz="0" w:space="0" w:color="auto"/>
                <w:left w:val="none" w:sz="0" w:space="0" w:color="auto"/>
                <w:bottom w:val="none" w:sz="0" w:space="0" w:color="auto"/>
                <w:right w:val="none" w:sz="0" w:space="0" w:color="auto"/>
              </w:divBdr>
              <w:divsChild>
                <w:div w:id="514658143">
                  <w:marLeft w:val="0"/>
                  <w:marRight w:val="0"/>
                  <w:marTop w:val="0"/>
                  <w:marBottom w:val="0"/>
                  <w:divBdr>
                    <w:top w:val="none" w:sz="0" w:space="0" w:color="auto"/>
                    <w:left w:val="none" w:sz="0" w:space="0" w:color="auto"/>
                    <w:bottom w:val="none" w:sz="0" w:space="0" w:color="auto"/>
                    <w:right w:val="none" w:sz="0" w:space="0" w:color="auto"/>
                  </w:divBdr>
                  <w:divsChild>
                    <w:div w:id="1291208082">
                      <w:marLeft w:val="0"/>
                      <w:marRight w:val="0"/>
                      <w:marTop w:val="0"/>
                      <w:marBottom w:val="0"/>
                      <w:divBdr>
                        <w:top w:val="none" w:sz="0" w:space="0" w:color="auto"/>
                        <w:left w:val="none" w:sz="0" w:space="0" w:color="auto"/>
                        <w:bottom w:val="none" w:sz="0" w:space="0" w:color="auto"/>
                        <w:right w:val="none" w:sz="0" w:space="0" w:color="auto"/>
                      </w:divBdr>
                    </w:div>
                    <w:div w:id="1628900091">
                      <w:marLeft w:val="0"/>
                      <w:marRight w:val="0"/>
                      <w:marTop w:val="0"/>
                      <w:marBottom w:val="0"/>
                      <w:divBdr>
                        <w:top w:val="none" w:sz="0" w:space="0" w:color="auto"/>
                        <w:left w:val="none" w:sz="0" w:space="0" w:color="auto"/>
                        <w:bottom w:val="none" w:sz="0" w:space="0" w:color="auto"/>
                        <w:right w:val="none" w:sz="0" w:space="0" w:color="auto"/>
                      </w:divBdr>
                    </w:div>
                  </w:divsChild>
                </w:div>
                <w:div w:id="1273242218">
                  <w:marLeft w:val="0"/>
                  <w:marRight w:val="0"/>
                  <w:marTop w:val="0"/>
                  <w:marBottom w:val="0"/>
                  <w:divBdr>
                    <w:top w:val="none" w:sz="0" w:space="0" w:color="auto"/>
                    <w:left w:val="none" w:sz="0" w:space="0" w:color="auto"/>
                    <w:bottom w:val="none" w:sz="0" w:space="0" w:color="auto"/>
                    <w:right w:val="none" w:sz="0" w:space="0" w:color="auto"/>
                  </w:divBdr>
                  <w:divsChild>
                    <w:div w:id="72699855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080518174">
          <w:marLeft w:val="0"/>
          <w:marRight w:val="0"/>
          <w:marTop w:val="0"/>
          <w:marBottom w:val="0"/>
          <w:divBdr>
            <w:top w:val="none" w:sz="0" w:space="0" w:color="auto"/>
            <w:left w:val="none" w:sz="0" w:space="0" w:color="auto"/>
            <w:bottom w:val="none" w:sz="0" w:space="0" w:color="auto"/>
            <w:right w:val="none" w:sz="0" w:space="0" w:color="auto"/>
          </w:divBdr>
        </w:div>
        <w:div w:id="1150440229">
          <w:marLeft w:val="0"/>
          <w:marRight w:val="0"/>
          <w:marTop w:val="0"/>
          <w:marBottom w:val="0"/>
          <w:divBdr>
            <w:top w:val="none" w:sz="0" w:space="0" w:color="auto"/>
            <w:left w:val="none" w:sz="0" w:space="0" w:color="auto"/>
            <w:bottom w:val="none" w:sz="0" w:space="0" w:color="auto"/>
            <w:right w:val="none" w:sz="0" w:space="0" w:color="auto"/>
          </w:divBdr>
        </w:div>
        <w:div w:id="1159690165">
          <w:marLeft w:val="0"/>
          <w:marRight w:val="0"/>
          <w:marTop w:val="0"/>
          <w:marBottom w:val="0"/>
          <w:divBdr>
            <w:top w:val="none" w:sz="0" w:space="0" w:color="auto"/>
            <w:left w:val="none" w:sz="0" w:space="0" w:color="auto"/>
            <w:bottom w:val="none" w:sz="0" w:space="0" w:color="auto"/>
            <w:right w:val="none" w:sz="0" w:space="0" w:color="auto"/>
          </w:divBdr>
        </w:div>
        <w:div w:id="1184440117">
          <w:marLeft w:val="0"/>
          <w:marRight w:val="0"/>
          <w:marTop w:val="0"/>
          <w:marBottom w:val="0"/>
          <w:divBdr>
            <w:top w:val="none" w:sz="0" w:space="0" w:color="auto"/>
            <w:left w:val="none" w:sz="0" w:space="0" w:color="auto"/>
            <w:bottom w:val="none" w:sz="0" w:space="0" w:color="auto"/>
            <w:right w:val="none" w:sz="0" w:space="0" w:color="auto"/>
          </w:divBdr>
          <w:divsChild>
            <w:div w:id="1020737195">
              <w:marLeft w:val="0"/>
              <w:marRight w:val="0"/>
              <w:marTop w:val="0"/>
              <w:marBottom w:val="0"/>
              <w:divBdr>
                <w:top w:val="none" w:sz="0" w:space="0" w:color="auto"/>
                <w:left w:val="none" w:sz="0" w:space="0" w:color="auto"/>
                <w:bottom w:val="none" w:sz="0" w:space="0" w:color="auto"/>
                <w:right w:val="none" w:sz="0" w:space="0" w:color="auto"/>
              </w:divBdr>
            </w:div>
          </w:divsChild>
        </w:div>
        <w:div w:id="1198544803">
          <w:marLeft w:val="0"/>
          <w:marRight w:val="0"/>
          <w:marTop w:val="0"/>
          <w:marBottom w:val="0"/>
          <w:divBdr>
            <w:top w:val="none" w:sz="0" w:space="0" w:color="auto"/>
            <w:left w:val="none" w:sz="0" w:space="0" w:color="auto"/>
            <w:bottom w:val="none" w:sz="0" w:space="0" w:color="auto"/>
            <w:right w:val="none" w:sz="0" w:space="0" w:color="auto"/>
          </w:divBdr>
        </w:div>
        <w:div w:id="1246451712">
          <w:marLeft w:val="0"/>
          <w:marRight w:val="0"/>
          <w:marTop w:val="0"/>
          <w:marBottom w:val="0"/>
          <w:divBdr>
            <w:top w:val="none" w:sz="0" w:space="0" w:color="auto"/>
            <w:left w:val="none" w:sz="0" w:space="0" w:color="auto"/>
            <w:bottom w:val="none" w:sz="0" w:space="0" w:color="auto"/>
            <w:right w:val="none" w:sz="0" w:space="0" w:color="auto"/>
          </w:divBdr>
          <w:divsChild>
            <w:div w:id="636452558">
              <w:marLeft w:val="0"/>
              <w:marRight w:val="0"/>
              <w:marTop w:val="0"/>
              <w:marBottom w:val="0"/>
              <w:divBdr>
                <w:top w:val="none" w:sz="0" w:space="0" w:color="auto"/>
                <w:left w:val="none" w:sz="0" w:space="0" w:color="auto"/>
                <w:bottom w:val="none" w:sz="0" w:space="0" w:color="auto"/>
                <w:right w:val="none" w:sz="0" w:space="0" w:color="auto"/>
              </w:divBdr>
            </w:div>
          </w:divsChild>
        </w:div>
        <w:div w:id="1263879487">
          <w:marLeft w:val="0"/>
          <w:marRight w:val="0"/>
          <w:marTop w:val="0"/>
          <w:marBottom w:val="0"/>
          <w:divBdr>
            <w:top w:val="none" w:sz="0" w:space="0" w:color="auto"/>
            <w:left w:val="none" w:sz="0" w:space="0" w:color="auto"/>
            <w:bottom w:val="none" w:sz="0" w:space="0" w:color="auto"/>
            <w:right w:val="none" w:sz="0" w:space="0" w:color="auto"/>
          </w:divBdr>
        </w:div>
        <w:div w:id="1278684505">
          <w:marLeft w:val="0"/>
          <w:marRight w:val="0"/>
          <w:marTop w:val="0"/>
          <w:marBottom w:val="0"/>
          <w:divBdr>
            <w:top w:val="none" w:sz="0" w:space="0" w:color="auto"/>
            <w:left w:val="none" w:sz="0" w:space="0" w:color="auto"/>
            <w:bottom w:val="none" w:sz="0" w:space="0" w:color="auto"/>
            <w:right w:val="none" w:sz="0" w:space="0" w:color="auto"/>
          </w:divBdr>
          <w:divsChild>
            <w:div w:id="862010384">
              <w:marLeft w:val="0"/>
              <w:marRight w:val="0"/>
              <w:marTop w:val="0"/>
              <w:marBottom w:val="0"/>
              <w:divBdr>
                <w:top w:val="none" w:sz="0" w:space="0" w:color="auto"/>
                <w:left w:val="none" w:sz="0" w:space="0" w:color="auto"/>
                <w:bottom w:val="none" w:sz="0" w:space="0" w:color="auto"/>
                <w:right w:val="none" w:sz="0" w:space="0" w:color="auto"/>
              </w:divBdr>
            </w:div>
          </w:divsChild>
        </w:div>
        <w:div w:id="1279795747">
          <w:marLeft w:val="0"/>
          <w:marRight w:val="0"/>
          <w:marTop w:val="0"/>
          <w:marBottom w:val="0"/>
          <w:divBdr>
            <w:top w:val="none" w:sz="0" w:space="0" w:color="auto"/>
            <w:left w:val="none" w:sz="0" w:space="0" w:color="auto"/>
            <w:bottom w:val="none" w:sz="0" w:space="0" w:color="auto"/>
            <w:right w:val="none" w:sz="0" w:space="0" w:color="auto"/>
          </w:divBdr>
        </w:div>
        <w:div w:id="1281033006">
          <w:marLeft w:val="0"/>
          <w:marRight w:val="0"/>
          <w:marTop w:val="0"/>
          <w:marBottom w:val="0"/>
          <w:divBdr>
            <w:top w:val="none" w:sz="0" w:space="0" w:color="auto"/>
            <w:left w:val="none" w:sz="0" w:space="0" w:color="auto"/>
            <w:bottom w:val="none" w:sz="0" w:space="0" w:color="auto"/>
            <w:right w:val="none" w:sz="0" w:space="0" w:color="auto"/>
          </w:divBdr>
        </w:div>
        <w:div w:id="1317102041">
          <w:marLeft w:val="0"/>
          <w:marRight w:val="0"/>
          <w:marTop w:val="0"/>
          <w:marBottom w:val="0"/>
          <w:divBdr>
            <w:top w:val="none" w:sz="0" w:space="0" w:color="auto"/>
            <w:left w:val="none" w:sz="0" w:space="0" w:color="auto"/>
            <w:bottom w:val="none" w:sz="0" w:space="0" w:color="auto"/>
            <w:right w:val="none" w:sz="0" w:space="0" w:color="auto"/>
          </w:divBdr>
        </w:div>
        <w:div w:id="1341279462">
          <w:marLeft w:val="0"/>
          <w:marRight w:val="0"/>
          <w:marTop w:val="0"/>
          <w:marBottom w:val="0"/>
          <w:divBdr>
            <w:top w:val="none" w:sz="0" w:space="0" w:color="auto"/>
            <w:left w:val="none" w:sz="0" w:space="0" w:color="auto"/>
            <w:bottom w:val="none" w:sz="0" w:space="0" w:color="auto"/>
            <w:right w:val="none" w:sz="0" w:space="0" w:color="auto"/>
          </w:divBdr>
          <w:divsChild>
            <w:div w:id="263805580">
              <w:marLeft w:val="-75"/>
              <w:marRight w:val="0"/>
              <w:marTop w:val="30"/>
              <w:marBottom w:val="30"/>
              <w:divBdr>
                <w:top w:val="none" w:sz="0" w:space="0" w:color="auto"/>
                <w:left w:val="none" w:sz="0" w:space="0" w:color="auto"/>
                <w:bottom w:val="none" w:sz="0" w:space="0" w:color="auto"/>
                <w:right w:val="none" w:sz="0" w:space="0" w:color="auto"/>
              </w:divBdr>
              <w:divsChild>
                <w:div w:id="218633049">
                  <w:marLeft w:val="0"/>
                  <w:marRight w:val="0"/>
                  <w:marTop w:val="0"/>
                  <w:marBottom w:val="0"/>
                  <w:divBdr>
                    <w:top w:val="none" w:sz="0" w:space="0" w:color="auto"/>
                    <w:left w:val="none" w:sz="0" w:space="0" w:color="auto"/>
                    <w:bottom w:val="none" w:sz="0" w:space="0" w:color="auto"/>
                    <w:right w:val="none" w:sz="0" w:space="0" w:color="auto"/>
                  </w:divBdr>
                  <w:divsChild>
                    <w:div w:id="1696811297">
                      <w:marLeft w:val="0"/>
                      <w:marRight w:val="0"/>
                      <w:marTop w:val="0"/>
                      <w:marBottom w:val="0"/>
                      <w:divBdr>
                        <w:top w:val="none" w:sz="0" w:space="0" w:color="auto"/>
                        <w:left w:val="none" w:sz="0" w:space="0" w:color="auto"/>
                        <w:bottom w:val="none" w:sz="0" w:space="0" w:color="auto"/>
                        <w:right w:val="none" w:sz="0" w:space="0" w:color="auto"/>
                      </w:divBdr>
                    </w:div>
                  </w:divsChild>
                </w:div>
                <w:div w:id="267781580">
                  <w:marLeft w:val="0"/>
                  <w:marRight w:val="0"/>
                  <w:marTop w:val="0"/>
                  <w:marBottom w:val="0"/>
                  <w:divBdr>
                    <w:top w:val="none" w:sz="0" w:space="0" w:color="auto"/>
                    <w:left w:val="none" w:sz="0" w:space="0" w:color="auto"/>
                    <w:bottom w:val="none" w:sz="0" w:space="0" w:color="auto"/>
                    <w:right w:val="none" w:sz="0" w:space="0" w:color="auto"/>
                  </w:divBdr>
                  <w:divsChild>
                    <w:div w:id="812604716">
                      <w:marLeft w:val="0"/>
                      <w:marRight w:val="0"/>
                      <w:marTop w:val="0"/>
                      <w:marBottom w:val="0"/>
                      <w:divBdr>
                        <w:top w:val="none" w:sz="0" w:space="0" w:color="auto"/>
                        <w:left w:val="none" w:sz="0" w:space="0" w:color="auto"/>
                        <w:bottom w:val="none" w:sz="0" w:space="0" w:color="auto"/>
                        <w:right w:val="none" w:sz="0" w:space="0" w:color="auto"/>
                      </w:divBdr>
                    </w:div>
                  </w:divsChild>
                </w:div>
                <w:div w:id="349258618">
                  <w:marLeft w:val="0"/>
                  <w:marRight w:val="0"/>
                  <w:marTop w:val="0"/>
                  <w:marBottom w:val="0"/>
                  <w:divBdr>
                    <w:top w:val="none" w:sz="0" w:space="0" w:color="auto"/>
                    <w:left w:val="none" w:sz="0" w:space="0" w:color="auto"/>
                    <w:bottom w:val="none" w:sz="0" w:space="0" w:color="auto"/>
                    <w:right w:val="none" w:sz="0" w:space="0" w:color="auto"/>
                  </w:divBdr>
                  <w:divsChild>
                    <w:div w:id="1092777539">
                      <w:marLeft w:val="0"/>
                      <w:marRight w:val="0"/>
                      <w:marTop w:val="0"/>
                      <w:marBottom w:val="0"/>
                      <w:divBdr>
                        <w:top w:val="none" w:sz="0" w:space="0" w:color="auto"/>
                        <w:left w:val="none" w:sz="0" w:space="0" w:color="auto"/>
                        <w:bottom w:val="none" w:sz="0" w:space="0" w:color="auto"/>
                        <w:right w:val="none" w:sz="0" w:space="0" w:color="auto"/>
                      </w:divBdr>
                    </w:div>
                  </w:divsChild>
                </w:div>
                <w:div w:id="435640083">
                  <w:marLeft w:val="0"/>
                  <w:marRight w:val="0"/>
                  <w:marTop w:val="0"/>
                  <w:marBottom w:val="0"/>
                  <w:divBdr>
                    <w:top w:val="none" w:sz="0" w:space="0" w:color="auto"/>
                    <w:left w:val="none" w:sz="0" w:space="0" w:color="auto"/>
                    <w:bottom w:val="none" w:sz="0" w:space="0" w:color="auto"/>
                    <w:right w:val="none" w:sz="0" w:space="0" w:color="auto"/>
                  </w:divBdr>
                </w:div>
                <w:div w:id="733284283">
                  <w:marLeft w:val="0"/>
                  <w:marRight w:val="0"/>
                  <w:marTop w:val="0"/>
                  <w:marBottom w:val="0"/>
                  <w:divBdr>
                    <w:top w:val="none" w:sz="0" w:space="0" w:color="auto"/>
                    <w:left w:val="none" w:sz="0" w:space="0" w:color="auto"/>
                    <w:bottom w:val="none" w:sz="0" w:space="0" w:color="auto"/>
                    <w:right w:val="none" w:sz="0" w:space="0" w:color="auto"/>
                  </w:divBdr>
                  <w:divsChild>
                    <w:div w:id="682320821">
                      <w:marLeft w:val="0"/>
                      <w:marRight w:val="0"/>
                      <w:marTop w:val="0"/>
                      <w:marBottom w:val="0"/>
                      <w:divBdr>
                        <w:top w:val="none" w:sz="0" w:space="0" w:color="auto"/>
                        <w:left w:val="none" w:sz="0" w:space="0" w:color="auto"/>
                        <w:bottom w:val="none" w:sz="0" w:space="0" w:color="auto"/>
                        <w:right w:val="none" w:sz="0" w:space="0" w:color="auto"/>
                      </w:divBdr>
                    </w:div>
                  </w:divsChild>
                </w:div>
                <w:div w:id="948970602">
                  <w:marLeft w:val="0"/>
                  <w:marRight w:val="0"/>
                  <w:marTop w:val="0"/>
                  <w:marBottom w:val="0"/>
                  <w:divBdr>
                    <w:top w:val="none" w:sz="0" w:space="0" w:color="auto"/>
                    <w:left w:val="none" w:sz="0" w:space="0" w:color="auto"/>
                    <w:bottom w:val="none" w:sz="0" w:space="0" w:color="auto"/>
                    <w:right w:val="none" w:sz="0" w:space="0" w:color="auto"/>
                  </w:divBdr>
                  <w:divsChild>
                    <w:div w:id="142893147">
                      <w:marLeft w:val="0"/>
                      <w:marRight w:val="0"/>
                      <w:marTop w:val="0"/>
                      <w:marBottom w:val="0"/>
                      <w:divBdr>
                        <w:top w:val="none" w:sz="0" w:space="0" w:color="auto"/>
                        <w:left w:val="none" w:sz="0" w:space="0" w:color="auto"/>
                        <w:bottom w:val="none" w:sz="0" w:space="0" w:color="auto"/>
                        <w:right w:val="none" w:sz="0" w:space="0" w:color="auto"/>
                      </w:divBdr>
                    </w:div>
                  </w:divsChild>
                </w:div>
                <w:div w:id="1235775825">
                  <w:marLeft w:val="0"/>
                  <w:marRight w:val="0"/>
                  <w:marTop w:val="0"/>
                  <w:marBottom w:val="0"/>
                  <w:divBdr>
                    <w:top w:val="none" w:sz="0" w:space="0" w:color="auto"/>
                    <w:left w:val="none" w:sz="0" w:space="0" w:color="auto"/>
                    <w:bottom w:val="none" w:sz="0" w:space="0" w:color="auto"/>
                    <w:right w:val="none" w:sz="0" w:space="0" w:color="auto"/>
                  </w:divBdr>
                  <w:divsChild>
                    <w:div w:id="4719024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382440781">
          <w:marLeft w:val="0"/>
          <w:marRight w:val="0"/>
          <w:marTop w:val="0"/>
          <w:marBottom w:val="0"/>
          <w:divBdr>
            <w:top w:val="none" w:sz="0" w:space="0" w:color="auto"/>
            <w:left w:val="none" w:sz="0" w:space="0" w:color="auto"/>
            <w:bottom w:val="none" w:sz="0" w:space="0" w:color="auto"/>
            <w:right w:val="none" w:sz="0" w:space="0" w:color="auto"/>
          </w:divBdr>
        </w:div>
        <w:div w:id="1384988532">
          <w:marLeft w:val="0"/>
          <w:marRight w:val="0"/>
          <w:marTop w:val="0"/>
          <w:marBottom w:val="0"/>
          <w:divBdr>
            <w:top w:val="none" w:sz="0" w:space="0" w:color="auto"/>
            <w:left w:val="none" w:sz="0" w:space="0" w:color="auto"/>
            <w:bottom w:val="none" w:sz="0" w:space="0" w:color="auto"/>
            <w:right w:val="none" w:sz="0" w:space="0" w:color="auto"/>
          </w:divBdr>
        </w:div>
        <w:div w:id="1399670285">
          <w:marLeft w:val="0"/>
          <w:marRight w:val="0"/>
          <w:marTop w:val="0"/>
          <w:marBottom w:val="0"/>
          <w:divBdr>
            <w:top w:val="none" w:sz="0" w:space="0" w:color="auto"/>
            <w:left w:val="none" w:sz="0" w:space="0" w:color="auto"/>
            <w:bottom w:val="none" w:sz="0" w:space="0" w:color="auto"/>
            <w:right w:val="none" w:sz="0" w:space="0" w:color="auto"/>
          </w:divBdr>
        </w:div>
        <w:div w:id="1417823548">
          <w:marLeft w:val="0"/>
          <w:marRight w:val="0"/>
          <w:marTop w:val="0"/>
          <w:marBottom w:val="0"/>
          <w:divBdr>
            <w:top w:val="none" w:sz="0" w:space="0" w:color="auto"/>
            <w:left w:val="none" w:sz="0" w:space="0" w:color="auto"/>
            <w:bottom w:val="none" w:sz="0" w:space="0" w:color="auto"/>
            <w:right w:val="none" w:sz="0" w:space="0" w:color="auto"/>
          </w:divBdr>
          <w:divsChild>
            <w:div w:id="1453473568">
              <w:marLeft w:val="-75"/>
              <w:marRight w:val="0"/>
              <w:marTop w:val="30"/>
              <w:marBottom w:val="30"/>
              <w:divBdr>
                <w:top w:val="none" w:sz="0" w:space="0" w:color="auto"/>
                <w:left w:val="none" w:sz="0" w:space="0" w:color="auto"/>
                <w:bottom w:val="none" w:sz="0" w:space="0" w:color="auto"/>
                <w:right w:val="none" w:sz="0" w:space="0" w:color="auto"/>
              </w:divBdr>
              <w:divsChild>
                <w:div w:id="650864037">
                  <w:marLeft w:val="0"/>
                  <w:marRight w:val="0"/>
                  <w:marTop w:val="0"/>
                  <w:marBottom w:val="0"/>
                  <w:divBdr>
                    <w:top w:val="none" w:sz="0" w:space="0" w:color="auto"/>
                    <w:left w:val="none" w:sz="0" w:space="0" w:color="auto"/>
                    <w:bottom w:val="none" w:sz="0" w:space="0" w:color="auto"/>
                    <w:right w:val="none" w:sz="0" w:space="0" w:color="auto"/>
                  </w:divBdr>
                  <w:divsChild>
                    <w:div w:id="1236434397">
                      <w:marLeft w:val="0"/>
                      <w:marRight w:val="0"/>
                      <w:marTop w:val="0"/>
                      <w:marBottom w:val="0"/>
                      <w:divBdr>
                        <w:top w:val="none" w:sz="0" w:space="0" w:color="auto"/>
                        <w:left w:val="none" w:sz="0" w:space="0" w:color="auto"/>
                        <w:bottom w:val="none" w:sz="0" w:space="0" w:color="auto"/>
                        <w:right w:val="none" w:sz="0" w:space="0" w:color="auto"/>
                      </w:divBdr>
                    </w:div>
                  </w:divsChild>
                </w:div>
                <w:div w:id="1049643408">
                  <w:marLeft w:val="0"/>
                  <w:marRight w:val="0"/>
                  <w:marTop w:val="0"/>
                  <w:marBottom w:val="0"/>
                  <w:divBdr>
                    <w:top w:val="none" w:sz="0" w:space="0" w:color="auto"/>
                    <w:left w:val="none" w:sz="0" w:space="0" w:color="auto"/>
                    <w:bottom w:val="none" w:sz="0" w:space="0" w:color="auto"/>
                    <w:right w:val="none" w:sz="0" w:space="0" w:color="auto"/>
                  </w:divBdr>
                  <w:divsChild>
                    <w:div w:id="630945672">
                      <w:marLeft w:val="0"/>
                      <w:marRight w:val="0"/>
                      <w:marTop w:val="0"/>
                      <w:marBottom w:val="0"/>
                      <w:divBdr>
                        <w:top w:val="none" w:sz="0" w:space="0" w:color="auto"/>
                        <w:left w:val="none" w:sz="0" w:space="0" w:color="auto"/>
                        <w:bottom w:val="none" w:sz="0" w:space="0" w:color="auto"/>
                        <w:right w:val="none" w:sz="0" w:space="0" w:color="auto"/>
                      </w:divBdr>
                    </w:div>
                  </w:divsChild>
                </w:div>
                <w:div w:id="1795369784">
                  <w:marLeft w:val="0"/>
                  <w:marRight w:val="0"/>
                  <w:marTop w:val="0"/>
                  <w:marBottom w:val="0"/>
                  <w:divBdr>
                    <w:top w:val="none" w:sz="0" w:space="0" w:color="auto"/>
                    <w:left w:val="none" w:sz="0" w:space="0" w:color="auto"/>
                    <w:bottom w:val="none" w:sz="0" w:space="0" w:color="auto"/>
                    <w:right w:val="none" w:sz="0" w:space="0" w:color="auto"/>
                  </w:divBdr>
                  <w:divsChild>
                    <w:div w:id="499388350">
                      <w:marLeft w:val="0"/>
                      <w:marRight w:val="0"/>
                      <w:marTop w:val="0"/>
                      <w:marBottom w:val="0"/>
                      <w:divBdr>
                        <w:top w:val="none" w:sz="0" w:space="0" w:color="auto"/>
                        <w:left w:val="none" w:sz="0" w:space="0" w:color="auto"/>
                        <w:bottom w:val="none" w:sz="0" w:space="0" w:color="auto"/>
                        <w:right w:val="none" w:sz="0" w:space="0" w:color="auto"/>
                      </w:divBdr>
                    </w:div>
                  </w:divsChild>
                </w:div>
                <w:div w:id="1811093137">
                  <w:marLeft w:val="0"/>
                  <w:marRight w:val="0"/>
                  <w:marTop w:val="0"/>
                  <w:marBottom w:val="0"/>
                  <w:divBdr>
                    <w:top w:val="none" w:sz="0" w:space="0" w:color="auto"/>
                    <w:left w:val="none" w:sz="0" w:space="0" w:color="auto"/>
                    <w:bottom w:val="none" w:sz="0" w:space="0" w:color="auto"/>
                    <w:right w:val="none" w:sz="0" w:space="0" w:color="auto"/>
                  </w:divBdr>
                  <w:divsChild>
                    <w:div w:id="34598771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418401883">
          <w:marLeft w:val="0"/>
          <w:marRight w:val="0"/>
          <w:marTop w:val="0"/>
          <w:marBottom w:val="0"/>
          <w:divBdr>
            <w:top w:val="none" w:sz="0" w:space="0" w:color="auto"/>
            <w:left w:val="none" w:sz="0" w:space="0" w:color="auto"/>
            <w:bottom w:val="none" w:sz="0" w:space="0" w:color="auto"/>
            <w:right w:val="none" w:sz="0" w:space="0" w:color="auto"/>
          </w:divBdr>
        </w:div>
        <w:div w:id="1421755393">
          <w:marLeft w:val="0"/>
          <w:marRight w:val="0"/>
          <w:marTop w:val="0"/>
          <w:marBottom w:val="0"/>
          <w:divBdr>
            <w:top w:val="none" w:sz="0" w:space="0" w:color="auto"/>
            <w:left w:val="none" w:sz="0" w:space="0" w:color="auto"/>
            <w:bottom w:val="none" w:sz="0" w:space="0" w:color="auto"/>
            <w:right w:val="none" w:sz="0" w:space="0" w:color="auto"/>
          </w:divBdr>
        </w:div>
        <w:div w:id="1462457407">
          <w:marLeft w:val="0"/>
          <w:marRight w:val="0"/>
          <w:marTop w:val="0"/>
          <w:marBottom w:val="0"/>
          <w:divBdr>
            <w:top w:val="none" w:sz="0" w:space="0" w:color="auto"/>
            <w:left w:val="none" w:sz="0" w:space="0" w:color="auto"/>
            <w:bottom w:val="none" w:sz="0" w:space="0" w:color="auto"/>
            <w:right w:val="none" w:sz="0" w:space="0" w:color="auto"/>
          </w:divBdr>
          <w:divsChild>
            <w:div w:id="236013062">
              <w:marLeft w:val="0"/>
              <w:marRight w:val="0"/>
              <w:marTop w:val="0"/>
              <w:marBottom w:val="0"/>
              <w:divBdr>
                <w:top w:val="none" w:sz="0" w:space="0" w:color="auto"/>
                <w:left w:val="none" w:sz="0" w:space="0" w:color="auto"/>
                <w:bottom w:val="none" w:sz="0" w:space="0" w:color="auto"/>
                <w:right w:val="none" w:sz="0" w:space="0" w:color="auto"/>
              </w:divBdr>
            </w:div>
            <w:div w:id="476411492">
              <w:marLeft w:val="0"/>
              <w:marRight w:val="0"/>
              <w:marTop w:val="0"/>
              <w:marBottom w:val="0"/>
              <w:divBdr>
                <w:top w:val="none" w:sz="0" w:space="0" w:color="auto"/>
                <w:left w:val="none" w:sz="0" w:space="0" w:color="auto"/>
                <w:bottom w:val="none" w:sz="0" w:space="0" w:color="auto"/>
                <w:right w:val="none" w:sz="0" w:space="0" w:color="auto"/>
              </w:divBdr>
            </w:div>
            <w:div w:id="706417300">
              <w:marLeft w:val="0"/>
              <w:marRight w:val="0"/>
              <w:marTop w:val="0"/>
              <w:marBottom w:val="0"/>
              <w:divBdr>
                <w:top w:val="none" w:sz="0" w:space="0" w:color="auto"/>
                <w:left w:val="none" w:sz="0" w:space="0" w:color="auto"/>
                <w:bottom w:val="none" w:sz="0" w:space="0" w:color="auto"/>
                <w:right w:val="none" w:sz="0" w:space="0" w:color="auto"/>
              </w:divBdr>
            </w:div>
            <w:div w:id="1795978476">
              <w:marLeft w:val="0"/>
              <w:marRight w:val="0"/>
              <w:marTop w:val="0"/>
              <w:marBottom w:val="0"/>
              <w:divBdr>
                <w:top w:val="none" w:sz="0" w:space="0" w:color="auto"/>
                <w:left w:val="none" w:sz="0" w:space="0" w:color="auto"/>
                <w:bottom w:val="none" w:sz="0" w:space="0" w:color="auto"/>
                <w:right w:val="none" w:sz="0" w:space="0" w:color="auto"/>
              </w:divBdr>
            </w:div>
          </w:divsChild>
        </w:div>
        <w:div w:id="1532768602">
          <w:marLeft w:val="0"/>
          <w:marRight w:val="0"/>
          <w:marTop w:val="0"/>
          <w:marBottom w:val="0"/>
          <w:divBdr>
            <w:top w:val="none" w:sz="0" w:space="0" w:color="auto"/>
            <w:left w:val="none" w:sz="0" w:space="0" w:color="auto"/>
            <w:bottom w:val="none" w:sz="0" w:space="0" w:color="auto"/>
            <w:right w:val="none" w:sz="0" w:space="0" w:color="auto"/>
          </w:divBdr>
          <w:divsChild>
            <w:div w:id="527253314">
              <w:marLeft w:val="0"/>
              <w:marRight w:val="0"/>
              <w:marTop w:val="0"/>
              <w:marBottom w:val="0"/>
              <w:divBdr>
                <w:top w:val="none" w:sz="0" w:space="0" w:color="auto"/>
                <w:left w:val="none" w:sz="0" w:space="0" w:color="auto"/>
                <w:bottom w:val="none" w:sz="0" w:space="0" w:color="auto"/>
                <w:right w:val="none" w:sz="0" w:space="0" w:color="auto"/>
              </w:divBdr>
            </w:div>
            <w:div w:id="1476412463">
              <w:marLeft w:val="0"/>
              <w:marRight w:val="0"/>
              <w:marTop w:val="0"/>
              <w:marBottom w:val="0"/>
              <w:divBdr>
                <w:top w:val="none" w:sz="0" w:space="0" w:color="auto"/>
                <w:left w:val="none" w:sz="0" w:space="0" w:color="auto"/>
                <w:bottom w:val="none" w:sz="0" w:space="0" w:color="auto"/>
                <w:right w:val="none" w:sz="0" w:space="0" w:color="auto"/>
              </w:divBdr>
            </w:div>
          </w:divsChild>
        </w:div>
        <w:div w:id="1555193604">
          <w:marLeft w:val="0"/>
          <w:marRight w:val="0"/>
          <w:marTop w:val="0"/>
          <w:marBottom w:val="0"/>
          <w:divBdr>
            <w:top w:val="none" w:sz="0" w:space="0" w:color="auto"/>
            <w:left w:val="none" w:sz="0" w:space="0" w:color="auto"/>
            <w:bottom w:val="none" w:sz="0" w:space="0" w:color="auto"/>
            <w:right w:val="none" w:sz="0" w:space="0" w:color="auto"/>
          </w:divBdr>
          <w:divsChild>
            <w:div w:id="1792896437">
              <w:marLeft w:val="-75"/>
              <w:marRight w:val="0"/>
              <w:marTop w:val="30"/>
              <w:marBottom w:val="30"/>
              <w:divBdr>
                <w:top w:val="none" w:sz="0" w:space="0" w:color="auto"/>
                <w:left w:val="none" w:sz="0" w:space="0" w:color="auto"/>
                <w:bottom w:val="none" w:sz="0" w:space="0" w:color="auto"/>
                <w:right w:val="none" w:sz="0" w:space="0" w:color="auto"/>
              </w:divBdr>
              <w:divsChild>
                <w:div w:id="211889676">
                  <w:marLeft w:val="0"/>
                  <w:marRight w:val="0"/>
                  <w:marTop w:val="0"/>
                  <w:marBottom w:val="0"/>
                  <w:divBdr>
                    <w:top w:val="none" w:sz="0" w:space="0" w:color="auto"/>
                    <w:left w:val="none" w:sz="0" w:space="0" w:color="auto"/>
                    <w:bottom w:val="none" w:sz="0" w:space="0" w:color="auto"/>
                    <w:right w:val="none" w:sz="0" w:space="0" w:color="auto"/>
                  </w:divBdr>
                  <w:divsChild>
                    <w:div w:id="420567377">
                      <w:marLeft w:val="0"/>
                      <w:marRight w:val="0"/>
                      <w:marTop w:val="0"/>
                      <w:marBottom w:val="0"/>
                      <w:divBdr>
                        <w:top w:val="none" w:sz="0" w:space="0" w:color="auto"/>
                        <w:left w:val="none" w:sz="0" w:space="0" w:color="auto"/>
                        <w:bottom w:val="none" w:sz="0" w:space="0" w:color="auto"/>
                        <w:right w:val="none" w:sz="0" w:space="0" w:color="auto"/>
                      </w:divBdr>
                    </w:div>
                    <w:div w:id="482282294">
                      <w:marLeft w:val="0"/>
                      <w:marRight w:val="0"/>
                      <w:marTop w:val="0"/>
                      <w:marBottom w:val="0"/>
                      <w:divBdr>
                        <w:top w:val="none" w:sz="0" w:space="0" w:color="auto"/>
                        <w:left w:val="none" w:sz="0" w:space="0" w:color="auto"/>
                        <w:bottom w:val="none" w:sz="0" w:space="0" w:color="auto"/>
                        <w:right w:val="none" w:sz="0" w:space="0" w:color="auto"/>
                      </w:divBdr>
                    </w:div>
                    <w:div w:id="863175854">
                      <w:marLeft w:val="0"/>
                      <w:marRight w:val="0"/>
                      <w:marTop w:val="0"/>
                      <w:marBottom w:val="0"/>
                      <w:divBdr>
                        <w:top w:val="none" w:sz="0" w:space="0" w:color="auto"/>
                        <w:left w:val="none" w:sz="0" w:space="0" w:color="auto"/>
                        <w:bottom w:val="none" w:sz="0" w:space="0" w:color="auto"/>
                        <w:right w:val="none" w:sz="0" w:space="0" w:color="auto"/>
                      </w:divBdr>
                    </w:div>
                    <w:div w:id="1336764354">
                      <w:marLeft w:val="0"/>
                      <w:marRight w:val="0"/>
                      <w:marTop w:val="0"/>
                      <w:marBottom w:val="0"/>
                      <w:divBdr>
                        <w:top w:val="none" w:sz="0" w:space="0" w:color="auto"/>
                        <w:left w:val="none" w:sz="0" w:space="0" w:color="auto"/>
                        <w:bottom w:val="none" w:sz="0" w:space="0" w:color="auto"/>
                        <w:right w:val="none" w:sz="0" w:space="0" w:color="auto"/>
                      </w:divBdr>
                    </w:div>
                    <w:div w:id="1371146893">
                      <w:marLeft w:val="0"/>
                      <w:marRight w:val="0"/>
                      <w:marTop w:val="0"/>
                      <w:marBottom w:val="0"/>
                      <w:divBdr>
                        <w:top w:val="none" w:sz="0" w:space="0" w:color="auto"/>
                        <w:left w:val="none" w:sz="0" w:space="0" w:color="auto"/>
                        <w:bottom w:val="none" w:sz="0" w:space="0" w:color="auto"/>
                        <w:right w:val="none" w:sz="0" w:space="0" w:color="auto"/>
                      </w:divBdr>
                    </w:div>
                  </w:divsChild>
                </w:div>
                <w:div w:id="966279830">
                  <w:marLeft w:val="0"/>
                  <w:marRight w:val="0"/>
                  <w:marTop w:val="0"/>
                  <w:marBottom w:val="0"/>
                  <w:divBdr>
                    <w:top w:val="none" w:sz="0" w:space="0" w:color="auto"/>
                    <w:left w:val="none" w:sz="0" w:space="0" w:color="auto"/>
                    <w:bottom w:val="none" w:sz="0" w:space="0" w:color="auto"/>
                    <w:right w:val="none" w:sz="0" w:space="0" w:color="auto"/>
                  </w:divBdr>
                  <w:divsChild>
                    <w:div w:id="21439869">
                      <w:marLeft w:val="0"/>
                      <w:marRight w:val="0"/>
                      <w:marTop w:val="0"/>
                      <w:marBottom w:val="0"/>
                      <w:divBdr>
                        <w:top w:val="none" w:sz="0" w:space="0" w:color="auto"/>
                        <w:left w:val="none" w:sz="0" w:space="0" w:color="auto"/>
                        <w:bottom w:val="none" w:sz="0" w:space="0" w:color="auto"/>
                        <w:right w:val="none" w:sz="0" w:space="0" w:color="auto"/>
                      </w:divBdr>
                    </w:div>
                  </w:divsChild>
                </w:div>
                <w:div w:id="1396005199">
                  <w:marLeft w:val="0"/>
                  <w:marRight w:val="0"/>
                  <w:marTop w:val="0"/>
                  <w:marBottom w:val="0"/>
                  <w:divBdr>
                    <w:top w:val="none" w:sz="0" w:space="0" w:color="auto"/>
                    <w:left w:val="none" w:sz="0" w:space="0" w:color="auto"/>
                    <w:bottom w:val="none" w:sz="0" w:space="0" w:color="auto"/>
                    <w:right w:val="none" w:sz="0" w:space="0" w:color="auto"/>
                  </w:divBdr>
                  <w:divsChild>
                    <w:div w:id="446125387">
                      <w:marLeft w:val="0"/>
                      <w:marRight w:val="0"/>
                      <w:marTop w:val="0"/>
                      <w:marBottom w:val="0"/>
                      <w:divBdr>
                        <w:top w:val="none" w:sz="0" w:space="0" w:color="auto"/>
                        <w:left w:val="none" w:sz="0" w:space="0" w:color="auto"/>
                        <w:bottom w:val="none" w:sz="0" w:space="0" w:color="auto"/>
                        <w:right w:val="none" w:sz="0" w:space="0" w:color="auto"/>
                      </w:divBdr>
                    </w:div>
                    <w:div w:id="577594149">
                      <w:marLeft w:val="0"/>
                      <w:marRight w:val="0"/>
                      <w:marTop w:val="0"/>
                      <w:marBottom w:val="0"/>
                      <w:divBdr>
                        <w:top w:val="none" w:sz="0" w:space="0" w:color="auto"/>
                        <w:left w:val="none" w:sz="0" w:space="0" w:color="auto"/>
                        <w:bottom w:val="none" w:sz="0" w:space="0" w:color="auto"/>
                        <w:right w:val="none" w:sz="0" w:space="0" w:color="auto"/>
                      </w:divBdr>
                    </w:div>
                    <w:div w:id="116716326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560550815">
          <w:marLeft w:val="0"/>
          <w:marRight w:val="0"/>
          <w:marTop w:val="0"/>
          <w:marBottom w:val="0"/>
          <w:divBdr>
            <w:top w:val="none" w:sz="0" w:space="0" w:color="auto"/>
            <w:left w:val="none" w:sz="0" w:space="0" w:color="auto"/>
            <w:bottom w:val="none" w:sz="0" w:space="0" w:color="auto"/>
            <w:right w:val="none" w:sz="0" w:space="0" w:color="auto"/>
          </w:divBdr>
          <w:divsChild>
            <w:div w:id="310990820">
              <w:marLeft w:val="0"/>
              <w:marRight w:val="0"/>
              <w:marTop w:val="0"/>
              <w:marBottom w:val="0"/>
              <w:divBdr>
                <w:top w:val="none" w:sz="0" w:space="0" w:color="auto"/>
                <w:left w:val="none" w:sz="0" w:space="0" w:color="auto"/>
                <w:bottom w:val="none" w:sz="0" w:space="0" w:color="auto"/>
                <w:right w:val="none" w:sz="0" w:space="0" w:color="auto"/>
              </w:divBdr>
            </w:div>
          </w:divsChild>
        </w:div>
        <w:div w:id="1564102991">
          <w:marLeft w:val="0"/>
          <w:marRight w:val="0"/>
          <w:marTop w:val="0"/>
          <w:marBottom w:val="0"/>
          <w:divBdr>
            <w:top w:val="none" w:sz="0" w:space="0" w:color="auto"/>
            <w:left w:val="none" w:sz="0" w:space="0" w:color="auto"/>
            <w:bottom w:val="none" w:sz="0" w:space="0" w:color="auto"/>
            <w:right w:val="none" w:sz="0" w:space="0" w:color="auto"/>
          </w:divBdr>
          <w:divsChild>
            <w:div w:id="107623300">
              <w:marLeft w:val="0"/>
              <w:marRight w:val="0"/>
              <w:marTop w:val="0"/>
              <w:marBottom w:val="0"/>
              <w:divBdr>
                <w:top w:val="none" w:sz="0" w:space="0" w:color="auto"/>
                <w:left w:val="none" w:sz="0" w:space="0" w:color="auto"/>
                <w:bottom w:val="none" w:sz="0" w:space="0" w:color="auto"/>
                <w:right w:val="none" w:sz="0" w:space="0" w:color="auto"/>
              </w:divBdr>
            </w:div>
            <w:div w:id="129446845">
              <w:marLeft w:val="0"/>
              <w:marRight w:val="0"/>
              <w:marTop w:val="0"/>
              <w:marBottom w:val="0"/>
              <w:divBdr>
                <w:top w:val="none" w:sz="0" w:space="0" w:color="auto"/>
                <w:left w:val="none" w:sz="0" w:space="0" w:color="auto"/>
                <w:bottom w:val="none" w:sz="0" w:space="0" w:color="auto"/>
                <w:right w:val="none" w:sz="0" w:space="0" w:color="auto"/>
              </w:divBdr>
            </w:div>
            <w:div w:id="142432289">
              <w:marLeft w:val="0"/>
              <w:marRight w:val="0"/>
              <w:marTop w:val="0"/>
              <w:marBottom w:val="0"/>
              <w:divBdr>
                <w:top w:val="none" w:sz="0" w:space="0" w:color="auto"/>
                <w:left w:val="none" w:sz="0" w:space="0" w:color="auto"/>
                <w:bottom w:val="none" w:sz="0" w:space="0" w:color="auto"/>
                <w:right w:val="none" w:sz="0" w:space="0" w:color="auto"/>
              </w:divBdr>
            </w:div>
            <w:div w:id="305821657">
              <w:marLeft w:val="0"/>
              <w:marRight w:val="0"/>
              <w:marTop w:val="0"/>
              <w:marBottom w:val="0"/>
              <w:divBdr>
                <w:top w:val="none" w:sz="0" w:space="0" w:color="auto"/>
                <w:left w:val="none" w:sz="0" w:space="0" w:color="auto"/>
                <w:bottom w:val="none" w:sz="0" w:space="0" w:color="auto"/>
                <w:right w:val="none" w:sz="0" w:space="0" w:color="auto"/>
              </w:divBdr>
            </w:div>
            <w:div w:id="338893880">
              <w:marLeft w:val="0"/>
              <w:marRight w:val="0"/>
              <w:marTop w:val="0"/>
              <w:marBottom w:val="0"/>
              <w:divBdr>
                <w:top w:val="none" w:sz="0" w:space="0" w:color="auto"/>
                <w:left w:val="none" w:sz="0" w:space="0" w:color="auto"/>
                <w:bottom w:val="none" w:sz="0" w:space="0" w:color="auto"/>
                <w:right w:val="none" w:sz="0" w:space="0" w:color="auto"/>
              </w:divBdr>
            </w:div>
            <w:div w:id="373233440">
              <w:marLeft w:val="0"/>
              <w:marRight w:val="0"/>
              <w:marTop w:val="0"/>
              <w:marBottom w:val="0"/>
              <w:divBdr>
                <w:top w:val="none" w:sz="0" w:space="0" w:color="auto"/>
                <w:left w:val="none" w:sz="0" w:space="0" w:color="auto"/>
                <w:bottom w:val="none" w:sz="0" w:space="0" w:color="auto"/>
                <w:right w:val="none" w:sz="0" w:space="0" w:color="auto"/>
              </w:divBdr>
            </w:div>
            <w:div w:id="426729370">
              <w:marLeft w:val="0"/>
              <w:marRight w:val="0"/>
              <w:marTop w:val="0"/>
              <w:marBottom w:val="0"/>
              <w:divBdr>
                <w:top w:val="none" w:sz="0" w:space="0" w:color="auto"/>
                <w:left w:val="none" w:sz="0" w:space="0" w:color="auto"/>
                <w:bottom w:val="none" w:sz="0" w:space="0" w:color="auto"/>
                <w:right w:val="none" w:sz="0" w:space="0" w:color="auto"/>
              </w:divBdr>
            </w:div>
            <w:div w:id="555361218">
              <w:marLeft w:val="0"/>
              <w:marRight w:val="0"/>
              <w:marTop w:val="0"/>
              <w:marBottom w:val="0"/>
              <w:divBdr>
                <w:top w:val="none" w:sz="0" w:space="0" w:color="auto"/>
                <w:left w:val="none" w:sz="0" w:space="0" w:color="auto"/>
                <w:bottom w:val="none" w:sz="0" w:space="0" w:color="auto"/>
                <w:right w:val="none" w:sz="0" w:space="0" w:color="auto"/>
              </w:divBdr>
            </w:div>
            <w:div w:id="687220107">
              <w:marLeft w:val="0"/>
              <w:marRight w:val="0"/>
              <w:marTop w:val="0"/>
              <w:marBottom w:val="0"/>
              <w:divBdr>
                <w:top w:val="none" w:sz="0" w:space="0" w:color="auto"/>
                <w:left w:val="none" w:sz="0" w:space="0" w:color="auto"/>
                <w:bottom w:val="none" w:sz="0" w:space="0" w:color="auto"/>
                <w:right w:val="none" w:sz="0" w:space="0" w:color="auto"/>
              </w:divBdr>
            </w:div>
            <w:div w:id="698973830">
              <w:marLeft w:val="0"/>
              <w:marRight w:val="0"/>
              <w:marTop w:val="0"/>
              <w:marBottom w:val="0"/>
              <w:divBdr>
                <w:top w:val="none" w:sz="0" w:space="0" w:color="auto"/>
                <w:left w:val="none" w:sz="0" w:space="0" w:color="auto"/>
                <w:bottom w:val="none" w:sz="0" w:space="0" w:color="auto"/>
                <w:right w:val="none" w:sz="0" w:space="0" w:color="auto"/>
              </w:divBdr>
            </w:div>
            <w:div w:id="706298528">
              <w:marLeft w:val="0"/>
              <w:marRight w:val="0"/>
              <w:marTop w:val="0"/>
              <w:marBottom w:val="0"/>
              <w:divBdr>
                <w:top w:val="none" w:sz="0" w:space="0" w:color="auto"/>
                <w:left w:val="none" w:sz="0" w:space="0" w:color="auto"/>
                <w:bottom w:val="none" w:sz="0" w:space="0" w:color="auto"/>
                <w:right w:val="none" w:sz="0" w:space="0" w:color="auto"/>
              </w:divBdr>
            </w:div>
            <w:div w:id="729618559">
              <w:marLeft w:val="0"/>
              <w:marRight w:val="0"/>
              <w:marTop w:val="0"/>
              <w:marBottom w:val="0"/>
              <w:divBdr>
                <w:top w:val="none" w:sz="0" w:space="0" w:color="auto"/>
                <w:left w:val="none" w:sz="0" w:space="0" w:color="auto"/>
                <w:bottom w:val="none" w:sz="0" w:space="0" w:color="auto"/>
                <w:right w:val="none" w:sz="0" w:space="0" w:color="auto"/>
              </w:divBdr>
            </w:div>
            <w:div w:id="829948077">
              <w:marLeft w:val="0"/>
              <w:marRight w:val="0"/>
              <w:marTop w:val="0"/>
              <w:marBottom w:val="0"/>
              <w:divBdr>
                <w:top w:val="none" w:sz="0" w:space="0" w:color="auto"/>
                <w:left w:val="none" w:sz="0" w:space="0" w:color="auto"/>
                <w:bottom w:val="none" w:sz="0" w:space="0" w:color="auto"/>
                <w:right w:val="none" w:sz="0" w:space="0" w:color="auto"/>
              </w:divBdr>
            </w:div>
            <w:div w:id="874466653">
              <w:marLeft w:val="0"/>
              <w:marRight w:val="0"/>
              <w:marTop w:val="0"/>
              <w:marBottom w:val="0"/>
              <w:divBdr>
                <w:top w:val="none" w:sz="0" w:space="0" w:color="auto"/>
                <w:left w:val="none" w:sz="0" w:space="0" w:color="auto"/>
                <w:bottom w:val="none" w:sz="0" w:space="0" w:color="auto"/>
                <w:right w:val="none" w:sz="0" w:space="0" w:color="auto"/>
              </w:divBdr>
            </w:div>
            <w:div w:id="899553714">
              <w:marLeft w:val="0"/>
              <w:marRight w:val="0"/>
              <w:marTop w:val="0"/>
              <w:marBottom w:val="0"/>
              <w:divBdr>
                <w:top w:val="none" w:sz="0" w:space="0" w:color="auto"/>
                <w:left w:val="none" w:sz="0" w:space="0" w:color="auto"/>
                <w:bottom w:val="none" w:sz="0" w:space="0" w:color="auto"/>
                <w:right w:val="none" w:sz="0" w:space="0" w:color="auto"/>
              </w:divBdr>
            </w:div>
            <w:div w:id="1003316131">
              <w:marLeft w:val="0"/>
              <w:marRight w:val="0"/>
              <w:marTop w:val="0"/>
              <w:marBottom w:val="0"/>
              <w:divBdr>
                <w:top w:val="none" w:sz="0" w:space="0" w:color="auto"/>
                <w:left w:val="none" w:sz="0" w:space="0" w:color="auto"/>
                <w:bottom w:val="none" w:sz="0" w:space="0" w:color="auto"/>
                <w:right w:val="none" w:sz="0" w:space="0" w:color="auto"/>
              </w:divBdr>
            </w:div>
            <w:div w:id="1103767478">
              <w:marLeft w:val="0"/>
              <w:marRight w:val="0"/>
              <w:marTop w:val="0"/>
              <w:marBottom w:val="0"/>
              <w:divBdr>
                <w:top w:val="none" w:sz="0" w:space="0" w:color="auto"/>
                <w:left w:val="none" w:sz="0" w:space="0" w:color="auto"/>
                <w:bottom w:val="none" w:sz="0" w:space="0" w:color="auto"/>
                <w:right w:val="none" w:sz="0" w:space="0" w:color="auto"/>
              </w:divBdr>
            </w:div>
            <w:div w:id="1226912801">
              <w:marLeft w:val="0"/>
              <w:marRight w:val="0"/>
              <w:marTop w:val="0"/>
              <w:marBottom w:val="0"/>
              <w:divBdr>
                <w:top w:val="none" w:sz="0" w:space="0" w:color="auto"/>
                <w:left w:val="none" w:sz="0" w:space="0" w:color="auto"/>
                <w:bottom w:val="none" w:sz="0" w:space="0" w:color="auto"/>
                <w:right w:val="none" w:sz="0" w:space="0" w:color="auto"/>
              </w:divBdr>
            </w:div>
            <w:div w:id="1229269323">
              <w:marLeft w:val="0"/>
              <w:marRight w:val="0"/>
              <w:marTop w:val="0"/>
              <w:marBottom w:val="0"/>
              <w:divBdr>
                <w:top w:val="none" w:sz="0" w:space="0" w:color="auto"/>
                <w:left w:val="none" w:sz="0" w:space="0" w:color="auto"/>
                <w:bottom w:val="none" w:sz="0" w:space="0" w:color="auto"/>
                <w:right w:val="none" w:sz="0" w:space="0" w:color="auto"/>
              </w:divBdr>
            </w:div>
            <w:div w:id="1304239731">
              <w:marLeft w:val="0"/>
              <w:marRight w:val="0"/>
              <w:marTop w:val="0"/>
              <w:marBottom w:val="0"/>
              <w:divBdr>
                <w:top w:val="none" w:sz="0" w:space="0" w:color="auto"/>
                <w:left w:val="none" w:sz="0" w:space="0" w:color="auto"/>
                <w:bottom w:val="none" w:sz="0" w:space="0" w:color="auto"/>
                <w:right w:val="none" w:sz="0" w:space="0" w:color="auto"/>
              </w:divBdr>
            </w:div>
            <w:div w:id="1364668627">
              <w:marLeft w:val="0"/>
              <w:marRight w:val="0"/>
              <w:marTop w:val="0"/>
              <w:marBottom w:val="0"/>
              <w:divBdr>
                <w:top w:val="none" w:sz="0" w:space="0" w:color="auto"/>
                <w:left w:val="none" w:sz="0" w:space="0" w:color="auto"/>
                <w:bottom w:val="none" w:sz="0" w:space="0" w:color="auto"/>
                <w:right w:val="none" w:sz="0" w:space="0" w:color="auto"/>
              </w:divBdr>
            </w:div>
            <w:div w:id="1432974726">
              <w:marLeft w:val="0"/>
              <w:marRight w:val="0"/>
              <w:marTop w:val="0"/>
              <w:marBottom w:val="0"/>
              <w:divBdr>
                <w:top w:val="none" w:sz="0" w:space="0" w:color="auto"/>
                <w:left w:val="none" w:sz="0" w:space="0" w:color="auto"/>
                <w:bottom w:val="none" w:sz="0" w:space="0" w:color="auto"/>
                <w:right w:val="none" w:sz="0" w:space="0" w:color="auto"/>
              </w:divBdr>
            </w:div>
            <w:div w:id="1638337444">
              <w:marLeft w:val="0"/>
              <w:marRight w:val="0"/>
              <w:marTop w:val="0"/>
              <w:marBottom w:val="0"/>
              <w:divBdr>
                <w:top w:val="none" w:sz="0" w:space="0" w:color="auto"/>
                <w:left w:val="none" w:sz="0" w:space="0" w:color="auto"/>
                <w:bottom w:val="none" w:sz="0" w:space="0" w:color="auto"/>
                <w:right w:val="none" w:sz="0" w:space="0" w:color="auto"/>
              </w:divBdr>
            </w:div>
            <w:div w:id="1663466623">
              <w:marLeft w:val="0"/>
              <w:marRight w:val="0"/>
              <w:marTop w:val="0"/>
              <w:marBottom w:val="0"/>
              <w:divBdr>
                <w:top w:val="none" w:sz="0" w:space="0" w:color="auto"/>
                <w:left w:val="none" w:sz="0" w:space="0" w:color="auto"/>
                <w:bottom w:val="none" w:sz="0" w:space="0" w:color="auto"/>
                <w:right w:val="none" w:sz="0" w:space="0" w:color="auto"/>
              </w:divBdr>
            </w:div>
            <w:div w:id="1695576994">
              <w:marLeft w:val="0"/>
              <w:marRight w:val="0"/>
              <w:marTop w:val="0"/>
              <w:marBottom w:val="0"/>
              <w:divBdr>
                <w:top w:val="none" w:sz="0" w:space="0" w:color="auto"/>
                <w:left w:val="none" w:sz="0" w:space="0" w:color="auto"/>
                <w:bottom w:val="none" w:sz="0" w:space="0" w:color="auto"/>
                <w:right w:val="none" w:sz="0" w:space="0" w:color="auto"/>
              </w:divBdr>
            </w:div>
            <w:div w:id="1810005132">
              <w:marLeft w:val="0"/>
              <w:marRight w:val="0"/>
              <w:marTop w:val="0"/>
              <w:marBottom w:val="0"/>
              <w:divBdr>
                <w:top w:val="none" w:sz="0" w:space="0" w:color="auto"/>
                <w:left w:val="none" w:sz="0" w:space="0" w:color="auto"/>
                <w:bottom w:val="none" w:sz="0" w:space="0" w:color="auto"/>
                <w:right w:val="none" w:sz="0" w:space="0" w:color="auto"/>
              </w:divBdr>
            </w:div>
            <w:div w:id="1916813567">
              <w:marLeft w:val="0"/>
              <w:marRight w:val="0"/>
              <w:marTop w:val="0"/>
              <w:marBottom w:val="0"/>
              <w:divBdr>
                <w:top w:val="none" w:sz="0" w:space="0" w:color="auto"/>
                <w:left w:val="none" w:sz="0" w:space="0" w:color="auto"/>
                <w:bottom w:val="none" w:sz="0" w:space="0" w:color="auto"/>
                <w:right w:val="none" w:sz="0" w:space="0" w:color="auto"/>
              </w:divBdr>
            </w:div>
            <w:div w:id="1933510802">
              <w:marLeft w:val="0"/>
              <w:marRight w:val="0"/>
              <w:marTop w:val="0"/>
              <w:marBottom w:val="0"/>
              <w:divBdr>
                <w:top w:val="none" w:sz="0" w:space="0" w:color="auto"/>
                <w:left w:val="none" w:sz="0" w:space="0" w:color="auto"/>
                <w:bottom w:val="none" w:sz="0" w:space="0" w:color="auto"/>
                <w:right w:val="none" w:sz="0" w:space="0" w:color="auto"/>
              </w:divBdr>
            </w:div>
            <w:div w:id="2003315854">
              <w:marLeft w:val="0"/>
              <w:marRight w:val="0"/>
              <w:marTop w:val="0"/>
              <w:marBottom w:val="0"/>
              <w:divBdr>
                <w:top w:val="none" w:sz="0" w:space="0" w:color="auto"/>
                <w:left w:val="none" w:sz="0" w:space="0" w:color="auto"/>
                <w:bottom w:val="none" w:sz="0" w:space="0" w:color="auto"/>
                <w:right w:val="none" w:sz="0" w:space="0" w:color="auto"/>
              </w:divBdr>
            </w:div>
          </w:divsChild>
        </w:div>
        <w:div w:id="1575312703">
          <w:marLeft w:val="0"/>
          <w:marRight w:val="0"/>
          <w:marTop w:val="0"/>
          <w:marBottom w:val="0"/>
          <w:divBdr>
            <w:top w:val="none" w:sz="0" w:space="0" w:color="auto"/>
            <w:left w:val="none" w:sz="0" w:space="0" w:color="auto"/>
            <w:bottom w:val="none" w:sz="0" w:space="0" w:color="auto"/>
            <w:right w:val="none" w:sz="0" w:space="0" w:color="auto"/>
          </w:divBdr>
        </w:div>
        <w:div w:id="1575357735">
          <w:marLeft w:val="0"/>
          <w:marRight w:val="0"/>
          <w:marTop w:val="0"/>
          <w:marBottom w:val="0"/>
          <w:divBdr>
            <w:top w:val="none" w:sz="0" w:space="0" w:color="auto"/>
            <w:left w:val="none" w:sz="0" w:space="0" w:color="auto"/>
            <w:bottom w:val="none" w:sz="0" w:space="0" w:color="auto"/>
            <w:right w:val="none" w:sz="0" w:space="0" w:color="auto"/>
          </w:divBdr>
        </w:div>
        <w:div w:id="1630937660">
          <w:marLeft w:val="0"/>
          <w:marRight w:val="0"/>
          <w:marTop w:val="0"/>
          <w:marBottom w:val="0"/>
          <w:divBdr>
            <w:top w:val="none" w:sz="0" w:space="0" w:color="auto"/>
            <w:left w:val="none" w:sz="0" w:space="0" w:color="auto"/>
            <w:bottom w:val="none" w:sz="0" w:space="0" w:color="auto"/>
            <w:right w:val="none" w:sz="0" w:space="0" w:color="auto"/>
          </w:divBdr>
        </w:div>
        <w:div w:id="1634364088">
          <w:marLeft w:val="0"/>
          <w:marRight w:val="0"/>
          <w:marTop w:val="0"/>
          <w:marBottom w:val="0"/>
          <w:divBdr>
            <w:top w:val="none" w:sz="0" w:space="0" w:color="auto"/>
            <w:left w:val="none" w:sz="0" w:space="0" w:color="auto"/>
            <w:bottom w:val="none" w:sz="0" w:space="0" w:color="auto"/>
            <w:right w:val="none" w:sz="0" w:space="0" w:color="auto"/>
          </w:divBdr>
        </w:div>
        <w:div w:id="1639604412">
          <w:marLeft w:val="0"/>
          <w:marRight w:val="0"/>
          <w:marTop w:val="0"/>
          <w:marBottom w:val="0"/>
          <w:divBdr>
            <w:top w:val="none" w:sz="0" w:space="0" w:color="auto"/>
            <w:left w:val="none" w:sz="0" w:space="0" w:color="auto"/>
            <w:bottom w:val="none" w:sz="0" w:space="0" w:color="auto"/>
            <w:right w:val="none" w:sz="0" w:space="0" w:color="auto"/>
          </w:divBdr>
          <w:divsChild>
            <w:div w:id="745421507">
              <w:marLeft w:val="-75"/>
              <w:marRight w:val="0"/>
              <w:marTop w:val="30"/>
              <w:marBottom w:val="30"/>
              <w:divBdr>
                <w:top w:val="none" w:sz="0" w:space="0" w:color="auto"/>
                <w:left w:val="none" w:sz="0" w:space="0" w:color="auto"/>
                <w:bottom w:val="none" w:sz="0" w:space="0" w:color="auto"/>
                <w:right w:val="none" w:sz="0" w:space="0" w:color="auto"/>
              </w:divBdr>
              <w:divsChild>
                <w:div w:id="40790482">
                  <w:marLeft w:val="0"/>
                  <w:marRight w:val="0"/>
                  <w:marTop w:val="0"/>
                  <w:marBottom w:val="0"/>
                  <w:divBdr>
                    <w:top w:val="none" w:sz="0" w:space="0" w:color="auto"/>
                    <w:left w:val="none" w:sz="0" w:space="0" w:color="auto"/>
                    <w:bottom w:val="none" w:sz="0" w:space="0" w:color="auto"/>
                    <w:right w:val="none" w:sz="0" w:space="0" w:color="auto"/>
                  </w:divBdr>
                  <w:divsChild>
                    <w:div w:id="1040739476">
                      <w:marLeft w:val="0"/>
                      <w:marRight w:val="0"/>
                      <w:marTop w:val="0"/>
                      <w:marBottom w:val="0"/>
                      <w:divBdr>
                        <w:top w:val="none" w:sz="0" w:space="0" w:color="auto"/>
                        <w:left w:val="none" w:sz="0" w:space="0" w:color="auto"/>
                        <w:bottom w:val="none" w:sz="0" w:space="0" w:color="auto"/>
                        <w:right w:val="none" w:sz="0" w:space="0" w:color="auto"/>
                      </w:divBdr>
                    </w:div>
                  </w:divsChild>
                </w:div>
                <w:div w:id="628046946">
                  <w:marLeft w:val="0"/>
                  <w:marRight w:val="0"/>
                  <w:marTop w:val="0"/>
                  <w:marBottom w:val="0"/>
                  <w:divBdr>
                    <w:top w:val="none" w:sz="0" w:space="0" w:color="auto"/>
                    <w:left w:val="none" w:sz="0" w:space="0" w:color="auto"/>
                    <w:bottom w:val="none" w:sz="0" w:space="0" w:color="auto"/>
                    <w:right w:val="none" w:sz="0" w:space="0" w:color="auto"/>
                  </w:divBdr>
                  <w:divsChild>
                    <w:div w:id="261228883">
                      <w:marLeft w:val="0"/>
                      <w:marRight w:val="0"/>
                      <w:marTop w:val="0"/>
                      <w:marBottom w:val="0"/>
                      <w:divBdr>
                        <w:top w:val="none" w:sz="0" w:space="0" w:color="auto"/>
                        <w:left w:val="none" w:sz="0" w:space="0" w:color="auto"/>
                        <w:bottom w:val="none" w:sz="0" w:space="0" w:color="auto"/>
                        <w:right w:val="none" w:sz="0" w:space="0" w:color="auto"/>
                      </w:divBdr>
                    </w:div>
                    <w:div w:id="272446772">
                      <w:marLeft w:val="0"/>
                      <w:marRight w:val="0"/>
                      <w:marTop w:val="0"/>
                      <w:marBottom w:val="0"/>
                      <w:divBdr>
                        <w:top w:val="none" w:sz="0" w:space="0" w:color="auto"/>
                        <w:left w:val="none" w:sz="0" w:space="0" w:color="auto"/>
                        <w:bottom w:val="none" w:sz="0" w:space="0" w:color="auto"/>
                        <w:right w:val="none" w:sz="0" w:space="0" w:color="auto"/>
                      </w:divBdr>
                    </w:div>
                    <w:div w:id="617225440">
                      <w:marLeft w:val="0"/>
                      <w:marRight w:val="0"/>
                      <w:marTop w:val="0"/>
                      <w:marBottom w:val="0"/>
                      <w:divBdr>
                        <w:top w:val="none" w:sz="0" w:space="0" w:color="auto"/>
                        <w:left w:val="none" w:sz="0" w:space="0" w:color="auto"/>
                        <w:bottom w:val="none" w:sz="0" w:space="0" w:color="auto"/>
                        <w:right w:val="none" w:sz="0" w:space="0" w:color="auto"/>
                      </w:divBdr>
                    </w:div>
                    <w:div w:id="692071931">
                      <w:marLeft w:val="0"/>
                      <w:marRight w:val="0"/>
                      <w:marTop w:val="0"/>
                      <w:marBottom w:val="0"/>
                      <w:divBdr>
                        <w:top w:val="none" w:sz="0" w:space="0" w:color="auto"/>
                        <w:left w:val="none" w:sz="0" w:space="0" w:color="auto"/>
                        <w:bottom w:val="none" w:sz="0" w:space="0" w:color="auto"/>
                        <w:right w:val="none" w:sz="0" w:space="0" w:color="auto"/>
                      </w:divBdr>
                    </w:div>
                    <w:div w:id="1043865540">
                      <w:marLeft w:val="0"/>
                      <w:marRight w:val="0"/>
                      <w:marTop w:val="0"/>
                      <w:marBottom w:val="0"/>
                      <w:divBdr>
                        <w:top w:val="none" w:sz="0" w:space="0" w:color="auto"/>
                        <w:left w:val="none" w:sz="0" w:space="0" w:color="auto"/>
                        <w:bottom w:val="none" w:sz="0" w:space="0" w:color="auto"/>
                        <w:right w:val="none" w:sz="0" w:space="0" w:color="auto"/>
                      </w:divBdr>
                    </w:div>
                    <w:div w:id="1317607086">
                      <w:marLeft w:val="0"/>
                      <w:marRight w:val="0"/>
                      <w:marTop w:val="0"/>
                      <w:marBottom w:val="0"/>
                      <w:divBdr>
                        <w:top w:val="none" w:sz="0" w:space="0" w:color="auto"/>
                        <w:left w:val="none" w:sz="0" w:space="0" w:color="auto"/>
                        <w:bottom w:val="none" w:sz="0" w:space="0" w:color="auto"/>
                        <w:right w:val="none" w:sz="0" w:space="0" w:color="auto"/>
                      </w:divBdr>
                    </w:div>
                    <w:div w:id="1771925068">
                      <w:marLeft w:val="0"/>
                      <w:marRight w:val="0"/>
                      <w:marTop w:val="0"/>
                      <w:marBottom w:val="0"/>
                      <w:divBdr>
                        <w:top w:val="none" w:sz="0" w:space="0" w:color="auto"/>
                        <w:left w:val="none" w:sz="0" w:space="0" w:color="auto"/>
                        <w:bottom w:val="none" w:sz="0" w:space="0" w:color="auto"/>
                        <w:right w:val="none" w:sz="0" w:space="0" w:color="auto"/>
                      </w:divBdr>
                    </w:div>
                  </w:divsChild>
                </w:div>
                <w:div w:id="844055880">
                  <w:marLeft w:val="0"/>
                  <w:marRight w:val="0"/>
                  <w:marTop w:val="0"/>
                  <w:marBottom w:val="0"/>
                  <w:divBdr>
                    <w:top w:val="none" w:sz="0" w:space="0" w:color="auto"/>
                    <w:left w:val="none" w:sz="0" w:space="0" w:color="auto"/>
                    <w:bottom w:val="none" w:sz="0" w:space="0" w:color="auto"/>
                    <w:right w:val="none" w:sz="0" w:space="0" w:color="auto"/>
                  </w:divBdr>
                  <w:divsChild>
                    <w:div w:id="162671497">
                      <w:marLeft w:val="0"/>
                      <w:marRight w:val="0"/>
                      <w:marTop w:val="0"/>
                      <w:marBottom w:val="0"/>
                      <w:divBdr>
                        <w:top w:val="none" w:sz="0" w:space="0" w:color="auto"/>
                        <w:left w:val="none" w:sz="0" w:space="0" w:color="auto"/>
                        <w:bottom w:val="none" w:sz="0" w:space="0" w:color="auto"/>
                        <w:right w:val="none" w:sz="0" w:space="0" w:color="auto"/>
                      </w:divBdr>
                    </w:div>
                  </w:divsChild>
                </w:div>
                <w:div w:id="900478697">
                  <w:marLeft w:val="0"/>
                  <w:marRight w:val="0"/>
                  <w:marTop w:val="0"/>
                  <w:marBottom w:val="0"/>
                  <w:divBdr>
                    <w:top w:val="none" w:sz="0" w:space="0" w:color="auto"/>
                    <w:left w:val="none" w:sz="0" w:space="0" w:color="auto"/>
                    <w:bottom w:val="none" w:sz="0" w:space="0" w:color="auto"/>
                    <w:right w:val="none" w:sz="0" w:space="0" w:color="auto"/>
                  </w:divBdr>
                  <w:divsChild>
                    <w:div w:id="318775366">
                      <w:marLeft w:val="0"/>
                      <w:marRight w:val="0"/>
                      <w:marTop w:val="0"/>
                      <w:marBottom w:val="0"/>
                      <w:divBdr>
                        <w:top w:val="none" w:sz="0" w:space="0" w:color="auto"/>
                        <w:left w:val="none" w:sz="0" w:space="0" w:color="auto"/>
                        <w:bottom w:val="none" w:sz="0" w:space="0" w:color="auto"/>
                        <w:right w:val="none" w:sz="0" w:space="0" w:color="auto"/>
                      </w:divBdr>
                    </w:div>
                    <w:div w:id="697704224">
                      <w:marLeft w:val="0"/>
                      <w:marRight w:val="0"/>
                      <w:marTop w:val="0"/>
                      <w:marBottom w:val="0"/>
                      <w:divBdr>
                        <w:top w:val="none" w:sz="0" w:space="0" w:color="auto"/>
                        <w:left w:val="none" w:sz="0" w:space="0" w:color="auto"/>
                        <w:bottom w:val="none" w:sz="0" w:space="0" w:color="auto"/>
                        <w:right w:val="none" w:sz="0" w:space="0" w:color="auto"/>
                      </w:divBdr>
                    </w:div>
                    <w:div w:id="757823070">
                      <w:marLeft w:val="0"/>
                      <w:marRight w:val="0"/>
                      <w:marTop w:val="0"/>
                      <w:marBottom w:val="0"/>
                      <w:divBdr>
                        <w:top w:val="none" w:sz="0" w:space="0" w:color="auto"/>
                        <w:left w:val="none" w:sz="0" w:space="0" w:color="auto"/>
                        <w:bottom w:val="none" w:sz="0" w:space="0" w:color="auto"/>
                        <w:right w:val="none" w:sz="0" w:space="0" w:color="auto"/>
                      </w:divBdr>
                    </w:div>
                    <w:div w:id="776799005">
                      <w:marLeft w:val="0"/>
                      <w:marRight w:val="0"/>
                      <w:marTop w:val="0"/>
                      <w:marBottom w:val="0"/>
                      <w:divBdr>
                        <w:top w:val="none" w:sz="0" w:space="0" w:color="auto"/>
                        <w:left w:val="none" w:sz="0" w:space="0" w:color="auto"/>
                        <w:bottom w:val="none" w:sz="0" w:space="0" w:color="auto"/>
                        <w:right w:val="none" w:sz="0" w:space="0" w:color="auto"/>
                      </w:divBdr>
                    </w:div>
                    <w:div w:id="788163450">
                      <w:marLeft w:val="0"/>
                      <w:marRight w:val="0"/>
                      <w:marTop w:val="0"/>
                      <w:marBottom w:val="0"/>
                      <w:divBdr>
                        <w:top w:val="none" w:sz="0" w:space="0" w:color="auto"/>
                        <w:left w:val="none" w:sz="0" w:space="0" w:color="auto"/>
                        <w:bottom w:val="none" w:sz="0" w:space="0" w:color="auto"/>
                        <w:right w:val="none" w:sz="0" w:space="0" w:color="auto"/>
                      </w:divBdr>
                    </w:div>
                    <w:div w:id="827211368">
                      <w:marLeft w:val="0"/>
                      <w:marRight w:val="0"/>
                      <w:marTop w:val="0"/>
                      <w:marBottom w:val="0"/>
                      <w:divBdr>
                        <w:top w:val="none" w:sz="0" w:space="0" w:color="auto"/>
                        <w:left w:val="none" w:sz="0" w:space="0" w:color="auto"/>
                        <w:bottom w:val="none" w:sz="0" w:space="0" w:color="auto"/>
                        <w:right w:val="none" w:sz="0" w:space="0" w:color="auto"/>
                      </w:divBdr>
                    </w:div>
                    <w:div w:id="996766566">
                      <w:marLeft w:val="0"/>
                      <w:marRight w:val="0"/>
                      <w:marTop w:val="0"/>
                      <w:marBottom w:val="0"/>
                      <w:divBdr>
                        <w:top w:val="none" w:sz="0" w:space="0" w:color="auto"/>
                        <w:left w:val="none" w:sz="0" w:space="0" w:color="auto"/>
                        <w:bottom w:val="none" w:sz="0" w:space="0" w:color="auto"/>
                        <w:right w:val="none" w:sz="0" w:space="0" w:color="auto"/>
                      </w:divBdr>
                    </w:div>
                    <w:div w:id="1087926899">
                      <w:marLeft w:val="0"/>
                      <w:marRight w:val="0"/>
                      <w:marTop w:val="0"/>
                      <w:marBottom w:val="0"/>
                      <w:divBdr>
                        <w:top w:val="none" w:sz="0" w:space="0" w:color="auto"/>
                        <w:left w:val="none" w:sz="0" w:space="0" w:color="auto"/>
                        <w:bottom w:val="none" w:sz="0" w:space="0" w:color="auto"/>
                        <w:right w:val="none" w:sz="0" w:space="0" w:color="auto"/>
                      </w:divBdr>
                    </w:div>
                    <w:div w:id="1310137642">
                      <w:marLeft w:val="0"/>
                      <w:marRight w:val="0"/>
                      <w:marTop w:val="0"/>
                      <w:marBottom w:val="0"/>
                      <w:divBdr>
                        <w:top w:val="none" w:sz="0" w:space="0" w:color="auto"/>
                        <w:left w:val="none" w:sz="0" w:space="0" w:color="auto"/>
                        <w:bottom w:val="none" w:sz="0" w:space="0" w:color="auto"/>
                        <w:right w:val="none" w:sz="0" w:space="0" w:color="auto"/>
                      </w:divBdr>
                    </w:div>
                    <w:div w:id="1396397388">
                      <w:marLeft w:val="0"/>
                      <w:marRight w:val="0"/>
                      <w:marTop w:val="0"/>
                      <w:marBottom w:val="0"/>
                      <w:divBdr>
                        <w:top w:val="none" w:sz="0" w:space="0" w:color="auto"/>
                        <w:left w:val="none" w:sz="0" w:space="0" w:color="auto"/>
                        <w:bottom w:val="none" w:sz="0" w:space="0" w:color="auto"/>
                        <w:right w:val="none" w:sz="0" w:space="0" w:color="auto"/>
                      </w:divBdr>
                    </w:div>
                    <w:div w:id="1596404561">
                      <w:marLeft w:val="0"/>
                      <w:marRight w:val="0"/>
                      <w:marTop w:val="0"/>
                      <w:marBottom w:val="0"/>
                      <w:divBdr>
                        <w:top w:val="none" w:sz="0" w:space="0" w:color="auto"/>
                        <w:left w:val="none" w:sz="0" w:space="0" w:color="auto"/>
                        <w:bottom w:val="none" w:sz="0" w:space="0" w:color="auto"/>
                        <w:right w:val="none" w:sz="0" w:space="0" w:color="auto"/>
                      </w:divBdr>
                    </w:div>
                    <w:div w:id="1766463911">
                      <w:marLeft w:val="0"/>
                      <w:marRight w:val="0"/>
                      <w:marTop w:val="0"/>
                      <w:marBottom w:val="0"/>
                      <w:divBdr>
                        <w:top w:val="none" w:sz="0" w:space="0" w:color="auto"/>
                        <w:left w:val="none" w:sz="0" w:space="0" w:color="auto"/>
                        <w:bottom w:val="none" w:sz="0" w:space="0" w:color="auto"/>
                        <w:right w:val="none" w:sz="0" w:space="0" w:color="auto"/>
                      </w:divBdr>
                    </w:div>
                    <w:div w:id="1924757908">
                      <w:marLeft w:val="0"/>
                      <w:marRight w:val="0"/>
                      <w:marTop w:val="0"/>
                      <w:marBottom w:val="0"/>
                      <w:divBdr>
                        <w:top w:val="none" w:sz="0" w:space="0" w:color="auto"/>
                        <w:left w:val="none" w:sz="0" w:space="0" w:color="auto"/>
                        <w:bottom w:val="none" w:sz="0" w:space="0" w:color="auto"/>
                        <w:right w:val="none" w:sz="0" w:space="0" w:color="auto"/>
                      </w:divBdr>
                    </w:div>
                  </w:divsChild>
                </w:div>
                <w:div w:id="1451319154">
                  <w:marLeft w:val="0"/>
                  <w:marRight w:val="0"/>
                  <w:marTop w:val="0"/>
                  <w:marBottom w:val="0"/>
                  <w:divBdr>
                    <w:top w:val="none" w:sz="0" w:space="0" w:color="auto"/>
                    <w:left w:val="none" w:sz="0" w:space="0" w:color="auto"/>
                    <w:bottom w:val="none" w:sz="0" w:space="0" w:color="auto"/>
                    <w:right w:val="none" w:sz="0" w:space="0" w:color="auto"/>
                  </w:divBdr>
                  <w:divsChild>
                    <w:div w:id="445735008">
                      <w:marLeft w:val="0"/>
                      <w:marRight w:val="0"/>
                      <w:marTop w:val="0"/>
                      <w:marBottom w:val="0"/>
                      <w:divBdr>
                        <w:top w:val="none" w:sz="0" w:space="0" w:color="auto"/>
                        <w:left w:val="none" w:sz="0" w:space="0" w:color="auto"/>
                        <w:bottom w:val="none" w:sz="0" w:space="0" w:color="auto"/>
                        <w:right w:val="none" w:sz="0" w:space="0" w:color="auto"/>
                      </w:divBdr>
                    </w:div>
                  </w:divsChild>
                </w:div>
                <w:div w:id="1830903745">
                  <w:marLeft w:val="0"/>
                  <w:marRight w:val="0"/>
                  <w:marTop w:val="0"/>
                  <w:marBottom w:val="0"/>
                  <w:divBdr>
                    <w:top w:val="none" w:sz="0" w:space="0" w:color="auto"/>
                    <w:left w:val="none" w:sz="0" w:space="0" w:color="auto"/>
                    <w:bottom w:val="none" w:sz="0" w:space="0" w:color="auto"/>
                    <w:right w:val="none" w:sz="0" w:space="0" w:color="auto"/>
                  </w:divBdr>
                  <w:divsChild>
                    <w:div w:id="159739823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647852304">
          <w:marLeft w:val="0"/>
          <w:marRight w:val="0"/>
          <w:marTop w:val="0"/>
          <w:marBottom w:val="0"/>
          <w:divBdr>
            <w:top w:val="none" w:sz="0" w:space="0" w:color="auto"/>
            <w:left w:val="none" w:sz="0" w:space="0" w:color="auto"/>
            <w:bottom w:val="none" w:sz="0" w:space="0" w:color="auto"/>
            <w:right w:val="none" w:sz="0" w:space="0" w:color="auto"/>
          </w:divBdr>
        </w:div>
        <w:div w:id="1653561534">
          <w:marLeft w:val="0"/>
          <w:marRight w:val="0"/>
          <w:marTop w:val="0"/>
          <w:marBottom w:val="0"/>
          <w:divBdr>
            <w:top w:val="none" w:sz="0" w:space="0" w:color="auto"/>
            <w:left w:val="none" w:sz="0" w:space="0" w:color="auto"/>
            <w:bottom w:val="none" w:sz="0" w:space="0" w:color="auto"/>
            <w:right w:val="none" w:sz="0" w:space="0" w:color="auto"/>
          </w:divBdr>
          <w:divsChild>
            <w:div w:id="1091664150">
              <w:marLeft w:val="-75"/>
              <w:marRight w:val="0"/>
              <w:marTop w:val="30"/>
              <w:marBottom w:val="30"/>
              <w:divBdr>
                <w:top w:val="none" w:sz="0" w:space="0" w:color="auto"/>
                <w:left w:val="none" w:sz="0" w:space="0" w:color="auto"/>
                <w:bottom w:val="none" w:sz="0" w:space="0" w:color="auto"/>
                <w:right w:val="none" w:sz="0" w:space="0" w:color="auto"/>
              </w:divBdr>
              <w:divsChild>
                <w:div w:id="16350668">
                  <w:marLeft w:val="0"/>
                  <w:marRight w:val="0"/>
                  <w:marTop w:val="0"/>
                  <w:marBottom w:val="0"/>
                  <w:divBdr>
                    <w:top w:val="none" w:sz="0" w:space="0" w:color="auto"/>
                    <w:left w:val="none" w:sz="0" w:space="0" w:color="auto"/>
                    <w:bottom w:val="none" w:sz="0" w:space="0" w:color="auto"/>
                    <w:right w:val="none" w:sz="0" w:space="0" w:color="auto"/>
                  </w:divBdr>
                  <w:divsChild>
                    <w:div w:id="1209756276">
                      <w:marLeft w:val="0"/>
                      <w:marRight w:val="0"/>
                      <w:marTop w:val="0"/>
                      <w:marBottom w:val="0"/>
                      <w:divBdr>
                        <w:top w:val="none" w:sz="0" w:space="0" w:color="auto"/>
                        <w:left w:val="none" w:sz="0" w:space="0" w:color="auto"/>
                        <w:bottom w:val="none" w:sz="0" w:space="0" w:color="auto"/>
                        <w:right w:val="none" w:sz="0" w:space="0" w:color="auto"/>
                      </w:divBdr>
                    </w:div>
                  </w:divsChild>
                </w:div>
                <w:div w:id="30308154">
                  <w:marLeft w:val="0"/>
                  <w:marRight w:val="0"/>
                  <w:marTop w:val="0"/>
                  <w:marBottom w:val="0"/>
                  <w:divBdr>
                    <w:top w:val="none" w:sz="0" w:space="0" w:color="auto"/>
                    <w:left w:val="none" w:sz="0" w:space="0" w:color="auto"/>
                    <w:bottom w:val="none" w:sz="0" w:space="0" w:color="auto"/>
                    <w:right w:val="none" w:sz="0" w:space="0" w:color="auto"/>
                  </w:divBdr>
                  <w:divsChild>
                    <w:div w:id="659577502">
                      <w:marLeft w:val="0"/>
                      <w:marRight w:val="0"/>
                      <w:marTop w:val="0"/>
                      <w:marBottom w:val="0"/>
                      <w:divBdr>
                        <w:top w:val="none" w:sz="0" w:space="0" w:color="auto"/>
                        <w:left w:val="none" w:sz="0" w:space="0" w:color="auto"/>
                        <w:bottom w:val="none" w:sz="0" w:space="0" w:color="auto"/>
                        <w:right w:val="none" w:sz="0" w:space="0" w:color="auto"/>
                      </w:divBdr>
                    </w:div>
                  </w:divsChild>
                </w:div>
                <w:div w:id="252250198">
                  <w:marLeft w:val="0"/>
                  <w:marRight w:val="0"/>
                  <w:marTop w:val="0"/>
                  <w:marBottom w:val="0"/>
                  <w:divBdr>
                    <w:top w:val="none" w:sz="0" w:space="0" w:color="auto"/>
                    <w:left w:val="none" w:sz="0" w:space="0" w:color="auto"/>
                    <w:bottom w:val="none" w:sz="0" w:space="0" w:color="auto"/>
                    <w:right w:val="none" w:sz="0" w:space="0" w:color="auto"/>
                  </w:divBdr>
                  <w:divsChild>
                    <w:div w:id="1449927493">
                      <w:marLeft w:val="0"/>
                      <w:marRight w:val="0"/>
                      <w:marTop w:val="0"/>
                      <w:marBottom w:val="0"/>
                      <w:divBdr>
                        <w:top w:val="none" w:sz="0" w:space="0" w:color="auto"/>
                        <w:left w:val="none" w:sz="0" w:space="0" w:color="auto"/>
                        <w:bottom w:val="none" w:sz="0" w:space="0" w:color="auto"/>
                        <w:right w:val="none" w:sz="0" w:space="0" w:color="auto"/>
                      </w:divBdr>
                    </w:div>
                  </w:divsChild>
                </w:div>
                <w:div w:id="325669970">
                  <w:marLeft w:val="0"/>
                  <w:marRight w:val="0"/>
                  <w:marTop w:val="0"/>
                  <w:marBottom w:val="0"/>
                  <w:divBdr>
                    <w:top w:val="none" w:sz="0" w:space="0" w:color="auto"/>
                    <w:left w:val="none" w:sz="0" w:space="0" w:color="auto"/>
                    <w:bottom w:val="none" w:sz="0" w:space="0" w:color="auto"/>
                    <w:right w:val="none" w:sz="0" w:space="0" w:color="auto"/>
                  </w:divBdr>
                  <w:divsChild>
                    <w:div w:id="806774393">
                      <w:marLeft w:val="0"/>
                      <w:marRight w:val="0"/>
                      <w:marTop w:val="0"/>
                      <w:marBottom w:val="0"/>
                      <w:divBdr>
                        <w:top w:val="none" w:sz="0" w:space="0" w:color="auto"/>
                        <w:left w:val="none" w:sz="0" w:space="0" w:color="auto"/>
                        <w:bottom w:val="none" w:sz="0" w:space="0" w:color="auto"/>
                        <w:right w:val="none" w:sz="0" w:space="0" w:color="auto"/>
                      </w:divBdr>
                    </w:div>
                    <w:div w:id="1248155831">
                      <w:marLeft w:val="0"/>
                      <w:marRight w:val="0"/>
                      <w:marTop w:val="0"/>
                      <w:marBottom w:val="0"/>
                      <w:divBdr>
                        <w:top w:val="none" w:sz="0" w:space="0" w:color="auto"/>
                        <w:left w:val="none" w:sz="0" w:space="0" w:color="auto"/>
                        <w:bottom w:val="none" w:sz="0" w:space="0" w:color="auto"/>
                        <w:right w:val="none" w:sz="0" w:space="0" w:color="auto"/>
                      </w:divBdr>
                    </w:div>
                    <w:div w:id="1257863906">
                      <w:marLeft w:val="0"/>
                      <w:marRight w:val="0"/>
                      <w:marTop w:val="0"/>
                      <w:marBottom w:val="0"/>
                      <w:divBdr>
                        <w:top w:val="none" w:sz="0" w:space="0" w:color="auto"/>
                        <w:left w:val="none" w:sz="0" w:space="0" w:color="auto"/>
                        <w:bottom w:val="none" w:sz="0" w:space="0" w:color="auto"/>
                        <w:right w:val="none" w:sz="0" w:space="0" w:color="auto"/>
                      </w:divBdr>
                    </w:div>
                  </w:divsChild>
                </w:div>
                <w:div w:id="374893741">
                  <w:marLeft w:val="0"/>
                  <w:marRight w:val="0"/>
                  <w:marTop w:val="0"/>
                  <w:marBottom w:val="0"/>
                  <w:divBdr>
                    <w:top w:val="none" w:sz="0" w:space="0" w:color="auto"/>
                    <w:left w:val="none" w:sz="0" w:space="0" w:color="auto"/>
                    <w:bottom w:val="none" w:sz="0" w:space="0" w:color="auto"/>
                    <w:right w:val="none" w:sz="0" w:space="0" w:color="auto"/>
                  </w:divBdr>
                  <w:divsChild>
                    <w:div w:id="170684985">
                      <w:marLeft w:val="0"/>
                      <w:marRight w:val="0"/>
                      <w:marTop w:val="0"/>
                      <w:marBottom w:val="0"/>
                      <w:divBdr>
                        <w:top w:val="none" w:sz="0" w:space="0" w:color="auto"/>
                        <w:left w:val="none" w:sz="0" w:space="0" w:color="auto"/>
                        <w:bottom w:val="none" w:sz="0" w:space="0" w:color="auto"/>
                        <w:right w:val="none" w:sz="0" w:space="0" w:color="auto"/>
                      </w:divBdr>
                    </w:div>
                    <w:div w:id="1282613300">
                      <w:marLeft w:val="0"/>
                      <w:marRight w:val="0"/>
                      <w:marTop w:val="0"/>
                      <w:marBottom w:val="0"/>
                      <w:divBdr>
                        <w:top w:val="none" w:sz="0" w:space="0" w:color="auto"/>
                        <w:left w:val="none" w:sz="0" w:space="0" w:color="auto"/>
                        <w:bottom w:val="none" w:sz="0" w:space="0" w:color="auto"/>
                        <w:right w:val="none" w:sz="0" w:space="0" w:color="auto"/>
                      </w:divBdr>
                    </w:div>
                    <w:div w:id="1809546190">
                      <w:marLeft w:val="0"/>
                      <w:marRight w:val="0"/>
                      <w:marTop w:val="0"/>
                      <w:marBottom w:val="0"/>
                      <w:divBdr>
                        <w:top w:val="none" w:sz="0" w:space="0" w:color="auto"/>
                        <w:left w:val="none" w:sz="0" w:space="0" w:color="auto"/>
                        <w:bottom w:val="none" w:sz="0" w:space="0" w:color="auto"/>
                        <w:right w:val="none" w:sz="0" w:space="0" w:color="auto"/>
                      </w:divBdr>
                    </w:div>
                  </w:divsChild>
                </w:div>
                <w:div w:id="520750142">
                  <w:marLeft w:val="0"/>
                  <w:marRight w:val="0"/>
                  <w:marTop w:val="0"/>
                  <w:marBottom w:val="0"/>
                  <w:divBdr>
                    <w:top w:val="none" w:sz="0" w:space="0" w:color="auto"/>
                    <w:left w:val="none" w:sz="0" w:space="0" w:color="auto"/>
                    <w:bottom w:val="none" w:sz="0" w:space="0" w:color="auto"/>
                    <w:right w:val="none" w:sz="0" w:space="0" w:color="auto"/>
                  </w:divBdr>
                  <w:divsChild>
                    <w:div w:id="323826909">
                      <w:marLeft w:val="0"/>
                      <w:marRight w:val="0"/>
                      <w:marTop w:val="0"/>
                      <w:marBottom w:val="0"/>
                      <w:divBdr>
                        <w:top w:val="none" w:sz="0" w:space="0" w:color="auto"/>
                        <w:left w:val="none" w:sz="0" w:space="0" w:color="auto"/>
                        <w:bottom w:val="none" w:sz="0" w:space="0" w:color="auto"/>
                        <w:right w:val="none" w:sz="0" w:space="0" w:color="auto"/>
                      </w:divBdr>
                    </w:div>
                  </w:divsChild>
                </w:div>
                <w:div w:id="596252055">
                  <w:marLeft w:val="0"/>
                  <w:marRight w:val="0"/>
                  <w:marTop w:val="0"/>
                  <w:marBottom w:val="0"/>
                  <w:divBdr>
                    <w:top w:val="none" w:sz="0" w:space="0" w:color="auto"/>
                    <w:left w:val="none" w:sz="0" w:space="0" w:color="auto"/>
                    <w:bottom w:val="none" w:sz="0" w:space="0" w:color="auto"/>
                    <w:right w:val="none" w:sz="0" w:space="0" w:color="auto"/>
                  </w:divBdr>
                  <w:divsChild>
                    <w:div w:id="622881302">
                      <w:marLeft w:val="0"/>
                      <w:marRight w:val="0"/>
                      <w:marTop w:val="0"/>
                      <w:marBottom w:val="0"/>
                      <w:divBdr>
                        <w:top w:val="none" w:sz="0" w:space="0" w:color="auto"/>
                        <w:left w:val="none" w:sz="0" w:space="0" w:color="auto"/>
                        <w:bottom w:val="none" w:sz="0" w:space="0" w:color="auto"/>
                        <w:right w:val="none" w:sz="0" w:space="0" w:color="auto"/>
                      </w:divBdr>
                    </w:div>
                  </w:divsChild>
                </w:div>
                <w:div w:id="635456616">
                  <w:marLeft w:val="0"/>
                  <w:marRight w:val="0"/>
                  <w:marTop w:val="0"/>
                  <w:marBottom w:val="0"/>
                  <w:divBdr>
                    <w:top w:val="none" w:sz="0" w:space="0" w:color="auto"/>
                    <w:left w:val="none" w:sz="0" w:space="0" w:color="auto"/>
                    <w:bottom w:val="none" w:sz="0" w:space="0" w:color="auto"/>
                    <w:right w:val="none" w:sz="0" w:space="0" w:color="auto"/>
                  </w:divBdr>
                  <w:divsChild>
                    <w:div w:id="1416975262">
                      <w:marLeft w:val="0"/>
                      <w:marRight w:val="0"/>
                      <w:marTop w:val="0"/>
                      <w:marBottom w:val="0"/>
                      <w:divBdr>
                        <w:top w:val="none" w:sz="0" w:space="0" w:color="auto"/>
                        <w:left w:val="none" w:sz="0" w:space="0" w:color="auto"/>
                        <w:bottom w:val="none" w:sz="0" w:space="0" w:color="auto"/>
                        <w:right w:val="none" w:sz="0" w:space="0" w:color="auto"/>
                      </w:divBdr>
                    </w:div>
                    <w:div w:id="1715226401">
                      <w:marLeft w:val="0"/>
                      <w:marRight w:val="0"/>
                      <w:marTop w:val="0"/>
                      <w:marBottom w:val="0"/>
                      <w:divBdr>
                        <w:top w:val="none" w:sz="0" w:space="0" w:color="auto"/>
                        <w:left w:val="none" w:sz="0" w:space="0" w:color="auto"/>
                        <w:bottom w:val="none" w:sz="0" w:space="0" w:color="auto"/>
                        <w:right w:val="none" w:sz="0" w:space="0" w:color="auto"/>
                      </w:divBdr>
                    </w:div>
                    <w:div w:id="1865360678">
                      <w:marLeft w:val="0"/>
                      <w:marRight w:val="0"/>
                      <w:marTop w:val="0"/>
                      <w:marBottom w:val="0"/>
                      <w:divBdr>
                        <w:top w:val="none" w:sz="0" w:space="0" w:color="auto"/>
                        <w:left w:val="none" w:sz="0" w:space="0" w:color="auto"/>
                        <w:bottom w:val="none" w:sz="0" w:space="0" w:color="auto"/>
                        <w:right w:val="none" w:sz="0" w:space="0" w:color="auto"/>
                      </w:divBdr>
                    </w:div>
                  </w:divsChild>
                </w:div>
                <w:div w:id="720205397">
                  <w:marLeft w:val="0"/>
                  <w:marRight w:val="0"/>
                  <w:marTop w:val="0"/>
                  <w:marBottom w:val="0"/>
                  <w:divBdr>
                    <w:top w:val="none" w:sz="0" w:space="0" w:color="auto"/>
                    <w:left w:val="none" w:sz="0" w:space="0" w:color="auto"/>
                    <w:bottom w:val="none" w:sz="0" w:space="0" w:color="auto"/>
                    <w:right w:val="none" w:sz="0" w:space="0" w:color="auto"/>
                  </w:divBdr>
                  <w:divsChild>
                    <w:div w:id="481390458">
                      <w:marLeft w:val="0"/>
                      <w:marRight w:val="0"/>
                      <w:marTop w:val="0"/>
                      <w:marBottom w:val="0"/>
                      <w:divBdr>
                        <w:top w:val="none" w:sz="0" w:space="0" w:color="auto"/>
                        <w:left w:val="none" w:sz="0" w:space="0" w:color="auto"/>
                        <w:bottom w:val="none" w:sz="0" w:space="0" w:color="auto"/>
                        <w:right w:val="none" w:sz="0" w:space="0" w:color="auto"/>
                      </w:divBdr>
                    </w:div>
                    <w:div w:id="749084529">
                      <w:marLeft w:val="0"/>
                      <w:marRight w:val="0"/>
                      <w:marTop w:val="0"/>
                      <w:marBottom w:val="0"/>
                      <w:divBdr>
                        <w:top w:val="none" w:sz="0" w:space="0" w:color="auto"/>
                        <w:left w:val="none" w:sz="0" w:space="0" w:color="auto"/>
                        <w:bottom w:val="none" w:sz="0" w:space="0" w:color="auto"/>
                        <w:right w:val="none" w:sz="0" w:space="0" w:color="auto"/>
                      </w:divBdr>
                    </w:div>
                    <w:div w:id="954212500">
                      <w:marLeft w:val="0"/>
                      <w:marRight w:val="0"/>
                      <w:marTop w:val="0"/>
                      <w:marBottom w:val="0"/>
                      <w:divBdr>
                        <w:top w:val="none" w:sz="0" w:space="0" w:color="auto"/>
                        <w:left w:val="none" w:sz="0" w:space="0" w:color="auto"/>
                        <w:bottom w:val="none" w:sz="0" w:space="0" w:color="auto"/>
                        <w:right w:val="none" w:sz="0" w:space="0" w:color="auto"/>
                      </w:divBdr>
                    </w:div>
                    <w:div w:id="1668706735">
                      <w:marLeft w:val="0"/>
                      <w:marRight w:val="0"/>
                      <w:marTop w:val="0"/>
                      <w:marBottom w:val="0"/>
                      <w:divBdr>
                        <w:top w:val="none" w:sz="0" w:space="0" w:color="auto"/>
                        <w:left w:val="none" w:sz="0" w:space="0" w:color="auto"/>
                        <w:bottom w:val="none" w:sz="0" w:space="0" w:color="auto"/>
                        <w:right w:val="none" w:sz="0" w:space="0" w:color="auto"/>
                      </w:divBdr>
                    </w:div>
                    <w:div w:id="1790662866">
                      <w:marLeft w:val="0"/>
                      <w:marRight w:val="0"/>
                      <w:marTop w:val="0"/>
                      <w:marBottom w:val="0"/>
                      <w:divBdr>
                        <w:top w:val="none" w:sz="0" w:space="0" w:color="auto"/>
                        <w:left w:val="none" w:sz="0" w:space="0" w:color="auto"/>
                        <w:bottom w:val="none" w:sz="0" w:space="0" w:color="auto"/>
                        <w:right w:val="none" w:sz="0" w:space="0" w:color="auto"/>
                      </w:divBdr>
                    </w:div>
                  </w:divsChild>
                </w:div>
                <w:div w:id="742721207">
                  <w:marLeft w:val="0"/>
                  <w:marRight w:val="0"/>
                  <w:marTop w:val="0"/>
                  <w:marBottom w:val="0"/>
                  <w:divBdr>
                    <w:top w:val="none" w:sz="0" w:space="0" w:color="auto"/>
                    <w:left w:val="none" w:sz="0" w:space="0" w:color="auto"/>
                    <w:bottom w:val="none" w:sz="0" w:space="0" w:color="auto"/>
                    <w:right w:val="none" w:sz="0" w:space="0" w:color="auto"/>
                  </w:divBdr>
                  <w:divsChild>
                    <w:div w:id="412436880">
                      <w:marLeft w:val="0"/>
                      <w:marRight w:val="0"/>
                      <w:marTop w:val="0"/>
                      <w:marBottom w:val="0"/>
                      <w:divBdr>
                        <w:top w:val="none" w:sz="0" w:space="0" w:color="auto"/>
                        <w:left w:val="none" w:sz="0" w:space="0" w:color="auto"/>
                        <w:bottom w:val="none" w:sz="0" w:space="0" w:color="auto"/>
                        <w:right w:val="none" w:sz="0" w:space="0" w:color="auto"/>
                      </w:divBdr>
                    </w:div>
                  </w:divsChild>
                </w:div>
                <w:div w:id="874151294">
                  <w:marLeft w:val="0"/>
                  <w:marRight w:val="0"/>
                  <w:marTop w:val="0"/>
                  <w:marBottom w:val="0"/>
                  <w:divBdr>
                    <w:top w:val="none" w:sz="0" w:space="0" w:color="auto"/>
                    <w:left w:val="none" w:sz="0" w:space="0" w:color="auto"/>
                    <w:bottom w:val="none" w:sz="0" w:space="0" w:color="auto"/>
                    <w:right w:val="none" w:sz="0" w:space="0" w:color="auto"/>
                  </w:divBdr>
                  <w:divsChild>
                    <w:div w:id="1327436616">
                      <w:marLeft w:val="0"/>
                      <w:marRight w:val="0"/>
                      <w:marTop w:val="0"/>
                      <w:marBottom w:val="0"/>
                      <w:divBdr>
                        <w:top w:val="none" w:sz="0" w:space="0" w:color="auto"/>
                        <w:left w:val="none" w:sz="0" w:space="0" w:color="auto"/>
                        <w:bottom w:val="none" w:sz="0" w:space="0" w:color="auto"/>
                        <w:right w:val="none" w:sz="0" w:space="0" w:color="auto"/>
                      </w:divBdr>
                    </w:div>
                  </w:divsChild>
                </w:div>
                <w:div w:id="879441628">
                  <w:marLeft w:val="0"/>
                  <w:marRight w:val="0"/>
                  <w:marTop w:val="0"/>
                  <w:marBottom w:val="0"/>
                  <w:divBdr>
                    <w:top w:val="none" w:sz="0" w:space="0" w:color="auto"/>
                    <w:left w:val="none" w:sz="0" w:space="0" w:color="auto"/>
                    <w:bottom w:val="none" w:sz="0" w:space="0" w:color="auto"/>
                    <w:right w:val="none" w:sz="0" w:space="0" w:color="auto"/>
                  </w:divBdr>
                  <w:divsChild>
                    <w:div w:id="1856846296">
                      <w:marLeft w:val="0"/>
                      <w:marRight w:val="0"/>
                      <w:marTop w:val="0"/>
                      <w:marBottom w:val="0"/>
                      <w:divBdr>
                        <w:top w:val="none" w:sz="0" w:space="0" w:color="auto"/>
                        <w:left w:val="none" w:sz="0" w:space="0" w:color="auto"/>
                        <w:bottom w:val="none" w:sz="0" w:space="0" w:color="auto"/>
                        <w:right w:val="none" w:sz="0" w:space="0" w:color="auto"/>
                      </w:divBdr>
                    </w:div>
                  </w:divsChild>
                </w:div>
                <w:div w:id="879903042">
                  <w:marLeft w:val="0"/>
                  <w:marRight w:val="0"/>
                  <w:marTop w:val="0"/>
                  <w:marBottom w:val="0"/>
                  <w:divBdr>
                    <w:top w:val="none" w:sz="0" w:space="0" w:color="auto"/>
                    <w:left w:val="none" w:sz="0" w:space="0" w:color="auto"/>
                    <w:bottom w:val="none" w:sz="0" w:space="0" w:color="auto"/>
                    <w:right w:val="none" w:sz="0" w:space="0" w:color="auto"/>
                  </w:divBdr>
                  <w:divsChild>
                    <w:div w:id="10649036">
                      <w:marLeft w:val="0"/>
                      <w:marRight w:val="0"/>
                      <w:marTop w:val="0"/>
                      <w:marBottom w:val="0"/>
                      <w:divBdr>
                        <w:top w:val="none" w:sz="0" w:space="0" w:color="auto"/>
                        <w:left w:val="none" w:sz="0" w:space="0" w:color="auto"/>
                        <w:bottom w:val="none" w:sz="0" w:space="0" w:color="auto"/>
                        <w:right w:val="none" w:sz="0" w:space="0" w:color="auto"/>
                      </w:divBdr>
                    </w:div>
                    <w:div w:id="1673726339">
                      <w:marLeft w:val="0"/>
                      <w:marRight w:val="0"/>
                      <w:marTop w:val="0"/>
                      <w:marBottom w:val="0"/>
                      <w:divBdr>
                        <w:top w:val="none" w:sz="0" w:space="0" w:color="auto"/>
                        <w:left w:val="none" w:sz="0" w:space="0" w:color="auto"/>
                        <w:bottom w:val="none" w:sz="0" w:space="0" w:color="auto"/>
                        <w:right w:val="none" w:sz="0" w:space="0" w:color="auto"/>
                      </w:divBdr>
                    </w:div>
                  </w:divsChild>
                </w:div>
                <w:div w:id="975767349">
                  <w:marLeft w:val="0"/>
                  <w:marRight w:val="0"/>
                  <w:marTop w:val="0"/>
                  <w:marBottom w:val="0"/>
                  <w:divBdr>
                    <w:top w:val="none" w:sz="0" w:space="0" w:color="auto"/>
                    <w:left w:val="none" w:sz="0" w:space="0" w:color="auto"/>
                    <w:bottom w:val="none" w:sz="0" w:space="0" w:color="auto"/>
                    <w:right w:val="none" w:sz="0" w:space="0" w:color="auto"/>
                  </w:divBdr>
                  <w:divsChild>
                    <w:div w:id="1978753773">
                      <w:marLeft w:val="0"/>
                      <w:marRight w:val="0"/>
                      <w:marTop w:val="0"/>
                      <w:marBottom w:val="0"/>
                      <w:divBdr>
                        <w:top w:val="none" w:sz="0" w:space="0" w:color="auto"/>
                        <w:left w:val="none" w:sz="0" w:space="0" w:color="auto"/>
                        <w:bottom w:val="none" w:sz="0" w:space="0" w:color="auto"/>
                        <w:right w:val="none" w:sz="0" w:space="0" w:color="auto"/>
                      </w:divBdr>
                    </w:div>
                  </w:divsChild>
                </w:div>
                <w:div w:id="988511563">
                  <w:marLeft w:val="0"/>
                  <w:marRight w:val="0"/>
                  <w:marTop w:val="0"/>
                  <w:marBottom w:val="0"/>
                  <w:divBdr>
                    <w:top w:val="none" w:sz="0" w:space="0" w:color="auto"/>
                    <w:left w:val="none" w:sz="0" w:space="0" w:color="auto"/>
                    <w:bottom w:val="none" w:sz="0" w:space="0" w:color="auto"/>
                    <w:right w:val="none" w:sz="0" w:space="0" w:color="auto"/>
                  </w:divBdr>
                  <w:divsChild>
                    <w:div w:id="1146437071">
                      <w:marLeft w:val="0"/>
                      <w:marRight w:val="0"/>
                      <w:marTop w:val="0"/>
                      <w:marBottom w:val="0"/>
                      <w:divBdr>
                        <w:top w:val="none" w:sz="0" w:space="0" w:color="auto"/>
                        <w:left w:val="none" w:sz="0" w:space="0" w:color="auto"/>
                        <w:bottom w:val="none" w:sz="0" w:space="0" w:color="auto"/>
                        <w:right w:val="none" w:sz="0" w:space="0" w:color="auto"/>
                      </w:divBdr>
                    </w:div>
                  </w:divsChild>
                </w:div>
                <w:div w:id="1015689790">
                  <w:marLeft w:val="0"/>
                  <w:marRight w:val="0"/>
                  <w:marTop w:val="0"/>
                  <w:marBottom w:val="0"/>
                  <w:divBdr>
                    <w:top w:val="none" w:sz="0" w:space="0" w:color="auto"/>
                    <w:left w:val="none" w:sz="0" w:space="0" w:color="auto"/>
                    <w:bottom w:val="none" w:sz="0" w:space="0" w:color="auto"/>
                    <w:right w:val="none" w:sz="0" w:space="0" w:color="auto"/>
                  </w:divBdr>
                  <w:divsChild>
                    <w:div w:id="731464377">
                      <w:marLeft w:val="0"/>
                      <w:marRight w:val="0"/>
                      <w:marTop w:val="0"/>
                      <w:marBottom w:val="0"/>
                      <w:divBdr>
                        <w:top w:val="none" w:sz="0" w:space="0" w:color="auto"/>
                        <w:left w:val="none" w:sz="0" w:space="0" w:color="auto"/>
                        <w:bottom w:val="none" w:sz="0" w:space="0" w:color="auto"/>
                        <w:right w:val="none" w:sz="0" w:space="0" w:color="auto"/>
                      </w:divBdr>
                    </w:div>
                  </w:divsChild>
                </w:div>
                <w:div w:id="1261333991">
                  <w:marLeft w:val="0"/>
                  <w:marRight w:val="0"/>
                  <w:marTop w:val="0"/>
                  <w:marBottom w:val="0"/>
                  <w:divBdr>
                    <w:top w:val="none" w:sz="0" w:space="0" w:color="auto"/>
                    <w:left w:val="none" w:sz="0" w:space="0" w:color="auto"/>
                    <w:bottom w:val="none" w:sz="0" w:space="0" w:color="auto"/>
                    <w:right w:val="none" w:sz="0" w:space="0" w:color="auto"/>
                  </w:divBdr>
                  <w:divsChild>
                    <w:div w:id="1377124545">
                      <w:marLeft w:val="0"/>
                      <w:marRight w:val="0"/>
                      <w:marTop w:val="0"/>
                      <w:marBottom w:val="0"/>
                      <w:divBdr>
                        <w:top w:val="none" w:sz="0" w:space="0" w:color="auto"/>
                        <w:left w:val="none" w:sz="0" w:space="0" w:color="auto"/>
                        <w:bottom w:val="none" w:sz="0" w:space="0" w:color="auto"/>
                        <w:right w:val="none" w:sz="0" w:space="0" w:color="auto"/>
                      </w:divBdr>
                    </w:div>
                  </w:divsChild>
                </w:div>
                <w:div w:id="1327171544">
                  <w:marLeft w:val="0"/>
                  <w:marRight w:val="0"/>
                  <w:marTop w:val="0"/>
                  <w:marBottom w:val="0"/>
                  <w:divBdr>
                    <w:top w:val="none" w:sz="0" w:space="0" w:color="auto"/>
                    <w:left w:val="none" w:sz="0" w:space="0" w:color="auto"/>
                    <w:bottom w:val="none" w:sz="0" w:space="0" w:color="auto"/>
                    <w:right w:val="none" w:sz="0" w:space="0" w:color="auto"/>
                  </w:divBdr>
                  <w:divsChild>
                    <w:div w:id="49112995">
                      <w:marLeft w:val="0"/>
                      <w:marRight w:val="0"/>
                      <w:marTop w:val="0"/>
                      <w:marBottom w:val="0"/>
                      <w:divBdr>
                        <w:top w:val="none" w:sz="0" w:space="0" w:color="auto"/>
                        <w:left w:val="none" w:sz="0" w:space="0" w:color="auto"/>
                        <w:bottom w:val="none" w:sz="0" w:space="0" w:color="auto"/>
                        <w:right w:val="none" w:sz="0" w:space="0" w:color="auto"/>
                      </w:divBdr>
                    </w:div>
                    <w:div w:id="258636373">
                      <w:marLeft w:val="0"/>
                      <w:marRight w:val="0"/>
                      <w:marTop w:val="0"/>
                      <w:marBottom w:val="0"/>
                      <w:divBdr>
                        <w:top w:val="none" w:sz="0" w:space="0" w:color="auto"/>
                        <w:left w:val="none" w:sz="0" w:space="0" w:color="auto"/>
                        <w:bottom w:val="none" w:sz="0" w:space="0" w:color="auto"/>
                        <w:right w:val="none" w:sz="0" w:space="0" w:color="auto"/>
                      </w:divBdr>
                    </w:div>
                    <w:div w:id="1019240360">
                      <w:marLeft w:val="0"/>
                      <w:marRight w:val="0"/>
                      <w:marTop w:val="0"/>
                      <w:marBottom w:val="0"/>
                      <w:divBdr>
                        <w:top w:val="none" w:sz="0" w:space="0" w:color="auto"/>
                        <w:left w:val="none" w:sz="0" w:space="0" w:color="auto"/>
                        <w:bottom w:val="none" w:sz="0" w:space="0" w:color="auto"/>
                        <w:right w:val="none" w:sz="0" w:space="0" w:color="auto"/>
                      </w:divBdr>
                    </w:div>
                  </w:divsChild>
                </w:div>
                <w:div w:id="1408647051">
                  <w:marLeft w:val="0"/>
                  <w:marRight w:val="0"/>
                  <w:marTop w:val="0"/>
                  <w:marBottom w:val="0"/>
                  <w:divBdr>
                    <w:top w:val="none" w:sz="0" w:space="0" w:color="auto"/>
                    <w:left w:val="none" w:sz="0" w:space="0" w:color="auto"/>
                    <w:bottom w:val="none" w:sz="0" w:space="0" w:color="auto"/>
                    <w:right w:val="none" w:sz="0" w:space="0" w:color="auto"/>
                  </w:divBdr>
                  <w:divsChild>
                    <w:div w:id="45489418">
                      <w:marLeft w:val="0"/>
                      <w:marRight w:val="0"/>
                      <w:marTop w:val="0"/>
                      <w:marBottom w:val="0"/>
                      <w:divBdr>
                        <w:top w:val="none" w:sz="0" w:space="0" w:color="auto"/>
                        <w:left w:val="none" w:sz="0" w:space="0" w:color="auto"/>
                        <w:bottom w:val="none" w:sz="0" w:space="0" w:color="auto"/>
                        <w:right w:val="none" w:sz="0" w:space="0" w:color="auto"/>
                      </w:divBdr>
                    </w:div>
                    <w:div w:id="777530993">
                      <w:marLeft w:val="0"/>
                      <w:marRight w:val="0"/>
                      <w:marTop w:val="0"/>
                      <w:marBottom w:val="0"/>
                      <w:divBdr>
                        <w:top w:val="none" w:sz="0" w:space="0" w:color="auto"/>
                        <w:left w:val="none" w:sz="0" w:space="0" w:color="auto"/>
                        <w:bottom w:val="none" w:sz="0" w:space="0" w:color="auto"/>
                        <w:right w:val="none" w:sz="0" w:space="0" w:color="auto"/>
                      </w:divBdr>
                    </w:div>
                    <w:div w:id="821434169">
                      <w:marLeft w:val="0"/>
                      <w:marRight w:val="0"/>
                      <w:marTop w:val="0"/>
                      <w:marBottom w:val="0"/>
                      <w:divBdr>
                        <w:top w:val="none" w:sz="0" w:space="0" w:color="auto"/>
                        <w:left w:val="none" w:sz="0" w:space="0" w:color="auto"/>
                        <w:bottom w:val="none" w:sz="0" w:space="0" w:color="auto"/>
                        <w:right w:val="none" w:sz="0" w:space="0" w:color="auto"/>
                      </w:divBdr>
                    </w:div>
                    <w:div w:id="1112822239">
                      <w:marLeft w:val="0"/>
                      <w:marRight w:val="0"/>
                      <w:marTop w:val="0"/>
                      <w:marBottom w:val="0"/>
                      <w:divBdr>
                        <w:top w:val="none" w:sz="0" w:space="0" w:color="auto"/>
                        <w:left w:val="none" w:sz="0" w:space="0" w:color="auto"/>
                        <w:bottom w:val="none" w:sz="0" w:space="0" w:color="auto"/>
                        <w:right w:val="none" w:sz="0" w:space="0" w:color="auto"/>
                      </w:divBdr>
                    </w:div>
                    <w:div w:id="1175415030">
                      <w:marLeft w:val="0"/>
                      <w:marRight w:val="0"/>
                      <w:marTop w:val="0"/>
                      <w:marBottom w:val="0"/>
                      <w:divBdr>
                        <w:top w:val="none" w:sz="0" w:space="0" w:color="auto"/>
                        <w:left w:val="none" w:sz="0" w:space="0" w:color="auto"/>
                        <w:bottom w:val="none" w:sz="0" w:space="0" w:color="auto"/>
                        <w:right w:val="none" w:sz="0" w:space="0" w:color="auto"/>
                      </w:divBdr>
                    </w:div>
                    <w:div w:id="1248883004">
                      <w:marLeft w:val="0"/>
                      <w:marRight w:val="0"/>
                      <w:marTop w:val="0"/>
                      <w:marBottom w:val="0"/>
                      <w:divBdr>
                        <w:top w:val="none" w:sz="0" w:space="0" w:color="auto"/>
                        <w:left w:val="none" w:sz="0" w:space="0" w:color="auto"/>
                        <w:bottom w:val="none" w:sz="0" w:space="0" w:color="auto"/>
                        <w:right w:val="none" w:sz="0" w:space="0" w:color="auto"/>
                      </w:divBdr>
                    </w:div>
                    <w:div w:id="1661347392">
                      <w:marLeft w:val="0"/>
                      <w:marRight w:val="0"/>
                      <w:marTop w:val="0"/>
                      <w:marBottom w:val="0"/>
                      <w:divBdr>
                        <w:top w:val="none" w:sz="0" w:space="0" w:color="auto"/>
                        <w:left w:val="none" w:sz="0" w:space="0" w:color="auto"/>
                        <w:bottom w:val="none" w:sz="0" w:space="0" w:color="auto"/>
                        <w:right w:val="none" w:sz="0" w:space="0" w:color="auto"/>
                      </w:divBdr>
                    </w:div>
                    <w:div w:id="1722822013">
                      <w:marLeft w:val="0"/>
                      <w:marRight w:val="0"/>
                      <w:marTop w:val="0"/>
                      <w:marBottom w:val="0"/>
                      <w:divBdr>
                        <w:top w:val="none" w:sz="0" w:space="0" w:color="auto"/>
                        <w:left w:val="none" w:sz="0" w:space="0" w:color="auto"/>
                        <w:bottom w:val="none" w:sz="0" w:space="0" w:color="auto"/>
                        <w:right w:val="none" w:sz="0" w:space="0" w:color="auto"/>
                      </w:divBdr>
                    </w:div>
                  </w:divsChild>
                </w:div>
                <w:div w:id="1455975504">
                  <w:marLeft w:val="0"/>
                  <w:marRight w:val="0"/>
                  <w:marTop w:val="0"/>
                  <w:marBottom w:val="0"/>
                  <w:divBdr>
                    <w:top w:val="none" w:sz="0" w:space="0" w:color="auto"/>
                    <w:left w:val="none" w:sz="0" w:space="0" w:color="auto"/>
                    <w:bottom w:val="none" w:sz="0" w:space="0" w:color="auto"/>
                    <w:right w:val="none" w:sz="0" w:space="0" w:color="auto"/>
                  </w:divBdr>
                  <w:divsChild>
                    <w:div w:id="189416822">
                      <w:marLeft w:val="0"/>
                      <w:marRight w:val="0"/>
                      <w:marTop w:val="0"/>
                      <w:marBottom w:val="0"/>
                      <w:divBdr>
                        <w:top w:val="none" w:sz="0" w:space="0" w:color="auto"/>
                        <w:left w:val="none" w:sz="0" w:space="0" w:color="auto"/>
                        <w:bottom w:val="none" w:sz="0" w:space="0" w:color="auto"/>
                        <w:right w:val="none" w:sz="0" w:space="0" w:color="auto"/>
                      </w:divBdr>
                    </w:div>
                  </w:divsChild>
                </w:div>
                <w:div w:id="1457483888">
                  <w:marLeft w:val="0"/>
                  <w:marRight w:val="0"/>
                  <w:marTop w:val="0"/>
                  <w:marBottom w:val="0"/>
                  <w:divBdr>
                    <w:top w:val="none" w:sz="0" w:space="0" w:color="auto"/>
                    <w:left w:val="none" w:sz="0" w:space="0" w:color="auto"/>
                    <w:bottom w:val="none" w:sz="0" w:space="0" w:color="auto"/>
                    <w:right w:val="none" w:sz="0" w:space="0" w:color="auto"/>
                  </w:divBdr>
                  <w:divsChild>
                    <w:div w:id="1322005747">
                      <w:marLeft w:val="0"/>
                      <w:marRight w:val="0"/>
                      <w:marTop w:val="0"/>
                      <w:marBottom w:val="0"/>
                      <w:divBdr>
                        <w:top w:val="none" w:sz="0" w:space="0" w:color="auto"/>
                        <w:left w:val="none" w:sz="0" w:space="0" w:color="auto"/>
                        <w:bottom w:val="none" w:sz="0" w:space="0" w:color="auto"/>
                        <w:right w:val="none" w:sz="0" w:space="0" w:color="auto"/>
                      </w:divBdr>
                    </w:div>
                  </w:divsChild>
                </w:div>
                <w:div w:id="1489861693">
                  <w:marLeft w:val="0"/>
                  <w:marRight w:val="0"/>
                  <w:marTop w:val="0"/>
                  <w:marBottom w:val="0"/>
                  <w:divBdr>
                    <w:top w:val="none" w:sz="0" w:space="0" w:color="auto"/>
                    <w:left w:val="none" w:sz="0" w:space="0" w:color="auto"/>
                    <w:bottom w:val="none" w:sz="0" w:space="0" w:color="auto"/>
                    <w:right w:val="none" w:sz="0" w:space="0" w:color="auto"/>
                  </w:divBdr>
                  <w:divsChild>
                    <w:div w:id="1607344236">
                      <w:marLeft w:val="0"/>
                      <w:marRight w:val="0"/>
                      <w:marTop w:val="0"/>
                      <w:marBottom w:val="0"/>
                      <w:divBdr>
                        <w:top w:val="none" w:sz="0" w:space="0" w:color="auto"/>
                        <w:left w:val="none" w:sz="0" w:space="0" w:color="auto"/>
                        <w:bottom w:val="none" w:sz="0" w:space="0" w:color="auto"/>
                        <w:right w:val="none" w:sz="0" w:space="0" w:color="auto"/>
                      </w:divBdr>
                    </w:div>
                  </w:divsChild>
                </w:div>
                <w:div w:id="1499998103">
                  <w:marLeft w:val="0"/>
                  <w:marRight w:val="0"/>
                  <w:marTop w:val="0"/>
                  <w:marBottom w:val="0"/>
                  <w:divBdr>
                    <w:top w:val="none" w:sz="0" w:space="0" w:color="auto"/>
                    <w:left w:val="none" w:sz="0" w:space="0" w:color="auto"/>
                    <w:bottom w:val="none" w:sz="0" w:space="0" w:color="auto"/>
                    <w:right w:val="none" w:sz="0" w:space="0" w:color="auto"/>
                  </w:divBdr>
                  <w:divsChild>
                    <w:div w:id="523717336">
                      <w:marLeft w:val="0"/>
                      <w:marRight w:val="0"/>
                      <w:marTop w:val="0"/>
                      <w:marBottom w:val="0"/>
                      <w:divBdr>
                        <w:top w:val="none" w:sz="0" w:space="0" w:color="auto"/>
                        <w:left w:val="none" w:sz="0" w:space="0" w:color="auto"/>
                        <w:bottom w:val="none" w:sz="0" w:space="0" w:color="auto"/>
                        <w:right w:val="none" w:sz="0" w:space="0" w:color="auto"/>
                      </w:divBdr>
                    </w:div>
                  </w:divsChild>
                </w:div>
                <w:div w:id="1503740331">
                  <w:marLeft w:val="0"/>
                  <w:marRight w:val="0"/>
                  <w:marTop w:val="0"/>
                  <w:marBottom w:val="0"/>
                  <w:divBdr>
                    <w:top w:val="none" w:sz="0" w:space="0" w:color="auto"/>
                    <w:left w:val="none" w:sz="0" w:space="0" w:color="auto"/>
                    <w:bottom w:val="none" w:sz="0" w:space="0" w:color="auto"/>
                    <w:right w:val="none" w:sz="0" w:space="0" w:color="auto"/>
                  </w:divBdr>
                  <w:divsChild>
                    <w:div w:id="1687975316">
                      <w:marLeft w:val="0"/>
                      <w:marRight w:val="0"/>
                      <w:marTop w:val="0"/>
                      <w:marBottom w:val="0"/>
                      <w:divBdr>
                        <w:top w:val="none" w:sz="0" w:space="0" w:color="auto"/>
                        <w:left w:val="none" w:sz="0" w:space="0" w:color="auto"/>
                        <w:bottom w:val="none" w:sz="0" w:space="0" w:color="auto"/>
                        <w:right w:val="none" w:sz="0" w:space="0" w:color="auto"/>
                      </w:divBdr>
                    </w:div>
                  </w:divsChild>
                </w:div>
                <w:div w:id="1503816160">
                  <w:marLeft w:val="0"/>
                  <w:marRight w:val="0"/>
                  <w:marTop w:val="0"/>
                  <w:marBottom w:val="0"/>
                  <w:divBdr>
                    <w:top w:val="none" w:sz="0" w:space="0" w:color="auto"/>
                    <w:left w:val="none" w:sz="0" w:space="0" w:color="auto"/>
                    <w:bottom w:val="none" w:sz="0" w:space="0" w:color="auto"/>
                    <w:right w:val="none" w:sz="0" w:space="0" w:color="auto"/>
                  </w:divBdr>
                  <w:divsChild>
                    <w:div w:id="1725130959">
                      <w:marLeft w:val="0"/>
                      <w:marRight w:val="0"/>
                      <w:marTop w:val="0"/>
                      <w:marBottom w:val="0"/>
                      <w:divBdr>
                        <w:top w:val="none" w:sz="0" w:space="0" w:color="auto"/>
                        <w:left w:val="none" w:sz="0" w:space="0" w:color="auto"/>
                        <w:bottom w:val="none" w:sz="0" w:space="0" w:color="auto"/>
                        <w:right w:val="none" w:sz="0" w:space="0" w:color="auto"/>
                      </w:divBdr>
                    </w:div>
                    <w:div w:id="1851947829">
                      <w:marLeft w:val="0"/>
                      <w:marRight w:val="0"/>
                      <w:marTop w:val="0"/>
                      <w:marBottom w:val="0"/>
                      <w:divBdr>
                        <w:top w:val="none" w:sz="0" w:space="0" w:color="auto"/>
                        <w:left w:val="none" w:sz="0" w:space="0" w:color="auto"/>
                        <w:bottom w:val="none" w:sz="0" w:space="0" w:color="auto"/>
                        <w:right w:val="none" w:sz="0" w:space="0" w:color="auto"/>
                      </w:divBdr>
                    </w:div>
                  </w:divsChild>
                </w:div>
                <w:div w:id="1505587863">
                  <w:marLeft w:val="0"/>
                  <w:marRight w:val="0"/>
                  <w:marTop w:val="0"/>
                  <w:marBottom w:val="0"/>
                  <w:divBdr>
                    <w:top w:val="none" w:sz="0" w:space="0" w:color="auto"/>
                    <w:left w:val="none" w:sz="0" w:space="0" w:color="auto"/>
                    <w:bottom w:val="none" w:sz="0" w:space="0" w:color="auto"/>
                    <w:right w:val="none" w:sz="0" w:space="0" w:color="auto"/>
                  </w:divBdr>
                  <w:divsChild>
                    <w:div w:id="1328899004">
                      <w:marLeft w:val="0"/>
                      <w:marRight w:val="0"/>
                      <w:marTop w:val="0"/>
                      <w:marBottom w:val="0"/>
                      <w:divBdr>
                        <w:top w:val="none" w:sz="0" w:space="0" w:color="auto"/>
                        <w:left w:val="none" w:sz="0" w:space="0" w:color="auto"/>
                        <w:bottom w:val="none" w:sz="0" w:space="0" w:color="auto"/>
                        <w:right w:val="none" w:sz="0" w:space="0" w:color="auto"/>
                      </w:divBdr>
                    </w:div>
                  </w:divsChild>
                </w:div>
                <w:div w:id="1521121455">
                  <w:marLeft w:val="0"/>
                  <w:marRight w:val="0"/>
                  <w:marTop w:val="0"/>
                  <w:marBottom w:val="0"/>
                  <w:divBdr>
                    <w:top w:val="none" w:sz="0" w:space="0" w:color="auto"/>
                    <w:left w:val="none" w:sz="0" w:space="0" w:color="auto"/>
                    <w:bottom w:val="none" w:sz="0" w:space="0" w:color="auto"/>
                    <w:right w:val="none" w:sz="0" w:space="0" w:color="auto"/>
                  </w:divBdr>
                  <w:divsChild>
                    <w:div w:id="30813840">
                      <w:marLeft w:val="0"/>
                      <w:marRight w:val="0"/>
                      <w:marTop w:val="0"/>
                      <w:marBottom w:val="0"/>
                      <w:divBdr>
                        <w:top w:val="none" w:sz="0" w:space="0" w:color="auto"/>
                        <w:left w:val="none" w:sz="0" w:space="0" w:color="auto"/>
                        <w:bottom w:val="none" w:sz="0" w:space="0" w:color="auto"/>
                        <w:right w:val="none" w:sz="0" w:space="0" w:color="auto"/>
                      </w:divBdr>
                    </w:div>
                  </w:divsChild>
                </w:div>
                <w:div w:id="1550998746">
                  <w:marLeft w:val="0"/>
                  <w:marRight w:val="0"/>
                  <w:marTop w:val="0"/>
                  <w:marBottom w:val="0"/>
                  <w:divBdr>
                    <w:top w:val="none" w:sz="0" w:space="0" w:color="auto"/>
                    <w:left w:val="none" w:sz="0" w:space="0" w:color="auto"/>
                    <w:bottom w:val="none" w:sz="0" w:space="0" w:color="auto"/>
                    <w:right w:val="none" w:sz="0" w:space="0" w:color="auto"/>
                  </w:divBdr>
                  <w:divsChild>
                    <w:div w:id="1554079516">
                      <w:marLeft w:val="0"/>
                      <w:marRight w:val="0"/>
                      <w:marTop w:val="0"/>
                      <w:marBottom w:val="0"/>
                      <w:divBdr>
                        <w:top w:val="none" w:sz="0" w:space="0" w:color="auto"/>
                        <w:left w:val="none" w:sz="0" w:space="0" w:color="auto"/>
                        <w:bottom w:val="none" w:sz="0" w:space="0" w:color="auto"/>
                        <w:right w:val="none" w:sz="0" w:space="0" w:color="auto"/>
                      </w:divBdr>
                    </w:div>
                  </w:divsChild>
                </w:div>
                <w:div w:id="1581521607">
                  <w:marLeft w:val="0"/>
                  <w:marRight w:val="0"/>
                  <w:marTop w:val="0"/>
                  <w:marBottom w:val="0"/>
                  <w:divBdr>
                    <w:top w:val="none" w:sz="0" w:space="0" w:color="auto"/>
                    <w:left w:val="none" w:sz="0" w:space="0" w:color="auto"/>
                    <w:bottom w:val="none" w:sz="0" w:space="0" w:color="auto"/>
                    <w:right w:val="none" w:sz="0" w:space="0" w:color="auto"/>
                  </w:divBdr>
                  <w:divsChild>
                    <w:div w:id="1446536725">
                      <w:marLeft w:val="0"/>
                      <w:marRight w:val="0"/>
                      <w:marTop w:val="0"/>
                      <w:marBottom w:val="0"/>
                      <w:divBdr>
                        <w:top w:val="none" w:sz="0" w:space="0" w:color="auto"/>
                        <w:left w:val="none" w:sz="0" w:space="0" w:color="auto"/>
                        <w:bottom w:val="none" w:sz="0" w:space="0" w:color="auto"/>
                        <w:right w:val="none" w:sz="0" w:space="0" w:color="auto"/>
                      </w:divBdr>
                    </w:div>
                  </w:divsChild>
                </w:div>
                <w:div w:id="1657297200">
                  <w:marLeft w:val="0"/>
                  <w:marRight w:val="0"/>
                  <w:marTop w:val="0"/>
                  <w:marBottom w:val="0"/>
                  <w:divBdr>
                    <w:top w:val="none" w:sz="0" w:space="0" w:color="auto"/>
                    <w:left w:val="none" w:sz="0" w:space="0" w:color="auto"/>
                    <w:bottom w:val="none" w:sz="0" w:space="0" w:color="auto"/>
                    <w:right w:val="none" w:sz="0" w:space="0" w:color="auto"/>
                  </w:divBdr>
                  <w:divsChild>
                    <w:div w:id="574585146">
                      <w:marLeft w:val="0"/>
                      <w:marRight w:val="0"/>
                      <w:marTop w:val="0"/>
                      <w:marBottom w:val="0"/>
                      <w:divBdr>
                        <w:top w:val="none" w:sz="0" w:space="0" w:color="auto"/>
                        <w:left w:val="none" w:sz="0" w:space="0" w:color="auto"/>
                        <w:bottom w:val="none" w:sz="0" w:space="0" w:color="auto"/>
                        <w:right w:val="none" w:sz="0" w:space="0" w:color="auto"/>
                      </w:divBdr>
                    </w:div>
                  </w:divsChild>
                </w:div>
                <w:div w:id="1686783665">
                  <w:marLeft w:val="0"/>
                  <w:marRight w:val="0"/>
                  <w:marTop w:val="0"/>
                  <w:marBottom w:val="0"/>
                  <w:divBdr>
                    <w:top w:val="none" w:sz="0" w:space="0" w:color="auto"/>
                    <w:left w:val="none" w:sz="0" w:space="0" w:color="auto"/>
                    <w:bottom w:val="none" w:sz="0" w:space="0" w:color="auto"/>
                    <w:right w:val="none" w:sz="0" w:space="0" w:color="auto"/>
                  </w:divBdr>
                  <w:divsChild>
                    <w:div w:id="1536383211">
                      <w:marLeft w:val="0"/>
                      <w:marRight w:val="0"/>
                      <w:marTop w:val="0"/>
                      <w:marBottom w:val="0"/>
                      <w:divBdr>
                        <w:top w:val="none" w:sz="0" w:space="0" w:color="auto"/>
                        <w:left w:val="none" w:sz="0" w:space="0" w:color="auto"/>
                        <w:bottom w:val="none" w:sz="0" w:space="0" w:color="auto"/>
                        <w:right w:val="none" w:sz="0" w:space="0" w:color="auto"/>
                      </w:divBdr>
                    </w:div>
                  </w:divsChild>
                </w:div>
                <w:div w:id="1736930102">
                  <w:marLeft w:val="0"/>
                  <w:marRight w:val="0"/>
                  <w:marTop w:val="0"/>
                  <w:marBottom w:val="0"/>
                  <w:divBdr>
                    <w:top w:val="none" w:sz="0" w:space="0" w:color="auto"/>
                    <w:left w:val="none" w:sz="0" w:space="0" w:color="auto"/>
                    <w:bottom w:val="none" w:sz="0" w:space="0" w:color="auto"/>
                    <w:right w:val="none" w:sz="0" w:space="0" w:color="auto"/>
                  </w:divBdr>
                  <w:divsChild>
                    <w:div w:id="2013144973">
                      <w:marLeft w:val="0"/>
                      <w:marRight w:val="0"/>
                      <w:marTop w:val="0"/>
                      <w:marBottom w:val="0"/>
                      <w:divBdr>
                        <w:top w:val="none" w:sz="0" w:space="0" w:color="auto"/>
                        <w:left w:val="none" w:sz="0" w:space="0" w:color="auto"/>
                        <w:bottom w:val="none" w:sz="0" w:space="0" w:color="auto"/>
                        <w:right w:val="none" w:sz="0" w:space="0" w:color="auto"/>
                      </w:divBdr>
                    </w:div>
                  </w:divsChild>
                </w:div>
                <w:div w:id="1825319840">
                  <w:marLeft w:val="0"/>
                  <w:marRight w:val="0"/>
                  <w:marTop w:val="0"/>
                  <w:marBottom w:val="0"/>
                  <w:divBdr>
                    <w:top w:val="none" w:sz="0" w:space="0" w:color="auto"/>
                    <w:left w:val="none" w:sz="0" w:space="0" w:color="auto"/>
                    <w:bottom w:val="none" w:sz="0" w:space="0" w:color="auto"/>
                    <w:right w:val="none" w:sz="0" w:space="0" w:color="auto"/>
                  </w:divBdr>
                  <w:divsChild>
                    <w:div w:id="390423474">
                      <w:marLeft w:val="0"/>
                      <w:marRight w:val="0"/>
                      <w:marTop w:val="0"/>
                      <w:marBottom w:val="0"/>
                      <w:divBdr>
                        <w:top w:val="none" w:sz="0" w:space="0" w:color="auto"/>
                        <w:left w:val="none" w:sz="0" w:space="0" w:color="auto"/>
                        <w:bottom w:val="none" w:sz="0" w:space="0" w:color="auto"/>
                        <w:right w:val="none" w:sz="0" w:space="0" w:color="auto"/>
                      </w:divBdr>
                    </w:div>
                    <w:div w:id="1202942186">
                      <w:marLeft w:val="0"/>
                      <w:marRight w:val="0"/>
                      <w:marTop w:val="0"/>
                      <w:marBottom w:val="0"/>
                      <w:divBdr>
                        <w:top w:val="none" w:sz="0" w:space="0" w:color="auto"/>
                        <w:left w:val="none" w:sz="0" w:space="0" w:color="auto"/>
                        <w:bottom w:val="none" w:sz="0" w:space="0" w:color="auto"/>
                        <w:right w:val="none" w:sz="0" w:space="0" w:color="auto"/>
                      </w:divBdr>
                    </w:div>
                  </w:divsChild>
                </w:div>
                <w:div w:id="1855267731">
                  <w:marLeft w:val="0"/>
                  <w:marRight w:val="0"/>
                  <w:marTop w:val="0"/>
                  <w:marBottom w:val="0"/>
                  <w:divBdr>
                    <w:top w:val="none" w:sz="0" w:space="0" w:color="auto"/>
                    <w:left w:val="none" w:sz="0" w:space="0" w:color="auto"/>
                    <w:bottom w:val="none" w:sz="0" w:space="0" w:color="auto"/>
                    <w:right w:val="none" w:sz="0" w:space="0" w:color="auto"/>
                  </w:divBdr>
                  <w:divsChild>
                    <w:div w:id="7489691">
                      <w:marLeft w:val="0"/>
                      <w:marRight w:val="0"/>
                      <w:marTop w:val="0"/>
                      <w:marBottom w:val="0"/>
                      <w:divBdr>
                        <w:top w:val="none" w:sz="0" w:space="0" w:color="auto"/>
                        <w:left w:val="none" w:sz="0" w:space="0" w:color="auto"/>
                        <w:bottom w:val="none" w:sz="0" w:space="0" w:color="auto"/>
                        <w:right w:val="none" w:sz="0" w:space="0" w:color="auto"/>
                      </w:divBdr>
                    </w:div>
                  </w:divsChild>
                </w:div>
                <w:div w:id="1986739797">
                  <w:marLeft w:val="0"/>
                  <w:marRight w:val="0"/>
                  <w:marTop w:val="0"/>
                  <w:marBottom w:val="0"/>
                  <w:divBdr>
                    <w:top w:val="none" w:sz="0" w:space="0" w:color="auto"/>
                    <w:left w:val="none" w:sz="0" w:space="0" w:color="auto"/>
                    <w:bottom w:val="none" w:sz="0" w:space="0" w:color="auto"/>
                    <w:right w:val="none" w:sz="0" w:space="0" w:color="auto"/>
                  </w:divBdr>
                  <w:divsChild>
                    <w:div w:id="85835191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655642312">
          <w:marLeft w:val="0"/>
          <w:marRight w:val="0"/>
          <w:marTop w:val="0"/>
          <w:marBottom w:val="0"/>
          <w:divBdr>
            <w:top w:val="none" w:sz="0" w:space="0" w:color="auto"/>
            <w:left w:val="none" w:sz="0" w:space="0" w:color="auto"/>
            <w:bottom w:val="none" w:sz="0" w:space="0" w:color="auto"/>
            <w:right w:val="none" w:sz="0" w:space="0" w:color="auto"/>
          </w:divBdr>
          <w:divsChild>
            <w:div w:id="44569471">
              <w:marLeft w:val="0"/>
              <w:marRight w:val="0"/>
              <w:marTop w:val="0"/>
              <w:marBottom w:val="0"/>
              <w:divBdr>
                <w:top w:val="none" w:sz="0" w:space="0" w:color="auto"/>
                <w:left w:val="none" w:sz="0" w:space="0" w:color="auto"/>
                <w:bottom w:val="none" w:sz="0" w:space="0" w:color="auto"/>
                <w:right w:val="none" w:sz="0" w:space="0" w:color="auto"/>
              </w:divBdr>
            </w:div>
            <w:div w:id="105122740">
              <w:marLeft w:val="0"/>
              <w:marRight w:val="0"/>
              <w:marTop w:val="0"/>
              <w:marBottom w:val="0"/>
              <w:divBdr>
                <w:top w:val="none" w:sz="0" w:space="0" w:color="auto"/>
                <w:left w:val="none" w:sz="0" w:space="0" w:color="auto"/>
                <w:bottom w:val="none" w:sz="0" w:space="0" w:color="auto"/>
                <w:right w:val="none" w:sz="0" w:space="0" w:color="auto"/>
              </w:divBdr>
            </w:div>
            <w:div w:id="192615504">
              <w:marLeft w:val="0"/>
              <w:marRight w:val="0"/>
              <w:marTop w:val="0"/>
              <w:marBottom w:val="0"/>
              <w:divBdr>
                <w:top w:val="none" w:sz="0" w:space="0" w:color="auto"/>
                <w:left w:val="none" w:sz="0" w:space="0" w:color="auto"/>
                <w:bottom w:val="none" w:sz="0" w:space="0" w:color="auto"/>
                <w:right w:val="none" w:sz="0" w:space="0" w:color="auto"/>
              </w:divBdr>
            </w:div>
            <w:div w:id="243731456">
              <w:marLeft w:val="0"/>
              <w:marRight w:val="0"/>
              <w:marTop w:val="0"/>
              <w:marBottom w:val="0"/>
              <w:divBdr>
                <w:top w:val="none" w:sz="0" w:space="0" w:color="auto"/>
                <w:left w:val="none" w:sz="0" w:space="0" w:color="auto"/>
                <w:bottom w:val="none" w:sz="0" w:space="0" w:color="auto"/>
                <w:right w:val="none" w:sz="0" w:space="0" w:color="auto"/>
              </w:divBdr>
            </w:div>
            <w:div w:id="298078232">
              <w:marLeft w:val="0"/>
              <w:marRight w:val="0"/>
              <w:marTop w:val="0"/>
              <w:marBottom w:val="0"/>
              <w:divBdr>
                <w:top w:val="none" w:sz="0" w:space="0" w:color="auto"/>
                <w:left w:val="none" w:sz="0" w:space="0" w:color="auto"/>
                <w:bottom w:val="none" w:sz="0" w:space="0" w:color="auto"/>
                <w:right w:val="none" w:sz="0" w:space="0" w:color="auto"/>
              </w:divBdr>
            </w:div>
            <w:div w:id="345788920">
              <w:marLeft w:val="0"/>
              <w:marRight w:val="0"/>
              <w:marTop w:val="0"/>
              <w:marBottom w:val="0"/>
              <w:divBdr>
                <w:top w:val="none" w:sz="0" w:space="0" w:color="auto"/>
                <w:left w:val="none" w:sz="0" w:space="0" w:color="auto"/>
                <w:bottom w:val="none" w:sz="0" w:space="0" w:color="auto"/>
                <w:right w:val="none" w:sz="0" w:space="0" w:color="auto"/>
              </w:divBdr>
            </w:div>
            <w:div w:id="374156210">
              <w:marLeft w:val="0"/>
              <w:marRight w:val="0"/>
              <w:marTop w:val="0"/>
              <w:marBottom w:val="0"/>
              <w:divBdr>
                <w:top w:val="none" w:sz="0" w:space="0" w:color="auto"/>
                <w:left w:val="none" w:sz="0" w:space="0" w:color="auto"/>
                <w:bottom w:val="none" w:sz="0" w:space="0" w:color="auto"/>
                <w:right w:val="none" w:sz="0" w:space="0" w:color="auto"/>
              </w:divBdr>
            </w:div>
            <w:div w:id="401216834">
              <w:marLeft w:val="0"/>
              <w:marRight w:val="0"/>
              <w:marTop w:val="0"/>
              <w:marBottom w:val="0"/>
              <w:divBdr>
                <w:top w:val="none" w:sz="0" w:space="0" w:color="auto"/>
                <w:left w:val="none" w:sz="0" w:space="0" w:color="auto"/>
                <w:bottom w:val="none" w:sz="0" w:space="0" w:color="auto"/>
                <w:right w:val="none" w:sz="0" w:space="0" w:color="auto"/>
              </w:divBdr>
            </w:div>
            <w:div w:id="403531980">
              <w:marLeft w:val="0"/>
              <w:marRight w:val="0"/>
              <w:marTop w:val="0"/>
              <w:marBottom w:val="0"/>
              <w:divBdr>
                <w:top w:val="none" w:sz="0" w:space="0" w:color="auto"/>
                <w:left w:val="none" w:sz="0" w:space="0" w:color="auto"/>
                <w:bottom w:val="none" w:sz="0" w:space="0" w:color="auto"/>
                <w:right w:val="none" w:sz="0" w:space="0" w:color="auto"/>
              </w:divBdr>
            </w:div>
            <w:div w:id="472598128">
              <w:marLeft w:val="0"/>
              <w:marRight w:val="0"/>
              <w:marTop w:val="0"/>
              <w:marBottom w:val="0"/>
              <w:divBdr>
                <w:top w:val="none" w:sz="0" w:space="0" w:color="auto"/>
                <w:left w:val="none" w:sz="0" w:space="0" w:color="auto"/>
                <w:bottom w:val="none" w:sz="0" w:space="0" w:color="auto"/>
                <w:right w:val="none" w:sz="0" w:space="0" w:color="auto"/>
              </w:divBdr>
            </w:div>
            <w:div w:id="484470589">
              <w:marLeft w:val="0"/>
              <w:marRight w:val="0"/>
              <w:marTop w:val="0"/>
              <w:marBottom w:val="0"/>
              <w:divBdr>
                <w:top w:val="none" w:sz="0" w:space="0" w:color="auto"/>
                <w:left w:val="none" w:sz="0" w:space="0" w:color="auto"/>
                <w:bottom w:val="none" w:sz="0" w:space="0" w:color="auto"/>
                <w:right w:val="none" w:sz="0" w:space="0" w:color="auto"/>
              </w:divBdr>
            </w:div>
            <w:div w:id="611790294">
              <w:marLeft w:val="0"/>
              <w:marRight w:val="0"/>
              <w:marTop w:val="0"/>
              <w:marBottom w:val="0"/>
              <w:divBdr>
                <w:top w:val="none" w:sz="0" w:space="0" w:color="auto"/>
                <w:left w:val="none" w:sz="0" w:space="0" w:color="auto"/>
                <w:bottom w:val="none" w:sz="0" w:space="0" w:color="auto"/>
                <w:right w:val="none" w:sz="0" w:space="0" w:color="auto"/>
              </w:divBdr>
            </w:div>
            <w:div w:id="668873326">
              <w:marLeft w:val="0"/>
              <w:marRight w:val="0"/>
              <w:marTop w:val="0"/>
              <w:marBottom w:val="0"/>
              <w:divBdr>
                <w:top w:val="none" w:sz="0" w:space="0" w:color="auto"/>
                <w:left w:val="none" w:sz="0" w:space="0" w:color="auto"/>
                <w:bottom w:val="none" w:sz="0" w:space="0" w:color="auto"/>
                <w:right w:val="none" w:sz="0" w:space="0" w:color="auto"/>
              </w:divBdr>
            </w:div>
            <w:div w:id="759059165">
              <w:marLeft w:val="0"/>
              <w:marRight w:val="0"/>
              <w:marTop w:val="0"/>
              <w:marBottom w:val="0"/>
              <w:divBdr>
                <w:top w:val="none" w:sz="0" w:space="0" w:color="auto"/>
                <w:left w:val="none" w:sz="0" w:space="0" w:color="auto"/>
                <w:bottom w:val="none" w:sz="0" w:space="0" w:color="auto"/>
                <w:right w:val="none" w:sz="0" w:space="0" w:color="auto"/>
              </w:divBdr>
            </w:div>
            <w:div w:id="884487167">
              <w:marLeft w:val="0"/>
              <w:marRight w:val="0"/>
              <w:marTop w:val="0"/>
              <w:marBottom w:val="0"/>
              <w:divBdr>
                <w:top w:val="none" w:sz="0" w:space="0" w:color="auto"/>
                <w:left w:val="none" w:sz="0" w:space="0" w:color="auto"/>
                <w:bottom w:val="none" w:sz="0" w:space="0" w:color="auto"/>
                <w:right w:val="none" w:sz="0" w:space="0" w:color="auto"/>
              </w:divBdr>
            </w:div>
            <w:div w:id="897088927">
              <w:marLeft w:val="0"/>
              <w:marRight w:val="0"/>
              <w:marTop w:val="0"/>
              <w:marBottom w:val="0"/>
              <w:divBdr>
                <w:top w:val="none" w:sz="0" w:space="0" w:color="auto"/>
                <w:left w:val="none" w:sz="0" w:space="0" w:color="auto"/>
                <w:bottom w:val="none" w:sz="0" w:space="0" w:color="auto"/>
                <w:right w:val="none" w:sz="0" w:space="0" w:color="auto"/>
              </w:divBdr>
            </w:div>
            <w:div w:id="906114848">
              <w:marLeft w:val="0"/>
              <w:marRight w:val="0"/>
              <w:marTop w:val="0"/>
              <w:marBottom w:val="0"/>
              <w:divBdr>
                <w:top w:val="none" w:sz="0" w:space="0" w:color="auto"/>
                <w:left w:val="none" w:sz="0" w:space="0" w:color="auto"/>
                <w:bottom w:val="none" w:sz="0" w:space="0" w:color="auto"/>
                <w:right w:val="none" w:sz="0" w:space="0" w:color="auto"/>
              </w:divBdr>
            </w:div>
            <w:div w:id="1127118659">
              <w:marLeft w:val="0"/>
              <w:marRight w:val="0"/>
              <w:marTop w:val="0"/>
              <w:marBottom w:val="0"/>
              <w:divBdr>
                <w:top w:val="none" w:sz="0" w:space="0" w:color="auto"/>
                <w:left w:val="none" w:sz="0" w:space="0" w:color="auto"/>
                <w:bottom w:val="none" w:sz="0" w:space="0" w:color="auto"/>
                <w:right w:val="none" w:sz="0" w:space="0" w:color="auto"/>
              </w:divBdr>
            </w:div>
            <w:div w:id="1153915005">
              <w:marLeft w:val="0"/>
              <w:marRight w:val="0"/>
              <w:marTop w:val="0"/>
              <w:marBottom w:val="0"/>
              <w:divBdr>
                <w:top w:val="none" w:sz="0" w:space="0" w:color="auto"/>
                <w:left w:val="none" w:sz="0" w:space="0" w:color="auto"/>
                <w:bottom w:val="none" w:sz="0" w:space="0" w:color="auto"/>
                <w:right w:val="none" w:sz="0" w:space="0" w:color="auto"/>
              </w:divBdr>
            </w:div>
            <w:div w:id="1292904065">
              <w:marLeft w:val="0"/>
              <w:marRight w:val="0"/>
              <w:marTop w:val="0"/>
              <w:marBottom w:val="0"/>
              <w:divBdr>
                <w:top w:val="none" w:sz="0" w:space="0" w:color="auto"/>
                <w:left w:val="none" w:sz="0" w:space="0" w:color="auto"/>
                <w:bottom w:val="none" w:sz="0" w:space="0" w:color="auto"/>
                <w:right w:val="none" w:sz="0" w:space="0" w:color="auto"/>
              </w:divBdr>
            </w:div>
            <w:div w:id="1334182464">
              <w:marLeft w:val="0"/>
              <w:marRight w:val="0"/>
              <w:marTop w:val="0"/>
              <w:marBottom w:val="0"/>
              <w:divBdr>
                <w:top w:val="none" w:sz="0" w:space="0" w:color="auto"/>
                <w:left w:val="none" w:sz="0" w:space="0" w:color="auto"/>
                <w:bottom w:val="none" w:sz="0" w:space="0" w:color="auto"/>
                <w:right w:val="none" w:sz="0" w:space="0" w:color="auto"/>
              </w:divBdr>
            </w:div>
            <w:div w:id="1449470084">
              <w:marLeft w:val="0"/>
              <w:marRight w:val="0"/>
              <w:marTop w:val="0"/>
              <w:marBottom w:val="0"/>
              <w:divBdr>
                <w:top w:val="none" w:sz="0" w:space="0" w:color="auto"/>
                <w:left w:val="none" w:sz="0" w:space="0" w:color="auto"/>
                <w:bottom w:val="none" w:sz="0" w:space="0" w:color="auto"/>
                <w:right w:val="none" w:sz="0" w:space="0" w:color="auto"/>
              </w:divBdr>
            </w:div>
            <w:div w:id="1552620933">
              <w:marLeft w:val="0"/>
              <w:marRight w:val="0"/>
              <w:marTop w:val="0"/>
              <w:marBottom w:val="0"/>
              <w:divBdr>
                <w:top w:val="none" w:sz="0" w:space="0" w:color="auto"/>
                <w:left w:val="none" w:sz="0" w:space="0" w:color="auto"/>
                <w:bottom w:val="none" w:sz="0" w:space="0" w:color="auto"/>
                <w:right w:val="none" w:sz="0" w:space="0" w:color="auto"/>
              </w:divBdr>
            </w:div>
            <w:div w:id="1580752807">
              <w:marLeft w:val="0"/>
              <w:marRight w:val="0"/>
              <w:marTop w:val="0"/>
              <w:marBottom w:val="0"/>
              <w:divBdr>
                <w:top w:val="none" w:sz="0" w:space="0" w:color="auto"/>
                <w:left w:val="none" w:sz="0" w:space="0" w:color="auto"/>
                <w:bottom w:val="none" w:sz="0" w:space="0" w:color="auto"/>
                <w:right w:val="none" w:sz="0" w:space="0" w:color="auto"/>
              </w:divBdr>
            </w:div>
            <w:div w:id="1621569326">
              <w:marLeft w:val="0"/>
              <w:marRight w:val="0"/>
              <w:marTop w:val="0"/>
              <w:marBottom w:val="0"/>
              <w:divBdr>
                <w:top w:val="none" w:sz="0" w:space="0" w:color="auto"/>
                <w:left w:val="none" w:sz="0" w:space="0" w:color="auto"/>
                <w:bottom w:val="none" w:sz="0" w:space="0" w:color="auto"/>
                <w:right w:val="none" w:sz="0" w:space="0" w:color="auto"/>
              </w:divBdr>
            </w:div>
            <w:div w:id="1628124164">
              <w:marLeft w:val="0"/>
              <w:marRight w:val="0"/>
              <w:marTop w:val="0"/>
              <w:marBottom w:val="0"/>
              <w:divBdr>
                <w:top w:val="none" w:sz="0" w:space="0" w:color="auto"/>
                <w:left w:val="none" w:sz="0" w:space="0" w:color="auto"/>
                <w:bottom w:val="none" w:sz="0" w:space="0" w:color="auto"/>
                <w:right w:val="none" w:sz="0" w:space="0" w:color="auto"/>
              </w:divBdr>
            </w:div>
            <w:div w:id="1832720048">
              <w:marLeft w:val="0"/>
              <w:marRight w:val="0"/>
              <w:marTop w:val="0"/>
              <w:marBottom w:val="0"/>
              <w:divBdr>
                <w:top w:val="none" w:sz="0" w:space="0" w:color="auto"/>
                <w:left w:val="none" w:sz="0" w:space="0" w:color="auto"/>
                <w:bottom w:val="none" w:sz="0" w:space="0" w:color="auto"/>
                <w:right w:val="none" w:sz="0" w:space="0" w:color="auto"/>
              </w:divBdr>
            </w:div>
            <w:div w:id="1850489757">
              <w:marLeft w:val="0"/>
              <w:marRight w:val="0"/>
              <w:marTop w:val="0"/>
              <w:marBottom w:val="0"/>
              <w:divBdr>
                <w:top w:val="none" w:sz="0" w:space="0" w:color="auto"/>
                <w:left w:val="none" w:sz="0" w:space="0" w:color="auto"/>
                <w:bottom w:val="none" w:sz="0" w:space="0" w:color="auto"/>
                <w:right w:val="none" w:sz="0" w:space="0" w:color="auto"/>
              </w:divBdr>
            </w:div>
          </w:divsChild>
        </w:div>
        <w:div w:id="1664972193">
          <w:marLeft w:val="0"/>
          <w:marRight w:val="0"/>
          <w:marTop w:val="0"/>
          <w:marBottom w:val="0"/>
          <w:divBdr>
            <w:top w:val="none" w:sz="0" w:space="0" w:color="auto"/>
            <w:left w:val="none" w:sz="0" w:space="0" w:color="auto"/>
            <w:bottom w:val="none" w:sz="0" w:space="0" w:color="auto"/>
            <w:right w:val="none" w:sz="0" w:space="0" w:color="auto"/>
          </w:divBdr>
        </w:div>
        <w:div w:id="1670521189">
          <w:marLeft w:val="0"/>
          <w:marRight w:val="0"/>
          <w:marTop w:val="0"/>
          <w:marBottom w:val="0"/>
          <w:divBdr>
            <w:top w:val="none" w:sz="0" w:space="0" w:color="auto"/>
            <w:left w:val="none" w:sz="0" w:space="0" w:color="auto"/>
            <w:bottom w:val="none" w:sz="0" w:space="0" w:color="auto"/>
            <w:right w:val="none" w:sz="0" w:space="0" w:color="auto"/>
          </w:divBdr>
        </w:div>
        <w:div w:id="1702122386">
          <w:marLeft w:val="0"/>
          <w:marRight w:val="0"/>
          <w:marTop w:val="0"/>
          <w:marBottom w:val="0"/>
          <w:divBdr>
            <w:top w:val="none" w:sz="0" w:space="0" w:color="auto"/>
            <w:left w:val="none" w:sz="0" w:space="0" w:color="auto"/>
            <w:bottom w:val="none" w:sz="0" w:space="0" w:color="auto"/>
            <w:right w:val="none" w:sz="0" w:space="0" w:color="auto"/>
          </w:divBdr>
          <w:divsChild>
            <w:div w:id="990405441">
              <w:marLeft w:val="-75"/>
              <w:marRight w:val="0"/>
              <w:marTop w:val="30"/>
              <w:marBottom w:val="30"/>
              <w:divBdr>
                <w:top w:val="none" w:sz="0" w:space="0" w:color="auto"/>
                <w:left w:val="none" w:sz="0" w:space="0" w:color="auto"/>
                <w:bottom w:val="none" w:sz="0" w:space="0" w:color="auto"/>
                <w:right w:val="none" w:sz="0" w:space="0" w:color="auto"/>
              </w:divBdr>
              <w:divsChild>
                <w:div w:id="3096198">
                  <w:marLeft w:val="0"/>
                  <w:marRight w:val="0"/>
                  <w:marTop w:val="0"/>
                  <w:marBottom w:val="0"/>
                  <w:divBdr>
                    <w:top w:val="none" w:sz="0" w:space="0" w:color="auto"/>
                    <w:left w:val="none" w:sz="0" w:space="0" w:color="auto"/>
                    <w:bottom w:val="none" w:sz="0" w:space="0" w:color="auto"/>
                    <w:right w:val="none" w:sz="0" w:space="0" w:color="auto"/>
                  </w:divBdr>
                  <w:divsChild>
                    <w:div w:id="1036855189">
                      <w:marLeft w:val="0"/>
                      <w:marRight w:val="0"/>
                      <w:marTop w:val="0"/>
                      <w:marBottom w:val="0"/>
                      <w:divBdr>
                        <w:top w:val="none" w:sz="0" w:space="0" w:color="auto"/>
                        <w:left w:val="none" w:sz="0" w:space="0" w:color="auto"/>
                        <w:bottom w:val="none" w:sz="0" w:space="0" w:color="auto"/>
                        <w:right w:val="none" w:sz="0" w:space="0" w:color="auto"/>
                      </w:divBdr>
                    </w:div>
                  </w:divsChild>
                </w:div>
                <w:div w:id="279146177">
                  <w:marLeft w:val="0"/>
                  <w:marRight w:val="0"/>
                  <w:marTop w:val="0"/>
                  <w:marBottom w:val="0"/>
                  <w:divBdr>
                    <w:top w:val="none" w:sz="0" w:space="0" w:color="auto"/>
                    <w:left w:val="none" w:sz="0" w:space="0" w:color="auto"/>
                    <w:bottom w:val="none" w:sz="0" w:space="0" w:color="auto"/>
                    <w:right w:val="none" w:sz="0" w:space="0" w:color="auto"/>
                  </w:divBdr>
                  <w:divsChild>
                    <w:div w:id="464351007">
                      <w:marLeft w:val="0"/>
                      <w:marRight w:val="0"/>
                      <w:marTop w:val="0"/>
                      <w:marBottom w:val="0"/>
                      <w:divBdr>
                        <w:top w:val="none" w:sz="0" w:space="0" w:color="auto"/>
                        <w:left w:val="none" w:sz="0" w:space="0" w:color="auto"/>
                        <w:bottom w:val="none" w:sz="0" w:space="0" w:color="auto"/>
                        <w:right w:val="none" w:sz="0" w:space="0" w:color="auto"/>
                      </w:divBdr>
                    </w:div>
                  </w:divsChild>
                </w:div>
                <w:div w:id="318313358">
                  <w:marLeft w:val="0"/>
                  <w:marRight w:val="0"/>
                  <w:marTop w:val="0"/>
                  <w:marBottom w:val="0"/>
                  <w:divBdr>
                    <w:top w:val="none" w:sz="0" w:space="0" w:color="auto"/>
                    <w:left w:val="none" w:sz="0" w:space="0" w:color="auto"/>
                    <w:bottom w:val="none" w:sz="0" w:space="0" w:color="auto"/>
                    <w:right w:val="none" w:sz="0" w:space="0" w:color="auto"/>
                  </w:divBdr>
                  <w:divsChild>
                    <w:div w:id="167258592">
                      <w:marLeft w:val="0"/>
                      <w:marRight w:val="0"/>
                      <w:marTop w:val="0"/>
                      <w:marBottom w:val="0"/>
                      <w:divBdr>
                        <w:top w:val="none" w:sz="0" w:space="0" w:color="auto"/>
                        <w:left w:val="none" w:sz="0" w:space="0" w:color="auto"/>
                        <w:bottom w:val="none" w:sz="0" w:space="0" w:color="auto"/>
                        <w:right w:val="none" w:sz="0" w:space="0" w:color="auto"/>
                      </w:divBdr>
                    </w:div>
                  </w:divsChild>
                </w:div>
                <w:div w:id="349837441">
                  <w:marLeft w:val="0"/>
                  <w:marRight w:val="0"/>
                  <w:marTop w:val="0"/>
                  <w:marBottom w:val="0"/>
                  <w:divBdr>
                    <w:top w:val="none" w:sz="0" w:space="0" w:color="auto"/>
                    <w:left w:val="none" w:sz="0" w:space="0" w:color="auto"/>
                    <w:bottom w:val="none" w:sz="0" w:space="0" w:color="auto"/>
                    <w:right w:val="none" w:sz="0" w:space="0" w:color="auto"/>
                  </w:divBdr>
                  <w:divsChild>
                    <w:div w:id="134487853">
                      <w:marLeft w:val="0"/>
                      <w:marRight w:val="0"/>
                      <w:marTop w:val="0"/>
                      <w:marBottom w:val="0"/>
                      <w:divBdr>
                        <w:top w:val="none" w:sz="0" w:space="0" w:color="auto"/>
                        <w:left w:val="none" w:sz="0" w:space="0" w:color="auto"/>
                        <w:bottom w:val="none" w:sz="0" w:space="0" w:color="auto"/>
                        <w:right w:val="none" w:sz="0" w:space="0" w:color="auto"/>
                      </w:divBdr>
                    </w:div>
                  </w:divsChild>
                </w:div>
                <w:div w:id="576671637">
                  <w:marLeft w:val="0"/>
                  <w:marRight w:val="0"/>
                  <w:marTop w:val="0"/>
                  <w:marBottom w:val="0"/>
                  <w:divBdr>
                    <w:top w:val="none" w:sz="0" w:space="0" w:color="auto"/>
                    <w:left w:val="none" w:sz="0" w:space="0" w:color="auto"/>
                    <w:bottom w:val="none" w:sz="0" w:space="0" w:color="auto"/>
                    <w:right w:val="none" w:sz="0" w:space="0" w:color="auto"/>
                  </w:divBdr>
                  <w:divsChild>
                    <w:div w:id="1663044062">
                      <w:marLeft w:val="0"/>
                      <w:marRight w:val="0"/>
                      <w:marTop w:val="0"/>
                      <w:marBottom w:val="0"/>
                      <w:divBdr>
                        <w:top w:val="none" w:sz="0" w:space="0" w:color="auto"/>
                        <w:left w:val="none" w:sz="0" w:space="0" w:color="auto"/>
                        <w:bottom w:val="none" w:sz="0" w:space="0" w:color="auto"/>
                        <w:right w:val="none" w:sz="0" w:space="0" w:color="auto"/>
                      </w:divBdr>
                    </w:div>
                  </w:divsChild>
                </w:div>
                <w:div w:id="1087533229">
                  <w:marLeft w:val="0"/>
                  <w:marRight w:val="0"/>
                  <w:marTop w:val="0"/>
                  <w:marBottom w:val="0"/>
                  <w:divBdr>
                    <w:top w:val="none" w:sz="0" w:space="0" w:color="auto"/>
                    <w:left w:val="none" w:sz="0" w:space="0" w:color="auto"/>
                    <w:bottom w:val="none" w:sz="0" w:space="0" w:color="auto"/>
                    <w:right w:val="none" w:sz="0" w:space="0" w:color="auto"/>
                  </w:divBdr>
                  <w:divsChild>
                    <w:div w:id="238634401">
                      <w:marLeft w:val="0"/>
                      <w:marRight w:val="0"/>
                      <w:marTop w:val="0"/>
                      <w:marBottom w:val="0"/>
                      <w:divBdr>
                        <w:top w:val="none" w:sz="0" w:space="0" w:color="auto"/>
                        <w:left w:val="none" w:sz="0" w:space="0" w:color="auto"/>
                        <w:bottom w:val="none" w:sz="0" w:space="0" w:color="auto"/>
                        <w:right w:val="none" w:sz="0" w:space="0" w:color="auto"/>
                      </w:divBdr>
                    </w:div>
                  </w:divsChild>
                </w:div>
                <w:div w:id="1179348828">
                  <w:marLeft w:val="0"/>
                  <w:marRight w:val="0"/>
                  <w:marTop w:val="0"/>
                  <w:marBottom w:val="0"/>
                  <w:divBdr>
                    <w:top w:val="none" w:sz="0" w:space="0" w:color="auto"/>
                    <w:left w:val="none" w:sz="0" w:space="0" w:color="auto"/>
                    <w:bottom w:val="none" w:sz="0" w:space="0" w:color="auto"/>
                    <w:right w:val="none" w:sz="0" w:space="0" w:color="auto"/>
                  </w:divBdr>
                  <w:divsChild>
                    <w:div w:id="1165820433">
                      <w:marLeft w:val="0"/>
                      <w:marRight w:val="0"/>
                      <w:marTop w:val="0"/>
                      <w:marBottom w:val="0"/>
                      <w:divBdr>
                        <w:top w:val="none" w:sz="0" w:space="0" w:color="auto"/>
                        <w:left w:val="none" w:sz="0" w:space="0" w:color="auto"/>
                        <w:bottom w:val="none" w:sz="0" w:space="0" w:color="auto"/>
                        <w:right w:val="none" w:sz="0" w:space="0" w:color="auto"/>
                      </w:divBdr>
                    </w:div>
                  </w:divsChild>
                </w:div>
                <w:div w:id="1453593967">
                  <w:marLeft w:val="0"/>
                  <w:marRight w:val="0"/>
                  <w:marTop w:val="0"/>
                  <w:marBottom w:val="0"/>
                  <w:divBdr>
                    <w:top w:val="none" w:sz="0" w:space="0" w:color="auto"/>
                    <w:left w:val="none" w:sz="0" w:space="0" w:color="auto"/>
                    <w:bottom w:val="none" w:sz="0" w:space="0" w:color="auto"/>
                    <w:right w:val="none" w:sz="0" w:space="0" w:color="auto"/>
                  </w:divBdr>
                  <w:divsChild>
                    <w:div w:id="99086797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728139498">
          <w:marLeft w:val="0"/>
          <w:marRight w:val="0"/>
          <w:marTop w:val="0"/>
          <w:marBottom w:val="0"/>
          <w:divBdr>
            <w:top w:val="none" w:sz="0" w:space="0" w:color="auto"/>
            <w:left w:val="none" w:sz="0" w:space="0" w:color="auto"/>
            <w:bottom w:val="none" w:sz="0" w:space="0" w:color="auto"/>
            <w:right w:val="none" w:sz="0" w:space="0" w:color="auto"/>
          </w:divBdr>
        </w:div>
        <w:div w:id="1752114826">
          <w:marLeft w:val="0"/>
          <w:marRight w:val="0"/>
          <w:marTop w:val="0"/>
          <w:marBottom w:val="0"/>
          <w:divBdr>
            <w:top w:val="none" w:sz="0" w:space="0" w:color="auto"/>
            <w:left w:val="none" w:sz="0" w:space="0" w:color="auto"/>
            <w:bottom w:val="none" w:sz="0" w:space="0" w:color="auto"/>
            <w:right w:val="none" w:sz="0" w:space="0" w:color="auto"/>
          </w:divBdr>
        </w:div>
        <w:div w:id="1753356883">
          <w:marLeft w:val="0"/>
          <w:marRight w:val="0"/>
          <w:marTop w:val="0"/>
          <w:marBottom w:val="0"/>
          <w:divBdr>
            <w:top w:val="none" w:sz="0" w:space="0" w:color="auto"/>
            <w:left w:val="none" w:sz="0" w:space="0" w:color="auto"/>
            <w:bottom w:val="none" w:sz="0" w:space="0" w:color="auto"/>
            <w:right w:val="none" w:sz="0" w:space="0" w:color="auto"/>
          </w:divBdr>
          <w:divsChild>
            <w:div w:id="1287395382">
              <w:marLeft w:val="0"/>
              <w:marRight w:val="0"/>
              <w:marTop w:val="0"/>
              <w:marBottom w:val="0"/>
              <w:divBdr>
                <w:top w:val="none" w:sz="0" w:space="0" w:color="auto"/>
                <w:left w:val="none" w:sz="0" w:space="0" w:color="auto"/>
                <w:bottom w:val="none" w:sz="0" w:space="0" w:color="auto"/>
                <w:right w:val="none" w:sz="0" w:space="0" w:color="auto"/>
              </w:divBdr>
            </w:div>
          </w:divsChild>
        </w:div>
        <w:div w:id="1811513178">
          <w:marLeft w:val="0"/>
          <w:marRight w:val="0"/>
          <w:marTop w:val="0"/>
          <w:marBottom w:val="0"/>
          <w:divBdr>
            <w:top w:val="none" w:sz="0" w:space="0" w:color="auto"/>
            <w:left w:val="none" w:sz="0" w:space="0" w:color="auto"/>
            <w:bottom w:val="none" w:sz="0" w:space="0" w:color="auto"/>
            <w:right w:val="none" w:sz="0" w:space="0" w:color="auto"/>
          </w:divBdr>
        </w:div>
        <w:div w:id="1833792191">
          <w:marLeft w:val="0"/>
          <w:marRight w:val="0"/>
          <w:marTop w:val="0"/>
          <w:marBottom w:val="0"/>
          <w:divBdr>
            <w:top w:val="none" w:sz="0" w:space="0" w:color="auto"/>
            <w:left w:val="none" w:sz="0" w:space="0" w:color="auto"/>
            <w:bottom w:val="none" w:sz="0" w:space="0" w:color="auto"/>
            <w:right w:val="none" w:sz="0" w:space="0" w:color="auto"/>
          </w:divBdr>
        </w:div>
        <w:div w:id="1853833078">
          <w:marLeft w:val="0"/>
          <w:marRight w:val="0"/>
          <w:marTop w:val="0"/>
          <w:marBottom w:val="0"/>
          <w:divBdr>
            <w:top w:val="none" w:sz="0" w:space="0" w:color="auto"/>
            <w:left w:val="none" w:sz="0" w:space="0" w:color="auto"/>
            <w:bottom w:val="none" w:sz="0" w:space="0" w:color="auto"/>
            <w:right w:val="none" w:sz="0" w:space="0" w:color="auto"/>
          </w:divBdr>
          <w:divsChild>
            <w:div w:id="1502507579">
              <w:marLeft w:val="-75"/>
              <w:marRight w:val="0"/>
              <w:marTop w:val="30"/>
              <w:marBottom w:val="30"/>
              <w:divBdr>
                <w:top w:val="none" w:sz="0" w:space="0" w:color="auto"/>
                <w:left w:val="none" w:sz="0" w:space="0" w:color="auto"/>
                <w:bottom w:val="none" w:sz="0" w:space="0" w:color="auto"/>
                <w:right w:val="none" w:sz="0" w:space="0" w:color="auto"/>
              </w:divBdr>
              <w:divsChild>
                <w:div w:id="102380560">
                  <w:marLeft w:val="0"/>
                  <w:marRight w:val="0"/>
                  <w:marTop w:val="0"/>
                  <w:marBottom w:val="0"/>
                  <w:divBdr>
                    <w:top w:val="none" w:sz="0" w:space="0" w:color="auto"/>
                    <w:left w:val="none" w:sz="0" w:space="0" w:color="auto"/>
                    <w:bottom w:val="none" w:sz="0" w:space="0" w:color="auto"/>
                    <w:right w:val="none" w:sz="0" w:space="0" w:color="auto"/>
                  </w:divBdr>
                  <w:divsChild>
                    <w:div w:id="1148328265">
                      <w:marLeft w:val="0"/>
                      <w:marRight w:val="0"/>
                      <w:marTop w:val="0"/>
                      <w:marBottom w:val="0"/>
                      <w:divBdr>
                        <w:top w:val="none" w:sz="0" w:space="0" w:color="auto"/>
                        <w:left w:val="none" w:sz="0" w:space="0" w:color="auto"/>
                        <w:bottom w:val="none" w:sz="0" w:space="0" w:color="auto"/>
                        <w:right w:val="none" w:sz="0" w:space="0" w:color="auto"/>
                      </w:divBdr>
                    </w:div>
                  </w:divsChild>
                </w:div>
                <w:div w:id="194855682">
                  <w:marLeft w:val="0"/>
                  <w:marRight w:val="0"/>
                  <w:marTop w:val="0"/>
                  <w:marBottom w:val="0"/>
                  <w:divBdr>
                    <w:top w:val="none" w:sz="0" w:space="0" w:color="auto"/>
                    <w:left w:val="none" w:sz="0" w:space="0" w:color="auto"/>
                    <w:bottom w:val="none" w:sz="0" w:space="0" w:color="auto"/>
                    <w:right w:val="none" w:sz="0" w:space="0" w:color="auto"/>
                  </w:divBdr>
                  <w:divsChild>
                    <w:div w:id="1634217227">
                      <w:marLeft w:val="0"/>
                      <w:marRight w:val="0"/>
                      <w:marTop w:val="0"/>
                      <w:marBottom w:val="0"/>
                      <w:divBdr>
                        <w:top w:val="none" w:sz="0" w:space="0" w:color="auto"/>
                        <w:left w:val="none" w:sz="0" w:space="0" w:color="auto"/>
                        <w:bottom w:val="none" w:sz="0" w:space="0" w:color="auto"/>
                        <w:right w:val="none" w:sz="0" w:space="0" w:color="auto"/>
                      </w:divBdr>
                    </w:div>
                  </w:divsChild>
                </w:div>
                <w:div w:id="1050887559">
                  <w:marLeft w:val="0"/>
                  <w:marRight w:val="0"/>
                  <w:marTop w:val="0"/>
                  <w:marBottom w:val="0"/>
                  <w:divBdr>
                    <w:top w:val="none" w:sz="0" w:space="0" w:color="auto"/>
                    <w:left w:val="none" w:sz="0" w:space="0" w:color="auto"/>
                    <w:bottom w:val="none" w:sz="0" w:space="0" w:color="auto"/>
                    <w:right w:val="none" w:sz="0" w:space="0" w:color="auto"/>
                  </w:divBdr>
                  <w:divsChild>
                    <w:div w:id="821123870">
                      <w:marLeft w:val="0"/>
                      <w:marRight w:val="0"/>
                      <w:marTop w:val="0"/>
                      <w:marBottom w:val="0"/>
                      <w:divBdr>
                        <w:top w:val="none" w:sz="0" w:space="0" w:color="auto"/>
                        <w:left w:val="none" w:sz="0" w:space="0" w:color="auto"/>
                        <w:bottom w:val="none" w:sz="0" w:space="0" w:color="auto"/>
                        <w:right w:val="none" w:sz="0" w:space="0" w:color="auto"/>
                      </w:divBdr>
                    </w:div>
                  </w:divsChild>
                </w:div>
                <w:div w:id="1125810016">
                  <w:marLeft w:val="0"/>
                  <w:marRight w:val="0"/>
                  <w:marTop w:val="0"/>
                  <w:marBottom w:val="0"/>
                  <w:divBdr>
                    <w:top w:val="none" w:sz="0" w:space="0" w:color="auto"/>
                    <w:left w:val="none" w:sz="0" w:space="0" w:color="auto"/>
                    <w:bottom w:val="none" w:sz="0" w:space="0" w:color="auto"/>
                    <w:right w:val="none" w:sz="0" w:space="0" w:color="auto"/>
                  </w:divBdr>
                  <w:divsChild>
                    <w:div w:id="1665623536">
                      <w:marLeft w:val="0"/>
                      <w:marRight w:val="0"/>
                      <w:marTop w:val="0"/>
                      <w:marBottom w:val="0"/>
                      <w:divBdr>
                        <w:top w:val="none" w:sz="0" w:space="0" w:color="auto"/>
                        <w:left w:val="none" w:sz="0" w:space="0" w:color="auto"/>
                        <w:bottom w:val="none" w:sz="0" w:space="0" w:color="auto"/>
                        <w:right w:val="none" w:sz="0" w:space="0" w:color="auto"/>
                      </w:divBdr>
                    </w:div>
                  </w:divsChild>
                </w:div>
                <w:div w:id="1265115301">
                  <w:marLeft w:val="0"/>
                  <w:marRight w:val="0"/>
                  <w:marTop w:val="0"/>
                  <w:marBottom w:val="0"/>
                  <w:divBdr>
                    <w:top w:val="none" w:sz="0" w:space="0" w:color="auto"/>
                    <w:left w:val="none" w:sz="0" w:space="0" w:color="auto"/>
                    <w:bottom w:val="none" w:sz="0" w:space="0" w:color="auto"/>
                    <w:right w:val="none" w:sz="0" w:space="0" w:color="auto"/>
                  </w:divBdr>
                  <w:divsChild>
                    <w:div w:id="699403363">
                      <w:marLeft w:val="0"/>
                      <w:marRight w:val="0"/>
                      <w:marTop w:val="0"/>
                      <w:marBottom w:val="0"/>
                      <w:divBdr>
                        <w:top w:val="none" w:sz="0" w:space="0" w:color="auto"/>
                        <w:left w:val="none" w:sz="0" w:space="0" w:color="auto"/>
                        <w:bottom w:val="none" w:sz="0" w:space="0" w:color="auto"/>
                        <w:right w:val="none" w:sz="0" w:space="0" w:color="auto"/>
                      </w:divBdr>
                    </w:div>
                  </w:divsChild>
                </w:div>
                <w:div w:id="1546718097">
                  <w:marLeft w:val="0"/>
                  <w:marRight w:val="0"/>
                  <w:marTop w:val="0"/>
                  <w:marBottom w:val="0"/>
                  <w:divBdr>
                    <w:top w:val="none" w:sz="0" w:space="0" w:color="auto"/>
                    <w:left w:val="none" w:sz="0" w:space="0" w:color="auto"/>
                    <w:bottom w:val="none" w:sz="0" w:space="0" w:color="auto"/>
                    <w:right w:val="none" w:sz="0" w:space="0" w:color="auto"/>
                  </w:divBdr>
                  <w:divsChild>
                    <w:div w:id="157778860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872382131">
          <w:marLeft w:val="0"/>
          <w:marRight w:val="0"/>
          <w:marTop w:val="0"/>
          <w:marBottom w:val="0"/>
          <w:divBdr>
            <w:top w:val="none" w:sz="0" w:space="0" w:color="auto"/>
            <w:left w:val="none" w:sz="0" w:space="0" w:color="auto"/>
            <w:bottom w:val="none" w:sz="0" w:space="0" w:color="auto"/>
            <w:right w:val="none" w:sz="0" w:space="0" w:color="auto"/>
          </w:divBdr>
          <w:divsChild>
            <w:div w:id="906454620">
              <w:marLeft w:val="0"/>
              <w:marRight w:val="0"/>
              <w:marTop w:val="0"/>
              <w:marBottom w:val="0"/>
              <w:divBdr>
                <w:top w:val="none" w:sz="0" w:space="0" w:color="auto"/>
                <w:left w:val="none" w:sz="0" w:space="0" w:color="auto"/>
                <w:bottom w:val="none" w:sz="0" w:space="0" w:color="auto"/>
                <w:right w:val="none" w:sz="0" w:space="0" w:color="auto"/>
              </w:divBdr>
            </w:div>
          </w:divsChild>
        </w:div>
        <w:div w:id="1904875609">
          <w:marLeft w:val="0"/>
          <w:marRight w:val="0"/>
          <w:marTop w:val="0"/>
          <w:marBottom w:val="0"/>
          <w:divBdr>
            <w:top w:val="none" w:sz="0" w:space="0" w:color="auto"/>
            <w:left w:val="none" w:sz="0" w:space="0" w:color="auto"/>
            <w:bottom w:val="none" w:sz="0" w:space="0" w:color="auto"/>
            <w:right w:val="none" w:sz="0" w:space="0" w:color="auto"/>
          </w:divBdr>
        </w:div>
        <w:div w:id="1933273325">
          <w:marLeft w:val="0"/>
          <w:marRight w:val="0"/>
          <w:marTop w:val="0"/>
          <w:marBottom w:val="0"/>
          <w:divBdr>
            <w:top w:val="none" w:sz="0" w:space="0" w:color="auto"/>
            <w:left w:val="none" w:sz="0" w:space="0" w:color="auto"/>
            <w:bottom w:val="none" w:sz="0" w:space="0" w:color="auto"/>
            <w:right w:val="none" w:sz="0" w:space="0" w:color="auto"/>
          </w:divBdr>
          <w:divsChild>
            <w:div w:id="1175847062">
              <w:marLeft w:val="-75"/>
              <w:marRight w:val="0"/>
              <w:marTop w:val="30"/>
              <w:marBottom w:val="30"/>
              <w:divBdr>
                <w:top w:val="none" w:sz="0" w:space="0" w:color="auto"/>
                <w:left w:val="none" w:sz="0" w:space="0" w:color="auto"/>
                <w:bottom w:val="none" w:sz="0" w:space="0" w:color="auto"/>
                <w:right w:val="none" w:sz="0" w:space="0" w:color="auto"/>
              </w:divBdr>
              <w:divsChild>
                <w:div w:id="142278756">
                  <w:marLeft w:val="0"/>
                  <w:marRight w:val="0"/>
                  <w:marTop w:val="0"/>
                  <w:marBottom w:val="0"/>
                  <w:divBdr>
                    <w:top w:val="none" w:sz="0" w:space="0" w:color="auto"/>
                    <w:left w:val="none" w:sz="0" w:space="0" w:color="auto"/>
                    <w:bottom w:val="none" w:sz="0" w:space="0" w:color="auto"/>
                    <w:right w:val="none" w:sz="0" w:space="0" w:color="auto"/>
                  </w:divBdr>
                  <w:divsChild>
                    <w:div w:id="1015838442">
                      <w:marLeft w:val="0"/>
                      <w:marRight w:val="0"/>
                      <w:marTop w:val="0"/>
                      <w:marBottom w:val="0"/>
                      <w:divBdr>
                        <w:top w:val="none" w:sz="0" w:space="0" w:color="auto"/>
                        <w:left w:val="none" w:sz="0" w:space="0" w:color="auto"/>
                        <w:bottom w:val="none" w:sz="0" w:space="0" w:color="auto"/>
                        <w:right w:val="none" w:sz="0" w:space="0" w:color="auto"/>
                      </w:divBdr>
                    </w:div>
                  </w:divsChild>
                </w:div>
                <w:div w:id="195317326">
                  <w:marLeft w:val="0"/>
                  <w:marRight w:val="0"/>
                  <w:marTop w:val="0"/>
                  <w:marBottom w:val="0"/>
                  <w:divBdr>
                    <w:top w:val="none" w:sz="0" w:space="0" w:color="auto"/>
                    <w:left w:val="none" w:sz="0" w:space="0" w:color="auto"/>
                    <w:bottom w:val="none" w:sz="0" w:space="0" w:color="auto"/>
                    <w:right w:val="none" w:sz="0" w:space="0" w:color="auto"/>
                  </w:divBdr>
                  <w:divsChild>
                    <w:div w:id="1310670756">
                      <w:marLeft w:val="0"/>
                      <w:marRight w:val="0"/>
                      <w:marTop w:val="0"/>
                      <w:marBottom w:val="0"/>
                      <w:divBdr>
                        <w:top w:val="none" w:sz="0" w:space="0" w:color="auto"/>
                        <w:left w:val="none" w:sz="0" w:space="0" w:color="auto"/>
                        <w:bottom w:val="none" w:sz="0" w:space="0" w:color="auto"/>
                        <w:right w:val="none" w:sz="0" w:space="0" w:color="auto"/>
                      </w:divBdr>
                    </w:div>
                  </w:divsChild>
                </w:div>
                <w:div w:id="249196394">
                  <w:marLeft w:val="0"/>
                  <w:marRight w:val="0"/>
                  <w:marTop w:val="0"/>
                  <w:marBottom w:val="0"/>
                  <w:divBdr>
                    <w:top w:val="none" w:sz="0" w:space="0" w:color="auto"/>
                    <w:left w:val="none" w:sz="0" w:space="0" w:color="auto"/>
                    <w:bottom w:val="none" w:sz="0" w:space="0" w:color="auto"/>
                    <w:right w:val="none" w:sz="0" w:space="0" w:color="auto"/>
                  </w:divBdr>
                  <w:divsChild>
                    <w:div w:id="871235988">
                      <w:marLeft w:val="0"/>
                      <w:marRight w:val="0"/>
                      <w:marTop w:val="0"/>
                      <w:marBottom w:val="0"/>
                      <w:divBdr>
                        <w:top w:val="none" w:sz="0" w:space="0" w:color="auto"/>
                        <w:left w:val="none" w:sz="0" w:space="0" w:color="auto"/>
                        <w:bottom w:val="none" w:sz="0" w:space="0" w:color="auto"/>
                        <w:right w:val="none" w:sz="0" w:space="0" w:color="auto"/>
                      </w:divBdr>
                    </w:div>
                    <w:div w:id="1600720555">
                      <w:marLeft w:val="0"/>
                      <w:marRight w:val="0"/>
                      <w:marTop w:val="0"/>
                      <w:marBottom w:val="0"/>
                      <w:divBdr>
                        <w:top w:val="none" w:sz="0" w:space="0" w:color="auto"/>
                        <w:left w:val="none" w:sz="0" w:space="0" w:color="auto"/>
                        <w:bottom w:val="none" w:sz="0" w:space="0" w:color="auto"/>
                        <w:right w:val="none" w:sz="0" w:space="0" w:color="auto"/>
                      </w:divBdr>
                    </w:div>
                  </w:divsChild>
                </w:div>
                <w:div w:id="261181339">
                  <w:marLeft w:val="0"/>
                  <w:marRight w:val="0"/>
                  <w:marTop w:val="0"/>
                  <w:marBottom w:val="0"/>
                  <w:divBdr>
                    <w:top w:val="none" w:sz="0" w:space="0" w:color="auto"/>
                    <w:left w:val="none" w:sz="0" w:space="0" w:color="auto"/>
                    <w:bottom w:val="none" w:sz="0" w:space="0" w:color="auto"/>
                    <w:right w:val="none" w:sz="0" w:space="0" w:color="auto"/>
                  </w:divBdr>
                  <w:divsChild>
                    <w:div w:id="637806761">
                      <w:marLeft w:val="0"/>
                      <w:marRight w:val="0"/>
                      <w:marTop w:val="0"/>
                      <w:marBottom w:val="0"/>
                      <w:divBdr>
                        <w:top w:val="none" w:sz="0" w:space="0" w:color="auto"/>
                        <w:left w:val="none" w:sz="0" w:space="0" w:color="auto"/>
                        <w:bottom w:val="none" w:sz="0" w:space="0" w:color="auto"/>
                        <w:right w:val="none" w:sz="0" w:space="0" w:color="auto"/>
                      </w:divBdr>
                    </w:div>
                    <w:div w:id="1881896482">
                      <w:marLeft w:val="0"/>
                      <w:marRight w:val="0"/>
                      <w:marTop w:val="0"/>
                      <w:marBottom w:val="0"/>
                      <w:divBdr>
                        <w:top w:val="none" w:sz="0" w:space="0" w:color="auto"/>
                        <w:left w:val="none" w:sz="0" w:space="0" w:color="auto"/>
                        <w:bottom w:val="none" w:sz="0" w:space="0" w:color="auto"/>
                        <w:right w:val="none" w:sz="0" w:space="0" w:color="auto"/>
                      </w:divBdr>
                    </w:div>
                  </w:divsChild>
                </w:div>
                <w:div w:id="304966342">
                  <w:marLeft w:val="0"/>
                  <w:marRight w:val="0"/>
                  <w:marTop w:val="0"/>
                  <w:marBottom w:val="0"/>
                  <w:divBdr>
                    <w:top w:val="none" w:sz="0" w:space="0" w:color="auto"/>
                    <w:left w:val="none" w:sz="0" w:space="0" w:color="auto"/>
                    <w:bottom w:val="none" w:sz="0" w:space="0" w:color="auto"/>
                    <w:right w:val="none" w:sz="0" w:space="0" w:color="auto"/>
                  </w:divBdr>
                  <w:divsChild>
                    <w:div w:id="235097684">
                      <w:marLeft w:val="0"/>
                      <w:marRight w:val="0"/>
                      <w:marTop w:val="0"/>
                      <w:marBottom w:val="0"/>
                      <w:divBdr>
                        <w:top w:val="none" w:sz="0" w:space="0" w:color="auto"/>
                        <w:left w:val="none" w:sz="0" w:space="0" w:color="auto"/>
                        <w:bottom w:val="none" w:sz="0" w:space="0" w:color="auto"/>
                        <w:right w:val="none" w:sz="0" w:space="0" w:color="auto"/>
                      </w:divBdr>
                    </w:div>
                  </w:divsChild>
                </w:div>
                <w:div w:id="305398884">
                  <w:marLeft w:val="0"/>
                  <w:marRight w:val="0"/>
                  <w:marTop w:val="0"/>
                  <w:marBottom w:val="0"/>
                  <w:divBdr>
                    <w:top w:val="none" w:sz="0" w:space="0" w:color="auto"/>
                    <w:left w:val="none" w:sz="0" w:space="0" w:color="auto"/>
                    <w:bottom w:val="none" w:sz="0" w:space="0" w:color="auto"/>
                    <w:right w:val="none" w:sz="0" w:space="0" w:color="auto"/>
                  </w:divBdr>
                  <w:divsChild>
                    <w:div w:id="475802798">
                      <w:marLeft w:val="0"/>
                      <w:marRight w:val="0"/>
                      <w:marTop w:val="0"/>
                      <w:marBottom w:val="0"/>
                      <w:divBdr>
                        <w:top w:val="none" w:sz="0" w:space="0" w:color="auto"/>
                        <w:left w:val="none" w:sz="0" w:space="0" w:color="auto"/>
                        <w:bottom w:val="none" w:sz="0" w:space="0" w:color="auto"/>
                        <w:right w:val="none" w:sz="0" w:space="0" w:color="auto"/>
                      </w:divBdr>
                    </w:div>
                  </w:divsChild>
                </w:div>
                <w:div w:id="448547808">
                  <w:marLeft w:val="0"/>
                  <w:marRight w:val="0"/>
                  <w:marTop w:val="0"/>
                  <w:marBottom w:val="0"/>
                  <w:divBdr>
                    <w:top w:val="none" w:sz="0" w:space="0" w:color="auto"/>
                    <w:left w:val="none" w:sz="0" w:space="0" w:color="auto"/>
                    <w:bottom w:val="none" w:sz="0" w:space="0" w:color="auto"/>
                    <w:right w:val="none" w:sz="0" w:space="0" w:color="auto"/>
                  </w:divBdr>
                  <w:divsChild>
                    <w:div w:id="1668628528">
                      <w:marLeft w:val="0"/>
                      <w:marRight w:val="0"/>
                      <w:marTop w:val="0"/>
                      <w:marBottom w:val="0"/>
                      <w:divBdr>
                        <w:top w:val="none" w:sz="0" w:space="0" w:color="auto"/>
                        <w:left w:val="none" w:sz="0" w:space="0" w:color="auto"/>
                        <w:bottom w:val="none" w:sz="0" w:space="0" w:color="auto"/>
                        <w:right w:val="none" w:sz="0" w:space="0" w:color="auto"/>
                      </w:divBdr>
                    </w:div>
                  </w:divsChild>
                </w:div>
                <w:div w:id="557281775">
                  <w:marLeft w:val="0"/>
                  <w:marRight w:val="0"/>
                  <w:marTop w:val="0"/>
                  <w:marBottom w:val="0"/>
                  <w:divBdr>
                    <w:top w:val="none" w:sz="0" w:space="0" w:color="auto"/>
                    <w:left w:val="none" w:sz="0" w:space="0" w:color="auto"/>
                    <w:bottom w:val="none" w:sz="0" w:space="0" w:color="auto"/>
                    <w:right w:val="none" w:sz="0" w:space="0" w:color="auto"/>
                  </w:divBdr>
                  <w:divsChild>
                    <w:div w:id="477460472">
                      <w:marLeft w:val="0"/>
                      <w:marRight w:val="0"/>
                      <w:marTop w:val="0"/>
                      <w:marBottom w:val="0"/>
                      <w:divBdr>
                        <w:top w:val="none" w:sz="0" w:space="0" w:color="auto"/>
                        <w:left w:val="none" w:sz="0" w:space="0" w:color="auto"/>
                        <w:bottom w:val="none" w:sz="0" w:space="0" w:color="auto"/>
                        <w:right w:val="none" w:sz="0" w:space="0" w:color="auto"/>
                      </w:divBdr>
                    </w:div>
                    <w:div w:id="1015965313">
                      <w:marLeft w:val="0"/>
                      <w:marRight w:val="0"/>
                      <w:marTop w:val="0"/>
                      <w:marBottom w:val="0"/>
                      <w:divBdr>
                        <w:top w:val="none" w:sz="0" w:space="0" w:color="auto"/>
                        <w:left w:val="none" w:sz="0" w:space="0" w:color="auto"/>
                        <w:bottom w:val="none" w:sz="0" w:space="0" w:color="auto"/>
                        <w:right w:val="none" w:sz="0" w:space="0" w:color="auto"/>
                      </w:divBdr>
                    </w:div>
                  </w:divsChild>
                </w:div>
                <w:div w:id="641664707">
                  <w:marLeft w:val="0"/>
                  <w:marRight w:val="0"/>
                  <w:marTop w:val="0"/>
                  <w:marBottom w:val="0"/>
                  <w:divBdr>
                    <w:top w:val="none" w:sz="0" w:space="0" w:color="auto"/>
                    <w:left w:val="none" w:sz="0" w:space="0" w:color="auto"/>
                    <w:bottom w:val="none" w:sz="0" w:space="0" w:color="auto"/>
                    <w:right w:val="none" w:sz="0" w:space="0" w:color="auto"/>
                  </w:divBdr>
                  <w:divsChild>
                    <w:div w:id="47919692">
                      <w:marLeft w:val="0"/>
                      <w:marRight w:val="0"/>
                      <w:marTop w:val="0"/>
                      <w:marBottom w:val="0"/>
                      <w:divBdr>
                        <w:top w:val="none" w:sz="0" w:space="0" w:color="auto"/>
                        <w:left w:val="none" w:sz="0" w:space="0" w:color="auto"/>
                        <w:bottom w:val="none" w:sz="0" w:space="0" w:color="auto"/>
                        <w:right w:val="none" w:sz="0" w:space="0" w:color="auto"/>
                      </w:divBdr>
                    </w:div>
                  </w:divsChild>
                </w:div>
                <w:div w:id="851335637">
                  <w:marLeft w:val="0"/>
                  <w:marRight w:val="0"/>
                  <w:marTop w:val="0"/>
                  <w:marBottom w:val="0"/>
                  <w:divBdr>
                    <w:top w:val="none" w:sz="0" w:space="0" w:color="auto"/>
                    <w:left w:val="none" w:sz="0" w:space="0" w:color="auto"/>
                    <w:bottom w:val="none" w:sz="0" w:space="0" w:color="auto"/>
                    <w:right w:val="none" w:sz="0" w:space="0" w:color="auto"/>
                  </w:divBdr>
                </w:div>
                <w:div w:id="1209341612">
                  <w:marLeft w:val="0"/>
                  <w:marRight w:val="0"/>
                  <w:marTop w:val="0"/>
                  <w:marBottom w:val="0"/>
                  <w:divBdr>
                    <w:top w:val="none" w:sz="0" w:space="0" w:color="auto"/>
                    <w:left w:val="none" w:sz="0" w:space="0" w:color="auto"/>
                    <w:bottom w:val="none" w:sz="0" w:space="0" w:color="auto"/>
                    <w:right w:val="none" w:sz="0" w:space="0" w:color="auto"/>
                  </w:divBdr>
                  <w:divsChild>
                    <w:div w:id="1352729342">
                      <w:marLeft w:val="0"/>
                      <w:marRight w:val="0"/>
                      <w:marTop w:val="0"/>
                      <w:marBottom w:val="0"/>
                      <w:divBdr>
                        <w:top w:val="none" w:sz="0" w:space="0" w:color="auto"/>
                        <w:left w:val="none" w:sz="0" w:space="0" w:color="auto"/>
                        <w:bottom w:val="none" w:sz="0" w:space="0" w:color="auto"/>
                        <w:right w:val="none" w:sz="0" w:space="0" w:color="auto"/>
                      </w:divBdr>
                    </w:div>
                  </w:divsChild>
                </w:div>
                <w:div w:id="1239680429">
                  <w:marLeft w:val="0"/>
                  <w:marRight w:val="0"/>
                  <w:marTop w:val="0"/>
                  <w:marBottom w:val="0"/>
                  <w:divBdr>
                    <w:top w:val="none" w:sz="0" w:space="0" w:color="auto"/>
                    <w:left w:val="none" w:sz="0" w:space="0" w:color="auto"/>
                    <w:bottom w:val="none" w:sz="0" w:space="0" w:color="auto"/>
                    <w:right w:val="none" w:sz="0" w:space="0" w:color="auto"/>
                  </w:divBdr>
                  <w:divsChild>
                    <w:div w:id="1585147783">
                      <w:marLeft w:val="0"/>
                      <w:marRight w:val="0"/>
                      <w:marTop w:val="0"/>
                      <w:marBottom w:val="0"/>
                      <w:divBdr>
                        <w:top w:val="none" w:sz="0" w:space="0" w:color="auto"/>
                        <w:left w:val="none" w:sz="0" w:space="0" w:color="auto"/>
                        <w:bottom w:val="none" w:sz="0" w:space="0" w:color="auto"/>
                        <w:right w:val="none" w:sz="0" w:space="0" w:color="auto"/>
                      </w:divBdr>
                    </w:div>
                  </w:divsChild>
                </w:div>
                <w:div w:id="1343703739">
                  <w:marLeft w:val="0"/>
                  <w:marRight w:val="0"/>
                  <w:marTop w:val="0"/>
                  <w:marBottom w:val="0"/>
                  <w:divBdr>
                    <w:top w:val="none" w:sz="0" w:space="0" w:color="auto"/>
                    <w:left w:val="none" w:sz="0" w:space="0" w:color="auto"/>
                    <w:bottom w:val="none" w:sz="0" w:space="0" w:color="auto"/>
                    <w:right w:val="none" w:sz="0" w:space="0" w:color="auto"/>
                  </w:divBdr>
                  <w:divsChild>
                    <w:div w:id="379018328">
                      <w:marLeft w:val="0"/>
                      <w:marRight w:val="0"/>
                      <w:marTop w:val="0"/>
                      <w:marBottom w:val="0"/>
                      <w:divBdr>
                        <w:top w:val="none" w:sz="0" w:space="0" w:color="auto"/>
                        <w:left w:val="none" w:sz="0" w:space="0" w:color="auto"/>
                        <w:bottom w:val="none" w:sz="0" w:space="0" w:color="auto"/>
                        <w:right w:val="none" w:sz="0" w:space="0" w:color="auto"/>
                      </w:divBdr>
                    </w:div>
                    <w:div w:id="980690325">
                      <w:marLeft w:val="0"/>
                      <w:marRight w:val="0"/>
                      <w:marTop w:val="0"/>
                      <w:marBottom w:val="0"/>
                      <w:divBdr>
                        <w:top w:val="none" w:sz="0" w:space="0" w:color="auto"/>
                        <w:left w:val="none" w:sz="0" w:space="0" w:color="auto"/>
                        <w:bottom w:val="none" w:sz="0" w:space="0" w:color="auto"/>
                        <w:right w:val="none" w:sz="0" w:space="0" w:color="auto"/>
                      </w:divBdr>
                    </w:div>
                  </w:divsChild>
                </w:div>
                <w:div w:id="1388264259">
                  <w:marLeft w:val="0"/>
                  <w:marRight w:val="0"/>
                  <w:marTop w:val="0"/>
                  <w:marBottom w:val="0"/>
                  <w:divBdr>
                    <w:top w:val="none" w:sz="0" w:space="0" w:color="auto"/>
                    <w:left w:val="none" w:sz="0" w:space="0" w:color="auto"/>
                    <w:bottom w:val="none" w:sz="0" w:space="0" w:color="auto"/>
                    <w:right w:val="none" w:sz="0" w:space="0" w:color="auto"/>
                  </w:divBdr>
                  <w:divsChild>
                    <w:div w:id="173502427">
                      <w:marLeft w:val="0"/>
                      <w:marRight w:val="0"/>
                      <w:marTop w:val="0"/>
                      <w:marBottom w:val="0"/>
                      <w:divBdr>
                        <w:top w:val="none" w:sz="0" w:space="0" w:color="auto"/>
                        <w:left w:val="none" w:sz="0" w:space="0" w:color="auto"/>
                        <w:bottom w:val="none" w:sz="0" w:space="0" w:color="auto"/>
                        <w:right w:val="none" w:sz="0" w:space="0" w:color="auto"/>
                      </w:divBdr>
                    </w:div>
                  </w:divsChild>
                </w:div>
                <w:div w:id="1679234619">
                  <w:marLeft w:val="0"/>
                  <w:marRight w:val="0"/>
                  <w:marTop w:val="0"/>
                  <w:marBottom w:val="0"/>
                  <w:divBdr>
                    <w:top w:val="none" w:sz="0" w:space="0" w:color="auto"/>
                    <w:left w:val="none" w:sz="0" w:space="0" w:color="auto"/>
                    <w:bottom w:val="none" w:sz="0" w:space="0" w:color="auto"/>
                    <w:right w:val="none" w:sz="0" w:space="0" w:color="auto"/>
                  </w:divBdr>
                  <w:divsChild>
                    <w:div w:id="1261449682">
                      <w:marLeft w:val="0"/>
                      <w:marRight w:val="0"/>
                      <w:marTop w:val="0"/>
                      <w:marBottom w:val="0"/>
                      <w:divBdr>
                        <w:top w:val="none" w:sz="0" w:space="0" w:color="auto"/>
                        <w:left w:val="none" w:sz="0" w:space="0" w:color="auto"/>
                        <w:bottom w:val="none" w:sz="0" w:space="0" w:color="auto"/>
                        <w:right w:val="none" w:sz="0" w:space="0" w:color="auto"/>
                      </w:divBdr>
                    </w:div>
                  </w:divsChild>
                </w:div>
                <w:div w:id="1771659388">
                  <w:marLeft w:val="0"/>
                  <w:marRight w:val="0"/>
                  <w:marTop w:val="0"/>
                  <w:marBottom w:val="0"/>
                  <w:divBdr>
                    <w:top w:val="none" w:sz="0" w:space="0" w:color="auto"/>
                    <w:left w:val="none" w:sz="0" w:space="0" w:color="auto"/>
                    <w:bottom w:val="none" w:sz="0" w:space="0" w:color="auto"/>
                    <w:right w:val="none" w:sz="0" w:space="0" w:color="auto"/>
                  </w:divBdr>
                  <w:divsChild>
                    <w:div w:id="137292023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936789178">
          <w:marLeft w:val="0"/>
          <w:marRight w:val="0"/>
          <w:marTop w:val="0"/>
          <w:marBottom w:val="0"/>
          <w:divBdr>
            <w:top w:val="none" w:sz="0" w:space="0" w:color="auto"/>
            <w:left w:val="none" w:sz="0" w:space="0" w:color="auto"/>
            <w:bottom w:val="none" w:sz="0" w:space="0" w:color="auto"/>
            <w:right w:val="none" w:sz="0" w:space="0" w:color="auto"/>
          </w:divBdr>
        </w:div>
        <w:div w:id="1988633646">
          <w:marLeft w:val="0"/>
          <w:marRight w:val="0"/>
          <w:marTop w:val="0"/>
          <w:marBottom w:val="0"/>
          <w:divBdr>
            <w:top w:val="none" w:sz="0" w:space="0" w:color="auto"/>
            <w:left w:val="none" w:sz="0" w:space="0" w:color="auto"/>
            <w:bottom w:val="none" w:sz="0" w:space="0" w:color="auto"/>
            <w:right w:val="none" w:sz="0" w:space="0" w:color="auto"/>
          </w:divBdr>
        </w:div>
        <w:div w:id="2008747981">
          <w:marLeft w:val="0"/>
          <w:marRight w:val="0"/>
          <w:marTop w:val="0"/>
          <w:marBottom w:val="0"/>
          <w:divBdr>
            <w:top w:val="none" w:sz="0" w:space="0" w:color="auto"/>
            <w:left w:val="none" w:sz="0" w:space="0" w:color="auto"/>
            <w:bottom w:val="none" w:sz="0" w:space="0" w:color="auto"/>
            <w:right w:val="none" w:sz="0" w:space="0" w:color="auto"/>
          </w:divBdr>
        </w:div>
        <w:div w:id="2014990078">
          <w:marLeft w:val="0"/>
          <w:marRight w:val="0"/>
          <w:marTop w:val="0"/>
          <w:marBottom w:val="0"/>
          <w:divBdr>
            <w:top w:val="none" w:sz="0" w:space="0" w:color="auto"/>
            <w:left w:val="none" w:sz="0" w:space="0" w:color="auto"/>
            <w:bottom w:val="none" w:sz="0" w:space="0" w:color="auto"/>
            <w:right w:val="none" w:sz="0" w:space="0" w:color="auto"/>
          </w:divBdr>
        </w:div>
        <w:div w:id="2017146049">
          <w:marLeft w:val="0"/>
          <w:marRight w:val="0"/>
          <w:marTop w:val="0"/>
          <w:marBottom w:val="0"/>
          <w:divBdr>
            <w:top w:val="none" w:sz="0" w:space="0" w:color="auto"/>
            <w:left w:val="none" w:sz="0" w:space="0" w:color="auto"/>
            <w:bottom w:val="none" w:sz="0" w:space="0" w:color="auto"/>
            <w:right w:val="none" w:sz="0" w:space="0" w:color="auto"/>
          </w:divBdr>
          <w:divsChild>
            <w:div w:id="85466224">
              <w:marLeft w:val="0"/>
              <w:marRight w:val="0"/>
              <w:marTop w:val="0"/>
              <w:marBottom w:val="0"/>
              <w:divBdr>
                <w:top w:val="none" w:sz="0" w:space="0" w:color="auto"/>
                <w:left w:val="none" w:sz="0" w:space="0" w:color="auto"/>
                <w:bottom w:val="none" w:sz="0" w:space="0" w:color="auto"/>
                <w:right w:val="none" w:sz="0" w:space="0" w:color="auto"/>
              </w:divBdr>
            </w:div>
            <w:div w:id="346369918">
              <w:marLeft w:val="0"/>
              <w:marRight w:val="0"/>
              <w:marTop w:val="0"/>
              <w:marBottom w:val="0"/>
              <w:divBdr>
                <w:top w:val="none" w:sz="0" w:space="0" w:color="auto"/>
                <w:left w:val="none" w:sz="0" w:space="0" w:color="auto"/>
                <w:bottom w:val="none" w:sz="0" w:space="0" w:color="auto"/>
                <w:right w:val="none" w:sz="0" w:space="0" w:color="auto"/>
              </w:divBdr>
            </w:div>
            <w:div w:id="695886511">
              <w:marLeft w:val="0"/>
              <w:marRight w:val="0"/>
              <w:marTop w:val="0"/>
              <w:marBottom w:val="0"/>
              <w:divBdr>
                <w:top w:val="none" w:sz="0" w:space="0" w:color="auto"/>
                <w:left w:val="none" w:sz="0" w:space="0" w:color="auto"/>
                <w:bottom w:val="none" w:sz="0" w:space="0" w:color="auto"/>
                <w:right w:val="none" w:sz="0" w:space="0" w:color="auto"/>
              </w:divBdr>
            </w:div>
            <w:div w:id="748769992">
              <w:marLeft w:val="0"/>
              <w:marRight w:val="0"/>
              <w:marTop w:val="0"/>
              <w:marBottom w:val="0"/>
              <w:divBdr>
                <w:top w:val="none" w:sz="0" w:space="0" w:color="auto"/>
                <w:left w:val="none" w:sz="0" w:space="0" w:color="auto"/>
                <w:bottom w:val="none" w:sz="0" w:space="0" w:color="auto"/>
                <w:right w:val="none" w:sz="0" w:space="0" w:color="auto"/>
              </w:divBdr>
            </w:div>
            <w:div w:id="1172179472">
              <w:marLeft w:val="0"/>
              <w:marRight w:val="0"/>
              <w:marTop w:val="0"/>
              <w:marBottom w:val="0"/>
              <w:divBdr>
                <w:top w:val="none" w:sz="0" w:space="0" w:color="auto"/>
                <w:left w:val="none" w:sz="0" w:space="0" w:color="auto"/>
                <w:bottom w:val="none" w:sz="0" w:space="0" w:color="auto"/>
                <w:right w:val="none" w:sz="0" w:space="0" w:color="auto"/>
              </w:divBdr>
            </w:div>
            <w:div w:id="1411806157">
              <w:marLeft w:val="0"/>
              <w:marRight w:val="0"/>
              <w:marTop w:val="0"/>
              <w:marBottom w:val="0"/>
              <w:divBdr>
                <w:top w:val="none" w:sz="0" w:space="0" w:color="auto"/>
                <w:left w:val="none" w:sz="0" w:space="0" w:color="auto"/>
                <w:bottom w:val="none" w:sz="0" w:space="0" w:color="auto"/>
                <w:right w:val="none" w:sz="0" w:space="0" w:color="auto"/>
              </w:divBdr>
            </w:div>
            <w:div w:id="1672373263">
              <w:marLeft w:val="0"/>
              <w:marRight w:val="0"/>
              <w:marTop w:val="0"/>
              <w:marBottom w:val="0"/>
              <w:divBdr>
                <w:top w:val="none" w:sz="0" w:space="0" w:color="auto"/>
                <w:left w:val="none" w:sz="0" w:space="0" w:color="auto"/>
                <w:bottom w:val="none" w:sz="0" w:space="0" w:color="auto"/>
                <w:right w:val="none" w:sz="0" w:space="0" w:color="auto"/>
              </w:divBdr>
            </w:div>
            <w:div w:id="1834173897">
              <w:marLeft w:val="0"/>
              <w:marRight w:val="0"/>
              <w:marTop w:val="0"/>
              <w:marBottom w:val="0"/>
              <w:divBdr>
                <w:top w:val="none" w:sz="0" w:space="0" w:color="auto"/>
                <w:left w:val="none" w:sz="0" w:space="0" w:color="auto"/>
                <w:bottom w:val="none" w:sz="0" w:space="0" w:color="auto"/>
                <w:right w:val="none" w:sz="0" w:space="0" w:color="auto"/>
              </w:divBdr>
            </w:div>
            <w:div w:id="1987589177">
              <w:marLeft w:val="0"/>
              <w:marRight w:val="0"/>
              <w:marTop w:val="0"/>
              <w:marBottom w:val="0"/>
              <w:divBdr>
                <w:top w:val="none" w:sz="0" w:space="0" w:color="auto"/>
                <w:left w:val="none" w:sz="0" w:space="0" w:color="auto"/>
                <w:bottom w:val="none" w:sz="0" w:space="0" w:color="auto"/>
                <w:right w:val="none" w:sz="0" w:space="0" w:color="auto"/>
              </w:divBdr>
            </w:div>
            <w:div w:id="2010985944">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895357786">
      <w:bodyDiv w:val="1"/>
      <w:marLeft w:val="0"/>
      <w:marRight w:val="0"/>
      <w:marTop w:val="0"/>
      <w:marBottom w:val="0"/>
      <w:divBdr>
        <w:top w:val="none" w:sz="0" w:space="0" w:color="auto"/>
        <w:left w:val="none" w:sz="0" w:space="0" w:color="auto"/>
        <w:bottom w:val="none" w:sz="0" w:space="0" w:color="auto"/>
        <w:right w:val="none" w:sz="0" w:space="0" w:color="auto"/>
      </w:divBdr>
      <w:divsChild>
        <w:div w:id="47804094">
          <w:marLeft w:val="0"/>
          <w:marRight w:val="0"/>
          <w:marTop w:val="0"/>
          <w:marBottom w:val="0"/>
          <w:divBdr>
            <w:top w:val="none" w:sz="0" w:space="0" w:color="auto"/>
            <w:left w:val="none" w:sz="0" w:space="0" w:color="auto"/>
            <w:bottom w:val="none" w:sz="0" w:space="0" w:color="auto"/>
            <w:right w:val="none" w:sz="0" w:space="0" w:color="auto"/>
          </w:divBdr>
        </w:div>
        <w:div w:id="99225218">
          <w:marLeft w:val="0"/>
          <w:marRight w:val="0"/>
          <w:marTop w:val="0"/>
          <w:marBottom w:val="0"/>
          <w:divBdr>
            <w:top w:val="none" w:sz="0" w:space="0" w:color="auto"/>
            <w:left w:val="none" w:sz="0" w:space="0" w:color="auto"/>
            <w:bottom w:val="none" w:sz="0" w:space="0" w:color="auto"/>
            <w:right w:val="none" w:sz="0" w:space="0" w:color="auto"/>
          </w:divBdr>
        </w:div>
        <w:div w:id="202402104">
          <w:marLeft w:val="0"/>
          <w:marRight w:val="0"/>
          <w:marTop w:val="0"/>
          <w:marBottom w:val="0"/>
          <w:divBdr>
            <w:top w:val="none" w:sz="0" w:space="0" w:color="auto"/>
            <w:left w:val="none" w:sz="0" w:space="0" w:color="auto"/>
            <w:bottom w:val="none" w:sz="0" w:space="0" w:color="auto"/>
            <w:right w:val="none" w:sz="0" w:space="0" w:color="auto"/>
          </w:divBdr>
        </w:div>
        <w:div w:id="203251112">
          <w:marLeft w:val="0"/>
          <w:marRight w:val="0"/>
          <w:marTop w:val="0"/>
          <w:marBottom w:val="0"/>
          <w:divBdr>
            <w:top w:val="none" w:sz="0" w:space="0" w:color="auto"/>
            <w:left w:val="none" w:sz="0" w:space="0" w:color="auto"/>
            <w:bottom w:val="none" w:sz="0" w:space="0" w:color="auto"/>
            <w:right w:val="none" w:sz="0" w:space="0" w:color="auto"/>
          </w:divBdr>
        </w:div>
        <w:div w:id="246036966">
          <w:marLeft w:val="0"/>
          <w:marRight w:val="0"/>
          <w:marTop w:val="0"/>
          <w:marBottom w:val="0"/>
          <w:divBdr>
            <w:top w:val="none" w:sz="0" w:space="0" w:color="auto"/>
            <w:left w:val="none" w:sz="0" w:space="0" w:color="auto"/>
            <w:bottom w:val="none" w:sz="0" w:space="0" w:color="auto"/>
            <w:right w:val="none" w:sz="0" w:space="0" w:color="auto"/>
          </w:divBdr>
        </w:div>
        <w:div w:id="254484612">
          <w:marLeft w:val="0"/>
          <w:marRight w:val="0"/>
          <w:marTop w:val="0"/>
          <w:marBottom w:val="0"/>
          <w:divBdr>
            <w:top w:val="none" w:sz="0" w:space="0" w:color="auto"/>
            <w:left w:val="none" w:sz="0" w:space="0" w:color="auto"/>
            <w:bottom w:val="none" w:sz="0" w:space="0" w:color="auto"/>
            <w:right w:val="none" w:sz="0" w:space="0" w:color="auto"/>
          </w:divBdr>
        </w:div>
        <w:div w:id="422067099">
          <w:marLeft w:val="0"/>
          <w:marRight w:val="0"/>
          <w:marTop w:val="0"/>
          <w:marBottom w:val="0"/>
          <w:divBdr>
            <w:top w:val="none" w:sz="0" w:space="0" w:color="auto"/>
            <w:left w:val="none" w:sz="0" w:space="0" w:color="auto"/>
            <w:bottom w:val="none" w:sz="0" w:space="0" w:color="auto"/>
            <w:right w:val="none" w:sz="0" w:space="0" w:color="auto"/>
          </w:divBdr>
        </w:div>
        <w:div w:id="475267235">
          <w:marLeft w:val="0"/>
          <w:marRight w:val="0"/>
          <w:marTop w:val="0"/>
          <w:marBottom w:val="0"/>
          <w:divBdr>
            <w:top w:val="none" w:sz="0" w:space="0" w:color="auto"/>
            <w:left w:val="none" w:sz="0" w:space="0" w:color="auto"/>
            <w:bottom w:val="none" w:sz="0" w:space="0" w:color="auto"/>
            <w:right w:val="none" w:sz="0" w:space="0" w:color="auto"/>
          </w:divBdr>
          <w:divsChild>
            <w:div w:id="458232121">
              <w:marLeft w:val="0"/>
              <w:marRight w:val="0"/>
              <w:marTop w:val="0"/>
              <w:marBottom w:val="0"/>
              <w:divBdr>
                <w:top w:val="none" w:sz="0" w:space="0" w:color="auto"/>
                <w:left w:val="none" w:sz="0" w:space="0" w:color="auto"/>
                <w:bottom w:val="none" w:sz="0" w:space="0" w:color="auto"/>
                <w:right w:val="none" w:sz="0" w:space="0" w:color="auto"/>
              </w:divBdr>
            </w:div>
            <w:div w:id="662126180">
              <w:marLeft w:val="0"/>
              <w:marRight w:val="0"/>
              <w:marTop w:val="0"/>
              <w:marBottom w:val="0"/>
              <w:divBdr>
                <w:top w:val="none" w:sz="0" w:space="0" w:color="auto"/>
                <w:left w:val="none" w:sz="0" w:space="0" w:color="auto"/>
                <w:bottom w:val="none" w:sz="0" w:space="0" w:color="auto"/>
                <w:right w:val="none" w:sz="0" w:space="0" w:color="auto"/>
              </w:divBdr>
            </w:div>
          </w:divsChild>
        </w:div>
        <w:div w:id="480925959">
          <w:marLeft w:val="0"/>
          <w:marRight w:val="0"/>
          <w:marTop w:val="0"/>
          <w:marBottom w:val="0"/>
          <w:divBdr>
            <w:top w:val="none" w:sz="0" w:space="0" w:color="auto"/>
            <w:left w:val="none" w:sz="0" w:space="0" w:color="auto"/>
            <w:bottom w:val="none" w:sz="0" w:space="0" w:color="auto"/>
            <w:right w:val="none" w:sz="0" w:space="0" w:color="auto"/>
          </w:divBdr>
        </w:div>
        <w:div w:id="554244309">
          <w:marLeft w:val="0"/>
          <w:marRight w:val="0"/>
          <w:marTop w:val="0"/>
          <w:marBottom w:val="0"/>
          <w:divBdr>
            <w:top w:val="none" w:sz="0" w:space="0" w:color="auto"/>
            <w:left w:val="none" w:sz="0" w:space="0" w:color="auto"/>
            <w:bottom w:val="none" w:sz="0" w:space="0" w:color="auto"/>
            <w:right w:val="none" w:sz="0" w:space="0" w:color="auto"/>
          </w:divBdr>
        </w:div>
        <w:div w:id="566190289">
          <w:marLeft w:val="0"/>
          <w:marRight w:val="0"/>
          <w:marTop w:val="0"/>
          <w:marBottom w:val="0"/>
          <w:divBdr>
            <w:top w:val="none" w:sz="0" w:space="0" w:color="auto"/>
            <w:left w:val="none" w:sz="0" w:space="0" w:color="auto"/>
            <w:bottom w:val="none" w:sz="0" w:space="0" w:color="auto"/>
            <w:right w:val="none" w:sz="0" w:space="0" w:color="auto"/>
          </w:divBdr>
        </w:div>
        <w:div w:id="635062951">
          <w:marLeft w:val="0"/>
          <w:marRight w:val="0"/>
          <w:marTop w:val="0"/>
          <w:marBottom w:val="0"/>
          <w:divBdr>
            <w:top w:val="none" w:sz="0" w:space="0" w:color="auto"/>
            <w:left w:val="none" w:sz="0" w:space="0" w:color="auto"/>
            <w:bottom w:val="none" w:sz="0" w:space="0" w:color="auto"/>
            <w:right w:val="none" w:sz="0" w:space="0" w:color="auto"/>
          </w:divBdr>
        </w:div>
        <w:div w:id="732846736">
          <w:marLeft w:val="0"/>
          <w:marRight w:val="0"/>
          <w:marTop w:val="0"/>
          <w:marBottom w:val="0"/>
          <w:divBdr>
            <w:top w:val="none" w:sz="0" w:space="0" w:color="auto"/>
            <w:left w:val="none" w:sz="0" w:space="0" w:color="auto"/>
            <w:bottom w:val="none" w:sz="0" w:space="0" w:color="auto"/>
            <w:right w:val="none" w:sz="0" w:space="0" w:color="auto"/>
          </w:divBdr>
        </w:div>
        <w:div w:id="736561611">
          <w:marLeft w:val="0"/>
          <w:marRight w:val="0"/>
          <w:marTop w:val="0"/>
          <w:marBottom w:val="0"/>
          <w:divBdr>
            <w:top w:val="none" w:sz="0" w:space="0" w:color="auto"/>
            <w:left w:val="none" w:sz="0" w:space="0" w:color="auto"/>
            <w:bottom w:val="none" w:sz="0" w:space="0" w:color="auto"/>
            <w:right w:val="none" w:sz="0" w:space="0" w:color="auto"/>
          </w:divBdr>
          <w:divsChild>
            <w:div w:id="184098806">
              <w:marLeft w:val="0"/>
              <w:marRight w:val="0"/>
              <w:marTop w:val="30"/>
              <w:marBottom w:val="30"/>
              <w:divBdr>
                <w:top w:val="none" w:sz="0" w:space="0" w:color="auto"/>
                <w:left w:val="none" w:sz="0" w:space="0" w:color="auto"/>
                <w:bottom w:val="none" w:sz="0" w:space="0" w:color="auto"/>
                <w:right w:val="none" w:sz="0" w:space="0" w:color="auto"/>
              </w:divBdr>
              <w:divsChild>
                <w:div w:id="521479086">
                  <w:marLeft w:val="0"/>
                  <w:marRight w:val="0"/>
                  <w:marTop w:val="0"/>
                  <w:marBottom w:val="0"/>
                  <w:divBdr>
                    <w:top w:val="none" w:sz="0" w:space="0" w:color="auto"/>
                    <w:left w:val="none" w:sz="0" w:space="0" w:color="auto"/>
                    <w:bottom w:val="none" w:sz="0" w:space="0" w:color="auto"/>
                    <w:right w:val="none" w:sz="0" w:space="0" w:color="auto"/>
                  </w:divBdr>
                  <w:divsChild>
                    <w:div w:id="795953772">
                      <w:marLeft w:val="0"/>
                      <w:marRight w:val="0"/>
                      <w:marTop w:val="0"/>
                      <w:marBottom w:val="0"/>
                      <w:divBdr>
                        <w:top w:val="none" w:sz="0" w:space="0" w:color="auto"/>
                        <w:left w:val="none" w:sz="0" w:space="0" w:color="auto"/>
                        <w:bottom w:val="none" w:sz="0" w:space="0" w:color="auto"/>
                        <w:right w:val="none" w:sz="0" w:space="0" w:color="auto"/>
                      </w:divBdr>
                    </w:div>
                    <w:div w:id="1019358256">
                      <w:marLeft w:val="0"/>
                      <w:marRight w:val="0"/>
                      <w:marTop w:val="0"/>
                      <w:marBottom w:val="0"/>
                      <w:divBdr>
                        <w:top w:val="none" w:sz="0" w:space="0" w:color="auto"/>
                        <w:left w:val="none" w:sz="0" w:space="0" w:color="auto"/>
                        <w:bottom w:val="none" w:sz="0" w:space="0" w:color="auto"/>
                        <w:right w:val="none" w:sz="0" w:space="0" w:color="auto"/>
                      </w:divBdr>
                    </w:div>
                  </w:divsChild>
                </w:div>
                <w:div w:id="522938631">
                  <w:marLeft w:val="0"/>
                  <w:marRight w:val="0"/>
                  <w:marTop w:val="0"/>
                  <w:marBottom w:val="0"/>
                  <w:divBdr>
                    <w:top w:val="none" w:sz="0" w:space="0" w:color="auto"/>
                    <w:left w:val="none" w:sz="0" w:space="0" w:color="auto"/>
                    <w:bottom w:val="none" w:sz="0" w:space="0" w:color="auto"/>
                    <w:right w:val="none" w:sz="0" w:space="0" w:color="auto"/>
                  </w:divBdr>
                  <w:divsChild>
                    <w:div w:id="578172929">
                      <w:marLeft w:val="0"/>
                      <w:marRight w:val="0"/>
                      <w:marTop w:val="0"/>
                      <w:marBottom w:val="0"/>
                      <w:divBdr>
                        <w:top w:val="none" w:sz="0" w:space="0" w:color="auto"/>
                        <w:left w:val="none" w:sz="0" w:space="0" w:color="auto"/>
                        <w:bottom w:val="none" w:sz="0" w:space="0" w:color="auto"/>
                        <w:right w:val="none" w:sz="0" w:space="0" w:color="auto"/>
                      </w:divBdr>
                    </w:div>
                    <w:div w:id="2017224482">
                      <w:marLeft w:val="0"/>
                      <w:marRight w:val="0"/>
                      <w:marTop w:val="0"/>
                      <w:marBottom w:val="0"/>
                      <w:divBdr>
                        <w:top w:val="none" w:sz="0" w:space="0" w:color="auto"/>
                        <w:left w:val="none" w:sz="0" w:space="0" w:color="auto"/>
                        <w:bottom w:val="none" w:sz="0" w:space="0" w:color="auto"/>
                        <w:right w:val="none" w:sz="0" w:space="0" w:color="auto"/>
                      </w:divBdr>
                    </w:div>
                  </w:divsChild>
                </w:div>
                <w:div w:id="794060230">
                  <w:marLeft w:val="0"/>
                  <w:marRight w:val="0"/>
                  <w:marTop w:val="0"/>
                  <w:marBottom w:val="0"/>
                  <w:divBdr>
                    <w:top w:val="none" w:sz="0" w:space="0" w:color="auto"/>
                    <w:left w:val="none" w:sz="0" w:space="0" w:color="auto"/>
                    <w:bottom w:val="none" w:sz="0" w:space="0" w:color="auto"/>
                    <w:right w:val="none" w:sz="0" w:space="0" w:color="auto"/>
                  </w:divBdr>
                  <w:divsChild>
                    <w:div w:id="837309547">
                      <w:marLeft w:val="0"/>
                      <w:marRight w:val="0"/>
                      <w:marTop w:val="0"/>
                      <w:marBottom w:val="0"/>
                      <w:divBdr>
                        <w:top w:val="none" w:sz="0" w:space="0" w:color="auto"/>
                        <w:left w:val="none" w:sz="0" w:space="0" w:color="auto"/>
                        <w:bottom w:val="none" w:sz="0" w:space="0" w:color="auto"/>
                        <w:right w:val="none" w:sz="0" w:space="0" w:color="auto"/>
                      </w:divBdr>
                    </w:div>
                    <w:div w:id="1562013672">
                      <w:marLeft w:val="0"/>
                      <w:marRight w:val="0"/>
                      <w:marTop w:val="0"/>
                      <w:marBottom w:val="0"/>
                      <w:divBdr>
                        <w:top w:val="none" w:sz="0" w:space="0" w:color="auto"/>
                        <w:left w:val="none" w:sz="0" w:space="0" w:color="auto"/>
                        <w:bottom w:val="none" w:sz="0" w:space="0" w:color="auto"/>
                        <w:right w:val="none" w:sz="0" w:space="0" w:color="auto"/>
                      </w:divBdr>
                    </w:div>
                  </w:divsChild>
                </w:div>
                <w:div w:id="2032140597">
                  <w:marLeft w:val="0"/>
                  <w:marRight w:val="0"/>
                  <w:marTop w:val="0"/>
                  <w:marBottom w:val="0"/>
                  <w:divBdr>
                    <w:top w:val="none" w:sz="0" w:space="0" w:color="auto"/>
                    <w:left w:val="none" w:sz="0" w:space="0" w:color="auto"/>
                    <w:bottom w:val="none" w:sz="0" w:space="0" w:color="auto"/>
                    <w:right w:val="none" w:sz="0" w:space="0" w:color="auto"/>
                  </w:divBdr>
                  <w:divsChild>
                    <w:div w:id="302274646">
                      <w:marLeft w:val="0"/>
                      <w:marRight w:val="0"/>
                      <w:marTop w:val="0"/>
                      <w:marBottom w:val="0"/>
                      <w:divBdr>
                        <w:top w:val="none" w:sz="0" w:space="0" w:color="auto"/>
                        <w:left w:val="none" w:sz="0" w:space="0" w:color="auto"/>
                        <w:bottom w:val="none" w:sz="0" w:space="0" w:color="auto"/>
                        <w:right w:val="none" w:sz="0" w:space="0" w:color="auto"/>
                      </w:divBdr>
                    </w:div>
                    <w:div w:id="165887802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791168207">
          <w:marLeft w:val="0"/>
          <w:marRight w:val="0"/>
          <w:marTop w:val="0"/>
          <w:marBottom w:val="0"/>
          <w:divBdr>
            <w:top w:val="none" w:sz="0" w:space="0" w:color="auto"/>
            <w:left w:val="none" w:sz="0" w:space="0" w:color="auto"/>
            <w:bottom w:val="none" w:sz="0" w:space="0" w:color="auto"/>
            <w:right w:val="none" w:sz="0" w:space="0" w:color="auto"/>
          </w:divBdr>
          <w:divsChild>
            <w:div w:id="1605307701">
              <w:marLeft w:val="0"/>
              <w:marRight w:val="0"/>
              <w:marTop w:val="30"/>
              <w:marBottom w:val="30"/>
              <w:divBdr>
                <w:top w:val="none" w:sz="0" w:space="0" w:color="auto"/>
                <w:left w:val="none" w:sz="0" w:space="0" w:color="auto"/>
                <w:bottom w:val="none" w:sz="0" w:space="0" w:color="auto"/>
                <w:right w:val="none" w:sz="0" w:space="0" w:color="auto"/>
              </w:divBdr>
              <w:divsChild>
                <w:div w:id="956452769">
                  <w:marLeft w:val="0"/>
                  <w:marRight w:val="0"/>
                  <w:marTop w:val="0"/>
                  <w:marBottom w:val="0"/>
                  <w:divBdr>
                    <w:top w:val="none" w:sz="0" w:space="0" w:color="auto"/>
                    <w:left w:val="none" w:sz="0" w:space="0" w:color="auto"/>
                    <w:bottom w:val="none" w:sz="0" w:space="0" w:color="auto"/>
                    <w:right w:val="none" w:sz="0" w:space="0" w:color="auto"/>
                  </w:divBdr>
                  <w:divsChild>
                    <w:div w:id="1618684305">
                      <w:marLeft w:val="0"/>
                      <w:marRight w:val="0"/>
                      <w:marTop w:val="0"/>
                      <w:marBottom w:val="0"/>
                      <w:divBdr>
                        <w:top w:val="none" w:sz="0" w:space="0" w:color="auto"/>
                        <w:left w:val="none" w:sz="0" w:space="0" w:color="auto"/>
                        <w:bottom w:val="none" w:sz="0" w:space="0" w:color="auto"/>
                        <w:right w:val="none" w:sz="0" w:space="0" w:color="auto"/>
                      </w:divBdr>
                    </w:div>
                  </w:divsChild>
                </w:div>
                <w:div w:id="1864249240">
                  <w:marLeft w:val="0"/>
                  <w:marRight w:val="0"/>
                  <w:marTop w:val="0"/>
                  <w:marBottom w:val="0"/>
                  <w:divBdr>
                    <w:top w:val="none" w:sz="0" w:space="0" w:color="auto"/>
                    <w:left w:val="none" w:sz="0" w:space="0" w:color="auto"/>
                    <w:bottom w:val="none" w:sz="0" w:space="0" w:color="auto"/>
                    <w:right w:val="none" w:sz="0" w:space="0" w:color="auto"/>
                  </w:divBdr>
                  <w:divsChild>
                    <w:div w:id="1862818024">
                      <w:marLeft w:val="0"/>
                      <w:marRight w:val="0"/>
                      <w:marTop w:val="0"/>
                      <w:marBottom w:val="0"/>
                      <w:divBdr>
                        <w:top w:val="none" w:sz="0" w:space="0" w:color="auto"/>
                        <w:left w:val="none" w:sz="0" w:space="0" w:color="auto"/>
                        <w:bottom w:val="none" w:sz="0" w:space="0" w:color="auto"/>
                        <w:right w:val="none" w:sz="0" w:space="0" w:color="auto"/>
                      </w:divBdr>
                    </w:div>
                  </w:divsChild>
                </w:div>
                <w:div w:id="1896890909">
                  <w:marLeft w:val="0"/>
                  <w:marRight w:val="0"/>
                  <w:marTop w:val="0"/>
                  <w:marBottom w:val="0"/>
                  <w:divBdr>
                    <w:top w:val="none" w:sz="0" w:space="0" w:color="auto"/>
                    <w:left w:val="none" w:sz="0" w:space="0" w:color="auto"/>
                    <w:bottom w:val="none" w:sz="0" w:space="0" w:color="auto"/>
                    <w:right w:val="none" w:sz="0" w:space="0" w:color="auto"/>
                  </w:divBdr>
                  <w:divsChild>
                    <w:div w:id="190483078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861091066">
          <w:marLeft w:val="0"/>
          <w:marRight w:val="0"/>
          <w:marTop w:val="0"/>
          <w:marBottom w:val="0"/>
          <w:divBdr>
            <w:top w:val="none" w:sz="0" w:space="0" w:color="auto"/>
            <w:left w:val="none" w:sz="0" w:space="0" w:color="auto"/>
            <w:bottom w:val="none" w:sz="0" w:space="0" w:color="auto"/>
            <w:right w:val="none" w:sz="0" w:space="0" w:color="auto"/>
          </w:divBdr>
        </w:div>
        <w:div w:id="868836602">
          <w:marLeft w:val="0"/>
          <w:marRight w:val="0"/>
          <w:marTop w:val="0"/>
          <w:marBottom w:val="0"/>
          <w:divBdr>
            <w:top w:val="none" w:sz="0" w:space="0" w:color="auto"/>
            <w:left w:val="none" w:sz="0" w:space="0" w:color="auto"/>
            <w:bottom w:val="none" w:sz="0" w:space="0" w:color="auto"/>
            <w:right w:val="none" w:sz="0" w:space="0" w:color="auto"/>
          </w:divBdr>
          <w:divsChild>
            <w:div w:id="201599851">
              <w:marLeft w:val="0"/>
              <w:marRight w:val="0"/>
              <w:marTop w:val="30"/>
              <w:marBottom w:val="30"/>
              <w:divBdr>
                <w:top w:val="none" w:sz="0" w:space="0" w:color="auto"/>
                <w:left w:val="none" w:sz="0" w:space="0" w:color="auto"/>
                <w:bottom w:val="none" w:sz="0" w:space="0" w:color="auto"/>
                <w:right w:val="none" w:sz="0" w:space="0" w:color="auto"/>
              </w:divBdr>
              <w:divsChild>
                <w:div w:id="222378238">
                  <w:marLeft w:val="0"/>
                  <w:marRight w:val="0"/>
                  <w:marTop w:val="0"/>
                  <w:marBottom w:val="0"/>
                  <w:divBdr>
                    <w:top w:val="none" w:sz="0" w:space="0" w:color="auto"/>
                    <w:left w:val="none" w:sz="0" w:space="0" w:color="auto"/>
                    <w:bottom w:val="none" w:sz="0" w:space="0" w:color="auto"/>
                    <w:right w:val="none" w:sz="0" w:space="0" w:color="auto"/>
                  </w:divBdr>
                  <w:divsChild>
                    <w:div w:id="893541926">
                      <w:marLeft w:val="0"/>
                      <w:marRight w:val="0"/>
                      <w:marTop w:val="0"/>
                      <w:marBottom w:val="0"/>
                      <w:divBdr>
                        <w:top w:val="none" w:sz="0" w:space="0" w:color="auto"/>
                        <w:left w:val="none" w:sz="0" w:space="0" w:color="auto"/>
                        <w:bottom w:val="none" w:sz="0" w:space="0" w:color="auto"/>
                        <w:right w:val="none" w:sz="0" w:space="0" w:color="auto"/>
                      </w:divBdr>
                    </w:div>
                  </w:divsChild>
                </w:div>
                <w:div w:id="255213701">
                  <w:marLeft w:val="0"/>
                  <w:marRight w:val="0"/>
                  <w:marTop w:val="0"/>
                  <w:marBottom w:val="0"/>
                  <w:divBdr>
                    <w:top w:val="none" w:sz="0" w:space="0" w:color="auto"/>
                    <w:left w:val="none" w:sz="0" w:space="0" w:color="auto"/>
                    <w:bottom w:val="none" w:sz="0" w:space="0" w:color="auto"/>
                    <w:right w:val="none" w:sz="0" w:space="0" w:color="auto"/>
                  </w:divBdr>
                  <w:divsChild>
                    <w:div w:id="1478448608">
                      <w:marLeft w:val="0"/>
                      <w:marRight w:val="0"/>
                      <w:marTop w:val="0"/>
                      <w:marBottom w:val="0"/>
                      <w:divBdr>
                        <w:top w:val="none" w:sz="0" w:space="0" w:color="auto"/>
                        <w:left w:val="none" w:sz="0" w:space="0" w:color="auto"/>
                        <w:bottom w:val="none" w:sz="0" w:space="0" w:color="auto"/>
                        <w:right w:val="none" w:sz="0" w:space="0" w:color="auto"/>
                      </w:divBdr>
                    </w:div>
                  </w:divsChild>
                </w:div>
                <w:div w:id="256445633">
                  <w:marLeft w:val="0"/>
                  <w:marRight w:val="0"/>
                  <w:marTop w:val="0"/>
                  <w:marBottom w:val="0"/>
                  <w:divBdr>
                    <w:top w:val="none" w:sz="0" w:space="0" w:color="auto"/>
                    <w:left w:val="none" w:sz="0" w:space="0" w:color="auto"/>
                    <w:bottom w:val="none" w:sz="0" w:space="0" w:color="auto"/>
                    <w:right w:val="none" w:sz="0" w:space="0" w:color="auto"/>
                  </w:divBdr>
                  <w:divsChild>
                    <w:div w:id="18513846">
                      <w:marLeft w:val="0"/>
                      <w:marRight w:val="0"/>
                      <w:marTop w:val="0"/>
                      <w:marBottom w:val="0"/>
                      <w:divBdr>
                        <w:top w:val="none" w:sz="0" w:space="0" w:color="auto"/>
                        <w:left w:val="none" w:sz="0" w:space="0" w:color="auto"/>
                        <w:bottom w:val="none" w:sz="0" w:space="0" w:color="auto"/>
                        <w:right w:val="none" w:sz="0" w:space="0" w:color="auto"/>
                      </w:divBdr>
                    </w:div>
                  </w:divsChild>
                </w:div>
                <w:div w:id="371660171">
                  <w:marLeft w:val="0"/>
                  <w:marRight w:val="0"/>
                  <w:marTop w:val="0"/>
                  <w:marBottom w:val="0"/>
                  <w:divBdr>
                    <w:top w:val="none" w:sz="0" w:space="0" w:color="auto"/>
                    <w:left w:val="none" w:sz="0" w:space="0" w:color="auto"/>
                    <w:bottom w:val="none" w:sz="0" w:space="0" w:color="auto"/>
                    <w:right w:val="none" w:sz="0" w:space="0" w:color="auto"/>
                  </w:divBdr>
                  <w:divsChild>
                    <w:div w:id="449470962">
                      <w:marLeft w:val="0"/>
                      <w:marRight w:val="0"/>
                      <w:marTop w:val="0"/>
                      <w:marBottom w:val="0"/>
                      <w:divBdr>
                        <w:top w:val="none" w:sz="0" w:space="0" w:color="auto"/>
                        <w:left w:val="none" w:sz="0" w:space="0" w:color="auto"/>
                        <w:bottom w:val="none" w:sz="0" w:space="0" w:color="auto"/>
                        <w:right w:val="none" w:sz="0" w:space="0" w:color="auto"/>
                      </w:divBdr>
                    </w:div>
                  </w:divsChild>
                </w:div>
                <w:div w:id="656766952">
                  <w:marLeft w:val="0"/>
                  <w:marRight w:val="0"/>
                  <w:marTop w:val="0"/>
                  <w:marBottom w:val="0"/>
                  <w:divBdr>
                    <w:top w:val="none" w:sz="0" w:space="0" w:color="auto"/>
                    <w:left w:val="none" w:sz="0" w:space="0" w:color="auto"/>
                    <w:bottom w:val="none" w:sz="0" w:space="0" w:color="auto"/>
                    <w:right w:val="none" w:sz="0" w:space="0" w:color="auto"/>
                  </w:divBdr>
                  <w:divsChild>
                    <w:div w:id="554003875">
                      <w:marLeft w:val="0"/>
                      <w:marRight w:val="0"/>
                      <w:marTop w:val="0"/>
                      <w:marBottom w:val="0"/>
                      <w:divBdr>
                        <w:top w:val="none" w:sz="0" w:space="0" w:color="auto"/>
                        <w:left w:val="none" w:sz="0" w:space="0" w:color="auto"/>
                        <w:bottom w:val="none" w:sz="0" w:space="0" w:color="auto"/>
                        <w:right w:val="none" w:sz="0" w:space="0" w:color="auto"/>
                      </w:divBdr>
                    </w:div>
                  </w:divsChild>
                </w:div>
                <w:div w:id="677928215">
                  <w:marLeft w:val="0"/>
                  <w:marRight w:val="0"/>
                  <w:marTop w:val="0"/>
                  <w:marBottom w:val="0"/>
                  <w:divBdr>
                    <w:top w:val="none" w:sz="0" w:space="0" w:color="auto"/>
                    <w:left w:val="none" w:sz="0" w:space="0" w:color="auto"/>
                    <w:bottom w:val="none" w:sz="0" w:space="0" w:color="auto"/>
                    <w:right w:val="none" w:sz="0" w:space="0" w:color="auto"/>
                  </w:divBdr>
                  <w:divsChild>
                    <w:div w:id="1876113253">
                      <w:marLeft w:val="0"/>
                      <w:marRight w:val="0"/>
                      <w:marTop w:val="0"/>
                      <w:marBottom w:val="0"/>
                      <w:divBdr>
                        <w:top w:val="none" w:sz="0" w:space="0" w:color="auto"/>
                        <w:left w:val="none" w:sz="0" w:space="0" w:color="auto"/>
                        <w:bottom w:val="none" w:sz="0" w:space="0" w:color="auto"/>
                        <w:right w:val="none" w:sz="0" w:space="0" w:color="auto"/>
                      </w:divBdr>
                    </w:div>
                  </w:divsChild>
                </w:div>
                <w:div w:id="680813496">
                  <w:marLeft w:val="0"/>
                  <w:marRight w:val="0"/>
                  <w:marTop w:val="0"/>
                  <w:marBottom w:val="0"/>
                  <w:divBdr>
                    <w:top w:val="none" w:sz="0" w:space="0" w:color="auto"/>
                    <w:left w:val="none" w:sz="0" w:space="0" w:color="auto"/>
                    <w:bottom w:val="none" w:sz="0" w:space="0" w:color="auto"/>
                    <w:right w:val="none" w:sz="0" w:space="0" w:color="auto"/>
                  </w:divBdr>
                  <w:divsChild>
                    <w:div w:id="893350931">
                      <w:marLeft w:val="0"/>
                      <w:marRight w:val="0"/>
                      <w:marTop w:val="0"/>
                      <w:marBottom w:val="0"/>
                      <w:divBdr>
                        <w:top w:val="none" w:sz="0" w:space="0" w:color="auto"/>
                        <w:left w:val="none" w:sz="0" w:space="0" w:color="auto"/>
                        <w:bottom w:val="none" w:sz="0" w:space="0" w:color="auto"/>
                        <w:right w:val="none" w:sz="0" w:space="0" w:color="auto"/>
                      </w:divBdr>
                    </w:div>
                  </w:divsChild>
                </w:div>
                <w:div w:id="912929504">
                  <w:marLeft w:val="0"/>
                  <w:marRight w:val="0"/>
                  <w:marTop w:val="0"/>
                  <w:marBottom w:val="0"/>
                  <w:divBdr>
                    <w:top w:val="none" w:sz="0" w:space="0" w:color="auto"/>
                    <w:left w:val="none" w:sz="0" w:space="0" w:color="auto"/>
                    <w:bottom w:val="none" w:sz="0" w:space="0" w:color="auto"/>
                    <w:right w:val="none" w:sz="0" w:space="0" w:color="auto"/>
                  </w:divBdr>
                  <w:divsChild>
                    <w:div w:id="2015842624">
                      <w:marLeft w:val="0"/>
                      <w:marRight w:val="0"/>
                      <w:marTop w:val="0"/>
                      <w:marBottom w:val="0"/>
                      <w:divBdr>
                        <w:top w:val="none" w:sz="0" w:space="0" w:color="auto"/>
                        <w:left w:val="none" w:sz="0" w:space="0" w:color="auto"/>
                        <w:bottom w:val="none" w:sz="0" w:space="0" w:color="auto"/>
                        <w:right w:val="none" w:sz="0" w:space="0" w:color="auto"/>
                      </w:divBdr>
                    </w:div>
                  </w:divsChild>
                </w:div>
                <w:div w:id="947274063">
                  <w:marLeft w:val="0"/>
                  <w:marRight w:val="0"/>
                  <w:marTop w:val="0"/>
                  <w:marBottom w:val="0"/>
                  <w:divBdr>
                    <w:top w:val="none" w:sz="0" w:space="0" w:color="auto"/>
                    <w:left w:val="none" w:sz="0" w:space="0" w:color="auto"/>
                    <w:bottom w:val="none" w:sz="0" w:space="0" w:color="auto"/>
                    <w:right w:val="none" w:sz="0" w:space="0" w:color="auto"/>
                  </w:divBdr>
                  <w:divsChild>
                    <w:div w:id="1778406854">
                      <w:marLeft w:val="0"/>
                      <w:marRight w:val="0"/>
                      <w:marTop w:val="0"/>
                      <w:marBottom w:val="0"/>
                      <w:divBdr>
                        <w:top w:val="none" w:sz="0" w:space="0" w:color="auto"/>
                        <w:left w:val="none" w:sz="0" w:space="0" w:color="auto"/>
                        <w:bottom w:val="none" w:sz="0" w:space="0" w:color="auto"/>
                        <w:right w:val="none" w:sz="0" w:space="0" w:color="auto"/>
                      </w:divBdr>
                    </w:div>
                  </w:divsChild>
                </w:div>
                <w:div w:id="1078165205">
                  <w:marLeft w:val="0"/>
                  <w:marRight w:val="0"/>
                  <w:marTop w:val="0"/>
                  <w:marBottom w:val="0"/>
                  <w:divBdr>
                    <w:top w:val="none" w:sz="0" w:space="0" w:color="auto"/>
                    <w:left w:val="none" w:sz="0" w:space="0" w:color="auto"/>
                    <w:bottom w:val="none" w:sz="0" w:space="0" w:color="auto"/>
                    <w:right w:val="none" w:sz="0" w:space="0" w:color="auto"/>
                  </w:divBdr>
                  <w:divsChild>
                    <w:div w:id="318315727">
                      <w:marLeft w:val="0"/>
                      <w:marRight w:val="0"/>
                      <w:marTop w:val="0"/>
                      <w:marBottom w:val="0"/>
                      <w:divBdr>
                        <w:top w:val="none" w:sz="0" w:space="0" w:color="auto"/>
                        <w:left w:val="none" w:sz="0" w:space="0" w:color="auto"/>
                        <w:bottom w:val="none" w:sz="0" w:space="0" w:color="auto"/>
                        <w:right w:val="none" w:sz="0" w:space="0" w:color="auto"/>
                      </w:divBdr>
                    </w:div>
                    <w:div w:id="847518846">
                      <w:marLeft w:val="0"/>
                      <w:marRight w:val="0"/>
                      <w:marTop w:val="0"/>
                      <w:marBottom w:val="0"/>
                      <w:divBdr>
                        <w:top w:val="none" w:sz="0" w:space="0" w:color="auto"/>
                        <w:left w:val="none" w:sz="0" w:space="0" w:color="auto"/>
                        <w:bottom w:val="none" w:sz="0" w:space="0" w:color="auto"/>
                        <w:right w:val="none" w:sz="0" w:space="0" w:color="auto"/>
                      </w:divBdr>
                    </w:div>
                  </w:divsChild>
                </w:div>
                <w:div w:id="1187135077">
                  <w:marLeft w:val="0"/>
                  <w:marRight w:val="0"/>
                  <w:marTop w:val="0"/>
                  <w:marBottom w:val="0"/>
                  <w:divBdr>
                    <w:top w:val="none" w:sz="0" w:space="0" w:color="auto"/>
                    <w:left w:val="none" w:sz="0" w:space="0" w:color="auto"/>
                    <w:bottom w:val="none" w:sz="0" w:space="0" w:color="auto"/>
                    <w:right w:val="none" w:sz="0" w:space="0" w:color="auto"/>
                  </w:divBdr>
                  <w:divsChild>
                    <w:div w:id="1050690446">
                      <w:marLeft w:val="0"/>
                      <w:marRight w:val="0"/>
                      <w:marTop w:val="0"/>
                      <w:marBottom w:val="0"/>
                      <w:divBdr>
                        <w:top w:val="none" w:sz="0" w:space="0" w:color="auto"/>
                        <w:left w:val="none" w:sz="0" w:space="0" w:color="auto"/>
                        <w:bottom w:val="none" w:sz="0" w:space="0" w:color="auto"/>
                        <w:right w:val="none" w:sz="0" w:space="0" w:color="auto"/>
                      </w:divBdr>
                    </w:div>
                  </w:divsChild>
                </w:div>
                <w:div w:id="1312980439">
                  <w:marLeft w:val="0"/>
                  <w:marRight w:val="0"/>
                  <w:marTop w:val="0"/>
                  <w:marBottom w:val="0"/>
                  <w:divBdr>
                    <w:top w:val="none" w:sz="0" w:space="0" w:color="auto"/>
                    <w:left w:val="none" w:sz="0" w:space="0" w:color="auto"/>
                    <w:bottom w:val="none" w:sz="0" w:space="0" w:color="auto"/>
                    <w:right w:val="none" w:sz="0" w:space="0" w:color="auto"/>
                  </w:divBdr>
                  <w:divsChild>
                    <w:div w:id="1069959365">
                      <w:marLeft w:val="0"/>
                      <w:marRight w:val="0"/>
                      <w:marTop w:val="0"/>
                      <w:marBottom w:val="0"/>
                      <w:divBdr>
                        <w:top w:val="none" w:sz="0" w:space="0" w:color="auto"/>
                        <w:left w:val="none" w:sz="0" w:space="0" w:color="auto"/>
                        <w:bottom w:val="none" w:sz="0" w:space="0" w:color="auto"/>
                        <w:right w:val="none" w:sz="0" w:space="0" w:color="auto"/>
                      </w:divBdr>
                    </w:div>
                  </w:divsChild>
                </w:div>
                <w:div w:id="1505510513">
                  <w:marLeft w:val="0"/>
                  <w:marRight w:val="0"/>
                  <w:marTop w:val="0"/>
                  <w:marBottom w:val="0"/>
                  <w:divBdr>
                    <w:top w:val="none" w:sz="0" w:space="0" w:color="auto"/>
                    <w:left w:val="none" w:sz="0" w:space="0" w:color="auto"/>
                    <w:bottom w:val="none" w:sz="0" w:space="0" w:color="auto"/>
                    <w:right w:val="none" w:sz="0" w:space="0" w:color="auto"/>
                  </w:divBdr>
                  <w:divsChild>
                    <w:div w:id="1053581875">
                      <w:marLeft w:val="0"/>
                      <w:marRight w:val="0"/>
                      <w:marTop w:val="0"/>
                      <w:marBottom w:val="0"/>
                      <w:divBdr>
                        <w:top w:val="none" w:sz="0" w:space="0" w:color="auto"/>
                        <w:left w:val="none" w:sz="0" w:space="0" w:color="auto"/>
                        <w:bottom w:val="none" w:sz="0" w:space="0" w:color="auto"/>
                        <w:right w:val="none" w:sz="0" w:space="0" w:color="auto"/>
                      </w:divBdr>
                    </w:div>
                  </w:divsChild>
                </w:div>
                <w:div w:id="1916010519">
                  <w:marLeft w:val="0"/>
                  <w:marRight w:val="0"/>
                  <w:marTop w:val="0"/>
                  <w:marBottom w:val="0"/>
                  <w:divBdr>
                    <w:top w:val="none" w:sz="0" w:space="0" w:color="auto"/>
                    <w:left w:val="none" w:sz="0" w:space="0" w:color="auto"/>
                    <w:bottom w:val="none" w:sz="0" w:space="0" w:color="auto"/>
                    <w:right w:val="none" w:sz="0" w:space="0" w:color="auto"/>
                  </w:divBdr>
                  <w:divsChild>
                    <w:div w:id="1932464072">
                      <w:marLeft w:val="0"/>
                      <w:marRight w:val="0"/>
                      <w:marTop w:val="0"/>
                      <w:marBottom w:val="0"/>
                      <w:divBdr>
                        <w:top w:val="none" w:sz="0" w:space="0" w:color="auto"/>
                        <w:left w:val="none" w:sz="0" w:space="0" w:color="auto"/>
                        <w:bottom w:val="none" w:sz="0" w:space="0" w:color="auto"/>
                        <w:right w:val="none" w:sz="0" w:space="0" w:color="auto"/>
                      </w:divBdr>
                    </w:div>
                  </w:divsChild>
                </w:div>
                <w:div w:id="1932201714">
                  <w:marLeft w:val="0"/>
                  <w:marRight w:val="0"/>
                  <w:marTop w:val="0"/>
                  <w:marBottom w:val="0"/>
                  <w:divBdr>
                    <w:top w:val="none" w:sz="0" w:space="0" w:color="auto"/>
                    <w:left w:val="none" w:sz="0" w:space="0" w:color="auto"/>
                    <w:bottom w:val="none" w:sz="0" w:space="0" w:color="auto"/>
                    <w:right w:val="none" w:sz="0" w:space="0" w:color="auto"/>
                  </w:divBdr>
                  <w:divsChild>
                    <w:div w:id="1831865544">
                      <w:marLeft w:val="0"/>
                      <w:marRight w:val="0"/>
                      <w:marTop w:val="0"/>
                      <w:marBottom w:val="0"/>
                      <w:divBdr>
                        <w:top w:val="none" w:sz="0" w:space="0" w:color="auto"/>
                        <w:left w:val="none" w:sz="0" w:space="0" w:color="auto"/>
                        <w:bottom w:val="none" w:sz="0" w:space="0" w:color="auto"/>
                        <w:right w:val="none" w:sz="0" w:space="0" w:color="auto"/>
                      </w:divBdr>
                    </w:div>
                  </w:divsChild>
                </w:div>
                <w:div w:id="1979451534">
                  <w:marLeft w:val="0"/>
                  <w:marRight w:val="0"/>
                  <w:marTop w:val="0"/>
                  <w:marBottom w:val="0"/>
                  <w:divBdr>
                    <w:top w:val="none" w:sz="0" w:space="0" w:color="auto"/>
                    <w:left w:val="none" w:sz="0" w:space="0" w:color="auto"/>
                    <w:bottom w:val="none" w:sz="0" w:space="0" w:color="auto"/>
                    <w:right w:val="none" w:sz="0" w:space="0" w:color="auto"/>
                  </w:divBdr>
                  <w:divsChild>
                    <w:div w:id="203370676">
                      <w:marLeft w:val="0"/>
                      <w:marRight w:val="0"/>
                      <w:marTop w:val="0"/>
                      <w:marBottom w:val="0"/>
                      <w:divBdr>
                        <w:top w:val="none" w:sz="0" w:space="0" w:color="auto"/>
                        <w:left w:val="none" w:sz="0" w:space="0" w:color="auto"/>
                        <w:bottom w:val="none" w:sz="0" w:space="0" w:color="auto"/>
                        <w:right w:val="none" w:sz="0" w:space="0" w:color="auto"/>
                      </w:divBdr>
                    </w:div>
                  </w:divsChild>
                </w:div>
                <w:div w:id="1998998642">
                  <w:marLeft w:val="0"/>
                  <w:marRight w:val="0"/>
                  <w:marTop w:val="0"/>
                  <w:marBottom w:val="0"/>
                  <w:divBdr>
                    <w:top w:val="none" w:sz="0" w:space="0" w:color="auto"/>
                    <w:left w:val="none" w:sz="0" w:space="0" w:color="auto"/>
                    <w:bottom w:val="none" w:sz="0" w:space="0" w:color="auto"/>
                    <w:right w:val="none" w:sz="0" w:space="0" w:color="auto"/>
                  </w:divBdr>
                  <w:divsChild>
                    <w:div w:id="119226224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885532381">
          <w:marLeft w:val="0"/>
          <w:marRight w:val="0"/>
          <w:marTop w:val="0"/>
          <w:marBottom w:val="0"/>
          <w:divBdr>
            <w:top w:val="none" w:sz="0" w:space="0" w:color="auto"/>
            <w:left w:val="none" w:sz="0" w:space="0" w:color="auto"/>
            <w:bottom w:val="none" w:sz="0" w:space="0" w:color="auto"/>
            <w:right w:val="none" w:sz="0" w:space="0" w:color="auto"/>
          </w:divBdr>
        </w:div>
        <w:div w:id="909389181">
          <w:marLeft w:val="0"/>
          <w:marRight w:val="0"/>
          <w:marTop w:val="0"/>
          <w:marBottom w:val="0"/>
          <w:divBdr>
            <w:top w:val="none" w:sz="0" w:space="0" w:color="auto"/>
            <w:left w:val="none" w:sz="0" w:space="0" w:color="auto"/>
            <w:bottom w:val="none" w:sz="0" w:space="0" w:color="auto"/>
            <w:right w:val="none" w:sz="0" w:space="0" w:color="auto"/>
          </w:divBdr>
        </w:div>
        <w:div w:id="918171877">
          <w:marLeft w:val="0"/>
          <w:marRight w:val="0"/>
          <w:marTop w:val="0"/>
          <w:marBottom w:val="0"/>
          <w:divBdr>
            <w:top w:val="none" w:sz="0" w:space="0" w:color="auto"/>
            <w:left w:val="none" w:sz="0" w:space="0" w:color="auto"/>
            <w:bottom w:val="none" w:sz="0" w:space="0" w:color="auto"/>
            <w:right w:val="none" w:sz="0" w:space="0" w:color="auto"/>
          </w:divBdr>
        </w:div>
        <w:div w:id="980378485">
          <w:marLeft w:val="0"/>
          <w:marRight w:val="0"/>
          <w:marTop w:val="0"/>
          <w:marBottom w:val="0"/>
          <w:divBdr>
            <w:top w:val="none" w:sz="0" w:space="0" w:color="auto"/>
            <w:left w:val="none" w:sz="0" w:space="0" w:color="auto"/>
            <w:bottom w:val="none" w:sz="0" w:space="0" w:color="auto"/>
            <w:right w:val="none" w:sz="0" w:space="0" w:color="auto"/>
          </w:divBdr>
        </w:div>
        <w:div w:id="988946236">
          <w:marLeft w:val="0"/>
          <w:marRight w:val="0"/>
          <w:marTop w:val="0"/>
          <w:marBottom w:val="0"/>
          <w:divBdr>
            <w:top w:val="none" w:sz="0" w:space="0" w:color="auto"/>
            <w:left w:val="none" w:sz="0" w:space="0" w:color="auto"/>
            <w:bottom w:val="none" w:sz="0" w:space="0" w:color="auto"/>
            <w:right w:val="none" w:sz="0" w:space="0" w:color="auto"/>
          </w:divBdr>
        </w:div>
        <w:div w:id="1135098241">
          <w:marLeft w:val="0"/>
          <w:marRight w:val="0"/>
          <w:marTop w:val="0"/>
          <w:marBottom w:val="0"/>
          <w:divBdr>
            <w:top w:val="none" w:sz="0" w:space="0" w:color="auto"/>
            <w:left w:val="none" w:sz="0" w:space="0" w:color="auto"/>
            <w:bottom w:val="none" w:sz="0" w:space="0" w:color="auto"/>
            <w:right w:val="none" w:sz="0" w:space="0" w:color="auto"/>
          </w:divBdr>
        </w:div>
        <w:div w:id="1284652605">
          <w:marLeft w:val="0"/>
          <w:marRight w:val="0"/>
          <w:marTop w:val="0"/>
          <w:marBottom w:val="0"/>
          <w:divBdr>
            <w:top w:val="none" w:sz="0" w:space="0" w:color="auto"/>
            <w:left w:val="none" w:sz="0" w:space="0" w:color="auto"/>
            <w:bottom w:val="none" w:sz="0" w:space="0" w:color="auto"/>
            <w:right w:val="none" w:sz="0" w:space="0" w:color="auto"/>
          </w:divBdr>
        </w:div>
        <w:div w:id="1336956466">
          <w:marLeft w:val="0"/>
          <w:marRight w:val="0"/>
          <w:marTop w:val="0"/>
          <w:marBottom w:val="0"/>
          <w:divBdr>
            <w:top w:val="none" w:sz="0" w:space="0" w:color="auto"/>
            <w:left w:val="none" w:sz="0" w:space="0" w:color="auto"/>
            <w:bottom w:val="none" w:sz="0" w:space="0" w:color="auto"/>
            <w:right w:val="none" w:sz="0" w:space="0" w:color="auto"/>
          </w:divBdr>
        </w:div>
        <w:div w:id="1384017587">
          <w:marLeft w:val="0"/>
          <w:marRight w:val="0"/>
          <w:marTop w:val="0"/>
          <w:marBottom w:val="0"/>
          <w:divBdr>
            <w:top w:val="none" w:sz="0" w:space="0" w:color="auto"/>
            <w:left w:val="none" w:sz="0" w:space="0" w:color="auto"/>
            <w:bottom w:val="none" w:sz="0" w:space="0" w:color="auto"/>
            <w:right w:val="none" w:sz="0" w:space="0" w:color="auto"/>
          </w:divBdr>
          <w:divsChild>
            <w:div w:id="759178481">
              <w:marLeft w:val="0"/>
              <w:marRight w:val="0"/>
              <w:marTop w:val="30"/>
              <w:marBottom w:val="30"/>
              <w:divBdr>
                <w:top w:val="none" w:sz="0" w:space="0" w:color="auto"/>
                <w:left w:val="none" w:sz="0" w:space="0" w:color="auto"/>
                <w:bottom w:val="none" w:sz="0" w:space="0" w:color="auto"/>
                <w:right w:val="none" w:sz="0" w:space="0" w:color="auto"/>
              </w:divBdr>
              <w:divsChild>
                <w:div w:id="716707064">
                  <w:marLeft w:val="0"/>
                  <w:marRight w:val="0"/>
                  <w:marTop w:val="0"/>
                  <w:marBottom w:val="0"/>
                  <w:divBdr>
                    <w:top w:val="none" w:sz="0" w:space="0" w:color="auto"/>
                    <w:left w:val="none" w:sz="0" w:space="0" w:color="auto"/>
                    <w:bottom w:val="none" w:sz="0" w:space="0" w:color="auto"/>
                    <w:right w:val="none" w:sz="0" w:space="0" w:color="auto"/>
                  </w:divBdr>
                  <w:divsChild>
                    <w:div w:id="271280431">
                      <w:marLeft w:val="0"/>
                      <w:marRight w:val="0"/>
                      <w:marTop w:val="0"/>
                      <w:marBottom w:val="0"/>
                      <w:divBdr>
                        <w:top w:val="none" w:sz="0" w:space="0" w:color="auto"/>
                        <w:left w:val="none" w:sz="0" w:space="0" w:color="auto"/>
                        <w:bottom w:val="none" w:sz="0" w:space="0" w:color="auto"/>
                        <w:right w:val="none" w:sz="0" w:space="0" w:color="auto"/>
                      </w:divBdr>
                    </w:div>
                    <w:div w:id="1712924636">
                      <w:marLeft w:val="0"/>
                      <w:marRight w:val="0"/>
                      <w:marTop w:val="0"/>
                      <w:marBottom w:val="0"/>
                      <w:divBdr>
                        <w:top w:val="none" w:sz="0" w:space="0" w:color="auto"/>
                        <w:left w:val="none" w:sz="0" w:space="0" w:color="auto"/>
                        <w:bottom w:val="none" w:sz="0" w:space="0" w:color="auto"/>
                        <w:right w:val="none" w:sz="0" w:space="0" w:color="auto"/>
                      </w:divBdr>
                    </w:div>
                  </w:divsChild>
                </w:div>
                <w:div w:id="948898790">
                  <w:marLeft w:val="0"/>
                  <w:marRight w:val="0"/>
                  <w:marTop w:val="0"/>
                  <w:marBottom w:val="0"/>
                  <w:divBdr>
                    <w:top w:val="none" w:sz="0" w:space="0" w:color="auto"/>
                    <w:left w:val="none" w:sz="0" w:space="0" w:color="auto"/>
                    <w:bottom w:val="none" w:sz="0" w:space="0" w:color="auto"/>
                    <w:right w:val="none" w:sz="0" w:space="0" w:color="auto"/>
                  </w:divBdr>
                  <w:divsChild>
                    <w:div w:id="1916016593">
                      <w:marLeft w:val="0"/>
                      <w:marRight w:val="0"/>
                      <w:marTop w:val="0"/>
                      <w:marBottom w:val="0"/>
                      <w:divBdr>
                        <w:top w:val="none" w:sz="0" w:space="0" w:color="auto"/>
                        <w:left w:val="none" w:sz="0" w:space="0" w:color="auto"/>
                        <w:bottom w:val="none" w:sz="0" w:space="0" w:color="auto"/>
                        <w:right w:val="none" w:sz="0" w:space="0" w:color="auto"/>
                      </w:divBdr>
                    </w:div>
                  </w:divsChild>
                </w:div>
                <w:div w:id="1176961610">
                  <w:marLeft w:val="0"/>
                  <w:marRight w:val="0"/>
                  <w:marTop w:val="0"/>
                  <w:marBottom w:val="0"/>
                  <w:divBdr>
                    <w:top w:val="none" w:sz="0" w:space="0" w:color="auto"/>
                    <w:left w:val="none" w:sz="0" w:space="0" w:color="auto"/>
                    <w:bottom w:val="none" w:sz="0" w:space="0" w:color="auto"/>
                    <w:right w:val="none" w:sz="0" w:space="0" w:color="auto"/>
                  </w:divBdr>
                  <w:divsChild>
                    <w:div w:id="147867598">
                      <w:marLeft w:val="0"/>
                      <w:marRight w:val="0"/>
                      <w:marTop w:val="0"/>
                      <w:marBottom w:val="0"/>
                      <w:divBdr>
                        <w:top w:val="none" w:sz="0" w:space="0" w:color="auto"/>
                        <w:left w:val="none" w:sz="0" w:space="0" w:color="auto"/>
                        <w:bottom w:val="none" w:sz="0" w:space="0" w:color="auto"/>
                        <w:right w:val="none" w:sz="0" w:space="0" w:color="auto"/>
                      </w:divBdr>
                    </w:div>
                  </w:divsChild>
                </w:div>
                <w:div w:id="1445272353">
                  <w:marLeft w:val="0"/>
                  <w:marRight w:val="0"/>
                  <w:marTop w:val="0"/>
                  <w:marBottom w:val="0"/>
                  <w:divBdr>
                    <w:top w:val="none" w:sz="0" w:space="0" w:color="auto"/>
                    <w:left w:val="none" w:sz="0" w:space="0" w:color="auto"/>
                    <w:bottom w:val="none" w:sz="0" w:space="0" w:color="auto"/>
                    <w:right w:val="none" w:sz="0" w:space="0" w:color="auto"/>
                  </w:divBdr>
                  <w:divsChild>
                    <w:div w:id="1919173876">
                      <w:marLeft w:val="0"/>
                      <w:marRight w:val="0"/>
                      <w:marTop w:val="0"/>
                      <w:marBottom w:val="0"/>
                      <w:divBdr>
                        <w:top w:val="none" w:sz="0" w:space="0" w:color="auto"/>
                        <w:left w:val="none" w:sz="0" w:space="0" w:color="auto"/>
                        <w:bottom w:val="none" w:sz="0" w:space="0" w:color="auto"/>
                        <w:right w:val="none" w:sz="0" w:space="0" w:color="auto"/>
                      </w:divBdr>
                    </w:div>
                  </w:divsChild>
                </w:div>
                <w:div w:id="1784376721">
                  <w:marLeft w:val="0"/>
                  <w:marRight w:val="0"/>
                  <w:marTop w:val="0"/>
                  <w:marBottom w:val="0"/>
                  <w:divBdr>
                    <w:top w:val="none" w:sz="0" w:space="0" w:color="auto"/>
                    <w:left w:val="none" w:sz="0" w:space="0" w:color="auto"/>
                    <w:bottom w:val="none" w:sz="0" w:space="0" w:color="auto"/>
                    <w:right w:val="none" w:sz="0" w:space="0" w:color="auto"/>
                  </w:divBdr>
                  <w:divsChild>
                    <w:div w:id="73477286">
                      <w:marLeft w:val="0"/>
                      <w:marRight w:val="0"/>
                      <w:marTop w:val="0"/>
                      <w:marBottom w:val="0"/>
                      <w:divBdr>
                        <w:top w:val="none" w:sz="0" w:space="0" w:color="auto"/>
                        <w:left w:val="none" w:sz="0" w:space="0" w:color="auto"/>
                        <w:bottom w:val="none" w:sz="0" w:space="0" w:color="auto"/>
                        <w:right w:val="none" w:sz="0" w:space="0" w:color="auto"/>
                      </w:divBdr>
                    </w:div>
                  </w:divsChild>
                </w:div>
                <w:div w:id="1966816156">
                  <w:marLeft w:val="0"/>
                  <w:marRight w:val="0"/>
                  <w:marTop w:val="0"/>
                  <w:marBottom w:val="0"/>
                  <w:divBdr>
                    <w:top w:val="none" w:sz="0" w:space="0" w:color="auto"/>
                    <w:left w:val="none" w:sz="0" w:space="0" w:color="auto"/>
                    <w:bottom w:val="none" w:sz="0" w:space="0" w:color="auto"/>
                    <w:right w:val="none" w:sz="0" w:space="0" w:color="auto"/>
                  </w:divBdr>
                  <w:divsChild>
                    <w:div w:id="1770587263">
                      <w:marLeft w:val="0"/>
                      <w:marRight w:val="0"/>
                      <w:marTop w:val="0"/>
                      <w:marBottom w:val="0"/>
                      <w:divBdr>
                        <w:top w:val="none" w:sz="0" w:space="0" w:color="auto"/>
                        <w:left w:val="none" w:sz="0" w:space="0" w:color="auto"/>
                        <w:bottom w:val="none" w:sz="0" w:space="0" w:color="auto"/>
                        <w:right w:val="none" w:sz="0" w:space="0" w:color="auto"/>
                      </w:divBdr>
                    </w:div>
                  </w:divsChild>
                </w:div>
                <w:div w:id="2016303547">
                  <w:marLeft w:val="0"/>
                  <w:marRight w:val="0"/>
                  <w:marTop w:val="0"/>
                  <w:marBottom w:val="0"/>
                  <w:divBdr>
                    <w:top w:val="none" w:sz="0" w:space="0" w:color="auto"/>
                    <w:left w:val="none" w:sz="0" w:space="0" w:color="auto"/>
                    <w:bottom w:val="none" w:sz="0" w:space="0" w:color="auto"/>
                    <w:right w:val="none" w:sz="0" w:space="0" w:color="auto"/>
                  </w:divBdr>
                  <w:divsChild>
                    <w:div w:id="1409500421">
                      <w:marLeft w:val="0"/>
                      <w:marRight w:val="0"/>
                      <w:marTop w:val="0"/>
                      <w:marBottom w:val="0"/>
                      <w:divBdr>
                        <w:top w:val="none" w:sz="0" w:space="0" w:color="auto"/>
                        <w:left w:val="none" w:sz="0" w:space="0" w:color="auto"/>
                        <w:bottom w:val="none" w:sz="0" w:space="0" w:color="auto"/>
                        <w:right w:val="none" w:sz="0" w:space="0" w:color="auto"/>
                      </w:divBdr>
                    </w:div>
                  </w:divsChild>
                </w:div>
                <w:div w:id="2103140795">
                  <w:marLeft w:val="0"/>
                  <w:marRight w:val="0"/>
                  <w:marTop w:val="0"/>
                  <w:marBottom w:val="0"/>
                  <w:divBdr>
                    <w:top w:val="none" w:sz="0" w:space="0" w:color="auto"/>
                    <w:left w:val="none" w:sz="0" w:space="0" w:color="auto"/>
                    <w:bottom w:val="none" w:sz="0" w:space="0" w:color="auto"/>
                    <w:right w:val="none" w:sz="0" w:space="0" w:color="auto"/>
                  </w:divBdr>
                  <w:divsChild>
                    <w:div w:id="166759391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440027715">
          <w:marLeft w:val="0"/>
          <w:marRight w:val="0"/>
          <w:marTop w:val="0"/>
          <w:marBottom w:val="0"/>
          <w:divBdr>
            <w:top w:val="none" w:sz="0" w:space="0" w:color="auto"/>
            <w:left w:val="none" w:sz="0" w:space="0" w:color="auto"/>
            <w:bottom w:val="none" w:sz="0" w:space="0" w:color="auto"/>
            <w:right w:val="none" w:sz="0" w:space="0" w:color="auto"/>
          </w:divBdr>
        </w:div>
        <w:div w:id="1541359560">
          <w:marLeft w:val="0"/>
          <w:marRight w:val="0"/>
          <w:marTop w:val="0"/>
          <w:marBottom w:val="0"/>
          <w:divBdr>
            <w:top w:val="none" w:sz="0" w:space="0" w:color="auto"/>
            <w:left w:val="none" w:sz="0" w:space="0" w:color="auto"/>
            <w:bottom w:val="none" w:sz="0" w:space="0" w:color="auto"/>
            <w:right w:val="none" w:sz="0" w:space="0" w:color="auto"/>
          </w:divBdr>
        </w:div>
        <w:div w:id="1578129201">
          <w:marLeft w:val="0"/>
          <w:marRight w:val="0"/>
          <w:marTop w:val="0"/>
          <w:marBottom w:val="0"/>
          <w:divBdr>
            <w:top w:val="none" w:sz="0" w:space="0" w:color="auto"/>
            <w:left w:val="none" w:sz="0" w:space="0" w:color="auto"/>
            <w:bottom w:val="none" w:sz="0" w:space="0" w:color="auto"/>
            <w:right w:val="none" w:sz="0" w:space="0" w:color="auto"/>
          </w:divBdr>
        </w:div>
        <w:div w:id="1675034708">
          <w:marLeft w:val="0"/>
          <w:marRight w:val="0"/>
          <w:marTop w:val="0"/>
          <w:marBottom w:val="0"/>
          <w:divBdr>
            <w:top w:val="none" w:sz="0" w:space="0" w:color="auto"/>
            <w:left w:val="none" w:sz="0" w:space="0" w:color="auto"/>
            <w:bottom w:val="none" w:sz="0" w:space="0" w:color="auto"/>
            <w:right w:val="none" w:sz="0" w:space="0" w:color="auto"/>
          </w:divBdr>
        </w:div>
        <w:div w:id="1704791017">
          <w:marLeft w:val="0"/>
          <w:marRight w:val="0"/>
          <w:marTop w:val="0"/>
          <w:marBottom w:val="0"/>
          <w:divBdr>
            <w:top w:val="none" w:sz="0" w:space="0" w:color="auto"/>
            <w:left w:val="none" w:sz="0" w:space="0" w:color="auto"/>
            <w:bottom w:val="none" w:sz="0" w:space="0" w:color="auto"/>
            <w:right w:val="none" w:sz="0" w:space="0" w:color="auto"/>
          </w:divBdr>
        </w:div>
        <w:div w:id="1733625620">
          <w:marLeft w:val="0"/>
          <w:marRight w:val="0"/>
          <w:marTop w:val="0"/>
          <w:marBottom w:val="0"/>
          <w:divBdr>
            <w:top w:val="none" w:sz="0" w:space="0" w:color="auto"/>
            <w:left w:val="none" w:sz="0" w:space="0" w:color="auto"/>
            <w:bottom w:val="none" w:sz="0" w:space="0" w:color="auto"/>
            <w:right w:val="none" w:sz="0" w:space="0" w:color="auto"/>
          </w:divBdr>
        </w:div>
        <w:div w:id="1756710650">
          <w:marLeft w:val="0"/>
          <w:marRight w:val="0"/>
          <w:marTop w:val="0"/>
          <w:marBottom w:val="0"/>
          <w:divBdr>
            <w:top w:val="none" w:sz="0" w:space="0" w:color="auto"/>
            <w:left w:val="none" w:sz="0" w:space="0" w:color="auto"/>
            <w:bottom w:val="none" w:sz="0" w:space="0" w:color="auto"/>
            <w:right w:val="none" w:sz="0" w:space="0" w:color="auto"/>
          </w:divBdr>
          <w:divsChild>
            <w:div w:id="72624819">
              <w:marLeft w:val="0"/>
              <w:marRight w:val="0"/>
              <w:marTop w:val="0"/>
              <w:marBottom w:val="0"/>
              <w:divBdr>
                <w:top w:val="none" w:sz="0" w:space="0" w:color="auto"/>
                <w:left w:val="none" w:sz="0" w:space="0" w:color="auto"/>
                <w:bottom w:val="none" w:sz="0" w:space="0" w:color="auto"/>
                <w:right w:val="none" w:sz="0" w:space="0" w:color="auto"/>
              </w:divBdr>
            </w:div>
            <w:div w:id="631791354">
              <w:marLeft w:val="0"/>
              <w:marRight w:val="0"/>
              <w:marTop w:val="0"/>
              <w:marBottom w:val="0"/>
              <w:divBdr>
                <w:top w:val="none" w:sz="0" w:space="0" w:color="auto"/>
                <w:left w:val="none" w:sz="0" w:space="0" w:color="auto"/>
                <w:bottom w:val="none" w:sz="0" w:space="0" w:color="auto"/>
                <w:right w:val="none" w:sz="0" w:space="0" w:color="auto"/>
              </w:divBdr>
            </w:div>
            <w:div w:id="955991875">
              <w:marLeft w:val="0"/>
              <w:marRight w:val="0"/>
              <w:marTop w:val="0"/>
              <w:marBottom w:val="0"/>
              <w:divBdr>
                <w:top w:val="none" w:sz="0" w:space="0" w:color="auto"/>
                <w:left w:val="none" w:sz="0" w:space="0" w:color="auto"/>
                <w:bottom w:val="none" w:sz="0" w:space="0" w:color="auto"/>
                <w:right w:val="none" w:sz="0" w:space="0" w:color="auto"/>
              </w:divBdr>
            </w:div>
            <w:div w:id="1161652329">
              <w:marLeft w:val="0"/>
              <w:marRight w:val="0"/>
              <w:marTop w:val="0"/>
              <w:marBottom w:val="0"/>
              <w:divBdr>
                <w:top w:val="none" w:sz="0" w:space="0" w:color="auto"/>
                <w:left w:val="none" w:sz="0" w:space="0" w:color="auto"/>
                <w:bottom w:val="none" w:sz="0" w:space="0" w:color="auto"/>
                <w:right w:val="none" w:sz="0" w:space="0" w:color="auto"/>
              </w:divBdr>
            </w:div>
            <w:div w:id="1422750463">
              <w:marLeft w:val="0"/>
              <w:marRight w:val="0"/>
              <w:marTop w:val="0"/>
              <w:marBottom w:val="0"/>
              <w:divBdr>
                <w:top w:val="none" w:sz="0" w:space="0" w:color="auto"/>
                <w:left w:val="none" w:sz="0" w:space="0" w:color="auto"/>
                <w:bottom w:val="none" w:sz="0" w:space="0" w:color="auto"/>
                <w:right w:val="none" w:sz="0" w:space="0" w:color="auto"/>
              </w:divBdr>
            </w:div>
            <w:div w:id="1886915144">
              <w:marLeft w:val="0"/>
              <w:marRight w:val="0"/>
              <w:marTop w:val="0"/>
              <w:marBottom w:val="0"/>
              <w:divBdr>
                <w:top w:val="none" w:sz="0" w:space="0" w:color="auto"/>
                <w:left w:val="none" w:sz="0" w:space="0" w:color="auto"/>
                <w:bottom w:val="none" w:sz="0" w:space="0" w:color="auto"/>
                <w:right w:val="none" w:sz="0" w:space="0" w:color="auto"/>
              </w:divBdr>
            </w:div>
            <w:div w:id="1909462043">
              <w:marLeft w:val="0"/>
              <w:marRight w:val="0"/>
              <w:marTop w:val="0"/>
              <w:marBottom w:val="0"/>
              <w:divBdr>
                <w:top w:val="none" w:sz="0" w:space="0" w:color="auto"/>
                <w:left w:val="none" w:sz="0" w:space="0" w:color="auto"/>
                <w:bottom w:val="none" w:sz="0" w:space="0" w:color="auto"/>
                <w:right w:val="none" w:sz="0" w:space="0" w:color="auto"/>
              </w:divBdr>
            </w:div>
            <w:div w:id="2006547157">
              <w:marLeft w:val="0"/>
              <w:marRight w:val="0"/>
              <w:marTop w:val="0"/>
              <w:marBottom w:val="0"/>
              <w:divBdr>
                <w:top w:val="none" w:sz="0" w:space="0" w:color="auto"/>
                <w:left w:val="none" w:sz="0" w:space="0" w:color="auto"/>
                <w:bottom w:val="none" w:sz="0" w:space="0" w:color="auto"/>
                <w:right w:val="none" w:sz="0" w:space="0" w:color="auto"/>
              </w:divBdr>
            </w:div>
          </w:divsChild>
        </w:div>
        <w:div w:id="1851405981">
          <w:marLeft w:val="0"/>
          <w:marRight w:val="0"/>
          <w:marTop w:val="0"/>
          <w:marBottom w:val="0"/>
          <w:divBdr>
            <w:top w:val="none" w:sz="0" w:space="0" w:color="auto"/>
            <w:left w:val="none" w:sz="0" w:space="0" w:color="auto"/>
            <w:bottom w:val="none" w:sz="0" w:space="0" w:color="auto"/>
            <w:right w:val="none" w:sz="0" w:space="0" w:color="auto"/>
          </w:divBdr>
        </w:div>
        <w:div w:id="1886865676">
          <w:marLeft w:val="0"/>
          <w:marRight w:val="0"/>
          <w:marTop w:val="0"/>
          <w:marBottom w:val="0"/>
          <w:divBdr>
            <w:top w:val="none" w:sz="0" w:space="0" w:color="auto"/>
            <w:left w:val="none" w:sz="0" w:space="0" w:color="auto"/>
            <w:bottom w:val="none" w:sz="0" w:space="0" w:color="auto"/>
            <w:right w:val="none" w:sz="0" w:space="0" w:color="auto"/>
          </w:divBdr>
          <w:divsChild>
            <w:div w:id="1131634014">
              <w:marLeft w:val="0"/>
              <w:marRight w:val="0"/>
              <w:marTop w:val="30"/>
              <w:marBottom w:val="30"/>
              <w:divBdr>
                <w:top w:val="none" w:sz="0" w:space="0" w:color="auto"/>
                <w:left w:val="none" w:sz="0" w:space="0" w:color="auto"/>
                <w:bottom w:val="none" w:sz="0" w:space="0" w:color="auto"/>
                <w:right w:val="none" w:sz="0" w:space="0" w:color="auto"/>
              </w:divBdr>
              <w:divsChild>
                <w:div w:id="88355536">
                  <w:marLeft w:val="0"/>
                  <w:marRight w:val="0"/>
                  <w:marTop w:val="0"/>
                  <w:marBottom w:val="0"/>
                  <w:divBdr>
                    <w:top w:val="none" w:sz="0" w:space="0" w:color="auto"/>
                    <w:left w:val="none" w:sz="0" w:space="0" w:color="auto"/>
                    <w:bottom w:val="none" w:sz="0" w:space="0" w:color="auto"/>
                    <w:right w:val="none" w:sz="0" w:space="0" w:color="auto"/>
                  </w:divBdr>
                  <w:divsChild>
                    <w:div w:id="74673628">
                      <w:marLeft w:val="0"/>
                      <w:marRight w:val="0"/>
                      <w:marTop w:val="0"/>
                      <w:marBottom w:val="0"/>
                      <w:divBdr>
                        <w:top w:val="none" w:sz="0" w:space="0" w:color="auto"/>
                        <w:left w:val="none" w:sz="0" w:space="0" w:color="auto"/>
                        <w:bottom w:val="none" w:sz="0" w:space="0" w:color="auto"/>
                        <w:right w:val="none" w:sz="0" w:space="0" w:color="auto"/>
                      </w:divBdr>
                    </w:div>
                    <w:div w:id="308831553">
                      <w:marLeft w:val="0"/>
                      <w:marRight w:val="0"/>
                      <w:marTop w:val="0"/>
                      <w:marBottom w:val="0"/>
                      <w:divBdr>
                        <w:top w:val="none" w:sz="0" w:space="0" w:color="auto"/>
                        <w:left w:val="none" w:sz="0" w:space="0" w:color="auto"/>
                        <w:bottom w:val="none" w:sz="0" w:space="0" w:color="auto"/>
                        <w:right w:val="none" w:sz="0" w:space="0" w:color="auto"/>
                      </w:divBdr>
                    </w:div>
                    <w:div w:id="910114943">
                      <w:marLeft w:val="0"/>
                      <w:marRight w:val="0"/>
                      <w:marTop w:val="0"/>
                      <w:marBottom w:val="0"/>
                      <w:divBdr>
                        <w:top w:val="none" w:sz="0" w:space="0" w:color="auto"/>
                        <w:left w:val="none" w:sz="0" w:space="0" w:color="auto"/>
                        <w:bottom w:val="none" w:sz="0" w:space="0" w:color="auto"/>
                        <w:right w:val="none" w:sz="0" w:space="0" w:color="auto"/>
                      </w:divBdr>
                    </w:div>
                    <w:div w:id="1117018429">
                      <w:marLeft w:val="0"/>
                      <w:marRight w:val="0"/>
                      <w:marTop w:val="0"/>
                      <w:marBottom w:val="0"/>
                      <w:divBdr>
                        <w:top w:val="none" w:sz="0" w:space="0" w:color="auto"/>
                        <w:left w:val="none" w:sz="0" w:space="0" w:color="auto"/>
                        <w:bottom w:val="none" w:sz="0" w:space="0" w:color="auto"/>
                        <w:right w:val="none" w:sz="0" w:space="0" w:color="auto"/>
                      </w:divBdr>
                    </w:div>
                    <w:div w:id="1214267925">
                      <w:marLeft w:val="0"/>
                      <w:marRight w:val="0"/>
                      <w:marTop w:val="0"/>
                      <w:marBottom w:val="0"/>
                      <w:divBdr>
                        <w:top w:val="none" w:sz="0" w:space="0" w:color="auto"/>
                        <w:left w:val="none" w:sz="0" w:space="0" w:color="auto"/>
                        <w:bottom w:val="none" w:sz="0" w:space="0" w:color="auto"/>
                        <w:right w:val="none" w:sz="0" w:space="0" w:color="auto"/>
                      </w:divBdr>
                    </w:div>
                    <w:div w:id="1649631191">
                      <w:marLeft w:val="0"/>
                      <w:marRight w:val="0"/>
                      <w:marTop w:val="0"/>
                      <w:marBottom w:val="0"/>
                      <w:divBdr>
                        <w:top w:val="none" w:sz="0" w:space="0" w:color="auto"/>
                        <w:left w:val="none" w:sz="0" w:space="0" w:color="auto"/>
                        <w:bottom w:val="none" w:sz="0" w:space="0" w:color="auto"/>
                        <w:right w:val="none" w:sz="0" w:space="0" w:color="auto"/>
                      </w:divBdr>
                    </w:div>
                    <w:div w:id="1795976460">
                      <w:marLeft w:val="0"/>
                      <w:marRight w:val="0"/>
                      <w:marTop w:val="0"/>
                      <w:marBottom w:val="0"/>
                      <w:divBdr>
                        <w:top w:val="none" w:sz="0" w:space="0" w:color="auto"/>
                        <w:left w:val="none" w:sz="0" w:space="0" w:color="auto"/>
                        <w:bottom w:val="none" w:sz="0" w:space="0" w:color="auto"/>
                        <w:right w:val="none" w:sz="0" w:space="0" w:color="auto"/>
                      </w:divBdr>
                    </w:div>
                    <w:div w:id="1986160742">
                      <w:marLeft w:val="0"/>
                      <w:marRight w:val="0"/>
                      <w:marTop w:val="0"/>
                      <w:marBottom w:val="0"/>
                      <w:divBdr>
                        <w:top w:val="none" w:sz="0" w:space="0" w:color="auto"/>
                        <w:left w:val="none" w:sz="0" w:space="0" w:color="auto"/>
                        <w:bottom w:val="none" w:sz="0" w:space="0" w:color="auto"/>
                        <w:right w:val="none" w:sz="0" w:space="0" w:color="auto"/>
                      </w:divBdr>
                    </w:div>
                  </w:divsChild>
                </w:div>
                <w:div w:id="202792504">
                  <w:marLeft w:val="0"/>
                  <w:marRight w:val="0"/>
                  <w:marTop w:val="0"/>
                  <w:marBottom w:val="0"/>
                  <w:divBdr>
                    <w:top w:val="none" w:sz="0" w:space="0" w:color="auto"/>
                    <w:left w:val="none" w:sz="0" w:space="0" w:color="auto"/>
                    <w:bottom w:val="none" w:sz="0" w:space="0" w:color="auto"/>
                    <w:right w:val="none" w:sz="0" w:space="0" w:color="auto"/>
                  </w:divBdr>
                  <w:divsChild>
                    <w:div w:id="129787618">
                      <w:marLeft w:val="0"/>
                      <w:marRight w:val="0"/>
                      <w:marTop w:val="0"/>
                      <w:marBottom w:val="0"/>
                      <w:divBdr>
                        <w:top w:val="none" w:sz="0" w:space="0" w:color="auto"/>
                        <w:left w:val="none" w:sz="0" w:space="0" w:color="auto"/>
                        <w:bottom w:val="none" w:sz="0" w:space="0" w:color="auto"/>
                        <w:right w:val="none" w:sz="0" w:space="0" w:color="auto"/>
                      </w:divBdr>
                    </w:div>
                    <w:div w:id="511456376">
                      <w:marLeft w:val="0"/>
                      <w:marRight w:val="0"/>
                      <w:marTop w:val="0"/>
                      <w:marBottom w:val="0"/>
                      <w:divBdr>
                        <w:top w:val="none" w:sz="0" w:space="0" w:color="auto"/>
                        <w:left w:val="none" w:sz="0" w:space="0" w:color="auto"/>
                        <w:bottom w:val="none" w:sz="0" w:space="0" w:color="auto"/>
                        <w:right w:val="none" w:sz="0" w:space="0" w:color="auto"/>
                      </w:divBdr>
                    </w:div>
                  </w:divsChild>
                </w:div>
                <w:div w:id="250507418">
                  <w:marLeft w:val="0"/>
                  <w:marRight w:val="0"/>
                  <w:marTop w:val="0"/>
                  <w:marBottom w:val="0"/>
                  <w:divBdr>
                    <w:top w:val="none" w:sz="0" w:space="0" w:color="auto"/>
                    <w:left w:val="none" w:sz="0" w:space="0" w:color="auto"/>
                    <w:bottom w:val="none" w:sz="0" w:space="0" w:color="auto"/>
                    <w:right w:val="none" w:sz="0" w:space="0" w:color="auto"/>
                  </w:divBdr>
                  <w:divsChild>
                    <w:div w:id="378895112">
                      <w:marLeft w:val="0"/>
                      <w:marRight w:val="0"/>
                      <w:marTop w:val="0"/>
                      <w:marBottom w:val="0"/>
                      <w:divBdr>
                        <w:top w:val="none" w:sz="0" w:space="0" w:color="auto"/>
                        <w:left w:val="none" w:sz="0" w:space="0" w:color="auto"/>
                        <w:bottom w:val="none" w:sz="0" w:space="0" w:color="auto"/>
                        <w:right w:val="none" w:sz="0" w:space="0" w:color="auto"/>
                      </w:divBdr>
                    </w:div>
                  </w:divsChild>
                </w:div>
                <w:div w:id="780612155">
                  <w:marLeft w:val="0"/>
                  <w:marRight w:val="0"/>
                  <w:marTop w:val="0"/>
                  <w:marBottom w:val="0"/>
                  <w:divBdr>
                    <w:top w:val="none" w:sz="0" w:space="0" w:color="auto"/>
                    <w:left w:val="none" w:sz="0" w:space="0" w:color="auto"/>
                    <w:bottom w:val="none" w:sz="0" w:space="0" w:color="auto"/>
                    <w:right w:val="none" w:sz="0" w:space="0" w:color="auto"/>
                  </w:divBdr>
                  <w:divsChild>
                    <w:div w:id="1562977667">
                      <w:marLeft w:val="0"/>
                      <w:marRight w:val="0"/>
                      <w:marTop w:val="0"/>
                      <w:marBottom w:val="0"/>
                      <w:divBdr>
                        <w:top w:val="none" w:sz="0" w:space="0" w:color="auto"/>
                        <w:left w:val="none" w:sz="0" w:space="0" w:color="auto"/>
                        <w:bottom w:val="none" w:sz="0" w:space="0" w:color="auto"/>
                        <w:right w:val="none" w:sz="0" w:space="0" w:color="auto"/>
                      </w:divBdr>
                    </w:div>
                  </w:divsChild>
                </w:div>
                <w:div w:id="819660558">
                  <w:marLeft w:val="0"/>
                  <w:marRight w:val="0"/>
                  <w:marTop w:val="0"/>
                  <w:marBottom w:val="0"/>
                  <w:divBdr>
                    <w:top w:val="none" w:sz="0" w:space="0" w:color="auto"/>
                    <w:left w:val="none" w:sz="0" w:space="0" w:color="auto"/>
                    <w:bottom w:val="none" w:sz="0" w:space="0" w:color="auto"/>
                    <w:right w:val="none" w:sz="0" w:space="0" w:color="auto"/>
                  </w:divBdr>
                  <w:divsChild>
                    <w:div w:id="1484810869">
                      <w:marLeft w:val="0"/>
                      <w:marRight w:val="0"/>
                      <w:marTop w:val="0"/>
                      <w:marBottom w:val="0"/>
                      <w:divBdr>
                        <w:top w:val="none" w:sz="0" w:space="0" w:color="auto"/>
                        <w:left w:val="none" w:sz="0" w:space="0" w:color="auto"/>
                        <w:bottom w:val="none" w:sz="0" w:space="0" w:color="auto"/>
                        <w:right w:val="none" w:sz="0" w:space="0" w:color="auto"/>
                      </w:divBdr>
                    </w:div>
                  </w:divsChild>
                </w:div>
                <w:div w:id="1964923389">
                  <w:marLeft w:val="0"/>
                  <w:marRight w:val="0"/>
                  <w:marTop w:val="0"/>
                  <w:marBottom w:val="0"/>
                  <w:divBdr>
                    <w:top w:val="none" w:sz="0" w:space="0" w:color="auto"/>
                    <w:left w:val="none" w:sz="0" w:space="0" w:color="auto"/>
                    <w:bottom w:val="none" w:sz="0" w:space="0" w:color="auto"/>
                    <w:right w:val="none" w:sz="0" w:space="0" w:color="auto"/>
                  </w:divBdr>
                  <w:divsChild>
                    <w:div w:id="170174015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907719184">
          <w:marLeft w:val="0"/>
          <w:marRight w:val="0"/>
          <w:marTop w:val="0"/>
          <w:marBottom w:val="0"/>
          <w:divBdr>
            <w:top w:val="none" w:sz="0" w:space="0" w:color="auto"/>
            <w:left w:val="none" w:sz="0" w:space="0" w:color="auto"/>
            <w:bottom w:val="none" w:sz="0" w:space="0" w:color="auto"/>
            <w:right w:val="none" w:sz="0" w:space="0" w:color="auto"/>
          </w:divBdr>
          <w:divsChild>
            <w:div w:id="1110515377">
              <w:marLeft w:val="0"/>
              <w:marRight w:val="0"/>
              <w:marTop w:val="30"/>
              <w:marBottom w:val="30"/>
              <w:divBdr>
                <w:top w:val="none" w:sz="0" w:space="0" w:color="auto"/>
                <w:left w:val="none" w:sz="0" w:space="0" w:color="auto"/>
                <w:bottom w:val="none" w:sz="0" w:space="0" w:color="auto"/>
                <w:right w:val="none" w:sz="0" w:space="0" w:color="auto"/>
              </w:divBdr>
              <w:divsChild>
                <w:div w:id="118887102">
                  <w:marLeft w:val="0"/>
                  <w:marRight w:val="0"/>
                  <w:marTop w:val="0"/>
                  <w:marBottom w:val="0"/>
                  <w:divBdr>
                    <w:top w:val="none" w:sz="0" w:space="0" w:color="auto"/>
                    <w:left w:val="none" w:sz="0" w:space="0" w:color="auto"/>
                    <w:bottom w:val="none" w:sz="0" w:space="0" w:color="auto"/>
                    <w:right w:val="none" w:sz="0" w:space="0" w:color="auto"/>
                  </w:divBdr>
                  <w:divsChild>
                    <w:div w:id="1167480585">
                      <w:marLeft w:val="0"/>
                      <w:marRight w:val="0"/>
                      <w:marTop w:val="0"/>
                      <w:marBottom w:val="0"/>
                      <w:divBdr>
                        <w:top w:val="none" w:sz="0" w:space="0" w:color="auto"/>
                        <w:left w:val="none" w:sz="0" w:space="0" w:color="auto"/>
                        <w:bottom w:val="none" w:sz="0" w:space="0" w:color="auto"/>
                        <w:right w:val="none" w:sz="0" w:space="0" w:color="auto"/>
                      </w:divBdr>
                    </w:div>
                  </w:divsChild>
                </w:div>
                <w:div w:id="123743804">
                  <w:marLeft w:val="0"/>
                  <w:marRight w:val="0"/>
                  <w:marTop w:val="0"/>
                  <w:marBottom w:val="0"/>
                  <w:divBdr>
                    <w:top w:val="none" w:sz="0" w:space="0" w:color="auto"/>
                    <w:left w:val="none" w:sz="0" w:space="0" w:color="auto"/>
                    <w:bottom w:val="none" w:sz="0" w:space="0" w:color="auto"/>
                    <w:right w:val="none" w:sz="0" w:space="0" w:color="auto"/>
                  </w:divBdr>
                  <w:divsChild>
                    <w:div w:id="1412586573">
                      <w:marLeft w:val="0"/>
                      <w:marRight w:val="0"/>
                      <w:marTop w:val="0"/>
                      <w:marBottom w:val="0"/>
                      <w:divBdr>
                        <w:top w:val="none" w:sz="0" w:space="0" w:color="auto"/>
                        <w:left w:val="none" w:sz="0" w:space="0" w:color="auto"/>
                        <w:bottom w:val="none" w:sz="0" w:space="0" w:color="auto"/>
                        <w:right w:val="none" w:sz="0" w:space="0" w:color="auto"/>
                      </w:divBdr>
                    </w:div>
                  </w:divsChild>
                </w:div>
                <w:div w:id="182672977">
                  <w:marLeft w:val="0"/>
                  <w:marRight w:val="0"/>
                  <w:marTop w:val="0"/>
                  <w:marBottom w:val="0"/>
                  <w:divBdr>
                    <w:top w:val="none" w:sz="0" w:space="0" w:color="auto"/>
                    <w:left w:val="none" w:sz="0" w:space="0" w:color="auto"/>
                    <w:bottom w:val="none" w:sz="0" w:space="0" w:color="auto"/>
                    <w:right w:val="none" w:sz="0" w:space="0" w:color="auto"/>
                  </w:divBdr>
                  <w:divsChild>
                    <w:div w:id="1446462943">
                      <w:marLeft w:val="0"/>
                      <w:marRight w:val="0"/>
                      <w:marTop w:val="0"/>
                      <w:marBottom w:val="0"/>
                      <w:divBdr>
                        <w:top w:val="none" w:sz="0" w:space="0" w:color="auto"/>
                        <w:left w:val="none" w:sz="0" w:space="0" w:color="auto"/>
                        <w:bottom w:val="none" w:sz="0" w:space="0" w:color="auto"/>
                        <w:right w:val="none" w:sz="0" w:space="0" w:color="auto"/>
                      </w:divBdr>
                    </w:div>
                  </w:divsChild>
                </w:div>
                <w:div w:id="288512101">
                  <w:marLeft w:val="0"/>
                  <w:marRight w:val="0"/>
                  <w:marTop w:val="0"/>
                  <w:marBottom w:val="0"/>
                  <w:divBdr>
                    <w:top w:val="none" w:sz="0" w:space="0" w:color="auto"/>
                    <w:left w:val="none" w:sz="0" w:space="0" w:color="auto"/>
                    <w:bottom w:val="none" w:sz="0" w:space="0" w:color="auto"/>
                    <w:right w:val="none" w:sz="0" w:space="0" w:color="auto"/>
                  </w:divBdr>
                  <w:divsChild>
                    <w:div w:id="1502308043">
                      <w:marLeft w:val="0"/>
                      <w:marRight w:val="0"/>
                      <w:marTop w:val="0"/>
                      <w:marBottom w:val="0"/>
                      <w:divBdr>
                        <w:top w:val="none" w:sz="0" w:space="0" w:color="auto"/>
                        <w:left w:val="none" w:sz="0" w:space="0" w:color="auto"/>
                        <w:bottom w:val="none" w:sz="0" w:space="0" w:color="auto"/>
                        <w:right w:val="none" w:sz="0" w:space="0" w:color="auto"/>
                      </w:divBdr>
                    </w:div>
                    <w:div w:id="1537965327">
                      <w:marLeft w:val="0"/>
                      <w:marRight w:val="0"/>
                      <w:marTop w:val="0"/>
                      <w:marBottom w:val="0"/>
                      <w:divBdr>
                        <w:top w:val="none" w:sz="0" w:space="0" w:color="auto"/>
                        <w:left w:val="none" w:sz="0" w:space="0" w:color="auto"/>
                        <w:bottom w:val="none" w:sz="0" w:space="0" w:color="auto"/>
                        <w:right w:val="none" w:sz="0" w:space="0" w:color="auto"/>
                      </w:divBdr>
                    </w:div>
                  </w:divsChild>
                </w:div>
                <w:div w:id="442959865">
                  <w:marLeft w:val="0"/>
                  <w:marRight w:val="0"/>
                  <w:marTop w:val="0"/>
                  <w:marBottom w:val="0"/>
                  <w:divBdr>
                    <w:top w:val="none" w:sz="0" w:space="0" w:color="auto"/>
                    <w:left w:val="none" w:sz="0" w:space="0" w:color="auto"/>
                    <w:bottom w:val="none" w:sz="0" w:space="0" w:color="auto"/>
                    <w:right w:val="none" w:sz="0" w:space="0" w:color="auto"/>
                  </w:divBdr>
                  <w:divsChild>
                    <w:div w:id="26882095">
                      <w:marLeft w:val="0"/>
                      <w:marRight w:val="0"/>
                      <w:marTop w:val="0"/>
                      <w:marBottom w:val="0"/>
                      <w:divBdr>
                        <w:top w:val="none" w:sz="0" w:space="0" w:color="auto"/>
                        <w:left w:val="none" w:sz="0" w:space="0" w:color="auto"/>
                        <w:bottom w:val="none" w:sz="0" w:space="0" w:color="auto"/>
                        <w:right w:val="none" w:sz="0" w:space="0" w:color="auto"/>
                      </w:divBdr>
                    </w:div>
                    <w:div w:id="1597010869">
                      <w:marLeft w:val="0"/>
                      <w:marRight w:val="0"/>
                      <w:marTop w:val="0"/>
                      <w:marBottom w:val="0"/>
                      <w:divBdr>
                        <w:top w:val="none" w:sz="0" w:space="0" w:color="auto"/>
                        <w:left w:val="none" w:sz="0" w:space="0" w:color="auto"/>
                        <w:bottom w:val="none" w:sz="0" w:space="0" w:color="auto"/>
                        <w:right w:val="none" w:sz="0" w:space="0" w:color="auto"/>
                      </w:divBdr>
                    </w:div>
                  </w:divsChild>
                </w:div>
                <w:div w:id="467550201">
                  <w:marLeft w:val="0"/>
                  <w:marRight w:val="0"/>
                  <w:marTop w:val="0"/>
                  <w:marBottom w:val="0"/>
                  <w:divBdr>
                    <w:top w:val="none" w:sz="0" w:space="0" w:color="auto"/>
                    <w:left w:val="none" w:sz="0" w:space="0" w:color="auto"/>
                    <w:bottom w:val="none" w:sz="0" w:space="0" w:color="auto"/>
                    <w:right w:val="none" w:sz="0" w:space="0" w:color="auto"/>
                  </w:divBdr>
                  <w:divsChild>
                    <w:div w:id="734085552">
                      <w:marLeft w:val="0"/>
                      <w:marRight w:val="0"/>
                      <w:marTop w:val="0"/>
                      <w:marBottom w:val="0"/>
                      <w:divBdr>
                        <w:top w:val="none" w:sz="0" w:space="0" w:color="auto"/>
                        <w:left w:val="none" w:sz="0" w:space="0" w:color="auto"/>
                        <w:bottom w:val="none" w:sz="0" w:space="0" w:color="auto"/>
                        <w:right w:val="none" w:sz="0" w:space="0" w:color="auto"/>
                      </w:divBdr>
                    </w:div>
                  </w:divsChild>
                </w:div>
                <w:div w:id="495998264">
                  <w:marLeft w:val="0"/>
                  <w:marRight w:val="0"/>
                  <w:marTop w:val="0"/>
                  <w:marBottom w:val="0"/>
                  <w:divBdr>
                    <w:top w:val="none" w:sz="0" w:space="0" w:color="auto"/>
                    <w:left w:val="none" w:sz="0" w:space="0" w:color="auto"/>
                    <w:bottom w:val="none" w:sz="0" w:space="0" w:color="auto"/>
                    <w:right w:val="none" w:sz="0" w:space="0" w:color="auto"/>
                  </w:divBdr>
                  <w:divsChild>
                    <w:div w:id="530218981">
                      <w:marLeft w:val="0"/>
                      <w:marRight w:val="0"/>
                      <w:marTop w:val="0"/>
                      <w:marBottom w:val="0"/>
                      <w:divBdr>
                        <w:top w:val="none" w:sz="0" w:space="0" w:color="auto"/>
                        <w:left w:val="none" w:sz="0" w:space="0" w:color="auto"/>
                        <w:bottom w:val="none" w:sz="0" w:space="0" w:color="auto"/>
                        <w:right w:val="none" w:sz="0" w:space="0" w:color="auto"/>
                      </w:divBdr>
                    </w:div>
                  </w:divsChild>
                </w:div>
                <w:div w:id="676078460">
                  <w:marLeft w:val="0"/>
                  <w:marRight w:val="0"/>
                  <w:marTop w:val="0"/>
                  <w:marBottom w:val="0"/>
                  <w:divBdr>
                    <w:top w:val="none" w:sz="0" w:space="0" w:color="auto"/>
                    <w:left w:val="none" w:sz="0" w:space="0" w:color="auto"/>
                    <w:bottom w:val="none" w:sz="0" w:space="0" w:color="auto"/>
                    <w:right w:val="none" w:sz="0" w:space="0" w:color="auto"/>
                  </w:divBdr>
                  <w:divsChild>
                    <w:div w:id="873352659">
                      <w:marLeft w:val="0"/>
                      <w:marRight w:val="0"/>
                      <w:marTop w:val="0"/>
                      <w:marBottom w:val="0"/>
                      <w:divBdr>
                        <w:top w:val="none" w:sz="0" w:space="0" w:color="auto"/>
                        <w:left w:val="none" w:sz="0" w:space="0" w:color="auto"/>
                        <w:bottom w:val="none" w:sz="0" w:space="0" w:color="auto"/>
                        <w:right w:val="none" w:sz="0" w:space="0" w:color="auto"/>
                      </w:divBdr>
                    </w:div>
                  </w:divsChild>
                </w:div>
                <w:div w:id="677387955">
                  <w:marLeft w:val="0"/>
                  <w:marRight w:val="0"/>
                  <w:marTop w:val="0"/>
                  <w:marBottom w:val="0"/>
                  <w:divBdr>
                    <w:top w:val="none" w:sz="0" w:space="0" w:color="auto"/>
                    <w:left w:val="none" w:sz="0" w:space="0" w:color="auto"/>
                    <w:bottom w:val="none" w:sz="0" w:space="0" w:color="auto"/>
                    <w:right w:val="none" w:sz="0" w:space="0" w:color="auto"/>
                  </w:divBdr>
                  <w:divsChild>
                    <w:div w:id="79067229">
                      <w:marLeft w:val="0"/>
                      <w:marRight w:val="0"/>
                      <w:marTop w:val="0"/>
                      <w:marBottom w:val="0"/>
                      <w:divBdr>
                        <w:top w:val="none" w:sz="0" w:space="0" w:color="auto"/>
                        <w:left w:val="none" w:sz="0" w:space="0" w:color="auto"/>
                        <w:bottom w:val="none" w:sz="0" w:space="0" w:color="auto"/>
                        <w:right w:val="none" w:sz="0" w:space="0" w:color="auto"/>
                      </w:divBdr>
                    </w:div>
                  </w:divsChild>
                </w:div>
                <w:div w:id="969702887">
                  <w:marLeft w:val="0"/>
                  <w:marRight w:val="0"/>
                  <w:marTop w:val="0"/>
                  <w:marBottom w:val="0"/>
                  <w:divBdr>
                    <w:top w:val="none" w:sz="0" w:space="0" w:color="auto"/>
                    <w:left w:val="none" w:sz="0" w:space="0" w:color="auto"/>
                    <w:bottom w:val="none" w:sz="0" w:space="0" w:color="auto"/>
                    <w:right w:val="none" w:sz="0" w:space="0" w:color="auto"/>
                  </w:divBdr>
                  <w:divsChild>
                    <w:div w:id="973407611">
                      <w:marLeft w:val="0"/>
                      <w:marRight w:val="0"/>
                      <w:marTop w:val="0"/>
                      <w:marBottom w:val="0"/>
                      <w:divBdr>
                        <w:top w:val="none" w:sz="0" w:space="0" w:color="auto"/>
                        <w:left w:val="none" w:sz="0" w:space="0" w:color="auto"/>
                        <w:bottom w:val="none" w:sz="0" w:space="0" w:color="auto"/>
                        <w:right w:val="none" w:sz="0" w:space="0" w:color="auto"/>
                      </w:divBdr>
                    </w:div>
                  </w:divsChild>
                </w:div>
                <w:div w:id="981469980">
                  <w:marLeft w:val="0"/>
                  <w:marRight w:val="0"/>
                  <w:marTop w:val="0"/>
                  <w:marBottom w:val="0"/>
                  <w:divBdr>
                    <w:top w:val="none" w:sz="0" w:space="0" w:color="auto"/>
                    <w:left w:val="none" w:sz="0" w:space="0" w:color="auto"/>
                    <w:bottom w:val="none" w:sz="0" w:space="0" w:color="auto"/>
                    <w:right w:val="none" w:sz="0" w:space="0" w:color="auto"/>
                  </w:divBdr>
                  <w:divsChild>
                    <w:div w:id="216474474">
                      <w:marLeft w:val="0"/>
                      <w:marRight w:val="0"/>
                      <w:marTop w:val="0"/>
                      <w:marBottom w:val="0"/>
                      <w:divBdr>
                        <w:top w:val="none" w:sz="0" w:space="0" w:color="auto"/>
                        <w:left w:val="none" w:sz="0" w:space="0" w:color="auto"/>
                        <w:bottom w:val="none" w:sz="0" w:space="0" w:color="auto"/>
                        <w:right w:val="none" w:sz="0" w:space="0" w:color="auto"/>
                      </w:divBdr>
                    </w:div>
                  </w:divsChild>
                </w:div>
                <w:div w:id="1000544397">
                  <w:marLeft w:val="0"/>
                  <w:marRight w:val="0"/>
                  <w:marTop w:val="0"/>
                  <w:marBottom w:val="0"/>
                  <w:divBdr>
                    <w:top w:val="none" w:sz="0" w:space="0" w:color="auto"/>
                    <w:left w:val="none" w:sz="0" w:space="0" w:color="auto"/>
                    <w:bottom w:val="none" w:sz="0" w:space="0" w:color="auto"/>
                    <w:right w:val="none" w:sz="0" w:space="0" w:color="auto"/>
                  </w:divBdr>
                  <w:divsChild>
                    <w:div w:id="1498811634">
                      <w:marLeft w:val="0"/>
                      <w:marRight w:val="0"/>
                      <w:marTop w:val="0"/>
                      <w:marBottom w:val="0"/>
                      <w:divBdr>
                        <w:top w:val="none" w:sz="0" w:space="0" w:color="auto"/>
                        <w:left w:val="none" w:sz="0" w:space="0" w:color="auto"/>
                        <w:bottom w:val="none" w:sz="0" w:space="0" w:color="auto"/>
                        <w:right w:val="none" w:sz="0" w:space="0" w:color="auto"/>
                      </w:divBdr>
                    </w:div>
                  </w:divsChild>
                </w:div>
                <w:div w:id="1075662454">
                  <w:marLeft w:val="0"/>
                  <w:marRight w:val="0"/>
                  <w:marTop w:val="0"/>
                  <w:marBottom w:val="0"/>
                  <w:divBdr>
                    <w:top w:val="none" w:sz="0" w:space="0" w:color="auto"/>
                    <w:left w:val="none" w:sz="0" w:space="0" w:color="auto"/>
                    <w:bottom w:val="none" w:sz="0" w:space="0" w:color="auto"/>
                    <w:right w:val="none" w:sz="0" w:space="0" w:color="auto"/>
                  </w:divBdr>
                  <w:divsChild>
                    <w:div w:id="2027362621">
                      <w:marLeft w:val="0"/>
                      <w:marRight w:val="0"/>
                      <w:marTop w:val="0"/>
                      <w:marBottom w:val="0"/>
                      <w:divBdr>
                        <w:top w:val="none" w:sz="0" w:space="0" w:color="auto"/>
                        <w:left w:val="none" w:sz="0" w:space="0" w:color="auto"/>
                        <w:bottom w:val="none" w:sz="0" w:space="0" w:color="auto"/>
                        <w:right w:val="none" w:sz="0" w:space="0" w:color="auto"/>
                      </w:divBdr>
                    </w:div>
                  </w:divsChild>
                </w:div>
                <w:div w:id="1106849837">
                  <w:marLeft w:val="0"/>
                  <w:marRight w:val="0"/>
                  <w:marTop w:val="0"/>
                  <w:marBottom w:val="0"/>
                  <w:divBdr>
                    <w:top w:val="none" w:sz="0" w:space="0" w:color="auto"/>
                    <w:left w:val="none" w:sz="0" w:space="0" w:color="auto"/>
                    <w:bottom w:val="none" w:sz="0" w:space="0" w:color="auto"/>
                    <w:right w:val="none" w:sz="0" w:space="0" w:color="auto"/>
                  </w:divBdr>
                  <w:divsChild>
                    <w:div w:id="1382050658">
                      <w:marLeft w:val="0"/>
                      <w:marRight w:val="0"/>
                      <w:marTop w:val="0"/>
                      <w:marBottom w:val="0"/>
                      <w:divBdr>
                        <w:top w:val="none" w:sz="0" w:space="0" w:color="auto"/>
                        <w:left w:val="none" w:sz="0" w:space="0" w:color="auto"/>
                        <w:bottom w:val="none" w:sz="0" w:space="0" w:color="auto"/>
                        <w:right w:val="none" w:sz="0" w:space="0" w:color="auto"/>
                      </w:divBdr>
                    </w:div>
                  </w:divsChild>
                </w:div>
                <w:div w:id="1122768954">
                  <w:marLeft w:val="0"/>
                  <w:marRight w:val="0"/>
                  <w:marTop w:val="0"/>
                  <w:marBottom w:val="0"/>
                  <w:divBdr>
                    <w:top w:val="none" w:sz="0" w:space="0" w:color="auto"/>
                    <w:left w:val="none" w:sz="0" w:space="0" w:color="auto"/>
                    <w:bottom w:val="none" w:sz="0" w:space="0" w:color="auto"/>
                    <w:right w:val="none" w:sz="0" w:space="0" w:color="auto"/>
                  </w:divBdr>
                  <w:divsChild>
                    <w:div w:id="1653755501">
                      <w:marLeft w:val="0"/>
                      <w:marRight w:val="0"/>
                      <w:marTop w:val="0"/>
                      <w:marBottom w:val="0"/>
                      <w:divBdr>
                        <w:top w:val="none" w:sz="0" w:space="0" w:color="auto"/>
                        <w:left w:val="none" w:sz="0" w:space="0" w:color="auto"/>
                        <w:bottom w:val="none" w:sz="0" w:space="0" w:color="auto"/>
                        <w:right w:val="none" w:sz="0" w:space="0" w:color="auto"/>
                      </w:divBdr>
                    </w:div>
                  </w:divsChild>
                </w:div>
                <w:div w:id="1146971635">
                  <w:marLeft w:val="0"/>
                  <w:marRight w:val="0"/>
                  <w:marTop w:val="0"/>
                  <w:marBottom w:val="0"/>
                  <w:divBdr>
                    <w:top w:val="none" w:sz="0" w:space="0" w:color="auto"/>
                    <w:left w:val="none" w:sz="0" w:space="0" w:color="auto"/>
                    <w:bottom w:val="none" w:sz="0" w:space="0" w:color="auto"/>
                    <w:right w:val="none" w:sz="0" w:space="0" w:color="auto"/>
                  </w:divBdr>
                  <w:divsChild>
                    <w:div w:id="1563983756">
                      <w:marLeft w:val="0"/>
                      <w:marRight w:val="0"/>
                      <w:marTop w:val="0"/>
                      <w:marBottom w:val="0"/>
                      <w:divBdr>
                        <w:top w:val="none" w:sz="0" w:space="0" w:color="auto"/>
                        <w:left w:val="none" w:sz="0" w:space="0" w:color="auto"/>
                        <w:bottom w:val="none" w:sz="0" w:space="0" w:color="auto"/>
                        <w:right w:val="none" w:sz="0" w:space="0" w:color="auto"/>
                      </w:divBdr>
                    </w:div>
                  </w:divsChild>
                </w:div>
                <w:div w:id="1152941507">
                  <w:marLeft w:val="0"/>
                  <w:marRight w:val="0"/>
                  <w:marTop w:val="0"/>
                  <w:marBottom w:val="0"/>
                  <w:divBdr>
                    <w:top w:val="none" w:sz="0" w:space="0" w:color="auto"/>
                    <w:left w:val="none" w:sz="0" w:space="0" w:color="auto"/>
                    <w:bottom w:val="none" w:sz="0" w:space="0" w:color="auto"/>
                    <w:right w:val="none" w:sz="0" w:space="0" w:color="auto"/>
                  </w:divBdr>
                  <w:divsChild>
                    <w:div w:id="1625234683">
                      <w:marLeft w:val="0"/>
                      <w:marRight w:val="0"/>
                      <w:marTop w:val="0"/>
                      <w:marBottom w:val="0"/>
                      <w:divBdr>
                        <w:top w:val="none" w:sz="0" w:space="0" w:color="auto"/>
                        <w:left w:val="none" w:sz="0" w:space="0" w:color="auto"/>
                        <w:bottom w:val="none" w:sz="0" w:space="0" w:color="auto"/>
                        <w:right w:val="none" w:sz="0" w:space="0" w:color="auto"/>
                      </w:divBdr>
                    </w:div>
                    <w:div w:id="1754933206">
                      <w:marLeft w:val="0"/>
                      <w:marRight w:val="0"/>
                      <w:marTop w:val="0"/>
                      <w:marBottom w:val="0"/>
                      <w:divBdr>
                        <w:top w:val="none" w:sz="0" w:space="0" w:color="auto"/>
                        <w:left w:val="none" w:sz="0" w:space="0" w:color="auto"/>
                        <w:bottom w:val="none" w:sz="0" w:space="0" w:color="auto"/>
                        <w:right w:val="none" w:sz="0" w:space="0" w:color="auto"/>
                      </w:divBdr>
                    </w:div>
                  </w:divsChild>
                </w:div>
                <w:div w:id="1195925454">
                  <w:marLeft w:val="0"/>
                  <w:marRight w:val="0"/>
                  <w:marTop w:val="0"/>
                  <w:marBottom w:val="0"/>
                  <w:divBdr>
                    <w:top w:val="none" w:sz="0" w:space="0" w:color="auto"/>
                    <w:left w:val="none" w:sz="0" w:space="0" w:color="auto"/>
                    <w:bottom w:val="none" w:sz="0" w:space="0" w:color="auto"/>
                    <w:right w:val="none" w:sz="0" w:space="0" w:color="auto"/>
                  </w:divBdr>
                  <w:divsChild>
                    <w:div w:id="1588886025">
                      <w:marLeft w:val="0"/>
                      <w:marRight w:val="0"/>
                      <w:marTop w:val="0"/>
                      <w:marBottom w:val="0"/>
                      <w:divBdr>
                        <w:top w:val="none" w:sz="0" w:space="0" w:color="auto"/>
                        <w:left w:val="none" w:sz="0" w:space="0" w:color="auto"/>
                        <w:bottom w:val="none" w:sz="0" w:space="0" w:color="auto"/>
                        <w:right w:val="none" w:sz="0" w:space="0" w:color="auto"/>
                      </w:divBdr>
                    </w:div>
                  </w:divsChild>
                </w:div>
                <w:div w:id="1196429959">
                  <w:marLeft w:val="0"/>
                  <w:marRight w:val="0"/>
                  <w:marTop w:val="0"/>
                  <w:marBottom w:val="0"/>
                  <w:divBdr>
                    <w:top w:val="none" w:sz="0" w:space="0" w:color="auto"/>
                    <w:left w:val="none" w:sz="0" w:space="0" w:color="auto"/>
                    <w:bottom w:val="none" w:sz="0" w:space="0" w:color="auto"/>
                    <w:right w:val="none" w:sz="0" w:space="0" w:color="auto"/>
                  </w:divBdr>
                  <w:divsChild>
                    <w:div w:id="982123208">
                      <w:marLeft w:val="0"/>
                      <w:marRight w:val="0"/>
                      <w:marTop w:val="0"/>
                      <w:marBottom w:val="0"/>
                      <w:divBdr>
                        <w:top w:val="none" w:sz="0" w:space="0" w:color="auto"/>
                        <w:left w:val="none" w:sz="0" w:space="0" w:color="auto"/>
                        <w:bottom w:val="none" w:sz="0" w:space="0" w:color="auto"/>
                        <w:right w:val="none" w:sz="0" w:space="0" w:color="auto"/>
                      </w:divBdr>
                    </w:div>
                  </w:divsChild>
                </w:div>
                <w:div w:id="1359700812">
                  <w:marLeft w:val="0"/>
                  <w:marRight w:val="0"/>
                  <w:marTop w:val="0"/>
                  <w:marBottom w:val="0"/>
                  <w:divBdr>
                    <w:top w:val="none" w:sz="0" w:space="0" w:color="auto"/>
                    <w:left w:val="none" w:sz="0" w:space="0" w:color="auto"/>
                    <w:bottom w:val="none" w:sz="0" w:space="0" w:color="auto"/>
                    <w:right w:val="none" w:sz="0" w:space="0" w:color="auto"/>
                  </w:divBdr>
                  <w:divsChild>
                    <w:div w:id="1086725478">
                      <w:marLeft w:val="0"/>
                      <w:marRight w:val="0"/>
                      <w:marTop w:val="0"/>
                      <w:marBottom w:val="0"/>
                      <w:divBdr>
                        <w:top w:val="none" w:sz="0" w:space="0" w:color="auto"/>
                        <w:left w:val="none" w:sz="0" w:space="0" w:color="auto"/>
                        <w:bottom w:val="none" w:sz="0" w:space="0" w:color="auto"/>
                        <w:right w:val="none" w:sz="0" w:space="0" w:color="auto"/>
                      </w:divBdr>
                    </w:div>
                  </w:divsChild>
                </w:div>
                <w:div w:id="1361126379">
                  <w:marLeft w:val="0"/>
                  <w:marRight w:val="0"/>
                  <w:marTop w:val="0"/>
                  <w:marBottom w:val="0"/>
                  <w:divBdr>
                    <w:top w:val="none" w:sz="0" w:space="0" w:color="auto"/>
                    <w:left w:val="none" w:sz="0" w:space="0" w:color="auto"/>
                    <w:bottom w:val="none" w:sz="0" w:space="0" w:color="auto"/>
                    <w:right w:val="none" w:sz="0" w:space="0" w:color="auto"/>
                  </w:divBdr>
                  <w:divsChild>
                    <w:div w:id="2015953175">
                      <w:marLeft w:val="0"/>
                      <w:marRight w:val="0"/>
                      <w:marTop w:val="0"/>
                      <w:marBottom w:val="0"/>
                      <w:divBdr>
                        <w:top w:val="none" w:sz="0" w:space="0" w:color="auto"/>
                        <w:left w:val="none" w:sz="0" w:space="0" w:color="auto"/>
                        <w:bottom w:val="none" w:sz="0" w:space="0" w:color="auto"/>
                        <w:right w:val="none" w:sz="0" w:space="0" w:color="auto"/>
                      </w:divBdr>
                    </w:div>
                  </w:divsChild>
                </w:div>
                <w:div w:id="1423339014">
                  <w:marLeft w:val="0"/>
                  <w:marRight w:val="0"/>
                  <w:marTop w:val="0"/>
                  <w:marBottom w:val="0"/>
                  <w:divBdr>
                    <w:top w:val="none" w:sz="0" w:space="0" w:color="auto"/>
                    <w:left w:val="none" w:sz="0" w:space="0" w:color="auto"/>
                    <w:bottom w:val="none" w:sz="0" w:space="0" w:color="auto"/>
                    <w:right w:val="none" w:sz="0" w:space="0" w:color="auto"/>
                  </w:divBdr>
                  <w:divsChild>
                    <w:div w:id="1915778819">
                      <w:marLeft w:val="0"/>
                      <w:marRight w:val="0"/>
                      <w:marTop w:val="0"/>
                      <w:marBottom w:val="0"/>
                      <w:divBdr>
                        <w:top w:val="none" w:sz="0" w:space="0" w:color="auto"/>
                        <w:left w:val="none" w:sz="0" w:space="0" w:color="auto"/>
                        <w:bottom w:val="none" w:sz="0" w:space="0" w:color="auto"/>
                        <w:right w:val="none" w:sz="0" w:space="0" w:color="auto"/>
                      </w:divBdr>
                    </w:div>
                  </w:divsChild>
                </w:div>
                <w:div w:id="1456634968">
                  <w:marLeft w:val="0"/>
                  <w:marRight w:val="0"/>
                  <w:marTop w:val="0"/>
                  <w:marBottom w:val="0"/>
                  <w:divBdr>
                    <w:top w:val="none" w:sz="0" w:space="0" w:color="auto"/>
                    <w:left w:val="none" w:sz="0" w:space="0" w:color="auto"/>
                    <w:bottom w:val="none" w:sz="0" w:space="0" w:color="auto"/>
                    <w:right w:val="none" w:sz="0" w:space="0" w:color="auto"/>
                  </w:divBdr>
                  <w:divsChild>
                    <w:div w:id="2132745931">
                      <w:marLeft w:val="0"/>
                      <w:marRight w:val="0"/>
                      <w:marTop w:val="0"/>
                      <w:marBottom w:val="0"/>
                      <w:divBdr>
                        <w:top w:val="none" w:sz="0" w:space="0" w:color="auto"/>
                        <w:left w:val="none" w:sz="0" w:space="0" w:color="auto"/>
                        <w:bottom w:val="none" w:sz="0" w:space="0" w:color="auto"/>
                        <w:right w:val="none" w:sz="0" w:space="0" w:color="auto"/>
                      </w:divBdr>
                    </w:div>
                  </w:divsChild>
                </w:div>
                <w:div w:id="1537889621">
                  <w:marLeft w:val="0"/>
                  <w:marRight w:val="0"/>
                  <w:marTop w:val="0"/>
                  <w:marBottom w:val="0"/>
                  <w:divBdr>
                    <w:top w:val="none" w:sz="0" w:space="0" w:color="auto"/>
                    <w:left w:val="none" w:sz="0" w:space="0" w:color="auto"/>
                    <w:bottom w:val="none" w:sz="0" w:space="0" w:color="auto"/>
                    <w:right w:val="none" w:sz="0" w:space="0" w:color="auto"/>
                  </w:divBdr>
                  <w:divsChild>
                    <w:div w:id="419570489">
                      <w:marLeft w:val="0"/>
                      <w:marRight w:val="0"/>
                      <w:marTop w:val="0"/>
                      <w:marBottom w:val="0"/>
                      <w:divBdr>
                        <w:top w:val="none" w:sz="0" w:space="0" w:color="auto"/>
                        <w:left w:val="none" w:sz="0" w:space="0" w:color="auto"/>
                        <w:bottom w:val="none" w:sz="0" w:space="0" w:color="auto"/>
                        <w:right w:val="none" w:sz="0" w:space="0" w:color="auto"/>
                      </w:divBdr>
                    </w:div>
                  </w:divsChild>
                </w:div>
                <w:div w:id="1546873502">
                  <w:marLeft w:val="0"/>
                  <w:marRight w:val="0"/>
                  <w:marTop w:val="0"/>
                  <w:marBottom w:val="0"/>
                  <w:divBdr>
                    <w:top w:val="none" w:sz="0" w:space="0" w:color="auto"/>
                    <w:left w:val="none" w:sz="0" w:space="0" w:color="auto"/>
                    <w:bottom w:val="none" w:sz="0" w:space="0" w:color="auto"/>
                    <w:right w:val="none" w:sz="0" w:space="0" w:color="auto"/>
                  </w:divBdr>
                  <w:divsChild>
                    <w:div w:id="470905453">
                      <w:marLeft w:val="0"/>
                      <w:marRight w:val="0"/>
                      <w:marTop w:val="0"/>
                      <w:marBottom w:val="0"/>
                      <w:divBdr>
                        <w:top w:val="none" w:sz="0" w:space="0" w:color="auto"/>
                        <w:left w:val="none" w:sz="0" w:space="0" w:color="auto"/>
                        <w:bottom w:val="none" w:sz="0" w:space="0" w:color="auto"/>
                        <w:right w:val="none" w:sz="0" w:space="0" w:color="auto"/>
                      </w:divBdr>
                    </w:div>
                  </w:divsChild>
                </w:div>
                <w:div w:id="1549612548">
                  <w:marLeft w:val="0"/>
                  <w:marRight w:val="0"/>
                  <w:marTop w:val="0"/>
                  <w:marBottom w:val="0"/>
                  <w:divBdr>
                    <w:top w:val="none" w:sz="0" w:space="0" w:color="auto"/>
                    <w:left w:val="none" w:sz="0" w:space="0" w:color="auto"/>
                    <w:bottom w:val="none" w:sz="0" w:space="0" w:color="auto"/>
                    <w:right w:val="none" w:sz="0" w:space="0" w:color="auto"/>
                  </w:divBdr>
                  <w:divsChild>
                    <w:div w:id="1993176692">
                      <w:marLeft w:val="0"/>
                      <w:marRight w:val="0"/>
                      <w:marTop w:val="0"/>
                      <w:marBottom w:val="0"/>
                      <w:divBdr>
                        <w:top w:val="none" w:sz="0" w:space="0" w:color="auto"/>
                        <w:left w:val="none" w:sz="0" w:space="0" w:color="auto"/>
                        <w:bottom w:val="none" w:sz="0" w:space="0" w:color="auto"/>
                        <w:right w:val="none" w:sz="0" w:space="0" w:color="auto"/>
                      </w:divBdr>
                    </w:div>
                  </w:divsChild>
                </w:div>
                <w:div w:id="1574582770">
                  <w:marLeft w:val="0"/>
                  <w:marRight w:val="0"/>
                  <w:marTop w:val="0"/>
                  <w:marBottom w:val="0"/>
                  <w:divBdr>
                    <w:top w:val="none" w:sz="0" w:space="0" w:color="auto"/>
                    <w:left w:val="none" w:sz="0" w:space="0" w:color="auto"/>
                    <w:bottom w:val="none" w:sz="0" w:space="0" w:color="auto"/>
                    <w:right w:val="none" w:sz="0" w:space="0" w:color="auto"/>
                  </w:divBdr>
                  <w:divsChild>
                    <w:div w:id="703216563">
                      <w:marLeft w:val="0"/>
                      <w:marRight w:val="0"/>
                      <w:marTop w:val="0"/>
                      <w:marBottom w:val="0"/>
                      <w:divBdr>
                        <w:top w:val="none" w:sz="0" w:space="0" w:color="auto"/>
                        <w:left w:val="none" w:sz="0" w:space="0" w:color="auto"/>
                        <w:bottom w:val="none" w:sz="0" w:space="0" w:color="auto"/>
                        <w:right w:val="none" w:sz="0" w:space="0" w:color="auto"/>
                      </w:divBdr>
                    </w:div>
                  </w:divsChild>
                </w:div>
                <w:div w:id="1609387107">
                  <w:marLeft w:val="0"/>
                  <w:marRight w:val="0"/>
                  <w:marTop w:val="0"/>
                  <w:marBottom w:val="0"/>
                  <w:divBdr>
                    <w:top w:val="none" w:sz="0" w:space="0" w:color="auto"/>
                    <w:left w:val="none" w:sz="0" w:space="0" w:color="auto"/>
                    <w:bottom w:val="none" w:sz="0" w:space="0" w:color="auto"/>
                    <w:right w:val="none" w:sz="0" w:space="0" w:color="auto"/>
                  </w:divBdr>
                  <w:divsChild>
                    <w:div w:id="2005432698">
                      <w:marLeft w:val="0"/>
                      <w:marRight w:val="0"/>
                      <w:marTop w:val="0"/>
                      <w:marBottom w:val="0"/>
                      <w:divBdr>
                        <w:top w:val="none" w:sz="0" w:space="0" w:color="auto"/>
                        <w:left w:val="none" w:sz="0" w:space="0" w:color="auto"/>
                        <w:bottom w:val="none" w:sz="0" w:space="0" w:color="auto"/>
                        <w:right w:val="none" w:sz="0" w:space="0" w:color="auto"/>
                      </w:divBdr>
                    </w:div>
                  </w:divsChild>
                </w:div>
                <w:div w:id="1727995617">
                  <w:marLeft w:val="0"/>
                  <w:marRight w:val="0"/>
                  <w:marTop w:val="0"/>
                  <w:marBottom w:val="0"/>
                  <w:divBdr>
                    <w:top w:val="none" w:sz="0" w:space="0" w:color="auto"/>
                    <w:left w:val="none" w:sz="0" w:space="0" w:color="auto"/>
                    <w:bottom w:val="none" w:sz="0" w:space="0" w:color="auto"/>
                    <w:right w:val="none" w:sz="0" w:space="0" w:color="auto"/>
                  </w:divBdr>
                  <w:divsChild>
                    <w:div w:id="1012490843">
                      <w:marLeft w:val="0"/>
                      <w:marRight w:val="0"/>
                      <w:marTop w:val="0"/>
                      <w:marBottom w:val="0"/>
                      <w:divBdr>
                        <w:top w:val="none" w:sz="0" w:space="0" w:color="auto"/>
                        <w:left w:val="none" w:sz="0" w:space="0" w:color="auto"/>
                        <w:bottom w:val="none" w:sz="0" w:space="0" w:color="auto"/>
                        <w:right w:val="none" w:sz="0" w:space="0" w:color="auto"/>
                      </w:divBdr>
                    </w:div>
                  </w:divsChild>
                </w:div>
                <w:div w:id="1757897765">
                  <w:marLeft w:val="0"/>
                  <w:marRight w:val="0"/>
                  <w:marTop w:val="0"/>
                  <w:marBottom w:val="0"/>
                  <w:divBdr>
                    <w:top w:val="none" w:sz="0" w:space="0" w:color="auto"/>
                    <w:left w:val="none" w:sz="0" w:space="0" w:color="auto"/>
                    <w:bottom w:val="none" w:sz="0" w:space="0" w:color="auto"/>
                    <w:right w:val="none" w:sz="0" w:space="0" w:color="auto"/>
                  </w:divBdr>
                  <w:divsChild>
                    <w:div w:id="2147239023">
                      <w:marLeft w:val="0"/>
                      <w:marRight w:val="0"/>
                      <w:marTop w:val="0"/>
                      <w:marBottom w:val="0"/>
                      <w:divBdr>
                        <w:top w:val="none" w:sz="0" w:space="0" w:color="auto"/>
                        <w:left w:val="none" w:sz="0" w:space="0" w:color="auto"/>
                        <w:bottom w:val="none" w:sz="0" w:space="0" w:color="auto"/>
                        <w:right w:val="none" w:sz="0" w:space="0" w:color="auto"/>
                      </w:divBdr>
                    </w:div>
                  </w:divsChild>
                </w:div>
                <w:div w:id="1888298824">
                  <w:marLeft w:val="0"/>
                  <w:marRight w:val="0"/>
                  <w:marTop w:val="0"/>
                  <w:marBottom w:val="0"/>
                  <w:divBdr>
                    <w:top w:val="none" w:sz="0" w:space="0" w:color="auto"/>
                    <w:left w:val="none" w:sz="0" w:space="0" w:color="auto"/>
                    <w:bottom w:val="none" w:sz="0" w:space="0" w:color="auto"/>
                    <w:right w:val="none" w:sz="0" w:space="0" w:color="auto"/>
                  </w:divBdr>
                  <w:divsChild>
                    <w:div w:id="1044408637">
                      <w:marLeft w:val="0"/>
                      <w:marRight w:val="0"/>
                      <w:marTop w:val="0"/>
                      <w:marBottom w:val="0"/>
                      <w:divBdr>
                        <w:top w:val="none" w:sz="0" w:space="0" w:color="auto"/>
                        <w:left w:val="none" w:sz="0" w:space="0" w:color="auto"/>
                        <w:bottom w:val="none" w:sz="0" w:space="0" w:color="auto"/>
                        <w:right w:val="none" w:sz="0" w:space="0" w:color="auto"/>
                      </w:divBdr>
                    </w:div>
                  </w:divsChild>
                </w:div>
                <w:div w:id="2036879693">
                  <w:marLeft w:val="0"/>
                  <w:marRight w:val="0"/>
                  <w:marTop w:val="0"/>
                  <w:marBottom w:val="0"/>
                  <w:divBdr>
                    <w:top w:val="none" w:sz="0" w:space="0" w:color="auto"/>
                    <w:left w:val="none" w:sz="0" w:space="0" w:color="auto"/>
                    <w:bottom w:val="none" w:sz="0" w:space="0" w:color="auto"/>
                    <w:right w:val="none" w:sz="0" w:space="0" w:color="auto"/>
                  </w:divBdr>
                  <w:divsChild>
                    <w:div w:id="1268657832">
                      <w:marLeft w:val="0"/>
                      <w:marRight w:val="0"/>
                      <w:marTop w:val="0"/>
                      <w:marBottom w:val="0"/>
                      <w:divBdr>
                        <w:top w:val="none" w:sz="0" w:space="0" w:color="auto"/>
                        <w:left w:val="none" w:sz="0" w:space="0" w:color="auto"/>
                        <w:bottom w:val="none" w:sz="0" w:space="0" w:color="auto"/>
                        <w:right w:val="none" w:sz="0" w:space="0" w:color="auto"/>
                      </w:divBdr>
                    </w:div>
                  </w:divsChild>
                </w:div>
                <w:div w:id="2042633810">
                  <w:marLeft w:val="0"/>
                  <w:marRight w:val="0"/>
                  <w:marTop w:val="0"/>
                  <w:marBottom w:val="0"/>
                  <w:divBdr>
                    <w:top w:val="none" w:sz="0" w:space="0" w:color="auto"/>
                    <w:left w:val="none" w:sz="0" w:space="0" w:color="auto"/>
                    <w:bottom w:val="none" w:sz="0" w:space="0" w:color="auto"/>
                    <w:right w:val="none" w:sz="0" w:space="0" w:color="auto"/>
                  </w:divBdr>
                  <w:divsChild>
                    <w:div w:id="253172978">
                      <w:marLeft w:val="0"/>
                      <w:marRight w:val="0"/>
                      <w:marTop w:val="0"/>
                      <w:marBottom w:val="0"/>
                      <w:divBdr>
                        <w:top w:val="none" w:sz="0" w:space="0" w:color="auto"/>
                        <w:left w:val="none" w:sz="0" w:space="0" w:color="auto"/>
                        <w:bottom w:val="none" w:sz="0" w:space="0" w:color="auto"/>
                        <w:right w:val="none" w:sz="0" w:space="0" w:color="auto"/>
                      </w:divBdr>
                    </w:div>
                  </w:divsChild>
                </w:div>
                <w:div w:id="2067221179">
                  <w:marLeft w:val="0"/>
                  <w:marRight w:val="0"/>
                  <w:marTop w:val="0"/>
                  <w:marBottom w:val="0"/>
                  <w:divBdr>
                    <w:top w:val="none" w:sz="0" w:space="0" w:color="auto"/>
                    <w:left w:val="none" w:sz="0" w:space="0" w:color="auto"/>
                    <w:bottom w:val="none" w:sz="0" w:space="0" w:color="auto"/>
                    <w:right w:val="none" w:sz="0" w:space="0" w:color="auto"/>
                  </w:divBdr>
                  <w:divsChild>
                    <w:div w:id="379791443">
                      <w:marLeft w:val="0"/>
                      <w:marRight w:val="0"/>
                      <w:marTop w:val="0"/>
                      <w:marBottom w:val="0"/>
                      <w:divBdr>
                        <w:top w:val="none" w:sz="0" w:space="0" w:color="auto"/>
                        <w:left w:val="none" w:sz="0" w:space="0" w:color="auto"/>
                        <w:bottom w:val="none" w:sz="0" w:space="0" w:color="auto"/>
                        <w:right w:val="none" w:sz="0" w:space="0" w:color="auto"/>
                      </w:divBdr>
                    </w:div>
                  </w:divsChild>
                </w:div>
                <w:div w:id="2130510989">
                  <w:marLeft w:val="0"/>
                  <w:marRight w:val="0"/>
                  <w:marTop w:val="0"/>
                  <w:marBottom w:val="0"/>
                  <w:divBdr>
                    <w:top w:val="none" w:sz="0" w:space="0" w:color="auto"/>
                    <w:left w:val="none" w:sz="0" w:space="0" w:color="auto"/>
                    <w:bottom w:val="none" w:sz="0" w:space="0" w:color="auto"/>
                    <w:right w:val="none" w:sz="0" w:space="0" w:color="auto"/>
                  </w:divBdr>
                  <w:divsChild>
                    <w:div w:id="1601714503">
                      <w:marLeft w:val="0"/>
                      <w:marRight w:val="0"/>
                      <w:marTop w:val="0"/>
                      <w:marBottom w:val="0"/>
                      <w:divBdr>
                        <w:top w:val="none" w:sz="0" w:space="0" w:color="auto"/>
                        <w:left w:val="none" w:sz="0" w:space="0" w:color="auto"/>
                        <w:bottom w:val="none" w:sz="0" w:space="0" w:color="auto"/>
                        <w:right w:val="none" w:sz="0" w:space="0" w:color="auto"/>
                      </w:divBdr>
                    </w:div>
                  </w:divsChild>
                </w:div>
                <w:div w:id="2146728544">
                  <w:marLeft w:val="0"/>
                  <w:marRight w:val="0"/>
                  <w:marTop w:val="0"/>
                  <w:marBottom w:val="0"/>
                  <w:divBdr>
                    <w:top w:val="none" w:sz="0" w:space="0" w:color="auto"/>
                    <w:left w:val="none" w:sz="0" w:space="0" w:color="auto"/>
                    <w:bottom w:val="none" w:sz="0" w:space="0" w:color="auto"/>
                    <w:right w:val="none" w:sz="0" w:space="0" w:color="auto"/>
                  </w:divBdr>
                  <w:divsChild>
                    <w:div w:id="151514644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916359122">
          <w:marLeft w:val="0"/>
          <w:marRight w:val="0"/>
          <w:marTop w:val="0"/>
          <w:marBottom w:val="0"/>
          <w:divBdr>
            <w:top w:val="none" w:sz="0" w:space="0" w:color="auto"/>
            <w:left w:val="none" w:sz="0" w:space="0" w:color="auto"/>
            <w:bottom w:val="none" w:sz="0" w:space="0" w:color="auto"/>
            <w:right w:val="none" w:sz="0" w:space="0" w:color="auto"/>
          </w:divBdr>
        </w:div>
        <w:div w:id="1921983463">
          <w:marLeft w:val="0"/>
          <w:marRight w:val="0"/>
          <w:marTop w:val="0"/>
          <w:marBottom w:val="0"/>
          <w:divBdr>
            <w:top w:val="none" w:sz="0" w:space="0" w:color="auto"/>
            <w:left w:val="none" w:sz="0" w:space="0" w:color="auto"/>
            <w:bottom w:val="none" w:sz="0" w:space="0" w:color="auto"/>
            <w:right w:val="none" w:sz="0" w:space="0" w:color="auto"/>
          </w:divBdr>
          <w:divsChild>
            <w:div w:id="335958221">
              <w:marLeft w:val="0"/>
              <w:marRight w:val="0"/>
              <w:marTop w:val="0"/>
              <w:marBottom w:val="0"/>
              <w:divBdr>
                <w:top w:val="none" w:sz="0" w:space="0" w:color="auto"/>
                <w:left w:val="none" w:sz="0" w:space="0" w:color="auto"/>
                <w:bottom w:val="none" w:sz="0" w:space="0" w:color="auto"/>
                <w:right w:val="none" w:sz="0" w:space="0" w:color="auto"/>
              </w:divBdr>
            </w:div>
            <w:div w:id="632561542">
              <w:marLeft w:val="0"/>
              <w:marRight w:val="0"/>
              <w:marTop w:val="0"/>
              <w:marBottom w:val="0"/>
              <w:divBdr>
                <w:top w:val="none" w:sz="0" w:space="0" w:color="auto"/>
                <w:left w:val="none" w:sz="0" w:space="0" w:color="auto"/>
                <w:bottom w:val="none" w:sz="0" w:space="0" w:color="auto"/>
                <w:right w:val="none" w:sz="0" w:space="0" w:color="auto"/>
              </w:divBdr>
            </w:div>
            <w:div w:id="1556157816">
              <w:marLeft w:val="0"/>
              <w:marRight w:val="0"/>
              <w:marTop w:val="0"/>
              <w:marBottom w:val="0"/>
              <w:divBdr>
                <w:top w:val="none" w:sz="0" w:space="0" w:color="auto"/>
                <w:left w:val="none" w:sz="0" w:space="0" w:color="auto"/>
                <w:bottom w:val="none" w:sz="0" w:space="0" w:color="auto"/>
                <w:right w:val="none" w:sz="0" w:space="0" w:color="auto"/>
              </w:divBdr>
            </w:div>
          </w:divsChild>
        </w:div>
        <w:div w:id="1933934332">
          <w:marLeft w:val="0"/>
          <w:marRight w:val="0"/>
          <w:marTop w:val="0"/>
          <w:marBottom w:val="0"/>
          <w:divBdr>
            <w:top w:val="none" w:sz="0" w:space="0" w:color="auto"/>
            <w:left w:val="none" w:sz="0" w:space="0" w:color="auto"/>
            <w:bottom w:val="none" w:sz="0" w:space="0" w:color="auto"/>
            <w:right w:val="none" w:sz="0" w:space="0" w:color="auto"/>
          </w:divBdr>
        </w:div>
        <w:div w:id="1978728645">
          <w:marLeft w:val="0"/>
          <w:marRight w:val="0"/>
          <w:marTop w:val="0"/>
          <w:marBottom w:val="0"/>
          <w:divBdr>
            <w:top w:val="none" w:sz="0" w:space="0" w:color="auto"/>
            <w:left w:val="none" w:sz="0" w:space="0" w:color="auto"/>
            <w:bottom w:val="none" w:sz="0" w:space="0" w:color="auto"/>
            <w:right w:val="none" w:sz="0" w:space="0" w:color="auto"/>
          </w:divBdr>
        </w:div>
        <w:div w:id="2050258955">
          <w:marLeft w:val="0"/>
          <w:marRight w:val="0"/>
          <w:marTop w:val="0"/>
          <w:marBottom w:val="0"/>
          <w:divBdr>
            <w:top w:val="none" w:sz="0" w:space="0" w:color="auto"/>
            <w:left w:val="none" w:sz="0" w:space="0" w:color="auto"/>
            <w:bottom w:val="none" w:sz="0" w:space="0" w:color="auto"/>
            <w:right w:val="none" w:sz="0" w:space="0" w:color="auto"/>
          </w:divBdr>
        </w:div>
        <w:div w:id="2053575921">
          <w:marLeft w:val="0"/>
          <w:marRight w:val="0"/>
          <w:marTop w:val="0"/>
          <w:marBottom w:val="0"/>
          <w:divBdr>
            <w:top w:val="none" w:sz="0" w:space="0" w:color="auto"/>
            <w:left w:val="none" w:sz="0" w:space="0" w:color="auto"/>
            <w:bottom w:val="none" w:sz="0" w:space="0" w:color="auto"/>
            <w:right w:val="none" w:sz="0" w:space="0" w:color="auto"/>
          </w:divBdr>
        </w:div>
        <w:div w:id="2097900563">
          <w:marLeft w:val="0"/>
          <w:marRight w:val="0"/>
          <w:marTop w:val="0"/>
          <w:marBottom w:val="0"/>
          <w:divBdr>
            <w:top w:val="none" w:sz="0" w:space="0" w:color="auto"/>
            <w:left w:val="none" w:sz="0" w:space="0" w:color="auto"/>
            <w:bottom w:val="none" w:sz="0" w:space="0" w:color="auto"/>
            <w:right w:val="none" w:sz="0" w:space="0" w:color="auto"/>
          </w:divBdr>
        </w:div>
        <w:div w:id="2114204282">
          <w:marLeft w:val="0"/>
          <w:marRight w:val="0"/>
          <w:marTop w:val="0"/>
          <w:marBottom w:val="0"/>
          <w:divBdr>
            <w:top w:val="none" w:sz="0" w:space="0" w:color="auto"/>
            <w:left w:val="none" w:sz="0" w:space="0" w:color="auto"/>
            <w:bottom w:val="none" w:sz="0" w:space="0" w:color="auto"/>
            <w:right w:val="none" w:sz="0" w:space="0" w:color="auto"/>
          </w:divBdr>
        </w:div>
        <w:div w:id="2133594329">
          <w:marLeft w:val="0"/>
          <w:marRight w:val="0"/>
          <w:marTop w:val="0"/>
          <w:marBottom w:val="0"/>
          <w:divBdr>
            <w:top w:val="none" w:sz="0" w:space="0" w:color="auto"/>
            <w:left w:val="none" w:sz="0" w:space="0" w:color="auto"/>
            <w:bottom w:val="none" w:sz="0" w:space="0" w:color="auto"/>
            <w:right w:val="none" w:sz="0" w:space="0" w:color="auto"/>
          </w:divBdr>
        </w:div>
        <w:div w:id="2135056355">
          <w:marLeft w:val="0"/>
          <w:marRight w:val="0"/>
          <w:marTop w:val="0"/>
          <w:marBottom w:val="0"/>
          <w:divBdr>
            <w:top w:val="none" w:sz="0" w:space="0" w:color="auto"/>
            <w:left w:val="none" w:sz="0" w:space="0" w:color="auto"/>
            <w:bottom w:val="none" w:sz="0" w:space="0" w:color="auto"/>
            <w:right w:val="none" w:sz="0" w:space="0" w:color="auto"/>
          </w:divBdr>
        </w:div>
      </w:divsChild>
    </w:div>
    <w:div w:id="899831928">
      <w:bodyDiv w:val="1"/>
      <w:marLeft w:val="0"/>
      <w:marRight w:val="0"/>
      <w:marTop w:val="0"/>
      <w:marBottom w:val="0"/>
      <w:divBdr>
        <w:top w:val="none" w:sz="0" w:space="0" w:color="auto"/>
        <w:left w:val="none" w:sz="0" w:space="0" w:color="auto"/>
        <w:bottom w:val="none" w:sz="0" w:space="0" w:color="auto"/>
        <w:right w:val="none" w:sz="0" w:space="0" w:color="auto"/>
      </w:divBdr>
      <w:divsChild>
        <w:div w:id="391082463">
          <w:marLeft w:val="0"/>
          <w:marRight w:val="0"/>
          <w:marTop w:val="0"/>
          <w:marBottom w:val="0"/>
          <w:divBdr>
            <w:top w:val="none" w:sz="0" w:space="0" w:color="auto"/>
            <w:left w:val="none" w:sz="0" w:space="0" w:color="auto"/>
            <w:bottom w:val="none" w:sz="0" w:space="0" w:color="auto"/>
            <w:right w:val="none" w:sz="0" w:space="0" w:color="auto"/>
          </w:divBdr>
          <w:divsChild>
            <w:div w:id="1115248620">
              <w:marLeft w:val="0"/>
              <w:marRight w:val="0"/>
              <w:marTop w:val="30"/>
              <w:marBottom w:val="30"/>
              <w:divBdr>
                <w:top w:val="none" w:sz="0" w:space="0" w:color="auto"/>
                <w:left w:val="none" w:sz="0" w:space="0" w:color="auto"/>
                <w:bottom w:val="none" w:sz="0" w:space="0" w:color="auto"/>
                <w:right w:val="none" w:sz="0" w:space="0" w:color="auto"/>
              </w:divBdr>
              <w:divsChild>
                <w:div w:id="12657305">
                  <w:marLeft w:val="0"/>
                  <w:marRight w:val="0"/>
                  <w:marTop w:val="0"/>
                  <w:marBottom w:val="0"/>
                  <w:divBdr>
                    <w:top w:val="none" w:sz="0" w:space="0" w:color="auto"/>
                    <w:left w:val="none" w:sz="0" w:space="0" w:color="auto"/>
                    <w:bottom w:val="none" w:sz="0" w:space="0" w:color="auto"/>
                    <w:right w:val="none" w:sz="0" w:space="0" w:color="auto"/>
                  </w:divBdr>
                  <w:divsChild>
                    <w:div w:id="170490262">
                      <w:marLeft w:val="0"/>
                      <w:marRight w:val="0"/>
                      <w:marTop w:val="0"/>
                      <w:marBottom w:val="0"/>
                      <w:divBdr>
                        <w:top w:val="none" w:sz="0" w:space="0" w:color="auto"/>
                        <w:left w:val="none" w:sz="0" w:space="0" w:color="auto"/>
                        <w:bottom w:val="none" w:sz="0" w:space="0" w:color="auto"/>
                        <w:right w:val="none" w:sz="0" w:space="0" w:color="auto"/>
                      </w:divBdr>
                      <w:divsChild>
                        <w:div w:id="903560703">
                          <w:marLeft w:val="0"/>
                          <w:marRight w:val="0"/>
                          <w:marTop w:val="30"/>
                          <w:marBottom w:val="30"/>
                          <w:divBdr>
                            <w:top w:val="none" w:sz="0" w:space="0" w:color="auto"/>
                            <w:left w:val="none" w:sz="0" w:space="0" w:color="auto"/>
                            <w:bottom w:val="none" w:sz="0" w:space="0" w:color="auto"/>
                            <w:right w:val="none" w:sz="0" w:space="0" w:color="auto"/>
                          </w:divBdr>
                          <w:divsChild>
                            <w:div w:id="31998590">
                              <w:marLeft w:val="0"/>
                              <w:marRight w:val="0"/>
                              <w:marTop w:val="0"/>
                              <w:marBottom w:val="0"/>
                              <w:divBdr>
                                <w:top w:val="none" w:sz="0" w:space="0" w:color="auto"/>
                                <w:left w:val="none" w:sz="0" w:space="0" w:color="auto"/>
                                <w:bottom w:val="none" w:sz="0" w:space="0" w:color="auto"/>
                                <w:right w:val="none" w:sz="0" w:space="0" w:color="auto"/>
                              </w:divBdr>
                              <w:divsChild>
                                <w:div w:id="29885006">
                                  <w:marLeft w:val="0"/>
                                  <w:marRight w:val="0"/>
                                  <w:marTop w:val="0"/>
                                  <w:marBottom w:val="0"/>
                                  <w:divBdr>
                                    <w:top w:val="none" w:sz="0" w:space="0" w:color="auto"/>
                                    <w:left w:val="none" w:sz="0" w:space="0" w:color="auto"/>
                                    <w:bottom w:val="none" w:sz="0" w:space="0" w:color="auto"/>
                                    <w:right w:val="none" w:sz="0" w:space="0" w:color="auto"/>
                                  </w:divBdr>
                                </w:div>
                              </w:divsChild>
                            </w:div>
                            <w:div w:id="55591030">
                              <w:marLeft w:val="0"/>
                              <w:marRight w:val="0"/>
                              <w:marTop w:val="0"/>
                              <w:marBottom w:val="0"/>
                              <w:divBdr>
                                <w:top w:val="none" w:sz="0" w:space="0" w:color="auto"/>
                                <w:left w:val="none" w:sz="0" w:space="0" w:color="auto"/>
                                <w:bottom w:val="none" w:sz="0" w:space="0" w:color="auto"/>
                                <w:right w:val="none" w:sz="0" w:space="0" w:color="auto"/>
                              </w:divBdr>
                              <w:divsChild>
                                <w:div w:id="434710517">
                                  <w:marLeft w:val="0"/>
                                  <w:marRight w:val="0"/>
                                  <w:marTop w:val="0"/>
                                  <w:marBottom w:val="0"/>
                                  <w:divBdr>
                                    <w:top w:val="none" w:sz="0" w:space="0" w:color="auto"/>
                                    <w:left w:val="none" w:sz="0" w:space="0" w:color="auto"/>
                                    <w:bottom w:val="none" w:sz="0" w:space="0" w:color="auto"/>
                                    <w:right w:val="none" w:sz="0" w:space="0" w:color="auto"/>
                                  </w:divBdr>
                                </w:div>
                              </w:divsChild>
                            </w:div>
                            <w:div w:id="61754535">
                              <w:marLeft w:val="0"/>
                              <w:marRight w:val="0"/>
                              <w:marTop w:val="0"/>
                              <w:marBottom w:val="0"/>
                              <w:divBdr>
                                <w:top w:val="none" w:sz="0" w:space="0" w:color="auto"/>
                                <w:left w:val="none" w:sz="0" w:space="0" w:color="auto"/>
                                <w:bottom w:val="none" w:sz="0" w:space="0" w:color="auto"/>
                                <w:right w:val="none" w:sz="0" w:space="0" w:color="auto"/>
                              </w:divBdr>
                              <w:divsChild>
                                <w:div w:id="1489328264">
                                  <w:marLeft w:val="0"/>
                                  <w:marRight w:val="0"/>
                                  <w:marTop w:val="0"/>
                                  <w:marBottom w:val="0"/>
                                  <w:divBdr>
                                    <w:top w:val="none" w:sz="0" w:space="0" w:color="auto"/>
                                    <w:left w:val="none" w:sz="0" w:space="0" w:color="auto"/>
                                    <w:bottom w:val="none" w:sz="0" w:space="0" w:color="auto"/>
                                    <w:right w:val="none" w:sz="0" w:space="0" w:color="auto"/>
                                  </w:divBdr>
                                </w:div>
                              </w:divsChild>
                            </w:div>
                            <w:div w:id="281158647">
                              <w:marLeft w:val="0"/>
                              <w:marRight w:val="0"/>
                              <w:marTop w:val="0"/>
                              <w:marBottom w:val="0"/>
                              <w:divBdr>
                                <w:top w:val="none" w:sz="0" w:space="0" w:color="auto"/>
                                <w:left w:val="none" w:sz="0" w:space="0" w:color="auto"/>
                                <w:bottom w:val="none" w:sz="0" w:space="0" w:color="auto"/>
                                <w:right w:val="none" w:sz="0" w:space="0" w:color="auto"/>
                              </w:divBdr>
                              <w:divsChild>
                                <w:div w:id="84764266">
                                  <w:marLeft w:val="0"/>
                                  <w:marRight w:val="0"/>
                                  <w:marTop w:val="0"/>
                                  <w:marBottom w:val="0"/>
                                  <w:divBdr>
                                    <w:top w:val="none" w:sz="0" w:space="0" w:color="auto"/>
                                    <w:left w:val="none" w:sz="0" w:space="0" w:color="auto"/>
                                    <w:bottom w:val="none" w:sz="0" w:space="0" w:color="auto"/>
                                    <w:right w:val="none" w:sz="0" w:space="0" w:color="auto"/>
                                  </w:divBdr>
                                </w:div>
                              </w:divsChild>
                            </w:div>
                            <w:div w:id="604389329">
                              <w:marLeft w:val="0"/>
                              <w:marRight w:val="0"/>
                              <w:marTop w:val="0"/>
                              <w:marBottom w:val="0"/>
                              <w:divBdr>
                                <w:top w:val="none" w:sz="0" w:space="0" w:color="auto"/>
                                <w:left w:val="none" w:sz="0" w:space="0" w:color="auto"/>
                                <w:bottom w:val="none" w:sz="0" w:space="0" w:color="auto"/>
                                <w:right w:val="none" w:sz="0" w:space="0" w:color="auto"/>
                              </w:divBdr>
                              <w:divsChild>
                                <w:div w:id="352269123">
                                  <w:marLeft w:val="0"/>
                                  <w:marRight w:val="0"/>
                                  <w:marTop w:val="0"/>
                                  <w:marBottom w:val="0"/>
                                  <w:divBdr>
                                    <w:top w:val="none" w:sz="0" w:space="0" w:color="auto"/>
                                    <w:left w:val="none" w:sz="0" w:space="0" w:color="auto"/>
                                    <w:bottom w:val="none" w:sz="0" w:space="0" w:color="auto"/>
                                    <w:right w:val="none" w:sz="0" w:space="0" w:color="auto"/>
                                  </w:divBdr>
                                </w:div>
                                <w:div w:id="690565950">
                                  <w:marLeft w:val="0"/>
                                  <w:marRight w:val="0"/>
                                  <w:marTop w:val="0"/>
                                  <w:marBottom w:val="0"/>
                                  <w:divBdr>
                                    <w:top w:val="none" w:sz="0" w:space="0" w:color="auto"/>
                                    <w:left w:val="none" w:sz="0" w:space="0" w:color="auto"/>
                                    <w:bottom w:val="none" w:sz="0" w:space="0" w:color="auto"/>
                                    <w:right w:val="none" w:sz="0" w:space="0" w:color="auto"/>
                                  </w:divBdr>
                                </w:div>
                                <w:div w:id="1095906862">
                                  <w:marLeft w:val="0"/>
                                  <w:marRight w:val="0"/>
                                  <w:marTop w:val="0"/>
                                  <w:marBottom w:val="0"/>
                                  <w:divBdr>
                                    <w:top w:val="none" w:sz="0" w:space="0" w:color="auto"/>
                                    <w:left w:val="none" w:sz="0" w:space="0" w:color="auto"/>
                                    <w:bottom w:val="none" w:sz="0" w:space="0" w:color="auto"/>
                                    <w:right w:val="none" w:sz="0" w:space="0" w:color="auto"/>
                                  </w:divBdr>
                                </w:div>
                                <w:div w:id="1575580988">
                                  <w:marLeft w:val="0"/>
                                  <w:marRight w:val="0"/>
                                  <w:marTop w:val="0"/>
                                  <w:marBottom w:val="0"/>
                                  <w:divBdr>
                                    <w:top w:val="none" w:sz="0" w:space="0" w:color="auto"/>
                                    <w:left w:val="none" w:sz="0" w:space="0" w:color="auto"/>
                                    <w:bottom w:val="none" w:sz="0" w:space="0" w:color="auto"/>
                                    <w:right w:val="none" w:sz="0" w:space="0" w:color="auto"/>
                                  </w:divBdr>
                                </w:div>
                              </w:divsChild>
                            </w:div>
                            <w:div w:id="635649869">
                              <w:marLeft w:val="0"/>
                              <w:marRight w:val="0"/>
                              <w:marTop w:val="0"/>
                              <w:marBottom w:val="0"/>
                              <w:divBdr>
                                <w:top w:val="none" w:sz="0" w:space="0" w:color="auto"/>
                                <w:left w:val="none" w:sz="0" w:space="0" w:color="auto"/>
                                <w:bottom w:val="none" w:sz="0" w:space="0" w:color="auto"/>
                                <w:right w:val="none" w:sz="0" w:space="0" w:color="auto"/>
                              </w:divBdr>
                              <w:divsChild>
                                <w:div w:id="628705443">
                                  <w:marLeft w:val="0"/>
                                  <w:marRight w:val="0"/>
                                  <w:marTop w:val="0"/>
                                  <w:marBottom w:val="0"/>
                                  <w:divBdr>
                                    <w:top w:val="none" w:sz="0" w:space="0" w:color="auto"/>
                                    <w:left w:val="none" w:sz="0" w:space="0" w:color="auto"/>
                                    <w:bottom w:val="none" w:sz="0" w:space="0" w:color="auto"/>
                                    <w:right w:val="none" w:sz="0" w:space="0" w:color="auto"/>
                                  </w:divBdr>
                                </w:div>
                                <w:div w:id="843402697">
                                  <w:marLeft w:val="0"/>
                                  <w:marRight w:val="0"/>
                                  <w:marTop w:val="0"/>
                                  <w:marBottom w:val="0"/>
                                  <w:divBdr>
                                    <w:top w:val="none" w:sz="0" w:space="0" w:color="auto"/>
                                    <w:left w:val="none" w:sz="0" w:space="0" w:color="auto"/>
                                    <w:bottom w:val="none" w:sz="0" w:space="0" w:color="auto"/>
                                    <w:right w:val="none" w:sz="0" w:space="0" w:color="auto"/>
                                  </w:divBdr>
                                </w:div>
                              </w:divsChild>
                            </w:div>
                            <w:div w:id="1123841989">
                              <w:marLeft w:val="0"/>
                              <w:marRight w:val="0"/>
                              <w:marTop w:val="0"/>
                              <w:marBottom w:val="0"/>
                              <w:divBdr>
                                <w:top w:val="none" w:sz="0" w:space="0" w:color="auto"/>
                                <w:left w:val="none" w:sz="0" w:space="0" w:color="auto"/>
                                <w:bottom w:val="none" w:sz="0" w:space="0" w:color="auto"/>
                                <w:right w:val="none" w:sz="0" w:space="0" w:color="auto"/>
                              </w:divBdr>
                              <w:divsChild>
                                <w:div w:id="622808211">
                                  <w:marLeft w:val="0"/>
                                  <w:marRight w:val="0"/>
                                  <w:marTop w:val="0"/>
                                  <w:marBottom w:val="0"/>
                                  <w:divBdr>
                                    <w:top w:val="none" w:sz="0" w:space="0" w:color="auto"/>
                                    <w:left w:val="none" w:sz="0" w:space="0" w:color="auto"/>
                                    <w:bottom w:val="none" w:sz="0" w:space="0" w:color="auto"/>
                                    <w:right w:val="none" w:sz="0" w:space="0" w:color="auto"/>
                                  </w:divBdr>
                                </w:div>
                                <w:div w:id="1937127876">
                                  <w:marLeft w:val="0"/>
                                  <w:marRight w:val="0"/>
                                  <w:marTop w:val="0"/>
                                  <w:marBottom w:val="0"/>
                                  <w:divBdr>
                                    <w:top w:val="none" w:sz="0" w:space="0" w:color="auto"/>
                                    <w:left w:val="none" w:sz="0" w:space="0" w:color="auto"/>
                                    <w:bottom w:val="none" w:sz="0" w:space="0" w:color="auto"/>
                                    <w:right w:val="none" w:sz="0" w:space="0" w:color="auto"/>
                                  </w:divBdr>
                                </w:div>
                              </w:divsChild>
                            </w:div>
                            <w:div w:id="1894121826">
                              <w:marLeft w:val="0"/>
                              <w:marRight w:val="0"/>
                              <w:marTop w:val="0"/>
                              <w:marBottom w:val="0"/>
                              <w:divBdr>
                                <w:top w:val="none" w:sz="0" w:space="0" w:color="auto"/>
                                <w:left w:val="none" w:sz="0" w:space="0" w:color="auto"/>
                                <w:bottom w:val="none" w:sz="0" w:space="0" w:color="auto"/>
                                <w:right w:val="none" w:sz="0" w:space="0" w:color="auto"/>
                              </w:divBdr>
                              <w:divsChild>
                                <w:div w:id="936451216">
                                  <w:marLeft w:val="0"/>
                                  <w:marRight w:val="0"/>
                                  <w:marTop w:val="0"/>
                                  <w:marBottom w:val="0"/>
                                  <w:divBdr>
                                    <w:top w:val="none" w:sz="0" w:space="0" w:color="auto"/>
                                    <w:left w:val="none" w:sz="0" w:space="0" w:color="auto"/>
                                    <w:bottom w:val="none" w:sz="0" w:space="0" w:color="auto"/>
                                    <w:right w:val="none" w:sz="0" w:space="0" w:color="auto"/>
                                  </w:divBdr>
                                </w:div>
                                <w:div w:id="1347555846">
                                  <w:marLeft w:val="0"/>
                                  <w:marRight w:val="0"/>
                                  <w:marTop w:val="0"/>
                                  <w:marBottom w:val="0"/>
                                  <w:divBdr>
                                    <w:top w:val="none" w:sz="0" w:space="0" w:color="auto"/>
                                    <w:left w:val="none" w:sz="0" w:space="0" w:color="auto"/>
                                    <w:bottom w:val="none" w:sz="0" w:space="0" w:color="auto"/>
                                    <w:right w:val="none" w:sz="0" w:space="0" w:color="auto"/>
                                  </w:divBdr>
                                </w:div>
                                <w:div w:id="173384914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663895414">
                      <w:marLeft w:val="0"/>
                      <w:marRight w:val="0"/>
                      <w:marTop w:val="0"/>
                      <w:marBottom w:val="0"/>
                      <w:divBdr>
                        <w:top w:val="none" w:sz="0" w:space="0" w:color="auto"/>
                        <w:left w:val="none" w:sz="0" w:space="0" w:color="auto"/>
                        <w:bottom w:val="none" w:sz="0" w:space="0" w:color="auto"/>
                        <w:right w:val="none" w:sz="0" w:space="0" w:color="auto"/>
                      </w:divBdr>
                    </w:div>
                    <w:div w:id="1528712795">
                      <w:marLeft w:val="0"/>
                      <w:marRight w:val="0"/>
                      <w:marTop w:val="0"/>
                      <w:marBottom w:val="0"/>
                      <w:divBdr>
                        <w:top w:val="none" w:sz="0" w:space="0" w:color="auto"/>
                        <w:left w:val="none" w:sz="0" w:space="0" w:color="auto"/>
                        <w:bottom w:val="none" w:sz="0" w:space="0" w:color="auto"/>
                        <w:right w:val="none" w:sz="0" w:space="0" w:color="auto"/>
                      </w:divBdr>
                    </w:div>
                  </w:divsChild>
                </w:div>
                <w:div w:id="136143534">
                  <w:marLeft w:val="0"/>
                  <w:marRight w:val="0"/>
                  <w:marTop w:val="0"/>
                  <w:marBottom w:val="0"/>
                  <w:divBdr>
                    <w:top w:val="none" w:sz="0" w:space="0" w:color="auto"/>
                    <w:left w:val="none" w:sz="0" w:space="0" w:color="auto"/>
                    <w:bottom w:val="none" w:sz="0" w:space="0" w:color="auto"/>
                    <w:right w:val="none" w:sz="0" w:space="0" w:color="auto"/>
                  </w:divBdr>
                  <w:divsChild>
                    <w:div w:id="1825386736">
                      <w:marLeft w:val="0"/>
                      <w:marRight w:val="0"/>
                      <w:marTop w:val="0"/>
                      <w:marBottom w:val="0"/>
                      <w:divBdr>
                        <w:top w:val="none" w:sz="0" w:space="0" w:color="auto"/>
                        <w:left w:val="none" w:sz="0" w:space="0" w:color="auto"/>
                        <w:bottom w:val="none" w:sz="0" w:space="0" w:color="auto"/>
                        <w:right w:val="none" w:sz="0" w:space="0" w:color="auto"/>
                      </w:divBdr>
                    </w:div>
                  </w:divsChild>
                </w:div>
                <w:div w:id="428621406">
                  <w:marLeft w:val="0"/>
                  <w:marRight w:val="0"/>
                  <w:marTop w:val="0"/>
                  <w:marBottom w:val="0"/>
                  <w:divBdr>
                    <w:top w:val="none" w:sz="0" w:space="0" w:color="auto"/>
                    <w:left w:val="none" w:sz="0" w:space="0" w:color="auto"/>
                    <w:bottom w:val="none" w:sz="0" w:space="0" w:color="auto"/>
                    <w:right w:val="none" w:sz="0" w:space="0" w:color="auto"/>
                  </w:divBdr>
                  <w:divsChild>
                    <w:div w:id="1944068816">
                      <w:marLeft w:val="0"/>
                      <w:marRight w:val="0"/>
                      <w:marTop w:val="0"/>
                      <w:marBottom w:val="0"/>
                      <w:divBdr>
                        <w:top w:val="none" w:sz="0" w:space="0" w:color="auto"/>
                        <w:left w:val="none" w:sz="0" w:space="0" w:color="auto"/>
                        <w:bottom w:val="none" w:sz="0" w:space="0" w:color="auto"/>
                        <w:right w:val="none" w:sz="0" w:space="0" w:color="auto"/>
                      </w:divBdr>
                    </w:div>
                  </w:divsChild>
                </w:div>
                <w:div w:id="595094633">
                  <w:marLeft w:val="0"/>
                  <w:marRight w:val="0"/>
                  <w:marTop w:val="0"/>
                  <w:marBottom w:val="0"/>
                  <w:divBdr>
                    <w:top w:val="none" w:sz="0" w:space="0" w:color="auto"/>
                    <w:left w:val="none" w:sz="0" w:space="0" w:color="auto"/>
                    <w:bottom w:val="none" w:sz="0" w:space="0" w:color="auto"/>
                    <w:right w:val="none" w:sz="0" w:space="0" w:color="auto"/>
                  </w:divBdr>
                  <w:divsChild>
                    <w:div w:id="787898202">
                      <w:marLeft w:val="0"/>
                      <w:marRight w:val="0"/>
                      <w:marTop w:val="0"/>
                      <w:marBottom w:val="0"/>
                      <w:divBdr>
                        <w:top w:val="none" w:sz="0" w:space="0" w:color="auto"/>
                        <w:left w:val="none" w:sz="0" w:space="0" w:color="auto"/>
                        <w:bottom w:val="none" w:sz="0" w:space="0" w:color="auto"/>
                        <w:right w:val="none" w:sz="0" w:space="0" w:color="auto"/>
                      </w:divBdr>
                    </w:div>
                  </w:divsChild>
                </w:div>
                <w:div w:id="650599936">
                  <w:marLeft w:val="0"/>
                  <w:marRight w:val="0"/>
                  <w:marTop w:val="0"/>
                  <w:marBottom w:val="0"/>
                  <w:divBdr>
                    <w:top w:val="none" w:sz="0" w:space="0" w:color="auto"/>
                    <w:left w:val="none" w:sz="0" w:space="0" w:color="auto"/>
                    <w:bottom w:val="none" w:sz="0" w:space="0" w:color="auto"/>
                    <w:right w:val="none" w:sz="0" w:space="0" w:color="auto"/>
                  </w:divBdr>
                  <w:divsChild>
                    <w:div w:id="1258441040">
                      <w:marLeft w:val="0"/>
                      <w:marRight w:val="0"/>
                      <w:marTop w:val="0"/>
                      <w:marBottom w:val="0"/>
                      <w:divBdr>
                        <w:top w:val="none" w:sz="0" w:space="0" w:color="auto"/>
                        <w:left w:val="none" w:sz="0" w:space="0" w:color="auto"/>
                        <w:bottom w:val="none" w:sz="0" w:space="0" w:color="auto"/>
                        <w:right w:val="none" w:sz="0" w:space="0" w:color="auto"/>
                      </w:divBdr>
                    </w:div>
                  </w:divsChild>
                </w:div>
                <w:div w:id="755054548">
                  <w:marLeft w:val="0"/>
                  <w:marRight w:val="0"/>
                  <w:marTop w:val="0"/>
                  <w:marBottom w:val="0"/>
                  <w:divBdr>
                    <w:top w:val="none" w:sz="0" w:space="0" w:color="auto"/>
                    <w:left w:val="none" w:sz="0" w:space="0" w:color="auto"/>
                    <w:bottom w:val="none" w:sz="0" w:space="0" w:color="auto"/>
                    <w:right w:val="none" w:sz="0" w:space="0" w:color="auto"/>
                  </w:divBdr>
                  <w:divsChild>
                    <w:div w:id="1672873025">
                      <w:marLeft w:val="0"/>
                      <w:marRight w:val="0"/>
                      <w:marTop w:val="0"/>
                      <w:marBottom w:val="0"/>
                      <w:divBdr>
                        <w:top w:val="none" w:sz="0" w:space="0" w:color="auto"/>
                        <w:left w:val="none" w:sz="0" w:space="0" w:color="auto"/>
                        <w:bottom w:val="none" w:sz="0" w:space="0" w:color="auto"/>
                        <w:right w:val="none" w:sz="0" w:space="0" w:color="auto"/>
                      </w:divBdr>
                    </w:div>
                  </w:divsChild>
                </w:div>
                <w:div w:id="1040126565">
                  <w:marLeft w:val="0"/>
                  <w:marRight w:val="0"/>
                  <w:marTop w:val="0"/>
                  <w:marBottom w:val="0"/>
                  <w:divBdr>
                    <w:top w:val="none" w:sz="0" w:space="0" w:color="auto"/>
                    <w:left w:val="none" w:sz="0" w:space="0" w:color="auto"/>
                    <w:bottom w:val="none" w:sz="0" w:space="0" w:color="auto"/>
                    <w:right w:val="none" w:sz="0" w:space="0" w:color="auto"/>
                  </w:divBdr>
                  <w:divsChild>
                    <w:div w:id="1145859208">
                      <w:marLeft w:val="0"/>
                      <w:marRight w:val="0"/>
                      <w:marTop w:val="0"/>
                      <w:marBottom w:val="0"/>
                      <w:divBdr>
                        <w:top w:val="none" w:sz="0" w:space="0" w:color="auto"/>
                        <w:left w:val="none" w:sz="0" w:space="0" w:color="auto"/>
                        <w:bottom w:val="none" w:sz="0" w:space="0" w:color="auto"/>
                        <w:right w:val="none" w:sz="0" w:space="0" w:color="auto"/>
                      </w:divBdr>
                    </w:div>
                  </w:divsChild>
                </w:div>
                <w:div w:id="1075394140">
                  <w:marLeft w:val="0"/>
                  <w:marRight w:val="0"/>
                  <w:marTop w:val="0"/>
                  <w:marBottom w:val="0"/>
                  <w:divBdr>
                    <w:top w:val="none" w:sz="0" w:space="0" w:color="auto"/>
                    <w:left w:val="none" w:sz="0" w:space="0" w:color="auto"/>
                    <w:bottom w:val="none" w:sz="0" w:space="0" w:color="auto"/>
                    <w:right w:val="none" w:sz="0" w:space="0" w:color="auto"/>
                  </w:divBdr>
                  <w:divsChild>
                    <w:div w:id="973098895">
                      <w:marLeft w:val="0"/>
                      <w:marRight w:val="0"/>
                      <w:marTop w:val="0"/>
                      <w:marBottom w:val="0"/>
                      <w:divBdr>
                        <w:top w:val="none" w:sz="0" w:space="0" w:color="auto"/>
                        <w:left w:val="none" w:sz="0" w:space="0" w:color="auto"/>
                        <w:bottom w:val="none" w:sz="0" w:space="0" w:color="auto"/>
                        <w:right w:val="none" w:sz="0" w:space="0" w:color="auto"/>
                      </w:divBdr>
                    </w:div>
                  </w:divsChild>
                </w:div>
                <w:div w:id="1081030386">
                  <w:marLeft w:val="0"/>
                  <w:marRight w:val="0"/>
                  <w:marTop w:val="0"/>
                  <w:marBottom w:val="0"/>
                  <w:divBdr>
                    <w:top w:val="none" w:sz="0" w:space="0" w:color="auto"/>
                    <w:left w:val="none" w:sz="0" w:space="0" w:color="auto"/>
                    <w:bottom w:val="none" w:sz="0" w:space="0" w:color="auto"/>
                    <w:right w:val="none" w:sz="0" w:space="0" w:color="auto"/>
                  </w:divBdr>
                  <w:divsChild>
                    <w:div w:id="535123132">
                      <w:marLeft w:val="0"/>
                      <w:marRight w:val="0"/>
                      <w:marTop w:val="0"/>
                      <w:marBottom w:val="0"/>
                      <w:divBdr>
                        <w:top w:val="none" w:sz="0" w:space="0" w:color="auto"/>
                        <w:left w:val="none" w:sz="0" w:space="0" w:color="auto"/>
                        <w:bottom w:val="none" w:sz="0" w:space="0" w:color="auto"/>
                        <w:right w:val="none" w:sz="0" w:space="0" w:color="auto"/>
                      </w:divBdr>
                    </w:div>
                  </w:divsChild>
                </w:div>
                <w:div w:id="1092972825">
                  <w:marLeft w:val="0"/>
                  <w:marRight w:val="0"/>
                  <w:marTop w:val="0"/>
                  <w:marBottom w:val="0"/>
                  <w:divBdr>
                    <w:top w:val="none" w:sz="0" w:space="0" w:color="auto"/>
                    <w:left w:val="none" w:sz="0" w:space="0" w:color="auto"/>
                    <w:bottom w:val="none" w:sz="0" w:space="0" w:color="auto"/>
                    <w:right w:val="none" w:sz="0" w:space="0" w:color="auto"/>
                  </w:divBdr>
                  <w:divsChild>
                    <w:div w:id="548805142">
                      <w:marLeft w:val="0"/>
                      <w:marRight w:val="0"/>
                      <w:marTop w:val="0"/>
                      <w:marBottom w:val="0"/>
                      <w:divBdr>
                        <w:top w:val="none" w:sz="0" w:space="0" w:color="auto"/>
                        <w:left w:val="none" w:sz="0" w:space="0" w:color="auto"/>
                        <w:bottom w:val="none" w:sz="0" w:space="0" w:color="auto"/>
                        <w:right w:val="none" w:sz="0" w:space="0" w:color="auto"/>
                      </w:divBdr>
                    </w:div>
                  </w:divsChild>
                </w:div>
                <w:div w:id="1846287520">
                  <w:marLeft w:val="0"/>
                  <w:marRight w:val="0"/>
                  <w:marTop w:val="0"/>
                  <w:marBottom w:val="0"/>
                  <w:divBdr>
                    <w:top w:val="none" w:sz="0" w:space="0" w:color="auto"/>
                    <w:left w:val="none" w:sz="0" w:space="0" w:color="auto"/>
                    <w:bottom w:val="none" w:sz="0" w:space="0" w:color="auto"/>
                    <w:right w:val="none" w:sz="0" w:space="0" w:color="auto"/>
                  </w:divBdr>
                  <w:divsChild>
                    <w:div w:id="644890011">
                      <w:marLeft w:val="0"/>
                      <w:marRight w:val="0"/>
                      <w:marTop w:val="0"/>
                      <w:marBottom w:val="0"/>
                      <w:divBdr>
                        <w:top w:val="none" w:sz="0" w:space="0" w:color="auto"/>
                        <w:left w:val="none" w:sz="0" w:space="0" w:color="auto"/>
                        <w:bottom w:val="none" w:sz="0" w:space="0" w:color="auto"/>
                        <w:right w:val="none" w:sz="0" w:space="0" w:color="auto"/>
                      </w:divBdr>
                    </w:div>
                  </w:divsChild>
                </w:div>
                <w:div w:id="1998991147">
                  <w:marLeft w:val="0"/>
                  <w:marRight w:val="0"/>
                  <w:marTop w:val="0"/>
                  <w:marBottom w:val="0"/>
                  <w:divBdr>
                    <w:top w:val="none" w:sz="0" w:space="0" w:color="auto"/>
                    <w:left w:val="none" w:sz="0" w:space="0" w:color="auto"/>
                    <w:bottom w:val="none" w:sz="0" w:space="0" w:color="auto"/>
                    <w:right w:val="none" w:sz="0" w:space="0" w:color="auto"/>
                  </w:divBdr>
                  <w:divsChild>
                    <w:div w:id="21601277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622200029">
          <w:marLeft w:val="0"/>
          <w:marRight w:val="0"/>
          <w:marTop w:val="0"/>
          <w:marBottom w:val="0"/>
          <w:divBdr>
            <w:top w:val="none" w:sz="0" w:space="0" w:color="auto"/>
            <w:left w:val="none" w:sz="0" w:space="0" w:color="auto"/>
            <w:bottom w:val="none" w:sz="0" w:space="0" w:color="auto"/>
            <w:right w:val="none" w:sz="0" w:space="0" w:color="auto"/>
          </w:divBdr>
        </w:div>
        <w:div w:id="670181859">
          <w:marLeft w:val="0"/>
          <w:marRight w:val="0"/>
          <w:marTop w:val="0"/>
          <w:marBottom w:val="0"/>
          <w:divBdr>
            <w:top w:val="none" w:sz="0" w:space="0" w:color="auto"/>
            <w:left w:val="none" w:sz="0" w:space="0" w:color="auto"/>
            <w:bottom w:val="none" w:sz="0" w:space="0" w:color="auto"/>
            <w:right w:val="none" w:sz="0" w:space="0" w:color="auto"/>
          </w:divBdr>
        </w:div>
        <w:div w:id="1162350278">
          <w:marLeft w:val="0"/>
          <w:marRight w:val="0"/>
          <w:marTop w:val="0"/>
          <w:marBottom w:val="0"/>
          <w:divBdr>
            <w:top w:val="none" w:sz="0" w:space="0" w:color="auto"/>
            <w:left w:val="none" w:sz="0" w:space="0" w:color="auto"/>
            <w:bottom w:val="none" w:sz="0" w:space="0" w:color="auto"/>
            <w:right w:val="none" w:sz="0" w:space="0" w:color="auto"/>
          </w:divBdr>
          <w:divsChild>
            <w:div w:id="1233812684">
              <w:marLeft w:val="0"/>
              <w:marRight w:val="0"/>
              <w:marTop w:val="30"/>
              <w:marBottom w:val="30"/>
              <w:divBdr>
                <w:top w:val="none" w:sz="0" w:space="0" w:color="auto"/>
                <w:left w:val="none" w:sz="0" w:space="0" w:color="auto"/>
                <w:bottom w:val="none" w:sz="0" w:space="0" w:color="auto"/>
                <w:right w:val="none" w:sz="0" w:space="0" w:color="auto"/>
              </w:divBdr>
              <w:divsChild>
                <w:div w:id="22560741">
                  <w:marLeft w:val="0"/>
                  <w:marRight w:val="0"/>
                  <w:marTop w:val="0"/>
                  <w:marBottom w:val="0"/>
                  <w:divBdr>
                    <w:top w:val="none" w:sz="0" w:space="0" w:color="auto"/>
                    <w:left w:val="none" w:sz="0" w:space="0" w:color="auto"/>
                    <w:bottom w:val="none" w:sz="0" w:space="0" w:color="auto"/>
                    <w:right w:val="none" w:sz="0" w:space="0" w:color="auto"/>
                  </w:divBdr>
                  <w:divsChild>
                    <w:div w:id="361590264">
                      <w:marLeft w:val="0"/>
                      <w:marRight w:val="0"/>
                      <w:marTop w:val="0"/>
                      <w:marBottom w:val="0"/>
                      <w:divBdr>
                        <w:top w:val="none" w:sz="0" w:space="0" w:color="auto"/>
                        <w:left w:val="none" w:sz="0" w:space="0" w:color="auto"/>
                        <w:bottom w:val="none" w:sz="0" w:space="0" w:color="auto"/>
                        <w:right w:val="none" w:sz="0" w:space="0" w:color="auto"/>
                      </w:divBdr>
                    </w:div>
                    <w:div w:id="584652346">
                      <w:marLeft w:val="0"/>
                      <w:marRight w:val="0"/>
                      <w:marTop w:val="0"/>
                      <w:marBottom w:val="0"/>
                      <w:divBdr>
                        <w:top w:val="none" w:sz="0" w:space="0" w:color="auto"/>
                        <w:left w:val="none" w:sz="0" w:space="0" w:color="auto"/>
                        <w:bottom w:val="none" w:sz="0" w:space="0" w:color="auto"/>
                        <w:right w:val="none" w:sz="0" w:space="0" w:color="auto"/>
                      </w:divBdr>
                      <w:divsChild>
                        <w:div w:id="151219856">
                          <w:marLeft w:val="0"/>
                          <w:marRight w:val="0"/>
                          <w:marTop w:val="30"/>
                          <w:marBottom w:val="30"/>
                          <w:divBdr>
                            <w:top w:val="none" w:sz="0" w:space="0" w:color="auto"/>
                            <w:left w:val="none" w:sz="0" w:space="0" w:color="auto"/>
                            <w:bottom w:val="none" w:sz="0" w:space="0" w:color="auto"/>
                            <w:right w:val="none" w:sz="0" w:space="0" w:color="auto"/>
                          </w:divBdr>
                          <w:divsChild>
                            <w:div w:id="90398062">
                              <w:marLeft w:val="0"/>
                              <w:marRight w:val="0"/>
                              <w:marTop w:val="0"/>
                              <w:marBottom w:val="0"/>
                              <w:divBdr>
                                <w:top w:val="none" w:sz="0" w:space="0" w:color="auto"/>
                                <w:left w:val="none" w:sz="0" w:space="0" w:color="auto"/>
                                <w:bottom w:val="none" w:sz="0" w:space="0" w:color="auto"/>
                                <w:right w:val="none" w:sz="0" w:space="0" w:color="auto"/>
                              </w:divBdr>
                              <w:divsChild>
                                <w:div w:id="998342208">
                                  <w:marLeft w:val="0"/>
                                  <w:marRight w:val="0"/>
                                  <w:marTop w:val="0"/>
                                  <w:marBottom w:val="0"/>
                                  <w:divBdr>
                                    <w:top w:val="none" w:sz="0" w:space="0" w:color="auto"/>
                                    <w:left w:val="none" w:sz="0" w:space="0" w:color="auto"/>
                                    <w:bottom w:val="none" w:sz="0" w:space="0" w:color="auto"/>
                                    <w:right w:val="none" w:sz="0" w:space="0" w:color="auto"/>
                                  </w:divBdr>
                                </w:div>
                              </w:divsChild>
                            </w:div>
                            <w:div w:id="298001452">
                              <w:marLeft w:val="0"/>
                              <w:marRight w:val="0"/>
                              <w:marTop w:val="0"/>
                              <w:marBottom w:val="0"/>
                              <w:divBdr>
                                <w:top w:val="none" w:sz="0" w:space="0" w:color="auto"/>
                                <w:left w:val="none" w:sz="0" w:space="0" w:color="auto"/>
                                <w:bottom w:val="none" w:sz="0" w:space="0" w:color="auto"/>
                                <w:right w:val="none" w:sz="0" w:space="0" w:color="auto"/>
                              </w:divBdr>
                              <w:divsChild>
                                <w:div w:id="252666417">
                                  <w:marLeft w:val="0"/>
                                  <w:marRight w:val="0"/>
                                  <w:marTop w:val="0"/>
                                  <w:marBottom w:val="0"/>
                                  <w:divBdr>
                                    <w:top w:val="none" w:sz="0" w:space="0" w:color="auto"/>
                                    <w:left w:val="none" w:sz="0" w:space="0" w:color="auto"/>
                                    <w:bottom w:val="none" w:sz="0" w:space="0" w:color="auto"/>
                                    <w:right w:val="none" w:sz="0" w:space="0" w:color="auto"/>
                                  </w:divBdr>
                                </w:div>
                              </w:divsChild>
                            </w:div>
                            <w:div w:id="345718506">
                              <w:marLeft w:val="0"/>
                              <w:marRight w:val="0"/>
                              <w:marTop w:val="0"/>
                              <w:marBottom w:val="0"/>
                              <w:divBdr>
                                <w:top w:val="none" w:sz="0" w:space="0" w:color="auto"/>
                                <w:left w:val="none" w:sz="0" w:space="0" w:color="auto"/>
                                <w:bottom w:val="none" w:sz="0" w:space="0" w:color="auto"/>
                                <w:right w:val="none" w:sz="0" w:space="0" w:color="auto"/>
                              </w:divBdr>
                              <w:divsChild>
                                <w:div w:id="1577322847">
                                  <w:marLeft w:val="0"/>
                                  <w:marRight w:val="0"/>
                                  <w:marTop w:val="0"/>
                                  <w:marBottom w:val="0"/>
                                  <w:divBdr>
                                    <w:top w:val="none" w:sz="0" w:space="0" w:color="auto"/>
                                    <w:left w:val="none" w:sz="0" w:space="0" w:color="auto"/>
                                    <w:bottom w:val="none" w:sz="0" w:space="0" w:color="auto"/>
                                    <w:right w:val="none" w:sz="0" w:space="0" w:color="auto"/>
                                  </w:divBdr>
                                </w:div>
                              </w:divsChild>
                            </w:div>
                            <w:div w:id="589043194">
                              <w:marLeft w:val="0"/>
                              <w:marRight w:val="0"/>
                              <w:marTop w:val="0"/>
                              <w:marBottom w:val="0"/>
                              <w:divBdr>
                                <w:top w:val="none" w:sz="0" w:space="0" w:color="auto"/>
                                <w:left w:val="none" w:sz="0" w:space="0" w:color="auto"/>
                                <w:bottom w:val="none" w:sz="0" w:space="0" w:color="auto"/>
                                <w:right w:val="none" w:sz="0" w:space="0" w:color="auto"/>
                              </w:divBdr>
                              <w:divsChild>
                                <w:div w:id="656962672">
                                  <w:marLeft w:val="0"/>
                                  <w:marRight w:val="0"/>
                                  <w:marTop w:val="0"/>
                                  <w:marBottom w:val="0"/>
                                  <w:divBdr>
                                    <w:top w:val="none" w:sz="0" w:space="0" w:color="auto"/>
                                    <w:left w:val="none" w:sz="0" w:space="0" w:color="auto"/>
                                    <w:bottom w:val="none" w:sz="0" w:space="0" w:color="auto"/>
                                    <w:right w:val="none" w:sz="0" w:space="0" w:color="auto"/>
                                  </w:divBdr>
                                </w:div>
                              </w:divsChild>
                            </w:div>
                            <w:div w:id="1119302419">
                              <w:marLeft w:val="0"/>
                              <w:marRight w:val="0"/>
                              <w:marTop w:val="0"/>
                              <w:marBottom w:val="0"/>
                              <w:divBdr>
                                <w:top w:val="none" w:sz="0" w:space="0" w:color="auto"/>
                                <w:left w:val="none" w:sz="0" w:space="0" w:color="auto"/>
                                <w:bottom w:val="none" w:sz="0" w:space="0" w:color="auto"/>
                                <w:right w:val="none" w:sz="0" w:space="0" w:color="auto"/>
                              </w:divBdr>
                              <w:divsChild>
                                <w:div w:id="621765110">
                                  <w:marLeft w:val="0"/>
                                  <w:marRight w:val="0"/>
                                  <w:marTop w:val="0"/>
                                  <w:marBottom w:val="0"/>
                                  <w:divBdr>
                                    <w:top w:val="none" w:sz="0" w:space="0" w:color="auto"/>
                                    <w:left w:val="none" w:sz="0" w:space="0" w:color="auto"/>
                                    <w:bottom w:val="none" w:sz="0" w:space="0" w:color="auto"/>
                                    <w:right w:val="none" w:sz="0" w:space="0" w:color="auto"/>
                                  </w:divBdr>
                                </w:div>
                              </w:divsChild>
                            </w:div>
                            <w:div w:id="1320424098">
                              <w:marLeft w:val="0"/>
                              <w:marRight w:val="0"/>
                              <w:marTop w:val="0"/>
                              <w:marBottom w:val="0"/>
                              <w:divBdr>
                                <w:top w:val="none" w:sz="0" w:space="0" w:color="auto"/>
                                <w:left w:val="none" w:sz="0" w:space="0" w:color="auto"/>
                                <w:bottom w:val="none" w:sz="0" w:space="0" w:color="auto"/>
                                <w:right w:val="none" w:sz="0" w:space="0" w:color="auto"/>
                              </w:divBdr>
                              <w:divsChild>
                                <w:div w:id="1639997672">
                                  <w:marLeft w:val="0"/>
                                  <w:marRight w:val="0"/>
                                  <w:marTop w:val="0"/>
                                  <w:marBottom w:val="0"/>
                                  <w:divBdr>
                                    <w:top w:val="none" w:sz="0" w:space="0" w:color="auto"/>
                                    <w:left w:val="none" w:sz="0" w:space="0" w:color="auto"/>
                                    <w:bottom w:val="none" w:sz="0" w:space="0" w:color="auto"/>
                                    <w:right w:val="none" w:sz="0" w:space="0" w:color="auto"/>
                                  </w:divBdr>
                                </w:div>
                              </w:divsChild>
                            </w:div>
                            <w:div w:id="1504127080">
                              <w:marLeft w:val="0"/>
                              <w:marRight w:val="0"/>
                              <w:marTop w:val="0"/>
                              <w:marBottom w:val="0"/>
                              <w:divBdr>
                                <w:top w:val="none" w:sz="0" w:space="0" w:color="auto"/>
                                <w:left w:val="none" w:sz="0" w:space="0" w:color="auto"/>
                                <w:bottom w:val="none" w:sz="0" w:space="0" w:color="auto"/>
                                <w:right w:val="none" w:sz="0" w:space="0" w:color="auto"/>
                              </w:divBdr>
                              <w:divsChild>
                                <w:div w:id="77591050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246258500">
                      <w:marLeft w:val="0"/>
                      <w:marRight w:val="0"/>
                      <w:marTop w:val="0"/>
                      <w:marBottom w:val="0"/>
                      <w:divBdr>
                        <w:top w:val="none" w:sz="0" w:space="0" w:color="auto"/>
                        <w:left w:val="none" w:sz="0" w:space="0" w:color="auto"/>
                        <w:bottom w:val="none" w:sz="0" w:space="0" w:color="auto"/>
                        <w:right w:val="none" w:sz="0" w:space="0" w:color="auto"/>
                      </w:divBdr>
                    </w:div>
                  </w:divsChild>
                </w:div>
                <w:div w:id="363405152">
                  <w:marLeft w:val="0"/>
                  <w:marRight w:val="0"/>
                  <w:marTop w:val="0"/>
                  <w:marBottom w:val="0"/>
                  <w:divBdr>
                    <w:top w:val="none" w:sz="0" w:space="0" w:color="auto"/>
                    <w:left w:val="none" w:sz="0" w:space="0" w:color="auto"/>
                    <w:bottom w:val="none" w:sz="0" w:space="0" w:color="auto"/>
                    <w:right w:val="none" w:sz="0" w:space="0" w:color="auto"/>
                  </w:divBdr>
                  <w:divsChild>
                    <w:div w:id="208735656">
                      <w:marLeft w:val="0"/>
                      <w:marRight w:val="0"/>
                      <w:marTop w:val="0"/>
                      <w:marBottom w:val="0"/>
                      <w:divBdr>
                        <w:top w:val="none" w:sz="0" w:space="0" w:color="auto"/>
                        <w:left w:val="none" w:sz="0" w:space="0" w:color="auto"/>
                        <w:bottom w:val="none" w:sz="0" w:space="0" w:color="auto"/>
                        <w:right w:val="none" w:sz="0" w:space="0" w:color="auto"/>
                      </w:divBdr>
                      <w:divsChild>
                        <w:div w:id="1822845269">
                          <w:marLeft w:val="0"/>
                          <w:marRight w:val="0"/>
                          <w:marTop w:val="30"/>
                          <w:marBottom w:val="30"/>
                          <w:divBdr>
                            <w:top w:val="none" w:sz="0" w:space="0" w:color="auto"/>
                            <w:left w:val="none" w:sz="0" w:space="0" w:color="auto"/>
                            <w:bottom w:val="none" w:sz="0" w:space="0" w:color="auto"/>
                            <w:right w:val="none" w:sz="0" w:space="0" w:color="auto"/>
                          </w:divBdr>
                          <w:divsChild>
                            <w:div w:id="198318705">
                              <w:marLeft w:val="0"/>
                              <w:marRight w:val="0"/>
                              <w:marTop w:val="0"/>
                              <w:marBottom w:val="0"/>
                              <w:divBdr>
                                <w:top w:val="none" w:sz="0" w:space="0" w:color="auto"/>
                                <w:left w:val="none" w:sz="0" w:space="0" w:color="auto"/>
                                <w:bottom w:val="none" w:sz="0" w:space="0" w:color="auto"/>
                                <w:right w:val="none" w:sz="0" w:space="0" w:color="auto"/>
                              </w:divBdr>
                              <w:divsChild>
                                <w:div w:id="659698597">
                                  <w:marLeft w:val="0"/>
                                  <w:marRight w:val="0"/>
                                  <w:marTop w:val="0"/>
                                  <w:marBottom w:val="0"/>
                                  <w:divBdr>
                                    <w:top w:val="none" w:sz="0" w:space="0" w:color="auto"/>
                                    <w:left w:val="none" w:sz="0" w:space="0" w:color="auto"/>
                                    <w:bottom w:val="none" w:sz="0" w:space="0" w:color="auto"/>
                                    <w:right w:val="none" w:sz="0" w:space="0" w:color="auto"/>
                                  </w:divBdr>
                                </w:div>
                                <w:div w:id="935788782">
                                  <w:marLeft w:val="0"/>
                                  <w:marRight w:val="0"/>
                                  <w:marTop w:val="0"/>
                                  <w:marBottom w:val="0"/>
                                  <w:divBdr>
                                    <w:top w:val="none" w:sz="0" w:space="0" w:color="auto"/>
                                    <w:left w:val="none" w:sz="0" w:space="0" w:color="auto"/>
                                    <w:bottom w:val="none" w:sz="0" w:space="0" w:color="auto"/>
                                    <w:right w:val="none" w:sz="0" w:space="0" w:color="auto"/>
                                  </w:divBdr>
                                </w:div>
                                <w:div w:id="943659626">
                                  <w:marLeft w:val="0"/>
                                  <w:marRight w:val="0"/>
                                  <w:marTop w:val="0"/>
                                  <w:marBottom w:val="0"/>
                                  <w:divBdr>
                                    <w:top w:val="none" w:sz="0" w:space="0" w:color="auto"/>
                                    <w:left w:val="none" w:sz="0" w:space="0" w:color="auto"/>
                                    <w:bottom w:val="none" w:sz="0" w:space="0" w:color="auto"/>
                                    <w:right w:val="none" w:sz="0" w:space="0" w:color="auto"/>
                                  </w:divBdr>
                                </w:div>
                                <w:div w:id="1480344751">
                                  <w:marLeft w:val="0"/>
                                  <w:marRight w:val="0"/>
                                  <w:marTop w:val="0"/>
                                  <w:marBottom w:val="0"/>
                                  <w:divBdr>
                                    <w:top w:val="none" w:sz="0" w:space="0" w:color="auto"/>
                                    <w:left w:val="none" w:sz="0" w:space="0" w:color="auto"/>
                                    <w:bottom w:val="none" w:sz="0" w:space="0" w:color="auto"/>
                                    <w:right w:val="none" w:sz="0" w:space="0" w:color="auto"/>
                                  </w:divBdr>
                                </w:div>
                                <w:div w:id="1498233030">
                                  <w:marLeft w:val="0"/>
                                  <w:marRight w:val="0"/>
                                  <w:marTop w:val="0"/>
                                  <w:marBottom w:val="0"/>
                                  <w:divBdr>
                                    <w:top w:val="none" w:sz="0" w:space="0" w:color="auto"/>
                                    <w:left w:val="none" w:sz="0" w:space="0" w:color="auto"/>
                                    <w:bottom w:val="none" w:sz="0" w:space="0" w:color="auto"/>
                                    <w:right w:val="none" w:sz="0" w:space="0" w:color="auto"/>
                                  </w:divBdr>
                                </w:div>
                                <w:div w:id="2017809061">
                                  <w:marLeft w:val="0"/>
                                  <w:marRight w:val="0"/>
                                  <w:marTop w:val="0"/>
                                  <w:marBottom w:val="0"/>
                                  <w:divBdr>
                                    <w:top w:val="none" w:sz="0" w:space="0" w:color="auto"/>
                                    <w:left w:val="none" w:sz="0" w:space="0" w:color="auto"/>
                                    <w:bottom w:val="none" w:sz="0" w:space="0" w:color="auto"/>
                                    <w:right w:val="none" w:sz="0" w:space="0" w:color="auto"/>
                                  </w:divBdr>
                                </w:div>
                              </w:divsChild>
                            </w:div>
                            <w:div w:id="570508363">
                              <w:marLeft w:val="0"/>
                              <w:marRight w:val="0"/>
                              <w:marTop w:val="0"/>
                              <w:marBottom w:val="0"/>
                              <w:divBdr>
                                <w:top w:val="none" w:sz="0" w:space="0" w:color="auto"/>
                                <w:left w:val="none" w:sz="0" w:space="0" w:color="auto"/>
                                <w:bottom w:val="none" w:sz="0" w:space="0" w:color="auto"/>
                                <w:right w:val="none" w:sz="0" w:space="0" w:color="auto"/>
                              </w:divBdr>
                              <w:divsChild>
                                <w:div w:id="189338052">
                                  <w:marLeft w:val="0"/>
                                  <w:marRight w:val="0"/>
                                  <w:marTop w:val="0"/>
                                  <w:marBottom w:val="0"/>
                                  <w:divBdr>
                                    <w:top w:val="none" w:sz="0" w:space="0" w:color="auto"/>
                                    <w:left w:val="none" w:sz="0" w:space="0" w:color="auto"/>
                                    <w:bottom w:val="none" w:sz="0" w:space="0" w:color="auto"/>
                                    <w:right w:val="none" w:sz="0" w:space="0" w:color="auto"/>
                                  </w:divBdr>
                                </w:div>
                                <w:div w:id="1068924276">
                                  <w:marLeft w:val="0"/>
                                  <w:marRight w:val="0"/>
                                  <w:marTop w:val="0"/>
                                  <w:marBottom w:val="0"/>
                                  <w:divBdr>
                                    <w:top w:val="none" w:sz="0" w:space="0" w:color="auto"/>
                                    <w:left w:val="none" w:sz="0" w:space="0" w:color="auto"/>
                                    <w:bottom w:val="none" w:sz="0" w:space="0" w:color="auto"/>
                                    <w:right w:val="none" w:sz="0" w:space="0" w:color="auto"/>
                                  </w:divBdr>
                                </w:div>
                                <w:div w:id="1333948847">
                                  <w:marLeft w:val="0"/>
                                  <w:marRight w:val="0"/>
                                  <w:marTop w:val="0"/>
                                  <w:marBottom w:val="0"/>
                                  <w:divBdr>
                                    <w:top w:val="none" w:sz="0" w:space="0" w:color="auto"/>
                                    <w:left w:val="none" w:sz="0" w:space="0" w:color="auto"/>
                                    <w:bottom w:val="none" w:sz="0" w:space="0" w:color="auto"/>
                                    <w:right w:val="none" w:sz="0" w:space="0" w:color="auto"/>
                                  </w:divBdr>
                                </w:div>
                                <w:div w:id="1513882349">
                                  <w:marLeft w:val="0"/>
                                  <w:marRight w:val="0"/>
                                  <w:marTop w:val="0"/>
                                  <w:marBottom w:val="0"/>
                                  <w:divBdr>
                                    <w:top w:val="none" w:sz="0" w:space="0" w:color="auto"/>
                                    <w:left w:val="none" w:sz="0" w:space="0" w:color="auto"/>
                                    <w:bottom w:val="none" w:sz="0" w:space="0" w:color="auto"/>
                                    <w:right w:val="none" w:sz="0" w:space="0" w:color="auto"/>
                                  </w:divBdr>
                                </w:div>
                                <w:div w:id="1779716721">
                                  <w:marLeft w:val="0"/>
                                  <w:marRight w:val="0"/>
                                  <w:marTop w:val="0"/>
                                  <w:marBottom w:val="0"/>
                                  <w:divBdr>
                                    <w:top w:val="none" w:sz="0" w:space="0" w:color="auto"/>
                                    <w:left w:val="none" w:sz="0" w:space="0" w:color="auto"/>
                                    <w:bottom w:val="none" w:sz="0" w:space="0" w:color="auto"/>
                                    <w:right w:val="none" w:sz="0" w:space="0" w:color="auto"/>
                                  </w:divBdr>
                                </w:div>
                                <w:div w:id="1840777716">
                                  <w:marLeft w:val="0"/>
                                  <w:marRight w:val="0"/>
                                  <w:marTop w:val="0"/>
                                  <w:marBottom w:val="0"/>
                                  <w:divBdr>
                                    <w:top w:val="none" w:sz="0" w:space="0" w:color="auto"/>
                                    <w:left w:val="none" w:sz="0" w:space="0" w:color="auto"/>
                                    <w:bottom w:val="none" w:sz="0" w:space="0" w:color="auto"/>
                                    <w:right w:val="none" w:sz="0" w:space="0" w:color="auto"/>
                                  </w:divBdr>
                                </w:div>
                              </w:divsChild>
                            </w:div>
                            <w:div w:id="581065270">
                              <w:marLeft w:val="0"/>
                              <w:marRight w:val="0"/>
                              <w:marTop w:val="0"/>
                              <w:marBottom w:val="0"/>
                              <w:divBdr>
                                <w:top w:val="none" w:sz="0" w:space="0" w:color="auto"/>
                                <w:left w:val="none" w:sz="0" w:space="0" w:color="auto"/>
                                <w:bottom w:val="none" w:sz="0" w:space="0" w:color="auto"/>
                                <w:right w:val="none" w:sz="0" w:space="0" w:color="auto"/>
                              </w:divBdr>
                              <w:divsChild>
                                <w:div w:id="627398635">
                                  <w:marLeft w:val="0"/>
                                  <w:marRight w:val="0"/>
                                  <w:marTop w:val="0"/>
                                  <w:marBottom w:val="0"/>
                                  <w:divBdr>
                                    <w:top w:val="none" w:sz="0" w:space="0" w:color="auto"/>
                                    <w:left w:val="none" w:sz="0" w:space="0" w:color="auto"/>
                                    <w:bottom w:val="none" w:sz="0" w:space="0" w:color="auto"/>
                                    <w:right w:val="none" w:sz="0" w:space="0" w:color="auto"/>
                                  </w:divBdr>
                                </w:div>
                              </w:divsChild>
                            </w:div>
                            <w:div w:id="809136283">
                              <w:marLeft w:val="0"/>
                              <w:marRight w:val="0"/>
                              <w:marTop w:val="0"/>
                              <w:marBottom w:val="0"/>
                              <w:divBdr>
                                <w:top w:val="none" w:sz="0" w:space="0" w:color="auto"/>
                                <w:left w:val="none" w:sz="0" w:space="0" w:color="auto"/>
                                <w:bottom w:val="none" w:sz="0" w:space="0" w:color="auto"/>
                                <w:right w:val="none" w:sz="0" w:space="0" w:color="auto"/>
                              </w:divBdr>
                              <w:divsChild>
                                <w:div w:id="1763723801">
                                  <w:marLeft w:val="0"/>
                                  <w:marRight w:val="0"/>
                                  <w:marTop w:val="0"/>
                                  <w:marBottom w:val="0"/>
                                  <w:divBdr>
                                    <w:top w:val="none" w:sz="0" w:space="0" w:color="auto"/>
                                    <w:left w:val="none" w:sz="0" w:space="0" w:color="auto"/>
                                    <w:bottom w:val="none" w:sz="0" w:space="0" w:color="auto"/>
                                    <w:right w:val="none" w:sz="0" w:space="0" w:color="auto"/>
                                  </w:divBdr>
                                </w:div>
                              </w:divsChild>
                            </w:div>
                            <w:div w:id="1075930340">
                              <w:marLeft w:val="0"/>
                              <w:marRight w:val="0"/>
                              <w:marTop w:val="0"/>
                              <w:marBottom w:val="0"/>
                              <w:divBdr>
                                <w:top w:val="none" w:sz="0" w:space="0" w:color="auto"/>
                                <w:left w:val="none" w:sz="0" w:space="0" w:color="auto"/>
                                <w:bottom w:val="none" w:sz="0" w:space="0" w:color="auto"/>
                                <w:right w:val="none" w:sz="0" w:space="0" w:color="auto"/>
                              </w:divBdr>
                              <w:divsChild>
                                <w:div w:id="1860318407">
                                  <w:marLeft w:val="0"/>
                                  <w:marRight w:val="0"/>
                                  <w:marTop w:val="0"/>
                                  <w:marBottom w:val="0"/>
                                  <w:divBdr>
                                    <w:top w:val="none" w:sz="0" w:space="0" w:color="auto"/>
                                    <w:left w:val="none" w:sz="0" w:space="0" w:color="auto"/>
                                    <w:bottom w:val="none" w:sz="0" w:space="0" w:color="auto"/>
                                    <w:right w:val="none" w:sz="0" w:space="0" w:color="auto"/>
                                  </w:divBdr>
                                </w:div>
                              </w:divsChild>
                            </w:div>
                            <w:div w:id="1621767298">
                              <w:marLeft w:val="0"/>
                              <w:marRight w:val="0"/>
                              <w:marTop w:val="0"/>
                              <w:marBottom w:val="0"/>
                              <w:divBdr>
                                <w:top w:val="none" w:sz="0" w:space="0" w:color="auto"/>
                                <w:left w:val="none" w:sz="0" w:space="0" w:color="auto"/>
                                <w:bottom w:val="none" w:sz="0" w:space="0" w:color="auto"/>
                                <w:right w:val="none" w:sz="0" w:space="0" w:color="auto"/>
                              </w:divBdr>
                              <w:divsChild>
                                <w:div w:id="538324300">
                                  <w:marLeft w:val="0"/>
                                  <w:marRight w:val="0"/>
                                  <w:marTop w:val="0"/>
                                  <w:marBottom w:val="0"/>
                                  <w:divBdr>
                                    <w:top w:val="none" w:sz="0" w:space="0" w:color="auto"/>
                                    <w:left w:val="none" w:sz="0" w:space="0" w:color="auto"/>
                                    <w:bottom w:val="none" w:sz="0" w:space="0" w:color="auto"/>
                                    <w:right w:val="none" w:sz="0" w:space="0" w:color="auto"/>
                                  </w:divBdr>
                                </w:div>
                              </w:divsChild>
                            </w:div>
                            <w:div w:id="1896548300">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763956117">
                      <w:marLeft w:val="0"/>
                      <w:marRight w:val="0"/>
                      <w:marTop w:val="0"/>
                      <w:marBottom w:val="0"/>
                      <w:divBdr>
                        <w:top w:val="none" w:sz="0" w:space="0" w:color="auto"/>
                        <w:left w:val="none" w:sz="0" w:space="0" w:color="auto"/>
                        <w:bottom w:val="none" w:sz="0" w:space="0" w:color="auto"/>
                        <w:right w:val="none" w:sz="0" w:space="0" w:color="auto"/>
                      </w:divBdr>
                    </w:div>
                  </w:divsChild>
                </w:div>
                <w:div w:id="705444826">
                  <w:marLeft w:val="0"/>
                  <w:marRight w:val="0"/>
                  <w:marTop w:val="0"/>
                  <w:marBottom w:val="0"/>
                  <w:divBdr>
                    <w:top w:val="none" w:sz="0" w:space="0" w:color="auto"/>
                    <w:left w:val="none" w:sz="0" w:space="0" w:color="auto"/>
                    <w:bottom w:val="none" w:sz="0" w:space="0" w:color="auto"/>
                    <w:right w:val="none" w:sz="0" w:space="0" w:color="auto"/>
                  </w:divBdr>
                  <w:divsChild>
                    <w:div w:id="1245261885">
                      <w:marLeft w:val="0"/>
                      <w:marRight w:val="0"/>
                      <w:marTop w:val="0"/>
                      <w:marBottom w:val="0"/>
                      <w:divBdr>
                        <w:top w:val="none" w:sz="0" w:space="0" w:color="auto"/>
                        <w:left w:val="none" w:sz="0" w:space="0" w:color="auto"/>
                        <w:bottom w:val="none" w:sz="0" w:space="0" w:color="auto"/>
                        <w:right w:val="none" w:sz="0" w:space="0" w:color="auto"/>
                      </w:divBdr>
                    </w:div>
                  </w:divsChild>
                </w:div>
                <w:div w:id="1005477975">
                  <w:marLeft w:val="0"/>
                  <w:marRight w:val="0"/>
                  <w:marTop w:val="0"/>
                  <w:marBottom w:val="0"/>
                  <w:divBdr>
                    <w:top w:val="none" w:sz="0" w:space="0" w:color="auto"/>
                    <w:left w:val="none" w:sz="0" w:space="0" w:color="auto"/>
                    <w:bottom w:val="none" w:sz="0" w:space="0" w:color="auto"/>
                    <w:right w:val="none" w:sz="0" w:space="0" w:color="auto"/>
                  </w:divBdr>
                  <w:divsChild>
                    <w:div w:id="643311677">
                      <w:marLeft w:val="0"/>
                      <w:marRight w:val="0"/>
                      <w:marTop w:val="0"/>
                      <w:marBottom w:val="0"/>
                      <w:divBdr>
                        <w:top w:val="none" w:sz="0" w:space="0" w:color="auto"/>
                        <w:left w:val="none" w:sz="0" w:space="0" w:color="auto"/>
                        <w:bottom w:val="none" w:sz="0" w:space="0" w:color="auto"/>
                        <w:right w:val="none" w:sz="0" w:space="0" w:color="auto"/>
                      </w:divBdr>
                    </w:div>
                  </w:divsChild>
                </w:div>
                <w:div w:id="1745107900">
                  <w:marLeft w:val="0"/>
                  <w:marRight w:val="0"/>
                  <w:marTop w:val="0"/>
                  <w:marBottom w:val="0"/>
                  <w:divBdr>
                    <w:top w:val="none" w:sz="0" w:space="0" w:color="auto"/>
                    <w:left w:val="none" w:sz="0" w:space="0" w:color="auto"/>
                    <w:bottom w:val="none" w:sz="0" w:space="0" w:color="auto"/>
                    <w:right w:val="none" w:sz="0" w:space="0" w:color="auto"/>
                  </w:divBdr>
                  <w:divsChild>
                    <w:div w:id="598295593">
                      <w:marLeft w:val="0"/>
                      <w:marRight w:val="0"/>
                      <w:marTop w:val="0"/>
                      <w:marBottom w:val="0"/>
                      <w:divBdr>
                        <w:top w:val="none" w:sz="0" w:space="0" w:color="auto"/>
                        <w:left w:val="none" w:sz="0" w:space="0" w:color="auto"/>
                        <w:bottom w:val="none" w:sz="0" w:space="0" w:color="auto"/>
                        <w:right w:val="none" w:sz="0" w:space="0" w:color="auto"/>
                      </w:divBdr>
                    </w:div>
                    <w:div w:id="154621896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395465706">
          <w:marLeft w:val="0"/>
          <w:marRight w:val="0"/>
          <w:marTop w:val="0"/>
          <w:marBottom w:val="0"/>
          <w:divBdr>
            <w:top w:val="none" w:sz="0" w:space="0" w:color="auto"/>
            <w:left w:val="none" w:sz="0" w:space="0" w:color="auto"/>
            <w:bottom w:val="none" w:sz="0" w:space="0" w:color="auto"/>
            <w:right w:val="none" w:sz="0" w:space="0" w:color="auto"/>
          </w:divBdr>
        </w:div>
        <w:div w:id="1482649983">
          <w:marLeft w:val="0"/>
          <w:marRight w:val="0"/>
          <w:marTop w:val="0"/>
          <w:marBottom w:val="0"/>
          <w:divBdr>
            <w:top w:val="none" w:sz="0" w:space="0" w:color="auto"/>
            <w:left w:val="none" w:sz="0" w:space="0" w:color="auto"/>
            <w:bottom w:val="none" w:sz="0" w:space="0" w:color="auto"/>
            <w:right w:val="none" w:sz="0" w:space="0" w:color="auto"/>
          </w:divBdr>
          <w:divsChild>
            <w:div w:id="379478602">
              <w:marLeft w:val="0"/>
              <w:marRight w:val="0"/>
              <w:marTop w:val="30"/>
              <w:marBottom w:val="30"/>
              <w:divBdr>
                <w:top w:val="none" w:sz="0" w:space="0" w:color="auto"/>
                <w:left w:val="none" w:sz="0" w:space="0" w:color="auto"/>
                <w:bottom w:val="none" w:sz="0" w:space="0" w:color="auto"/>
                <w:right w:val="none" w:sz="0" w:space="0" w:color="auto"/>
              </w:divBdr>
              <w:divsChild>
                <w:div w:id="73400653">
                  <w:marLeft w:val="0"/>
                  <w:marRight w:val="0"/>
                  <w:marTop w:val="0"/>
                  <w:marBottom w:val="0"/>
                  <w:divBdr>
                    <w:top w:val="none" w:sz="0" w:space="0" w:color="auto"/>
                    <w:left w:val="none" w:sz="0" w:space="0" w:color="auto"/>
                    <w:bottom w:val="none" w:sz="0" w:space="0" w:color="auto"/>
                    <w:right w:val="none" w:sz="0" w:space="0" w:color="auto"/>
                  </w:divBdr>
                </w:div>
                <w:div w:id="1053577051">
                  <w:marLeft w:val="0"/>
                  <w:marRight w:val="0"/>
                  <w:marTop w:val="0"/>
                  <w:marBottom w:val="0"/>
                  <w:divBdr>
                    <w:top w:val="none" w:sz="0" w:space="0" w:color="auto"/>
                    <w:left w:val="none" w:sz="0" w:space="0" w:color="auto"/>
                    <w:bottom w:val="none" w:sz="0" w:space="0" w:color="auto"/>
                    <w:right w:val="none" w:sz="0" w:space="0" w:color="auto"/>
                  </w:divBdr>
                  <w:divsChild>
                    <w:div w:id="520631054">
                      <w:marLeft w:val="0"/>
                      <w:marRight w:val="0"/>
                      <w:marTop w:val="0"/>
                      <w:marBottom w:val="0"/>
                      <w:divBdr>
                        <w:top w:val="none" w:sz="0" w:space="0" w:color="auto"/>
                        <w:left w:val="none" w:sz="0" w:space="0" w:color="auto"/>
                        <w:bottom w:val="none" w:sz="0" w:space="0" w:color="auto"/>
                        <w:right w:val="none" w:sz="0" w:space="0" w:color="auto"/>
                      </w:divBdr>
                    </w:div>
                  </w:divsChild>
                </w:div>
                <w:div w:id="1560247629">
                  <w:marLeft w:val="0"/>
                  <w:marRight w:val="0"/>
                  <w:marTop w:val="0"/>
                  <w:marBottom w:val="0"/>
                  <w:divBdr>
                    <w:top w:val="none" w:sz="0" w:space="0" w:color="auto"/>
                    <w:left w:val="none" w:sz="0" w:space="0" w:color="auto"/>
                    <w:bottom w:val="none" w:sz="0" w:space="0" w:color="auto"/>
                    <w:right w:val="none" w:sz="0" w:space="0" w:color="auto"/>
                  </w:divBdr>
                  <w:divsChild>
                    <w:div w:id="567151366">
                      <w:marLeft w:val="0"/>
                      <w:marRight w:val="0"/>
                      <w:marTop w:val="0"/>
                      <w:marBottom w:val="0"/>
                      <w:divBdr>
                        <w:top w:val="none" w:sz="0" w:space="0" w:color="auto"/>
                        <w:left w:val="none" w:sz="0" w:space="0" w:color="auto"/>
                        <w:bottom w:val="none" w:sz="0" w:space="0" w:color="auto"/>
                        <w:right w:val="none" w:sz="0" w:space="0" w:color="auto"/>
                      </w:divBdr>
                    </w:div>
                    <w:div w:id="877163802">
                      <w:marLeft w:val="0"/>
                      <w:marRight w:val="0"/>
                      <w:marTop w:val="0"/>
                      <w:marBottom w:val="0"/>
                      <w:divBdr>
                        <w:top w:val="none" w:sz="0" w:space="0" w:color="auto"/>
                        <w:left w:val="none" w:sz="0" w:space="0" w:color="auto"/>
                        <w:bottom w:val="none" w:sz="0" w:space="0" w:color="auto"/>
                        <w:right w:val="none" w:sz="0" w:space="0" w:color="auto"/>
                      </w:divBdr>
                    </w:div>
                    <w:div w:id="966013450">
                      <w:marLeft w:val="0"/>
                      <w:marRight w:val="0"/>
                      <w:marTop w:val="0"/>
                      <w:marBottom w:val="0"/>
                      <w:divBdr>
                        <w:top w:val="none" w:sz="0" w:space="0" w:color="auto"/>
                        <w:left w:val="none" w:sz="0" w:space="0" w:color="auto"/>
                        <w:bottom w:val="none" w:sz="0" w:space="0" w:color="auto"/>
                        <w:right w:val="none" w:sz="0" w:space="0" w:color="auto"/>
                      </w:divBdr>
                    </w:div>
                    <w:div w:id="1829512607">
                      <w:marLeft w:val="0"/>
                      <w:marRight w:val="0"/>
                      <w:marTop w:val="0"/>
                      <w:marBottom w:val="0"/>
                      <w:divBdr>
                        <w:top w:val="none" w:sz="0" w:space="0" w:color="auto"/>
                        <w:left w:val="none" w:sz="0" w:space="0" w:color="auto"/>
                        <w:bottom w:val="none" w:sz="0" w:space="0" w:color="auto"/>
                        <w:right w:val="none" w:sz="0" w:space="0" w:color="auto"/>
                      </w:divBdr>
                    </w:div>
                    <w:div w:id="1831096117">
                      <w:marLeft w:val="0"/>
                      <w:marRight w:val="0"/>
                      <w:marTop w:val="0"/>
                      <w:marBottom w:val="0"/>
                      <w:divBdr>
                        <w:top w:val="none" w:sz="0" w:space="0" w:color="auto"/>
                        <w:left w:val="none" w:sz="0" w:space="0" w:color="auto"/>
                        <w:bottom w:val="none" w:sz="0" w:space="0" w:color="auto"/>
                        <w:right w:val="none" w:sz="0" w:space="0" w:color="auto"/>
                      </w:divBdr>
                    </w:div>
                  </w:divsChild>
                </w:div>
                <w:div w:id="1718816065">
                  <w:marLeft w:val="0"/>
                  <w:marRight w:val="0"/>
                  <w:marTop w:val="0"/>
                  <w:marBottom w:val="0"/>
                  <w:divBdr>
                    <w:top w:val="none" w:sz="0" w:space="0" w:color="auto"/>
                    <w:left w:val="none" w:sz="0" w:space="0" w:color="auto"/>
                    <w:bottom w:val="none" w:sz="0" w:space="0" w:color="auto"/>
                    <w:right w:val="none" w:sz="0" w:space="0" w:color="auto"/>
                  </w:divBdr>
                  <w:divsChild>
                    <w:div w:id="74745816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927734622">
      <w:bodyDiv w:val="1"/>
      <w:marLeft w:val="0"/>
      <w:marRight w:val="0"/>
      <w:marTop w:val="0"/>
      <w:marBottom w:val="0"/>
      <w:divBdr>
        <w:top w:val="none" w:sz="0" w:space="0" w:color="auto"/>
        <w:left w:val="none" w:sz="0" w:space="0" w:color="auto"/>
        <w:bottom w:val="none" w:sz="0" w:space="0" w:color="auto"/>
        <w:right w:val="none" w:sz="0" w:space="0" w:color="auto"/>
      </w:divBdr>
      <w:divsChild>
        <w:div w:id="707878537">
          <w:marLeft w:val="0"/>
          <w:marRight w:val="0"/>
          <w:marTop w:val="0"/>
          <w:marBottom w:val="0"/>
          <w:divBdr>
            <w:top w:val="none" w:sz="0" w:space="0" w:color="auto"/>
            <w:left w:val="none" w:sz="0" w:space="0" w:color="auto"/>
            <w:bottom w:val="none" w:sz="0" w:space="0" w:color="auto"/>
            <w:right w:val="none" w:sz="0" w:space="0" w:color="auto"/>
          </w:divBdr>
        </w:div>
        <w:div w:id="1212376039">
          <w:marLeft w:val="0"/>
          <w:marRight w:val="0"/>
          <w:marTop w:val="0"/>
          <w:marBottom w:val="0"/>
          <w:divBdr>
            <w:top w:val="none" w:sz="0" w:space="0" w:color="auto"/>
            <w:left w:val="none" w:sz="0" w:space="0" w:color="auto"/>
            <w:bottom w:val="none" w:sz="0" w:space="0" w:color="auto"/>
            <w:right w:val="none" w:sz="0" w:space="0" w:color="auto"/>
          </w:divBdr>
        </w:div>
        <w:div w:id="1694378612">
          <w:marLeft w:val="0"/>
          <w:marRight w:val="0"/>
          <w:marTop w:val="0"/>
          <w:marBottom w:val="0"/>
          <w:divBdr>
            <w:top w:val="none" w:sz="0" w:space="0" w:color="auto"/>
            <w:left w:val="none" w:sz="0" w:space="0" w:color="auto"/>
            <w:bottom w:val="none" w:sz="0" w:space="0" w:color="auto"/>
            <w:right w:val="none" w:sz="0" w:space="0" w:color="auto"/>
          </w:divBdr>
        </w:div>
      </w:divsChild>
    </w:div>
    <w:div w:id="949630400">
      <w:bodyDiv w:val="1"/>
      <w:marLeft w:val="0"/>
      <w:marRight w:val="0"/>
      <w:marTop w:val="0"/>
      <w:marBottom w:val="0"/>
      <w:divBdr>
        <w:top w:val="none" w:sz="0" w:space="0" w:color="auto"/>
        <w:left w:val="none" w:sz="0" w:space="0" w:color="auto"/>
        <w:bottom w:val="none" w:sz="0" w:space="0" w:color="auto"/>
        <w:right w:val="none" w:sz="0" w:space="0" w:color="auto"/>
      </w:divBdr>
      <w:divsChild>
        <w:div w:id="26612493">
          <w:marLeft w:val="0"/>
          <w:marRight w:val="0"/>
          <w:marTop w:val="0"/>
          <w:marBottom w:val="0"/>
          <w:divBdr>
            <w:top w:val="none" w:sz="0" w:space="0" w:color="auto"/>
            <w:left w:val="none" w:sz="0" w:space="0" w:color="auto"/>
            <w:bottom w:val="none" w:sz="0" w:space="0" w:color="auto"/>
            <w:right w:val="none" w:sz="0" w:space="0" w:color="auto"/>
          </w:divBdr>
        </w:div>
        <w:div w:id="57293349">
          <w:marLeft w:val="0"/>
          <w:marRight w:val="0"/>
          <w:marTop w:val="0"/>
          <w:marBottom w:val="0"/>
          <w:divBdr>
            <w:top w:val="none" w:sz="0" w:space="0" w:color="auto"/>
            <w:left w:val="none" w:sz="0" w:space="0" w:color="auto"/>
            <w:bottom w:val="none" w:sz="0" w:space="0" w:color="auto"/>
            <w:right w:val="none" w:sz="0" w:space="0" w:color="auto"/>
          </w:divBdr>
        </w:div>
        <w:div w:id="59329466">
          <w:marLeft w:val="0"/>
          <w:marRight w:val="0"/>
          <w:marTop w:val="0"/>
          <w:marBottom w:val="0"/>
          <w:divBdr>
            <w:top w:val="none" w:sz="0" w:space="0" w:color="auto"/>
            <w:left w:val="none" w:sz="0" w:space="0" w:color="auto"/>
            <w:bottom w:val="none" w:sz="0" w:space="0" w:color="auto"/>
            <w:right w:val="none" w:sz="0" w:space="0" w:color="auto"/>
          </w:divBdr>
        </w:div>
        <w:div w:id="62874334">
          <w:marLeft w:val="0"/>
          <w:marRight w:val="0"/>
          <w:marTop w:val="0"/>
          <w:marBottom w:val="0"/>
          <w:divBdr>
            <w:top w:val="none" w:sz="0" w:space="0" w:color="auto"/>
            <w:left w:val="none" w:sz="0" w:space="0" w:color="auto"/>
            <w:bottom w:val="none" w:sz="0" w:space="0" w:color="auto"/>
            <w:right w:val="none" w:sz="0" w:space="0" w:color="auto"/>
          </w:divBdr>
        </w:div>
        <w:div w:id="72900039">
          <w:marLeft w:val="0"/>
          <w:marRight w:val="0"/>
          <w:marTop w:val="0"/>
          <w:marBottom w:val="0"/>
          <w:divBdr>
            <w:top w:val="none" w:sz="0" w:space="0" w:color="auto"/>
            <w:left w:val="none" w:sz="0" w:space="0" w:color="auto"/>
            <w:bottom w:val="none" w:sz="0" w:space="0" w:color="auto"/>
            <w:right w:val="none" w:sz="0" w:space="0" w:color="auto"/>
          </w:divBdr>
        </w:div>
        <w:div w:id="81803081">
          <w:marLeft w:val="0"/>
          <w:marRight w:val="0"/>
          <w:marTop w:val="0"/>
          <w:marBottom w:val="0"/>
          <w:divBdr>
            <w:top w:val="none" w:sz="0" w:space="0" w:color="auto"/>
            <w:left w:val="none" w:sz="0" w:space="0" w:color="auto"/>
            <w:bottom w:val="none" w:sz="0" w:space="0" w:color="auto"/>
            <w:right w:val="none" w:sz="0" w:space="0" w:color="auto"/>
          </w:divBdr>
        </w:div>
        <w:div w:id="81949114">
          <w:marLeft w:val="0"/>
          <w:marRight w:val="0"/>
          <w:marTop w:val="0"/>
          <w:marBottom w:val="0"/>
          <w:divBdr>
            <w:top w:val="none" w:sz="0" w:space="0" w:color="auto"/>
            <w:left w:val="none" w:sz="0" w:space="0" w:color="auto"/>
            <w:bottom w:val="none" w:sz="0" w:space="0" w:color="auto"/>
            <w:right w:val="none" w:sz="0" w:space="0" w:color="auto"/>
          </w:divBdr>
        </w:div>
        <w:div w:id="82378875">
          <w:marLeft w:val="0"/>
          <w:marRight w:val="0"/>
          <w:marTop w:val="0"/>
          <w:marBottom w:val="0"/>
          <w:divBdr>
            <w:top w:val="none" w:sz="0" w:space="0" w:color="auto"/>
            <w:left w:val="none" w:sz="0" w:space="0" w:color="auto"/>
            <w:bottom w:val="none" w:sz="0" w:space="0" w:color="auto"/>
            <w:right w:val="none" w:sz="0" w:space="0" w:color="auto"/>
          </w:divBdr>
        </w:div>
        <w:div w:id="83302870">
          <w:marLeft w:val="0"/>
          <w:marRight w:val="0"/>
          <w:marTop w:val="0"/>
          <w:marBottom w:val="0"/>
          <w:divBdr>
            <w:top w:val="none" w:sz="0" w:space="0" w:color="auto"/>
            <w:left w:val="none" w:sz="0" w:space="0" w:color="auto"/>
            <w:bottom w:val="none" w:sz="0" w:space="0" w:color="auto"/>
            <w:right w:val="none" w:sz="0" w:space="0" w:color="auto"/>
          </w:divBdr>
        </w:div>
        <w:div w:id="99955515">
          <w:marLeft w:val="0"/>
          <w:marRight w:val="0"/>
          <w:marTop w:val="0"/>
          <w:marBottom w:val="0"/>
          <w:divBdr>
            <w:top w:val="none" w:sz="0" w:space="0" w:color="auto"/>
            <w:left w:val="none" w:sz="0" w:space="0" w:color="auto"/>
            <w:bottom w:val="none" w:sz="0" w:space="0" w:color="auto"/>
            <w:right w:val="none" w:sz="0" w:space="0" w:color="auto"/>
          </w:divBdr>
        </w:div>
        <w:div w:id="101728555">
          <w:marLeft w:val="0"/>
          <w:marRight w:val="0"/>
          <w:marTop w:val="0"/>
          <w:marBottom w:val="0"/>
          <w:divBdr>
            <w:top w:val="none" w:sz="0" w:space="0" w:color="auto"/>
            <w:left w:val="none" w:sz="0" w:space="0" w:color="auto"/>
            <w:bottom w:val="none" w:sz="0" w:space="0" w:color="auto"/>
            <w:right w:val="none" w:sz="0" w:space="0" w:color="auto"/>
          </w:divBdr>
        </w:div>
        <w:div w:id="120073209">
          <w:marLeft w:val="0"/>
          <w:marRight w:val="0"/>
          <w:marTop w:val="0"/>
          <w:marBottom w:val="0"/>
          <w:divBdr>
            <w:top w:val="none" w:sz="0" w:space="0" w:color="auto"/>
            <w:left w:val="none" w:sz="0" w:space="0" w:color="auto"/>
            <w:bottom w:val="none" w:sz="0" w:space="0" w:color="auto"/>
            <w:right w:val="none" w:sz="0" w:space="0" w:color="auto"/>
          </w:divBdr>
        </w:div>
        <w:div w:id="144275879">
          <w:marLeft w:val="0"/>
          <w:marRight w:val="0"/>
          <w:marTop w:val="0"/>
          <w:marBottom w:val="0"/>
          <w:divBdr>
            <w:top w:val="none" w:sz="0" w:space="0" w:color="auto"/>
            <w:left w:val="none" w:sz="0" w:space="0" w:color="auto"/>
            <w:bottom w:val="none" w:sz="0" w:space="0" w:color="auto"/>
            <w:right w:val="none" w:sz="0" w:space="0" w:color="auto"/>
          </w:divBdr>
        </w:div>
        <w:div w:id="182088695">
          <w:marLeft w:val="0"/>
          <w:marRight w:val="0"/>
          <w:marTop w:val="0"/>
          <w:marBottom w:val="0"/>
          <w:divBdr>
            <w:top w:val="none" w:sz="0" w:space="0" w:color="auto"/>
            <w:left w:val="none" w:sz="0" w:space="0" w:color="auto"/>
            <w:bottom w:val="none" w:sz="0" w:space="0" w:color="auto"/>
            <w:right w:val="none" w:sz="0" w:space="0" w:color="auto"/>
          </w:divBdr>
          <w:divsChild>
            <w:div w:id="882863676">
              <w:marLeft w:val="0"/>
              <w:marRight w:val="0"/>
              <w:marTop w:val="30"/>
              <w:marBottom w:val="30"/>
              <w:divBdr>
                <w:top w:val="none" w:sz="0" w:space="0" w:color="auto"/>
                <w:left w:val="none" w:sz="0" w:space="0" w:color="auto"/>
                <w:bottom w:val="none" w:sz="0" w:space="0" w:color="auto"/>
                <w:right w:val="none" w:sz="0" w:space="0" w:color="auto"/>
              </w:divBdr>
              <w:divsChild>
                <w:div w:id="208149981">
                  <w:marLeft w:val="0"/>
                  <w:marRight w:val="0"/>
                  <w:marTop w:val="0"/>
                  <w:marBottom w:val="0"/>
                  <w:divBdr>
                    <w:top w:val="none" w:sz="0" w:space="0" w:color="auto"/>
                    <w:left w:val="none" w:sz="0" w:space="0" w:color="auto"/>
                    <w:bottom w:val="none" w:sz="0" w:space="0" w:color="auto"/>
                    <w:right w:val="none" w:sz="0" w:space="0" w:color="auto"/>
                  </w:divBdr>
                  <w:divsChild>
                    <w:div w:id="39324760">
                      <w:marLeft w:val="0"/>
                      <w:marRight w:val="0"/>
                      <w:marTop w:val="0"/>
                      <w:marBottom w:val="0"/>
                      <w:divBdr>
                        <w:top w:val="none" w:sz="0" w:space="0" w:color="auto"/>
                        <w:left w:val="none" w:sz="0" w:space="0" w:color="auto"/>
                        <w:bottom w:val="none" w:sz="0" w:space="0" w:color="auto"/>
                        <w:right w:val="none" w:sz="0" w:space="0" w:color="auto"/>
                      </w:divBdr>
                    </w:div>
                    <w:div w:id="436339313">
                      <w:marLeft w:val="0"/>
                      <w:marRight w:val="0"/>
                      <w:marTop w:val="0"/>
                      <w:marBottom w:val="0"/>
                      <w:divBdr>
                        <w:top w:val="none" w:sz="0" w:space="0" w:color="auto"/>
                        <w:left w:val="none" w:sz="0" w:space="0" w:color="auto"/>
                        <w:bottom w:val="none" w:sz="0" w:space="0" w:color="auto"/>
                        <w:right w:val="none" w:sz="0" w:space="0" w:color="auto"/>
                      </w:divBdr>
                    </w:div>
                    <w:div w:id="724524291">
                      <w:marLeft w:val="0"/>
                      <w:marRight w:val="0"/>
                      <w:marTop w:val="0"/>
                      <w:marBottom w:val="0"/>
                      <w:divBdr>
                        <w:top w:val="none" w:sz="0" w:space="0" w:color="auto"/>
                        <w:left w:val="none" w:sz="0" w:space="0" w:color="auto"/>
                        <w:bottom w:val="none" w:sz="0" w:space="0" w:color="auto"/>
                        <w:right w:val="none" w:sz="0" w:space="0" w:color="auto"/>
                      </w:divBdr>
                    </w:div>
                    <w:div w:id="1325084458">
                      <w:marLeft w:val="0"/>
                      <w:marRight w:val="0"/>
                      <w:marTop w:val="0"/>
                      <w:marBottom w:val="0"/>
                      <w:divBdr>
                        <w:top w:val="none" w:sz="0" w:space="0" w:color="auto"/>
                        <w:left w:val="none" w:sz="0" w:space="0" w:color="auto"/>
                        <w:bottom w:val="none" w:sz="0" w:space="0" w:color="auto"/>
                        <w:right w:val="none" w:sz="0" w:space="0" w:color="auto"/>
                      </w:divBdr>
                    </w:div>
                  </w:divsChild>
                </w:div>
                <w:div w:id="364985375">
                  <w:marLeft w:val="0"/>
                  <w:marRight w:val="0"/>
                  <w:marTop w:val="0"/>
                  <w:marBottom w:val="0"/>
                  <w:divBdr>
                    <w:top w:val="none" w:sz="0" w:space="0" w:color="auto"/>
                    <w:left w:val="none" w:sz="0" w:space="0" w:color="auto"/>
                    <w:bottom w:val="none" w:sz="0" w:space="0" w:color="auto"/>
                    <w:right w:val="none" w:sz="0" w:space="0" w:color="auto"/>
                  </w:divBdr>
                  <w:divsChild>
                    <w:div w:id="1006009523">
                      <w:marLeft w:val="0"/>
                      <w:marRight w:val="0"/>
                      <w:marTop w:val="0"/>
                      <w:marBottom w:val="0"/>
                      <w:divBdr>
                        <w:top w:val="none" w:sz="0" w:space="0" w:color="auto"/>
                        <w:left w:val="none" w:sz="0" w:space="0" w:color="auto"/>
                        <w:bottom w:val="none" w:sz="0" w:space="0" w:color="auto"/>
                        <w:right w:val="none" w:sz="0" w:space="0" w:color="auto"/>
                      </w:divBdr>
                    </w:div>
                  </w:divsChild>
                </w:div>
                <w:div w:id="945189943">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221530395">
          <w:marLeft w:val="0"/>
          <w:marRight w:val="0"/>
          <w:marTop w:val="0"/>
          <w:marBottom w:val="0"/>
          <w:divBdr>
            <w:top w:val="none" w:sz="0" w:space="0" w:color="auto"/>
            <w:left w:val="none" w:sz="0" w:space="0" w:color="auto"/>
            <w:bottom w:val="none" w:sz="0" w:space="0" w:color="auto"/>
            <w:right w:val="none" w:sz="0" w:space="0" w:color="auto"/>
          </w:divBdr>
        </w:div>
        <w:div w:id="238372919">
          <w:marLeft w:val="0"/>
          <w:marRight w:val="0"/>
          <w:marTop w:val="0"/>
          <w:marBottom w:val="0"/>
          <w:divBdr>
            <w:top w:val="none" w:sz="0" w:space="0" w:color="auto"/>
            <w:left w:val="none" w:sz="0" w:space="0" w:color="auto"/>
            <w:bottom w:val="none" w:sz="0" w:space="0" w:color="auto"/>
            <w:right w:val="none" w:sz="0" w:space="0" w:color="auto"/>
          </w:divBdr>
        </w:div>
        <w:div w:id="261455477">
          <w:marLeft w:val="0"/>
          <w:marRight w:val="0"/>
          <w:marTop w:val="0"/>
          <w:marBottom w:val="0"/>
          <w:divBdr>
            <w:top w:val="none" w:sz="0" w:space="0" w:color="auto"/>
            <w:left w:val="none" w:sz="0" w:space="0" w:color="auto"/>
            <w:bottom w:val="none" w:sz="0" w:space="0" w:color="auto"/>
            <w:right w:val="none" w:sz="0" w:space="0" w:color="auto"/>
          </w:divBdr>
        </w:div>
        <w:div w:id="362486168">
          <w:marLeft w:val="0"/>
          <w:marRight w:val="0"/>
          <w:marTop w:val="0"/>
          <w:marBottom w:val="0"/>
          <w:divBdr>
            <w:top w:val="none" w:sz="0" w:space="0" w:color="auto"/>
            <w:left w:val="none" w:sz="0" w:space="0" w:color="auto"/>
            <w:bottom w:val="none" w:sz="0" w:space="0" w:color="auto"/>
            <w:right w:val="none" w:sz="0" w:space="0" w:color="auto"/>
          </w:divBdr>
          <w:divsChild>
            <w:div w:id="322441580">
              <w:marLeft w:val="0"/>
              <w:marRight w:val="0"/>
              <w:marTop w:val="0"/>
              <w:marBottom w:val="0"/>
              <w:divBdr>
                <w:top w:val="none" w:sz="0" w:space="0" w:color="auto"/>
                <w:left w:val="none" w:sz="0" w:space="0" w:color="auto"/>
                <w:bottom w:val="none" w:sz="0" w:space="0" w:color="auto"/>
                <w:right w:val="none" w:sz="0" w:space="0" w:color="auto"/>
              </w:divBdr>
            </w:div>
            <w:div w:id="1122577038">
              <w:marLeft w:val="0"/>
              <w:marRight w:val="0"/>
              <w:marTop w:val="0"/>
              <w:marBottom w:val="0"/>
              <w:divBdr>
                <w:top w:val="none" w:sz="0" w:space="0" w:color="auto"/>
                <w:left w:val="none" w:sz="0" w:space="0" w:color="auto"/>
                <w:bottom w:val="none" w:sz="0" w:space="0" w:color="auto"/>
                <w:right w:val="none" w:sz="0" w:space="0" w:color="auto"/>
              </w:divBdr>
            </w:div>
            <w:div w:id="1319992924">
              <w:marLeft w:val="0"/>
              <w:marRight w:val="0"/>
              <w:marTop w:val="0"/>
              <w:marBottom w:val="0"/>
              <w:divBdr>
                <w:top w:val="none" w:sz="0" w:space="0" w:color="auto"/>
                <w:left w:val="none" w:sz="0" w:space="0" w:color="auto"/>
                <w:bottom w:val="none" w:sz="0" w:space="0" w:color="auto"/>
                <w:right w:val="none" w:sz="0" w:space="0" w:color="auto"/>
              </w:divBdr>
            </w:div>
            <w:div w:id="1922250518">
              <w:marLeft w:val="0"/>
              <w:marRight w:val="0"/>
              <w:marTop w:val="0"/>
              <w:marBottom w:val="0"/>
              <w:divBdr>
                <w:top w:val="none" w:sz="0" w:space="0" w:color="auto"/>
                <w:left w:val="none" w:sz="0" w:space="0" w:color="auto"/>
                <w:bottom w:val="none" w:sz="0" w:space="0" w:color="auto"/>
                <w:right w:val="none" w:sz="0" w:space="0" w:color="auto"/>
              </w:divBdr>
            </w:div>
          </w:divsChild>
        </w:div>
        <w:div w:id="366444197">
          <w:marLeft w:val="0"/>
          <w:marRight w:val="0"/>
          <w:marTop w:val="0"/>
          <w:marBottom w:val="0"/>
          <w:divBdr>
            <w:top w:val="none" w:sz="0" w:space="0" w:color="auto"/>
            <w:left w:val="none" w:sz="0" w:space="0" w:color="auto"/>
            <w:bottom w:val="none" w:sz="0" w:space="0" w:color="auto"/>
            <w:right w:val="none" w:sz="0" w:space="0" w:color="auto"/>
          </w:divBdr>
          <w:divsChild>
            <w:div w:id="1378892187">
              <w:marLeft w:val="0"/>
              <w:marRight w:val="0"/>
              <w:marTop w:val="0"/>
              <w:marBottom w:val="0"/>
              <w:divBdr>
                <w:top w:val="none" w:sz="0" w:space="0" w:color="auto"/>
                <w:left w:val="none" w:sz="0" w:space="0" w:color="auto"/>
                <w:bottom w:val="none" w:sz="0" w:space="0" w:color="auto"/>
                <w:right w:val="none" w:sz="0" w:space="0" w:color="auto"/>
              </w:divBdr>
            </w:div>
          </w:divsChild>
        </w:div>
        <w:div w:id="374278330">
          <w:marLeft w:val="0"/>
          <w:marRight w:val="0"/>
          <w:marTop w:val="0"/>
          <w:marBottom w:val="0"/>
          <w:divBdr>
            <w:top w:val="none" w:sz="0" w:space="0" w:color="auto"/>
            <w:left w:val="none" w:sz="0" w:space="0" w:color="auto"/>
            <w:bottom w:val="none" w:sz="0" w:space="0" w:color="auto"/>
            <w:right w:val="none" w:sz="0" w:space="0" w:color="auto"/>
          </w:divBdr>
        </w:div>
        <w:div w:id="401490171">
          <w:marLeft w:val="0"/>
          <w:marRight w:val="0"/>
          <w:marTop w:val="0"/>
          <w:marBottom w:val="0"/>
          <w:divBdr>
            <w:top w:val="none" w:sz="0" w:space="0" w:color="auto"/>
            <w:left w:val="none" w:sz="0" w:space="0" w:color="auto"/>
            <w:bottom w:val="none" w:sz="0" w:space="0" w:color="auto"/>
            <w:right w:val="none" w:sz="0" w:space="0" w:color="auto"/>
          </w:divBdr>
        </w:div>
        <w:div w:id="404691985">
          <w:marLeft w:val="0"/>
          <w:marRight w:val="0"/>
          <w:marTop w:val="0"/>
          <w:marBottom w:val="0"/>
          <w:divBdr>
            <w:top w:val="none" w:sz="0" w:space="0" w:color="auto"/>
            <w:left w:val="none" w:sz="0" w:space="0" w:color="auto"/>
            <w:bottom w:val="none" w:sz="0" w:space="0" w:color="auto"/>
            <w:right w:val="none" w:sz="0" w:space="0" w:color="auto"/>
          </w:divBdr>
        </w:div>
        <w:div w:id="428044995">
          <w:marLeft w:val="0"/>
          <w:marRight w:val="0"/>
          <w:marTop w:val="0"/>
          <w:marBottom w:val="0"/>
          <w:divBdr>
            <w:top w:val="none" w:sz="0" w:space="0" w:color="auto"/>
            <w:left w:val="none" w:sz="0" w:space="0" w:color="auto"/>
            <w:bottom w:val="none" w:sz="0" w:space="0" w:color="auto"/>
            <w:right w:val="none" w:sz="0" w:space="0" w:color="auto"/>
          </w:divBdr>
        </w:div>
        <w:div w:id="434251739">
          <w:marLeft w:val="0"/>
          <w:marRight w:val="0"/>
          <w:marTop w:val="0"/>
          <w:marBottom w:val="0"/>
          <w:divBdr>
            <w:top w:val="none" w:sz="0" w:space="0" w:color="auto"/>
            <w:left w:val="none" w:sz="0" w:space="0" w:color="auto"/>
            <w:bottom w:val="none" w:sz="0" w:space="0" w:color="auto"/>
            <w:right w:val="none" w:sz="0" w:space="0" w:color="auto"/>
          </w:divBdr>
        </w:div>
        <w:div w:id="434712538">
          <w:marLeft w:val="0"/>
          <w:marRight w:val="0"/>
          <w:marTop w:val="0"/>
          <w:marBottom w:val="0"/>
          <w:divBdr>
            <w:top w:val="none" w:sz="0" w:space="0" w:color="auto"/>
            <w:left w:val="none" w:sz="0" w:space="0" w:color="auto"/>
            <w:bottom w:val="none" w:sz="0" w:space="0" w:color="auto"/>
            <w:right w:val="none" w:sz="0" w:space="0" w:color="auto"/>
          </w:divBdr>
        </w:div>
        <w:div w:id="435057942">
          <w:marLeft w:val="0"/>
          <w:marRight w:val="0"/>
          <w:marTop w:val="0"/>
          <w:marBottom w:val="0"/>
          <w:divBdr>
            <w:top w:val="none" w:sz="0" w:space="0" w:color="auto"/>
            <w:left w:val="none" w:sz="0" w:space="0" w:color="auto"/>
            <w:bottom w:val="none" w:sz="0" w:space="0" w:color="auto"/>
            <w:right w:val="none" w:sz="0" w:space="0" w:color="auto"/>
          </w:divBdr>
        </w:div>
        <w:div w:id="460077144">
          <w:marLeft w:val="0"/>
          <w:marRight w:val="0"/>
          <w:marTop w:val="0"/>
          <w:marBottom w:val="0"/>
          <w:divBdr>
            <w:top w:val="none" w:sz="0" w:space="0" w:color="auto"/>
            <w:left w:val="none" w:sz="0" w:space="0" w:color="auto"/>
            <w:bottom w:val="none" w:sz="0" w:space="0" w:color="auto"/>
            <w:right w:val="none" w:sz="0" w:space="0" w:color="auto"/>
          </w:divBdr>
        </w:div>
        <w:div w:id="466626011">
          <w:marLeft w:val="0"/>
          <w:marRight w:val="0"/>
          <w:marTop w:val="0"/>
          <w:marBottom w:val="0"/>
          <w:divBdr>
            <w:top w:val="none" w:sz="0" w:space="0" w:color="auto"/>
            <w:left w:val="none" w:sz="0" w:space="0" w:color="auto"/>
            <w:bottom w:val="none" w:sz="0" w:space="0" w:color="auto"/>
            <w:right w:val="none" w:sz="0" w:space="0" w:color="auto"/>
          </w:divBdr>
        </w:div>
        <w:div w:id="468398255">
          <w:marLeft w:val="0"/>
          <w:marRight w:val="0"/>
          <w:marTop w:val="0"/>
          <w:marBottom w:val="0"/>
          <w:divBdr>
            <w:top w:val="none" w:sz="0" w:space="0" w:color="auto"/>
            <w:left w:val="none" w:sz="0" w:space="0" w:color="auto"/>
            <w:bottom w:val="none" w:sz="0" w:space="0" w:color="auto"/>
            <w:right w:val="none" w:sz="0" w:space="0" w:color="auto"/>
          </w:divBdr>
          <w:divsChild>
            <w:div w:id="946887550">
              <w:marLeft w:val="0"/>
              <w:marRight w:val="0"/>
              <w:marTop w:val="0"/>
              <w:marBottom w:val="0"/>
              <w:divBdr>
                <w:top w:val="none" w:sz="0" w:space="0" w:color="auto"/>
                <w:left w:val="none" w:sz="0" w:space="0" w:color="auto"/>
                <w:bottom w:val="none" w:sz="0" w:space="0" w:color="auto"/>
                <w:right w:val="none" w:sz="0" w:space="0" w:color="auto"/>
              </w:divBdr>
            </w:div>
          </w:divsChild>
        </w:div>
        <w:div w:id="482354916">
          <w:marLeft w:val="0"/>
          <w:marRight w:val="0"/>
          <w:marTop w:val="0"/>
          <w:marBottom w:val="0"/>
          <w:divBdr>
            <w:top w:val="none" w:sz="0" w:space="0" w:color="auto"/>
            <w:left w:val="none" w:sz="0" w:space="0" w:color="auto"/>
            <w:bottom w:val="none" w:sz="0" w:space="0" w:color="auto"/>
            <w:right w:val="none" w:sz="0" w:space="0" w:color="auto"/>
          </w:divBdr>
        </w:div>
        <w:div w:id="504900673">
          <w:marLeft w:val="0"/>
          <w:marRight w:val="0"/>
          <w:marTop w:val="0"/>
          <w:marBottom w:val="0"/>
          <w:divBdr>
            <w:top w:val="none" w:sz="0" w:space="0" w:color="auto"/>
            <w:left w:val="none" w:sz="0" w:space="0" w:color="auto"/>
            <w:bottom w:val="none" w:sz="0" w:space="0" w:color="auto"/>
            <w:right w:val="none" w:sz="0" w:space="0" w:color="auto"/>
          </w:divBdr>
        </w:div>
        <w:div w:id="531382958">
          <w:marLeft w:val="0"/>
          <w:marRight w:val="0"/>
          <w:marTop w:val="0"/>
          <w:marBottom w:val="0"/>
          <w:divBdr>
            <w:top w:val="none" w:sz="0" w:space="0" w:color="auto"/>
            <w:left w:val="none" w:sz="0" w:space="0" w:color="auto"/>
            <w:bottom w:val="none" w:sz="0" w:space="0" w:color="auto"/>
            <w:right w:val="none" w:sz="0" w:space="0" w:color="auto"/>
          </w:divBdr>
        </w:div>
        <w:div w:id="593516245">
          <w:marLeft w:val="0"/>
          <w:marRight w:val="0"/>
          <w:marTop w:val="0"/>
          <w:marBottom w:val="0"/>
          <w:divBdr>
            <w:top w:val="none" w:sz="0" w:space="0" w:color="auto"/>
            <w:left w:val="none" w:sz="0" w:space="0" w:color="auto"/>
            <w:bottom w:val="none" w:sz="0" w:space="0" w:color="auto"/>
            <w:right w:val="none" w:sz="0" w:space="0" w:color="auto"/>
          </w:divBdr>
        </w:div>
        <w:div w:id="669596890">
          <w:marLeft w:val="0"/>
          <w:marRight w:val="0"/>
          <w:marTop w:val="0"/>
          <w:marBottom w:val="0"/>
          <w:divBdr>
            <w:top w:val="none" w:sz="0" w:space="0" w:color="auto"/>
            <w:left w:val="none" w:sz="0" w:space="0" w:color="auto"/>
            <w:bottom w:val="none" w:sz="0" w:space="0" w:color="auto"/>
            <w:right w:val="none" w:sz="0" w:space="0" w:color="auto"/>
          </w:divBdr>
          <w:divsChild>
            <w:div w:id="393359791">
              <w:marLeft w:val="0"/>
              <w:marRight w:val="0"/>
              <w:marTop w:val="30"/>
              <w:marBottom w:val="30"/>
              <w:divBdr>
                <w:top w:val="none" w:sz="0" w:space="0" w:color="auto"/>
                <w:left w:val="none" w:sz="0" w:space="0" w:color="auto"/>
                <w:bottom w:val="none" w:sz="0" w:space="0" w:color="auto"/>
                <w:right w:val="none" w:sz="0" w:space="0" w:color="auto"/>
              </w:divBdr>
              <w:divsChild>
                <w:div w:id="9793798">
                  <w:marLeft w:val="0"/>
                  <w:marRight w:val="0"/>
                  <w:marTop w:val="0"/>
                  <w:marBottom w:val="0"/>
                  <w:divBdr>
                    <w:top w:val="none" w:sz="0" w:space="0" w:color="auto"/>
                    <w:left w:val="none" w:sz="0" w:space="0" w:color="auto"/>
                    <w:bottom w:val="none" w:sz="0" w:space="0" w:color="auto"/>
                    <w:right w:val="none" w:sz="0" w:space="0" w:color="auto"/>
                  </w:divBdr>
                  <w:divsChild>
                    <w:div w:id="14043039">
                      <w:marLeft w:val="0"/>
                      <w:marRight w:val="0"/>
                      <w:marTop w:val="0"/>
                      <w:marBottom w:val="0"/>
                      <w:divBdr>
                        <w:top w:val="none" w:sz="0" w:space="0" w:color="auto"/>
                        <w:left w:val="none" w:sz="0" w:space="0" w:color="auto"/>
                        <w:bottom w:val="none" w:sz="0" w:space="0" w:color="auto"/>
                        <w:right w:val="none" w:sz="0" w:space="0" w:color="auto"/>
                      </w:divBdr>
                    </w:div>
                    <w:div w:id="303120123">
                      <w:marLeft w:val="0"/>
                      <w:marRight w:val="0"/>
                      <w:marTop w:val="0"/>
                      <w:marBottom w:val="0"/>
                      <w:divBdr>
                        <w:top w:val="none" w:sz="0" w:space="0" w:color="auto"/>
                        <w:left w:val="none" w:sz="0" w:space="0" w:color="auto"/>
                        <w:bottom w:val="none" w:sz="0" w:space="0" w:color="auto"/>
                        <w:right w:val="none" w:sz="0" w:space="0" w:color="auto"/>
                      </w:divBdr>
                    </w:div>
                    <w:div w:id="779105140">
                      <w:marLeft w:val="0"/>
                      <w:marRight w:val="0"/>
                      <w:marTop w:val="0"/>
                      <w:marBottom w:val="0"/>
                      <w:divBdr>
                        <w:top w:val="none" w:sz="0" w:space="0" w:color="auto"/>
                        <w:left w:val="none" w:sz="0" w:space="0" w:color="auto"/>
                        <w:bottom w:val="none" w:sz="0" w:space="0" w:color="auto"/>
                        <w:right w:val="none" w:sz="0" w:space="0" w:color="auto"/>
                      </w:divBdr>
                    </w:div>
                    <w:div w:id="790248723">
                      <w:marLeft w:val="0"/>
                      <w:marRight w:val="0"/>
                      <w:marTop w:val="0"/>
                      <w:marBottom w:val="0"/>
                      <w:divBdr>
                        <w:top w:val="none" w:sz="0" w:space="0" w:color="auto"/>
                        <w:left w:val="none" w:sz="0" w:space="0" w:color="auto"/>
                        <w:bottom w:val="none" w:sz="0" w:space="0" w:color="auto"/>
                        <w:right w:val="none" w:sz="0" w:space="0" w:color="auto"/>
                      </w:divBdr>
                    </w:div>
                    <w:div w:id="862599453">
                      <w:marLeft w:val="0"/>
                      <w:marRight w:val="0"/>
                      <w:marTop w:val="0"/>
                      <w:marBottom w:val="0"/>
                      <w:divBdr>
                        <w:top w:val="none" w:sz="0" w:space="0" w:color="auto"/>
                        <w:left w:val="none" w:sz="0" w:space="0" w:color="auto"/>
                        <w:bottom w:val="none" w:sz="0" w:space="0" w:color="auto"/>
                        <w:right w:val="none" w:sz="0" w:space="0" w:color="auto"/>
                      </w:divBdr>
                    </w:div>
                    <w:div w:id="925724140">
                      <w:marLeft w:val="0"/>
                      <w:marRight w:val="0"/>
                      <w:marTop w:val="0"/>
                      <w:marBottom w:val="0"/>
                      <w:divBdr>
                        <w:top w:val="none" w:sz="0" w:space="0" w:color="auto"/>
                        <w:left w:val="none" w:sz="0" w:space="0" w:color="auto"/>
                        <w:bottom w:val="none" w:sz="0" w:space="0" w:color="auto"/>
                        <w:right w:val="none" w:sz="0" w:space="0" w:color="auto"/>
                      </w:divBdr>
                    </w:div>
                  </w:divsChild>
                </w:div>
                <w:div w:id="440614966">
                  <w:marLeft w:val="0"/>
                  <w:marRight w:val="0"/>
                  <w:marTop w:val="0"/>
                  <w:marBottom w:val="0"/>
                  <w:divBdr>
                    <w:top w:val="none" w:sz="0" w:space="0" w:color="auto"/>
                    <w:left w:val="none" w:sz="0" w:space="0" w:color="auto"/>
                    <w:bottom w:val="none" w:sz="0" w:space="0" w:color="auto"/>
                    <w:right w:val="none" w:sz="0" w:space="0" w:color="auto"/>
                  </w:divBdr>
                  <w:divsChild>
                    <w:div w:id="1453790697">
                      <w:marLeft w:val="0"/>
                      <w:marRight w:val="0"/>
                      <w:marTop w:val="0"/>
                      <w:marBottom w:val="0"/>
                      <w:divBdr>
                        <w:top w:val="none" w:sz="0" w:space="0" w:color="auto"/>
                        <w:left w:val="none" w:sz="0" w:space="0" w:color="auto"/>
                        <w:bottom w:val="none" w:sz="0" w:space="0" w:color="auto"/>
                        <w:right w:val="none" w:sz="0" w:space="0" w:color="auto"/>
                      </w:divBdr>
                    </w:div>
                  </w:divsChild>
                </w:div>
                <w:div w:id="561722767">
                  <w:marLeft w:val="0"/>
                  <w:marRight w:val="0"/>
                  <w:marTop w:val="0"/>
                  <w:marBottom w:val="0"/>
                  <w:divBdr>
                    <w:top w:val="none" w:sz="0" w:space="0" w:color="auto"/>
                    <w:left w:val="none" w:sz="0" w:space="0" w:color="auto"/>
                    <w:bottom w:val="none" w:sz="0" w:space="0" w:color="auto"/>
                    <w:right w:val="none" w:sz="0" w:space="0" w:color="auto"/>
                  </w:divBdr>
                  <w:divsChild>
                    <w:div w:id="135483929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697043031">
          <w:marLeft w:val="0"/>
          <w:marRight w:val="0"/>
          <w:marTop w:val="0"/>
          <w:marBottom w:val="0"/>
          <w:divBdr>
            <w:top w:val="none" w:sz="0" w:space="0" w:color="auto"/>
            <w:left w:val="none" w:sz="0" w:space="0" w:color="auto"/>
            <w:bottom w:val="none" w:sz="0" w:space="0" w:color="auto"/>
            <w:right w:val="none" w:sz="0" w:space="0" w:color="auto"/>
          </w:divBdr>
        </w:div>
        <w:div w:id="699672578">
          <w:marLeft w:val="0"/>
          <w:marRight w:val="0"/>
          <w:marTop w:val="0"/>
          <w:marBottom w:val="0"/>
          <w:divBdr>
            <w:top w:val="none" w:sz="0" w:space="0" w:color="auto"/>
            <w:left w:val="none" w:sz="0" w:space="0" w:color="auto"/>
            <w:bottom w:val="none" w:sz="0" w:space="0" w:color="auto"/>
            <w:right w:val="none" w:sz="0" w:space="0" w:color="auto"/>
          </w:divBdr>
        </w:div>
        <w:div w:id="701901953">
          <w:marLeft w:val="0"/>
          <w:marRight w:val="0"/>
          <w:marTop w:val="0"/>
          <w:marBottom w:val="0"/>
          <w:divBdr>
            <w:top w:val="none" w:sz="0" w:space="0" w:color="auto"/>
            <w:left w:val="none" w:sz="0" w:space="0" w:color="auto"/>
            <w:bottom w:val="none" w:sz="0" w:space="0" w:color="auto"/>
            <w:right w:val="none" w:sz="0" w:space="0" w:color="auto"/>
          </w:divBdr>
          <w:divsChild>
            <w:div w:id="391776978">
              <w:marLeft w:val="0"/>
              <w:marRight w:val="0"/>
              <w:marTop w:val="0"/>
              <w:marBottom w:val="0"/>
              <w:divBdr>
                <w:top w:val="none" w:sz="0" w:space="0" w:color="auto"/>
                <w:left w:val="none" w:sz="0" w:space="0" w:color="auto"/>
                <w:bottom w:val="none" w:sz="0" w:space="0" w:color="auto"/>
                <w:right w:val="none" w:sz="0" w:space="0" w:color="auto"/>
              </w:divBdr>
            </w:div>
          </w:divsChild>
        </w:div>
        <w:div w:id="708148951">
          <w:marLeft w:val="0"/>
          <w:marRight w:val="0"/>
          <w:marTop w:val="0"/>
          <w:marBottom w:val="0"/>
          <w:divBdr>
            <w:top w:val="none" w:sz="0" w:space="0" w:color="auto"/>
            <w:left w:val="none" w:sz="0" w:space="0" w:color="auto"/>
            <w:bottom w:val="none" w:sz="0" w:space="0" w:color="auto"/>
            <w:right w:val="none" w:sz="0" w:space="0" w:color="auto"/>
          </w:divBdr>
          <w:divsChild>
            <w:div w:id="1199929000">
              <w:marLeft w:val="0"/>
              <w:marRight w:val="0"/>
              <w:marTop w:val="0"/>
              <w:marBottom w:val="0"/>
              <w:divBdr>
                <w:top w:val="none" w:sz="0" w:space="0" w:color="auto"/>
                <w:left w:val="none" w:sz="0" w:space="0" w:color="auto"/>
                <w:bottom w:val="none" w:sz="0" w:space="0" w:color="auto"/>
                <w:right w:val="none" w:sz="0" w:space="0" w:color="auto"/>
              </w:divBdr>
            </w:div>
          </w:divsChild>
        </w:div>
        <w:div w:id="770902399">
          <w:marLeft w:val="0"/>
          <w:marRight w:val="0"/>
          <w:marTop w:val="0"/>
          <w:marBottom w:val="0"/>
          <w:divBdr>
            <w:top w:val="none" w:sz="0" w:space="0" w:color="auto"/>
            <w:left w:val="none" w:sz="0" w:space="0" w:color="auto"/>
            <w:bottom w:val="none" w:sz="0" w:space="0" w:color="auto"/>
            <w:right w:val="none" w:sz="0" w:space="0" w:color="auto"/>
          </w:divBdr>
        </w:div>
        <w:div w:id="786390413">
          <w:marLeft w:val="0"/>
          <w:marRight w:val="0"/>
          <w:marTop w:val="0"/>
          <w:marBottom w:val="0"/>
          <w:divBdr>
            <w:top w:val="none" w:sz="0" w:space="0" w:color="auto"/>
            <w:left w:val="none" w:sz="0" w:space="0" w:color="auto"/>
            <w:bottom w:val="none" w:sz="0" w:space="0" w:color="auto"/>
            <w:right w:val="none" w:sz="0" w:space="0" w:color="auto"/>
          </w:divBdr>
        </w:div>
        <w:div w:id="855732198">
          <w:marLeft w:val="0"/>
          <w:marRight w:val="0"/>
          <w:marTop w:val="0"/>
          <w:marBottom w:val="0"/>
          <w:divBdr>
            <w:top w:val="none" w:sz="0" w:space="0" w:color="auto"/>
            <w:left w:val="none" w:sz="0" w:space="0" w:color="auto"/>
            <w:bottom w:val="none" w:sz="0" w:space="0" w:color="auto"/>
            <w:right w:val="none" w:sz="0" w:space="0" w:color="auto"/>
          </w:divBdr>
          <w:divsChild>
            <w:div w:id="1972251228">
              <w:marLeft w:val="0"/>
              <w:marRight w:val="0"/>
              <w:marTop w:val="30"/>
              <w:marBottom w:val="30"/>
              <w:divBdr>
                <w:top w:val="none" w:sz="0" w:space="0" w:color="auto"/>
                <w:left w:val="none" w:sz="0" w:space="0" w:color="auto"/>
                <w:bottom w:val="none" w:sz="0" w:space="0" w:color="auto"/>
                <w:right w:val="none" w:sz="0" w:space="0" w:color="auto"/>
              </w:divBdr>
              <w:divsChild>
                <w:div w:id="30344584">
                  <w:marLeft w:val="0"/>
                  <w:marRight w:val="0"/>
                  <w:marTop w:val="0"/>
                  <w:marBottom w:val="0"/>
                  <w:divBdr>
                    <w:top w:val="none" w:sz="0" w:space="0" w:color="auto"/>
                    <w:left w:val="none" w:sz="0" w:space="0" w:color="auto"/>
                    <w:bottom w:val="none" w:sz="0" w:space="0" w:color="auto"/>
                    <w:right w:val="none" w:sz="0" w:space="0" w:color="auto"/>
                  </w:divBdr>
                  <w:divsChild>
                    <w:div w:id="1855025377">
                      <w:marLeft w:val="0"/>
                      <w:marRight w:val="0"/>
                      <w:marTop w:val="0"/>
                      <w:marBottom w:val="0"/>
                      <w:divBdr>
                        <w:top w:val="none" w:sz="0" w:space="0" w:color="auto"/>
                        <w:left w:val="none" w:sz="0" w:space="0" w:color="auto"/>
                        <w:bottom w:val="none" w:sz="0" w:space="0" w:color="auto"/>
                        <w:right w:val="none" w:sz="0" w:space="0" w:color="auto"/>
                      </w:divBdr>
                    </w:div>
                  </w:divsChild>
                </w:div>
                <w:div w:id="475681233">
                  <w:marLeft w:val="0"/>
                  <w:marRight w:val="0"/>
                  <w:marTop w:val="0"/>
                  <w:marBottom w:val="0"/>
                  <w:divBdr>
                    <w:top w:val="none" w:sz="0" w:space="0" w:color="auto"/>
                    <w:left w:val="none" w:sz="0" w:space="0" w:color="auto"/>
                    <w:bottom w:val="none" w:sz="0" w:space="0" w:color="auto"/>
                    <w:right w:val="none" w:sz="0" w:space="0" w:color="auto"/>
                  </w:divBdr>
                  <w:divsChild>
                    <w:div w:id="1513717706">
                      <w:marLeft w:val="0"/>
                      <w:marRight w:val="0"/>
                      <w:marTop w:val="0"/>
                      <w:marBottom w:val="0"/>
                      <w:divBdr>
                        <w:top w:val="none" w:sz="0" w:space="0" w:color="auto"/>
                        <w:left w:val="none" w:sz="0" w:space="0" w:color="auto"/>
                        <w:bottom w:val="none" w:sz="0" w:space="0" w:color="auto"/>
                        <w:right w:val="none" w:sz="0" w:space="0" w:color="auto"/>
                      </w:divBdr>
                    </w:div>
                  </w:divsChild>
                </w:div>
                <w:div w:id="478114172">
                  <w:marLeft w:val="0"/>
                  <w:marRight w:val="0"/>
                  <w:marTop w:val="0"/>
                  <w:marBottom w:val="0"/>
                  <w:divBdr>
                    <w:top w:val="none" w:sz="0" w:space="0" w:color="auto"/>
                    <w:left w:val="none" w:sz="0" w:space="0" w:color="auto"/>
                    <w:bottom w:val="none" w:sz="0" w:space="0" w:color="auto"/>
                    <w:right w:val="none" w:sz="0" w:space="0" w:color="auto"/>
                  </w:divBdr>
                  <w:divsChild>
                    <w:div w:id="1108895498">
                      <w:marLeft w:val="0"/>
                      <w:marRight w:val="0"/>
                      <w:marTop w:val="0"/>
                      <w:marBottom w:val="0"/>
                      <w:divBdr>
                        <w:top w:val="none" w:sz="0" w:space="0" w:color="auto"/>
                        <w:left w:val="none" w:sz="0" w:space="0" w:color="auto"/>
                        <w:bottom w:val="none" w:sz="0" w:space="0" w:color="auto"/>
                        <w:right w:val="none" w:sz="0" w:space="0" w:color="auto"/>
                      </w:divBdr>
                    </w:div>
                  </w:divsChild>
                </w:div>
                <w:div w:id="570895753">
                  <w:marLeft w:val="0"/>
                  <w:marRight w:val="0"/>
                  <w:marTop w:val="0"/>
                  <w:marBottom w:val="0"/>
                  <w:divBdr>
                    <w:top w:val="none" w:sz="0" w:space="0" w:color="auto"/>
                    <w:left w:val="none" w:sz="0" w:space="0" w:color="auto"/>
                    <w:bottom w:val="none" w:sz="0" w:space="0" w:color="auto"/>
                    <w:right w:val="none" w:sz="0" w:space="0" w:color="auto"/>
                  </w:divBdr>
                </w:div>
                <w:div w:id="728842306">
                  <w:marLeft w:val="0"/>
                  <w:marRight w:val="0"/>
                  <w:marTop w:val="0"/>
                  <w:marBottom w:val="0"/>
                  <w:divBdr>
                    <w:top w:val="none" w:sz="0" w:space="0" w:color="auto"/>
                    <w:left w:val="none" w:sz="0" w:space="0" w:color="auto"/>
                    <w:bottom w:val="none" w:sz="0" w:space="0" w:color="auto"/>
                    <w:right w:val="none" w:sz="0" w:space="0" w:color="auto"/>
                  </w:divBdr>
                  <w:divsChild>
                    <w:div w:id="1765413336">
                      <w:marLeft w:val="0"/>
                      <w:marRight w:val="0"/>
                      <w:marTop w:val="0"/>
                      <w:marBottom w:val="0"/>
                      <w:divBdr>
                        <w:top w:val="none" w:sz="0" w:space="0" w:color="auto"/>
                        <w:left w:val="none" w:sz="0" w:space="0" w:color="auto"/>
                        <w:bottom w:val="none" w:sz="0" w:space="0" w:color="auto"/>
                        <w:right w:val="none" w:sz="0" w:space="0" w:color="auto"/>
                      </w:divBdr>
                    </w:div>
                  </w:divsChild>
                </w:div>
                <w:div w:id="830605154">
                  <w:marLeft w:val="0"/>
                  <w:marRight w:val="0"/>
                  <w:marTop w:val="0"/>
                  <w:marBottom w:val="0"/>
                  <w:divBdr>
                    <w:top w:val="none" w:sz="0" w:space="0" w:color="auto"/>
                    <w:left w:val="none" w:sz="0" w:space="0" w:color="auto"/>
                    <w:bottom w:val="none" w:sz="0" w:space="0" w:color="auto"/>
                    <w:right w:val="none" w:sz="0" w:space="0" w:color="auto"/>
                  </w:divBdr>
                  <w:divsChild>
                    <w:div w:id="1159151939">
                      <w:marLeft w:val="0"/>
                      <w:marRight w:val="0"/>
                      <w:marTop w:val="0"/>
                      <w:marBottom w:val="0"/>
                      <w:divBdr>
                        <w:top w:val="none" w:sz="0" w:space="0" w:color="auto"/>
                        <w:left w:val="none" w:sz="0" w:space="0" w:color="auto"/>
                        <w:bottom w:val="none" w:sz="0" w:space="0" w:color="auto"/>
                        <w:right w:val="none" w:sz="0" w:space="0" w:color="auto"/>
                      </w:divBdr>
                    </w:div>
                  </w:divsChild>
                </w:div>
                <w:div w:id="878711750">
                  <w:marLeft w:val="0"/>
                  <w:marRight w:val="0"/>
                  <w:marTop w:val="0"/>
                  <w:marBottom w:val="0"/>
                  <w:divBdr>
                    <w:top w:val="none" w:sz="0" w:space="0" w:color="auto"/>
                    <w:left w:val="none" w:sz="0" w:space="0" w:color="auto"/>
                    <w:bottom w:val="none" w:sz="0" w:space="0" w:color="auto"/>
                    <w:right w:val="none" w:sz="0" w:space="0" w:color="auto"/>
                  </w:divBdr>
                  <w:divsChild>
                    <w:div w:id="939604520">
                      <w:marLeft w:val="0"/>
                      <w:marRight w:val="0"/>
                      <w:marTop w:val="0"/>
                      <w:marBottom w:val="0"/>
                      <w:divBdr>
                        <w:top w:val="none" w:sz="0" w:space="0" w:color="auto"/>
                        <w:left w:val="none" w:sz="0" w:space="0" w:color="auto"/>
                        <w:bottom w:val="none" w:sz="0" w:space="0" w:color="auto"/>
                        <w:right w:val="none" w:sz="0" w:space="0" w:color="auto"/>
                      </w:divBdr>
                    </w:div>
                  </w:divsChild>
                </w:div>
                <w:div w:id="1096245605">
                  <w:marLeft w:val="0"/>
                  <w:marRight w:val="0"/>
                  <w:marTop w:val="0"/>
                  <w:marBottom w:val="0"/>
                  <w:divBdr>
                    <w:top w:val="none" w:sz="0" w:space="0" w:color="auto"/>
                    <w:left w:val="none" w:sz="0" w:space="0" w:color="auto"/>
                    <w:bottom w:val="none" w:sz="0" w:space="0" w:color="auto"/>
                    <w:right w:val="none" w:sz="0" w:space="0" w:color="auto"/>
                  </w:divBdr>
                  <w:divsChild>
                    <w:div w:id="1351375516">
                      <w:marLeft w:val="0"/>
                      <w:marRight w:val="0"/>
                      <w:marTop w:val="0"/>
                      <w:marBottom w:val="0"/>
                      <w:divBdr>
                        <w:top w:val="none" w:sz="0" w:space="0" w:color="auto"/>
                        <w:left w:val="none" w:sz="0" w:space="0" w:color="auto"/>
                        <w:bottom w:val="none" w:sz="0" w:space="0" w:color="auto"/>
                        <w:right w:val="none" w:sz="0" w:space="0" w:color="auto"/>
                      </w:divBdr>
                    </w:div>
                  </w:divsChild>
                </w:div>
                <w:div w:id="1121804467">
                  <w:marLeft w:val="0"/>
                  <w:marRight w:val="0"/>
                  <w:marTop w:val="0"/>
                  <w:marBottom w:val="0"/>
                  <w:divBdr>
                    <w:top w:val="none" w:sz="0" w:space="0" w:color="auto"/>
                    <w:left w:val="none" w:sz="0" w:space="0" w:color="auto"/>
                    <w:bottom w:val="none" w:sz="0" w:space="0" w:color="auto"/>
                    <w:right w:val="none" w:sz="0" w:space="0" w:color="auto"/>
                  </w:divBdr>
                  <w:divsChild>
                    <w:div w:id="869227341">
                      <w:marLeft w:val="0"/>
                      <w:marRight w:val="0"/>
                      <w:marTop w:val="0"/>
                      <w:marBottom w:val="0"/>
                      <w:divBdr>
                        <w:top w:val="none" w:sz="0" w:space="0" w:color="auto"/>
                        <w:left w:val="none" w:sz="0" w:space="0" w:color="auto"/>
                        <w:bottom w:val="none" w:sz="0" w:space="0" w:color="auto"/>
                        <w:right w:val="none" w:sz="0" w:space="0" w:color="auto"/>
                      </w:divBdr>
                    </w:div>
                  </w:divsChild>
                </w:div>
                <w:div w:id="1269661484">
                  <w:marLeft w:val="0"/>
                  <w:marRight w:val="0"/>
                  <w:marTop w:val="0"/>
                  <w:marBottom w:val="0"/>
                  <w:divBdr>
                    <w:top w:val="none" w:sz="0" w:space="0" w:color="auto"/>
                    <w:left w:val="none" w:sz="0" w:space="0" w:color="auto"/>
                    <w:bottom w:val="none" w:sz="0" w:space="0" w:color="auto"/>
                    <w:right w:val="none" w:sz="0" w:space="0" w:color="auto"/>
                  </w:divBdr>
                  <w:divsChild>
                    <w:div w:id="453721504">
                      <w:marLeft w:val="0"/>
                      <w:marRight w:val="0"/>
                      <w:marTop w:val="0"/>
                      <w:marBottom w:val="0"/>
                      <w:divBdr>
                        <w:top w:val="none" w:sz="0" w:space="0" w:color="auto"/>
                        <w:left w:val="none" w:sz="0" w:space="0" w:color="auto"/>
                        <w:bottom w:val="none" w:sz="0" w:space="0" w:color="auto"/>
                        <w:right w:val="none" w:sz="0" w:space="0" w:color="auto"/>
                      </w:divBdr>
                    </w:div>
                  </w:divsChild>
                </w:div>
                <w:div w:id="1296176529">
                  <w:marLeft w:val="0"/>
                  <w:marRight w:val="0"/>
                  <w:marTop w:val="0"/>
                  <w:marBottom w:val="0"/>
                  <w:divBdr>
                    <w:top w:val="none" w:sz="0" w:space="0" w:color="auto"/>
                    <w:left w:val="none" w:sz="0" w:space="0" w:color="auto"/>
                    <w:bottom w:val="none" w:sz="0" w:space="0" w:color="auto"/>
                    <w:right w:val="none" w:sz="0" w:space="0" w:color="auto"/>
                  </w:divBdr>
                  <w:divsChild>
                    <w:div w:id="1974865619">
                      <w:marLeft w:val="0"/>
                      <w:marRight w:val="0"/>
                      <w:marTop w:val="0"/>
                      <w:marBottom w:val="0"/>
                      <w:divBdr>
                        <w:top w:val="none" w:sz="0" w:space="0" w:color="auto"/>
                        <w:left w:val="none" w:sz="0" w:space="0" w:color="auto"/>
                        <w:bottom w:val="none" w:sz="0" w:space="0" w:color="auto"/>
                        <w:right w:val="none" w:sz="0" w:space="0" w:color="auto"/>
                      </w:divBdr>
                    </w:div>
                  </w:divsChild>
                </w:div>
                <w:div w:id="1422482532">
                  <w:marLeft w:val="0"/>
                  <w:marRight w:val="0"/>
                  <w:marTop w:val="0"/>
                  <w:marBottom w:val="0"/>
                  <w:divBdr>
                    <w:top w:val="none" w:sz="0" w:space="0" w:color="auto"/>
                    <w:left w:val="none" w:sz="0" w:space="0" w:color="auto"/>
                    <w:bottom w:val="none" w:sz="0" w:space="0" w:color="auto"/>
                    <w:right w:val="none" w:sz="0" w:space="0" w:color="auto"/>
                  </w:divBdr>
                  <w:divsChild>
                    <w:div w:id="955449556">
                      <w:marLeft w:val="0"/>
                      <w:marRight w:val="0"/>
                      <w:marTop w:val="0"/>
                      <w:marBottom w:val="0"/>
                      <w:divBdr>
                        <w:top w:val="none" w:sz="0" w:space="0" w:color="auto"/>
                        <w:left w:val="none" w:sz="0" w:space="0" w:color="auto"/>
                        <w:bottom w:val="none" w:sz="0" w:space="0" w:color="auto"/>
                        <w:right w:val="none" w:sz="0" w:space="0" w:color="auto"/>
                      </w:divBdr>
                    </w:div>
                  </w:divsChild>
                </w:div>
                <w:div w:id="1521774189">
                  <w:marLeft w:val="0"/>
                  <w:marRight w:val="0"/>
                  <w:marTop w:val="0"/>
                  <w:marBottom w:val="0"/>
                  <w:divBdr>
                    <w:top w:val="none" w:sz="0" w:space="0" w:color="auto"/>
                    <w:left w:val="none" w:sz="0" w:space="0" w:color="auto"/>
                    <w:bottom w:val="none" w:sz="0" w:space="0" w:color="auto"/>
                    <w:right w:val="none" w:sz="0" w:space="0" w:color="auto"/>
                  </w:divBdr>
                  <w:divsChild>
                    <w:div w:id="239561711">
                      <w:marLeft w:val="0"/>
                      <w:marRight w:val="0"/>
                      <w:marTop w:val="0"/>
                      <w:marBottom w:val="0"/>
                      <w:divBdr>
                        <w:top w:val="none" w:sz="0" w:space="0" w:color="auto"/>
                        <w:left w:val="none" w:sz="0" w:space="0" w:color="auto"/>
                        <w:bottom w:val="none" w:sz="0" w:space="0" w:color="auto"/>
                        <w:right w:val="none" w:sz="0" w:space="0" w:color="auto"/>
                      </w:divBdr>
                    </w:div>
                  </w:divsChild>
                </w:div>
                <w:div w:id="1559780178">
                  <w:marLeft w:val="0"/>
                  <w:marRight w:val="0"/>
                  <w:marTop w:val="0"/>
                  <w:marBottom w:val="0"/>
                  <w:divBdr>
                    <w:top w:val="none" w:sz="0" w:space="0" w:color="auto"/>
                    <w:left w:val="none" w:sz="0" w:space="0" w:color="auto"/>
                    <w:bottom w:val="none" w:sz="0" w:space="0" w:color="auto"/>
                    <w:right w:val="none" w:sz="0" w:space="0" w:color="auto"/>
                  </w:divBdr>
                  <w:divsChild>
                    <w:div w:id="144396693">
                      <w:marLeft w:val="0"/>
                      <w:marRight w:val="0"/>
                      <w:marTop w:val="0"/>
                      <w:marBottom w:val="0"/>
                      <w:divBdr>
                        <w:top w:val="none" w:sz="0" w:space="0" w:color="auto"/>
                        <w:left w:val="none" w:sz="0" w:space="0" w:color="auto"/>
                        <w:bottom w:val="none" w:sz="0" w:space="0" w:color="auto"/>
                        <w:right w:val="none" w:sz="0" w:space="0" w:color="auto"/>
                      </w:divBdr>
                    </w:div>
                  </w:divsChild>
                </w:div>
                <w:div w:id="1737626563">
                  <w:marLeft w:val="0"/>
                  <w:marRight w:val="0"/>
                  <w:marTop w:val="0"/>
                  <w:marBottom w:val="0"/>
                  <w:divBdr>
                    <w:top w:val="none" w:sz="0" w:space="0" w:color="auto"/>
                    <w:left w:val="none" w:sz="0" w:space="0" w:color="auto"/>
                    <w:bottom w:val="none" w:sz="0" w:space="0" w:color="auto"/>
                    <w:right w:val="none" w:sz="0" w:space="0" w:color="auto"/>
                  </w:divBdr>
                  <w:divsChild>
                    <w:div w:id="549194282">
                      <w:marLeft w:val="0"/>
                      <w:marRight w:val="0"/>
                      <w:marTop w:val="0"/>
                      <w:marBottom w:val="0"/>
                      <w:divBdr>
                        <w:top w:val="none" w:sz="0" w:space="0" w:color="auto"/>
                        <w:left w:val="none" w:sz="0" w:space="0" w:color="auto"/>
                        <w:bottom w:val="none" w:sz="0" w:space="0" w:color="auto"/>
                        <w:right w:val="none" w:sz="0" w:space="0" w:color="auto"/>
                      </w:divBdr>
                    </w:div>
                  </w:divsChild>
                </w:div>
                <w:div w:id="1770465924">
                  <w:marLeft w:val="0"/>
                  <w:marRight w:val="0"/>
                  <w:marTop w:val="0"/>
                  <w:marBottom w:val="0"/>
                  <w:divBdr>
                    <w:top w:val="none" w:sz="0" w:space="0" w:color="auto"/>
                    <w:left w:val="none" w:sz="0" w:space="0" w:color="auto"/>
                    <w:bottom w:val="none" w:sz="0" w:space="0" w:color="auto"/>
                    <w:right w:val="none" w:sz="0" w:space="0" w:color="auto"/>
                  </w:divBdr>
                  <w:divsChild>
                    <w:div w:id="1416826293">
                      <w:marLeft w:val="0"/>
                      <w:marRight w:val="0"/>
                      <w:marTop w:val="0"/>
                      <w:marBottom w:val="0"/>
                      <w:divBdr>
                        <w:top w:val="none" w:sz="0" w:space="0" w:color="auto"/>
                        <w:left w:val="none" w:sz="0" w:space="0" w:color="auto"/>
                        <w:bottom w:val="none" w:sz="0" w:space="0" w:color="auto"/>
                        <w:right w:val="none" w:sz="0" w:space="0" w:color="auto"/>
                      </w:divBdr>
                    </w:div>
                  </w:divsChild>
                </w:div>
                <w:div w:id="1982077218">
                  <w:marLeft w:val="0"/>
                  <w:marRight w:val="0"/>
                  <w:marTop w:val="0"/>
                  <w:marBottom w:val="0"/>
                  <w:divBdr>
                    <w:top w:val="none" w:sz="0" w:space="0" w:color="auto"/>
                    <w:left w:val="none" w:sz="0" w:space="0" w:color="auto"/>
                    <w:bottom w:val="none" w:sz="0" w:space="0" w:color="auto"/>
                    <w:right w:val="none" w:sz="0" w:space="0" w:color="auto"/>
                  </w:divBdr>
                  <w:divsChild>
                    <w:div w:id="1791701909">
                      <w:marLeft w:val="0"/>
                      <w:marRight w:val="0"/>
                      <w:marTop w:val="0"/>
                      <w:marBottom w:val="0"/>
                      <w:divBdr>
                        <w:top w:val="none" w:sz="0" w:space="0" w:color="auto"/>
                        <w:left w:val="none" w:sz="0" w:space="0" w:color="auto"/>
                        <w:bottom w:val="none" w:sz="0" w:space="0" w:color="auto"/>
                        <w:right w:val="none" w:sz="0" w:space="0" w:color="auto"/>
                      </w:divBdr>
                    </w:div>
                  </w:divsChild>
                </w:div>
                <w:div w:id="2003770520">
                  <w:marLeft w:val="0"/>
                  <w:marRight w:val="0"/>
                  <w:marTop w:val="0"/>
                  <w:marBottom w:val="0"/>
                  <w:divBdr>
                    <w:top w:val="none" w:sz="0" w:space="0" w:color="auto"/>
                    <w:left w:val="none" w:sz="0" w:space="0" w:color="auto"/>
                    <w:bottom w:val="none" w:sz="0" w:space="0" w:color="auto"/>
                    <w:right w:val="none" w:sz="0" w:space="0" w:color="auto"/>
                  </w:divBdr>
                  <w:divsChild>
                    <w:div w:id="113097366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858352307">
          <w:marLeft w:val="0"/>
          <w:marRight w:val="0"/>
          <w:marTop w:val="0"/>
          <w:marBottom w:val="0"/>
          <w:divBdr>
            <w:top w:val="none" w:sz="0" w:space="0" w:color="auto"/>
            <w:left w:val="none" w:sz="0" w:space="0" w:color="auto"/>
            <w:bottom w:val="none" w:sz="0" w:space="0" w:color="auto"/>
            <w:right w:val="none" w:sz="0" w:space="0" w:color="auto"/>
          </w:divBdr>
        </w:div>
        <w:div w:id="860895251">
          <w:marLeft w:val="0"/>
          <w:marRight w:val="0"/>
          <w:marTop w:val="0"/>
          <w:marBottom w:val="0"/>
          <w:divBdr>
            <w:top w:val="none" w:sz="0" w:space="0" w:color="auto"/>
            <w:left w:val="none" w:sz="0" w:space="0" w:color="auto"/>
            <w:bottom w:val="none" w:sz="0" w:space="0" w:color="auto"/>
            <w:right w:val="none" w:sz="0" w:space="0" w:color="auto"/>
          </w:divBdr>
        </w:div>
        <w:div w:id="882867964">
          <w:marLeft w:val="0"/>
          <w:marRight w:val="0"/>
          <w:marTop w:val="0"/>
          <w:marBottom w:val="0"/>
          <w:divBdr>
            <w:top w:val="none" w:sz="0" w:space="0" w:color="auto"/>
            <w:left w:val="none" w:sz="0" w:space="0" w:color="auto"/>
            <w:bottom w:val="none" w:sz="0" w:space="0" w:color="auto"/>
            <w:right w:val="none" w:sz="0" w:space="0" w:color="auto"/>
          </w:divBdr>
        </w:div>
        <w:div w:id="893083642">
          <w:marLeft w:val="0"/>
          <w:marRight w:val="0"/>
          <w:marTop w:val="0"/>
          <w:marBottom w:val="0"/>
          <w:divBdr>
            <w:top w:val="none" w:sz="0" w:space="0" w:color="auto"/>
            <w:left w:val="none" w:sz="0" w:space="0" w:color="auto"/>
            <w:bottom w:val="none" w:sz="0" w:space="0" w:color="auto"/>
            <w:right w:val="none" w:sz="0" w:space="0" w:color="auto"/>
          </w:divBdr>
        </w:div>
        <w:div w:id="902570089">
          <w:marLeft w:val="0"/>
          <w:marRight w:val="0"/>
          <w:marTop w:val="0"/>
          <w:marBottom w:val="0"/>
          <w:divBdr>
            <w:top w:val="none" w:sz="0" w:space="0" w:color="auto"/>
            <w:left w:val="none" w:sz="0" w:space="0" w:color="auto"/>
            <w:bottom w:val="none" w:sz="0" w:space="0" w:color="auto"/>
            <w:right w:val="none" w:sz="0" w:space="0" w:color="auto"/>
          </w:divBdr>
        </w:div>
        <w:div w:id="906573753">
          <w:marLeft w:val="0"/>
          <w:marRight w:val="0"/>
          <w:marTop w:val="0"/>
          <w:marBottom w:val="0"/>
          <w:divBdr>
            <w:top w:val="none" w:sz="0" w:space="0" w:color="auto"/>
            <w:left w:val="none" w:sz="0" w:space="0" w:color="auto"/>
            <w:bottom w:val="none" w:sz="0" w:space="0" w:color="auto"/>
            <w:right w:val="none" w:sz="0" w:space="0" w:color="auto"/>
          </w:divBdr>
          <w:divsChild>
            <w:div w:id="109978838">
              <w:marLeft w:val="0"/>
              <w:marRight w:val="0"/>
              <w:marTop w:val="0"/>
              <w:marBottom w:val="0"/>
              <w:divBdr>
                <w:top w:val="none" w:sz="0" w:space="0" w:color="auto"/>
                <w:left w:val="none" w:sz="0" w:space="0" w:color="auto"/>
                <w:bottom w:val="none" w:sz="0" w:space="0" w:color="auto"/>
                <w:right w:val="none" w:sz="0" w:space="0" w:color="auto"/>
              </w:divBdr>
            </w:div>
          </w:divsChild>
        </w:div>
        <w:div w:id="963149158">
          <w:marLeft w:val="0"/>
          <w:marRight w:val="0"/>
          <w:marTop w:val="0"/>
          <w:marBottom w:val="0"/>
          <w:divBdr>
            <w:top w:val="none" w:sz="0" w:space="0" w:color="auto"/>
            <w:left w:val="none" w:sz="0" w:space="0" w:color="auto"/>
            <w:bottom w:val="none" w:sz="0" w:space="0" w:color="auto"/>
            <w:right w:val="none" w:sz="0" w:space="0" w:color="auto"/>
          </w:divBdr>
        </w:div>
        <w:div w:id="1058166349">
          <w:marLeft w:val="0"/>
          <w:marRight w:val="0"/>
          <w:marTop w:val="0"/>
          <w:marBottom w:val="0"/>
          <w:divBdr>
            <w:top w:val="none" w:sz="0" w:space="0" w:color="auto"/>
            <w:left w:val="none" w:sz="0" w:space="0" w:color="auto"/>
            <w:bottom w:val="none" w:sz="0" w:space="0" w:color="auto"/>
            <w:right w:val="none" w:sz="0" w:space="0" w:color="auto"/>
          </w:divBdr>
        </w:div>
        <w:div w:id="1071998813">
          <w:marLeft w:val="0"/>
          <w:marRight w:val="0"/>
          <w:marTop w:val="0"/>
          <w:marBottom w:val="0"/>
          <w:divBdr>
            <w:top w:val="none" w:sz="0" w:space="0" w:color="auto"/>
            <w:left w:val="none" w:sz="0" w:space="0" w:color="auto"/>
            <w:bottom w:val="none" w:sz="0" w:space="0" w:color="auto"/>
            <w:right w:val="none" w:sz="0" w:space="0" w:color="auto"/>
          </w:divBdr>
          <w:divsChild>
            <w:div w:id="1295062056">
              <w:marLeft w:val="0"/>
              <w:marRight w:val="0"/>
              <w:marTop w:val="0"/>
              <w:marBottom w:val="0"/>
              <w:divBdr>
                <w:top w:val="none" w:sz="0" w:space="0" w:color="auto"/>
                <w:left w:val="none" w:sz="0" w:space="0" w:color="auto"/>
                <w:bottom w:val="none" w:sz="0" w:space="0" w:color="auto"/>
                <w:right w:val="none" w:sz="0" w:space="0" w:color="auto"/>
              </w:divBdr>
            </w:div>
          </w:divsChild>
        </w:div>
        <w:div w:id="1073355594">
          <w:marLeft w:val="0"/>
          <w:marRight w:val="0"/>
          <w:marTop w:val="0"/>
          <w:marBottom w:val="0"/>
          <w:divBdr>
            <w:top w:val="none" w:sz="0" w:space="0" w:color="auto"/>
            <w:left w:val="none" w:sz="0" w:space="0" w:color="auto"/>
            <w:bottom w:val="none" w:sz="0" w:space="0" w:color="auto"/>
            <w:right w:val="none" w:sz="0" w:space="0" w:color="auto"/>
          </w:divBdr>
        </w:div>
        <w:div w:id="1089275035">
          <w:marLeft w:val="0"/>
          <w:marRight w:val="0"/>
          <w:marTop w:val="0"/>
          <w:marBottom w:val="0"/>
          <w:divBdr>
            <w:top w:val="none" w:sz="0" w:space="0" w:color="auto"/>
            <w:left w:val="none" w:sz="0" w:space="0" w:color="auto"/>
            <w:bottom w:val="none" w:sz="0" w:space="0" w:color="auto"/>
            <w:right w:val="none" w:sz="0" w:space="0" w:color="auto"/>
          </w:divBdr>
        </w:div>
        <w:div w:id="1131939002">
          <w:marLeft w:val="0"/>
          <w:marRight w:val="0"/>
          <w:marTop w:val="0"/>
          <w:marBottom w:val="0"/>
          <w:divBdr>
            <w:top w:val="none" w:sz="0" w:space="0" w:color="auto"/>
            <w:left w:val="none" w:sz="0" w:space="0" w:color="auto"/>
            <w:bottom w:val="none" w:sz="0" w:space="0" w:color="auto"/>
            <w:right w:val="none" w:sz="0" w:space="0" w:color="auto"/>
          </w:divBdr>
        </w:div>
        <w:div w:id="1141773549">
          <w:marLeft w:val="0"/>
          <w:marRight w:val="0"/>
          <w:marTop w:val="0"/>
          <w:marBottom w:val="0"/>
          <w:divBdr>
            <w:top w:val="none" w:sz="0" w:space="0" w:color="auto"/>
            <w:left w:val="none" w:sz="0" w:space="0" w:color="auto"/>
            <w:bottom w:val="none" w:sz="0" w:space="0" w:color="auto"/>
            <w:right w:val="none" w:sz="0" w:space="0" w:color="auto"/>
          </w:divBdr>
          <w:divsChild>
            <w:div w:id="504397568">
              <w:marLeft w:val="0"/>
              <w:marRight w:val="0"/>
              <w:marTop w:val="0"/>
              <w:marBottom w:val="0"/>
              <w:divBdr>
                <w:top w:val="none" w:sz="0" w:space="0" w:color="auto"/>
                <w:left w:val="none" w:sz="0" w:space="0" w:color="auto"/>
                <w:bottom w:val="none" w:sz="0" w:space="0" w:color="auto"/>
                <w:right w:val="none" w:sz="0" w:space="0" w:color="auto"/>
              </w:divBdr>
            </w:div>
          </w:divsChild>
        </w:div>
        <w:div w:id="1148010195">
          <w:marLeft w:val="0"/>
          <w:marRight w:val="0"/>
          <w:marTop w:val="0"/>
          <w:marBottom w:val="0"/>
          <w:divBdr>
            <w:top w:val="none" w:sz="0" w:space="0" w:color="auto"/>
            <w:left w:val="none" w:sz="0" w:space="0" w:color="auto"/>
            <w:bottom w:val="none" w:sz="0" w:space="0" w:color="auto"/>
            <w:right w:val="none" w:sz="0" w:space="0" w:color="auto"/>
          </w:divBdr>
        </w:div>
        <w:div w:id="1159350689">
          <w:marLeft w:val="0"/>
          <w:marRight w:val="0"/>
          <w:marTop w:val="0"/>
          <w:marBottom w:val="0"/>
          <w:divBdr>
            <w:top w:val="none" w:sz="0" w:space="0" w:color="auto"/>
            <w:left w:val="none" w:sz="0" w:space="0" w:color="auto"/>
            <w:bottom w:val="none" w:sz="0" w:space="0" w:color="auto"/>
            <w:right w:val="none" w:sz="0" w:space="0" w:color="auto"/>
          </w:divBdr>
        </w:div>
        <w:div w:id="1164979428">
          <w:marLeft w:val="0"/>
          <w:marRight w:val="0"/>
          <w:marTop w:val="0"/>
          <w:marBottom w:val="0"/>
          <w:divBdr>
            <w:top w:val="none" w:sz="0" w:space="0" w:color="auto"/>
            <w:left w:val="none" w:sz="0" w:space="0" w:color="auto"/>
            <w:bottom w:val="none" w:sz="0" w:space="0" w:color="auto"/>
            <w:right w:val="none" w:sz="0" w:space="0" w:color="auto"/>
          </w:divBdr>
          <w:divsChild>
            <w:div w:id="1851601835">
              <w:marLeft w:val="0"/>
              <w:marRight w:val="0"/>
              <w:marTop w:val="30"/>
              <w:marBottom w:val="30"/>
              <w:divBdr>
                <w:top w:val="none" w:sz="0" w:space="0" w:color="auto"/>
                <w:left w:val="none" w:sz="0" w:space="0" w:color="auto"/>
                <w:bottom w:val="none" w:sz="0" w:space="0" w:color="auto"/>
                <w:right w:val="none" w:sz="0" w:space="0" w:color="auto"/>
              </w:divBdr>
              <w:divsChild>
                <w:div w:id="14693862">
                  <w:marLeft w:val="0"/>
                  <w:marRight w:val="0"/>
                  <w:marTop w:val="0"/>
                  <w:marBottom w:val="0"/>
                  <w:divBdr>
                    <w:top w:val="none" w:sz="0" w:space="0" w:color="auto"/>
                    <w:left w:val="none" w:sz="0" w:space="0" w:color="auto"/>
                    <w:bottom w:val="none" w:sz="0" w:space="0" w:color="auto"/>
                    <w:right w:val="none" w:sz="0" w:space="0" w:color="auto"/>
                  </w:divBdr>
                  <w:divsChild>
                    <w:div w:id="1213225847">
                      <w:marLeft w:val="0"/>
                      <w:marRight w:val="0"/>
                      <w:marTop w:val="0"/>
                      <w:marBottom w:val="0"/>
                      <w:divBdr>
                        <w:top w:val="none" w:sz="0" w:space="0" w:color="auto"/>
                        <w:left w:val="none" w:sz="0" w:space="0" w:color="auto"/>
                        <w:bottom w:val="none" w:sz="0" w:space="0" w:color="auto"/>
                        <w:right w:val="none" w:sz="0" w:space="0" w:color="auto"/>
                      </w:divBdr>
                    </w:div>
                  </w:divsChild>
                </w:div>
                <w:div w:id="125054047">
                  <w:marLeft w:val="0"/>
                  <w:marRight w:val="0"/>
                  <w:marTop w:val="0"/>
                  <w:marBottom w:val="0"/>
                  <w:divBdr>
                    <w:top w:val="none" w:sz="0" w:space="0" w:color="auto"/>
                    <w:left w:val="none" w:sz="0" w:space="0" w:color="auto"/>
                    <w:bottom w:val="none" w:sz="0" w:space="0" w:color="auto"/>
                    <w:right w:val="none" w:sz="0" w:space="0" w:color="auto"/>
                  </w:divBdr>
                  <w:divsChild>
                    <w:div w:id="37824001">
                      <w:marLeft w:val="0"/>
                      <w:marRight w:val="0"/>
                      <w:marTop w:val="0"/>
                      <w:marBottom w:val="0"/>
                      <w:divBdr>
                        <w:top w:val="none" w:sz="0" w:space="0" w:color="auto"/>
                        <w:left w:val="none" w:sz="0" w:space="0" w:color="auto"/>
                        <w:bottom w:val="none" w:sz="0" w:space="0" w:color="auto"/>
                        <w:right w:val="none" w:sz="0" w:space="0" w:color="auto"/>
                      </w:divBdr>
                    </w:div>
                  </w:divsChild>
                </w:div>
                <w:div w:id="260072955">
                  <w:marLeft w:val="0"/>
                  <w:marRight w:val="0"/>
                  <w:marTop w:val="0"/>
                  <w:marBottom w:val="0"/>
                  <w:divBdr>
                    <w:top w:val="none" w:sz="0" w:space="0" w:color="auto"/>
                    <w:left w:val="none" w:sz="0" w:space="0" w:color="auto"/>
                    <w:bottom w:val="none" w:sz="0" w:space="0" w:color="auto"/>
                    <w:right w:val="none" w:sz="0" w:space="0" w:color="auto"/>
                  </w:divBdr>
                  <w:divsChild>
                    <w:div w:id="75904434">
                      <w:marLeft w:val="0"/>
                      <w:marRight w:val="0"/>
                      <w:marTop w:val="0"/>
                      <w:marBottom w:val="0"/>
                      <w:divBdr>
                        <w:top w:val="none" w:sz="0" w:space="0" w:color="auto"/>
                        <w:left w:val="none" w:sz="0" w:space="0" w:color="auto"/>
                        <w:bottom w:val="none" w:sz="0" w:space="0" w:color="auto"/>
                        <w:right w:val="none" w:sz="0" w:space="0" w:color="auto"/>
                      </w:divBdr>
                    </w:div>
                  </w:divsChild>
                </w:div>
                <w:div w:id="362100754">
                  <w:marLeft w:val="0"/>
                  <w:marRight w:val="0"/>
                  <w:marTop w:val="0"/>
                  <w:marBottom w:val="0"/>
                  <w:divBdr>
                    <w:top w:val="none" w:sz="0" w:space="0" w:color="auto"/>
                    <w:left w:val="none" w:sz="0" w:space="0" w:color="auto"/>
                    <w:bottom w:val="none" w:sz="0" w:space="0" w:color="auto"/>
                    <w:right w:val="none" w:sz="0" w:space="0" w:color="auto"/>
                  </w:divBdr>
                  <w:divsChild>
                    <w:div w:id="71435295">
                      <w:marLeft w:val="0"/>
                      <w:marRight w:val="0"/>
                      <w:marTop w:val="0"/>
                      <w:marBottom w:val="0"/>
                      <w:divBdr>
                        <w:top w:val="none" w:sz="0" w:space="0" w:color="auto"/>
                        <w:left w:val="none" w:sz="0" w:space="0" w:color="auto"/>
                        <w:bottom w:val="none" w:sz="0" w:space="0" w:color="auto"/>
                        <w:right w:val="none" w:sz="0" w:space="0" w:color="auto"/>
                      </w:divBdr>
                    </w:div>
                  </w:divsChild>
                </w:div>
                <w:div w:id="408237226">
                  <w:marLeft w:val="0"/>
                  <w:marRight w:val="0"/>
                  <w:marTop w:val="0"/>
                  <w:marBottom w:val="0"/>
                  <w:divBdr>
                    <w:top w:val="none" w:sz="0" w:space="0" w:color="auto"/>
                    <w:left w:val="none" w:sz="0" w:space="0" w:color="auto"/>
                    <w:bottom w:val="none" w:sz="0" w:space="0" w:color="auto"/>
                    <w:right w:val="none" w:sz="0" w:space="0" w:color="auto"/>
                  </w:divBdr>
                  <w:divsChild>
                    <w:div w:id="255790338">
                      <w:marLeft w:val="0"/>
                      <w:marRight w:val="0"/>
                      <w:marTop w:val="0"/>
                      <w:marBottom w:val="0"/>
                      <w:divBdr>
                        <w:top w:val="none" w:sz="0" w:space="0" w:color="auto"/>
                        <w:left w:val="none" w:sz="0" w:space="0" w:color="auto"/>
                        <w:bottom w:val="none" w:sz="0" w:space="0" w:color="auto"/>
                        <w:right w:val="none" w:sz="0" w:space="0" w:color="auto"/>
                      </w:divBdr>
                    </w:div>
                  </w:divsChild>
                </w:div>
                <w:div w:id="418599453">
                  <w:marLeft w:val="0"/>
                  <w:marRight w:val="0"/>
                  <w:marTop w:val="0"/>
                  <w:marBottom w:val="0"/>
                  <w:divBdr>
                    <w:top w:val="none" w:sz="0" w:space="0" w:color="auto"/>
                    <w:left w:val="none" w:sz="0" w:space="0" w:color="auto"/>
                    <w:bottom w:val="none" w:sz="0" w:space="0" w:color="auto"/>
                    <w:right w:val="none" w:sz="0" w:space="0" w:color="auto"/>
                  </w:divBdr>
                  <w:divsChild>
                    <w:div w:id="728771507">
                      <w:marLeft w:val="0"/>
                      <w:marRight w:val="0"/>
                      <w:marTop w:val="0"/>
                      <w:marBottom w:val="0"/>
                      <w:divBdr>
                        <w:top w:val="none" w:sz="0" w:space="0" w:color="auto"/>
                        <w:left w:val="none" w:sz="0" w:space="0" w:color="auto"/>
                        <w:bottom w:val="none" w:sz="0" w:space="0" w:color="auto"/>
                        <w:right w:val="none" w:sz="0" w:space="0" w:color="auto"/>
                      </w:divBdr>
                    </w:div>
                  </w:divsChild>
                </w:div>
                <w:div w:id="648292717">
                  <w:marLeft w:val="0"/>
                  <w:marRight w:val="0"/>
                  <w:marTop w:val="0"/>
                  <w:marBottom w:val="0"/>
                  <w:divBdr>
                    <w:top w:val="none" w:sz="0" w:space="0" w:color="auto"/>
                    <w:left w:val="none" w:sz="0" w:space="0" w:color="auto"/>
                    <w:bottom w:val="none" w:sz="0" w:space="0" w:color="auto"/>
                    <w:right w:val="none" w:sz="0" w:space="0" w:color="auto"/>
                  </w:divBdr>
                  <w:divsChild>
                    <w:div w:id="1500653855">
                      <w:marLeft w:val="0"/>
                      <w:marRight w:val="0"/>
                      <w:marTop w:val="0"/>
                      <w:marBottom w:val="0"/>
                      <w:divBdr>
                        <w:top w:val="none" w:sz="0" w:space="0" w:color="auto"/>
                        <w:left w:val="none" w:sz="0" w:space="0" w:color="auto"/>
                        <w:bottom w:val="none" w:sz="0" w:space="0" w:color="auto"/>
                        <w:right w:val="none" w:sz="0" w:space="0" w:color="auto"/>
                      </w:divBdr>
                    </w:div>
                  </w:divsChild>
                </w:div>
                <w:div w:id="786773191">
                  <w:marLeft w:val="0"/>
                  <w:marRight w:val="0"/>
                  <w:marTop w:val="0"/>
                  <w:marBottom w:val="0"/>
                  <w:divBdr>
                    <w:top w:val="none" w:sz="0" w:space="0" w:color="auto"/>
                    <w:left w:val="none" w:sz="0" w:space="0" w:color="auto"/>
                    <w:bottom w:val="none" w:sz="0" w:space="0" w:color="auto"/>
                    <w:right w:val="none" w:sz="0" w:space="0" w:color="auto"/>
                  </w:divBdr>
                  <w:divsChild>
                    <w:div w:id="1550997498">
                      <w:marLeft w:val="0"/>
                      <w:marRight w:val="0"/>
                      <w:marTop w:val="0"/>
                      <w:marBottom w:val="0"/>
                      <w:divBdr>
                        <w:top w:val="none" w:sz="0" w:space="0" w:color="auto"/>
                        <w:left w:val="none" w:sz="0" w:space="0" w:color="auto"/>
                        <w:bottom w:val="none" w:sz="0" w:space="0" w:color="auto"/>
                        <w:right w:val="none" w:sz="0" w:space="0" w:color="auto"/>
                      </w:divBdr>
                    </w:div>
                  </w:divsChild>
                </w:div>
                <w:div w:id="1347751801">
                  <w:marLeft w:val="0"/>
                  <w:marRight w:val="0"/>
                  <w:marTop w:val="0"/>
                  <w:marBottom w:val="0"/>
                  <w:divBdr>
                    <w:top w:val="none" w:sz="0" w:space="0" w:color="auto"/>
                    <w:left w:val="none" w:sz="0" w:space="0" w:color="auto"/>
                    <w:bottom w:val="none" w:sz="0" w:space="0" w:color="auto"/>
                    <w:right w:val="none" w:sz="0" w:space="0" w:color="auto"/>
                  </w:divBdr>
                </w:div>
                <w:div w:id="1439375029">
                  <w:marLeft w:val="0"/>
                  <w:marRight w:val="0"/>
                  <w:marTop w:val="0"/>
                  <w:marBottom w:val="0"/>
                  <w:divBdr>
                    <w:top w:val="none" w:sz="0" w:space="0" w:color="auto"/>
                    <w:left w:val="none" w:sz="0" w:space="0" w:color="auto"/>
                    <w:bottom w:val="none" w:sz="0" w:space="0" w:color="auto"/>
                    <w:right w:val="none" w:sz="0" w:space="0" w:color="auto"/>
                  </w:divBdr>
                  <w:divsChild>
                    <w:div w:id="1260679365">
                      <w:marLeft w:val="0"/>
                      <w:marRight w:val="0"/>
                      <w:marTop w:val="0"/>
                      <w:marBottom w:val="0"/>
                      <w:divBdr>
                        <w:top w:val="none" w:sz="0" w:space="0" w:color="auto"/>
                        <w:left w:val="none" w:sz="0" w:space="0" w:color="auto"/>
                        <w:bottom w:val="none" w:sz="0" w:space="0" w:color="auto"/>
                        <w:right w:val="none" w:sz="0" w:space="0" w:color="auto"/>
                      </w:divBdr>
                    </w:div>
                  </w:divsChild>
                </w:div>
                <w:div w:id="1635601143">
                  <w:marLeft w:val="0"/>
                  <w:marRight w:val="0"/>
                  <w:marTop w:val="0"/>
                  <w:marBottom w:val="0"/>
                  <w:divBdr>
                    <w:top w:val="none" w:sz="0" w:space="0" w:color="auto"/>
                    <w:left w:val="none" w:sz="0" w:space="0" w:color="auto"/>
                    <w:bottom w:val="none" w:sz="0" w:space="0" w:color="auto"/>
                    <w:right w:val="none" w:sz="0" w:space="0" w:color="auto"/>
                  </w:divBdr>
                </w:div>
                <w:div w:id="1655065083">
                  <w:marLeft w:val="0"/>
                  <w:marRight w:val="0"/>
                  <w:marTop w:val="0"/>
                  <w:marBottom w:val="0"/>
                  <w:divBdr>
                    <w:top w:val="none" w:sz="0" w:space="0" w:color="auto"/>
                    <w:left w:val="none" w:sz="0" w:space="0" w:color="auto"/>
                    <w:bottom w:val="none" w:sz="0" w:space="0" w:color="auto"/>
                    <w:right w:val="none" w:sz="0" w:space="0" w:color="auto"/>
                  </w:divBdr>
                  <w:divsChild>
                    <w:div w:id="1644382389">
                      <w:marLeft w:val="0"/>
                      <w:marRight w:val="0"/>
                      <w:marTop w:val="0"/>
                      <w:marBottom w:val="0"/>
                      <w:divBdr>
                        <w:top w:val="none" w:sz="0" w:space="0" w:color="auto"/>
                        <w:left w:val="none" w:sz="0" w:space="0" w:color="auto"/>
                        <w:bottom w:val="none" w:sz="0" w:space="0" w:color="auto"/>
                        <w:right w:val="none" w:sz="0" w:space="0" w:color="auto"/>
                      </w:divBdr>
                    </w:div>
                  </w:divsChild>
                </w:div>
                <w:div w:id="1673142670">
                  <w:marLeft w:val="0"/>
                  <w:marRight w:val="0"/>
                  <w:marTop w:val="0"/>
                  <w:marBottom w:val="0"/>
                  <w:divBdr>
                    <w:top w:val="none" w:sz="0" w:space="0" w:color="auto"/>
                    <w:left w:val="none" w:sz="0" w:space="0" w:color="auto"/>
                    <w:bottom w:val="none" w:sz="0" w:space="0" w:color="auto"/>
                    <w:right w:val="none" w:sz="0" w:space="0" w:color="auto"/>
                  </w:divBdr>
                  <w:divsChild>
                    <w:div w:id="862669541">
                      <w:marLeft w:val="0"/>
                      <w:marRight w:val="0"/>
                      <w:marTop w:val="0"/>
                      <w:marBottom w:val="0"/>
                      <w:divBdr>
                        <w:top w:val="none" w:sz="0" w:space="0" w:color="auto"/>
                        <w:left w:val="none" w:sz="0" w:space="0" w:color="auto"/>
                        <w:bottom w:val="none" w:sz="0" w:space="0" w:color="auto"/>
                        <w:right w:val="none" w:sz="0" w:space="0" w:color="auto"/>
                      </w:divBdr>
                    </w:div>
                  </w:divsChild>
                </w:div>
                <w:div w:id="1683849002">
                  <w:marLeft w:val="0"/>
                  <w:marRight w:val="0"/>
                  <w:marTop w:val="0"/>
                  <w:marBottom w:val="0"/>
                  <w:divBdr>
                    <w:top w:val="none" w:sz="0" w:space="0" w:color="auto"/>
                    <w:left w:val="none" w:sz="0" w:space="0" w:color="auto"/>
                    <w:bottom w:val="none" w:sz="0" w:space="0" w:color="auto"/>
                    <w:right w:val="none" w:sz="0" w:space="0" w:color="auto"/>
                  </w:divBdr>
                  <w:divsChild>
                    <w:div w:id="437221043">
                      <w:marLeft w:val="0"/>
                      <w:marRight w:val="0"/>
                      <w:marTop w:val="0"/>
                      <w:marBottom w:val="0"/>
                      <w:divBdr>
                        <w:top w:val="none" w:sz="0" w:space="0" w:color="auto"/>
                        <w:left w:val="none" w:sz="0" w:space="0" w:color="auto"/>
                        <w:bottom w:val="none" w:sz="0" w:space="0" w:color="auto"/>
                        <w:right w:val="none" w:sz="0" w:space="0" w:color="auto"/>
                      </w:divBdr>
                    </w:div>
                  </w:divsChild>
                </w:div>
                <w:div w:id="1711494879">
                  <w:marLeft w:val="0"/>
                  <w:marRight w:val="0"/>
                  <w:marTop w:val="0"/>
                  <w:marBottom w:val="0"/>
                  <w:divBdr>
                    <w:top w:val="none" w:sz="0" w:space="0" w:color="auto"/>
                    <w:left w:val="none" w:sz="0" w:space="0" w:color="auto"/>
                    <w:bottom w:val="none" w:sz="0" w:space="0" w:color="auto"/>
                    <w:right w:val="none" w:sz="0" w:space="0" w:color="auto"/>
                  </w:divBdr>
                  <w:divsChild>
                    <w:div w:id="491139061">
                      <w:marLeft w:val="0"/>
                      <w:marRight w:val="0"/>
                      <w:marTop w:val="0"/>
                      <w:marBottom w:val="0"/>
                      <w:divBdr>
                        <w:top w:val="none" w:sz="0" w:space="0" w:color="auto"/>
                        <w:left w:val="none" w:sz="0" w:space="0" w:color="auto"/>
                        <w:bottom w:val="none" w:sz="0" w:space="0" w:color="auto"/>
                        <w:right w:val="none" w:sz="0" w:space="0" w:color="auto"/>
                      </w:divBdr>
                    </w:div>
                  </w:divsChild>
                </w:div>
                <w:div w:id="1880630280">
                  <w:marLeft w:val="0"/>
                  <w:marRight w:val="0"/>
                  <w:marTop w:val="0"/>
                  <w:marBottom w:val="0"/>
                  <w:divBdr>
                    <w:top w:val="none" w:sz="0" w:space="0" w:color="auto"/>
                    <w:left w:val="none" w:sz="0" w:space="0" w:color="auto"/>
                    <w:bottom w:val="none" w:sz="0" w:space="0" w:color="auto"/>
                    <w:right w:val="none" w:sz="0" w:space="0" w:color="auto"/>
                  </w:divBdr>
                  <w:divsChild>
                    <w:div w:id="533004491">
                      <w:marLeft w:val="0"/>
                      <w:marRight w:val="0"/>
                      <w:marTop w:val="0"/>
                      <w:marBottom w:val="0"/>
                      <w:divBdr>
                        <w:top w:val="none" w:sz="0" w:space="0" w:color="auto"/>
                        <w:left w:val="none" w:sz="0" w:space="0" w:color="auto"/>
                        <w:bottom w:val="none" w:sz="0" w:space="0" w:color="auto"/>
                        <w:right w:val="none" w:sz="0" w:space="0" w:color="auto"/>
                      </w:divBdr>
                    </w:div>
                  </w:divsChild>
                </w:div>
                <w:div w:id="1886402259">
                  <w:marLeft w:val="0"/>
                  <w:marRight w:val="0"/>
                  <w:marTop w:val="0"/>
                  <w:marBottom w:val="0"/>
                  <w:divBdr>
                    <w:top w:val="none" w:sz="0" w:space="0" w:color="auto"/>
                    <w:left w:val="none" w:sz="0" w:space="0" w:color="auto"/>
                    <w:bottom w:val="none" w:sz="0" w:space="0" w:color="auto"/>
                    <w:right w:val="none" w:sz="0" w:space="0" w:color="auto"/>
                  </w:divBdr>
                  <w:divsChild>
                    <w:div w:id="119596720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171139454">
          <w:marLeft w:val="0"/>
          <w:marRight w:val="0"/>
          <w:marTop w:val="0"/>
          <w:marBottom w:val="0"/>
          <w:divBdr>
            <w:top w:val="none" w:sz="0" w:space="0" w:color="auto"/>
            <w:left w:val="none" w:sz="0" w:space="0" w:color="auto"/>
            <w:bottom w:val="none" w:sz="0" w:space="0" w:color="auto"/>
            <w:right w:val="none" w:sz="0" w:space="0" w:color="auto"/>
          </w:divBdr>
          <w:divsChild>
            <w:div w:id="736442497">
              <w:marLeft w:val="0"/>
              <w:marRight w:val="0"/>
              <w:marTop w:val="0"/>
              <w:marBottom w:val="0"/>
              <w:divBdr>
                <w:top w:val="none" w:sz="0" w:space="0" w:color="auto"/>
                <w:left w:val="none" w:sz="0" w:space="0" w:color="auto"/>
                <w:bottom w:val="none" w:sz="0" w:space="0" w:color="auto"/>
                <w:right w:val="none" w:sz="0" w:space="0" w:color="auto"/>
              </w:divBdr>
            </w:div>
          </w:divsChild>
        </w:div>
        <w:div w:id="1174029123">
          <w:marLeft w:val="0"/>
          <w:marRight w:val="0"/>
          <w:marTop w:val="0"/>
          <w:marBottom w:val="0"/>
          <w:divBdr>
            <w:top w:val="none" w:sz="0" w:space="0" w:color="auto"/>
            <w:left w:val="none" w:sz="0" w:space="0" w:color="auto"/>
            <w:bottom w:val="none" w:sz="0" w:space="0" w:color="auto"/>
            <w:right w:val="none" w:sz="0" w:space="0" w:color="auto"/>
          </w:divBdr>
        </w:div>
        <w:div w:id="1175802084">
          <w:marLeft w:val="0"/>
          <w:marRight w:val="0"/>
          <w:marTop w:val="0"/>
          <w:marBottom w:val="0"/>
          <w:divBdr>
            <w:top w:val="none" w:sz="0" w:space="0" w:color="auto"/>
            <w:left w:val="none" w:sz="0" w:space="0" w:color="auto"/>
            <w:bottom w:val="none" w:sz="0" w:space="0" w:color="auto"/>
            <w:right w:val="none" w:sz="0" w:space="0" w:color="auto"/>
          </w:divBdr>
        </w:div>
        <w:div w:id="1195464794">
          <w:marLeft w:val="0"/>
          <w:marRight w:val="0"/>
          <w:marTop w:val="0"/>
          <w:marBottom w:val="0"/>
          <w:divBdr>
            <w:top w:val="none" w:sz="0" w:space="0" w:color="auto"/>
            <w:left w:val="none" w:sz="0" w:space="0" w:color="auto"/>
            <w:bottom w:val="none" w:sz="0" w:space="0" w:color="auto"/>
            <w:right w:val="none" w:sz="0" w:space="0" w:color="auto"/>
          </w:divBdr>
        </w:div>
        <w:div w:id="1239705053">
          <w:marLeft w:val="0"/>
          <w:marRight w:val="0"/>
          <w:marTop w:val="0"/>
          <w:marBottom w:val="0"/>
          <w:divBdr>
            <w:top w:val="none" w:sz="0" w:space="0" w:color="auto"/>
            <w:left w:val="none" w:sz="0" w:space="0" w:color="auto"/>
            <w:bottom w:val="none" w:sz="0" w:space="0" w:color="auto"/>
            <w:right w:val="none" w:sz="0" w:space="0" w:color="auto"/>
          </w:divBdr>
          <w:divsChild>
            <w:div w:id="515190913">
              <w:marLeft w:val="0"/>
              <w:marRight w:val="0"/>
              <w:marTop w:val="30"/>
              <w:marBottom w:val="30"/>
              <w:divBdr>
                <w:top w:val="none" w:sz="0" w:space="0" w:color="auto"/>
                <w:left w:val="none" w:sz="0" w:space="0" w:color="auto"/>
                <w:bottom w:val="none" w:sz="0" w:space="0" w:color="auto"/>
                <w:right w:val="none" w:sz="0" w:space="0" w:color="auto"/>
              </w:divBdr>
              <w:divsChild>
                <w:div w:id="41950659">
                  <w:marLeft w:val="0"/>
                  <w:marRight w:val="0"/>
                  <w:marTop w:val="0"/>
                  <w:marBottom w:val="0"/>
                  <w:divBdr>
                    <w:top w:val="none" w:sz="0" w:space="0" w:color="auto"/>
                    <w:left w:val="none" w:sz="0" w:space="0" w:color="auto"/>
                    <w:bottom w:val="none" w:sz="0" w:space="0" w:color="auto"/>
                    <w:right w:val="none" w:sz="0" w:space="0" w:color="auto"/>
                  </w:divBdr>
                  <w:divsChild>
                    <w:div w:id="568662114">
                      <w:marLeft w:val="0"/>
                      <w:marRight w:val="0"/>
                      <w:marTop w:val="0"/>
                      <w:marBottom w:val="0"/>
                      <w:divBdr>
                        <w:top w:val="none" w:sz="0" w:space="0" w:color="auto"/>
                        <w:left w:val="none" w:sz="0" w:space="0" w:color="auto"/>
                        <w:bottom w:val="none" w:sz="0" w:space="0" w:color="auto"/>
                        <w:right w:val="none" w:sz="0" w:space="0" w:color="auto"/>
                      </w:divBdr>
                    </w:div>
                  </w:divsChild>
                </w:div>
                <w:div w:id="137264243">
                  <w:marLeft w:val="0"/>
                  <w:marRight w:val="0"/>
                  <w:marTop w:val="0"/>
                  <w:marBottom w:val="0"/>
                  <w:divBdr>
                    <w:top w:val="none" w:sz="0" w:space="0" w:color="auto"/>
                    <w:left w:val="none" w:sz="0" w:space="0" w:color="auto"/>
                    <w:bottom w:val="none" w:sz="0" w:space="0" w:color="auto"/>
                    <w:right w:val="none" w:sz="0" w:space="0" w:color="auto"/>
                  </w:divBdr>
                  <w:divsChild>
                    <w:div w:id="674504413">
                      <w:marLeft w:val="0"/>
                      <w:marRight w:val="0"/>
                      <w:marTop w:val="0"/>
                      <w:marBottom w:val="0"/>
                      <w:divBdr>
                        <w:top w:val="none" w:sz="0" w:space="0" w:color="auto"/>
                        <w:left w:val="none" w:sz="0" w:space="0" w:color="auto"/>
                        <w:bottom w:val="none" w:sz="0" w:space="0" w:color="auto"/>
                        <w:right w:val="none" w:sz="0" w:space="0" w:color="auto"/>
                      </w:divBdr>
                    </w:div>
                  </w:divsChild>
                </w:div>
                <w:div w:id="220486541">
                  <w:marLeft w:val="0"/>
                  <w:marRight w:val="0"/>
                  <w:marTop w:val="0"/>
                  <w:marBottom w:val="0"/>
                  <w:divBdr>
                    <w:top w:val="none" w:sz="0" w:space="0" w:color="auto"/>
                    <w:left w:val="none" w:sz="0" w:space="0" w:color="auto"/>
                    <w:bottom w:val="none" w:sz="0" w:space="0" w:color="auto"/>
                    <w:right w:val="none" w:sz="0" w:space="0" w:color="auto"/>
                  </w:divBdr>
                  <w:divsChild>
                    <w:div w:id="691305794">
                      <w:marLeft w:val="0"/>
                      <w:marRight w:val="0"/>
                      <w:marTop w:val="0"/>
                      <w:marBottom w:val="0"/>
                      <w:divBdr>
                        <w:top w:val="none" w:sz="0" w:space="0" w:color="auto"/>
                        <w:left w:val="none" w:sz="0" w:space="0" w:color="auto"/>
                        <w:bottom w:val="none" w:sz="0" w:space="0" w:color="auto"/>
                        <w:right w:val="none" w:sz="0" w:space="0" w:color="auto"/>
                      </w:divBdr>
                    </w:div>
                  </w:divsChild>
                </w:div>
                <w:div w:id="816531342">
                  <w:marLeft w:val="0"/>
                  <w:marRight w:val="0"/>
                  <w:marTop w:val="0"/>
                  <w:marBottom w:val="0"/>
                  <w:divBdr>
                    <w:top w:val="none" w:sz="0" w:space="0" w:color="auto"/>
                    <w:left w:val="none" w:sz="0" w:space="0" w:color="auto"/>
                    <w:bottom w:val="none" w:sz="0" w:space="0" w:color="auto"/>
                    <w:right w:val="none" w:sz="0" w:space="0" w:color="auto"/>
                  </w:divBdr>
                  <w:divsChild>
                    <w:div w:id="1589924040">
                      <w:marLeft w:val="0"/>
                      <w:marRight w:val="0"/>
                      <w:marTop w:val="0"/>
                      <w:marBottom w:val="0"/>
                      <w:divBdr>
                        <w:top w:val="none" w:sz="0" w:space="0" w:color="auto"/>
                        <w:left w:val="none" w:sz="0" w:space="0" w:color="auto"/>
                        <w:bottom w:val="none" w:sz="0" w:space="0" w:color="auto"/>
                        <w:right w:val="none" w:sz="0" w:space="0" w:color="auto"/>
                      </w:divBdr>
                    </w:div>
                  </w:divsChild>
                </w:div>
                <w:div w:id="1056389604">
                  <w:marLeft w:val="0"/>
                  <w:marRight w:val="0"/>
                  <w:marTop w:val="0"/>
                  <w:marBottom w:val="0"/>
                  <w:divBdr>
                    <w:top w:val="none" w:sz="0" w:space="0" w:color="auto"/>
                    <w:left w:val="none" w:sz="0" w:space="0" w:color="auto"/>
                    <w:bottom w:val="none" w:sz="0" w:space="0" w:color="auto"/>
                    <w:right w:val="none" w:sz="0" w:space="0" w:color="auto"/>
                  </w:divBdr>
                  <w:divsChild>
                    <w:div w:id="506093386">
                      <w:marLeft w:val="0"/>
                      <w:marRight w:val="0"/>
                      <w:marTop w:val="0"/>
                      <w:marBottom w:val="0"/>
                      <w:divBdr>
                        <w:top w:val="none" w:sz="0" w:space="0" w:color="auto"/>
                        <w:left w:val="none" w:sz="0" w:space="0" w:color="auto"/>
                        <w:bottom w:val="none" w:sz="0" w:space="0" w:color="auto"/>
                        <w:right w:val="none" w:sz="0" w:space="0" w:color="auto"/>
                      </w:divBdr>
                    </w:div>
                  </w:divsChild>
                </w:div>
                <w:div w:id="1123891548">
                  <w:marLeft w:val="0"/>
                  <w:marRight w:val="0"/>
                  <w:marTop w:val="0"/>
                  <w:marBottom w:val="0"/>
                  <w:divBdr>
                    <w:top w:val="none" w:sz="0" w:space="0" w:color="auto"/>
                    <w:left w:val="none" w:sz="0" w:space="0" w:color="auto"/>
                    <w:bottom w:val="none" w:sz="0" w:space="0" w:color="auto"/>
                    <w:right w:val="none" w:sz="0" w:space="0" w:color="auto"/>
                  </w:divBdr>
                  <w:divsChild>
                    <w:div w:id="1823618430">
                      <w:marLeft w:val="0"/>
                      <w:marRight w:val="0"/>
                      <w:marTop w:val="0"/>
                      <w:marBottom w:val="0"/>
                      <w:divBdr>
                        <w:top w:val="none" w:sz="0" w:space="0" w:color="auto"/>
                        <w:left w:val="none" w:sz="0" w:space="0" w:color="auto"/>
                        <w:bottom w:val="none" w:sz="0" w:space="0" w:color="auto"/>
                        <w:right w:val="none" w:sz="0" w:space="0" w:color="auto"/>
                      </w:divBdr>
                    </w:div>
                  </w:divsChild>
                </w:div>
                <w:div w:id="1526211687">
                  <w:marLeft w:val="0"/>
                  <w:marRight w:val="0"/>
                  <w:marTop w:val="0"/>
                  <w:marBottom w:val="0"/>
                  <w:divBdr>
                    <w:top w:val="none" w:sz="0" w:space="0" w:color="auto"/>
                    <w:left w:val="none" w:sz="0" w:space="0" w:color="auto"/>
                    <w:bottom w:val="none" w:sz="0" w:space="0" w:color="auto"/>
                    <w:right w:val="none" w:sz="0" w:space="0" w:color="auto"/>
                  </w:divBdr>
                  <w:divsChild>
                    <w:div w:id="1074157710">
                      <w:marLeft w:val="0"/>
                      <w:marRight w:val="0"/>
                      <w:marTop w:val="0"/>
                      <w:marBottom w:val="0"/>
                      <w:divBdr>
                        <w:top w:val="none" w:sz="0" w:space="0" w:color="auto"/>
                        <w:left w:val="none" w:sz="0" w:space="0" w:color="auto"/>
                        <w:bottom w:val="none" w:sz="0" w:space="0" w:color="auto"/>
                        <w:right w:val="none" w:sz="0" w:space="0" w:color="auto"/>
                      </w:divBdr>
                    </w:div>
                  </w:divsChild>
                </w:div>
                <w:div w:id="1530874906">
                  <w:marLeft w:val="0"/>
                  <w:marRight w:val="0"/>
                  <w:marTop w:val="0"/>
                  <w:marBottom w:val="0"/>
                  <w:divBdr>
                    <w:top w:val="none" w:sz="0" w:space="0" w:color="auto"/>
                    <w:left w:val="none" w:sz="0" w:space="0" w:color="auto"/>
                    <w:bottom w:val="none" w:sz="0" w:space="0" w:color="auto"/>
                    <w:right w:val="none" w:sz="0" w:space="0" w:color="auto"/>
                  </w:divBdr>
                  <w:divsChild>
                    <w:div w:id="201787764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258829741">
          <w:marLeft w:val="0"/>
          <w:marRight w:val="0"/>
          <w:marTop w:val="0"/>
          <w:marBottom w:val="0"/>
          <w:divBdr>
            <w:top w:val="none" w:sz="0" w:space="0" w:color="auto"/>
            <w:left w:val="none" w:sz="0" w:space="0" w:color="auto"/>
            <w:bottom w:val="none" w:sz="0" w:space="0" w:color="auto"/>
            <w:right w:val="none" w:sz="0" w:space="0" w:color="auto"/>
          </w:divBdr>
          <w:divsChild>
            <w:div w:id="1563365125">
              <w:marLeft w:val="0"/>
              <w:marRight w:val="0"/>
              <w:marTop w:val="30"/>
              <w:marBottom w:val="30"/>
              <w:divBdr>
                <w:top w:val="none" w:sz="0" w:space="0" w:color="auto"/>
                <w:left w:val="none" w:sz="0" w:space="0" w:color="auto"/>
                <w:bottom w:val="none" w:sz="0" w:space="0" w:color="auto"/>
                <w:right w:val="none" w:sz="0" w:space="0" w:color="auto"/>
              </w:divBdr>
              <w:divsChild>
                <w:div w:id="460879748">
                  <w:marLeft w:val="0"/>
                  <w:marRight w:val="0"/>
                  <w:marTop w:val="0"/>
                  <w:marBottom w:val="0"/>
                  <w:divBdr>
                    <w:top w:val="none" w:sz="0" w:space="0" w:color="auto"/>
                    <w:left w:val="none" w:sz="0" w:space="0" w:color="auto"/>
                    <w:bottom w:val="none" w:sz="0" w:space="0" w:color="auto"/>
                    <w:right w:val="none" w:sz="0" w:space="0" w:color="auto"/>
                  </w:divBdr>
                  <w:divsChild>
                    <w:div w:id="645277643">
                      <w:marLeft w:val="0"/>
                      <w:marRight w:val="0"/>
                      <w:marTop w:val="0"/>
                      <w:marBottom w:val="0"/>
                      <w:divBdr>
                        <w:top w:val="none" w:sz="0" w:space="0" w:color="auto"/>
                        <w:left w:val="none" w:sz="0" w:space="0" w:color="auto"/>
                        <w:bottom w:val="none" w:sz="0" w:space="0" w:color="auto"/>
                        <w:right w:val="none" w:sz="0" w:space="0" w:color="auto"/>
                      </w:divBdr>
                    </w:div>
                    <w:div w:id="803733808">
                      <w:marLeft w:val="0"/>
                      <w:marRight w:val="0"/>
                      <w:marTop w:val="0"/>
                      <w:marBottom w:val="0"/>
                      <w:divBdr>
                        <w:top w:val="none" w:sz="0" w:space="0" w:color="auto"/>
                        <w:left w:val="none" w:sz="0" w:space="0" w:color="auto"/>
                        <w:bottom w:val="none" w:sz="0" w:space="0" w:color="auto"/>
                        <w:right w:val="none" w:sz="0" w:space="0" w:color="auto"/>
                      </w:divBdr>
                    </w:div>
                    <w:div w:id="819690484">
                      <w:marLeft w:val="0"/>
                      <w:marRight w:val="0"/>
                      <w:marTop w:val="0"/>
                      <w:marBottom w:val="0"/>
                      <w:divBdr>
                        <w:top w:val="none" w:sz="0" w:space="0" w:color="auto"/>
                        <w:left w:val="none" w:sz="0" w:space="0" w:color="auto"/>
                        <w:bottom w:val="none" w:sz="0" w:space="0" w:color="auto"/>
                        <w:right w:val="none" w:sz="0" w:space="0" w:color="auto"/>
                      </w:divBdr>
                    </w:div>
                    <w:div w:id="1006174647">
                      <w:marLeft w:val="0"/>
                      <w:marRight w:val="0"/>
                      <w:marTop w:val="0"/>
                      <w:marBottom w:val="0"/>
                      <w:divBdr>
                        <w:top w:val="none" w:sz="0" w:space="0" w:color="auto"/>
                        <w:left w:val="none" w:sz="0" w:space="0" w:color="auto"/>
                        <w:bottom w:val="none" w:sz="0" w:space="0" w:color="auto"/>
                        <w:right w:val="none" w:sz="0" w:space="0" w:color="auto"/>
                      </w:divBdr>
                    </w:div>
                    <w:div w:id="1025253275">
                      <w:marLeft w:val="0"/>
                      <w:marRight w:val="0"/>
                      <w:marTop w:val="0"/>
                      <w:marBottom w:val="0"/>
                      <w:divBdr>
                        <w:top w:val="none" w:sz="0" w:space="0" w:color="auto"/>
                        <w:left w:val="none" w:sz="0" w:space="0" w:color="auto"/>
                        <w:bottom w:val="none" w:sz="0" w:space="0" w:color="auto"/>
                        <w:right w:val="none" w:sz="0" w:space="0" w:color="auto"/>
                      </w:divBdr>
                    </w:div>
                    <w:div w:id="1546600227">
                      <w:marLeft w:val="0"/>
                      <w:marRight w:val="0"/>
                      <w:marTop w:val="0"/>
                      <w:marBottom w:val="0"/>
                      <w:divBdr>
                        <w:top w:val="none" w:sz="0" w:space="0" w:color="auto"/>
                        <w:left w:val="none" w:sz="0" w:space="0" w:color="auto"/>
                        <w:bottom w:val="none" w:sz="0" w:space="0" w:color="auto"/>
                        <w:right w:val="none" w:sz="0" w:space="0" w:color="auto"/>
                      </w:divBdr>
                    </w:div>
                    <w:div w:id="1636986956">
                      <w:marLeft w:val="0"/>
                      <w:marRight w:val="0"/>
                      <w:marTop w:val="0"/>
                      <w:marBottom w:val="0"/>
                      <w:divBdr>
                        <w:top w:val="none" w:sz="0" w:space="0" w:color="auto"/>
                        <w:left w:val="none" w:sz="0" w:space="0" w:color="auto"/>
                        <w:bottom w:val="none" w:sz="0" w:space="0" w:color="auto"/>
                        <w:right w:val="none" w:sz="0" w:space="0" w:color="auto"/>
                      </w:divBdr>
                    </w:div>
                    <w:div w:id="1747611969">
                      <w:marLeft w:val="0"/>
                      <w:marRight w:val="0"/>
                      <w:marTop w:val="0"/>
                      <w:marBottom w:val="0"/>
                      <w:divBdr>
                        <w:top w:val="none" w:sz="0" w:space="0" w:color="auto"/>
                        <w:left w:val="none" w:sz="0" w:space="0" w:color="auto"/>
                        <w:bottom w:val="none" w:sz="0" w:space="0" w:color="auto"/>
                        <w:right w:val="none" w:sz="0" w:space="0" w:color="auto"/>
                      </w:divBdr>
                    </w:div>
                  </w:divsChild>
                </w:div>
                <w:div w:id="947931508">
                  <w:marLeft w:val="0"/>
                  <w:marRight w:val="0"/>
                  <w:marTop w:val="0"/>
                  <w:marBottom w:val="0"/>
                  <w:divBdr>
                    <w:top w:val="none" w:sz="0" w:space="0" w:color="auto"/>
                    <w:left w:val="none" w:sz="0" w:space="0" w:color="auto"/>
                    <w:bottom w:val="none" w:sz="0" w:space="0" w:color="auto"/>
                    <w:right w:val="none" w:sz="0" w:space="0" w:color="auto"/>
                  </w:divBdr>
                  <w:divsChild>
                    <w:div w:id="851842901">
                      <w:marLeft w:val="0"/>
                      <w:marRight w:val="0"/>
                      <w:marTop w:val="0"/>
                      <w:marBottom w:val="0"/>
                      <w:divBdr>
                        <w:top w:val="none" w:sz="0" w:space="0" w:color="auto"/>
                        <w:left w:val="none" w:sz="0" w:space="0" w:color="auto"/>
                        <w:bottom w:val="none" w:sz="0" w:space="0" w:color="auto"/>
                        <w:right w:val="none" w:sz="0" w:space="0" w:color="auto"/>
                      </w:divBdr>
                    </w:div>
                  </w:divsChild>
                </w:div>
                <w:div w:id="1344013954">
                  <w:marLeft w:val="0"/>
                  <w:marRight w:val="0"/>
                  <w:marTop w:val="0"/>
                  <w:marBottom w:val="0"/>
                  <w:divBdr>
                    <w:top w:val="none" w:sz="0" w:space="0" w:color="auto"/>
                    <w:left w:val="none" w:sz="0" w:space="0" w:color="auto"/>
                    <w:bottom w:val="none" w:sz="0" w:space="0" w:color="auto"/>
                    <w:right w:val="none" w:sz="0" w:space="0" w:color="auto"/>
                  </w:divBdr>
                  <w:divsChild>
                    <w:div w:id="1725905869">
                      <w:marLeft w:val="0"/>
                      <w:marRight w:val="0"/>
                      <w:marTop w:val="0"/>
                      <w:marBottom w:val="0"/>
                      <w:divBdr>
                        <w:top w:val="none" w:sz="0" w:space="0" w:color="auto"/>
                        <w:left w:val="none" w:sz="0" w:space="0" w:color="auto"/>
                        <w:bottom w:val="none" w:sz="0" w:space="0" w:color="auto"/>
                        <w:right w:val="none" w:sz="0" w:space="0" w:color="auto"/>
                      </w:divBdr>
                    </w:div>
                  </w:divsChild>
                </w:div>
                <w:div w:id="1479766993">
                  <w:marLeft w:val="0"/>
                  <w:marRight w:val="0"/>
                  <w:marTop w:val="0"/>
                  <w:marBottom w:val="0"/>
                  <w:divBdr>
                    <w:top w:val="none" w:sz="0" w:space="0" w:color="auto"/>
                    <w:left w:val="none" w:sz="0" w:space="0" w:color="auto"/>
                    <w:bottom w:val="none" w:sz="0" w:space="0" w:color="auto"/>
                    <w:right w:val="none" w:sz="0" w:space="0" w:color="auto"/>
                  </w:divBdr>
                  <w:divsChild>
                    <w:div w:id="1973976625">
                      <w:marLeft w:val="0"/>
                      <w:marRight w:val="0"/>
                      <w:marTop w:val="0"/>
                      <w:marBottom w:val="0"/>
                      <w:divBdr>
                        <w:top w:val="none" w:sz="0" w:space="0" w:color="auto"/>
                        <w:left w:val="none" w:sz="0" w:space="0" w:color="auto"/>
                        <w:bottom w:val="none" w:sz="0" w:space="0" w:color="auto"/>
                        <w:right w:val="none" w:sz="0" w:space="0" w:color="auto"/>
                      </w:divBdr>
                    </w:div>
                  </w:divsChild>
                </w:div>
                <w:div w:id="1994792208">
                  <w:marLeft w:val="0"/>
                  <w:marRight w:val="0"/>
                  <w:marTop w:val="0"/>
                  <w:marBottom w:val="0"/>
                  <w:divBdr>
                    <w:top w:val="none" w:sz="0" w:space="0" w:color="auto"/>
                    <w:left w:val="none" w:sz="0" w:space="0" w:color="auto"/>
                    <w:bottom w:val="none" w:sz="0" w:space="0" w:color="auto"/>
                    <w:right w:val="none" w:sz="0" w:space="0" w:color="auto"/>
                  </w:divBdr>
                  <w:divsChild>
                    <w:div w:id="27336293">
                      <w:marLeft w:val="0"/>
                      <w:marRight w:val="0"/>
                      <w:marTop w:val="0"/>
                      <w:marBottom w:val="0"/>
                      <w:divBdr>
                        <w:top w:val="none" w:sz="0" w:space="0" w:color="auto"/>
                        <w:left w:val="none" w:sz="0" w:space="0" w:color="auto"/>
                        <w:bottom w:val="none" w:sz="0" w:space="0" w:color="auto"/>
                        <w:right w:val="none" w:sz="0" w:space="0" w:color="auto"/>
                      </w:divBdr>
                    </w:div>
                    <w:div w:id="220214385">
                      <w:marLeft w:val="0"/>
                      <w:marRight w:val="0"/>
                      <w:marTop w:val="0"/>
                      <w:marBottom w:val="0"/>
                      <w:divBdr>
                        <w:top w:val="none" w:sz="0" w:space="0" w:color="auto"/>
                        <w:left w:val="none" w:sz="0" w:space="0" w:color="auto"/>
                        <w:bottom w:val="none" w:sz="0" w:space="0" w:color="auto"/>
                        <w:right w:val="none" w:sz="0" w:space="0" w:color="auto"/>
                      </w:divBdr>
                    </w:div>
                    <w:div w:id="224144131">
                      <w:marLeft w:val="0"/>
                      <w:marRight w:val="0"/>
                      <w:marTop w:val="0"/>
                      <w:marBottom w:val="0"/>
                      <w:divBdr>
                        <w:top w:val="none" w:sz="0" w:space="0" w:color="auto"/>
                        <w:left w:val="none" w:sz="0" w:space="0" w:color="auto"/>
                        <w:bottom w:val="none" w:sz="0" w:space="0" w:color="auto"/>
                        <w:right w:val="none" w:sz="0" w:space="0" w:color="auto"/>
                      </w:divBdr>
                    </w:div>
                    <w:div w:id="251594125">
                      <w:marLeft w:val="0"/>
                      <w:marRight w:val="0"/>
                      <w:marTop w:val="0"/>
                      <w:marBottom w:val="0"/>
                      <w:divBdr>
                        <w:top w:val="none" w:sz="0" w:space="0" w:color="auto"/>
                        <w:left w:val="none" w:sz="0" w:space="0" w:color="auto"/>
                        <w:bottom w:val="none" w:sz="0" w:space="0" w:color="auto"/>
                        <w:right w:val="none" w:sz="0" w:space="0" w:color="auto"/>
                      </w:divBdr>
                    </w:div>
                    <w:div w:id="267659428">
                      <w:marLeft w:val="0"/>
                      <w:marRight w:val="0"/>
                      <w:marTop w:val="0"/>
                      <w:marBottom w:val="0"/>
                      <w:divBdr>
                        <w:top w:val="none" w:sz="0" w:space="0" w:color="auto"/>
                        <w:left w:val="none" w:sz="0" w:space="0" w:color="auto"/>
                        <w:bottom w:val="none" w:sz="0" w:space="0" w:color="auto"/>
                        <w:right w:val="none" w:sz="0" w:space="0" w:color="auto"/>
                      </w:divBdr>
                    </w:div>
                    <w:div w:id="517162705">
                      <w:marLeft w:val="0"/>
                      <w:marRight w:val="0"/>
                      <w:marTop w:val="0"/>
                      <w:marBottom w:val="0"/>
                      <w:divBdr>
                        <w:top w:val="none" w:sz="0" w:space="0" w:color="auto"/>
                        <w:left w:val="none" w:sz="0" w:space="0" w:color="auto"/>
                        <w:bottom w:val="none" w:sz="0" w:space="0" w:color="auto"/>
                        <w:right w:val="none" w:sz="0" w:space="0" w:color="auto"/>
                      </w:divBdr>
                    </w:div>
                    <w:div w:id="592129224">
                      <w:marLeft w:val="0"/>
                      <w:marRight w:val="0"/>
                      <w:marTop w:val="0"/>
                      <w:marBottom w:val="0"/>
                      <w:divBdr>
                        <w:top w:val="none" w:sz="0" w:space="0" w:color="auto"/>
                        <w:left w:val="none" w:sz="0" w:space="0" w:color="auto"/>
                        <w:bottom w:val="none" w:sz="0" w:space="0" w:color="auto"/>
                        <w:right w:val="none" w:sz="0" w:space="0" w:color="auto"/>
                      </w:divBdr>
                    </w:div>
                    <w:div w:id="722144288">
                      <w:marLeft w:val="0"/>
                      <w:marRight w:val="0"/>
                      <w:marTop w:val="0"/>
                      <w:marBottom w:val="0"/>
                      <w:divBdr>
                        <w:top w:val="none" w:sz="0" w:space="0" w:color="auto"/>
                        <w:left w:val="none" w:sz="0" w:space="0" w:color="auto"/>
                        <w:bottom w:val="none" w:sz="0" w:space="0" w:color="auto"/>
                        <w:right w:val="none" w:sz="0" w:space="0" w:color="auto"/>
                      </w:divBdr>
                    </w:div>
                    <w:div w:id="1059010544">
                      <w:marLeft w:val="0"/>
                      <w:marRight w:val="0"/>
                      <w:marTop w:val="0"/>
                      <w:marBottom w:val="0"/>
                      <w:divBdr>
                        <w:top w:val="none" w:sz="0" w:space="0" w:color="auto"/>
                        <w:left w:val="none" w:sz="0" w:space="0" w:color="auto"/>
                        <w:bottom w:val="none" w:sz="0" w:space="0" w:color="auto"/>
                        <w:right w:val="none" w:sz="0" w:space="0" w:color="auto"/>
                      </w:divBdr>
                    </w:div>
                    <w:div w:id="1357195276">
                      <w:marLeft w:val="0"/>
                      <w:marRight w:val="0"/>
                      <w:marTop w:val="0"/>
                      <w:marBottom w:val="0"/>
                      <w:divBdr>
                        <w:top w:val="none" w:sz="0" w:space="0" w:color="auto"/>
                        <w:left w:val="none" w:sz="0" w:space="0" w:color="auto"/>
                        <w:bottom w:val="none" w:sz="0" w:space="0" w:color="auto"/>
                        <w:right w:val="none" w:sz="0" w:space="0" w:color="auto"/>
                      </w:divBdr>
                    </w:div>
                    <w:div w:id="1567109245">
                      <w:marLeft w:val="0"/>
                      <w:marRight w:val="0"/>
                      <w:marTop w:val="0"/>
                      <w:marBottom w:val="0"/>
                      <w:divBdr>
                        <w:top w:val="none" w:sz="0" w:space="0" w:color="auto"/>
                        <w:left w:val="none" w:sz="0" w:space="0" w:color="auto"/>
                        <w:bottom w:val="none" w:sz="0" w:space="0" w:color="auto"/>
                        <w:right w:val="none" w:sz="0" w:space="0" w:color="auto"/>
                      </w:divBdr>
                    </w:div>
                    <w:div w:id="1601373898">
                      <w:marLeft w:val="0"/>
                      <w:marRight w:val="0"/>
                      <w:marTop w:val="0"/>
                      <w:marBottom w:val="0"/>
                      <w:divBdr>
                        <w:top w:val="none" w:sz="0" w:space="0" w:color="auto"/>
                        <w:left w:val="none" w:sz="0" w:space="0" w:color="auto"/>
                        <w:bottom w:val="none" w:sz="0" w:space="0" w:color="auto"/>
                        <w:right w:val="none" w:sz="0" w:space="0" w:color="auto"/>
                      </w:divBdr>
                    </w:div>
                    <w:div w:id="1650405159">
                      <w:marLeft w:val="0"/>
                      <w:marRight w:val="0"/>
                      <w:marTop w:val="0"/>
                      <w:marBottom w:val="0"/>
                      <w:divBdr>
                        <w:top w:val="none" w:sz="0" w:space="0" w:color="auto"/>
                        <w:left w:val="none" w:sz="0" w:space="0" w:color="auto"/>
                        <w:bottom w:val="none" w:sz="0" w:space="0" w:color="auto"/>
                        <w:right w:val="none" w:sz="0" w:space="0" w:color="auto"/>
                      </w:divBdr>
                    </w:div>
                    <w:div w:id="1713729947">
                      <w:marLeft w:val="0"/>
                      <w:marRight w:val="0"/>
                      <w:marTop w:val="0"/>
                      <w:marBottom w:val="0"/>
                      <w:divBdr>
                        <w:top w:val="none" w:sz="0" w:space="0" w:color="auto"/>
                        <w:left w:val="none" w:sz="0" w:space="0" w:color="auto"/>
                        <w:bottom w:val="none" w:sz="0" w:space="0" w:color="auto"/>
                        <w:right w:val="none" w:sz="0" w:space="0" w:color="auto"/>
                      </w:divBdr>
                    </w:div>
                    <w:div w:id="1879195423">
                      <w:marLeft w:val="0"/>
                      <w:marRight w:val="0"/>
                      <w:marTop w:val="0"/>
                      <w:marBottom w:val="0"/>
                      <w:divBdr>
                        <w:top w:val="none" w:sz="0" w:space="0" w:color="auto"/>
                        <w:left w:val="none" w:sz="0" w:space="0" w:color="auto"/>
                        <w:bottom w:val="none" w:sz="0" w:space="0" w:color="auto"/>
                        <w:right w:val="none" w:sz="0" w:space="0" w:color="auto"/>
                      </w:divBdr>
                    </w:div>
                  </w:divsChild>
                </w:div>
                <w:div w:id="2004576726">
                  <w:marLeft w:val="0"/>
                  <w:marRight w:val="0"/>
                  <w:marTop w:val="0"/>
                  <w:marBottom w:val="0"/>
                  <w:divBdr>
                    <w:top w:val="none" w:sz="0" w:space="0" w:color="auto"/>
                    <w:left w:val="none" w:sz="0" w:space="0" w:color="auto"/>
                    <w:bottom w:val="none" w:sz="0" w:space="0" w:color="auto"/>
                    <w:right w:val="none" w:sz="0" w:space="0" w:color="auto"/>
                  </w:divBdr>
                  <w:divsChild>
                    <w:div w:id="90349436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312565726">
          <w:marLeft w:val="0"/>
          <w:marRight w:val="0"/>
          <w:marTop w:val="0"/>
          <w:marBottom w:val="0"/>
          <w:divBdr>
            <w:top w:val="none" w:sz="0" w:space="0" w:color="auto"/>
            <w:left w:val="none" w:sz="0" w:space="0" w:color="auto"/>
            <w:bottom w:val="none" w:sz="0" w:space="0" w:color="auto"/>
            <w:right w:val="none" w:sz="0" w:space="0" w:color="auto"/>
          </w:divBdr>
        </w:div>
        <w:div w:id="1316568109">
          <w:marLeft w:val="0"/>
          <w:marRight w:val="0"/>
          <w:marTop w:val="0"/>
          <w:marBottom w:val="0"/>
          <w:divBdr>
            <w:top w:val="none" w:sz="0" w:space="0" w:color="auto"/>
            <w:left w:val="none" w:sz="0" w:space="0" w:color="auto"/>
            <w:bottom w:val="none" w:sz="0" w:space="0" w:color="auto"/>
            <w:right w:val="none" w:sz="0" w:space="0" w:color="auto"/>
          </w:divBdr>
          <w:divsChild>
            <w:div w:id="322511363">
              <w:marLeft w:val="0"/>
              <w:marRight w:val="0"/>
              <w:marTop w:val="0"/>
              <w:marBottom w:val="0"/>
              <w:divBdr>
                <w:top w:val="none" w:sz="0" w:space="0" w:color="auto"/>
                <w:left w:val="none" w:sz="0" w:space="0" w:color="auto"/>
                <w:bottom w:val="none" w:sz="0" w:space="0" w:color="auto"/>
                <w:right w:val="none" w:sz="0" w:space="0" w:color="auto"/>
              </w:divBdr>
            </w:div>
            <w:div w:id="635525855">
              <w:marLeft w:val="0"/>
              <w:marRight w:val="0"/>
              <w:marTop w:val="0"/>
              <w:marBottom w:val="0"/>
              <w:divBdr>
                <w:top w:val="none" w:sz="0" w:space="0" w:color="auto"/>
                <w:left w:val="none" w:sz="0" w:space="0" w:color="auto"/>
                <w:bottom w:val="none" w:sz="0" w:space="0" w:color="auto"/>
                <w:right w:val="none" w:sz="0" w:space="0" w:color="auto"/>
              </w:divBdr>
            </w:div>
            <w:div w:id="1467043646">
              <w:marLeft w:val="0"/>
              <w:marRight w:val="0"/>
              <w:marTop w:val="0"/>
              <w:marBottom w:val="0"/>
              <w:divBdr>
                <w:top w:val="none" w:sz="0" w:space="0" w:color="auto"/>
                <w:left w:val="none" w:sz="0" w:space="0" w:color="auto"/>
                <w:bottom w:val="none" w:sz="0" w:space="0" w:color="auto"/>
                <w:right w:val="none" w:sz="0" w:space="0" w:color="auto"/>
              </w:divBdr>
            </w:div>
            <w:div w:id="1840196244">
              <w:marLeft w:val="0"/>
              <w:marRight w:val="0"/>
              <w:marTop w:val="0"/>
              <w:marBottom w:val="0"/>
              <w:divBdr>
                <w:top w:val="none" w:sz="0" w:space="0" w:color="auto"/>
                <w:left w:val="none" w:sz="0" w:space="0" w:color="auto"/>
                <w:bottom w:val="none" w:sz="0" w:space="0" w:color="auto"/>
                <w:right w:val="none" w:sz="0" w:space="0" w:color="auto"/>
              </w:divBdr>
            </w:div>
          </w:divsChild>
        </w:div>
        <w:div w:id="1350063393">
          <w:marLeft w:val="0"/>
          <w:marRight w:val="0"/>
          <w:marTop w:val="0"/>
          <w:marBottom w:val="0"/>
          <w:divBdr>
            <w:top w:val="none" w:sz="0" w:space="0" w:color="auto"/>
            <w:left w:val="none" w:sz="0" w:space="0" w:color="auto"/>
            <w:bottom w:val="none" w:sz="0" w:space="0" w:color="auto"/>
            <w:right w:val="none" w:sz="0" w:space="0" w:color="auto"/>
          </w:divBdr>
        </w:div>
        <w:div w:id="1361584851">
          <w:marLeft w:val="0"/>
          <w:marRight w:val="0"/>
          <w:marTop w:val="0"/>
          <w:marBottom w:val="0"/>
          <w:divBdr>
            <w:top w:val="none" w:sz="0" w:space="0" w:color="auto"/>
            <w:left w:val="none" w:sz="0" w:space="0" w:color="auto"/>
            <w:bottom w:val="none" w:sz="0" w:space="0" w:color="auto"/>
            <w:right w:val="none" w:sz="0" w:space="0" w:color="auto"/>
          </w:divBdr>
        </w:div>
        <w:div w:id="1394238170">
          <w:marLeft w:val="0"/>
          <w:marRight w:val="0"/>
          <w:marTop w:val="0"/>
          <w:marBottom w:val="0"/>
          <w:divBdr>
            <w:top w:val="none" w:sz="0" w:space="0" w:color="auto"/>
            <w:left w:val="none" w:sz="0" w:space="0" w:color="auto"/>
            <w:bottom w:val="none" w:sz="0" w:space="0" w:color="auto"/>
            <w:right w:val="none" w:sz="0" w:space="0" w:color="auto"/>
          </w:divBdr>
        </w:div>
        <w:div w:id="1443303893">
          <w:marLeft w:val="0"/>
          <w:marRight w:val="0"/>
          <w:marTop w:val="0"/>
          <w:marBottom w:val="0"/>
          <w:divBdr>
            <w:top w:val="none" w:sz="0" w:space="0" w:color="auto"/>
            <w:left w:val="none" w:sz="0" w:space="0" w:color="auto"/>
            <w:bottom w:val="none" w:sz="0" w:space="0" w:color="auto"/>
            <w:right w:val="none" w:sz="0" w:space="0" w:color="auto"/>
          </w:divBdr>
          <w:divsChild>
            <w:div w:id="965430420">
              <w:marLeft w:val="0"/>
              <w:marRight w:val="0"/>
              <w:marTop w:val="30"/>
              <w:marBottom w:val="30"/>
              <w:divBdr>
                <w:top w:val="none" w:sz="0" w:space="0" w:color="auto"/>
                <w:left w:val="none" w:sz="0" w:space="0" w:color="auto"/>
                <w:bottom w:val="none" w:sz="0" w:space="0" w:color="auto"/>
                <w:right w:val="none" w:sz="0" w:space="0" w:color="auto"/>
              </w:divBdr>
              <w:divsChild>
                <w:div w:id="638806660">
                  <w:marLeft w:val="0"/>
                  <w:marRight w:val="0"/>
                  <w:marTop w:val="0"/>
                  <w:marBottom w:val="0"/>
                  <w:divBdr>
                    <w:top w:val="none" w:sz="0" w:space="0" w:color="auto"/>
                    <w:left w:val="none" w:sz="0" w:space="0" w:color="auto"/>
                    <w:bottom w:val="none" w:sz="0" w:space="0" w:color="auto"/>
                    <w:right w:val="none" w:sz="0" w:space="0" w:color="auto"/>
                  </w:divBdr>
                  <w:divsChild>
                    <w:div w:id="1575894161">
                      <w:marLeft w:val="0"/>
                      <w:marRight w:val="0"/>
                      <w:marTop w:val="0"/>
                      <w:marBottom w:val="0"/>
                      <w:divBdr>
                        <w:top w:val="none" w:sz="0" w:space="0" w:color="auto"/>
                        <w:left w:val="none" w:sz="0" w:space="0" w:color="auto"/>
                        <w:bottom w:val="none" w:sz="0" w:space="0" w:color="auto"/>
                        <w:right w:val="none" w:sz="0" w:space="0" w:color="auto"/>
                      </w:divBdr>
                    </w:div>
                  </w:divsChild>
                </w:div>
                <w:div w:id="818692048">
                  <w:marLeft w:val="0"/>
                  <w:marRight w:val="0"/>
                  <w:marTop w:val="0"/>
                  <w:marBottom w:val="0"/>
                  <w:divBdr>
                    <w:top w:val="none" w:sz="0" w:space="0" w:color="auto"/>
                    <w:left w:val="none" w:sz="0" w:space="0" w:color="auto"/>
                    <w:bottom w:val="none" w:sz="0" w:space="0" w:color="auto"/>
                    <w:right w:val="none" w:sz="0" w:space="0" w:color="auto"/>
                  </w:divBdr>
                  <w:divsChild>
                    <w:div w:id="1249196054">
                      <w:marLeft w:val="0"/>
                      <w:marRight w:val="0"/>
                      <w:marTop w:val="0"/>
                      <w:marBottom w:val="0"/>
                      <w:divBdr>
                        <w:top w:val="none" w:sz="0" w:space="0" w:color="auto"/>
                        <w:left w:val="none" w:sz="0" w:space="0" w:color="auto"/>
                        <w:bottom w:val="none" w:sz="0" w:space="0" w:color="auto"/>
                        <w:right w:val="none" w:sz="0" w:space="0" w:color="auto"/>
                      </w:divBdr>
                    </w:div>
                  </w:divsChild>
                </w:div>
                <w:div w:id="1627273986">
                  <w:marLeft w:val="0"/>
                  <w:marRight w:val="0"/>
                  <w:marTop w:val="0"/>
                  <w:marBottom w:val="0"/>
                  <w:divBdr>
                    <w:top w:val="none" w:sz="0" w:space="0" w:color="auto"/>
                    <w:left w:val="none" w:sz="0" w:space="0" w:color="auto"/>
                    <w:bottom w:val="none" w:sz="0" w:space="0" w:color="auto"/>
                    <w:right w:val="none" w:sz="0" w:space="0" w:color="auto"/>
                  </w:divBdr>
                  <w:divsChild>
                    <w:div w:id="169777897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449592118">
          <w:marLeft w:val="0"/>
          <w:marRight w:val="0"/>
          <w:marTop w:val="0"/>
          <w:marBottom w:val="0"/>
          <w:divBdr>
            <w:top w:val="none" w:sz="0" w:space="0" w:color="auto"/>
            <w:left w:val="none" w:sz="0" w:space="0" w:color="auto"/>
            <w:bottom w:val="none" w:sz="0" w:space="0" w:color="auto"/>
            <w:right w:val="none" w:sz="0" w:space="0" w:color="auto"/>
          </w:divBdr>
        </w:div>
        <w:div w:id="1478375643">
          <w:marLeft w:val="0"/>
          <w:marRight w:val="0"/>
          <w:marTop w:val="0"/>
          <w:marBottom w:val="0"/>
          <w:divBdr>
            <w:top w:val="none" w:sz="0" w:space="0" w:color="auto"/>
            <w:left w:val="none" w:sz="0" w:space="0" w:color="auto"/>
            <w:bottom w:val="none" w:sz="0" w:space="0" w:color="auto"/>
            <w:right w:val="none" w:sz="0" w:space="0" w:color="auto"/>
          </w:divBdr>
          <w:divsChild>
            <w:div w:id="297954180">
              <w:marLeft w:val="0"/>
              <w:marRight w:val="0"/>
              <w:marTop w:val="30"/>
              <w:marBottom w:val="30"/>
              <w:divBdr>
                <w:top w:val="none" w:sz="0" w:space="0" w:color="auto"/>
                <w:left w:val="none" w:sz="0" w:space="0" w:color="auto"/>
                <w:bottom w:val="none" w:sz="0" w:space="0" w:color="auto"/>
                <w:right w:val="none" w:sz="0" w:space="0" w:color="auto"/>
              </w:divBdr>
              <w:divsChild>
                <w:div w:id="197667037">
                  <w:marLeft w:val="0"/>
                  <w:marRight w:val="0"/>
                  <w:marTop w:val="0"/>
                  <w:marBottom w:val="0"/>
                  <w:divBdr>
                    <w:top w:val="none" w:sz="0" w:space="0" w:color="auto"/>
                    <w:left w:val="none" w:sz="0" w:space="0" w:color="auto"/>
                    <w:bottom w:val="none" w:sz="0" w:space="0" w:color="auto"/>
                    <w:right w:val="none" w:sz="0" w:space="0" w:color="auto"/>
                  </w:divBdr>
                </w:div>
                <w:div w:id="219754154">
                  <w:marLeft w:val="0"/>
                  <w:marRight w:val="0"/>
                  <w:marTop w:val="0"/>
                  <w:marBottom w:val="0"/>
                  <w:divBdr>
                    <w:top w:val="none" w:sz="0" w:space="0" w:color="auto"/>
                    <w:left w:val="none" w:sz="0" w:space="0" w:color="auto"/>
                    <w:bottom w:val="none" w:sz="0" w:space="0" w:color="auto"/>
                    <w:right w:val="none" w:sz="0" w:space="0" w:color="auto"/>
                  </w:divBdr>
                  <w:divsChild>
                    <w:div w:id="923999424">
                      <w:marLeft w:val="0"/>
                      <w:marRight w:val="0"/>
                      <w:marTop w:val="0"/>
                      <w:marBottom w:val="0"/>
                      <w:divBdr>
                        <w:top w:val="none" w:sz="0" w:space="0" w:color="auto"/>
                        <w:left w:val="none" w:sz="0" w:space="0" w:color="auto"/>
                        <w:bottom w:val="none" w:sz="0" w:space="0" w:color="auto"/>
                        <w:right w:val="none" w:sz="0" w:space="0" w:color="auto"/>
                      </w:divBdr>
                    </w:div>
                  </w:divsChild>
                </w:div>
                <w:div w:id="302272789">
                  <w:marLeft w:val="0"/>
                  <w:marRight w:val="0"/>
                  <w:marTop w:val="0"/>
                  <w:marBottom w:val="0"/>
                  <w:divBdr>
                    <w:top w:val="none" w:sz="0" w:space="0" w:color="auto"/>
                    <w:left w:val="none" w:sz="0" w:space="0" w:color="auto"/>
                    <w:bottom w:val="none" w:sz="0" w:space="0" w:color="auto"/>
                    <w:right w:val="none" w:sz="0" w:space="0" w:color="auto"/>
                  </w:divBdr>
                  <w:divsChild>
                    <w:div w:id="1463233836">
                      <w:marLeft w:val="0"/>
                      <w:marRight w:val="0"/>
                      <w:marTop w:val="0"/>
                      <w:marBottom w:val="0"/>
                      <w:divBdr>
                        <w:top w:val="none" w:sz="0" w:space="0" w:color="auto"/>
                        <w:left w:val="none" w:sz="0" w:space="0" w:color="auto"/>
                        <w:bottom w:val="none" w:sz="0" w:space="0" w:color="auto"/>
                        <w:right w:val="none" w:sz="0" w:space="0" w:color="auto"/>
                      </w:divBdr>
                    </w:div>
                  </w:divsChild>
                </w:div>
                <w:div w:id="454761672">
                  <w:marLeft w:val="0"/>
                  <w:marRight w:val="0"/>
                  <w:marTop w:val="0"/>
                  <w:marBottom w:val="0"/>
                  <w:divBdr>
                    <w:top w:val="none" w:sz="0" w:space="0" w:color="auto"/>
                    <w:left w:val="none" w:sz="0" w:space="0" w:color="auto"/>
                    <w:bottom w:val="none" w:sz="0" w:space="0" w:color="auto"/>
                    <w:right w:val="none" w:sz="0" w:space="0" w:color="auto"/>
                  </w:divBdr>
                  <w:divsChild>
                    <w:div w:id="1642660578">
                      <w:marLeft w:val="0"/>
                      <w:marRight w:val="0"/>
                      <w:marTop w:val="0"/>
                      <w:marBottom w:val="0"/>
                      <w:divBdr>
                        <w:top w:val="none" w:sz="0" w:space="0" w:color="auto"/>
                        <w:left w:val="none" w:sz="0" w:space="0" w:color="auto"/>
                        <w:bottom w:val="none" w:sz="0" w:space="0" w:color="auto"/>
                        <w:right w:val="none" w:sz="0" w:space="0" w:color="auto"/>
                      </w:divBdr>
                    </w:div>
                  </w:divsChild>
                </w:div>
                <w:div w:id="986593250">
                  <w:marLeft w:val="0"/>
                  <w:marRight w:val="0"/>
                  <w:marTop w:val="0"/>
                  <w:marBottom w:val="0"/>
                  <w:divBdr>
                    <w:top w:val="none" w:sz="0" w:space="0" w:color="auto"/>
                    <w:left w:val="none" w:sz="0" w:space="0" w:color="auto"/>
                    <w:bottom w:val="none" w:sz="0" w:space="0" w:color="auto"/>
                    <w:right w:val="none" w:sz="0" w:space="0" w:color="auto"/>
                  </w:divBdr>
                  <w:divsChild>
                    <w:div w:id="1626346569">
                      <w:marLeft w:val="0"/>
                      <w:marRight w:val="0"/>
                      <w:marTop w:val="0"/>
                      <w:marBottom w:val="0"/>
                      <w:divBdr>
                        <w:top w:val="none" w:sz="0" w:space="0" w:color="auto"/>
                        <w:left w:val="none" w:sz="0" w:space="0" w:color="auto"/>
                        <w:bottom w:val="none" w:sz="0" w:space="0" w:color="auto"/>
                        <w:right w:val="none" w:sz="0" w:space="0" w:color="auto"/>
                      </w:divBdr>
                    </w:div>
                  </w:divsChild>
                </w:div>
                <w:div w:id="1148089891">
                  <w:marLeft w:val="0"/>
                  <w:marRight w:val="0"/>
                  <w:marTop w:val="0"/>
                  <w:marBottom w:val="0"/>
                  <w:divBdr>
                    <w:top w:val="none" w:sz="0" w:space="0" w:color="auto"/>
                    <w:left w:val="none" w:sz="0" w:space="0" w:color="auto"/>
                    <w:bottom w:val="none" w:sz="0" w:space="0" w:color="auto"/>
                    <w:right w:val="none" w:sz="0" w:space="0" w:color="auto"/>
                  </w:divBdr>
                  <w:divsChild>
                    <w:div w:id="704061053">
                      <w:marLeft w:val="0"/>
                      <w:marRight w:val="0"/>
                      <w:marTop w:val="0"/>
                      <w:marBottom w:val="0"/>
                      <w:divBdr>
                        <w:top w:val="none" w:sz="0" w:space="0" w:color="auto"/>
                        <w:left w:val="none" w:sz="0" w:space="0" w:color="auto"/>
                        <w:bottom w:val="none" w:sz="0" w:space="0" w:color="auto"/>
                        <w:right w:val="none" w:sz="0" w:space="0" w:color="auto"/>
                      </w:divBdr>
                    </w:div>
                  </w:divsChild>
                </w:div>
                <w:div w:id="1259828842">
                  <w:marLeft w:val="0"/>
                  <w:marRight w:val="0"/>
                  <w:marTop w:val="0"/>
                  <w:marBottom w:val="0"/>
                  <w:divBdr>
                    <w:top w:val="none" w:sz="0" w:space="0" w:color="auto"/>
                    <w:left w:val="none" w:sz="0" w:space="0" w:color="auto"/>
                    <w:bottom w:val="none" w:sz="0" w:space="0" w:color="auto"/>
                    <w:right w:val="none" w:sz="0" w:space="0" w:color="auto"/>
                  </w:divBdr>
                  <w:divsChild>
                    <w:div w:id="1429235961">
                      <w:marLeft w:val="0"/>
                      <w:marRight w:val="0"/>
                      <w:marTop w:val="0"/>
                      <w:marBottom w:val="0"/>
                      <w:divBdr>
                        <w:top w:val="none" w:sz="0" w:space="0" w:color="auto"/>
                        <w:left w:val="none" w:sz="0" w:space="0" w:color="auto"/>
                        <w:bottom w:val="none" w:sz="0" w:space="0" w:color="auto"/>
                        <w:right w:val="none" w:sz="0" w:space="0" w:color="auto"/>
                      </w:divBdr>
                    </w:div>
                  </w:divsChild>
                </w:div>
                <w:div w:id="1306348895">
                  <w:marLeft w:val="0"/>
                  <w:marRight w:val="0"/>
                  <w:marTop w:val="0"/>
                  <w:marBottom w:val="0"/>
                  <w:divBdr>
                    <w:top w:val="none" w:sz="0" w:space="0" w:color="auto"/>
                    <w:left w:val="none" w:sz="0" w:space="0" w:color="auto"/>
                    <w:bottom w:val="none" w:sz="0" w:space="0" w:color="auto"/>
                    <w:right w:val="none" w:sz="0" w:space="0" w:color="auto"/>
                  </w:divBdr>
                  <w:divsChild>
                    <w:div w:id="186693961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498113241">
          <w:marLeft w:val="0"/>
          <w:marRight w:val="0"/>
          <w:marTop w:val="0"/>
          <w:marBottom w:val="0"/>
          <w:divBdr>
            <w:top w:val="none" w:sz="0" w:space="0" w:color="auto"/>
            <w:left w:val="none" w:sz="0" w:space="0" w:color="auto"/>
            <w:bottom w:val="none" w:sz="0" w:space="0" w:color="auto"/>
            <w:right w:val="none" w:sz="0" w:space="0" w:color="auto"/>
          </w:divBdr>
        </w:div>
        <w:div w:id="1534730269">
          <w:marLeft w:val="0"/>
          <w:marRight w:val="0"/>
          <w:marTop w:val="0"/>
          <w:marBottom w:val="0"/>
          <w:divBdr>
            <w:top w:val="none" w:sz="0" w:space="0" w:color="auto"/>
            <w:left w:val="none" w:sz="0" w:space="0" w:color="auto"/>
            <w:bottom w:val="none" w:sz="0" w:space="0" w:color="auto"/>
            <w:right w:val="none" w:sz="0" w:space="0" w:color="auto"/>
          </w:divBdr>
        </w:div>
        <w:div w:id="1539052819">
          <w:marLeft w:val="0"/>
          <w:marRight w:val="0"/>
          <w:marTop w:val="0"/>
          <w:marBottom w:val="0"/>
          <w:divBdr>
            <w:top w:val="none" w:sz="0" w:space="0" w:color="auto"/>
            <w:left w:val="none" w:sz="0" w:space="0" w:color="auto"/>
            <w:bottom w:val="none" w:sz="0" w:space="0" w:color="auto"/>
            <w:right w:val="none" w:sz="0" w:space="0" w:color="auto"/>
          </w:divBdr>
        </w:div>
        <w:div w:id="1539128318">
          <w:marLeft w:val="0"/>
          <w:marRight w:val="0"/>
          <w:marTop w:val="0"/>
          <w:marBottom w:val="0"/>
          <w:divBdr>
            <w:top w:val="none" w:sz="0" w:space="0" w:color="auto"/>
            <w:left w:val="none" w:sz="0" w:space="0" w:color="auto"/>
            <w:bottom w:val="none" w:sz="0" w:space="0" w:color="auto"/>
            <w:right w:val="none" w:sz="0" w:space="0" w:color="auto"/>
          </w:divBdr>
        </w:div>
        <w:div w:id="1608344205">
          <w:marLeft w:val="0"/>
          <w:marRight w:val="0"/>
          <w:marTop w:val="0"/>
          <w:marBottom w:val="0"/>
          <w:divBdr>
            <w:top w:val="none" w:sz="0" w:space="0" w:color="auto"/>
            <w:left w:val="none" w:sz="0" w:space="0" w:color="auto"/>
            <w:bottom w:val="none" w:sz="0" w:space="0" w:color="auto"/>
            <w:right w:val="none" w:sz="0" w:space="0" w:color="auto"/>
          </w:divBdr>
        </w:div>
        <w:div w:id="1619212788">
          <w:marLeft w:val="0"/>
          <w:marRight w:val="0"/>
          <w:marTop w:val="0"/>
          <w:marBottom w:val="0"/>
          <w:divBdr>
            <w:top w:val="none" w:sz="0" w:space="0" w:color="auto"/>
            <w:left w:val="none" w:sz="0" w:space="0" w:color="auto"/>
            <w:bottom w:val="none" w:sz="0" w:space="0" w:color="auto"/>
            <w:right w:val="none" w:sz="0" w:space="0" w:color="auto"/>
          </w:divBdr>
          <w:divsChild>
            <w:div w:id="250164446">
              <w:marLeft w:val="0"/>
              <w:marRight w:val="0"/>
              <w:marTop w:val="0"/>
              <w:marBottom w:val="0"/>
              <w:divBdr>
                <w:top w:val="none" w:sz="0" w:space="0" w:color="auto"/>
                <w:left w:val="none" w:sz="0" w:space="0" w:color="auto"/>
                <w:bottom w:val="none" w:sz="0" w:space="0" w:color="auto"/>
                <w:right w:val="none" w:sz="0" w:space="0" w:color="auto"/>
              </w:divBdr>
            </w:div>
            <w:div w:id="1071654667">
              <w:marLeft w:val="0"/>
              <w:marRight w:val="0"/>
              <w:marTop w:val="0"/>
              <w:marBottom w:val="0"/>
              <w:divBdr>
                <w:top w:val="none" w:sz="0" w:space="0" w:color="auto"/>
                <w:left w:val="none" w:sz="0" w:space="0" w:color="auto"/>
                <w:bottom w:val="none" w:sz="0" w:space="0" w:color="auto"/>
                <w:right w:val="none" w:sz="0" w:space="0" w:color="auto"/>
              </w:divBdr>
            </w:div>
            <w:div w:id="1218541939">
              <w:marLeft w:val="0"/>
              <w:marRight w:val="0"/>
              <w:marTop w:val="0"/>
              <w:marBottom w:val="0"/>
              <w:divBdr>
                <w:top w:val="none" w:sz="0" w:space="0" w:color="auto"/>
                <w:left w:val="none" w:sz="0" w:space="0" w:color="auto"/>
                <w:bottom w:val="none" w:sz="0" w:space="0" w:color="auto"/>
                <w:right w:val="none" w:sz="0" w:space="0" w:color="auto"/>
              </w:divBdr>
            </w:div>
            <w:div w:id="1266498009">
              <w:marLeft w:val="0"/>
              <w:marRight w:val="0"/>
              <w:marTop w:val="0"/>
              <w:marBottom w:val="0"/>
              <w:divBdr>
                <w:top w:val="none" w:sz="0" w:space="0" w:color="auto"/>
                <w:left w:val="none" w:sz="0" w:space="0" w:color="auto"/>
                <w:bottom w:val="none" w:sz="0" w:space="0" w:color="auto"/>
                <w:right w:val="none" w:sz="0" w:space="0" w:color="auto"/>
              </w:divBdr>
            </w:div>
            <w:div w:id="1330596376">
              <w:marLeft w:val="0"/>
              <w:marRight w:val="0"/>
              <w:marTop w:val="0"/>
              <w:marBottom w:val="0"/>
              <w:divBdr>
                <w:top w:val="none" w:sz="0" w:space="0" w:color="auto"/>
                <w:left w:val="none" w:sz="0" w:space="0" w:color="auto"/>
                <w:bottom w:val="none" w:sz="0" w:space="0" w:color="auto"/>
                <w:right w:val="none" w:sz="0" w:space="0" w:color="auto"/>
              </w:divBdr>
            </w:div>
          </w:divsChild>
        </w:div>
        <w:div w:id="1621689783">
          <w:marLeft w:val="0"/>
          <w:marRight w:val="0"/>
          <w:marTop w:val="0"/>
          <w:marBottom w:val="0"/>
          <w:divBdr>
            <w:top w:val="none" w:sz="0" w:space="0" w:color="auto"/>
            <w:left w:val="none" w:sz="0" w:space="0" w:color="auto"/>
            <w:bottom w:val="none" w:sz="0" w:space="0" w:color="auto"/>
            <w:right w:val="none" w:sz="0" w:space="0" w:color="auto"/>
          </w:divBdr>
          <w:divsChild>
            <w:div w:id="1467695992">
              <w:marLeft w:val="0"/>
              <w:marRight w:val="0"/>
              <w:marTop w:val="0"/>
              <w:marBottom w:val="0"/>
              <w:divBdr>
                <w:top w:val="none" w:sz="0" w:space="0" w:color="auto"/>
                <w:left w:val="none" w:sz="0" w:space="0" w:color="auto"/>
                <w:bottom w:val="none" w:sz="0" w:space="0" w:color="auto"/>
                <w:right w:val="none" w:sz="0" w:space="0" w:color="auto"/>
              </w:divBdr>
            </w:div>
          </w:divsChild>
        </w:div>
        <w:div w:id="1653178049">
          <w:marLeft w:val="0"/>
          <w:marRight w:val="0"/>
          <w:marTop w:val="0"/>
          <w:marBottom w:val="0"/>
          <w:divBdr>
            <w:top w:val="none" w:sz="0" w:space="0" w:color="auto"/>
            <w:left w:val="none" w:sz="0" w:space="0" w:color="auto"/>
            <w:bottom w:val="none" w:sz="0" w:space="0" w:color="auto"/>
            <w:right w:val="none" w:sz="0" w:space="0" w:color="auto"/>
          </w:divBdr>
        </w:div>
        <w:div w:id="1655521599">
          <w:marLeft w:val="0"/>
          <w:marRight w:val="0"/>
          <w:marTop w:val="0"/>
          <w:marBottom w:val="0"/>
          <w:divBdr>
            <w:top w:val="none" w:sz="0" w:space="0" w:color="auto"/>
            <w:left w:val="none" w:sz="0" w:space="0" w:color="auto"/>
            <w:bottom w:val="none" w:sz="0" w:space="0" w:color="auto"/>
            <w:right w:val="none" w:sz="0" w:space="0" w:color="auto"/>
          </w:divBdr>
        </w:div>
        <w:div w:id="1669479663">
          <w:marLeft w:val="0"/>
          <w:marRight w:val="0"/>
          <w:marTop w:val="0"/>
          <w:marBottom w:val="0"/>
          <w:divBdr>
            <w:top w:val="none" w:sz="0" w:space="0" w:color="auto"/>
            <w:left w:val="none" w:sz="0" w:space="0" w:color="auto"/>
            <w:bottom w:val="none" w:sz="0" w:space="0" w:color="auto"/>
            <w:right w:val="none" w:sz="0" w:space="0" w:color="auto"/>
          </w:divBdr>
        </w:div>
        <w:div w:id="1675960298">
          <w:marLeft w:val="0"/>
          <w:marRight w:val="0"/>
          <w:marTop w:val="0"/>
          <w:marBottom w:val="0"/>
          <w:divBdr>
            <w:top w:val="none" w:sz="0" w:space="0" w:color="auto"/>
            <w:left w:val="none" w:sz="0" w:space="0" w:color="auto"/>
            <w:bottom w:val="none" w:sz="0" w:space="0" w:color="auto"/>
            <w:right w:val="none" w:sz="0" w:space="0" w:color="auto"/>
          </w:divBdr>
        </w:div>
        <w:div w:id="1700231623">
          <w:marLeft w:val="0"/>
          <w:marRight w:val="0"/>
          <w:marTop w:val="0"/>
          <w:marBottom w:val="0"/>
          <w:divBdr>
            <w:top w:val="none" w:sz="0" w:space="0" w:color="auto"/>
            <w:left w:val="none" w:sz="0" w:space="0" w:color="auto"/>
            <w:bottom w:val="none" w:sz="0" w:space="0" w:color="auto"/>
            <w:right w:val="none" w:sz="0" w:space="0" w:color="auto"/>
          </w:divBdr>
        </w:div>
        <w:div w:id="1721368909">
          <w:marLeft w:val="0"/>
          <w:marRight w:val="0"/>
          <w:marTop w:val="0"/>
          <w:marBottom w:val="0"/>
          <w:divBdr>
            <w:top w:val="none" w:sz="0" w:space="0" w:color="auto"/>
            <w:left w:val="none" w:sz="0" w:space="0" w:color="auto"/>
            <w:bottom w:val="none" w:sz="0" w:space="0" w:color="auto"/>
            <w:right w:val="none" w:sz="0" w:space="0" w:color="auto"/>
          </w:divBdr>
        </w:div>
        <w:div w:id="1726220461">
          <w:marLeft w:val="0"/>
          <w:marRight w:val="0"/>
          <w:marTop w:val="0"/>
          <w:marBottom w:val="0"/>
          <w:divBdr>
            <w:top w:val="none" w:sz="0" w:space="0" w:color="auto"/>
            <w:left w:val="none" w:sz="0" w:space="0" w:color="auto"/>
            <w:bottom w:val="none" w:sz="0" w:space="0" w:color="auto"/>
            <w:right w:val="none" w:sz="0" w:space="0" w:color="auto"/>
          </w:divBdr>
          <w:divsChild>
            <w:div w:id="38550535">
              <w:marLeft w:val="0"/>
              <w:marRight w:val="0"/>
              <w:marTop w:val="30"/>
              <w:marBottom w:val="30"/>
              <w:divBdr>
                <w:top w:val="none" w:sz="0" w:space="0" w:color="auto"/>
                <w:left w:val="none" w:sz="0" w:space="0" w:color="auto"/>
                <w:bottom w:val="none" w:sz="0" w:space="0" w:color="auto"/>
                <w:right w:val="none" w:sz="0" w:space="0" w:color="auto"/>
              </w:divBdr>
              <w:divsChild>
                <w:div w:id="18511040">
                  <w:marLeft w:val="0"/>
                  <w:marRight w:val="0"/>
                  <w:marTop w:val="0"/>
                  <w:marBottom w:val="0"/>
                  <w:divBdr>
                    <w:top w:val="none" w:sz="0" w:space="0" w:color="auto"/>
                    <w:left w:val="none" w:sz="0" w:space="0" w:color="auto"/>
                    <w:bottom w:val="none" w:sz="0" w:space="0" w:color="auto"/>
                    <w:right w:val="none" w:sz="0" w:space="0" w:color="auto"/>
                  </w:divBdr>
                  <w:divsChild>
                    <w:div w:id="1124931012">
                      <w:marLeft w:val="0"/>
                      <w:marRight w:val="0"/>
                      <w:marTop w:val="0"/>
                      <w:marBottom w:val="0"/>
                      <w:divBdr>
                        <w:top w:val="none" w:sz="0" w:space="0" w:color="auto"/>
                        <w:left w:val="none" w:sz="0" w:space="0" w:color="auto"/>
                        <w:bottom w:val="none" w:sz="0" w:space="0" w:color="auto"/>
                        <w:right w:val="none" w:sz="0" w:space="0" w:color="auto"/>
                      </w:divBdr>
                    </w:div>
                  </w:divsChild>
                </w:div>
                <w:div w:id="21130597">
                  <w:marLeft w:val="0"/>
                  <w:marRight w:val="0"/>
                  <w:marTop w:val="0"/>
                  <w:marBottom w:val="0"/>
                  <w:divBdr>
                    <w:top w:val="none" w:sz="0" w:space="0" w:color="auto"/>
                    <w:left w:val="none" w:sz="0" w:space="0" w:color="auto"/>
                    <w:bottom w:val="none" w:sz="0" w:space="0" w:color="auto"/>
                    <w:right w:val="none" w:sz="0" w:space="0" w:color="auto"/>
                  </w:divBdr>
                  <w:divsChild>
                    <w:div w:id="341395464">
                      <w:marLeft w:val="0"/>
                      <w:marRight w:val="0"/>
                      <w:marTop w:val="0"/>
                      <w:marBottom w:val="0"/>
                      <w:divBdr>
                        <w:top w:val="none" w:sz="0" w:space="0" w:color="auto"/>
                        <w:left w:val="none" w:sz="0" w:space="0" w:color="auto"/>
                        <w:bottom w:val="none" w:sz="0" w:space="0" w:color="auto"/>
                        <w:right w:val="none" w:sz="0" w:space="0" w:color="auto"/>
                      </w:divBdr>
                    </w:div>
                    <w:div w:id="551771163">
                      <w:marLeft w:val="0"/>
                      <w:marRight w:val="0"/>
                      <w:marTop w:val="0"/>
                      <w:marBottom w:val="0"/>
                      <w:divBdr>
                        <w:top w:val="none" w:sz="0" w:space="0" w:color="auto"/>
                        <w:left w:val="none" w:sz="0" w:space="0" w:color="auto"/>
                        <w:bottom w:val="none" w:sz="0" w:space="0" w:color="auto"/>
                        <w:right w:val="none" w:sz="0" w:space="0" w:color="auto"/>
                      </w:divBdr>
                    </w:div>
                  </w:divsChild>
                </w:div>
                <w:div w:id="23603905">
                  <w:marLeft w:val="0"/>
                  <w:marRight w:val="0"/>
                  <w:marTop w:val="0"/>
                  <w:marBottom w:val="0"/>
                  <w:divBdr>
                    <w:top w:val="none" w:sz="0" w:space="0" w:color="auto"/>
                    <w:left w:val="none" w:sz="0" w:space="0" w:color="auto"/>
                    <w:bottom w:val="none" w:sz="0" w:space="0" w:color="auto"/>
                    <w:right w:val="none" w:sz="0" w:space="0" w:color="auto"/>
                  </w:divBdr>
                  <w:divsChild>
                    <w:div w:id="1209105764">
                      <w:marLeft w:val="0"/>
                      <w:marRight w:val="0"/>
                      <w:marTop w:val="0"/>
                      <w:marBottom w:val="0"/>
                      <w:divBdr>
                        <w:top w:val="none" w:sz="0" w:space="0" w:color="auto"/>
                        <w:left w:val="none" w:sz="0" w:space="0" w:color="auto"/>
                        <w:bottom w:val="none" w:sz="0" w:space="0" w:color="auto"/>
                        <w:right w:val="none" w:sz="0" w:space="0" w:color="auto"/>
                      </w:divBdr>
                    </w:div>
                    <w:div w:id="1326855694">
                      <w:marLeft w:val="0"/>
                      <w:marRight w:val="0"/>
                      <w:marTop w:val="0"/>
                      <w:marBottom w:val="0"/>
                      <w:divBdr>
                        <w:top w:val="none" w:sz="0" w:space="0" w:color="auto"/>
                        <w:left w:val="none" w:sz="0" w:space="0" w:color="auto"/>
                        <w:bottom w:val="none" w:sz="0" w:space="0" w:color="auto"/>
                        <w:right w:val="none" w:sz="0" w:space="0" w:color="auto"/>
                      </w:divBdr>
                    </w:div>
                  </w:divsChild>
                </w:div>
                <w:div w:id="104735934">
                  <w:marLeft w:val="0"/>
                  <w:marRight w:val="0"/>
                  <w:marTop w:val="0"/>
                  <w:marBottom w:val="0"/>
                  <w:divBdr>
                    <w:top w:val="none" w:sz="0" w:space="0" w:color="auto"/>
                    <w:left w:val="none" w:sz="0" w:space="0" w:color="auto"/>
                    <w:bottom w:val="none" w:sz="0" w:space="0" w:color="auto"/>
                    <w:right w:val="none" w:sz="0" w:space="0" w:color="auto"/>
                  </w:divBdr>
                  <w:divsChild>
                    <w:div w:id="1525707671">
                      <w:marLeft w:val="0"/>
                      <w:marRight w:val="0"/>
                      <w:marTop w:val="0"/>
                      <w:marBottom w:val="0"/>
                      <w:divBdr>
                        <w:top w:val="none" w:sz="0" w:space="0" w:color="auto"/>
                        <w:left w:val="none" w:sz="0" w:space="0" w:color="auto"/>
                        <w:bottom w:val="none" w:sz="0" w:space="0" w:color="auto"/>
                        <w:right w:val="none" w:sz="0" w:space="0" w:color="auto"/>
                      </w:divBdr>
                    </w:div>
                  </w:divsChild>
                </w:div>
                <w:div w:id="112990228">
                  <w:marLeft w:val="0"/>
                  <w:marRight w:val="0"/>
                  <w:marTop w:val="0"/>
                  <w:marBottom w:val="0"/>
                  <w:divBdr>
                    <w:top w:val="none" w:sz="0" w:space="0" w:color="auto"/>
                    <w:left w:val="none" w:sz="0" w:space="0" w:color="auto"/>
                    <w:bottom w:val="none" w:sz="0" w:space="0" w:color="auto"/>
                    <w:right w:val="none" w:sz="0" w:space="0" w:color="auto"/>
                  </w:divBdr>
                  <w:divsChild>
                    <w:div w:id="982394499">
                      <w:marLeft w:val="0"/>
                      <w:marRight w:val="0"/>
                      <w:marTop w:val="0"/>
                      <w:marBottom w:val="0"/>
                      <w:divBdr>
                        <w:top w:val="none" w:sz="0" w:space="0" w:color="auto"/>
                        <w:left w:val="none" w:sz="0" w:space="0" w:color="auto"/>
                        <w:bottom w:val="none" w:sz="0" w:space="0" w:color="auto"/>
                        <w:right w:val="none" w:sz="0" w:space="0" w:color="auto"/>
                      </w:divBdr>
                    </w:div>
                  </w:divsChild>
                </w:div>
                <w:div w:id="179246619">
                  <w:marLeft w:val="0"/>
                  <w:marRight w:val="0"/>
                  <w:marTop w:val="0"/>
                  <w:marBottom w:val="0"/>
                  <w:divBdr>
                    <w:top w:val="none" w:sz="0" w:space="0" w:color="auto"/>
                    <w:left w:val="none" w:sz="0" w:space="0" w:color="auto"/>
                    <w:bottom w:val="none" w:sz="0" w:space="0" w:color="auto"/>
                    <w:right w:val="none" w:sz="0" w:space="0" w:color="auto"/>
                  </w:divBdr>
                  <w:divsChild>
                    <w:div w:id="123079698">
                      <w:marLeft w:val="0"/>
                      <w:marRight w:val="0"/>
                      <w:marTop w:val="0"/>
                      <w:marBottom w:val="0"/>
                      <w:divBdr>
                        <w:top w:val="none" w:sz="0" w:space="0" w:color="auto"/>
                        <w:left w:val="none" w:sz="0" w:space="0" w:color="auto"/>
                        <w:bottom w:val="none" w:sz="0" w:space="0" w:color="auto"/>
                        <w:right w:val="none" w:sz="0" w:space="0" w:color="auto"/>
                      </w:divBdr>
                    </w:div>
                  </w:divsChild>
                </w:div>
                <w:div w:id="218252313">
                  <w:marLeft w:val="0"/>
                  <w:marRight w:val="0"/>
                  <w:marTop w:val="0"/>
                  <w:marBottom w:val="0"/>
                  <w:divBdr>
                    <w:top w:val="none" w:sz="0" w:space="0" w:color="auto"/>
                    <w:left w:val="none" w:sz="0" w:space="0" w:color="auto"/>
                    <w:bottom w:val="none" w:sz="0" w:space="0" w:color="auto"/>
                    <w:right w:val="none" w:sz="0" w:space="0" w:color="auto"/>
                  </w:divBdr>
                  <w:divsChild>
                    <w:div w:id="330790283">
                      <w:marLeft w:val="0"/>
                      <w:marRight w:val="0"/>
                      <w:marTop w:val="0"/>
                      <w:marBottom w:val="0"/>
                      <w:divBdr>
                        <w:top w:val="none" w:sz="0" w:space="0" w:color="auto"/>
                        <w:left w:val="none" w:sz="0" w:space="0" w:color="auto"/>
                        <w:bottom w:val="none" w:sz="0" w:space="0" w:color="auto"/>
                        <w:right w:val="none" w:sz="0" w:space="0" w:color="auto"/>
                      </w:divBdr>
                    </w:div>
                  </w:divsChild>
                </w:div>
                <w:div w:id="246312624">
                  <w:marLeft w:val="0"/>
                  <w:marRight w:val="0"/>
                  <w:marTop w:val="0"/>
                  <w:marBottom w:val="0"/>
                  <w:divBdr>
                    <w:top w:val="none" w:sz="0" w:space="0" w:color="auto"/>
                    <w:left w:val="none" w:sz="0" w:space="0" w:color="auto"/>
                    <w:bottom w:val="none" w:sz="0" w:space="0" w:color="auto"/>
                    <w:right w:val="none" w:sz="0" w:space="0" w:color="auto"/>
                  </w:divBdr>
                  <w:divsChild>
                    <w:div w:id="1227760920">
                      <w:marLeft w:val="0"/>
                      <w:marRight w:val="0"/>
                      <w:marTop w:val="0"/>
                      <w:marBottom w:val="0"/>
                      <w:divBdr>
                        <w:top w:val="none" w:sz="0" w:space="0" w:color="auto"/>
                        <w:left w:val="none" w:sz="0" w:space="0" w:color="auto"/>
                        <w:bottom w:val="none" w:sz="0" w:space="0" w:color="auto"/>
                        <w:right w:val="none" w:sz="0" w:space="0" w:color="auto"/>
                      </w:divBdr>
                    </w:div>
                  </w:divsChild>
                </w:div>
                <w:div w:id="269289404">
                  <w:marLeft w:val="0"/>
                  <w:marRight w:val="0"/>
                  <w:marTop w:val="0"/>
                  <w:marBottom w:val="0"/>
                  <w:divBdr>
                    <w:top w:val="none" w:sz="0" w:space="0" w:color="auto"/>
                    <w:left w:val="none" w:sz="0" w:space="0" w:color="auto"/>
                    <w:bottom w:val="none" w:sz="0" w:space="0" w:color="auto"/>
                    <w:right w:val="none" w:sz="0" w:space="0" w:color="auto"/>
                  </w:divBdr>
                  <w:divsChild>
                    <w:div w:id="1222522137">
                      <w:marLeft w:val="0"/>
                      <w:marRight w:val="0"/>
                      <w:marTop w:val="0"/>
                      <w:marBottom w:val="0"/>
                      <w:divBdr>
                        <w:top w:val="none" w:sz="0" w:space="0" w:color="auto"/>
                        <w:left w:val="none" w:sz="0" w:space="0" w:color="auto"/>
                        <w:bottom w:val="none" w:sz="0" w:space="0" w:color="auto"/>
                        <w:right w:val="none" w:sz="0" w:space="0" w:color="auto"/>
                      </w:divBdr>
                    </w:div>
                  </w:divsChild>
                </w:div>
                <w:div w:id="320280703">
                  <w:marLeft w:val="0"/>
                  <w:marRight w:val="0"/>
                  <w:marTop w:val="0"/>
                  <w:marBottom w:val="0"/>
                  <w:divBdr>
                    <w:top w:val="none" w:sz="0" w:space="0" w:color="auto"/>
                    <w:left w:val="none" w:sz="0" w:space="0" w:color="auto"/>
                    <w:bottom w:val="none" w:sz="0" w:space="0" w:color="auto"/>
                    <w:right w:val="none" w:sz="0" w:space="0" w:color="auto"/>
                  </w:divBdr>
                  <w:divsChild>
                    <w:div w:id="472261371">
                      <w:marLeft w:val="0"/>
                      <w:marRight w:val="0"/>
                      <w:marTop w:val="0"/>
                      <w:marBottom w:val="0"/>
                      <w:divBdr>
                        <w:top w:val="none" w:sz="0" w:space="0" w:color="auto"/>
                        <w:left w:val="none" w:sz="0" w:space="0" w:color="auto"/>
                        <w:bottom w:val="none" w:sz="0" w:space="0" w:color="auto"/>
                        <w:right w:val="none" w:sz="0" w:space="0" w:color="auto"/>
                      </w:divBdr>
                    </w:div>
                    <w:div w:id="1327245979">
                      <w:marLeft w:val="0"/>
                      <w:marRight w:val="0"/>
                      <w:marTop w:val="0"/>
                      <w:marBottom w:val="0"/>
                      <w:divBdr>
                        <w:top w:val="none" w:sz="0" w:space="0" w:color="auto"/>
                        <w:left w:val="none" w:sz="0" w:space="0" w:color="auto"/>
                        <w:bottom w:val="none" w:sz="0" w:space="0" w:color="auto"/>
                        <w:right w:val="none" w:sz="0" w:space="0" w:color="auto"/>
                      </w:divBdr>
                    </w:div>
                  </w:divsChild>
                </w:div>
                <w:div w:id="324430694">
                  <w:marLeft w:val="0"/>
                  <w:marRight w:val="0"/>
                  <w:marTop w:val="0"/>
                  <w:marBottom w:val="0"/>
                  <w:divBdr>
                    <w:top w:val="none" w:sz="0" w:space="0" w:color="auto"/>
                    <w:left w:val="none" w:sz="0" w:space="0" w:color="auto"/>
                    <w:bottom w:val="none" w:sz="0" w:space="0" w:color="auto"/>
                    <w:right w:val="none" w:sz="0" w:space="0" w:color="auto"/>
                  </w:divBdr>
                  <w:divsChild>
                    <w:div w:id="1249466668">
                      <w:marLeft w:val="0"/>
                      <w:marRight w:val="0"/>
                      <w:marTop w:val="0"/>
                      <w:marBottom w:val="0"/>
                      <w:divBdr>
                        <w:top w:val="none" w:sz="0" w:space="0" w:color="auto"/>
                        <w:left w:val="none" w:sz="0" w:space="0" w:color="auto"/>
                        <w:bottom w:val="none" w:sz="0" w:space="0" w:color="auto"/>
                        <w:right w:val="none" w:sz="0" w:space="0" w:color="auto"/>
                      </w:divBdr>
                    </w:div>
                  </w:divsChild>
                </w:div>
                <w:div w:id="348021649">
                  <w:marLeft w:val="0"/>
                  <w:marRight w:val="0"/>
                  <w:marTop w:val="0"/>
                  <w:marBottom w:val="0"/>
                  <w:divBdr>
                    <w:top w:val="none" w:sz="0" w:space="0" w:color="auto"/>
                    <w:left w:val="none" w:sz="0" w:space="0" w:color="auto"/>
                    <w:bottom w:val="none" w:sz="0" w:space="0" w:color="auto"/>
                    <w:right w:val="none" w:sz="0" w:space="0" w:color="auto"/>
                  </w:divBdr>
                  <w:divsChild>
                    <w:div w:id="868369650">
                      <w:marLeft w:val="0"/>
                      <w:marRight w:val="0"/>
                      <w:marTop w:val="0"/>
                      <w:marBottom w:val="0"/>
                      <w:divBdr>
                        <w:top w:val="none" w:sz="0" w:space="0" w:color="auto"/>
                        <w:left w:val="none" w:sz="0" w:space="0" w:color="auto"/>
                        <w:bottom w:val="none" w:sz="0" w:space="0" w:color="auto"/>
                        <w:right w:val="none" w:sz="0" w:space="0" w:color="auto"/>
                      </w:divBdr>
                    </w:div>
                    <w:div w:id="1947031316">
                      <w:marLeft w:val="0"/>
                      <w:marRight w:val="0"/>
                      <w:marTop w:val="0"/>
                      <w:marBottom w:val="0"/>
                      <w:divBdr>
                        <w:top w:val="none" w:sz="0" w:space="0" w:color="auto"/>
                        <w:left w:val="none" w:sz="0" w:space="0" w:color="auto"/>
                        <w:bottom w:val="none" w:sz="0" w:space="0" w:color="auto"/>
                        <w:right w:val="none" w:sz="0" w:space="0" w:color="auto"/>
                      </w:divBdr>
                    </w:div>
                  </w:divsChild>
                </w:div>
                <w:div w:id="522596434">
                  <w:marLeft w:val="0"/>
                  <w:marRight w:val="0"/>
                  <w:marTop w:val="0"/>
                  <w:marBottom w:val="0"/>
                  <w:divBdr>
                    <w:top w:val="none" w:sz="0" w:space="0" w:color="auto"/>
                    <w:left w:val="none" w:sz="0" w:space="0" w:color="auto"/>
                    <w:bottom w:val="none" w:sz="0" w:space="0" w:color="auto"/>
                    <w:right w:val="none" w:sz="0" w:space="0" w:color="auto"/>
                  </w:divBdr>
                  <w:divsChild>
                    <w:div w:id="884021134">
                      <w:marLeft w:val="0"/>
                      <w:marRight w:val="0"/>
                      <w:marTop w:val="0"/>
                      <w:marBottom w:val="0"/>
                      <w:divBdr>
                        <w:top w:val="none" w:sz="0" w:space="0" w:color="auto"/>
                        <w:left w:val="none" w:sz="0" w:space="0" w:color="auto"/>
                        <w:bottom w:val="none" w:sz="0" w:space="0" w:color="auto"/>
                        <w:right w:val="none" w:sz="0" w:space="0" w:color="auto"/>
                      </w:divBdr>
                    </w:div>
                  </w:divsChild>
                </w:div>
                <w:div w:id="577598224">
                  <w:marLeft w:val="0"/>
                  <w:marRight w:val="0"/>
                  <w:marTop w:val="0"/>
                  <w:marBottom w:val="0"/>
                  <w:divBdr>
                    <w:top w:val="none" w:sz="0" w:space="0" w:color="auto"/>
                    <w:left w:val="none" w:sz="0" w:space="0" w:color="auto"/>
                    <w:bottom w:val="none" w:sz="0" w:space="0" w:color="auto"/>
                    <w:right w:val="none" w:sz="0" w:space="0" w:color="auto"/>
                  </w:divBdr>
                  <w:divsChild>
                    <w:div w:id="1603535286">
                      <w:marLeft w:val="0"/>
                      <w:marRight w:val="0"/>
                      <w:marTop w:val="0"/>
                      <w:marBottom w:val="0"/>
                      <w:divBdr>
                        <w:top w:val="none" w:sz="0" w:space="0" w:color="auto"/>
                        <w:left w:val="none" w:sz="0" w:space="0" w:color="auto"/>
                        <w:bottom w:val="none" w:sz="0" w:space="0" w:color="auto"/>
                        <w:right w:val="none" w:sz="0" w:space="0" w:color="auto"/>
                      </w:divBdr>
                    </w:div>
                  </w:divsChild>
                </w:div>
                <w:div w:id="678894348">
                  <w:marLeft w:val="0"/>
                  <w:marRight w:val="0"/>
                  <w:marTop w:val="0"/>
                  <w:marBottom w:val="0"/>
                  <w:divBdr>
                    <w:top w:val="none" w:sz="0" w:space="0" w:color="auto"/>
                    <w:left w:val="none" w:sz="0" w:space="0" w:color="auto"/>
                    <w:bottom w:val="none" w:sz="0" w:space="0" w:color="auto"/>
                    <w:right w:val="none" w:sz="0" w:space="0" w:color="auto"/>
                  </w:divBdr>
                </w:div>
                <w:div w:id="730468218">
                  <w:marLeft w:val="0"/>
                  <w:marRight w:val="0"/>
                  <w:marTop w:val="0"/>
                  <w:marBottom w:val="0"/>
                  <w:divBdr>
                    <w:top w:val="none" w:sz="0" w:space="0" w:color="auto"/>
                    <w:left w:val="none" w:sz="0" w:space="0" w:color="auto"/>
                    <w:bottom w:val="none" w:sz="0" w:space="0" w:color="auto"/>
                    <w:right w:val="none" w:sz="0" w:space="0" w:color="auto"/>
                  </w:divBdr>
                  <w:divsChild>
                    <w:div w:id="297420018">
                      <w:marLeft w:val="0"/>
                      <w:marRight w:val="0"/>
                      <w:marTop w:val="0"/>
                      <w:marBottom w:val="0"/>
                      <w:divBdr>
                        <w:top w:val="none" w:sz="0" w:space="0" w:color="auto"/>
                        <w:left w:val="none" w:sz="0" w:space="0" w:color="auto"/>
                        <w:bottom w:val="none" w:sz="0" w:space="0" w:color="auto"/>
                        <w:right w:val="none" w:sz="0" w:space="0" w:color="auto"/>
                      </w:divBdr>
                    </w:div>
                    <w:div w:id="626667181">
                      <w:marLeft w:val="0"/>
                      <w:marRight w:val="0"/>
                      <w:marTop w:val="0"/>
                      <w:marBottom w:val="0"/>
                      <w:divBdr>
                        <w:top w:val="none" w:sz="0" w:space="0" w:color="auto"/>
                        <w:left w:val="none" w:sz="0" w:space="0" w:color="auto"/>
                        <w:bottom w:val="none" w:sz="0" w:space="0" w:color="auto"/>
                        <w:right w:val="none" w:sz="0" w:space="0" w:color="auto"/>
                      </w:divBdr>
                    </w:div>
                    <w:div w:id="843058759">
                      <w:marLeft w:val="0"/>
                      <w:marRight w:val="0"/>
                      <w:marTop w:val="0"/>
                      <w:marBottom w:val="0"/>
                      <w:divBdr>
                        <w:top w:val="none" w:sz="0" w:space="0" w:color="auto"/>
                        <w:left w:val="none" w:sz="0" w:space="0" w:color="auto"/>
                        <w:bottom w:val="none" w:sz="0" w:space="0" w:color="auto"/>
                        <w:right w:val="none" w:sz="0" w:space="0" w:color="auto"/>
                      </w:divBdr>
                    </w:div>
                    <w:div w:id="1060056405">
                      <w:marLeft w:val="0"/>
                      <w:marRight w:val="0"/>
                      <w:marTop w:val="0"/>
                      <w:marBottom w:val="0"/>
                      <w:divBdr>
                        <w:top w:val="none" w:sz="0" w:space="0" w:color="auto"/>
                        <w:left w:val="none" w:sz="0" w:space="0" w:color="auto"/>
                        <w:bottom w:val="none" w:sz="0" w:space="0" w:color="auto"/>
                        <w:right w:val="none" w:sz="0" w:space="0" w:color="auto"/>
                      </w:divBdr>
                    </w:div>
                    <w:div w:id="1132946424">
                      <w:marLeft w:val="0"/>
                      <w:marRight w:val="0"/>
                      <w:marTop w:val="0"/>
                      <w:marBottom w:val="0"/>
                      <w:divBdr>
                        <w:top w:val="none" w:sz="0" w:space="0" w:color="auto"/>
                        <w:left w:val="none" w:sz="0" w:space="0" w:color="auto"/>
                        <w:bottom w:val="none" w:sz="0" w:space="0" w:color="auto"/>
                        <w:right w:val="none" w:sz="0" w:space="0" w:color="auto"/>
                      </w:divBdr>
                    </w:div>
                    <w:div w:id="1167936654">
                      <w:marLeft w:val="0"/>
                      <w:marRight w:val="0"/>
                      <w:marTop w:val="0"/>
                      <w:marBottom w:val="0"/>
                      <w:divBdr>
                        <w:top w:val="none" w:sz="0" w:space="0" w:color="auto"/>
                        <w:left w:val="none" w:sz="0" w:space="0" w:color="auto"/>
                        <w:bottom w:val="none" w:sz="0" w:space="0" w:color="auto"/>
                        <w:right w:val="none" w:sz="0" w:space="0" w:color="auto"/>
                      </w:divBdr>
                    </w:div>
                  </w:divsChild>
                </w:div>
                <w:div w:id="819425912">
                  <w:marLeft w:val="0"/>
                  <w:marRight w:val="0"/>
                  <w:marTop w:val="0"/>
                  <w:marBottom w:val="0"/>
                  <w:divBdr>
                    <w:top w:val="none" w:sz="0" w:space="0" w:color="auto"/>
                    <w:left w:val="none" w:sz="0" w:space="0" w:color="auto"/>
                    <w:bottom w:val="none" w:sz="0" w:space="0" w:color="auto"/>
                    <w:right w:val="none" w:sz="0" w:space="0" w:color="auto"/>
                  </w:divBdr>
                  <w:divsChild>
                    <w:div w:id="1058940575">
                      <w:marLeft w:val="0"/>
                      <w:marRight w:val="0"/>
                      <w:marTop w:val="0"/>
                      <w:marBottom w:val="0"/>
                      <w:divBdr>
                        <w:top w:val="none" w:sz="0" w:space="0" w:color="auto"/>
                        <w:left w:val="none" w:sz="0" w:space="0" w:color="auto"/>
                        <w:bottom w:val="none" w:sz="0" w:space="0" w:color="auto"/>
                        <w:right w:val="none" w:sz="0" w:space="0" w:color="auto"/>
                      </w:divBdr>
                    </w:div>
                  </w:divsChild>
                </w:div>
                <w:div w:id="826676389">
                  <w:marLeft w:val="0"/>
                  <w:marRight w:val="0"/>
                  <w:marTop w:val="0"/>
                  <w:marBottom w:val="0"/>
                  <w:divBdr>
                    <w:top w:val="none" w:sz="0" w:space="0" w:color="auto"/>
                    <w:left w:val="none" w:sz="0" w:space="0" w:color="auto"/>
                    <w:bottom w:val="none" w:sz="0" w:space="0" w:color="auto"/>
                    <w:right w:val="none" w:sz="0" w:space="0" w:color="auto"/>
                  </w:divBdr>
                  <w:divsChild>
                    <w:div w:id="1028947087">
                      <w:marLeft w:val="0"/>
                      <w:marRight w:val="0"/>
                      <w:marTop w:val="0"/>
                      <w:marBottom w:val="0"/>
                      <w:divBdr>
                        <w:top w:val="none" w:sz="0" w:space="0" w:color="auto"/>
                        <w:left w:val="none" w:sz="0" w:space="0" w:color="auto"/>
                        <w:bottom w:val="none" w:sz="0" w:space="0" w:color="auto"/>
                        <w:right w:val="none" w:sz="0" w:space="0" w:color="auto"/>
                      </w:divBdr>
                    </w:div>
                  </w:divsChild>
                </w:div>
                <w:div w:id="921110280">
                  <w:marLeft w:val="0"/>
                  <w:marRight w:val="0"/>
                  <w:marTop w:val="0"/>
                  <w:marBottom w:val="0"/>
                  <w:divBdr>
                    <w:top w:val="none" w:sz="0" w:space="0" w:color="auto"/>
                    <w:left w:val="none" w:sz="0" w:space="0" w:color="auto"/>
                    <w:bottom w:val="none" w:sz="0" w:space="0" w:color="auto"/>
                    <w:right w:val="none" w:sz="0" w:space="0" w:color="auto"/>
                  </w:divBdr>
                  <w:divsChild>
                    <w:div w:id="650449405">
                      <w:marLeft w:val="0"/>
                      <w:marRight w:val="0"/>
                      <w:marTop w:val="0"/>
                      <w:marBottom w:val="0"/>
                      <w:divBdr>
                        <w:top w:val="none" w:sz="0" w:space="0" w:color="auto"/>
                        <w:left w:val="none" w:sz="0" w:space="0" w:color="auto"/>
                        <w:bottom w:val="none" w:sz="0" w:space="0" w:color="auto"/>
                        <w:right w:val="none" w:sz="0" w:space="0" w:color="auto"/>
                      </w:divBdr>
                    </w:div>
                  </w:divsChild>
                </w:div>
                <w:div w:id="986663416">
                  <w:marLeft w:val="0"/>
                  <w:marRight w:val="0"/>
                  <w:marTop w:val="0"/>
                  <w:marBottom w:val="0"/>
                  <w:divBdr>
                    <w:top w:val="none" w:sz="0" w:space="0" w:color="auto"/>
                    <w:left w:val="none" w:sz="0" w:space="0" w:color="auto"/>
                    <w:bottom w:val="none" w:sz="0" w:space="0" w:color="auto"/>
                    <w:right w:val="none" w:sz="0" w:space="0" w:color="auto"/>
                  </w:divBdr>
                  <w:divsChild>
                    <w:div w:id="292255947">
                      <w:marLeft w:val="0"/>
                      <w:marRight w:val="0"/>
                      <w:marTop w:val="0"/>
                      <w:marBottom w:val="0"/>
                      <w:divBdr>
                        <w:top w:val="none" w:sz="0" w:space="0" w:color="auto"/>
                        <w:left w:val="none" w:sz="0" w:space="0" w:color="auto"/>
                        <w:bottom w:val="none" w:sz="0" w:space="0" w:color="auto"/>
                        <w:right w:val="none" w:sz="0" w:space="0" w:color="auto"/>
                      </w:divBdr>
                    </w:div>
                  </w:divsChild>
                </w:div>
                <w:div w:id="1065832766">
                  <w:marLeft w:val="0"/>
                  <w:marRight w:val="0"/>
                  <w:marTop w:val="0"/>
                  <w:marBottom w:val="0"/>
                  <w:divBdr>
                    <w:top w:val="none" w:sz="0" w:space="0" w:color="auto"/>
                    <w:left w:val="none" w:sz="0" w:space="0" w:color="auto"/>
                    <w:bottom w:val="none" w:sz="0" w:space="0" w:color="auto"/>
                    <w:right w:val="none" w:sz="0" w:space="0" w:color="auto"/>
                  </w:divBdr>
                  <w:divsChild>
                    <w:div w:id="67851165">
                      <w:marLeft w:val="0"/>
                      <w:marRight w:val="0"/>
                      <w:marTop w:val="0"/>
                      <w:marBottom w:val="0"/>
                      <w:divBdr>
                        <w:top w:val="none" w:sz="0" w:space="0" w:color="auto"/>
                        <w:left w:val="none" w:sz="0" w:space="0" w:color="auto"/>
                        <w:bottom w:val="none" w:sz="0" w:space="0" w:color="auto"/>
                        <w:right w:val="none" w:sz="0" w:space="0" w:color="auto"/>
                      </w:divBdr>
                    </w:div>
                  </w:divsChild>
                </w:div>
                <w:div w:id="1081027149">
                  <w:marLeft w:val="0"/>
                  <w:marRight w:val="0"/>
                  <w:marTop w:val="0"/>
                  <w:marBottom w:val="0"/>
                  <w:divBdr>
                    <w:top w:val="none" w:sz="0" w:space="0" w:color="auto"/>
                    <w:left w:val="none" w:sz="0" w:space="0" w:color="auto"/>
                    <w:bottom w:val="none" w:sz="0" w:space="0" w:color="auto"/>
                    <w:right w:val="none" w:sz="0" w:space="0" w:color="auto"/>
                  </w:divBdr>
                  <w:divsChild>
                    <w:div w:id="570894434">
                      <w:marLeft w:val="0"/>
                      <w:marRight w:val="0"/>
                      <w:marTop w:val="0"/>
                      <w:marBottom w:val="0"/>
                      <w:divBdr>
                        <w:top w:val="none" w:sz="0" w:space="0" w:color="auto"/>
                        <w:left w:val="none" w:sz="0" w:space="0" w:color="auto"/>
                        <w:bottom w:val="none" w:sz="0" w:space="0" w:color="auto"/>
                        <w:right w:val="none" w:sz="0" w:space="0" w:color="auto"/>
                      </w:divBdr>
                    </w:div>
                    <w:div w:id="1259871179">
                      <w:marLeft w:val="0"/>
                      <w:marRight w:val="0"/>
                      <w:marTop w:val="0"/>
                      <w:marBottom w:val="0"/>
                      <w:divBdr>
                        <w:top w:val="none" w:sz="0" w:space="0" w:color="auto"/>
                        <w:left w:val="none" w:sz="0" w:space="0" w:color="auto"/>
                        <w:bottom w:val="none" w:sz="0" w:space="0" w:color="auto"/>
                        <w:right w:val="none" w:sz="0" w:space="0" w:color="auto"/>
                      </w:divBdr>
                    </w:div>
                    <w:div w:id="1308362810">
                      <w:marLeft w:val="0"/>
                      <w:marRight w:val="0"/>
                      <w:marTop w:val="0"/>
                      <w:marBottom w:val="0"/>
                      <w:divBdr>
                        <w:top w:val="none" w:sz="0" w:space="0" w:color="auto"/>
                        <w:left w:val="none" w:sz="0" w:space="0" w:color="auto"/>
                        <w:bottom w:val="none" w:sz="0" w:space="0" w:color="auto"/>
                        <w:right w:val="none" w:sz="0" w:space="0" w:color="auto"/>
                      </w:divBdr>
                    </w:div>
                  </w:divsChild>
                </w:div>
                <w:div w:id="1204755763">
                  <w:marLeft w:val="0"/>
                  <w:marRight w:val="0"/>
                  <w:marTop w:val="0"/>
                  <w:marBottom w:val="0"/>
                  <w:divBdr>
                    <w:top w:val="none" w:sz="0" w:space="0" w:color="auto"/>
                    <w:left w:val="none" w:sz="0" w:space="0" w:color="auto"/>
                    <w:bottom w:val="none" w:sz="0" w:space="0" w:color="auto"/>
                    <w:right w:val="none" w:sz="0" w:space="0" w:color="auto"/>
                  </w:divBdr>
                  <w:divsChild>
                    <w:div w:id="106396043">
                      <w:marLeft w:val="0"/>
                      <w:marRight w:val="0"/>
                      <w:marTop w:val="0"/>
                      <w:marBottom w:val="0"/>
                      <w:divBdr>
                        <w:top w:val="none" w:sz="0" w:space="0" w:color="auto"/>
                        <w:left w:val="none" w:sz="0" w:space="0" w:color="auto"/>
                        <w:bottom w:val="none" w:sz="0" w:space="0" w:color="auto"/>
                        <w:right w:val="none" w:sz="0" w:space="0" w:color="auto"/>
                      </w:divBdr>
                    </w:div>
                    <w:div w:id="1911453696">
                      <w:marLeft w:val="0"/>
                      <w:marRight w:val="0"/>
                      <w:marTop w:val="0"/>
                      <w:marBottom w:val="0"/>
                      <w:divBdr>
                        <w:top w:val="none" w:sz="0" w:space="0" w:color="auto"/>
                        <w:left w:val="none" w:sz="0" w:space="0" w:color="auto"/>
                        <w:bottom w:val="none" w:sz="0" w:space="0" w:color="auto"/>
                        <w:right w:val="none" w:sz="0" w:space="0" w:color="auto"/>
                      </w:divBdr>
                    </w:div>
                  </w:divsChild>
                </w:div>
                <w:div w:id="1251164439">
                  <w:marLeft w:val="0"/>
                  <w:marRight w:val="0"/>
                  <w:marTop w:val="0"/>
                  <w:marBottom w:val="0"/>
                  <w:divBdr>
                    <w:top w:val="none" w:sz="0" w:space="0" w:color="auto"/>
                    <w:left w:val="none" w:sz="0" w:space="0" w:color="auto"/>
                    <w:bottom w:val="none" w:sz="0" w:space="0" w:color="auto"/>
                    <w:right w:val="none" w:sz="0" w:space="0" w:color="auto"/>
                  </w:divBdr>
                  <w:divsChild>
                    <w:div w:id="459033580">
                      <w:marLeft w:val="0"/>
                      <w:marRight w:val="0"/>
                      <w:marTop w:val="0"/>
                      <w:marBottom w:val="0"/>
                      <w:divBdr>
                        <w:top w:val="none" w:sz="0" w:space="0" w:color="auto"/>
                        <w:left w:val="none" w:sz="0" w:space="0" w:color="auto"/>
                        <w:bottom w:val="none" w:sz="0" w:space="0" w:color="auto"/>
                        <w:right w:val="none" w:sz="0" w:space="0" w:color="auto"/>
                      </w:divBdr>
                    </w:div>
                    <w:div w:id="544290844">
                      <w:marLeft w:val="0"/>
                      <w:marRight w:val="0"/>
                      <w:marTop w:val="0"/>
                      <w:marBottom w:val="0"/>
                      <w:divBdr>
                        <w:top w:val="none" w:sz="0" w:space="0" w:color="auto"/>
                        <w:left w:val="none" w:sz="0" w:space="0" w:color="auto"/>
                        <w:bottom w:val="none" w:sz="0" w:space="0" w:color="auto"/>
                        <w:right w:val="none" w:sz="0" w:space="0" w:color="auto"/>
                      </w:divBdr>
                    </w:div>
                    <w:div w:id="1113551716">
                      <w:marLeft w:val="0"/>
                      <w:marRight w:val="0"/>
                      <w:marTop w:val="0"/>
                      <w:marBottom w:val="0"/>
                      <w:divBdr>
                        <w:top w:val="none" w:sz="0" w:space="0" w:color="auto"/>
                        <w:left w:val="none" w:sz="0" w:space="0" w:color="auto"/>
                        <w:bottom w:val="none" w:sz="0" w:space="0" w:color="auto"/>
                        <w:right w:val="none" w:sz="0" w:space="0" w:color="auto"/>
                      </w:divBdr>
                    </w:div>
                    <w:div w:id="1178538274">
                      <w:marLeft w:val="0"/>
                      <w:marRight w:val="0"/>
                      <w:marTop w:val="0"/>
                      <w:marBottom w:val="0"/>
                      <w:divBdr>
                        <w:top w:val="none" w:sz="0" w:space="0" w:color="auto"/>
                        <w:left w:val="none" w:sz="0" w:space="0" w:color="auto"/>
                        <w:bottom w:val="none" w:sz="0" w:space="0" w:color="auto"/>
                        <w:right w:val="none" w:sz="0" w:space="0" w:color="auto"/>
                      </w:divBdr>
                    </w:div>
                    <w:div w:id="1426262184">
                      <w:marLeft w:val="0"/>
                      <w:marRight w:val="0"/>
                      <w:marTop w:val="0"/>
                      <w:marBottom w:val="0"/>
                      <w:divBdr>
                        <w:top w:val="none" w:sz="0" w:space="0" w:color="auto"/>
                        <w:left w:val="none" w:sz="0" w:space="0" w:color="auto"/>
                        <w:bottom w:val="none" w:sz="0" w:space="0" w:color="auto"/>
                        <w:right w:val="none" w:sz="0" w:space="0" w:color="auto"/>
                      </w:divBdr>
                    </w:div>
                    <w:div w:id="1489519743">
                      <w:marLeft w:val="0"/>
                      <w:marRight w:val="0"/>
                      <w:marTop w:val="0"/>
                      <w:marBottom w:val="0"/>
                      <w:divBdr>
                        <w:top w:val="none" w:sz="0" w:space="0" w:color="auto"/>
                        <w:left w:val="none" w:sz="0" w:space="0" w:color="auto"/>
                        <w:bottom w:val="none" w:sz="0" w:space="0" w:color="auto"/>
                        <w:right w:val="none" w:sz="0" w:space="0" w:color="auto"/>
                      </w:divBdr>
                    </w:div>
                    <w:div w:id="1595356489">
                      <w:marLeft w:val="0"/>
                      <w:marRight w:val="0"/>
                      <w:marTop w:val="0"/>
                      <w:marBottom w:val="0"/>
                      <w:divBdr>
                        <w:top w:val="none" w:sz="0" w:space="0" w:color="auto"/>
                        <w:left w:val="none" w:sz="0" w:space="0" w:color="auto"/>
                        <w:bottom w:val="none" w:sz="0" w:space="0" w:color="auto"/>
                        <w:right w:val="none" w:sz="0" w:space="0" w:color="auto"/>
                      </w:divBdr>
                    </w:div>
                    <w:div w:id="1672683460">
                      <w:marLeft w:val="0"/>
                      <w:marRight w:val="0"/>
                      <w:marTop w:val="0"/>
                      <w:marBottom w:val="0"/>
                      <w:divBdr>
                        <w:top w:val="none" w:sz="0" w:space="0" w:color="auto"/>
                        <w:left w:val="none" w:sz="0" w:space="0" w:color="auto"/>
                        <w:bottom w:val="none" w:sz="0" w:space="0" w:color="auto"/>
                        <w:right w:val="none" w:sz="0" w:space="0" w:color="auto"/>
                      </w:divBdr>
                    </w:div>
                  </w:divsChild>
                </w:div>
                <w:div w:id="1269312731">
                  <w:marLeft w:val="0"/>
                  <w:marRight w:val="0"/>
                  <w:marTop w:val="0"/>
                  <w:marBottom w:val="0"/>
                  <w:divBdr>
                    <w:top w:val="none" w:sz="0" w:space="0" w:color="auto"/>
                    <w:left w:val="none" w:sz="0" w:space="0" w:color="auto"/>
                    <w:bottom w:val="none" w:sz="0" w:space="0" w:color="auto"/>
                    <w:right w:val="none" w:sz="0" w:space="0" w:color="auto"/>
                  </w:divBdr>
                  <w:divsChild>
                    <w:div w:id="550848268">
                      <w:marLeft w:val="0"/>
                      <w:marRight w:val="0"/>
                      <w:marTop w:val="0"/>
                      <w:marBottom w:val="0"/>
                      <w:divBdr>
                        <w:top w:val="none" w:sz="0" w:space="0" w:color="auto"/>
                        <w:left w:val="none" w:sz="0" w:space="0" w:color="auto"/>
                        <w:bottom w:val="none" w:sz="0" w:space="0" w:color="auto"/>
                        <w:right w:val="none" w:sz="0" w:space="0" w:color="auto"/>
                      </w:divBdr>
                    </w:div>
                    <w:div w:id="1034581069">
                      <w:marLeft w:val="0"/>
                      <w:marRight w:val="0"/>
                      <w:marTop w:val="0"/>
                      <w:marBottom w:val="0"/>
                      <w:divBdr>
                        <w:top w:val="none" w:sz="0" w:space="0" w:color="auto"/>
                        <w:left w:val="none" w:sz="0" w:space="0" w:color="auto"/>
                        <w:bottom w:val="none" w:sz="0" w:space="0" w:color="auto"/>
                        <w:right w:val="none" w:sz="0" w:space="0" w:color="auto"/>
                      </w:divBdr>
                    </w:div>
                  </w:divsChild>
                </w:div>
                <w:div w:id="1283686306">
                  <w:marLeft w:val="0"/>
                  <w:marRight w:val="0"/>
                  <w:marTop w:val="0"/>
                  <w:marBottom w:val="0"/>
                  <w:divBdr>
                    <w:top w:val="none" w:sz="0" w:space="0" w:color="auto"/>
                    <w:left w:val="none" w:sz="0" w:space="0" w:color="auto"/>
                    <w:bottom w:val="none" w:sz="0" w:space="0" w:color="auto"/>
                    <w:right w:val="none" w:sz="0" w:space="0" w:color="auto"/>
                  </w:divBdr>
                  <w:divsChild>
                    <w:div w:id="1308433986">
                      <w:marLeft w:val="0"/>
                      <w:marRight w:val="0"/>
                      <w:marTop w:val="0"/>
                      <w:marBottom w:val="0"/>
                      <w:divBdr>
                        <w:top w:val="none" w:sz="0" w:space="0" w:color="auto"/>
                        <w:left w:val="none" w:sz="0" w:space="0" w:color="auto"/>
                        <w:bottom w:val="none" w:sz="0" w:space="0" w:color="auto"/>
                        <w:right w:val="none" w:sz="0" w:space="0" w:color="auto"/>
                      </w:divBdr>
                    </w:div>
                    <w:div w:id="1392731602">
                      <w:marLeft w:val="0"/>
                      <w:marRight w:val="0"/>
                      <w:marTop w:val="0"/>
                      <w:marBottom w:val="0"/>
                      <w:divBdr>
                        <w:top w:val="none" w:sz="0" w:space="0" w:color="auto"/>
                        <w:left w:val="none" w:sz="0" w:space="0" w:color="auto"/>
                        <w:bottom w:val="none" w:sz="0" w:space="0" w:color="auto"/>
                        <w:right w:val="none" w:sz="0" w:space="0" w:color="auto"/>
                      </w:divBdr>
                    </w:div>
                  </w:divsChild>
                </w:div>
                <w:div w:id="1335525148">
                  <w:marLeft w:val="0"/>
                  <w:marRight w:val="0"/>
                  <w:marTop w:val="0"/>
                  <w:marBottom w:val="0"/>
                  <w:divBdr>
                    <w:top w:val="none" w:sz="0" w:space="0" w:color="auto"/>
                    <w:left w:val="none" w:sz="0" w:space="0" w:color="auto"/>
                    <w:bottom w:val="none" w:sz="0" w:space="0" w:color="auto"/>
                    <w:right w:val="none" w:sz="0" w:space="0" w:color="auto"/>
                  </w:divBdr>
                  <w:divsChild>
                    <w:div w:id="772556543">
                      <w:marLeft w:val="0"/>
                      <w:marRight w:val="0"/>
                      <w:marTop w:val="0"/>
                      <w:marBottom w:val="0"/>
                      <w:divBdr>
                        <w:top w:val="none" w:sz="0" w:space="0" w:color="auto"/>
                        <w:left w:val="none" w:sz="0" w:space="0" w:color="auto"/>
                        <w:bottom w:val="none" w:sz="0" w:space="0" w:color="auto"/>
                        <w:right w:val="none" w:sz="0" w:space="0" w:color="auto"/>
                      </w:divBdr>
                    </w:div>
                    <w:div w:id="835656187">
                      <w:marLeft w:val="0"/>
                      <w:marRight w:val="0"/>
                      <w:marTop w:val="0"/>
                      <w:marBottom w:val="0"/>
                      <w:divBdr>
                        <w:top w:val="none" w:sz="0" w:space="0" w:color="auto"/>
                        <w:left w:val="none" w:sz="0" w:space="0" w:color="auto"/>
                        <w:bottom w:val="none" w:sz="0" w:space="0" w:color="auto"/>
                        <w:right w:val="none" w:sz="0" w:space="0" w:color="auto"/>
                      </w:divBdr>
                    </w:div>
                  </w:divsChild>
                </w:div>
                <w:div w:id="1338194169">
                  <w:marLeft w:val="0"/>
                  <w:marRight w:val="0"/>
                  <w:marTop w:val="0"/>
                  <w:marBottom w:val="0"/>
                  <w:divBdr>
                    <w:top w:val="none" w:sz="0" w:space="0" w:color="auto"/>
                    <w:left w:val="none" w:sz="0" w:space="0" w:color="auto"/>
                    <w:bottom w:val="none" w:sz="0" w:space="0" w:color="auto"/>
                    <w:right w:val="none" w:sz="0" w:space="0" w:color="auto"/>
                  </w:divBdr>
                  <w:divsChild>
                    <w:div w:id="145513854">
                      <w:marLeft w:val="0"/>
                      <w:marRight w:val="0"/>
                      <w:marTop w:val="0"/>
                      <w:marBottom w:val="0"/>
                      <w:divBdr>
                        <w:top w:val="none" w:sz="0" w:space="0" w:color="auto"/>
                        <w:left w:val="none" w:sz="0" w:space="0" w:color="auto"/>
                        <w:bottom w:val="none" w:sz="0" w:space="0" w:color="auto"/>
                        <w:right w:val="none" w:sz="0" w:space="0" w:color="auto"/>
                      </w:divBdr>
                    </w:div>
                  </w:divsChild>
                </w:div>
                <w:div w:id="1448162229">
                  <w:marLeft w:val="0"/>
                  <w:marRight w:val="0"/>
                  <w:marTop w:val="0"/>
                  <w:marBottom w:val="0"/>
                  <w:divBdr>
                    <w:top w:val="none" w:sz="0" w:space="0" w:color="auto"/>
                    <w:left w:val="none" w:sz="0" w:space="0" w:color="auto"/>
                    <w:bottom w:val="none" w:sz="0" w:space="0" w:color="auto"/>
                    <w:right w:val="none" w:sz="0" w:space="0" w:color="auto"/>
                  </w:divBdr>
                  <w:divsChild>
                    <w:div w:id="254216722">
                      <w:marLeft w:val="0"/>
                      <w:marRight w:val="0"/>
                      <w:marTop w:val="0"/>
                      <w:marBottom w:val="0"/>
                      <w:divBdr>
                        <w:top w:val="none" w:sz="0" w:space="0" w:color="auto"/>
                        <w:left w:val="none" w:sz="0" w:space="0" w:color="auto"/>
                        <w:bottom w:val="none" w:sz="0" w:space="0" w:color="auto"/>
                        <w:right w:val="none" w:sz="0" w:space="0" w:color="auto"/>
                      </w:divBdr>
                    </w:div>
                  </w:divsChild>
                </w:div>
                <w:div w:id="1456875296">
                  <w:marLeft w:val="0"/>
                  <w:marRight w:val="0"/>
                  <w:marTop w:val="0"/>
                  <w:marBottom w:val="0"/>
                  <w:divBdr>
                    <w:top w:val="none" w:sz="0" w:space="0" w:color="auto"/>
                    <w:left w:val="none" w:sz="0" w:space="0" w:color="auto"/>
                    <w:bottom w:val="none" w:sz="0" w:space="0" w:color="auto"/>
                    <w:right w:val="none" w:sz="0" w:space="0" w:color="auto"/>
                  </w:divBdr>
                  <w:divsChild>
                    <w:div w:id="1170489954">
                      <w:marLeft w:val="0"/>
                      <w:marRight w:val="0"/>
                      <w:marTop w:val="0"/>
                      <w:marBottom w:val="0"/>
                      <w:divBdr>
                        <w:top w:val="none" w:sz="0" w:space="0" w:color="auto"/>
                        <w:left w:val="none" w:sz="0" w:space="0" w:color="auto"/>
                        <w:bottom w:val="none" w:sz="0" w:space="0" w:color="auto"/>
                        <w:right w:val="none" w:sz="0" w:space="0" w:color="auto"/>
                      </w:divBdr>
                    </w:div>
                  </w:divsChild>
                </w:div>
                <w:div w:id="1486121693">
                  <w:marLeft w:val="0"/>
                  <w:marRight w:val="0"/>
                  <w:marTop w:val="0"/>
                  <w:marBottom w:val="0"/>
                  <w:divBdr>
                    <w:top w:val="none" w:sz="0" w:space="0" w:color="auto"/>
                    <w:left w:val="none" w:sz="0" w:space="0" w:color="auto"/>
                    <w:bottom w:val="none" w:sz="0" w:space="0" w:color="auto"/>
                    <w:right w:val="none" w:sz="0" w:space="0" w:color="auto"/>
                  </w:divBdr>
                  <w:divsChild>
                    <w:div w:id="194122425">
                      <w:marLeft w:val="0"/>
                      <w:marRight w:val="0"/>
                      <w:marTop w:val="0"/>
                      <w:marBottom w:val="0"/>
                      <w:divBdr>
                        <w:top w:val="none" w:sz="0" w:space="0" w:color="auto"/>
                        <w:left w:val="none" w:sz="0" w:space="0" w:color="auto"/>
                        <w:bottom w:val="none" w:sz="0" w:space="0" w:color="auto"/>
                        <w:right w:val="none" w:sz="0" w:space="0" w:color="auto"/>
                      </w:divBdr>
                    </w:div>
                    <w:div w:id="267543544">
                      <w:marLeft w:val="0"/>
                      <w:marRight w:val="0"/>
                      <w:marTop w:val="0"/>
                      <w:marBottom w:val="0"/>
                      <w:divBdr>
                        <w:top w:val="none" w:sz="0" w:space="0" w:color="auto"/>
                        <w:left w:val="none" w:sz="0" w:space="0" w:color="auto"/>
                        <w:bottom w:val="none" w:sz="0" w:space="0" w:color="auto"/>
                        <w:right w:val="none" w:sz="0" w:space="0" w:color="auto"/>
                      </w:divBdr>
                    </w:div>
                    <w:div w:id="408313526">
                      <w:marLeft w:val="0"/>
                      <w:marRight w:val="0"/>
                      <w:marTop w:val="0"/>
                      <w:marBottom w:val="0"/>
                      <w:divBdr>
                        <w:top w:val="none" w:sz="0" w:space="0" w:color="auto"/>
                        <w:left w:val="none" w:sz="0" w:space="0" w:color="auto"/>
                        <w:bottom w:val="none" w:sz="0" w:space="0" w:color="auto"/>
                        <w:right w:val="none" w:sz="0" w:space="0" w:color="auto"/>
                      </w:divBdr>
                    </w:div>
                    <w:div w:id="1140998909">
                      <w:marLeft w:val="0"/>
                      <w:marRight w:val="0"/>
                      <w:marTop w:val="0"/>
                      <w:marBottom w:val="0"/>
                      <w:divBdr>
                        <w:top w:val="none" w:sz="0" w:space="0" w:color="auto"/>
                        <w:left w:val="none" w:sz="0" w:space="0" w:color="auto"/>
                        <w:bottom w:val="none" w:sz="0" w:space="0" w:color="auto"/>
                        <w:right w:val="none" w:sz="0" w:space="0" w:color="auto"/>
                      </w:divBdr>
                    </w:div>
                    <w:div w:id="1912688159">
                      <w:marLeft w:val="0"/>
                      <w:marRight w:val="0"/>
                      <w:marTop w:val="0"/>
                      <w:marBottom w:val="0"/>
                      <w:divBdr>
                        <w:top w:val="none" w:sz="0" w:space="0" w:color="auto"/>
                        <w:left w:val="none" w:sz="0" w:space="0" w:color="auto"/>
                        <w:bottom w:val="none" w:sz="0" w:space="0" w:color="auto"/>
                        <w:right w:val="none" w:sz="0" w:space="0" w:color="auto"/>
                      </w:divBdr>
                    </w:div>
                  </w:divsChild>
                </w:div>
                <w:div w:id="1688824319">
                  <w:marLeft w:val="0"/>
                  <w:marRight w:val="0"/>
                  <w:marTop w:val="0"/>
                  <w:marBottom w:val="0"/>
                  <w:divBdr>
                    <w:top w:val="none" w:sz="0" w:space="0" w:color="auto"/>
                    <w:left w:val="none" w:sz="0" w:space="0" w:color="auto"/>
                    <w:bottom w:val="none" w:sz="0" w:space="0" w:color="auto"/>
                    <w:right w:val="none" w:sz="0" w:space="0" w:color="auto"/>
                  </w:divBdr>
                  <w:divsChild>
                    <w:div w:id="504519899">
                      <w:marLeft w:val="0"/>
                      <w:marRight w:val="0"/>
                      <w:marTop w:val="0"/>
                      <w:marBottom w:val="0"/>
                      <w:divBdr>
                        <w:top w:val="none" w:sz="0" w:space="0" w:color="auto"/>
                        <w:left w:val="none" w:sz="0" w:space="0" w:color="auto"/>
                        <w:bottom w:val="none" w:sz="0" w:space="0" w:color="auto"/>
                        <w:right w:val="none" w:sz="0" w:space="0" w:color="auto"/>
                      </w:divBdr>
                    </w:div>
                  </w:divsChild>
                </w:div>
                <w:div w:id="1786538253">
                  <w:marLeft w:val="0"/>
                  <w:marRight w:val="0"/>
                  <w:marTop w:val="0"/>
                  <w:marBottom w:val="0"/>
                  <w:divBdr>
                    <w:top w:val="none" w:sz="0" w:space="0" w:color="auto"/>
                    <w:left w:val="none" w:sz="0" w:space="0" w:color="auto"/>
                    <w:bottom w:val="none" w:sz="0" w:space="0" w:color="auto"/>
                    <w:right w:val="none" w:sz="0" w:space="0" w:color="auto"/>
                  </w:divBdr>
                  <w:divsChild>
                    <w:div w:id="1653871393">
                      <w:marLeft w:val="0"/>
                      <w:marRight w:val="0"/>
                      <w:marTop w:val="0"/>
                      <w:marBottom w:val="0"/>
                      <w:divBdr>
                        <w:top w:val="none" w:sz="0" w:space="0" w:color="auto"/>
                        <w:left w:val="none" w:sz="0" w:space="0" w:color="auto"/>
                        <w:bottom w:val="none" w:sz="0" w:space="0" w:color="auto"/>
                        <w:right w:val="none" w:sz="0" w:space="0" w:color="auto"/>
                      </w:divBdr>
                    </w:div>
                  </w:divsChild>
                </w:div>
                <w:div w:id="1840851514">
                  <w:marLeft w:val="0"/>
                  <w:marRight w:val="0"/>
                  <w:marTop w:val="0"/>
                  <w:marBottom w:val="0"/>
                  <w:divBdr>
                    <w:top w:val="none" w:sz="0" w:space="0" w:color="auto"/>
                    <w:left w:val="none" w:sz="0" w:space="0" w:color="auto"/>
                    <w:bottom w:val="none" w:sz="0" w:space="0" w:color="auto"/>
                    <w:right w:val="none" w:sz="0" w:space="0" w:color="auto"/>
                  </w:divBdr>
                  <w:divsChild>
                    <w:div w:id="1607808720">
                      <w:marLeft w:val="0"/>
                      <w:marRight w:val="0"/>
                      <w:marTop w:val="0"/>
                      <w:marBottom w:val="0"/>
                      <w:divBdr>
                        <w:top w:val="none" w:sz="0" w:space="0" w:color="auto"/>
                        <w:left w:val="none" w:sz="0" w:space="0" w:color="auto"/>
                        <w:bottom w:val="none" w:sz="0" w:space="0" w:color="auto"/>
                        <w:right w:val="none" w:sz="0" w:space="0" w:color="auto"/>
                      </w:divBdr>
                    </w:div>
                  </w:divsChild>
                </w:div>
                <w:div w:id="1943026356">
                  <w:marLeft w:val="0"/>
                  <w:marRight w:val="0"/>
                  <w:marTop w:val="0"/>
                  <w:marBottom w:val="0"/>
                  <w:divBdr>
                    <w:top w:val="none" w:sz="0" w:space="0" w:color="auto"/>
                    <w:left w:val="none" w:sz="0" w:space="0" w:color="auto"/>
                    <w:bottom w:val="none" w:sz="0" w:space="0" w:color="auto"/>
                    <w:right w:val="none" w:sz="0" w:space="0" w:color="auto"/>
                  </w:divBdr>
                  <w:divsChild>
                    <w:div w:id="153315234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727409277">
          <w:marLeft w:val="0"/>
          <w:marRight w:val="0"/>
          <w:marTop w:val="0"/>
          <w:marBottom w:val="0"/>
          <w:divBdr>
            <w:top w:val="none" w:sz="0" w:space="0" w:color="auto"/>
            <w:left w:val="none" w:sz="0" w:space="0" w:color="auto"/>
            <w:bottom w:val="none" w:sz="0" w:space="0" w:color="auto"/>
            <w:right w:val="none" w:sz="0" w:space="0" w:color="auto"/>
          </w:divBdr>
        </w:div>
        <w:div w:id="1742409149">
          <w:marLeft w:val="0"/>
          <w:marRight w:val="0"/>
          <w:marTop w:val="0"/>
          <w:marBottom w:val="0"/>
          <w:divBdr>
            <w:top w:val="none" w:sz="0" w:space="0" w:color="auto"/>
            <w:left w:val="none" w:sz="0" w:space="0" w:color="auto"/>
            <w:bottom w:val="none" w:sz="0" w:space="0" w:color="auto"/>
            <w:right w:val="none" w:sz="0" w:space="0" w:color="auto"/>
          </w:divBdr>
        </w:div>
        <w:div w:id="1746495171">
          <w:marLeft w:val="0"/>
          <w:marRight w:val="0"/>
          <w:marTop w:val="0"/>
          <w:marBottom w:val="0"/>
          <w:divBdr>
            <w:top w:val="none" w:sz="0" w:space="0" w:color="auto"/>
            <w:left w:val="none" w:sz="0" w:space="0" w:color="auto"/>
            <w:bottom w:val="none" w:sz="0" w:space="0" w:color="auto"/>
            <w:right w:val="none" w:sz="0" w:space="0" w:color="auto"/>
          </w:divBdr>
        </w:div>
        <w:div w:id="1759059030">
          <w:marLeft w:val="0"/>
          <w:marRight w:val="0"/>
          <w:marTop w:val="0"/>
          <w:marBottom w:val="0"/>
          <w:divBdr>
            <w:top w:val="none" w:sz="0" w:space="0" w:color="auto"/>
            <w:left w:val="none" w:sz="0" w:space="0" w:color="auto"/>
            <w:bottom w:val="none" w:sz="0" w:space="0" w:color="auto"/>
            <w:right w:val="none" w:sz="0" w:space="0" w:color="auto"/>
          </w:divBdr>
        </w:div>
        <w:div w:id="1805929479">
          <w:marLeft w:val="0"/>
          <w:marRight w:val="0"/>
          <w:marTop w:val="0"/>
          <w:marBottom w:val="0"/>
          <w:divBdr>
            <w:top w:val="none" w:sz="0" w:space="0" w:color="auto"/>
            <w:left w:val="none" w:sz="0" w:space="0" w:color="auto"/>
            <w:bottom w:val="none" w:sz="0" w:space="0" w:color="auto"/>
            <w:right w:val="none" w:sz="0" w:space="0" w:color="auto"/>
          </w:divBdr>
        </w:div>
        <w:div w:id="1807432068">
          <w:marLeft w:val="0"/>
          <w:marRight w:val="0"/>
          <w:marTop w:val="0"/>
          <w:marBottom w:val="0"/>
          <w:divBdr>
            <w:top w:val="none" w:sz="0" w:space="0" w:color="auto"/>
            <w:left w:val="none" w:sz="0" w:space="0" w:color="auto"/>
            <w:bottom w:val="none" w:sz="0" w:space="0" w:color="auto"/>
            <w:right w:val="none" w:sz="0" w:space="0" w:color="auto"/>
          </w:divBdr>
          <w:divsChild>
            <w:div w:id="720054758">
              <w:marLeft w:val="0"/>
              <w:marRight w:val="0"/>
              <w:marTop w:val="30"/>
              <w:marBottom w:val="30"/>
              <w:divBdr>
                <w:top w:val="none" w:sz="0" w:space="0" w:color="auto"/>
                <w:left w:val="none" w:sz="0" w:space="0" w:color="auto"/>
                <w:bottom w:val="none" w:sz="0" w:space="0" w:color="auto"/>
                <w:right w:val="none" w:sz="0" w:space="0" w:color="auto"/>
              </w:divBdr>
              <w:divsChild>
                <w:div w:id="87391071">
                  <w:marLeft w:val="0"/>
                  <w:marRight w:val="0"/>
                  <w:marTop w:val="0"/>
                  <w:marBottom w:val="0"/>
                  <w:divBdr>
                    <w:top w:val="none" w:sz="0" w:space="0" w:color="auto"/>
                    <w:left w:val="none" w:sz="0" w:space="0" w:color="auto"/>
                    <w:bottom w:val="none" w:sz="0" w:space="0" w:color="auto"/>
                    <w:right w:val="none" w:sz="0" w:space="0" w:color="auto"/>
                  </w:divBdr>
                  <w:divsChild>
                    <w:div w:id="549540019">
                      <w:marLeft w:val="0"/>
                      <w:marRight w:val="0"/>
                      <w:marTop w:val="0"/>
                      <w:marBottom w:val="0"/>
                      <w:divBdr>
                        <w:top w:val="none" w:sz="0" w:space="0" w:color="auto"/>
                        <w:left w:val="none" w:sz="0" w:space="0" w:color="auto"/>
                        <w:bottom w:val="none" w:sz="0" w:space="0" w:color="auto"/>
                        <w:right w:val="none" w:sz="0" w:space="0" w:color="auto"/>
                      </w:divBdr>
                    </w:div>
                  </w:divsChild>
                </w:div>
                <w:div w:id="214243163">
                  <w:marLeft w:val="0"/>
                  <w:marRight w:val="0"/>
                  <w:marTop w:val="0"/>
                  <w:marBottom w:val="0"/>
                  <w:divBdr>
                    <w:top w:val="none" w:sz="0" w:space="0" w:color="auto"/>
                    <w:left w:val="none" w:sz="0" w:space="0" w:color="auto"/>
                    <w:bottom w:val="none" w:sz="0" w:space="0" w:color="auto"/>
                    <w:right w:val="none" w:sz="0" w:space="0" w:color="auto"/>
                  </w:divBdr>
                  <w:divsChild>
                    <w:div w:id="717360189">
                      <w:marLeft w:val="0"/>
                      <w:marRight w:val="0"/>
                      <w:marTop w:val="0"/>
                      <w:marBottom w:val="0"/>
                      <w:divBdr>
                        <w:top w:val="none" w:sz="0" w:space="0" w:color="auto"/>
                        <w:left w:val="none" w:sz="0" w:space="0" w:color="auto"/>
                        <w:bottom w:val="none" w:sz="0" w:space="0" w:color="auto"/>
                        <w:right w:val="none" w:sz="0" w:space="0" w:color="auto"/>
                      </w:divBdr>
                    </w:div>
                  </w:divsChild>
                </w:div>
                <w:div w:id="448741442">
                  <w:marLeft w:val="0"/>
                  <w:marRight w:val="0"/>
                  <w:marTop w:val="0"/>
                  <w:marBottom w:val="0"/>
                  <w:divBdr>
                    <w:top w:val="none" w:sz="0" w:space="0" w:color="auto"/>
                    <w:left w:val="none" w:sz="0" w:space="0" w:color="auto"/>
                    <w:bottom w:val="none" w:sz="0" w:space="0" w:color="auto"/>
                    <w:right w:val="none" w:sz="0" w:space="0" w:color="auto"/>
                  </w:divBdr>
                  <w:divsChild>
                    <w:div w:id="125004351">
                      <w:marLeft w:val="0"/>
                      <w:marRight w:val="0"/>
                      <w:marTop w:val="0"/>
                      <w:marBottom w:val="0"/>
                      <w:divBdr>
                        <w:top w:val="none" w:sz="0" w:space="0" w:color="auto"/>
                        <w:left w:val="none" w:sz="0" w:space="0" w:color="auto"/>
                        <w:bottom w:val="none" w:sz="0" w:space="0" w:color="auto"/>
                        <w:right w:val="none" w:sz="0" w:space="0" w:color="auto"/>
                      </w:divBdr>
                    </w:div>
                  </w:divsChild>
                </w:div>
                <w:div w:id="691951396">
                  <w:marLeft w:val="0"/>
                  <w:marRight w:val="0"/>
                  <w:marTop w:val="0"/>
                  <w:marBottom w:val="0"/>
                  <w:divBdr>
                    <w:top w:val="none" w:sz="0" w:space="0" w:color="auto"/>
                    <w:left w:val="none" w:sz="0" w:space="0" w:color="auto"/>
                    <w:bottom w:val="none" w:sz="0" w:space="0" w:color="auto"/>
                    <w:right w:val="none" w:sz="0" w:space="0" w:color="auto"/>
                  </w:divBdr>
                  <w:divsChild>
                    <w:div w:id="1188644329">
                      <w:marLeft w:val="0"/>
                      <w:marRight w:val="0"/>
                      <w:marTop w:val="0"/>
                      <w:marBottom w:val="0"/>
                      <w:divBdr>
                        <w:top w:val="none" w:sz="0" w:space="0" w:color="auto"/>
                        <w:left w:val="none" w:sz="0" w:space="0" w:color="auto"/>
                        <w:bottom w:val="none" w:sz="0" w:space="0" w:color="auto"/>
                        <w:right w:val="none" w:sz="0" w:space="0" w:color="auto"/>
                      </w:divBdr>
                    </w:div>
                  </w:divsChild>
                </w:div>
                <w:div w:id="1051999654">
                  <w:marLeft w:val="0"/>
                  <w:marRight w:val="0"/>
                  <w:marTop w:val="0"/>
                  <w:marBottom w:val="0"/>
                  <w:divBdr>
                    <w:top w:val="none" w:sz="0" w:space="0" w:color="auto"/>
                    <w:left w:val="none" w:sz="0" w:space="0" w:color="auto"/>
                    <w:bottom w:val="none" w:sz="0" w:space="0" w:color="auto"/>
                    <w:right w:val="none" w:sz="0" w:space="0" w:color="auto"/>
                  </w:divBdr>
                  <w:divsChild>
                    <w:div w:id="933515211">
                      <w:marLeft w:val="0"/>
                      <w:marRight w:val="0"/>
                      <w:marTop w:val="0"/>
                      <w:marBottom w:val="0"/>
                      <w:divBdr>
                        <w:top w:val="none" w:sz="0" w:space="0" w:color="auto"/>
                        <w:left w:val="none" w:sz="0" w:space="0" w:color="auto"/>
                        <w:bottom w:val="none" w:sz="0" w:space="0" w:color="auto"/>
                        <w:right w:val="none" w:sz="0" w:space="0" w:color="auto"/>
                      </w:divBdr>
                    </w:div>
                  </w:divsChild>
                </w:div>
                <w:div w:id="1324696336">
                  <w:marLeft w:val="0"/>
                  <w:marRight w:val="0"/>
                  <w:marTop w:val="0"/>
                  <w:marBottom w:val="0"/>
                  <w:divBdr>
                    <w:top w:val="none" w:sz="0" w:space="0" w:color="auto"/>
                    <w:left w:val="none" w:sz="0" w:space="0" w:color="auto"/>
                    <w:bottom w:val="none" w:sz="0" w:space="0" w:color="auto"/>
                    <w:right w:val="none" w:sz="0" w:space="0" w:color="auto"/>
                  </w:divBdr>
                  <w:divsChild>
                    <w:div w:id="2000887395">
                      <w:marLeft w:val="0"/>
                      <w:marRight w:val="0"/>
                      <w:marTop w:val="0"/>
                      <w:marBottom w:val="0"/>
                      <w:divBdr>
                        <w:top w:val="none" w:sz="0" w:space="0" w:color="auto"/>
                        <w:left w:val="none" w:sz="0" w:space="0" w:color="auto"/>
                        <w:bottom w:val="none" w:sz="0" w:space="0" w:color="auto"/>
                        <w:right w:val="none" w:sz="0" w:space="0" w:color="auto"/>
                      </w:divBdr>
                    </w:div>
                  </w:divsChild>
                </w:div>
                <w:div w:id="1786268164">
                  <w:marLeft w:val="0"/>
                  <w:marRight w:val="0"/>
                  <w:marTop w:val="0"/>
                  <w:marBottom w:val="0"/>
                  <w:divBdr>
                    <w:top w:val="none" w:sz="0" w:space="0" w:color="auto"/>
                    <w:left w:val="none" w:sz="0" w:space="0" w:color="auto"/>
                    <w:bottom w:val="none" w:sz="0" w:space="0" w:color="auto"/>
                    <w:right w:val="none" w:sz="0" w:space="0" w:color="auto"/>
                  </w:divBdr>
                  <w:divsChild>
                    <w:div w:id="1233465096">
                      <w:marLeft w:val="0"/>
                      <w:marRight w:val="0"/>
                      <w:marTop w:val="0"/>
                      <w:marBottom w:val="0"/>
                      <w:divBdr>
                        <w:top w:val="none" w:sz="0" w:space="0" w:color="auto"/>
                        <w:left w:val="none" w:sz="0" w:space="0" w:color="auto"/>
                        <w:bottom w:val="none" w:sz="0" w:space="0" w:color="auto"/>
                        <w:right w:val="none" w:sz="0" w:space="0" w:color="auto"/>
                      </w:divBdr>
                    </w:div>
                  </w:divsChild>
                </w:div>
                <w:div w:id="2000453115">
                  <w:marLeft w:val="0"/>
                  <w:marRight w:val="0"/>
                  <w:marTop w:val="0"/>
                  <w:marBottom w:val="0"/>
                  <w:divBdr>
                    <w:top w:val="none" w:sz="0" w:space="0" w:color="auto"/>
                    <w:left w:val="none" w:sz="0" w:space="0" w:color="auto"/>
                    <w:bottom w:val="none" w:sz="0" w:space="0" w:color="auto"/>
                    <w:right w:val="none" w:sz="0" w:space="0" w:color="auto"/>
                  </w:divBdr>
                  <w:divsChild>
                    <w:div w:id="11567859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811703059">
          <w:marLeft w:val="0"/>
          <w:marRight w:val="0"/>
          <w:marTop w:val="0"/>
          <w:marBottom w:val="0"/>
          <w:divBdr>
            <w:top w:val="none" w:sz="0" w:space="0" w:color="auto"/>
            <w:left w:val="none" w:sz="0" w:space="0" w:color="auto"/>
            <w:bottom w:val="none" w:sz="0" w:space="0" w:color="auto"/>
            <w:right w:val="none" w:sz="0" w:space="0" w:color="auto"/>
          </w:divBdr>
          <w:divsChild>
            <w:div w:id="1739285851">
              <w:marLeft w:val="0"/>
              <w:marRight w:val="0"/>
              <w:marTop w:val="0"/>
              <w:marBottom w:val="0"/>
              <w:divBdr>
                <w:top w:val="none" w:sz="0" w:space="0" w:color="auto"/>
                <w:left w:val="none" w:sz="0" w:space="0" w:color="auto"/>
                <w:bottom w:val="none" w:sz="0" w:space="0" w:color="auto"/>
                <w:right w:val="none" w:sz="0" w:space="0" w:color="auto"/>
              </w:divBdr>
            </w:div>
          </w:divsChild>
        </w:div>
        <w:div w:id="1814324378">
          <w:marLeft w:val="0"/>
          <w:marRight w:val="0"/>
          <w:marTop w:val="0"/>
          <w:marBottom w:val="0"/>
          <w:divBdr>
            <w:top w:val="none" w:sz="0" w:space="0" w:color="auto"/>
            <w:left w:val="none" w:sz="0" w:space="0" w:color="auto"/>
            <w:bottom w:val="none" w:sz="0" w:space="0" w:color="auto"/>
            <w:right w:val="none" w:sz="0" w:space="0" w:color="auto"/>
          </w:divBdr>
        </w:div>
        <w:div w:id="1829322316">
          <w:marLeft w:val="0"/>
          <w:marRight w:val="0"/>
          <w:marTop w:val="0"/>
          <w:marBottom w:val="0"/>
          <w:divBdr>
            <w:top w:val="none" w:sz="0" w:space="0" w:color="auto"/>
            <w:left w:val="none" w:sz="0" w:space="0" w:color="auto"/>
            <w:bottom w:val="none" w:sz="0" w:space="0" w:color="auto"/>
            <w:right w:val="none" w:sz="0" w:space="0" w:color="auto"/>
          </w:divBdr>
        </w:div>
        <w:div w:id="1842505968">
          <w:marLeft w:val="0"/>
          <w:marRight w:val="0"/>
          <w:marTop w:val="0"/>
          <w:marBottom w:val="0"/>
          <w:divBdr>
            <w:top w:val="none" w:sz="0" w:space="0" w:color="auto"/>
            <w:left w:val="none" w:sz="0" w:space="0" w:color="auto"/>
            <w:bottom w:val="none" w:sz="0" w:space="0" w:color="auto"/>
            <w:right w:val="none" w:sz="0" w:space="0" w:color="auto"/>
          </w:divBdr>
        </w:div>
        <w:div w:id="1915892491">
          <w:marLeft w:val="0"/>
          <w:marRight w:val="0"/>
          <w:marTop w:val="0"/>
          <w:marBottom w:val="0"/>
          <w:divBdr>
            <w:top w:val="none" w:sz="0" w:space="0" w:color="auto"/>
            <w:left w:val="none" w:sz="0" w:space="0" w:color="auto"/>
            <w:bottom w:val="none" w:sz="0" w:space="0" w:color="auto"/>
            <w:right w:val="none" w:sz="0" w:space="0" w:color="auto"/>
          </w:divBdr>
        </w:div>
        <w:div w:id="1932854820">
          <w:marLeft w:val="0"/>
          <w:marRight w:val="0"/>
          <w:marTop w:val="0"/>
          <w:marBottom w:val="0"/>
          <w:divBdr>
            <w:top w:val="none" w:sz="0" w:space="0" w:color="auto"/>
            <w:left w:val="none" w:sz="0" w:space="0" w:color="auto"/>
            <w:bottom w:val="none" w:sz="0" w:space="0" w:color="auto"/>
            <w:right w:val="none" w:sz="0" w:space="0" w:color="auto"/>
          </w:divBdr>
        </w:div>
        <w:div w:id="1935044358">
          <w:marLeft w:val="0"/>
          <w:marRight w:val="0"/>
          <w:marTop w:val="0"/>
          <w:marBottom w:val="0"/>
          <w:divBdr>
            <w:top w:val="none" w:sz="0" w:space="0" w:color="auto"/>
            <w:left w:val="none" w:sz="0" w:space="0" w:color="auto"/>
            <w:bottom w:val="none" w:sz="0" w:space="0" w:color="auto"/>
            <w:right w:val="none" w:sz="0" w:space="0" w:color="auto"/>
          </w:divBdr>
          <w:divsChild>
            <w:div w:id="244193491">
              <w:marLeft w:val="0"/>
              <w:marRight w:val="0"/>
              <w:marTop w:val="30"/>
              <w:marBottom w:val="30"/>
              <w:divBdr>
                <w:top w:val="none" w:sz="0" w:space="0" w:color="auto"/>
                <w:left w:val="none" w:sz="0" w:space="0" w:color="auto"/>
                <w:bottom w:val="none" w:sz="0" w:space="0" w:color="auto"/>
                <w:right w:val="none" w:sz="0" w:space="0" w:color="auto"/>
              </w:divBdr>
              <w:divsChild>
                <w:div w:id="28772561">
                  <w:marLeft w:val="0"/>
                  <w:marRight w:val="0"/>
                  <w:marTop w:val="0"/>
                  <w:marBottom w:val="0"/>
                  <w:divBdr>
                    <w:top w:val="none" w:sz="0" w:space="0" w:color="auto"/>
                    <w:left w:val="none" w:sz="0" w:space="0" w:color="auto"/>
                    <w:bottom w:val="none" w:sz="0" w:space="0" w:color="auto"/>
                    <w:right w:val="none" w:sz="0" w:space="0" w:color="auto"/>
                  </w:divBdr>
                  <w:divsChild>
                    <w:div w:id="1104299653">
                      <w:marLeft w:val="0"/>
                      <w:marRight w:val="0"/>
                      <w:marTop w:val="0"/>
                      <w:marBottom w:val="0"/>
                      <w:divBdr>
                        <w:top w:val="none" w:sz="0" w:space="0" w:color="auto"/>
                        <w:left w:val="none" w:sz="0" w:space="0" w:color="auto"/>
                        <w:bottom w:val="none" w:sz="0" w:space="0" w:color="auto"/>
                        <w:right w:val="none" w:sz="0" w:space="0" w:color="auto"/>
                      </w:divBdr>
                    </w:div>
                  </w:divsChild>
                </w:div>
                <w:div w:id="173768237">
                  <w:marLeft w:val="0"/>
                  <w:marRight w:val="0"/>
                  <w:marTop w:val="0"/>
                  <w:marBottom w:val="0"/>
                  <w:divBdr>
                    <w:top w:val="none" w:sz="0" w:space="0" w:color="auto"/>
                    <w:left w:val="none" w:sz="0" w:space="0" w:color="auto"/>
                    <w:bottom w:val="none" w:sz="0" w:space="0" w:color="auto"/>
                    <w:right w:val="none" w:sz="0" w:space="0" w:color="auto"/>
                  </w:divBdr>
                  <w:divsChild>
                    <w:div w:id="172382254">
                      <w:marLeft w:val="0"/>
                      <w:marRight w:val="0"/>
                      <w:marTop w:val="0"/>
                      <w:marBottom w:val="0"/>
                      <w:divBdr>
                        <w:top w:val="none" w:sz="0" w:space="0" w:color="auto"/>
                        <w:left w:val="none" w:sz="0" w:space="0" w:color="auto"/>
                        <w:bottom w:val="none" w:sz="0" w:space="0" w:color="auto"/>
                        <w:right w:val="none" w:sz="0" w:space="0" w:color="auto"/>
                      </w:divBdr>
                    </w:div>
                  </w:divsChild>
                </w:div>
                <w:div w:id="674722122">
                  <w:marLeft w:val="0"/>
                  <w:marRight w:val="0"/>
                  <w:marTop w:val="0"/>
                  <w:marBottom w:val="0"/>
                  <w:divBdr>
                    <w:top w:val="none" w:sz="0" w:space="0" w:color="auto"/>
                    <w:left w:val="none" w:sz="0" w:space="0" w:color="auto"/>
                    <w:bottom w:val="none" w:sz="0" w:space="0" w:color="auto"/>
                    <w:right w:val="none" w:sz="0" w:space="0" w:color="auto"/>
                  </w:divBdr>
                  <w:divsChild>
                    <w:div w:id="1067722449">
                      <w:marLeft w:val="0"/>
                      <w:marRight w:val="0"/>
                      <w:marTop w:val="0"/>
                      <w:marBottom w:val="0"/>
                      <w:divBdr>
                        <w:top w:val="none" w:sz="0" w:space="0" w:color="auto"/>
                        <w:left w:val="none" w:sz="0" w:space="0" w:color="auto"/>
                        <w:bottom w:val="none" w:sz="0" w:space="0" w:color="auto"/>
                        <w:right w:val="none" w:sz="0" w:space="0" w:color="auto"/>
                      </w:divBdr>
                    </w:div>
                  </w:divsChild>
                </w:div>
                <w:div w:id="875779482">
                  <w:marLeft w:val="0"/>
                  <w:marRight w:val="0"/>
                  <w:marTop w:val="0"/>
                  <w:marBottom w:val="0"/>
                  <w:divBdr>
                    <w:top w:val="none" w:sz="0" w:space="0" w:color="auto"/>
                    <w:left w:val="none" w:sz="0" w:space="0" w:color="auto"/>
                    <w:bottom w:val="none" w:sz="0" w:space="0" w:color="auto"/>
                    <w:right w:val="none" w:sz="0" w:space="0" w:color="auto"/>
                  </w:divBdr>
                  <w:divsChild>
                    <w:div w:id="52385927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944922287">
          <w:marLeft w:val="0"/>
          <w:marRight w:val="0"/>
          <w:marTop w:val="0"/>
          <w:marBottom w:val="0"/>
          <w:divBdr>
            <w:top w:val="none" w:sz="0" w:space="0" w:color="auto"/>
            <w:left w:val="none" w:sz="0" w:space="0" w:color="auto"/>
            <w:bottom w:val="none" w:sz="0" w:space="0" w:color="auto"/>
            <w:right w:val="none" w:sz="0" w:space="0" w:color="auto"/>
          </w:divBdr>
        </w:div>
        <w:div w:id="1951086798">
          <w:marLeft w:val="0"/>
          <w:marRight w:val="0"/>
          <w:marTop w:val="0"/>
          <w:marBottom w:val="0"/>
          <w:divBdr>
            <w:top w:val="none" w:sz="0" w:space="0" w:color="auto"/>
            <w:left w:val="none" w:sz="0" w:space="0" w:color="auto"/>
            <w:bottom w:val="none" w:sz="0" w:space="0" w:color="auto"/>
            <w:right w:val="none" w:sz="0" w:space="0" w:color="auto"/>
          </w:divBdr>
        </w:div>
        <w:div w:id="1964538597">
          <w:marLeft w:val="0"/>
          <w:marRight w:val="0"/>
          <w:marTop w:val="0"/>
          <w:marBottom w:val="0"/>
          <w:divBdr>
            <w:top w:val="none" w:sz="0" w:space="0" w:color="auto"/>
            <w:left w:val="none" w:sz="0" w:space="0" w:color="auto"/>
            <w:bottom w:val="none" w:sz="0" w:space="0" w:color="auto"/>
            <w:right w:val="none" w:sz="0" w:space="0" w:color="auto"/>
          </w:divBdr>
        </w:div>
        <w:div w:id="1967811009">
          <w:marLeft w:val="0"/>
          <w:marRight w:val="0"/>
          <w:marTop w:val="0"/>
          <w:marBottom w:val="0"/>
          <w:divBdr>
            <w:top w:val="none" w:sz="0" w:space="0" w:color="auto"/>
            <w:left w:val="none" w:sz="0" w:space="0" w:color="auto"/>
            <w:bottom w:val="none" w:sz="0" w:space="0" w:color="auto"/>
            <w:right w:val="none" w:sz="0" w:space="0" w:color="auto"/>
          </w:divBdr>
        </w:div>
        <w:div w:id="1976597186">
          <w:marLeft w:val="0"/>
          <w:marRight w:val="0"/>
          <w:marTop w:val="0"/>
          <w:marBottom w:val="0"/>
          <w:divBdr>
            <w:top w:val="none" w:sz="0" w:space="0" w:color="auto"/>
            <w:left w:val="none" w:sz="0" w:space="0" w:color="auto"/>
            <w:bottom w:val="none" w:sz="0" w:space="0" w:color="auto"/>
            <w:right w:val="none" w:sz="0" w:space="0" w:color="auto"/>
          </w:divBdr>
          <w:divsChild>
            <w:div w:id="910315769">
              <w:marLeft w:val="0"/>
              <w:marRight w:val="0"/>
              <w:marTop w:val="0"/>
              <w:marBottom w:val="0"/>
              <w:divBdr>
                <w:top w:val="none" w:sz="0" w:space="0" w:color="auto"/>
                <w:left w:val="none" w:sz="0" w:space="0" w:color="auto"/>
                <w:bottom w:val="none" w:sz="0" w:space="0" w:color="auto"/>
                <w:right w:val="none" w:sz="0" w:space="0" w:color="auto"/>
              </w:divBdr>
            </w:div>
            <w:div w:id="1883667053">
              <w:marLeft w:val="0"/>
              <w:marRight w:val="0"/>
              <w:marTop w:val="0"/>
              <w:marBottom w:val="0"/>
              <w:divBdr>
                <w:top w:val="none" w:sz="0" w:space="0" w:color="auto"/>
                <w:left w:val="none" w:sz="0" w:space="0" w:color="auto"/>
                <w:bottom w:val="none" w:sz="0" w:space="0" w:color="auto"/>
                <w:right w:val="none" w:sz="0" w:space="0" w:color="auto"/>
              </w:divBdr>
            </w:div>
            <w:div w:id="1964648313">
              <w:marLeft w:val="0"/>
              <w:marRight w:val="0"/>
              <w:marTop w:val="0"/>
              <w:marBottom w:val="0"/>
              <w:divBdr>
                <w:top w:val="none" w:sz="0" w:space="0" w:color="auto"/>
                <w:left w:val="none" w:sz="0" w:space="0" w:color="auto"/>
                <w:bottom w:val="none" w:sz="0" w:space="0" w:color="auto"/>
                <w:right w:val="none" w:sz="0" w:space="0" w:color="auto"/>
              </w:divBdr>
            </w:div>
          </w:divsChild>
        </w:div>
        <w:div w:id="1980453189">
          <w:marLeft w:val="0"/>
          <w:marRight w:val="0"/>
          <w:marTop w:val="0"/>
          <w:marBottom w:val="0"/>
          <w:divBdr>
            <w:top w:val="none" w:sz="0" w:space="0" w:color="auto"/>
            <w:left w:val="none" w:sz="0" w:space="0" w:color="auto"/>
            <w:bottom w:val="none" w:sz="0" w:space="0" w:color="auto"/>
            <w:right w:val="none" w:sz="0" w:space="0" w:color="auto"/>
          </w:divBdr>
        </w:div>
        <w:div w:id="1990400084">
          <w:marLeft w:val="0"/>
          <w:marRight w:val="0"/>
          <w:marTop w:val="0"/>
          <w:marBottom w:val="0"/>
          <w:divBdr>
            <w:top w:val="none" w:sz="0" w:space="0" w:color="auto"/>
            <w:left w:val="none" w:sz="0" w:space="0" w:color="auto"/>
            <w:bottom w:val="none" w:sz="0" w:space="0" w:color="auto"/>
            <w:right w:val="none" w:sz="0" w:space="0" w:color="auto"/>
          </w:divBdr>
        </w:div>
        <w:div w:id="2016761250">
          <w:marLeft w:val="0"/>
          <w:marRight w:val="0"/>
          <w:marTop w:val="0"/>
          <w:marBottom w:val="0"/>
          <w:divBdr>
            <w:top w:val="none" w:sz="0" w:space="0" w:color="auto"/>
            <w:left w:val="none" w:sz="0" w:space="0" w:color="auto"/>
            <w:bottom w:val="none" w:sz="0" w:space="0" w:color="auto"/>
            <w:right w:val="none" w:sz="0" w:space="0" w:color="auto"/>
          </w:divBdr>
        </w:div>
      </w:divsChild>
    </w:div>
    <w:div w:id="951018263">
      <w:bodyDiv w:val="1"/>
      <w:marLeft w:val="0"/>
      <w:marRight w:val="0"/>
      <w:marTop w:val="0"/>
      <w:marBottom w:val="0"/>
      <w:divBdr>
        <w:top w:val="none" w:sz="0" w:space="0" w:color="auto"/>
        <w:left w:val="none" w:sz="0" w:space="0" w:color="auto"/>
        <w:bottom w:val="none" w:sz="0" w:space="0" w:color="auto"/>
        <w:right w:val="none" w:sz="0" w:space="0" w:color="auto"/>
      </w:divBdr>
    </w:div>
    <w:div w:id="958798141">
      <w:bodyDiv w:val="1"/>
      <w:marLeft w:val="0"/>
      <w:marRight w:val="0"/>
      <w:marTop w:val="0"/>
      <w:marBottom w:val="0"/>
      <w:divBdr>
        <w:top w:val="none" w:sz="0" w:space="0" w:color="auto"/>
        <w:left w:val="none" w:sz="0" w:space="0" w:color="auto"/>
        <w:bottom w:val="none" w:sz="0" w:space="0" w:color="auto"/>
        <w:right w:val="none" w:sz="0" w:space="0" w:color="auto"/>
      </w:divBdr>
      <w:divsChild>
        <w:div w:id="3635423">
          <w:marLeft w:val="0"/>
          <w:marRight w:val="0"/>
          <w:marTop w:val="0"/>
          <w:marBottom w:val="0"/>
          <w:divBdr>
            <w:top w:val="none" w:sz="0" w:space="0" w:color="auto"/>
            <w:left w:val="none" w:sz="0" w:space="0" w:color="auto"/>
            <w:bottom w:val="none" w:sz="0" w:space="0" w:color="auto"/>
            <w:right w:val="none" w:sz="0" w:space="0" w:color="auto"/>
          </w:divBdr>
          <w:divsChild>
            <w:div w:id="1230657302">
              <w:marLeft w:val="-75"/>
              <w:marRight w:val="0"/>
              <w:marTop w:val="30"/>
              <w:marBottom w:val="30"/>
              <w:divBdr>
                <w:top w:val="none" w:sz="0" w:space="0" w:color="auto"/>
                <w:left w:val="none" w:sz="0" w:space="0" w:color="auto"/>
                <w:bottom w:val="none" w:sz="0" w:space="0" w:color="auto"/>
                <w:right w:val="none" w:sz="0" w:space="0" w:color="auto"/>
              </w:divBdr>
              <w:divsChild>
                <w:div w:id="52240170">
                  <w:marLeft w:val="0"/>
                  <w:marRight w:val="0"/>
                  <w:marTop w:val="0"/>
                  <w:marBottom w:val="0"/>
                  <w:divBdr>
                    <w:top w:val="none" w:sz="0" w:space="0" w:color="auto"/>
                    <w:left w:val="none" w:sz="0" w:space="0" w:color="auto"/>
                    <w:bottom w:val="none" w:sz="0" w:space="0" w:color="auto"/>
                    <w:right w:val="none" w:sz="0" w:space="0" w:color="auto"/>
                  </w:divBdr>
                  <w:divsChild>
                    <w:div w:id="1902986075">
                      <w:marLeft w:val="0"/>
                      <w:marRight w:val="0"/>
                      <w:marTop w:val="0"/>
                      <w:marBottom w:val="0"/>
                      <w:divBdr>
                        <w:top w:val="none" w:sz="0" w:space="0" w:color="auto"/>
                        <w:left w:val="none" w:sz="0" w:space="0" w:color="auto"/>
                        <w:bottom w:val="none" w:sz="0" w:space="0" w:color="auto"/>
                        <w:right w:val="none" w:sz="0" w:space="0" w:color="auto"/>
                      </w:divBdr>
                    </w:div>
                  </w:divsChild>
                </w:div>
                <w:div w:id="56128848">
                  <w:marLeft w:val="0"/>
                  <w:marRight w:val="0"/>
                  <w:marTop w:val="0"/>
                  <w:marBottom w:val="0"/>
                  <w:divBdr>
                    <w:top w:val="none" w:sz="0" w:space="0" w:color="auto"/>
                    <w:left w:val="none" w:sz="0" w:space="0" w:color="auto"/>
                    <w:bottom w:val="none" w:sz="0" w:space="0" w:color="auto"/>
                    <w:right w:val="none" w:sz="0" w:space="0" w:color="auto"/>
                  </w:divBdr>
                  <w:divsChild>
                    <w:div w:id="505749359">
                      <w:marLeft w:val="0"/>
                      <w:marRight w:val="0"/>
                      <w:marTop w:val="0"/>
                      <w:marBottom w:val="0"/>
                      <w:divBdr>
                        <w:top w:val="none" w:sz="0" w:space="0" w:color="auto"/>
                        <w:left w:val="none" w:sz="0" w:space="0" w:color="auto"/>
                        <w:bottom w:val="none" w:sz="0" w:space="0" w:color="auto"/>
                        <w:right w:val="none" w:sz="0" w:space="0" w:color="auto"/>
                      </w:divBdr>
                    </w:div>
                  </w:divsChild>
                </w:div>
                <w:div w:id="76445145">
                  <w:marLeft w:val="0"/>
                  <w:marRight w:val="0"/>
                  <w:marTop w:val="0"/>
                  <w:marBottom w:val="0"/>
                  <w:divBdr>
                    <w:top w:val="none" w:sz="0" w:space="0" w:color="auto"/>
                    <w:left w:val="none" w:sz="0" w:space="0" w:color="auto"/>
                    <w:bottom w:val="none" w:sz="0" w:space="0" w:color="auto"/>
                    <w:right w:val="none" w:sz="0" w:space="0" w:color="auto"/>
                  </w:divBdr>
                  <w:divsChild>
                    <w:div w:id="729040544">
                      <w:marLeft w:val="0"/>
                      <w:marRight w:val="0"/>
                      <w:marTop w:val="0"/>
                      <w:marBottom w:val="0"/>
                      <w:divBdr>
                        <w:top w:val="none" w:sz="0" w:space="0" w:color="auto"/>
                        <w:left w:val="none" w:sz="0" w:space="0" w:color="auto"/>
                        <w:bottom w:val="none" w:sz="0" w:space="0" w:color="auto"/>
                        <w:right w:val="none" w:sz="0" w:space="0" w:color="auto"/>
                      </w:divBdr>
                    </w:div>
                  </w:divsChild>
                </w:div>
                <w:div w:id="168374990">
                  <w:marLeft w:val="0"/>
                  <w:marRight w:val="0"/>
                  <w:marTop w:val="0"/>
                  <w:marBottom w:val="0"/>
                  <w:divBdr>
                    <w:top w:val="none" w:sz="0" w:space="0" w:color="auto"/>
                    <w:left w:val="none" w:sz="0" w:space="0" w:color="auto"/>
                    <w:bottom w:val="none" w:sz="0" w:space="0" w:color="auto"/>
                    <w:right w:val="none" w:sz="0" w:space="0" w:color="auto"/>
                  </w:divBdr>
                  <w:divsChild>
                    <w:div w:id="759834383">
                      <w:marLeft w:val="0"/>
                      <w:marRight w:val="0"/>
                      <w:marTop w:val="0"/>
                      <w:marBottom w:val="0"/>
                      <w:divBdr>
                        <w:top w:val="none" w:sz="0" w:space="0" w:color="auto"/>
                        <w:left w:val="none" w:sz="0" w:space="0" w:color="auto"/>
                        <w:bottom w:val="none" w:sz="0" w:space="0" w:color="auto"/>
                        <w:right w:val="none" w:sz="0" w:space="0" w:color="auto"/>
                      </w:divBdr>
                    </w:div>
                  </w:divsChild>
                </w:div>
                <w:div w:id="226917582">
                  <w:marLeft w:val="0"/>
                  <w:marRight w:val="0"/>
                  <w:marTop w:val="0"/>
                  <w:marBottom w:val="0"/>
                  <w:divBdr>
                    <w:top w:val="none" w:sz="0" w:space="0" w:color="auto"/>
                    <w:left w:val="none" w:sz="0" w:space="0" w:color="auto"/>
                    <w:bottom w:val="none" w:sz="0" w:space="0" w:color="auto"/>
                    <w:right w:val="none" w:sz="0" w:space="0" w:color="auto"/>
                  </w:divBdr>
                  <w:divsChild>
                    <w:div w:id="1354569686">
                      <w:marLeft w:val="0"/>
                      <w:marRight w:val="0"/>
                      <w:marTop w:val="0"/>
                      <w:marBottom w:val="0"/>
                      <w:divBdr>
                        <w:top w:val="none" w:sz="0" w:space="0" w:color="auto"/>
                        <w:left w:val="none" w:sz="0" w:space="0" w:color="auto"/>
                        <w:bottom w:val="none" w:sz="0" w:space="0" w:color="auto"/>
                        <w:right w:val="none" w:sz="0" w:space="0" w:color="auto"/>
                      </w:divBdr>
                    </w:div>
                  </w:divsChild>
                </w:div>
                <w:div w:id="229002766">
                  <w:marLeft w:val="0"/>
                  <w:marRight w:val="0"/>
                  <w:marTop w:val="0"/>
                  <w:marBottom w:val="0"/>
                  <w:divBdr>
                    <w:top w:val="none" w:sz="0" w:space="0" w:color="auto"/>
                    <w:left w:val="none" w:sz="0" w:space="0" w:color="auto"/>
                    <w:bottom w:val="none" w:sz="0" w:space="0" w:color="auto"/>
                    <w:right w:val="none" w:sz="0" w:space="0" w:color="auto"/>
                  </w:divBdr>
                  <w:divsChild>
                    <w:div w:id="779227611">
                      <w:marLeft w:val="0"/>
                      <w:marRight w:val="0"/>
                      <w:marTop w:val="0"/>
                      <w:marBottom w:val="0"/>
                      <w:divBdr>
                        <w:top w:val="none" w:sz="0" w:space="0" w:color="auto"/>
                        <w:left w:val="none" w:sz="0" w:space="0" w:color="auto"/>
                        <w:bottom w:val="none" w:sz="0" w:space="0" w:color="auto"/>
                        <w:right w:val="none" w:sz="0" w:space="0" w:color="auto"/>
                      </w:divBdr>
                    </w:div>
                  </w:divsChild>
                </w:div>
                <w:div w:id="267199615">
                  <w:marLeft w:val="0"/>
                  <w:marRight w:val="0"/>
                  <w:marTop w:val="0"/>
                  <w:marBottom w:val="0"/>
                  <w:divBdr>
                    <w:top w:val="none" w:sz="0" w:space="0" w:color="auto"/>
                    <w:left w:val="none" w:sz="0" w:space="0" w:color="auto"/>
                    <w:bottom w:val="none" w:sz="0" w:space="0" w:color="auto"/>
                    <w:right w:val="none" w:sz="0" w:space="0" w:color="auto"/>
                  </w:divBdr>
                  <w:divsChild>
                    <w:div w:id="983705229">
                      <w:marLeft w:val="0"/>
                      <w:marRight w:val="0"/>
                      <w:marTop w:val="0"/>
                      <w:marBottom w:val="0"/>
                      <w:divBdr>
                        <w:top w:val="none" w:sz="0" w:space="0" w:color="auto"/>
                        <w:left w:val="none" w:sz="0" w:space="0" w:color="auto"/>
                        <w:bottom w:val="none" w:sz="0" w:space="0" w:color="auto"/>
                        <w:right w:val="none" w:sz="0" w:space="0" w:color="auto"/>
                      </w:divBdr>
                    </w:div>
                  </w:divsChild>
                </w:div>
                <w:div w:id="312224147">
                  <w:marLeft w:val="0"/>
                  <w:marRight w:val="0"/>
                  <w:marTop w:val="0"/>
                  <w:marBottom w:val="0"/>
                  <w:divBdr>
                    <w:top w:val="none" w:sz="0" w:space="0" w:color="auto"/>
                    <w:left w:val="none" w:sz="0" w:space="0" w:color="auto"/>
                    <w:bottom w:val="none" w:sz="0" w:space="0" w:color="auto"/>
                    <w:right w:val="none" w:sz="0" w:space="0" w:color="auto"/>
                  </w:divBdr>
                  <w:divsChild>
                    <w:div w:id="612590846">
                      <w:marLeft w:val="0"/>
                      <w:marRight w:val="0"/>
                      <w:marTop w:val="0"/>
                      <w:marBottom w:val="0"/>
                      <w:divBdr>
                        <w:top w:val="none" w:sz="0" w:space="0" w:color="auto"/>
                        <w:left w:val="none" w:sz="0" w:space="0" w:color="auto"/>
                        <w:bottom w:val="none" w:sz="0" w:space="0" w:color="auto"/>
                        <w:right w:val="none" w:sz="0" w:space="0" w:color="auto"/>
                      </w:divBdr>
                    </w:div>
                  </w:divsChild>
                </w:div>
                <w:div w:id="377508838">
                  <w:marLeft w:val="0"/>
                  <w:marRight w:val="0"/>
                  <w:marTop w:val="0"/>
                  <w:marBottom w:val="0"/>
                  <w:divBdr>
                    <w:top w:val="none" w:sz="0" w:space="0" w:color="auto"/>
                    <w:left w:val="none" w:sz="0" w:space="0" w:color="auto"/>
                    <w:bottom w:val="none" w:sz="0" w:space="0" w:color="auto"/>
                    <w:right w:val="none" w:sz="0" w:space="0" w:color="auto"/>
                  </w:divBdr>
                  <w:divsChild>
                    <w:div w:id="2014988794">
                      <w:marLeft w:val="0"/>
                      <w:marRight w:val="0"/>
                      <w:marTop w:val="0"/>
                      <w:marBottom w:val="0"/>
                      <w:divBdr>
                        <w:top w:val="none" w:sz="0" w:space="0" w:color="auto"/>
                        <w:left w:val="none" w:sz="0" w:space="0" w:color="auto"/>
                        <w:bottom w:val="none" w:sz="0" w:space="0" w:color="auto"/>
                        <w:right w:val="none" w:sz="0" w:space="0" w:color="auto"/>
                      </w:divBdr>
                    </w:div>
                  </w:divsChild>
                </w:div>
                <w:div w:id="394476589">
                  <w:marLeft w:val="0"/>
                  <w:marRight w:val="0"/>
                  <w:marTop w:val="0"/>
                  <w:marBottom w:val="0"/>
                  <w:divBdr>
                    <w:top w:val="none" w:sz="0" w:space="0" w:color="auto"/>
                    <w:left w:val="none" w:sz="0" w:space="0" w:color="auto"/>
                    <w:bottom w:val="none" w:sz="0" w:space="0" w:color="auto"/>
                    <w:right w:val="none" w:sz="0" w:space="0" w:color="auto"/>
                  </w:divBdr>
                  <w:divsChild>
                    <w:div w:id="1288243321">
                      <w:marLeft w:val="0"/>
                      <w:marRight w:val="0"/>
                      <w:marTop w:val="0"/>
                      <w:marBottom w:val="0"/>
                      <w:divBdr>
                        <w:top w:val="none" w:sz="0" w:space="0" w:color="auto"/>
                        <w:left w:val="none" w:sz="0" w:space="0" w:color="auto"/>
                        <w:bottom w:val="none" w:sz="0" w:space="0" w:color="auto"/>
                        <w:right w:val="none" w:sz="0" w:space="0" w:color="auto"/>
                      </w:divBdr>
                    </w:div>
                  </w:divsChild>
                </w:div>
                <w:div w:id="443427877">
                  <w:marLeft w:val="0"/>
                  <w:marRight w:val="0"/>
                  <w:marTop w:val="0"/>
                  <w:marBottom w:val="0"/>
                  <w:divBdr>
                    <w:top w:val="none" w:sz="0" w:space="0" w:color="auto"/>
                    <w:left w:val="none" w:sz="0" w:space="0" w:color="auto"/>
                    <w:bottom w:val="none" w:sz="0" w:space="0" w:color="auto"/>
                    <w:right w:val="none" w:sz="0" w:space="0" w:color="auto"/>
                  </w:divBdr>
                  <w:divsChild>
                    <w:div w:id="439035877">
                      <w:marLeft w:val="0"/>
                      <w:marRight w:val="0"/>
                      <w:marTop w:val="0"/>
                      <w:marBottom w:val="0"/>
                      <w:divBdr>
                        <w:top w:val="none" w:sz="0" w:space="0" w:color="auto"/>
                        <w:left w:val="none" w:sz="0" w:space="0" w:color="auto"/>
                        <w:bottom w:val="none" w:sz="0" w:space="0" w:color="auto"/>
                        <w:right w:val="none" w:sz="0" w:space="0" w:color="auto"/>
                      </w:divBdr>
                    </w:div>
                  </w:divsChild>
                </w:div>
                <w:div w:id="654991702">
                  <w:marLeft w:val="0"/>
                  <w:marRight w:val="0"/>
                  <w:marTop w:val="0"/>
                  <w:marBottom w:val="0"/>
                  <w:divBdr>
                    <w:top w:val="none" w:sz="0" w:space="0" w:color="auto"/>
                    <w:left w:val="none" w:sz="0" w:space="0" w:color="auto"/>
                    <w:bottom w:val="none" w:sz="0" w:space="0" w:color="auto"/>
                    <w:right w:val="none" w:sz="0" w:space="0" w:color="auto"/>
                  </w:divBdr>
                  <w:divsChild>
                    <w:div w:id="462357345">
                      <w:marLeft w:val="0"/>
                      <w:marRight w:val="0"/>
                      <w:marTop w:val="0"/>
                      <w:marBottom w:val="0"/>
                      <w:divBdr>
                        <w:top w:val="none" w:sz="0" w:space="0" w:color="auto"/>
                        <w:left w:val="none" w:sz="0" w:space="0" w:color="auto"/>
                        <w:bottom w:val="none" w:sz="0" w:space="0" w:color="auto"/>
                        <w:right w:val="none" w:sz="0" w:space="0" w:color="auto"/>
                      </w:divBdr>
                    </w:div>
                  </w:divsChild>
                </w:div>
                <w:div w:id="687372758">
                  <w:marLeft w:val="0"/>
                  <w:marRight w:val="0"/>
                  <w:marTop w:val="0"/>
                  <w:marBottom w:val="0"/>
                  <w:divBdr>
                    <w:top w:val="none" w:sz="0" w:space="0" w:color="auto"/>
                    <w:left w:val="none" w:sz="0" w:space="0" w:color="auto"/>
                    <w:bottom w:val="none" w:sz="0" w:space="0" w:color="auto"/>
                    <w:right w:val="none" w:sz="0" w:space="0" w:color="auto"/>
                  </w:divBdr>
                  <w:divsChild>
                    <w:div w:id="1244947180">
                      <w:marLeft w:val="0"/>
                      <w:marRight w:val="0"/>
                      <w:marTop w:val="0"/>
                      <w:marBottom w:val="0"/>
                      <w:divBdr>
                        <w:top w:val="none" w:sz="0" w:space="0" w:color="auto"/>
                        <w:left w:val="none" w:sz="0" w:space="0" w:color="auto"/>
                        <w:bottom w:val="none" w:sz="0" w:space="0" w:color="auto"/>
                        <w:right w:val="none" w:sz="0" w:space="0" w:color="auto"/>
                      </w:divBdr>
                    </w:div>
                  </w:divsChild>
                </w:div>
                <w:div w:id="716853218">
                  <w:marLeft w:val="0"/>
                  <w:marRight w:val="0"/>
                  <w:marTop w:val="0"/>
                  <w:marBottom w:val="0"/>
                  <w:divBdr>
                    <w:top w:val="none" w:sz="0" w:space="0" w:color="auto"/>
                    <w:left w:val="none" w:sz="0" w:space="0" w:color="auto"/>
                    <w:bottom w:val="none" w:sz="0" w:space="0" w:color="auto"/>
                    <w:right w:val="none" w:sz="0" w:space="0" w:color="auto"/>
                  </w:divBdr>
                  <w:divsChild>
                    <w:div w:id="1669865499">
                      <w:marLeft w:val="0"/>
                      <w:marRight w:val="0"/>
                      <w:marTop w:val="0"/>
                      <w:marBottom w:val="0"/>
                      <w:divBdr>
                        <w:top w:val="none" w:sz="0" w:space="0" w:color="auto"/>
                        <w:left w:val="none" w:sz="0" w:space="0" w:color="auto"/>
                        <w:bottom w:val="none" w:sz="0" w:space="0" w:color="auto"/>
                        <w:right w:val="none" w:sz="0" w:space="0" w:color="auto"/>
                      </w:divBdr>
                    </w:div>
                  </w:divsChild>
                </w:div>
                <w:div w:id="745030144">
                  <w:marLeft w:val="0"/>
                  <w:marRight w:val="0"/>
                  <w:marTop w:val="0"/>
                  <w:marBottom w:val="0"/>
                  <w:divBdr>
                    <w:top w:val="none" w:sz="0" w:space="0" w:color="auto"/>
                    <w:left w:val="none" w:sz="0" w:space="0" w:color="auto"/>
                    <w:bottom w:val="none" w:sz="0" w:space="0" w:color="auto"/>
                    <w:right w:val="none" w:sz="0" w:space="0" w:color="auto"/>
                  </w:divBdr>
                  <w:divsChild>
                    <w:div w:id="1957758087">
                      <w:marLeft w:val="0"/>
                      <w:marRight w:val="0"/>
                      <w:marTop w:val="0"/>
                      <w:marBottom w:val="0"/>
                      <w:divBdr>
                        <w:top w:val="none" w:sz="0" w:space="0" w:color="auto"/>
                        <w:left w:val="none" w:sz="0" w:space="0" w:color="auto"/>
                        <w:bottom w:val="none" w:sz="0" w:space="0" w:color="auto"/>
                        <w:right w:val="none" w:sz="0" w:space="0" w:color="auto"/>
                      </w:divBdr>
                    </w:div>
                  </w:divsChild>
                </w:div>
                <w:div w:id="787049700">
                  <w:marLeft w:val="0"/>
                  <w:marRight w:val="0"/>
                  <w:marTop w:val="0"/>
                  <w:marBottom w:val="0"/>
                  <w:divBdr>
                    <w:top w:val="none" w:sz="0" w:space="0" w:color="auto"/>
                    <w:left w:val="none" w:sz="0" w:space="0" w:color="auto"/>
                    <w:bottom w:val="none" w:sz="0" w:space="0" w:color="auto"/>
                    <w:right w:val="none" w:sz="0" w:space="0" w:color="auto"/>
                  </w:divBdr>
                  <w:divsChild>
                    <w:div w:id="1261253650">
                      <w:marLeft w:val="0"/>
                      <w:marRight w:val="0"/>
                      <w:marTop w:val="0"/>
                      <w:marBottom w:val="0"/>
                      <w:divBdr>
                        <w:top w:val="none" w:sz="0" w:space="0" w:color="auto"/>
                        <w:left w:val="none" w:sz="0" w:space="0" w:color="auto"/>
                        <w:bottom w:val="none" w:sz="0" w:space="0" w:color="auto"/>
                        <w:right w:val="none" w:sz="0" w:space="0" w:color="auto"/>
                      </w:divBdr>
                    </w:div>
                  </w:divsChild>
                </w:div>
                <w:div w:id="962344492">
                  <w:marLeft w:val="0"/>
                  <w:marRight w:val="0"/>
                  <w:marTop w:val="0"/>
                  <w:marBottom w:val="0"/>
                  <w:divBdr>
                    <w:top w:val="none" w:sz="0" w:space="0" w:color="auto"/>
                    <w:left w:val="none" w:sz="0" w:space="0" w:color="auto"/>
                    <w:bottom w:val="none" w:sz="0" w:space="0" w:color="auto"/>
                    <w:right w:val="none" w:sz="0" w:space="0" w:color="auto"/>
                  </w:divBdr>
                  <w:divsChild>
                    <w:div w:id="749426926">
                      <w:marLeft w:val="0"/>
                      <w:marRight w:val="0"/>
                      <w:marTop w:val="0"/>
                      <w:marBottom w:val="0"/>
                      <w:divBdr>
                        <w:top w:val="none" w:sz="0" w:space="0" w:color="auto"/>
                        <w:left w:val="none" w:sz="0" w:space="0" w:color="auto"/>
                        <w:bottom w:val="none" w:sz="0" w:space="0" w:color="auto"/>
                        <w:right w:val="none" w:sz="0" w:space="0" w:color="auto"/>
                      </w:divBdr>
                    </w:div>
                  </w:divsChild>
                </w:div>
                <w:div w:id="1012998572">
                  <w:marLeft w:val="0"/>
                  <w:marRight w:val="0"/>
                  <w:marTop w:val="0"/>
                  <w:marBottom w:val="0"/>
                  <w:divBdr>
                    <w:top w:val="none" w:sz="0" w:space="0" w:color="auto"/>
                    <w:left w:val="none" w:sz="0" w:space="0" w:color="auto"/>
                    <w:bottom w:val="none" w:sz="0" w:space="0" w:color="auto"/>
                    <w:right w:val="none" w:sz="0" w:space="0" w:color="auto"/>
                  </w:divBdr>
                  <w:divsChild>
                    <w:div w:id="35587194">
                      <w:marLeft w:val="0"/>
                      <w:marRight w:val="0"/>
                      <w:marTop w:val="0"/>
                      <w:marBottom w:val="0"/>
                      <w:divBdr>
                        <w:top w:val="none" w:sz="0" w:space="0" w:color="auto"/>
                        <w:left w:val="none" w:sz="0" w:space="0" w:color="auto"/>
                        <w:bottom w:val="none" w:sz="0" w:space="0" w:color="auto"/>
                        <w:right w:val="none" w:sz="0" w:space="0" w:color="auto"/>
                      </w:divBdr>
                    </w:div>
                  </w:divsChild>
                </w:div>
                <w:div w:id="1084108577">
                  <w:marLeft w:val="0"/>
                  <w:marRight w:val="0"/>
                  <w:marTop w:val="0"/>
                  <w:marBottom w:val="0"/>
                  <w:divBdr>
                    <w:top w:val="none" w:sz="0" w:space="0" w:color="auto"/>
                    <w:left w:val="none" w:sz="0" w:space="0" w:color="auto"/>
                    <w:bottom w:val="none" w:sz="0" w:space="0" w:color="auto"/>
                    <w:right w:val="none" w:sz="0" w:space="0" w:color="auto"/>
                  </w:divBdr>
                  <w:divsChild>
                    <w:div w:id="638073758">
                      <w:marLeft w:val="0"/>
                      <w:marRight w:val="0"/>
                      <w:marTop w:val="0"/>
                      <w:marBottom w:val="0"/>
                      <w:divBdr>
                        <w:top w:val="none" w:sz="0" w:space="0" w:color="auto"/>
                        <w:left w:val="none" w:sz="0" w:space="0" w:color="auto"/>
                        <w:bottom w:val="none" w:sz="0" w:space="0" w:color="auto"/>
                        <w:right w:val="none" w:sz="0" w:space="0" w:color="auto"/>
                      </w:divBdr>
                    </w:div>
                  </w:divsChild>
                </w:div>
                <w:div w:id="1125001669">
                  <w:marLeft w:val="0"/>
                  <w:marRight w:val="0"/>
                  <w:marTop w:val="0"/>
                  <w:marBottom w:val="0"/>
                  <w:divBdr>
                    <w:top w:val="none" w:sz="0" w:space="0" w:color="auto"/>
                    <w:left w:val="none" w:sz="0" w:space="0" w:color="auto"/>
                    <w:bottom w:val="none" w:sz="0" w:space="0" w:color="auto"/>
                    <w:right w:val="none" w:sz="0" w:space="0" w:color="auto"/>
                  </w:divBdr>
                  <w:divsChild>
                    <w:div w:id="371998476">
                      <w:marLeft w:val="0"/>
                      <w:marRight w:val="0"/>
                      <w:marTop w:val="0"/>
                      <w:marBottom w:val="0"/>
                      <w:divBdr>
                        <w:top w:val="none" w:sz="0" w:space="0" w:color="auto"/>
                        <w:left w:val="none" w:sz="0" w:space="0" w:color="auto"/>
                        <w:bottom w:val="none" w:sz="0" w:space="0" w:color="auto"/>
                        <w:right w:val="none" w:sz="0" w:space="0" w:color="auto"/>
                      </w:divBdr>
                    </w:div>
                  </w:divsChild>
                </w:div>
                <w:div w:id="1153328752">
                  <w:marLeft w:val="0"/>
                  <w:marRight w:val="0"/>
                  <w:marTop w:val="0"/>
                  <w:marBottom w:val="0"/>
                  <w:divBdr>
                    <w:top w:val="none" w:sz="0" w:space="0" w:color="auto"/>
                    <w:left w:val="none" w:sz="0" w:space="0" w:color="auto"/>
                    <w:bottom w:val="none" w:sz="0" w:space="0" w:color="auto"/>
                    <w:right w:val="none" w:sz="0" w:space="0" w:color="auto"/>
                  </w:divBdr>
                  <w:divsChild>
                    <w:div w:id="334185629">
                      <w:marLeft w:val="0"/>
                      <w:marRight w:val="0"/>
                      <w:marTop w:val="0"/>
                      <w:marBottom w:val="0"/>
                      <w:divBdr>
                        <w:top w:val="none" w:sz="0" w:space="0" w:color="auto"/>
                        <w:left w:val="none" w:sz="0" w:space="0" w:color="auto"/>
                        <w:bottom w:val="none" w:sz="0" w:space="0" w:color="auto"/>
                        <w:right w:val="none" w:sz="0" w:space="0" w:color="auto"/>
                      </w:divBdr>
                    </w:div>
                  </w:divsChild>
                </w:div>
                <w:div w:id="1209564816">
                  <w:marLeft w:val="0"/>
                  <w:marRight w:val="0"/>
                  <w:marTop w:val="0"/>
                  <w:marBottom w:val="0"/>
                  <w:divBdr>
                    <w:top w:val="none" w:sz="0" w:space="0" w:color="auto"/>
                    <w:left w:val="none" w:sz="0" w:space="0" w:color="auto"/>
                    <w:bottom w:val="none" w:sz="0" w:space="0" w:color="auto"/>
                    <w:right w:val="none" w:sz="0" w:space="0" w:color="auto"/>
                  </w:divBdr>
                  <w:divsChild>
                    <w:div w:id="463355290">
                      <w:marLeft w:val="0"/>
                      <w:marRight w:val="0"/>
                      <w:marTop w:val="0"/>
                      <w:marBottom w:val="0"/>
                      <w:divBdr>
                        <w:top w:val="none" w:sz="0" w:space="0" w:color="auto"/>
                        <w:left w:val="none" w:sz="0" w:space="0" w:color="auto"/>
                        <w:bottom w:val="none" w:sz="0" w:space="0" w:color="auto"/>
                        <w:right w:val="none" w:sz="0" w:space="0" w:color="auto"/>
                      </w:divBdr>
                    </w:div>
                  </w:divsChild>
                </w:div>
                <w:div w:id="1230261414">
                  <w:marLeft w:val="0"/>
                  <w:marRight w:val="0"/>
                  <w:marTop w:val="0"/>
                  <w:marBottom w:val="0"/>
                  <w:divBdr>
                    <w:top w:val="none" w:sz="0" w:space="0" w:color="auto"/>
                    <w:left w:val="none" w:sz="0" w:space="0" w:color="auto"/>
                    <w:bottom w:val="none" w:sz="0" w:space="0" w:color="auto"/>
                    <w:right w:val="none" w:sz="0" w:space="0" w:color="auto"/>
                  </w:divBdr>
                  <w:divsChild>
                    <w:div w:id="1907375197">
                      <w:marLeft w:val="0"/>
                      <w:marRight w:val="0"/>
                      <w:marTop w:val="0"/>
                      <w:marBottom w:val="0"/>
                      <w:divBdr>
                        <w:top w:val="none" w:sz="0" w:space="0" w:color="auto"/>
                        <w:left w:val="none" w:sz="0" w:space="0" w:color="auto"/>
                        <w:bottom w:val="none" w:sz="0" w:space="0" w:color="auto"/>
                        <w:right w:val="none" w:sz="0" w:space="0" w:color="auto"/>
                      </w:divBdr>
                    </w:div>
                  </w:divsChild>
                </w:div>
                <w:div w:id="1231816393">
                  <w:marLeft w:val="0"/>
                  <w:marRight w:val="0"/>
                  <w:marTop w:val="0"/>
                  <w:marBottom w:val="0"/>
                  <w:divBdr>
                    <w:top w:val="none" w:sz="0" w:space="0" w:color="auto"/>
                    <w:left w:val="none" w:sz="0" w:space="0" w:color="auto"/>
                    <w:bottom w:val="none" w:sz="0" w:space="0" w:color="auto"/>
                    <w:right w:val="none" w:sz="0" w:space="0" w:color="auto"/>
                  </w:divBdr>
                  <w:divsChild>
                    <w:div w:id="273100371">
                      <w:marLeft w:val="0"/>
                      <w:marRight w:val="0"/>
                      <w:marTop w:val="0"/>
                      <w:marBottom w:val="0"/>
                      <w:divBdr>
                        <w:top w:val="none" w:sz="0" w:space="0" w:color="auto"/>
                        <w:left w:val="none" w:sz="0" w:space="0" w:color="auto"/>
                        <w:bottom w:val="none" w:sz="0" w:space="0" w:color="auto"/>
                        <w:right w:val="none" w:sz="0" w:space="0" w:color="auto"/>
                      </w:divBdr>
                    </w:div>
                  </w:divsChild>
                </w:div>
                <w:div w:id="1261793213">
                  <w:marLeft w:val="0"/>
                  <w:marRight w:val="0"/>
                  <w:marTop w:val="0"/>
                  <w:marBottom w:val="0"/>
                  <w:divBdr>
                    <w:top w:val="none" w:sz="0" w:space="0" w:color="auto"/>
                    <w:left w:val="none" w:sz="0" w:space="0" w:color="auto"/>
                    <w:bottom w:val="none" w:sz="0" w:space="0" w:color="auto"/>
                    <w:right w:val="none" w:sz="0" w:space="0" w:color="auto"/>
                  </w:divBdr>
                  <w:divsChild>
                    <w:div w:id="1352410240">
                      <w:marLeft w:val="0"/>
                      <w:marRight w:val="0"/>
                      <w:marTop w:val="0"/>
                      <w:marBottom w:val="0"/>
                      <w:divBdr>
                        <w:top w:val="none" w:sz="0" w:space="0" w:color="auto"/>
                        <w:left w:val="none" w:sz="0" w:space="0" w:color="auto"/>
                        <w:bottom w:val="none" w:sz="0" w:space="0" w:color="auto"/>
                        <w:right w:val="none" w:sz="0" w:space="0" w:color="auto"/>
                      </w:divBdr>
                    </w:div>
                  </w:divsChild>
                </w:div>
                <w:div w:id="1306356488">
                  <w:marLeft w:val="0"/>
                  <w:marRight w:val="0"/>
                  <w:marTop w:val="0"/>
                  <w:marBottom w:val="0"/>
                  <w:divBdr>
                    <w:top w:val="none" w:sz="0" w:space="0" w:color="auto"/>
                    <w:left w:val="none" w:sz="0" w:space="0" w:color="auto"/>
                    <w:bottom w:val="none" w:sz="0" w:space="0" w:color="auto"/>
                    <w:right w:val="none" w:sz="0" w:space="0" w:color="auto"/>
                  </w:divBdr>
                  <w:divsChild>
                    <w:div w:id="497888007">
                      <w:marLeft w:val="0"/>
                      <w:marRight w:val="0"/>
                      <w:marTop w:val="0"/>
                      <w:marBottom w:val="0"/>
                      <w:divBdr>
                        <w:top w:val="none" w:sz="0" w:space="0" w:color="auto"/>
                        <w:left w:val="none" w:sz="0" w:space="0" w:color="auto"/>
                        <w:bottom w:val="none" w:sz="0" w:space="0" w:color="auto"/>
                        <w:right w:val="none" w:sz="0" w:space="0" w:color="auto"/>
                      </w:divBdr>
                    </w:div>
                  </w:divsChild>
                </w:div>
                <w:div w:id="1319846266">
                  <w:marLeft w:val="0"/>
                  <w:marRight w:val="0"/>
                  <w:marTop w:val="0"/>
                  <w:marBottom w:val="0"/>
                  <w:divBdr>
                    <w:top w:val="none" w:sz="0" w:space="0" w:color="auto"/>
                    <w:left w:val="none" w:sz="0" w:space="0" w:color="auto"/>
                    <w:bottom w:val="none" w:sz="0" w:space="0" w:color="auto"/>
                    <w:right w:val="none" w:sz="0" w:space="0" w:color="auto"/>
                  </w:divBdr>
                  <w:divsChild>
                    <w:div w:id="329064839">
                      <w:marLeft w:val="0"/>
                      <w:marRight w:val="0"/>
                      <w:marTop w:val="0"/>
                      <w:marBottom w:val="0"/>
                      <w:divBdr>
                        <w:top w:val="none" w:sz="0" w:space="0" w:color="auto"/>
                        <w:left w:val="none" w:sz="0" w:space="0" w:color="auto"/>
                        <w:bottom w:val="none" w:sz="0" w:space="0" w:color="auto"/>
                        <w:right w:val="none" w:sz="0" w:space="0" w:color="auto"/>
                      </w:divBdr>
                    </w:div>
                  </w:divsChild>
                </w:div>
                <w:div w:id="1334410374">
                  <w:marLeft w:val="0"/>
                  <w:marRight w:val="0"/>
                  <w:marTop w:val="0"/>
                  <w:marBottom w:val="0"/>
                  <w:divBdr>
                    <w:top w:val="none" w:sz="0" w:space="0" w:color="auto"/>
                    <w:left w:val="none" w:sz="0" w:space="0" w:color="auto"/>
                    <w:bottom w:val="none" w:sz="0" w:space="0" w:color="auto"/>
                    <w:right w:val="none" w:sz="0" w:space="0" w:color="auto"/>
                  </w:divBdr>
                  <w:divsChild>
                    <w:div w:id="983508206">
                      <w:marLeft w:val="0"/>
                      <w:marRight w:val="0"/>
                      <w:marTop w:val="0"/>
                      <w:marBottom w:val="0"/>
                      <w:divBdr>
                        <w:top w:val="none" w:sz="0" w:space="0" w:color="auto"/>
                        <w:left w:val="none" w:sz="0" w:space="0" w:color="auto"/>
                        <w:bottom w:val="none" w:sz="0" w:space="0" w:color="auto"/>
                        <w:right w:val="none" w:sz="0" w:space="0" w:color="auto"/>
                      </w:divBdr>
                    </w:div>
                  </w:divsChild>
                </w:div>
                <w:div w:id="1334916600">
                  <w:marLeft w:val="0"/>
                  <w:marRight w:val="0"/>
                  <w:marTop w:val="0"/>
                  <w:marBottom w:val="0"/>
                  <w:divBdr>
                    <w:top w:val="none" w:sz="0" w:space="0" w:color="auto"/>
                    <w:left w:val="none" w:sz="0" w:space="0" w:color="auto"/>
                    <w:bottom w:val="none" w:sz="0" w:space="0" w:color="auto"/>
                    <w:right w:val="none" w:sz="0" w:space="0" w:color="auto"/>
                  </w:divBdr>
                  <w:divsChild>
                    <w:div w:id="1123428146">
                      <w:marLeft w:val="0"/>
                      <w:marRight w:val="0"/>
                      <w:marTop w:val="0"/>
                      <w:marBottom w:val="0"/>
                      <w:divBdr>
                        <w:top w:val="none" w:sz="0" w:space="0" w:color="auto"/>
                        <w:left w:val="none" w:sz="0" w:space="0" w:color="auto"/>
                        <w:bottom w:val="none" w:sz="0" w:space="0" w:color="auto"/>
                        <w:right w:val="none" w:sz="0" w:space="0" w:color="auto"/>
                      </w:divBdr>
                    </w:div>
                  </w:divsChild>
                </w:div>
                <w:div w:id="1424300932">
                  <w:marLeft w:val="0"/>
                  <w:marRight w:val="0"/>
                  <w:marTop w:val="0"/>
                  <w:marBottom w:val="0"/>
                  <w:divBdr>
                    <w:top w:val="none" w:sz="0" w:space="0" w:color="auto"/>
                    <w:left w:val="none" w:sz="0" w:space="0" w:color="auto"/>
                    <w:bottom w:val="none" w:sz="0" w:space="0" w:color="auto"/>
                    <w:right w:val="none" w:sz="0" w:space="0" w:color="auto"/>
                  </w:divBdr>
                  <w:divsChild>
                    <w:div w:id="1153373665">
                      <w:marLeft w:val="0"/>
                      <w:marRight w:val="0"/>
                      <w:marTop w:val="0"/>
                      <w:marBottom w:val="0"/>
                      <w:divBdr>
                        <w:top w:val="none" w:sz="0" w:space="0" w:color="auto"/>
                        <w:left w:val="none" w:sz="0" w:space="0" w:color="auto"/>
                        <w:bottom w:val="none" w:sz="0" w:space="0" w:color="auto"/>
                        <w:right w:val="none" w:sz="0" w:space="0" w:color="auto"/>
                      </w:divBdr>
                    </w:div>
                  </w:divsChild>
                </w:div>
                <w:div w:id="1453093624">
                  <w:marLeft w:val="0"/>
                  <w:marRight w:val="0"/>
                  <w:marTop w:val="0"/>
                  <w:marBottom w:val="0"/>
                  <w:divBdr>
                    <w:top w:val="none" w:sz="0" w:space="0" w:color="auto"/>
                    <w:left w:val="none" w:sz="0" w:space="0" w:color="auto"/>
                    <w:bottom w:val="none" w:sz="0" w:space="0" w:color="auto"/>
                    <w:right w:val="none" w:sz="0" w:space="0" w:color="auto"/>
                  </w:divBdr>
                  <w:divsChild>
                    <w:div w:id="1620212340">
                      <w:marLeft w:val="0"/>
                      <w:marRight w:val="0"/>
                      <w:marTop w:val="0"/>
                      <w:marBottom w:val="0"/>
                      <w:divBdr>
                        <w:top w:val="none" w:sz="0" w:space="0" w:color="auto"/>
                        <w:left w:val="none" w:sz="0" w:space="0" w:color="auto"/>
                        <w:bottom w:val="none" w:sz="0" w:space="0" w:color="auto"/>
                        <w:right w:val="none" w:sz="0" w:space="0" w:color="auto"/>
                      </w:divBdr>
                    </w:div>
                  </w:divsChild>
                </w:div>
                <w:div w:id="1500653376">
                  <w:marLeft w:val="0"/>
                  <w:marRight w:val="0"/>
                  <w:marTop w:val="0"/>
                  <w:marBottom w:val="0"/>
                  <w:divBdr>
                    <w:top w:val="none" w:sz="0" w:space="0" w:color="auto"/>
                    <w:left w:val="none" w:sz="0" w:space="0" w:color="auto"/>
                    <w:bottom w:val="none" w:sz="0" w:space="0" w:color="auto"/>
                    <w:right w:val="none" w:sz="0" w:space="0" w:color="auto"/>
                  </w:divBdr>
                  <w:divsChild>
                    <w:div w:id="1736245861">
                      <w:marLeft w:val="0"/>
                      <w:marRight w:val="0"/>
                      <w:marTop w:val="0"/>
                      <w:marBottom w:val="0"/>
                      <w:divBdr>
                        <w:top w:val="none" w:sz="0" w:space="0" w:color="auto"/>
                        <w:left w:val="none" w:sz="0" w:space="0" w:color="auto"/>
                        <w:bottom w:val="none" w:sz="0" w:space="0" w:color="auto"/>
                        <w:right w:val="none" w:sz="0" w:space="0" w:color="auto"/>
                      </w:divBdr>
                    </w:div>
                  </w:divsChild>
                </w:div>
                <w:div w:id="1503619343">
                  <w:marLeft w:val="0"/>
                  <w:marRight w:val="0"/>
                  <w:marTop w:val="0"/>
                  <w:marBottom w:val="0"/>
                  <w:divBdr>
                    <w:top w:val="none" w:sz="0" w:space="0" w:color="auto"/>
                    <w:left w:val="none" w:sz="0" w:space="0" w:color="auto"/>
                    <w:bottom w:val="none" w:sz="0" w:space="0" w:color="auto"/>
                    <w:right w:val="none" w:sz="0" w:space="0" w:color="auto"/>
                  </w:divBdr>
                  <w:divsChild>
                    <w:div w:id="1270502301">
                      <w:marLeft w:val="0"/>
                      <w:marRight w:val="0"/>
                      <w:marTop w:val="0"/>
                      <w:marBottom w:val="0"/>
                      <w:divBdr>
                        <w:top w:val="none" w:sz="0" w:space="0" w:color="auto"/>
                        <w:left w:val="none" w:sz="0" w:space="0" w:color="auto"/>
                        <w:bottom w:val="none" w:sz="0" w:space="0" w:color="auto"/>
                        <w:right w:val="none" w:sz="0" w:space="0" w:color="auto"/>
                      </w:divBdr>
                    </w:div>
                  </w:divsChild>
                </w:div>
                <w:div w:id="1526138592">
                  <w:marLeft w:val="0"/>
                  <w:marRight w:val="0"/>
                  <w:marTop w:val="0"/>
                  <w:marBottom w:val="0"/>
                  <w:divBdr>
                    <w:top w:val="none" w:sz="0" w:space="0" w:color="auto"/>
                    <w:left w:val="none" w:sz="0" w:space="0" w:color="auto"/>
                    <w:bottom w:val="none" w:sz="0" w:space="0" w:color="auto"/>
                    <w:right w:val="none" w:sz="0" w:space="0" w:color="auto"/>
                  </w:divBdr>
                  <w:divsChild>
                    <w:div w:id="1325471094">
                      <w:marLeft w:val="0"/>
                      <w:marRight w:val="0"/>
                      <w:marTop w:val="0"/>
                      <w:marBottom w:val="0"/>
                      <w:divBdr>
                        <w:top w:val="none" w:sz="0" w:space="0" w:color="auto"/>
                        <w:left w:val="none" w:sz="0" w:space="0" w:color="auto"/>
                        <w:bottom w:val="none" w:sz="0" w:space="0" w:color="auto"/>
                        <w:right w:val="none" w:sz="0" w:space="0" w:color="auto"/>
                      </w:divBdr>
                    </w:div>
                  </w:divsChild>
                </w:div>
                <w:div w:id="1646935945">
                  <w:marLeft w:val="0"/>
                  <w:marRight w:val="0"/>
                  <w:marTop w:val="0"/>
                  <w:marBottom w:val="0"/>
                  <w:divBdr>
                    <w:top w:val="none" w:sz="0" w:space="0" w:color="auto"/>
                    <w:left w:val="none" w:sz="0" w:space="0" w:color="auto"/>
                    <w:bottom w:val="none" w:sz="0" w:space="0" w:color="auto"/>
                    <w:right w:val="none" w:sz="0" w:space="0" w:color="auto"/>
                  </w:divBdr>
                  <w:divsChild>
                    <w:div w:id="1066221098">
                      <w:marLeft w:val="0"/>
                      <w:marRight w:val="0"/>
                      <w:marTop w:val="0"/>
                      <w:marBottom w:val="0"/>
                      <w:divBdr>
                        <w:top w:val="none" w:sz="0" w:space="0" w:color="auto"/>
                        <w:left w:val="none" w:sz="0" w:space="0" w:color="auto"/>
                        <w:bottom w:val="none" w:sz="0" w:space="0" w:color="auto"/>
                        <w:right w:val="none" w:sz="0" w:space="0" w:color="auto"/>
                      </w:divBdr>
                    </w:div>
                  </w:divsChild>
                </w:div>
                <w:div w:id="1674917480">
                  <w:marLeft w:val="0"/>
                  <w:marRight w:val="0"/>
                  <w:marTop w:val="0"/>
                  <w:marBottom w:val="0"/>
                  <w:divBdr>
                    <w:top w:val="none" w:sz="0" w:space="0" w:color="auto"/>
                    <w:left w:val="none" w:sz="0" w:space="0" w:color="auto"/>
                    <w:bottom w:val="none" w:sz="0" w:space="0" w:color="auto"/>
                    <w:right w:val="none" w:sz="0" w:space="0" w:color="auto"/>
                  </w:divBdr>
                  <w:divsChild>
                    <w:div w:id="1368410513">
                      <w:marLeft w:val="0"/>
                      <w:marRight w:val="0"/>
                      <w:marTop w:val="0"/>
                      <w:marBottom w:val="0"/>
                      <w:divBdr>
                        <w:top w:val="none" w:sz="0" w:space="0" w:color="auto"/>
                        <w:left w:val="none" w:sz="0" w:space="0" w:color="auto"/>
                        <w:bottom w:val="none" w:sz="0" w:space="0" w:color="auto"/>
                        <w:right w:val="none" w:sz="0" w:space="0" w:color="auto"/>
                      </w:divBdr>
                    </w:div>
                  </w:divsChild>
                </w:div>
                <w:div w:id="1681227674">
                  <w:marLeft w:val="0"/>
                  <w:marRight w:val="0"/>
                  <w:marTop w:val="0"/>
                  <w:marBottom w:val="0"/>
                  <w:divBdr>
                    <w:top w:val="none" w:sz="0" w:space="0" w:color="auto"/>
                    <w:left w:val="none" w:sz="0" w:space="0" w:color="auto"/>
                    <w:bottom w:val="none" w:sz="0" w:space="0" w:color="auto"/>
                    <w:right w:val="none" w:sz="0" w:space="0" w:color="auto"/>
                  </w:divBdr>
                  <w:divsChild>
                    <w:div w:id="1681738042">
                      <w:marLeft w:val="0"/>
                      <w:marRight w:val="0"/>
                      <w:marTop w:val="0"/>
                      <w:marBottom w:val="0"/>
                      <w:divBdr>
                        <w:top w:val="none" w:sz="0" w:space="0" w:color="auto"/>
                        <w:left w:val="none" w:sz="0" w:space="0" w:color="auto"/>
                        <w:bottom w:val="none" w:sz="0" w:space="0" w:color="auto"/>
                        <w:right w:val="none" w:sz="0" w:space="0" w:color="auto"/>
                      </w:divBdr>
                    </w:div>
                  </w:divsChild>
                </w:div>
                <w:div w:id="1696879340">
                  <w:marLeft w:val="0"/>
                  <w:marRight w:val="0"/>
                  <w:marTop w:val="0"/>
                  <w:marBottom w:val="0"/>
                  <w:divBdr>
                    <w:top w:val="none" w:sz="0" w:space="0" w:color="auto"/>
                    <w:left w:val="none" w:sz="0" w:space="0" w:color="auto"/>
                    <w:bottom w:val="none" w:sz="0" w:space="0" w:color="auto"/>
                    <w:right w:val="none" w:sz="0" w:space="0" w:color="auto"/>
                  </w:divBdr>
                  <w:divsChild>
                    <w:div w:id="573125635">
                      <w:marLeft w:val="0"/>
                      <w:marRight w:val="0"/>
                      <w:marTop w:val="0"/>
                      <w:marBottom w:val="0"/>
                      <w:divBdr>
                        <w:top w:val="none" w:sz="0" w:space="0" w:color="auto"/>
                        <w:left w:val="none" w:sz="0" w:space="0" w:color="auto"/>
                        <w:bottom w:val="none" w:sz="0" w:space="0" w:color="auto"/>
                        <w:right w:val="none" w:sz="0" w:space="0" w:color="auto"/>
                      </w:divBdr>
                    </w:div>
                  </w:divsChild>
                </w:div>
                <w:div w:id="1738359187">
                  <w:marLeft w:val="0"/>
                  <w:marRight w:val="0"/>
                  <w:marTop w:val="0"/>
                  <w:marBottom w:val="0"/>
                  <w:divBdr>
                    <w:top w:val="none" w:sz="0" w:space="0" w:color="auto"/>
                    <w:left w:val="none" w:sz="0" w:space="0" w:color="auto"/>
                    <w:bottom w:val="none" w:sz="0" w:space="0" w:color="auto"/>
                    <w:right w:val="none" w:sz="0" w:space="0" w:color="auto"/>
                  </w:divBdr>
                  <w:divsChild>
                    <w:div w:id="735594167">
                      <w:marLeft w:val="0"/>
                      <w:marRight w:val="0"/>
                      <w:marTop w:val="0"/>
                      <w:marBottom w:val="0"/>
                      <w:divBdr>
                        <w:top w:val="none" w:sz="0" w:space="0" w:color="auto"/>
                        <w:left w:val="none" w:sz="0" w:space="0" w:color="auto"/>
                        <w:bottom w:val="none" w:sz="0" w:space="0" w:color="auto"/>
                        <w:right w:val="none" w:sz="0" w:space="0" w:color="auto"/>
                      </w:divBdr>
                    </w:div>
                  </w:divsChild>
                </w:div>
                <w:div w:id="1816020793">
                  <w:marLeft w:val="0"/>
                  <w:marRight w:val="0"/>
                  <w:marTop w:val="0"/>
                  <w:marBottom w:val="0"/>
                  <w:divBdr>
                    <w:top w:val="none" w:sz="0" w:space="0" w:color="auto"/>
                    <w:left w:val="none" w:sz="0" w:space="0" w:color="auto"/>
                    <w:bottom w:val="none" w:sz="0" w:space="0" w:color="auto"/>
                    <w:right w:val="none" w:sz="0" w:space="0" w:color="auto"/>
                  </w:divBdr>
                  <w:divsChild>
                    <w:div w:id="195751509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7998502">
          <w:marLeft w:val="0"/>
          <w:marRight w:val="0"/>
          <w:marTop w:val="0"/>
          <w:marBottom w:val="0"/>
          <w:divBdr>
            <w:top w:val="none" w:sz="0" w:space="0" w:color="auto"/>
            <w:left w:val="none" w:sz="0" w:space="0" w:color="auto"/>
            <w:bottom w:val="none" w:sz="0" w:space="0" w:color="auto"/>
            <w:right w:val="none" w:sz="0" w:space="0" w:color="auto"/>
          </w:divBdr>
        </w:div>
        <w:div w:id="45566881">
          <w:marLeft w:val="0"/>
          <w:marRight w:val="0"/>
          <w:marTop w:val="0"/>
          <w:marBottom w:val="0"/>
          <w:divBdr>
            <w:top w:val="none" w:sz="0" w:space="0" w:color="auto"/>
            <w:left w:val="none" w:sz="0" w:space="0" w:color="auto"/>
            <w:bottom w:val="none" w:sz="0" w:space="0" w:color="auto"/>
            <w:right w:val="none" w:sz="0" w:space="0" w:color="auto"/>
          </w:divBdr>
        </w:div>
        <w:div w:id="50349276">
          <w:marLeft w:val="0"/>
          <w:marRight w:val="0"/>
          <w:marTop w:val="0"/>
          <w:marBottom w:val="0"/>
          <w:divBdr>
            <w:top w:val="none" w:sz="0" w:space="0" w:color="auto"/>
            <w:left w:val="none" w:sz="0" w:space="0" w:color="auto"/>
            <w:bottom w:val="none" w:sz="0" w:space="0" w:color="auto"/>
            <w:right w:val="none" w:sz="0" w:space="0" w:color="auto"/>
          </w:divBdr>
        </w:div>
        <w:div w:id="85807005">
          <w:marLeft w:val="0"/>
          <w:marRight w:val="0"/>
          <w:marTop w:val="0"/>
          <w:marBottom w:val="0"/>
          <w:divBdr>
            <w:top w:val="none" w:sz="0" w:space="0" w:color="auto"/>
            <w:left w:val="none" w:sz="0" w:space="0" w:color="auto"/>
            <w:bottom w:val="none" w:sz="0" w:space="0" w:color="auto"/>
            <w:right w:val="none" w:sz="0" w:space="0" w:color="auto"/>
          </w:divBdr>
        </w:div>
        <w:div w:id="116459066">
          <w:marLeft w:val="0"/>
          <w:marRight w:val="0"/>
          <w:marTop w:val="0"/>
          <w:marBottom w:val="0"/>
          <w:divBdr>
            <w:top w:val="none" w:sz="0" w:space="0" w:color="auto"/>
            <w:left w:val="none" w:sz="0" w:space="0" w:color="auto"/>
            <w:bottom w:val="none" w:sz="0" w:space="0" w:color="auto"/>
            <w:right w:val="none" w:sz="0" w:space="0" w:color="auto"/>
          </w:divBdr>
        </w:div>
        <w:div w:id="125900144">
          <w:marLeft w:val="0"/>
          <w:marRight w:val="0"/>
          <w:marTop w:val="0"/>
          <w:marBottom w:val="0"/>
          <w:divBdr>
            <w:top w:val="none" w:sz="0" w:space="0" w:color="auto"/>
            <w:left w:val="none" w:sz="0" w:space="0" w:color="auto"/>
            <w:bottom w:val="none" w:sz="0" w:space="0" w:color="auto"/>
            <w:right w:val="none" w:sz="0" w:space="0" w:color="auto"/>
          </w:divBdr>
        </w:div>
        <w:div w:id="131990482">
          <w:marLeft w:val="0"/>
          <w:marRight w:val="0"/>
          <w:marTop w:val="0"/>
          <w:marBottom w:val="0"/>
          <w:divBdr>
            <w:top w:val="none" w:sz="0" w:space="0" w:color="auto"/>
            <w:left w:val="none" w:sz="0" w:space="0" w:color="auto"/>
            <w:bottom w:val="none" w:sz="0" w:space="0" w:color="auto"/>
            <w:right w:val="none" w:sz="0" w:space="0" w:color="auto"/>
          </w:divBdr>
          <w:divsChild>
            <w:div w:id="1633901711">
              <w:marLeft w:val="-75"/>
              <w:marRight w:val="0"/>
              <w:marTop w:val="30"/>
              <w:marBottom w:val="30"/>
              <w:divBdr>
                <w:top w:val="none" w:sz="0" w:space="0" w:color="auto"/>
                <w:left w:val="none" w:sz="0" w:space="0" w:color="auto"/>
                <w:bottom w:val="none" w:sz="0" w:space="0" w:color="auto"/>
                <w:right w:val="none" w:sz="0" w:space="0" w:color="auto"/>
              </w:divBdr>
              <w:divsChild>
                <w:div w:id="7372457">
                  <w:marLeft w:val="0"/>
                  <w:marRight w:val="0"/>
                  <w:marTop w:val="0"/>
                  <w:marBottom w:val="0"/>
                  <w:divBdr>
                    <w:top w:val="none" w:sz="0" w:space="0" w:color="auto"/>
                    <w:left w:val="none" w:sz="0" w:space="0" w:color="auto"/>
                    <w:bottom w:val="none" w:sz="0" w:space="0" w:color="auto"/>
                    <w:right w:val="none" w:sz="0" w:space="0" w:color="auto"/>
                  </w:divBdr>
                  <w:divsChild>
                    <w:div w:id="1569803199">
                      <w:marLeft w:val="0"/>
                      <w:marRight w:val="0"/>
                      <w:marTop w:val="0"/>
                      <w:marBottom w:val="0"/>
                      <w:divBdr>
                        <w:top w:val="none" w:sz="0" w:space="0" w:color="auto"/>
                        <w:left w:val="none" w:sz="0" w:space="0" w:color="auto"/>
                        <w:bottom w:val="none" w:sz="0" w:space="0" w:color="auto"/>
                        <w:right w:val="none" w:sz="0" w:space="0" w:color="auto"/>
                      </w:divBdr>
                    </w:div>
                  </w:divsChild>
                </w:div>
                <w:div w:id="89014448">
                  <w:marLeft w:val="0"/>
                  <w:marRight w:val="0"/>
                  <w:marTop w:val="0"/>
                  <w:marBottom w:val="0"/>
                  <w:divBdr>
                    <w:top w:val="none" w:sz="0" w:space="0" w:color="auto"/>
                    <w:left w:val="none" w:sz="0" w:space="0" w:color="auto"/>
                    <w:bottom w:val="none" w:sz="0" w:space="0" w:color="auto"/>
                    <w:right w:val="none" w:sz="0" w:space="0" w:color="auto"/>
                  </w:divBdr>
                  <w:divsChild>
                    <w:div w:id="256408391">
                      <w:marLeft w:val="0"/>
                      <w:marRight w:val="0"/>
                      <w:marTop w:val="0"/>
                      <w:marBottom w:val="0"/>
                      <w:divBdr>
                        <w:top w:val="none" w:sz="0" w:space="0" w:color="auto"/>
                        <w:left w:val="none" w:sz="0" w:space="0" w:color="auto"/>
                        <w:bottom w:val="none" w:sz="0" w:space="0" w:color="auto"/>
                        <w:right w:val="none" w:sz="0" w:space="0" w:color="auto"/>
                      </w:divBdr>
                    </w:div>
                    <w:div w:id="1966158725">
                      <w:marLeft w:val="0"/>
                      <w:marRight w:val="0"/>
                      <w:marTop w:val="0"/>
                      <w:marBottom w:val="0"/>
                      <w:divBdr>
                        <w:top w:val="none" w:sz="0" w:space="0" w:color="auto"/>
                        <w:left w:val="none" w:sz="0" w:space="0" w:color="auto"/>
                        <w:bottom w:val="none" w:sz="0" w:space="0" w:color="auto"/>
                        <w:right w:val="none" w:sz="0" w:space="0" w:color="auto"/>
                      </w:divBdr>
                    </w:div>
                  </w:divsChild>
                </w:div>
                <w:div w:id="103043835">
                  <w:marLeft w:val="0"/>
                  <w:marRight w:val="0"/>
                  <w:marTop w:val="0"/>
                  <w:marBottom w:val="0"/>
                  <w:divBdr>
                    <w:top w:val="none" w:sz="0" w:space="0" w:color="auto"/>
                    <w:left w:val="none" w:sz="0" w:space="0" w:color="auto"/>
                    <w:bottom w:val="none" w:sz="0" w:space="0" w:color="auto"/>
                    <w:right w:val="none" w:sz="0" w:space="0" w:color="auto"/>
                  </w:divBdr>
                  <w:divsChild>
                    <w:div w:id="417100688">
                      <w:marLeft w:val="0"/>
                      <w:marRight w:val="0"/>
                      <w:marTop w:val="0"/>
                      <w:marBottom w:val="0"/>
                      <w:divBdr>
                        <w:top w:val="none" w:sz="0" w:space="0" w:color="auto"/>
                        <w:left w:val="none" w:sz="0" w:space="0" w:color="auto"/>
                        <w:bottom w:val="none" w:sz="0" w:space="0" w:color="auto"/>
                        <w:right w:val="none" w:sz="0" w:space="0" w:color="auto"/>
                      </w:divBdr>
                    </w:div>
                  </w:divsChild>
                </w:div>
                <w:div w:id="211619155">
                  <w:marLeft w:val="0"/>
                  <w:marRight w:val="0"/>
                  <w:marTop w:val="0"/>
                  <w:marBottom w:val="0"/>
                  <w:divBdr>
                    <w:top w:val="none" w:sz="0" w:space="0" w:color="auto"/>
                    <w:left w:val="none" w:sz="0" w:space="0" w:color="auto"/>
                    <w:bottom w:val="none" w:sz="0" w:space="0" w:color="auto"/>
                    <w:right w:val="none" w:sz="0" w:space="0" w:color="auto"/>
                  </w:divBdr>
                  <w:divsChild>
                    <w:div w:id="863791288">
                      <w:marLeft w:val="0"/>
                      <w:marRight w:val="0"/>
                      <w:marTop w:val="0"/>
                      <w:marBottom w:val="0"/>
                      <w:divBdr>
                        <w:top w:val="none" w:sz="0" w:space="0" w:color="auto"/>
                        <w:left w:val="none" w:sz="0" w:space="0" w:color="auto"/>
                        <w:bottom w:val="none" w:sz="0" w:space="0" w:color="auto"/>
                        <w:right w:val="none" w:sz="0" w:space="0" w:color="auto"/>
                      </w:divBdr>
                    </w:div>
                  </w:divsChild>
                </w:div>
                <w:div w:id="241067018">
                  <w:marLeft w:val="0"/>
                  <w:marRight w:val="0"/>
                  <w:marTop w:val="0"/>
                  <w:marBottom w:val="0"/>
                  <w:divBdr>
                    <w:top w:val="none" w:sz="0" w:space="0" w:color="auto"/>
                    <w:left w:val="none" w:sz="0" w:space="0" w:color="auto"/>
                    <w:bottom w:val="none" w:sz="0" w:space="0" w:color="auto"/>
                    <w:right w:val="none" w:sz="0" w:space="0" w:color="auto"/>
                  </w:divBdr>
                  <w:divsChild>
                    <w:div w:id="1008170493">
                      <w:marLeft w:val="0"/>
                      <w:marRight w:val="0"/>
                      <w:marTop w:val="0"/>
                      <w:marBottom w:val="0"/>
                      <w:divBdr>
                        <w:top w:val="none" w:sz="0" w:space="0" w:color="auto"/>
                        <w:left w:val="none" w:sz="0" w:space="0" w:color="auto"/>
                        <w:bottom w:val="none" w:sz="0" w:space="0" w:color="auto"/>
                        <w:right w:val="none" w:sz="0" w:space="0" w:color="auto"/>
                      </w:divBdr>
                    </w:div>
                  </w:divsChild>
                </w:div>
                <w:div w:id="277110064">
                  <w:marLeft w:val="0"/>
                  <w:marRight w:val="0"/>
                  <w:marTop w:val="0"/>
                  <w:marBottom w:val="0"/>
                  <w:divBdr>
                    <w:top w:val="none" w:sz="0" w:space="0" w:color="auto"/>
                    <w:left w:val="none" w:sz="0" w:space="0" w:color="auto"/>
                    <w:bottom w:val="none" w:sz="0" w:space="0" w:color="auto"/>
                    <w:right w:val="none" w:sz="0" w:space="0" w:color="auto"/>
                  </w:divBdr>
                </w:div>
                <w:div w:id="289633803">
                  <w:marLeft w:val="0"/>
                  <w:marRight w:val="0"/>
                  <w:marTop w:val="0"/>
                  <w:marBottom w:val="0"/>
                  <w:divBdr>
                    <w:top w:val="none" w:sz="0" w:space="0" w:color="auto"/>
                    <w:left w:val="none" w:sz="0" w:space="0" w:color="auto"/>
                    <w:bottom w:val="none" w:sz="0" w:space="0" w:color="auto"/>
                    <w:right w:val="none" w:sz="0" w:space="0" w:color="auto"/>
                  </w:divBdr>
                  <w:divsChild>
                    <w:div w:id="1087532357">
                      <w:marLeft w:val="0"/>
                      <w:marRight w:val="0"/>
                      <w:marTop w:val="0"/>
                      <w:marBottom w:val="0"/>
                      <w:divBdr>
                        <w:top w:val="none" w:sz="0" w:space="0" w:color="auto"/>
                        <w:left w:val="none" w:sz="0" w:space="0" w:color="auto"/>
                        <w:bottom w:val="none" w:sz="0" w:space="0" w:color="auto"/>
                        <w:right w:val="none" w:sz="0" w:space="0" w:color="auto"/>
                      </w:divBdr>
                    </w:div>
                  </w:divsChild>
                </w:div>
                <w:div w:id="370883786">
                  <w:marLeft w:val="0"/>
                  <w:marRight w:val="0"/>
                  <w:marTop w:val="0"/>
                  <w:marBottom w:val="0"/>
                  <w:divBdr>
                    <w:top w:val="none" w:sz="0" w:space="0" w:color="auto"/>
                    <w:left w:val="none" w:sz="0" w:space="0" w:color="auto"/>
                    <w:bottom w:val="none" w:sz="0" w:space="0" w:color="auto"/>
                    <w:right w:val="none" w:sz="0" w:space="0" w:color="auto"/>
                  </w:divBdr>
                  <w:divsChild>
                    <w:div w:id="175194818">
                      <w:marLeft w:val="0"/>
                      <w:marRight w:val="0"/>
                      <w:marTop w:val="0"/>
                      <w:marBottom w:val="0"/>
                      <w:divBdr>
                        <w:top w:val="none" w:sz="0" w:space="0" w:color="auto"/>
                        <w:left w:val="none" w:sz="0" w:space="0" w:color="auto"/>
                        <w:bottom w:val="none" w:sz="0" w:space="0" w:color="auto"/>
                        <w:right w:val="none" w:sz="0" w:space="0" w:color="auto"/>
                      </w:divBdr>
                    </w:div>
                  </w:divsChild>
                </w:div>
                <w:div w:id="405883403">
                  <w:marLeft w:val="0"/>
                  <w:marRight w:val="0"/>
                  <w:marTop w:val="0"/>
                  <w:marBottom w:val="0"/>
                  <w:divBdr>
                    <w:top w:val="none" w:sz="0" w:space="0" w:color="auto"/>
                    <w:left w:val="none" w:sz="0" w:space="0" w:color="auto"/>
                    <w:bottom w:val="none" w:sz="0" w:space="0" w:color="auto"/>
                    <w:right w:val="none" w:sz="0" w:space="0" w:color="auto"/>
                  </w:divBdr>
                  <w:divsChild>
                    <w:div w:id="460196158">
                      <w:marLeft w:val="0"/>
                      <w:marRight w:val="0"/>
                      <w:marTop w:val="0"/>
                      <w:marBottom w:val="0"/>
                      <w:divBdr>
                        <w:top w:val="none" w:sz="0" w:space="0" w:color="auto"/>
                        <w:left w:val="none" w:sz="0" w:space="0" w:color="auto"/>
                        <w:bottom w:val="none" w:sz="0" w:space="0" w:color="auto"/>
                        <w:right w:val="none" w:sz="0" w:space="0" w:color="auto"/>
                      </w:divBdr>
                    </w:div>
                  </w:divsChild>
                </w:div>
                <w:div w:id="454448525">
                  <w:marLeft w:val="0"/>
                  <w:marRight w:val="0"/>
                  <w:marTop w:val="0"/>
                  <w:marBottom w:val="0"/>
                  <w:divBdr>
                    <w:top w:val="none" w:sz="0" w:space="0" w:color="auto"/>
                    <w:left w:val="none" w:sz="0" w:space="0" w:color="auto"/>
                    <w:bottom w:val="none" w:sz="0" w:space="0" w:color="auto"/>
                    <w:right w:val="none" w:sz="0" w:space="0" w:color="auto"/>
                  </w:divBdr>
                </w:div>
                <w:div w:id="638650502">
                  <w:marLeft w:val="0"/>
                  <w:marRight w:val="0"/>
                  <w:marTop w:val="0"/>
                  <w:marBottom w:val="0"/>
                  <w:divBdr>
                    <w:top w:val="none" w:sz="0" w:space="0" w:color="auto"/>
                    <w:left w:val="none" w:sz="0" w:space="0" w:color="auto"/>
                    <w:bottom w:val="none" w:sz="0" w:space="0" w:color="auto"/>
                    <w:right w:val="none" w:sz="0" w:space="0" w:color="auto"/>
                  </w:divBdr>
                  <w:divsChild>
                    <w:div w:id="1563180484">
                      <w:marLeft w:val="0"/>
                      <w:marRight w:val="0"/>
                      <w:marTop w:val="0"/>
                      <w:marBottom w:val="0"/>
                      <w:divBdr>
                        <w:top w:val="none" w:sz="0" w:space="0" w:color="auto"/>
                        <w:left w:val="none" w:sz="0" w:space="0" w:color="auto"/>
                        <w:bottom w:val="none" w:sz="0" w:space="0" w:color="auto"/>
                        <w:right w:val="none" w:sz="0" w:space="0" w:color="auto"/>
                      </w:divBdr>
                    </w:div>
                  </w:divsChild>
                </w:div>
                <w:div w:id="666632788">
                  <w:marLeft w:val="0"/>
                  <w:marRight w:val="0"/>
                  <w:marTop w:val="0"/>
                  <w:marBottom w:val="0"/>
                  <w:divBdr>
                    <w:top w:val="none" w:sz="0" w:space="0" w:color="auto"/>
                    <w:left w:val="none" w:sz="0" w:space="0" w:color="auto"/>
                    <w:bottom w:val="none" w:sz="0" w:space="0" w:color="auto"/>
                    <w:right w:val="none" w:sz="0" w:space="0" w:color="auto"/>
                  </w:divBdr>
                  <w:divsChild>
                    <w:div w:id="553733733">
                      <w:marLeft w:val="0"/>
                      <w:marRight w:val="0"/>
                      <w:marTop w:val="0"/>
                      <w:marBottom w:val="0"/>
                      <w:divBdr>
                        <w:top w:val="none" w:sz="0" w:space="0" w:color="auto"/>
                        <w:left w:val="none" w:sz="0" w:space="0" w:color="auto"/>
                        <w:bottom w:val="none" w:sz="0" w:space="0" w:color="auto"/>
                        <w:right w:val="none" w:sz="0" w:space="0" w:color="auto"/>
                      </w:divBdr>
                    </w:div>
                  </w:divsChild>
                </w:div>
                <w:div w:id="793447198">
                  <w:marLeft w:val="0"/>
                  <w:marRight w:val="0"/>
                  <w:marTop w:val="0"/>
                  <w:marBottom w:val="0"/>
                  <w:divBdr>
                    <w:top w:val="none" w:sz="0" w:space="0" w:color="auto"/>
                    <w:left w:val="none" w:sz="0" w:space="0" w:color="auto"/>
                    <w:bottom w:val="none" w:sz="0" w:space="0" w:color="auto"/>
                    <w:right w:val="none" w:sz="0" w:space="0" w:color="auto"/>
                  </w:divBdr>
                  <w:divsChild>
                    <w:div w:id="337464019">
                      <w:marLeft w:val="0"/>
                      <w:marRight w:val="0"/>
                      <w:marTop w:val="0"/>
                      <w:marBottom w:val="0"/>
                      <w:divBdr>
                        <w:top w:val="none" w:sz="0" w:space="0" w:color="auto"/>
                        <w:left w:val="none" w:sz="0" w:space="0" w:color="auto"/>
                        <w:bottom w:val="none" w:sz="0" w:space="0" w:color="auto"/>
                        <w:right w:val="none" w:sz="0" w:space="0" w:color="auto"/>
                      </w:divBdr>
                    </w:div>
                  </w:divsChild>
                </w:div>
                <w:div w:id="1013611978">
                  <w:marLeft w:val="0"/>
                  <w:marRight w:val="0"/>
                  <w:marTop w:val="0"/>
                  <w:marBottom w:val="0"/>
                  <w:divBdr>
                    <w:top w:val="none" w:sz="0" w:space="0" w:color="auto"/>
                    <w:left w:val="none" w:sz="0" w:space="0" w:color="auto"/>
                    <w:bottom w:val="none" w:sz="0" w:space="0" w:color="auto"/>
                    <w:right w:val="none" w:sz="0" w:space="0" w:color="auto"/>
                  </w:divBdr>
                  <w:divsChild>
                    <w:div w:id="773868951">
                      <w:marLeft w:val="0"/>
                      <w:marRight w:val="0"/>
                      <w:marTop w:val="0"/>
                      <w:marBottom w:val="0"/>
                      <w:divBdr>
                        <w:top w:val="none" w:sz="0" w:space="0" w:color="auto"/>
                        <w:left w:val="none" w:sz="0" w:space="0" w:color="auto"/>
                        <w:bottom w:val="none" w:sz="0" w:space="0" w:color="auto"/>
                        <w:right w:val="none" w:sz="0" w:space="0" w:color="auto"/>
                      </w:divBdr>
                    </w:div>
                  </w:divsChild>
                </w:div>
                <w:div w:id="1163593239">
                  <w:marLeft w:val="0"/>
                  <w:marRight w:val="0"/>
                  <w:marTop w:val="0"/>
                  <w:marBottom w:val="0"/>
                  <w:divBdr>
                    <w:top w:val="none" w:sz="0" w:space="0" w:color="auto"/>
                    <w:left w:val="none" w:sz="0" w:space="0" w:color="auto"/>
                    <w:bottom w:val="none" w:sz="0" w:space="0" w:color="auto"/>
                    <w:right w:val="none" w:sz="0" w:space="0" w:color="auto"/>
                  </w:divBdr>
                  <w:divsChild>
                    <w:div w:id="429929621">
                      <w:marLeft w:val="0"/>
                      <w:marRight w:val="0"/>
                      <w:marTop w:val="0"/>
                      <w:marBottom w:val="0"/>
                      <w:divBdr>
                        <w:top w:val="none" w:sz="0" w:space="0" w:color="auto"/>
                        <w:left w:val="none" w:sz="0" w:space="0" w:color="auto"/>
                        <w:bottom w:val="none" w:sz="0" w:space="0" w:color="auto"/>
                        <w:right w:val="none" w:sz="0" w:space="0" w:color="auto"/>
                      </w:divBdr>
                    </w:div>
                  </w:divsChild>
                </w:div>
                <w:div w:id="1252733926">
                  <w:marLeft w:val="0"/>
                  <w:marRight w:val="0"/>
                  <w:marTop w:val="0"/>
                  <w:marBottom w:val="0"/>
                  <w:divBdr>
                    <w:top w:val="none" w:sz="0" w:space="0" w:color="auto"/>
                    <w:left w:val="none" w:sz="0" w:space="0" w:color="auto"/>
                    <w:bottom w:val="none" w:sz="0" w:space="0" w:color="auto"/>
                    <w:right w:val="none" w:sz="0" w:space="0" w:color="auto"/>
                  </w:divBdr>
                  <w:divsChild>
                    <w:div w:id="1229269894">
                      <w:marLeft w:val="0"/>
                      <w:marRight w:val="0"/>
                      <w:marTop w:val="0"/>
                      <w:marBottom w:val="0"/>
                      <w:divBdr>
                        <w:top w:val="none" w:sz="0" w:space="0" w:color="auto"/>
                        <w:left w:val="none" w:sz="0" w:space="0" w:color="auto"/>
                        <w:bottom w:val="none" w:sz="0" w:space="0" w:color="auto"/>
                        <w:right w:val="none" w:sz="0" w:space="0" w:color="auto"/>
                      </w:divBdr>
                    </w:div>
                  </w:divsChild>
                </w:div>
                <w:div w:id="1468670227">
                  <w:marLeft w:val="0"/>
                  <w:marRight w:val="0"/>
                  <w:marTop w:val="0"/>
                  <w:marBottom w:val="0"/>
                  <w:divBdr>
                    <w:top w:val="none" w:sz="0" w:space="0" w:color="auto"/>
                    <w:left w:val="none" w:sz="0" w:space="0" w:color="auto"/>
                    <w:bottom w:val="none" w:sz="0" w:space="0" w:color="auto"/>
                    <w:right w:val="none" w:sz="0" w:space="0" w:color="auto"/>
                  </w:divBdr>
                  <w:divsChild>
                    <w:div w:id="285621801">
                      <w:marLeft w:val="0"/>
                      <w:marRight w:val="0"/>
                      <w:marTop w:val="0"/>
                      <w:marBottom w:val="0"/>
                      <w:divBdr>
                        <w:top w:val="none" w:sz="0" w:space="0" w:color="auto"/>
                        <w:left w:val="none" w:sz="0" w:space="0" w:color="auto"/>
                        <w:bottom w:val="none" w:sz="0" w:space="0" w:color="auto"/>
                        <w:right w:val="none" w:sz="0" w:space="0" w:color="auto"/>
                      </w:divBdr>
                    </w:div>
                  </w:divsChild>
                </w:div>
                <w:div w:id="1882085892">
                  <w:marLeft w:val="0"/>
                  <w:marRight w:val="0"/>
                  <w:marTop w:val="0"/>
                  <w:marBottom w:val="0"/>
                  <w:divBdr>
                    <w:top w:val="none" w:sz="0" w:space="0" w:color="auto"/>
                    <w:left w:val="none" w:sz="0" w:space="0" w:color="auto"/>
                    <w:bottom w:val="none" w:sz="0" w:space="0" w:color="auto"/>
                    <w:right w:val="none" w:sz="0" w:space="0" w:color="auto"/>
                  </w:divBdr>
                  <w:divsChild>
                    <w:div w:id="94441916">
                      <w:marLeft w:val="0"/>
                      <w:marRight w:val="0"/>
                      <w:marTop w:val="0"/>
                      <w:marBottom w:val="0"/>
                      <w:divBdr>
                        <w:top w:val="none" w:sz="0" w:space="0" w:color="auto"/>
                        <w:left w:val="none" w:sz="0" w:space="0" w:color="auto"/>
                        <w:bottom w:val="none" w:sz="0" w:space="0" w:color="auto"/>
                        <w:right w:val="none" w:sz="0" w:space="0" w:color="auto"/>
                      </w:divBdr>
                    </w:div>
                  </w:divsChild>
                </w:div>
                <w:div w:id="1902979836">
                  <w:marLeft w:val="0"/>
                  <w:marRight w:val="0"/>
                  <w:marTop w:val="0"/>
                  <w:marBottom w:val="0"/>
                  <w:divBdr>
                    <w:top w:val="none" w:sz="0" w:space="0" w:color="auto"/>
                    <w:left w:val="none" w:sz="0" w:space="0" w:color="auto"/>
                    <w:bottom w:val="none" w:sz="0" w:space="0" w:color="auto"/>
                    <w:right w:val="none" w:sz="0" w:space="0" w:color="auto"/>
                  </w:divBdr>
                  <w:divsChild>
                    <w:div w:id="583800710">
                      <w:marLeft w:val="0"/>
                      <w:marRight w:val="0"/>
                      <w:marTop w:val="0"/>
                      <w:marBottom w:val="0"/>
                      <w:divBdr>
                        <w:top w:val="none" w:sz="0" w:space="0" w:color="auto"/>
                        <w:left w:val="none" w:sz="0" w:space="0" w:color="auto"/>
                        <w:bottom w:val="none" w:sz="0" w:space="0" w:color="auto"/>
                        <w:right w:val="none" w:sz="0" w:space="0" w:color="auto"/>
                      </w:divBdr>
                    </w:div>
                  </w:divsChild>
                </w:div>
                <w:div w:id="1958221607">
                  <w:marLeft w:val="0"/>
                  <w:marRight w:val="0"/>
                  <w:marTop w:val="0"/>
                  <w:marBottom w:val="0"/>
                  <w:divBdr>
                    <w:top w:val="none" w:sz="0" w:space="0" w:color="auto"/>
                    <w:left w:val="none" w:sz="0" w:space="0" w:color="auto"/>
                    <w:bottom w:val="none" w:sz="0" w:space="0" w:color="auto"/>
                    <w:right w:val="none" w:sz="0" w:space="0" w:color="auto"/>
                  </w:divBdr>
                  <w:divsChild>
                    <w:div w:id="1377125370">
                      <w:marLeft w:val="0"/>
                      <w:marRight w:val="0"/>
                      <w:marTop w:val="0"/>
                      <w:marBottom w:val="0"/>
                      <w:divBdr>
                        <w:top w:val="none" w:sz="0" w:space="0" w:color="auto"/>
                        <w:left w:val="none" w:sz="0" w:space="0" w:color="auto"/>
                        <w:bottom w:val="none" w:sz="0" w:space="0" w:color="auto"/>
                        <w:right w:val="none" w:sz="0" w:space="0" w:color="auto"/>
                      </w:divBdr>
                    </w:div>
                  </w:divsChild>
                </w:div>
                <w:div w:id="1961836500">
                  <w:marLeft w:val="0"/>
                  <w:marRight w:val="0"/>
                  <w:marTop w:val="0"/>
                  <w:marBottom w:val="0"/>
                  <w:divBdr>
                    <w:top w:val="none" w:sz="0" w:space="0" w:color="auto"/>
                    <w:left w:val="none" w:sz="0" w:space="0" w:color="auto"/>
                    <w:bottom w:val="none" w:sz="0" w:space="0" w:color="auto"/>
                    <w:right w:val="none" w:sz="0" w:space="0" w:color="auto"/>
                  </w:divBdr>
                  <w:divsChild>
                    <w:div w:id="75335511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33528430">
          <w:marLeft w:val="0"/>
          <w:marRight w:val="0"/>
          <w:marTop w:val="0"/>
          <w:marBottom w:val="0"/>
          <w:divBdr>
            <w:top w:val="none" w:sz="0" w:space="0" w:color="auto"/>
            <w:left w:val="none" w:sz="0" w:space="0" w:color="auto"/>
            <w:bottom w:val="none" w:sz="0" w:space="0" w:color="auto"/>
            <w:right w:val="none" w:sz="0" w:space="0" w:color="auto"/>
          </w:divBdr>
        </w:div>
        <w:div w:id="157353947">
          <w:marLeft w:val="0"/>
          <w:marRight w:val="0"/>
          <w:marTop w:val="0"/>
          <w:marBottom w:val="0"/>
          <w:divBdr>
            <w:top w:val="none" w:sz="0" w:space="0" w:color="auto"/>
            <w:left w:val="none" w:sz="0" w:space="0" w:color="auto"/>
            <w:bottom w:val="none" w:sz="0" w:space="0" w:color="auto"/>
            <w:right w:val="none" w:sz="0" w:space="0" w:color="auto"/>
          </w:divBdr>
        </w:div>
        <w:div w:id="179592743">
          <w:marLeft w:val="0"/>
          <w:marRight w:val="0"/>
          <w:marTop w:val="0"/>
          <w:marBottom w:val="0"/>
          <w:divBdr>
            <w:top w:val="none" w:sz="0" w:space="0" w:color="auto"/>
            <w:left w:val="none" w:sz="0" w:space="0" w:color="auto"/>
            <w:bottom w:val="none" w:sz="0" w:space="0" w:color="auto"/>
            <w:right w:val="none" w:sz="0" w:space="0" w:color="auto"/>
          </w:divBdr>
        </w:div>
        <w:div w:id="213347392">
          <w:marLeft w:val="0"/>
          <w:marRight w:val="0"/>
          <w:marTop w:val="0"/>
          <w:marBottom w:val="0"/>
          <w:divBdr>
            <w:top w:val="none" w:sz="0" w:space="0" w:color="auto"/>
            <w:left w:val="none" w:sz="0" w:space="0" w:color="auto"/>
            <w:bottom w:val="none" w:sz="0" w:space="0" w:color="auto"/>
            <w:right w:val="none" w:sz="0" w:space="0" w:color="auto"/>
          </w:divBdr>
        </w:div>
        <w:div w:id="264189831">
          <w:marLeft w:val="0"/>
          <w:marRight w:val="0"/>
          <w:marTop w:val="0"/>
          <w:marBottom w:val="0"/>
          <w:divBdr>
            <w:top w:val="none" w:sz="0" w:space="0" w:color="auto"/>
            <w:left w:val="none" w:sz="0" w:space="0" w:color="auto"/>
            <w:bottom w:val="none" w:sz="0" w:space="0" w:color="auto"/>
            <w:right w:val="none" w:sz="0" w:space="0" w:color="auto"/>
          </w:divBdr>
        </w:div>
        <w:div w:id="278951509">
          <w:marLeft w:val="0"/>
          <w:marRight w:val="0"/>
          <w:marTop w:val="0"/>
          <w:marBottom w:val="0"/>
          <w:divBdr>
            <w:top w:val="none" w:sz="0" w:space="0" w:color="auto"/>
            <w:left w:val="none" w:sz="0" w:space="0" w:color="auto"/>
            <w:bottom w:val="none" w:sz="0" w:space="0" w:color="auto"/>
            <w:right w:val="none" w:sz="0" w:space="0" w:color="auto"/>
          </w:divBdr>
        </w:div>
        <w:div w:id="295836613">
          <w:marLeft w:val="0"/>
          <w:marRight w:val="0"/>
          <w:marTop w:val="0"/>
          <w:marBottom w:val="0"/>
          <w:divBdr>
            <w:top w:val="none" w:sz="0" w:space="0" w:color="auto"/>
            <w:left w:val="none" w:sz="0" w:space="0" w:color="auto"/>
            <w:bottom w:val="none" w:sz="0" w:space="0" w:color="auto"/>
            <w:right w:val="none" w:sz="0" w:space="0" w:color="auto"/>
          </w:divBdr>
        </w:div>
        <w:div w:id="323247546">
          <w:marLeft w:val="0"/>
          <w:marRight w:val="0"/>
          <w:marTop w:val="0"/>
          <w:marBottom w:val="0"/>
          <w:divBdr>
            <w:top w:val="none" w:sz="0" w:space="0" w:color="auto"/>
            <w:left w:val="none" w:sz="0" w:space="0" w:color="auto"/>
            <w:bottom w:val="none" w:sz="0" w:space="0" w:color="auto"/>
            <w:right w:val="none" w:sz="0" w:space="0" w:color="auto"/>
          </w:divBdr>
        </w:div>
        <w:div w:id="354036642">
          <w:marLeft w:val="0"/>
          <w:marRight w:val="0"/>
          <w:marTop w:val="0"/>
          <w:marBottom w:val="0"/>
          <w:divBdr>
            <w:top w:val="none" w:sz="0" w:space="0" w:color="auto"/>
            <w:left w:val="none" w:sz="0" w:space="0" w:color="auto"/>
            <w:bottom w:val="none" w:sz="0" w:space="0" w:color="auto"/>
            <w:right w:val="none" w:sz="0" w:space="0" w:color="auto"/>
          </w:divBdr>
          <w:divsChild>
            <w:div w:id="711461949">
              <w:marLeft w:val="0"/>
              <w:marRight w:val="0"/>
              <w:marTop w:val="0"/>
              <w:marBottom w:val="0"/>
              <w:divBdr>
                <w:top w:val="none" w:sz="0" w:space="0" w:color="auto"/>
                <w:left w:val="none" w:sz="0" w:space="0" w:color="auto"/>
                <w:bottom w:val="none" w:sz="0" w:space="0" w:color="auto"/>
                <w:right w:val="none" w:sz="0" w:space="0" w:color="auto"/>
              </w:divBdr>
            </w:div>
          </w:divsChild>
        </w:div>
        <w:div w:id="369960104">
          <w:marLeft w:val="0"/>
          <w:marRight w:val="0"/>
          <w:marTop w:val="0"/>
          <w:marBottom w:val="0"/>
          <w:divBdr>
            <w:top w:val="none" w:sz="0" w:space="0" w:color="auto"/>
            <w:left w:val="none" w:sz="0" w:space="0" w:color="auto"/>
            <w:bottom w:val="none" w:sz="0" w:space="0" w:color="auto"/>
            <w:right w:val="none" w:sz="0" w:space="0" w:color="auto"/>
          </w:divBdr>
        </w:div>
        <w:div w:id="372578762">
          <w:marLeft w:val="0"/>
          <w:marRight w:val="0"/>
          <w:marTop w:val="0"/>
          <w:marBottom w:val="0"/>
          <w:divBdr>
            <w:top w:val="none" w:sz="0" w:space="0" w:color="auto"/>
            <w:left w:val="none" w:sz="0" w:space="0" w:color="auto"/>
            <w:bottom w:val="none" w:sz="0" w:space="0" w:color="auto"/>
            <w:right w:val="none" w:sz="0" w:space="0" w:color="auto"/>
          </w:divBdr>
        </w:div>
        <w:div w:id="373431083">
          <w:marLeft w:val="0"/>
          <w:marRight w:val="0"/>
          <w:marTop w:val="0"/>
          <w:marBottom w:val="0"/>
          <w:divBdr>
            <w:top w:val="none" w:sz="0" w:space="0" w:color="auto"/>
            <w:left w:val="none" w:sz="0" w:space="0" w:color="auto"/>
            <w:bottom w:val="none" w:sz="0" w:space="0" w:color="auto"/>
            <w:right w:val="none" w:sz="0" w:space="0" w:color="auto"/>
          </w:divBdr>
          <w:divsChild>
            <w:div w:id="947158088">
              <w:marLeft w:val="-75"/>
              <w:marRight w:val="0"/>
              <w:marTop w:val="30"/>
              <w:marBottom w:val="30"/>
              <w:divBdr>
                <w:top w:val="none" w:sz="0" w:space="0" w:color="auto"/>
                <w:left w:val="none" w:sz="0" w:space="0" w:color="auto"/>
                <w:bottom w:val="none" w:sz="0" w:space="0" w:color="auto"/>
                <w:right w:val="none" w:sz="0" w:space="0" w:color="auto"/>
              </w:divBdr>
              <w:divsChild>
                <w:div w:id="75054976">
                  <w:marLeft w:val="0"/>
                  <w:marRight w:val="0"/>
                  <w:marTop w:val="0"/>
                  <w:marBottom w:val="0"/>
                  <w:divBdr>
                    <w:top w:val="none" w:sz="0" w:space="0" w:color="auto"/>
                    <w:left w:val="none" w:sz="0" w:space="0" w:color="auto"/>
                    <w:bottom w:val="none" w:sz="0" w:space="0" w:color="auto"/>
                    <w:right w:val="none" w:sz="0" w:space="0" w:color="auto"/>
                  </w:divBdr>
                  <w:divsChild>
                    <w:div w:id="265119868">
                      <w:marLeft w:val="0"/>
                      <w:marRight w:val="0"/>
                      <w:marTop w:val="0"/>
                      <w:marBottom w:val="0"/>
                      <w:divBdr>
                        <w:top w:val="none" w:sz="0" w:space="0" w:color="auto"/>
                        <w:left w:val="none" w:sz="0" w:space="0" w:color="auto"/>
                        <w:bottom w:val="none" w:sz="0" w:space="0" w:color="auto"/>
                        <w:right w:val="none" w:sz="0" w:space="0" w:color="auto"/>
                      </w:divBdr>
                    </w:div>
                    <w:div w:id="327291755">
                      <w:marLeft w:val="0"/>
                      <w:marRight w:val="0"/>
                      <w:marTop w:val="0"/>
                      <w:marBottom w:val="0"/>
                      <w:divBdr>
                        <w:top w:val="none" w:sz="0" w:space="0" w:color="auto"/>
                        <w:left w:val="none" w:sz="0" w:space="0" w:color="auto"/>
                        <w:bottom w:val="none" w:sz="0" w:space="0" w:color="auto"/>
                        <w:right w:val="none" w:sz="0" w:space="0" w:color="auto"/>
                      </w:divBdr>
                    </w:div>
                    <w:div w:id="1677269034">
                      <w:marLeft w:val="0"/>
                      <w:marRight w:val="0"/>
                      <w:marTop w:val="0"/>
                      <w:marBottom w:val="0"/>
                      <w:divBdr>
                        <w:top w:val="none" w:sz="0" w:space="0" w:color="auto"/>
                        <w:left w:val="none" w:sz="0" w:space="0" w:color="auto"/>
                        <w:bottom w:val="none" w:sz="0" w:space="0" w:color="auto"/>
                        <w:right w:val="none" w:sz="0" w:space="0" w:color="auto"/>
                      </w:divBdr>
                    </w:div>
                    <w:div w:id="1844393695">
                      <w:marLeft w:val="0"/>
                      <w:marRight w:val="0"/>
                      <w:marTop w:val="0"/>
                      <w:marBottom w:val="0"/>
                      <w:divBdr>
                        <w:top w:val="none" w:sz="0" w:space="0" w:color="auto"/>
                        <w:left w:val="none" w:sz="0" w:space="0" w:color="auto"/>
                        <w:bottom w:val="none" w:sz="0" w:space="0" w:color="auto"/>
                        <w:right w:val="none" w:sz="0" w:space="0" w:color="auto"/>
                      </w:divBdr>
                    </w:div>
                    <w:div w:id="1924486443">
                      <w:marLeft w:val="0"/>
                      <w:marRight w:val="0"/>
                      <w:marTop w:val="0"/>
                      <w:marBottom w:val="0"/>
                      <w:divBdr>
                        <w:top w:val="none" w:sz="0" w:space="0" w:color="auto"/>
                        <w:left w:val="none" w:sz="0" w:space="0" w:color="auto"/>
                        <w:bottom w:val="none" w:sz="0" w:space="0" w:color="auto"/>
                        <w:right w:val="none" w:sz="0" w:space="0" w:color="auto"/>
                      </w:divBdr>
                    </w:div>
                  </w:divsChild>
                </w:div>
                <w:div w:id="513111416">
                  <w:marLeft w:val="0"/>
                  <w:marRight w:val="0"/>
                  <w:marTop w:val="0"/>
                  <w:marBottom w:val="0"/>
                  <w:divBdr>
                    <w:top w:val="none" w:sz="0" w:space="0" w:color="auto"/>
                    <w:left w:val="none" w:sz="0" w:space="0" w:color="auto"/>
                    <w:bottom w:val="none" w:sz="0" w:space="0" w:color="auto"/>
                    <w:right w:val="none" w:sz="0" w:space="0" w:color="auto"/>
                  </w:divBdr>
                  <w:divsChild>
                    <w:div w:id="1984698334">
                      <w:marLeft w:val="0"/>
                      <w:marRight w:val="0"/>
                      <w:marTop w:val="0"/>
                      <w:marBottom w:val="0"/>
                      <w:divBdr>
                        <w:top w:val="none" w:sz="0" w:space="0" w:color="auto"/>
                        <w:left w:val="none" w:sz="0" w:space="0" w:color="auto"/>
                        <w:bottom w:val="none" w:sz="0" w:space="0" w:color="auto"/>
                        <w:right w:val="none" w:sz="0" w:space="0" w:color="auto"/>
                      </w:divBdr>
                    </w:div>
                  </w:divsChild>
                </w:div>
                <w:div w:id="1581719043">
                  <w:marLeft w:val="0"/>
                  <w:marRight w:val="0"/>
                  <w:marTop w:val="0"/>
                  <w:marBottom w:val="0"/>
                  <w:divBdr>
                    <w:top w:val="none" w:sz="0" w:space="0" w:color="auto"/>
                    <w:left w:val="none" w:sz="0" w:space="0" w:color="auto"/>
                    <w:bottom w:val="none" w:sz="0" w:space="0" w:color="auto"/>
                    <w:right w:val="none" w:sz="0" w:space="0" w:color="auto"/>
                  </w:divBdr>
                  <w:divsChild>
                    <w:div w:id="95941123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374547840">
          <w:marLeft w:val="0"/>
          <w:marRight w:val="0"/>
          <w:marTop w:val="0"/>
          <w:marBottom w:val="0"/>
          <w:divBdr>
            <w:top w:val="none" w:sz="0" w:space="0" w:color="auto"/>
            <w:left w:val="none" w:sz="0" w:space="0" w:color="auto"/>
            <w:bottom w:val="none" w:sz="0" w:space="0" w:color="auto"/>
            <w:right w:val="none" w:sz="0" w:space="0" w:color="auto"/>
          </w:divBdr>
          <w:divsChild>
            <w:div w:id="275721870">
              <w:marLeft w:val="-75"/>
              <w:marRight w:val="0"/>
              <w:marTop w:val="30"/>
              <w:marBottom w:val="30"/>
              <w:divBdr>
                <w:top w:val="none" w:sz="0" w:space="0" w:color="auto"/>
                <w:left w:val="none" w:sz="0" w:space="0" w:color="auto"/>
                <w:bottom w:val="none" w:sz="0" w:space="0" w:color="auto"/>
                <w:right w:val="none" w:sz="0" w:space="0" w:color="auto"/>
              </w:divBdr>
              <w:divsChild>
                <w:div w:id="58066680">
                  <w:marLeft w:val="0"/>
                  <w:marRight w:val="0"/>
                  <w:marTop w:val="0"/>
                  <w:marBottom w:val="0"/>
                  <w:divBdr>
                    <w:top w:val="none" w:sz="0" w:space="0" w:color="auto"/>
                    <w:left w:val="none" w:sz="0" w:space="0" w:color="auto"/>
                    <w:bottom w:val="none" w:sz="0" w:space="0" w:color="auto"/>
                    <w:right w:val="none" w:sz="0" w:space="0" w:color="auto"/>
                  </w:divBdr>
                  <w:divsChild>
                    <w:div w:id="97141187">
                      <w:marLeft w:val="0"/>
                      <w:marRight w:val="0"/>
                      <w:marTop w:val="0"/>
                      <w:marBottom w:val="0"/>
                      <w:divBdr>
                        <w:top w:val="none" w:sz="0" w:space="0" w:color="auto"/>
                        <w:left w:val="none" w:sz="0" w:space="0" w:color="auto"/>
                        <w:bottom w:val="none" w:sz="0" w:space="0" w:color="auto"/>
                        <w:right w:val="none" w:sz="0" w:space="0" w:color="auto"/>
                      </w:divBdr>
                    </w:div>
                  </w:divsChild>
                </w:div>
                <w:div w:id="84306471">
                  <w:marLeft w:val="0"/>
                  <w:marRight w:val="0"/>
                  <w:marTop w:val="0"/>
                  <w:marBottom w:val="0"/>
                  <w:divBdr>
                    <w:top w:val="none" w:sz="0" w:space="0" w:color="auto"/>
                    <w:left w:val="none" w:sz="0" w:space="0" w:color="auto"/>
                    <w:bottom w:val="none" w:sz="0" w:space="0" w:color="auto"/>
                    <w:right w:val="none" w:sz="0" w:space="0" w:color="auto"/>
                  </w:divBdr>
                  <w:divsChild>
                    <w:div w:id="903490573">
                      <w:marLeft w:val="0"/>
                      <w:marRight w:val="0"/>
                      <w:marTop w:val="0"/>
                      <w:marBottom w:val="0"/>
                      <w:divBdr>
                        <w:top w:val="none" w:sz="0" w:space="0" w:color="auto"/>
                        <w:left w:val="none" w:sz="0" w:space="0" w:color="auto"/>
                        <w:bottom w:val="none" w:sz="0" w:space="0" w:color="auto"/>
                        <w:right w:val="none" w:sz="0" w:space="0" w:color="auto"/>
                      </w:divBdr>
                    </w:div>
                  </w:divsChild>
                </w:div>
                <w:div w:id="298995003">
                  <w:marLeft w:val="0"/>
                  <w:marRight w:val="0"/>
                  <w:marTop w:val="0"/>
                  <w:marBottom w:val="0"/>
                  <w:divBdr>
                    <w:top w:val="none" w:sz="0" w:space="0" w:color="auto"/>
                    <w:left w:val="none" w:sz="0" w:space="0" w:color="auto"/>
                    <w:bottom w:val="none" w:sz="0" w:space="0" w:color="auto"/>
                    <w:right w:val="none" w:sz="0" w:space="0" w:color="auto"/>
                  </w:divBdr>
                  <w:divsChild>
                    <w:div w:id="161480848">
                      <w:marLeft w:val="0"/>
                      <w:marRight w:val="0"/>
                      <w:marTop w:val="0"/>
                      <w:marBottom w:val="0"/>
                      <w:divBdr>
                        <w:top w:val="none" w:sz="0" w:space="0" w:color="auto"/>
                        <w:left w:val="none" w:sz="0" w:space="0" w:color="auto"/>
                        <w:bottom w:val="none" w:sz="0" w:space="0" w:color="auto"/>
                        <w:right w:val="none" w:sz="0" w:space="0" w:color="auto"/>
                      </w:divBdr>
                    </w:div>
                  </w:divsChild>
                </w:div>
                <w:div w:id="348915619">
                  <w:marLeft w:val="0"/>
                  <w:marRight w:val="0"/>
                  <w:marTop w:val="0"/>
                  <w:marBottom w:val="0"/>
                  <w:divBdr>
                    <w:top w:val="none" w:sz="0" w:space="0" w:color="auto"/>
                    <w:left w:val="none" w:sz="0" w:space="0" w:color="auto"/>
                    <w:bottom w:val="none" w:sz="0" w:space="0" w:color="auto"/>
                    <w:right w:val="none" w:sz="0" w:space="0" w:color="auto"/>
                  </w:divBdr>
                  <w:divsChild>
                    <w:div w:id="713777089">
                      <w:marLeft w:val="0"/>
                      <w:marRight w:val="0"/>
                      <w:marTop w:val="0"/>
                      <w:marBottom w:val="0"/>
                      <w:divBdr>
                        <w:top w:val="none" w:sz="0" w:space="0" w:color="auto"/>
                        <w:left w:val="none" w:sz="0" w:space="0" w:color="auto"/>
                        <w:bottom w:val="none" w:sz="0" w:space="0" w:color="auto"/>
                        <w:right w:val="none" w:sz="0" w:space="0" w:color="auto"/>
                      </w:divBdr>
                    </w:div>
                  </w:divsChild>
                </w:div>
                <w:div w:id="521867211">
                  <w:marLeft w:val="0"/>
                  <w:marRight w:val="0"/>
                  <w:marTop w:val="0"/>
                  <w:marBottom w:val="0"/>
                  <w:divBdr>
                    <w:top w:val="none" w:sz="0" w:space="0" w:color="auto"/>
                    <w:left w:val="none" w:sz="0" w:space="0" w:color="auto"/>
                    <w:bottom w:val="none" w:sz="0" w:space="0" w:color="auto"/>
                    <w:right w:val="none" w:sz="0" w:space="0" w:color="auto"/>
                  </w:divBdr>
                  <w:divsChild>
                    <w:div w:id="1155730974">
                      <w:marLeft w:val="0"/>
                      <w:marRight w:val="0"/>
                      <w:marTop w:val="0"/>
                      <w:marBottom w:val="0"/>
                      <w:divBdr>
                        <w:top w:val="none" w:sz="0" w:space="0" w:color="auto"/>
                        <w:left w:val="none" w:sz="0" w:space="0" w:color="auto"/>
                        <w:bottom w:val="none" w:sz="0" w:space="0" w:color="auto"/>
                        <w:right w:val="none" w:sz="0" w:space="0" w:color="auto"/>
                      </w:divBdr>
                    </w:div>
                  </w:divsChild>
                </w:div>
                <w:div w:id="631057033">
                  <w:marLeft w:val="0"/>
                  <w:marRight w:val="0"/>
                  <w:marTop w:val="0"/>
                  <w:marBottom w:val="0"/>
                  <w:divBdr>
                    <w:top w:val="none" w:sz="0" w:space="0" w:color="auto"/>
                    <w:left w:val="none" w:sz="0" w:space="0" w:color="auto"/>
                    <w:bottom w:val="none" w:sz="0" w:space="0" w:color="auto"/>
                    <w:right w:val="none" w:sz="0" w:space="0" w:color="auto"/>
                  </w:divBdr>
                  <w:divsChild>
                    <w:div w:id="1437796870">
                      <w:marLeft w:val="0"/>
                      <w:marRight w:val="0"/>
                      <w:marTop w:val="0"/>
                      <w:marBottom w:val="0"/>
                      <w:divBdr>
                        <w:top w:val="none" w:sz="0" w:space="0" w:color="auto"/>
                        <w:left w:val="none" w:sz="0" w:space="0" w:color="auto"/>
                        <w:bottom w:val="none" w:sz="0" w:space="0" w:color="auto"/>
                        <w:right w:val="none" w:sz="0" w:space="0" w:color="auto"/>
                      </w:divBdr>
                    </w:div>
                  </w:divsChild>
                </w:div>
                <w:div w:id="638805897">
                  <w:marLeft w:val="0"/>
                  <w:marRight w:val="0"/>
                  <w:marTop w:val="0"/>
                  <w:marBottom w:val="0"/>
                  <w:divBdr>
                    <w:top w:val="none" w:sz="0" w:space="0" w:color="auto"/>
                    <w:left w:val="none" w:sz="0" w:space="0" w:color="auto"/>
                    <w:bottom w:val="none" w:sz="0" w:space="0" w:color="auto"/>
                    <w:right w:val="none" w:sz="0" w:space="0" w:color="auto"/>
                  </w:divBdr>
                  <w:divsChild>
                    <w:div w:id="1176533385">
                      <w:marLeft w:val="0"/>
                      <w:marRight w:val="0"/>
                      <w:marTop w:val="0"/>
                      <w:marBottom w:val="0"/>
                      <w:divBdr>
                        <w:top w:val="none" w:sz="0" w:space="0" w:color="auto"/>
                        <w:left w:val="none" w:sz="0" w:space="0" w:color="auto"/>
                        <w:bottom w:val="none" w:sz="0" w:space="0" w:color="auto"/>
                        <w:right w:val="none" w:sz="0" w:space="0" w:color="auto"/>
                      </w:divBdr>
                    </w:div>
                  </w:divsChild>
                </w:div>
                <w:div w:id="772239115">
                  <w:marLeft w:val="0"/>
                  <w:marRight w:val="0"/>
                  <w:marTop w:val="0"/>
                  <w:marBottom w:val="0"/>
                  <w:divBdr>
                    <w:top w:val="none" w:sz="0" w:space="0" w:color="auto"/>
                    <w:left w:val="none" w:sz="0" w:space="0" w:color="auto"/>
                    <w:bottom w:val="none" w:sz="0" w:space="0" w:color="auto"/>
                    <w:right w:val="none" w:sz="0" w:space="0" w:color="auto"/>
                  </w:divBdr>
                  <w:divsChild>
                    <w:div w:id="1409422492">
                      <w:marLeft w:val="0"/>
                      <w:marRight w:val="0"/>
                      <w:marTop w:val="0"/>
                      <w:marBottom w:val="0"/>
                      <w:divBdr>
                        <w:top w:val="none" w:sz="0" w:space="0" w:color="auto"/>
                        <w:left w:val="none" w:sz="0" w:space="0" w:color="auto"/>
                        <w:bottom w:val="none" w:sz="0" w:space="0" w:color="auto"/>
                        <w:right w:val="none" w:sz="0" w:space="0" w:color="auto"/>
                      </w:divBdr>
                    </w:div>
                  </w:divsChild>
                </w:div>
                <w:div w:id="850492712">
                  <w:marLeft w:val="0"/>
                  <w:marRight w:val="0"/>
                  <w:marTop w:val="0"/>
                  <w:marBottom w:val="0"/>
                  <w:divBdr>
                    <w:top w:val="none" w:sz="0" w:space="0" w:color="auto"/>
                    <w:left w:val="none" w:sz="0" w:space="0" w:color="auto"/>
                    <w:bottom w:val="none" w:sz="0" w:space="0" w:color="auto"/>
                    <w:right w:val="none" w:sz="0" w:space="0" w:color="auto"/>
                  </w:divBdr>
                  <w:divsChild>
                    <w:div w:id="1915894736">
                      <w:marLeft w:val="0"/>
                      <w:marRight w:val="0"/>
                      <w:marTop w:val="0"/>
                      <w:marBottom w:val="0"/>
                      <w:divBdr>
                        <w:top w:val="none" w:sz="0" w:space="0" w:color="auto"/>
                        <w:left w:val="none" w:sz="0" w:space="0" w:color="auto"/>
                        <w:bottom w:val="none" w:sz="0" w:space="0" w:color="auto"/>
                        <w:right w:val="none" w:sz="0" w:space="0" w:color="auto"/>
                      </w:divBdr>
                    </w:div>
                  </w:divsChild>
                </w:div>
                <w:div w:id="880437697">
                  <w:marLeft w:val="0"/>
                  <w:marRight w:val="0"/>
                  <w:marTop w:val="0"/>
                  <w:marBottom w:val="0"/>
                  <w:divBdr>
                    <w:top w:val="none" w:sz="0" w:space="0" w:color="auto"/>
                    <w:left w:val="none" w:sz="0" w:space="0" w:color="auto"/>
                    <w:bottom w:val="none" w:sz="0" w:space="0" w:color="auto"/>
                    <w:right w:val="none" w:sz="0" w:space="0" w:color="auto"/>
                  </w:divBdr>
                  <w:divsChild>
                    <w:div w:id="1119879186">
                      <w:marLeft w:val="0"/>
                      <w:marRight w:val="0"/>
                      <w:marTop w:val="0"/>
                      <w:marBottom w:val="0"/>
                      <w:divBdr>
                        <w:top w:val="none" w:sz="0" w:space="0" w:color="auto"/>
                        <w:left w:val="none" w:sz="0" w:space="0" w:color="auto"/>
                        <w:bottom w:val="none" w:sz="0" w:space="0" w:color="auto"/>
                        <w:right w:val="none" w:sz="0" w:space="0" w:color="auto"/>
                      </w:divBdr>
                    </w:div>
                  </w:divsChild>
                </w:div>
                <w:div w:id="885990582">
                  <w:marLeft w:val="0"/>
                  <w:marRight w:val="0"/>
                  <w:marTop w:val="0"/>
                  <w:marBottom w:val="0"/>
                  <w:divBdr>
                    <w:top w:val="none" w:sz="0" w:space="0" w:color="auto"/>
                    <w:left w:val="none" w:sz="0" w:space="0" w:color="auto"/>
                    <w:bottom w:val="none" w:sz="0" w:space="0" w:color="auto"/>
                    <w:right w:val="none" w:sz="0" w:space="0" w:color="auto"/>
                  </w:divBdr>
                  <w:divsChild>
                    <w:div w:id="57017526">
                      <w:marLeft w:val="0"/>
                      <w:marRight w:val="0"/>
                      <w:marTop w:val="0"/>
                      <w:marBottom w:val="0"/>
                      <w:divBdr>
                        <w:top w:val="none" w:sz="0" w:space="0" w:color="auto"/>
                        <w:left w:val="none" w:sz="0" w:space="0" w:color="auto"/>
                        <w:bottom w:val="none" w:sz="0" w:space="0" w:color="auto"/>
                        <w:right w:val="none" w:sz="0" w:space="0" w:color="auto"/>
                      </w:divBdr>
                    </w:div>
                  </w:divsChild>
                </w:div>
                <w:div w:id="1074544483">
                  <w:marLeft w:val="0"/>
                  <w:marRight w:val="0"/>
                  <w:marTop w:val="0"/>
                  <w:marBottom w:val="0"/>
                  <w:divBdr>
                    <w:top w:val="none" w:sz="0" w:space="0" w:color="auto"/>
                    <w:left w:val="none" w:sz="0" w:space="0" w:color="auto"/>
                    <w:bottom w:val="none" w:sz="0" w:space="0" w:color="auto"/>
                    <w:right w:val="none" w:sz="0" w:space="0" w:color="auto"/>
                  </w:divBdr>
                  <w:divsChild>
                    <w:div w:id="765074472">
                      <w:marLeft w:val="0"/>
                      <w:marRight w:val="0"/>
                      <w:marTop w:val="0"/>
                      <w:marBottom w:val="0"/>
                      <w:divBdr>
                        <w:top w:val="none" w:sz="0" w:space="0" w:color="auto"/>
                        <w:left w:val="none" w:sz="0" w:space="0" w:color="auto"/>
                        <w:bottom w:val="none" w:sz="0" w:space="0" w:color="auto"/>
                        <w:right w:val="none" w:sz="0" w:space="0" w:color="auto"/>
                      </w:divBdr>
                    </w:div>
                  </w:divsChild>
                </w:div>
                <w:div w:id="1150249948">
                  <w:marLeft w:val="0"/>
                  <w:marRight w:val="0"/>
                  <w:marTop w:val="0"/>
                  <w:marBottom w:val="0"/>
                  <w:divBdr>
                    <w:top w:val="none" w:sz="0" w:space="0" w:color="auto"/>
                    <w:left w:val="none" w:sz="0" w:space="0" w:color="auto"/>
                    <w:bottom w:val="none" w:sz="0" w:space="0" w:color="auto"/>
                    <w:right w:val="none" w:sz="0" w:space="0" w:color="auto"/>
                  </w:divBdr>
                  <w:divsChild>
                    <w:div w:id="371002928">
                      <w:marLeft w:val="0"/>
                      <w:marRight w:val="0"/>
                      <w:marTop w:val="0"/>
                      <w:marBottom w:val="0"/>
                      <w:divBdr>
                        <w:top w:val="none" w:sz="0" w:space="0" w:color="auto"/>
                        <w:left w:val="none" w:sz="0" w:space="0" w:color="auto"/>
                        <w:bottom w:val="none" w:sz="0" w:space="0" w:color="auto"/>
                        <w:right w:val="none" w:sz="0" w:space="0" w:color="auto"/>
                      </w:divBdr>
                    </w:div>
                  </w:divsChild>
                </w:div>
                <w:div w:id="1265504616">
                  <w:marLeft w:val="0"/>
                  <w:marRight w:val="0"/>
                  <w:marTop w:val="0"/>
                  <w:marBottom w:val="0"/>
                  <w:divBdr>
                    <w:top w:val="none" w:sz="0" w:space="0" w:color="auto"/>
                    <w:left w:val="none" w:sz="0" w:space="0" w:color="auto"/>
                    <w:bottom w:val="none" w:sz="0" w:space="0" w:color="auto"/>
                    <w:right w:val="none" w:sz="0" w:space="0" w:color="auto"/>
                  </w:divBdr>
                  <w:divsChild>
                    <w:div w:id="1820610210">
                      <w:marLeft w:val="0"/>
                      <w:marRight w:val="0"/>
                      <w:marTop w:val="0"/>
                      <w:marBottom w:val="0"/>
                      <w:divBdr>
                        <w:top w:val="none" w:sz="0" w:space="0" w:color="auto"/>
                        <w:left w:val="none" w:sz="0" w:space="0" w:color="auto"/>
                        <w:bottom w:val="none" w:sz="0" w:space="0" w:color="auto"/>
                        <w:right w:val="none" w:sz="0" w:space="0" w:color="auto"/>
                      </w:divBdr>
                    </w:div>
                  </w:divsChild>
                </w:div>
                <w:div w:id="1299841775">
                  <w:marLeft w:val="0"/>
                  <w:marRight w:val="0"/>
                  <w:marTop w:val="0"/>
                  <w:marBottom w:val="0"/>
                  <w:divBdr>
                    <w:top w:val="none" w:sz="0" w:space="0" w:color="auto"/>
                    <w:left w:val="none" w:sz="0" w:space="0" w:color="auto"/>
                    <w:bottom w:val="none" w:sz="0" w:space="0" w:color="auto"/>
                    <w:right w:val="none" w:sz="0" w:space="0" w:color="auto"/>
                  </w:divBdr>
                  <w:divsChild>
                    <w:div w:id="1622374934">
                      <w:marLeft w:val="0"/>
                      <w:marRight w:val="0"/>
                      <w:marTop w:val="0"/>
                      <w:marBottom w:val="0"/>
                      <w:divBdr>
                        <w:top w:val="none" w:sz="0" w:space="0" w:color="auto"/>
                        <w:left w:val="none" w:sz="0" w:space="0" w:color="auto"/>
                        <w:bottom w:val="none" w:sz="0" w:space="0" w:color="auto"/>
                        <w:right w:val="none" w:sz="0" w:space="0" w:color="auto"/>
                      </w:divBdr>
                    </w:div>
                  </w:divsChild>
                </w:div>
                <w:div w:id="1361324076">
                  <w:marLeft w:val="0"/>
                  <w:marRight w:val="0"/>
                  <w:marTop w:val="0"/>
                  <w:marBottom w:val="0"/>
                  <w:divBdr>
                    <w:top w:val="none" w:sz="0" w:space="0" w:color="auto"/>
                    <w:left w:val="none" w:sz="0" w:space="0" w:color="auto"/>
                    <w:bottom w:val="none" w:sz="0" w:space="0" w:color="auto"/>
                    <w:right w:val="none" w:sz="0" w:space="0" w:color="auto"/>
                  </w:divBdr>
                  <w:divsChild>
                    <w:div w:id="353844307">
                      <w:marLeft w:val="0"/>
                      <w:marRight w:val="0"/>
                      <w:marTop w:val="0"/>
                      <w:marBottom w:val="0"/>
                      <w:divBdr>
                        <w:top w:val="none" w:sz="0" w:space="0" w:color="auto"/>
                        <w:left w:val="none" w:sz="0" w:space="0" w:color="auto"/>
                        <w:bottom w:val="none" w:sz="0" w:space="0" w:color="auto"/>
                        <w:right w:val="none" w:sz="0" w:space="0" w:color="auto"/>
                      </w:divBdr>
                    </w:div>
                  </w:divsChild>
                </w:div>
                <w:div w:id="1374379173">
                  <w:marLeft w:val="0"/>
                  <w:marRight w:val="0"/>
                  <w:marTop w:val="0"/>
                  <w:marBottom w:val="0"/>
                  <w:divBdr>
                    <w:top w:val="none" w:sz="0" w:space="0" w:color="auto"/>
                    <w:left w:val="none" w:sz="0" w:space="0" w:color="auto"/>
                    <w:bottom w:val="none" w:sz="0" w:space="0" w:color="auto"/>
                    <w:right w:val="none" w:sz="0" w:space="0" w:color="auto"/>
                  </w:divBdr>
                  <w:divsChild>
                    <w:div w:id="1422095971">
                      <w:marLeft w:val="0"/>
                      <w:marRight w:val="0"/>
                      <w:marTop w:val="0"/>
                      <w:marBottom w:val="0"/>
                      <w:divBdr>
                        <w:top w:val="none" w:sz="0" w:space="0" w:color="auto"/>
                        <w:left w:val="none" w:sz="0" w:space="0" w:color="auto"/>
                        <w:bottom w:val="none" w:sz="0" w:space="0" w:color="auto"/>
                        <w:right w:val="none" w:sz="0" w:space="0" w:color="auto"/>
                      </w:divBdr>
                    </w:div>
                  </w:divsChild>
                </w:div>
                <w:div w:id="1397781200">
                  <w:marLeft w:val="0"/>
                  <w:marRight w:val="0"/>
                  <w:marTop w:val="0"/>
                  <w:marBottom w:val="0"/>
                  <w:divBdr>
                    <w:top w:val="none" w:sz="0" w:space="0" w:color="auto"/>
                    <w:left w:val="none" w:sz="0" w:space="0" w:color="auto"/>
                    <w:bottom w:val="none" w:sz="0" w:space="0" w:color="auto"/>
                    <w:right w:val="none" w:sz="0" w:space="0" w:color="auto"/>
                  </w:divBdr>
                  <w:divsChild>
                    <w:div w:id="1056127669">
                      <w:marLeft w:val="0"/>
                      <w:marRight w:val="0"/>
                      <w:marTop w:val="0"/>
                      <w:marBottom w:val="0"/>
                      <w:divBdr>
                        <w:top w:val="none" w:sz="0" w:space="0" w:color="auto"/>
                        <w:left w:val="none" w:sz="0" w:space="0" w:color="auto"/>
                        <w:bottom w:val="none" w:sz="0" w:space="0" w:color="auto"/>
                        <w:right w:val="none" w:sz="0" w:space="0" w:color="auto"/>
                      </w:divBdr>
                    </w:div>
                  </w:divsChild>
                </w:div>
                <w:div w:id="1409307017">
                  <w:marLeft w:val="0"/>
                  <w:marRight w:val="0"/>
                  <w:marTop w:val="0"/>
                  <w:marBottom w:val="0"/>
                  <w:divBdr>
                    <w:top w:val="none" w:sz="0" w:space="0" w:color="auto"/>
                    <w:left w:val="none" w:sz="0" w:space="0" w:color="auto"/>
                    <w:bottom w:val="none" w:sz="0" w:space="0" w:color="auto"/>
                    <w:right w:val="none" w:sz="0" w:space="0" w:color="auto"/>
                  </w:divBdr>
                  <w:divsChild>
                    <w:div w:id="1374768255">
                      <w:marLeft w:val="0"/>
                      <w:marRight w:val="0"/>
                      <w:marTop w:val="0"/>
                      <w:marBottom w:val="0"/>
                      <w:divBdr>
                        <w:top w:val="none" w:sz="0" w:space="0" w:color="auto"/>
                        <w:left w:val="none" w:sz="0" w:space="0" w:color="auto"/>
                        <w:bottom w:val="none" w:sz="0" w:space="0" w:color="auto"/>
                        <w:right w:val="none" w:sz="0" w:space="0" w:color="auto"/>
                      </w:divBdr>
                    </w:div>
                  </w:divsChild>
                </w:div>
                <w:div w:id="1449084108">
                  <w:marLeft w:val="0"/>
                  <w:marRight w:val="0"/>
                  <w:marTop w:val="0"/>
                  <w:marBottom w:val="0"/>
                  <w:divBdr>
                    <w:top w:val="none" w:sz="0" w:space="0" w:color="auto"/>
                    <w:left w:val="none" w:sz="0" w:space="0" w:color="auto"/>
                    <w:bottom w:val="none" w:sz="0" w:space="0" w:color="auto"/>
                    <w:right w:val="none" w:sz="0" w:space="0" w:color="auto"/>
                  </w:divBdr>
                  <w:divsChild>
                    <w:div w:id="836382605">
                      <w:marLeft w:val="0"/>
                      <w:marRight w:val="0"/>
                      <w:marTop w:val="0"/>
                      <w:marBottom w:val="0"/>
                      <w:divBdr>
                        <w:top w:val="none" w:sz="0" w:space="0" w:color="auto"/>
                        <w:left w:val="none" w:sz="0" w:space="0" w:color="auto"/>
                        <w:bottom w:val="none" w:sz="0" w:space="0" w:color="auto"/>
                        <w:right w:val="none" w:sz="0" w:space="0" w:color="auto"/>
                      </w:divBdr>
                    </w:div>
                  </w:divsChild>
                </w:div>
                <w:div w:id="1475685389">
                  <w:marLeft w:val="0"/>
                  <w:marRight w:val="0"/>
                  <w:marTop w:val="0"/>
                  <w:marBottom w:val="0"/>
                  <w:divBdr>
                    <w:top w:val="none" w:sz="0" w:space="0" w:color="auto"/>
                    <w:left w:val="none" w:sz="0" w:space="0" w:color="auto"/>
                    <w:bottom w:val="none" w:sz="0" w:space="0" w:color="auto"/>
                    <w:right w:val="none" w:sz="0" w:space="0" w:color="auto"/>
                  </w:divBdr>
                  <w:divsChild>
                    <w:div w:id="440228816">
                      <w:marLeft w:val="0"/>
                      <w:marRight w:val="0"/>
                      <w:marTop w:val="0"/>
                      <w:marBottom w:val="0"/>
                      <w:divBdr>
                        <w:top w:val="none" w:sz="0" w:space="0" w:color="auto"/>
                        <w:left w:val="none" w:sz="0" w:space="0" w:color="auto"/>
                        <w:bottom w:val="none" w:sz="0" w:space="0" w:color="auto"/>
                        <w:right w:val="none" w:sz="0" w:space="0" w:color="auto"/>
                      </w:divBdr>
                    </w:div>
                  </w:divsChild>
                </w:div>
                <w:div w:id="1481266951">
                  <w:marLeft w:val="0"/>
                  <w:marRight w:val="0"/>
                  <w:marTop w:val="0"/>
                  <w:marBottom w:val="0"/>
                  <w:divBdr>
                    <w:top w:val="none" w:sz="0" w:space="0" w:color="auto"/>
                    <w:left w:val="none" w:sz="0" w:space="0" w:color="auto"/>
                    <w:bottom w:val="none" w:sz="0" w:space="0" w:color="auto"/>
                    <w:right w:val="none" w:sz="0" w:space="0" w:color="auto"/>
                  </w:divBdr>
                  <w:divsChild>
                    <w:div w:id="1938440722">
                      <w:marLeft w:val="0"/>
                      <w:marRight w:val="0"/>
                      <w:marTop w:val="0"/>
                      <w:marBottom w:val="0"/>
                      <w:divBdr>
                        <w:top w:val="none" w:sz="0" w:space="0" w:color="auto"/>
                        <w:left w:val="none" w:sz="0" w:space="0" w:color="auto"/>
                        <w:bottom w:val="none" w:sz="0" w:space="0" w:color="auto"/>
                        <w:right w:val="none" w:sz="0" w:space="0" w:color="auto"/>
                      </w:divBdr>
                    </w:div>
                  </w:divsChild>
                </w:div>
                <w:div w:id="1552686533">
                  <w:marLeft w:val="0"/>
                  <w:marRight w:val="0"/>
                  <w:marTop w:val="0"/>
                  <w:marBottom w:val="0"/>
                  <w:divBdr>
                    <w:top w:val="none" w:sz="0" w:space="0" w:color="auto"/>
                    <w:left w:val="none" w:sz="0" w:space="0" w:color="auto"/>
                    <w:bottom w:val="none" w:sz="0" w:space="0" w:color="auto"/>
                    <w:right w:val="none" w:sz="0" w:space="0" w:color="auto"/>
                  </w:divBdr>
                  <w:divsChild>
                    <w:div w:id="1874341443">
                      <w:marLeft w:val="0"/>
                      <w:marRight w:val="0"/>
                      <w:marTop w:val="0"/>
                      <w:marBottom w:val="0"/>
                      <w:divBdr>
                        <w:top w:val="none" w:sz="0" w:space="0" w:color="auto"/>
                        <w:left w:val="none" w:sz="0" w:space="0" w:color="auto"/>
                        <w:bottom w:val="none" w:sz="0" w:space="0" w:color="auto"/>
                        <w:right w:val="none" w:sz="0" w:space="0" w:color="auto"/>
                      </w:divBdr>
                    </w:div>
                  </w:divsChild>
                </w:div>
                <w:div w:id="1560441214">
                  <w:marLeft w:val="0"/>
                  <w:marRight w:val="0"/>
                  <w:marTop w:val="0"/>
                  <w:marBottom w:val="0"/>
                  <w:divBdr>
                    <w:top w:val="none" w:sz="0" w:space="0" w:color="auto"/>
                    <w:left w:val="none" w:sz="0" w:space="0" w:color="auto"/>
                    <w:bottom w:val="none" w:sz="0" w:space="0" w:color="auto"/>
                    <w:right w:val="none" w:sz="0" w:space="0" w:color="auto"/>
                  </w:divBdr>
                  <w:divsChild>
                    <w:div w:id="634023966">
                      <w:marLeft w:val="0"/>
                      <w:marRight w:val="0"/>
                      <w:marTop w:val="0"/>
                      <w:marBottom w:val="0"/>
                      <w:divBdr>
                        <w:top w:val="none" w:sz="0" w:space="0" w:color="auto"/>
                        <w:left w:val="none" w:sz="0" w:space="0" w:color="auto"/>
                        <w:bottom w:val="none" w:sz="0" w:space="0" w:color="auto"/>
                        <w:right w:val="none" w:sz="0" w:space="0" w:color="auto"/>
                      </w:divBdr>
                    </w:div>
                  </w:divsChild>
                </w:div>
                <w:div w:id="1633897859">
                  <w:marLeft w:val="0"/>
                  <w:marRight w:val="0"/>
                  <w:marTop w:val="0"/>
                  <w:marBottom w:val="0"/>
                  <w:divBdr>
                    <w:top w:val="none" w:sz="0" w:space="0" w:color="auto"/>
                    <w:left w:val="none" w:sz="0" w:space="0" w:color="auto"/>
                    <w:bottom w:val="none" w:sz="0" w:space="0" w:color="auto"/>
                    <w:right w:val="none" w:sz="0" w:space="0" w:color="auto"/>
                  </w:divBdr>
                  <w:divsChild>
                    <w:div w:id="255017097">
                      <w:marLeft w:val="0"/>
                      <w:marRight w:val="0"/>
                      <w:marTop w:val="0"/>
                      <w:marBottom w:val="0"/>
                      <w:divBdr>
                        <w:top w:val="none" w:sz="0" w:space="0" w:color="auto"/>
                        <w:left w:val="none" w:sz="0" w:space="0" w:color="auto"/>
                        <w:bottom w:val="none" w:sz="0" w:space="0" w:color="auto"/>
                        <w:right w:val="none" w:sz="0" w:space="0" w:color="auto"/>
                      </w:divBdr>
                    </w:div>
                  </w:divsChild>
                </w:div>
                <w:div w:id="1705978584">
                  <w:marLeft w:val="0"/>
                  <w:marRight w:val="0"/>
                  <w:marTop w:val="0"/>
                  <w:marBottom w:val="0"/>
                  <w:divBdr>
                    <w:top w:val="none" w:sz="0" w:space="0" w:color="auto"/>
                    <w:left w:val="none" w:sz="0" w:space="0" w:color="auto"/>
                    <w:bottom w:val="none" w:sz="0" w:space="0" w:color="auto"/>
                    <w:right w:val="none" w:sz="0" w:space="0" w:color="auto"/>
                  </w:divBdr>
                  <w:divsChild>
                    <w:div w:id="826631391">
                      <w:marLeft w:val="0"/>
                      <w:marRight w:val="0"/>
                      <w:marTop w:val="0"/>
                      <w:marBottom w:val="0"/>
                      <w:divBdr>
                        <w:top w:val="none" w:sz="0" w:space="0" w:color="auto"/>
                        <w:left w:val="none" w:sz="0" w:space="0" w:color="auto"/>
                        <w:bottom w:val="none" w:sz="0" w:space="0" w:color="auto"/>
                        <w:right w:val="none" w:sz="0" w:space="0" w:color="auto"/>
                      </w:divBdr>
                    </w:div>
                  </w:divsChild>
                </w:div>
                <w:div w:id="1744916121">
                  <w:marLeft w:val="0"/>
                  <w:marRight w:val="0"/>
                  <w:marTop w:val="0"/>
                  <w:marBottom w:val="0"/>
                  <w:divBdr>
                    <w:top w:val="none" w:sz="0" w:space="0" w:color="auto"/>
                    <w:left w:val="none" w:sz="0" w:space="0" w:color="auto"/>
                    <w:bottom w:val="none" w:sz="0" w:space="0" w:color="auto"/>
                    <w:right w:val="none" w:sz="0" w:space="0" w:color="auto"/>
                  </w:divBdr>
                  <w:divsChild>
                    <w:div w:id="1906913363">
                      <w:marLeft w:val="0"/>
                      <w:marRight w:val="0"/>
                      <w:marTop w:val="0"/>
                      <w:marBottom w:val="0"/>
                      <w:divBdr>
                        <w:top w:val="none" w:sz="0" w:space="0" w:color="auto"/>
                        <w:left w:val="none" w:sz="0" w:space="0" w:color="auto"/>
                        <w:bottom w:val="none" w:sz="0" w:space="0" w:color="auto"/>
                        <w:right w:val="none" w:sz="0" w:space="0" w:color="auto"/>
                      </w:divBdr>
                    </w:div>
                  </w:divsChild>
                </w:div>
                <w:div w:id="1840151524">
                  <w:marLeft w:val="0"/>
                  <w:marRight w:val="0"/>
                  <w:marTop w:val="0"/>
                  <w:marBottom w:val="0"/>
                  <w:divBdr>
                    <w:top w:val="none" w:sz="0" w:space="0" w:color="auto"/>
                    <w:left w:val="none" w:sz="0" w:space="0" w:color="auto"/>
                    <w:bottom w:val="none" w:sz="0" w:space="0" w:color="auto"/>
                    <w:right w:val="none" w:sz="0" w:space="0" w:color="auto"/>
                  </w:divBdr>
                </w:div>
                <w:div w:id="1849441569">
                  <w:marLeft w:val="0"/>
                  <w:marRight w:val="0"/>
                  <w:marTop w:val="0"/>
                  <w:marBottom w:val="0"/>
                  <w:divBdr>
                    <w:top w:val="none" w:sz="0" w:space="0" w:color="auto"/>
                    <w:left w:val="none" w:sz="0" w:space="0" w:color="auto"/>
                    <w:bottom w:val="none" w:sz="0" w:space="0" w:color="auto"/>
                    <w:right w:val="none" w:sz="0" w:space="0" w:color="auto"/>
                  </w:divBdr>
                  <w:divsChild>
                    <w:div w:id="280694684">
                      <w:marLeft w:val="0"/>
                      <w:marRight w:val="0"/>
                      <w:marTop w:val="0"/>
                      <w:marBottom w:val="0"/>
                      <w:divBdr>
                        <w:top w:val="none" w:sz="0" w:space="0" w:color="auto"/>
                        <w:left w:val="none" w:sz="0" w:space="0" w:color="auto"/>
                        <w:bottom w:val="none" w:sz="0" w:space="0" w:color="auto"/>
                        <w:right w:val="none" w:sz="0" w:space="0" w:color="auto"/>
                      </w:divBdr>
                    </w:div>
                  </w:divsChild>
                </w:div>
                <w:div w:id="1856530917">
                  <w:marLeft w:val="0"/>
                  <w:marRight w:val="0"/>
                  <w:marTop w:val="0"/>
                  <w:marBottom w:val="0"/>
                  <w:divBdr>
                    <w:top w:val="none" w:sz="0" w:space="0" w:color="auto"/>
                    <w:left w:val="none" w:sz="0" w:space="0" w:color="auto"/>
                    <w:bottom w:val="none" w:sz="0" w:space="0" w:color="auto"/>
                    <w:right w:val="none" w:sz="0" w:space="0" w:color="auto"/>
                  </w:divBdr>
                </w:div>
                <w:div w:id="2000108945">
                  <w:marLeft w:val="0"/>
                  <w:marRight w:val="0"/>
                  <w:marTop w:val="0"/>
                  <w:marBottom w:val="0"/>
                  <w:divBdr>
                    <w:top w:val="none" w:sz="0" w:space="0" w:color="auto"/>
                    <w:left w:val="none" w:sz="0" w:space="0" w:color="auto"/>
                    <w:bottom w:val="none" w:sz="0" w:space="0" w:color="auto"/>
                    <w:right w:val="none" w:sz="0" w:space="0" w:color="auto"/>
                  </w:divBdr>
                  <w:divsChild>
                    <w:div w:id="31137699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380254190">
          <w:marLeft w:val="0"/>
          <w:marRight w:val="0"/>
          <w:marTop w:val="0"/>
          <w:marBottom w:val="0"/>
          <w:divBdr>
            <w:top w:val="none" w:sz="0" w:space="0" w:color="auto"/>
            <w:left w:val="none" w:sz="0" w:space="0" w:color="auto"/>
            <w:bottom w:val="none" w:sz="0" w:space="0" w:color="auto"/>
            <w:right w:val="none" w:sz="0" w:space="0" w:color="auto"/>
          </w:divBdr>
          <w:divsChild>
            <w:div w:id="1813281774">
              <w:marLeft w:val="0"/>
              <w:marRight w:val="0"/>
              <w:marTop w:val="0"/>
              <w:marBottom w:val="0"/>
              <w:divBdr>
                <w:top w:val="none" w:sz="0" w:space="0" w:color="auto"/>
                <w:left w:val="none" w:sz="0" w:space="0" w:color="auto"/>
                <w:bottom w:val="none" w:sz="0" w:space="0" w:color="auto"/>
                <w:right w:val="none" w:sz="0" w:space="0" w:color="auto"/>
              </w:divBdr>
            </w:div>
          </w:divsChild>
        </w:div>
        <w:div w:id="395398044">
          <w:marLeft w:val="0"/>
          <w:marRight w:val="0"/>
          <w:marTop w:val="0"/>
          <w:marBottom w:val="0"/>
          <w:divBdr>
            <w:top w:val="none" w:sz="0" w:space="0" w:color="auto"/>
            <w:left w:val="none" w:sz="0" w:space="0" w:color="auto"/>
            <w:bottom w:val="none" w:sz="0" w:space="0" w:color="auto"/>
            <w:right w:val="none" w:sz="0" w:space="0" w:color="auto"/>
          </w:divBdr>
        </w:div>
        <w:div w:id="410467990">
          <w:marLeft w:val="0"/>
          <w:marRight w:val="0"/>
          <w:marTop w:val="0"/>
          <w:marBottom w:val="0"/>
          <w:divBdr>
            <w:top w:val="none" w:sz="0" w:space="0" w:color="auto"/>
            <w:left w:val="none" w:sz="0" w:space="0" w:color="auto"/>
            <w:bottom w:val="none" w:sz="0" w:space="0" w:color="auto"/>
            <w:right w:val="none" w:sz="0" w:space="0" w:color="auto"/>
          </w:divBdr>
        </w:div>
        <w:div w:id="422067862">
          <w:marLeft w:val="0"/>
          <w:marRight w:val="0"/>
          <w:marTop w:val="0"/>
          <w:marBottom w:val="0"/>
          <w:divBdr>
            <w:top w:val="none" w:sz="0" w:space="0" w:color="auto"/>
            <w:left w:val="none" w:sz="0" w:space="0" w:color="auto"/>
            <w:bottom w:val="none" w:sz="0" w:space="0" w:color="auto"/>
            <w:right w:val="none" w:sz="0" w:space="0" w:color="auto"/>
          </w:divBdr>
        </w:div>
        <w:div w:id="446893392">
          <w:marLeft w:val="0"/>
          <w:marRight w:val="0"/>
          <w:marTop w:val="0"/>
          <w:marBottom w:val="0"/>
          <w:divBdr>
            <w:top w:val="none" w:sz="0" w:space="0" w:color="auto"/>
            <w:left w:val="none" w:sz="0" w:space="0" w:color="auto"/>
            <w:bottom w:val="none" w:sz="0" w:space="0" w:color="auto"/>
            <w:right w:val="none" w:sz="0" w:space="0" w:color="auto"/>
          </w:divBdr>
        </w:div>
        <w:div w:id="456292934">
          <w:marLeft w:val="0"/>
          <w:marRight w:val="0"/>
          <w:marTop w:val="0"/>
          <w:marBottom w:val="0"/>
          <w:divBdr>
            <w:top w:val="none" w:sz="0" w:space="0" w:color="auto"/>
            <w:left w:val="none" w:sz="0" w:space="0" w:color="auto"/>
            <w:bottom w:val="none" w:sz="0" w:space="0" w:color="auto"/>
            <w:right w:val="none" w:sz="0" w:space="0" w:color="auto"/>
          </w:divBdr>
        </w:div>
        <w:div w:id="464474654">
          <w:marLeft w:val="0"/>
          <w:marRight w:val="0"/>
          <w:marTop w:val="0"/>
          <w:marBottom w:val="0"/>
          <w:divBdr>
            <w:top w:val="none" w:sz="0" w:space="0" w:color="auto"/>
            <w:left w:val="none" w:sz="0" w:space="0" w:color="auto"/>
            <w:bottom w:val="none" w:sz="0" w:space="0" w:color="auto"/>
            <w:right w:val="none" w:sz="0" w:space="0" w:color="auto"/>
          </w:divBdr>
          <w:divsChild>
            <w:div w:id="740910048">
              <w:marLeft w:val="-75"/>
              <w:marRight w:val="0"/>
              <w:marTop w:val="30"/>
              <w:marBottom w:val="30"/>
              <w:divBdr>
                <w:top w:val="none" w:sz="0" w:space="0" w:color="auto"/>
                <w:left w:val="none" w:sz="0" w:space="0" w:color="auto"/>
                <w:bottom w:val="none" w:sz="0" w:space="0" w:color="auto"/>
                <w:right w:val="none" w:sz="0" w:space="0" w:color="auto"/>
              </w:divBdr>
              <w:divsChild>
                <w:div w:id="104662762">
                  <w:marLeft w:val="0"/>
                  <w:marRight w:val="0"/>
                  <w:marTop w:val="0"/>
                  <w:marBottom w:val="0"/>
                  <w:divBdr>
                    <w:top w:val="none" w:sz="0" w:space="0" w:color="auto"/>
                    <w:left w:val="none" w:sz="0" w:space="0" w:color="auto"/>
                    <w:bottom w:val="none" w:sz="0" w:space="0" w:color="auto"/>
                    <w:right w:val="none" w:sz="0" w:space="0" w:color="auto"/>
                  </w:divBdr>
                </w:div>
                <w:div w:id="432163436">
                  <w:marLeft w:val="0"/>
                  <w:marRight w:val="0"/>
                  <w:marTop w:val="0"/>
                  <w:marBottom w:val="0"/>
                  <w:divBdr>
                    <w:top w:val="none" w:sz="0" w:space="0" w:color="auto"/>
                    <w:left w:val="none" w:sz="0" w:space="0" w:color="auto"/>
                    <w:bottom w:val="none" w:sz="0" w:space="0" w:color="auto"/>
                    <w:right w:val="none" w:sz="0" w:space="0" w:color="auto"/>
                  </w:divBdr>
                  <w:divsChild>
                    <w:div w:id="115370973">
                      <w:marLeft w:val="0"/>
                      <w:marRight w:val="0"/>
                      <w:marTop w:val="0"/>
                      <w:marBottom w:val="0"/>
                      <w:divBdr>
                        <w:top w:val="none" w:sz="0" w:space="0" w:color="auto"/>
                        <w:left w:val="none" w:sz="0" w:space="0" w:color="auto"/>
                        <w:bottom w:val="none" w:sz="0" w:space="0" w:color="auto"/>
                        <w:right w:val="none" w:sz="0" w:space="0" w:color="auto"/>
                      </w:divBdr>
                    </w:div>
                    <w:div w:id="178860412">
                      <w:marLeft w:val="0"/>
                      <w:marRight w:val="0"/>
                      <w:marTop w:val="0"/>
                      <w:marBottom w:val="0"/>
                      <w:divBdr>
                        <w:top w:val="none" w:sz="0" w:space="0" w:color="auto"/>
                        <w:left w:val="none" w:sz="0" w:space="0" w:color="auto"/>
                        <w:bottom w:val="none" w:sz="0" w:space="0" w:color="auto"/>
                        <w:right w:val="none" w:sz="0" w:space="0" w:color="auto"/>
                      </w:divBdr>
                    </w:div>
                  </w:divsChild>
                </w:div>
                <w:div w:id="455293299">
                  <w:marLeft w:val="0"/>
                  <w:marRight w:val="0"/>
                  <w:marTop w:val="0"/>
                  <w:marBottom w:val="0"/>
                  <w:divBdr>
                    <w:top w:val="none" w:sz="0" w:space="0" w:color="auto"/>
                    <w:left w:val="none" w:sz="0" w:space="0" w:color="auto"/>
                    <w:bottom w:val="none" w:sz="0" w:space="0" w:color="auto"/>
                    <w:right w:val="none" w:sz="0" w:space="0" w:color="auto"/>
                  </w:divBdr>
                  <w:divsChild>
                    <w:div w:id="1701930088">
                      <w:marLeft w:val="0"/>
                      <w:marRight w:val="0"/>
                      <w:marTop w:val="0"/>
                      <w:marBottom w:val="0"/>
                      <w:divBdr>
                        <w:top w:val="none" w:sz="0" w:space="0" w:color="auto"/>
                        <w:left w:val="none" w:sz="0" w:space="0" w:color="auto"/>
                        <w:bottom w:val="none" w:sz="0" w:space="0" w:color="auto"/>
                        <w:right w:val="none" w:sz="0" w:space="0" w:color="auto"/>
                      </w:divBdr>
                    </w:div>
                  </w:divsChild>
                </w:div>
                <w:div w:id="659893605">
                  <w:marLeft w:val="0"/>
                  <w:marRight w:val="0"/>
                  <w:marTop w:val="0"/>
                  <w:marBottom w:val="0"/>
                  <w:divBdr>
                    <w:top w:val="none" w:sz="0" w:space="0" w:color="auto"/>
                    <w:left w:val="none" w:sz="0" w:space="0" w:color="auto"/>
                    <w:bottom w:val="none" w:sz="0" w:space="0" w:color="auto"/>
                    <w:right w:val="none" w:sz="0" w:space="0" w:color="auto"/>
                  </w:divBdr>
                  <w:divsChild>
                    <w:div w:id="587234504">
                      <w:marLeft w:val="0"/>
                      <w:marRight w:val="0"/>
                      <w:marTop w:val="0"/>
                      <w:marBottom w:val="0"/>
                      <w:divBdr>
                        <w:top w:val="none" w:sz="0" w:space="0" w:color="auto"/>
                        <w:left w:val="none" w:sz="0" w:space="0" w:color="auto"/>
                        <w:bottom w:val="none" w:sz="0" w:space="0" w:color="auto"/>
                        <w:right w:val="none" w:sz="0" w:space="0" w:color="auto"/>
                      </w:divBdr>
                    </w:div>
                  </w:divsChild>
                </w:div>
                <w:div w:id="714621808">
                  <w:marLeft w:val="0"/>
                  <w:marRight w:val="0"/>
                  <w:marTop w:val="0"/>
                  <w:marBottom w:val="0"/>
                  <w:divBdr>
                    <w:top w:val="none" w:sz="0" w:space="0" w:color="auto"/>
                    <w:left w:val="none" w:sz="0" w:space="0" w:color="auto"/>
                    <w:bottom w:val="none" w:sz="0" w:space="0" w:color="auto"/>
                    <w:right w:val="none" w:sz="0" w:space="0" w:color="auto"/>
                  </w:divBdr>
                  <w:divsChild>
                    <w:div w:id="1728409996">
                      <w:marLeft w:val="0"/>
                      <w:marRight w:val="0"/>
                      <w:marTop w:val="0"/>
                      <w:marBottom w:val="0"/>
                      <w:divBdr>
                        <w:top w:val="none" w:sz="0" w:space="0" w:color="auto"/>
                        <w:left w:val="none" w:sz="0" w:space="0" w:color="auto"/>
                        <w:bottom w:val="none" w:sz="0" w:space="0" w:color="auto"/>
                        <w:right w:val="none" w:sz="0" w:space="0" w:color="auto"/>
                      </w:divBdr>
                    </w:div>
                  </w:divsChild>
                </w:div>
                <w:div w:id="799879269">
                  <w:marLeft w:val="0"/>
                  <w:marRight w:val="0"/>
                  <w:marTop w:val="0"/>
                  <w:marBottom w:val="0"/>
                  <w:divBdr>
                    <w:top w:val="none" w:sz="0" w:space="0" w:color="auto"/>
                    <w:left w:val="none" w:sz="0" w:space="0" w:color="auto"/>
                    <w:bottom w:val="none" w:sz="0" w:space="0" w:color="auto"/>
                    <w:right w:val="none" w:sz="0" w:space="0" w:color="auto"/>
                  </w:divBdr>
                  <w:divsChild>
                    <w:div w:id="1539506511">
                      <w:marLeft w:val="0"/>
                      <w:marRight w:val="0"/>
                      <w:marTop w:val="0"/>
                      <w:marBottom w:val="0"/>
                      <w:divBdr>
                        <w:top w:val="none" w:sz="0" w:space="0" w:color="auto"/>
                        <w:left w:val="none" w:sz="0" w:space="0" w:color="auto"/>
                        <w:bottom w:val="none" w:sz="0" w:space="0" w:color="auto"/>
                        <w:right w:val="none" w:sz="0" w:space="0" w:color="auto"/>
                      </w:divBdr>
                    </w:div>
                  </w:divsChild>
                </w:div>
                <w:div w:id="818376966">
                  <w:marLeft w:val="0"/>
                  <w:marRight w:val="0"/>
                  <w:marTop w:val="0"/>
                  <w:marBottom w:val="0"/>
                  <w:divBdr>
                    <w:top w:val="none" w:sz="0" w:space="0" w:color="auto"/>
                    <w:left w:val="none" w:sz="0" w:space="0" w:color="auto"/>
                    <w:bottom w:val="none" w:sz="0" w:space="0" w:color="auto"/>
                    <w:right w:val="none" w:sz="0" w:space="0" w:color="auto"/>
                  </w:divBdr>
                  <w:divsChild>
                    <w:div w:id="1499925943">
                      <w:marLeft w:val="0"/>
                      <w:marRight w:val="0"/>
                      <w:marTop w:val="0"/>
                      <w:marBottom w:val="0"/>
                      <w:divBdr>
                        <w:top w:val="none" w:sz="0" w:space="0" w:color="auto"/>
                        <w:left w:val="none" w:sz="0" w:space="0" w:color="auto"/>
                        <w:bottom w:val="none" w:sz="0" w:space="0" w:color="auto"/>
                        <w:right w:val="none" w:sz="0" w:space="0" w:color="auto"/>
                      </w:divBdr>
                    </w:div>
                  </w:divsChild>
                </w:div>
                <w:div w:id="859002857">
                  <w:marLeft w:val="0"/>
                  <w:marRight w:val="0"/>
                  <w:marTop w:val="0"/>
                  <w:marBottom w:val="0"/>
                  <w:divBdr>
                    <w:top w:val="none" w:sz="0" w:space="0" w:color="auto"/>
                    <w:left w:val="none" w:sz="0" w:space="0" w:color="auto"/>
                    <w:bottom w:val="none" w:sz="0" w:space="0" w:color="auto"/>
                    <w:right w:val="none" w:sz="0" w:space="0" w:color="auto"/>
                  </w:divBdr>
                </w:div>
                <w:div w:id="940719982">
                  <w:marLeft w:val="0"/>
                  <w:marRight w:val="0"/>
                  <w:marTop w:val="0"/>
                  <w:marBottom w:val="0"/>
                  <w:divBdr>
                    <w:top w:val="none" w:sz="0" w:space="0" w:color="auto"/>
                    <w:left w:val="none" w:sz="0" w:space="0" w:color="auto"/>
                    <w:bottom w:val="none" w:sz="0" w:space="0" w:color="auto"/>
                    <w:right w:val="none" w:sz="0" w:space="0" w:color="auto"/>
                  </w:divBdr>
                </w:div>
                <w:div w:id="956061171">
                  <w:marLeft w:val="0"/>
                  <w:marRight w:val="0"/>
                  <w:marTop w:val="0"/>
                  <w:marBottom w:val="0"/>
                  <w:divBdr>
                    <w:top w:val="none" w:sz="0" w:space="0" w:color="auto"/>
                    <w:left w:val="none" w:sz="0" w:space="0" w:color="auto"/>
                    <w:bottom w:val="none" w:sz="0" w:space="0" w:color="auto"/>
                    <w:right w:val="none" w:sz="0" w:space="0" w:color="auto"/>
                  </w:divBdr>
                  <w:divsChild>
                    <w:div w:id="1450054262">
                      <w:marLeft w:val="0"/>
                      <w:marRight w:val="0"/>
                      <w:marTop w:val="0"/>
                      <w:marBottom w:val="0"/>
                      <w:divBdr>
                        <w:top w:val="none" w:sz="0" w:space="0" w:color="auto"/>
                        <w:left w:val="none" w:sz="0" w:space="0" w:color="auto"/>
                        <w:bottom w:val="none" w:sz="0" w:space="0" w:color="auto"/>
                        <w:right w:val="none" w:sz="0" w:space="0" w:color="auto"/>
                      </w:divBdr>
                    </w:div>
                  </w:divsChild>
                </w:div>
                <w:div w:id="956445275">
                  <w:marLeft w:val="0"/>
                  <w:marRight w:val="0"/>
                  <w:marTop w:val="0"/>
                  <w:marBottom w:val="0"/>
                  <w:divBdr>
                    <w:top w:val="none" w:sz="0" w:space="0" w:color="auto"/>
                    <w:left w:val="none" w:sz="0" w:space="0" w:color="auto"/>
                    <w:bottom w:val="none" w:sz="0" w:space="0" w:color="auto"/>
                    <w:right w:val="none" w:sz="0" w:space="0" w:color="auto"/>
                  </w:divBdr>
                  <w:divsChild>
                    <w:div w:id="1517236222">
                      <w:marLeft w:val="0"/>
                      <w:marRight w:val="0"/>
                      <w:marTop w:val="0"/>
                      <w:marBottom w:val="0"/>
                      <w:divBdr>
                        <w:top w:val="none" w:sz="0" w:space="0" w:color="auto"/>
                        <w:left w:val="none" w:sz="0" w:space="0" w:color="auto"/>
                        <w:bottom w:val="none" w:sz="0" w:space="0" w:color="auto"/>
                        <w:right w:val="none" w:sz="0" w:space="0" w:color="auto"/>
                      </w:divBdr>
                    </w:div>
                  </w:divsChild>
                </w:div>
                <w:div w:id="1165585961">
                  <w:marLeft w:val="0"/>
                  <w:marRight w:val="0"/>
                  <w:marTop w:val="0"/>
                  <w:marBottom w:val="0"/>
                  <w:divBdr>
                    <w:top w:val="none" w:sz="0" w:space="0" w:color="auto"/>
                    <w:left w:val="none" w:sz="0" w:space="0" w:color="auto"/>
                    <w:bottom w:val="none" w:sz="0" w:space="0" w:color="auto"/>
                    <w:right w:val="none" w:sz="0" w:space="0" w:color="auto"/>
                  </w:divBdr>
                  <w:divsChild>
                    <w:div w:id="1945503299">
                      <w:marLeft w:val="0"/>
                      <w:marRight w:val="0"/>
                      <w:marTop w:val="0"/>
                      <w:marBottom w:val="0"/>
                      <w:divBdr>
                        <w:top w:val="none" w:sz="0" w:space="0" w:color="auto"/>
                        <w:left w:val="none" w:sz="0" w:space="0" w:color="auto"/>
                        <w:bottom w:val="none" w:sz="0" w:space="0" w:color="auto"/>
                        <w:right w:val="none" w:sz="0" w:space="0" w:color="auto"/>
                      </w:divBdr>
                    </w:div>
                  </w:divsChild>
                </w:div>
                <w:div w:id="1392919570">
                  <w:marLeft w:val="0"/>
                  <w:marRight w:val="0"/>
                  <w:marTop w:val="0"/>
                  <w:marBottom w:val="0"/>
                  <w:divBdr>
                    <w:top w:val="none" w:sz="0" w:space="0" w:color="auto"/>
                    <w:left w:val="none" w:sz="0" w:space="0" w:color="auto"/>
                    <w:bottom w:val="none" w:sz="0" w:space="0" w:color="auto"/>
                    <w:right w:val="none" w:sz="0" w:space="0" w:color="auto"/>
                  </w:divBdr>
                  <w:divsChild>
                    <w:div w:id="56319238">
                      <w:marLeft w:val="0"/>
                      <w:marRight w:val="0"/>
                      <w:marTop w:val="0"/>
                      <w:marBottom w:val="0"/>
                      <w:divBdr>
                        <w:top w:val="none" w:sz="0" w:space="0" w:color="auto"/>
                        <w:left w:val="none" w:sz="0" w:space="0" w:color="auto"/>
                        <w:bottom w:val="none" w:sz="0" w:space="0" w:color="auto"/>
                        <w:right w:val="none" w:sz="0" w:space="0" w:color="auto"/>
                      </w:divBdr>
                    </w:div>
                  </w:divsChild>
                </w:div>
                <w:div w:id="1431703810">
                  <w:marLeft w:val="0"/>
                  <w:marRight w:val="0"/>
                  <w:marTop w:val="0"/>
                  <w:marBottom w:val="0"/>
                  <w:divBdr>
                    <w:top w:val="none" w:sz="0" w:space="0" w:color="auto"/>
                    <w:left w:val="none" w:sz="0" w:space="0" w:color="auto"/>
                    <w:bottom w:val="none" w:sz="0" w:space="0" w:color="auto"/>
                    <w:right w:val="none" w:sz="0" w:space="0" w:color="auto"/>
                  </w:divBdr>
                  <w:divsChild>
                    <w:div w:id="820778388">
                      <w:marLeft w:val="0"/>
                      <w:marRight w:val="0"/>
                      <w:marTop w:val="0"/>
                      <w:marBottom w:val="0"/>
                      <w:divBdr>
                        <w:top w:val="none" w:sz="0" w:space="0" w:color="auto"/>
                        <w:left w:val="none" w:sz="0" w:space="0" w:color="auto"/>
                        <w:bottom w:val="none" w:sz="0" w:space="0" w:color="auto"/>
                        <w:right w:val="none" w:sz="0" w:space="0" w:color="auto"/>
                      </w:divBdr>
                    </w:div>
                  </w:divsChild>
                </w:div>
                <w:div w:id="1481536436">
                  <w:marLeft w:val="0"/>
                  <w:marRight w:val="0"/>
                  <w:marTop w:val="0"/>
                  <w:marBottom w:val="0"/>
                  <w:divBdr>
                    <w:top w:val="none" w:sz="0" w:space="0" w:color="auto"/>
                    <w:left w:val="none" w:sz="0" w:space="0" w:color="auto"/>
                    <w:bottom w:val="none" w:sz="0" w:space="0" w:color="auto"/>
                    <w:right w:val="none" w:sz="0" w:space="0" w:color="auto"/>
                  </w:divBdr>
                  <w:divsChild>
                    <w:div w:id="1315334377">
                      <w:marLeft w:val="0"/>
                      <w:marRight w:val="0"/>
                      <w:marTop w:val="0"/>
                      <w:marBottom w:val="0"/>
                      <w:divBdr>
                        <w:top w:val="none" w:sz="0" w:space="0" w:color="auto"/>
                        <w:left w:val="none" w:sz="0" w:space="0" w:color="auto"/>
                        <w:bottom w:val="none" w:sz="0" w:space="0" w:color="auto"/>
                        <w:right w:val="none" w:sz="0" w:space="0" w:color="auto"/>
                      </w:divBdr>
                    </w:div>
                  </w:divsChild>
                </w:div>
                <w:div w:id="1502236063">
                  <w:marLeft w:val="0"/>
                  <w:marRight w:val="0"/>
                  <w:marTop w:val="0"/>
                  <w:marBottom w:val="0"/>
                  <w:divBdr>
                    <w:top w:val="none" w:sz="0" w:space="0" w:color="auto"/>
                    <w:left w:val="none" w:sz="0" w:space="0" w:color="auto"/>
                    <w:bottom w:val="none" w:sz="0" w:space="0" w:color="auto"/>
                    <w:right w:val="none" w:sz="0" w:space="0" w:color="auto"/>
                  </w:divBdr>
                  <w:divsChild>
                    <w:div w:id="1886136502">
                      <w:marLeft w:val="0"/>
                      <w:marRight w:val="0"/>
                      <w:marTop w:val="0"/>
                      <w:marBottom w:val="0"/>
                      <w:divBdr>
                        <w:top w:val="none" w:sz="0" w:space="0" w:color="auto"/>
                        <w:left w:val="none" w:sz="0" w:space="0" w:color="auto"/>
                        <w:bottom w:val="none" w:sz="0" w:space="0" w:color="auto"/>
                        <w:right w:val="none" w:sz="0" w:space="0" w:color="auto"/>
                      </w:divBdr>
                    </w:div>
                  </w:divsChild>
                </w:div>
                <w:div w:id="1745561853">
                  <w:marLeft w:val="0"/>
                  <w:marRight w:val="0"/>
                  <w:marTop w:val="0"/>
                  <w:marBottom w:val="0"/>
                  <w:divBdr>
                    <w:top w:val="none" w:sz="0" w:space="0" w:color="auto"/>
                    <w:left w:val="none" w:sz="0" w:space="0" w:color="auto"/>
                    <w:bottom w:val="none" w:sz="0" w:space="0" w:color="auto"/>
                    <w:right w:val="none" w:sz="0" w:space="0" w:color="auto"/>
                  </w:divBdr>
                  <w:divsChild>
                    <w:div w:id="939213941">
                      <w:marLeft w:val="0"/>
                      <w:marRight w:val="0"/>
                      <w:marTop w:val="0"/>
                      <w:marBottom w:val="0"/>
                      <w:divBdr>
                        <w:top w:val="none" w:sz="0" w:space="0" w:color="auto"/>
                        <w:left w:val="none" w:sz="0" w:space="0" w:color="auto"/>
                        <w:bottom w:val="none" w:sz="0" w:space="0" w:color="auto"/>
                        <w:right w:val="none" w:sz="0" w:space="0" w:color="auto"/>
                      </w:divBdr>
                    </w:div>
                  </w:divsChild>
                </w:div>
                <w:div w:id="1845709405">
                  <w:marLeft w:val="0"/>
                  <w:marRight w:val="0"/>
                  <w:marTop w:val="0"/>
                  <w:marBottom w:val="0"/>
                  <w:divBdr>
                    <w:top w:val="none" w:sz="0" w:space="0" w:color="auto"/>
                    <w:left w:val="none" w:sz="0" w:space="0" w:color="auto"/>
                    <w:bottom w:val="none" w:sz="0" w:space="0" w:color="auto"/>
                    <w:right w:val="none" w:sz="0" w:space="0" w:color="auto"/>
                  </w:divBdr>
                  <w:divsChild>
                    <w:div w:id="939146651">
                      <w:marLeft w:val="0"/>
                      <w:marRight w:val="0"/>
                      <w:marTop w:val="0"/>
                      <w:marBottom w:val="0"/>
                      <w:divBdr>
                        <w:top w:val="none" w:sz="0" w:space="0" w:color="auto"/>
                        <w:left w:val="none" w:sz="0" w:space="0" w:color="auto"/>
                        <w:bottom w:val="none" w:sz="0" w:space="0" w:color="auto"/>
                        <w:right w:val="none" w:sz="0" w:space="0" w:color="auto"/>
                      </w:divBdr>
                    </w:div>
                  </w:divsChild>
                </w:div>
                <w:div w:id="2002780670">
                  <w:marLeft w:val="0"/>
                  <w:marRight w:val="0"/>
                  <w:marTop w:val="0"/>
                  <w:marBottom w:val="0"/>
                  <w:divBdr>
                    <w:top w:val="none" w:sz="0" w:space="0" w:color="auto"/>
                    <w:left w:val="none" w:sz="0" w:space="0" w:color="auto"/>
                    <w:bottom w:val="none" w:sz="0" w:space="0" w:color="auto"/>
                    <w:right w:val="none" w:sz="0" w:space="0" w:color="auto"/>
                  </w:divBdr>
                  <w:divsChild>
                    <w:div w:id="576867136">
                      <w:marLeft w:val="0"/>
                      <w:marRight w:val="0"/>
                      <w:marTop w:val="0"/>
                      <w:marBottom w:val="0"/>
                      <w:divBdr>
                        <w:top w:val="none" w:sz="0" w:space="0" w:color="auto"/>
                        <w:left w:val="none" w:sz="0" w:space="0" w:color="auto"/>
                        <w:bottom w:val="none" w:sz="0" w:space="0" w:color="auto"/>
                        <w:right w:val="none" w:sz="0" w:space="0" w:color="auto"/>
                      </w:divBdr>
                    </w:div>
                  </w:divsChild>
                </w:div>
                <w:div w:id="2007436416">
                  <w:marLeft w:val="0"/>
                  <w:marRight w:val="0"/>
                  <w:marTop w:val="0"/>
                  <w:marBottom w:val="0"/>
                  <w:divBdr>
                    <w:top w:val="none" w:sz="0" w:space="0" w:color="auto"/>
                    <w:left w:val="none" w:sz="0" w:space="0" w:color="auto"/>
                    <w:bottom w:val="none" w:sz="0" w:space="0" w:color="auto"/>
                    <w:right w:val="none" w:sz="0" w:space="0" w:color="auto"/>
                  </w:divBdr>
                  <w:divsChild>
                    <w:div w:id="194557212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469712176">
          <w:marLeft w:val="0"/>
          <w:marRight w:val="0"/>
          <w:marTop w:val="0"/>
          <w:marBottom w:val="0"/>
          <w:divBdr>
            <w:top w:val="none" w:sz="0" w:space="0" w:color="auto"/>
            <w:left w:val="none" w:sz="0" w:space="0" w:color="auto"/>
            <w:bottom w:val="none" w:sz="0" w:space="0" w:color="auto"/>
            <w:right w:val="none" w:sz="0" w:space="0" w:color="auto"/>
          </w:divBdr>
        </w:div>
        <w:div w:id="486098438">
          <w:marLeft w:val="0"/>
          <w:marRight w:val="0"/>
          <w:marTop w:val="0"/>
          <w:marBottom w:val="0"/>
          <w:divBdr>
            <w:top w:val="none" w:sz="0" w:space="0" w:color="auto"/>
            <w:left w:val="none" w:sz="0" w:space="0" w:color="auto"/>
            <w:bottom w:val="none" w:sz="0" w:space="0" w:color="auto"/>
            <w:right w:val="none" w:sz="0" w:space="0" w:color="auto"/>
          </w:divBdr>
          <w:divsChild>
            <w:div w:id="988052082">
              <w:marLeft w:val="-75"/>
              <w:marRight w:val="0"/>
              <w:marTop w:val="30"/>
              <w:marBottom w:val="30"/>
              <w:divBdr>
                <w:top w:val="none" w:sz="0" w:space="0" w:color="auto"/>
                <w:left w:val="none" w:sz="0" w:space="0" w:color="auto"/>
                <w:bottom w:val="none" w:sz="0" w:space="0" w:color="auto"/>
                <w:right w:val="none" w:sz="0" w:space="0" w:color="auto"/>
              </w:divBdr>
              <w:divsChild>
                <w:div w:id="102766841">
                  <w:marLeft w:val="0"/>
                  <w:marRight w:val="0"/>
                  <w:marTop w:val="0"/>
                  <w:marBottom w:val="0"/>
                  <w:divBdr>
                    <w:top w:val="none" w:sz="0" w:space="0" w:color="auto"/>
                    <w:left w:val="none" w:sz="0" w:space="0" w:color="auto"/>
                    <w:bottom w:val="none" w:sz="0" w:space="0" w:color="auto"/>
                    <w:right w:val="none" w:sz="0" w:space="0" w:color="auto"/>
                  </w:divBdr>
                  <w:divsChild>
                    <w:div w:id="1344237643">
                      <w:marLeft w:val="0"/>
                      <w:marRight w:val="0"/>
                      <w:marTop w:val="0"/>
                      <w:marBottom w:val="0"/>
                      <w:divBdr>
                        <w:top w:val="none" w:sz="0" w:space="0" w:color="auto"/>
                        <w:left w:val="none" w:sz="0" w:space="0" w:color="auto"/>
                        <w:bottom w:val="none" w:sz="0" w:space="0" w:color="auto"/>
                        <w:right w:val="none" w:sz="0" w:space="0" w:color="auto"/>
                      </w:divBdr>
                    </w:div>
                  </w:divsChild>
                </w:div>
                <w:div w:id="321738097">
                  <w:marLeft w:val="0"/>
                  <w:marRight w:val="0"/>
                  <w:marTop w:val="0"/>
                  <w:marBottom w:val="0"/>
                  <w:divBdr>
                    <w:top w:val="none" w:sz="0" w:space="0" w:color="auto"/>
                    <w:left w:val="none" w:sz="0" w:space="0" w:color="auto"/>
                    <w:bottom w:val="none" w:sz="0" w:space="0" w:color="auto"/>
                    <w:right w:val="none" w:sz="0" w:space="0" w:color="auto"/>
                  </w:divBdr>
                  <w:divsChild>
                    <w:div w:id="1832981589">
                      <w:marLeft w:val="0"/>
                      <w:marRight w:val="0"/>
                      <w:marTop w:val="0"/>
                      <w:marBottom w:val="0"/>
                      <w:divBdr>
                        <w:top w:val="none" w:sz="0" w:space="0" w:color="auto"/>
                        <w:left w:val="none" w:sz="0" w:space="0" w:color="auto"/>
                        <w:bottom w:val="none" w:sz="0" w:space="0" w:color="auto"/>
                        <w:right w:val="none" w:sz="0" w:space="0" w:color="auto"/>
                      </w:divBdr>
                    </w:div>
                  </w:divsChild>
                </w:div>
                <w:div w:id="428743284">
                  <w:marLeft w:val="0"/>
                  <w:marRight w:val="0"/>
                  <w:marTop w:val="0"/>
                  <w:marBottom w:val="0"/>
                  <w:divBdr>
                    <w:top w:val="none" w:sz="0" w:space="0" w:color="auto"/>
                    <w:left w:val="none" w:sz="0" w:space="0" w:color="auto"/>
                    <w:bottom w:val="none" w:sz="0" w:space="0" w:color="auto"/>
                    <w:right w:val="none" w:sz="0" w:space="0" w:color="auto"/>
                  </w:divBdr>
                  <w:divsChild>
                    <w:div w:id="160202448">
                      <w:marLeft w:val="0"/>
                      <w:marRight w:val="0"/>
                      <w:marTop w:val="0"/>
                      <w:marBottom w:val="0"/>
                      <w:divBdr>
                        <w:top w:val="none" w:sz="0" w:space="0" w:color="auto"/>
                        <w:left w:val="none" w:sz="0" w:space="0" w:color="auto"/>
                        <w:bottom w:val="none" w:sz="0" w:space="0" w:color="auto"/>
                        <w:right w:val="none" w:sz="0" w:space="0" w:color="auto"/>
                      </w:divBdr>
                    </w:div>
                  </w:divsChild>
                </w:div>
                <w:div w:id="495802179">
                  <w:marLeft w:val="0"/>
                  <w:marRight w:val="0"/>
                  <w:marTop w:val="0"/>
                  <w:marBottom w:val="0"/>
                  <w:divBdr>
                    <w:top w:val="none" w:sz="0" w:space="0" w:color="auto"/>
                    <w:left w:val="none" w:sz="0" w:space="0" w:color="auto"/>
                    <w:bottom w:val="none" w:sz="0" w:space="0" w:color="auto"/>
                    <w:right w:val="none" w:sz="0" w:space="0" w:color="auto"/>
                  </w:divBdr>
                  <w:divsChild>
                    <w:div w:id="225798512">
                      <w:marLeft w:val="0"/>
                      <w:marRight w:val="0"/>
                      <w:marTop w:val="0"/>
                      <w:marBottom w:val="0"/>
                      <w:divBdr>
                        <w:top w:val="none" w:sz="0" w:space="0" w:color="auto"/>
                        <w:left w:val="none" w:sz="0" w:space="0" w:color="auto"/>
                        <w:bottom w:val="none" w:sz="0" w:space="0" w:color="auto"/>
                        <w:right w:val="none" w:sz="0" w:space="0" w:color="auto"/>
                      </w:divBdr>
                    </w:div>
                  </w:divsChild>
                </w:div>
                <w:div w:id="1479418319">
                  <w:marLeft w:val="0"/>
                  <w:marRight w:val="0"/>
                  <w:marTop w:val="0"/>
                  <w:marBottom w:val="0"/>
                  <w:divBdr>
                    <w:top w:val="none" w:sz="0" w:space="0" w:color="auto"/>
                    <w:left w:val="none" w:sz="0" w:space="0" w:color="auto"/>
                    <w:bottom w:val="none" w:sz="0" w:space="0" w:color="auto"/>
                    <w:right w:val="none" w:sz="0" w:space="0" w:color="auto"/>
                  </w:divBdr>
                  <w:divsChild>
                    <w:div w:id="769157737">
                      <w:marLeft w:val="0"/>
                      <w:marRight w:val="0"/>
                      <w:marTop w:val="0"/>
                      <w:marBottom w:val="0"/>
                      <w:divBdr>
                        <w:top w:val="none" w:sz="0" w:space="0" w:color="auto"/>
                        <w:left w:val="none" w:sz="0" w:space="0" w:color="auto"/>
                        <w:bottom w:val="none" w:sz="0" w:space="0" w:color="auto"/>
                        <w:right w:val="none" w:sz="0" w:space="0" w:color="auto"/>
                      </w:divBdr>
                    </w:div>
                  </w:divsChild>
                </w:div>
                <w:div w:id="1631588752">
                  <w:marLeft w:val="0"/>
                  <w:marRight w:val="0"/>
                  <w:marTop w:val="0"/>
                  <w:marBottom w:val="0"/>
                  <w:divBdr>
                    <w:top w:val="none" w:sz="0" w:space="0" w:color="auto"/>
                    <w:left w:val="none" w:sz="0" w:space="0" w:color="auto"/>
                    <w:bottom w:val="none" w:sz="0" w:space="0" w:color="auto"/>
                    <w:right w:val="none" w:sz="0" w:space="0" w:color="auto"/>
                  </w:divBdr>
                  <w:divsChild>
                    <w:div w:id="1307469967">
                      <w:marLeft w:val="0"/>
                      <w:marRight w:val="0"/>
                      <w:marTop w:val="0"/>
                      <w:marBottom w:val="0"/>
                      <w:divBdr>
                        <w:top w:val="none" w:sz="0" w:space="0" w:color="auto"/>
                        <w:left w:val="none" w:sz="0" w:space="0" w:color="auto"/>
                        <w:bottom w:val="none" w:sz="0" w:space="0" w:color="auto"/>
                        <w:right w:val="none" w:sz="0" w:space="0" w:color="auto"/>
                      </w:divBdr>
                    </w:div>
                  </w:divsChild>
                </w:div>
                <w:div w:id="1651783144">
                  <w:marLeft w:val="0"/>
                  <w:marRight w:val="0"/>
                  <w:marTop w:val="0"/>
                  <w:marBottom w:val="0"/>
                  <w:divBdr>
                    <w:top w:val="none" w:sz="0" w:space="0" w:color="auto"/>
                    <w:left w:val="none" w:sz="0" w:space="0" w:color="auto"/>
                    <w:bottom w:val="none" w:sz="0" w:space="0" w:color="auto"/>
                    <w:right w:val="none" w:sz="0" w:space="0" w:color="auto"/>
                  </w:divBdr>
                  <w:divsChild>
                    <w:div w:id="1714160906">
                      <w:marLeft w:val="0"/>
                      <w:marRight w:val="0"/>
                      <w:marTop w:val="0"/>
                      <w:marBottom w:val="0"/>
                      <w:divBdr>
                        <w:top w:val="none" w:sz="0" w:space="0" w:color="auto"/>
                        <w:left w:val="none" w:sz="0" w:space="0" w:color="auto"/>
                        <w:bottom w:val="none" w:sz="0" w:space="0" w:color="auto"/>
                        <w:right w:val="none" w:sz="0" w:space="0" w:color="auto"/>
                      </w:divBdr>
                    </w:div>
                  </w:divsChild>
                </w:div>
                <w:div w:id="1728530846">
                  <w:marLeft w:val="0"/>
                  <w:marRight w:val="0"/>
                  <w:marTop w:val="0"/>
                  <w:marBottom w:val="0"/>
                  <w:divBdr>
                    <w:top w:val="none" w:sz="0" w:space="0" w:color="auto"/>
                    <w:left w:val="none" w:sz="0" w:space="0" w:color="auto"/>
                    <w:bottom w:val="none" w:sz="0" w:space="0" w:color="auto"/>
                    <w:right w:val="none" w:sz="0" w:space="0" w:color="auto"/>
                  </w:divBdr>
                  <w:divsChild>
                    <w:div w:id="63865516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493958682">
          <w:marLeft w:val="0"/>
          <w:marRight w:val="0"/>
          <w:marTop w:val="0"/>
          <w:marBottom w:val="0"/>
          <w:divBdr>
            <w:top w:val="none" w:sz="0" w:space="0" w:color="auto"/>
            <w:left w:val="none" w:sz="0" w:space="0" w:color="auto"/>
            <w:bottom w:val="none" w:sz="0" w:space="0" w:color="auto"/>
            <w:right w:val="none" w:sz="0" w:space="0" w:color="auto"/>
          </w:divBdr>
        </w:div>
        <w:div w:id="518591287">
          <w:marLeft w:val="0"/>
          <w:marRight w:val="0"/>
          <w:marTop w:val="0"/>
          <w:marBottom w:val="0"/>
          <w:divBdr>
            <w:top w:val="none" w:sz="0" w:space="0" w:color="auto"/>
            <w:left w:val="none" w:sz="0" w:space="0" w:color="auto"/>
            <w:bottom w:val="none" w:sz="0" w:space="0" w:color="auto"/>
            <w:right w:val="none" w:sz="0" w:space="0" w:color="auto"/>
          </w:divBdr>
          <w:divsChild>
            <w:div w:id="237328439">
              <w:marLeft w:val="0"/>
              <w:marRight w:val="0"/>
              <w:marTop w:val="0"/>
              <w:marBottom w:val="0"/>
              <w:divBdr>
                <w:top w:val="none" w:sz="0" w:space="0" w:color="auto"/>
                <w:left w:val="none" w:sz="0" w:space="0" w:color="auto"/>
                <w:bottom w:val="none" w:sz="0" w:space="0" w:color="auto"/>
                <w:right w:val="none" w:sz="0" w:space="0" w:color="auto"/>
              </w:divBdr>
            </w:div>
            <w:div w:id="525868900">
              <w:marLeft w:val="0"/>
              <w:marRight w:val="0"/>
              <w:marTop w:val="0"/>
              <w:marBottom w:val="0"/>
              <w:divBdr>
                <w:top w:val="none" w:sz="0" w:space="0" w:color="auto"/>
                <w:left w:val="none" w:sz="0" w:space="0" w:color="auto"/>
                <w:bottom w:val="none" w:sz="0" w:space="0" w:color="auto"/>
                <w:right w:val="none" w:sz="0" w:space="0" w:color="auto"/>
              </w:divBdr>
            </w:div>
            <w:div w:id="567764075">
              <w:marLeft w:val="0"/>
              <w:marRight w:val="0"/>
              <w:marTop w:val="0"/>
              <w:marBottom w:val="0"/>
              <w:divBdr>
                <w:top w:val="none" w:sz="0" w:space="0" w:color="auto"/>
                <w:left w:val="none" w:sz="0" w:space="0" w:color="auto"/>
                <w:bottom w:val="none" w:sz="0" w:space="0" w:color="auto"/>
                <w:right w:val="none" w:sz="0" w:space="0" w:color="auto"/>
              </w:divBdr>
            </w:div>
            <w:div w:id="790251136">
              <w:marLeft w:val="0"/>
              <w:marRight w:val="0"/>
              <w:marTop w:val="0"/>
              <w:marBottom w:val="0"/>
              <w:divBdr>
                <w:top w:val="none" w:sz="0" w:space="0" w:color="auto"/>
                <w:left w:val="none" w:sz="0" w:space="0" w:color="auto"/>
                <w:bottom w:val="none" w:sz="0" w:space="0" w:color="auto"/>
                <w:right w:val="none" w:sz="0" w:space="0" w:color="auto"/>
              </w:divBdr>
            </w:div>
            <w:div w:id="834567110">
              <w:marLeft w:val="0"/>
              <w:marRight w:val="0"/>
              <w:marTop w:val="0"/>
              <w:marBottom w:val="0"/>
              <w:divBdr>
                <w:top w:val="none" w:sz="0" w:space="0" w:color="auto"/>
                <w:left w:val="none" w:sz="0" w:space="0" w:color="auto"/>
                <w:bottom w:val="none" w:sz="0" w:space="0" w:color="auto"/>
                <w:right w:val="none" w:sz="0" w:space="0" w:color="auto"/>
              </w:divBdr>
            </w:div>
            <w:div w:id="865093938">
              <w:marLeft w:val="0"/>
              <w:marRight w:val="0"/>
              <w:marTop w:val="0"/>
              <w:marBottom w:val="0"/>
              <w:divBdr>
                <w:top w:val="none" w:sz="0" w:space="0" w:color="auto"/>
                <w:left w:val="none" w:sz="0" w:space="0" w:color="auto"/>
                <w:bottom w:val="none" w:sz="0" w:space="0" w:color="auto"/>
                <w:right w:val="none" w:sz="0" w:space="0" w:color="auto"/>
              </w:divBdr>
            </w:div>
            <w:div w:id="1268586852">
              <w:marLeft w:val="0"/>
              <w:marRight w:val="0"/>
              <w:marTop w:val="0"/>
              <w:marBottom w:val="0"/>
              <w:divBdr>
                <w:top w:val="none" w:sz="0" w:space="0" w:color="auto"/>
                <w:left w:val="none" w:sz="0" w:space="0" w:color="auto"/>
                <w:bottom w:val="none" w:sz="0" w:space="0" w:color="auto"/>
                <w:right w:val="none" w:sz="0" w:space="0" w:color="auto"/>
              </w:divBdr>
            </w:div>
            <w:div w:id="1304432663">
              <w:marLeft w:val="0"/>
              <w:marRight w:val="0"/>
              <w:marTop w:val="0"/>
              <w:marBottom w:val="0"/>
              <w:divBdr>
                <w:top w:val="none" w:sz="0" w:space="0" w:color="auto"/>
                <w:left w:val="none" w:sz="0" w:space="0" w:color="auto"/>
                <w:bottom w:val="none" w:sz="0" w:space="0" w:color="auto"/>
                <w:right w:val="none" w:sz="0" w:space="0" w:color="auto"/>
              </w:divBdr>
            </w:div>
            <w:div w:id="1424572651">
              <w:marLeft w:val="0"/>
              <w:marRight w:val="0"/>
              <w:marTop w:val="0"/>
              <w:marBottom w:val="0"/>
              <w:divBdr>
                <w:top w:val="none" w:sz="0" w:space="0" w:color="auto"/>
                <w:left w:val="none" w:sz="0" w:space="0" w:color="auto"/>
                <w:bottom w:val="none" w:sz="0" w:space="0" w:color="auto"/>
                <w:right w:val="none" w:sz="0" w:space="0" w:color="auto"/>
              </w:divBdr>
            </w:div>
            <w:div w:id="1433742994">
              <w:marLeft w:val="0"/>
              <w:marRight w:val="0"/>
              <w:marTop w:val="0"/>
              <w:marBottom w:val="0"/>
              <w:divBdr>
                <w:top w:val="none" w:sz="0" w:space="0" w:color="auto"/>
                <w:left w:val="none" w:sz="0" w:space="0" w:color="auto"/>
                <w:bottom w:val="none" w:sz="0" w:space="0" w:color="auto"/>
                <w:right w:val="none" w:sz="0" w:space="0" w:color="auto"/>
              </w:divBdr>
            </w:div>
          </w:divsChild>
        </w:div>
        <w:div w:id="530147261">
          <w:marLeft w:val="0"/>
          <w:marRight w:val="0"/>
          <w:marTop w:val="0"/>
          <w:marBottom w:val="0"/>
          <w:divBdr>
            <w:top w:val="none" w:sz="0" w:space="0" w:color="auto"/>
            <w:left w:val="none" w:sz="0" w:space="0" w:color="auto"/>
            <w:bottom w:val="none" w:sz="0" w:space="0" w:color="auto"/>
            <w:right w:val="none" w:sz="0" w:space="0" w:color="auto"/>
          </w:divBdr>
        </w:div>
        <w:div w:id="552087324">
          <w:marLeft w:val="0"/>
          <w:marRight w:val="0"/>
          <w:marTop w:val="0"/>
          <w:marBottom w:val="0"/>
          <w:divBdr>
            <w:top w:val="none" w:sz="0" w:space="0" w:color="auto"/>
            <w:left w:val="none" w:sz="0" w:space="0" w:color="auto"/>
            <w:bottom w:val="none" w:sz="0" w:space="0" w:color="auto"/>
            <w:right w:val="none" w:sz="0" w:space="0" w:color="auto"/>
          </w:divBdr>
        </w:div>
        <w:div w:id="559559475">
          <w:marLeft w:val="0"/>
          <w:marRight w:val="0"/>
          <w:marTop w:val="0"/>
          <w:marBottom w:val="0"/>
          <w:divBdr>
            <w:top w:val="none" w:sz="0" w:space="0" w:color="auto"/>
            <w:left w:val="none" w:sz="0" w:space="0" w:color="auto"/>
            <w:bottom w:val="none" w:sz="0" w:space="0" w:color="auto"/>
            <w:right w:val="none" w:sz="0" w:space="0" w:color="auto"/>
          </w:divBdr>
        </w:div>
        <w:div w:id="562721792">
          <w:marLeft w:val="0"/>
          <w:marRight w:val="0"/>
          <w:marTop w:val="0"/>
          <w:marBottom w:val="0"/>
          <w:divBdr>
            <w:top w:val="none" w:sz="0" w:space="0" w:color="auto"/>
            <w:left w:val="none" w:sz="0" w:space="0" w:color="auto"/>
            <w:bottom w:val="none" w:sz="0" w:space="0" w:color="auto"/>
            <w:right w:val="none" w:sz="0" w:space="0" w:color="auto"/>
          </w:divBdr>
        </w:div>
        <w:div w:id="641663085">
          <w:marLeft w:val="0"/>
          <w:marRight w:val="0"/>
          <w:marTop w:val="0"/>
          <w:marBottom w:val="0"/>
          <w:divBdr>
            <w:top w:val="none" w:sz="0" w:space="0" w:color="auto"/>
            <w:left w:val="none" w:sz="0" w:space="0" w:color="auto"/>
            <w:bottom w:val="none" w:sz="0" w:space="0" w:color="auto"/>
            <w:right w:val="none" w:sz="0" w:space="0" w:color="auto"/>
          </w:divBdr>
        </w:div>
        <w:div w:id="656955031">
          <w:marLeft w:val="0"/>
          <w:marRight w:val="0"/>
          <w:marTop w:val="0"/>
          <w:marBottom w:val="0"/>
          <w:divBdr>
            <w:top w:val="none" w:sz="0" w:space="0" w:color="auto"/>
            <w:left w:val="none" w:sz="0" w:space="0" w:color="auto"/>
            <w:bottom w:val="none" w:sz="0" w:space="0" w:color="auto"/>
            <w:right w:val="none" w:sz="0" w:space="0" w:color="auto"/>
          </w:divBdr>
        </w:div>
        <w:div w:id="657805719">
          <w:marLeft w:val="0"/>
          <w:marRight w:val="0"/>
          <w:marTop w:val="0"/>
          <w:marBottom w:val="0"/>
          <w:divBdr>
            <w:top w:val="none" w:sz="0" w:space="0" w:color="auto"/>
            <w:left w:val="none" w:sz="0" w:space="0" w:color="auto"/>
            <w:bottom w:val="none" w:sz="0" w:space="0" w:color="auto"/>
            <w:right w:val="none" w:sz="0" w:space="0" w:color="auto"/>
          </w:divBdr>
        </w:div>
        <w:div w:id="662199207">
          <w:marLeft w:val="0"/>
          <w:marRight w:val="0"/>
          <w:marTop w:val="0"/>
          <w:marBottom w:val="0"/>
          <w:divBdr>
            <w:top w:val="none" w:sz="0" w:space="0" w:color="auto"/>
            <w:left w:val="none" w:sz="0" w:space="0" w:color="auto"/>
            <w:bottom w:val="none" w:sz="0" w:space="0" w:color="auto"/>
            <w:right w:val="none" w:sz="0" w:space="0" w:color="auto"/>
          </w:divBdr>
          <w:divsChild>
            <w:div w:id="555313440">
              <w:marLeft w:val="0"/>
              <w:marRight w:val="0"/>
              <w:marTop w:val="0"/>
              <w:marBottom w:val="0"/>
              <w:divBdr>
                <w:top w:val="none" w:sz="0" w:space="0" w:color="auto"/>
                <w:left w:val="none" w:sz="0" w:space="0" w:color="auto"/>
                <w:bottom w:val="none" w:sz="0" w:space="0" w:color="auto"/>
                <w:right w:val="none" w:sz="0" w:space="0" w:color="auto"/>
              </w:divBdr>
            </w:div>
          </w:divsChild>
        </w:div>
        <w:div w:id="664478163">
          <w:marLeft w:val="0"/>
          <w:marRight w:val="0"/>
          <w:marTop w:val="0"/>
          <w:marBottom w:val="0"/>
          <w:divBdr>
            <w:top w:val="none" w:sz="0" w:space="0" w:color="auto"/>
            <w:left w:val="none" w:sz="0" w:space="0" w:color="auto"/>
            <w:bottom w:val="none" w:sz="0" w:space="0" w:color="auto"/>
            <w:right w:val="none" w:sz="0" w:space="0" w:color="auto"/>
          </w:divBdr>
        </w:div>
        <w:div w:id="667706508">
          <w:marLeft w:val="0"/>
          <w:marRight w:val="0"/>
          <w:marTop w:val="0"/>
          <w:marBottom w:val="0"/>
          <w:divBdr>
            <w:top w:val="none" w:sz="0" w:space="0" w:color="auto"/>
            <w:left w:val="none" w:sz="0" w:space="0" w:color="auto"/>
            <w:bottom w:val="none" w:sz="0" w:space="0" w:color="auto"/>
            <w:right w:val="none" w:sz="0" w:space="0" w:color="auto"/>
          </w:divBdr>
        </w:div>
        <w:div w:id="676422411">
          <w:marLeft w:val="0"/>
          <w:marRight w:val="0"/>
          <w:marTop w:val="0"/>
          <w:marBottom w:val="0"/>
          <w:divBdr>
            <w:top w:val="none" w:sz="0" w:space="0" w:color="auto"/>
            <w:left w:val="none" w:sz="0" w:space="0" w:color="auto"/>
            <w:bottom w:val="none" w:sz="0" w:space="0" w:color="auto"/>
            <w:right w:val="none" w:sz="0" w:space="0" w:color="auto"/>
          </w:divBdr>
        </w:div>
        <w:div w:id="699206288">
          <w:marLeft w:val="0"/>
          <w:marRight w:val="0"/>
          <w:marTop w:val="0"/>
          <w:marBottom w:val="0"/>
          <w:divBdr>
            <w:top w:val="none" w:sz="0" w:space="0" w:color="auto"/>
            <w:left w:val="none" w:sz="0" w:space="0" w:color="auto"/>
            <w:bottom w:val="none" w:sz="0" w:space="0" w:color="auto"/>
            <w:right w:val="none" w:sz="0" w:space="0" w:color="auto"/>
          </w:divBdr>
        </w:div>
        <w:div w:id="701127686">
          <w:marLeft w:val="0"/>
          <w:marRight w:val="0"/>
          <w:marTop w:val="0"/>
          <w:marBottom w:val="0"/>
          <w:divBdr>
            <w:top w:val="none" w:sz="0" w:space="0" w:color="auto"/>
            <w:left w:val="none" w:sz="0" w:space="0" w:color="auto"/>
            <w:bottom w:val="none" w:sz="0" w:space="0" w:color="auto"/>
            <w:right w:val="none" w:sz="0" w:space="0" w:color="auto"/>
          </w:divBdr>
        </w:div>
        <w:div w:id="721637354">
          <w:marLeft w:val="0"/>
          <w:marRight w:val="0"/>
          <w:marTop w:val="0"/>
          <w:marBottom w:val="0"/>
          <w:divBdr>
            <w:top w:val="none" w:sz="0" w:space="0" w:color="auto"/>
            <w:left w:val="none" w:sz="0" w:space="0" w:color="auto"/>
            <w:bottom w:val="none" w:sz="0" w:space="0" w:color="auto"/>
            <w:right w:val="none" w:sz="0" w:space="0" w:color="auto"/>
          </w:divBdr>
        </w:div>
        <w:div w:id="723331537">
          <w:marLeft w:val="0"/>
          <w:marRight w:val="0"/>
          <w:marTop w:val="0"/>
          <w:marBottom w:val="0"/>
          <w:divBdr>
            <w:top w:val="none" w:sz="0" w:space="0" w:color="auto"/>
            <w:left w:val="none" w:sz="0" w:space="0" w:color="auto"/>
            <w:bottom w:val="none" w:sz="0" w:space="0" w:color="auto"/>
            <w:right w:val="none" w:sz="0" w:space="0" w:color="auto"/>
          </w:divBdr>
        </w:div>
        <w:div w:id="830676186">
          <w:marLeft w:val="0"/>
          <w:marRight w:val="0"/>
          <w:marTop w:val="0"/>
          <w:marBottom w:val="0"/>
          <w:divBdr>
            <w:top w:val="none" w:sz="0" w:space="0" w:color="auto"/>
            <w:left w:val="none" w:sz="0" w:space="0" w:color="auto"/>
            <w:bottom w:val="none" w:sz="0" w:space="0" w:color="auto"/>
            <w:right w:val="none" w:sz="0" w:space="0" w:color="auto"/>
          </w:divBdr>
          <w:divsChild>
            <w:div w:id="1704673069">
              <w:marLeft w:val="0"/>
              <w:marRight w:val="0"/>
              <w:marTop w:val="0"/>
              <w:marBottom w:val="0"/>
              <w:divBdr>
                <w:top w:val="none" w:sz="0" w:space="0" w:color="auto"/>
                <w:left w:val="none" w:sz="0" w:space="0" w:color="auto"/>
                <w:bottom w:val="none" w:sz="0" w:space="0" w:color="auto"/>
                <w:right w:val="none" w:sz="0" w:space="0" w:color="auto"/>
              </w:divBdr>
            </w:div>
          </w:divsChild>
        </w:div>
        <w:div w:id="837422749">
          <w:marLeft w:val="0"/>
          <w:marRight w:val="0"/>
          <w:marTop w:val="0"/>
          <w:marBottom w:val="0"/>
          <w:divBdr>
            <w:top w:val="none" w:sz="0" w:space="0" w:color="auto"/>
            <w:left w:val="none" w:sz="0" w:space="0" w:color="auto"/>
            <w:bottom w:val="none" w:sz="0" w:space="0" w:color="auto"/>
            <w:right w:val="none" w:sz="0" w:space="0" w:color="auto"/>
          </w:divBdr>
        </w:div>
        <w:div w:id="849293529">
          <w:marLeft w:val="0"/>
          <w:marRight w:val="0"/>
          <w:marTop w:val="0"/>
          <w:marBottom w:val="0"/>
          <w:divBdr>
            <w:top w:val="none" w:sz="0" w:space="0" w:color="auto"/>
            <w:left w:val="none" w:sz="0" w:space="0" w:color="auto"/>
            <w:bottom w:val="none" w:sz="0" w:space="0" w:color="auto"/>
            <w:right w:val="none" w:sz="0" w:space="0" w:color="auto"/>
          </w:divBdr>
        </w:div>
        <w:div w:id="885411915">
          <w:marLeft w:val="0"/>
          <w:marRight w:val="0"/>
          <w:marTop w:val="0"/>
          <w:marBottom w:val="0"/>
          <w:divBdr>
            <w:top w:val="none" w:sz="0" w:space="0" w:color="auto"/>
            <w:left w:val="none" w:sz="0" w:space="0" w:color="auto"/>
            <w:bottom w:val="none" w:sz="0" w:space="0" w:color="auto"/>
            <w:right w:val="none" w:sz="0" w:space="0" w:color="auto"/>
          </w:divBdr>
        </w:div>
        <w:div w:id="904415748">
          <w:marLeft w:val="0"/>
          <w:marRight w:val="0"/>
          <w:marTop w:val="0"/>
          <w:marBottom w:val="0"/>
          <w:divBdr>
            <w:top w:val="none" w:sz="0" w:space="0" w:color="auto"/>
            <w:left w:val="none" w:sz="0" w:space="0" w:color="auto"/>
            <w:bottom w:val="none" w:sz="0" w:space="0" w:color="auto"/>
            <w:right w:val="none" w:sz="0" w:space="0" w:color="auto"/>
          </w:divBdr>
        </w:div>
        <w:div w:id="909081134">
          <w:marLeft w:val="0"/>
          <w:marRight w:val="0"/>
          <w:marTop w:val="0"/>
          <w:marBottom w:val="0"/>
          <w:divBdr>
            <w:top w:val="none" w:sz="0" w:space="0" w:color="auto"/>
            <w:left w:val="none" w:sz="0" w:space="0" w:color="auto"/>
            <w:bottom w:val="none" w:sz="0" w:space="0" w:color="auto"/>
            <w:right w:val="none" w:sz="0" w:space="0" w:color="auto"/>
          </w:divBdr>
          <w:divsChild>
            <w:div w:id="1833374422">
              <w:marLeft w:val="0"/>
              <w:marRight w:val="0"/>
              <w:marTop w:val="0"/>
              <w:marBottom w:val="0"/>
              <w:divBdr>
                <w:top w:val="none" w:sz="0" w:space="0" w:color="auto"/>
                <w:left w:val="none" w:sz="0" w:space="0" w:color="auto"/>
                <w:bottom w:val="none" w:sz="0" w:space="0" w:color="auto"/>
                <w:right w:val="none" w:sz="0" w:space="0" w:color="auto"/>
              </w:divBdr>
            </w:div>
          </w:divsChild>
        </w:div>
        <w:div w:id="926035415">
          <w:marLeft w:val="0"/>
          <w:marRight w:val="0"/>
          <w:marTop w:val="0"/>
          <w:marBottom w:val="0"/>
          <w:divBdr>
            <w:top w:val="none" w:sz="0" w:space="0" w:color="auto"/>
            <w:left w:val="none" w:sz="0" w:space="0" w:color="auto"/>
            <w:bottom w:val="none" w:sz="0" w:space="0" w:color="auto"/>
            <w:right w:val="none" w:sz="0" w:space="0" w:color="auto"/>
          </w:divBdr>
          <w:divsChild>
            <w:div w:id="438792401">
              <w:marLeft w:val="0"/>
              <w:marRight w:val="0"/>
              <w:marTop w:val="0"/>
              <w:marBottom w:val="0"/>
              <w:divBdr>
                <w:top w:val="none" w:sz="0" w:space="0" w:color="auto"/>
                <w:left w:val="none" w:sz="0" w:space="0" w:color="auto"/>
                <w:bottom w:val="none" w:sz="0" w:space="0" w:color="auto"/>
                <w:right w:val="none" w:sz="0" w:space="0" w:color="auto"/>
              </w:divBdr>
            </w:div>
          </w:divsChild>
        </w:div>
        <w:div w:id="933048938">
          <w:marLeft w:val="0"/>
          <w:marRight w:val="0"/>
          <w:marTop w:val="0"/>
          <w:marBottom w:val="0"/>
          <w:divBdr>
            <w:top w:val="none" w:sz="0" w:space="0" w:color="auto"/>
            <w:left w:val="none" w:sz="0" w:space="0" w:color="auto"/>
            <w:bottom w:val="none" w:sz="0" w:space="0" w:color="auto"/>
            <w:right w:val="none" w:sz="0" w:space="0" w:color="auto"/>
          </w:divBdr>
          <w:divsChild>
            <w:div w:id="167212432">
              <w:marLeft w:val="0"/>
              <w:marRight w:val="0"/>
              <w:marTop w:val="0"/>
              <w:marBottom w:val="0"/>
              <w:divBdr>
                <w:top w:val="none" w:sz="0" w:space="0" w:color="auto"/>
                <w:left w:val="none" w:sz="0" w:space="0" w:color="auto"/>
                <w:bottom w:val="none" w:sz="0" w:space="0" w:color="auto"/>
                <w:right w:val="none" w:sz="0" w:space="0" w:color="auto"/>
              </w:divBdr>
            </w:div>
          </w:divsChild>
        </w:div>
        <w:div w:id="933628702">
          <w:marLeft w:val="0"/>
          <w:marRight w:val="0"/>
          <w:marTop w:val="0"/>
          <w:marBottom w:val="0"/>
          <w:divBdr>
            <w:top w:val="none" w:sz="0" w:space="0" w:color="auto"/>
            <w:left w:val="none" w:sz="0" w:space="0" w:color="auto"/>
            <w:bottom w:val="none" w:sz="0" w:space="0" w:color="auto"/>
            <w:right w:val="none" w:sz="0" w:space="0" w:color="auto"/>
          </w:divBdr>
        </w:div>
        <w:div w:id="980382710">
          <w:marLeft w:val="0"/>
          <w:marRight w:val="0"/>
          <w:marTop w:val="0"/>
          <w:marBottom w:val="0"/>
          <w:divBdr>
            <w:top w:val="none" w:sz="0" w:space="0" w:color="auto"/>
            <w:left w:val="none" w:sz="0" w:space="0" w:color="auto"/>
            <w:bottom w:val="none" w:sz="0" w:space="0" w:color="auto"/>
            <w:right w:val="none" w:sz="0" w:space="0" w:color="auto"/>
          </w:divBdr>
        </w:div>
        <w:div w:id="1000235756">
          <w:marLeft w:val="0"/>
          <w:marRight w:val="0"/>
          <w:marTop w:val="0"/>
          <w:marBottom w:val="0"/>
          <w:divBdr>
            <w:top w:val="none" w:sz="0" w:space="0" w:color="auto"/>
            <w:left w:val="none" w:sz="0" w:space="0" w:color="auto"/>
            <w:bottom w:val="none" w:sz="0" w:space="0" w:color="auto"/>
            <w:right w:val="none" w:sz="0" w:space="0" w:color="auto"/>
          </w:divBdr>
        </w:div>
        <w:div w:id="1011222011">
          <w:marLeft w:val="0"/>
          <w:marRight w:val="0"/>
          <w:marTop w:val="0"/>
          <w:marBottom w:val="0"/>
          <w:divBdr>
            <w:top w:val="none" w:sz="0" w:space="0" w:color="auto"/>
            <w:left w:val="none" w:sz="0" w:space="0" w:color="auto"/>
            <w:bottom w:val="none" w:sz="0" w:space="0" w:color="auto"/>
            <w:right w:val="none" w:sz="0" w:space="0" w:color="auto"/>
          </w:divBdr>
        </w:div>
        <w:div w:id="1020349621">
          <w:marLeft w:val="0"/>
          <w:marRight w:val="0"/>
          <w:marTop w:val="0"/>
          <w:marBottom w:val="0"/>
          <w:divBdr>
            <w:top w:val="none" w:sz="0" w:space="0" w:color="auto"/>
            <w:left w:val="none" w:sz="0" w:space="0" w:color="auto"/>
            <w:bottom w:val="none" w:sz="0" w:space="0" w:color="auto"/>
            <w:right w:val="none" w:sz="0" w:space="0" w:color="auto"/>
          </w:divBdr>
        </w:div>
        <w:div w:id="1025130566">
          <w:marLeft w:val="0"/>
          <w:marRight w:val="0"/>
          <w:marTop w:val="0"/>
          <w:marBottom w:val="0"/>
          <w:divBdr>
            <w:top w:val="none" w:sz="0" w:space="0" w:color="auto"/>
            <w:left w:val="none" w:sz="0" w:space="0" w:color="auto"/>
            <w:bottom w:val="none" w:sz="0" w:space="0" w:color="auto"/>
            <w:right w:val="none" w:sz="0" w:space="0" w:color="auto"/>
          </w:divBdr>
        </w:div>
        <w:div w:id="1026247286">
          <w:marLeft w:val="0"/>
          <w:marRight w:val="0"/>
          <w:marTop w:val="0"/>
          <w:marBottom w:val="0"/>
          <w:divBdr>
            <w:top w:val="none" w:sz="0" w:space="0" w:color="auto"/>
            <w:left w:val="none" w:sz="0" w:space="0" w:color="auto"/>
            <w:bottom w:val="none" w:sz="0" w:space="0" w:color="auto"/>
            <w:right w:val="none" w:sz="0" w:space="0" w:color="auto"/>
          </w:divBdr>
        </w:div>
        <w:div w:id="1027215097">
          <w:marLeft w:val="0"/>
          <w:marRight w:val="0"/>
          <w:marTop w:val="0"/>
          <w:marBottom w:val="0"/>
          <w:divBdr>
            <w:top w:val="none" w:sz="0" w:space="0" w:color="auto"/>
            <w:left w:val="none" w:sz="0" w:space="0" w:color="auto"/>
            <w:bottom w:val="none" w:sz="0" w:space="0" w:color="auto"/>
            <w:right w:val="none" w:sz="0" w:space="0" w:color="auto"/>
          </w:divBdr>
          <w:divsChild>
            <w:div w:id="1379695950">
              <w:marLeft w:val="-75"/>
              <w:marRight w:val="0"/>
              <w:marTop w:val="30"/>
              <w:marBottom w:val="30"/>
              <w:divBdr>
                <w:top w:val="none" w:sz="0" w:space="0" w:color="auto"/>
                <w:left w:val="none" w:sz="0" w:space="0" w:color="auto"/>
                <w:bottom w:val="none" w:sz="0" w:space="0" w:color="auto"/>
                <w:right w:val="none" w:sz="0" w:space="0" w:color="auto"/>
              </w:divBdr>
              <w:divsChild>
                <w:div w:id="231626933">
                  <w:marLeft w:val="0"/>
                  <w:marRight w:val="0"/>
                  <w:marTop w:val="0"/>
                  <w:marBottom w:val="0"/>
                  <w:divBdr>
                    <w:top w:val="none" w:sz="0" w:space="0" w:color="auto"/>
                    <w:left w:val="none" w:sz="0" w:space="0" w:color="auto"/>
                    <w:bottom w:val="none" w:sz="0" w:space="0" w:color="auto"/>
                    <w:right w:val="none" w:sz="0" w:space="0" w:color="auto"/>
                  </w:divBdr>
                  <w:divsChild>
                    <w:div w:id="345518524">
                      <w:marLeft w:val="0"/>
                      <w:marRight w:val="0"/>
                      <w:marTop w:val="0"/>
                      <w:marBottom w:val="0"/>
                      <w:divBdr>
                        <w:top w:val="none" w:sz="0" w:space="0" w:color="auto"/>
                        <w:left w:val="none" w:sz="0" w:space="0" w:color="auto"/>
                        <w:bottom w:val="none" w:sz="0" w:space="0" w:color="auto"/>
                        <w:right w:val="none" w:sz="0" w:space="0" w:color="auto"/>
                      </w:divBdr>
                    </w:div>
                  </w:divsChild>
                </w:div>
                <w:div w:id="1190224085">
                  <w:marLeft w:val="0"/>
                  <w:marRight w:val="0"/>
                  <w:marTop w:val="0"/>
                  <w:marBottom w:val="0"/>
                  <w:divBdr>
                    <w:top w:val="none" w:sz="0" w:space="0" w:color="auto"/>
                    <w:left w:val="none" w:sz="0" w:space="0" w:color="auto"/>
                    <w:bottom w:val="none" w:sz="0" w:space="0" w:color="auto"/>
                    <w:right w:val="none" w:sz="0" w:space="0" w:color="auto"/>
                  </w:divBdr>
                  <w:divsChild>
                    <w:div w:id="822358208">
                      <w:marLeft w:val="0"/>
                      <w:marRight w:val="0"/>
                      <w:marTop w:val="0"/>
                      <w:marBottom w:val="0"/>
                      <w:divBdr>
                        <w:top w:val="none" w:sz="0" w:space="0" w:color="auto"/>
                        <w:left w:val="none" w:sz="0" w:space="0" w:color="auto"/>
                        <w:bottom w:val="none" w:sz="0" w:space="0" w:color="auto"/>
                        <w:right w:val="none" w:sz="0" w:space="0" w:color="auto"/>
                      </w:divBdr>
                    </w:div>
                  </w:divsChild>
                </w:div>
                <w:div w:id="1504201682">
                  <w:marLeft w:val="0"/>
                  <w:marRight w:val="0"/>
                  <w:marTop w:val="0"/>
                  <w:marBottom w:val="0"/>
                  <w:divBdr>
                    <w:top w:val="none" w:sz="0" w:space="0" w:color="auto"/>
                    <w:left w:val="none" w:sz="0" w:space="0" w:color="auto"/>
                    <w:bottom w:val="none" w:sz="0" w:space="0" w:color="auto"/>
                    <w:right w:val="none" w:sz="0" w:space="0" w:color="auto"/>
                  </w:divBdr>
                  <w:divsChild>
                    <w:div w:id="1657418641">
                      <w:marLeft w:val="0"/>
                      <w:marRight w:val="0"/>
                      <w:marTop w:val="0"/>
                      <w:marBottom w:val="0"/>
                      <w:divBdr>
                        <w:top w:val="none" w:sz="0" w:space="0" w:color="auto"/>
                        <w:left w:val="none" w:sz="0" w:space="0" w:color="auto"/>
                        <w:bottom w:val="none" w:sz="0" w:space="0" w:color="auto"/>
                        <w:right w:val="none" w:sz="0" w:space="0" w:color="auto"/>
                      </w:divBdr>
                    </w:div>
                  </w:divsChild>
                </w:div>
                <w:div w:id="1917980161">
                  <w:marLeft w:val="0"/>
                  <w:marRight w:val="0"/>
                  <w:marTop w:val="0"/>
                  <w:marBottom w:val="0"/>
                  <w:divBdr>
                    <w:top w:val="none" w:sz="0" w:space="0" w:color="auto"/>
                    <w:left w:val="none" w:sz="0" w:space="0" w:color="auto"/>
                    <w:bottom w:val="none" w:sz="0" w:space="0" w:color="auto"/>
                    <w:right w:val="none" w:sz="0" w:space="0" w:color="auto"/>
                  </w:divBdr>
                  <w:divsChild>
                    <w:div w:id="147298716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028946674">
          <w:marLeft w:val="0"/>
          <w:marRight w:val="0"/>
          <w:marTop w:val="0"/>
          <w:marBottom w:val="0"/>
          <w:divBdr>
            <w:top w:val="none" w:sz="0" w:space="0" w:color="auto"/>
            <w:left w:val="none" w:sz="0" w:space="0" w:color="auto"/>
            <w:bottom w:val="none" w:sz="0" w:space="0" w:color="auto"/>
            <w:right w:val="none" w:sz="0" w:space="0" w:color="auto"/>
          </w:divBdr>
          <w:divsChild>
            <w:div w:id="141847321">
              <w:marLeft w:val="-75"/>
              <w:marRight w:val="0"/>
              <w:marTop w:val="30"/>
              <w:marBottom w:val="30"/>
              <w:divBdr>
                <w:top w:val="none" w:sz="0" w:space="0" w:color="auto"/>
                <w:left w:val="none" w:sz="0" w:space="0" w:color="auto"/>
                <w:bottom w:val="none" w:sz="0" w:space="0" w:color="auto"/>
                <w:right w:val="none" w:sz="0" w:space="0" w:color="auto"/>
              </w:divBdr>
              <w:divsChild>
                <w:div w:id="87041205">
                  <w:marLeft w:val="0"/>
                  <w:marRight w:val="0"/>
                  <w:marTop w:val="0"/>
                  <w:marBottom w:val="0"/>
                  <w:divBdr>
                    <w:top w:val="none" w:sz="0" w:space="0" w:color="auto"/>
                    <w:left w:val="none" w:sz="0" w:space="0" w:color="auto"/>
                    <w:bottom w:val="none" w:sz="0" w:space="0" w:color="auto"/>
                    <w:right w:val="none" w:sz="0" w:space="0" w:color="auto"/>
                  </w:divBdr>
                  <w:divsChild>
                    <w:div w:id="1458839110">
                      <w:marLeft w:val="0"/>
                      <w:marRight w:val="0"/>
                      <w:marTop w:val="0"/>
                      <w:marBottom w:val="0"/>
                      <w:divBdr>
                        <w:top w:val="none" w:sz="0" w:space="0" w:color="auto"/>
                        <w:left w:val="none" w:sz="0" w:space="0" w:color="auto"/>
                        <w:bottom w:val="none" w:sz="0" w:space="0" w:color="auto"/>
                        <w:right w:val="none" w:sz="0" w:space="0" w:color="auto"/>
                      </w:divBdr>
                    </w:div>
                  </w:divsChild>
                </w:div>
                <w:div w:id="278223001">
                  <w:marLeft w:val="0"/>
                  <w:marRight w:val="0"/>
                  <w:marTop w:val="0"/>
                  <w:marBottom w:val="0"/>
                  <w:divBdr>
                    <w:top w:val="none" w:sz="0" w:space="0" w:color="auto"/>
                    <w:left w:val="none" w:sz="0" w:space="0" w:color="auto"/>
                    <w:bottom w:val="none" w:sz="0" w:space="0" w:color="auto"/>
                    <w:right w:val="none" w:sz="0" w:space="0" w:color="auto"/>
                  </w:divBdr>
                  <w:divsChild>
                    <w:div w:id="85852551">
                      <w:marLeft w:val="0"/>
                      <w:marRight w:val="0"/>
                      <w:marTop w:val="0"/>
                      <w:marBottom w:val="0"/>
                      <w:divBdr>
                        <w:top w:val="none" w:sz="0" w:space="0" w:color="auto"/>
                        <w:left w:val="none" w:sz="0" w:space="0" w:color="auto"/>
                        <w:bottom w:val="none" w:sz="0" w:space="0" w:color="auto"/>
                        <w:right w:val="none" w:sz="0" w:space="0" w:color="auto"/>
                      </w:divBdr>
                    </w:div>
                  </w:divsChild>
                </w:div>
                <w:div w:id="280577033">
                  <w:marLeft w:val="0"/>
                  <w:marRight w:val="0"/>
                  <w:marTop w:val="0"/>
                  <w:marBottom w:val="0"/>
                  <w:divBdr>
                    <w:top w:val="none" w:sz="0" w:space="0" w:color="auto"/>
                    <w:left w:val="none" w:sz="0" w:space="0" w:color="auto"/>
                    <w:bottom w:val="none" w:sz="0" w:space="0" w:color="auto"/>
                    <w:right w:val="none" w:sz="0" w:space="0" w:color="auto"/>
                  </w:divBdr>
                  <w:divsChild>
                    <w:div w:id="352388277">
                      <w:marLeft w:val="0"/>
                      <w:marRight w:val="0"/>
                      <w:marTop w:val="0"/>
                      <w:marBottom w:val="0"/>
                      <w:divBdr>
                        <w:top w:val="none" w:sz="0" w:space="0" w:color="auto"/>
                        <w:left w:val="none" w:sz="0" w:space="0" w:color="auto"/>
                        <w:bottom w:val="none" w:sz="0" w:space="0" w:color="auto"/>
                        <w:right w:val="none" w:sz="0" w:space="0" w:color="auto"/>
                      </w:divBdr>
                    </w:div>
                  </w:divsChild>
                </w:div>
                <w:div w:id="427890239">
                  <w:marLeft w:val="0"/>
                  <w:marRight w:val="0"/>
                  <w:marTop w:val="0"/>
                  <w:marBottom w:val="0"/>
                  <w:divBdr>
                    <w:top w:val="none" w:sz="0" w:space="0" w:color="auto"/>
                    <w:left w:val="none" w:sz="0" w:space="0" w:color="auto"/>
                    <w:bottom w:val="none" w:sz="0" w:space="0" w:color="auto"/>
                    <w:right w:val="none" w:sz="0" w:space="0" w:color="auto"/>
                  </w:divBdr>
                  <w:divsChild>
                    <w:div w:id="319501595">
                      <w:marLeft w:val="0"/>
                      <w:marRight w:val="0"/>
                      <w:marTop w:val="0"/>
                      <w:marBottom w:val="0"/>
                      <w:divBdr>
                        <w:top w:val="none" w:sz="0" w:space="0" w:color="auto"/>
                        <w:left w:val="none" w:sz="0" w:space="0" w:color="auto"/>
                        <w:bottom w:val="none" w:sz="0" w:space="0" w:color="auto"/>
                        <w:right w:val="none" w:sz="0" w:space="0" w:color="auto"/>
                      </w:divBdr>
                    </w:div>
                    <w:div w:id="401755455">
                      <w:marLeft w:val="0"/>
                      <w:marRight w:val="0"/>
                      <w:marTop w:val="0"/>
                      <w:marBottom w:val="0"/>
                      <w:divBdr>
                        <w:top w:val="none" w:sz="0" w:space="0" w:color="auto"/>
                        <w:left w:val="none" w:sz="0" w:space="0" w:color="auto"/>
                        <w:bottom w:val="none" w:sz="0" w:space="0" w:color="auto"/>
                        <w:right w:val="none" w:sz="0" w:space="0" w:color="auto"/>
                      </w:divBdr>
                    </w:div>
                    <w:div w:id="1392537365">
                      <w:marLeft w:val="0"/>
                      <w:marRight w:val="0"/>
                      <w:marTop w:val="0"/>
                      <w:marBottom w:val="0"/>
                      <w:divBdr>
                        <w:top w:val="none" w:sz="0" w:space="0" w:color="auto"/>
                        <w:left w:val="none" w:sz="0" w:space="0" w:color="auto"/>
                        <w:bottom w:val="none" w:sz="0" w:space="0" w:color="auto"/>
                        <w:right w:val="none" w:sz="0" w:space="0" w:color="auto"/>
                      </w:divBdr>
                    </w:div>
                  </w:divsChild>
                </w:div>
                <w:div w:id="699402563">
                  <w:marLeft w:val="0"/>
                  <w:marRight w:val="0"/>
                  <w:marTop w:val="0"/>
                  <w:marBottom w:val="0"/>
                  <w:divBdr>
                    <w:top w:val="none" w:sz="0" w:space="0" w:color="auto"/>
                    <w:left w:val="none" w:sz="0" w:space="0" w:color="auto"/>
                    <w:bottom w:val="none" w:sz="0" w:space="0" w:color="auto"/>
                    <w:right w:val="none" w:sz="0" w:space="0" w:color="auto"/>
                  </w:divBdr>
                  <w:divsChild>
                    <w:div w:id="18967874">
                      <w:marLeft w:val="0"/>
                      <w:marRight w:val="0"/>
                      <w:marTop w:val="0"/>
                      <w:marBottom w:val="0"/>
                      <w:divBdr>
                        <w:top w:val="none" w:sz="0" w:space="0" w:color="auto"/>
                        <w:left w:val="none" w:sz="0" w:space="0" w:color="auto"/>
                        <w:bottom w:val="none" w:sz="0" w:space="0" w:color="auto"/>
                        <w:right w:val="none" w:sz="0" w:space="0" w:color="auto"/>
                      </w:divBdr>
                    </w:div>
                    <w:div w:id="326248959">
                      <w:marLeft w:val="0"/>
                      <w:marRight w:val="0"/>
                      <w:marTop w:val="0"/>
                      <w:marBottom w:val="0"/>
                      <w:divBdr>
                        <w:top w:val="none" w:sz="0" w:space="0" w:color="auto"/>
                        <w:left w:val="none" w:sz="0" w:space="0" w:color="auto"/>
                        <w:bottom w:val="none" w:sz="0" w:space="0" w:color="auto"/>
                        <w:right w:val="none" w:sz="0" w:space="0" w:color="auto"/>
                      </w:divBdr>
                    </w:div>
                    <w:div w:id="856119036">
                      <w:marLeft w:val="0"/>
                      <w:marRight w:val="0"/>
                      <w:marTop w:val="0"/>
                      <w:marBottom w:val="0"/>
                      <w:divBdr>
                        <w:top w:val="none" w:sz="0" w:space="0" w:color="auto"/>
                        <w:left w:val="none" w:sz="0" w:space="0" w:color="auto"/>
                        <w:bottom w:val="none" w:sz="0" w:space="0" w:color="auto"/>
                        <w:right w:val="none" w:sz="0" w:space="0" w:color="auto"/>
                      </w:divBdr>
                    </w:div>
                  </w:divsChild>
                </w:div>
                <w:div w:id="1265186553">
                  <w:marLeft w:val="0"/>
                  <w:marRight w:val="0"/>
                  <w:marTop w:val="0"/>
                  <w:marBottom w:val="0"/>
                  <w:divBdr>
                    <w:top w:val="none" w:sz="0" w:space="0" w:color="auto"/>
                    <w:left w:val="none" w:sz="0" w:space="0" w:color="auto"/>
                    <w:bottom w:val="none" w:sz="0" w:space="0" w:color="auto"/>
                    <w:right w:val="none" w:sz="0" w:space="0" w:color="auto"/>
                  </w:divBdr>
                  <w:divsChild>
                    <w:div w:id="1628777572">
                      <w:marLeft w:val="0"/>
                      <w:marRight w:val="0"/>
                      <w:marTop w:val="0"/>
                      <w:marBottom w:val="0"/>
                      <w:divBdr>
                        <w:top w:val="none" w:sz="0" w:space="0" w:color="auto"/>
                        <w:left w:val="none" w:sz="0" w:space="0" w:color="auto"/>
                        <w:bottom w:val="none" w:sz="0" w:space="0" w:color="auto"/>
                        <w:right w:val="none" w:sz="0" w:space="0" w:color="auto"/>
                      </w:divBdr>
                    </w:div>
                    <w:div w:id="200889803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031686568">
          <w:marLeft w:val="0"/>
          <w:marRight w:val="0"/>
          <w:marTop w:val="0"/>
          <w:marBottom w:val="0"/>
          <w:divBdr>
            <w:top w:val="none" w:sz="0" w:space="0" w:color="auto"/>
            <w:left w:val="none" w:sz="0" w:space="0" w:color="auto"/>
            <w:bottom w:val="none" w:sz="0" w:space="0" w:color="auto"/>
            <w:right w:val="none" w:sz="0" w:space="0" w:color="auto"/>
          </w:divBdr>
        </w:div>
        <w:div w:id="1054308928">
          <w:marLeft w:val="0"/>
          <w:marRight w:val="0"/>
          <w:marTop w:val="0"/>
          <w:marBottom w:val="0"/>
          <w:divBdr>
            <w:top w:val="none" w:sz="0" w:space="0" w:color="auto"/>
            <w:left w:val="none" w:sz="0" w:space="0" w:color="auto"/>
            <w:bottom w:val="none" w:sz="0" w:space="0" w:color="auto"/>
            <w:right w:val="none" w:sz="0" w:space="0" w:color="auto"/>
          </w:divBdr>
        </w:div>
        <w:div w:id="1126045459">
          <w:marLeft w:val="0"/>
          <w:marRight w:val="0"/>
          <w:marTop w:val="0"/>
          <w:marBottom w:val="0"/>
          <w:divBdr>
            <w:top w:val="none" w:sz="0" w:space="0" w:color="auto"/>
            <w:left w:val="none" w:sz="0" w:space="0" w:color="auto"/>
            <w:bottom w:val="none" w:sz="0" w:space="0" w:color="auto"/>
            <w:right w:val="none" w:sz="0" w:space="0" w:color="auto"/>
          </w:divBdr>
        </w:div>
        <w:div w:id="1208101425">
          <w:marLeft w:val="0"/>
          <w:marRight w:val="0"/>
          <w:marTop w:val="0"/>
          <w:marBottom w:val="0"/>
          <w:divBdr>
            <w:top w:val="none" w:sz="0" w:space="0" w:color="auto"/>
            <w:left w:val="none" w:sz="0" w:space="0" w:color="auto"/>
            <w:bottom w:val="none" w:sz="0" w:space="0" w:color="auto"/>
            <w:right w:val="none" w:sz="0" w:space="0" w:color="auto"/>
          </w:divBdr>
        </w:div>
        <w:div w:id="1257786073">
          <w:marLeft w:val="0"/>
          <w:marRight w:val="0"/>
          <w:marTop w:val="0"/>
          <w:marBottom w:val="0"/>
          <w:divBdr>
            <w:top w:val="none" w:sz="0" w:space="0" w:color="auto"/>
            <w:left w:val="none" w:sz="0" w:space="0" w:color="auto"/>
            <w:bottom w:val="none" w:sz="0" w:space="0" w:color="auto"/>
            <w:right w:val="none" w:sz="0" w:space="0" w:color="auto"/>
          </w:divBdr>
        </w:div>
        <w:div w:id="1263806036">
          <w:marLeft w:val="0"/>
          <w:marRight w:val="0"/>
          <w:marTop w:val="0"/>
          <w:marBottom w:val="0"/>
          <w:divBdr>
            <w:top w:val="none" w:sz="0" w:space="0" w:color="auto"/>
            <w:left w:val="none" w:sz="0" w:space="0" w:color="auto"/>
            <w:bottom w:val="none" w:sz="0" w:space="0" w:color="auto"/>
            <w:right w:val="none" w:sz="0" w:space="0" w:color="auto"/>
          </w:divBdr>
        </w:div>
        <w:div w:id="1266233972">
          <w:marLeft w:val="0"/>
          <w:marRight w:val="0"/>
          <w:marTop w:val="0"/>
          <w:marBottom w:val="0"/>
          <w:divBdr>
            <w:top w:val="none" w:sz="0" w:space="0" w:color="auto"/>
            <w:left w:val="none" w:sz="0" w:space="0" w:color="auto"/>
            <w:bottom w:val="none" w:sz="0" w:space="0" w:color="auto"/>
            <w:right w:val="none" w:sz="0" w:space="0" w:color="auto"/>
          </w:divBdr>
        </w:div>
        <w:div w:id="1270046215">
          <w:marLeft w:val="0"/>
          <w:marRight w:val="0"/>
          <w:marTop w:val="0"/>
          <w:marBottom w:val="0"/>
          <w:divBdr>
            <w:top w:val="none" w:sz="0" w:space="0" w:color="auto"/>
            <w:left w:val="none" w:sz="0" w:space="0" w:color="auto"/>
            <w:bottom w:val="none" w:sz="0" w:space="0" w:color="auto"/>
            <w:right w:val="none" w:sz="0" w:space="0" w:color="auto"/>
          </w:divBdr>
        </w:div>
        <w:div w:id="1274555966">
          <w:marLeft w:val="0"/>
          <w:marRight w:val="0"/>
          <w:marTop w:val="0"/>
          <w:marBottom w:val="0"/>
          <w:divBdr>
            <w:top w:val="none" w:sz="0" w:space="0" w:color="auto"/>
            <w:left w:val="none" w:sz="0" w:space="0" w:color="auto"/>
            <w:bottom w:val="none" w:sz="0" w:space="0" w:color="auto"/>
            <w:right w:val="none" w:sz="0" w:space="0" w:color="auto"/>
          </w:divBdr>
        </w:div>
        <w:div w:id="1279988313">
          <w:marLeft w:val="0"/>
          <w:marRight w:val="0"/>
          <w:marTop w:val="0"/>
          <w:marBottom w:val="0"/>
          <w:divBdr>
            <w:top w:val="none" w:sz="0" w:space="0" w:color="auto"/>
            <w:left w:val="none" w:sz="0" w:space="0" w:color="auto"/>
            <w:bottom w:val="none" w:sz="0" w:space="0" w:color="auto"/>
            <w:right w:val="none" w:sz="0" w:space="0" w:color="auto"/>
          </w:divBdr>
          <w:divsChild>
            <w:div w:id="1849056555">
              <w:marLeft w:val="0"/>
              <w:marRight w:val="0"/>
              <w:marTop w:val="0"/>
              <w:marBottom w:val="0"/>
              <w:divBdr>
                <w:top w:val="none" w:sz="0" w:space="0" w:color="auto"/>
                <w:left w:val="none" w:sz="0" w:space="0" w:color="auto"/>
                <w:bottom w:val="none" w:sz="0" w:space="0" w:color="auto"/>
                <w:right w:val="none" w:sz="0" w:space="0" w:color="auto"/>
              </w:divBdr>
            </w:div>
          </w:divsChild>
        </w:div>
        <w:div w:id="1293513783">
          <w:marLeft w:val="0"/>
          <w:marRight w:val="0"/>
          <w:marTop w:val="0"/>
          <w:marBottom w:val="0"/>
          <w:divBdr>
            <w:top w:val="none" w:sz="0" w:space="0" w:color="auto"/>
            <w:left w:val="none" w:sz="0" w:space="0" w:color="auto"/>
            <w:bottom w:val="none" w:sz="0" w:space="0" w:color="auto"/>
            <w:right w:val="none" w:sz="0" w:space="0" w:color="auto"/>
          </w:divBdr>
        </w:div>
        <w:div w:id="1349521582">
          <w:marLeft w:val="0"/>
          <w:marRight w:val="0"/>
          <w:marTop w:val="0"/>
          <w:marBottom w:val="0"/>
          <w:divBdr>
            <w:top w:val="none" w:sz="0" w:space="0" w:color="auto"/>
            <w:left w:val="none" w:sz="0" w:space="0" w:color="auto"/>
            <w:bottom w:val="none" w:sz="0" w:space="0" w:color="auto"/>
            <w:right w:val="none" w:sz="0" w:space="0" w:color="auto"/>
          </w:divBdr>
          <w:divsChild>
            <w:div w:id="940141741">
              <w:marLeft w:val="-75"/>
              <w:marRight w:val="0"/>
              <w:marTop w:val="30"/>
              <w:marBottom w:val="30"/>
              <w:divBdr>
                <w:top w:val="none" w:sz="0" w:space="0" w:color="auto"/>
                <w:left w:val="none" w:sz="0" w:space="0" w:color="auto"/>
                <w:bottom w:val="none" w:sz="0" w:space="0" w:color="auto"/>
                <w:right w:val="none" w:sz="0" w:space="0" w:color="auto"/>
              </w:divBdr>
              <w:divsChild>
                <w:div w:id="646737936">
                  <w:marLeft w:val="0"/>
                  <w:marRight w:val="0"/>
                  <w:marTop w:val="0"/>
                  <w:marBottom w:val="0"/>
                  <w:divBdr>
                    <w:top w:val="none" w:sz="0" w:space="0" w:color="auto"/>
                    <w:left w:val="none" w:sz="0" w:space="0" w:color="auto"/>
                    <w:bottom w:val="none" w:sz="0" w:space="0" w:color="auto"/>
                    <w:right w:val="none" w:sz="0" w:space="0" w:color="auto"/>
                  </w:divBdr>
                  <w:divsChild>
                    <w:div w:id="19356330">
                      <w:marLeft w:val="0"/>
                      <w:marRight w:val="0"/>
                      <w:marTop w:val="0"/>
                      <w:marBottom w:val="0"/>
                      <w:divBdr>
                        <w:top w:val="none" w:sz="0" w:space="0" w:color="auto"/>
                        <w:left w:val="none" w:sz="0" w:space="0" w:color="auto"/>
                        <w:bottom w:val="none" w:sz="0" w:space="0" w:color="auto"/>
                        <w:right w:val="none" w:sz="0" w:space="0" w:color="auto"/>
                      </w:divBdr>
                    </w:div>
                    <w:div w:id="150103117">
                      <w:marLeft w:val="0"/>
                      <w:marRight w:val="0"/>
                      <w:marTop w:val="0"/>
                      <w:marBottom w:val="0"/>
                      <w:divBdr>
                        <w:top w:val="none" w:sz="0" w:space="0" w:color="auto"/>
                        <w:left w:val="none" w:sz="0" w:space="0" w:color="auto"/>
                        <w:bottom w:val="none" w:sz="0" w:space="0" w:color="auto"/>
                        <w:right w:val="none" w:sz="0" w:space="0" w:color="auto"/>
                      </w:divBdr>
                    </w:div>
                    <w:div w:id="1080445318">
                      <w:marLeft w:val="0"/>
                      <w:marRight w:val="0"/>
                      <w:marTop w:val="0"/>
                      <w:marBottom w:val="0"/>
                      <w:divBdr>
                        <w:top w:val="none" w:sz="0" w:space="0" w:color="auto"/>
                        <w:left w:val="none" w:sz="0" w:space="0" w:color="auto"/>
                        <w:bottom w:val="none" w:sz="0" w:space="0" w:color="auto"/>
                        <w:right w:val="none" w:sz="0" w:space="0" w:color="auto"/>
                      </w:divBdr>
                    </w:div>
                    <w:div w:id="1330595840">
                      <w:marLeft w:val="0"/>
                      <w:marRight w:val="0"/>
                      <w:marTop w:val="0"/>
                      <w:marBottom w:val="0"/>
                      <w:divBdr>
                        <w:top w:val="none" w:sz="0" w:space="0" w:color="auto"/>
                        <w:left w:val="none" w:sz="0" w:space="0" w:color="auto"/>
                        <w:bottom w:val="none" w:sz="0" w:space="0" w:color="auto"/>
                        <w:right w:val="none" w:sz="0" w:space="0" w:color="auto"/>
                      </w:divBdr>
                    </w:div>
                    <w:div w:id="1914076039">
                      <w:marLeft w:val="0"/>
                      <w:marRight w:val="0"/>
                      <w:marTop w:val="0"/>
                      <w:marBottom w:val="0"/>
                      <w:divBdr>
                        <w:top w:val="none" w:sz="0" w:space="0" w:color="auto"/>
                        <w:left w:val="none" w:sz="0" w:space="0" w:color="auto"/>
                        <w:bottom w:val="none" w:sz="0" w:space="0" w:color="auto"/>
                        <w:right w:val="none" w:sz="0" w:space="0" w:color="auto"/>
                      </w:divBdr>
                    </w:div>
                  </w:divsChild>
                </w:div>
                <w:div w:id="728387128">
                  <w:marLeft w:val="0"/>
                  <w:marRight w:val="0"/>
                  <w:marTop w:val="0"/>
                  <w:marBottom w:val="0"/>
                  <w:divBdr>
                    <w:top w:val="none" w:sz="0" w:space="0" w:color="auto"/>
                    <w:left w:val="none" w:sz="0" w:space="0" w:color="auto"/>
                    <w:bottom w:val="none" w:sz="0" w:space="0" w:color="auto"/>
                    <w:right w:val="none" w:sz="0" w:space="0" w:color="auto"/>
                  </w:divBdr>
                  <w:divsChild>
                    <w:div w:id="1211840480">
                      <w:marLeft w:val="0"/>
                      <w:marRight w:val="0"/>
                      <w:marTop w:val="0"/>
                      <w:marBottom w:val="0"/>
                      <w:divBdr>
                        <w:top w:val="none" w:sz="0" w:space="0" w:color="auto"/>
                        <w:left w:val="none" w:sz="0" w:space="0" w:color="auto"/>
                        <w:bottom w:val="none" w:sz="0" w:space="0" w:color="auto"/>
                        <w:right w:val="none" w:sz="0" w:space="0" w:color="auto"/>
                      </w:divBdr>
                    </w:div>
                  </w:divsChild>
                </w:div>
                <w:div w:id="752823048">
                  <w:marLeft w:val="0"/>
                  <w:marRight w:val="0"/>
                  <w:marTop w:val="0"/>
                  <w:marBottom w:val="0"/>
                  <w:divBdr>
                    <w:top w:val="none" w:sz="0" w:space="0" w:color="auto"/>
                    <w:left w:val="none" w:sz="0" w:space="0" w:color="auto"/>
                    <w:bottom w:val="none" w:sz="0" w:space="0" w:color="auto"/>
                    <w:right w:val="none" w:sz="0" w:space="0" w:color="auto"/>
                  </w:divBdr>
                  <w:divsChild>
                    <w:div w:id="213129400">
                      <w:marLeft w:val="0"/>
                      <w:marRight w:val="0"/>
                      <w:marTop w:val="0"/>
                      <w:marBottom w:val="0"/>
                      <w:divBdr>
                        <w:top w:val="none" w:sz="0" w:space="0" w:color="auto"/>
                        <w:left w:val="none" w:sz="0" w:space="0" w:color="auto"/>
                        <w:bottom w:val="none" w:sz="0" w:space="0" w:color="auto"/>
                        <w:right w:val="none" w:sz="0" w:space="0" w:color="auto"/>
                      </w:divBdr>
                    </w:div>
                    <w:div w:id="1440638863">
                      <w:marLeft w:val="0"/>
                      <w:marRight w:val="0"/>
                      <w:marTop w:val="0"/>
                      <w:marBottom w:val="0"/>
                      <w:divBdr>
                        <w:top w:val="none" w:sz="0" w:space="0" w:color="auto"/>
                        <w:left w:val="none" w:sz="0" w:space="0" w:color="auto"/>
                        <w:bottom w:val="none" w:sz="0" w:space="0" w:color="auto"/>
                        <w:right w:val="none" w:sz="0" w:space="0" w:color="auto"/>
                      </w:divBdr>
                    </w:div>
                    <w:div w:id="169746441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356535118">
          <w:marLeft w:val="0"/>
          <w:marRight w:val="0"/>
          <w:marTop w:val="0"/>
          <w:marBottom w:val="0"/>
          <w:divBdr>
            <w:top w:val="none" w:sz="0" w:space="0" w:color="auto"/>
            <w:left w:val="none" w:sz="0" w:space="0" w:color="auto"/>
            <w:bottom w:val="none" w:sz="0" w:space="0" w:color="auto"/>
            <w:right w:val="none" w:sz="0" w:space="0" w:color="auto"/>
          </w:divBdr>
        </w:div>
        <w:div w:id="1357581121">
          <w:marLeft w:val="0"/>
          <w:marRight w:val="0"/>
          <w:marTop w:val="0"/>
          <w:marBottom w:val="0"/>
          <w:divBdr>
            <w:top w:val="none" w:sz="0" w:space="0" w:color="auto"/>
            <w:left w:val="none" w:sz="0" w:space="0" w:color="auto"/>
            <w:bottom w:val="none" w:sz="0" w:space="0" w:color="auto"/>
            <w:right w:val="none" w:sz="0" w:space="0" w:color="auto"/>
          </w:divBdr>
        </w:div>
        <w:div w:id="1358462389">
          <w:marLeft w:val="0"/>
          <w:marRight w:val="0"/>
          <w:marTop w:val="0"/>
          <w:marBottom w:val="0"/>
          <w:divBdr>
            <w:top w:val="none" w:sz="0" w:space="0" w:color="auto"/>
            <w:left w:val="none" w:sz="0" w:space="0" w:color="auto"/>
            <w:bottom w:val="none" w:sz="0" w:space="0" w:color="auto"/>
            <w:right w:val="none" w:sz="0" w:space="0" w:color="auto"/>
          </w:divBdr>
        </w:div>
        <w:div w:id="1361592787">
          <w:marLeft w:val="0"/>
          <w:marRight w:val="0"/>
          <w:marTop w:val="0"/>
          <w:marBottom w:val="0"/>
          <w:divBdr>
            <w:top w:val="none" w:sz="0" w:space="0" w:color="auto"/>
            <w:left w:val="none" w:sz="0" w:space="0" w:color="auto"/>
            <w:bottom w:val="none" w:sz="0" w:space="0" w:color="auto"/>
            <w:right w:val="none" w:sz="0" w:space="0" w:color="auto"/>
          </w:divBdr>
        </w:div>
        <w:div w:id="1388989129">
          <w:marLeft w:val="0"/>
          <w:marRight w:val="0"/>
          <w:marTop w:val="0"/>
          <w:marBottom w:val="0"/>
          <w:divBdr>
            <w:top w:val="none" w:sz="0" w:space="0" w:color="auto"/>
            <w:left w:val="none" w:sz="0" w:space="0" w:color="auto"/>
            <w:bottom w:val="none" w:sz="0" w:space="0" w:color="auto"/>
            <w:right w:val="none" w:sz="0" w:space="0" w:color="auto"/>
          </w:divBdr>
        </w:div>
        <w:div w:id="1408651614">
          <w:marLeft w:val="0"/>
          <w:marRight w:val="0"/>
          <w:marTop w:val="0"/>
          <w:marBottom w:val="0"/>
          <w:divBdr>
            <w:top w:val="none" w:sz="0" w:space="0" w:color="auto"/>
            <w:left w:val="none" w:sz="0" w:space="0" w:color="auto"/>
            <w:bottom w:val="none" w:sz="0" w:space="0" w:color="auto"/>
            <w:right w:val="none" w:sz="0" w:space="0" w:color="auto"/>
          </w:divBdr>
        </w:div>
        <w:div w:id="1411390025">
          <w:marLeft w:val="0"/>
          <w:marRight w:val="0"/>
          <w:marTop w:val="0"/>
          <w:marBottom w:val="0"/>
          <w:divBdr>
            <w:top w:val="none" w:sz="0" w:space="0" w:color="auto"/>
            <w:left w:val="none" w:sz="0" w:space="0" w:color="auto"/>
            <w:bottom w:val="none" w:sz="0" w:space="0" w:color="auto"/>
            <w:right w:val="none" w:sz="0" w:space="0" w:color="auto"/>
          </w:divBdr>
        </w:div>
        <w:div w:id="1414470041">
          <w:marLeft w:val="0"/>
          <w:marRight w:val="0"/>
          <w:marTop w:val="0"/>
          <w:marBottom w:val="0"/>
          <w:divBdr>
            <w:top w:val="none" w:sz="0" w:space="0" w:color="auto"/>
            <w:left w:val="none" w:sz="0" w:space="0" w:color="auto"/>
            <w:bottom w:val="none" w:sz="0" w:space="0" w:color="auto"/>
            <w:right w:val="none" w:sz="0" w:space="0" w:color="auto"/>
          </w:divBdr>
          <w:divsChild>
            <w:div w:id="1082532471">
              <w:marLeft w:val="-75"/>
              <w:marRight w:val="0"/>
              <w:marTop w:val="30"/>
              <w:marBottom w:val="30"/>
              <w:divBdr>
                <w:top w:val="none" w:sz="0" w:space="0" w:color="auto"/>
                <w:left w:val="none" w:sz="0" w:space="0" w:color="auto"/>
                <w:bottom w:val="none" w:sz="0" w:space="0" w:color="auto"/>
                <w:right w:val="none" w:sz="0" w:space="0" w:color="auto"/>
              </w:divBdr>
              <w:divsChild>
                <w:div w:id="1027680186">
                  <w:marLeft w:val="0"/>
                  <w:marRight w:val="0"/>
                  <w:marTop w:val="0"/>
                  <w:marBottom w:val="0"/>
                  <w:divBdr>
                    <w:top w:val="none" w:sz="0" w:space="0" w:color="auto"/>
                    <w:left w:val="none" w:sz="0" w:space="0" w:color="auto"/>
                    <w:bottom w:val="none" w:sz="0" w:space="0" w:color="auto"/>
                    <w:right w:val="none" w:sz="0" w:space="0" w:color="auto"/>
                  </w:divBdr>
                  <w:divsChild>
                    <w:div w:id="93786231">
                      <w:marLeft w:val="0"/>
                      <w:marRight w:val="0"/>
                      <w:marTop w:val="0"/>
                      <w:marBottom w:val="0"/>
                      <w:divBdr>
                        <w:top w:val="none" w:sz="0" w:space="0" w:color="auto"/>
                        <w:left w:val="none" w:sz="0" w:space="0" w:color="auto"/>
                        <w:bottom w:val="none" w:sz="0" w:space="0" w:color="auto"/>
                        <w:right w:val="none" w:sz="0" w:space="0" w:color="auto"/>
                      </w:divBdr>
                    </w:div>
                    <w:div w:id="627321886">
                      <w:marLeft w:val="0"/>
                      <w:marRight w:val="0"/>
                      <w:marTop w:val="0"/>
                      <w:marBottom w:val="0"/>
                      <w:divBdr>
                        <w:top w:val="none" w:sz="0" w:space="0" w:color="auto"/>
                        <w:left w:val="none" w:sz="0" w:space="0" w:color="auto"/>
                        <w:bottom w:val="none" w:sz="0" w:space="0" w:color="auto"/>
                        <w:right w:val="none" w:sz="0" w:space="0" w:color="auto"/>
                      </w:divBdr>
                    </w:div>
                    <w:div w:id="1434789017">
                      <w:marLeft w:val="0"/>
                      <w:marRight w:val="0"/>
                      <w:marTop w:val="0"/>
                      <w:marBottom w:val="0"/>
                      <w:divBdr>
                        <w:top w:val="none" w:sz="0" w:space="0" w:color="auto"/>
                        <w:left w:val="none" w:sz="0" w:space="0" w:color="auto"/>
                        <w:bottom w:val="none" w:sz="0" w:space="0" w:color="auto"/>
                        <w:right w:val="none" w:sz="0" w:space="0" w:color="auto"/>
                      </w:divBdr>
                    </w:div>
                  </w:divsChild>
                </w:div>
                <w:div w:id="1189490122">
                  <w:marLeft w:val="0"/>
                  <w:marRight w:val="0"/>
                  <w:marTop w:val="0"/>
                  <w:marBottom w:val="0"/>
                  <w:divBdr>
                    <w:top w:val="none" w:sz="0" w:space="0" w:color="auto"/>
                    <w:left w:val="none" w:sz="0" w:space="0" w:color="auto"/>
                    <w:bottom w:val="none" w:sz="0" w:space="0" w:color="auto"/>
                    <w:right w:val="none" w:sz="0" w:space="0" w:color="auto"/>
                  </w:divBdr>
                  <w:divsChild>
                    <w:div w:id="1990746894">
                      <w:marLeft w:val="0"/>
                      <w:marRight w:val="0"/>
                      <w:marTop w:val="0"/>
                      <w:marBottom w:val="0"/>
                      <w:divBdr>
                        <w:top w:val="none" w:sz="0" w:space="0" w:color="auto"/>
                        <w:left w:val="none" w:sz="0" w:space="0" w:color="auto"/>
                        <w:bottom w:val="none" w:sz="0" w:space="0" w:color="auto"/>
                        <w:right w:val="none" w:sz="0" w:space="0" w:color="auto"/>
                      </w:divBdr>
                    </w:div>
                  </w:divsChild>
                </w:div>
                <w:div w:id="1811287363">
                  <w:marLeft w:val="0"/>
                  <w:marRight w:val="0"/>
                  <w:marTop w:val="0"/>
                  <w:marBottom w:val="0"/>
                  <w:divBdr>
                    <w:top w:val="none" w:sz="0" w:space="0" w:color="auto"/>
                    <w:left w:val="none" w:sz="0" w:space="0" w:color="auto"/>
                    <w:bottom w:val="none" w:sz="0" w:space="0" w:color="auto"/>
                    <w:right w:val="none" w:sz="0" w:space="0" w:color="auto"/>
                  </w:divBdr>
                  <w:divsChild>
                    <w:div w:id="539903831">
                      <w:marLeft w:val="0"/>
                      <w:marRight w:val="0"/>
                      <w:marTop w:val="0"/>
                      <w:marBottom w:val="0"/>
                      <w:divBdr>
                        <w:top w:val="none" w:sz="0" w:space="0" w:color="auto"/>
                        <w:left w:val="none" w:sz="0" w:space="0" w:color="auto"/>
                        <w:bottom w:val="none" w:sz="0" w:space="0" w:color="auto"/>
                        <w:right w:val="none" w:sz="0" w:space="0" w:color="auto"/>
                      </w:divBdr>
                    </w:div>
                    <w:div w:id="919365797">
                      <w:marLeft w:val="0"/>
                      <w:marRight w:val="0"/>
                      <w:marTop w:val="0"/>
                      <w:marBottom w:val="0"/>
                      <w:divBdr>
                        <w:top w:val="none" w:sz="0" w:space="0" w:color="auto"/>
                        <w:left w:val="none" w:sz="0" w:space="0" w:color="auto"/>
                        <w:bottom w:val="none" w:sz="0" w:space="0" w:color="auto"/>
                        <w:right w:val="none" w:sz="0" w:space="0" w:color="auto"/>
                      </w:divBdr>
                    </w:div>
                    <w:div w:id="1821801320">
                      <w:marLeft w:val="0"/>
                      <w:marRight w:val="0"/>
                      <w:marTop w:val="0"/>
                      <w:marBottom w:val="0"/>
                      <w:divBdr>
                        <w:top w:val="none" w:sz="0" w:space="0" w:color="auto"/>
                        <w:left w:val="none" w:sz="0" w:space="0" w:color="auto"/>
                        <w:bottom w:val="none" w:sz="0" w:space="0" w:color="auto"/>
                        <w:right w:val="none" w:sz="0" w:space="0" w:color="auto"/>
                      </w:divBdr>
                    </w:div>
                    <w:div w:id="200141808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452749978">
          <w:marLeft w:val="0"/>
          <w:marRight w:val="0"/>
          <w:marTop w:val="0"/>
          <w:marBottom w:val="0"/>
          <w:divBdr>
            <w:top w:val="none" w:sz="0" w:space="0" w:color="auto"/>
            <w:left w:val="none" w:sz="0" w:space="0" w:color="auto"/>
            <w:bottom w:val="none" w:sz="0" w:space="0" w:color="auto"/>
            <w:right w:val="none" w:sz="0" w:space="0" w:color="auto"/>
          </w:divBdr>
          <w:divsChild>
            <w:div w:id="1738090808">
              <w:marLeft w:val="0"/>
              <w:marRight w:val="0"/>
              <w:marTop w:val="0"/>
              <w:marBottom w:val="0"/>
              <w:divBdr>
                <w:top w:val="none" w:sz="0" w:space="0" w:color="auto"/>
                <w:left w:val="none" w:sz="0" w:space="0" w:color="auto"/>
                <w:bottom w:val="none" w:sz="0" w:space="0" w:color="auto"/>
                <w:right w:val="none" w:sz="0" w:space="0" w:color="auto"/>
              </w:divBdr>
            </w:div>
          </w:divsChild>
        </w:div>
        <w:div w:id="1456411726">
          <w:marLeft w:val="0"/>
          <w:marRight w:val="0"/>
          <w:marTop w:val="0"/>
          <w:marBottom w:val="0"/>
          <w:divBdr>
            <w:top w:val="none" w:sz="0" w:space="0" w:color="auto"/>
            <w:left w:val="none" w:sz="0" w:space="0" w:color="auto"/>
            <w:bottom w:val="none" w:sz="0" w:space="0" w:color="auto"/>
            <w:right w:val="none" w:sz="0" w:space="0" w:color="auto"/>
          </w:divBdr>
        </w:div>
        <w:div w:id="1458599906">
          <w:marLeft w:val="0"/>
          <w:marRight w:val="0"/>
          <w:marTop w:val="0"/>
          <w:marBottom w:val="0"/>
          <w:divBdr>
            <w:top w:val="none" w:sz="0" w:space="0" w:color="auto"/>
            <w:left w:val="none" w:sz="0" w:space="0" w:color="auto"/>
            <w:bottom w:val="none" w:sz="0" w:space="0" w:color="auto"/>
            <w:right w:val="none" w:sz="0" w:space="0" w:color="auto"/>
          </w:divBdr>
          <w:divsChild>
            <w:div w:id="926041986">
              <w:marLeft w:val="-75"/>
              <w:marRight w:val="0"/>
              <w:marTop w:val="30"/>
              <w:marBottom w:val="30"/>
              <w:divBdr>
                <w:top w:val="none" w:sz="0" w:space="0" w:color="auto"/>
                <w:left w:val="none" w:sz="0" w:space="0" w:color="auto"/>
                <w:bottom w:val="none" w:sz="0" w:space="0" w:color="auto"/>
                <w:right w:val="none" w:sz="0" w:space="0" w:color="auto"/>
              </w:divBdr>
              <w:divsChild>
                <w:div w:id="146243349">
                  <w:marLeft w:val="0"/>
                  <w:marRight w:val="0"/>
                  <w:marTop w:val="0"/>
                  <w:marBottom w:val="0"/>
                  <w:divBdr>
                    <w:top w:val="none" w:sz="0" w:space="0" w:color="auto"/>
                    <w:left w:val="none" w:sz="0" w:space="0" w:color="auto"/>
                    <w:bottom w:val="none" w:sz="0" w:space="0" w:color="auto"/>
                    <w:right w:val="none" w:sz="0" w:space="0" w:color="auto"/>
                  </w:divBdr>
                  <w:divsChild>
                    <w:div w:id="926815887">
                      <w:marLeft w:val="0"/>
                      <w:marRight w:val="0"/>
                      <w:marTop w:val="0"/>
                      <w:marBottom w:val="0"/>
                      <w:divBdr>
                        <w:top w:val="none" w:sz="0" w:space="0" w:color="auto"/>
                        <w:left w:val="none" w:sz="0" w:space="0" w:color="auto"/>
                        <w:bottom w:val="none" w:sz="0" w:space="0" w:color="auto"/>
                        <w:right w:val="none" w:sz="0" w:space="0" w:color="auto"/>
                      </w:divBdr>
                    </w:div>
                  </w:divsChild>
                </w:div>
                <w:div w:id="353968750">
                  <w:marLeft w:val="0"/>
                  <w:marRight w:val="0"/>
                  <w:marTop w:val="0"/>
                  <w:marBottom w:val="0"/>
                  <w:divBdr>
                    <w:top w:val="none" w:sz="0" w:space="0" w:color="auto"/>
                    <w:left w:val="none" w:sz="0" w:space="0" w:color="auto"/>
                    <w:bottom w:val="none" w:sz="0" w:space="0" w:color="auto"/>
                    <w:right w:val="none" w:sz="0" w:space="0" w:color="auto"/>
                  </w:divBdr>
                  <w:divsChild>
                    <w:div w:id="96995105">
                      <w:marLeft w:val="0"/>
                      <w:marRight w:val="0"/>
                      <w:marTop w:val="0"/>
                      <w:marBottom w:val="0"/>
                      <w:divBdr>
                        <w:top w:val="none" w:sz="0" w:space="0" w:color="auto"/>
                        <w:left w:val="none" w:sz="0" w:space="0" w:color="auto"/>
                        <w:bottom w:val="none" w:sz="0" w:space="0" w:color="auto"/>
                        <w:right w:val="none" w:sz="0" w:space="0" w:color="auto"/>
                      </w:divBdr>
                    </w:div>
                  </w:divsChild>
                </w:div>
                <w:div w:id="376782260">
                  <w:marLeft w:val="0"/>
                  <w:marRight w:val="0"/>
                  <w:marTop w:val="0"/>
                  <w:marBottom w:val="0"/>
                  <w:divBdr>
                    <w:top w:val="none" w:sz="0" w:space="0" w:color="auto"/>
                    <w:left w:val="none" w:sz="0" w:space="0" w:color="auto"/>
                    <w:bottom w:val="none" w:sz="0" w:space="0" w:color="auto"/>
                    <w:right w:val="none" w:sz="0" w:space="0" w:color="auto"/>
                  </w:divBdr>
                  <w:divsChild>
                    <w:div w:id="771826631">
                      <w:marLeft w:val="0"/>
                      <w:marRight w:val="0"/>
                      <w:marTop w:val="0"/>
                      <w:marBottom w:val="0"/>
                      <w:divBdr>
                        <w:top w:val="none" w:sz="0" w:space="0" w:color="auto"/>
                        <w:left w:val="none" w:sz="0" w:space="0" w:color="auto"/>
                        <w:bottom w:val="none" w:sz="0" w:space="0" w:color="auto"/>
                        <w:right w:val="none" w:sz="0" w:space="0" w:color="auto"/>
                      </w:divBdr>
                    </w:div>
                  </w:divsChild>
                </w:div>
                <w:div w:id="572130400">
                  <w:marLeft w:val="0"/>
                  <w:marRight w:val="0"/>
                  <w:marTop w:val="0"/>
                  <w:marBottom w:val="0"/>
                  <w:divBdr>
                    <w:top w:val="none" w:sz="0" w:space="0" w:color="auto"/>
                    <w:left w:val="none" w:sz="0" w:space="0" w:color="auto"/>
                    <w:bottom w:val="none" w:sz="0" w:space="0" w:color="auto"/>
                    <w:right w:val="none" w:sz="0" w:space="0" w:color="auto"/>
                  </w:divBdr>
                  <w:divsChild>
                    <w:div w:id="1827941393">
                      <w:marLeft w:val="0"/>
                      <w:marRight w:val="0"/>
                      <w:marTop w:val="0"/>
                      <w:marBottom w:val="0"/>
                      <w:divBdr>
                        <w:top w:val="none" w:sz="0" w:space="0" w:color="auto"/>
                        <w:left w:val="none" w:sz="0" w:space="0" w:color="auto"/>
                        <w:bottom w:val="none" w:sz="0" w:space="0" w:color="auto"/>
                        <w:right w:val="none" w:sz="0" w:space="0" w:color="auto"/>
                      </w:divBdr>
                    </w:div>
                  </w:divsChild>
                </w:div>
                <w:div w:id="881942937">
                  <w:marLeft w:val="0"/>
                  <w:marRight w:val="0"/>
                  <w:marTop w:val="0"/>
                  <w:marBottom w:val="0"/>
                  <w:divBdr>
                    <w:top w:val="none" w:sz="0" w:space="0" w:color="auto"/>
                    <w:left w:val="none" w:sz="0" w:space="0" w:color="auto"/>
                    <w:bottom w:val="none" w:sz="0" w:space="0" w:color="auto"/>
                    <w:right w:val="none" w:sz="0" w:space="0" w:color="auto"/>
                  </w:divBdr>
                  <w:divsChild>
                    <w:div w:id="270941980">
                      <w:marLeft w:val="0"/>
                      <w:marRight w:val="0"/>
                      <w:marTop w:val="0"/>
                      <w:marBottom w:val="0"/>
                      <w:divBdr>
                        <w:top w:val="none" w:sz="0" w:space="0" w:color="auto"/>
                        <w:left w:val="none" w:sz="0" w:space="0" w:color="auto"/>
                        <w:bottom w:val="none" w:sz="0" w:space="0" w:color="auto"/>
                        <w:right w:val="none" w:sz="0" w:space="0" w:color="auto"/>
                      </w:divBdr>
                    </w:div>
                    <w:div w:id="1037051697">
                      <w:marLeft w:val="0"/>
                      <w:marRight w:val="0"/>
                      <w:marTop w:val="0"/>
                      <w:marBottom w:val="0"/>
                      <w:divBdr>
                        <w:top w:val="none" w:sz="0" w:space="0" w:color="auto"/>
                        <w:left w:val="none" w:sz="0" w:space="0" w:color="auto"/>
                        <w:bottom w:val="none" w:sz="0" w:space="0" w:color="auto"/>
                        <w:right w:val="none" w:sz="0" w:space="0" w:color="auto"/>
                      </w:divBdr>
                    </w:div>
                  </w:divsChild>
                </w:div>
                <w:div w:id="914709300">
                  <w:marLeft w:val="0"/>
                  <w:marRight w:val="0"/>
                  <w:marTop w:val="0"/>
                  <w:marBottom w:val="0"/>
                  <w:divBdr>
                    <w:top w:val="none" w:sz="0" w:space="0" w:color="auto"/>
                    <w:left w:val="none" w:sz="0" w:space="0" w:color="auto"/>
                    <w:bottom w:val="none" w:sz="0" w:space="0" w:color="auto"/>
                    <w:right w:val="none" w:sz="0" w:space="0" w:color="auto"/>
                  </w:divBdr>
                  <w:divsChild>
                    <w:div w:id="911696784">
                      <w:marLeft w:val="0"/>
                      <w:marRight w:val="0"/>
                      <w:marTop w:val="0"/>
                      <w:marBottom w:val="0"/>
                      <w:divBdr>
                        <w:top w:val="none" w:sz="0" w:space="0" w:color="auto"/>
                        <w:left w:val="none" w:sz="0" w:space="0" w:color="auto"/>
                        <w:bottom w:val="none" w:sz="0" w:space="0" w:color="auto"/>
                        <w:right w:val="none" w:sz="0" w:space="0" w:color="auto"/>
                      </w:divBdr>
                    </w:div>
                    <w:div w:id="1669820252">
                      <w:marLeft w:val="0"/>
                      <w:marRight w:val="0"/>
                      <w:marTop w:val="0"/>
                      <w:marBottom w:val="0"/>
                      <w:divBdr>
                        <w:top w:val="none" w:sz="0" w:space="0" w:color="auto"/>
                        <w:left w:val="none" w:sz="0" w:space="0" w:color="auto"/>
                        <w:bottom w:val="none" w:sz="0" w:space="0" w:color="auto"/>
                        <w:right w:val="none" w:sz="0" w:space="0" w:color="auto"/>
                      </w:divBdr>
                    </w:div>
                  </w:divsChild>
                </w:div>
                <w:div w:id="1115639108">
                  <w:marLeft w:val="0"/>
                  <w:marRight w:val="0"/>
                  <w:marTop w:val="0"/>
                  <w:marBottom w:val="0"/>
                  <w:divBdr>
                    <w:top w:val="none" w:sz="0" w:space="0" w:color="auto"/>
                    <w:left w:val="none" w:sz="0" w:space="0" w:color="auto"/>
                    <w:bottom w:val="none" w:sz="0" w:space="0" w:color="auto"/>
                    <w:right w:val="none" w:sz="0" w:space="0" w:color="auto"/>
                  </w:divBdr>
                  <w:divsChild>
                    <w:div w:id="1497841356">
                      <w:marLeft w:val="0"/>
                      <w:marRight w:val="0"/>
                      <w:marTop w:val="0"/>
                      <w:marBottom w:val="0"/>
                      <w:divBdr>
                        <w:top w:val="none" w:sz="0" w:space="0" w:color="auto"/>
                        <w:left w:val="none" w:sz="0" w:space="0" w:color="auto"/>
                        <w:bottom w:val="none" w:sz="0" w:space="0" w:color="auto"/>
                        <w:right w:val="none" w:sz="0" w:space="0" w:color="auto"/>
                      </w:divBdr>
                    </w:div>
                  </w:divsChild>
                </w:div>
                <w:div w:id="1463770385">
                  <w:marLeft w:val="0"/>
                  <w:marRight w:val="0"/>
                  <w:marTop w:val="0"/>
                  <w:marBottom w:val="0"/>
                  <w:divBdr>
                    <w:top w:val="none" w:sz="0" w:space="0" w:color="auto"/>
                    <w:left w:val="none" w:sz="0" w:space="0" w:color="auto"/>
                    <w:bottom w:val="none" w:sz="0" w:space="0" w:color="auto"/>
                    <w:right w:val="none" w:sz="0" w:space="0" w:color="auto"/>
                  </w:divBdr>
                  <w:divsChild>
                    <w:div w:id="1962687738">
                      <w:marLeft w:val="0"/>
                      <w:marRight w:val="0"/>
                      <w:marTop w:val="0"/>
                      <w:marBottom w:val="0"/>
                      <w:divBdr>
                        <w:top w:val="none" w:sz="0" w:space="0" w:color="auto"/>
                        <w:left w:val="none" w:sz="0" w:space="0" w:color="auto"/>
                        <w:bottom w:val="none" w:sz="0" w:space="0" w:color="auto"/>
                        <w:right w:val="none" w:sz="0" w:space="0" w:color="auto"/>
                      </w:divBdr>
                    </w:div>
                  </w:divsChild>
                </w:div>
                <w:div w:id="1508404874">
                  <w:marLeft w:val="0"/>
                  <w:marRight w:val="0"/>
                  <w:marTop w:val="0"/>
                  <w:marBottom w:val="0"/>
                  <w:divBdr>
                    <w:top w:val="none" w:sz="0" w:space="0" w:color="auto"/>
                    <w:left w:val="none" w:sz="0" w:space="0" w:color="auto"/>
                    <w:bottom w:val="none" w:sz="0" w:space="0" w:color="auto"/>
                    <w:right w:val="none" w:sz="0" w:space="0" w:color="auto"/>
                  </w:divBdr>
                  <w:divsChild>
                    <w:div w:id="1825051034">
                      <w:marLeft w:val="0"/>
                      <w:marRight w:val="0"/>
                      <w:marTop w:val="0"/>
                      <w:marBottom w:val="0"/>
                      <w:divBdr>
                        <w:top w:val="none" w:sz="0" w:space="0" w:color="auto"/>
                        <w:left w:val="none" w:sz="0" w:space="0" w:color="auto"/>
                        <w:bottom w:val="none" w:sz="0" w:space="0" w:color="auto"/>
                        <w:right w:val="none" w:sz="0" w:space="0" w:color="auto"/>
                      </w:divBdr>
                    </w:div>
                  </w:divsChild>
                </w:div>
                <w:div w:id="1515806437">
                  <w:marLeft w:val="0"/>
                  <w:marRight w:val="0"/>
                  <w:marTop w:val="0"/>
                  <w:marBottom w:val="0"/>
                  <w:divBdr>
                    <w:top w:val="none" w:sz="0" w:space="0" w:color="auto"/>
                    <w:left w:val="none" w:sz="0" w:space="0" w:color="auto"/>
                    <w:bottom w:val="none" w:sz="0" w:space="0" w:color="auto"/>
                    <w:right w:val="none" w:sz="0" w:space="0" w:color="auto"/>
                  </w:divBdr>
                  <w:divsChild>
                    <w:div w:id="1789275014">
                      <w:marLeft w:val="0"/>
                      <w:marRight w:val="0"/>
                      <w:marTop w:val="0"/>
                      <w:marBottom w:val="0"/>
                      <w:divBdr>
                        <w:top w:val="none" w:sz="0" w:space="0" w:color="auto"/>
                        <w:left w:val="none" w:sz="0" w:space="0" w:color="auto"/>
                        <w:bottom w:val="none" w:sz="0" w:space="0" w:color="auto"/>
                        <w:right w:val="none" w:sz="0" w:space="0" w:color="auto"/>
                      </w:divBdr>
                    </w:div>
                  </w:divsChild>
                </w:div>
                <w:div w:id="1607541691">
                  <w:marLeft w:val="0"/>
                  <w:marRight w:val="0"/>
                  <w:marTop w:val="0"/>
                  <w:marBottom w:val="0"/>
                  <w:divBdr>
                    <w:top w:val="none" w:sz="0" w:space="0" w:color="auto"/>
                    <w:left w:val="none" w:sz="0" w:space="0" w:color="auto"/>
                    <w:bottom w:val="none" w:sz="0" w:space="0" w:color="auto"/>
                    <w:right w:val="none" w:sz="0" w:space="0" w:color="auto"/>
                  </w:divBdr>
                  <w:divsChild>
                    <w:div w:id="76369111">
                      <w:marLeft w:val="0"/>
                      <w:marRight w:val="0"/>
                      <w:marTop w:val="0"/>
                      <w:marBottom w:val="0"/>
                      <w:divBdr>
                        <w:top w:val="none" w:sz="0" w:space="0" w:color="auto"/>
                        <w:left w:val="none" w:sz="0" w:space="0" w:color="auto"/>
                        <w:bottom w:val="none" w:sz="0" w:space="0" w:color="auto"/>
                        <w:right w:val="none" w:sz="0" w:space="0" w:color="auto"/>
                      </w:divBdr>
                    </w:div>
                    <w:div w:id="595794896">
                      <w:marLeft w:val="0"/>
                      <w:marRight w:val="0"/>
                      <w:marTop w:val="0"/>
                      <w:marBottom w:val="0"/>
                      <w:divBdr>
                        <w:top w:val="none" w:sz="0" w:space="0" w:color="auto"/>
                        <w:left w:val="none" w:sz="0" w:space="0" w:color="auto"/>
                        <w:bottom w:val="none" w:sz="0" w:space="0" w:color="auto"/>
                        <w:right w:val="none" w:sz="0" w:space="0" w:color="auto"/>
                      </w:divBdr>
                    </w:div>
                  </w:divsChild>
                </w:div>
                <w:div w:id="1791051555">
                  <w:marLeft w:val="0"/>
                  <w:marRight w:val="0"/>
                  <w:marTop w:val="0"/>
                  <w:marBottom w:val="0"/>
                  <w:divBdr>
                    <w:top w:val="none" w:sz="0" w:space="0" w:color="auto"/>
                    <w:left w:val="none" w:sz="0" w:space="0" w:color="auto"/>
                    <w:bottom w:val="none" w:sz="0" w:space="0" w:color="auto"/>
                    <w:right w:val="none" w:sz="0" w:space="0" w:color="auto"/>
                  </w:divBdr>
                  <w:divsChild>
                    <w:div w:id="264851895">
                      <w:marLeft w:val="0"/>
                      <w:marRight w:val="0"/>
                      <w:marTop w:val="0"/>
                      <w:marBottom w:val="0"/>
                      <w:divBdr>
                        <w:top w:val="none" w:sz="0" w:space="0" w:color="auto"/>
                        <w:left w:val="none" w:sz="0" w:space="0" w:color="auto"/>
                        <w:bottom w:val="none" w:sz="0" w:space="0" w:color="auto"/>
                        <w:right w:val="none" w:sz="0" w:space="0" w:color="auto"/>
                      </w:divBdr>
                    </w:div>
                  </w:divsChild>
                </w:div>
                <w:div w:id="1855727794">
                  <w:marLeft w:val="0"/>
                  <w:marRight w:val="0"/>
                  <w:marTop w:val="0"/>
                  <w:marBottom w:val="0"/>
                  <w:divBdr>
                    <w:top w:val="none" w:sz="0" w:space="0" w:color="auto"/>
                    <w:left w:val="none" w:sz="0" w:space="0" w:color="auto"/>
                    <w:bottom w:val="none" w:sz="0" w:space="0" w:color="auto"/>
                    <w:right w:val="none" w:sz="0" w:space="0" w:color="auto"/>
                  </w:divBdr>
                  <w:divsChild>
                    <w:div w:id="359554037">
                      <w:marLeft w:val="0"/>
                      <w:marRight w:val="0"/>
                      <w:marTop w:val="0"/>
                      <w:marBottom w:val="0"/>
                      <w:divBdr>
                        <w:top w:val="none" w:sz="0" w:space="0" w:color="auto"/>
                        <w:left w:val="none" w:sz="0" w:space="0" w:color="auto"/>
                        <w:bottom w:val="none" w:sz="0" w:space="0" w:color="auto"/>
                        <w:right w:val="none" w:sz="0" w:space="0" w:color="auto"/>
                      </w:divBdr>
                    </w:div>
                    <w:div w:id="1862818431">
                      <w:marLeft w:val="0"/>
                      <w:marRight w:val="0"/>
                      <w:marTop w:val="0"/>
                      <w:marBottom w:val="0"/>
                      <w:divBdr>
                        <w:top w:val="none" w:sz="0" w:space="0" w:color="auto"/>
                        <w:left w:val="none" w:sz="0" w:space="0" w:color="auto"/>
                        <w:bottom w:val="none" w:sz="0" w:space="0" w:color="auto"/>
                        <w:right w:val="none" w:sz="0" w:space="0" w:color="auto"/>
                      </w:divBdr>
                    </w:div>
                  </w:divsChild>
                </w:div>
                <w:div w:id="1941378395">
                  <w:marLeft w:val="0"/>
                  <w:marRight w:val="0"/>
                  <w:marTop w:val="0"/>
                  <w:marBottom w:val="0"/>
                  <w:divBdr>
                    <w:top w:val="none" w:sz="0" w:space="0" w:color="auto"/>
                    <w:left w:val="none" w:sz="0" w:space="0" w:color="auto"/>
                    <w:bottom w:val="none" w:sz="0" w:space="0" w:color="auto"/>
                    <w:right w:val="none" w:sz="0" w:space="0" w:color="auto"/>
                  </w:divBdr>
                  <w:divsChild>
                    <w:div w:id="99668799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472862192">
          <w:marLeft w:val="0"/>
          <w:marRight w:val="0"/>
          <w:marTop w:val="0"/>
          <w:marBottom w:val="0"/>
          <w:divBdr>
            <w:top w:val="none" w:sz="0" w:space="0" w:color="auto"/>
            <w:left w:val="none" w:sz="0" w:space="0" w:color="auto"/>
            <w:bottom w:val="none" w:sz="0" w:space="0" w:color="auto"/>
            <w:right w:val="none" w:sz="0" w:space="0" w:color="auto"/>
          </w:divBdr>
        </w:div>
        <w:div w:id="1473017476">
          <w:marLeft w:val="0"/>
          <w:marRight w:val="0"/>
          <w:marTop w:val="0"/>
          <w:marBottom w:val="0"/>
          <w:divBdr>
            <w:top w:val="none" w:sz="0" w:space="0" w:color="auto"/>
            <w:left w:val="none" w:sz="0" w:space="0" w:color="auto"/>
            <w:bottom w:val="none" w:sz="0" w:space="0" w:color="auto"/>
            <w:right w:val="none" w:sz="0" w:space="0" w:color="auto"/>
          </w:divBdr>
        </w:div>
        <w:div w:id="1506287002">
          <w:marLeft w:val="0"/>
          <w:marRight w:val="0"/>
          <w:marTop w:val="0"/>
          <w:marBottom w:val="0"/>
          <w:divBdr>
            <w:top w:val="none" w:sz="0" w:space="0" w:color="auto"/>
            <w:left w:val="none" w:sz="0" w:space="0" w:color="auto"/>
            <w:bottom w:val="none" w:sz="0" w:space="0" w:color="auto"/>
            <w:right w:val="none" w:sz="0" w:space="0" w:color="auto"/>
          </w:divBdr>
        </w:div>
        <w:div w:id="1520701550">
          <w:marLeft w:val="0"/>
          <w:marRight w:val="0"/>
          <w:marTop w:val="0"/>
          <w:marBottom w:val="0"/>
          <w:divBdr>
            <w:top w:val="none" w:sz="0" w:space="0" w:color="auto"/>
            <w:left w:val="none" w:sz="0" w:space="0" w:color="auto"/>
            <w:bottom w:val="none" w:sz="0" w:space="0" w:color="auto"/>
            <w:right w:val="none" w:sz="0" w:space="0" w:color="auto"/>
          </w:divBdr>
        </w:div>
        <w:div w:id="1543439573">
          <w:marLeft w:val="0"/>
          <w:marRight w:val="0"/>
          <w:marTop w:val="0"/>
          <w:marBottom w:val="0"/>
          <w:divBdr>
            <w:top w:val="none" w:sz="0" w:space="0" w:color="auto"/>
            <w:left w:val="none" w:sz="0" w:space="0" w:color="auto"/>
            <w:bottom w:val="none" w:sz="0" w:space="0" w:color="auto"/>
            <w:right w:val="none" w:sz="0" w:space="0" w:color="auto"/>
          </w:divBdr>
          <w:divsChild>
            <w:div w:id="1668169044">
              <w:marLeft w:val="0"/>
              <w:marRight w:val="0"/>
              <w:marTop w:val="0"/>
              <w:marBottom w:val="0"/>
              <w:divBdr>
                <w:top w:val="none" w:sz="0" w:space="0" w:color="auto"/>
                <w:left w:val="none" w:sz="0" w:space="0" w:color="auto"/>
                <w:bottom w:val="none" w:sz="0" w:space="0" w:color="auto"/>
                <w:right w:val="none" w:sz="0" w:space="0" w:color="auto"/>
              </w:divBdr>
            </w:div>
          </w:divsChild>
        </w:div>
        <w:div w:id="1547982070">
          <w:marLeft w:val="0"/>
          <w:marRight w:val="0"/>
          <w:marTop w:val="0"/>
          <w:marBottom w:val="0"/>
          <w:divBdr>
            <w:top w:val="none" w:sz="0" w:space="0" w:color="auto"/>
            <w:left w:val="none" w:sz="0" w:space="0" w:color="auto"/>
            <w:bottom w:val="none" w:sz="0" w:space="0" w:color="auto"/>
            <w:right w:val="none" w:sz="0" w:space="0" w:color="auto"/>
          </w:divBdr>
        </w:div>
        <w:div w:id="1551846828">
          <w:marLeft w:val="0"/>
          <w:marRight w:val="0"/>
          <w:marTop w:val="0"/>
          <w:marBottom w:val="0"/>
          <w:divBdr>
            <w:top w:val="none" w:sz="0" w:space="0" w:color="auto"/>
            <w:left w:val="none" w:sz="0" w:space="0" w:color="auto"/>
            <w:bottom w:val="none" w:sz="0" w:space="0" w:color="auto"/>
            <w:right w:val="none" w:sz="0" w:space="0" w:color="auto"/>
          </w:divBdr>
        </w:div>
        <w:div w:id="1607079857">
          <w:marLeft w:val="0"/>
          <w:marRight w:val="0"/>
          <w:marTop w:val="0"/>
          <w:marBottom w:val="0"/>
          <w:divBdr>
            <w:top w:val="none" w:sz="0" w:space="0" w:color="auto"/>
            <w:left w:val="none" w:sz="0" w:space="0" w:color="auto"/>
            <w:bottom w:val="none" w:sz="0" w:space="0" w:color="auto"/>
            <w:right w:val="none" w:sz="0" w:space="0" w:color="auto"/>
          </w:divBdr>
        </w:div>
        <w:div w:id="1616522342">
          <w:marLeft w:val="0"/>
          <w:marRight w:val="0"/>
          <w:marTop w:val="0"/>
          <w:marBottom w:val="0"/>
          <w:divBdr>
            <w:top w:val="none" w:sz="0" w:space="0" w:color="auto"/>
            <w:left w:val="none" w:sz="0" w:space="0" w:color="auto"/>
            <w:bottom w:val="none" w:sz="0" w:space="0" w:color="auto"/>
            <w:right w:val="none" w:sz="0" w:space="0" w:color="auto"/>
          </w:divBdr>
        </w:div>
        <w:div w:id="1631202768">
          <w:marLeft w:val="0"/>
          <w:marRight w:val="0"/>
          <w:marTop w:val="0"/>
          <w:marBottom w:val="0"/>
          <w:divBdr>
            <w:top w:val="none" w:sz="0" w:space="0" w:color="auto"/>
            <w:left w:val="none" w:sz="0" w:space="0" w:color="auto"/>
            <w:bottom w:val="none" w:sz="0" w:space="0" w:color="auto"/>
            <w:right w:val="none" w:sz="0" w:space="0" w:color="auto"/>
          </w:divBdr>
        </w:div>
        <w:div w:id="1640721314">
          <w:marLeft w:val="0"/>
          <w:marRight w:val="0"/>
          <w:marTop w:val="0"/>
          <w:marBottom w:val="0"/>
          <w:divBdr>
            <w:top w:val="none" w:sz="0" w:space="0" w:color="auto"/>
            <w:left w:val="none" w:sz="0" w:space="0" w:color="auto"/>
            <w:bottom w:val="none" w:sz="0" w:space="0" w:color="auto"/>
            <w:right w:val="none" w:sz="0" w:space="0" w:color="auto"/>
          </w:divBdr>
        </w:div>
        <w:div w:id="1661227510">
          <w:marLeft w:val="0"/>
          <w:marRight w:val="0"/>
          <w:marTop w:val="0"/>
          <w:marBottom w:val="0"/>
          <w:divBdr>
            <w:top w:val="none" w:sz="0" w:space="0" w:color="auto"/>
            <w:left w:val="none" w:sz="0" w:space="0" w:color="auto"/>
            <w:bottom w:val="none" w:sz="0" w:space="0" w:color="auto"/>
            <w:right w:val="none" w:sz="0" w:space="0" w:color="auto"/>
          </w:divBdr>
        </w:div>
        <w:div w:id="1661886411">
          <w:marLeft w:val="0"/>
          <w:marRight w:val="0"/>
          <w:marTop w:val="0"/>
          <w:marBottom w:val="0"/>
          <w:divBdr>
            <w:top w:val="none" w:sz="0" w:space="0" w:color="auto"/>
            <w:left w:val="none" w:sz="0" w:space="0" w:color="auto"/>
            <w:bottom w:val="none" w:sz="0" w:space="0" w:color="auto"/>
            <w:right w:val="none" w:sz="0" w:space="0" w:color="auto"/>
          </w:divBdr>
        </w:div>
        <w:div w:id="1673022373">
          <w:marLeft w:val="0"/>
          <w:marRight w:val="0"/>
          <w:marTop w:val="0"/>
          <w:marBottom w:val="0"/>
          <w:divBdr>
            <w:top w:val="none" w:sz="0" w:space="0" w:color="auto"/>
            <w:left w:val="none" w:sz="0" w:space="0" w:color="auto"/>
            <w:bottom w:val="none" w:sz="0" w:space="0" w:color="auto"/>
            <w:right w:val="none" w:sz="0" w:space="0" w:color="auto"/>
          </w:divBdr>
        </w:div>
        <w:div w:id="1696881120">
          <w:marLeft w:val="0"/>
          <w:marRight w:val="0"/>
          <w:marTop w:val="0"/>
          <w:marBottom w:val="0"/>
          <w:divBdr>
            <w:top w:val="none" w:sz="0" w:space="0" w:color="auto"/>
            <w:left w:val="none" w:sz="0" w:space="0" w:color="auto"/>
            <w:bottom w:val="none" w:sz="0" w:space="0" w:color="auto"/>
            <w:right w:val="none" w:sz="0" w:space="0" w:color="auto"/>
          </w:divBdr>
        </w:div>
        <w:div w:id="1723476090">
          <w:marLeft w:val="0"/>
          <w:marRight w:val="0"/>
          <w:marTop w:val="0"/>
          <w:marBottom w:val="0"/>
          <w:divBdr>
            <w:top w:val="none" w:sz="0" w:space="0" w:color="auto"/>
            <w:left w:val="none" w:sz="0" w:space="0" w:color="auto"/>
            <w:bottom w:val="none" w:sz="0" w:space="0" w:color="auto"/>
            <w:right w:val="none" w:sz="0" w:space="0" w:color="auto"/>
          </w:divBdr>
        </w:div>
        <w:div w:id="1743333025">
          <w:marLeft w:val="0"/>
          <w:marRight w:val="0"/>
          <w:marTop w:val="0"/>
          <w:marBottom w:val="0"/>
          <w:divBdr>
            <w:top w:val="none" w:sz="0" w:space="0" w:color="auto"/>
            <w:left w:val="none" w:sz="0" w:space="0" w:color="auto"/>
            <w:bottom w:val="none" w:sz="0" w:space="0" w:color="auto"/>
            <w:right w:val="none" w:sz="0" w:space="0" w:color="auto"/>
          </w:divBdr>
        </w:div>
        <w:div w:id="1745761626">
          <w:marLeft w:val="0"/>
          <w:marRight w:val="0"/>
          <w:marTop w:val="0"/>
          <w:marBottom w:val="0"/>
          <w:divBdr>
            <w:top w:val="none" w:sz="0" w:space="0" w:color="auto"/>
            <w:left w:val="none" w:sz="0" w:space="0" w:color="auto"/>
            <w:bottom w:val="none" w:sz="0" w:space="0" w:color="auto"/>
            <w:right w:val="none" w:sz="0" w:space="0" w:color="auto"/>
          </w:divBdr>
        </w:div>
        <w:div w:id="1766612504">
          <w:marLeft w:val="0"/>
          <w:marRight w:val="0"/>
          <w:marTop w:val="0"/>
          <w:marBottom w:val="0"/>
          <w:divBdr>
            <w:top w:val="none" w:sz="0" w:space="0" w:color="auto"/>
            <w:left w:val="none" w:sz="0" w:space="0" w:color="auto"/>
            <w:bottom w:val="none" w:sz="0" w:space="0" w:color="auto"/>
            <w:right w:val="none" w:sz="0" w:space="0" w:color="auto"/>
          </w:divBdr>
        </w:div>
        <w:div w:id="1771242727">
          <w:marLeft w:val="0"/>
          <w:marRight w:val="0"/>
          <w:marTop w:val="0"/>
          <w:marBottom w:val="0"/>
          <w:divBdr>
            <w:top w:val="none" w:sz="0" w:space="0" w:color="auto"/>
            <w:left w:val="none" w:sz="0" w:space="0" w:color="auto"/>
            <w:bottom w:val="none" w:sz="0" w:space="0" w:color="auto"/>
            <w:right w:val="none" w:sz="0" w:space="0" w:color="auto"/>
          </w:divBdr>
        </w:div>
        <w:div w:id="1777091428">
          <w:marLeft w:val="0"/>
          <w:marRight w:val="0"/>
          <w:marTop w:val="0"/>
          <w:marBottom w:val="0"/>
          <w:divBdr>
            <w:top w:val="none" w:sz="0" w:space="0" w:color="auto"/>
            <w:left w:val="none" w:sz="0" w:space="0" w:color="auto"/>
            <w:bottom w:val="none" w:sz="0" w:space="0" w:color="auto"/>
            <w:right w:val="none" w:sz="0" w:space="0" w:color="auto"/>
          </w:divBdr>
        </w:div>
        <w:div w:id="1780372148">
          <w:marLeft w:val="0"/>
          <w:marRight w:val="0"/>
          <w:marTop w:val="0"/>
          <w:marBottom w:val="0"/>
          <w:divBdr>
            <w:top w:val="none" w:sz="0" w:space="0" w:color="auto"/>
            <w:left w:val="none" w:sz="0" w:space="0" w:color="auto"/>
            <w:bottom w:val="none" w:sz="0" w:space="0" w:color="auto"/>
            <w:right w:val="none" w:sz="0" w:space="0" w:color="auto"/>
          </w:divBdr>
        </w:div>
        <w:div w:id="1782383061">
          <w:marLeft w:val="0"/>
          <w:marRight w:val="0"/>
          <w:marTop w:val="0"/>
          <w:marBottom w:val="0"/>
          <w:divBdr>
            <w:top w:val="none" w:sz="0" w:space="0" w:color="auto"/>
            <w:left w:val="none" w:sz="0" w:space="0" w:color="auto"/>
            <w:bottom w:val="none" w:sz="0" w:space="0" w:color="auto"/>
            <w:right w:val="none" w:sz="0" w:space="0" w:color="auto"/>
          </w:divBdr>
          <w:divsChild>
            <w:div w:id="828449754">
              <w:marLeft w:val="-75"/>
              <w:marRight w:val="0"/>
              <w:marTop w:val="30"/>
              <w:marBottom w:val="30"/>
              <w:divBdr>
                <w:top w:val="none" w:sz="0" w:space="0" w:color="auto"/>
                <w:left w:val="none" w:sz="0" w:space="0" w:color="auto"/>
                <w:bottom w:val="none" w:sz="0" w:space="0" w:color="auto"/>
                <w:right w:val="none" w:sz="0" w:space="0" w:color="auto"/>
              </w:divBdr>
              <w:divsChild>
                <w:div w:id="5062673">
                  <w:marLeft w:val="0"/>
                  <w:marRight w:val="0"/>
                  <w:marTop w:val="0"/>
                  <w:marBottom w:val="0"/>
                  <w:divBdr>
                    <w:top w:val="none" w:sz="0" w:space="0" w:color="auto"/>
                    <w:left w:val="none" w:sz="0" w:space="0" w:color="auto"/>
                    <w:bottom w:val="none" w:sz="0" w:space="0" w:color="auto"/>
                    <w:right w:val="none" w:sz="0" w:space="0" w:color="auto"/>
                  </w:divBdr>
                  <w:divsChild>
                    <w:div w:id="1235436799">
                      <w:marLeft w:val="0"/>
                      <w:marRight w:val="0"/>
                      <w:marTop w:val="0"/>
                      <w:marBottom w:val="0"/>
                      <w:divBdr>
                        <w:top w:val="none" w:sz="0" w:space="0" w:color="auto"/>
                        <w:left w:val="none" w:sz="0" w:space="0" w:color="auto"/>
                        <w:bottom w:val="none" w:sz="0" w:space="0" w:color="auto"/>
                        <w:right w:val="none" w:sz="0" w:space="0" w:color="auto"/>
                      </w:divBdr>
                    </w:div>
                  </w:divsChild>
                </w:div>
                <w:div w:id="39861008">
                  <w:marLeft w:val="0"/>
                  <w:marRight w:val="0"/>
                  <w:marTop w:val="0"/>
                  <w:marBottom w:val="0"/>
                  <w:divBdr>
                    <w:top w:val="none" w:sz="0" w:space="0" w:color="auto"/>
                    <w:left w:val="none" w:sz="0" w:space="0" w:color="auto"/>
                    <w:bottom w:val="none" w:sz="0" w:space="0" w:color="auto"/>
                    <w:right w:val="none" w:sz="0" w:space="0" w:color="auto"/>
                  </w:divBdr>
                </w:div>
                <w:div w:id="48040910">
                  <w:marLeft w:val="0"/>
                  <w:marRight w:val="0"/>
                  <w:marTop w:val="0"/>
                  <w:marBottom w:val="0"/>
                  <w:divBdr>
                    <w:top w:val="none" w:sz="0" w:space="0" w:color="auto"/>
                    <w:left w:val="none" w:sz="0" w:space="0" w:color="auto"/>
                    <w:bottom w:val="none" w:sz="0" w:space="0" w:color="auto"/>
                    <w:right w:val="none" w:sz="0" w:space="0" w:color="auto"/>
                  </w:divBdr>
                  <w:divsChild>
                    <w:div w:id="554975070">
                      <w:marLeft w:val="0"/>
                      <w:marRight w:val="0"/>
                      <w:marTop w:val="0"/>
                      <w:marBottom w:val="0"/>
                      <w:divBdr>
                        <w:top w:val="none" w:sz="0" w:space="0" w:color="auto"/>
                        <w:left w:val="none" w:sz="0" w:space="0" w:color="auto"/>
                        <w:bottom w:val="none" w:sz="0" w:space="0" w:color="auto"/>
                        <w:right w:val="none" w:sz="0" w:space="0" w:color="auto"/>
                      </w:divBdr>
                    </w:div>
                  </w:divsChild>
                </w:div>
                <w:div w:id="66727870">
                  <w:marLeft w:val="0"/>
                  <w:marRight w:val="0"/>
                  <w:marTop w:val="0"/>
                  <w:marBottom w:val="0"/>
                  <w:divBdr>
                    <w:top w:val="none" w:sz="0" w:space="0" w:color="auto"/>
                    <w:left w:val="none" w:sz="0" w:space="0" w:color="auto"/>
                    <w:bottom w:val="none" w:sz="0" w:space="0" w:color="auto"/>
                    <w:right w:val="none" w:sz="0" w:space="0" w:color="auto"/>
                  </w:divBdr>
                  <w:divsChild>
                    <w:div w:id="872428628">
                      <w:marLeft w:val="0"/>
                      <w:marRight w:val="0"/>
                      <w:marTop w:val="0"/>
                      <w:marBottom w:val="0"/>
                      <w:divBdr>
                        <w:top w:val="none" w:sz="0" w:space="0" w:color="auto"/>
                        <w:left w:val="none" w:sz="0" w:space="0" w:color="auto"/>
                        <w:bottom w:val="none" w:sz="0" w:space="0" w:color="auto"/>
                        <w:right w:val="none" w:sz="0" w:space="0" w:color="auto"/>
                      </w:divBdr>
                    </w:div>
                  </w:divsChild>
                </w:div>
                <w:div w:id="144781471">
                  <w:marLeft w:val="0"/>
                  <w:marRight w:val="0"/>
                  <w:marTop w:val="0"/>
                  <w:marBottom w:val="0"/>
                  <w:divBdr>
                    <w:top w:val="none" w:sz="0" w:space="0" w:color="auto"/>
                    <w:left w:val="none" w:sz="0" w:space="0" w:color="auto"/>
                    <w:bottom w:val="none" w:sz="0" w:space="0" w:color="auto"/>
                    <w:right w:val="none" w:sz="0" w:space="0" w:color="auto"/>
                  </w:divBdr>
                  <w:divsChild>
                    <w:div w:id="209609605">
                      <w:marLeft w:val="0"/>
                      <w:marRight w:val="0"/>
                      <w:marTop w:val="0"/>
                      <w:marBottom w:val="0"/>
                      <w:divBdr>
                        <w:top w:val="none" w:sz="0" w:space="0" w:color="auto"/>
                        <w:left w:val="none" w:sz="0" w:space="0" w:color="auto"/>
                        <w:bottom w:val="none" w:sz="0" w:space="0" w:color="auto"/>
                        <w:right w:val="none" w:sz="0" w:space="0" w:color="auto"/>
                      </w:divBdr>
                    </w:div>
                  </w:divsChild>
                </w:div>
                <w:div w:id="611285831">
                  <w:marLeft w:val="0"/>
                  <w:marRight w:val="0"/>
                  <w:marTop w:val="0"/>
                  <w:marBottom w:val="0"/>
                  <w:divBdr>
                    <w:top w:val="none" w:sz="0" w:space="0" w:color="auto"/>
                    <w:left w:val="none" w:sz="0" w:space="0" w:color="auto"/>
                    <w:bottom w:val="none" w:sz="0" w:space="0" w:color="auto"/>
                    <w:right w:val="none" w:sz="0" w:space="0" w:color="auto"/>
                  </w:divBdr>
                  <w:divsChild>
                    <w:div w:id="791092527">
                      <w:marLeft w:val="0"/>
                      <w:marRight w:val="0"/>
                      <w:marTop w:val="0"/>
                      <w:marBottom w:val="0"/>
                      <w:divBdr>
                        <w:top w:val="none" w:sz="0" w:space="0" w:color="auto"/>
                        <w:left w:val="none" w:sz="0" w:space="0" w:color="auto"/>
                        <w:bottom w:val="none" w:sz="0" w:space="0" w:color="auto"/>
                        <w:right w:val="none" w:sz="0" w:space="0" w:color="auto"/>
                      </w:divBdr>
                    </w:div>
                  </w:divsChild>
                </w:div>
                <w:div w:id="632029597">
                  <w:marLeft w:val="0"/>
                  <w:marRight w:val="0"/>
                  <w:marTop w:val="0"/>
                  <w:marBottom w:val="0"/>
                  <w:divBdr>
                    <w:top w:val="none" w:sz="0" w:space="0" w:color="auto"/>
                    <w:left w:val="none" w:sz="0" w:space="0" w:color="auto"/>
                    <w:bottom w:val="none" w:sz="0" w:space="0" w:color="auto"/>
                    <w:right w:val="none" w:sz="0" w:space="0" w:color="auto"/>
                  </w:divBdr>
                  <w:divsChild>
                    <w:div w:id="1920825026">
                      <w:marLeft w:val="0"/>
                      <w:marRight w:val="0"/>
                      <w:marTop w:val="0"/>
                      <w:marBottom w:val="0"/>
                      <w:divBdr>
                        <w:top w:val="none" w:sz="0" w:space="0" w:color="auto"/>
                        <w:left w:val="none" w:sz="0" w:space="0" w:color="auto"/>
                        <w:bottom w:val="none" w:sz="0" w:space="0" w:color="auto"/>
                        <w:right w:val="none" w:sz="0" w:space="0" w:color="auto"/>
                      </w:divBdr>
                    </w:div>
                  </w:divsChild>
                </w:div>
                <w:div w:id="650989246">
                  <w:marLeft w:val="0"/>
                  <w:marRight w:val="0"/>
                  <w:marTop w:val="0"/>
                  <w:marBottom w:val="0"/>
                  <w:divBdr>
                    <w:top w:val="none" w:sz="0" w:space="0" w:color="auto"/>
                    <w:left w:val="none" w:sz="0" w:space="0" w:color="auto"/>
                    <w:bottom w:val="none" w:sz="0" w:space="0" w:color="auto"/>
                    <w:right w:val="none" w:sz="0" w:space="0" w:color="auto"/>
                  </w:divBdr>
                  <w:divsChild>
                    <w:div w:id="1434278032">
                      <w:marLeft w:val="0"/>
                      <w:marRight w:val="0"/>
                      <w:marTop w:val="0"/>
                      <w:marBottom w:val="0"/>
                      <w:divBdr>
                        <w:top w:val="none" w:sz="0" w:space="0" w:color="auto"/>
                        <w:left w:val="none" w:sz="0" w:space="0" w:color="auto"/>
                        <w:bottom w:val="none" w:sz="0" w:space="0" w:color="auto"/>
                        <w:right w:val="none" w:sz="0" w:space="0" w:color="auto"/>
                      </w:divBdr>
                    </w:div>
                  </w:divsChild>
                </w:div>
                <w:div w:id="698551043">
                  <w:marLeft w:val="0"/>
                  <w:marRight w:val="0"/>
                  <w:marTop w:val="0"/>
                  <w:marBottom w:val="0"/>
                  <w:divBdr>
                    <w:top w:val="none" w:sz="0" w:space="0" w:color="auto"/>
                    <w:left w:val="none" w:sz="0" w:space="0" w:color="auto"/>
                    <w:bottom w:val="none" w:sz="0" w:space="0" w:color="auto"/>
                    <w:right w:val="none" w:sz="0" w:space="0" w:color="auto"/>
                  </w:divBdr>
                  <w:divsChild>
                    <w:div w:id="968323024">
                      <w:marLeft w:val="0"/>
                      <w:marRight w:val="0"/>
                      <w:marTop w:val="0"/>
                      <w:marBottom w:val="0"/>
                      <w:divBdr>
                        <w:top w:val="none" w:sz="0" w:space="0" w:color="auto"/>
                        <w:left w:val="none" w:sz="0" w:space="0" w:color="auto"/>
                        <w:bottom w:val="none" w:sz="0" w:space="0" w:color="auto"/>
                        <w:right w:val="none" w:sz="0" w:space="0" w:color="auto"/>
                      </w:divBdr>
                    </w:div>
                  </w:divsChild>
                </w:div>
                <w:div w:id="714936936">
                  <w:marLeft w:val="0"/>
                  <w:marRight w:val="0"/>
                  <w:marTop w:val="0"/>
                  <w:marBottom w:val="0"/>
                  <w:divBdr>
                    <w:top w:val="none" w:sz="0" w:space="0" w:color="auto"/>
                    <w:left w:val="none" w:sz="0" w:space="0" w:color="auto"/>
                    <w:bottom w:val="none" w:sz="0" w:space="0" w:color="auto"/>
                    <w:right w:val="none" w:sz="0" w:space="0" w:color="auto"/>
                  </w:divBdr>
                  <w:divsChild>
                    <w:div w:id="357582417">
                      <w:marLeft w:val="0"/>
                      <w:marRight w:val="0"/>
                      <w:marTop w:val="0"/>
                      <w:marBottom w:val="0"/>
                      <w:divBdr>
                        <w:top w:val="none" w:sz="0" w:space="0" w:color="auto"/>
                        <w:left w:val="none" w:sz="0" w:space="0" w:color="auto"/>
                        <w:bottom w:val="none" w:sz="0" w:space="0" w:color="auto"/>
                        <w:right w:val="none" w:sz="0" w:space="0" w:color="auto"/>
                      </w:divBdr>
                    </w:div>
                  </w:divsChild>
                </w:div>
                <w:div w:id="858158158">
                  <w:marLeft w:val="0"/>
                  <w:marRight w:val="0"/>
                  <w:marTop w:val="0"/>
                  <w:marBottom w:val="0"/>
                  <w:divBdr>
                    <w:top w:val="none" w:sz="0" w:space="0" w:color="auto"/>
                    <w:left w:val="none" w:sz="0" w:space="0" w:color="auto"/>
                    <w:bottom w:val="none" w:sz="0" w:space="0" w:color="auto"/>
                    <w:right w:val="none" w:sz="0" w:space="0" w:color="auto"/>
                  </w:divBdr>
                  <w:divsChild>
                    <w:div w:id="8339595">
                      <w:marLeft w:val="0"/>
                      <w:marRight w:val="0"/>
                      <w:marTop w:val="0"/>
                      <w:marBottom w:val="0"/>
                      <w:divBdr>
                        <w:top w:val="none" w:sz="0" w:space="0" w:color="auto"/>
                        <w:left w:val="none" w:sz="0" w:space="0" w:color="auto"/>
                        <w:bottom w:val="none" w:sz="0" w:space="0" w:color="auto"/>
                        <w:right w:val="none" w:sz="0" w:space="0" w:color="auto"/>
                      </w:divBdr>
                    </w:div>
                  </w:divsChild>
                </w:div>
                <w:div w:id="990451569">
                  <w:marLeft w:val="0"/>
                  <w:marRight w:val="0"/>
                  <w:marTop w:val="0"/>
                  <w:marBottom w:val="0"/>
                  <w:divBdr>
                    <w:top w:val="none" w:sz="0" w:space="0" w:color="auto"/>
                    <w:left w:val="none" w:sz="0" w:space="0" w:color="auto"/>
                    <w:bottom w:val="none" w:sz="0" w:space="0" w:color="auto"/>
                    <w:right w:val="none" w:sz="0" w:space="0" w:color="auto"/>
                  </w:divBdr>
                  <w:divsChild>
                    <w:div w:id="174999919">
                      <w:marLeft w:val="0"/>
                      <w:marRight w:val="0"/>
                      <w:marTop w:val="0"/>
                      <w:marBottom w:val="0"/>
                      <w:divBdr>
                        <w:top w:val="none" w:sz="0" w:space="0" w:color="auto"/>
                        <w:left w:val="none" w:sz="0" w:space="0" w:color="auto"/>
                        <w:bottom w:val="none" w:sz="0" w:space="0" w:color="auto"/>
                        <w:right w:val="none" w:sz="0" w:space="0" w:color="auto"/>
                      </w:divBdr>
                    </w:div>
                  </w:divsChild>
                </w:div>
                <w:div w:id="1079869406">
                  <w:marLeft w:val="0"/>
                  <w:marRight w:val="0"/>
                  <w:marTop w:val="0"/>
                  <w:marBottom w:val="0"/>
                  <w:divBdr>
                    <w:top w:val="none" w:sz="0" w:space="0" w:color="auto"/>
                    <w:left w:val="none" w:sz="0" w:space="0" w:color="auto"/>
                    <w:bottom w:val="none" w:sz="0" w:space="0" w:color="auto"/>
                    <w:right w:val="none" w:sz="0" w:space="0" w:color="auto"/>
                  </w:divBdr>
                  <w:divsChild>
                    <w:div w:id="1860048519">
                      <w:marLeft w:val="0"/>
                      <w:marRight w:val="0"/>
                      <w:marTop w:val="0"/>
                      <w:marBottom w:val="0"/>
                      <w:divBdr>
                        <w:top w:val="none" w:sz="0" w:space="0" w:color="auto"/>
                        <w:left w:val="none" w:sz="0" w:space="0" w:color="auto"/>
                        <w:bottom w:val="none" w:sz="0" w:space="0" w:color="auto"/>
                        <w:right w:val="none" w:sz="0" w:space="0" w:color="auto"/>
                      </w:divBdr>
                    </w:div>
                  </w:divsChild>
                </w:div>
                <w:div w:id="1160728898">
                  <w:marLeft w:val="0"/>
                  <w:marRight w:val="0"/>
                  <w:marTop w:val="0"/>
                  <w:marBottom w:val="0"/>
                  <w:divBdr>
                    <w:top w:val="none" w:sz="0" w:space="0" w:color="auto"/>
                    <w:left w:val="none" w:sz="0" w:space="0" w:color="auto"/>
                    <w:bottom w:val="none" w:sz="0" w:space="0" w:color="auto"/>
                    <w:right w:val="none" w:sz="0" w:space="0" w:color="auto"/>
                  </w:divBdr>
                  <w:divsChild>
                    <w:div w:id="196241764">
                      <w:marLeft w:val="0"/>
                      <w:marRight w:val="0"/>
                      <w:marTop w:val="0"/>
                      <w:marBottom w:val="0"/>
                      <w:divBdr>
                        <w:top w:val="none" w:sz="0" w:space="0" w:color="auto"/>
                        <w:left w:val="none" w:sz="0" w:space="0" w:color="auto"/>
                        <w:bottom w:val="none" w:sz="0" w:space="0" w:color="auto"/>
                        <w:right w:val="none" w:sz="0" w:space="0" w:color="auto"/>
                      </w:divBdr>
                    </w:div>
                  </w:divsChild>
                </w:div>
                <w:div w:id="1163206819">
                  <w:marLeft w:val="0"/>
                  <w:marRight w:val="0"/>
                  <w:marTop w:val="0"/>
                  <w:marBottom w:val="0"/>
                  <w:divBdr>
                    <w:top w:val="none" w:sz="0" w:space="0" w:color="auto"/>
                    <w:left w:val="none" w:sz="0" w:space="0" w:color="auto"/>
                    <w:bottom w:val="none" w:sz="0" w:space="0" w:color="auto"/>
                    <w:right w:val="none" w:sz="0" w:space="0" w:color="auto"/>
                  </w:divBdr>
                  <w:divsChild>
                    <w:div w:id="1751389838">
                      <w:marLeft w:val="0"/>
                      <w:marRight w:val="0"/>
                      <w:marTop w:val="0"/>
                      <w:marBottom w:val="0"/>
                      <w:divBdr>
                        <w:top w:val="none" w:sz="0" w:space="0" w:color="auto"/>
                        <w:left w:val="none" w:sz="0" w:space="0" w:color="auto"/>
                        <w:bottom w:val="none" w:sz="0" w:space="0" w:color="auto"/>
                        <w:right w:val="none" w:sz="0" w:space="0" w:color="auto"/>
                      </w:divBdr>
                    </w:div>
                  </w:divsChild>
                </w:div>
                <w:div w:id="1172918109">
                  <w:marLeft w:val="0"/>
                  <w:marRight w:val="0"/>
                  <w:marTop w:val="0"/>
                  <w:marBottom w:val="0"/>
                  <w:divBdr>
                    <w:top w:val="none" w:sz="0" w:space="0" w:color="auto"/>
                    <w:left w:val="none" w:sz="0" w:space="0" w:color="auto"/>
                    <w:bottom w:val="none" w:sz="0" w:space="0" w:color="auto"/>
                    <w:right w:val="none" w:sz="0" w:space="0" w:color="auto"/>
                  </w:divBdr>
                  <w:divsChild>
                    <w:div w:id="623079397">
                      <w:marLeft w:val="0"/>
                      <w:marRight w:val="0"/>
                      <w:marTop w:val="0"/>
                      <w:marBottom w:val="0"/>
                      <w:divBdr>
                        <w:top w:val="none" w:sz="0" w:space="0" w:color="auto"/>
                        <w:left w:val="none" w:sz="0" w:space="0" w:color="auto"/>
                        <w:bottom w:val="none" w:sz="0" w:space="0" w:color="auto"/>
                        <w:right w:val="none" w:sz="0" w:space="0" w:color="auto"/>
                      </w:divBdr>
                    </w:div>
                  </w:divsChild>
                </w:div>
                <w:div w:id="1201823710">
                  <w:marLeft w:val="0"/>
                  <w:marRight w:val="0"/>
                  <w:marTop w:val="0"/>
                  <w:marBottom w:val="0"/>
                  <w:divBdr>
                    <w:top w:val="none" w:sz="0" w:space="0" w:color="auto"/>
                    <w:left w:val="none" w:sz="0" w:space="0" w:color="auto"/>
                    <w:bottom w:val="none" w:sz="0" w:space="0" w:color="auto"/>
                    <w:right w:val="none" w:sz="0" w:space="0" w:color="auto"/>
                  </w:divBdr>
                </w:div>
                <w:div w:id="1306085679">
                  <w:marLeft w:val="0"/>
                  <w:marRight w:val="0"/>
                  <w:marTop w:val="0"/>
                  <w:marBottom w:val="0"/>
                  <w:divBdr>
                    <w:top w:val="none" w:sz="0" w:space="0" w:color="auto"/>
                    <w:left w:val="none" w:sz="0" w:space="0" w:color="auto"/>
                    <w:bottom w:val="none" w:sz="0" w:space="0" w:color="auto"/>
                    <w:right w:val="none" w:sz="0" w:space="0" w:color="auto"/>
                  </w:divBdr>
                  <w:divsChild>
                    <w:div w:id="1692953843">
                      <w:marLeft w:val="0"/>
                      <w:marRight w:val="0"/>
                      <w:marTop w:val="0"/>
                      <w:marBottom w:val="0"/>
                      <w:divBdr>
                        <w:top w:val="none" w:sz="0" w:space="0" w:color="auto"/>
                        <w:left w:val="none" w:sz="0" w:space="0" w:color="auto"/>
                        <w:bottom w:val="none" w:sz="0" w:space="0" w:color="auto"/>
                        <w:right w:val="none" w:sz="0" w:space="0" w:color="auto"/>
                      </w:divBdr>
                    </w:div>
                  </w:divsChild>
                </w:div>
                <w:div w:id="1343358009">
                  <w:marLeft w:val="0"/>
                  <w:marRight w:val="0"/>
                  <w:marTop w:val="0"/>
                  <w:marBottom w:val="0"/>
                  <w:divBdr>
                    <w:top w:val="none" w:sz="0" w:space="0" w:color="auto"/>
                    <w:left w:val="none" w:sz="0" w:space="0" w:color="auto"/>
                    <w:bottom w:val="none" w:sz="0" w:space="0" w:color="auto"/>
                    <w:right w:val="none" w:sz="0" w:space="0" w:color="auto"/>
                  </w:divBdr>
                </w:div>
                <w:div w:id="1368725783">
                  <w:marLeft w:val="0"/>
                  <w:marRight w:val="0"/>
                  <w:marTop w:val="0"/>
                  <w:marBottom w:val="0"/>
                  <w:divBdr>
                    <w:top w:val="none" w:sz="0" w:space="0" w:color="auto"/>
                    <w:left w:val="none" w:sz="0" w:space="0" w:color="auto"/>
                    <w:bottom w:val="none" w:sz="0" w:space="0" w:color="auto"/>
                    <w:right w:val="none" w:sz="0" w:space="0" w:color="auto"/>
                  </w:divBdr>
                  <w:divsChild>
                    <w:div w:id="1163660768">
                      <w:marLeft w:val="0"/>
                      <w:marRight w:val="0"/>
                      <w:marTop w:val="0"/>
                      <w:marBottom w:val="0"/>
                      <w:divBdr>
                        <w:top w:val="none" w:sz="0" w:space="0" w:color="auto"/>
                        <w:left w:val="none" w:sz="0" w:space="0" w:color="auto"/>
                        <w:bottom w:val="none" w:sz="0" w:space="0" w:color="auto"/>
                        <w:right w:val="none" w:sz="0" w:space="0" w:color="auto"/>
                      </w:divBdr>
                    </w:div>
                  </w:divsChild>
                </w:div>
                <w:div w:id="1560287782">
                  <w:marLeft w:val="0"/>
                  <w:marRight w:val="0"/>
                  <w:marTop w:val="0"/>
                  <w:marBottom w:val="0"/>
                  <w:divBdr>
                    <w:top w:val="none" w:sz="0" w:space="0" w:color="auto"/>
                    <w:left w:val="none" w:sz="0" w:space="0" w:color="auto"/>
                    <w:bottom w:val="none" w:sz="0" w:space="0" w:color="auto"/>
                    <w:right w:val="none" w:sz="0" w:space="0" w:color="auto"/>
                  </w:divBdr>
                  <w:divsChild>
                    <w:div w:id="1846087683">
                      <w:marLeft w:val="0"/>
                      <w:marRight w:val="0"/>
                      <w:marTop w:val="0"/>
                      <w:marBottom w:val="0"/>
                      <w:divBdr>
                        <w:top w:val="none" w:sz="0" w:space="0" w:color="auto"/>
                        <w:left w:val="none" w:sz="0" w:space="0" w:color="auto"/>
                        <w:bottom w:val="none" w:sz="0" w:space="0" w:color="auto"/>
                        <w:right w:val="none" w:sz="0" w:space="0" w:color="auto"/>
                      </w:divBdr>
                    </w:div>
                  </w:divsChild>
                </w:div>
                <w:div w:id="1686050772">
                  <w:marLeft w:val="0"/>
                  <w:marRight w:val="0"/>
                  <w:marTop w:val="0"/>
                  <w:marBottom w:val="0"/>
                  <w:divBdr>
                    <w:top w:val="none" w:sz="0" w:space="0" w:color="auto"/>
                    <w:left w:val="none" w:sz="0" w:space="0" w:color="auto"/>
                    <w:bottom w:val="none" w:sz="0" w:space="0" w:color="auto"/>
                    <w:right w:val="none" w:sz="0" w:space="0" w:color="auto"/>
                  </w:divBdr>
                  <w:divsChild>
                    <w:div w:id="1697074671">
                      <w:marLeft w:val="0"/>
                      <w:marRight w:val="0"/>
                      <w:marTop w:val="0"/>
                      <w:marBottom w:val="0"/>
                      <w:divBdr>
                        <w:top w:val="none" w:sz="0" w:space="0" w:color="auto"/>
                        <w:left w:val="none" w:sz="0" w:space="0" w:color="auto"/>
                        <w:bottom w:val="none" w:sz="0" w:space="0" w:color="auto"/>
                        <w:right w:val="none" w:sz="0" w:space="0" w:color="auto"/>
                      </w:divBdr>
                    </w:div>
                  </w:divsChild>
                </w:div>
                <w:div w:id="1729917806">
                  <w:marLeft w:val="0"/>
                  <w:marRight w:val="0"/>
                  <w:marTop w:val="0"/>
                  <w:marBottom w:val="0"/>
                  <w:divBdr>
                    <w:top w:val="none" w:sz="0" w:space="0" w:color="auto"/>
                    <w:left w:val="none" w:sz="0" w:space="0" w:color="auto"/>
                    <w:bottom w:val="none" w:sz="0" w:space="0" w:color="auto"/>
                    <w:right w:val="none" w:sz="0" w:space="0" w:color="auto"/>
                  </w:divBdr>
                  <w:divsChild>
                    <w:div w:id="2001344019">
                      <w:marLeft w:val="0"/>
                      <w:marRight w:val="0"/>
                      <w:marTop w:val="0"/>
                      <w:marBottom w:val="0"/>
                      <w:divBdr>
                        <w:top w:val="none" w:sz="0" w:space="0" w:color="auto"/>
                        <w:left w:val="none" w:sz="0" w:space="0" w:color="auto"/>
                        <w:bottom w:val="none" w:sz="0" w:space="0" w:color="auto"/>
                        <w:right w:val="none" w:sz="0" w:space="0" w:color="auto"/>
                      </w:divBdr>
                    </w:div>
                  </w:divsChild>
                </w:div>
                <w:div w:id="1779173868">
                  <w:marLeft w:val="0"/>
                  <w:marRight w:val="0"/>
                  <w:marTop w:val="0"/>
                  <w:marBottom w:val="0"/>
                  <w:divBdr>
                    <w:top w:val="none" w:sz="0" w:space="0" w:color="auto"/>
                    <w:left w:val="none" w:sz="0" w:space="0" w:color="auto"/>
                    <w:bottom w:val="none" w:sz="0" w:space="0" w:color="auto"/>
                    <w:right w:val="none" w:sz="0" w:space="0" w:color="auto"/>
                  </w:divBdr>
                  <w:divsChild>
                    <w:div w:id="192813010">
                      <w:marLeft w:val="0"/>
                      <w:marRight w:val="0"/>
                      <w:marTop w:val="0"/>
                      <w:marBottom w:val="0"/>
                      <w:divBdr>
                        <w:top w:val="none" w:sz="0" w:space="0" w:color="auto"/>
                        <w:left w:val="none" w:sz="0" w:space="0" w:color="auto"/>
                        <w:bottom w:val="none" w:sz="0" w:space="0" w:color="auto"/>
                        <w:right w:val="none" w:sz="0" w:space="0" w:color="auto"/>
                      </w:divBdr>
                    </w:div>
                  </w:divsChild>
                </w:div>
                <w:div w:id="1802184312">
                  <w:marLeft w:val="0"/>
                  <w:marRight w:val="0"/>
                  <w:marTop w:val="0"/>
                  <w:marBottom w:val="0"/>
                  <w:divBdr>
                    <w:top w:val="none" w:sz="0" w:space="0" w:color="auto"/>
                    <w:left w:val="none" w:sz="0" w:space="0" w:color="auto"/>
                    <w:bottom w:val="none" w:sz="0" w:space="0" w:color="auto"/>
                    <w:right w:val="none" w:sz="0" w:space="0" w:color="auto"/>
                  </w:divBdr>
                  <w:divsChild>
                    <w:div w:id="1297368095">
                      <w:marLeft w:val="0"/>
                      <w:marRight w:val="0"/>
                      <w:marTop w:val="0"/>
                      <w:marBottom w:val="0"/>
                      <w:divBdr>
                        <w:top w:val="none" w:sz="0" w:space="0" w:color="auto"/>
                        <w:left w:val="none" w:sz="0" w:space="0" w:color="auto"/>
                        <w:bottom w:val="none" w:sz="0" w:space="0" w:color="auto"/>
                        <w:right w:val="none" w:sz="0" w:space="0" w:color="auto"/>
                      </w:divBdr>
                    </w:div>
                  </w:divsChild>
                </w:div>
                <w:div w:id="1924875495">
                  <w:marLeft w:val="0"/>
                  <w:marRight w:val="0"/>
                  <w:marTop w:val="0"/>
                  <w:marBottom w:val="0"/>
                  <w:divBdr>
                    <w:top w:val="none" w:sz="0" w:space="0" w:color="auto"/>
                    <w:left w:val="none" w:sz="0" w:space="0" w:color="auto"/>
                    <w:bottom w:val="none" w:sz="0" w:space="0" w:color="auto"/>
                    <w:right w:val="none" w:sz="0" w:space="0" w:color="auto"/>
                  </w:divBdr>
                  <w:divsChild>
                    <w:div w:id="1398934702">
                      <w:marLeft w:val="0"/>
                      <w:marRight w:val="0"/>
                      <w:marTop w:val="0"/>
                      <w:marBottom w:val="0"/>
                      <w:divBdr>
                        <w:top w:val="none" w:sz="0" w:space="0" w:color="auto"/>
                        <w:left w:val="none" w:sz="0" w:space="0" w:color="auto"/>
                        <w:bottom w:val="none" w:sz="0" w:space="0" w:color="auto"/>
                        <w:right w:val="none" w:sz="0" w:space="0" w:color="auto"/>
                      </w:divBdr>
                    </w:div>
                  </w:divsChild>
                </w:div>
                <w:div w:id="1994989886">
                  <w:marLeft w:val="0"/>
                  <w:marRight w:val="0"/>
                  <w:marTop w:val="0"/>
                  <w:marBottom w:val="0"/>
                  <w:divBdr>
                    <w:top w:val="none" w:sz="0" w:space="0" w:color="auto"/>
                    <w:left w:val="none" w:sz="0" w:space="0" w:color="auto"/>
                    <w:bottom w:val="none" w:sz="0" w:space="0" w:color="auto"/>
                    <w:right w:val="none" w:sz="0" w:space="0" w:color="auto"/>
                  </w:divBdr>
                  <w:divsChild>
                    <w:div w:id="56283892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796869479">
          <w:marLeft w:val="0"/>
          <w:marRight w:val="0"/>
          <w:marTop w:val="0"/>
          <w:marBottom w:val="0"/>
          <w:divBdr>
            <w:top w:val="none" w:sz="0" w:space="0" w:color="auto"/>
            <w:left w:val="none" w:sz="0" w:space="0" w:color="auto"/>
            <w:bottom w:val="none" w:sz="0" w:space="0" w:color="auto"/>
            <w:right w:val="none" w:sz="0" w:space="0" w:color="auto"/>
          </w:divBdr>
          <w:divsChild>
            <w:div w:id="52394615">
              <w:marLeft w:val="0"/>
              <w:marRight w:val="0"/>
              <w:marTop w:val="0"/>
              <w:marBottom w:val="0"/>
              <w:divBdr>
                <w:top w:val="none" w:sz="0" w:space="0" w:color="auto"/>
                <w:left w:val="none" w:sz="0" w:space="0" w:color="auto"/>
                <w:bottom w:val="none" w:sz="0" w:space="0" w:color="auto"/>
                <w:right w:val="none" w:sz="0" w:space="0" w:color="auto"/>
              </w:divBdr>
            </w:div>
            <w:div w:id="352655107">
              <w:marLeft w:val="0"/>
              <w:marRight w:val="0"/>
              <w:marTop w:val="0"/>
              <w:marBottom w:val="0"/>
              <w:divBdr>
                <w:top w:val="none" w:sz="0" w:space="0" w:color="auto"/>
                <w:left w:val="none" w:sz="0" w:space="0" w:color="auto"/>
                <w:bottom w:val="none" w:sz="0" w:space="0" w:color="auto"/>
                <w:right w:val="none" w:sz="0" w:space="0" w:color="auto"/>
              </w:divBdr>
            </w:div>
            <w:div w:id="626161050">
              <w:marLeft w:val="0"/>
              <w:marRight w:val="0"/>
              <w:marTop w:val="0"/>
              <w:marBottom w:val="0"/>
              <w:divBdr>
                <w:top w:val="none" w:sz="0" w:space="0" w:color="auto"/>
                <w:left w:val="none" w:sz="0" w:space="0" w:color="auto"/>
                <w:bottom w:val="none" w:sz="0" w:space="0" w:color="auto"/>
                <w:right w:val="none" w:sz="0" w:space="0" w:color="auto"/>
              </w:divBdr>
            </w:div>
            <w:div w:id="1175801194">
              <w:marLeft w:val="0"/>
              <w:marRight w:val="0"/>
              <w:marTop w:val="0"/>
              <w:marBottom w:val="0"/>
              <w:divBdr>
                <w:top w:val="none" w:sz="0" w:space="0" w:color="auto"/>
                <w:left w:val="none" w:sz="0" w:space="0" w:color="auto"/>
                <w:bottom w:val="none" w:sz="0" w:space="0" w:color="auto"/>
                <w:right w:val="none" w:sz="0" w:space="0" w:color="auto"/>
              </w:divBdr>
            </w:div>
            <w:div w:id="1254125424">
              <w:marLeft w:val="0"/>
              <w:marRight w:val="0"/>
              <w:marTop w:val="0"/>
              <w:marBottom w:val="0"/>
              <w:divBdr>
                <w:top w:val="none" w:sz="0" w:space="0" w:color="auto"/>
                <w:left w:val="none" w:sz="0" w:space="0" w:color="auto"/>
                <w:bottom w:val="none" w:sz="0" w:space="0" w:color="auto"/>
                <w:right w:val="none" w:sz="0" w:space="0" w:color="auto"/>
              </w:divBdr>
            </w:div>
            <w:div w:id="1662393736">
              <w:marLeft w:val="0"/>
              <w:marRight w:val="0"/>
              <w:marTop w:val="0"/>
              <w:marBottom w:val="0"/>
              <w:divBdr>
                <w:top w:val="none" w:sz="0" w:space="0" w:color="auto"/>
                <w:left w:val="none" w:sz="0" w:space="0" w:color="auto"/>
                <w:bottom w:val="none" w:sz="0" w:space="0" w:color="auto"/>
                <w:right w:val="none" w:sz="0" w:space="0" w:color="auto"/>
              </w:divBdr>
            </w:div>
          </w:divsChild>
        </w:div>
        <w:div w:id="1847819396">
          <w:marLeft w:val="0"/>
          <w:marRight w:val="0"/>
          <w:marTop w:val="0"/>
          <w:marBottom w:val="0"/>
          <w:divBdr>
            <w:top w:val="none" w:sz="0" w:space="0" w:color="auto"/>
            <w:left w:val="none" w:sz="0" w:space="0" w:color="auto"/>
            <w:bottom w:val="none" w:sz="0" w:space="0" w:color="auto"/>
            <w:right w:val="none" w:sz="0" w:space="0" w:color="auto"/>
          </w:divBdr>
        </w:div>
        <w:div w:id="1848445171">
          <w:marLeft w:val="0"/>
          <w:marRight w:val="0"/>
          <w:marTop w:val="0"/>
          <w:marBottom w:val="0"/>
          <w:divBdr>
            <w:top w:val="none" w:sz="0" w:space="0" w:color="auto"/>
            <w:left w:val="none" w:sz="0" w:space="0" w:color="auto"/>
            <w:bottom w:val="none" w:sz="0" w:space="0" w:color="auto"/>
            <w:right w:val="none" w:sz="0" w:space="0" w:color="auto"/>
          </w:divBdr>
          <w:divsChild>
            <w:div w:id="1680815728">
              <w:marLeft w:val="-75"/>
              <w:marRight w:val="0"/>
              <w:marTop w:val="30"/>
              <w:marBottom w:val="30"/>
              <w:divBdr>
                <w:top w:val="none" w:sz="0" w:space="0" w:color="auto"/>
                <w:left w:val="none" w:sz="0" w:space="0" w:color="auto"/>
                <w:bottom w:val="none" w:sz="0" w:space="0" w:color="auto"/>
                <w:right w:val="none" w:sz="0" w:space="0" w:color="auto"/>
              </w:divBdr>
              <w:divsChild>
                <w:div w:id="56436022">
                  <w:marLeft w:val="0"/>
                  <w:marRight w:val="0"/>
                  <w:marTop w:val="0"/>
                  <w:marBottom w:val="0"/>
                  <w:divBdr>
                    <w:top w:val="none" w:sz="0" w:space="0" w:color="auto"/>
                    <w:left w:val="none" w:sz="0" w:space="0" w:color="auto"/>
                    <w:bottom w:val="none" w:sz="0" w:space="0" w:color="auto"/>
                    <w:right w:val="none" w:sz="0" w:space="0" w:color="auto"/>
                  </w:divBdr>
                  <w:divsChild>
                    <w:div w:id="503210758">
                      <w:marLeft w:val="0"/>
                      <w:marRight w:val="0"/>
                      <w:marTop w:val="0"/>
                      <w:marBottom w:val="0"/>
                      <w:divBdr>
                        <w:top w:val="none" w:sz="0" w:space="0" w:color="auto"/>
                        <w:left w:val="none" w:sz="0" w:space="0" w:color="auto"/>
                        <w:bottom w:val="none" w:sz="0" w:space="0" w:color="auto"/>
                        <w:right w:val="none" w:sz="0" w:space="0" w:color="auto"/>
                      </w:divBdr>
                    </w:div>
                  </w:divsChild>
                </w:div>
                <w:div w:id="840780107">
                  <w:marLeft w:val="0"/>
                  <w:marRight w:val="0"/>
                  <w:marTop w:val="0"/>
                  <w:marBottom w:val="0"/>
                  <w:divBdr>
                    <w:top w:val="none" w:sz="0" w:space="0" w:color="auto"/>
                    <w:left w:val="none" w:sz="0" w:space="0" w:color="auto"/>
                    <w:bottom w:val="none" w:sz="0" w:space="0" w:color="auto"/>
                    <w:right w:val="none" w:sz="0" w:space="0" w:color="auto"/>
                  </w:divBdr>
                  <w:divsChild>
                    <w:div w:id="758869728">
                      <w:marLeft w:val="0"/>
                      <w:marRight w:val="0"/>
                      <w:marTop w:val="0"/>
                      <w:marBottom w:val="0"/>
                      <w:divBdr>
                        <w:top w:val="none" w:sz="0" w:space="0" w:color="auto"/>
                        <w:left w:val="none" w:sz="0" w:space="0" w:color="auto"/>
                        <w:bottom w:val="none" w:sz="0" w:space="0" w:color="auto"/>
                        <w:right w:val="none" w:sz="0" w:space="0" w:color="auto"/>
                      </w:divBdr>
                    </w:div>
                  </w:divsChild>
                </w:div>
                <w:div w:id="868838749">
                  <w:marLeft w:val="0"/>
                  <w:marRight w:val="0"/>
                  <w:marTop w:val="0"/>
                  <w:marBottom w:val="0"/>
                  <w:divBdr>
                    <w:top w:val="none" w:sz="0" w:space="0" w:color="auto"/>
                    <w:left w:val="none" w:sz="0" w:space="0" w:color="auto"/>
                    <w:bottom w:val="none" w:sz="0" w:space="0" w:color="auto"/>
                    <w:right w:val="none" w:sz="0" w:space="0" w:color="auto"/>
                  </w:divBdr>
                  <w:divsChild>
                    <w:div w:id="653294922">
                      <w:marLeft w:val="0"/>
                      <w:marRight w:val="0"/>
                      <w:marTop w:val="0"/>
                      <w:marBottom w:val="0"/>
                      <w:divBdr>
                        <w:top w:val="none" w:sz="0" w:space="0" w:color="auto"/>
                        <w:left w:val="none" w:sz="0" w:space="0" w:color="auto"/>
                        <w:bottom w:val="none" w:sz="0" w:space="0" w:color="auto"/>
                        <w:right w:val="none" w:sz="0" w:space="0" w:color="auto"/>
                      </w:divBdr>
                    </w:div>
                    <w:div w:id="962468755">
                      <w:marLeft w:val="0"/>
                      <w:marRight w:val="0"/>
                      <w:marTop w:val="0"/>
                      <w:marBottom w:val="0"/>
                      <w:divBdr>
                        <w:top w:val="none" w:sz="0" w:space="0" w:color="auto"/>
                        <w:left w:val="none" w:sz="0" w:space="0" w:color="auto"/>
                        <w:bottom w:val="none" w:sz="0" w:space="0" w:color="auto"/>
                        <w:right w:val="none" w:sz="0" w:space="0" w:color="auto"/>
                      </w:divBdr>
                    </w:div>
                    <w:div w:id="1570193073">
                      <w:marLeft w:val="0"/>
                      <w:marRight w:val="0"/>
                      <w:marTop w:val="0"/>
                      <w:marBottom w:val="0"/>
                      <w:divBdr>
                        <w:top w:val="none" w:sz="0" w:space="0" w:color="auto"/>
                        <w:left w:val="none" w:sz="0" w:space="0" w:color="auto"/>
                        <w:bottom w:val="none" w:sz="0" w:space="0" w:color="auto"/>
                        <w:right w:val="none" w:sz="0" w:space="0" w:color="auto"/>
                      </w:divBdr>
                    </w:div>
                    <w:div w:id="183822681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890452281">
          <w:marLeft w:val="0"/>
          <w:marRight w:val="0"/>
          <w:marTop w:val="0"/>
          <w:marBottom w:val="0"/>
          <w:divBdr>
            <w:top w:val="none" w:sz="0" w:space="0" w:color="auto"/>
            <w:left w:val="none" w:sz="0" w:space="0" w:color="auto"/>
            <w:bottom w:val="none" w:sz="0" w:space="0" w:color="auto"/>
            <w:right w:val="none" w:sz="0" w:space="0" w:color="auto"/>
          </w:divBdr>
          <w:divsChild>
            <w:div w:id="727923999">
              <w:marLeft w:val="0"/>
              <w:marRight w:val="0"/>
              <w:marTop w:val="0"/>
              <w:marBottom w:val="0"/>
              <w:divBdr>
                <w:top w:val="none" w:sz="0" w:space="0" w:color="auto"/>
                <w:left w:val="none" w:sz="0" w:space="0" w:color="auto"/>
                <w:bottom w:val="none" w:sz="0" w:space="0" w:color="auto"/>
                <w:right w:val="none" w:sz="0" w:space="0" w:color="auto"/>
              </w:divBdr>
            </w:div>
          </w:divsChild>
        </w:div>
        <w:div w:id="1929147654">
          <w:marLeft w:val="0"/>
          <w:marRight w:val="0"/>
          <w:marTop w:val="0"/>
          <w:marBottom w:val="0"/>
          <w:divBdr>
            <w:top w:val="none" w:sz="0" w:space="0" w:color="auto"/>
            <w:left w:val="none" w:sz="0" w:space="0" w:color="auto"/>
            <w:bottom w:val="none" w:sz="0" w:space="0" w:color="auto"/>
            <w:right w:val="none" w:sz="0" w:space="0" w:color="auto"/>
          </w:divBdr>
        </w:div>
        <w:div w:id="1939630106">
          <w:marLeft w:val="0"/>
          <w:marRight w:val="0"/>
          <w:marTop w:val="0"/>
          <w:marBottom w:val="0"/>
          <w:divBdr>
            <w:top w:val="none" w:sz="0" w:space="0" w:color="auto"/>
            <w:left w:val="none" w:sz="0" w:space="0" w:color="auto"/>
            <w:bottom w:val="none" w:sz="0" w:space="0" w:color="auto"/>
            <w:right w:val="none" w:sz="0" w:space="0" w:color="auto"/>
          </w:divBdr>
        </w:div>
        <w:div w:id="1940916763">
          <w:marLeft w:val="0"/>
          <w:marRight w:val="0"/>
          <w:marTop w:val="0"/>
          <w:marBottom w:val="0"/>
          <w:divBdr>
            <w:top w:val="none" w:sz="0" w:space="0" w:color="auto"/>
            <w:left w:val="none" w:sz="0" w:space="0" w:color="auto"/>
            <w:bottom w:val="none" w:sz="0" w:space="0" w:color="auto"/>
            <w:right w:val="none" w:sz="0" w:space="0" w:color="auto"/>
          </w:divBdr>
          <w:divsChild>
            <w:div w:id="1163618448">
              <w:marLeft w:val="-75"/>
              <w:marRight w:val="0"/>
              <w:marTop w:val="30"/>
              <w:marBottom w:val="30"/>
              <w:divBdr>
                <w:top w:val="none" w:sz="0" w:space="0" w:color="auto"/>
                <w:left w:val="none" w:sz="0" w:space="0" w:color="auto"/>
                <w:bottom w:val="none" w:sz="0" w:space="0" w:color="auto"/>
                <w:right w:val="none" w:sz="0" w:space="0" w:color="auto"/>
              </w:divBdr>
              <w:divsChild>
                <w:div w:id="15810909">
                  <w:marLeft w:val="0"/>
                  <w:marRight w:val="0"/>
                  <w:marTop w:val="0"/>
                  <w:marBottom w:val="0"/>
                  <w:divBdr>
                    <w:top w:val="none" w:sz="0" w:space="0" w:color="auto"/>
                    <w:left w:val="none" w:sz="0" w:space="0" w:color="auto"/>
                    <w:bottom w:val="none" w:sz="0" w:space="0" w:color="auto"/>
                    <w:right w:val="none" w:sz="0" w:space="0" w:color="auto"/>
                  </w:divBdr>
                  <w:divsChild>
                    <w:div w:id="17661637">
                      <w:marLeft w:val="0"/>
                      <w:marRight w:val="0"/>
                      <w:marTop w:val="0"/>
                      <w:marBottom w:val="0"/>
                      <w:divBdr>
                        <w:top w:val="none" w:sz="0" w:space="0" w:color="auto"/>
                        <w:left w:val="none" w:sz="0" w:space="0" w:color="auto"/>
                        <w:bottom w:val="none" w:sz="0" w:space="0" w:color="auto"/>
                        <w:right w:val="none" w:sz="0" w:space="0" w:color="auto"/>
                      </w:divBdr>
                    </w:div>
                  </w:divsChild>
                </w:div>
                <w:div w:id="51778121">
                  <w:marLeft w:val="0"/>
                  <w:marRight w:val="0"/>
                  <w:marTop w:val="0"/>
                  <w:marBottom w:val="0"/>
                  <w:divBdr>
                    <w:top w:val="none" w:sz="0" w:space="0" w:color="auto"/>
                    <w:left w:val="none" w:sz="0" w:space="0" w:color="auto"/>
                    <w:bottom w:val="none" w:sz="0" w:space="0" w:color="auto"/>
                    <w:right w:val="none" w:sz="0" w:space="0" w:color="auto"/>
                  </w:divBdr>
                  <w:divsChild>
                    <w:div w:id="1042289569">
                      <w:marLeft w:val="0"/>
                      <w:marRight w:val="0"/>
                      <w:marTop w:val="0"/>
                      <w:marBottom w:val="0"/>
                      <w:divBdr>
                        <w:top w:val="none" w:sz="0" w:space="0" w:color="auto"/>
                        <w:left w:val="none" w:sz="0" w:space="0" w:color="auto"/>
                        <w:bottom w:val="none" w:sz="0" w:space="0" w:color="auto"/>
                        <w:right w:val="none" w:sz="0" w:space="0" w:color="auto"/>
                      </w:divBdr>
                    </w:div>
                  </w:divsChild>
                </w:div>
                <w:div w:id="151216539">
                  <w:marLeft w:val="0"/>
                  <w:marRight w:val="0"/>
                  <w:marTop w:val="0"/>
                  <w:marBottom w:val="0"/>
                  <w:divBdr>
                    <w:top w:val="none" w:sz="0" w:space="0" w:color="auto"/>
                    <w:left w:val="none" w:sz="0" w:space="0" w:color="auto"/>
                    <w:bottom w:val="none" w:sz="0" w:space="0" w:color="auto"/>
                    <w:right w:val="none" w:sz="0" w:space="0" w:color="auto"/>
                  </w:divBdr>
                  <w:divsChild>
                    <w:div w:id="980764650">
                      <w:marLeft w:val="0"/>
                      <w:marRight w:val="0"/>
                      <w:marTop w:val="0"/>
                      <w:marBottom w:val="0"/>
                      <w:divBdr>
                        <w:top w:val="none" w:sz="0" w:space="0" w:color="auto"/>
                        <w:left w:val="none" w:sz="0" w:space="0" w:color="auto"/>
                        <w:bottom w:val="none" w:sz="0" w:space="0" w:color="auto"/>
                        <w:right w:val="none" w:sz="0" w:space="0" w:color="auto"/>
                      </w:divBdr>
                    </w:div>
                  </w:divsChild>
                </w:div>
                <w:div w:id="178743036">
                  <w:marLeft w:val="0"/>
                  <w:marRight w:val="0"/>
                  <w:marTop w:val="0"/>
                  <w:marBottom w:val="0"/>
                  <w:divBdr>
                    <w:top w:val="none" w:sz="0" w:space="0" w:color="auto"/>
                    <w:left w:val="none" w:sz="0" w:space="0" w:color="auto"/>
                    <w:bottom w:val="none" w:sz="0" w:space="0" w:color="auto"/>
                    <w:right w:val="none" w:sz="0" w:space="0" w:color="auto"/>
                  </w:divBdr>
                  <w:divsChild>
                    <w:div w:id="1554734617">
                      <w:marLeft w:val="0"/>
                      <w:marRight w:val="0"/>
                      <w:marTop w:val="0"/>
                      <w:marBottom w:val="0"/>
                      <w:divBdr>
                        <w:top w:val="none" w:sz="0" w:space="0" w:color="auto"/>
                        <w:left w:val="none" w:sz="0" w:space="0" w:color="auto"/>
                        <w:bottom w:val="none" w:sz="0" w:space="0" w:color="auto"/>
                        <w:right w:val="none" w:sz="0" w:space="0" w:color="auto"/>
                      </w:divBdr>
                    </w:div>
                  </w:divsChild>
                </w:div>
                <w:div w:id="199056649">
                  <w:marLeft w:val="0"/>
                  <w:marRight w:val="0"/>
                  <w:marTop w:val="0"/>
                  <w:marBottom w:val="0"/>
                  <w:divBdr>
                    <w:top w:val="none" w:sz="0" w:space="0" w:color="auto"/>
                    <w:left w:val="none" w:sz="0" w:space="0" w:color="auto"/>
                    <w:bottom w:val="none" w:sz="0" w:space="0" w:color="auto"/>
                    <w:right w:val="none" w:sz="0" w:space="0" w:color="auto"/>
                  </w:divBdr>
                  <w:divsChild>
                    <w:div w:id="147215269">
                      <w:marLeft w:val="0"/>
                      <w:marRight w:val="0"/>
                      <w:marTop w:val="0"/>
                      <w:marBottom w:val="0"/>
                      <w:divBdr>
                        <w:top w:val="none" w:sz="0" w:space="0" w:color="auto"/>
                        <w:left w:val="none" w:sz="0" w:space="0" w:color="auto"/>
                        <w:bottom w:val="none" w:sz="0" w:space="0" w:color="auto"/>
                        <w:right w:val="none" w:sz="0" w:space="0" w:color="auto"/>
                      </w:divBdr>
                    </w:div>
                  </w:divsChild>
                </w:div>
                <w:div w:id="345984621">
                  <w:marLeft w:val="0"/>
                  <w:marRight w:val="0"/>
                  <w:marTop w:val="0"/>
                  <w:marBottom w:val="0"/>
                  <w:divBdr>
                    <w:top w:val="none" w:sz="0" w:space="0" w:color="auto"/>
                    <w:left w:val="none" w:sz="0" w:space="0" w:color="auto"/>
                    <w:bottom w:val="none" w:sz="0" w:space="0" w:color="auto"/>
                    <w:right w:val="none" w:sz="0" w:space="0" w:color="auto"/>
                  </w:divBdr>
                  <w:divsChild>
                    <w:div w:id="802844687">
                      <w:marLeft w:val="0"/>
                      <w:marRight w:val="0"/>
                      <w:marTop w:val="0"/>
                      <w:marBottom w:val="0"/>
                      <w:divBdr>
                        <w:top w:val="none" w:sz="0" w:space="0" w:color="auto"/>
                        <w:left w:val="none" w:sz="0" w:space="0" w:color="auto"/>
                        <w:bottom w:val="none" w:sz="0" w:space="0" w:color="auto"/>
                        <w:right w:val="none" w:sz="0" w:space="0" w:color="auto"/>
                      </w:divBdr>
                    </w:div>
                  </w:divsChild>
                </w:div>
                <w:div w:id="456796998">
                  <w:marLeft w:val="0"/>
                  <w:marRight w:val="0"/>
                  <w:marTop w:val="0"/>
                  <w:marBottom w:val="0"/>
                  <w:divBdr>
                    <w:top w:val="none" w:sz="0" w:space="0" w:color="auto"/>
                    <w:left w:val="none" w:sz="0" w:space="0" w:color="auto"/>
                    <w:bottom w:val="none" w:sz="0" w:space="0" w:color="auto"/>
                    <w:right w:val="none" w:sz="0" w:space="0" w:color="auto"/>
                  </w:divBdr>
                  <w:divsChild>
                    <w:div w:id="878393940">
                      <w:marLeft w:val="0"/>
                      <w:marRight w:val="0"/>
                      <w:marTop w:val="0"/>
                      <w:marBottom w:val="0"/>
                      <w:divBdr>
                        <w:top w:val="none" w:sz="0" w:space="0" w:color="auto"/>
                        <w:left w:val="none" w:sz="0" w:space="0" w:color="auto"/>
                        <w:bottom w:val="none" w:sz="0" w:space="0" w:color="auto"/>
                        <w:right w:val="none" w:sz="0" w:space="0" w:color="auto"/>
                      </w:divBdr>
                    </w:div>
                    <w:div w:id="1102340704">
                      <w:marLeft w:val="0"/>
                      <w:marRight w:val="0"/>
                      <w:marTop w:val="0"/>
                      <w:marBottom w:val="0"/>
                      <w:divBdr>
                        <w:top w:val="none" w:sz="0" w:space="0" w:color="auto"/>
                        <w:left w:val="none" w:sz="0" w:space="0" w:color="auto"/>
                        <w:bottom w:val="none" w:sz="0" w:space="0" w:color="auto"/>
                        <w:right w:val="none" w:sz="0" w:space="0" w:color="auto"/>
                      </w:divBdr>
                    </w:div>
                  </w:divsChild>
                </w:div>
                <w:div w:id="540364864">
                  <w:marLeft w:val="0"/>
                  <w:marRight w:val="0"/>
                  <w:marTop w:val="0"/>
                  <w:marBottom w:val="0"/>
                  <w:divBdr>
                    <w:top w:val="none" w:sz="0" w:space="0" w:color="auto"/>
                    <w:left w:val="none" w:sz="0" w:space="0" w:color="auto"/>
                    <w:bottom w:val="none" w:sz="0" w:space="0" w:color="auto"/>
                    <w:right w:val="none" w:sz="0" w:space="0" w:color="auto"/>
                  </w:divBdr>
                  <w:divsChild>
                    <w:div w:id="1540361895">
                      <w:marLeft w:val="0"/>
                      <w:marRight w:val="0"/>
                      <w:marTop w:val="0"/>
                      <w:marBottom w:val="0"/>
                      <w:divBdr>
                        <w:top w:val="none" w:sz="0" w:space="0" w:color="auto"/>
                        <w:left w:val="none" w:sz="0" w:space="0" w:color="auto"/>
                        <w:bottom w:val="none" w:sz="0" w:space="0" w:color="auto"/>
                        <w:right w:val="none" w:sz="0" w:space="0" w:color="auto"/>
                      </w:divBdr>
                    </w:div>
                  </w:divsChild>
                </w:div>
                <w:div w:id="569467179">
                  <w:marLeft w:val="0"/>
                  <w:marRight w:val="0"/>
                  <w:marTop w:val="0"/>
                  <w:marBottom w:val="0"/>
                  <w:divBdr>
                    <w:top w:val="none" w:sz="0" w:space="0" w:color="auto"/>
                    <w:left w:val="none" w:sz="0" w:space="0" w:color="auto"/>
                    <w:bottom w:val="none" w:sz="0" w:space="0" w:color="auto"/>
                    <w:right w:val="none" w:sz="0" w:space="0" w:color="auto"/>
                  </w:divBdr>
                  <w:divsChild>
                    <w:div w:id="1684744656">
                      <w:marLeft w:val="0"/>
                      <w:marRight w:val="0"/>
                      <w:marTop w:val="0"/>
                      <w:marBottom w:val="0"/>
                      <w:divBdr>
                        <w:top w:val="none" w:sz="0" w:space="0" w:color="auto"/>
                        <w:left w:val="none" w:sz="0" w:space="0" w:color="auto"/>
                        <w:bottom w:val="none" w:sz="0" w:space="0" w:color="auto"/>
                        <w:right w:val="none" w:sz="0" w:space="0" w:color="auto"/>
                      </w:divBdr>
                    </w:div>
                  </w:divsChild>
                </w:div>
                <w:div w:id="662314058">
                  <w:marLeft w:val="0"/>
                  <w:marRight w:val="0"/>
                  <w:marTop w:val="0"/>
                  <w:marBottom w:val="0"/>
                  <w:divBdr>
                    <w:top w:val="none" w:sz="0" w:space="0" w:color="auto"/>
                    <w:left w:val="none" w:sz="0" w:space="0" w:color="auto"/>
                    <w:bottom w:val="none" w:sz="0" w:space="0" w:color="auto"/>
                    <w:right w:val="none" w:sz="0" w:space="0" w:color="auto"/>
                  </w:divBdr>
                  <w:divsChild>
                    <w:div w:id="1104569349">
                      <w:marLeft w:val="0"/>
                      <w:marRight w:val="0"/>
                      <w:marTop w:val="0"/>
                      <w:marBottom w:val="0"/>
                      <w:divBdr>
                        <w:top w:val="none" w:sz="0" w:space="0" w:color="auto"/>
                        <w:left w:val="none" w:sz="0" w:space="0" w:color="auto"/>
                        <w:bottom w:val="none" w:sz="0" w:space="0" w:color="auto"/>
                        <w:right w:val="none" w:sz="0" w:space="0" w:color="auto"/>
                      </w:divBdr>
                    </w:div>
                  </w:divsChild>
                </w:div>
                <w:div w:id="697391942">
                  <w:marLeft w:val="0"/>
                  <w:marRight w:val="0"/>
                  <w:marTop w:val="0"/>
                  <w:marBottom w:val="0"/>
                  <w:divBdr>
                    <w:top w:val="none" w:sz="0" w:space="0" w:color="auto"/>
                    <w:left w:val="none" w:sz="0" w:space="0" w:color="auto"/>
                    <w:bottom w:val="none" w:sz="0" w:space="0" w:color="auto"/>
                    <w:right w:val="none" w:sz="0" w:space="0" w:color="auto"/>
                  </w:divBdr>
                  <w:divsChild>
                    <w:div w:id="25756930">
                      <w:marLeft w:val="0"/>
                      <w:marRight w:val="0"/>
                      <w:marTop w:val="0"/>
                      <w:marBottom w:val="0"/>
                      <w:divBdr>
                        <w:top w:val="none" w:sz="0" w:space="0" w:color="auto"/>
                        <w:left w:val="none" w:sz="0" w:space="0" w:color="auto"/>
                        <w:bottom w:val="none" w:sz="0" w:space="0" w:color="auto"/>
                        <w:right w:val="none" w:sz="0" w:space="0" w:color="auto"/>
                      </w:divBdr>
                    </w:div>
                    <w:div w:id="579026105">
                      <w:marLeft w:val="0"/>
                      <w:marRight w:val="0"/>
                      <w:marTop w:val="0"/>
                      <w:marBottom w:val="0"/>
                      <w:divBdr>
                        <w:top w:val="none" w:sz="0" w:space="0" w:color="auto"/>
                        <w:left w:val="none" w:sz="0" w:space="0" w:color="auto"/>
                        <w:bottom w:val="none" w:sz="0" w:space="0" w:color="auto"/>
                        <w:right w:val="none" w:sz="0" w:space="0" w:color="auto"/>
                      </w:divBdr>
                    </w:div>
                  </w:divsChild>
                </w:div>
                <w:div w:id="725954668">
                  <w:marLeft w:val="0"/>
                  <w:marRight w:val="0"/>
                  <w:marTop w:val="0"/>
                  <w:marBottom w:val="0"/>
                  <w:divBdr>
                    <w:top w:val="none" w:sz="0" w:space="0" w:color="auto"/>
                    <w:left w:val="none" w:sz="0" w:space="0" w:color="auto"/>
                    <w:bottom w:val="none" w:sz="0" w:space="0" w:color="auto"/>
                    <w:right w:val="none" w:sz="0" w:space="0" w:color="auto"/>
                  </w:divBdr>
                  <w:divsChild>
                    <w:div w:id="151219022">
                      <w:marLeft w:val="0"/>
                      <w:marRight w:val="0"/>
                      <w:marTop w:val="0"/>
                      <w:marBottom w:val="0"/>
                      <w:divBdr>
                        <w:top w:val="none" w:sz="0" w:space="0" w:color="auto"/>
                        <w:left w:val="none" w:sz="0" w:space="0" w:color="auto"/>
                        <w:bottom w:val="none" w:sz="0" w:space="0" w:color="auto"/>
                        <w:right w:val="none" w:sz="0" w:space="0" w:color="auto"/>
                      </w:divBdr>
                    </w:div>
                  </w:divsChild>
                </w:div>
                <w:div w:id="749695209">
                  <w:marLeft w:val="0"/>
                  <w:marRight w:val="0"/>
                  <w:marTop w:val="0"/>
                  <w:marBottom w:val="0"/>
                  <w:divBdr>
                    <w:top w:val="none" w:sz="0" w:space="0" w:color="auto"/>
                    <w:left w:val="none" w:sz="0" w:space="0" w:color="auto"/>
                    <w:bottom w:val="none" w:sz="0" w:space="0" w:color="auto"/>
                    <w:right w:val="none" w:sz="0" w:space="0" w:color="auto"/>
                  </w:divBdr>
                  <w:divsChild>
                    <w:div w:id="643703955">
                      <w:marLeft w:val="0"/>
                      <w:marRight w:val="0"/>
                      <w:marTop w:val="0"/>
                      <w:marBottom w:val="0"/>
                      <w:divBdr>
                        <w:top w:val="none" w:sz="0" w:space="0" w:color="auto"/>
                        <w:left w:val="none" w:sz="0" w:space="0" w:color="auto"/>
                        <w:bottom w:val="none" w:sz="0" w:space="0" w:color="auto"/>
                        <w:right w:val="none" w:sz="0" w:space="0" w:color="auto"/>
                      </w:divBdr>
                    </w:div>
                    <w:div w:id="1005203437">
                      <w:marLeft w:val="0"/>
                      <w:marRight w:val="0"/>
                      <w:marTop w:val="0"/>
                      <w:marBottom w:val="0"/>
                      <w:divBdr>
                        <w:top w:val="none" w:sz="0" w:space="0" w:color="auto"/>
                        <w:left w:val="none" w:sz="0" w:space="0" w:color="auto"/>
                        <w:bottom w:val="none" w:sz="0" w:space="0" w:color="auto"/>
                        <w:right w:val="none" w:sz="0" w:space="0" w:color="auto"/>
                      </w:divBdr>
                    </w:div>
                    <w:div w:id="1524858042">
                      <w:marLeft w:val="0"/>
                      <w:marRight w:val="0"/>
                      <w:marTop w:val="0"/>
                      <w:marBottom w:val="0"/>
                      <w:divBdr>
                        <w:top w:val="none" w:sz="0" w:space="0" w:color="auto"/>
                        <w:left w:val="none" w:sz="0" w:space="0" w:color="auto"/>
                        <w:bottom w:val="none" w:sz="0" w:space="0" w:color="auto"/>
                        <w:right w:val="none" w:sz="0" w:space="0" w:color="auto"/>
                      </w:divBdr>
                    </w:div>
                  </w:divsChild>
                </w:div>
                <w:div w:id="783422332">
                  <w:marLeft w:val="0"/>
                  <w:marRight w:val="0"/>
                  <w:marTop w:val="0"/>
                  <w:marBottom w:val="0"/>
                  <w:divBdr>
                    <w:top w:val="none" w:sz="0" w:space="0" w:color="auto"/>
                    <w:left w:val="none" w:sz="0" w:space="0" w:color="auto"/>
                    <w:bottom w:val="none" w:sz="0" w:space="0" w:color="auto"/>
                    <w:right w:val="none" w:sz="0" w:space="0" w:color="auto"/>
                  </w:divBdr>
                  <w:divsChild>
                    <w:div w:id="1067456888">
                      <w:marLeft w:val="0"/>
                      <w:marRight w:val="0"/>
                      <w:marTop w:val="0"/>
                      <w:marBottom w:val="0"/>
                      <w:divBdr>
                        <w:top w:val="none" w:sz="0" w:space="0" w:color="auto"/>
                        <w:left w:val="none" w:sz="0" w:space="0" w:color="auto"/>
                        <w:bottom w:val="none" w:sz="0" w:space="0" w:color="auto"/>
                        <w:right w:val="none" w:sz="0" w:space="0" w:color="auto"/>
                      </w:divBdr>
                    </w:div>
                  </w:divsChild>
                </w:div>
                <w:div w:id="877204067">
                  <w:marLeft w:val="0"/>
                  <w:marRight w:val="0"/>
                  <w:marTop w:val="0"/>
                  <w:marBottom w:val="0"/>
                  <w:divBdr>
                    <w:top w:val="none" w:sz="0" w:space="0" w:color="auto"/>
                    <w:left w:val="none" w:sz="0" w:space="0" w:color="auto"/>
                    <w:bottom w:val="none" w:sz="0" w:space="0" w:color="auto"/>
                    <w:right w:val="none" w:sz="0" w:space="0" w:color="auto"/>
                  </w:divBdr>
                  <w:divsChild>
                    <w:div w:id="953828508">
                      <w:marLeft w:val="0"/>
                      <w:marRight w:val="0"/>
                      <w:marTop w:val="0"/>
                      <w:marBottom w:val="0"/>
                      <w:divBdr>
                        <w:top w:val="none" w:sz="0" w:space="0" w:color="auto"/>
                        <w:left w:val="none" w:sz="0" w:space="0" w:color="auto"/>
                        <w:bottom w:val="none" w:sz="0" w:space="0" w:color="auto"/>
                        <w:right w:val="none" w:sz="0" w:space="0" w:color="auto"/>
                      </w:divBdr>
                    </w:div>
                  </w:divsChild>
                </w:div>
                <w:div w:id="956253440">
                  <w:marLeft w:val="0"/>
                  <w:marRight w:val="0"/>
                  <w:marTop w:val="0"/>
                  <w:marBottom w:val="0"/>
                  <w:divBdr>
                    <w:top w:val="none" w:sz="0" w:space="0" w:color="auto"/>
                    <w:left w:val="none" w:sz="0" w:space="0" w:color="auto"/>
                    <w:bottom w:val="none" w:sz="0" w:space="0" w:color="auto"/>
                    <w:right w:val="none" w:sz="0" w:space="0" w:color="auto"/>
                  </w:divBdr>
                  <w:divsChild>
                    <w:div w:id="900871043">
                      <w:marLeft w:val="0"/>
                      <w:marRight w:val="0"/>
                      <w:marTop w:val="0"/>
                      <w:marBottom w:val="0"/>
                      <w:divBdr>
                        <w:top w:val="none" w:sz="0" w:space="0" w:color="auto"/>
                        <w:left w:val="none" w:sz="0" w:space="0" w:color="auto"/>
                        <w:bottom w:val="none" w:sz="0" w:space="0" w:color="auto"/>
                        <w:right w:val="none" w:sz="0" w:space="0" w:color="auto"/>
                      </w:divBdr>
                    </w:div>
                  </w:divsChild>
                </w:div>
                <w:div w:id="991446050">
                  <w:marLeft w:val="0"/>
                  <w:marRight w:val="0"/>
                  <w:marTop w:val="0"/>
                  <w:marBottom w:val="0"/>
                  <w:divBdr>
                    <w:top w:val="none" w:sz="0" w:space="0" w:color="auto"/>
                    <w:left w:val="none" w:sz="0" w:space="0" w:color="auto"/>
                    <w:bottom w:val="none" w:sz="0" w:space="0" w:color="auto"/>
                    <w:right w:val="none" w:sz="0" w:space="0" w:color="auto"/>
                  </w:divBdr>
                  <w:divsChild>
                    <w:div w:id="132717304">
                      <w:marLeft w:val="0"/>
                      <w:marRight w:val="0"/>
                      <w:marTop w:val="0"/>
                      <w:marBottom w:val="0"/>
                      <w:divBdr>
                        <w:top w:val="none" w:sz="0" w:space="0" w:color="auto"/>
                        <w:left w:val="none" w:sz="0" w:space="0" w:color="auto"/>
                        <w:bottom w:val="none" w:sz="0" w:space="0" w:color="auto"/>
                        <w:right w:val="none" w:sz="0" w:space="0" w:color="auto"/>
                      </w:divBdr>
                    </w:div>
                    <w:div w:id="580143851">
                      <w:marLeft w:val="0"/>
                      <w:marRight w:val="0"/>
                      <w:marTop w:val="0"/>
                      <w:marBottom w:val="0"/>
                      <w:divBdr>
                        <w:top w:val="none" w:sz="0" w:space="0" w:color="auto"/>
                        <w:left w:val="none" w:sz="0" w:space="0" w:color="auto"/>
                        <w:bottom w:val="none" w:sz="0" w:space="0" w:color="auto"/>
                        <w:right w:val="none" w:sz="0" w:space="0" w:color="auto"/>
                      </w:divBdr>
                    </w:div>
                  </w:divsChild>
                </w:div>
                <w:div w:id="1015153543">
                  <w:marLeft w:val="0"/>
                  <w:marRight w:val="0"/>
                  <w:marTop w:val="0"/>
                  <w:marBottom w:val="0"/>
                  <w:divBdr>
                    <w:top w:val="none" w:sz="0" w:space="0" w:color="auto"/>
                    <w:left w:val="none" w:sz="0" w:space="0" w:color="auto"/>
                    <w:bottom w:val="none" w:sz="0" w:space="0" w:color="auto"/>
                    <w:right w:val="none" w:sz="0" w:space="0" w:color="auto"/>
                  </w:divBdr>
                  <w:divsChild>
                    <w:div w:id="98109301">
                      <w:marLeft w:val="0"/>
                      <w:marRight w:val="0"/>
                      <w:marTop w:val="0"/>
                      <w:marBottom w:val="0"/>
                      <w:divBdr>
                        <w:top w:val="none" w:sz="0" w:space="0" w:color="auto"/>
                        <w:left w:val="none" w:sz="0" w:space="0" w:color="auto"/>
                        <w:bottom w:val="none" w:sz="0" w:space="0" w:color="auto"/>
                        <w:right w:val="none" w:sz="0" w:space="0" w:color="auto"/>
                      </w:divBdr>
                    </w:div>
                    <w:div w:id="537091510">
                      <w:marLeft w:val="0"/>
                      <w:marRight w:val="0"/>
                      <w:marTop w:val="0"/>
                      <w:marBottom w:val="0"/>
                      <w:divBdr>
                        <w:top w:val="none" w:sz="0" w:space="0" w:color="auto"/>
                        <w:left w:val="none" w:sz="0" w:space="0" w:color="auto"/>
                        <w:bottom w:val="none" w:sz="0" w:space="0" w:color="auto"/>
                        <w:right w:val="none" w:sz="0" w:space="0" w:color="auto"/>
                      </w:divBdr>
                    </w:div>
                  </w:divsChild>
                </w:div>
                <w:div w:id="1099332104">
                  <w:marLeft w:val="0"/>
                  <w:marRight w:val="0"/>
                  <w:marTop w:val="0"/>
                  <w:marBottom w:val="0"/>
                  <w:divBdr>
                    <w:top w:val="none" w:sz="0" w:space="0" w:color="auto"/>
                    <w:left w:val="none" w:sz="0" w:space="0" w:color="auto"/>
                    <w:bottom w:val="none" w:sz="0" w:space="0" w:color="auto"/>
                    <w:right w:val="none" w:sz="0" w:space="0" w:color="auto"/>
                  </w:divBdr>
                  <w:divsChild>
                    <w:div w:id="1760832106">
                      <w:marLeft w:val="0"/>
                      <w:marRight w:val="0"/>
                      <w:marTop w:val="0"/>
                      <w:marBottom w:val="0"/>
                      <w:divBdr>
                        <w:top w:val="none" w:sz="0" w:space="0" w:color="auto"/>
                        <w:left w:val="none" w:sz="0" w:space="0" w:color="auto"/>
                        <w:bottom w:val="none" w:sz="0" w:space="0" w:color="auto"/>
                        <w:right w:val="none" w:sz="0" w:space="0" w:color="auto"/>
                      </w:divBdr>
                    </w:div>
                  </w:divsChild>
                </w:div>
                <w:div w:id="1102650843">
                  <w:marLeft w:val="0"/>
                  <w:marRight w:val="0"/>
                  <w:marTop w:val="0"/>
                  <w:marBottom w:val="0"/>
                  <w:divBdr>
                    <w:top w:val="none" w:sz="0" w:space="0" w:color="auto"/>
                    <w:left w:val="none" w:sz="0" w:space="0" w:color="auto"/>
                    <w:bottom w:val="none" w:sz="0" w:space="0" w:color="auto"/>
                    <w:right w:val="none" w:sz="0" w:space="0" w:color="auto"/>
                  </w:divBdr>
                  <w:divsChild>
                    <w:div w:id="1595046655">
                      <w:marLeft w:val="0"/>
                      <w:marRight w:val="0"/>
                      <w:marTop w:val="0"/>
                      <w:marBottom w:val="0"/>
                      <w:divBdr>
                        <w:top w:val="none" w:sz="0" w:space="0" w:color="auto"/>
                        <w:left w:val="none" w:sz="0" w:space="0" w:color="auto"/>
                        <w:bottom w:val="none" w:sz="0" w:space="0" w:color="auto"/>
                        <w:right w:val="none" w:sz="0" w:space="0" w:color="auto"/>
                      </w:divBdr>
                    </w:div>
                  </w:divsChild>
                </w:div>
                <w:div w:id="1161432404">
                  <w:marLeft w:val="0"/>
                  <w:marRight w:val="0"/>
                  <w:marTop w:val="0"/>
                  <w:marBottom w:val="0"/>
                  <w:divBdr>
                    <w:top w:val="none" w:sz="0" w:space="0" w:color="auto"/>
                    <w:left w:val="none" w:sz="0" w:space="0" w:color="auto"/>
                    <w:bottom w:val="none" w:sz="0" w:space="0" w:color="auto"/>
                    <w:right w:val="none" w:sz="0" w:space="0" w:color="auto"/>
                  </w:divBdr>
                  <w:divsChild>
                    <w:div w:id="1353069463">
                      <w:marLeft w:val="0"/>
                      <w:marRight w:val="0"/>
                      <w:marTop w:val="0"/>
                      <w:marBottom w:val="0"/>
                      <w:divBdr>
                        <w:top w:val="none" w:sz="0" w:space="0" w:color="auto"/>
                        <w:left w:val="none" w:sz="0" w:space="0" w:color="auto"/>
                        <w:bottom w:val="none" w:sz="0" w:space="0" w:color="auto"/>
                        <w:right w:val="none" w:sz="0" w:space="0" w:color="auto"/>
                      </w:divBdr>
                    </w:div>
                  </w:divsChild>
                </w:div>
                <w:div w:id="1223178714">
                  <w:marLeft w:val="0"/>
                  <w:marRight w:val="0"/>
                  <w:marTop w:val="0"/>
                  <w:marBottom w:val="0"/>
                  <w:divBdr>
                    <w:top w:val="none" w:sz="0" w:space="0" w:color="auto"/>
                    <w:left w:val="none" w:sz="0" w:space="0" w:color="auto"/>
                    <w:bottom w:val="none" w:sz="0" w:space="0" w:color="auto"/>
                    <w:right w:val="none" w:sz="0" w:space="0" w:color="auto"/>
                  </w:divBdr>
                  <w:divsChild>
                    <w:div w:id="827283541">
                      <w:marLeft w:val="0"/>
                      <w:marRight w:val="0"/>
                      <w:marTop w:val="0"/>
                      <w:marBottom w:val="0"/>
                      <w:divBdr>
                        <w:top w:val="none" w:sz="0" w:space="0" w:color="auto"/>
                        <w:left w:val="none" w:sz="0" w:space="0" w:color="auto"/>
                        <w:bottom w:val="none" w:sz="0" w:space="0" w:color="auto"/>
                        <w:right w:val="none" w:sz="0" w:space="0" w:color="auto"/>
                      </w:divBdr>
                    </w:div>
                    <w:div w:id="1670213421">
                      <w:marLeft w:val="0"/>
                      <w:marRight w:val="0"/>
                      <w:marTop w:val="0"/>
                      <w:marBottom w:val="0"/>
                      <w:divBdr>
                        <w:top w:val="none" w:sz="0" w:space="0" w:color="auto"/>
                        <w:left w:val="none" w:sz="0" w:space="0" w:color="auto"/>
                        <w:bottom w:val="none" w:sz="0" w:space="0" w:color="auto"/>
                        <w:right w:val="none" w:sz="0" w:space="0" w:color="auto"/>
                      </w:divBdr>
                    </w:div>
                  </w:divsChild>
                </w:div>
                <w:div w:id="1289430676">
                  <w:marLeft w:val="0"/>
                  <w:marRight w:val="0"/>
                  <w:marTop w:val="0"/>
                  <w:marBottom w:val="0"/>
                  <w:divBdr>
                    <w:top w:val="none" w:sz="0" w:space="0" w:color="auto"/>
                    <w:left w:val="none" w:sz="0" w:space="0" w:color="auto"/>
                    <w:bottom w:val="none" w:sz="0" w:space="0" w:color="auto"/>
                    <w:right w:val="none" w:sz="0" w:space="0" w:color="auto"/>
                  </w:divBdr>
                  <w:divsChild>
                    <w:div w:id="42023925">
                      <w:marLeft w:val="0"/>
                      <w:marRight w:val="0"/>
                      <w:marTop w:val="0"/>
                      <w:marBottom w:val="0"/>
                      <w:divBdr>
                        <w:top w:val="none" w:sz="0" w:space="0" w:color="auto"/>
                        <w:left w:val="none" w:sz="0" w:space="0" w:color="auto"/>
                        <w:bottom w:val="none" w:sz="0" w:space="0" w:color="auto"/>
                        <w:right w:val="none" w:sz="0" w:space="0" w:color="auto"/>
                      </w:divBdr>
                    </w:div>
                    <w:div w:id="878278997">
                      <w:marLeft w:val="0"/>
                      <w:marRight w:val="0"/>
                      <w:marTop w:val="0"/>
                      <w:marBottom w:val="0"/>
                      <w:divBdr>
                        <w:top w:val="none" w:sz="0" w:space="0" w:color="auto"/>
                        <w:left w:val="none" w:sz="0" w:space="0" w:color="auto"/>
                        <w:bottom w:val="none" w:sz="0" w:space="0" w:color="auto"/>
                        <w:right w:val="none" w:sz="0" w:space="0" w:color="auto"/>
                      </w:divBdr>
                    </w:div>
                  </w:divsChild>
                </w:div>
                <w:div w:id="1322080522">
                  <w:marLeft w:val="0"/>
                  <w:marRight w:val="0"/>
                  <w:marTop w:val="0"/>
                  <w:marBottom w:val="0"/>
                  <w:divBdr>
                    <w:top w:val="none" w:sz="0" w:space="0" w:color="auto"/>
                    <w:left w:val="none" w:sz="0" w:space="0" w:color="auto"/>
                    <w:bottom w:val="none" w:sz="0" w:space="0" w:color="auto"/>
                    <w:right w:val="none" w:sz="0" w:space="0" w:color="auto"/>
                  </w:divBdr>
                  <w:divsChild>
                    <w:div w:id="734428501">
                      <w:marLeft w:val="0"/>
                      <w:marRight w:val="0"/>
                      <w:marTop w:val="0"/>
                      <w:marBottom w:val="0"/>
                      <w:divBdr>
                        <w:top w:val="none" w:sz="0" w:space="0" w:color="auto"/>
                        <w:left w:val="none" w:sz="0" w:space="0" w:color="auto"/>
                        <w:bottom w:val="none" w:sz="0" w:space="0" w:color="auto"/>
                        <w:right w:val="none" w:sz="0" w:space="0" w:color="auto"/>
                      </w:divBdr>
                    </w:div>
                  </w:divsChild>
                </w:div>
                <w:div w:id="1362559045">
                  <w:marLeft w:val="0"/>
                  <w:marRight w:val="0"/>
                  <w:marTop w:val="0"/>
                  <w:marBottom w:val="0"/>
                  <w:divBdr>
                    <w:top w:val="none" w:sz="0" w:space="0" w:color="auto"/>
                    <w:left w:val="none" w:sz="0" w:space="0" w:color="auto"/>
                    <w:bottom w:val="none" w:sz="0" w:space="0" w:color="auto"/>
                    <w:right w:val="none" w:sz="0" w:space="0" w:color="auto"/>
                  </w:divBdr>
                  <w:divsChild>
                    <w:div w:id="1472401775">
                      <w:marLeft w:val="0"/>
                      <w:marRight w:val="0"/>
                      <w:marTop w:val="0"/>
                      <w:marBottom w:val="0"/>
                      <w:divBdr>
                        <w:top w:val="none" w:sz="0" w:space="0" w:color="auto"/>
                        <w:left w:val="none" w:sz="0" w:space="0" w:color="auto"/>
                        <w:bottom w:val="none" w:sz="0" w:space="0" w:color="auto"/>
                        <w:right w:val="none" w:sz="0" w:space="0" w:color="auto"/>
                      </w:divBdr>
                    </w:div>
                  </w:divsChild>
                </w:div>
                <w:div w:id="1505246352">
                  <w:marLeft w:val="0"/>
                  <w:marRight w:val="0"/>
                  <w:marTop w:val="0"/>
                  <w:marBottom w:val="0"/>
                  <w:divBdr>
                    <w:top w:val="none" w:sz="0" w:space="0" w:color="auto"/>
                    <w:left w:val="none" w:sz="0" w:space="0" w:color="auto"/>
                    <w:bottom w:val="none" w:sz="0" w:space="0" w:color="auto"/>
                    <w:right w:val="none" w:sz="0" w:space="0" w:color="auto"/>
                  </w:divBdr>
                  <w:divsChild>
                    <w:div w:id="936524630">
                      <w:marLeft w:val="0"/>
                      <w:marRight w:val="0"/>
                      <w:marTop w:val="0"/>
                      <w:marBottom w:val="0"/>
                      <w:divBdr>
                        <w:top w:val="none" w:sz="0" w:space="0" w:color="auto"/>
                        <w:left w:val="none" w:sz="0" w:space="0" w:color="auto"/>
                        <w:bottom w:val="none" w:sz="0" w:space="0" w:color="auto"/>
                        <w:right w:val="none" w:sz="0" w:space="0" w:color="auto"/>
                      </w:divBdr>
                    </w:div>
                  </w:divsChild>
                </w:div>
                <w:div w:id="1544174619">
                  <w:marLeft w:val="0"/>
                  <w:marRight w:val="0"/>
                  <w:marTop w:val="0"/>
                  <w:marBottom w:val="0"/>
                  <w:divBdr>
                    <w:top w:val="none" w:sz="0" w:space="0" w:color="auto"/>
                    <w:left w:val="none" w:sz="0" w:space="0" w:color="auto"/>
                    <w:bottom w:val="none" w:sz="0" w:space="0" w:color="auto"/>
                    <w:right w:val="none" w:sz="0" w:space="0" w:color="auto"/>
                  </w:divBdr>
                  <w:divsChild>
                    <w:div w:id="638072107">
                      <w:marLeft w:val="0"/>
                      <w:marRight w:val="0"/>
                      <w:marTop w:val="0"/>
                      <w:marBottom w:val="0"/>
                      <w:divBdr>
                        <w:top w:val="none" w:sz="0" w:space="0" w:color="auto"/>
                        <w:left w:val="none" w:sz="0" w:space="0" w:color="auto"/>
                        <w:bottom w:val="none" w:sz="0" w:space="0" w:color="auto"/>
                        <w:right w:val="none" w:sz="0" w:space="0" w:color="auto"/>
                      </w:divBdr>
                    </w:div>
                  </w:divsChild>
                </w:div>
                <w:div w:id="1682584463">
                  <w:marLeft w:val="0"/>
                  <w:marRight w:val="0"/>
                  <w:marTop w:val="0"/>
                  <w:marBottom w:val="0"/>
                  <w:divBdr>
                    <w:top w:val="none" w:sz="0" w:space="0" w:color="auto"/>
                    <w:left w:val="none" w:sz="0" w:space="0" w:color="auto"/>
                    <w:bottom w:val="none" w:sz="0" w:space="0" w:color="auto"/>
                    <w:right w:val="none" w:sz="0" w:space="0" w:color="auto"/>
                  </w:divBdr>
                  <w:divsChild>
                    <w:div w:id="1645817265">
                      <w:marLeft w:val="0"/>
                      <w:marRight w:val="0"/>
                      <w:marTop w:val="0"/>
                      <w:marBottom w:val="0"/>
                      <w:divBdr>
                        <w:top w:val="none" w:sz="0" w:space="0" w:color="auto"/>
                        <w:left w:val="none" w:sz="0" w:space="0" w:color="auto"/>
                        <w:bottom w:val="none" w:sz="0" w:space="0" w:color="auto"/>
                        <w:right w:val="none" w:sz="0" w:space="0" w:color="auto"/>
                      </w:divBdr>
                    </w:div>
                  </w:divsChild>
                </w:div>
                <w:div w:id="1695687373">
                  <w:marLeft w:val="0"/>
                  <w:marRight w:val="0"/>
                  <w:marTop w:val="0"/>
                  <w:marBottom w:val="0"/>
                  <w:divBdr>
                    <w:top w:val="none" w:sz="0" w:space="0" w:color="auto"/>
                    <w:left w:val="none" w:sz="0" w:space="0" w:color="auto"/>
                    <w:bottom w:val="none" w:sz="0" w:space="0" w:color="auto"/>
                    <w:right w:val="none" w:sz="0" w:space="0" w:color="auto"/>
                  </w:divBdr>
                  <w:divsChild>
                    <w:div w:id="391395311">
                      <w:marLeft w:val="0"/>
                      <w:marRight w:val="0"/>
                      <w:marTop w:val="0"/>
                      <w:marBottom w:val="0"/>
                      <w:divBdr>
                        <w:top w:val="none" w:sz="0" w:space="0" w:color="auto"/>
                        <w:left w:val="none" w:sz="0" w:space="0" w:color="auto"/>
                        <w:bottom w:val="none" w:sz="0" w:space="0" w:color="auto"/>
                        <w:right w:val="none" w:sz="0" w:space="0" w:color="auto"/>
                      </w:divBdr>
                    </w:div>
                  </w:divsChild>
                </w:div>
                <w:div w:id="1834753642">
                  <w:marLeft w:val="0"/>
                  <w:marRight w:val="0"/>
                  <w:marTop w:val="0"/>
                  <w:marBottom w:val="0"/>
                  <w:divBdr>
                    <w:top w:val="none" w:sz="0" w:space="0" w:color="auto"/>
                    <w:left w:val="none" w:sz="0" w:space="0" w:color="auto"/>
                    <w:bottom w:val="none" w:sz="0" w:space="0" w:color="auto"/>
                    <w:right w:val="none" w:sz="0" w:space="0" w:color="auto"/>
                  </w:divBdr>
                  <w:divsChild>
                    <w:div w:id="1112676620">
                      <w:marLeft w:val="0"/>
                      <w:marRight w:val="0"/>
                      <w:marTop w:val="0"/>
                      <w:marBottom w:val="0"/>
                      <w:divBdr>
                        <w:top w:val="none" w:sz="0" w:space="0" w:color="auto"/>
                        <w:left w:val="none" w:sz="0" w:space="0" w:color="auto"/>
                        <w:bottom w:val="none" w:sz="0" w:space="0" w:color="auto"/>
                        <w:right w:val="none" w:sz="0" w:space="0" w:color="auto"/>
                      </w:divBdr>
                    </w:div>
                  </w:divsChild>
                </w:div>
                <w:div w:id="1936546784">
                  <w:marLeft w:val="0"/>
                  <w:marRight w:val="0"/>
                  <w:marTop w:val="0"/>
                  <w:marBottom w:val="0"/>
                  <w:divBdr>
                    <w:top w:val="none" w:sz="0" w:space="0" w:color="auto"/>
                    <w:left w:val="none" w:sz="0" w:space="0" w:color="auto"/>
                    <w:bottom w:val="none" w:sz="0" w:space="0" w:color="auto"/>
                    <w:right w:val="none" w:sz="0" w:space="0" w:color="auto"/>
                  </w:divBdr>
                  <w:divsChild>
                    <w:div w:id="284629290">
                      <w:marLeft w:val="0"/>
                      <w:marRight w:val="0"/>
                      <w:marTop w:val="0"/>
                      <w:marBottom w:val="0"/>
                      <w:divBdr>
                        <w:top w:val="none" w:sz="0" w:space="0" w:color="auto"/>
                        <w:left w:val="none" w:sz="0" w:space="0" w:color="auto"/>
                        <w:bottom w:val="none" w:sz="0" w:space="0" w:color="auto"/>
                        <w:right w:val="none" w:sz="0" w:space="0" w:color="auto"/>
                      </w:divBdr>
                    </w:div>
                  </w:divsChild>
                </w:div>
                <w:div w:id="1948544147">
                  <w:marLeft w:val="0"/>
                  <w:marRight w:val="0"/>
                  <w:marTop w:val="0"/>
                  <w:marBottom w:val="0"/>
                  <w:divBdr>
                    <w:top w:val="none" w:sz="0" w:space="0" w:color="auto"/>
                    <w:left w:val="none" w:sz="0" w:space="0" w:color="auto"/>
                    <w:bottom w:val="none" w:sz="0" w:space="0" w:color="auto"/>
                    <w:right w:val="none" w:sz="0" w:space="0" w:color="auto"/>
                  </w:divBdr>
                  <w:divsChild>
                    <w:div w:id="1355233140">
                      <w:marLeft w:val="0"/>
                      <w:marRight w:val="0"/>
                      <w:marTop w:val="0"/>
                      <w:marBottom w:val="0"/>
                      <w:divBdr>
                        <w:top w:val="none" w:sz="0" w:space="0" w:color="auto"/>
                        <w:left w:val="none" w:sz="0" w:space="0" w:color="auto"/>
                        <w:bottom w:val="none" w:sz="0" w:space="0" w:color="auto"/>
                        <w:right w:val="none" w:sz="0" w:space="0" w:color="auto"/>
                      </w:divBdr>
                    </w:div>
                  </w:divsChild>
                </w:div>
                <w:div w:id="2004233162">
                  <w:marLeft w:val="0"/>
                  <w:marRight w:val="0"/>
                  <w:marTop w:val="0"/>
                  <w:marBottom w:val="0"/>
                  <w:divBdr>
                    <w:top w:val="none" w:sz="0" w:space="0" w:color="auto"/>
                    <w:left w:val="none" w:sz="0" w:space="0" w:color="auto"/>
                    <w:bottom w:val="none" w:sz="0" w:space="0" w:color="auto"/>
                    <w:right w:val="none" w:sz="0" w:space="0" w:color="auto"/>
                  </w:divBdr>
                  <w:divsChild>
                    <w:div w:id="41755680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952585120">
          <w:marLeft w:val="0"/>
          <w:marRight w:val="0"/>
          <w:marTop w:val="0"/>
          <w:marBottom w:val="0"/>
          <w:divBdr>
            <w:top w:val="none" w:sz="0" w:space="0" w:color="auto"/>
            <w:left w:val="none" w:sz="0" w:space="0" w:color="auto"/>
            <w:bottom w:val="none" w:sz="0" w:space="0" w:color="auto"/>
            <w:right w:val="none" w:sz="0" w:space="0" w:color="auto"/>
          </w:divBdr>
        </w:div>
        <w:div w:id="1973048176">
          <w:marLeft w:val="0"/>
          <w:marRight w:val="0"/>
          <w:marTop w:val="0"/>
          <w:marBottom w:val="0"/>
          <w:divBdr>
            <w:top w:val="none" w:sz="0" w:space="0" w:color="auto"/>
            <w:left w:val="none" w:sz="0" w:space="0" w:color="auto"/>
            <w:bottom w:val="none" w:sz="0" w:space="0" w:color="auto"/>
            <w:right w:val="none" w:sz="0" w:space="0" w:color="auto"/>
          </w:divBdr>
        </w:div>
        <w:div w:id="1974365859">
          <w:marLeft w:val="0"/>
          <w:marRight w:val="0"/>
          <w:marTop w:val="0"/>
          <w:marBottom w:val="0"/>
          <w:divBdr>
            <w:top w:val="none" w:sz="0" w:space="0" w:color="auto"/>
            <w:left w:val="none" w:sz="0" w:space="0" w:color="auto"/>
            <w:bottom w:val="none" w:sz="0" w:space="0" w:color="auto"/>
            <w:right w:val="none" w:sz="0" w:space="0" w:color="auto"/>
          </w:divBdr>
          <w:divsChild>
            <w:div w:id="709453461">
              <w:marLeft w:val="-75"/>
              <w:marRight w:val="0"/>
              <w:marTop w:val="30"/>
              <w:marBottom w:val="30"/>
              <w:divBdr>
                <w:top w:val="none" w:sz="0" w:space="0" w:color="auto"/>
                <w:left w:val="none" w:sz="0" w:space="0" w:color="auto"/>
                <w:bottom w:val="none" w:sz="0" w:space="0" w:color="auto"/>
                <w:right w:val="none" w:sz="0" w:space="0" w:color="auto"/>
              </w:divBdr>
              <w:divsChild>
                <w:div w:id="789015898">
                  <w:marLeft w:val="0"/>
                  <w:marRight w:val="0"/>
                  <w:marTop w:val="0"/>
                  <w:marBottom w:val="0"/>
                  <w:divBdr>
                    <w:top w:val="none" w:sz="0" w:space="0" w:color="auto"/>
                    <w:left w:val="none" w:sz="0" w:space="0" w:color="auto"/>
                    <w:bottom w:val="none" w:sz="0" w:space="0" w:color="auto"/>
                    <w:right w:val="none" w:sz="0" w:space="0" w:color="auto"/>
                  </w:divBdr>
                  <w:divsChild>
                    <w:div w:id="912355971">
                      <w:marLeft w:val="0"/>
                      <w:marRight w:val="0"/>
                      <w:marTop w:val="0"/>
                      <w:marBottom w:val="0"/>
                      <w:divBdr>
                        <w:top w:val="none" w:sz="0" w:space="0" w:color="auto"/>
                        <w:left w:val="none" w:sz="0" w:space="0" w:color="auto"/>
                        <w:bottom w:val="none" w:sz="0" w:space="0" w:color="auto"/>
                        <w:right w:val="none" w:sz="0" w:space="0" w:color="auto"/>
                      </w:divBdr>
                    </w:div>
                  </w:divsChild>
                </w:div>
                <w:div w:id="842624142">
                  <w:marLeft w:val="0"/>
                  <w:marRight w:val="0"/>
                  <w:marTop w:val="0"/>
                  <w:marBottom w:val="0"/>
                  <w:divBdr>
                    <w:top w:val="none" w:sz="0" w:space="0" w:color="auto"/>
                    <w:left w:val="none" w:sz="0" w:space="0" w:color="auto"/>
                    <w:bottom w:val="none" w:sz="0" w:space="0" w:color="auto"/>
                    <w:right w:val="none" w:sz="0" w:space="0" w:color="auto"/>
                  </w:divBdr>
                  <w:divsChild>
                    <w:div w:id="687609071">
                      <w:marLeft w:val="0"/>
                      <w:marRight w:val="0"/>
                      <w:marTop w:val="0"/>
                      <w:marBottom w:val="0"/>
                      <w:divBdr>
                        <w:top w:val="none" w:sz="0" w:space="0" w:color="auto"/>
                        <w:left w:val="none" w:sz="0" w:space="0" w:color="auto"/>
                        <w:bottom w:val="none" w:sz="0" w:space="0" w:color="auto"/>
                        <w:right w:val="none" w:sz="0" w:space="0" w:color="auto"/>
                      </w:divBdr>
                    </w:div>
                  </w:divsChild>
                </w:div>
                <w:div w:id="871575887">
                  <w:marLeft w:val="0"/>
                  <w:marRight w:val="0"/>
                  <w:marTop w:val="0"/>
                  <w:marBottom w:val="0"/>
                  <w:divBdr>
                    <w:top w:val="none" w:sz="0" w:space="0" w:color="auto"/>
                    <w:left w:val="none" w:sz="0" w:space="0" w:color="auto"/>
                    <w:bottom w:val="none" w:sz="0" w:space="0" w:color="auto"/>
                    <w:right w:val="none" w:sz="0" w:space="0" w:color="auto"/>
                  </w:divBdr>
                  <w:divsChild>
                    <w:div w:id="133833214">
                      <w:marLeft w:val="0"/>
                      <w:marRight w:val="0"/>
                      <w:marTop w:val="0"/>
                      <w:marBottom w:val="0"/>
                      <w:divBdr>
                        <w:top w:val="none" w:sz="0" w:space="0" w:color="auto"/>
                        <w:left w:val="none" w:sz="0" w:space="0" w:color="auto"/>
                        <w:bottom w:val="none" w:sz="0" w:space="0" w:color="auto"/>
                        <w:right w:val="none" w:sz="0" w:space="0" w:color="auto"/>
                      </w:divBdr>
                    </w:div>
                    <w:div w:id="368993678">
                      <w:marLeft w:val="0"/>
                      <w:marRight w:val="0"/>
                      <w:marTop w:val="0"/>
                      <w:marBottom w:val="0"/>
                      <w:divBdr>
                        <w:top w:val="none" w:sz="0" w:space="0" w:color="auto"/>
                        <w:left w:val="none" w:sz="0" w:space="0" w:color="auto"/>
                        <w:bottom w:val="none" w:sz="0" w:space="0" w:color="auto"/>
                        <w:right w:val="none" w:sz="0" w:space="0" w:color="auto"/>
                      </w:divBdr>
                    </w:div>
                    <w:div w:id="954016994">
                      <w:marLeft w:val="0"/>
                      <w:marRight w:val="0"/>
                      <w:marTop w:val="0"/>
                      <w:marBottom w:val="0"/>
                      <w:divBdr>
                        <w:top w:val="none" w:sz="0" w:space="0" w:color="auto"/>
                        <w:left w:val="none" w:sz="0" w:space="0" w:color="auto"/>
                        <w:bottom w:val="none" w:sz="0" w:space="0" w:color="auto"/>
                        <w:right w:val="none" w:sz="0" w:space="0" w:color="auto"/>
                      </w:divBdr>
                    </w:div>
                    <w:div w:id="1073239659">
                      <w:marLeft w:val="0"/>
                      <w:marRight w:val="0"/>
                      <w:marTop w:val="0"/>
                      <w:marBottom w:val="0"/>
                      <w:divBdr>
                        <w:top w:val="none" w:sz="0" w:space="0" w:color="auto"/>
                        <w:left w:val="none" w:sz="0" w:space="0" w:color="auto"/>
                        <w:bottom w:val="none" w:sz="0" w:space="0" w:color="auto"/>
                        <w:right w:val="none" w:sz="0" w:space="0" w:color="auto"/>
                      </w:divBdr>
                    </w:div>
                    <w:div w:id="1507750976">
                      <w:marLeft w:val="0"/>
                      <w:marRight w:val="0"/>
                      <w:marTop w:val="0"/>
                      <w:marBottom w:val="0"/>
                      <w:divBdr>
                        <w:top w:val="none" w:sz="0" w:space="0" w:color="auto"/>
                        <w:left w:val="none" w:sz="0" w:space="0" w:color="auto"/>
                        <w:bottom w:val="none" w:sz="0" w:space="0" w:color="auto"/>
                        <w:right w:val="none" w:sz="0" w:space="0" w:color="auto"/>
                      </w:divBdr>
                    </w:div>
                    <w:div w:id="1759016867">
                      <w:marLeft w:val="0"/>
                      <w:marRight w:val="0"/>
                      <w:marTop w:val="0"/>
                      <w:marBottom w:val="0"/>
                      <w:divBdr>
                        <w:top w:val="none" w:sz="0" w:space="0" w:color="auto"/>
                        <w:left w:val="none" w:sz="0" w:space="0" w:color="auto"/>
                        <w:bottom w:val="none" w:sz="0" w:space="0" w:color="auto"/>
                        <w:right w:val="none" w:sz="0" w:space="0" w:color="auto"/>
                      </w:divBdr>
                    </w:div>
                    <w:div w:id="1943567509">
                      <w:marLeft w:val="0"/>
                      <w:marRight w:val="0"/>
                      <w:marTop w:val="0"/>
                      <w:marBottom w:val="0"/>
                      <w:divBdr>
                        <w:top w:val="none" w:sz="0" w:space="0" w:color="auto"/>
                        <w:left w:val="none" w:sz="0" w:space="0" w:color="auto"/>
                        <w:bottom w:val="none" w:sz="0" w:space="0" w:color="auto"/>
                        <w:right w:val="none" w:sz="0" w:space="0" w:color="auto"/>
                      </w:divBdr>
                    </w:div>
                  </w:divsChild>
                </w:div>
                <w:div w:id="1185946487">
                  <w:marLeft w:val="0"/>
                  <w:marRight w:val="0"/>
                  <w:marTop w:val="0"/>
                  <w:marBottom w:val="0"/>
                  <w:divBdr>
                    <w:top w:val="none" w:sz="0" w:space="0" w:color="auto"/>
                    <w:left w:val="none" w:sz="0" w:space="0" w:color="auto"/>
                    <w:bottom w:val="none" w:sz="0" w:space="0" w:color="auto"/>
                    <w:right w:val="none" w:sz="0" w:space="0" w:color="auto"/>
                  </w:divBdr>
                  <w:divsChild>
                    <w:div w:id="1925412063">
                      <w:marLeft w:val="0"/>
                      <w:marRight w:val="0"/>
                      <w:marTop w:val="0"/>
                      <w:marBottom w:val="0"/>
                      <w:divBdr>
                        <w:top w:val="none" w:sz="0" w:space="0" w:color="auto"/>
                        <w:left w:val="none" w:sz="0" w:space="0" w:color="auto"/>
                        <w:bottom w:val="none" w:sz="0" w:space="0" w:color="auto"/>
                        <w:right w:val="none" w:sz="0" w:space="0" w:color="auto"/>
                      </w:divBdr>
                    </w:div>
                  </w:divsChild>
                </w:div>
                <w:div w:id="1504322318">
                  <w:marLeft w:val="0"/>
                  <w:marRight w:val="0"/>
                  <w:marTop w:val="0"/>
                  <w:marBottom w:val="0"/>
                  <w:divBdr>
                    <w:top w:val="none" w:sz="0" w:space="0" w:color="auto"/>
                    <w:left w:val="none" w:sz="0" w:space="0" w:color="auto"/>
                    <w:bottom w:val="none" w:sz="0" w:space="0" w:color="auto"/>
                    <w:right w:val="none" w:sz="0" w:space="0" w:color="auto"/>
                  </w:divBdr>
                  <w:divsChild>
                    <w:div w:id="81949913">
                      <w:marLeft w:val="0"/>
                      <w:marRight w:val="0"/>
                      <w:marTop w:val="0"/>
                      <w:marBottom w:val="0"/>
                      <w:divBdr>
                        <w:top w:val="none" w:sz="0" w:space="0" w:color="auto"/>
                        <w:left w:val="none" w:sz="0" w:space="0" w:color="auto"/>
                        <w:bottom w:val="none" w:sz="0" w:space="0" w:color="auto"/>
                        <w:right w:val="none" w:sz="0" w:space="0" w:color="auto"/>
                      </w:divBdr>
                    </w:div>
                    <w:div w:id="926419971">
                      <w:marLeft w:val="0"/>
                      <w:marRight w:val="0"/>
                      <w:marTop w:val="0"/>
                      <w:marBottom w:val="0"/>
                      <w:divBdr>
                        <w:top w:val="none" w:sz="0" w:space="0" w:color="auto"/>
                        <w:left w:val="none" w:sz="0" w:space="0" w:color="auto"/>
                        <w:bottom w:val="none" w:sz="0" w:space="0" w:color="auto"/>
                        <w:right w:val="none" w:sz="0" w:space="0" w:color="auto"/>
                      </w:divBdr>
                    </w:div>
                    <w:div w:id="1080055816">
                      <w:marLeft w:val="0"/>
                      <w:marRight w:val="0"/>
                      <w:marTop w:val="0"/>
                      <w:marBottom w:val="0"/>
                      <w:divBdr>
                        <w:top w:val="none" w:sz="0" w:space="0" w:color="auto"/>
                        <w:left w:val="none" w:sz="0" w:space="0" w:color="auto"/>
                        <w:bottom w:val="none" w:sz="0" w:space="0" w:color="auto"/>
                        <w:right w:val="none" w:sz="0" w:space="0" w:color="auto"/>
                      </w:divBdr>
                    </w:div>
                    <w:div w:id="1288393418">
                      <w:marLeft w:val="0"/>
                      <w:marRight w:val="0"/>
                      <w:marTop w:val="0"/>
                      <w:marBottom w:val="0"/>
                      <w:divBdr>
                        <w:top w:val="none" w:sz="0" w:space="0" w:color="auto"/>
                        <w:left w:val="none" w:sz="0" w:space="0" w:color="auto"/>
                        <w:bottom w:val="none" w:sz="0" w:space="0" w:color="auto"/>
                        <w:right w:val="none" w:sz="0" w:space="0" w:color="auto"/>
                      </w:divBdr>
                    </w:div>
                    <w:div w:id="1295865061">
                      <w:marLeft w:val="0"/>
                      <w:marRight w:val="0"/>
                      <w:marTop w:val="0"/>
                      <w:marBottom w:val="0"/>
                      <w:divBdr>
                        <w:top w:val="none" w:sz="0" w:space="0" w:color="auto"/>
                        <w:left w:val="none" w:sz="0" w:space="0" w:color="auto"/>
                        <w:bottom w:val="none" w:sz="0" w:space="0" w:color="auto"/>
                        <w:right w:val="none" w:sz="0" w:space="0" w:color="auto"/>
                      </w:divBdr>
                    </w:div>
                    <w:div w:id="1306162386">
                      <w:marLeft w:val="0"/>
                      <w:marRight w:val="0"/>
                      <w:marTop w:val="0"/>
                      <w:marBottom w:val="0"/>
                      <w:divBdr>
                        <w:top w:val="none" w:sz="0" w:space="0" w:color="auto"/>
                        <w:left w:val="none" w:sz="0" w:space="0" w:color="auto"/>
                        <w:bottom w:val="none" w:sz="0" w:space="0" w:color="auto"/>
                        <w:right w:val="none" w:sz="0" w:space="0" w:color="auto"/>
                      </w:divBdr>
                    </w:div>
                    <w:div w:id="1390378570">
                      <w:marLeft w:val="0"/>
                      <w:marRight w:val="0"/>
                      <w:marTop w:val="0"/>
                      <w:marBottom w:val="0"/>
                      <w:divBdr>
                        <w:top w:val="none" w:sz="0" w:space="0" w:color="auto"/>
                        <w:left w:val="none" w:sz="0" w:space="0" w:color="auto"/>
                        <w:bottom w:val="none" w:sz="0" w:space="0" w:color="auto"/>
                        <w:right w:val="none" w:sz="0" w:space="0" w:color="auto"/>
                      </w:divBdr>
                    </w:div>
                  </w:divsChild>
                </w:div>
                <w:div w:id="1566599727">
                  <w:marLeft w:val="0"/>
                  <w:marRight w:val="0"/>
                  <w:marTop w:val="0"/>
                  <w:marBottom w:val="0"/>
                  <w:divBdr>
                    <w:top w:val="none" w:sz="0" w:space="0" w:color="auto"/>
                    <w:left w:val="none" w:sz="0" w:space="0" w:color="auto"/>
                    <w:bottom w:val="none" w:sz="0" w:space="0" w:color="auto"/>
                    <w:right w:val="none" w:sz="0" w:space="0" w:color="auto"/>
                  </w:divBdr>
                  <w:divsChild>
                    <w:div w:id="89982543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976258833">
          <w:marLeft w:val="0"/>
          <w:marRight w:val="0"/>
          <w:marTop w:val="0"/>
          <w:marBottom w:val="0"/>
          <w:divBdr>
            <w:top w:val="none" w:sz="0" w:space="0" w:color="auto"/>
            <w:left w:val="none" w:sz="0" w:space="0" w:color="auto"/>
            <w:bottom w:val="none" w:sz="0" w:space="0" w:color="auto"/>
            <w:right w:val="none" w:sz="0" w:space="0" w:color="auto"/>
          </w:divBdr>
          <w:divsChild>
            <w:div w:id="1328825322">
              <w:marLeft w:val="-75"/>
              <w:marRight w:val="0"/>
              <w:marTop w:val="30"/>
              <w:marBottom w:val="30"/>
              <w:divBdr>
                <w:top w:val="none" w:sz="0" w:space="0" w:color="auto"/>
                <w:left w:val="none" w:sz="0" w:space="0" w:color="auto"/>
                <w:bottom w:val="none" w:sz="0" w:space="0" w:color="auto"/>
                <w:right w:val="none" w:sz="0" w:space="0" w:color="auto"/>
              </w:divBdr>
              <w:divsChild>
                <w:div w:id="338851988">
                  <w:marLeft w:val="0"/>
                  <w:marRight w:val="0"/>
                  <w:marTop w:val="0"/>
                  <w:marBottom w:val="0"/>
                  <w:divBdr>
                    <w:top w:val="none" w:sz="0" w:space="0" w:color="auto"/>
                    <w:left w:val="none" w:sz="0" w:space="0" w:color="auto"/>
                    <w:bottom w:val="none" w:sz="0" w:space="0" w:color="auto"/>
                    <w:right w:val="none" w:sz="0" w:space="0" w:color="auto"/>
                  </w:divBdr>
                  <w:divsChild>
                    <w:div w:id="1505707263">
                      <w:marLeft w:val="0"/>
                      <w:marRight w:val="0"/>
                      <w:marTop w:val="0"/>
                      <w:marBottom w:val="0"/>
                      <w:divBdr>
                        <w:top w:val="none" w:sz="0" w:space="0" w:color="auto"/>
                        <w:left w:val="none" w:sz="0" w:space="0" w:color="auto"/>
                        <w:bottom w:val="none" w:sz="0" w:space="0" w:color="auto"/>
                        <w:right w:val="none" w:sz="0" w:space="0" w:color="auto"/>
                      </w:divBdr>
                    </w:div>
                  </w:divsChild>
                </w:div>
                <w:div w:id="708845774">
                  <w:marLeft w:val="0"/>
                  <w:marRight w:val="0"/>
                  <w:marTop w:val="0"/>
                  <w:marBottom w:val="0"/>
                  <w:divBdr>
                    <w:top w:val="none" w:sz="0" w:space="0" w:color="auto"/>
                    <w:left w:val="none" w:sz="0" w:space="0" w:color="auto"/>
                    <w:bottom w:val="none" w:sz="0" w:space="0" w:color="auto"/>
                    <w:right w:val="none" w:sz="0" w:space="0" w:color="auto"/>
                  </w:divBdr>
                </w:div>
                <w:div w:id="935164406">
                  <w:marLeft w:val="0"/>
                  <w:marRight w:val="0"/>
                  <w:marTop w:val="0"/>
                  <w:marBottom w:val="0"/>
                  <w:divBdr>
                    <w:top w:val="none" w:sz="0" w:space="0" w:color="auto"/>
                    <w:left w:val="none" w:sz="0" w:space="0" w:color="auto"/>
                    <w:bottom w:val="none" w:sz="0" w:space="0" w:color="auto"/>
                    <w:right w:val="none" w:sz="0" w:space="0" w:color="auto"/>
                  </w:divBdr>
                  <w:divsChild>
                    <w:div w:id="1902515480">
                      <w:marLeft w:val="0"/>
                      <w:marRight w:val="0"/>
                      <w:marTop w:val="0"/>
                      <w:marBottom w:val="0"/>
                      <w:divBdr>
                        <w:top w:val="none" w:sz="0" w:space="0" w:color="auto"/>
                        <w:left w:val="none" w:sz="0" w:space="0" w:color="auto"/>
                        <w:bottom w:val="none" w:sz="0" w:space="0" w:color="auto"/>
                        <w:right w:val="none" w:sz="0" w:space="0" w:color="auto"/>
                      </w:divBdr>
                    </w:div>
                  </w:divsChild>
                </w:div>
                <w:div w:id="1129006103">
                  <w:marLeft w:val="0"/>
                  <w:marRight w:val="0"/>
                  <w:marTop w:val="0"/>
                  <w:marBottom w:val="0"/>
                  <w:divBdr>
                    <w:top w:val="none" w:sz="0" w:space="0" w:color="auto"/>
                    <w:left w:val="none" w:sz="0" w:space="0" w:color="auto"/>
                    <w:bottom w:val="none" w:sz="0" w:space="0" w:color="auto"/>
                    <w:right w:val="none" w:sz="0" w:space="0" w:color="auto"/>
                  </w:divBdr>
                  <w:divsChild>
                    <w:div w:id="93673627">
                      <w:marLeft w:val="0"/>
                      <w:marRight w:val="0"/>
                      <w:marTop w:val="0"/>
                      <w:marBottom w:val="0"/>
                      <w:divBdr>
                        <w:top w:val="none" w:sz="0" w:space="0" w:color="auto"/>
                        <w:left w:val="none" w:sz="0" w:space="0" w:color="auto"/>
                        <w:bottom w:val="none" w:sz="0" w:space="0" w:color="auto"/>
                        <w:right w:val="none" w:sz="0" w:space="0" w:color="auto"/>
                      </w:divBdr>
                    </w:div>
                  </w:divsChild>
                </w:div>
                <w:div w:id="1184788092">
                  <w:marLeft w:val="0"/>
                  <w:marRight w:val="0"/>
                  <w:marTop w:val="0"/>
                  <w:marBottom w:val="0"/>
                  <w:divBdr>
                    <w:top w:val="none" w:sz="0" w:space="0" w:color="auto"/>
                    <w:left w:val="none" w:sz="0" w:space="0" w:color="auto"/>
                    <w:bottom w:val="none" w:sz="0" w:space="0" w:color="auto"/>
                    <w:right w:val="none" w:sz="0" w:space="0" w:color="auto"/>
                  </w:divBdr>
                  <w:divsChild>
                    <w:div w:id="979698373">
                      <w:marLeft w:val="0"/>
                      <w:marRight w:val="0"/>
                      <w:marTop w:val="0"/>
                      <w:marBottom w:val="0"/>
                      <w:divBdr>
                        <w:top w:val="none" w:sz="0" w:space="0" w:color="auto"/>
                        <w:left w:val="none" w:sz="0" w:space="0" w:color="auto"/>
                        <w:bottom w:val="none" w:sz="0" w:space="0" w:color="auto"/>
                        <w:right w:val="none" w:sz="0" w:space="0" w:color="auto"/>
                      </w:divBdr>
                    </w:div>
                  </w:divsChild>
                </w:div>
                <w:div w:id="1239435224">
                  <w:marLeft w:val="0"/>
                  <w:marRight w:val="0"/>
                  <w:marTop w:val="0"/>
                  <w:marBottom w:val="0"/>
                  <w:divBdr>
                    <w:top w:val="none" w:sz="0" w:space="0" w:color="auto"/>
                    <w:left w:val="none" w:sz="0" w:space="0" w:color="auto"/>
                    <w:bottom w:val="none" w:sz="0" w:space="0" w:color="auto"/>
                    <w:right w:val="none" w:sz="0" w:space="0" w:color="auto"/>
                  </w:divBdr>
                  <w:divsChild>
                    <w:div w:id="1372923702">
                      <w:marLeft w:val="0"/>
                      <w:marRight w:val="0"/>
                      <w:marTop w:val="0"/>
                      <w:marBottom w:val="0"/>
                      <w:divBdr>
                        <w:top w:val="none" w:sz="0" w:space="0" w:color="auto"/>
                        <w:left w:val="none" w:sz="0" w:space="0" w:color="auto"/>
                        <w:bottom w:val="none" w:sz="0" w:space="0" w:color="auto"/>
                        <w:right w:val="none" w:sz="0" w:space="0" w:color="auto"/>
                      </w:divBdr>
                    </w:div>
                  </w:divsChild>
                </w:div>
                <w:div w:id="1701928709">
                  <w:marLeft w:val="0"/>
                  <w:marRight w:val="0"/>
                  <w:marTop w:val="0"/>
                  <w:marBottom w:val="0"/>
                  <w:divBdr>
                    <w:top w:val="none" w:sz="0" w:space="0" w:color="auto"/>
                    <w:left w:val="none" w:sz="0" w:space="0" w:color="auto"/>
                    <w:bottom w:val="none" w:sz="0" w:space="0" w:color="auto"/>
                    <w:right w:val="none" w:sz="0" w:space="0" w:color="auto"/>
                  </w:divBdr>
                  <w:divsChild>
                    <w:div w:id="1292712756">
                      <w:marLeft w:val="0"/>
                      <w:marRight w:val="0"/>
                      <w:marTop w:val="0"/>
                      <w:marBottom w:val="0"/>
                      <w:divBdr>
                        <w:top w:val="none" w:sz="0" w:space="0" w:color="auto"/>
                        <w:left w:val="none" w:sz="0" w:space="0" w:color="auto"/>
                        <w:bottom w:val="none" w:sz="0" w:space="0" w:color="auto"/>
                        <w:right w:val="none" w:sz="0" w:space="0" w:color="auto"/>
                      </w:divBdr>
                    </w:div>
                  </w:divsChild>
                </w:div>
                <w:div w:id="1984773914">
                  <w:marLeft w:val="0"/>
                  <w:marRight w:val="0"/>
                  <w:marTop w:val="0"/>
                  <w:marBottom w:val="0"/>
                  <w:divBdr>
                    <w:top w:val="none" w:sz="0" w:space="0" w:color="auto"/>
                    <w:left w:val="none" w:sz="0" w:space="0" w:color="auto"/>
                    <w:bottom w:val="none" w:sz="0" w:space="0" w:color="auto"/>
                    <w:right w:val="none" w:sz="0" w:space="0" w:color="auto"/>
                  </w:divBdr>
                  <w:divsChild>
                    <w:div w:id="59914398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986549628">
          <w:marLeft w:val="0"/>
          <w:marRight w:val="0"/>
          <w:marTop w:val="0"/>
          <w:marBottom w:val="0"/>
          <w:divBdr>
            <w:top w:val="none" w:sz="0" w:space="0" w:color="auto"/>
            <w:left w:val="none" w:sz="0" w:space="0" w:color="auto"/>
            <w:bottom w:val="none" w:sz="0" w:space="0" w:color="auto"/>
            <w:right w:val="none" w:sz="0" w:space="0" w:color="auto"/>
          </w:divBdr>
        </w:div>
        <w:div w:id="2003654597">
          <w:marLeft w:val="0"/>
          <w:marRight w:val="0"/>
          <w:marTop w:val="0"/>
          <w:marBottom w:val="0"/>
          <w:divBdr>
            <w:top w:val="none" w:sz="0" w:space="0" w:color="auto"/>
            <w:left w:val="none" w:sz="0" w:space="0" w:color="auto"/>
            <w:bottom w:val="none" w:sz="0" w:space="0" w:color="auto"/>
            <w:right w:val="none" w:sz="0" w:space="0" w:color="auto"/>
          </w:divBdr>
          <w:divsChild>
            <w:div w:id="1565139807">
              <w:marLeft w:val="-75"/>
              <w:marRight w:val="0"/>
              <w:marTop w:val="30"/>
              <w:marBottom w:val="30"/>
              <w:divBdr>
                <w:top w:val="none" w:sz="0" w:space="0" w:color="auto"/>
                <w:left w:val="none" w:sz="0" w:space="0" w:color="auto"/>
                <w:bottom w:val="none" w:sz="0" w:space="0" w:color="auto"/>
                <w:right w:val="none" w:sz="0" w:space="0" w:color="auto"/>
              </w:divBdr>
              <w:divsChild>
                <w:div w:id="377514425">
                  <w:marLeft w:val="0"/>
                  <w:marRight w:val="0"/>
                  <w:marTop w:val="0"/>
                  <w:marBottom w:val="0"/>
                  <w:divBdr>
                    <w:top w:val="none" w:sz="0" w:space="0" w:color="auto"/>
                    <w:left w:val="none" w:sz="0" w:space="0" w:color="auto"/>
                    <w:bottom w:val="none" w:sz="0" w:space="0" w:color="auto"/>
                    <w:right w:val="none" w:sz="0" w:space="0" w:color="auto"/>
                  </w:divBdr>
                  <w:divsChild>
                    <w:div w:id="1013455801">
                      <w:marLeft w:val="0"/>
                      <w:marRight w:val="0"/>
                      <w:marTop w:val="0"/>
                      <w:marBottom w:val="0"/>
                      <w:divBdr>
                        <w:top w:val="none" w:sz="0" w:space="0" w:color="auto"/>
                        <w:left w:val="none" w:sz="0" w:space="0" w:color="auto"/>
                        <w:bottom w:val="none" w:sz="0" w:space="0" w:color="auto"/>
                        <w:right w:val="none" w:sz="0" w:space="0" w:color="auto"/>
                      </w:divBdr>
                    </w:div>
                  </w:divsChild>
                </w:div>
                <w:div w:id="464086726">
                  <w:marLeft w:val="0"/>
                  <w:marRight w:val="0"/>
                  <w:marTop w:val="0"/>
                  <w:marBottom w:val="0"/>
                  <w:divBdr>
                    <w:top w:val="none" w:sz="0" w:space="0" w:color="auto"/>
                    <w:left w:val="none" w:sz="0" w:space="0" w:color="auto"/>
                    <w:bottom w:val="none" w:sz="0" w:space="0" w:color="auto"/>
                    <w:right w:val="none" w:sz="0" w:space="0" w:color="auto"/>
                  </w:divBdr>
                  <w:divsChild>
                    <w:div w:id="1798864809">
                      <w:marLeft w:val="0"/>
                      <w:marRight w:val="0"/>
                      <w:marTop w:val="0"/>
                      <w:marBottom w:val="0"/>
                      <w:divBdr>
                        <w:top w:val="none" w:sz="0" w:space="0" w:color="auto"/>
                        <w:left w:val="none" w:sz="0" w:space="0" w:color="auto"/>
                        <w:bottom w:val="none" w:sz="0" w:space="0" w:color="auto"/>
                        <w:right w:val="none" w:sz="0" w:space="0" w:color="auto"/>
                      </w:divBdr>
                    </w:div>
                  </w:divsChild>
                </w:div>
                <w:div w:id="468206584">
                  <w:marLeft w:val="0"/>
                  <w:marRight w:val="0"/>
                  <w:marTop w:val="0"/>
                  <w:marBottom w:val="0"/>
                  <w:divBdr>
                    <w:top w:val="none" w:sz="0" w:space="0" w:color="auto"/>
                    <w:left w:val="none" w:sz="0" w:space="0" w:color="auto"/>
                    <w:bottom w:val="none" w:sz="0" w:space="0" w:color="auto"/>
                    <w:right w:val="none" w:sz="0" w:space="0" w:color="auto"/>
                  </w:divBdr>
                  <w:divsChild>
                    <w:div w:id="713844450">
                      <w:marLeft w:val="0"/>
                      <w:marRight w:val="0"/>
                      <w:marTop w:val="0"/>
                      <w:marBottom w:val="0"/>
                      <w:divBdr>
                        <w:top w:val="none" w:sz="0" w:space="0" w:color="auto"/>
                        <w:left w:val="none" w:sz="0" w:space="0" w:color="auto"/>
                        <w:bottom w:val="none" w:sz="0" w:space="0" w:color="auto"/>
                        <w:right w:val="none" w:sz="0" w:space="0" w:color="auto"/>
                      </w:divBdr>
                    </w:div>
                  </w:divsChild>
                </w:div>
                <w:div w:id="590237491">
                  <w:marLeft w:val="0"/>
                  <w:marRight w:val="0"/>
                  <w:marTop w:val="0"/>
                  <w:marBottom w:val="0"/>
                  <w:divBdr>
                    <w:top w:val="none" w:sz="0" w:space="0" w:color="auto"/>
                    <w:left w:val="none" w:sz="0" w:space="0" w:color="auto"/>
                    <w:bottom w:val="none" w:sz="0" w:space="0" w:color="auto"/>
                    <w:right w:val="none" w:sz="0" w:space="0" w:color="auto"/>
                  </w:divBdr>
                  <w:divsChild>
                    <w:div w:id="316960213">
                      <w:marLeft w:val="0"/>
                      <w:marRight w:val="0"/>
                      <w:marTop w:val="0"/>
                      <w:marBottom w:val="0"/>
                      <w:divBdr>
                        <w:top w:val="none" w:sz="0" w:space="0" w:color="auto"/>
                        <w:left w:val="none" w:sz="0" w:space="0" w:color="auto"/>
                        <w:bottom w:val="none" w:sz="0" w:space="0" w:color="auto"/>
                        <w:right w:val="none" w:sz="0" w:space="0" w:color="auto"/>
                      </w:divBdr>
                    </w:div>
                  </w:divsChild>
                </w:div>
                <w:div w:id="605357352">
                  <w:marLeft w:val="0"/>
                  <w:marRight w:val="0"/>
                  <w:marTop w:val="0"/>
                  <w:marBottom w:val="0"/>
                  <w:divBdr>
                    <w:top w:val="none" w:sz="0" w:space="0" w:color="auto"/>
                    <w:left w:val="none" w:sz="0" w:space="0" w:color="auto"/>
                    <w:bottom w:val="none" w:sz="0" w:space="0" w:color="auto"/>
                    <w:right w:val="none" w:sz="0" w:space="0" w:color="auto"/>
                  </w:divBdr>
                  <w:divsChild>
                    <w:div w:id="1746344008">
                      <w:marLeft w:val="0"/>
                      <w:marRight w:val="0"/>
                      <w:marTop w:val="0"/>
                      <w:marBottom w:val="0"/>
                      <w:divBdr>
                        <w:top w:val="none" w:sz="0" w:space="0" w:color="auto"/>
                        <w:left w:val="none" w:sz="0" w:space="0" w:color="auto"/>
                        <w:bottom w:val="none" w:sz="0" w:space="0" w:color="auto"/>
                        <w:right w:val="none" w:sz="0" w:space="0" w:color="auto"/>
                      </w:divBdr>
                    </w:div>
                  </w:divsChild>
                </w:div>
                <w:div w:id="680399946">
                  <w:marLeft w:val="0"/>
                  <w:marRight w:val="0"/>
                  <w:marTop w:val="0"/>
                  <w:marBottom w:val="0"/>
                  <w:divBdr>
                    <w:top w:val="none" w:sz="0" w:space="0" w:color="auto"/>
                    <w:left w:val="none" w:sz="0" w:space="0" w:color="auto"/>
                    <w:bottom w:val="none" w:sz="0" w:space="0" w:color="auto"/>
                    <w:right w:val="none" w:sz="0" w:space="0" w:color="auto"/>
                  </w:divBdr>
                  <w:divsChild>
                    <w:div w:id="209331">
                      <w:marLeft w:val="0"/>
                      <w:marRight w:val="0"/>
                      <w:marTop w:val="0"/>
                      <w:marBottom w:val="0"/>
                      <w:divBdr>
                        <w:top w:val="none" w:sz="0" w:space="0" w:color="auto"/>
                        <w:left w:val="none" w:sz="0" w:space="0" w:color="auto"/>
                        <w:bottom w:val="none" w:sz="0" w:space="0" w:color="auto"/>
                        <w:right w:val="none" w:sz="0" w:space="0" w:color="auto"/>
                      </w:divBdr>
                    </w:div>
                  </w:divsChild>
                </w:div>
                <w:div w:id="691423810">
                  <w:marLeft w:val="0"/>
                  <w:marRight w:val="0"/>
                  <w:marTop w:val="0"/>
                  <w:marBottom w:val="0"/>
                  <w:divBdr>
                    <w:top w:val="none" w:sz="0" w:space="0" w:color="auto"/>
                    <w:left w:val="none" w:sz="0" w:space="0" w:color="auto"/>
                    <w:bottom w:val="none" w:sz="0" w:space="0" w:color="auto"/>
                    <w:right w:val="none" w:sz="0" w:space="0" w:color="auto"/>
                  </w:divBdr>
                  <w:divsChild>
                    <w:div w:id="230122881">
                      <w:marLeft w:val="0"/>
                      <w:marRight w:val="0"/>
                      <w:marTop w:val="0"/>
                      <w:marBottom w:val="0"/>
                      <w:divBdr>
                        <w:top w:val="none" w:sz="0" w:space="0" w:color="auto"/>
                        <w:left w:val="none" w:sz="0" w:space="0" w:color="auto"/>
                        <w:bottom w:val="none" w:sz="0" w:space="0" w:color="auto"/>
                        <w:right w:val="none" w:sz="0" w:space="0" w:color="auto"/>
                      </w:divBdr>
                    </w:div>
                  </w:divsChild>
                </w:div>
                <w:div w:id="709454922">
                  <w:marLeft w:val="0"/>
                  <w:marRight w:val="0"/>
                  <w:marTop w:val="0"/>
                  <w:marBottom w:val="0"/>
                  <w:divBdr>
                    <w:top w:val="none" w:sz="0" w:space="0" w:color="auto"/>
                    <w:left w:val="none" w:sz="0" w:space="0" w:color="auto"/>
                    <w:bottom w:val="none" w:sz="0" w:space="0" w:color="auto"/>
                    <w:right w:val="none" w:sz="0" w:space="0" w:color="auto"/>
                  </w:divBdr>
                  <w:divsChild>
                    <w:div w:id="1340962555">
                      <w:marLeft w:val="0"/>
                      <w:marRight w:val="0"/>
                      <w:marTop w:val="0"/>
                      <w:marBottom w:val="0"/>
                      <w:divBdr>
                        <w:top w:val="none" w:sz="0" w:space="0" w:color="auto"/>
                        <w:left w:val="none" w:sz="0" w:space="0" w:color="auto"/>
                        <w:bottom w:val="none" w:sz="0" w:space="0" w:color="auto"/>
                        <w:right w:val="none" w:sz="0" w:space="0" w:color="auto"/>
                      </w:divBdr>
                    </w:div>
                  </w:divsChild>
                </w:div>
                <w:div w:id="741030645">
                  <w:marLeft w:val="0"/>
                  <w:marRight w:val="0"/>
                  <w:marTop w:val="0"/>
                  <w:marBottom w:val="0"/>
                  <w:divBdr>
                    <w:top w:val="none" w:sz="0" w:space="0" w:color="auto"/>
                    <w:left w:val="none" w:sz="0" w:space="0" w:color="auto"/>
                    <w:bottom w:val="none" w:sz="0" w:space="0" w:color="auto"/>
                    <w:right w:val="none" w:sz="0" w:space="0" w:color="auto"/>
                  </w:divBdr>
                  <w:divsChild>
                    <w:div w:id="1232472626">
                      <w:marLeft w:val="0"/>
                      <w:marRight w:val="0"/>
                      <w:marTop w:val="0"/>
                      <w:marBottom w:val="0"/>
                      <w:divBdr>
                        <w:top w:val="none" w:sz="0" w:space="0" w:color="auto"/>
                        <w:left w:val="none" w:sz="0" w:space="0" w:color="auto"/>
                        <w:bottom w:val="none" w:sz="0" w:space="0" w:color="auto"/>
                        <w:right w:val="none" w:sz="0" w:space="0" w:color="auto"/>
                      </w:divBdr>
                    </w:div>
                  </w:divsChild>
                </w:div>
                <w:div w:id="859127990">
                  <w:marLeft w:val="0"/>
                  <w:marRight w:val="0"/>
                  <w:marTop w:val="0"/>
                  <w:marBottom w:val="0"/>
                  <w:divBdr>
                    <w:top w:val="none" w:sz="0" w:space="0" w:color="auto"/>
                    <w:left w:val="none" w:sz="0" w:space="0" w:color="auto"/>
                    <w:bottom w:val="none" w:sz="0" w:space="0" w:color="auto"/>
                    <w:right w:val="none" w:sz="0" w:space="0" w:color="auto"/>
                  </w:divBdr>
                  <w:divsChild>
                    <w:div w:id="71127787">
                      <w:marLeft w:val="0"/>
                      <w:marRight w:val="0"/>
                      <w:marTop w:val="0"/>
                      <w:marBottom w:val="0"/>
                      <w:divBdr>
                        <w:top w:val="none" w:sz="0" w:space="0" w:color="auto"/>
                        <w:left w:val="none" w:sz="0" w:space="0" w:color="auto"/>
                        <w:bottom w:val="none" w:sz="0" w:space="0" w:color="auto"/>
                        <w:right w:val="none" w:sz="0" w:space="0" w:color="auto"/>
                      </w:divBdr>
                    </w:div>
                  </w:divsChild>
                </w:div>
                <w:div w:id="872497301">
                  <w:marLeft w:val="0"/>
                  <w:marRight w:val="0"/>
                  <w:marTop w:val="0"/>
                  <w:marBottom w:val="0"/>
                  <w:divBdr>
                    <w:top w:val="none" w:sz="0" w:space="0" w:color="auto"/>
                    <w:left w:val="none" w:sz="0" w:space="0" w:color="auto"/>
                    <w:bottom w:val="none" w:sz="0" w:space="0" w:color="auto"/>
                    <w:right w:val="none" w:sz="0" w:space="0" w:color="auto"/>
                  </w:divBdr>
                  <w:divsChild>
                    <w:div w:id="585648258">
                      <w:marLeft w:val="0"/>
                      <w:marRight w:val="0"/>
                      <w:marTop w:val="0"/>
                      <w:marBottom w:val="0"/>
                      <w:divBdr>
                        <w:top w:val="none" w:sz="0" w:space="0" w:color="auto"/>
                        <w:left w:val="none" w:sz="0" w:space="0" w:color="auto"/>
                        <w:bottom w:val="none" w:sz="0" w:space="0" w:color="auto"/>
                        <w:right w:val="none" w:sz="0" w:space="0" w:color="auto"/>
                      </w:divBdr>
                    </w:div>
                  </w:divsChild>
                </w:div>
                <w:div w:id="903953597">
                  <w:marLeft w:val="0"/>
                  <w:marRight w:val="0"/>
                  <w:marTop w:val="0"/>
                  <w:marBottom w:val="0"/>
                  <w:divBdr>
                    <w:top w:val="none" w:sz="0" w:space="0" w:color="auto"/>
                    <w:left w:val="none" w:sz="0" w:space="0" w:color="auto"/>
                    <w:bottom w:val="none" w:sz="0" w:space="0" w:color="auto"/>
                    <w:right w:val="none" w:sz="0" w:space="0" w:color="auto"/>
                  </w:divBdr>
                  <w:divsChild>
                    <w:div w:id="1615672325">
                      <w:marLeft w:val="0"/>
                      <w:marRight w:val="0"/>
                      <w:marTop w:val="0"/>
                      <w:marBottom w:val="0"/>
                      <w:divBdr>
                        <w:top w:val="none" w:sz="0" w:space="0" w:color="auto"/>
                        <w:left w:val="none" w:sz="0" w:space="0" w:color="auto"/>
                        <w:bottom w:val="none" w:sz="0" w:space="0" w:color="auto"/>
                        <w:right w:val="none" w:sz="0" w:space="0" w:color="auto"/>
                      </w:divBdr>
                    </w:div>
                  </w:divsChild>
                </w:div>
                <w:div w:id="926692592">
                  <w:marLeft w:val="0"/>
                  <w:marRight w:val="0"/>
                  <w:marTop w:val="0"/>
                  <w:marBottom w:val="0"/>
                  <w:divBdr>
                    <w:top w:val="none" w:sz="0" w:space="0" w:color="auto"/>
                    <w:left w:val="none" w:sz="0" w:space="0" w:color="auto"/>
                    <w:bottom w:val="none" w:sz="0" w:space="0" w:color="auto"/>
                    <w:right w:val="none" w:sz="0" w:space="0" w:color="auto"/>
                  </w:divBdr>
                  <w:divsChild>
                    <w:div w:id="124276599">
                      <w:marLeft w:val="0"/>
                      <w:marRight w:val="0"/>
                      <w:marTop w:val="0"/>
                      <w:marBottom w:val="0"/>
                      <w:divBdr>
                        <w:top w:val="none" w:sz="0" w:space="0" w:color="auto"/>
                        <w:left w:val="none" w:sz="0" w:space="0" w:color="auto"/>
                        <w:bottom w:val="none" w:sz="0" w:space="0" w:color="auto"/>
                        <w:right w:val="none" w:sz="0" w:space="0" w:color="auto"/>
                      </w:divBdr>
                    </w:div>
                  </w:divsChild>
                </w:div>
                <w:div w:id="948507142">
                  <w:marLeft w:val="0"/>
                  <w:marRight w:val="0"/>
                  <w:marTop w:val="0"/>
                  <w:marBottom w:val="0"/>
                  <w:divBdr>
                    <w:top w:val="none" w:sz="0" w:space="0" w:color="auto"/>
                    <w:left w:val="none" w:sz="0" w:space="0" w:color="auto"/>
                    <w:bottom w:val="none" w:sz="0" w:space="0" w:color="auto"/>
                    <w:right w:val="none" w:sz="0" w:space="0" w:color="auto"/>
                  </w:divBdr>
                  <w:divsChild>
                    <w:div w:id="1518812045">
                      <w:marLeft w:val="0"/>
                      <w:marRight w:val="0"/>
                      <w:marTop w:val="0"/>
                      <w:marBottom w:val="0"/>
                      <w:divBdr>
                        <w:top w:val="none" w:sz="0" w:space="0" w:color="auto"/>
                        <w:left w:val="none" w:sz="0" w:space="0" w:color="auto"/>
                        <w:bottom w:val="none" w:sz="0" w:space="0" w:color="auto"/>
                        <w:right w:val="none" w:sz="0" w:space="0" w:color="auto"/>
                      </w:divBdr>
                    </w:div>
                  </w:divsChild>
                </w:div>
                <w:div w:id="1044603137">
                  <w:marLeft w:val="0"/>
                  <w:marRight w:val="0"/>
                  <w:marTop w:val="0"/>
                  <w:marBottom w:val="0"/>
                  <w:divBdr>
                    <w:top w:val="none" w:sz="0" w:space="0" w:color="auto"/>
                    <w:left w:val="none" w:sz="0" w:space="0" w:color="auto"/>
                    <w:bottom w:val="none" w:sz="0" w:space="0" w:color="auto"/>
                    <w:right w:val="none" w:sz="0" w:space="0" w:color="auto"/>
                  </w:divBdr>
                  <w:divsChild>
                    <w:div w:id="796802291">
                      <w:marLeft w:val="0"/>
                      <w:marRight w:val="0"/>
                      <w:marTop w:val="0"/>
                      <w:marBottom w:val="0"/>
                      <w:divBdr>
                        <w:top w:val="none" w:sz="0" w:space="0" w:color="auto"/>
                        <w:left w:val="none" w:sz="0" w:space="0" w:color="auto"/>
                        <w:bottom w:val="none" w:sz="0" w:space="0" w:color="auto"/>
                        <w:right w:val="none" w:sz="0" w:space="0" w:color="auto"/>
                      </w:divBdr>
                    </w:div>
                  </w:divsChild>
                </w:div>
                <w:div w:id="1401444829">
                  <w:marLeft w:val="0"/>
                  <w:marRight w:val="0"/>
                  <w:marTop w:val="0"/>
                  <w:marBottom w:val="0"/>
                  <w:divBdr>
                    <w:top w:val="none" w:sz="0" w:space="0" w:color="auto"/>
                    <w:left w:val="none" w:sz="0" w:space="0" w:color="auto"/>
                    <w:bottom w:val="none" w:sz="0" w:space="0" w:color="auto"/>
                    <w:right w:val="none" w:sz="0" w:space="0" w:color="auto"/>
                  </w:divBdr>
                  <w:divsChild>
                    <w:div w:id="226115954">
                      <w:marLeft w:val="0"/>
                      <w:marRight w:val="0"/>
                      <w:marTop w:val="0"/>
                      <w:marBottom w:val="0"/>
                      <w:divBdr>
                        <w:top w:val="none" w:sz="0" w:space="0" w:color="auto"/>
                        <w:left w:val="none" w:sz="0" w:space="0" w:color="auto"/>
                        <w:bottom w:val="none" w:sz="0" w:space="0" w:color="auto"/>
                        <w:right w:val="none" w:sz="0" w:space="0" w:color="auto"/>
                      </w:divBdr>
                    </w:div>
                  </w:divsChild>
                </w:div>
                <w:div w:id="1554148469">
                  <w:marLeft w:val="0"/>
                  <w:marRight w:val="0"/>
                  <w:marTop w:val="0"/>
                  <w:marBottom w:val="0"/>
                  <w:divBdr>
                    <w:top w:val="none" w:sz="0" w:space="0" w:color="auto"/>
                    <w:left w:val="none" w:sz="0" w:space="0" w:color="auto"/>
                    <w:bottom w:val="none" w:sz="0" w:space="0" w:color="auto"/>
                    <w:right w:val="none" w:sz="0" w:space="0" w:color="auto"/>
                  </w:divBdr>
                  <w:divsChild>
                    <w:div w:id="1362902606">
                      <w:marLeft w:val="0"/>
                      <w:marRight w:val="0"/>
                      <w:marTop w:val="0"/>
                      <w:marBottom w:val="0"/>
                      <w:divBdr>
                        <w:top w:val="none" w:sz="0" w:space="0" w:color="auto"/>
                        <w:left w:val="none" w:sz="0" w:space="0" w:color="auto"/>
                        <w:bottom w:val="none" w:sz="0" w:space="0" w:color="auto"/>
                        <w:right w:val="none" w:sz="0" w:space="0" w:color="auto"/>
                      </w:divBdr>
                    </w:div>
                  </w:divsChild>
                </w:div>
                <w:div w:id="1849635956">
                  <w:marLeft w:val="0"/>
                  <w:marRight w:val="0"/>
                  <w:marTop w:val="0"/>
                  <w:marBottom w:val="0"/>
                  <w:divBdr>
                    <w:top w:val="none" w:sz="0" w:space="0" w:color="auto"/>
                    <w:left w:val="none" w:sz="0" w:space="0" w:color="auto"/>
                    <w:bottom w:val="none" w:sz="0" w:space="0" w:color="auto"/>
                    <w:right w:val="none" w:sz="0" w:space="0" w:color="auto"/>
                  </w:divBdr>
                  <w:divsChild>
                    <w:div w:id="1603301370">
                      <w:marLeft w:val="0"/>
                      <w:marRight w:val="0"/>
                      <w:marTop w:val="0"/>
                      <w:marBottom w:val="0"/>
                      <w:divBdr>
                        <w:top w:val="none" w:sz="0" w:space="0" w:color="auto"/>
                        <w:left w:val="none" w:sz="0" w:space="0" w:color="auto"/>
                        <w:bottom w:val="none" w:sz="0" w:space="0" w:color="auto"/>
                        <w:right w:val="none" w:sz="0" w:space="0" w:color="auto"/>
                      </w:divBdr>
                    </w:div>
                  </w:divsChild>
                </w:div>
                <w:div w:id="1910074638">
                  <w:marLeft w:val="0"/>
                  <w:marRight w:val="0"/>
                  <w:marTop w:val="0"/>
                  <w:marBottom w:val="0"/>
                  <w:divBdr>
                    <w:top w:val="none" w:sz="0" w:space="0" w:color="auto"/>
                    <w:left w:val="none" w:sz="0" w:space="0" w:color="auto"/>
                    <w:bottom w:val="none" w:sz="0" w:space="0" w:color="auto"/>
                    <w:right w:val="none" w:sz="0" w:space="0" w:color="auto"/>
                  </w:divBdr>
                  <w:divsChild>
                    <w:div w:id="1954550288">
                      <w:marLeft w:val="0"/>
                      <w:marRight w:val="0"/>
                      <w:marTop w:val="0"/>
                      <w:marBottom w:val="0"/>
                      <w:divBdr>
                        <w:top w:val="none" w:sz="0" w:space="0" w:color="auto"/>
                        <w:left w:val="none" w:sz="0" w:space="0" w:color="auto"/>
                        <w:bottom w:val="none" w:sz="0" w:space="0" w:color="auto"/>
                        <w:right w:val="none" w:sz="0" w:space="0" w:color="auto"/>
                      </w:divBdr>
                    </w:div>
                  </w:divsChild>
                </w:div>
                <w:div w:id="2013141405">
                  <w:marLeft w:val="0"/>
                  <w:marRight w:val="0"/>
                  <w:marTop w:val="0"/>
                  <w:marBottom w:val="0"/>
                  <w:divBdr>
                    <w:top w:val="none" w:sz="0" w:space="0" w:color="auto"/>
                    <w:left w:val="none" w:sz="0" w:space="0" w:color="auto"/>
                    <w:bottom w:val="none" w:sz="0" w:space="0" w:color="auto"/>
                    <w:right w:val="none" w:sz="0" w:space="0" w:color="auto"/>
                  </w:divBdr>
                  <w:divsChild>
                    <w:div w:id="167460634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000235496">
      <w:bodyDiv w:val="1"/>
      <w:marLeft w:val="0"/>
      <w:marRight w:val="0"/>
      <w:marTop w:val="0"/>
      <w:marBottom w:val="0"/>
      <w:divBdr>
        <w:top w:val="none" w:sz="0" w:space="0" w:color="auto"/>
        <w:left w:val="none" w:sz="0" w:space="0" w:color="auto"/>
        <w:bottom w:val="none" w:sz="0" w:space="0" w:color="auto"/>
        <w:right w:val="none" w:sz="0" w:space="0" w:color="auto"/>
      </w:divBdr>
      <w:divsChild>
        <w:div w:id="10303491">
          <w:marLeft w:val="0"/>
          <w:marRight w:val="0"/>
          <w:marTop w:val="0"/>
          <w:marBottom w:val="0"/>
          <w:divBdr>
            <w:top w:val="none" w:sz="0" w:space="0" w:color="auto"/>
            <w:left w:val="none" w:sz="0" w:space="0" w:color="auto"/>
            <w:bottom w:val="none" w:sz="0" w:space="0" w:color="auto"/>
            <w:right w:val="none" w:sz="0" w:space="0" w:color="auto"/>
          </w:divBdr>
          <w:divsChild>
            <w:div w:id="118425614">
              <w:marLeft w:val="0"/>
              <w:marRight w:val="0"/>
              <w:marTop w:val="0"/>
              <w:marBottom w:val="0"/>
              <w:divBdr>
                <w:top w:val="none" w:sz="0" w:space="0" w:color="auto"/>
                <w:left w:val="none" w:sz="0" w:space="0" w:color="auto"/>
                <w:bottom w:val="none" w:sz="0" w:space="0" w:color="auto"/>
                <w:right w:val="none" w:sz="0" w:space="0" w:color="auto"/>
              </w:divBdr>
            </w:div>
          </w:divsChild>
        </w:div>
        <w:div w:id="43676391">
          <w:marLeft w:val="0"/>
          <w:marRight w:val="0"/>
          <w:marTop w:val="0"/>
          <w:marBottom w:val="0"/>
          <w:divBdr>
            <w:top w:val="none" w:sz="0" w:space="0" w:color="auto"/>
            <w:left w:val="none" w:sz="0" w:space="0" w:color="auto"/>
            <w:bottom w:val="none" w:sz="0" w:space="0" w:color="auto"/>
            <w:right w:val="none" w:sz="0" w:space="0" w:color="auto"/>
          </w:divBdr>
        </w:div>
        <w:div w:id="49698976">
          <w:marLeft w:val="0"/>
          <w:marRight w:val="0"/>
          <w:marTop w:val="0"/>
          <w:marBottom w:val="0"/>
          <w:divBdr>
            <w:top w:val="none" w:sz="0" w:space="0" w:color="auto"/>
            <w:left w:val="none" w:sz="0" w:space="0" w:color="auto"/>
            <w:bottom w:val="none" w:sz="0" w:space="0" w:color="auto"/>
            <w:right w:val="none" w:sz="0" w:space="0" w:color="auto"/>
          </w:divBdr>
        </w:div>
        <w:div w:id="68306479">
          <w:marLeft w:val="0"/>
          <w:marRight w:val="0"/>
          <w:marTop w:val="0"/>
          <w:marBottom w:val="0"/>
          <w:divBdr>
            <w:top w:val="none" w:sz="0" w:space="0" w:color="auto"/>
            <w:left w:val="none" w:sz="0" w:space="0" w:color="auto"/>
            <w:bottom w:val="none" w:sz="0" w:space="0" w:color="auto"/>
            <w:right w:val="none" w:sz="0" w:space="0" w:color="auto"/>
          </w:divBdr>
        </w:div>
        <w:div w:id="103308606">
          <w:marLeft w:val="0"/>
          <w:marRight w:val="0"/>
          <w:marTop w:val="0"/>
          <w:marBottom w:val="0"/>
          <w:divBdr>
            <w:top w:val="none" w:sz="0" w:space="0" w:color="auto"/>
            <w:left w:val="none" w:sz="0" w:space="0" w:color="auto"/>
            <w:bottom w:val="none" w:sz="0" w:space="0" w:color="auto"/>
            <w:right w:val="none" w:sz="0" w:space="0" w:color="auto"/>
          </w:divBdr>
        </w:div>
        <w:div w:id="106780793">
          <w:marLeft w:val="0"/>
          <w:marRight w:val="0"/>
          <w:marTop w:val="0"/>
          <w:marBottom w:val="0"/>
          <w:divBdr>
            <w:top w:val="none" w:sz="0" w:space="0" w:color="auto"/>
            <w:left w:val="none" w:sz="0" w:space="0" w:color="auto"/>
            <w:bottom w:val="none" w:sz="0" w:space="0" w:color="auto"/>
            <w:right w:val="none" w:sz="0" w:space="0" w:color="auto"/>
          </w:divBdr>
        </w:div>
        <w:div w:id="110174444">
          <w:marLeft w:val="0"/>
          <w:marRight w:val="0"/>
          <w:marTop w:val="0"/>
          <w:marBottom w:val="0"/>
          <w:divBdr>
            <w:top w:val="none" w:sz="0" w:space="0" w:color="auto"/>
            <w:left w:val="none" w:sz="0" w:space="0" w:color="auto"/>
            <w:bottom w:val="none" w:sz="0" w:space="0" w:color="auto"/>
            <w:right w:val="none" w:sz="0" w:space="0" w:color="auto"/>
          </w:divBdr>
        </w:div>
        <w:div w:id="120198126">
          <w:marLeft w:val="0"/>
          <w:marRight w:val="0"/>
          <w:marTop w:val="0"/>
          <w:marBottom w:val="0"/>
          <w:divBdr>
            <w:top w:val="none" w:sz="0" w:space="0" w:color="auto"/>
            <w:left w:val="none" w:sz="0" w:space="0" w:color="auto"/>
            <w:bottom w:val="none" w:sz="0" w:space="0" w:color="auto"/>
            <w:right w:val="none" w:sz="0" w:space="0" w:color="auto"/>
          </w:divBdr>
        </w:div>
        <w:div w:id="179396257">
          <w:marLeft w:val="0"/>
          <w:marRight w:val="0"/>
          <w:marTop w:val="0"/>
          <w:marBottom w:val="0"/>
          <w:divBdr>
            <w:top w:val="none" w:sz="0" w:space="0" w:color="auto"/>
            <w:left w:val="none" w:sz="0" w:space="0" w:color="auto"/>
            <w:bottom w:val="none" w:sz="0" w:space="0" w:color="auto"/>
            <w:right w:val="none" w:sz="0" w:space="0" w:color="auto"/>
          </w:divBdr>
        </w:div>
        <w:div w:id="204028093">
          <w:marLeft w:val="0"/>
          <w:marRight w:val="0"/>
          <w:marTop w:val="0"/>
          <w:marBottom w:val="0"/>
          <w:divBdr>
            <w:top w:val="none" w:sz="0" w:space="0" w:color="auto"/>
            <w:left w:val="none" w:sz="0" w:space="0" w:color="auto"/>
            <w:bottom w:val="none" w:sz="0" w:space="0" w:color="auto"/>
            <w:right w:val="none" w:sz="0" w:space="0" w:color="auto"/>
          </w:divBdr>
        </w:div>
        <w:div w:id="209002800">
          <w:marLeft w:val="0"/>
          <w:marRight w:val="0"/>
          <w:marTop w:val="0"/>
          <w:marBottom w:val="0"/>
          <w:divBdr>
            <w:top w:val="none" w:sz="0" w:space="0" w:color="auto"/>
            <w:left w:val="none" w:sz="0" w:space="0" w:color="auto"/>
            <w:bottom w:val="none" w:sz="0" w:space="0" w:color="auto"/>
            <w:right w:val="none" w:sz="0" w:space="0" w:color="auto"/>
          </w:divBdr>
        </w:div>
        <w:div w:id="213548859">
          <w:marLeft w:val="0"/>
          <w:marRight w:val="0"/>
          <w:marTop w:val="0"/>
          <w:marBottom w:val="0"/>
          <w:divBdr>
            <w:top w:val="none" w:sz="0" w:space="0" w:color="auto"/>
            <w:left w:val="none" w:sz="0" w:space="0" w:color="auto"/>
            <w:bottom w:val="none" w:sz="0" w:space="0" w:color="auto"/>
            <w:right w:val="none" w:sz="0" w:space="0" w:color="auto"/>
          </w:divBdr>
        </w:div>
        <w:div w:id="246114236">
          <w:marLeft w:val="0"/>
          <w:marRight w:val="0"/>
          <w:marTop w:val="0"/>
          <w:marBottom w:val="0"/>
          <w:divBdr>
            <w:top w:val="none" w:sz="0" w:space="0" w:color="auto"/>
            <w:left w:val="none" w:sz="0" w:space="0" w:color="auto"/>
            <w:bottom w:val="none" w:sz="0" w:space="0" w:color="auto"/>
            <w:right w:val="none" w:sz="0" w:space="0" w:color="auto"/>
          </w:divBdr>
        </w:div>
        <w:div w:id="255138578">
          <w:marLeft w:val="0"/>
          <w:marRight w:val="0"/>
          <w:marTop w:val="0"/>
          <w:marBottom w:val="0"/>
          <w:divBdr>
            <w:top w:val="none" w:sz="0" w:space="0" w:color="auto"/>
            <w:left w:val="none" w:sz="0" w:space="0" w:color="auto"/>
            <w:bottom w:val="none" w:sz="0" w:space="0" w:color="auto"/>
            <w:right w:val="none" w:sz="0" w:space="0" w:color="auto"/>
          </w:divBdr>
        </w:div>
        <w:div w:id="257905913">
          <w:marLeft w:val="0"/>
          <w:marRight w:val="0"/>
          <w:marTop w:val="0"/>
          <w:marBottom w:val="0"/>
          <w:divBdr>
            <w:top w:val="none" w:sz="0" w:space="0" w:color="auto"/>
            <w:left w:val="none" w:sz="0" w:space="0" w:color="auto"/>
            <w:bottom w:val="none" w:sz="0" w:space="0" w:color="auto"/>
            <w:right w:val="none" w:sz="0" w:space="0" w:color="auto"/>
          </w:divBdr>
        </w:div>
        <w:div w:id="260843656">
          <w:marLeft w:val="0"/>
          <w:marRight w:val="0"/>
          <w:marTop w:val="0"/>
          <w:marBottom w:val="0"/>
          <w:divBdr>
            <w:top w:val="none" w:sz="0" w:space="0" w:color="auto"/>
            <w:left w:val="none" w:sz="0" w:space="0" w:color="auto"/>
            <w:bottom w:val="none" w:sz="0" w:space="0" w:color="auto"/>
            <w:right w:val="none" w:sz="0" w:space="0" w:color="auto"/>
          </w:divBdr>
        </w:div>
        <w:div w:id="273250777">
          <w:marLeft w:val="0"/>
          <w:marRight w:val="0"/>
          <w:marTop w:val="0"/>
          <w:marBottom w:val="0"/>
          <w:divBdr>
            <w:top w:val="none" w:sz="0" w:space="0" w:color="auto"/>
            <w:left w:val="none" w:sz="0" w:space="0" w:color="auto"/>
            <w:bottom w:val="none" w:sz="0" w:space="0" w:color="auto"/>
            <w:right w:val="none" w:sz="0" w:space="0" w:color="auto"/>
          </w:divBdr>
          <w:divsChild>
            <w:div w:id="837573525">
              <w:marLeft w:val="-75"/>
              <w:marRight w:val="0"/>
              <w:marTop w:val="30"/>
              <w:marBottom w:val="30"/>
              <w:divBdr>
                <w:top w:val="none" w:sz="0" w:space="0" w:color="auto"/>
                <w:left w:val="none" w:sz="0" w:space="0" w:color="auto"/>
                <w:bottom w:val="none" w:sz="0" w:space="0" w:color="auto"/>
                <w:right w:val="none" w:sz="0" w:space="0" w:color="auto"/>
              </w:divBdr>
              <w:divsChild>
                <w:div w:id="124784644">
                  <w:marLeft w:val="0"/>
                  <w:marRight w:val="0"/>
                  <w:marTop w:val="0"/>
                  <w:marBottom w:val="0"/>
                  <w:divBdr>
                    <w:top w:val="none" w:sz="0" w:space="0" w:color="auto"/>
                    <w:left w:val="none" w:sz="0" w:space="0" w:color="auto"/>
                    <w:bottom w:val="none" w:sz="0" w:space="0" w:color="auto"/>
                    <w:right w:val="none" w:sz="0" w:space="0" w:color="auto"/>
                  </w:divBdr>
                  <w:divsChild>
                    <w:div w:id="230769960">
                      <w:marLeft w:val="0"/>
                      <w:marRight w:val="0"/>
                      <w:marTop w:val="0"/>
                      <w:marBottom w:val="0"/>
                      <w:divBdr>
                        <w:top w:val="none" w:sz="0" w:space="0" w:color="auto"/>
                        <w:left w:val="none" w:sz="0" w:space="0" w:color="auto"/>
                        <w:bottom w:val="none" w:sz="0" w:space="0" w:color="auto"/>
                        <w:right w:val="none" w:sz="0" w:space="0" w:color="auto"/>
                      </w:divBdr>
                    </w:div>
                    <w:div w:id="538736454">
                      <w:marLeft w:val="0"/>
                      <w:marRight w:val="0"/>
                      <w:marTop w:val="0"/>
                      <w:marBottom w:val="0"/>
                      <w:divBdr>
                        <w:top w:val="none" w:sz="0" w:space="0" w:color="auto"/>
                        <w:left w:val="none" w:sz="0" w:space="0" w:color="auto"/>
                        <w:bottom w:val="none" w:sz="0" w:space="0" w:color="auto"/>
                        <w:right w:val="none" w:sz="0" w:space="0" w:color="auto"/>
                      </w:divBdr>
                    </w:div>
                    <w:div w:id="1515801689">
                      <w:marLeft w:val="0"/>
                      <w:marRight w:val="0"/>
                      <w:marTop w:val="0"/>
                      <w:marBottom w:val="0"/>
                      <w:divBdr>
                        <w:top w:val="none" w:sz="0" w:space="0" w:color="auto"/>
                        <w:left w:val="none" w:sz="0" w:space="0" w:color="auto"/>
                        <w:bottom w:val="none" w:sz="0" w:space="0" w:color="auto"/>
                        <w:right w:val="none" w:sz="0" w:space="0" w:color="auto"/>
                      </w:divBdr>
                    </w:div>
                  </w:divsChild>
                </w:div>
                <w:div w:id="278688160">
                  <w:marLeft w:val="0"/>
                  <w:marRight w:val="0"/>
                  <w:marTop w:val="0"/>
                  <w:marBottom w:val="0"/>
                  <w:divBdr>
                    <w:top w:val="none" w:sz="0" w:space="0" w:color="auto"/>
                    <w:left w:val="none" w:sz="0" w:space="0" w:color="auto"/>
                    <w:bottom w:val="none" w:sz="0" w:space="0" w:color="auto"/>
                    <w:right w:val="none" w:sz="0" w:space="0" w:color="auto"/>
                  </w:divBdr>
                  <w:divsChild>
                    <w:div w:id="541674265">
                      <w:marLeft w:val="0"/>
                      <w:marRight w:val="0"/>
                      <w:marTop w:val="0"/>
                      <w:marBottom w:val="0"/>
                      <w:divBdr>
                        <w:top w:val="none" w:sz="0" w:space="0" w:color="auto"/>
                        <w:left w:val="none" w:sz="0" w:space="0" w:color="auto"/>
                        <w:bottom w:val="none" w:sz="0" w:space="0" w:color="auto"/>
                        <w:right w:val="none" w:sz="0" w:space="0" w:color="auto"/>
                      </w:divBdr>
                    </w:div>
                  </w:divsChild>
                </w:div>
                <w:div w:id="837044008">
                  <w:marLeft w:val="0"/>
                  <w:marRight w:val="0"/>
                  <w:marTop w:val="0"/>
                  <w:marBottom w:val="0"/>
                  <w:divBdr>
                    <w:top w:val="none" w:sz="0" w:space="0" w:color="auto"/>
                    <w:left w:val="none" w:sz="0" w:space="0" w:color="auto"/>
                    <w:bottom w:val="none" w:sz="0" w:space="0" w:color="auto"/>
                    <w:right w:val="none" w:sz="0" w:space="0" w:color="auto"/>
                  </w:divBdr>
                  <w:divsChild>
                    <w:div w:id="317421783">
                      <w:marLeft w:val="0"/>
                      <w:marRight w:val="0"/>
                      <w:marTop w:val="0"/>
                      <w:marBottom w:val="0"/>
                      <w:divBdr>
                        <w:top w:val="none" w:sz="0" w:space="0" w:color="auto"/>
                        <w:left w:val="none" w:sz="0" w:space="0" w:color="auto"/>
                        <w:bottom w:val="none" w:sz="0" w:space="0" w:color="auto"/>
                        <w:right w:val="none" w:sz="0" w:space="0" w:color="auto"/>
                      </w:divBdr>
                    </w:div>
                    <w:div w:id="1201093834">
                      <w:marLeft w:val="0"/>
                      <w:marRight w:val="0"/>
                      <w:marTop w:val="0"/>
                      <w:marBottom w:val="0"/>
                      <w:divBdr>
                        <w:top w:val="none" w:sz="0" w:space="0" w:color="auto"/>
                        <w:left w:val="none" w:sz="0" w:space="0" w:color="auto"/>
                        <w:bottom w:val="none" w:sz="0" w:space="0" w:color="auto"/>
                        <w:right w:val="none" w:sz="0" w:space="0" w:color="auto"/>
                      </w:divBdr>
                    </w:div>
                    <w:div w:id="1545873923">
                      <w:marLeft w:val="0"/>
                      <w:marRight w:val="0"/>
                      <w:marTop w:val="0"/>
                      <w:marBottom w:val="0"/>
                      <w:divBdr>
                        <w:top w:val="none" w:sz="0" w:space="0" w:color="auto"/>
                        <w:left w:val="none" w:sz="0" w:space="0" w:color="auto"/>
                        <w:bottom w:val="none" w:sz="0" w:space="0" w:color="auto"/>
                        <w:right w:val="none" w:sz="0" w:space="0" w:color="auto"/>
                      </w:divBdr>
                    </w:div>
                    <w:div w:id="1907182760">
                      <w:marLeft w:val="0"/>
                      <w:marRight w:val="0"/>
                      <w:marTop w:val="0"/>
                      <w:marBottom w:val="0"/>
                      <w:divBdr>
                        <w:top w:val="none" w:sz="0" w:space="0" w:color="auto"/>
                        <w:left w:val="none" w:sz="0" w:space="0" w:color="auto"/>
                        <w:bottom w:val="none" w:sz="0" w:space="0" w:color="auto"/>
                        <w:right w:val="none" w:sz="0" w:space="0" w:color="auto"/>
                      </w:divBdr>
                    </w:div>
                  </w:divsChild>
                </w:div>
                <w:div w:id="851576372">
                  <w:marLeft w:val="0"/>
                  <w:marRight w:val="0"/>
                  <w:marTop w:val="0"/>
                  <w:marBottom w:val="0"/>
                  <w:divBdr>
                    <w:top w:val="none" w:sz="0" w:space="0" w:color="auto"/>
                    <w:left w:val="none" w:sz="0" w:space="0" w:color="auto"/>
                    <w:bottom w:val="none" w:sz="0" w:space="0" w:color="auto"/>
                    <w:right w:val="none" w:sz="0" w:space="0" w:color="auto"/>
                  </w:divBdr>
                  <w:divsChild>
                    <w:div w:id="89477080">
                      <w:marLeft w:val="0"/>
                      <w:marRight w:val="0"/>
                      <w:marTop w:val="0"/>
                      <w:marBottom w:val="0"/>
                      <w:divBdr>
                        <w:top w:val="none" w:sz="0" w:space="0" w:color="auto"/>
                        <w:left w:val="none" w:sz="0" w:space="0" w:color="auto"/>
                        <w:bottom w:val="none" w:sz="0" w:space="0" w:color="auto"/>
                        <w:right w:val="none" w:sz="0" w:space="0" w:color="auto"/>
                      </w:divBdr>
                    </w:div>
                    <w:div w:id="89670228">
                      <w:marLeft w:val="0"/>
                      <w:marRight w:val="0"/>
                      <w:marTop w:val="0"/>
                      <w:marBottom w:val="0"/>
                      <w:divBdr>
                        <w:top w:val="none" w:sz="0" w:space="0" w:color="auto"/>
                        <w:left w:val="none" w:sz="0" w:space="0" w:color="auto"/>
                        <w:bottom w:val="none" w:sz="0" w:space="0" w:color="auto"/>
                        <w:right w:val="none" w:sz="0" w:space="0" w:color="auto"/>
                      </w:divBdr>
                    </w:div>
                  </w:divsChild>
                </w:div>
                <w:div w:id="1166627732">
                  <w:marLeft w:val="0"/>
                  <w:marRight w:val="0"/>
                  <w:marTop w:val="0"/>
                  <w:marBottom w:val="0"/>
                  <w:divBdr>
                    <w:top w:val="none" w:sz="0" w:space="0" w:color="auto"/>
                    <w:left w:val="none" w:sz="0" w:space="0" w:color="auto"/>
                    <w:bottom w:val="none" w:sz="0" w:space="0" w:color="auto"/>
                    <w:right w:val="none" w:sz="0" w:space="0" w:color="auto"/>
                  </w:divBdr>
                  <w:divsChild>
                    <w:div w:id="200556477">
                      <w:marLeft w:val="0"/>
                      <w:marRight w:val="0"/>
                      <w:marTop w:val="0"/>
                      <w:marBottom w:val="0"/>
                      <w:divBdr>
                        <w:top w:val="none" w:sz="0" w:space="0" w:color="auto"/>
                        <w:left w:val="none" w:sz="0" w:space="0" w:color="auto"/>
                        <w:bottom w:val="none" w:sz="0" w:space="0" w:color="auto"/>
                        <w:right w:val="none" w:sz="0" w:space="0" w:color="auto"/>
                      </w:divBdr>
                    </w:div>
                    <w:div w:id="619264373">
                      <w:marLeft w:val="0"/>
                      <w:marRight w:val="0"/>
                      <w:marTop w:val="0"/>
                      <w:marBottom w:val="0"/>
                      <w:divBdr>
                        <w:top w:val="none" w:sz="0" w:space="0" w:color="auto"/>
                        <w:left w:val="none" w:sz="0" w:space="0" w:color="auto"/>
                        <w:bottom w:val="none" w:sz="0" w:space="0" w:color="auto"/>
                        <w:right w:val="none" w:sz="0" w:space="0" w:color="auto"/>
                      </w:divBdr>
                    </w:div>
                    <w:div w:id="672689217">
                      <w:marLeft w:val="0"/>
                      <w:marRight w:val="0"/>
                      <w:marTop w:val="0"/>
                      <w:marBottom w:val="0"/>
                      <w:divBdr>
                        <w:top w:val="none" w:sz="0" w:space="0" w:color="auto"/>
                        <w:left w:val="none" w:sz="0" w:space="0" w:color="auto"/>
                        <w:bottom w:val="none" w:sz="0" w:space="0" w:color="auto"/>
                        <w:right w:val="none" w:sz="0" w:space="0" w:color="auto"/>
                      </w:divBdr>
                    </w:div>
                    <w:div w:id="1106775510">
                      <w:marLeft w:val="0"/>
                      <w:marRight w:val="0"/>
                      <w:marTop w:val="0"/>
                      <w:marBottom w:val="0"/>
                      <w:divBdr>
                        <w:top w:val="none" w:sz="0" w:space="0" w:color="auto"/>
                        <w:left w:val="none" w:sz="0" w:space="0" w:color="auto"/>
                        <w:bottom w:val="none" w:sz="0" w:space="0" w:color="auto"/>
                        <w:right w:val="none" w:sz="0" w:space="0" w:color="auto"/>
                      </w:divBdr>
                    </w:div>
                    <w:div w:id="1208907450">
                      <w:marLeft w:val="0"/>
                      <w:marRight w:val="0"/>
                      <w:marTop w:val="0"/>
                      <w:marBottom w:val="0"/>
                      <w:divBdr>
                        <w:top w:val="none" w:sz="0" w:space="0" w:color="auto"/>
                        <w:left w:val="none" w:sz="0" w:space="0" w:color="auto"/>
                        <w:bottom w:val="none" w:sz="0" w:space="0" w:color="auto"/>
                        <w:right w:val="none" w:sz="0" w:space="0" w:color="auto"/>
                      </w:divBdr>
                    </w:div>
                    <w:div w:id="1514999335">
                      <w:marLeft w:val="0"/>
                      <w:marRight w:val="0"/>
                      <w:marTop w:val="0"/>
                      <w:marBottom w:val="0"/>
                      <w:divBdr>
                        <w:top w:val="none" w:sz="0" w:space="0" w:color="auto"/>
                        <w:left w:val="none" w:sz="0" w:space="0" w:color="auto"/>
                        <w:bottom w:val="none" w:sz="0" w:space="0" w:color="auto"/>
                        <w:right w:val="none" w:sz="0" w:space="0" w:color="auto"/>
                      </w:divBdr>
                    </w:div>
                    <w:div w:id="1739787618">
                      <w:marLeft w:val="0"/>
                      <w:marRight w:val="0"/>
                      <w:marTop w:val="0"/>
                      <w:marBottom w:val="0"/>
                      <w:divBdr>
                        <w:top w:val="none" w:sz="0" w:space="0" w:color="auto"/>
                        <w:left w:val="none" w:sz="0" w:space="0" w:color="auto"/>
                        <w:bottom w:val="none" w:sz="0" w:space="0" w:color="auto"/>
                        <w:right w:val="none" w:sz="0" w:space="0" w:color="auto"/>
                      </w:divBdr>
                    </w:div>
                    <w:div w:id="1870679639">
                      <w:marLeft w:val="0"/>
                      <w:marRight w:val="0"/>
                      <w:marTop w:val="0"/>
                      <w:marBottom w:val="0"/>
                      <w:divBdr>
                        <w:top w:val="none" w:sz="0" w:space="0" w:color="auto"/>
                        <w:left w:val="none" w:sz="0" w:space="0" w:color="auto"/>
                        <w:bottom w:val="none" w:sz="0" w:space="0" w:color="auto"/>
                        <w:right w:val="none" w:sz="0" w:space="0" w:color="auto"/>
                      </w:divBdr>
                    </w:div>
                    <w:div w:id="2016181498">
                      <w:marLeft w:val="0"/>
                      <w:marRight w:val="0"/>
                      <w:marTop w:val="0"/>
                      <w:marBottom w:val="0"/>
                      <w:divBdr>
                        <w:top w:val="none" w:sz="0" w:space="0" w:color="auto"/>
                        <w:left w:val="none" w:sz="0" w:space="0" w:color="auto"/>
                        <w:bottom w:val="none" w:sz="0" w:space="0" w:color="auto"/>
                        <w:right w:val="none" w:sz="0" w:space="0" w:color="auto"/>
                      </w:divBdr>
                    </w:div>
                  </w:divsChild>
                </w:div>
                <w:div w:id="1219316795">
                  <w:marLeft w:val="0"/>
                  <w:marRight w:val="0"/>
                  <w:marTop w:val="0"/>
                  <w:marBottom w:val="0"/>
                  <w:divBdr>
                    <w:top w:val="none" w:sz="0" w:space="0" w:color="auto"/>
                    <w:left w:val="none" w:sz="0" w:space="0" w:color="auto"/>
                    <w:bottom w:val="none" w:sz="0" w:space="0" w:color="auto"/>
                    <w:right w:val="none" w:sz="0" w:space="0" w:color="auto"/>
                  </w:divBdr>
                  <w:divsChild>
                    <w:div w:id="232007237">
                      <w:marLeft w:val="0"/>
                      <w:marRight w:val="0"/>
                      <w:marTop w:val="0"/>
                      <w:marBottom w:val="0"/>
                      <w:divBdr>
                        <w:top w:val="none" w:sz="0" w:space="0" w:color="auto"/>
                        <w:left w:val="none" w:sz="0" w:space="0" w:color="auto"/>
                        <w:bottom w:val="none" w:sz="0" w:space="0" w:color="auto"/>
                        <w:right w:val="none" w:sz="0" w:space="0" w:color="auto"/>
                      </w:divBdr>
                    </w:div>
                  </w:divsChild>
                </w:div>
                <w:div w:id="1437141704">
                  <w:marLeft w:val="0"/>
                  <w:marRight w:val="0"/>
                  <w:marTop w:val="0"/>
                  <w:marBottom w:val="0"/>
                  <w:divBdr>
                    <w:top w:val="none" w:sz="0" w:space="0" w:color="auto"/>
                    <w:left w:val="none" w:sz="0" w:space="0" w:color="auto"/>
                    <w:bottom w:val="none" w:sz="0" w:space="0" w:color="auto"/>
                    <w:right w:val="none" w:sz="0" w:space="0" w:color="auto"/>
                  </w:divBdr>
                  <w:divsChild>
                    <w:div w:id="211814823">
                      <w:marLeft w:val="0"/>
                      <w:marRight w:val="0"/>
                      <w:marTop w:val="0"/>
                      <w:marBottom w:val="0"/>
                      <w:divBdr>
                        <w:top w:val="none" w:sz="0" w:space="0" w:color="auto"/>
                        <w:left w:val="none" w:sz="0" w:space="0" w:color="auto"/>
                        <w:bottom w:val="none" w:sz="0" w:space="0" w:color="auto"/>
                        <w:right w:val="none" w:sz="0" w:space="0" w:color="auto"/>
                      </w:divBdr>
                    </w:div>
                    <w:div w:id="1369187273">
                      <w:marLeft w:val="0"/>
                      <w:marRight w:val="0"/>
                      <w:marTop w:val="0"/>
                      <w:marBottom w:val="0"/>
                      <w:divBdr>
                        <w:top w:val="none" w:sz="0" w:space="0" w:color="auto"/>
                        <w:left w:val="none" w:sz="0" w:space="0" w:color="auto"/>
                        <w:bottom w:val="none" w:sz="0" w:space="0" w:color="auto"/>
                        <w:right w:val="none" w:sz="0" w:space="0" w:color="auto"/>
                      </w:divBdr>
                    </w:div>
                    <w:div w:id="1613974854">
                      <w:marLeft w:val="0"/>
                      <w:marRight w:val="0"/>
                      <w:marTop w:val="0"/>
                      <w:marBottom w:val="0"/>
                      <w:divBdr>
                        <w:top w:val="none" w:sz="0" w:space="0" w:color="auto"/>
                        <w:left w:val="none" w:sz="0" w:space="0" w:color="auto"/>
                        <w:bottom w:val="none" w:sz="0" w:space="0" w:color="auto"/>
                        <w:right w:val="none" w:sz="0" w:space="0" w:color="auto"/>
                      </w:divBdr>
                    </w:div>
                    <w:div w:id="1711763036">
                      <w:marLeft w:val="0"/>
                      <w:marRight w:val="0"/>
                      <w:marTop w:val="0"/>
                      <w:marBottom w:val="0"/>
                      <w:divBdr>
                        <w:top w:val="none" w:sz="0" w:space="0" w:color="auto"/>
                        <w:left w:val="none" w:sz="0" w:space="0" w:color="auto"/>
                        <w:bottom w:val="none" w:sz="0" w:space="0" w:color="auto"/>
                        <w:right w:val="none" w:sz="0" w:space="0" w:color="auto"/>
                      </w:divBdr>
                    </w:div>
                    <w:div w:id="1754668660">
                      <w:marLeft w:val="0"/>
                      <w:marRight w:val="0"/>
                      <w:marTop w:val="0"/>
                      <w:marBottom w:val="0"/>
                      <w:divBdr>
                        <w:top w:val="none" w:sz="0" w:space="0" w:color="auto"/>
                        <w:left w:val="none" w:sz="0" w:space="0" w:color="auto"/>
                        <w:bottom w:val="none" w:sz="0" w:space="0" w:color="auto"/>
                        <w:right w:val="none" w:sz="0" w:space="0" w:color="auto"/>
                      </w:divBdr>
                    </w:div>
                  </w:divsChild>
                </w:div>
                <w:div w:id="1574776919">
                  <w:marLeft w:val="0"/>
                  <w:marRight w:val="0"/>
                  <w:marTop w:val="0"/>
                  <w:marBottom w:val="0"/>
                  <w:divBdr>
                    <w:top w:val="none" w:sz="0" w:space="0" w:color="auto"/>
                    <w:left w:val="none" w:sz="0" w:space="0" w:color="auto"/>
                    <w:bottom w:val="none" w:sz="0" w:space="0" w:color="auto"/>
                    <w:right w:val="none" w:sz="0" w:space="0" w:color="auto"/>
                  </w:divBdr>
                  <w:divsChild>
                    <w:div w:id="683701806">
                      <w:marLeft w:val="0"/>
                      <w:marRight w:val="0"/>
                      <w:marTop w:val="0"/>
                      <w:marBottom w:val="0"/>
                      <w:divBdr>
                        <w:top w:val="none" w:sz="0" w:space="0" w:color="auto"/>
                        <w:left w:val="none" w:sz="0" w:space="0" w:color="auto"/>
                        <w:bottom w:val="none" w:sz="0" w:space="0" w:color="auto"/>
                        <w:right w:val="none" w:sz="0" w:space="0" w:color="auto"/>
                      </w:divBdr>
                    </w:div>
                  </w:divsChild>
                </w:div>
                <w:div w:id="1583182542">
                  <w:marLeft w:val="0"/>
                  <w:marRight w:val="0"/>
                  <w:marTop w:val="0"/>
                  <w:marBottom w:val="0"/>
                  <w:divBdr>
                    <w:top w:val="none" w:sz="0" w:space="0" w:color="auto"/>
                    <w:left w:val="none" w:sz="0" w:space="0" w:color="auto"/>
                    <w:bottom w:val="none" w:sz="0" w:space="0" w:color="auto"/>
                    <w:right w:val="none" w:sz="0" w:space="0" w:color="auto"/>
                  </w:divBdr>
                  <w:divsChild>
                    <w:div w:id="661277334">
                      <w:marLeft w:val="0"/>
                      <w:marRight w:val="0"/>
                      <w:marTop w:val="0"/>
                      <w:marBottom w:val="0"/>
                      <w:divBdr>
                        <w:top w:val="none" w:sz="0" w:space="0" w:color="auto"/>
                        <w:left w:val="none" w:sz="0" w:space="0" w:color="auto"/>
                        <w:bottom w:val="none" w:sz="0" w:space="0" w:color="auto"/>
                        <w:right w:val="none" w:sz="0" w:space="0" w:color="auto"/>
                      </w:divBdr>
                    </w:div>
                    <w:div w:id="809051434">
                      <w:marLeft w:val="0"/>
                      <w:marRight w:val="0"/>
                      <w:marTop w:val="0"/>
                      <w:marBottom w:val="0"/>
                      <w:divBdr>
                        <w:top w:val="none" w:sz="0" w:space="0" w:color="auto"/>
                        <w:left w:val="none" w:sz="0" w:space="0" w:color="auto"/>
                        <w:bottom w:val="none" w:sz="0" w:space="0" w:color="auto"/>
                        <w:right w:val="none" w:sz="0" w:space="0" w:color="auto"/>
                      </w:divBdr>
                    </w:div>
                    <w:div w:id="1763452585">
                      <w:marLeft w:val="0"/>
                      <w:marRight w:val="0"/>
                      <w:marTop w:val="0"/>
                      <w:marBottom w:val="0"/>
                      <w:divBdr>
                        <w:top w:val="none" w:sz="0" w:space="0" w:color="auto"/>
                        <w:left w:val="none" w:sz="0" w:space="0" w:color="auto"/>
                        <w:bottom w:val="none" w:sz="0" w:space="0" w:color="auto"/>
                        <w:right w:val="none" w:sz="0" w:space="0" w:color="auto"/>
                      </w:divBdr>
                    </w:div>
                  </w:divsChild>
                </w:div>
                <w:div w:id="1599555222">
                  <w:marLeft w:val="0"/>
                  <w:marRight w:val="0"/>
                  <w:marTop w:val="0"/>
                  <w:marBottom w:val="0"/>
                  <w:divBdr>
                    <w:top w:val="none" w:sz="0" w:space="0" w:color="auto"/>
                    <w:left w:val="none" w:sz="0" w:space="0" w:color="auto"/>
                    <w:bottom w:val="none" w:sz="0" w:space="0" w:color="auto"/>
                    <w:right w:val="none" w:sz="0" w:space="0" w:color="auto"/>
                  </w:divBdr>
                  <w:divsChild>
                    <w:div w:id="1719351049">
                      <w:marLeft w:val="0"/>
                      <w:marRight w:val="0"/>
                      <w:marTop w:val="0"/>
                      <w:marBottom w:val="0"/>
                      <w:divBdr>
                        <w:top w:val="none" w:sz="0" w:space="0" w:color="auto"/>
                        <w:left w:val="none" w:sz="0" w:space="0" w:color="auto"/>
                        <w:bottom w:val="none" w:sz="0" w:space="0" w:color="auto"/>
                        <w:right w:val="none" w:sz="0" w:space="0" w:color="auto"/>
                      </w:divBdr>
                    </w:div>
                  </w:divsChild>
                </w:div>
                <w:div w:id="1652908413">
                  <w:marLeft w:val="0"/>
                  <w:marRight w:val="0"/>
                  <w:marTop w:val="0"/>
                  <w:marBottom w:val="0"/>
                  <w:divBdr>
                    <w:top w:val="none" w:sz="0" w:space="0" w:color="auto"/>
                    <w:left w:val="none" w:sz="0" w:space="0" w:color="auto"/>
                    <w:bottom w:val="none" w:sz="0" w:space="0" w:color="auto"/>
                    <w:right w:val="none" w:sz="0" w:space="0" w:color="auto"/>
                  </w:divBdr>
                  <w:divsChild>
                    <w:div w:id="164248908">
                      <w:marLeft w:val="0"/>
                      <w:marRight w:val="0"/>
                      <w:marTop w:val="0"/>
                      <w:marBottom w:val="0"/>
                      <w:divBdr>
                        <w:top w:val="none" w:sz="0" w:space="0" w:color="auto"/>
                        <w:left w:val="none" w:sz="0" w:space="0" w:color="auto"/>
                        <w:bottom w:val="none" w:sz="0" w:space="0" w:color="auto"/>
                        <w:right w:val="none" w:sz="0" w:space="0" w:color="auto"/>
                      </w:divBdr>
                    </w:div>
                    <w:div w:id="413741490">
                      <w:marLeft w:val="0"/>
                      <w:marRight w:val="0"/>
                      <w:marTop w:val="0"/>
                      <w:marBottom w:val="0"/>
                      <w:divBdr>
                        <w:top w:val="none" w:sz="0" w:space="0" w:color="auto"/>
                        <w:left w:val="none" w:sz="0" w:space="0" w:color="auto"/>
                        <w:bottom w:val="none" w:sz="0" w:space="0" w:color="auto"/>
                        <w:right w:val="none" w:sz="0" w:space="0" w:color="auto"/>
                      </w:divBdr>
                    </w:div>
                    <w:div w:id="529224822">
                      <w:marLeft w:val="0"/>
                      <w:marRight w:val="0"/>
                      <w:marTop w:val="0"/>
                      <w:marBottom w:val="0"/>
                      <w:divBdr>
                        <w:top w:val="none" w:sz="0" w:space="0" w:color="auto"/>
                        <w:left w:val="none" w:sz="0" w:space="0" w:color="auto"/>
                        <w:bottom w:val="none" w:sz="0" w:space="0" w:color="auto"/>
                        <w:right w:val="none" w:sz="0" w:space="0" w:color="auto"/>
                      </w:divBdr>
                    </w:div>
                    <w:div w:id="848519958">
                      <w:marLeft w:val="0"/>
                      <w:marRight w:val="0"/>
                      <w:marTop w:val="0"/>
                      <w:marBottom w:val="0"/>
                      <w:divBdr>
                        <w:top w:val="none" w:sz="0" w:space="0" w:color="auto"/>
                        <w:left w:val="none" w:sz="0" w:space="0" w:color="auto"/>
                        <w:bottom w:val="none" w:sz="0" w:space="0" w:color="auto"/>
                        <w:right w:val="none" w:sz="0" w:space="0" w:color="auto"/>
                      </w:divBdr>
                    </w:div>
                    <w:div w:id="958875814">
                      <w:marLeft w:val="0"/>
                      <w:marRight w:val="0"/>
                      <w:marTop w:val="0"/>
                      <w:marBottom w:val="0"/>
                      <w:divBdr>
                        <w:top w:val="none" w:sz="0" w:space="0" w:color="auto"/>
                        <w:left w:val="none" w:sz="0" w:space="0" w:color="auto"/>
                        <w:bottom w:val="none" w:sz="0" w:space="0" w:color="auto"/>
                        <w:right w:val="none" w:sz="0" w:space="0" w:color="auto"/>
                      </w:divBdr>
                    </w:div>
                    <w:div w:id="1059285235">
                      <w:marLeft w:val="0"/>
                      <w:marRight w:val="0"/>
                      <w:marTop w:val="0"/>
                      <w:marBottom w:val="0"/>
                      <w:divBdr>
                        <w:top w:val="none" w:sz="0" w:space="0" w:color="auto"/>
                        <w:left w:val="none" w:sz="0" w:space="0" w:color="auto"/>
                        <w:bottom w:val="none" w:sz="0" w:space="0" w:color="auto"/>
                        <w:right w:val="none" w:sz="0" w:space="0" w:color="auto"/>
                      </w:divBdr>
                    </w:div>
                    <w:div w:id="1272662811">
                      <w:marLeft w:val="0"/>
                      <w:marRight w:val="0"/>
                      <w:marTop w:val="0"/>
                      <w:marBottom w:val="0"/>
                      <w:divBdr>
                        <w:top w:val="none" w:sz="0" w:space="0" w:color="auto"/>
                        <w:left w:val="none" w:sz="0" w:space="0" w:color="auto"/>
                        <w:bottom w:val="none" w:sz="0" w:space="0" w:color="auto"/>
                        <w:right w:val="none" w:sz="0" w:space="0" w:color="auto"/>
                      </w:divBdr>
                    </w:div>
                    <w:div w:id="1550457162">
                      <w:marLeft w:val="0"/>
                      <w:marRight w:val="0"/>
                      <w:marTop w:val="0"/>
                      <w:marBottom w:val="0"/>
                      <w:divBdr>
                        <w:top w:val="none" w:sz="0" w:space="0" w:color="auto"/>
                        <w:left w:val="none" w:sz="0" w:space="0" w:color="auto"/>
                        <w:bottom w:val="none" w:sz="0" w:space="0" w:color="auto"/>
                        <w:right w:val="none" w:sz="0" w:space="0" w:color="auto"/>
                      </w:divBdr>
                    </w:div>
                    <w:div w:id="164196315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84847577">
          <w:marLeft w:val="0"/>
          <w:marRight w:val="0"/>
          <w:marTop w:val="0"/>
          <w:marBottom w:val="0"/>
          <w:divBdr>
            <w:top w:val="none" w:sz="0" w:space="0" w:color="auto"/>
            <w:left w:val="none" w:sz="0" w:space="0" w:color="auto"/>
            <w:bottom w:val="none" w:sz="0" w:space="0" w:color="auto"/>
            <w:right w:val="none" w:sz="0" w:space="0" w:color="auto"/>
          </w:divBdr>
        </w:div>
        <w:div w:id="295840401">
          <w:marLeft w:val="0"/>
          <w:marRight w:val="0"/>
          <w:marTop w:val="0"/>
          <w:marBottom w:val="0"/>
          <w:divBdr>
            <w:top w:val="none" w:sz="0" w:space="0" w:color="auto"/>
            <w:left w:val="none" w:sz="0" w:space="0" w:color="auto"/>
            <w:bottom w:val="none" w:sz="0" w:space="0" w:color="auto"/>
            <w:right w:val="none" w:sz="0" w:space="0" w:color="auto"/>
          </w:divBdr>
          <w:divsChild>
            <w:div w:id="333459953">
              <w:marLeft w:val="-75"/>
              <w:marRight w:val="0"/>
              <w:marTop w:val="30"/>
              <w:marBottom w:val="30"/>
              <w:divBdr>
                <w:top w:val="none" w:sz="0" w:space="0" w:color="auto"/>
                <w:left w:val="none" w:sz="0" w:space="0" w:color="auto"/>
                <w:bottom w:val="none" w:sz="0" w:space="0" w:color="auto"/>
                <w:right w:val="none" w:sz="0" w:space="0" w:color="auto"/>
              </w:divBdr>
              <w:divsChild>
                <w:div w:id="589779776">
                  <w:marLeft w:val="0"/>
                  <w:marRight w:val="0"/>
                  <w:marTop w:val="0"/>
                  <w:marBottom w:val="0"/>
                  <w:divBdr>
                    <w:top w:val="none" w:sz="0" w:space="0" w:color="auto"/>
                    <w:left w:val="none" w:sz="0" w:space="0" w:color="auto"/>
                    <w:bottom w:val="none" w:sz="0" w:space="0" w:color="auto"/>
                    <w:right w:val="none" w:sz="0" w:space="0" w:color="auto"/>
                  </w:divBdr>
                  <w:divsChild>
                    <w:div w:id="1303189753">
                      <w:marLeft w:val="0"/>
                      <w:marRight w:val="0"/>
                      <w:marTop w:val="0"/>
                      <w:marBottom w:val="0"/>
                      <w:divBdr>
                        <w:top w:val="none" w:sz="0" w:space="0" w:color="auto"/>
                        <w:left w:val="none" w:sz="0" w:space="0" w:color="auto"/>
                        <w:bottom w:val="none" w:sz="0" w:space="0" w:color="auto"/>
                        <w:right w:val="none" w:sz="0" w:space="0" w:color="auto"/>
                      </w:divBdr>
                    </w:div>
                  </w:divsChild>
                </w:div>
                <w:div w:id="750544527">
                  <w:marLeft w:val="0"/>
                  <w:marRight w:val="0"/>
                  <w:marTop w:val="0"/>
                  <w:marBottom w:val="0"/>
                  <w:divBdr>
                    <w:top w:val="none" w:sz="0" w:space="0" w:color="auto"/>
                    <w:left w:val="none" w:sz="0" w:space="0" w:color="auto"/>
                    <w:bottom w:val="none" w:sz="0" w:space="0" w:color="auto"/>
                    <w:right w:val="none" w:sz="0" w:space="0" w:color="auto"/>
                  </w:divBdr>
                  <w:divsChild>
                    <w:div w:id="741410941">
                      <w:marLeft w:val="0"/>
                      <w:marRight w:val="0"/>
                      <w:marTop w:val="0"/>
                      <w:marBottom w:val="0"/>
                      <w:divBdr>
                        <w:top w:val="none" w:sz="0" w:space="0" w:color="auto"/>
                        <w:left w:val="none" w:sz="0" w:space="0" w:color="auto"/>
                        <w:bottom w:val="none" w:sz="0" w:space="0" w:color="auto"/>
                        <w:right w:val="none" w:sz="0" w:space="0" w:color="auto"/>
                      </w:divBdr>
                    </w:div>
                  </w:divsChild>
                </w:div>
                <w:div w:id="1936589572">
                  <w:marLeft w:val="0"/>
                  <w:marRight w:val="0"/>
                  <w:marTop w:val="0"/>
                  <w:marBottom w:val="0"/>
                  <w:divBdr>
                    <w:top w:val="none" w:sz="0" w:space="0" w:color="auto"/>
                    <w:left w:val="none" w:sz="0" w:space="0" w:color="auto"/>
                    <w:bottom w:val="none" w:sz="0" w:space="0" w:color="auto"/>
                    <w:right w:val="none" w:sz="0" w:space="0" w:color="auto"/>
                  </w:divBdr>
                  <w:divsChild>
                    <w:div w:id="163166417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311328382">
          <w:marLeft w:val="0"/>
          <w:marRight w:val="0"/>
          <w:marTop w:val="0"/>
          <w:marBottom w:val="0"/>
          <w:divBdr>
            <w:top w:val="none" w:sz="0" w:space="0" w:color="auto"/>
            <w:left w:val="none" w:sz="0" w:space="0" w:color="auto"/>
            <w:bottom w:val="none" w:sz="0" w:space="0" w:color="auto"/>
            <w:right w:val="none" w:sz="0" w:space="0" w:color="auto"/>
          </w:divBdr>
          <w:divsChild>
            <w:div w:id="1505584929">
              <w:marLeft w:val="0"/>
              <w:marRight w:val="0"/>
              <w:marTop w:val="0"/>
              <w:marBottom w:val="0"/>
              <w:divBdr>
                <w:top w:val="none" w:sz="0" w:space="0" w:color="auto"/>
                <w:left w:val="none" w:sz="0" w:space="0" w:color="auto"/>
                <w:bottom w:val="none" w:sz="0" w:space="0" w:color="auto"/>
                <w:right w:val="none" w:sz="0" w:space="0" w:color="auto"/>
              </w:divBdr>
            </w:div>
          </w:divsChild>
        </w:div>
        <w:div w:id="345209065">
          <w:marLeft w:val="0"/>
          <w:marRight w:val="0"/>
          <w:marTop w:val="0"/>
          <w:marBottom w:val="0"/>
          <w:divBdr>
            <w:top w:val="none" w:sz="0" w:space="0" w:color="auto"/>
            <w:left w:val="none" w:sz="0" w:space="0" w:color="auto"/>
            <w:bottom w:val="none" w:sz="0" w:space="0" w:color="auto"/>
            <w:right w:val="none" w:sz="0" w:space="0" w:color="auto"/>
          </w:divBdr>
          <w:divsChild>
            <w:div w:id="436338805">
              <w:marLeft w:val="-75"/>
              <w:marRight w:val="0"/>
              <w:marTop w:val="30"/>
              <w:marBottom w:val="30"/>
              <w:divBdr>
                <w:top w:val="none" w:sz="0" w:space="0" w:color="auto"/>
                <w:left w:val="none" w:sz="0" w:space="0" w:color="auto"/>
                <w:bottom w:val="none" w:sz="0" w:space="0" w:color="auto"/>
                <w:right w:val="none" w:sz="0" w:space="0" w:color="auto"/>
              </w:divBdr>
              <w:divsChild>
                <w:div w:id="107815986">
                  <w:marLeft w:val="0"/>
                  <w:marRight w:val="0"/>
                  <w:marTop w:val="0"/>
                  <w:marBottom w:val="0"/>
                  <w:divBdr>
                    <w:top w:val="none" w:sz="0" w:space="0" w:color="auto"/>
                    <w:left w:val="none" w:sz="0" w:space="0" w:color="auto"/>
                    <w:bottom w:val="none" w:sz="0" w:space="0" w:color="auto"/>
                    <w:right w:val="none" w:sz="0" w:space="0" w:color="auto"/>
                  </w:divBdr>
                  <w:divsChild>
                    <w:div w:id="953486418">
                      <w:marLeft w:val="0"/>
                      <w:marRight w:val="0"/>
                      <w:marTop w:val="0"/>
                      <w:marBottom w:val="0"/>
                      <w:divBdr>
                        <w:top w:val="none" w:sz="0" w:space="0" w:color="auto"/>
                        <w:left w:val="none" w:sz="0" w:space="0" w:color="auto"/>
                        <w:bottom w:val="none" w:sz="0" w:space="0" w:color="auto"/>
                        <w:right w:val="none" w:sz="0" w:space="0" w:color="auto"/>
                      </w:divBdr>
                    </w:div>
                    <w:div w:id="955137228">
                      <w:marLeft w:val="0"/>
                      <w:marRight w:val="0"/>
                      <w:marTop w:val="0"/>
                      <w:marBottom w:val="0"/>
                      <w:divBdr>
                        <w:top w:val="none" w:sz="0" w:space="0" w:color="auto"/>
                        <w:left w:val="none" w:sz="0" w:space="0" w:color="auto"/>
                        <w:bottom w:val="none" w:sz="0" w:space="0" w:color="auto"/>
                        <w:right w:val="none" w:sz="0" w:space="0" w:color="auto"/>
                      </w:divBdr>
                    </w:div>
                    <w:div w:id="964821681">
                      <w:marLeft w:val="0"/>
                      <w:marRight w:val="0"/>
                      <w:marTop w:val="0"/>
                      <w:marBottom w:val="0"/>
                      <w:divBdr>
                        <w:top w:val="none" w:sz="0" w:space="0" w:color="auto"/>
                        <w:left w:val="none" w:sz="0" w:space="0" w:color="auto"/>
                        <w:bottom w:val="none" w:sz="0" w:space="0" w:color="auto"/>
                        <w:right w:val="none" w:sz="0" w:space="0" w:color="auto"/>
                      </w:divBdr>
                    </w:div>
                    <w:div w:id="1985309608">
                      <w:marLeft w:val="0"/>
                      <w:marRight w:val="0"/>
                      <w:marTop w:val="0"/>
                      <w:marBottom w:val="0"/>
                      <w:divBdr>
                        <w:top w:val="none" w:sz="0" w:space="0" w:color="auto"/>
                        <w:left w:val="none" w:sz="0" w:space="0" w:color="auto"/>
                        <w:bottom w:val="none" w:sz="0" w:space="0" w:color="auto"/>
                        <w:right w:val="none" w:sz="0" w:space="0" w:color="auto"/>
                      </w:divBdr>
                    </w:div>
                  </w:divsChild>
                </w:div>
                <w:div w:id="827210109">
                  <w:marLeft w:val="0"/>
                  <w:marRight w:val="0"/>
                  <w:marTop w:val="0"/>
                  <w:marBottom w:val="0"/>
                  <w:divBdr>
                    <w:top w:val="none" w:sz="0" w:space="0" w:color="auto"/>
                    <w:left w:val="none" w:sz="0" w:space="0" w:color="auto"/>
                    <w:bottom w:val="none" w:sz="0" w:space="0" w:color="auto"/>
                    <w:right w:val="none" w:sz="0" w:space="0" w:color="auto"/>
                  </w:divBdr>
                  <w:divsChild>
                    <w:div w:id="917590026">
                      <w:marLeft w:val="0"/>
                      <w:marRight w:val="0"/>
                      <w:marTop w:val="0"/>
                      <w:marBottom w:val="0"/>
                      <w:divBdr>
                        <w:top w:val="none" w:sz="0" w:space="0" w:color="auto"/>
                        <w:left w:val="none" w:sz="0" w:space="0" w:color="auto"/>
                        <w:bottom w:val="none" w:sz="0" w:space="0" w:color="auto"/>
                        <w:right w:val="none" w:sz="0" w:space="0" w:color="auto"/>
                      </w:divBdr>
                    </w:div>
                  </w:divsChild>
                </w:div>
                <w:div w:id="1267930126">
                  <w:marLeft w:val="0"/>
                  <w:marRight w:val="0"/>
                  <w:marTop w:val="0"/>
                  <w:marBottom w:val="0"/>
                  <w:divBdr>
                    <w:top w:val="none" w:sz="0" w:space="0" w:color="auto"/>
                    <w:left w:val="none" w:sz="0" w:space="0" w:color="auto"/>
                    <w:bottom w:val="none" w:sz="0" w:space="0" w:color="auto"/>
                    <w:right w:val="none" w:sz="0" w:space="0" w:color="auto"/>
                  </w:divBdr>
                  <w:divsChild>
                    <w:div w:id="31229972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352074891">
          <w:marLeft w:val="0"/>
          <w:marRight w:val="0"/>
          <w:marTop w:val="0"/>
          <w:marBottom w:val="0"/>
          <w:divBdr>
            <w:top w:val="none" w:sz="0" w:space="0" w:color="auto"/>
            <w:left w:val="none" w:sz="0" w:space="0" w:color="auto"/>
            <w:bottom w:val="none" w:sz="0" w:space="0" w:color="auto"/>
            <w:right w:val="none" w:sz="0" w:space="0" w:color="auto"/>
          </w:divBdr>
        </w:div>
        <w:div w:id="353269901">
          <w:marLeft w:val="0"/>
          <w:marRight w:val="0"/>
          <w:marTop w:val="0"/>
          <w:marBottom w:val="0"/>
          <w:divBdr>
            <w:top w:val="none" w:sz="0" w:space="0" w:color="auto"/>
            <w:left w:val="none" w:sz="0" w:space="0" w:color="auto"/>
            <w:bottom w:val="none" w:sz="0" w:space="0" w:color="auto"/>
            <w:right w:val="none" w:sz="0" w:space="0" w:color="auto"/>
          </w:divBdr>
        </w:div>
        <w:div w:id="354578785">
          <w:marLeft w:val="0"/>
          <w:marRight w:val="0"/>
          <w:marTop w:val="0"/>
          <w:marBottom w:val="0"/>
          <w:divBdr>
            <w:top w:val="none" w:sz="0" w:space="0" w:color="auto"/>
            <w:left w:val="none" w:sz="0" w:space="0" w:color="auto"/>
            <w:bottom w:val="none" w:sz="0" w:space="0" w:color="auto"/>
            <w:right w:val="none" w:sz="0" w:space="0" w:color="auto"/>
          </w:divBdr>
        </w:div>
        <w:div w:id="365060514">
          <w:marLeft w:val="0"/>
          <w:marRight w:val="0"/>
          <w:marTop w:val="0"/>
          <w:marBottom w:val="0"/>
          <w:divBdr>
            <w:top w:val="none" w:sz="0" w:space="0" w:color="auto"/>
            <w:left w:val="none" w:sz="0" w:space="0" w:color="auto"/>
            <w:bottom w:val="none" w:sz="0" w:space="0" w:color="auto"/>
            <w:right w:val="none" w:sz="0" w:space="0" w:color="auto"/>
          </w:divBdr>
          <w:divsChild>
            <w:div w:id="998070572">
              <w:marLeft w:val="0"/>
              <w:marRight w:val="0"/>
              <w:marTop w:val="0"/>
              <w:marBottom w:val="0"/>
              <w:divBdr>
                <w:top w:val="none" w:sz="0" w:space="0" w:color="auto"/>
                <w:left w:val="none" w:sz="0" w:space="0" w:color="auto"/>
                <w:bottom w:val="none" w:sz="0" w:space="0" w:color="auto"/>
                <w:right w:val="none" w:sz="0" w:space="0" w:color="auto"/>
              </w:divBdr>
            </w:div>
          </w:divsChild>
        </w:div>
        <w:div w:id="377827822">
          <w:marLeft w:val="0"/>
          <w:marRight w:val="0"/>
          <w:marTop w:val="0"/>
          <w:marBottom w:val="0"/>
          <w:divBdr>
            <w:top w:val="none" w:sz="0" w:space="0" w:color="auto"/>
            <w:left w:val="none" w:sz="0" w:space="0" w:color="auto"/>
            <w:bottom w:val="none" w:sz="0" w:space="0" w:color="auto"/>
            <w:right w:val="none" w:sz="0" w:space="0" w:color="auto"/>
          </w:divBdr>
        </w:div>
        <w:div w:id="400326431">
          <w:marLeft w:val="0"/>
          <w:marRight w:val="0"/>
          <w:marTop w:val="0"/>
          <w:marBottom w:val="0"/>
          <w:divBdr>
            <w:top w:val="none" w:sz="0" w:space="0" w:color="auto"/>
            <w:left w:val="none" w:sz="0" w:space="0" w:color="auto"/>
            <w:bottom w:val="none" w:sz="0" w:space="0" w:color="auto"/>
            <w:right w:val="none" w:sz="0" w:space="0" w:color="auto"/>
          </w:divBdr>
          <w:divsChild>
            <w:div w:id="1240940816">
              <w:marLeft w:val="0"/>
              <w:marRight w:val="0"/>
              <w:marTop w:val="0"/>
              <w:marBottom w:val="0"/>
              <w:divBdr>
                <w:top w:val="none" w:sz="0" w:space="0" w:color="auto"/>
                <w:left w:val="none" w:sz="0" w:space="0" w:color="auto"/>
                <w:bottom w:val="none" w:sz="0" w:space="0" w:color="auto"/>
                <w:right w:val="none" w:sz="0" w:space="0" w:color="auto"/>
              </w:divBdr>
            </w:div>
          </w:divsChild>
        </w:div>
        <w:div w:id="415327740">
          <w:marLeft w:val="0"/>
          <w:marRight w:val="0"/>
          <w:marTop w:val="0"/>
          <w:marBottom w:val="0"/>
          <w:divBdr>
            <w:top w:val="none" w:sz="0" w:space="0" w:color="auto"/>
            <w:left w:val="none" w:sz="0" w:space="0" w:color="auto"/>
            <w:bottom w:val="none" w:sz="0" w:space="0" w:color="auto"/>
            <w:right w:val="none" w:sz="0" w:space="0" w:color="auto"/>
          </w:divBdr>
        </w:div>
        <w:div w:id="429353323">
          <w:marLeft w:val="0"/>
          <w:marRight w:val="0"/>
          <w:marTop w:val="0"/>
          <w:marBottom w:val="0"/>
          <w:divBdr>
            <w:top w:val="none" w:sz="0" w:space="0" w:color="auto"/>
            <w:left w:val="none" w:sz="0" w:space="0" w:color="auto"/>
            <w:bottom w:val="none" w:sz="0" w:space="0" w:color="auto"/>
            <w:right w:val="none" w:sz="0" w:space="0" w:color="auto"/>
          </w:divBdr>
        </w:div>
        <w:div w:id="442574036">
          <w:marLeft w:val="0"/>
          <w:marRight w:val="0"/>
          <w:marTop w:val="0"/>
          <w:marBottom w:val="0"/>
          <w:divBdr>
            <w:top w:val="none" w:sz="0" w:space="0" w:color="auto"/>
            <w:left w:val="none" w:sz="0" w:space="0" w:color="auto"/>
            <w:bottom w:val="none" w:sz="0" w:space="0" w:color="auto"/>
            <w:right w:val="none" w:sz="0" w:space="0" w:color="auto"/>
          </w:divBdr>
        </w:div>
        <w:div w:id="449398313">
          <w:marLeft w:val="0"/>
          <w:marRight w:val="0"/>
          <w:marTop w:val="0"/>
          <w:marBottom w:val="0"/>
          <w:divBdr>
            <w:top w:val="none" w:sz="0" w:space="0" w:color="auto"/>
            <w:left w:val="none" w:sz="0" w:space="0" w:color="auto"/>
            <w:bottom w:val="none" w:sz="0" w:space="0" w:color="auto"/>
            <w:right w:val="none" w:sz="0" w:space="0" w:color="auto"/>
          </w:divBdr>
          <w:divsChild>
            <w:div w:id="819856422">
              <w:marLeft w:val="0"/>
              <w:marRight w:val="0"/>
              <w:marTop w:val="0"/>
              <w:marBottom w:val="0"/>
              <w:divBdr>
                <w:top w:val="none" w:sz="0" w:space="0" w:color="auto"/>
                <w:left w:val="none" w:sz="0" w:space="0" w:color="auto"/>
                <w:bottom w:val="none" w:sz="0" w:space="0" w:color="auto"/>
                <w:right w:val="none" w:sz="0" w:space="0" w:color="auto"/>
              </w:divBdr>
            </w:div>
            <w:div w:id="906300185">
              <w:marLeft w:val="0"/>
              <w:marRight w:val="0"/>
              <w:marTop w:val="0"/>
              <w:marBottom w:val="0"/>
              <w:divBdr>
                <w:top w:val="none" w:sz="0" w:space="0" w:color="auto"/>
                <w:left w:val="none" w:sz="0" w:space="0" w:color="auto"/>
                <w:bottom w:val="none" w:sz="0" w:space="0" w:color="auto"/>
                <w:right w:val="none" w:sz="0" w:space="0" w:color="auto"/>
              </w:divBdr>
            </w:div>
            <w:div w:id="1139225478">
              <w:marLeft w:val="0"/>
              <w:marRight w:val="0"/>
              <w:marTop w:val="0"/>
              <w:marBottom w:val="0"/>
              <w:divBdr>
                <w:top w:val="none" w:sz="0" w:space="0" w:color="auto"/>
                <w:left w:val="none" w:sz="0" w:space="0" w:color="auto"/>
                <w:bottom w:val="none" w:sz="0" w:space="0" w:color="auto"/>
                <w:right w:val="none" w:sz="0" w:space="0" w:color="auto"/>
              </w:divBdr>
            </w:div>
            <w:div w:id="1260408042">
              <w:marLeft w:val="0"/>
              <w:marRight w:val="0"/>
              <w:marTop w:val="0"/>
              <w:marBottom w:val="0"/>
              <w:divBdr>
                <w:top w:val="none" w:sz="0" w:space="0" w:color="auto"/>
                <w:left w:val="none" w:sz="0" w:space="0" w:color="auto"/>
                <w:bottom w:val="none" w:sz="0" w:space="0" w:color="auto"/>
                <w:right w:val="none" w:sz="0" w:space="0" w:color="auto"/>
              </w:divBdr>
            </w:div>
          </w:divsChild>
        </w:div>
        <w:div w:id="471680891">
          <w:marLeft w:val="0"/>
          <w:marRight w:val="0"/>
          <w:marTop w:val="0"/>
          <w:marBottom w:val="0"/>
          <w:divBdr>
            <w:top w:val="none" w:sz="0" w:space="0" w:color="auto"/>
            <w:left w:val="none" w:sz="0" w:space="0" w:color="auto"/>
            <w:bottom w:val="none" w:sz="0" w:space="0" w:color="auto"/>
            <w:right w:val="none" w:sz="0" w:space="0" w:color="auto"/>
          </w:divBdr>
        </w:div>
        <w:div w:id="478883058">
          <w:marLeft w:val="0"/>
          <w:marRight w:val="0"/>
          <w:marTop w:val="0"/>
          <w:marBottom w:val="0"/>
          <w:divBdr>
            <w:top w:val="none" w:sz="0" w:space="0" w:color="auto"/>
            <w:left w:val="none" w:sz="0" w:space="0" w:color="auto"/>
            <w:bottom w:val="none" w:sz="0" w:space="0" w:color="auto"/>
            <w:right w:val="none" w:sz="0" w:space="0" w:color="auto"/>
          </w:divBdr>
        </w:div>
        <w:div w:id="549222696">
          <w:marLeft w:val="0"/>
          <w:marRight w:val="0"/>
          <w:marTop w:val="0"/>
          <w:marBottom w:val="0"/>
          <w:divBdr>
            <w:top w:val="none" w:sz="0" w:space="0" w:color="auto"/>
            <w:left w:val="none" w:sz="0" w:space="0" w:color="auto"/>
            <w:bottom w:val="none" w:sz="0" w:space="0" w:color="auto"/>
            <w:right w:val="none" w:sz="0" w:space="0" w:color="auto"/>
          </w:divBdr>
        </w:div>
        <w:div w:id="591671030">
          <w:marLeft w:val="0"/>
          <w:marRight w:val="0"/>
          <w:marTop w:val="0"/>
          <w:marBottom w:val="0"/>
          <w:divBdr>
            <w:top w:val="none" w:sz="0" w:space="0" w:color="auto"/>
            <w:left w:val="none" w:sz="0" w:space="0" w:color="auto"/>
            <w:bottom w:val="none" w:sz="0" w:space="0" w:color="auto"/>
            <w:right w:val="none" w:sz="0" w:space="0" w:color="auto"/>
          </w:divBdr>
          <w:divsChild>
            <w:div w:id="512376901">
              <w:marLeft w:val="0"/>
              <w:marRight w:val="0"/>
              <w:marTop w:val="0"/>
              <w:marBottom w:val="0"/>
              <w:divBdr>
                <w:top w:val="none" w:sz="0" w:space="0" w:color="auto"/>
                <w:left w:val="none" w:sz="0" w:space="0" w:color="auto"/>
                <w:bottom w:val="none" w:sz="0" w:space="0" w:color="auto"/>
                <w:right w:val="none" w:sz="0" w:space="0" w:color="auto"/>
              </w:divBdr>
            </w:div>
          </w:divsChild>
        </w:div>
        <w:div w:id="594677677">
          <w:marLeft w:val="0"/>
          <w:marRight w:val="0"/>
          <w:marTop w:val="0"/>
          <w:marBottom w:val="0"/>
          <w:divBdr>
            <w:top w:val="none" w:sz="0" w:space="0" w:color="auto"/>
            <w:left w:val="none" w:sz="0" w:space="0" w:color="auto"/>
            <w:bottom w:val="none" w:sz="0" w:space="0" w:color="auto"/>
            <w:right w:val="none" w:sz="0" w:space="0" w:color="auto"/>
          </w:divBdr>
        </w:div>
        <w:div w:id="609436849">
          <w:marLeft w:val="0"/>
          <w:marRight w:val="0"/>
          <w:marTop w:val="0"/>
          <w:marBottom w:val="0"/>
          <w:divBdr>
            <w:top w:val="none" w:sz="0" w:space="0" w:color="auto"/>
            <w:left w:val="none" w:sz="0" w:space="0" w:color="auto"/>
            <w:bottom w:val="none" w:sz="0" w:space="0" w:color="auto"/>
            <w:right w:val="none" w:sz="0" w:space="0" w:color="auto"/>
          </w:divBdr>
          <w:divsChild>
            <w:div w:id="1359619546">
              <w:marLeft w:val="-75"/>
              <w:marRight w:val="0"/>
              <w:marTop w:val="30"/>
              <w:marBottom w:val="30"/>
              <w:divBdr>
                <w:top w:val="none" w:sz="0" w:space="0" w:color="auto"/>
                <w:left w:val="none" w:sz="0" w:space="0" w:color="auto"/>
                <w:bottom w:val="none" w:sz="0" w:space="0" w:color="auto"/>
                <w:right w:val="none" w:sz="0" w:space="0" w:color="auto"/>
              </w:divBdr>
              <w:divsChild>
                <w:div w:id="708988983">
                  <w:marLeft w:val="0"/>
                  <w:marRight w:val="0"/>
                  <w:marTop w:val="0"/>
                  <w:marBottom w:val="0"/>
                  <w:divBdr>
                    <w:top w:val="none" w:sz="0" w:space="0" w:color="auto"/>
                    <w:left w:val="none" w:sz="0" w:space="0" w:color="auto"/>
                    <w:bottom w:val="none" w:sz="0" w:space="0" w:color="auto"/>
                    <w:right w:val="none" w:sz="0" w:space="0" w:color="auto"/>
                  </w:divBdr>
                  <w:divsChild>
                    <w:div w:id="156312546">
                      <w:marLeft w:val="0"/>
                      <w:marRight w:val="0"/>
                      <w:marTop w:val="0"/>
                      <w:marBottom w:val="0"/>
                      <w:divBdr>
                        <w:top w:val="none" w:sz="0" w:space="0" w:color="auto"/>
                        <w:left w:val="none" w:sz="0" w:space="0" w:color="auto"/>
                        <w:bottom w:val="none" w:sz="0" w:space="0" w:color="auto"/>
                        <w:right w:val="none" w:sz="0" w:space="0" w:color="auto"/>
                      </w:divBdr>
                    </w:div>
                  </w:divsChild>
                </w:div>
                <w:div w:id="1369187725">
                  <w:marLeft w:val="0"/>
                  <w:marRight w:val="0"/>
                  <w:marTop w:val="0"/>
                  <w:marBottom w:val="0"/>
                  <w:divBdr>
                    <w:top w:val="none" w:sz="0" w:space="0" w:color="auto"/>
                    <w:left w:val="none" w:sz="0" w:space="0" w:color="auto"/>
                    <w:bottom w:val="none" w:sz="0" w:space="0" w:color="auto"/>
                    <w:right w:val="none" w:sz="0" w:space="0" w:color="auto"/>
                  </w:divBdr>
                  <w:divsChild>
                    <w:div w:id="109053079">
                      <w:marLeft w:val="0"/>
                      <w:marRight w:val="0"/>
                      <w:marTop w:val="0"/>
                      <w:marBottom w:val="0"/>
                      <w:divBdr>
                        <w:top w:val="none" w:sz="0" w:space="0" w:color="auto"/>
                        <w:left w:val="none" w:sz="0" w:space="0" w:color="auto"/>
                        <w:bottom w:val="none" w:sz="0" w:space="0" w:color="auto"/>
                        <w:right w:val="none" w:sz="0" w:space="0" w:color="auto"/>
                      </w:divBdr>
                    </w:div>
                    <w:div w:id="122969407">
                      <w:marLeft w:val="0"/>
                      <w:marRight w:val="0"/>
                      <w:marTop w:val="0"/>
                      <w:marBottom w:val="0"/>
                      <w:divBdr>
                        <w:top w:val="none" w:sz="0" w:space="0" w:color="auto"/>
                        <w:left w:val="none" w:sz="0" w:space="0" w:color="auto"/>
                        <w:bottom w:val="none" w:sz="0" w:space="0" w:color="auto"/>
                        <w:right w:val="none" w:sz="0" w:space="0" w:color="auto"/>
                      </w:divBdr>
                    </w:div>
                    <w:div w:id="542333160">
                      <w:marLeft w:val="0"/>
                      <w:marRight w:val="0"/>
                      <w:marTop w:val="0"/>
                      <w:marBottom w:val="0"/>
                      <w:divBdr>
                        <w:top w:val="none" w:sz="0" w:space="0" w:color="auto"/>
                        <w:left w:val="none" w:sz="0" w:space="0" w:color="auto"/>
                        <w:bottom w:val="none" w:sz="0" w:space="0" w:color="auto"/>
                        <w:right w:val="none" w:sz="0" w:space="0" w:color="auto"/>
                      </w:divBdr>
                    </w:div>
                    <w:div w:id="1739866584">
                      <w:marLeft w:val="0"/>
                      <w:marRight w:val="0"/>
                      <w:marTop w:val="0"/>
                      <w:marBottom w:val="0"/>
                      <w:divBdr>
                        <w:top w:val="none" w:sz="0" w:space="0" w:color="auto"/>
                        <w:left w:val="none" w:sz="0" w:space="0" w:color="auto"/>
                        <w:bottom w:val="none" w:sz="0" w:space="0" w:color="auto"/>
                        <w:right w:val="none" w:sz="0" w:space="0" w:color="auto"/>
                      </w:divBdr>
                    </w:div>
                  </w:divsChild>
                </w:div>
                <w:div w:id="1372806264">
                  <w:marLeft w:val="0"/>
                  <w:marRight w:val="0"/>
                  <w:marTop w:val="0"/>
                  <w:marBottom w:val="0"/>
                  <w:divBdr>
                    <w:top w:val="none" w:sz="0" w:space="0" w:color="auto"/>
                    <w:left w:val="none" w:sz="0" w:space="0" w:color="auto"/>
                    <w:bottom w:val="none" w:sz="0" w:space="0" w:color="auto"/>
                    <w:right w:val="none" w:sz="0" w:space="0" w:color="auto"/>
                  </w:divBdr>
                  <w:divsChild>
                    <w:div w:id="173411413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630869025">
          <w:marLeft w:val="0"/>
          <w:marRight w:val="0"/>
          <w:marTop w:val="0"/>
          <w:marBottom w:val="0"/>
          <w:divBdr>
            <w:top w:val="none" w:sz="0" w:space="0" w:color="auto"/>
            <w:left w:val="none" w:sz="0" w:space="0" w:color="auto"/>
            <w:bottom w:val="none" w:sz="0" w:space="0" w:color="auto"/>
            <w:right w:val="none" w:sz="0" w:space="0" w:color="auto"/>
          </w:divBdr>
        </w:div>
        <w:div w:id="677730083">
          <w:marLeft w:val="0"/>
          <w:marRight w:val="0"/>
          <w:marTop w:val="0"/>
          <w:marBottom w:val="0"/>
          <w:divBdr>
            <w:top w:val="none" w:sz="0" w:space="0" w:color="auto"/>
            <w:left w:val="none" w:sz="0" w:space="0" w:color="auto"/>
            <w:bottom w:val="none" w:sz="0" w:space="0" w:color="auto"/>
            <w:right w:val="none" w:sz="0" w:space="0" w:color="auto"/>
          </w:divBdr>
        </w:div>
        <w:div w:id="705524045">
          <w:marLeft w:val="0"/>
          <w:marRight w:val="0"/>
          <w:marTop w:val="0"/>
          <w:marBottom w:val="0"/>
          <w:divBdr>
            <w:top w:val="none" w:sz="0" w:space="0" w:color="auto"/>
            <w:left w:val="none" w:sz="0" w:space="0" w:color="auto"/>
            <w:bottom w:val="none" w:sz="0" w:space="0" w:color="auto"/>
            <w:right w:val="none" w:sz="0" w:space="0" w:color="auto"/>
          </w:divBdr>
        </w:div>
        <w:div w:id="715199942">
          <w:marLeft w:val="0"/>
          <w:marRight w:val="0"/>
          <w:marTop w:val="0"/>
          <w:marBottom w:val="0"/>
          <w:divBdr>
            <w:top w:val="none" w:sz="0" w:space="0" w:color="auto"/>
            <w:left w:val="none" w:sz="0" w:space="0" w:color="auto"/>
            <w:bottom w:val="none" w:sz="0" w:space="0" w:color="auto"/>
            <w:right w:val="none" w:sz="0" w:space="0" w:color="auto"/>
          </w:divBdr>
          <w:divsChild>
            <w:div w:id="717633651">
              <w:marLeft w:val="0"/>
              <w:marRight w:val="0"/>
              <w:marTop w:val="0"/>
              <w:marBottom w:val="0"/>
              <w:divBdr>
                <w:top w:val="none" w:sz="0" w:space="0" w:color="auto"/>
                <w:left w:val="none" w:sz="0" w:space="0" w:color="auto"/>
                <w:bottom w:val="none" w:sz="0" w:space="0" w:color="auto"/>
                <w:right w:val="none" w:sz="0" w:space="0" w:color="auto"/>
              </w:divBdr>
            </w:div>
          </w:divsChild>
        </w:div>
        <w:div w:id="752044542">
          <w:marLeft w:val="0"/>
          <w:marRight w:val="0"/>
          <w:marTop w:val="0"/>
          <w:marBottom w:val="0"/>
          <w:divBdr>
            <w:top w:val="none" w:sz="0" w:space="0" w:color="auto"/>
            <w:left w:val="none" w:sz="0" w:space="0" w:color="auto"/>
            <w:bottom w:val="none" w:sz="0" w:space="0" w:color="auto"/>
            <w:right w:val="none" w:sz="0" w:space="0" w:color="auto"/>
          </w:divBdr>
        </w:div>
        <w:div w:id="851528684">
          <w:marLeft w:val="0"/>
          <w:marRight w:val="0"/>
          <w:marTop w:val="0"/>
          <w:marBottom w:val="0"/>
          <w:divBdr>
            <w:top w:val="none" w:sz="0" w:space="0" w:color="auto"/>
            <w:left w:val="none" w:sz="0" w:space="0" w:color="auto"/>
            <w:bottom w:val="none" w:sz="0" w:space="0" w:color="auto"/>
            <w:right w:val="none" w:sz="0" w:space="0" w:color="auto"/>
          </w:divBdr>
        </w:div>
        <w:div w:id="873690602">
          <w:marLeft w:val="0"/>
          <w:marRight w:val="0"/>
          <w:marTop w:val="0"/>
          <w:marBottom w:val="0"/>
          <w:divBdr>
            <w:top w:val="none" w:sz="0" w:space="0" w:color="auto"/>
            <w:left w:val="none" w:sz="0" w:space="0" w:color="auto"/>
            <w:bottom w:val="none" w:sz="0" w:space="0" w:color="auto"/>
            <w:right w:val="none" w:sz="0" w:space="0" w:color="auto"/>
          </w:divBdr>
          <w:divsChild>
            <w:div w:id="158354585">
              <w:marLeft w:val="-75"/>
              <w:marRight w:val="0"/>
              <w:marTop w:val="30"/>
              <w:marBottom w:val="30"/>
              <w:divBdr>
                <w:top w:val="none" w:sz="0" w:space="0" w:color="auto"/>
                <w:left w:val="none" w:sz="0" w:space="0" w:color="auto"/>
                <w:bottom w:val="none" w:sz="0" w:space="0" w:color="auto"/>
                <w:right w:val="none" w:sz="0" w:space="0" w:color="auto"/>
              </w:divBdr>
              <w:divsChild>
                <w:div w:id="36590203">
                  <w:marLeft w:val="0"/>
                  <w:marRight w:val="0"/>
                  <w:marTop w:val="0"/>
                  <w:marBottom w:val="0"/>
                  <w:divBdr>
                    <w:top w:val="none" w:sz="0" w:space="0" w:color="auto"/>
                    <w:left w:val="none" w:sz="0" w:space="0" w:color="auto"/>
                    <w:bottom w:val="none" w:sz="0" w:space="0" w:color="auto"/>
                    <w:right w:val="none" w:sz="0" w:space="0" w:color="auto"/>
                  </w:divBdr>
                  <w:divsChild>
                    <w:div w:id="1362901223">
                      <w:marLeft w:val="0"/>
                      <w:marRight w:val="0"/>
                      <w:marTop w:val="0"/>
                      <w:marBottom w:val="0"/>
                      <w:divBdr>
                        <w:top w:val="none" w:sz="0" w:space="0" w:color="auto"/>
                        <w:left w:val="none" w:sz="0" w:space="0" w:color="auto"/>
                        <w:bottom w:val="none" w:sz="0" w:space="0" w:color="auto"/>
                        <w:right w:val="none" w:sz="0" w:space="0" w:color="auto"/>
                      </w:divBdr>
                    </w:div>
                  </w:divsChild>
                </w:div>
                <w:div w:id="286552392">
                  <w:marLeft w:val="0"/>
                  <w:marRight w:val="0"/>
                  <w:marTop w:val="0"/>
                  <w:marBottom w:val="0"/>
                  <w:divBdr>
                    <w:top w:val="none" w:sz="0" w:space="0" w:color="auto"/>
                    <w:left w:val="none" w:sz="0" w:space="0" w:color="auto"/>
                    <w:bottom w:val="none" w:sz="0" w:space="0" w:color="auto"/>
                    <w:right w:val="none" w:sz="0" w:space="0" w:color="auto"/>
                  </w:divBdr>
                  <w:divsChild>
                    <w:div w:id="1642232164">
                      <w:marLeft w:val="0"/>
                      <w:marRight w:val="0"/>
                      <w:marTop w:val="0"/>
                      <w:marBottom w:val="0"/>
                      <w:divBdr>
                        <w:top w:val="none" w:sz="0" w:space="0" w:color="auto"/>
                        <w:left w:val="none" w:sz="0" w:space="0" w:color="auto"/>
                        <w:bottom w:val="none" w:sz="0" w:space="0" w:color="auto"/>
                        <w:right w:val="none" w:sz="0" w:space="0" w:color="auto"/>
                      </w:divBdr>
                    </w:div>
                  </w:divsChild>
                </w:div>
                <w:div w:id="299724809">
                  <w:marLeft w:val="0"/>
                  <w:marRight w:val="0"/>
                  <w:marTop w:val="0"/>
                  <w:marBottom w:val="0"/>
                  <w:divBdr>
                    <w:top w:val="none" w:sz="0" w:space="0" w:color="auto"/>
                    <w:left w:val="none" w:sz="0" w:space="0" w:color="auto"/>
                    <w:bottom w:val="none" w:sz="0" w:space="0" w:color="auto"/>
                    <w:right w:val="none" w:sz="0" w:space="0" w:color="auto"/>
                  </w:divBdr>
                  <w:divsChild>
                    <w:div w:id="580258213">
                      <w:marLeft w:val="0"/>
                      <w:marRight w:val="0"/>
                      <w:marTop w:val="0"/>
                      <w:marBottom w:val="0"/>
                      <w:divBdr>
                        <w:top w:val="none" w:sz="0" w:space="0" w:color="auto"/>
                        <w:left w:val="none" w:sz="0" w:space="0" w:color="auto"/>
                        <w:bottom w:val="none" w:sz="0" w:space="0" w:color="auto"/>
                        <w:right w:val="none" w:sz="0" w:space="0" w:color="auto"/>
                      </w:divBdr>
                    </w:div>
                  </w:divsChild>
                </w:div>
                <w:div w:id="329872670">
                  <w:marLeft w:val="0"/>
                  <w:marRight w:val="0"/>
                  <w:marTop w:val="0"/>
                  <w:marBottom w:val="0"/>
                  <w:divBdr>
                    <w:top w:val="none" w:sz="0" w:space="0" w:color="auto"/>
                    <w:left w:val="none" w:sz="0" w:space="0" w:color="auto"/>
                    <w:bottom w:val="none" w:sz="0" w:space="0" w:color="auto"/>
                    <w:right w:val="none" w:sz="0" w:space="0" w:color="auto"/>
                  </w:divBdr>
                  <w:divsChild>
                    <w:div w:id="608968717">
                      <w:marLeft w:val="0"/>
                      <w:marRight w:val="0"/>
                      <w:marTop w:val="0"/>
                      <w:marBottom w:val="0"/>
                      <w:divBdr>
                        <w:top w:val="none" w:sz="0" w:space="0" w:color="auto"/>
                        <w:left w:val="none" w:sz="0" w:space="0" w:color="auto"/>
                        <w:bottom w:val="none" w:sz="0" w:space="0" w:color="auto"/>
                        <w:right w:val="none" w:sz="0" w:space="0" w:color="auto"/>
                      </w:divBdr>
                    </w:div>
                  </w:divsChild>
                </w:div>
                <w:div w:id="533229111">
                  <w:marLeft w:val="0"/>
                  <w:marRight w:val="0"/>
                  <w:marTop w:val="0"/>
                  <w:marBottom w:val="0"/>
                  <w:divBdr>
                    <w:top w:val="none" w:sz="0" w:space="0" w:color="auto"/>
                    <w:left w:val="none" w:sz="0" w:space="0" w:color="auto"/>
                    <w:bottom w:val="none" w:sz="0" w:space="0" w:color="auto"/>
                    <w:right w:val="none" w:sz="0" w:space="0" w:color="auto"/>
                  </w:divBdr>
                  <w:divsChild>
                    <w:div w:id="1859150886">
                      <w:marLeft w:val="0"/>
                      <w:marRight w:val="0"/>
                      <w:marTop w:val="0"/>
                      <w:marBottom w:val="0"/>
                      <w:divBdr>
                        <w:top w:val="none" w:sz="0" w:space="0" w:color="auto"/>
                        <w:left w:val="none" w:sz="0" w:space="0" w:color="auto"/>
                        <w:bottom w:val="none" w:sz="0" w:space="0" w:color="auto"/>
                        <w:right w:val="none" w:sz="0" w:space="0" w:color="auto"/>
                      </w:divBdr>
                    </w:div>
                  </w:divsChild>
                </w:div>
                <w:div w:id="697852449">
                  <w:marLeft w:val="0"/>
                  <w:marRight w:val="0"/>
                  <w:marTop w:val="0"/>
                  <w:marBottom w:val="0"/>
                  <w:divBdr>
                    <w:top w:val="none" w:sz="0" w:space="0" w:color="auto"/>
                    <w:left w:val="none" w:sz="0" w:space="0" w:color="auto"/>
                    <w:bottom w:val="none" w:sz="0" w:space="0" w:color="auto"/>
                    <w:right w:val="none" w:sz="0" w:space="0" w:color="auto"/>
                  </w:divBdr>
                  <w:divsChild>
                    <w:div w:id="1554737010">
                      <w:marLeft w:val="0"/>
                      <w:marRight w:val="0"/>
                      <w:marTop w:val="0"/>
                      <w:marBottom w:val="0"/>
                      <w:divBdr>
                        <w:top w:val="none" w:sz="0" w:space="0" w:color="auto"/>
                        <w:left w:val="none" w:sz="0" w:space="0" w:color="auto"/>
                        <w:bottom w:val="none" w:sz="0" w:space="0" w:color="auto"/>
                        <w:right w:val="none" w:sz="0" w:space="0" w:color="auto"/>
                      </w:divBdr>
                    </w:div>
                  </w:divsChild>
                </w:div>
                <w:div w:id="984317951">
                  <w:marLeft w:val="0"/>
                  <w:marRight w:val="0"/>
                  <w:marTop w:val="0"/>
                  <w:marBottom w:val="0"/>
                  <w:divBdr>
                    <w:top w:val="none" w:sz="0" w:space="0" w:color="auto"/>
                    <w:left w:val="none" w:sz="0" w:space="0" w:color="auto"/>
                    <w:bottom w:val="none" w:sz="0" w:space="0" w:color="auto"/>
                    <w:right w:val="none" w:sz="0" w:space="0" w:color="auto"/>
                  </w:divBdr>
                  <w:divsChild>
                    <w:div w:id="1617953690">
                      <w:marLeft w:val="0"/>
                      <w:marRight w:val="0"/>
                      <w:marTop w:val="0"/>
                      <w:marBottom w:val="0"/>
                      <w:divBdr>
                        <w:top w:val="none" w:sz="0" w:space="0" w:color="auto"/>
                        <w:left w:val="none" w:sz="0" w:space="0" w:color="auto"/>
                        <w:bottom w:val="none" w:sz="0" w:space="0" w:color="auto"/>
                        <w:right w:val="none" w:sz="0" w:space="0" w:color="auto"/>
                      </w:divBdr>
                    </w:div>
                  </w:divsChild>
                </w:div>
                <w:div w:id="1078862090">
                  <w:marLeft w:val="0"/>
                  <w:marRight w:val="0"/>
                  <w:marTop w:val="0"/>
                  <w:marBottom w:val="0"/>
                  <w:divBdr>
                    <w:top w:val="none" w:sz="0" w:space="0" w:color="auto"/>
                    <w:left w:val="none" w:sz="0" w:space="0" w:color="auto"/>
                    <w:bottom w:val="none" w:sz="0" w:space="0" w:color="auto"/>
                    <w:right w:val="none" w:sz="0" w:space="0" w:color="auto"/>
                  </w:divBdr>
                  <w:divsChild>
                    <w:div w:id="1713992787">
                      <w:marLeft w:val="0"/>
                      <w:marRight w:val="0"/>
                      <w:marTop w:val="0"/>
                      <w:marBottom w:val="0"/>
                      <w:divBdr>
                        <w:top w:val="none" w:sz="0" w:space="0" w:color="auto"/>
                        <w:left w:val="none" w:sz="0" w:space="0" w:color="auto"/>
                        <w:bottom w:val="none" w:sz="0" w:space="0" w:color="auto"/>
                        <w:right w:val="none" w:sz="0" w:space="0" w:color="auto"/>
                      </w:divBdr>
                    </w:div>
                  </w:divsChild>
                </w:div>
                <w:div w:id="1139417234">
                  <w:marLeft w:val="0"/>
                  <w:marRight w:val="0"/>
                  <w:marTop w:val="0"/>
                  <w:marBottom w:val="0"/>
                  <w:divBdr>
                    <w:top w:val="none" w:sz="0" w:space="0" w:color="auto"/>
                    <w:left w:val="none" w:sz="0" w:space="0" w:color="auto"/>
                    <w:bottom w:val="none" w:sz="0" w:space="0" w:color="auto"/>
                    <w:right w:val="none" w:sz="0" w:space="0" w:color="auto"/>
                  </w:divBdr>
                  <w:divsChild>
                    <w:div w:id="743184884">
                      <w:marLeft w:val="0"/>
                      <w:marRight w:val="0"/>
                      <w:marTop w:val="0"/>
                      <w:marBottom w:val="0"/>
                      <w:divBdr>
                        <w:top w:val="none" w:sz="0" w:space="0" w:color="auto"/>
                        <w:left w:val="none" w:sz="0" w:space="0" w:color="auto"/>
                        <w:bottom w:val="none" w:sz="0" w:space="0" w:color="auto"/>
                        <w:right w:val="none" w:sz="0" w:space="0" w:color="auto"/>
                      </w:divBdr>
                    </w:div>
                  </w:divsChild>
                </w:div>
                <w:div w:id="1629118792">
                  <w:marLeft w:val="0"/>
                  <w:marRight w:val="0"/>
                  <w:marTop w:val="0"/>
                  <w:marBottom w:val="0"/>
                  <w:divBdr>
                    <w:top w:val="none" w:sz="0" w:space="0" w:color="auto"/>
                    <w:left w:val="none" w:sz="0" w:space="0" w:color="auto"/>
                    <w:bottom w:val="none" w:sz="0" w:space="0" w:color="auto"/>
                    <w:right w:val="none" w:sz="0" w:space="0" w:color="auto"/>
                  </w:divBdr>
                </w:div>
                <w:div w:id="1630208686">
                  <w:marLeft w:val="0"/>
                  <w:marRight w:val="0"/>
                  <w:marTop w:val="0"/>
                  <w:marBottom w:val="0"/>
                  <w:divBdr>
                    <w:top w:val="none" w:sz="0" w:space="0" w:color="auto"/>
                    <w:left w:val="none" w:sz="0" w:space="0" w:color="auto"/>
                    <w:bottom w:val="none" w:sz="0" w:space="0" w:color="auto"/>
                    <w:right w:val="none" w:sz="0" w:space="0" w:color="auto"/>
                  </w:divBdr>
                </w:div>
                <w:div w:id="1755661326">
                  <w:marLeft w:val="0"/>
                  <w:marRight w:val="0"/>
                  <w:marTop w:val="0"/>
                  <w:marBottom w:val="0"/>
                  <w:divBdr>
                    <w:top w:val="none" w:sz="0" w:space="0" w:color="auto"/>
                    <w:left w:val="none" w:sz="0" w:space="0" w:color="auto"/>
                    <w:bottom w:val="none" w:sz="0" w:space="0" w:color="auto"/>
                    <w:right w:val="none" w:sz="0" w:space="0" w:color="auto"/>
                  </w:divBdr>
                  <w:divsChild>
                    <w:div w:id="993684640">
                      <w:marLeft w:val="0"/>
                      <w:marRight w:val="0"/>
                      <w:marTop w:val="0"/>
                      <w:marBottom w:val="0"/>
                      <w:divBdr>
                        <w:top w:val="none" w:sz="0" w:space="0" w:color="auto"/>
                        <w:left w:val="none" w:sz="0" w:space="0" w:color="auto"/>
                        <w:bottom w:val="none" w:sz="0" w:space="0" w:color="auto"/>
                        <w:right w:val="none" w:sz="0" w:space="0" w:color="auto"/>
                      </w:divBdr>
                    </w:div>
                  </w:divsChild>
                </w:div>
                <w:div w:id="1792742728">
                  <w:marLeft w:val="0"/>
                  <w:marRight w:val="0"/>
                  <w:marTop w:val="0"/>
                  <w:marBottom w:val="0"/>
                  <w:divBdr>
                    <w:top w:val="none" w:sz="0" w:space="0" w:color="auto"/>
                    <w:left w:val="none" w:sz="0" w:space="0" w:color="auto"/>
                    <w:bottom w:val="none" w:sz="0" w:space="0" w:color="auto"/>
                    <w:right w:val="none" w:sz="0" w:space="0" w:color="auto"/>
                  </w:divBdr>
                  <w:divsChild>
                    <w:div w:id="507670378">
                      <w:marLeft w:val="0"/>
                      <w:marRight w:val="0"/>
                      <w:marTop w:val="0"/>
                      <w:marBottom w:val="0"/>
                      <w:divBdr>
                        <w:top w:val="none" w:sz="0" w:space="0" w:color="auto"/>
                        <w:left w:val="none" w:sz="0" w:space="0" w:color="auto"/>
                        <w:bottom w:val="none" w:sz="0" w:space="0" w:color="auto"/>
                        <w:right w:val="none" w:sz="0" w:space="0" w:color="auto"/>
                      </w:divBdr>
                    </w:div>
                  </w:divsChild>
                </w:div>
                <w:div w:id="1807550743">
                  <w:marLeft w:val="0"/>
                  <w:marRight w:val="0"/>
                  <w:marTop w:val="0"/>
                  <w:marBottom w:val="0"/>
                  <w:divBdr>
                    <w:top w:val="none" w:sz="0" w:space="0" w:color="auto"/>
                    <w:left w:val="none" w:sz="0" w:space="0" w:color="auto"/>
                    <w:bottom w:val="none" w:sz="0" w:space="0" w:color="auto"/>
                    <w:right w:val="none" w:sz="0" w:space="0" w:color="auto"/>
                  </w:divBdr>
                  <w:divsChild>
                    <w:div w:id="167256266">
                      <w:marLeft w:val="0"/>
                      <w:marRight w:val="0"/>
                      <w:marTop w:val="0"/>
                      <w:marBottom w:val="0"/>
                      <w:divBdr>
                        <w:top w:val="none" w:sz="0" w:space="0" w:color="auto"/>
                        <w:left w:val="none" w:sz="0" w:space="0" w:color="auto"/>
                        <w:bottom w:val="none" w:sz="0" w:space="0" w:color="auto"/>
                        <w:right w:val="none" w:sz="0" w:space="0" w:color="auto"/>
                      </w:divBdr>
                    </w:div>
                  </w:divsChild>
                </w:div>
                <w:div w:id="1864782123">
                  <w:marLeft w:val="0"/>
                  <w:marRight w:val="0"/>
                  <w:marTop w:val="0"/>
                  <w:marBottom w:val="0"/>
                  <w:divBdr>
                    <w:top w:val="none" w:sz="0" w:space="0" w:color="auto"/>
                    <w:left w:val="none" w:sz="0" w:space="0" w:color="auto"/>
                    <w:bottom w:val="none" w:sz="0" w:space="0" w:color="auto"/>
                    <w:right w:val="none" w:sz="0" w:space="0" w:color="auto"/>
                  </w:divBdr>
                </w:div>
                <w:div w:id="1943763292">
                  <w:marLeft w:val="0"/>
                  <w:marRight w:val="0"/>
                  <w:marTop w:val="0"/>
                  <w:marBottom w:val="0"/>
                  <w:divBdr>
                    <w:top w:val="none" w:sz="0" w:space="0" w:color="auto"/>
                    <w:left w:val="none" w:sz="0" w:space="0" w:color="auto"/>
                    <w:bottom w:val="none" w:sz="0" w:space="0" w:color="auto"/>
                    <w:right w:val="none" w:sz="0" w:space="0" w:color="auto"/>
                  </w:divBdr>
                  <w:divsChild>
                    <w:div w:id="385418360">
                      <w:marLeft w:val="0"/>
                      <w:marRight w:val="0"/>
                      <w:marTop w:val="0"/>
                      <w:marBottom w:val="0"/>
                      <w:divBdr>
                        <w:top w:val="none" w:sz="0" w:space="0" w:color="auto"/>
                        <w:left w:val="none" w:sz="0" w:space="0" w:color="auto"/>
                        <w:bottom w:val="none" w:sz="0" w:space="0" w:color="auto"/>
                        <w:right w:val="none" w:sz="0" w:space="0" w:color="auto"/>
                      </w:divBdr>
                    </w:div>
                  </w:divsChild>
                </w:div>
                <w:div w:id="1963343806">
                  <w:marLeft w:val="0"/>
                  <w:marRight w:val="0"/>
                  <w:marTop w:val="0"/>
                  <w:marBottom w:val="0"/>
                  <w:divBdr>
                    <w:top w:val="none" w:sz="0" w:space="0" w:color="auto"/>
                    <w:left w:val="none" w:sz="0" w:space="0" w:color="auto"/>
                    <w:bottom w:val="none" w:sz="0" w:space="0" w:color="auto"/>
                    <w:right w:val="none" w:sz="0" w:space="0" w:color="auto"/>
                  </w:divBdr>
                  <w:divsChild>
                    <w:div w:id="290743960">
                      <w:marLeft w:val="0"/>
                      <w:marRight w:val="0"/>
                      <w:marTop w:val="0"/>
                      <w:marBottom w:val="0"/>
                      <w:divBdr>
                        <w:top w:val="none" w:sz="0" w:space="0" w:color="auto"/>
                        <w:left w:val="none" w:sz="0" w:space="0" w:color="auto"/>
                        <w:bottom w:val="none" w:sz="0" w:space="0" w:color="auto"/>
                        <w:right w:val="none" w:sz="0" w:space="0" w:color="auto"/>
                      </w:divBdr>
                    </w:div>
                  </w:divsChild>
                </w:div>
                <w:div w:id="1988168401">
                  <w:marLeft w:val="0"/>
                  <w:marRight w:val="0"/>
                  <w:marTop w:val="0"/>
                  <w:marBottom w:val="0"/>
                  <w:divBdr>
                    <w:top w:val="none" w:sz="0" w:space="0" w:color="auto"/>
                    <w:left w:val="none" w:sz="0" w:space="0" w:color="auto"/>
                    <w:bottom w:val="none" w:sz="0" w:space="0" w:color="auto"/>
                    <w:right w:val="none" w:sz="0" w:space="0" w:color="auto"/>
                  </w:divBdr>
                  <w:divsChild>
                    <w:div w:id="349258716">
                      <w:marLeft w:val="0"/>
                      <w:marRight w:val="0"/>
                      <w:marTop w:val="0"/>
                      <w:marBottom w:val="0"/>
                      <w:divBdr>
                        <w:top w:val="none" w:sz="0" w:space="0" w:color="auto"/>
                        <w:left w:val="none" w:sz="0" w:space="0" w:color="auto"/>
                        <w:bottom w:val="none" w:sz="0" w:space="0" w:color="auto"/>
                        <w:right w:val="none" w:sz="0" w:space="0" w:color="auto"/>
                      </w:divBdr>
                    </w:div>
                  </w:divsChild>
                </w:div>
                <w:div w:id="2003465184">
                  <w:marLeft w:val="0"/>
                  <w:marRight w:val="0"/>
                  <w:marTop w:val="0"/>
                  <w:marBottom w:val="0"/>
                  <w:divBdr>
                    <w:top w:val="none" w:sz="0" w:space="0" w:color="auto"/>
                    <w:left w:val="none" w:sz="0" w:space="0" w:color="auto"/>
                    <w:bottom w:val="none" w:sz="0" w:space="0" w:color="auto"/>
                    <w:right w:val="none" w:sz="0" w:space="0" w:color="auto"/>
                  </w:divBdr>
                  <w:divsChild>
                    <w:div w:id="91351597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883757087">
          <w:marLeft w:val="0"/>
          <w:marRight w:val="0"/>
          <w:marTop w:val="0"/>
          <w:marBottom w:val="0"/>
          <w:divBdr>
            <w:top w:val="none" w:sz="0" w:space="0" w:color="auto"/>
            <w:left w:val="none" w:sz="0" w:space="0" w:color="auto"/>
            <w:bottom w:val="none" w:sz="0" w:space="0" w:color="auto"/>
            <w:right w:val="none" w:sz="0" w:space="0" w:color="auto"/>
          </w:divBdr>
        </w:div>
        <w:div w:id="883951384">
          <w:marLeft w:val="0"/>
          <w:marRight w:val="0"/>
          <w:marTop w:val="0"/>
          <w:marBottom w:val="0"/>
          <w:divBdr>
            <w:top w:val="none" w:sz="0" w:space="0" w:color="auto"/>
            <w:left w:val="none" w:sz="0" w:space="0" w:color="auto"/>
            <w:bottom w:val="none" w:sz="0" w:space="0" w:color="auto"/>
            <w:right w:val="none" w:sz="0" w:space="0" w:color="auto"/>
          </w:divBdr>
        </w:div>
        <w:div w:id="912159734">
          <w:marLeft w:val="0"/>
          <w:marRight w:val="0"/>
          <w:marTop w:val="0"/>
          <w:marBottom w:val="0"/>
          <w:divBdr>
            <w:top w:val="none" w:sz="0" w:space="0" w:color="auto"/>
            <w:left w:val="none" w:sz="0" w:space="0" w:color="auto"/>
            <w:bottom w:val="none" w:sz="0" w:space="0" w:color="auto"/>
            <w:right w:val="none" w:sz="0" w:space="0" w:color="auto"/>
          </w:divBdr>
          <w:divsChild>
            <w:div w:id="1953241198">
              <w:marLeft w:val="0"/>
              <w:marRight w:val="0"/>
              <w:marTop w:val="0"/>
              <w:marBottom w:val="0"/>
              <w:divBdr>
                <w:top w:val="none" w:sz="0" w:space="0" w:color="auto"/>
                <w:left w:val="none" w:sz="0" w:space="0" w:color="auto"/>
                <w:bottom w:val="none" w:sz="0" w:space="0" w:color="auto"/>
                <w:right w:val="none" w:sz="0" w:space="0" w:color="auto"/>
              </w:divBdr>
            </w:div>
          </w:divsChild>
        </w:div>
        <w:div w:id="912812817">
          <w:marLeft w:val="0"/>
          <w:marRight w:val="0"/>
          <w:marTop w:val="0"/>
          <w:marBottom w:val="0"/>
          <w:divBdr>
            <w:top w:val="none" w:sz="0" w:space="0" w:color="auto"/>
            <w:left w:val="none" w:sz="0" w:space="0" w:color="auto"/>
            <w:bottom w:val="none" w:sz="0" w:space="0" w:color="auto"/>
            <w:right w:val="none" w:sz="0" w:space="0" w:color="auto"/>
          </w:divBdr>
        </w:div>
        <w:div w:id="930967489">
          <w:marLeft w:val="0"/>
          <w:marRight w:val="0"/>
          <w:marTop w:val="0"/>
          <w:marBottom w:val="0"/>
          <w:divBdr>
            <w:top w:val="none" w:sz="0" w:space="0" w:color="auto"/>
            <w:left w:val="none" w:sz="0" w:space="0" w:color="auto"/>
            <w:bottom w:val="none" w:sz="0" w:space="0" w:color="auto"/>
            <w:right w:val="none" w:sz="0" w:space="0" w:color="auto"/>
          </w:divBdr>
        </w:div>
        <w:div w:id="935556867">
          <w:marLeft w:val="0"/>
          <w:marRight w:val="0"/>
          <w:marTop w:val="0"/>
          <w:marBottom w:val="0"/>
          <w:divBdr>
            <w:top w:val="none" w:sz="0" w:space="0" w:color="auto"/>
            <w:left w:val="none" w:sz="0" w:space="0" w:color="auto"/>
            <w:bottom w:val="none" w:sz="0" w:space="0" w:color="auto"/>
            <w:right w:val="none" w:sz="0" w:space="0" w:color="auto"/>
          </w:divBdr>
        </w:div>
        <w:div w:id="952058753">
          <w:marLeft w:val="0"/>
          <w:marRight w:val="0"/>
          <w:marTop w:val="0"/>
          <w:marBottom w:val="0"/>
          <w:divBdr>
            <w:top w:val="none" w:sz="0" w:space="0" w:color="auto"/>
            <w:left w:val="none" w:sz="0" w:space="0" w:color="auto"/>
            <w:bottom w:val="none" w:sz="0" w:space="0" w:color="auto"/>
            <w:right w:val="none" w:sz="0" w:space="0" w:color="auto"/>
          </w:divBdr>
        </w:div>
        <w:div w:id="970213025">
          <w:marLeft w:val="0"/>
          <w:marRight w:val="0"/>
          <w:marTop w:val="0"/>
          <w:marBottom w:val="0"/>
          <w:divBdr>
            <w:top w:val="none" w:sz="0" w:space="0" w:color="auto"/>
            <w:left w:val="none" w:sz="0" w:space="0" w:color="auto"/>
            <w:bottom w:val="none" w:sz="0" w:space="0" w:color="auto"/>
            <w:right w:val="none" w:sz="0" w:space="0" w:color="auto"/>
          </w:divBdr>
        </w:div>
        <w:div w:id="1017656080">
          <w:marLeft w:val="0"/>
          <w:marRight w:val="0"/>
          <w:marTop w:val="0"/>
          <w:marBottom w:val="0"/>
          <w:divBdr>
            <w:top w:val="none" w:sz="0" w:space="0" w:color="auto"/>
            <w:left w:val="none" w:sz="0" w:space="0" w:color="auto"/>
            <w:bottom w:val="none" w:sz="0" w:space="0" w:color="auto"/>
            <w:right w:val="none" w:sz="0" w:space="0" w:color="auto"/>
          </w:divBdr>
        </w:div>
        <w:div w:id="1024988479">
          <w:marLeft w:val="0"/>
          <w:marRight w:val="0"/>
          <w:marTop w:val="0"/>
          <w:marBottom w:val="0"/>
          <w:divBdr>
            <w:top w:val="none" w:sz="0" w:space="0" w:color="auto"/>
            <w:left w:val="none" w:sz="0" w:space="0" w:color="auto"/>
            <w:bottom w:val="none" w:sz="0" w:space="0" w:color="auto"/>
            <w:right w:val="none" w:sz="0" w:space="0" w:color="auto"/>
          </w:divBdr>
          <w:divsChild>
            <w:div w:id="1512449552">
              <w:marLeft w:val="0"/>
              <w:marRight w:val="0"/>
              <w:marTop w:val="0"/>
              <w:marBottom w:val="0"/>
              <w:divBdr>
                <w:top w:val="none" w:sz="0" w:space="0" w:color="auto"/>
                <w:left w:val="none" w:sz="0" w:space="0" w:color="auto"/>
                <w:bottom w:val="none" w:sz="0" w:space="0" w:color="auto"/>
                <w:right w:val="none" w:sz="0" w:space="0" w:color="auto"/>
              </w:divBdr>
            </w:div>
          </w:divsChild>
        </w:div>
        <w:div w:id="1034039893">
          <w:marLeft w:val="0"/>
          <w:marRight w:val="0"/>
          <w:marTop w:val="0"/>
          <w:marBottom w:val="0"/>
          <w:divBdr>
            <w:top w:val="none" w:sz="0" w:space="0" w:color="auto"/>
            <w:left w:val="none" w:sz="0" w:space="0" w:color="auto"/>
            <w:bottom w:val="none" w:sz="0" w:space="0" w:color="auto"/>
            <w:right w:val="none" w:sz="0" w:space="0" w:color="auto"/>
          </w:divBdr>
        </w:div>
        <w:div w:id="1092167202">
          <w:marLeft w:val="0"/>
          <w:marRight w:val="0"/>
          <w:marTop w:val="0"/>
          <w:marBottom w:val="0"/>
          <w:divBdr>
            <w:top w:val="none" w:sz="0" w:space="0" w:color="auto"/>
            <w:left w:val="none" w:sz="0" w:space="0" w:color="auto"/>
            <w:bottom w:val="none" w:sz="0" w:space="0" w:color="auto"/>
            <w:right w:val="none" w:sz="0" w:space="0" w:color="auto"/>
          </w:divBdr>
        </w:div>
        <w:div w:id="1097284886">
          <w:marLeft w:val="0"/>
          <w:marRight w:val="0"/>
          <w:marTop w:val="0"/>
          <w:marBottom w:val="0"/>
          <w:divBdr>
            <w:top w:val="none" w:sz="0" w:space="0" w:color="auto"/>
            <w:left w:val="none" w:sz="0" w:space="0" w:color="auto"/>
            <w:bottom w:val="none" w:sz="0" w:space="0" w:color="auto"/>
            <w:right w:val="none" w:sz="0" w:space="0" w:color="auto"/>
          </w:divBdr>
        </w:div>
        <w:div w:id="1114638192">
          <w:marLeft w:val="0"/>
          <w:marRight w:val="0"/>
          <w:marTop w:val="0"/>
          <w:marBottom w:val="0"/>
          <w:divBdr>
            <w:top w:val="none" w:sz="0" w:space="0" w:color="auto"/>
            <w:left w:val="none" w:sz="0" w:space="0" w:color="auto"/>
            <w:bottom w:val="none" w:sz="0" w:space="0" w:color="auto"/>
            <w:right w:val="none" w:sz="0" w:space="0" w:color="auto"/>
          </w:divBdr>
        </w:div>
        <w:div w:id="1140533706">
          <w:marLeft w:val="0"/>
          <w:marRight w:val="0"/>
          <w:marTop w:val="0"/>
          <w:marBottom w:val="0"/>
          <w:divBdr>
            <w:top w:val="none" w:sz="0" w:space="0" w:color="auto"/>
            <w:left w:val="none" w:sz="0" w:space="0" w:color="auto"/>
            <w:bottom w:val="none" w:sz="0" w:space="0" w:color="auto"/>
            <w:right w:val="none" w:sz="0" w:space="0" w:color="auto"/>
          </w:divBdr>
        </w:div>
        <w:div w:id="1205212682">
          <w:marLeft w:val="0"/>
          <w:marRight w:val="0"/>
          <w:marTop w:val="0"/>
          <w:marBottom w:val="0"/>
          <w:divBdr>
            <w:top w:val="none" w:sz="0" w:space="0" w:color="auto"/>
            <w:left w:val="none" w:sz="0" w:space="0" w:color="auto"/>
            <w:bottom w:val="none" w:sz="0" w:space="0" w:color="auto"/>
            <w:right w:val="none" w:sz="0" w:space="0" w:color="auto"/>
          </w:divBdr>
        </w:div>
        <w:div w:id="1249077547">
          <w:marLeft w:val="0"/>
          <w:marRight w:val="0"/>
          <w:marTop w:val="0"/>
          <w:marBottom w:val="0"/>
          <w:divBdr>
            <w:top w:val="none" w:sz="0" w:space="0" w:color="auto"/>
            <w:left w:val="none" w:sz="0" w:space="0" w:color="auto"/>
            <w:bottom w:val="none" w:sz="0" w:space="0" w:color="auto"/>
            <w:right w:val="none" w:sz="0" w:space="0" w:color="auto"/>
          </w:divBdr>
        </w:div>
        <w:div w:id="1258246469">
          <w:marLeft w:val="0"/>
          <w:marRight w:val="0"/>
          <w:marTop w:val="0"/>
          <w:marBottom w:val="0"/>
          <w:divBdr>
            <w:top w:val="none" w:sz="0" w:space="0" w:color="auto"/>
            <w:left w:val="none" w:sz="0" w:space="0" w:color="auto"/>
            <w:bottom w:val="none" w:sz="0" w:space="0" w:color="auto"/>
            <w:right w:val="none" w:sz="0" w:space="0" w:color="auto"/>
          </w:divBdr>
        </w:div>
        <w:div w:id="1266032873">
          <w:marLeft w:val="0"/>
          <w:marRight w:val="0"/>
          <w:marTop w:val="0"/>
          <w:marBottom w:val="0"/>
          <w:divBdr>
            <w:top w:val="none" w:sz="0" w:space="0" w:color="auto"/>
            <w:left w:val="none" w:sz="0" w:space="0" w:color="auto"/>
            <w:bottom w:val="none" w:sz="0" w:space="0" w:color="auto"/>
            <w:right w:val="none" w:sz="0" w:space="0" w:color="auto"/>
          </w:divBdr>
        </w:div>
        <w:div w:id="1295987569">
          <w:marLeft w:val="0"/>
          <w:marRight w:val="0"/>
          <w:marTop w:val="0"/>
          <w:marBottom w:val="0"/>
          <w:divBdr>
            <w:top w:val="none" w:sz="0" w:space="0" w:color="auto"/>
            <w:left w:val="none" w:sz="0" w:space="0" w:color="auto"/>
            <w:bottom w:val="none" w:sz="0" w:space="0" w:color="auto"/>
            <w:right w:val="none" w:sz="0" w:space="0" w:color="auto"/>
          </w:divBdr>
        </w:div>
        <w:div w:id="1328482942">
          <w:marLeft w:val="0"/>
          <w:marRight w:val="0"/>
          <w:marTop w:val="0"/>
          <w:marBottom w:val="0"/>
          <w:divBdr>
            <w:top w:val="none" w:sz="0" w:space="0" w:color="auto"/>
            <w:left w:val="none" w:sz="0" w:space="0" w:color="auto"/>
            <w:bottom w:val="none" w:sz="0" w:space="0" w:color="auto"/>
            <w:right w:val="none" w:sz="0" w:space="0" w:color="auto"/>
          </w:divBdr>
        </w:div>
        <w:div w:id="1364863640">
          <w:marLeft w:val="0"/>
          <w:marRight w:val="0"/>
          <w:marTop w:val="0"/>
          <w:marBottom w:val="0"/>
          <w:divBdr>
            <w:top w:val="none" w:sz="0" w:space="0" w:color="auto"/>
            <w:left w:val="none" w:sz="0" w:space="0" w:color="auto"/>
            <w:bottom w:val="none" w:sz="0" w:space="0" w:color="auto"/>
            <w:right w:val="none" w:sz="0" w:space="0" w:color="auto"/>
          </w:divBdr>
        </w:div>
        <w:div w:id="1412920987">
          <w:marLeft w:val="0"/>
          <w:marRight w:val="0"/>
          <w:marTop w:val="0"/>
          <w:marBottom w:val="0"/>
          <w:divBdr>
            <w:top w:val="none" w:sz="0" w:space="0" w:color="auto"/>
            <w:left w:val="none" w:sz="0" w:space="0" w:color="auto"/>
            <w:bottom w:val="none" w:sz="0" w:space="0" w:color="auto"/>
            <w:right w:val="none" w:sz="0" w:space="0" w:color="auto"/>
          </w:divBdr>
        </w:div>
        <w:div w:id="1450586582">
          <w:marLeft w:val="0"/>
          <w:marRight w:val="0"/>
          <w:marTop w:val="0"/>
          <w:marBottom w:val="0"/>
          <w:divBdr>
            <w:top w:val="none" w:sz="0" w:space="0" w:color="auto"/>
            <w:left w:val="none" w:sz="0" w:space="0" w:color="auto"/>
            <w:bottom w:val="none" w:sz="0" w:space="0" w:color="auto"/>
            <w:right w:val="none" w:sz="0" w:space="0" w:color="auto"/>
          </w:divBdr>
          <w:divsChild>
            <w:div w:id="1962302673">
              <w:marLeft w:val="-75"/>
              <w:marRight w:val="0"/>
              <w:marTop w:val="30"/>
              <w:marBottom w:val="30"/>
              <w:divBdr>
                <w:top w:val="none" w:sz="0" w:space="0" w:color="auto"/>
                <w:left w:val="none" w:sz="0" w:space="0" w:color="auto"/>
                <w:bottom w:val="none" w:sz="0" w:space="0" w:color="auto"/>
                <w:right w:val="none" w:sz="0" w:space="0" w:color="auto"/>
              </w:divBdr>
              <w:divsChild>
                <w:div w:id="95829055">
                  <w:marLeft w:val="0"/>
                  <w:marRight w:val="0"/>
                  <w:marTop w:val="0"/>
                  <w:marBottom w:val="0"/>
                  <w:divBdr>
                    <w:top w:val="none" w:sz="0" w:space="0" w:color="auto"/>
                    <w:left w:val="none" w:sz="0" w:space="0" w:color="auto"/>
                    <w:bottom w:val="none" w:sz="0" w:space="0" w:color="auto"/>
                    <w:right w:val="none" w:sz="0" w:space="0" w:color="auto"/>
                  </w:divBdr>
                  <w:divsChild>
                    <w:div w:id="357124915">
                      <w:marLeft w:val="0"/>
                      <w:marRight w:val="0"/>
                      <w:marTop w:val="0"/>
                      <w:marBottom w:val="0"/>
                      <w:divBdr>
                        <w:top w:val="none" w:sz="0" w:space="0" w:color="auto"/>
                        <w:left w:val="none" w:sz="0" w:space="0" w:color="auto"/>
                        <w:bottom w:val="none" w:sz="0" w:space="0" w:color="auto"/>
                        <w:right w:val="none" w:sz="0" w:space="0" w:color="auto"/>
                      </w:divBdr>
                    </w:div>
                  </w:divsChild>
                </w:div>
                <w:div w:id="202327787">
                  <w:marLeft w:val="0"/>
                  <w:marRight w:val="0"/>
                  <w:marTop w:val="0"/>
                  <w:marBottom w:val="0"/>
                  <w:divBdr>
                    <w:top w:val="none" w:sz="0" w:space="0" w:color="auto"/>
                    <w:left w:val="none" w:sz="0" w:space="0" w:color="auto"/>
                    <w:bottom w:val="none" w:sz="0" w:space="0" w:color="auto"/>
                    <w:right w:val="none" w:sz="0" w:space="0" w:color="auto"/>
                  </w:divBdr>
                  <w:divsChild>
                    <w:div w:id="1866016307">
                      <w:marLeft w:val="0"/>
                      <w:marRight w:val="0"/>
                      <w:marTop w:val="0"/>
                      <w:marBottom w:val="0"/>
                      <w:divBdr>
                        <w:top w:val="none" w:sz="0" w:space="0" w:color="auto"/>
                        <w:left w:val="none" w:sz="0" w:space="0" w:color="auto"/>
                        <w:bottom w:val="none" w:sz="0" w:space="0" w:color="auto"/>
                        <w:right w:val="none" w:sz="0" w:space="0" w:color="auto"/>
                      </w:divBdr>
                    </w:div>
                  </w:divsChild>
                </w:div>
                <w:div w:id="485173097">
                  <w:marLeft w:val="0"/>
                  <w:marRight w:val="0"/>
                  <w:marTop w:val="0"/>
                  <w:marBottom w:val="0"/>
                  <w:divBdr>
                    <w:top w:val="none" w:sz="0" w:space="0" w:color="auto"/>
                    <w:left w:val="none" w:sz="0" w:space="0" w:color="auto"/>
                    <w:bottom w:val="none" w:sz="0" w:space="0" w:color="auto"/>
                    <w:right w:val="none" w:sz="0" w:space="0" w:color="auto"/>
                  </w:divBdr>
                  <w:divsChild>
                    <w:div w:id="613295341">
                      <w:marLeft w:val="0"/>
                      <w:marRight w:val="0"/>
                      <w:marTop w:val="0"/>
                      <w:marBottom w:val="0"/>
                      <w:divBdr>
                        <w:top w:val="none" w:sz="0" w:space="0" w:color="auto"/>
                        <w:left w:val="none" w:sz="0" w:space="0" w:color="auto"/>
                        <w:bottom w:val="none" w:sz="0" w:space="0" w:color="auto"/>
                        <w:right w:val="none" w:sz="0" w:space="0" w:color="auto"/>
                      </w:divBdr>
                    </w:div>
                  </w:divsChild>
                </w:div>
                <w:div w:id="709259044">
                  <w:marLeft w:val="0"/>
                  <w:marRight w:val="0"/>
                  <w:marTop w:val="0"/>
                  <w:marBottom w:val="0"/>
                  <w:divBdr>
                    <w:top w:val="none" w:sz="0" w:space="0" w:color="auto"/>
                    <w:left w:val="none" w:sz="0" w:space="0" w:color="auto"/>
                    <w:bottom w:val="none" w:sz="0" w:space="0" w:color="auto"/>
                    <w:right w:val="none" w:sz="0" w:space="0" w:color="auto"/>
                  </w:divBdr>
                  <w:divsChild>
                    <w:div w:id="273634434">
                      <w:marLeft w:val="0"/>
                      <w:marRight w:val="0"/>
                      <w:marTop w:val="0"/>
                      <w:marBottom w:val="0"/>
                      <w:divBdr>
                        <w:top w:val="none" w:sz="0" w:space="0" w:color="auto"/>
                        <w:left w:val="none" w:sz="0" w:space="0" w:color="auto"/>
                        <w:bottom w:val="none" w:sz="0" w:space="0" w:color="auto"/>
                        <w:right w:val="none" w:sz="0" w:space="0" w:color="auto"/>
                      </w:divBdr>
                    </w:div>
                  </w:divsChild>
                </w:div>
                <w:div w:id="1361394526">
                  <w:marLeft w:val="0"/>
                  <w:marRight w:val="0"/>
                  <w:marTop w:val="0"/>
                  <w:marBottom w:val="0"/>
                  <w:divBdr>
                    <w:top w:val="none" w:sz="0" w:space="0" w:color="auto"/>
                    <w:left w:val="none" w:sz="0" w:space="0" w:color="auto"/>
                    <w:bottom w:val="none" w:sz="0" w:space="0" w:color="auto"/>
                    <w:right w:val="none" w:sz="0" w:space="0" w:color="auto"/>
                  </w:divBdr>
                  <w:divsChild>
                    <w:div w:id="1228808813">
                      <w:marLeft w:val="0"/>
                      <w:marRight w:val="0"/>
                      <w:marTop w:val="0"/>
                      <w:marBottom w:val="0"/>
                      <w:divBdr>
                        <w:top w:val="none" w:sz="0" w:space="0" w:color="auto"/>
                        <w:left w:val="none" w:sz="0" w:space="0" w:color="auto"/>
                        <w:bottom w:val="none" w:sz="0" w:space="0" w:color="auto"/>
                        <w:right w:val="none" w:sz="0" w:space="0" w:color="auto"/>
                      </w:divBdr>
                    </w:div>
                  </w:divsChild>
                </w:div>
                <w:div w:id="1426919758">
                  <w:marLeft w:val="0"/>
                  <w:marRight w:val="0"/>
                  <w:marTop w:val="0"/>
                  <w:marBottom w:val="0"/>
                  <w:divBdr>
                    <w:top w:val="none" w:sz="0" w:space="0" w:color="auto"/>
                    <w:left w:val="none" w:sz="0" w:space="0" w:color="auto"/>
                    <w:bottom w:val="none" w:sz="0" w:space="0" w:color="auto"/>
                    <w:right w:val="none" w:sz="0" w:space="0" w:color="auto"/>
                  </w:divBdr>
                  <w:divsChild>
                    <w:div w:id="298805711">
                      <w:marLeft w:val="0"/>
                      <w:marRight w:val="0"/>
                      <w:marTop w:val="0"/>
                      <w:marBottom w:val="0"/>
                      <w:divBdr>
                        <w:top w:val="none" w:sz="0" w:space="0" w:color="auto"/>
                        <w:left w:val="none" w:sz="0" w:space="0" w:color="auto"/>
                        <w:bottom w:val="none" w:sz="0" w:space="0" w:color="auto"/>
                        <w:right w:val="none" w:sz="0" w:space="0" w:color="auto"/>
                      </w:divBdr>
                    </w:div>
                  </w:divsChild>
                </w:div>
                <w:div w:id="1551529382">
                  <w:marLeft w:val="0"/>
                  <w:marRight w:val="0"/>
                  <w:marTop w:val="0"/>
                  <w:marBottom w:val="0"/>
                  <w:divBdr>
                    <w:top w:val="none" w:sz="0" w:space="0" w:color="auto"/>
                    <w:left w:val="none" w:sz="0" w:space="0" w:color="auto"/>
                    <w:bottom w:val="none" w:sz="0" w:space="0" w:color="auto"/>
                    <w:right w:val="none" w:sz="0" w:space="0" w:color="auto"/>
                  </w:divBdr>
                  <w:divsChild>
                    <w:div w:id="1883789888">
                      <w:marLeft w:val="0"/>
                      <w:marRight w:val="0"/>
                      <w:marTop w:val="0"/>
                      <w:marBottom w:val="0"/>
                      <w:divBdr>
                        <w:top w:val="none" w:sz="0" w:space="0" w:color="auto"/>
                        <w:left w:val="none" w:sz="0" w:space="0" w:color="auto"/>
                        <w:bottom w:val="none" w:sz="0" w:space="0" w:color="auto"/>
                        <w:right w:val="none" w:sz="0" w:space="0" w:color="auto"/>
                      </w:divBdr>
                    </w:div>
                  </w:divsChild>
                </w:div>
                <w:div w:id="1864660654">
                  <w:marLeft w:val="0"/>
                  <w:marRight w:val="0"/>
                  <w:marTop w:val="0"/>
                  <w:marBottom w:val="0"/>
                  <w:divBdr>
                    <w:top w:val="none" w:sz="0" w:space="0" w:color="auto"/>
                    <w:left w:val="none" w:sz="0" w:space="0" w:color="auto"/>
                    <w:bottom w:val="none" w:sz="0" w:space="0" w:color="auto"/>
                    <w:right w:val="none" w:sz="0" w:space="0" w:color="auto"/>
                  </w:divBdr>
                  <w:divsChild>
                    <w:div w:id="110422418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486243885">
          <w:marLeft w:val="0"/>
          <w:marRight w:val="0"/>
          <w:marTop w:val="0"/>
          <w:marBottom w:val="0"/>
          <w:divBdr>
            <w:top w:val="none" w:sz="0" w:space="0" w:color="auto"/>
            <w:left w:val="none" w:sz="0" w:space="0" w:color="auto"/>
            <w:bottom w:val="none" w:sz="0" w:space="0" w:color="auto"/>
            <w:right w:val="none" w:sz="0" w:space="0" w:color="auto"/>
          </w:divBdr>
        </w:div>
        <w:div w:id="1492451540">
          <w:marLeft w:val="0"/>
          <w:marRight w:val="0"/>
          <w:marTop w:val="0"/>
          <w:marBottom w:val="0"/>
          <w:divBdr>
            <w:top w:val="none" w:sz="0" w:space="0" w:color="auto"/>
            <w:left w:val="none" w:sz="0" w:space="0" w:color="auto"/>
            <w:bottom w:val="none" w:sz="0" w:space="0" w:color="auto"/>
            <w:right w:val="none" w:sz="0" w:space="0" w:color="auto"/>
          </w:divBdr>
        </w:div>
        <w:div w:id="1495104987">
          <w:marLeft w:val="0"/>
          <w:marRight w:val="0"/>
          <w:marTop w:val="0"/>
          <w:marBottom w:val="0"/>
          <w:divBdr>
            <w:top w:val="none" w:sz="0" w:space="0" w:color="auto"/>
            <w:left w:val="none" w:sz="0" w:space="0" w:color="auto"/>
            <w:bottom w:val="none" w:sz="0" w:space="0" w:color="auto"/>
            <w:right w:val="none" w:sz="0" w:space="0" w:color="auto"/>
          </w:divBdr>
        </w:div>
        <w:div w:id="1516574219">
          <w:marLeft w:val="0"/>
          <w:marRight w:val="0"/>
          <w:marTop w:val="0"/>
          <w:marBottom w:val="0"/>
          <w:divBdr>
            <w:top w:val="none" w:sz="0" w:space="0" w:color="auto"/>
            <w:left w:val="none" w:sz="0" w:space="0" w:color="auto"/>
            <w:bottom w:val="none" w:sz="0" w:space="0" w:color="auto"/>
            <w:right w:val="none" w:sz="0" w:space="0" w:color="auto"/>
          </w:divBdr>
        </w:div>
        <w:div w:id="1526866231">
          <w:marLeft w:val="0"/>
          <w:marRight w:val="0"/>
          <w:marTop w:val="0"/>
          <w:marBottom w:val="0"/>
          <w:divBdr>
            <w:top w:val="none" w:sz="0" w:space="0" w:color="auto"/>
            <w:left w:val="none" w:sz="0" w:space="0" w:color="auto"/>
            <w:bottom w:val="none" w:sz="0" w:space="0" w:color="auto"/>
            <w:right w:val="none" w:sz="0" w:space="0" w:color="auto"/>
          </w:divBdr>
        </w:div>
        <w:div w:id="1538347100">
          <w:marLeft w:val="0"/>
          <w:marRight w:val="0"/>
          <w:marTop w:val="0"/>
          <w:marBottom w:val="0"/>
          <w:divBdr>
            <w:top w:val="none" w:sz="0" w:space="0" w:color="auto"/>
            <w:left w:val="none" w:sz="0" w:space="0" w:color="auto"/>
            <w:bottom w:val="none" w:sz="0" w:space="0" w:color="auto"/>
            <w:right w:val="none" w:sz="0" w:space="0" w:color="auto"/>
          </w:divBdr>
          <w:divsChild>
            <w:div w:id="1204055247">
              <w:marLeft w:val="-75"/>
              <w:marRight w:val="0"/>
              <w:marTop w:val="30"/>
              <w:marBottom w:val="30"/>
              <w:divBdr>
                <w:top w:val="none" w:sz="0" w:space="0" w:color="auto"/>
                <w:left w:val="none" w:sz="0" w:space="0" w:color="auto"/>
                <w:bottom w:val="none" w:sz="0" w:space="0" w:color="auto"/>
                <w:right w:val="none" w:sz="0" w:space="0" w:color="auto"/>
              </w:divBdr>
              <w:divsChild>
                <w:div w:id="52852488">
                  <w:marLeft w:val="0"/>
                  <w:marRight w:val="0"/>
                  <w:marTop w:val="0"/>
                  <w:marBottom w:val="0"/>
                  <w:divBdr>
                    <w:top w:val="none" w:sz="0" w:space="0" w:color="auto"/>
                    <w:left w:val="none" w:sz="0" w:space="0" w:color="auto"/>
                    <w:bottom w:val="none" w:sz="0" w:space="0" w:color="auto"/>
                    <w:right w:val="none" w:sz="0" w:space="0" w:color="auto"/>
                  </w:divBdr>
                  <w:divsChild>
                    <w:div w:id="257101785">
                      <w:marLeft w:val="0"/>
                      <w:marRight w:val="0"/>
                      <w:marTop w:val="0"/>
                      <w:marBottom w:val="0"/>
                      <w:divBdr>
                        <w:top w:val="none" w:sz="0" w:space="0" w:color="auto"/>
                        <w:left w:val="none" w:sz="0" w:space="0" w:color="auto"/>
                        <w:bottom w:val="none" w:sz="0" w:space="0" w:color="auto"/>
                        <w:right w:val="none" w:sz="0" w:space="0" w:color="auto"/>
                      </w:divBdr>
                    </w:div>
                  </w:divsChild>
                </w:div>
                <w:div w:id="70933400">
                  <w:marLeft w:val="0"/>
                  <w:marRight w:val="0"/>
                  <w:marTop w:val="0"/>
                  <w:marBottom w:val="0"/>
                  <w:divBdr>
                    <w:top w:val="none" w:sz="0" w:space="0" w:color="auto"/>
                    <w:left w:val="none" w:sz="0" w:space="0" w:color="auto"/>
                    <w:bottom w:val="none" w:sz="0" w:space="0" w:color="auto"/>
                    <w:right w:val="none" w:sz="0" w:space="0" w:color="auto"/>
                  </w:divBdr>
                  <w:divsChild>
                    <w:div w:id="171147073">
                      <w:marLeft w:val="0"/>
                      <w:marRight w:val="0"/>
                      <w:marTop w:val="0"/>
                      <w:marBottom w:val="0"/>
                      <w:divBdr>
                        <w:top w:val="none" w:sz="0" w:space="0" w:color="auto"/>
                        <w:left w:val="none" w:sz="0" w:space="0" w:color="auto"/>
                        <w:bottom w:val="none" w:sz="0" w:space="0" w:color="auto"/>
                        <w:right w:val="none" w:sz="0" w:space="0" w:color="auto"/>
                      </w:divBdr>
                    </w:div>
                    <w:div w:id="267933836">
                      <w:marLeft w:val="0"/>
                      <w:marRight w:val="0"/>
                      <w:marTop w:val="0"/>
                      <w:marBottom w:val="0"/>
                      <w:divBdr>
                        <w:top w:val="none" w:sz="0" w:space="0" w:color="auto"/>
                        <w:left w:val="none" w:sz="0" w:space="0" w:color="auto"/>
                        <w:bottom w:val="none" w:sz="0" w:space="0" w:color="auto"/>
                        <w:right w:val="none" w:sz="0" w:space="0" w:color="auto"/>
                      </w:divBdr>
                    </w:div>
                  </w:divsChild>
                </w:div>
                <w:div w:id="212231665">
                  <w:marLeft w:val="0"/>
                  <w:marRight w:val="0"/>
                  <w:marTop w:val="0"/>
                  <w:marBottom w:val="0"/>
                  <w:divBdr>
                    <w:top w:val="none" w:sz="0" w:space="0" w:color="auto"/>
                    <w:left w:val="none" w:sz="0" w:space="0" w:color="auto"/>
                    <w:bottom w:val="none" w:sz="0" w:space="0" w:color="auto"/>
                    <w:right w:val="none" w:sz="0" w:space="0" w:color="auto"/>
                  </w:divBdr>
                  <w:divsChild>
                    <w:div w:id="1406419655">
                      <w:marLeft w:val="0"/>
                      <w:marRight w:val="0"/>
                      <w:marTop w:val="0"/>
                      <w:marBottom w:val="0"/>
                      <w:divBdr>
                        <w:top w:val="none" w:sz="0" w:space="0" w:color="auto"/>
                        <w:left w:val="none" w:sz="0" w:space="0" w:color="auto"/>
                        <w:bottom w:val="none" w:sz="0" w:space="0" w:color="auto"/>
                        <w:right w:val="none" w:sz="0" w:space="0" w:color="auto"/>
                      </w:divBdr>
                    </w:div>
                    <w:div w:id="1621642612">
                      <w:marLeft w:val="0"/>
                      <w:marRight w:val="0"/>
                      <w:marTop w:val="0"/>
                      <w:marBottom w:val="0"/>
                      <w:divBdr>
                        <w:top w:val="none" w:sz="0" w:space="0" w:color="auto"/>
                        <w:left w:val="none" w:sz="0" w:space="0" w:color="auto"/>
                        <w:bottom w:val="none" w:sz="0" w:space="0" w:color="auto"/>
                        <w:right w:val="none" w:sz="0" w:space="0" w:color="auto"/>
                      </w:divBdr>
                    </w:div>
                  </w:divsChild>
                </w:div>
                <w:div w:id="217060005">
                  <w:marLeft w:val="0"/>
                  <w:marRight w:val="0"/>
                  <w:marTop w:val="0"/>
                  <w:marBottom w:val="0"/>
                  <w:divBdr>
                    <w:top w:val="none" w:sz="0" w:space="0" w:color="auto"/>
                    <w:left w:val="none" w:sz="0" w:space="0" w:color="auto"/>
                    <w:bottom w:val="none" w:sz="0" w:space="0" w:color="auto"/>
                    <w:right w:val="none" w:sz="0" w:space="0" w:color="auto"/>
                  </w:divBdr>
                  <w:divsChild>
                    <w:div w:id="1725711505">
                      <w:marLeft w:val="0"/>
                      <w:marRight w:val="0"/>
                      <w:marTop w:val="0"/>
                      <w:marBottom w:val="0"/>
                      <w:divBdr>
                        <w:top w:val="none" w:sz="0" w:space="0" w:color="auto"/>
                        <w:left w:val="none" w:sz="0" w:space="0" w:color="auto"/>
                        <w:bottom w:val="none" w:sz="0" w:space="0" w:color="auto"/>
                        <w:right w:val="none" w:sz="0" w:space="0" w:color="auto"/>
                      </w:divBdr>
                    </w:div>
                  </w:divsChild>
                </w:div>
                <w:div w:id="305744596">
                  <w:marLeft w:val="0"/>
                  <w:marRight w:val="0"/>
                  <w:marTop w:val="0"/>
                  <w:marBottom w:val="0"/>
                  <w:divBdr>
                    <w:top w:val="none" w:sz="0" w:space="0" w:color="auto"/>
                    <w:left w:val="none" w:sz="0" w:space="0" w:color="auto"/>
                    <w:bottom w:val="none" w:sz="0" w:space="0" w:color="auto"/>
                    <w:right w:val="none" w:sz="0" w:space="0" w:color="auto"/>
                  </w:divBdr>
                  <w:divsChild>
                    <w:div w:id="1325819071">
                      <w:marLeft w:val="0"/>
                      <w:marRight w:val="0"/>
                      <w:marTop w:val="0"/>
                      <w:marBottom w:val="0"/>
                      <w:divBdr>
                        <w:top w:val="none" w:sz="0" w:space="0" w:color="auto"/>
                        <w:left w:val="none" w:sz="0" w:space="0" w:color="auto"/>
                        <w:bottom w:val="none" w:sz="0" w:space="0" w:color="auto"/>
                        <w:right w:val="none" w:sz="0" w:space="0" w:color="auto"/>
                      </w:divBdr>
                    </w:div>
                  </w:divsChild>
                </w:div>
                <w:div w:id="388695331">
                  <w:marLeft w:val="0"/>
                  <w:marRight w:val="0"/>
                  <w:marTop w:val="0"/>
                  <w:marBottom w:val="0"/>
                  <w:divBdr>
                    <w:top w:val="none" w:sz="0" w:space="0" w:color="auto"/>
                    <w:left w:val="none" w:sz="0" w:space="0" w:color="auto"/>
                    <w:bottom w:val="none" w:sz="0" w:space="0" w:color="auto"/>
                    <w:right w:val="none" w:sz="0" w:space="0" w:color="auto"/>
                  </w:divBdr>
                  <w:divsChild>
                    <w:div w:id="1436900139">
                      <w:marLeft w:val="0"/>
                      <w:marRight w:val="0"/>
                      <w:marTop w:val="0"/>
                      <w:marBottom w:val="0"/>
                      <w:divBdr>
                        <w:top w:val="none" w:sz="0" w:space="0" w:color="auto"/>
                        <w:left w:val="none" w:sz="0" w:space="0" w:color="auto"/>
                        <w:bottom w:val="none" w:sz="0" w:space="0" w:color="auto"/>
                        <w:right w:val="none" w:sz="0" w:space="0" w:color="auto"/>
                      </w:divBdr>
                    </w:div>
                  </w:divsChild>
                </w:div>
                <w:div w:id="423037601">
                  <w:marLeft w:val="0"/>
                  <w:marRight w:val="0"/>
                  <w:marTop w:val="0"/>
                  <w:marBottom w:val="0"/>
                  <w:divBdr>
                    <w:top w:val="none" w:sz="0" w:space="0" w:color="auto"/>
                    <w:left w:val="none" w:sz="0" w:space="0" w:color="auto"/>
                    <w:bottom w:val="none" w:sz="0" w:space="0" w:color="auto"/>
                    <w:right w:val="none" w:sz="0" w:space="0" w:color="auto"/>
                  </w:divBdr>
                  <w:divsChild>
                    <w:div w:id="989748625">
                      <w:marLeft w:val="0"/>
                      <w:marRight w:val="0"/>
                      <w:marTop w:val="0"/>
                      <w:marBottom w:val="0"/>
                      <w:divBdr>
                        <w:top w:val="none" w:sz="0" w:space="0" w:color="auto"/>
                        <w:left w:val="none" w:sz="0" w:space="0" w:color="auto"/>
                        <w:bottom w:val="none" w:sz="0" w:space="0" w:color="auto"/>
                        <w:right w:val="none" w:sz="0" w:space="0" w:color="auto"/>
                      </w:divBdr>
                    </w:div>
                  </w:divsChild>
                </w:div>
                <w:div w:id="444349379">
                  <w:marLeft w:val="0"/>
                  <w:marRight w:val="0"/>
                  <w:marTop w:val="0"/>
                  <w:marBottom w:val="0"/>
                  <w:divBdr>
                    <w:top w:val="none" w:sz="0" w:space="0" w:color="auto"/>
                    <w:left w:val="none" w:sz="0" w:space="0" w:color="auto"/>
                    <w:bottom w:val="none" w:sz="0" w:space="0" w:color="auto"/>
                    <w:right w:val="none" w:sz="0" w:space="0" w:color="auto"/>
                  </w:divBdr>
                  <w:divsChild>
                    <w:div w:id="1687711702">
                      <w:marLeft w:val="0"/>
                      <w:marRight w:val="0"/>
                      <w:marTop w:val="0"/>
                      <w:marBottom w:val="0"/>
                      <w:divBdr>
                        <w:top w:val="none" w:sz="0" w:space="0" w:color="auto"/>
                        <w:left w:val="none" w:sz="0" w:space="0" w:color="auto"/>
                        <w:bottom w:val="none" w:sz="0" w:space="0" w:color="auto"/>
                        <w:right w:val="none" w:sz="0" w:space="0" w:color="auto"/>
                      </w:divBdr>
                    </w:div>
                  </w:divsChild>
                </w:div>
                <w:div w:id="480386709">
                  <w:marLeft w:val="0"/>
                  <w:marRight w:val="0"/>
                  <w:marTop w:val="0"/>
                  <w:marBottom w:val="0"/>
                  <w:divBdr>
                    <w:top w:val="none" w:sz="0" w:space="0" w:color="auto"/>
                    <w:left w:val="none" w:sz="0" w:space="0" w:color="auto"/>
                    <w:bottom w:val="none" w:sz="0" w:space="0" w:color="auto"/>
                    <w:right w:val="none" w:sz="0" w:space="0" w:color="auto"/>
                  </w:divBdr>
                  <w:divsChild>
                    <w:div w:id="1029375597">
                      <w:marLeft w:val="0"/>
                      <w:marRight w:val="0"/>
                      <w:marTop w:val="0"/>
                      <w:marBottom w:val="0"/>
                      <w:divBdr>
                        <w:top w:val="none" w:sz="0" w:space="0" w:color="auto"/>
                        <w:left w:val="none" w:sz="0" w:space="0" w:color="auto"/>
                        <w:bottom w:val="none" w:sz="0" w:space="0" w:color="auto"/>
                        <w:right w:val="none" w:sz="0" w:space="0" w:color="auto"/>
                      </w:divBdr>
                    </w:div>
                  </w:divsChild>
                </w:div>
                <w:div w:id="495271493">
                  <w:marLeft w:val="0"/>
                  <w:marRight w:val="0"/>
                  <w:marTop w:val="0"/>
                  <w:marBottom w:val="0"/>
                  <w:divBdr>
                    <w:top w:val="none" w:sz="0" w:space="0" w:color="auto"/>
                    <w:left w:val="none" w:sz="0" w:space="0" w:color="auto"/>
                    <w:bottom w:val="none" w:sz="0" w:space="0" w:color="auto"/>
                    <w:right w:val="none" w:sz="0" w:space="0" w:color="auto"/>
                  </w:divBdr>
                  <w:divsChild>
                    <w:div w:id="672880570">
                      <w:marLeft w:val="0"/>
                      <w:marRight w:val="0"/>
                      <w:marTop w:val="0"/>
                      <w:marBottom w:val="0"/>
                      <w:divBdr>
                        <w:top w:val="none" w:sz="0" w:space="0" w:color="auto"/>
                        <w:left w:val="none" w:sz="0" w:space="0" w:color="auto"/>
                        <w:bottom w:val="none" w:sz="0" w:space="0" w:color="auto"/>
                        <w:right w:val="none" w:sz="0" w:space="0" w:color="auto"/>
                      </w:divBdr>
                    </w:div>
                  </w:divsChild>
                </w:div>
                <w:div w:id="517162625">
                  <w:marLeft w:val="0"/>
                  <w:marRight w:val="0"/>
                  <w:marTop w:val="0"/>
                  <w:marBottom w:val="0"/>
                  <w:divBdr>
                    <w:top w:val="none" w:sz="0" w:space="0" w:color="auto"/>
                    <w:left w:val="none" w:sz="0" w:space="0" w:color="auto"/>
                    <w:bottom w:val="none" w:sz="0" w:space="0" w:color="auto"/>
                    <w:right w:val="none" w:sz="0" w:space="0" w:color="auto"/>
                  </w:divBdr>
                  <w:divsChild>
                    <w:div w:id="696200316">
                      <w:marLeft w:val="0"/>
                      <w:marRight w:val="0"/>
                      <w:marTop w:val="0"/>
                      <w:marBottom w:val="0"/>
                      <w:divBdr>
                        <w:top w:val="none" w:sz="0" w:space="0" w:color="auto"/>
                        <w:left w:val="none" w:sz="0" w:space="0" w:color="auto"/>
                        <w:bottom w:val="none" w:sz="0" w:space="0" w:color="auto"/>
                        <w:right w:val="none" w:sz="0" w:space="0" w:color="auto"/>
                      </w:divBdr>
                    </w:div>
                  </w:divsChild>
                </w:div>
                <w:div w:id="698316760">
                  <w:marLeft w:val="0"/>
                  <w:marRight w:val="0"/>
                  <w:marTop w:val="0"/>
                  <w:marBottom w:val="0"/>
                  <w:divBdr>
                    <w:top w:val="none" w:sz="0" w:space="0" w:color="auto"/>
                    <w:left w:val="none" w:sz="0" w:space="0" w:color="auto"/>
                    <w:bottom w:val="none" w:sz="0" w:space="0" w:color="auto"/>
                    <w:right w:val="none" w:sz="0" w:space="0" w:color="auto"/>
                  </w:divBdr>
                  <w:divsChild>
                    <w:div w:id="246035454">
                      <w:marLeft w:val="0"/>
                      <w:marRight w:val="0"/>
                      <w:marTop w:val="0"/>
                      <w:marBottom w:val="0"/>
                      <w:divBdr>
                        <w:top w:val="none" w:sz="0" w:space="0" w:color="auto"/>
                        <w:left w:val="none" w:sz="0" w:space="0" w:color="auto"/>
                        <w:bottom w:val="none" w:sz="0" w:space="0" w:color="auto"/>
                        <w:right w:val="none" w:sz="0" w:space="0" w:color="auto"/>
                      </w:divBdr>
                    </w:div>
                  </w:divsChild>
                </w:div>
                <w:div w:id="713627617">
                  <w:marLeft w:val="0"/>
                  <w:marRight w:val="0"/>
                  <w:marTop w:val="0"/>
                  <w:marBottom w:val="0"/>
                  <w:divBdr>
                    <w:top w:val="none" w:sz="0" w:space="0" w:color="auto"/>
                    <w:left w:val="none" w:sz="0" w:space="0" w:color="auto"/>
                    <w:bottom w:val="none" w:sz="0" w:space="0" w:color="auto"/>
                    <w:right w:val="none" w:sz="0" w:space="0" w:color="auto"/>
                  </w:divBdr>
                  <w:divsChild>
                    <w:div w:id="1913612089">
                      <w:marLeft w:val="0"/>
                      <w:marRight w:val="0"/>
                      <w:marTop w:val="0"/>
                      <w:marBottom w:val="0"/>
                      <w:divBdr>
                        <w:top w:val="none" w:sz="0" w:space="0" w:color="auto"/>
                        <w:left w:val="none" w:sz="0" w:space="0" w:color="auto"/>
                        <w:bottom w:val="none" w:sz="0" w:space="0" w:color="auto"/>
                        <w:right w:val="none" w:sz="0" w:space="0" w:color="auto"/>
                      </w:divBdr>
                    </w:div>
                  </w:divsChild>
                </w:div>
                <w:div w:id="749499287">
                  <w:marLeft w:val="0"/>
                  <w:marRight w:val="0"/>
                  <w:marTop w:val="0"/>
                  <w:marBottom w:val="0"/>
                  <w:divBdr>
                    <w:top w:val="none" w:sz="0" w:space="0" w:color="auto"/>
                    <w:left w:val="none" w:sz="0" w:space="0" w:color="auto"/>
                    <w:bottom w:val="none" w:sz="0" w:space="0" w:color="auto"/>
                    <w:right w:val="none" w:sz="0" w:space="0" w:color="auto"/>
                  </w:divBdr>
                  <w:divsChild>
                    <w:div w:id="1291592447">
                      <w:marLeft w:val="0"/>
                      <w:marRight w:val="0"/>
                      <w:marTop w:val="0"/>
                      <w:marBottom w:val="0"/>
                      <w:divBdr>
                        <w:top w:val="none" w:sz="0" w:space="0" w:color="auto"/>
                        <w:left w:val="none" w:sz="0" w:space="0" w:color="auto"/>
                        <w:bottom w:val="none" w:sz="0" w:space="0" w:color="auto"/>
                        <w:right w:val="none" w:sz="0" w:space="0" w:color="auto"/>
                      </w:divBdr>
                    </w:div>
                  </w:divsChild>
                </w:div>
                <w:div w:id="900948848">
                  <w:marLeft w:val="0"/>
                  <w:marRight w:val="0"/>
                  <w:marTop w:val="0"/>
                  <w:marBottom w:val="0"/>
                  <w:divBdr>
                    <w:top w:val="none" w:sz="0" w:space="0" w:color="auto"/>
                    <w:left w:val="none" w:sz="0" w:space="0" w:color="auto"/>
                    <w:bottom w:val="none" w:sz="0" w:space="0" w:color="auto"/>
                    <w:right w:val="none" w:sz="0" w:space="0" w:color="auto"/>
                  </w:divBdr>
                  <w:divsChild>
                    <w:div w:id="1052118829">
                      <w:marLeft w:val="0"/>
                      <w:marRight w:val="0"/>
                      <w:marTop w:val="0"/>
                      <w:marBottom w:val="0"/>
                      <w:divBdr>
                        <w:top w:val="none" w:sz="0" w:space="0" w:color="auto"/>
                        <w:left w:val="none" w:sz="0" w:space="0" w:color="auto"/>
                        <w:bottom w:val="none" w:sz="0" w:space="0" w:color="auto"/>
                        <w:right w:val="none" w:sz="0" w:space="0" w:color="auto"/>
                      </w:divBdr>
                    </w:div>
                  </w:divsChild>
                </w:div>
                <w:div w:id="943072717">
                  <w:marLeft w:val="0"/>
                  <w:marRight w:val="0"/>
                  <w:marTop w:val="0"/>
                  <w:marBottom w:val="0"/>
                  <w:divBdr>
                    <w:top w:val="none" w:sz="0" w:space="0" w:color="auto"/>
                    <w:left w:val="none" w:sz="0" w:space="0" w:color="auto"/>
                    <w:bottom w:val="none" w:sz="0" w:space="0" w:color="auto"/>
                    <w:right w:val="none" w:sz="0" w:space="0" w:color="auto"/>
                  </w:divBdr>
                  <w:divsChild>
                    <w:div w:id="751201559">
                      <w:marLeft w:val="0"/>
                      <w:marRight w:val="0"/>
                      <w:marTop w:val="0"/>
                      <w:marBottom w:val="0"/>
                      <w:divBdr>
                        <w:top w:val="none" w:sz="0" w:space="0" w:color="auto"/>
                        <w:left w:val="none" w:sz="0" w:space="0" w:color="auto"/>
                        <w:bottom w:val="none" w:sz="0" w:space="0" w:color="auto"/>
                        <w:right w:val="none" w:sz="0" w:space="0" w:color="auto"/>
                      </w:divBdr>
                    </w:div>
                  </w:divsChild>
                </w:div>
                <w:div w:id="1004745214">
                  <w:marLeft w:val="0"/>
                  <w:marRight w:val="0"/>
                  <w:marTop w:val="0"/>
                  <w:marBottom w:val="0"/>
                  <w:divBdr>
                    <w:top w:val="none" w:sz="0" w:space="0" w:color="auto"/>
                    <w:left w:val="none" w:sz="0" w:space="0" w:color="auto"/>
                    <w:bottom w:val="none" w:sz="0" w:space="0" w:color="auto"/>
                    <w:right w:val="none" w:sz="0" w:space="0" w:color="auto"/>
                  </w:divBdr>
                  <w:divsChild>
                    <w:div w:id="1169323481">
                      <w:marLeft w:val="0"/>
                      <w:marRight w:val="0"/>
                      <w:marTop w:val="0"/>
                      <w:marBottom w:val="0"/>
                      <w:divBdr>
                        <w:top w:val="none" w:sz="0" w:space="0" w:color="auto"/>
                        <w:left w:val="none" w:sz="0" w:space="0" w:color="auto"/>
                        <w:bottom w:val="none" w:sz="0" w:space="0" w:color="auto"/>
                        <w:right w:val="none" w:sz="0" w:space="0" w:color="auto"/>
                      </w:divBdr>
                    </w:div>
                  </w:divsChild>
                </w:div>
                <w:div w:id="1090345178">
                  <w:marLeft w:val="0"/>
                  <w:marRight w:val="0"/>
                  <w:marTop w:val="0"/>
                  <w:marBottom w:val="0"/>
                  <w:divBdr>
                    <w:top w:val="none" w:sz="0" w:space="0" w:color="auto"/>
                    <w:left w:val="none" w:sz="0" w:space="0" w:color="auto"/>
                    <w:bottom w:val="none" w:sz="0" w:space="0" w:color="auto"/>
                    <w:right w:val="none" w:sz="0" w:space="0" w:color="auto"/>
                  </w:divBdr>
                  <w:divsChild>
                    <w:div w:id="268855692">
                      <w:marLeft w:val="0"/>
                      <w:marRight w:val="0"/>
                      <w:marTop w:val="0"/>
                      <w:marBottom w:val="0"/>
                      <w:divBdr>
                        <w:top w:val="none" w:sz="0" w:space="0" w:color="auto"/>
                        <w:left w:val="none" w:sz="0" w:space="0" w:color="auto"/>
                        <w:bottom w:val="none" w:sz="0" w:space="0" w:color="auto"/>
                        <w:right w:val="none" w:sz="0" w:space="0" w:color="auto"/>
                      </w:divBdr>
                    </w:div>
                  </w:divsChild>
                </w:div>
                <w:div w:id="1104229838">
                  <w:marLeft w:val="0"/>
                  <w:marRight w:val="0"/>
                  <w:marTop w:val="0"/>
                  <w:marBottom w:val="0"/>
                  <w:divBdr>
                    <w:top w:val="none" w:sz="0" w:space="0" w:color="auto"/>
                    <w:left w:val="none" w:sz="0" w:space="0" w:color="auto"/>
                    <w:bottom w:val="none" w:sz="0" w:space="0" w:color="auto"/>
                    <w:right w:val="none" w:sz="0" w:space="0" w:color="auto"/>
                  </w:divBdr>
                  <w:divsChild>
                    <w:div w:id="1208449207">
                      <w:marLeft w:val="0"/>
                      <w:marRight w:val="0"/>
                      <w:marTop w:val="0"/>
                      <w:marBottom w:val="0"/>
                      <w:divBdr>
                        <w:top w:val="none" w:sz="0" w:space="0" w:color="auto"/>
                        <w:left w:val="none" w:sz="0" w:space="0" w:color="auto"/>
                        <w:bottom w:val="none" w:sz="0" w:space="0" w:color="auto"/>
                        <w:right w:val="none" w:sz="0" w:space="0" w:color="auto"/>
                      </w:divBdr>
                    </w:div>
                  </w:divsChild>
                </w:div>
                <w:div w:id="1108546958">
                  <w:marLeft w:val="0"/>
                  <w:marRight w:val="0"/>
                  <w:marTop w:val="0"/>
                  <w:marBottom w:val="0"/>
                  <w:divBdr>
                    <w:top w:val="none" w:sz="0" w:space="0" w:color="auto"/>
                    <w:left w:val="none" w:sz="0" w:space="0" w:color="auto"/>
                    <w:bottom w:val="none" w:sz="0" w:space="0" w:color="auto"/>
                    <w:right w:val="none" w:sz="0" w:space="0" w:color="auto"/>
                  </w:divBdr>
                  <w:divsChild>
                    <w:div w:id="1121147785">
                      <w:marLeft w:val="0"/>
                      <w:marRight w:val="0"/>
                      <w:marTop w:val="0"/>
                      <w:marBottom w:val="0"/>
                      <w:divBdr>
                        <w:top w:val="none" w:sz="0" w:space="0" w:color="auto"/>
                        <w:left w:val="none" w:sz="0" w:space="0" w:color="auto"/>
                        <w:bottom w:val="none" w:sz="0" w:space="0" w:color="auto"/>
                        <w:right w:val="none" w:sz="0" w:space="0" w:color="auto"/>
                      </w:divBdr>
                    </w:div>
                  </w:divsChild>
                </w:div>
                <w:div w:id="1151292918">
                  <w:marLeft w:val="0"/>
                  <w:marRight w:val="0"/>
                  <w:marTop w:val="0"/>
                  <w:marBottom w:val="0"/>
                  <w:divBdr>
                    <w:top w:val="none" w:sz="0" w:space="0" w:color="auto"/>
                    <w:left w:val="none" w:sz="0" w:space="0" w:color="auto"/>
                    <w:bottom w:val="none" w:sz="0" w:space="0" w:color="auto"/>
                    <w:right w:val="none" w:sz="0" w:space="0" w:color="auto"/>
                  </w:divBdr>
                  <w:divsChild>
                    <w:div w:id="44567482">
                      <w:marLeft w:val="0"/>
                      <w:marRight w:val="0"/>
                      <w:marTop w:val="0"/>
                      <w:marBottom w:val="0"/>
                      <w:divBdr>
                        <w:top w:val="none" w:sz="0" w:space="0" w:color="auto"/>
                        <w:left w:val="none" w:sz="0" w:space="0" w:color="auto"/>
                        <w:bottom w:val="none" w:sz="0" w:space="0" w:color="auto"/>
                        <w:right w:val="none" w:sz="0" w:space="0" w:color="auto"/>
                      </w:divBdr>
                    </w:div>
                    <w:div w:id="1690448928">
                      <w:marLeft w:val="0"/>
                      <w:marRight w:val="0"/>
                      <w:marTop w:val="0"/>
                      <w:marBottom w:val="0"/>
                      <w:divBdr>
                        <w:top w:val="none" w:sz="0" w:space="0" w:color="auto"/>
                        <w:left w:val="none" w:sz="0" w:space="0" w:color="auto"/>
                        <w:bottom w:val="none" w:sz="0" w:space="0" w:color="auto"/>
                        <w:right w:val="none" w:sz="0" w:space="0" w:color="auto"/>
                      </w:divBdr>
                    </w:div>
                  </w:divsChild>
                </w:div>
                <w:div w:id="1212770590">
                  <w:marLeft w:val="0"/>
                  <w:marRight w:val="0"/>
                  <w:marTop w:val="0"/>
                  <w:marBottom w:val="0"/>
                  <w:divBdr>
                    <w:top w:val="none" w:sz="0" w:space="0" w:color="auto"/>
                    <w:left w:val="none" w:sz="0" w:space="0" w:color="auto"/>
                    <w:bottom w:val="none" w:sz="0" w:space="0" w:color="auto"/>
                    <w:right w:val="none" w:sz="0" w:space="0" w:color="auto"/>
                  </w:divBdr>
                  <w:divsChild>
                    <w:div w:id="797911668">
                      <w:marLeft w:val="0"/>
                      <w:marRight w:val="0"/>
                      <w:marTop w:val="0"/>
                      <w:marBottom w:val="0"/>
                      <w:divBdr>
                        <w:top w:val="none" w:sz="0" w:space="0" w:color="auto"/>
                        <w:left w:val="none" w:sz="0" w:space="0" w:color="auto"/>
                        <w:bottom w:val="none" w:sz="0" w:space="0" w:color="auto"/>
                        <w:right w:val="none" w:sz="0" w:space="0" w:color="auto"/>
                      </w:divBdr>
                    </w:div>
                  </w:divsChild>
                </w:div>
                <w:div w:id="1213545007">
                  <w:marLeft w:val="0"/>
                  <w:marRight w:val="0"/>
                  <w:marTop w:val="0"/>
                  <w:marBottom w:val="0"/>
                  <w:divBdr>
                    <w:top w:val="none" w:sz="0" w:space="0" w:color="auto"/>
                    <w:left w:val="none" w:sz="0" w:space="0" w:color="auto"/>
                    <w:bottom w:val="none" w:sz="0" w:space="0" w:color="auto"/>
                    <w:right w:val="none" w:sz="0" w:space="0" w:color="auto"/>
                  </w:divBdr>
                  <w:divsChild>
                    <w:div w:id="1200581628">
                      <w:marLeft w:val="0"/>
                      <w:marRight w:val="0"/>
                      <w:marTop w:val="0"/>
                      <w:marBottom w:val="0"/>
                      <w:divBdr>
                        <w:top w:val="none" w:sz="0" w:space="0" w:color="auto"/>
                        <w:left w:val="none" w:sz="0" w:space="0" w:color="auto"/>
                        <w:bottom w:val="none" w:sz="0" w:space="0" w:color="auto"/>
                        <w:right w:val="none" w:sz="0" w:space="0" w:color="auto"/>
                      </w:divBdr>
                    </w:div>
                  </w:divsChild>
                </w:div>
                <w:div w:id="1305499653">
                  <w:marLeft w:val="0"/>
                  <w:marRight w:val="0"/>
                  <w:marTop w:val="0"/>
                  <w:marBottom w:val="0"/>
                  <w:divBdr>
                    <w:top w:val="none" w:sz="0" w:space="0" w:color="auto"/>
                    <w:left w:val="none" w:sz="0" w:space="0" w:color="auto"/>
                    <w:bottom w:val="none" w:sz="0" w:space="0" w:color="auto"/>
                    <w:right w:val="none" w:sz="0" w:space="0" w:color="auto"/>
                  </w:divBdr>
                  <w:divsChild>
                    <w:div w:id="869487600">
                      <w:marLeft w:val="0"/>
                      <w:marRight w:val="0"/>
                      <w:marTop w:val="0"/>
                      <w:marBottom w:val="0"/>
                      <w:divBdr>
                        <w:top w:val="none" w:sz="0" w:space="0" w:color="auto"/>
                        <w:left w:val="none" w:sz="0" w:space="0" w:color="auto"/>
                        <w:bottom w:val="none" w:sz="0" w:space="0" w:color="auto"/>
                        <w:right w:val="none" w:sz="0" w:space="0" w:color="auto"/>
                      </w:divBdr>
                    </w:div>
                  </w:divsChild>
                </w:div>
                <w:div w:id="1423377734">
                  <w:marLeft w:val="0"/>
                  <w:marRight w:val="0"/>
                  <w:marTop w:val="0"/>
                  <w:marBottom w:val="0"/>
                  <w:divBdr>
                    <w:top w:val="none" w:sz="0" w:space="0" w:color="auto"/>
                    <w:left w:val="none" w:sz="0" w:space="0" w:color="auto"/>
                    <w:bottom w:val="none" w:sz="0" w:space="0" w:color="auto"/>
                    <w:right w:val="none" w:sz="0" w:space="0" w:color="auto"/>
                  </w:divBdr>
                  <w:divsChild>
                    <w:div w:id="1324511422">
                      <w:marLeft w:val="0"/>
                      <w:marRight w:val="0"/>
                      <w:marTop w:val="0"/>
                      <w:marBottom w:val="0"/>
                      <w:divBdr>
                        <w:top w:val="none" w:sz="0" w:space="0" w:color="auto"/>
                        <w:left w:val="none" w:sz="0" w:space="0" w:color="auto"/>
                        <w:bottom w:val="none" w:sz="0" w:space="0" w:color="auto"/>
                        <w:right w:val="none" w:sz="0" w:space="0" w:color="auto"/>
                      </w:divBdr>
                    </w:div>
                  </w:divsChild>
                </w:div>
                <w:div w:id="1434745364">
                  <w:marLeft w:val="0"/>
                  <w:marRight w:val="0"/>
                  <w:marTop w:val="0"/>
                  <w:marBottom w:val="0"/>
                  <w:divBdr>
                    <w:top w:val="none" w:sz="0" w:space="0" w:color="auto"/>
                    <w:left w:val="none" w:sz="0" w:space="0" w:color="auto"/>
                    <w:bottom w:val="none" w:sz="0" w:space="0" w:color="auto"/>
                    <w:right w:val="none" w:sz="0" w:space="0" w:color="auto"/>
                  </w:divBdr>
                  <w:divsChild>
                    <w:div w:id="1423648276">
                      <w:marLeft w:val="0"/>
                      <w:marRight w:val="0"/>
                      <w:marTop w:val="0"/>
                      <w:marBottom w:val="0"/>
                      <w:divBdr>
                        <w:top w:val="none" w:sz="0" w:space="0" w:color="auto"/>
                        <w:left w:val="none" w:sz="0" w:space="0" w:color="auto"/>
                        <w:bottom w:val="none" w:sz="0" w:space="0" w:color="auto"/>
                        <w:right w:val="none" w:sz="0" w:space="0" w:color="auto"/>
                      </w:divBdr>
                    </w:div>
                    <w:div w:id="1703020697">
                      <w:marLeft w:val="0"/>
                      <w:marRight w:val="0"/>
                      <w:marTop w:val="0"/>
                      <w:marBottom w:val="0"/>
                      <w:divBdr>
                        <w:top w:val="none" w:sz="0" w:space="0" w:color="auto"/>
                        <w:left w:val="none" w:sz="0" w:space="0" w:color="auto"/>
                        <w:bottom w:val="none" w:sz="0" w:space="0" w:color="auto"/>
                        <w:right w:val="none" w:sz="0" w:space="0" w:color="auto"/>
                      </w:divBdr>
                    </w:div>
                  </w:divsChild>
                </w:div>
                <w:div w:id="1485704664">
                  <w:marLeft w:val="0"/>
                  <w:marRight w:val="0"/>
                  <w:marTop w:val="0"/>
                  <w:marBottom w:val="0"/>
                  <w:divBdr>
                    <w:top w:val="none" w:sz="0" w:space="0" w:color="auto"/>
                    <w:left w:val="none" w:sz="0" w:space="0" w:color="auto"/>
                    <w:bottom w:val="none" w:sz="0" w:space="0" w:color="auto"/>
                    <w:right w:val="none" w:sz="0" w:space="0" w:color="auto"/>
                  </w:divBdr>
                  <w:divsChild>
                    <w:div w:id="399329664">
                      <w:marLeft w:val="0"/>
                      <w:marRight w:val="0"/>
                      <w:marTop w:val="0"/>
                      <w:marBottom w:val="0"/>
                      <w:divBdr>
                        <w:top w:val="none" w:sz="0" w:space="0" w:color="auto"/>
                        <w:left w:val="none" w:sz="0" w:space="0" w:color="auto"/>
                        <w:bottom w:val="none" w:sz="0" w:space="0" w:color="auto"/>
                        <w:right w:val="none" w:sz="0" w:space="0" w:color="auto"/>
                      </w:divBdr>
                    </w:div>
                    <w:div w:id="1109201403">
                      <w:marLeft w:val="0"/>
                      <w:marRight w:val="0"/>
                      <w:marTop w:val="0"/>
                      <w:marBottom w:val="0"/>
                      <w:divBdr>
                        <w:top w:val="none" w:sz="0" w:space="0" w:color="auto"/>
                        <w:left w:val="none" w:sz="0" w:space="0" w:color="auto"/>
                        <w:bottom w:val="none" w:sz="0" w:space="0" w:color="auto"/>
                        <w:right w:val="none" w:sz="0" w:space="0" w:color="auto"/>
                      </w:divBdr>
                    </w:div>
                  </w:divsChild>
                </w:div>
                <w:div w:id="1621644692">
                  <w:marLeft w:val="0"/>
                  <w:marRight w:val="0"/>
                  <w:marTop w:val="0"/>
                  <w:marBottom w:val="0"/>
                  <w:divBdr>
                    <w:top w:val="none" w:sz="0" w:space="0" w:color="auto"/>
                    <w:left w:val="none" w:sz="0" w:space="0" w:color="auto"/>
                    <w:bottom w:val="none" w:sz="0" w:space="0" w:color="auto"/>
                    <w:right w:val="none" w:sz="0" w:space="0" w:color="auto"/>
                  </w:divBdr>
                  <w:divsChild>
                    <w:div w:id="1450199124">
                      <w:marLeft w:val="0"/>
                      <w:marRight w:val="0"/>
                      <w:marTop w:val="0"/>
                      <w:marBottom w:val="0"/>
                      <w:divBdr>
                        <w:top w:val="none" w:sz="0" w:space="0" w:color="auto"/>
                        <w:left w:val="none" w:sz="0" w:space="0" w:color="auto"/>
                        <w:bottom w:val="none" w:sz="0" w:space="0" w:color="auto"/>
                        <w:right w:val="none" w:sz="0" w:space="0" w:color="auto"/>
                      </w:divBdr>
                    </w:div>
                  </w:divsChild>
                </w:div>
                <w:div w:id="1681615521">
                  <w:marLeft w:val="0"/>
                  <w:marRight w:val="0"/>
                  <w:marTop w:val="0"/>
                  <w:marBottom w:val="0"/>
                  <w:divBdr>
                    <w:top w:val="none" w:sz="0" w:space="0" w:color="auto"/>
                    <w:left w:val="none" w:sz="0" w:space="0" w:color="auto"/>
                    <w:bottom w:val="none" w:sz="0" w:space="0" w:color="auto"/>
                    <w:right w:val="none" w:sz="0" w:space="0" w:color="auto"/>
                  </w:divBdr>
                  <w:divsChild>
                    <w:div w:id="80837066">
                      <w:marLeft w:val="0"/>
                      <w:marRight w:val="0"/>
                      <w:marTop w:val="0"/>
                      <w:marBottom w:val="0"/>
                      <w:divBdr>
                        <w:top w:val="none" w:sz="0" w:space="0" w:color="auto"/>
                        <w:left w:val="none" w:sz="0" w:space="0" w:color="auto"/>
                        <w:bottom w:val="none" w:sz="0" w:space="0" w:color="auto"/>
                        <w:right w:val="none" w:sz="0" w:space="0" w:color="auto"/>
                      </w:divBdr>
                    </w:div>
                    <w:div w:id="1907647080">
                      <w:marLeft w:val="0"/>
                      <w:marRight w:val="0"/>
                      <w:marTop w:val="0"/>
                      <w:marBottom w:val="0"/>
                      <w:divBdr>
                        <w:top w:val="none" w:sz="0" w:space="0" w:color="auto"/>
                        <w:left w:val="none" w:sz="0" w:space="0" w:color="auto"/>
                        <w:bottom w:val="none" w:sz="0" w:space="0" w:color="auto"/>
                        <w:right w:val="none" w:sz="0" w:space="0" w:color="auto"/>
                      </w:divBdr>
                    </w:div>
                  </w:divsChild>
                </w:div>
                <w:div w:id="1720593289">
                  <w:marLeft w:val="0"/>
                  <w:marRight w:val="0"/>
                  <w:marTop w:val="0"/>
                  <w:marBottom w:val="0"/>
                  <w:divBdr>
                    <w:top w:val="none" w:sz="0" w:space="0" w:color="auto"/>
                    <w:left w:val="none" w:sz="0" w:space="0" w:color="auto"/>
                    <w:bottom w:val="none" w:sz="0" w:space="0" w:color="auto"/>
                    <w:right w:val="none" w:sz="0" w:space="0" w:color="auto"/>
                  </w:divBdr>
                  <w:divsChild>
                    <w:div w:id="1409963860">
                      <w:marLeft w:val="0"/>
                      <w:marRight w:val="0"/>
                      <w:marTop w:val="0"/>
                      <w:marBottom w:val="0"/>
                      <w:divBdr>
                        <w:top w:val="none" w:sz="0" w:space="0" w:color="auto"/>
                        <w:left w:val="none" w:sz="0" w:space="0" w:color="auto"/>
                        <w:bottom w:val="none" w:sz="0" w:space="0" w:color="auto"/>
                        <w:right w:val="none" w:sz="0" w:space="0" w:color="auto"/>
                      </w:divBdr>
                    </w:div>
                  </w:divsChild>
                </w:div>
                <w:div w:id="1742020498">
                  <w:marLeft w:val="0"/>
                  <w:marRight w:val="0"/>
                  <w:marTop w:val="0"/>
                  <w:marBottom w:val="0"/>
                  <w:divBdr>
                    <w:top w:val="none" w:sz="0" w:space="0" w:color="auto"/>
                    <w:left w:val="none" w:sz="0" w:space="0" w:color="auto"/>
                    <w:bottom w:val="none" w:sz="0" w:space="0" w:color="auto"/>
                    <w:right w:val="none" w:sz="0" w:space="0" w:color="auto"/>
                  </w:divBdr>
                  <w:divsChild>
                    <w:div w:id="225071963">
                      <w:marLeft w:val="0"/>
                      <w:marRight w:val="0"/>
                      <w:marTop w:val="0"/>
                      <w:marBottom w:val="0"/>
                      <w:divBdr>
                        <w:top w:val="none" w:sz="0" w:space="0" w:color="auto"/>
                        <w:left w:val="none" w:sz="0" w:space="0" w:color="auto"/>
                        <w:bottom w:val="none" w:sz="0" w:space="0" w:color="auto"/>
                        <w:right w:val="none" w:sz="0" w:space="0" w:color="auto"/>
                      </w:divBdr>
                    </w:div>
                  </w:divsChild>
                </w:div>
                <w:div w:id="1748527353">
                  <w:marLeft w:val="0"/>
                  <w:marRight w:val="0"/>
                  <w:marTop w:val="0"/>
                  <w:marBottom w:val="0"/>
                  <w:divBdr>
                    <w:top w:val="none" w:sz="0" w:space="0" w:color="auto"/>
                    <w:left w:val="none" w:sz="0" w:space="0" w:color="auto"/>
                    <w:bottom w:val="none" w:sz="0" w:space="0" w:color="auto"/>
                    <w:right w:val="none" w:sz="0" w:space="0" w:color="auto"/>
                  </w:divBdr>
                  <w:divsChild>
                    <w:div w:id="1299382952">
                      <w:marLeft w:val="0"/>
                      <w:marRight w:val="0"/>
                      <w:marTop w:val="0"/>
                      <w:marBottom w:val="0"/>
                      <w:divBdr>
                        <w:top w:val="none" w:sz="0" w:space="0" w:color="auto"/>
                        <w:left w:val="none" w:sz="0" w:space="0" w:color="auto"/>
                        <w:bottom w:val="none" w:sz="0" w:space="0" w:color="auto"/>
                        <w:right w:val="none" w:sz="0" w:space="0" w:color="auto"/>
                      </w:divBdr>
                    </w:div>
                  </w:divsChild>
                </w:div>
                <w:div w:id="1770349386">
                  <w:marLeft w:val="0"/>
                  <w:marRight w:val="0"/>
                  <w:marTop w:val="0"/>
                  <w:marBottom w:val="0"/>
                  <w:divBdr>
                    <w:top w:val="none" w:sz="0" w:space="0" w:color="auto"/>
                    <w:left w:val="none" w:sz="0" w:space="0" w:color="auto"/>
                    <w:bottom w:val="none" w:sz="0" w:space="0" w:color="auto"/>
                    <w:right w:val="none" w:sz="0" w:space="0" w:color="auto"/>
                  </w:divBdr>
                  <w:divsChild>
                    <w:div w:id="1897351239">
                      <w:marLeft w:val="0"/>
                      <w:marRight w:val="0"/>
                      <w:marTop w:val="0"/>
                      <w:marBottom w:val="0"/>
                      <w:divBdr>
                        <w:top w:val="none" w:sz="0" w:space="0" w:color="auto"/>
                        <w:left w:val="none" w:sz="0" w:space="0" w:color="auto"/>
                        <w:bottom w:val="none" w:sz="0" w:space="0" w:color="auto"/>
                        <w:right w:val="none" w:sz="0" w:space="0" w:color="auto"/>
                      </w:divBdr>
                    </w:div>
                  </w:divsChild>
                </w:div>
                <w:div w:id="1845392346">
                  <w:marLeft w:val="0"/>
                  <w:marRight w:val="0"/>
                  <w:marTop w:val="0"/>
                  <w:marBottom w:val="0"/>
                  <w:divBdr>
                    <w:top w:val="none" w:sz="0" w:space="0" w:color="auto"/>
                    <w:left w:val="none" w:sz="0" w:space="0" w:color="auto"/>
                    <w:bottom w:val="none" w:sz="0" w:space="0" w:color="auto"/>
                    <w:right w:val="none" w:sz="0" w:space="0" w:color="auto"/>
                  </w:divBdr>
                  <w:divsChild>
                    <w:div w:id="1396054047">
                      <w:marLeft w:val="0"/>
                      <w:marRight w:val="0"/>
                      <w:marTop w:val="0"/>
                      <w:marBottom w:val="0"/>
                      <w:divBdr>
                        <w:top w:val="none" w:sz="0" w:space="0" w:color="auto"/>
                        <w:left w:val="none" w:sz="0" w:space="0" w:color="auto"/>
                        <w:bottom w:val="none" w:sz="0" w:space="0" w:color="auto"/>
                        <w:right w:val="none" w:sz="0" w:space="0" w:color="auto"/>
                      </w:divBdr>
                    </w:div>
                  </w:divsChild>
                </w:div>
                <w:div w:id="1886258578">
                  <w:marLeft w:val="0"/>
                  <w:marRight w:val="0"/>
                  <w:marTop w:val="0"/>
                  <w:marBottom w:val="0"/>
                  <w:divBdr>
                    <w:top w:val="none" w:sz="0" w:space="0" w:color="auto"/>
                    <w:left w:val="none" w:sz="0" w:space="0" w:color="auto"/>
                    <w:bottom w:val="none" w:sz="0" w:space="0" w:color="auto"/>
                    <w:right w:val="none" w:sz="0" w:space="0" w:color="auto"/>
                  </w:divBdr>
                  <w:divsChild>
                    <w:div w:id="86371664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550648925">
          <w:marLeft w:val="0"/>
          <w:marRight w:val="0"/>
          <w:marTop w:val="0"/>
          <w:marBottom w:val="0"/>
          <w:divBdr>
            <w:top w:val="none" w:sz="0" w:space="0" w:color="auto"/>
            <w:left w:val="none" w:sz="0" w:space="0" w:color="auto"/>
            <w:bottom w:val="none" w:sz="0" w:space="0" w:color="auto"/>
            <w:right w:val="none" w:sz="0" w:space="0" w:color="auto"/>
          </w:divBdr>
          <w:divsChild>
            <w:div w:id="1408575370">
              <w:marLeft w:val="-75"/>
              <w:marRight w:val="0"/>
              <w:marTop w:val="30"/>
              <w:marBottom w:val="30"/>
              <w:divBdr>
                <w:top w:val="none" w:sz="0" w:space="0" w:color="auto"/>
                <w:left w:val="none" w:sz="0" w:space="0" w:color="auto"/>
                <w:bottom w:val="none" w:sz="0" w:space="0" w:color="auto"/>
                <w:right w:val="none" w:sz="0" w:space="0" w:color="auto"/>
              </w:divBdr>
              <w:divsChild>
                <w:div w:id="519970263">
                  <w:marLeft w:val="0"/>
                  <w:marRight w:val="0"/>
                  <w:marTop w:val="0"/>
                  <w:marBottom w:val="0"/>
                  <w:divBdr>
                    <w:top w:val="none" w:sz="0" w:space="0" w:color="auto"/>
                    <w:left w:val="none" w:sz="0" w:space="0" w:color="auto"/>
                    <w:bottom w:val="none" w:sz="0" w:space="0" w:color="auto"/>
                    <w:right w:val="none" w:sz="0" w:space="0" w:color="auto"/>
                  </w:divBdr>
                  <w:divsChild>
                    <w:div w:id="153107584">
                      <w:marLeft w:val="0"/>
                      <w:marRight w:val="0"/>
                      <w:marTop w:val="0"/>
                      <w:marBottom w:val="0"/>
                      <w:divBdr>
                        <w:top w:val="none" w:sz="0" w:space="0" w:color="auto"/>
                        <w:left w:val="none" w:sz="0" w:space="0" w:color="auto"/>
                        <w:bottom w:val="none" w:sz="0" w:space="0" w:color="auto"/>
                        <w:right w:val="none" w:sz="0" w:space="0" w:color="auto"/>
                      </w:divBdr>
                    </w:div>
                  </w:divsChild>
                </w:div>
                <w:div w:id="550265532">
                  <w:marLeft w:val="0"/>
                  <w:marRight w:val="0"/>
                  <w:marTop w:val="0"/>
                  <w:marBottom w:val="0"/>
                  <w:divBdr>
                    <w:top w:val="none" w:sz="0" w:space="0" w:color="auto"/>
                    <w:left w:val="none" w:sz="0" w:space="0" w:color="auto"/>
                    <w:bottom w:val="none" w:sz="0" w:space="0" w:color="auto"/>
                    <w:right w:val="none" w:sz="0" w:space="0" w:color="auto"/>
                  </w:divBdr>
                  <w:divsChild>
                    <w:div w:id="477235955">
                      <w:marLeft w:val="0"/>
                      <w:marRight w:val="0"/>
                      <w:marTop w:val="0"/>
                      <w:marBottom w:val="0"/>
                      <w:divBdr>
                        <w:top w:val="none" w:sz="0" w:space="0" w:color="auto"/>
                        <w:left w:val="none" w:sz="0" w:space="0" w:color="auto"/>
                        <w:bottom w:val="none" w:sz="0" w:space="0" w:color="auto"/>
                        <w:right w:val="none" w:sz="0" w:space="0" w:color="auto"/>
                      </w:divBdr>
                    </w:div>
                    <w:div w:id="729305378">
                      <w:marLeft w:val="0"/>
                      <w:marRight w:val="0"/>
                      <w:marTop w:val="0"/>
                      <w:marBottom w:val="0"/>
                      <w:divBdr>
                        <w:top w:val="none" w:sz="0" w:space="0" w:color="auto"/>
                        <w:left w:val="none" w:sz="0" w:space="0" w:color="auto"/>
                        <w:bottom w:val="none" w:sz="0" w:space="0" w:color="auto"/>
                        <w:right w:val="none" w:sz="0" w:space="0" w:color="auto"/>
                      </w:divBdr>
                    </w:div>
                    <w:div w:id="1184904357">
                      <w:marLeft w:val="0"/>
                      <w:marRight w:val="0"/>
                      <w:marTop w:val="0"/>
                      <w:marBottom w:val="0"/>
                      <w:divBdr>
                        <w:top w:val="none" w:sz="0" w:space="0" w:color="auto"/>
                        <w:left w:val="none" w:sz="0" w:space="0" w:color="auto"/>
                        <w:bottom w:val="none" w:sz="0" w:space="0" w:color="auto"/>
                        <w:right w:val="none" w:sz="0" w:space="0" w:color="auto"/>
                      </w:divBdr>
                    </w:div>
                    <w:div w:id="1209299471">
                      <w:marLeft w:val="0"/>
                      <w:marRight w:val="0"/>
                      <w:marTop w:val="0"/>
                      <w:marBottom w:val="0"/>
                      <w:divBdr>
                        <w:top w:val="none" w:sz="0" w:space="0" w:color="auto"/>
                        <w:left w:val="none" w:sz="0" w:space="0" w:color="auto"/>
                        <w:bottom w:val="none" w:sz="0" w:space="0" w:color="auto"/>
                        <w:right w:val="none" w:sz="0" w:space="0" w:color="auto"/>
                      </w:divBdr>
                    </w:div>
                    <w:div w:id="1455366155">
                      <w:marLeft w:val="0"/>
                      <w:marRight w:val="0"/>
                      <w:marTop w:val="0"/>
                      <w:marBottom w:val="0"/>
                      <w:divBdr>
                        <w:top w:val="none" w:sz="0" w:space="0" w:color="auto"/>
                        <w:left w:val="none" w:sz="0" w:space="0" w:color="auto"/>
                        <w:bottom w:val="none" w:sz="0" w:space="0" w:color="auto"/>
                        <w:right w:val="none" w:sz="0" w:space="0" w:color="auto"/>
                      </w:divBdr>
                    </w:div>
                    <w:div w:id="1488352396">
                      <w:marLeft w:val="0"/>
                      <w:marRight w:val="0"/>
                      <w:marTop w:val="0"/>
                      <w:marBottom w:val="0"/>
                      <w:divBdr>
                        <w:top w:val="none" w:sz="0" w:space="0" w:color="auto"/>
                        <w:left w:val="none" w:sz="0" w:space="0" w:color="auto"/>
                        <w:bottom w:val="none" w:sz="0" w:space="0" w:color="auto"/>
                        <w:right w:val="none" w:sz="0" w:space="0" w:color="auto"/>
                      </w:divBdr>
                    </w:div>
                    <w:div w:id="1533609770">
                      <w:marLeft w:val="0"/>
                      <w:marRight w:val="0"/>
                      <w:marTop w:val="0"/>
                      <w:marBottom w:val="0"/>
                      <w:divBdr>
                        <w:top w:val="none" w:sz="0" w:space="0" w:color="auto"/>
                        <w:left w:val="none" w:sz="0" w:space="0" w:color="auto"/>
                        <w:bottom w:val="none" w:sz="0" w:space="0" w:color="auto"/>
                        <w:right w:val="none" w:sz="0" w:space="0" w:color="auto"/>
                      </w:divBdr>
                    </w:div>
                  </w:divsChild>
                </w:div>
                <w:div w:id="1014309100">
                  <w:marLeft w:val="0"/>
                  <w:marRight w:val="0"/>
                  <w:marTop w:val="0"/>
                  <w:marBottom w:val="0"/>
                  <w:divBdr>
                    <w:top w:val="none" w:sz="0" w:space="0" w:color="auto"/>
                    <w:left w:val="none" w:sz="0" w:space="0" w:color="auto"/>
                    <w:bottom w:val="none" w:sz="0" w:space="0" w:color="auto"/>
                    <w:right w:val="none" w:sz="0" w:space="0" w:color="auto"/>
                  </w:divBdr>
                  <w:divsChild>
                    <w:div w:id="1539319729">
                      <w:marLeft w:val="0"/>
                      <w:marRight w:val="0"/>
                      <w:marTop w:val="0"/>
                      <w:marBottom w:val="0"/>
                      <w:divBdr>
                        <w:top w:val="none" w:sz="0" w:space="0" w:color="auto"/>
                        <w:left w:val="none" w:sz="0" w:space="0" w:color="auto"/>
                        <w:bottom w:val="none" w:sz="0" w:space="0" w:color="auto"/>
                        <w:right w:val="none" w:sz="0" w:space="0" w:color="auto"/>
                      </w:divBdr>
                    </w:div>
                  </w:divsChild>
                </w:div>
                <w:div w:id="1696038170">
                  <w:marLeft w:val="0"/>
                  <w:marRight w:val="0"/>
                  <w:marTop w:val="0"/>
                  <w:marBottom w:val="0"/>
                  <w:divBdr>
                    <w:top w:val="none" w:sz="0" w:space="0" w:color="auto"/>
                    <w:left w:val="none" w:sz="0" w:space="0" w:color="auto"/>
                    <w:bottom w:val="none" w:sz="0" w:space="0" w:color="auto"/>
                    <w:right w:val="none" w:sz="0" w:space="0" w:color="auto"/>
                  </w:divBdr>
                  <w:divsChild>
                    <w:div w:id="523325415">
                      <w:marLeft w:val="0"/>
                      <w:marRight w:val="0"/>
                      <w:marTop w:val="0"/>
                      <w:marBottom w:val="0"/>
                      <w:divBdr>
                        <w:top w:val="none" w:sz="0" w:space="0" w:color="auto"/>
                        <w:left w:val="none" w:sz="0" w:space="0" w:color="auto"/>
                        <w:bottom w:val="none" w:sz="0" w:space="0" w:color="auto"/>
                        <w:right w:val="none" w:sz="0" w:space="0" w:color="auto"/>
                      </w:divBdr>
                    </w:div>
                  </w:divsChild>
                </w:div>
                <w:div w:id="1894926960">
                  <w:marLeft w:val="0"/>
                  <w:marRight w:val="0"/>
                  <w:marTop w:val="0"/>
                  <w:marBottom w:val="0"/>
                  <w:divBdr>
                    <w:top w:val="none" w:sz="0" w:space="0" w:color="auto"/>
                    <w:left w:val="none" w:sz="0" w:space="0" w:color="auto"/>
                    <w:bottom w:val="none" w:sz="0" w:space="0" w:color="auto"/>
                    <w:right w:val="none" w:sz="0" w:space="0" w:color="auto"/>
                  </w:divBdr>
                  <w:divsChild>
                    <w:div w:id="11791402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560366058">
          <w:marLeft w:val="0"/>
          <w:marRight w:val="0"/>
          <w:marTop w:val="0"/>
          <w:marBottom w:val="0"/>
          <w:divBdr>
            <w:top w:val="none" w:sz="0" w:space="0" w:color="auto"/>
            <w:left w:val="none" w:sz="0" w:space="0" w:color="auto"/>
            <w:bottom w:val="none" w:sz="0" w:space="0" w:color="auto"/>
            <w:right w:val="none" w:sz="0" w:space="0" w:color="auto"/>
          </w:divBdr>
        </w:div>
        <w:div w:id="1567301574">
          <w:marLeft w:val="0"/>
          <w:marRight w:val="0"/>
          <w:marTop w:val="0"/>
          <w:marBottom w:val="0"/>
          <w:divBdr>
            <w:top w:val="none" w:sz="0" w:space="0" w:color="auto"/>
            <w:left w:val="none" w:sz="0" w:space="0" w:color="auto"/>
            <w:bottom w:val="none" w:sz="0" w:space="0" w:color="auto"/>
            <w:right w:val="none" w:sz="0" w:space="0" w:color="auto"/>
          </w:divBdr>
        </w:div>
        <w:div w:id="1567762342">
          <w:marLeft w:val="0"/>
          <w:marRight w:val="0"/>
          <w:marTop w:val="0"/>
          <w:marBottom w:val="0"/>
          <w:divBdr>
            <w:top w:val="none" w:sz="0" w:space="0" w:color="auto"/>
            <w:left w:val="none" w:sz="0" w:space="0" w:color="auto"/>
            <w:bottom w:val="none" w:sz="0" w:space="0" w:color="auto"/>
            <w:right w:val="none" w:sz="0" w:space="0" w:color="auto"/>
          </w:divBdr>
        </w:div>
        <w:div w:id="1574975314">
          <w:marLeft w:val="0"/>
          <w:marRight w:val="0"/>
          <w:marTop w:val="0"/>
          <w:marBottom w:val="0"/>
          <w:divBdr>
            <w:top w:val="none" w:sz="0" w:space="0" w:color="auto"/>
            <w:left w:val="none" w:sz="0" w:space="0" w:color="auto"/>
            <w:bottom w:val="none" w:sz="0" w:space="0" w:color="auto"/>
            <w:right w:val="none" w:sz="0" w:space="0" w:color="auto"/>
          </w:divBdr>
        </w:div>
        <w:div w:id="1610771026">
          <w:marLeft w:val="0"/>
          <w:marRight w:val="0"/>
          <w:marTop w:val="0"/>
          <w:marBottom w:val="0"/>
          <w:divBdr>
            <w:top w:val="none" w:sz="0" w:space="0" w:color="auto"/>
            <w:left w:val="none" w:sz="0" w:space="0" w:color="auto"/>
            <w:bottom w:val="none" w:sz="0" w:space="0" w:color="auto"/>
            <w:right w:val="none" w:sz="0" w:space="0" w:color="auto"/>
          </w:divBdr>
        </w:div>
        <w:div w:id="1632855996">
          <w:marLeft w:val="0"/>
          <w:marRight w:val="0"/>
          <w:marTop w:val="0"/>
          <w:marBottom w:val="0"/>
          <w:divBdr>
            <w:top w:val="none" w:sz="0" w:space="0" w:color="auto"/>
            <w:left w:val="none" w:sz="0" w:space="0" w:color="auto"/>
            <w:bottom w:val="none" w:sz="0" w:space="0" w:color="auto"/>
            <w:right w:val="none" w:sz="0" w:space="0" w:color="auto"/>
          </w:divBdr>
        </w:div>
        <w:div w:id="1666855485">
          <w:marLeft w:val="0"/>
          <w:marRight w:val="0"/>
          <w:marTop w:val="0"/>
          <w:marBottom w:val="0"/>
          <w:divBdr>
            <w:top w:val="none" w:sz="0" w:space="0" w:color="auto"/>
            <w:left w:val="none" w:sz="0" w:space="0" w:color="auto"/>
            <w:bottom w:val="none" w:sz="0" w:space="0" w:color="auto"/>
            <w:right w:val="none" w:sz="0" w:space="0" w:color="auto"/>
          </w:divBdr>
          <w:divsChild>
            <w:div w:id="731927480">
              <w:marLeft w:val="0"/>
              <w:marRight w:val="0"/>
              <w:marTop w:val="0"/>
              <w:marBottom w:val="0"/>
              <w:divBdr>
                <w:top w:val="none" w:sz="0" w:space="0" w:color="auto"/>
                <w:left w:val="none" w:sz="0" w:space="0" w:color="auto"/>
                <w:bottom w:val="none" w:sz="0" w:space="0" w:color="auto"/>
                <w:right w:val="none" w:sz="0" w:space="0" w:color="auto"/>
              </w:divBdr>
            </w:div>
          </w:divsChild>
        </w:div>
        <w:div w:id="1679770978">
          <w:marLeft w:val="0"/>
          <w:marRight w:val="0"/>
          <w:marTop w:val="0"/>
          <w:marBottom w:val="0"/>
          <w:divBdr>
            <w:top w:val="none" w:sz="0" w:space="0" w:color="auto"/>
            <w:left w:val="none" w:sz="0" w:space="0" w:color="auto"/>
            <w:bottom w:val="none" w:sz="0" w:space="0" w:color="auto"/>
            <w:right w:val="none" w:sz="0" w:space="0" w:color="auto"/>
          </w:divBdr>
          <w:divsChild>
            <w:div w:id="224803371">
              <w:marLeft w:val="0"/>
              <w:marRight w:val="0"/>
              <w:marTop w:val="0"/>
              <w:marBottom w:val="0"/>
              <w:divBdr>
                <w:top w:val="none" w:sz="0" w:space="0" w:color="auto"/>
                <w:left w:val="none" w:sz="0" w:space="0" w:color="auto"/>
                <w:bottom w:val="none" w:sz="0" w:space="0" w:color="auto"/>
                <w:right w:val="none" w:sz="0" w:space="0" w:color="auto"/>
              </w:divBdr>
            </w:div>
            <w:div w:id="276916915">
              <w:marLeft w:val="0"/>
              <w:marRight w:val="0"/>
              <w:marTop w:val="0"/>
              <w:marBottom w:val="0"/>
              <w:divBdr>
                <w:top w:val="none" w:sz="0" w:space="0" w:color="auto"/>
                <w:left w:val="none" w:sz="0" w:space="0" w:color="auto"/>
                <w:bottom w:val="none" w:sz="0" w:space="0" w:color="auto"/>
                <w:right w:val="none" w:sz="0" w:space="0" w:color="auto"/>
              </w:divBdr>
            </w:div>
            <w:div w:id="596905396">
              <w:marLeft w:val="0"/>
              <w:marRight w:val="0"/>
              <w:marTop w:val="0"/>
              <w:marBottom w:val="0"/>
              <w:divBdr>
                <w:top w:val="none" w:sz="0" w:space="0" w:color="auto"/>
                <w:left w:val="none" w:sz="0" w:space="0" w:color="auto"/>
                <w:bottom w:val="none" w:sz="0" w:space="0" w:color="auto"/>
                <w:right w:val="none" w:sz="0" w:space="0" w:color="auto"/>
              </w:divBdr>
            </w:div>
            <w:div w:id="607198504">
              <w:marLeft w:val="0"/>
              <w:marRight w:val="0"/>
              <w:marTop w:val="0"/>
              <w:marBottom w:val="0"/>
              <w:divBdr>
                <w:top w:val="none" w:sz="0" w:space="0" w:color="auto"/>
                <w:left w:val="none" w:sz="0" w:space="0" w:color="auto"/>
                <w:bottom w:val="none" w:sz="0" w:space="0" w:color="auto"/>
                <w:right w:val="none" w:sz="0" w:space="0" w:color="auto"/>
              </w:divBdr>
            </w:div>
            <w:div w:id="644434269">
              <w:marLeft w:val="0"/>
              <w:marRight w:val="0"/>
              <w:marTop w:val="0"/>
              <w:marBottom w:val="0"/>
              <w:divBdr>
                <w:top w:val="none" w:sz="0" w:space="0" w:color="auto"/>
                <w:left w:val="none" w:sz="0" w:space="0" w:color="auto"/>
                <w:bottom w:val="none" w:sz="0" w:space="0" w:color="auto"/>
                <w:right w:val="none" w:sz="0" w:space="0" w:color="auto"/>
              </w:divBdr>
            </w:div>
            <w:div w:id="893085288">
              <w:marLeft w:val="0"/>
              <w:marRight w:val="0"/>
              <w:marTop w:val="0"/>
              <w:marBottom w:val="0"/>
              <w:divBdr>
                <w:top w:val="none" w:sz="0" w:space="0" w:color="auto"/>
                <w:left w:val="none" w:sz="0" w:space="0" w:color="auto"/>
                <w:bottom w:val="none" w:sz="0" w:space="0" w:color="auto"/>
                <w:right w:val="none" w:sz="0" w:space="0" w:color="auto"/>
              </w:divBdr>
            </w:div>
            <w:div w:id="893126409">
              <w:marLeft w:val="0"/>
              <w:marRight w:val="0"/>
              <w:marTop w:val="0"/>
              <w:marBottom w:val="0"/>
              <w:divBdr>
                <w:top w:val="none" w:sz="0" w:space="0" w:color="auto"/>
                <w:left w:val="none" w:sz="0" w:space="0" w:color="auto"/>
                <w:bottom w:val="none" w:sz="0" w:space="0" w:color="auto"/>
                <w:right w:val="none" w:sz="0" w:space="0" w:color="auto"/>
              </w:divBdr>
            </w:div>
            <w:div w:id="925310987">
              <w:marLeft w:val="0"/>
              <w:marRight w:val="0"/>
              <w:marTop w:val="0"/>
              <w:marBottom w:val="0"/>
              <w:divBdr>
                <w:top w:val="none" w:sz="0" w:space="0" w:color="auto"/>
                <w:left w:val="none" w:sz="0" w:space="0" w:color="auto"/>
                <w:bottom w:val="none" w:sz="0" w:space="0" w:color="auto"/>
                <w:right w:val="none" w:sz="0" w:space="0" w:color="auto"/>
              </w:divBdr>
            </w:div>
            <w:div w:id="1052073364">
              <w:marLeft w:val="0"/>
              <w:marRight w:val="0"/>
              <w:marTop w:val="0"/>
              <w:marBottom w:val="0"/>
              <w:divBdr>
                <w:top w:val="none" w:sz="0" w:space="0" w:color="auto"/>
                <w:left w:val="none" w:sz="0" w:space="0" w:color="auto"/>
                <w:bottom w:val="none" w:sz="0" w:space="0" w:color="auto"/>
                <w:right w:val="none" w:sz="0" w:space="0" w:color="auto"/>
              </w:divBdr>
            </w:div>
            <w:div w:id="1066227423">
              <w:marLeft w:val="0"/>
              <w:marRight w:val="0"/>
              <w:marTop w:val="0"/>
              <w:marBottom w:val="0"/>
              <w:divBdr>
                <w:top w:val="none" w:sz="0" w:space="0" w:color="auto"/>
                <w:left w:val="none" w:sz="0" w:space="0" w:color="auto"/>
                <w:bottom w:val="none" w:sz="0" w:space="0" w:color="auto"/>
                <w:right w:val="none" w:sz="0" w:space="0" w:color="auto"/>
              </w:divBdr>
            </w:div>
            <w:div w:id="1342588551">
              <w:marLeft w:val="0"/>
              <w:marRight w:val="0"/>
              <w:marTop w:val="0"/>
              <w:marBottom w:val="0"/>
              <w:divBdr>
                <w:top w:val="none" w:sz="0" w:space="0" w:color="auto"/>
                <w:left w:val="none" w:sz="0" w:space="0" w:color="auto"/>
                <w:bottom w:val="none" w:sz="0" w:space="0" w:color="auto"/>
                <w:right w:val="none" w:sz="0" w:space="0" w:color="auto"/>
              </w:divBdr>
            </w:div>
            <w:div w:id="1798176916">
              <w:marLeft w:val="0"/>
              <w:marRight w:val="0"/>
              <w:marTop w:val="0"/>
              <w:marBottom w:val="0"/>
              <w:divBdr>
                <w:top w:val="none" w:sz="0" w:space="0" w:color="auto"/>
                <w:left w:val="none" w:sz="0" w:space="0" w:color="auto"/>
                <w:bottom w:val="none" w:sz="0" w:space="0" w:color="auto"/>
                <w:right w:val="none" w:sz="0" w:space="0" w:color="auto"/>
              </w:divBdr>
            </w:div>
            <w:div w:id="1810631489">
              <w:marLeft w:val="0"/>
              <w:marRight w:val="0"/>
              <w:marTop w:val="0"/>
              <w:marBottom w:val="0"/>
              <w:divBdr>
                <w:top w:val="none" w:sz="0" w:space="0" w:color="auto"/>
                <w:left w:val="none" w:sz="0" w:space="0" w:color="auto"/>
                <w:bottom w:val="none" w:sz="0" w:space="0" w:color="auto"/>
                <w:right w:val="none" w:sz="0" w:space="0" w:color="auto"/>
              </w:divBdr>
            </w:div>
          </w:divsChild>
        </w:div>
        <w:div w:id="1686319154">
          <w:marLeft w:val="0"/>
          <w:marRight w:val="0"/>
          <w:marTop w:val="0"/>
          <w:marBottom w:val="0"/>
          <w:divBdr>
            <w:top w:val="none" w:sz="0" w:space="0" w:color="auto"/>
            <w:left w:val="none" w:sz="0" w:space="0" w:color="auto"/>
            <w:bottom w:val="none" w:sz="0" w:space="0" w:color="auto"/>
            <w:right w:val="none" w:sz="0" w:space="0" w:color="auto"/>
          </w:divBdr>
        </w:div>
        <w:div w:id="1736539484">
          <w:marLeft w:val="0"/>
          <w:marRight w:val="0"/>
          <w:marTop w:val="0"/>
          <w:marBottom w:val="0"/>
          <w:divBdr>
            <w:top w:val="none" w:sz="0" w:space="0" w:color="auto"/>
            <w:left w:val="none" w:sz="0" w:space="0" w:color="auto"/>
            <w:bottom w:val="none" w:sz="0" w:space="0" w:color="auto"/>
            <w:right w:val="none" w:sz="0" w:space="0" w:color="auto"/>
          </w:divBdr>
        </w:div>
        <w:div w:id="1741752154">
          <w:marLeft w:val="0"/>
          <w:marRight w:val="0"/>
          <w:marTop w:val="0"/>
          <w:marBottom w:val="0"/>
          <w:divBdr>
            <w:top w:val="none" w:sz="0" w:space="0" w:color="auto"/>
            <w:left w:val="none" w:sz="0" w:space="0" w:color="auto"/>
            <w:bottom w:val="none" w:sz="0" w:space="0" w:color="auto"/>
            <w:right w:val="none" w:sz="0" w:space="0" w:color="auto"/>
          </w:divBdr>
        </w:div>
        <w:div w:id="1762870227">
          <w:marLeft w:val="0"/>
          <w:marRight w:val="0"/>
          <w:marTop w:val="0"/>
          <w:marBottom w:val="0"/>
          <w:divBdr>
            <w:top w:val="none" w:sz="0" w:space="0" w:color="auto"/>
            <w:left w:val="none" w:sz="0" w:space="0" w:color="auto"/>
            <w:bottom w:val="none" w:sz="0" w:space="0" w:color="auto"/>
            <w:right w:val="none" w:sz="0" w:space="0" w:color="auto"/>
          </w:divBdr>
        </w:div>
        <w:div w:id="1769621349">
          <w:marLeft w:val="0"/>
          <w:marRight w:val="0"/>
          <w:marTop w:val="0"/>
          <w:marBottom w:val="0"/>
          <w:divBdr>
            <w:top w:val="none" w:sz="0" w:space="0" w:color="auto"/>
            <w:left w:val="none" w:sz="0" w:space="0" w:color="auto"/>
            <w:bottom w:val="none" w:sz="0" w:space="0" w:color="auto"/>
            <w:right w:val="none" w:sz="0" w:space="0" w:color="auto"/>
          </w:divBdr>
        </w:div>
        <w:div w:id="1787000930">
          <w:marLeft w:val="0"/>
          <w:marRight w:val="0"/>
          <w:marTop w:val="0"/>
          <w:marBottom w:val="0"/>
          <w:divBdr>
            <w:top w:val="none" w:sz="0" w:space="0" w:color="auto"/>
            <w:left w:val="none" w:sz="0" w:space="0" w:color="auto"/>
            <w:bottom w:val="none" w:sz="0" w:space="0" w:color="auto"/>
            <w:right w:val="none" w:sz="0" w:space="0" w:color="auto"/>
          </w:divBdr>
        </w:div>
        <w:div w:id="1818909286">
          <w:marLeft w:val="0"/>
          <w:marRight w:val="0"/>
          <w:marTop w:val="0"/>
          <w:marBottom w:val="0"/>
          <w:divBdr>
            <w:top w:val="none" w:sz="0" w:space="0" w:color="auto"/>
            <w:left w:val="none" w:sz="0" w:space="0" w:color="auto"/>
            <w:bottom w:val="none" w:sz="0" w:space="0" w:color="auto"/>
            <w:right w:val="none" w:sz="0" w:space="0" w:color="auto"/>
          </w:divBdr>
        </w:div>
        <w:div w:id="1821574810">
          <w:marLeft w:val="0"/>
          <w:marRight w:val="0"/>
          <w:marTop w:val="0"/>
          <w:marBottom w:val="0"/>
          <w:divBdr>
            <w:top w:val="none" w:sz="0" w:space="0" w:color="auto"/>
            <w:left w:val="none" w:sz="0" w:space="0" w:color="auto"/>
            <w:bottom w:val="none" w:sz="0" w:space="0" w:color="auto"/>
            <w:right w:val="none" w:sz="0" w:space="0" w:color="auto"/>
          </w:divBdr>
          <w:divsChild>
            <w:div w:id="107556053">
              <w:marLeft w:val="0"/>
              <w:marRight w:val="0"/>
              <w:marTop w:val="0"/>
              <w:marBottom w:val="0"/>
              <w:divBdr>
                <w:top w:val="none" w:sz="0" w:space="0" w:color="auto"/>
                <w:left w:val="none" w:sz="0" w:space="0" w:color="auto"/>
                <w:bottom w:val="none" w:sz="0" w:space="0" w:color="auto"/>
                <w:right w:val="none" w:sz="0" w:space="0" w:color="auto"/>
              </w:divBdr>
            </w:div>
            <w:div w:id="349182605">
              <w:marLeft w:val="0"/>
              <w:marRight w:val="0"/>
              <w:marTop w:val="0"/>
              <w:marBottom w:val="0"/>
              <w:divBdr>
                <w:top w:val="none" w:sz="0" w:space="0" w:color="auto"/>
                <w:left w:val="none" w:sz="0" w:space="0" w:color="auto"/>
                <w:bottom w:val="none" w:sz="0" w:space="0" w:color="auto"/>
                <w:right w:val="none" w:sz="0" w:space="0" w:color="auto"/>
              </w:divBdr>
            </w:div>
            <w:div w:id="424108569">
              <w:marLeft w:val="0"/>
              <w:marRight w:val="0"/>
              <w:marTop w:val="0"/>
              <w:marBottom w:val="0"/>
              <w:divBdr>
                <w:top w:val="none" w:sz="0" w:space="0" w:color="auto"/>
                <w:left w:val="none" w:sz="0" w:space="0" w:color="auto"/>
                <w:bottom w:val="none" w:sz="0" w:space="0" w:color="auto"/>
                <w:right w:val="none" w:sz="0" w:space="0" w:color="auto"/>
              </w:divBdr>
            </w:div>
          </w:divsChild>
        </w:div>
        <w:div w:id="1859852361">
          <w:marLeft w:val="0"/>
          <w:marRight w:val="0"/>
          <w:marTop w:val="0"/>
          <w:marBottom w:val="0"/>
          <w:divBdr>
            <w:top w:val="none" w:sz="0" w:space="0" w:color="auto"/>
            <w:left w:val="none" w:sz="0" w:space="0" w:color="auto"/>
            <w:bottom w:val="none" w:sz="0" w:space="0" w:color="auto"/>
            <w:right w:val="none" w:sz="0" w:space="0" w:color="auto"/>
          </w:divBdr>
        </w:div>
        <w:div w:id="1878662466">
          <w:marLeft w:val="0"/>
          <w:marRight w:val="0"/>
          <w:marTop w:val="0"/>
          <w:marBottom w:val="0"/>
          <w:divBdr>
            <w:top w:val="none" w:sz="0" w:space="0" w:color="auto"/>
            <w:left w:val="none" w:sz="0" w:space="0" w:color="auto"/>
            <w:bottom w:val="none" w:sz="0" w:space="0" w:color="auto"/>
            <w:right w:val="none" w:sz="0" w:space="0" w:color="auto"/>
          </w:divBdr>
          <w:divsChild>
            <w:div w:id="1555193111">
              <w:marLeft w:val="0"/>
              <w:marRight w:val="0"/>
              <w:marTop w:val="0"/>
              <w:marBottom w:val="0"/>
              <w:divBdr>
                <w:top w:val="none" w:sz="0" w:space="0" w:color="auto"/>
                <w:left w:val="none" w:sz="0" w:space="0" w:color="auto"/>
                <w:bottom w:val="none" w:sz="0" w:space="0" w:color="auto"/>
                <w:right w:val="none" w:sz="0" w:space="0" w:color="auto"/>
              </w:divBdr>
            </w:div>
          </w:divsChild>
        </w:div>
        <w:div w:id="1881478310">
          <w:marLeft w:val="0"/>
          <w:marRight w:val="0"/>
          <w:marTop w:val="0"/>
          <w:marBottom w:val="0"/>
          <w:divBdr>
            <w:top w:val="none" w:sz="0" w:space="0" w:color="auto"/>
            <w:left w:val="none" w:sz="0" w:space="0" w:color="auto"/>
            <w:bottom w:val="none" w:sz="0" w:space="0" w:color="auto"/>
            <w:right w:val="none" w:sz="0" w:space="0" w:color="auto"/>
          </w:divBdr>
          <w:divsChild>
            <w:div w:id="510414529">
              <w:marLeft w:val="-75"/>
              <w:marRight w:val="0"/>
              <w:marTop w:val="30"/>
              <w:marBottom w:val="30"/>
              <w:divBdr>
                <w:top w:val="none" w:sz="0" w:space="0" w:color="auto"/>
                <w:left w:val="none" w:sz="0" w:space="0" w:color="auto"/>
                <w:bottom w:val="none" w:sz="0" w:space="0" w:color="auto"/>
                <w:right w:val="none" w:sz="0" w:space="0" w:color="auto"/>
              </w:divBdr>
              <w:divsChild>
                <w:div w:id="61223593">
                  <w:marLeft w:val="0"/>
                  <w:marRight w:val="0"/>
                  <w:marTop w:val="0"/>
                  <w:marBottom w:val="0"/>
                  <w:divBdr>
                    <w:top w:val="none" w:sz="0" w:space="0" w:color="auto"/>
                    <w:left w:val="none" w:sz="0" w:space="0" w:color="auto"/>
                    <w:bottom w:val="none" w:sz="0" w:space="0" w:color="auto"/>
                    <w:right w:val="none" w:sz="0" w:space="0" w:color="auto"/>
                  </w:divBdr>
                  <w:divsChild>
                    <w:div w:id="111945217">
                      <w:marLeft w:val="0"/>
                      <w:marRight w:val="0"/>
                      <w:marTop w:val="0"/>
                      <w:marBottom w:val="0"/>
                      <w:divBdr>
                        <w:top w:val="none" w:sz="0" w:space="0" w:color="auto"/>
                        <w:left w:val="none" w:sz="0" w:space="0" w:color="auto"/>
                        <w:bottom w:val="none" w:sz="0" w:space="0" w:color="auto"/>
                        <w:right w:val="none" w:sz="0" w:space="0" w:color="auto"/>
                      </w:divBdr>
                    </w:div>
                  </w:divsChild>
                </w:div>
                <w:div w:id="97256298">
                  <w:marLeft w:val="0"/>
                  <w:marRight w:val="0"/>
                  <w:marTop w:val="0"/>
                  <w:marBottom w:val="0"/>
                  <w:divBdr>
                    <w:top w:val="none" w:sz="0" w:space="0" w:color="auto"/>
                    <w:left w:val="none" w:sz="0" w:space="0" w:color="auto"/>
                    <w:bottom w:val="none" w:sz="0" w:space="0" w:color="auto"/>
                    <w:right w:val="none" w:sz="0" w:space="0" w:color="auto"/>
                  </w:divBdr>
                  <w:divsChild>
                    <w:div w:id="157428199">
                      <w:marLeft w:val="0"/>
                      <w:marRight w:val="0"/>
                      <w:marTop w:val="0"/>
                      <w:marBottom w:val="0"/>
                      <w:divBdr>
                        <w:top w:val="none" w:sz="0" w:space="0" w:color="auto"/>
                        <w:left w:val="none" w:sz="0" w:space="0" w:color="auto"/>
                        <w:bottom w:val="none" w:sz="0" w:space="0" w:color="auto"/>
                        <w:right w:val="none" w:sz="0" w:space="0" w:color="auto"/>
                      </w:divBdr>
                    </w:div>
                  </w:divsChild>
                </w:div>
                <w:div w:id="269122731">
                  <w:marLeft w:val="0"/>
                  <w:marRight w:val="0"/>
                  <w:marTop w:val="0"/>
                  <w:marBottom w:val="0"/>
                  <w:divBdr>
                    <w:top w:val="none" w:sz="0" w:space="0" w:color="auto"/>
                    <w:left w:val="none" w:sz="0" w:space="0" w:color="auto"/>
                    <w:bottom w:val="none" w:sz="0" w:space="0" w:color="auto"/>
                    <w:right w:val="none" w:sz="0" w:space="0" w:color="auto"/>
                  </w:divBdr>
                  <w:divsChild>
                    <w:div w:id="611017669">
                      <w:marLeft w:val="0"/>
                      <w:marRight w:val="0"/>
                      <w:marTop w:val="0"/>
                      <w:marBottom w:val="0"/>
                      <w:divBdr>
                        <w:top w:val="none" w:sz="0" w:space="0" w:color="auto"/>
                        <w:left w:val="none" w:sz="0" w:space="0" w:color="auto"/>
                        <w:bottom w:val="none" w:sz="0" w:space="0" w:color="auto"/>
                        <w:right w:val="none" w:sz="0" w:space="0" w:color="auto"/>
                      </w:divBdr>
                    </w:div>
                  </w:divsChild>
                </w:div>
                <w:div w:id="305277386">
                  <w:marLeft w:val="0"/>
                  <w:marRight w:val="0"/>
                  <w:marTop w:val="0"/>
                  <w:marBottom w:val="0"/>
                  <w:divBdr>
                    <w:top w:val="none" w:sz="0" w:space="0" w:color="auto"/>
                    <w:left w:val="none" w:sz="0" w:space="0" w:color="auto"/>
                    <w:bottom w:val="none" w:sz="0" w:space="0" w:color="auto"/>
                    <w:right w:val="none" w:sz="0" w:space="0" w:color="auto"/>
                  </w:divBdr>
                  <w:divsChild>
                    <w:div w:id="1795126848">
                      <w:marLeft w:val="0"/>
                      <w:marRight w:val="0"/>
                      <w:marTop w:val="0"/>
                      <w:marBottom w:val="0"/>
                      <w:divBdr>
                        <w:top w:val="none" w:sz="0" w:space="0" w:color="auto"/>
                        <w:left w:val="none" w:sz="0" w:space="0" w:color="auto"/>
                        <w:bottom w:val="none" w:sz="0" w:space="0" w:color="auto"/>
                        <w:right w:val="none" w:sz="0" w:space="0" w:color="auto"/>
                      </w:divBdr>
                    </w:div>
                  </w:divsChild>
                </w:div>
                <w:div w:id="487789862">
                  <w:marLeft w:val="0"/>
                  <w:marRight w:val="0"/>
                  <w:marTop w:val="0"/>
                  <w:marBottom w:val="0"/>
                  <w:divBdr>
                    <w:top w:val="none" w:sz="0" w:space="0" w:color="auto"/>
                    <w:left w:val="none" w:sz="0" w:space="0" w:color="auto"/>
                    <w:bottom w:val="none" w:sz="0" w:space="0" w:color="auto"/>
                    <w:right w:val="none" w:sz="0" w:space="0" w:color="auto"/>
                  </w:divBdr>
                  <w:divsChild>
                    <w:div w:id="510225109">
                      <w:marLeft w:val="0"/>
                      <w:marRight w:val="0"/>
                      <w:marTop w:val="0"/>
                      <w:marBottom w:val="0"/>
                      <w:divBdr>
                        <w:top w:val="none" w:sz="0" w:space="0" w:color="auto"/>
                        <w:left w:val="none" w:sz="0" w:space="0" w:color="auto"/>
                        <w:bottom w:val="none" w:sz="0" w:space="0" w:color="auto"/>
                        <w:right w:val="none" w:sz="0" w:space="0" w:color="auto"/>
                      </w:divBdr>
                    </w:div>
                  </w:divsChild>
                </w:div>
                <w:div w:id="534584672">
                  <w:marLeft w:val="0"/>
                  <w:marRight w:val="0"/>
                  <w:marTop w:val="0"/>
                  <w:marBottom w:val="0"/>
                  <w:divBdr>
                    <w:top w:val="none" w:sz="0" w:space="0" w:color="auto"/>
                    <w:left w:val="none" w:sz="0" w:space="0" w:color="auto"/>
                    <w:bottom w:val="none" w:sz="0" w:space="0" w:color="auto"/>
                    <w:right w:val="none" w:sz="0" w:space="0" w:color="auto"/>
                  </w:divBdr>
                  <w:divsChild>
                    <w:div w:id="447510744">
                      <w:marLeft w:val="0"/>
                      <w:marRight w:val="0"/>
                      <w:marTop w:val="0"/>
                      <w:marBottom w:val="0"/>
                      <w:divBdr>
                        <w:top w:val="none" w:sz="0" w:space="0" w:color="auto"/>
                        <w:left w:val="none" w:sz="0" w:space="0" w:color="auto"/>
                        <w:bottom w:val="none" w:sz="0" w:space="0" w:color="auto"/>
                        <w:right w:val="none" w:sz="0" w:space="0" w:color="auto"/>
                      </w:divBdr>
                    </w:div>
                  </w:divsChild>
                </w:div>
                <w:div w:id="680351155">
                  <w:marLeft w:val="0"/>
                  <w:marRight w:val="0"/>
                  <w:marTop w:val="0"/>
                  <w:marBottom w:val="0"/>
                  <w:divBdr>
                    <w:top w:val="none" w:sz="0" w:space="0" w:color="auto"/>
                    <w:left w:val="none" w:sz="0" w:space="0" w:color="auto"/>
                    <w:bottom w:val="none" w:sz="0" w:space="0" w:color="auto"/>
                    <w:right w:val="none" w:sz="0" w:space="0" w:color="auto"/>
                  </w:divBdr>
                  <w:divsChild>
                    <w:div w:id="1073620215">
                      <w:marLeft w:val="0"/>
                      <w:marRight w:val="0"/>
                      <w:marTop w:val="0"/>
                      <w:marBottom w:val="0"/>
                      <w:divBdr>
                        <w:top w:val="none" w:sz="0" w:space="0" w:color="auto"/>
                        <w:left w:val="none" w:sz="0" w:space="0" w:color="auto"/>
                        <w:bottom w:val="none" w:sz="0" w:space="0" w:color="auto"/>
                        <w:right w:val="none" w:sz="0" w:space="0" w:color="auto"/>
                      </w:divBdr>
                    </w:div>
                  </w:divsChild>
                </w:div>
                <w:div w:id="692342847">
                  <w:marLeft w:val="0"/>
                  <w:marRight w:val="0"/>
                  <w:marTop w:val="0"/>
                  <w:marBottom w:val="0"/>
                  <w:divBdr>
                    <w:top w:val="none" w:sz="0" w:space="0" w:color="auto"/>
                    <w:left w:val="none" w:sz="0" w:space="0" w:color="auto"/>
                    <w:bottom w:val="none" w:sz="0" w:space="0" w:color="auto"/>
                    <w:right w:val="none" w:sz="0" w:space="0" w:color="auto"/>
                  </w:divBdr>
                  <w:divsChild>
                    <w:div w:id="1473981384">
                      <w:marLeft w:val="0"/>
                      <w:marRight w:val="0"/>
                      <w:marTop w:val="0"/>
                      <w:marBottom w:val="0"/>
                      <w:divBdr>
                        <w:top w:val="none" w:sz="0" w:space="0" w:color="auto"/>
                        <w:left w:val="none" w:sz="0" w:space="0" w:color="auto"/>
                        <w:bottom w:val="none" w:sz="0" w:space="0" w:color="auto"/>
                        <w:right w:val="none" w:sz="0" w:space="0" w:color="auto"/>
                      </w:divBdr>
                    </w:div>
                  </w:divsChild>
                </w:div>
                <w:div w:id="748041791">
                  <w:marLeft w:val="0"/>
                  <w:marRight w:val="0"/>
                  <w:marTop w:val="0"/>
                  <w:marBottom w:val="0"/>
                  <w:divBdr>
                    <w:top w:val="none" w:sz="0" w:space="0" w:color="auto"/>
                    <w:left w:val="none" w:sz="0" w:space="0" w:color="auto"/>
                    <w:bottom w:val="none" w:sz="0" w:space="0" w:color="auto"/>
                    <w:right w:val="none" w:sz="0" w:space="0" w:color="auto"/>
                  </w:divBdr>
                  <w:divsChild>
                    <w:div w:id="1903832535">
                      <w:marLeft w:val="0"/>
                      <w:marRight w:val="0"/>
                      <w:marTop w:val="0"/>
                      <w:marBottom w:val="0"/>
                      <w:divBdr>
                        <w:top w:val="none" w:sz="0" w:space="0" w:color="auto"/>
                        <w:left w:val="none" w:sz="0" w:space="0" w:color="auto"/>
                        <w:bottom w:val="none" w:sz="0" w:space="0" w:color="auto"/>
                        <w:right w:val="none" w:sz="0" w:space="0" w:color="auto"/>
                      </w:divBdr>
                    </w:div>
                  </w:divsChild>
                </w:div>
                <w:div w:id="803622444">
                  <w:marLeft w:val="0"/>
                  <w:marRight w:val="0"/>
                  <w:marTop w:val="0"/>
                  <w:marBottom w:val="0"/>
                  <w:divBdr>
                    <w:top w:val="none" w:sz="0" w:space="0" w:color="auto"/>
                    <w:left w:val="none" w:sz="0" w:space="0" w:color="auto"/>
                    <w:bottom w:val="none" w:sz="0" w:space="0" w:color="auto"/>
                    <w:right w:val="none" w:sz="0" w:space="0" w:color="auto"/>
                  </w:divBdr>
                  <w:divsChild>
                    <w:div w:id="1021391950">
                      <w:marLeft w:val="0"/>
                      <w:marRight w:val="0"/>
                      <w:marTop w:val="0"/>
                      <w:marBottom w:val="0"/>
                      <w:divBdr>
                        <w:top w:val="none" w:sz="0" w:space="0" w:color="auto"/>
                        <w:left w:val="none" w:sz="0" w:space="0" w:color="auto"/>
                        <w:bottom w:val="none" w:sz="0" w:space="0" w:color="auto"/>
                        <w:right w:val="none" w:sz="0" w:space="0" w:color="auto"/>
                      </w:divBdr>
                    </w:div>
                  </w:divsChild>
                </w:div>
                <w:div w:id="866529548">
                  <w:marLeft w:val="0"/>
                  <w:marRight w:val="0"/>
                  <w:marTop w:val="0"/>
                  <w:marBottom w:val="0"/>
                  <w:divBdr>
                    <w:top w:val="none" w:sz="0" w:space="0" w:color="auto"/>
                    <w:left w:val="none" w:sz="0" w:space="0" w:color="auto"/>
                    <w:bottom w:val="none" w:sz="0" w:space="0" w:color="auto"/>
                    <w:right w:val="none" w:sz="0" w:space="0" w:color="auto"/>
                  </w:divBdr>
                  <w:divsChild>
                    <w:div w:id="27264392">
                      <w:marLeft w:val="0"/>
                      <w:marRight w:val="0"/>
                      <w:marTop w:val="0"/>
                      <w:marBottom w:val="0"/>
                      <w:divBdr>
                        <w:top w:val="none" w:sz="0" w:space="0" w:color="auto"/>
                        <w:left w:val="none" w:sz="0" w:space="0" w:color="auto"/>
                        <w:bottom w:val="none" w:sz="0" w:space="0" w:color="auto"/>
                        <w:right w:val="none" w:sz="0" w:space="0" w:color="auto"/>
                      </w:divBdr>
                    </w:div>
                  </w:divsChild>
                </w:div>
                <w:div w:id="896547064">
                  <w:marLeft w:val="0"/>
                  <w:marRight w:val="0"/>
                  <w:marTop w:val="0"/>
                  <w:marBottom w:val="0"/>
                  <w:divBdr>
                    <w:top w:val="none" w:sz="0" w:space="0" w:color="auto"/>
                    <w:left w:val="none" w:sz="0" w:space="0" w:color="auto"/>
                    <w:bottom w:val="none" w:sz="0" w:space="0" w:color="auto"/>
                    <w:right w:val="none" w:sz="0" w:space="0" w:color="auto"/>
                  </w:divBdr>
                  <w:divsChild>
                    <w:div w:id="1342774799">
                      <w:marLeft w:val="0"/>
                      <w:marRight w:val="0"/>
                      <w:marTop w:val="0"/>
                      <w:marBottom w:val="0"/>
                      <w:divBdr>
                        <w:top w:val="none" w:sz="0" w:space="0" w:color="auto"/>
                        <w:left w:val="none" w:sz="0" w:space="0" w:color="auto"/>
                        <w:bottom w:val="none" w:sz="0" w:space="0" w:color="auto"/>
                        <w:right w:val="none" w:sz="0" w:space="0" w:color="auto"/>
                      </w:divBdr>
                    </w:div>
                  </w:divsChild>
                </w:div>
                <w:div w:id="970790270">
                  <w:marLeft w:val="0"/>
                  <w:marRight w:val="0"/>
                  <w:marTop w:val="0"/>
                  <w:marBottom w:val="0"/>
                  <w:divBdr>
                    <w:top w:val="none" w:sz="0" w:space="0" w:color="auto"/>
                    <w:left w:val="none" w:sz="0" w:space="0" w:color="auto"/>
                    <w:bottom w:val="none" w:sz="0" w:space="0" w:color="auto"/>
                    <w:right w:val="none" w:sz="0" w:space="0" w:color="auto"/>
                  </w:divBdr>
                  <w:divsChild>
                    <w:div w:id="711883022">
                      <w:marLeft w:val="0"/>
                      <w:marRight w:val="0"/>
                      <w:marTop w:val="0"/>
                      <w:marBottom w:val="0"/>
                      <w:divBdr>
                        <w:top w:val="none" w:sz="0" w:space="0" w:color="auto"/>
                        <w:left w:val="none" w:sz="0" w:space="0" w:color="auto"/>
                        <w:bottom w:val="none" w:sz="0" w:space="0" w:color="auto"/>
                        <w:right w:val="none" w:sz="0" w:space="0" w:color="auto"/>
                      </w:divBdr>
                    </w:div>
                  </w:divsChild>
                </w:div>
                <w:div w:id="1211498551">
                  <w:marLeft w:val="0"/>
                  <w:marRight w:val="0"/>
                  <w:marTop w:val="0"/>
                  <w:marBottom w:val="0"/>
                  <w:divBdr>
                    <w:top w:val="none" w:sz="0" w:space="0" w:color="auto"/>
                    <w:left w:val="none" w:sz="0" w:space="0" w:color="auto"/>
                    <w:bottom w:val="none" w:sz="0" w:space="0" w:color="auto"/>
                    <w:right w:val="none" w:sz="0" w:space="0" w:color="auto"/>
                  </w:divBdr>
                  <w:divsChild>
                    <w:div w:id="1852063293">
                      <w:marLeft w:val="0"/>
                      <w:marRight w:val="0"/>
                      <w:marTop w:val="0"/>
                      <w:marBottom w:val="0"/>
                      <w:divBdr>
                        <w:top w:val="none" w:sz="0" w:space="0" w:color="auto"/>
                        <w:left w:val="none" w:sz="0" w:space="0" w:color="auto"/>
                        <w:bottom w:val="none" w:sz="0" w:space="0" w:color="auto"/>
                        <w:right w:val="none" w:sz="0" w:space="0" w:color="auto"/>
                      </w:divBdr>
                    </w:div>
                  </w:divsChild>
                </w:div>
                <w:div w:id="1400901191">
                  <w:marLeft w:val="0"/>
                  <w:marRight w:val="0"/>
                  <w:marTop w:val="0"/>
                  <w:marBottom w:val="0"/>
                  <w:divBdr>
                    <w:top w:val="none" w:sz="0" w:space="0" w:color="auto"/>
                    <w:left w:val="none" w:sz="0" w:space="0" w:color="auto"/>
                    <w:bottom w:val="none" w:sz="0" w:space="0" w:color="auto"/>
                    <w:right w:val="none" w:sz="0" w:space="0" w:color="auto"/>
                  </w:divBdr>
                  <w:divsChild>
                    <w:div w:id="1283419279">
                      <w:marLeft w:val="0"/>
                      <w:marRight w:val="0"/>
                      <w:marTop w:val="0"/>
                      <w:marBottom w:val="0"/>
                      <w:divBdr>
                        <w:top w:val="none" w:sz="0" w:space="0" w:color="auto"/>
                        <w:left w:val="none" w:sz="0" w:space="0" w:color="auto"/>
                        <w:bottom w:val="none" w:sz="0" w:space="0" w:color="auto"/>
                        <w:right w:val="none" w:sz="0" w:space="0" w:color="auto"/>
                      </w:divBdr>
                    </w:div>
                  </w:divsChild>
                </w:div>
                <w:div w:id="1468663558">
                  <w:marLeft w:val="0"/>
                  <w:marRight w:val="0"/>
                  <w:marTop w:val="0"/>
                  <w:marBottom w:val="0"/>
                  <w:divBdr>
                    <w:top w:val="none" w:sz="0" w:space="0" w:color="auto"/>
                    <w:left w:val="none" w:sz="0" w:space="0" w:color="auto"/>
                    <w:bottom w:val="none" w:sz="0" w:space="0" w:color="auto"/>
                    <w:right w:val="none" w:sz="0" w:space="0" w:color="auto"/>
                  </w:divBdr>
                  <w:divsChild>
                    <w:div w:id="349183991">
                      <w:marLeft w:val="0"/>
                      <w:marRight w:val="0"/>
                      <w:marTop w:val="0"/>
                      <w:marBottom w:val="0"/>
                      <w:divBdr>
                        <w:top w:val="none" w:sz="0" w:space="0" w:color="auto"/>
                        <w:left w:val="none" w:sz="0" w:space="0" w:color="auto"/>
                        <w:bottom w:val="none" w:sz="0" w:space="0" w:color="auto"/>
                        <w:right w:val="none" w:sz="0" w:space="0" w:color="auto"/>
                      </w:divBdr>
                    </w:div>
                  </w:divsChild>
                </w:div>
                <w:div w:id="1526868936">
                  <w:marLeft w:val="0"/>
                  <w:marRight w:val="0"/>
                  <w:marTop w:val="0"/>
                  <w:marBottom w:val="0"/>
                  <w:divBdr>
                    <w:top w:val="none" w:sz="0" w:space="0" w:color="auto"/>
                    <w:left w:val="none" w:sz="0" w:space="0" w:color="auto"/>
                    <w:bottom w:val="none" w:sz="0" w:space="0" w:color="auto"/>
                    <w:right w:val="none" w:sz="0" w:space="0" w:color="auto"/>
                  </w:divBdr>
                  <w:divsChild>
                    <w:div w:id="1465581700">
                      <w:marLeft w:val="0"/>
                      <w:marRight w:val="0"/>
                      <w:marTop w:val="0"/>
                      <w:marBottom w:val="0"/>
                      <w:divBdr>
                        <w:top w:val="none" w:sz="0" w:space="0" w:color="auto"/>
                        <w:left w:val="none" w:sz="0" w:space="0" w:color="auto"/>
                        <w:bottom w:val="none" w:sz="0" w:space="0" w:color="auto"/>
                        <w:right w:val="none" w:sz="0" w:space="0" w:color="auto"/>
                      </w:divBdr>
                    </w:div>
                  </w:divsChild>
                </w:div>
                <w:div w:id="1612470924">
                  <w:marLeft w:val="0"/>
                  <w:marRight w:val="0"/>
                  <w:marTop w:val="0"/>
                  <w:marBottom w:val="0"/>
                  <w:divBdr>
                    <w:top w:val="none" w:sz="0" w:space="0" w:color="auto"/>
                    <w:left w:val="none" w:sz="0" w:space="0" w:color="auto"/>
                    <w:bottom w:val="none" w:sz="0" w:space="0" w:color="auto"/>
                    <w:right w:val="none" w:sz="0" w:space="0" w:color="auto"/>
                  </w:divBdr>
                  <w:divsChild>
                    <w:div w:id="1381780778">
                      <w:marLeft w:val="0"/>
                      <w:marRight w:val="0"/>
                      <w:marTop w:val="0"/>
                      <w:marBottom w:val="0"/>
                      <w:divBdr>
                        <w:top w:val="none" w:sz="0" w:space="0" w:color="auto"/>
                        <w:left w:val="none" w:sz="0" w:space="0" w:color="auto"/>
                        <w:bottom w:val="none" w:sz="0" w:space="0" w:color="auto"/>
                        <w:right w:val="none" w:sz="0" w:space="0" w:color="auto"/>
                      </w:divBdr>
                    </w:div>
                  </w:divsChild>
                </w:div>
                <w:div w:id="1618944231">
                  <w:marLeft w:val="0"/>
                  <w:marRight w:val="0"/>
                  <w:marTop w:val="0"/>
                  <w:marBottom w:val="0"/>
                  <w:divBdr>
                    <w:top w:val="none" w:sz="0" w:space="0" w:color="auto"/>
                    <w:left w:val="none" w:sz="0" w:space="0" w:color="auto"/>
                    <w:bottom w:val="none" w:sz="0" w:space="0" w:color="auto"/>
                    <w:right w:val="none" w:sz="0" w:space="0" w:color="auto"/>
                  </w:divBdr>
                  <w:divsChild>
                    <w:div w:id="501971479">
                      <w:marLeft w:val="0"/>
                      <w:marRight w:val="0"/>
                      <w:marTop w:val="0"/>
                      <w:marBottom w:val="0"/>
                      <w:divBdr>
                        <w:top w:val="none" w:sz="0" w:space="0" w:color="auto"/>
                        <w:left w:val="none" w:sz="0" w:space="0" w:color="auto"/>
                        <w:bottom w:val="none" w:sz="0" w:space="0" w:color="auto"/>
                        <w:right w:val="none" w:sz="0" w:space="0" w:color="auto"/>
                      </w:divBdr>
                    </w:div>
                  </w:divsChild>
                </w:div>
                <w:div w:id="1746219460">
                  <w:marLeft w:val="0"/>
                  <w:marRight w:val="0"/>
                  <w:marTop w:val="0"/>
                  <w:marBottom w:val="0"/>
                  <w:divBdr>
                    <w:top w:val="none" w:sz="0" w:space="0" w:color="auto"/>
                    <w:left w:val="none" w:sz="0" w:space="0" w:color="auto"/>
                    <w:bottom w:val="none" w:sz="0" w:space="0" w:color="auto"/>
                    <w:right w:val="none" w:sz="0" w:space="0" w:color="auto"/>
                  </w:divBdr>
                  <w:divsChild>
                    <w:div w:id="944537551">
                      <w:marLeft w:val="0"/>
                      <w:marRight w:val="0"/>
                      <w:marTop w:val="0"/>
                      <w:marBottom w:val="0"/>
                      <w:divBdr>
                        <w:top w:val="none" w:sz="0" w:space="0" w:color="auto"/>
                        <w:left w:val="none" w:sz="0" w:space="0" w:color="auto"/>
                        <w:bottom w:val="none" w:sz="0" w:space="0" w:color="auto"/>
                        <w:right w:val="none" w:sz="0" w:space="0" w:color="auto"/>
                      </w:divBdr>
                    </w:div>
                  </w:divsChild>
                </w:div>
                <w:div w:id="1992325788">
                  <w:marLeft w:val="0"/>
                  <w:marRight w:val="0"/>
                  <w:marTop w:val="0"/>
                  <w:marBottom w:val="0"/>
                  <w:divBdr>
                    <w:top w:val="none" w:sz="0" w:space="0" w:color="auto"/>
                    <w:left w:val="none" w:sz="0" w:space="0" w:color="auto"/>
                    <w:bottom w:val="none" w:sz="0" w:space="0" w:color="auto"/>
                    <w:right w:val="none" w:sz="0" w:space="0" w:color="auto"/>
                  </w:divBdr>
                  <w:divsChild>
                    <w:div w:id="113891575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901751563">
          <w:marLeft w:val="0"/>
          <w:marRight w:val="0"/>
          <w:marTop w:val="0"/>
          <w:marBottom w:val="0"/>
          <w:divBdr>
            <w:top w:val="none" w:sz="0" w:space="0" w:color="auto"/>
            <w:left w:val="none" w:sz="0" w:space="0" w:color="auto"/>
            <w:bottom w:val="none" w:sz="0" w:space="0" w:color="auto"/>
            <w:right w:val="none" w:sz="0" w:space="0" w:color="auto"/>
          </w:divBdr>
          <w:divsChild>
            <w:div w:id="189800363">
              <w:marLeft w:val="0"/>
              <w:marRight w:val="0"/>
              <w:marTop w:val="0"/>
              <w:marBottom w:val="0"/>
              <w:divBdr>
                <w:top w:val="none" w:sz="0" w:space="0" w:color="auto"/>
                <w:left w:val="none" w:sz="0" w:space="0" w:color="auto"/>
                <w:bottom w:val="none" w:sz="0" w:space="0" w:color="auto"/>
                <w:right w:val="none" w:sz="0" w:space="0" w:color="auto"/>
              </w:divBdr>
            </w:div>
          </w:divsChild>
        </w:div>
        <w:div w:id="1911231492">
          <w:marLeft w:val="0"/>
          <w:marRight w:val="0"/>
          <w:marTop w:val="0"/>
          <w:marBottom w:val="0"/>
          <w:divBdr>
            <w:top w:val="none" w:sz="0" w:space="0" w:color="auto"/>
            <w:left w:val="none" w:sz="0" w:space="0" w:color="auto"/>
            <w:bottom w:val="none" w:sz="0" w:space="0" w:color="auto"/>
            <w:right w:val="none" w:sz="0" w:space="0" w:color="auto"/>
          </w:divBdr>
        </w:div>
        <w:div w:id="1953899440">
          <w:marLeft w:val="0"/>
          <w:marRight w:val="0"/>
          <w:marTop w:val="0"/>
          <w:marBottom w:val="0"/>
          <w:divBdr>
            <w:top w:val="none" w:sz="0" w:space="0" w:color="auto"/>
            <w:left w:val="none" w:sz="0" w:space="0" w:color="auto"/>
            <w:bottom w:val="none" w:sz="0" w:space="0" w:color="auto"/>
            <w:right w:val="none" w:sz="0" w:space="0" w:color="auto"/>
          </w:divBdr>
          <w:divsChild>
            <w:div w:id="1009215171">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025912139">
      <w:bodyDiv w:val="1"/>
      <w:marLeft w:val="0"/>
      <w:marRight w:val="0"/>
      <w:marTop w:val="0"/>
      <w:marBottom w:val="0"/>
      <w:divBdr>
        <w:top w:val="none" w:sz="0" w:space="0" w:color="auto"/>
        <w:left w:val="none" w:sz="0" w:space="0" w:color="auto"/>
        <w:bottom w:val="none" w:sz="0" w:space="0" w:color="auto"/>
        <w:right w:val="none" w:sz="0" w:space="0" w:color="auto"/>
      </w:divBdr>
      <w:divsChild>
        <w:div w:id="29503696">
          <w:marLeft w:val="0"/>
          <w:marRight w:val="0"/>
          <w:marTop w:val="0"/>
          <w:marBottom w:val="0"/>
          <w:divBdr>
            <w:top w:val="none" w:sz="0" w:space="0" w:color="auto"/>
            <w:left w:val="none" w:sz="0" w:space="0" w:color="auto"/>
            <w:bottom w:val="none" w:sz="0" w:space="0" w:color="auto"/>
            <w:right w:val="none" w:sz="0" w:space="0" w:color="auto"/>
          </w:divBdr>
        </w:div>
        <w:div w:id="54668505">
          <w:marLeft w:val="0"/>
          <w:marRight w:val="0"/>
          <w:marTop w:val="0"/>
          <w:marBottom w:val="0"/>
          <w:divBdr>
            <w:top w:val="none" w:sz="0" w:space="0" w:color="auto"/>
            <w:left w:val="none" w:sz="0" w:space="0" w:color="auto"/>
            <w:bottom w:val="none" w:sz="0" w:space="0" w:color="auto"/>
            <w:right w:val="none" w:sz="0" w:space="0" w:color="auto"/>
          </w:divBdr>
        </w:div>
        <w:div w:id="66802813">
          <w:marLeft w:val="0"/>
          <w:marRight w:val="0"/>
          <w:marTop w:val="0"/>
          <w:marBottom w:val="0"/>
          <w:divBdr>
            <w:top w:val="none" w:sz="0" w:space="0" w:color="auto"/>
            <w:left w:val="none" w:sz="0" w:space="0" w:color="auto"/>
            <w:bottom w:val="none" w:sz="0" w:space="0" w:color="auto"/>
            <w:right w:val="none" w:sz="0" w:space="0" w:color="auto"/>
          </w:divBdr>
        </w:div>
        <w:div w:id="117768471">
          <w:marLeft w:val="0"/>
          <w:marRight w:val="0"/>
          <w:marTop w:val="0"/>
          <w:marBottom w:val="0"/>
          <w:divBdr>
            <w:top w:val="none" w:sz="0" w:space="0" w:color="auto"/>
            <w:left w:val="none" w:sz="0" w:space="0" w:color="auto"/>
            <w:bottom w:val="none" w:sz="0" w:space="0" w:color="auto"/>
            <w:right w:val="none" w:sz="0" w:space="0" w:color="auto"/>
          </w:divBdr>
        </w:div>
        <w:div w:id="139811191">
          <w:marLeft w:val="0"/>
          <w:marRight w:val="0"/>
          <w:marTop w:val="0"/>
          <w:marBottom w:val="0"/>
          <w:divBdr>
            <w:top w:val="none" w:sz="0" w:space="0" w:color="auto"/>
            <w:left w:val="none" w:sz="0" w:space="0" w:color="auto"/>
            <w:bottom w:val="none" w:sz="0" w:space="0" w:color="auto"/>
            <w:right w:val="none" w:sz="0" w:space="0" w:color="auto"/>
          </w:divBdr>
        </w:div>
        <w:div w:id="147482046">
          <w:marLeft w:val="0"/>
          <w:marRight w:val="0"/>
          <w:marTop w:val="0"/>
          <w:marBottom w:val="0"/>
          <w:divBdr>
            <w:top w:val="none" w:sz="0" w:space="0" w:color="auto"/>
            <w:left w:val="none" w:sz="0" w:space="0" w:color="auto"/>
            <w:bottom w:val="none" w:sz="0" w:space="0" w:color="auto"/>
            <w:right w:val="none" w:sz="0" w:space="0" w:color="auto"/>
          </w:divBdr>
        </w:div>
        <w:div w:id="158620990">
          <w:marLeft w:val="0"/>
          <w:marRight w:val="0"/>
          <w:marTop w:val="0"/>
          <w:marBottom w:val="0"/>
          <w:divBdr>
            <w:top w:val="none" w:sz="0" w:space="0" w:color="auto"/>
            <w:left w:val="none" w:sz="0" w:space="0" w:color="auto"/>
            <w:bottom w:val="none" w:sz="0" w:space="0" w:color="auto"/>
            <w:right w:val="none" w:sz="0" w:space="0" w:color="auto"/>
          </w:divBdr>
        </w:div>
        <w:div w:id="185481148">
          <w:marLeft w:val="0"/>
          <w:marRight w:val="0"/>
          <w:marTop w:val="0"/>
          <w:marBottom w:val="0"/>
          <w:divBdr>
            <w:top w:val="none" w:sz="0" w:space="0" w:color="auto"/>
            <w:left w:val="none" w:sz="0" w:space="0" w:color="auto"/>
            <w:bottom w:val="none" w:sz="0" w:space="0" w:color="auto"/>
            <w:right w:val="none" w:sz="0" w:space="0" w:color="auto"/>
          </w:divBdr>
          <w:divsChild>
            <w:div w:id="921455705">
              <w:marLeft w:val="-75"/>
              <w:marRight w:val="0"/>
              <w:marTop w:val="30"/>
              <w:marBottom w:val="30"/>
              <w:divBdr>
                <w:top w:val="none" w:sz="0" w:space="0" w:color="auto"/>
                <w:left w:val="none" w:sz="0" w:space="0" w:color="auto"/>
                <w:bottom w:val="none" w:sz="0" w:space="0" w:color="auto"/>
                <w:right w:val="none" w:sz="0" w:space="0" w:color="auto"/>
              </w:divBdr>
              <w:divsChild>
                <w:div w:id="70468946">
                  <w:marLeft w:val="0"/>
                  <w:marRight w:val="0"/>
                  <w:marTop w:val="0"/>
                  <w:marBottom w:val="0"/>
                  <w:divBdr>
                    <w:top w:val="none" w:sz="0" w:space="0" w:color="auto"/>
                    <w:left w:val="none" w:sz="0" w:space="0" w:color="auto"/>
                    <w:bottom w:val="none" w:sz="0" w:space="0" w:color="auto"/>
                    <w:right w:val="none" w:sz="0" w:space="0" w:color="auto"/>
                  </w:divBdr>
                  <w:divsChild>
                    <w:div w:id="1006175796">
                      <w:marLeft w:val="0"/>
                      <w:marRight w:val="0"/>
                      <w:marTop w:val="0"/>
                      <w:marBottom w:val="0"/>
                      <w:divBdr>
                        <w:top w:val="none" w:sz="0" w:space="0" w:color="auto"/>
                        <w:left w:val="none" w:sz="0" w:space="0" w:color="auto"/>
                        <w:bottom w:val="none" w:sz="0" w:space="0" w:color="auto"/>
                        <w:right w:val="none" w:sz="0" w:space="0" w:color="auto"/>
                      </w:divBdr>
                    </w:div>
                  </w:divsChild>
                </w:div>
                <w:div w:id="126435597">
                  <w:marLeft w:val="0"/>
                  <w:marRight w:val="0"/>
                  <w:marTop w:val="0"/>
                  <w:marBottom w:val="0"/>
                  <w:divBdr>
                    <w:top w:val="none" w:sz="0" w:space="0" w:color="auto"/>
                    <w:left w:val="none" w:sz="0" w:space="0" w:color="auto"/>
                    <w:bottom w:val="none" w:sz="0" w:space="0" w:color="auto"/>
                    <w:right w:val="none" w:sz="0" w:space="0" w:color="auto"/>
                  </w:divBdr>
                  <w:divsChild>
                    <w:div w:id="1443718905">
                      <w:marLeft w:val="0"/>
                      <w:marRight w:val="0"/>
                      <w:marTop w:val="0"/>
                      <w:marBottom w:val="0"/>
                      <w:divBdr>
                        <w:top w:val="none" w:sz="0" w:space="0" w:color="auto"/>
                        <w:left w:val="none" w:sz="0" w:space="0" w:color="auto"/>
                        <w:bottom w:val="none" w:sz="0" w:space="0" w:color="auto"/>
                        <w:right w:val="none" w:sz="0" w:space="0" w:color="auto"/>
                      </w:divBdr>
                    </w:div>
                  </w:divsChild>
                </w:div>
                <w:div w:id="231937316">
                  <w:marLeft w:val="0"/>
                  <w:marRight w:val="0"/>
                  <w:marTop w:val="0"/>
                  <w:marBottom w:val="0"/>
                  <w:divBdr>
                    <w:top w:val="none" w:sz="0" w:space="0" w:color="auto"/>
                    <w:left w:val="none" w:sz="0" w:space="0" w:color="auto"/>
                    <w:bottom w:val="none" w:sz="0" w:space="0" w:color="auto"/>
                    <w:right w:val="none" w:sz="0" w:space="0" w:color="auto"/>
                  </w:divBdr>
                  <w:divsChild>
                    <w:div w:id="900408116">
                      <w:marLeft w:val="0"/>
                      <w:marRight w:val="0"/>
                      <w:marTop w:val="0"/>
                      <w:marBottom w:val="0"/>
                      <w:divBdr>
                        <w:top w:val="none" w:sz="0" w:space="0" w:color="auto"/>
                        <w:left w:val="none" w:sz="0" w:space="0" w:color="auto"/>
                        <w:bottom w:val="none" w:sz="0" w:space="0" w:color="auto"/>
                        <w:right w:val="none" w:sz="0" w:space="0" w:color="auto"/>
                      </w:divBdr>
                    </w:div>
                  </w:divsChild>
                </w:div>
                <w:div w:id="386690780">
                  <w:marLeft w:val="0"/>
                  <w:marRight w:val="0"/>
                  <w:marTop w:val="0"/>
                  <w:marBottom w:val="0"/>
                  <w:divBdr>
                    <w:top w:val="none" w:sz="0" w:space="0" w:color="auto"/>
                    <w:left w:val="none" w:sz="0" w:space="0" w:color="auto"/>
                    <w:bottom w:val="none" w:sz="0" w:space="0" w:color="auto"/>
                    <w:right w:val="none" w:sz="0" w:space="0" w:color="auto"/>
                  </w:divBdr>
                  <w:divsChild>
                    <w:div w:id="1137837494">
                      <w:marLeft w:val="0"/>
                      <w:marRight w:val="0"/>
                      <w:marTop w:val="0"/>
                      <w:marBottom w:val="0"/>
                      <w:divBdr>
                        <w:top w:val="none" w:sz="0" w:space="0" w:color="auto"/>
                        <w:left w:val="none" w:sz="0" w:space="0" w:color="auto"/>
                        <w:bottom w:val="none" w:sz="0" w:space="0" w:color="auto"/>
                        <w:right w:val="none" w:sz="0" w:space="0" w:color="auto"/>
                      </w:divBdr>
                    </w:div>
                  </w:divsChild>
                </w:div>
                <w:div w:id="570385337">
                  <w:marLeft w:val="0"/>
                  <w:marRight w:val="0"/>
                  <w:marTop w:val="0"/>
                  <w:marBottom w:val="0"/>
                  <w:divBdr>
                    <w:top w:val="none" w:sz="0" w:space="0" w:color="auto"/>
                    <w:left w:val="none" w:sz="0" w:space="0" w:color="auto"/>
                    <w:bottom w:val="none" w:sz="0" w:space="0" w:color="auto"/>
                    <w:right w:val="none" w:sz="0" w:space="0" w:color="auto"/>
                  </w:divBdr>
                  <w:divsChild>
                    <w:div w:id="581794699">
                      <w:marLeft w:val="0"/>
                      <w:marRight w:val="0"/>
                      <w:marTop w:val="0"/>
                      <w:marBottom w:val="0"/>
                      <w:divBdr>
                        <w:top w:val="none" w:sz="0" w:space="0" w:color="auto"/>
                        <w:left w:val="none" w:sz="0" w:space="0" w:color="auto"/>
                        <w:bottom w:val="none" w:sz="0" w:space="0" w:color="auto"/>
                        <w:right w:val="none" w:sz="0" w:space="0" w:color="auto"/>
                      </w:divBdr>
                    </w:div>
                  </w:divsChild>
                </w:div>
                <w:div w:id="1405376326">
                  <w:marLeft w:val="0"/>
                  <w:marRight w:val="0"/>
                  <w:marTop w:val="0"/>
                  <w:marBottom w:val="0"/>
                  <w:divBdr>
                    <w:top w:val="none" w:sz="0" w:space="0" w:color="auto"/>
                    <w:left w:val="none" w:sz="0" w:space="0" w:color="auto"/>
                    <w:bottom w:val="none" w:sz="0" w:space="0" w:color="auto"/>
                    <w:right w:val="none" w:sz="0" w:space="0" w:color="auto"/>
                  </w:divBdr>
                  <w:divsChild>
                    <w:div w:id="1217544729">
                      <w:marLeft w:val="0"/>
                      <w:marRight w:val="0"/>
                      <w:marTop w:val="0"/>
                      <w:marBottom w:val="0"/>
                      <w:divBdr>
                        <w:top w:val="none" w:sz="0" w:space="0" w:color="auto"/>
                        <w:left w:val="none" w:sz="0" w:space="0" w:color="auto"/>
                        <w:bottom w:val="none" w:sz="0" w:space="0" w:color="auto"/>
                        <w:right w:val="none" w:sz="0" w:space="0" w:color="auto"/>
                      </w:divBdr>
                    </w:div>
                  </w:divsChild>
                </w:div>
                <w:div w:id="1749419627">
                  <w:marLeft w:val="0"/>
                  <w:marRight w:val="0"/>
                  <w:marTop w:val="0"/>
                  <w:marBottom w:val="0"/>
                  <w:divBdr>
                    <w:top w:val="none" w:sz="0" w:space="0" w:color="auto"/>
                    <w:left w:val="none" w:sz="0" w:space="0" w:color="auto"/>
                    <w:bottom w:val="none" w:sz="0" w:space="0" w:color="auto"/>
                    <w:right w:val="none" w:sz="0" w:space="0" w:color="auto"/>
                  </w:divBdr>
                  <w:divsChild>
                    <w:div w:id="1864857798">
                      <w:marLeft w:val="0"/>
                      <w:marRight w:val="0"/>
                      <w:marTop w:val="0"/>
                      <w:marBottom w:val="0"/>
                      <w:divBdr>
                        <w:top w:val="none" w:sz="0" w:space="0" w:color="auto"/>
                        <w:left w:val="none" w:sz="0" w:space="0" w:color="auto"/>
                        <w:bottom w:val="none" w:sz="0" w:space="0" w:color="auto"/>
                        <w:right w:val="none" w:sz="0" w:space="0" w:color="auto"/>
                      </w:divBdr>
                    </w:div>
                  </w:divsChild>
                </w:div>
                <w:div w:id="2003459601">
                  <w:marLeft w:val="0"/>
                  <w:marRight w:val="0"/>
                  <w:marTop w:val="0"/>
                  <w:marBottom w:val="0"/>
                  <w:divBdr>
                    <w:top w:val="none" w:sz="0" w:space="0" w:color="auto"/>
                    <w:left w:val="none" w:sz="0" w:space="0" w:color="auto"/>
                    <w:bottom w:val="none" w:sz="0" w:space="0" w:color="auto"/>
                    <w:right w:val="none" w:sz="0" w:space="0" w:color="auto"/>
                  </w:divBdr>
                  <w:divsChild>
                    <w:div w:id="60006446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03907342">
          <w:marLeft w:val="0"/>
          <w:marRight w:val="0"/>
          <w:marTop w:val="0"/>
          <w:marBottom w:val="0"/>
          <w:divBdr>
            <w:top w:val="none" w:sz="0" w:space="0" w:color="auto"/>
            <w:left w:val="none" w:sz="0" w:space="0" w:color="auto"/>
            <w:bottom w:val="none" w:sz="0" w:space="0" w:color="auto"/>
            <w:right w:val="none" w:sz="0" w:space="0" w:color="auto"/>
          </w:divBdr>
          <w:divsChild>
            <w:div w:id="161435460">
              <w:marLeft w:val="-75"/>
              <w:marRight w:val="0"/>
              <w:marTop w:val="30"/>
              <w:marBottom w:val="30"/>
              <w:divBdr>
                <w:top w:val="none" w:sz="0" w:space="0" w:color="auto"/>
                <w:left w:val="none" w:sz="0" w:space="0" w:color="auto"/>
                <w:bottom w:val="none" w:sz="0" w:space="0" w:color="auto"/>
                <w:right w:val="none" w:sz="0" w:space="0" w:color="auto"/>
              </w:divBdr>
              <w:divsChild>
                <w:div w:id="58984795">
                  <w:marLeft w:val="0"/>
                  <w:marRight w:val="0"/>
                  <w:marTop w:val="0"/>
                  <w:marBottom w:val="0"/>
                  <w:divBdr>
                    <w:top w:val="none" w:sz="0" w:space="0" w:color="auto"/>
                    <w:left w:val="none" w:sz="0" w:space="0" w:color="auto"/>
                    <w:bottom w:val="none" w:sz="0" w:space="0" w:color="auto"/>
                    <w:right w:val="none" w:sz="0" w:space="0" w:color="auto"/>
                  </w:divBdr>
                  <w:divsChild>
                    <w:div w:id="488785575">
                      <w:marLeft w:val="0"/>
                      <w:marRight w:val="0"/>
                      <w:marTop w:val="0"/>
                      <w:marBottom w:val="0"/>
                      <w:divBdr>
                        <w:top w:val="none" w:sz="0" w:space="0" w:color="auto"/>
                        <w:left w:val="none" w:sz="0" w:space="0" w:color="auto"/>
                        <w:bottom w:val="none" w:sz="0" w:space="0" w:color="auto"/>
                        <w:right w:val="none" w:sz="0" w:space="0" w:color="auto"/>
                      </w:divBdr>
                    </w:div>
                  </w:divsChild>
                </w:div>
                <w:div w:id="60711689">
                  <w:marLeft w:val="0"/>
                  <w:marRight w:val="0"/>
                  <w:marTop w:val="0"/>
                  <w:marBottom w:val="0"/>
                  <w:divBdr>
                    <w:top w:val="none" w:sz="0" w:space="0" w:color="auto"/>
                    <w:left w:val="none" w:sz="0" w:space="0" w:color="auto"/>
                    <w:bottom w:val="none" w:sz="0" w:space="0" w:color="auto"/>
                    <w:right w:val="none" w:sz="0" w:space="0" w:color="auto"/>
                  </w:divBdr>
                  <w:divsChild>
                    <w:div w:id="111364748">
                      <w:marLeft w:val="0"/>
                      <w:marRight w:val="0"/>
                      <w:marTop w:val="0"/>
                      <w:marBottom w:val="0"/>
                      <w:divBdr>
                        <w:top w:val="none" w:sz="0" w:space="0" w:color="auto"/>
                        <w:left w:val="none" w:sz="0" w:space="0" w:color="auto"/>
                        <w:bottom w:val="none" w:sz="0" w:space="0" w:color="auto"/>
                        <w:right w:val="none" w:sz="0" w:space="0" w:color="auto"/>
                      </w:divBdr>
                    </w:div>
                  </w:divsChild>
                </w:div>
                <w:div w:id="109595514">
                  <w:marLeft w:val="0"/>
                  <w:marRight w:val="0"/>
                  <w:marTop w:val="0"/>
                  <w:marBottom w:val="0"/>
                  <w:divBdr>
                    <w:top w:val="none" w:sz="0" w:space="0" w:color="auto"/>
                    <w:left w:val="none" w:sz="0" w:space="0" w:color="auto"/>
                    <w:bottom w:val="none" w:sz="0" w:space="0" w:color="auto"/>
                    <w:right w:val="none" w:sz="0" w:space="0" w:color="auto"/>
                  </w:divBdr>
                  <w:divsChild>
                    <w:div w:id="1705599567">
                      <w:marLeft w:val="0"/>
                      <w:marRight w:val="0"/>
                      <w:marTop w:val="0"/>
                      <w:marBottom w:val="0"/>
                      <w:divBdr>
                        <w:top w:val="none" w:sz="0" w:space="0" w:color="auto"/>
                        <w:left w:val="none" w:sz="0" w:space="0" w:color="auto"/>
                        <w:bottom w:val="none" w:sz="0" w:space="0" w:color="auto"/>
                        <w:right w:val="none" w:sz="0" w:space="0" w:color="auto"/>
                      </w:divBdr>
                    </w:div>
                  </w:divsChild>
                </w:div>
                <w:div w:id="137651049">
                  <w:marLeft w:val="0"/>
                  <w:marRight w:val="0"/>
                  <w:marTop w:val="0"/>
                  <w:marBottom w:val="0"/>
                  <w:divBdr>
                    <w:top w:val="none" w:sz="0" w:space="0" w:color="auto"/>
                    <w:left w:val="none" w:sz="0" w:space="0" w:color="auto"/>
                    <w:bottom w:val="none" w:sz="0" w:space="0" w:color="auto"/>
                    <w:right w:val="none" w:sz="0" w:space="0" w:color="auto"/>
                  </w:divBdr>
                  <w:divsChild>
                    <w:div w:id="802816634">
                      <w:marLeft w:val="0"/>
                      <w:marRight w:val="0"/>
                      <w:marTop w:val="0"/>
                      <w:marBottom w:val="0"/>
                      <w:divBdr>
                        <w:top w:val="none" w:sz="0" w:space="0" w:color="auto"/>
                        <w:left w:val="none" w:sz="0" w:space="0" w:color="auto"/>
                        <w:bottom w:val="none" w:sz="0" w:space="0" w:color="auto"/>
                        <w:right w:val="none" w:sz="0" w:space="0" w:color="auto"/>
                      </w:divBdr>
                    </w:div>
                  </w:divsChild>
                </w:div>
                <w:div w:id="171724963">
                  <w:marLeft w:val="0"/>
                  <w:marRight w:val="0"/>
                  <w:marTop w:val="0"/>
                  <w:marBottom w:val="0"/>
                  <w:divBdr>
                    <w:top w:val="none" w:sz="0" w:space="0" w:color="auto"/>
                    <w:left w:val="none" w:sz="0" w:space="0" w:color="auto"/>
                    <w:bottom w:val="none" w:sz="0" w:space="0" w:color="auto"/>
                    <w:right w:val="none" w:sz="0" w:space="0" w:color="auto"/>
                  </w:divBdr>
                  <w:divsChild>
                    <w:div w:id="2166642">
                      <w:marLeft w:val="0"/>
                      <w:marRight w:val="0"/>
                      <w:marTop w:val="0"/>
                      <w:marBottom w:val="0"/>
                      <w:divBdr>
                        <w:top w:val="none" w:sz="0" w:space="0" w:color="auto"/>
                        <w:left w:val="none" w:sz="0" w:space="0" w:color="auto"/>
                        <w:bottom w:val="none" w:sz="0" w:space="0" w:color="auto"/>
                        <w:right w:val="none" w:sz="0" w:space="0" w:color="auto"/>
                      </w:divBdr>
                    </w:div>
                    <w:div w:id="180512751">
                      <w:marLeft w:val="0"/>
                      <w:marRight w:val="0"/>
                      <w:marTop w:val="0"/>
                      <w:marBottom w:val="0"/>
                      <w:divBdr>
                        <w:top w:val="none" w:sz="0" w:space="0" w:color="auto"/>
                        <w:left w:val="none" w:sz="0" w:space="0" w:color="auto"/>
                        <w:bottom w:val="none" w:sz="0" w:space="0" w:color="auto"/>
                        <w:right w:val="none" w:sz="0" w:space="0" w:color="auto"/>
                      </w:divBdr>
                    </w:div>
                    <w:div w:id="680082511">
                      <w:marLeft w:val="0"/>
                      <w:marRight w:val="0"/>
                      <w:marTop w:val="0"/>
                      <w:marBottom w:val="0"/>
                      <w:divBdr>
                        <w:top w:val="none" w:sz="0" w:space="0" w:color="auto"/>
                        <w:left w:val="none" w:sz="0" w:space="0" w:color="auto"/>
                        <w:bottom w:val="none" w:sz="0" w:space="0" w:color="auto"/>
                        <w:right w:val="none" w:sz="0" w:space="0" w:color="auto"/>
                      </w:divBdr>
                    </w:div>
                    <w:div w:id="1179082649">
                      <w:marLeft w:val="0"/>
                      <w:marRight w:val="0"/>
                      <w:marTop w:val="0"/>
                      <w:marBottom w:val="0"/>
                      <w:divBdr>
                        <w:top w:val="none" w:sz="0" w:space="0" w:color="auto"/>
                        <w:left w:val="none" w:sz="0" w:space="0" w:color="auto"/>
                        <w:bottom w:val="none" w:sz="0" w:space="0" w:color="auto"/>
                        <w:right w:val="none" w:sz="0" w:space="0" w:color="auto"/>
                      </w:divBdr>
                    </w:div>
                    <w:div w:id="1609042705">
                      <w:marLeft w:val="0"/>
                      <w:marRight w:val="0"/>
                      <w:marTop w:val="0"/>
                      <w:marBottom w:val="0"/>
                      <w:divBdr>
                        <w:top w:val="none" w:sz="0" w:space="0" w:color="auto"/>
                        <w:left w:val="none" w:sz="0" w:space="0" w:color="auto"/>
                        <w:bottom w:val="none" w:sz="0" w:space="0" w:color="auto"/>
                        <w:right w:val="none" w:sz="0" w:space="0" w:color="auto"/>
                      </w:divBdr>
                    </w:div>
                  </w:divsChild>
                </w:div>
                <w:div w:id="246430078">
                  <w:marLeft w:val="0"/>
                  <w:marRight w:val="0"/>
                  <w:marTop w:val="0"/>
                  <w:marBottom w:val="0"/>
                  <w:divBdr>
                    <w:top w:val="none" w:sz="0" w:space="0" w:color="auto"/>
                    <w:left w:val="none" w:sz="0" w:space="0" w:color="auto"/>
                    <w:bottom w:val="none" w:sz="0" w:space="0" w:color="auto"/>
                    <w:right w:val="none" w:sz="0" w:space="0" w:color="auto"/>
                  </w:divBdr>
                  <w:divsChild>
                    <w:div w:id="1088774895">
                      <w:marLeft w:val="0"/>
                      <w:marRight w:val="0"/>
                      <w:marTop w:val="0"/>
                      <w:marBottom w:val="0"/>
                      <w:divBdr>
                        <w:top w:val="none" w:sz="0" w:space="0" w:color="auto"/>
                        <w:left w:val="none" w:sz="0" w:space="0" w:color="auto"/>
                        <w:bottom w:val="none" w:sz="0" w:space="0" w:color="auto"/>
                        <w:right w:val="none" w:sz="0" w:space="0" w:color="auto"/>
                      </w:divBdr>
                    </w:div>
                  </w:divsChild>
                </w:div>
                <w:div w:id="269824715">
                  <w:marLeft w:val="0"/>
                  <w:marRight w:val="0"/>
                  <w:marTop w:val="0"/>
                  <w:marBottom w:val="0"/>
                  <w:divBdr>
                    <w:top w:val="none" w:sz="0" w:space="0" w:color="auto"/>
                    <w:left w:val="none" w:sz="0" w:space="0" w:color="auto"/>
                    <w:bottom w:val="none" w:sz="0" w:space="0" w:color="auto"/>
                    <w:right w:val="none" w:sz="0" w:space="0" w:color="auto"/>
                  </w:divBdr>
                  <w:divsChild>
                    <w:div w:id="881017607">
                      <w:marLeft w:val="0"/>
                      <w:marRight w:val="0"/>
                      <w:marTop w:val="0"/>
                      <w:marBottom w:val="0"/>
                      <w:divBdr>
                        <w:top w:val="none" w:sz="0" w:space="0" w:color="auto"/>
                        <w:left w:val="none" w:sz="0" w:space="0" w:color="auto"/>
                        <w:bottom w:val="none" w:sz="0" w:space="0" w:color="auto"/>
                        <w:right w:val="none" w:sz="0" w:space="0" w:color="auto"/>
                      </w:divBdr>
                    </w:div>
                  </w:divsChild>
                </w:div>
                <w:div w:id="275522063">
                  <w:marLeft w:val="0"/>
                  <w:marRight w:val="0"/>
                  <w:marTop w:val="0"/>
                  <w:marBottom w:val="0"/>
                  <w:divBdr>
                    <w:top w:val="none" w:sz="0" w:space="0" w:color="auto"/>
                    <w:left w:val="none" w:sz="0" w:space="0" w:color="auto"/>
                    <w:bottom w:val="none" w:sz="0" w:space="0" w:color="auto"/>
                    <w:right w:val="none" w:sz="0" w:space="0" w:color="auto"/>
                  </w:divBdr>
                  <w:divsChild>
                    <w:div w:id="45875955">
                      <w:marLeft w:val="0"/>
                      <w:marRight w:val="0"/>
                      <w:marTop w:val="0"/>
                      <w:marBottom w:val="0"/>
                      <w:divBdr>
                        <w:top w:val="none" w:sz="0" w:space="0" w:color="auto"/>
                        <w:left w:val="none" w:sz="0" w:space="0" w:color="auto"/>
                        <w:bottom w:val="none" w:sz="0" w:space="0" w:color="auto"/>
                        <w:right w:val="none" w:sz="0" w:space="0" w:color="auto"/>
                      </w:divBdr>
                    </w:div>
                    <w:div w:id="333149050">
                      <w:marLeft w:val="0"/>
                      <w:marRight w:val="0"/>
                      <w:marTop w:val="0"/>
                      <w:marBottom w:val="0"/>
                      <w:divBdr>
                        <w:top w:val="none" w:sz="0" w:space="0" w:color="auto"/>
                        <w:left w:val="none" w:sz="0" w:space="0" w:color="auto"/>
                        <w:bottom w:val="none" w:sz="0" w:space="0" w:color="auto"/>
                        <w:right w:val="none" w:sz="0" w:space="0" w:color="auto"/>
                      </w:divBdr>
                    </w:div>
                    <w:div w:id="334769048">
                      <w:marLeft w:val="0"/>
                      <w:marRight w:val="0"/>
                      <w:marTop w:val="0"/>
                      <w:marBottom w:val="0"/>
                      <w:divBdr>
                        <w:top w:val="none" w:sz="0" w:space="0" w:color="auto"/>
                        <w:left w:val="none" w:sz="0" w:space="0" w:color="auto"/>
                        <w:bottom w:val="none" w:sz="0" w:space="0" w:color="auto"/>
                        <w:right w:val="none" w:sz="0" w:space="0" w:color="auto"/>
                      </w:divBdr>
                    </w:div>
                    <w:div w:id="1031807198">
                      <w:marLeft w:val="0"/>
                      <w:marRight w:val="0"/>
                      <w:marTop w:val="0"/>
                      <w:marBottom w:val="0"/>
                      <w:divBdr>
                        <w:top w:val="none" w:sz="0" w:space="0" w:color="auto"/>
                        <w:left w:val="none" w:sz="0" w:space="0" w:color="auto"/>
                        <w:bottom w:val="none" w:sz="0" w:space="0" w:color="auto"/>
                        <w:right w:val="none" w:sz="0" w:space="0" w:color="auto"/>
                      </w:divBdr>
                    </w:div>
                    <w:div w:id="1692143875">
                      <w:marLeft w:val="0"/>
                      <w:marRight w:val="0"/>
                      <w:marTop w:val="0"/>
                      <w:marBottom w:val="0"/>
                      <w:divBdr>
                        <w:top w:val="none" w:sz="0" w:space="0" w:color="auto"/>
                        <w:left w:val="none" w:sz="0" w:space="0" w:color="auto"/>
                        <w:bottom w:val="none" w:sz="0" w:space="0" w:color="auto"/>
                        <w:right w:val="none" w:sz="0" w:space="0" w:color="auto"/>
                      </w:divBdr>
                    </w:div>
                    <w:div w:id="1716388481">
                      <w:marLeft w:val="0"/>
                      <w:marRight w:val="0"/>
                      <w:marTop w:val="0"/>
                      <w:marBottom w:val="0"/>
                      <w:divBdr>
                        <w:top w:val="none" w:sz="0" w:space="0" w:color="auto"/>
                        <w:left w:val="none" w:sz="0" w:space="0" w:color="auto"/>
                        <w:bottom w:val="none" w:sz="0" w:space="0" w:color="auto"/>
                        <w:right w:val="none" w:sz="0" w:space="0" w:color="auto"/>
                      </w:divBdr>
                    </w:div>
                    <w:div w:id="1829439943">
                      <w:marLeft w:val="0"/>
                      <w:marRight w:val="0"/>
                      <w:marTop w:val="0"/>
                      <w:marBottom w:val="0"/>
                      <w:divBdr>
                        <w:top w:val="none" w:sz="0" w:space="0" w:color="auto"/>
                        <w:left w:val="none" w:sz="0" w:space="0" w:color="auto"/>
                        <w:bottom w:val="none" w:sz="0" w:space="0" w:color="auto"/>
                        <w:right w:val="none" w:sz="0" w:space="0" w:color="auto"/>
                      </w:divBdr>
                    </w:div>
                    <w:div w:id="1872298109">
                      <w:marLeft w:val="0"/>
                      <w:marRight w:val="0"/>
                      <w:marTop w:val="0"/>
                      <w:marBottom w:val="0"/>
                      <w:divBdr>
                        <w:top w:val="none" w:sz="0" w:space="0" w:color="auto"/>
                        <w:left w:val="none" w:sz="0" w:space="0" w:color="auto"/>
                        <w:bottom w:val="none" w:sz="0" w:space="0" w:color="auto"/>
                        <w:right w:val="none" w:sz="0" w:space="0" w:color="auto"/>
                      </w:divBdr>
                    </w:div>
                  </w:divsChild>
                </w:div>
                <w:div w:id="326133852">
                  <w:marLeft w:val="0"/>
                  <w:marRight w:val="0"/>
                  <w:marTop w:val="0"/>
                  <w:marBottom w:val="0"/>
                  <w:divBdr>
                    <w:top w:val="none" w:sz="0" w:space="0" w:color="auto"/>
                    <w:left w:val="none" w:sz="0" w:space="0" w:color="auto"/>
                    <w:bottom w:val="none" w:sz="0" w:space="0" w:color="auto"/>
                    <w:right w:val="none" w:sz="0" w:space="0" w:color="auto"/>
                  </w:divBdr>
                  <w:divsChild>
                    <w:div w:id="1136217427">
                      <w:marLeft w:val="0"/>
                      <w:marRight w:val="0"/>
                      <w:marTop w:val="0"/>
                      <w:marBottom w:val="0"/>
                      <w:divBdr>
                        <w:top w:val="none" w:sz="0" w:space="0" w:color="auto"/>
                        <w:left w:val="none" w:sz="0" w:space="0" w:color="auto"/>
                        <w:bottom w:val="none" w:sz="0" w:space="0" w:color="auto"/>
                        <w:right w:val="none" w:sz="0" w:space="0" w:color="auto"/>
                      </w:divBdr>
                    </w:div>
                  </w:divsChild>
                </w:div>
                <w:div w:id="348876413">
                  <w:marLeft w:val="0"/>
                  <w:marRight w:val="0"/>
                  <w:marTop w:val="0"/>
                  <w:marBottom w:val="0"/>
                  <w:divBdr>
                    <w:top w:val="none" w:sz="0" w:space="0" w:color="auto"/>
                    <w:left w:val="none" w:sz="0" w:space="0" w:color="auto"/>
                    <w:bottom w:val="none" w:sz="0" w:space="0" w:color="auto"/>
                    <w:right w:val="none" w:sz="0" w:space="0" w:color="auto"/>
                  </w:divBdr>
                  <w:divsChild>
                    <w:div w:id="1430271978">
                      <w:marLeft w:val="0"/>
                      <w:marRight w:val="0"/>
                      <w:marTop w:val="0"/>
                      <w:marBottom w:val="0"/>
                      <w:divBdr>
                        <w:top w:val="none" w:sz="0" w:space="0" w:color="auto"/>
                        <w:left w:val="none" w:sz="0" w:space="0" w:color="auto"/>
                        <w:bottom w:val="none" w:sz="0" w:space="0" w:color="auto"/>
                        <w:right w:val="none" w:sz="0" w:space="0" w:color="auto"/>
                      </w:divBdr>
                    </w:div>
                  </w:divsChild>
                </w:div>
                <w:div w:id="428239778">
                  <w:marLeft w:val="0"/>
                  <w:marRight w:val="0"/>
                  <w:marTop w:val="0"/>
                  <w:marBottom w:val="0"/>
                  <w:divBdr>
                    <w:top w:val="none" w:sz="0" w:space="0" w:color="auto"/>
                    <w:left w:val="none" w:sz="0" w:space="0" w:color="auto"/>
                    <w:bottom w:val="none" w:sz="0" w:space="0" w:color="auto"/>
                    <w:right w:val="none" w:sz="0" w:space="0" w:color="auto"/>
                  </w:divBdr>
                  <w:divsChild>
                    <w:div w:id="1985771919">
                      <w:marLeft w:val="0"/>
                      <w:marRight w:val="0"/>
                      <w:marTop w:val="0"/>
                      <w:marBottom w:val="0"/>
                      <w:divBdr>
                        <w:top w:val="none" w:sz="0" w:space="0" w:color="auto"/>
                        <w:left w:val="none" w:sz="0" w:space="0" w:color="auto"/>
                        <w:bottom w:val="none" w:sz="0" w:space="0" w:color="auto"/>
                        <w:right w:val="none" w:sz="0" w:space="0" w:color="auto"/>
                      </w:divBdr>
                    </w:div>
                  </w:divsChild>
                </w:div>
                <w:div w:id="538516772">
                  <w:marLeft w:val="0"/>
                  <w:marRight w:val="0"/>
                  <w:marTop w:val="0"/>
                  <w:marBottom w:val="0"/>
                  <w:divBdr>
                    <w:top w:val="none" w:sz="0" w:space="0" w:color="auto"/>
                    <w:left w:val="none" w:sz="0" w:space="0" w:color="auto"/>
                    <w:bottom w:val="none" w:sz="0" w:space="0" w:color="auto"/>
                    <w:right w:val="none" w:sz="0" w:space="0" w:color="auto"/>
                  </w:divBdr>
                  <w:divsChild>
                    <w:div w:id="1351759263">
                      <w:marLeft w:val="0"/>
                      <w:marRight w:val="0"/>
                      <w:marTop w:val="0"/>
                      <w:marBottom w:val="0"/>
                      <w:divBdr>
                        <w:top w:val="none" w:sz="0" w:space="0" w:color="auto"/>
                        <w:left w:val="none" w:sz="0" w:space="0" w:color="auto"/>
                        <w:bottom w:val="none" w:sz="0" w:space="0" w:color="auto"/>
                        <w:right w:val="none" w:sz="0" w:space="0" w:color="auto"/>
                      </w:divBdr>
                    </w:div>
                  </w:divsChild>
                </w:div>
                <w:div w:id="557863898">
                  <w:marLeft w:val="0"/>
                  <w:marRight w:val="0"/>
                  <w:marTop w:val="0"/>
                  <w:marBottom w:val="0"/>
                  <w:divBdr>
                    <w:top w:val="none" w:sz="0" w:space="0" w:color="auto"/>
                    <w:left w:val="none" w:sz="0" w:space="0" w:color="auto"/>
                    <w:bottom w:val="none" w:sz="0" w:space="0" w:color="auto"/>
                    <w:right w:val="none" w:sz="0" w:space="0" w:color="auto"/>
                  </w:divBdr>
                  <w:divsChild>
                    <w:div w:id="768546551">
                      <w:marLeft w:val="0"/>
                      <w:marRight w:val="0"/>
                      <w:marTop w:val="0"/>
                      <w:marBottom w:val="0"/>
                      <w:divBdr>
                        <w:top w:val="none" w:sz="0" w:space="0" w:color="auto"/>
                        <w:left w:val="none" w:sz="0" w:space="0" w:color="auto"/>
                        <w:bottom w:val="none" w:sz="0" w:space="0" w:color="auto"/>
                        <w:right w:val="none" w:sz="0" w:space="0" w:color="auto"/>
                      </w:divBdr>
                    </w:div>
                  </w:divsChild>
                </w:div>
                <w:div w:id="604390568">
                  <w:marLeft w:val="0"/>
                  <w:marRight w:val="0"/>
                  <w:marTop w:val="0"/>
                  <w:marBottom w:val="0"/>
                  <w:divBdr>
                    <w:top w:val="none" w:sz="0" w:space="0" w:color="auto"/>
                    <w:left w:val="none" w:sz="0" w:space="0" w:color="auto"/>
                    <w:bottom w:val="none" w:sz="0" w:space="0" w:color="auto"/>
                    <w:right w:val="none" w:sz="0" w:space="0" w:color="auto"/>
                  </w:divBdr>
                  <w:divsChild>
                    <w:div w:id="777914496">
                      <w:marLeft w:val="0"/>
                      <w:marRight w:val="0"/>
                      <w:marTop w:val="0"/>
                      <w:marBottom w:val="0"/>
                      <w:divBdr>
                        <w:top w:val="none" w:sz="0" w:space="0" w:color="auto"/>
                        <w:left w:val="none" w:sz="0" w:space="0" w:color="auto"/>
                        <w:bottom w:val="none" w:sz="0" w:space="0" w:color="auto"/>
                        <w:right w:val="none" w:sz="0" w:space="0" w:color="auto"/>
                      </w:divBdr>
                    </w:div>
                  </w:divsChild>
                </w:div>
                <w:div w:id="685861922">
                  <w:marLeft w:val="0"/>
                  <w:marRight w:val="0"/>
                  <w:marTop w:val="0"/>
                  <w:marBottom w:val="0"/>
                  <w:divBdr>
                    <w:top w:val="none" w:sz="0" w:space="0" w:color="auto"/>
                    <w:left w:val="none" w:sz="0" w:space="0" w:color="auto"/>
                    <w:bottom w:val="none" w:sz="0" w:space="0" w:color="auto"/>
                    <w:right w:val="none" w:sz="0" w:space="0" w:color="auto"/>
                  </w:divBdr>
                  <w:divsChild>
                    <w:div w:id="613361804">
                      <w:marLeft w:val="0"/>
                      <w:marRight w:val="0"/>
                      <w:marTop w:val="0"/>
                      <w:marBottom w:val="0"/>
                      <w:divBdr>
                        <w:top w:val="none" w:sz="0" w:space="0" w:color="auto"/>
                        <w:left w:val="none" w:sz="0" w:space="0" w:color="auto"/>
                        <w:bottom w:val="none" w:sz="0" w:space="0" w:color="auto"/>
                        <w:right w:val="none" w:sz="0" w:space="0" w:color="auto"/>
                      </w:divBdr>
                    </w:div>
                  </w:divsChild>
                </w:div>
                <w:div w:id="827787042">
                  <w:marLeft w:val="0"/>
                  <w:marRight w:val="0"/>
                  <w:marTop w:val="0"/>
                  <w:marBottom w:val="0"/>
                  <w:divBdr>
                    <w:top w:val="none" w:sz="0" w:space="0" w:color="auto"/>
                    <w:left w:val="none" w:sz="0" w:space="0" w:color="auto"/>
                    <w:bottom w:val="none" w:sz="0" w:space="0" w:color="auto"/>
                    <w:right w:val="none" w:sz="0" w:space="0" w:color="auto"/>
                  </w:divBdr>
                  <w:divsChild>
                    <w:div w:id="22293361">
                      <w:marLeft w:val="0"/>
                      <w:marRight w:val="0"/>
                      <w:marTop w:val="0"/>
                      <w:marBottom w:val="0"/>
                      <w:divBdr>
                        <w:top w:val="none" w:sz="0" w:space="0" w:color="auto"/>
                        <w:left w:val="none" w:sz="0" w:space="0" w:color="auto"/>
                        <w:bottom w:val="none" w:sz="0" w:space="0" w:color="auto"/>
                        <w:right w:val="none" w:sz="0" w:space="0" w:color="auto"/>
                      </w:divBdr>
                    </w:div>
                  </w:divsChild>
                </w:div>
                <w:div w:id="835995252">
                  <w:marLeft w:val="0"/>
                  <w:marRight w:val="0"/>
                  <w:marTop w:val="0"/>
                  <w:marBottom w:val="0"/>
                  <w:divBdr>
                    <w:top w:val="none" w:sz="0" w:space="0" w:color="auto"/>
                    <w:left w:val="none" w:sz="0" w:space="0" w:color="auto"/>
                    <w:bottom w:val="none" w:sz="0" w:space="0" w:color="auto"/>
                    <w:right w:val="none" w:sz="0" w:space="0" w:color="auto"/>
                  </w:divBdr>
                  <w:divsChild>
                    <w:div w:id="2011179255">
                      <w:marLeft w:val="0"/>
                      <w:marRight w:val="0"/>
                      <w:marTop w:val="0"/>
                      <w:marBottom w:val="0"/>
                      <w:divBdr>
                        <w:top w:val="none" w:sz="0" w:space="0" w:color="auto"/>
                        <w:left w:val="none" w:sz="0" w:space="0" w:color="auto"/>
                        <w:bottom w:val="none" w:sz="0" w:space="0" w:color="auto"/>
                        <w:right w:val="none" w:sz="0" w:space="0" w:color="auto"/>
                      </w:divBdr>
                    </w:div>
                  </w:divsChild>
                </w:div>
                <w:div w:id="873811697">
                  <w:marLeft w:val="0"/>
                  <w:marRight w:val="0"/>
                  <w:marTop w:val="0"/>
                  <w:marBottom w:val="0"/>
                  <w:divBdr>
                    <w:top w:val="none" w:sz="0" w:space="0" w:color="auto"/>
                    <w:left w:val="none" w:sz="0" w:space="0" w:color="auto"/>
                    <w:bottom w:val="none" w:sz="0" w:space="0" w:color="auto"/>
                    <w:right w:val="none" w:sz="0" w:space="0" w:color="auto"/>
                  </w:divBdr>
                  <w:divsChild>
                    <w:div w:id="1771121665">
                      <w:marLeft w:val="0"/>
                      <w:marRight w:val="0"/>
                      <w:marTop w:val="0"/>
                      <w:marBottom w:val="0"/>
                      <w:divBdr>
                        <w:top w:val="none" w:sz="0" w:space="0" w:color="auto"/>
                        <w:left w:val="none" w:sz="0" w:space="0" w:color="auto"/>
                        <w:bottom w:val="none" w:sz="0" w:space="0" w:color="auto"/>
                        <w:right w:val="none" w:sz="0" w:space="0" w:color="auto"/>
                      </w:divBdr>
                    </w:div>
                  </w:divsChild>
                </w:div>
                <w:div w:id="885799868">
                  <w:marLeft w:val="0"/>
                  <w:marRight w:val="0"/>
                  <w:marTop w:val="0"/>
                  <w:marBottom w:val="0"/>
                  <w:divBdr>
                    <w:top w:val="none" w:sz="0" w:space="0" w:color="auto"/>
                    <w:left w:val="none" w:sz="0" w:space="0" w:color="auto"/>
                    <w:bottom w:val="none" w:sz="0" w:space="0" w:color="auto"/>
                    <w:right w:val="none" w:sz="0" w:space="0" w:color="auto"/>
                  </w:divBdr>
                  <w:divsChild>
                    <w:div w:id="398945055">
                      <w:marLeft w:val="0"/>
                      <w:marRight w:val="0"/>
                      <w:marTop w:val="0"/>
                      <w:marBottom w:val="0"/>
                      <w:divBdr>
                        <w:top w:val="none" w:sz="0" w:space="0" w:color="auto"/>
                        <w:left w:val="none" w:sz="0" w:space="0" w:color="auto"/>
                        <w:bottom w:val="none" w:sz="0" w:space="0" w:color="auto"/>
                        <w:right w:val="none" w:sz="0" w:space="0" w:color="auto"/>
                      </w:divBdr>
                    </w:div>
                  </w:divsChild>
                </w:div>
                <w:div w:id="1051617678">
                  <w:marLeft w:val="0"/>
                  <w:marRight w:val="0"/>
                  <w:marTop w:val="0"/>
                  <w:marBottom w:val="0"/>
                  <w:divBdr>
                    <w:top w:val="none" w:sz="0" w:space="0" w:color="auto"/>
                    <w:left w:val="none" w:sz="0" w:space="0" w:color="auto"/>
                    <w:bottom w:val="none" w:sz="0" w:space="0" w:color="auto"/>
                    <w:right w:val="none" w:sz="0" w:space="0" w:color="auto"/>
                  </w:divBdr>
                  <w:divsChild>
                    <w:div w:id="434515823">
                      <w:marLeft w:val="0"/>
                      <w:marRight w:val="0"/>
                      <w:marTop w:val="0"/>
                      <w:marBottom w:val="0"/>
                      <w:divBdr>
                        <w:top w:val="none" w:sz="0" w:space="0" w:color="auto"/>
                        <w:left w:val="none" w:sz="0" w:space="0" w:color="auto"/>
                        <w:bottom w:val="none" w:sz="0" w:space="0" w:color="auto"/>
                        <w:right w:val="none" w:sz="0" w:space="0" w:color="auto"/>
                      </w:divBdr>
                    </w:div>
                  </w:divsChild>
                </w:div>
                <w:div w:id="1129664070">
                  <w:marLeft w:val="0"/>
                  <w:marRight w:val="0"/>
                  <w:marTop w:val="0"/>
                  <w:marBottom w:val="0"/>
                  <w:divBdr>
                    <w:top w:val="none" w:sz="0" w:space="0" w:color="auto"/>
                    <w:left w:val="none" w:sz="0" w:space="0" w:color="auto"/>
                    <w:bottom w:val="none" w:sz="0" w:space="0" w:color="auto"/>
                    <w:right w:val="none" w:sz="0" w:space="0" w:color="auto"/>
                  </w:divBdr>
                  <w:divsChild>
                    <w:div w:id="238099524">
                      <w:marLeft w:val="0"/>
                      <w:marRight w:val="0"/>
                      <w:marTop w:val="0"/>
                      <w:marBottom w:val="0"/>
                      <w:divBdr>
                        <w:top w:val="none" w:sz="0" w:space="0" w:color="auto"/>
                        <w:left w:val="none" w:sz="0" w:space="0" w:color="auto"/>
                        <w:bottom w:val="none" w:sz="0" w:space="0" w:color="auto"/>
                        <w:right w:val="none" w:sz="0" w:space="0" w:color="auto"/>
                      </w:divBdr>
                    </w:div>
                    <w:div w:id="314840103">
                      <w:marLeft w:val="0"/>
                      <w:marRight w:val="0"/>
                      <w:marTop w:val="0"/>
                      <w:marBottom w:val="0"/>
                      <w:divBdr>
                        <w:top w:val="none" w:sz="0" w:space="0" w:color="auto"/>
                        <w:left w:val="none" w:sz="0" w:space="0" w:color="auto"/>
                        <w:bottom w:val="none" w:sz="0" w:space="0" w:color="auto"/>
                        <w:right w:val="none" w:sz="0" w:space="0" w:color="auto"/>
                      </w:divBdr>
                    </w:div>
                    <w:div w:id="606813786">
                      <w:marLeft w:val="0"/>
                      <w:marRight w:val="0"/>
                      <w:marTop w:val="0"/>
                      <w:marBottom w:val="0"/>
                      <w:divBdr>
                        <w:top w:val="none" w:sz="0" w:space="0" w:color="auto"/>
                        <w:left w:val="none" w:sz="0" w:space="0" w:color="auto"/>
                        <w:bottom w:val="none" w:sz="0" w:space="0" w:color="auto"/>
                        <w:right w:val="none" w:sz="0" w:space="0" w:color="auto"/>
                      </w:divBdr>
                    </w:div>
                    <w:div w:id="1301959926">
                      <w:marLeft w:val="0"/>
                      <w:marRight w:val="0"/>
                      <w:marTop w:val="0"/>
                      <w:marBottom w:val="0"/>
                      <w:divBdr>
                        <w:top w:val="none" w:sz="0" w:space="0" w:color="auto"/>
                        <w:left w:val="none" w:sz="0" w:space="0" w:color="auto"/>
                        <w:bottom w:val="none" w:sz="0" w:space="0" w:color="auto"/>
                        <w:right w:val="none" w:sz="0" w:space="0" w:color="auto"/>
                      </w:divBdr>
                    </w:div>
                    <w:div w:id="1892880661">
                      <w:marLeft w:val="0"/>
                      <w:marRight w:val="0"/>
                      <w:marTop w:val="0"/>
                      <w:marBottom w:val="0"/>
                      <w:divBdr>
                        <w:top w:val="none" w:sz="0" w:space="0" w:color="auto"/>
                        <w:left w:val="none" w:sz="0" w:space="0" w:color="auto"/>
                        <w:bottom w:val="none" w:sz="0" w:space="0" w:color="auto"/>
                        <w:right w:val="none" w:sz="0" w:space="0" w:color="auto"/>
                      </w:divBdr>
                    </w:div>
                  </w:divsChild>
                </w:div>
                <w:div w:id="1129979428">
                  <w:marLeft w:val="0"/>
                  <w:marRight w:val="0"/>
                  <w:marTop w:val="0"/>
                  <w:marBottom w:val="0"/>
                  <w:divBdr>
                    <w:top w:val="none" w:sz="0" w:space="0" w:color="auto"/>
                    <w:left w:val="none" w:sz="0" w:space="0" w:color="auto"/>
                    <w:bottom w:val="none" w:sz="0" w:space="0" w:color="auto"/>
                    <w:right w:val="none" w:sz="0" w:space="0" w:color="auto"/>
                  </w:divBdr>
                </w:div>
                <w:div w:id="1153302778">
                  <w:marLeft w:val="0"/>
                  <w:marRight w:val="0"/>
                  <w:marTop w:val="0"/>
                  <w:marBottom w:val="0"/>
                  <w:divBdr>
                    <w:top w:val="none" w:sz="0" w:space="0" w:color="auto"/>
                    <w:left w:val="none" w:sz="0" w:space="0" w:color="auto"/>
                    <w:bottom w:val="none" w:sz="0" w:space="0" w:color="auto"/>
                    <w:right w:val="none" w:sz="0" w:space="0" w:color="auto"/>
                  </w:divBdr>
                  <w:divsChild>
                    <w:div w:id="275063959">
                      <w:marLeft w:val="0"/>
                      <w:marRight w:val="0"/>
                      <w:marTop w:val="0"/>
                      <w:marBottom w:val="0"/>
                      <w:divBdr>
                        <w:top w:val="none" w:sz="0" w:space="0" w:color="auto"/>
                        <w:left w:val="none" w:sz="0" w:space="0" w:color="auto"/>
                        <w:bottom w:val="none" w:sz="0" w:space="0" w:color="auto"/>
                        <w:right w:val="none" w:sz="0" w:space="0" w:color="auto"/>
                      </w:divBdr>
                    </w:div>
                    <w:div w:id="1053622960">
                      <w:marLeft w:val="0"/>
                      <w:marRight w:val="0"/>
                      <w:marTop w:val="0"/>
                      <w:marBottom w:val="0"/>
                      <w:divBdr>
                        <w:top w:val="none" w:sz="0" w:space="0" w:color="auto"/>
                        <w:left w:val="none" w:sz="0" w:space="0" w:color="auto"/>
                        <w:bottom w:val="none" w:sz="0" w:space="0" w:color="auto"/>
                        <w:right w:val="none" w:sz="0" w:space="0" w:color="auto"/>
                      </w:divBdr>
                    </w:div>
                  </w:divsChild>
                </w:div>
                <w:div w:id="1191802019">
                  <w:marLeft w:val="0"/>
                  <w:marRight w:val="0"/>
                  <w:marTop w:val="0"/>
                  <w:marBottom w:val="0"/>
                  <w:divBdr>
                    <w:top w:val="none" w:sz="0" w:space="0" w:color="auto"/>
                    <w:left w:val="none" w:sz="0" w:space="0" w:color="auto"/>
                    <w:bottom w:val="none" w:sz="0" w:space="0" w:color="auto"/>
                    <w:right w:val="none" w:sz="0" w:space="0" w:color="auto"/>
                  </w:divBdr>
                  <w:divsChild>
                    <w:div w:id="208422025">
                      <w:marLeft w:val="0"/>
                      <w:marRight w:val="0"/>
                      <w:marTop w:val="0"/>
                      <w:marBottom w:val="0"/>
                      <w:divBdr>
                        <w:top w:val="none" w:sz="0" w:space="0" w:color="auto"/>
                        <w:left w:val="none" w:sz="0" w:space="0" w:color="auto"/>
                        <w:bottom w:val="none" w:sz="0" w:space="0" w:color="auto"/>
                        <w:right w:val="none" w:sz="0" w:space="0" w:color="auto"/>
                      </w:divBdr>
                    </w:div>
                    <w:div w:id="1041855328">
                      <w:marLeft w:val="0"/>
                      <w:marRight w:val="0"/>
                      <w:marTop w:val="0"/>
                      <w:marBottom w:val="0"/>
                      <w:divBdr>
                        <w:top w:val="none" w:sz="0" w:space="0" w:color="auto"/>
                        <w:left w:val="none" w:sz="0" w:space="0" w:color="auto"/>
                        <w:bottom w:val="none" w:sz="0" w:space="0" w:color="auto"/>
                        <w:right w:val="none" w:sz="0" w:space="0" w:color="auto"/>
                      </w:divBdr>
                    </w:div>
                    <w:div w:id="1243833411">
                      <w:marLeft w:val="0"/>
                      <w:marRight w:val="0"/>
                      <w:marTop w:val="0"/>
                      <w:marBottom w:val="0"/>
                      <w:divBdr>
                        <w:top w:val="none" w:sz="0" w:space="0" w:color="auto"/>
                        <w:left w:val="none" w:sz="0" w:space="0" w:color="auto"/>
                        <w:bottom w:val="none" w:sz="0" w:space="0" w:color="auto"/>
                        <w:right w:val="none" w:sz="0" w:space="0" w:color="auto"/>
                      </w:divBdr>
                    </w:div>
                    <w:div w:id="1481117600">
                      <w:marLeft w:val="0"/>
                      <w:marRight w:val="0"/>
                      <w:marTop w:val="0"/>
                      <w:marBottom w:val="0"/>
                      <w:divBdr>
                        <w:top w:val="none" w:sz="0" w:space="0" w:color="auto"/>
                        <w:left w:val="none" w:sz="0" w:space="0" w:color="auto"/>
                        <w:bottom w:val="none" w:sz="0" w:space="0" w:color="auto"/>
                        <w:right w:val="none" w:sz="0" w:space="0" w:color="auto"/>
                      </w:divBdr>
                    </w:div>
                  </w:divsChild>
                </w:div>
                <w:div w:id="1234387328">
                  <w:marLeft w:val="0"/>
                  <w:marRight w:val="0"/>
                  <w:marTop w:val="0"/>
                  <w:marBottom w:val="0"/>
                  <w:divBdr>
                    <w:top w:val="none" w:sz="0" w:space="0" w:color="auto"/>
                    <w:left w:val="none" w:sz="0" w:space="0" w:color="auto"/>
                    <w:bottom w:val="none" w:sz="0" w:space="0" w:color="auto"/>
                    <w:right w:val="none" w:sz="0" w:space="0" w:color="auto"/>
                  </w:divBdr>
                  <w:divsChild>
                    <w:div w:id="196243155">
                      <w:marLeft w:val="0"/>
                      <w:marRight w:val="0"/>
                      <w:marTop w:val="0"/>
                      <w:marBottom w:val="0"/>
                      <w:divBdr>
                        <w:top w:val="none" w:sz="0" w:space="0" w:color="auto"/>
                        <w:left w:val="none" w:sz="0" w:space="0" w:color="auto"/>
                        <w:bottom w:val="none" w:sz="0" w:space="0" w:color="auto"/>
                        <w:right w:val="none" w:sz="0" w:space="0" w:color="auto"/>
                      </w:divBdr>
                    </w:div>
                  </w:divsChild>
                </w:div>
                <w:div w:id="1250888601">
                  <w:marLeft w:val="0"/>
                  <w:marRight w:val="0"/>
                  <w:marTop w:val="0"/>
                  <w:marBottom w:val="0"/>
                  <w:divBdr>
                    <w:top w:val="none" w:sz="0" w:space="0" w:color="auto"/>
                    <w:left w:val="none" w:sz="0" w:space="0" w:color="auto"/>
                    <w:bottom w:val="none" w:sz="0" w:space="0" w:color="auto"/>
                    <w:right w:val="none" w:sz="0" w:space="0" w:color="auto"/>
                  </w:divBdr>
                  <w:divsChild>
                    <w:div w:id="1193222502">
                      <w:marLeft w:val="0"/>
                      <w:marRight w:val="0"/>
                      <w:marTop w:val="0"/>
                      <w:marBottom w:val="0"/>
                      <w:divBdr>
                        <w:top w:val="none" w:sz="0" w:space="0" w:color="auto"/>
                        <w:left w:val="none" w:sz="0" w:space="0" w:color="auto"/>
                        <w:bottom w:val="none" w:sz="0" w:space="0" w:color="auto"/>
                        <w:right w:val="none" w:sz="0" w:space="0" w:color="auto"/>
                      </w:divBdr>
                    </w:div>
                  </w:divsChild>
                </w:div>
                <w:div w:id="1282958983">
                  <w:marLeft w:val="0"/>
                  <w:marRight w:val="0"/>
                  <w:marTop w:val="0"/>
                  <w:marBottom w:val="0"/>
                  <w:divBdr>
                    <w:top w:val="none" w:sz="0" w:space="0" w:color="auto"/>
                    <w:left w:val="none" w:sz="0" w:space="0" w:color="auto"/>
                    <w:bottom w:val="none" w:sz="0" w:space="0" w:color="auto"/>
                    <w:right w:val="none" w:sz="0" w:space="0" w:color="auto"/>
                  </w:divBdr>
                  <w:divsChild>
                    <w:div w:id="1891918583">
                      <w:marLeft w:val="0"/>
                      <w:marRight w:val="0"/>
                      <w:marTop w:val="0"/>
                      <w:marBottom w:val="0"/>
                      <w:divBdr>
                        <w:top w:val="none" w:sz="0" w:space="0" w:color="auto"/>
                        <w:left w:val="none" w:sz="0" w:space="0" w:color="auto"/>
                        <w:bottom w:val="none" w:sz="0" w:space="0" w:color="auto"/>
                        <w:right w:val="none" w:sz="0" w:space="0" w:color="auto"/>
                      </w:divBdr>
                    </w:div>
                  </w:divsChild>
                </w:div>
                <w:div w:id="1308629342">
                  <w:marLeft w:val="0"/>
                  <w:marRight w:val="0"/>
                  <w:marTop w:val="0"/>
                  <w:marBottom w:val="0"/>
                  <w:divBdr>
                    <w:top w:val="none" w:sz="0" w:space="0" w:color="auto"/>
                    <w:left w:val="none" w:sz="0" w:space="0" w:color="auto"/>
                    <w:bottom w:val="none" w:sz="0" w:space="0" w:color="auto"/>
                    <w:right w:val="none" w:sz="0" w:space="0" w:color="auto"/>
                  </w:divBdr>
                  <w:divsChild>
                    <w:div w:id="164251218">
                      <w:marLeft w:val="0"/>
                      <w:marRight w:val="0"/>
                      <w:marTop w:val="0"/>
                      <w:marBottom w:val="0"/>
                      <w:divBdr>
                        <w:top w:val="none" w:sz="0" w:space="0" w:color="auto"/>
                        <w:left w:val="none" w:sz="0" w:space="0" w:color="auto"/>
                        <w:bottom w:val="none" w:sz="0" w:space="0" w:color="auto"/>
                        <w:right w:val="none" w:sz="0" w:space="0" w:color="auto"/>
                      </w:divBdr>
                    </w:div>
                    <w:div w:id="1323391606">
                      <w:marLeft w:val="0"/>
                      <w:marRight w:val="0"/>
                      <w:marTop w:val="0"/>
                      <w:marBottom w:val="0"/>
                      <w:divBdr>
                        <w:top w:val="none" w:sz="0" w:space="0" w:color="auto"/>
                        <w:left w:val="none" w:sz="0" w:space="0" w:color="auto"/>
                        <w:bottom w:val="none" w:sz="0" w:space="0" w:color="auto"/>
                        <w:right w:val="none" w:sz="0" w:space="0" w:color="auto"/>
                      </w:divBdr>
                    </w:div>
                  </w:divsChild>
                </w:div>
                <w:div w:id="1348294857">
                  <w:marLeft w:val="0"/>
                  <w:marRight w:val="0"/>
                  <w:marTop w:val="0"/>
                  <w:marBottom w:val="0"/>
                  <w:divBdr>
                    <w:top w:val="none" w:sz="0" w:space="0" w:color="auto"/>
                    <w:left w:val="none" w:sz="0" w:space="0" w:color="auto"/>
                    <w:bottom w:val="none" w:sz="0" w:space="0" w:color="auto"/>
                    <w:right w:val="none" w:sz="0" w:space="0" w:color="auto"/>
                  </w:divBdr>
                  <w:divsChild>
                    <w:div w:id="1587810557">
                      <w:marLeft w:val="0"/>
                      <w:marRight w:val="0"/>
                      <w:marTop w:val="0"/>
                      <w:marBottom w:val="0"/>
                      <w:divBdr>
                        <w:top w:val="none" w:sz="0" w:space="0" w:color="auto"/>
                        <w:left w:val="none" w:sz="0" w:space="0" w:color="auto"/>
                        <w:bottom w:val="none" w:sz="0" w:space="0" w:color="auto"/>
                        <w:right w:val="none" w:sz="0" w:space="0" w:color="auto"/>
                      </w:divBdr>
                    </w:div>
                  </w:divsChild>
                </w:div>
                <w:div w:id="1499273240">
                  <w:marLeft w:val="0"/>
                  <w:marRight w:val="0"/>
                  <w:marTop w:val="0"/>
                  <w:marBottom w:val="0"/>
                  <w:divBdr>
                    <w:top w:val="none" w:sz="0" w:space="0" w:color="auto"/>
                    <w:left w:val="none" w:sz="0" w:space="0" w:color="auto"/>
                    <w:bottom w:val="none" w:sz="0" w:space="0" w:color="auto"/>
                    <w:right w:val="none" w:sz="0" w:space="0" w:color="auto"/>
                  </w:divBdr>
                </w:div>
                <w:div w:id="1768304512">
                  <w:marLeft w:val="0"/>
                  <w:marRight w:val="0"/>
                  <w:marTop w:val="0"/>
                  <w:marBottom w:val="0"/>
                  <w:divBdr>
                    <w:top w:val="none" w:sz="0" w:space="0" w:color="auto"/>
                    <w:left w:val="none" w:sz="0" w:space="0" w:color="auto"/>
                    <w:bottom w:val="none" w:sz="0" w:space="0" w:color="auto"/>
                    <w:right w:val="none" w:sz="0" w:space="0" w:color="auto"/>
                  </w:divBdr>
                  <w:divsChild>
                    <w:div w:id="1404060493">
                      <w:marLeft w:val="0"/>
                      <w:marRight w:val="0"/>
                      <w:marTop w:val="0"/>
                      <w:marBottom w:val="0"/>
                      <w:divBdr>
                        <w:top w:val="none" w:sz="0" w:space="0" w:color="auto"/>
                        <w:left w:val="none" w:sz="0" w:space="0" w:color="auto"/>
                        <w:bottom w:val="none" w:sz="0" w:space="0" w:color="auto"/>
                        <w:right w:val="none" w:sz="0" w:space="0" w:color="auto"/>
                      </w:divBdr>
                    </w:div>
                  </w:divsChild>
                </w:div>
                <w:div w:id="1846046648">
                  <w:marLeft w:val="0"/>
                  <w:marRight w:val="0"/>
                  <w:marTop w:val="0"/>
                  <w:marBottom w:val="0"/>
                  <w:divBdr>
                    <w:top w:val="none" w:sz="0" w:space="0" w:color="auto"/>
                    <w:left w:val="none" w:sz="0" w:space="0" w:color="auto"/>
                    <w:bottom w:val="none" w:sz="0" w:space="0" w:color="auto"/>
                    <w:right w:val="none" w:sz="0" w:space="0" w:color="auto"/>
                  </w:divBdr>
                  <w:divsChild>
                    <w:div w:id="446772958">
                      <w:marLeft w:val="0"/>
                      <w:marRight w:val="0"/>
                      <w:marTop w:val="0"/>
                      <w:marBottom w:val="0"/>
                      <w:divBdr>
                        <w:top w:val="none" w:sz="0" w:space="0" w:color="auto"/>
                        <w:left w:val="none" w:sz="0" w:space="0" w:color="auto"/>
                        <w:bottom w:val="none" w:sz="0" w:space="0" w:color="auto"/>
                        <w:right w:val="none" w:sz="0" w:space="0" w:color="auto"/>
                      </w:divBdr>
                    </w:div>
                  </w:divsChild>
                </w:div>
                <w:div w:id="1857765288">
                  <w:marLeft w:val="0"/>
                  <w:marRight w:val="0"/>
                  <w:marTop w:val="0"/>
                  <w:marBottom w:val="0"/>
                  <w:divBdr>
                    <w:top w:val="none" w:sz="0" w:space="0" w:color="auto"/>
                    <w:left w:val="none" w:sz="0" w:space="0" w:color="auto"/>
                    <w:bottom w:val="none" w:sz="0" w:space="0" w:color="auto"/>
                    <w:right w:val="none" w:sz="0" w:space="0" w:color="auto"/>
                  </w:divBdr>
                  <w:divsChild>
                    <w:div w:id="292760048">
                      <w:marLeft w:val="0"/>
                      <w:marRight w:val="0"/>
                      <w:marTop w:val="0"/>
                      <w:marBottom w:val="0"/>
                      <w:divBdr>
                        <w:top w:val="none" w:sz="0" w:space="0" w:color="auto"/>
                        <w:left w:val="none" w:sz="0" w:space="0" w:color="auto"/>
                        <w:bottom w:val="none" w:sz="0" w:space="0" w:color="auto"/>
                        <w:right w:val="none" w:sz="0" w:space="0" w:color="auto"/>
                      </w:divBdr>
                    </w:div>
                  </w:divsChild>
                </w:div>
                <w:div w:id="1873028330">
                  <w:marLeft w:val="0"/>
                  <w:marRight w:val="0"/>
                  <w:marTop w:val="0"/>
                  <w:marBottom w:val="0"/>
                  <w:divBdr>
                    <w:top w:val="none" w:sz="0" w:space="0" w:color="auto"/>
                    <w:left w:val="none" w:sz="0" w:space="0" w:color="auto"/>
                    <w:bottom w:val="none" w:sz="0" w:space="0" w:color="auto"/>
                    <w:right w:val="none" w:sz="0" w:space="0" w:color="auto"/>
                  </w:divBdr>
                  <w:divsChild>
                    <w:div w:id="36421053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15286200">
          <w:marLeft w:val="0"/>
          <w:marRight w:val="0"/>
          <w:marTop w:val="0"/>
          <w:marBottom w:val="0"/>
          <w:divBdr>
            <w:top w:val="none" w:sz="0" w:space="0" w:color="auto"/>
            <w:left w:val="none" w:sz="0" w:space="0" w:color="auto"/>
            <w:bottom w:val="none" w:sz="0" w:space="0" w:color="auto"/>
            <w:right w:val="none" w:sz="0" w:space="0" w:color="auto"/>
          </w:divBdr>
        </w:div>
        <w:div w:id="218791288">
          <w:marLeft w:val="0"/>
          <w:marRight w:val="0"/>
          <w:marTop w:val="0"/>
          <w:marBottom w:val="0"/>
          <w:divBdr>
            <w:top w:val="none" w:sz="0" w:space="0" w:color="auto"/>
            <w:left w:val="none" w:sz="0" w:space="0" w:color="auto"/>
            <w:bottom w:val="none" w:sz="0" w:space="0" w:color="auto"/>
            <w:right w:val="none" w:sz="0" w:space="0" w:color="auto"/>
          </w:divBdr>
        </w:div>
        <w:div w:id="219021759">
          <w:marLeft w:val="0"/>
          <w:marRight w:val="0"/>
          <w:marTop w:val="0"/>
          <w:marBottom w:val="0"/>
          <w:divBdr>
            <w:top w:val="none" w:sz="0" w:space="0" w:color="auto"/>
            <w:left w:val="none" w:sz="0" w:space="0" w:color="auto"/>
            <w:bottom w:val="none" w:sz="0" w:space="0" w:color="auto"/>
            <w:right w:val="none" w:sz="0" w:space="0" w:color="auto"/>
          </w:divBdr>
          <w:divsChild>
            <w:div w:id="831677003">
              <w:marLeft w:val="-75"/>
              <w:marRight w:val="0"/>
              <w:marTop w:val="30"/>
              <w:marBottom w:val="30"/>
              <w:divBdr>
                <w:top w:val="none" w:sz="0" w:space="0" w:color="auto"/>
                <w:left w:val="none" w:sz="0" w:space="0" w:color="auto"/>
                <w:bottom w:val="none" w:sz="0" w:space="0" w:color="auto"/>
                <w:right w:val="none" w:sz="0" w:space="0" w:color="auto"/>
              </w:divBdr>
              <w:divsChild>
                <w:div w:id="24064425">
                  <w:marLeft w:val="0"/>
                  <w:marRight w:val="0"/>
                  <w:marTop w:val="0"/>
                  <w:marBottom w:val="0"/>
                  <w:divBdr>
                    <w:top w:val="none" w:sz="0" w:space="0" w:color="auto"/>
                    <w:left w:val="none" w:sz="0" w:space="0" w:color="auto"/>
                    <w:bottom w:val="none" w:sz="0" w:space="0" w:color="auto"/>
                    <w:right w:val="none" w:sz="0" w:space="0" w:color="auto"/>
                  </w:divBdr>
                  <w:divsChild>
                    <w:div w:id="1729379796">
                      <w:marLeft w:val="0"/>
                      <w:marRight w:val="0"/>
                      <w:marTop w:val="0"/>
                      <w:marBottom w:val="0"/>
                      <w:divBdr>
                        <w:top w:val="none" w:sz="0" w:space="0" w:color="auto"/>
                        <w:left w:val="none" w:sz="0" w:space="0" w:color="auto"/>
                        <w:bottom w:val="none" w:sz="0" w:space="0" w:color="auto"/>
                        <w:right w:val="none" w:sz="0" w:space="0" w:color="auto"/>
                      </w:divBdr>
                    </w:div>
                  </w:divsChild>
                </w:div>
                <w:div w:id="158036036">
                  <w:marLeft w:val="0"/>
                  <w:marRight w:val="0"/>
                  <w:marTop w:val="0"/>
                  <w:marBottom w:val="0"/>
                  <w:divBdr>
                    <w:top w:val="none" w:sz="0" w:space="0" w:color="auto"/>
                    <w:left w:val="none" w:sz="0" w:space="0" w:color="auto"/>
                    <w:bottom w:val="none" w:sz="0" w:space="0" w:color="auto"/>
                    <w:right w:val="none" w:sz="0" w:space="0" w:color="auto"/>
                  </w:divBdr>
                  <w:divsChild>
                    <w:div w:id="1657299071">
                      <w:marLeft w:val="0"/>
                      <w:marRight w:val="0"/>
                      <w:marTop w:val="0"/>
                      <w:marBottom w:val="0"/>
                      <w:divBdr>
                        <w:top w:val="none" w:sz="0" w:space="0" w:color="auto"/>
                        <w:left w:val="none" w:sz="0" w:space="0" w:color="auto"/>
                        <w:bottom w:val="none" w:sz="0" w:space="0" w:color="auto"/>
                        <w:right w:val="none" w:sz="0" w:space="0" w:color="auto"/>
                      </w:divBdr>
                    </w:div>
                  </w:divsChild>
                </w:div>
                <w:div w:id="173540689">
                  <w:marLeft w:val="0"/>
                  <w:marRight w:val="0"/>
                  <w:marTop w:val="0"/>
                  <w:marBottom w:val="0"/>
                  <w:divBdr>
                    <w:top w:val="none" w:sz="0" w:space="0" w:color="auto"/>
                    <w:left w:val="none" w:sz="0" w:space="0" w:color="auto"/>
                    <w:bottom w:val="none" w:sz="0" w:space="0" w:color="auto"/>
                    <w:right w:val="none" w:sz="0" w:space="0" w:color="auto"/>
                  </w:divBdr>
                  <w:divsChild>
                    <w:div w:id="873350613">
                      <w:marLeft w:val="0"/>
                      <w:marRight w:val="0"/>
                      <w:marTop w:val="0"/>
                      <w:marBottom w:val="0"/>
                      <w:divBdr>
                        <w:top w:val="none" w:sz="0" w:space="0" w:color="auto"/>
                        <w:left w:val="none" w:sz="0" w:space="0" w:color="auto"/>
                        <w:bottom w:val="none" w:sz="0" w:space="0" w:color="auto"/>
                        <w:right w:val="none" w:sz="0" w:space="0" w:color="auto"/>
                      </w:divBdr>
                    </w:div>
                  </w:divsChild>
                </w:div>
                <w:div w:id="190845337">
                  <w:marLeft w:val="0"/>
                  <w:marRight w:val="0"/>
                  <w:marTop w:val="0"/>
                  <w:marBottom w:val="0"/>
                  <w:divBdr>
                    <w:top w:val="none" w:sz="0" w:space="0" w:color="auto"/>
                    <w:left w:val="none" w:sz="0" w:space="0" w:color="auto"/>
                    <w:bottom w:val="none" w:sz="0" w:space="0" w:color="auto"/>
                    <w:right w:val="none" w:sz="0" w:space="0" w:color="auto"/>
                  </w:divBdr>
                  <w:divsChild>
                    <w:div w:id="1908955119">
                      <w:marLeft w:val="0"/>
                      <w:marRight w:val="0"/>
                      <w:marTop w:val="0"/>
                      <w:marBottom w:val="0"/>
                      <w:divBdr>
                        <w:top w:val="none" w:sz="0" w:space="0" w:color="auto"/>
                        <w:left w:val="none" w:sz="0" w:space="0" w:color="auto"/>
                        <w:bottom w:val="none" w:sz="0" w:space="0" w:color="auto"/>
                        <w:right w:val="none" w:sz="0" w:space="0" w:color="auto"/>
                      </w:divBdr>
                    </w:div>
                  </w:divsChild>
                </w:div>
                <w:div w:id="194854676">
                  <w:marLeft w:val="0"/>
                  <w:marRight w:val="0"/>
                  <w:marTop w:val="0"/>
                  <w:marBottom w:val="0"/>
                  <w:divBdr>
                    <w:top w:val="none" w:sz="0" w:space="0" w:color="auto"/>
                    <w:left w:val="none" w:sz="0" w:space="0" w:color="auto"/>
                    <w:bottom w:val="none" w:sz="0" w:space="0" w:color="auto"/>
                    <w:right w:val="none" w:sz="0" w:space="0" w:color="auto"/>
                  </w:divBdr>
                  <w:divsChild>
                    <w:div w:id="651373718">
                      <w:marLeft w:val="0"/>
                      <w:marRight w:val="0"/>
                      <w:marTop w:val="0"/>
                      <w:marBottom w:val="0"/>
                      <w:divBdr>
                        <w:top w:val="none" w:sz="0" w:space="0" w:color="auto"/>
                        <w:left w:val="none" w:sz="0" w:space="0" w:color="auto"/>
                        <w:bottom w:val="none" w:sz="0" w:space="0" w:color="auto"/>
                        <w:right w:val="none" w:sz="0" w:space="0" w:color="auto"/>
                      </w:divBdr>
                    </w:div>
                  </w:divsChild>
                </w:div>
                <w:div w:id="320743557">
                  <w:marLeft w:val="0"/>
                  <w:marRight w:val="0"/>
                  <w:marTop w:val="0"/>
                  <w:marBottom w:val="0"/>
                  <w:divBdr>
                    <w:top w:val="none" w:sz="0" w:space="0" w:color="auto"/>
                    <w:left w:val="none" w:sz="0" w:space="0" w:color="auto"/>
                    <w:bottom w:val="none" w:sz="0" w:space="0" w:color="auto"/>
                    <w:right w:val="none" w:sz="0" w:space="0" w:color="auto"/>
                  </w:divBdr>
                  <w:divsChild>
                    <w:div w:id="1853643409">
                      <w:marLeft w:val="0"/>
                      <w:marRight w:val="0"/>
                      <w:marTop w:val="0"/>
                      <w:marBottom w:val="0"/>
                      <w:divBdr>
                        <w:top w:val="none" w:sz="0" w:space="0" w:color="auto"/>
                        <w:left w:val="none" w:sz="0" w:space="0" w:color="auto"/>
                        <w:bottom w:val="none" w:sz="0" w:space="0" w:color="auto"/>
                        <w:right w:val="none" w:sz="0" w:space="0" w:color="auto"/>
                      </w:divBdr>
                    </w:div>
                  </w:divsChild>
                </w:div>
                <w:div w:id="515458387">
                  <w:marLeft w:val="0"/>
                  <w:marRight w:val="0"/>
                  <w:marTop w:val="0"/>
                  <w:marBottom w:val="0"/>
                  <w:divBdr>
                    <w:top w:val="none" w:sz="0" w:space="0" w:color="auto"/>
                    <w:left w:val="none" w:sz="0" w:space="0" w:color="auto"/>
                    <w:bottom w:val="none" w:sz="0" w:space="0" w:color="auto"/>
                    <w:right w:val="none" w:sz="0" w:space="0" w:color="auto"/>
                  </w:divBdr>
                  <w:divsChild>
                    <w:div w:id="640426838">
                      <w:marLeft w:val="0"/>
                      <w:marRight w:val="0"/>
                      <w:marTop w:val="0"/>
                      <w:marBottom w:val="0"/>
                      <w:divBdr>
                        <w:top w:val="none" w:sz="0" w:space="0" w:color="auto"/>
                        <w:left w:val="none" w:sz="0" w:space="0" w:color="auto"/>
                        <w:bottom w:val="none" w:sz="0" w:space="0" w:color="auto"/>
                        <w:right w:val="none" w:sz="0" w:space="0" w:color="auto"/>
                      </w:divBdr>
                    </w:div>
                  </w:divsChild>
                </w:div>
                <w:div w:id="532504328">
                  <w:marLeft w:val="0"/>
                  <w:marRight w:val="0"/>
                  <w:marTop w:val="0"/>
                  <w:marBottom w:val="0"/>
                  <w:divBdr>
                    <w:top w:val="none" w:sz="0" w:space="0" w:color="auto"/>
                    <w:left w:val="none" w:sz="0" w:space="0" w:color="auto"/>
                    <w:bottom w:val="none" w:sz="0" w:space="0" w:color="auto"/>
                    <w:right w:val="none" w:sz="0" w:space="0" w:color="auto"/>
                  </w:divBdr>
                  <w:divsChild>
                    <w:div w:id="274338324">
                      <w:marLeft w:val="0"/>
                      <w:marRight w:val="0"/>
                      <w:marTop w:val="0"/>
                      <w:marBottom w:val="0"/>
                      <w:divBdr>
                        <w:top w:val="none" w:sz="0" w:space="0" w:color="auto"/>
                        <w:left w:val="none" w:sz="0" w:space="0" w:color="auto"/>
                        <w:bottom w:val="none" w:sz="0" w:space="0" w:color="auto"/>
                        <w:right w:val="none" w:sz="0" w:space="0" w:color="auto"/>
                      </w:divBdr>
                    </w:div>
                  </w:divsChild>
                </w:div>
                <w:div w:id="614674847">
                  <w:marLeft w:val="0"/>
                  <w:marRight w:val="0"/>
                  <w:marTop w:val="0"/>
                  <w:marBottom w:val="0"/>
                  <w:divBdr>
                    <w:top w:val="none" w:sz="0" w:space="0" w:color="auto"/>
                    <w:left w:val="none" w:sz="0" w:space="0" w:color="auto"/>
                    <w:bottom w:val="none" w:sz="0" w:space="0" w:color="auto"/>
                    <w:right w:val="none" w:sz="0" w:space="0" w:color="auto"/>
                  </w:divBdr>
                  <w:divsChild>
                    <w:div w:id="1284729134">
                      <w:marLeft w:val="0"/>
                      <w:marRight w:val="0"/>
                      <w:marTop w:val="0"/>
                      <w:marBottom w:val="0"/>
                      <w:divBdr>
                        <w:top w:val="none" w:sz="0" w:space="0" w:color="auto"/>
                        <w:left w:val="none" w:sz="0" w:space="0" w:color="auto"/>
                        <w:bottom w:val="none" w:sz="0" w:space="0" w:color="auto"/>
                        <w:right w:val="none" w:sz="0" w:space="0" w:color="auto"/>
                      </w:divBdr>
                    </w:div>
                  </w:divsChild>
                </w:div>
                <w:div w:id="624045909">
                  <w:marLeft w:val="0"/>
                  <w:marRight w:val="0"/>
                  <w:marTop w:val="0"/>
                  <w:marBottom w:val="0"/>
                  <w:divBdr>
                    <w:top w:val="none" w:sz="0" w:space="0" w:color="auto"/>
                    <w:left w:val="none" w:sz="0" w:space="0" w:color="auto"/>
                    <w:bottom w:val="none" w:sz="0" w:space="0" w:color="auto"/>
                    <w:right w:val="none" w:sz="0" w:space="0" w:color="auto"/>
                  </w:divBdr>
                  <w:divsChild>
                    <w:div w:id="165681578">
                      <w:marLeft w:val="0"/>
                      <w:marRight w:val="0"/>
                      <w:marTop w:val="0"/>
                      <w:marBottom w:val="0"/>
                      <w:divBdr>
                        <w:top w:val="none" w:sz="0" w:space="0" w:color="auto"/>
                        <w:left w:val="none" w:sz="0" w:space="0" w:color="auto"/>
                        <w:bottom w:val="none" w:sz="0" w:space="0" w:color="auto"/>
                        <w:right w:val="none" w:sz="0" w:space="0" w:color="auto"/>
                      </w:divBdr>
                    </w:div>
                  </w:divsChild>
                </w:div>
                <w:div w:id="732970133">
                  <w:marLeft w:val="0"/>
                  <w:marRight w:val="0"/>
                  <w:marTop w:val="0"/>
                  <w:marBottom w:val="0"/>
                  <w:divBdr>
                    <w:top w:val="none" w:sz="0" w:space="0" w:color="auto"/>
                    <w:left w:val="none" w:sz="0" w:space="0" w:color="auto"/>
                    <w:bottom w:val="none" w:sz="0" w:space="0" w:color="auto"/>
                    <w:right w:val="none" w:sz="0" w:space="0" w:color="auto"/>
                  </w:divBdr>
                  <w:divsChild>
                    <w:div w:id="1631669738">
                      <w:marLeft w:val="0"/>
                      <w:marRight w:val="0"/>
                      <w:marTop w:val="0"/>
                      <w:marBottom w:val="0"/>
                      <w:divBdr>
                        <w:top w:val="none" w:sz="0" w:space="0" w:color="auto"/>
                        <w:left w:val="none" w:sz="0" w:space="0" w:color="auto"/>
                        <w:bottom w:val="none" w:sz="0" w:space="0" w:color="auto"/>
                        <w:right w:val="none" w:sz="0" w:space="0" w:color="auto"/>
                      </w:divBdr>
                    </w:div>
                  </w:divsChild>
                </w:div>
                <w:div w:id="815295886">
                  <w:marLeft w:val="0"/>
                  <w:marRight w:val="0"/>
                  <w:marTop w:val="0"/>
                  <w:marBottom w:val="0"/>
                  <w:divBdr>
                    <w:top w:val="none" w:sz="0" w:space="0" w:color="auto"/>
                    <w:left w:val="none" w:sz="0" w:space="0" w:color="auto"/>
                    <w:bottom w:val="none" w:sz="0" w:space="0" w:color="auto"/>
                    <w:right w:val="none" w:sz="0" w:space="0" w:color="auto"/>
                  </w:divBdr>
                  <w:divsChild>
                    <w:div w:id="939684663">
                      <w:marLeft w:val="0"/>
                      <w:marRight w:val="0"/>
                      <w:marTop w:val="0"/>
                      <w:marBottom w:val="0"/>
                      <w:divBdr>
                        <w:top w:val="none" w:sz="0" w:space="0" w:color="auto"/>
                        <w:left w:val="none" w:sz="0" w:space="0" w:color="auto"/>
                        <w:bottom w:val="none" w:sz="0" w:space="0" w:color="auto"/>
                        <w:right w:val="none" w:sz="0" w:space="0" w:color="auto"/>
                      </w:divBdr>
                    </w:div>
                  </w:divsChild>
                </w:div>
                <w:div w:id="1088699453">
                  <w:marLeft w:val="0"/>
                  <w:marRight w:val="0"/>
                  <w:marTop w:val="0"/>
                  <w:marBottom w:val="0"/>
                  <w:divBdr>
                    <w:top w:val="none" w:sz="0" w:space="0" w:color="auto"/>
                    <w:left w:val="none" w:sz="0" w:space="0" w:color="auto"/>
                    <w:bottom w:val="none" w:sz="0" w:space="0" w:color="auto"/>
                    <w:right w:val="none" w:sz="0" w:space="0" w:color="auto"/>
                  </w:divBdr>
                  <w:divsChild>
                    <w:div w:id="1854030521">
                      <w:marLeft w:val="0"/>
                      <w:marRight w:val="0"/>
                      <w:marTop w:val="0"/>
                      <w:marBottom w:val="0"/>
                      <w:divBdr>
                        <w:top w:val="none" w:sz="0" w:space="0" w:color="auto"/>
                        <w:left w:val="none" w:sz="0" w:space="0" w:color="auto"/>
                        <w:bottom w:val="none" w:sz="0" w:space="0" w:color="auto"/>
                        <w:right w:val="none" w:sz="0" w:space="0" w:color="auto"/>
                      </w:divBdr>
                    </w:div>
                  </w:divsChild>
                </w:div>
                <w:div w:id="1108818739">
                  <w:marLeft w:val="0"/>
                  <w:marRight w:val="0"/>
                  <w:marTop w:val="0"/>
                  <w:marBottom w:val="0"/>
                  <w:divBdr>
                    <w:top w:val="none" w:sz="0" w:space="0" w:color="auto"/>
                    <w:left w:val="none" w:sz="0" w:space="0" w:color="auto"/>
                    <w:bottom w:val="none" w:sz="0" w:space="0" w:color="auto"/>
                    <w:right w:val="none" w:sz="0" w:space="0" w:color="auto"/>
                  </w:divBdr>
                  <w:divsChild>
                    <w:div w:id="486170028">
                      <w:marLeft w:val="0"/>
                      <w:marRight w:val="0"/>
                      <w:marTop w:val="0"/>
                      <w:marBottom w:val="0"/>
                      <w:divBdr>
                        <w:top w:val="none" w:sz="0" w:space="0" w:color="auto"/>
                        <w:left w:val="none" w:sz="0" w:space="0" w:color="auto"/>
                        <w:bottom w:val="none" w:sz="0" w:space="0" w:color="auto"/>
                        <w:right w:val="none" w:sz="0" w:space="0" w:color="auto"/>
                      </w:divBdr>
                    </w:div>
                  </w:divsChild>
                </w:div>
                <w:div w:id="1129206003">
                  <w:marLeft w:val="0"/>
                  <w:marRight w:val="0"/>
                  <w:marTop w:val="0"/>
                  <w:marBottom w:val="0"/>
                  <w:divBdr>
                    <w:top w:val="none" w:sz="0" w:space="0" w:color="auto"/>
                    <w:left w:val="none" w:sz="0" w:space="0" w:color="auto"/>
                    <w:bottom w:val="none" w:sz="0" w:space="0" w:color="auto"/>
                    <w:right w:val="none" w:sz="0" w:space="0" w:color="auto"/>
                  </w:divBdr>
                  <w:divsChild>
                    <w:div w:id="939482954">
                      <w:marLeft w:val="0"/>
                      <w:marRight w:val="0"/>
                      <w:marTop w:val="0"/>
                      <w:marBottom w:val="0"/>
                      <w:divBdr>
                        <w:top w:val="none" w:sz="0" w:space="0" w:color="auto"/>
                        <w:left w:val="none" w:sz="0" w:space="0" w:color="auto"/>
                        <w:bottom w:val="none" w:sz="0" w:space="0" w:color="auto"/>
                        <w:right w:val="none" w:sz="0" w:space="0" w:color="auto"/>
                      </w:divBdr>
                    </w:div>
                  </w:divsChild>
                </w:div>
                <w:div w:id="1189758509">
                  <w:marLeft w:val="0"/>
                  <w:marRight w:val="0"/>
                  <w:marTop w:val="0"/>
                  <w:marBottom w:val="0"/>
                  <w:divBdr>
                    <w:top w:val="none" w:sz="0" w:space="0" w:color="auto"/>
                    <w:left w:val="none" w:sz="0" w:space="0" w:color="auto"/>
                    <w:bottom w:val="none" w:sz="0" w:space="0" w:color="auto"/>
                    <w:right w:val="none" w:sz="0" w:space="0" w:color="auto"/>
                  </w:divBdr>
                </w:div>
                <w:div w:id="1212503344">
                  <w:marLeft w:val="0"/>
                  <w:marRight w:val="0"/>
                  <w:marTop w:val="0"/>
                  <w:marBottom w:val="0"/>
                  <w:divBdr>
                    <w:top w:val="none" w:sz="0" w:space="0" w:color="auto"/>
                    <w:left w:val="none" w:sz="0" w:space="0" w:color="auto"/>
                    <w:bottom w:val="none" w:sz="0" w:space="0" w:color="auto"/>
                    <w:right w:val="none" w:sz="0" w:space="0" w:color="auto"/>
                  </w:divBdr>
                  <w:divsChild>
                    <w:div w:id="208227178">
                      <w:marLeft w:val="0"/>
                      <w:marRight w:val="0"/>
                      <w:marTop w:val="0"/>
                      <w:marBottom w:val="0"/>
                      <w:divBdr>
                        <w:top w:val="none" w:sz="0" w:space="0" w:color="auto"/>
                        <w:left w:val="none" w:sz="0" w:space="0" w:color="auto"/>
                        <w:bottom w:val="none" w:sz="0" w:space="0" w:color="auto"/>
                        <w:right w:val="none" w:sz="0" w:space="0" w:color="auto"/>
                      </w:divBdr>
                    </w:div>
                  </w:divsChild>
                </w:div>
                <w:div w:id="1425685689">
                  <w:marLeft w:val="0"/>
                  <w:marRight w:val="0"/>
                  <w:marTop w:val="0"/>
                  <w:marBottom w:val="0"/>
                  <w:divBdr>
                    <w:top w:val="none" w:sz="0" w:space="0" w:color="auto"/>
                    <w:left w:val="none" w:sz="0" w:space="0" w:color="auto"/>
                    <w:bottom w:val="none" w:sz="0" w:space="0" w:color="auto"/>
                    <w:right w:val="none" w:sz="0" w:space="0" w:color="auto"/>
                  </w:divBdr>
                  <w:divsChild>
                    <w:div w:id="258147190">
                      <w:marLeft w:val="0"/>
                      <w:marRight w:val="0"/>
                      <w:marTop w:val="0"/>
                      <w:marBottom w:val="0"/>
                      <w:divBdr>
                        <w:top w:val="none" w:sz="0" w:space="0" w:color="auto"/>
                        <w:left w:val="none" w:sz="0" w:space="0" w:color="auto"/>
                        <w:bottom w:val="none" w:sz="0" w:space="0" w:color="auto"/>
                        <w:right w:val="none" w:sz="0" w:space="0" w:color="auto"/>
                      </w:divBdr>
                    </w:div>
                  </w:divsChild>
                </w:div>
                <w:div w:id="1533765812">
                  <w:marLeft w:val="0"/>
                  <w:marRight w:val="0"/>
                  <w:marTop w:val="0"/>
                  <w:marBottom w:val="0"/>
                  <w:divBdr>
                    <w:top w:val="none" w:sz="0" w:space="0" w:color="auto"/>
                    <w:left w:val="none" w:sz="0" w:space="0" w:color="auto"/>
                    <w:bottom w:val="none" w:sz="0" w:space="0" w:color="auto"/>
                    <w:right w:val="none" w:sz="0" w:space="0" w:color="auto"/>
                  </w:divBdr>
                  <w:divsChild>
                    <w:div w:id="32537848">
                      <w:marLeft w:val="0"/>
                      <w:marRight w:val="0"/>
                      <w:marTop w:val="0"/>
                      <w:marBottom w:val="0"/>
                      <w:divBdr>
                        <w:top w:val="none" w:sz="0" w:space="0" w:color="auto"/>
                        <w:left w:val="none" w:sz="0" w:space="0" w:color="auto"/>
                        <w:bottom w:val="none" w:sz="0" w:space="0" w:color="auto"/>
                        <w:right w:val="none" w:sz="0" w:space="0" w:color="auto"/>
                      </w:divBdr>
                    </w:div>
                  </w:divsChild>
                </w:div>
                <w:div w:id="1624113561">
                  <w:marLeft w:val="0"/>
                  <w:marRight w:val="0"/>
                  <w:marTop w:val="0"/>
                  <w:marBottom w:val="0"/>
                  <w:divBdr>
                    <w:top w:val="none" w:sz="0" w:space="0" w:color="auto"/>
                    <w:left w:val="none" w:sz="0" w:space="0" w:color="auto"/>
                    <w:bottom w:val="none" w:sz="0" w:space="0" w:color="auto"/>
                    <w:right w:val="none" w:sz="0" w:space="0" w:color="auto"/>
                  </w:divBdr>
                  <w:divsChild>
                    <w:div w:id="182130232">
                      <w:marLeft w:val="0"/>
                      <w:marRight w:val="0"/>
                      <w:marTop w:val="0"/>
                      <w:marBottom w:val="0"/>
                      <w:divBdr>
                        <w:top w:val="none" w:sz="0" w:space="0" w:color="auto"/>
                        <w:left w:val="none" w:sz="0" w:space="0" w:color="auto"/>
                        <w:bottom w:val="none" w:sz="0" w:space="0" w:color="auto"/>
                        <w:right w:val="none" w:sz="0" w:space="0" w:color="auto"/>
                      </w:divBdr>
                    </w:div>
                  </w:divsChild>
                </w:div>
                <w:div w:id="1649825974">
                  <w:marLeft w:val="0"/>
                  <w:marRight w:val="0"/>
                  <w:marTop w:val="0"/>
                  <w:marBottom w:val="0"/>
                  <w:divBdr>
                    <w:top w:val="none" w:sz="0" w:space="0" w:color="auto"/>
                    <w:left w:val="none" w:sz="0" w:space="0" w:color="auto"/>
                    <w:bottom w:val="none" w:sz="0" w:space="0" w:color="auto"/>
                    <w:right w:val="none" w:sz="0" w:space="0" w:color="auto"/>
                  </w:divBdr>
                  <w:divsChild>
                    <w:div w:id="54204680">
                      <w:marLeft w:val="0"/>
                      <w:marRight w:val="0"/>
                      <w:marTop w:val="0"/>
                      <w:marBottom w:val="0"/>
                      <w:divBdr>
                        <w:top w:val="none" w:sz="0" w:space="0" w:color="auto"/>
                        <w:left w:val="none" w:sz="0" w:space="0" w:color="auto"/>
                        <w:bottom w:val="none" w:sz="0" w:space="0" w:color="auto"/>
                        <w:right w:val="none" w:sz="0" w:space="0" w:color="auto"/>
                      </w:divBdr>
                    </w:div>
                  </w:divsChild>
                </w:div>
                <w:div w:id="1936009490">
                  <w:marLeft w:val="0"/>
                  <w:marRight w:val="0"/>
                  <w:marTop w:val="0"/>
                  <w:marBottom w:val="0"/>
                  <w:divBdr>
                    <w:top w:val="none" w:sz="0" w:space="0" w:color="auto"/>
                    <w:left w:val="none" w:sz="0" w:space="0" w:color="auto"/>
                    <w:bottom w:val="none" w:sz="0" w:space="0" w:color="auto"/>
                    <w:right w:val="none" w:sz="0" w:space="0" w:color="auto"/>
                  </w:divBdr>
                  <w:divsChild>
                    <w:div w:id="137130315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48851964">
          <w:marLeft w:val="0"/>
          <w:marRight w:val="0"/>
          <w:marTop w:val="0"/>
          <w:marBottom w:val="0"/>
          <w:divBdr>
            <w:top w:val="none" w:sz="0" w:space="0" w:color="auto"/>
            <w:left w:val="none" w:sz="0" w:space="0" w:color="auto"/>
            <w:bottom w:val="none" w:sz="0" w:space="0" w:color="auto"/>
            <w:right w:val="none" w:sz="0" w:space="0" w:color="auto"/>
          </w:divBdr>
        </w:div>
        <w:div w:id="262802842">
          <w:marLeft w:val="0"/>
          <w:marRight w:val="0"/>
          <w:marTop w:val="0"/>
          <w:marBottom w:val="0"/>
          <w:divBdr>
            <w:top w:val="none" w:sz="0" w:space="0" w:color="auto"/>
            <w:left w:val="none" w:sz="0" w:space="0" w:color="auto"/>
            <w:bottom w:val="none" w:sz="0" w:space="0" w:color="auto"/>
            <w:right w:val="none" w:sz="0" w:space="0" w:color="auto"/>
          </w:divBdr>
        </w:div>
        <w:div w:id="265620068">
          <w:marLeft w:val="0"/>
          <w:marRight w:val="0"/>
          <w:marTop w:val="0"/>
          <w:marBottom w:val="0"/>
          <w:divBdr>
            <w:top w:val="none" w:sz="0" w:space="0" w:color="auto"/>
            <w:left w:val="none" w:sz="0" w:space="0" w:color="auto"/>
            <w:bottom w:val="none" w:sz="0" w:space="0" w:color="auto"/>
            <w:right w:val="none" w:sz="0" w:space="0" w:color="auto"/>
          </w:divBdr>
        </w:div>
        <w:div w:id="267736322">
          <w:marLeft w:val="0"/>
          <w:marRight w:val="0"/>
          <w:marTop w:val="0"/>
          <w:marBottom w:val="0"/>
          <w:divBdr>
            <w:top w:val="none" w:sz="0" w:space="0" w:color="auto"/>
            <w:left w:val="none" w:sz="0" w:space="0" w:color="auto"/>
            <w:bottom w:val="none" w:sz="0" w:space="0" w:color="auto"/>
            <w:right w:val="none" w:sz="0" w:space="0" w:color="auto"/>
          </w:divBdr>
        </w:div>
        <w:div w:id="267737809">
          <w:marLeft w:val="0"/>
          <w:marRight w:val="0"/>
          <w:marTop w:val="0"/>
          <w:marBottom w:val="0"/>
          <w:divBdr>
            <w:top w:val="none" w:sz="0" w:space="0" w:color="auto"/>
            <w:left w:val="none" w:sz="0" w:space="0" w:color="auto"/>
            <w:bottom w:val="none" w:sz="0" w:space="0" w:color="auto"/>
            <w:right w:val="none" w:sz="0" w:space="0" w:color="auto"/>
          </w:divBdr>
        </w:div>
        <w:div w:id="285965779">
          <w:marLeft w:val="0"/>
          <w:marRight w:val="0"/>
          <w:marTop w:val="0"/>
          <w:marBottom w:val="0"/>
          <w:divBdr>
            <w:top w:val="none" w:sz="0" w:space="0" w:color="auto"/>
            <w:left w:val="none" w:sz="0" w:space="0" w:color="auto"/>
            <w:bottom w:val="none" w:sz="0" w:space="0" w:color="auto"/>
            <w:right w:val="none" w:sz="0" w:space="0" w:color="auto"/>
          </w:divBdr>
        </w:div>
        <w:div w:id="372730763">
          <w:marLeft w:val="0"/>
          <w:marRight w:val="0"/>
          <w:marTop w:val="0"/>
          <w:marBottom w:val="0"/>
          <w:divBdr>
            <w:top w:val="none" w:sz="0" w:space="0" w:color="auto"/>
            <w:left w:val="none" w:sz="0" w:space="0" w:color="auto"/>
            <w:bottom w:val="none" w:sz="0" w:space="0" w:color="auto"/>
            <w:right w:val="none" w:sz="0" w:space="0" w:color="auto"/>
          </w:divBdr>
        </w:div>
        <w:div w:id="376010709">
          <w:marLeft w:val="0"/>
          <w:marRight w:val="0"/>
          <w:marTop w:val="0"/>
          <w:marBottom w:val="0"/>
          <w:divBdr>
            <w:top w:val="none" w:sz="0" w:space="0" w:color="auto"/>
            <w:left w:val="none" w:sz="0" w:space="0" w:color="auto"/>
            <w:bottom w:val="none" w:sz="0" w:space="0" w:color="auto"/>
            <w:right w:val="none" w:sz="0" w:space="0" w:color="auto"/>
          </w:divBdr>
        </w:div>
        <w:div w:id="391660177">
          <w:marLeft w:val="0"/>
          <w:marRight w:val="0"/>
          <w:marTop w:val="0"/>
          <w:marBottom w:val="0"/>
          <w:divBdr>
            <w:top w:val="none" w:sz="0" w:space="0" w:color="auto"/>
            <w:left w:val="none" w:sz="0" w:space="0" w:color="auto"/>
            <w:bottom w:val="none" w:sz="0" w:space="0" w:color="auto"/>
            <w:right w:val="none" w:sz="0" w:space="0" w:color="auto"/>
          </w:divBdr>
        </w:div>
        <w:div w:id="395395087">
          <w:marLeft w:val="0"/>
          <w:marRight w:val="0"/>
          <w:marTop w:val="0"/>
          <w:marBottom w:val="0"/>
          <w:divBdr>
            <w:top w:val="none" w:sz="0" w:space="0" w:color="auto"/>
            <w:left w:val="none" w:sz="0" w:space="0" w:color="auto"/>
            <w:bottom w:val="none" w:sz="0" w:space="0" w:color="auto"/>
            <w:right w:val="none" w:sz="0" w:space="0" w:color="auto"/>
          </w:divBdr>
        </w:div>
        <w:div w:id="420301300">
          <w:marLeft w:val="0"/>
          <w:marRight w:val="0"/>
          <w:marTop w:val="0"/>
          <w:marBottom w:val="0"/>
          <w:divBdr>
            <w:top w:val="none" w:sz="0" w:space="0" w:color="auto"/>
            <w:left w:val="none" w:sz="0" w:space="0" w:color="auto"/>
            <w:bottom w:val="none" w:sz="0" w:space="0" w:color="auto"/>
            <w:right w:val="none" w:sz="0" w:space="0" w:color="auto"/>
          </w:divBdr>
        </w:div>
        <w:div w:id="428547405">
          <w:marLeft w:val="0"/>
          <w:marRight w:val="0"/>
          <w:marTop w:val="0"/>
          <w:marBottom w:val="0"/>
          <w:divBdr>
            <w:top w:val="none" w:sz="0" w:space="0" w:color="auto"/>
            <w:left w:val="none" w:sz="0" w:space="0" w:color="auto"/>
            <w:bottom w:val="none" w:sz="0" w:space="0" w:color="auto"/>
            <w:right w:val="none" w:sz="0" w:space="0" w:color="auto"/>
          </w:divBdr>
        </w:div>
        <w:div w:id="495270425">
          <w:marLeft w:val="0"/>
          <w:marRight w:val="0"/>
          <w:marTop w:val="0"/>
          <w:marBottom w:val="0"/>
          <w:divBdr>
            <w:top w:val="none" w:sz="0" w:space="0" w:color="auto"/>
            <w:left w:val="none" w:sz="0" w:space="0" w:color="auto"/>
            <w:bottom w:val="none" w:sz="0" w:space="0" w:color="auto"/>
            <w:right w:val="none" w:sz="0" w:space="0" w:color="auto"/>
          </w:divBdr>
        </w:div>
        <w:div w:id="500006449">
          <w:marLeft w:val="0"/>
          <w:marRight w:val="0"/>
          <w:marTop w:val="0"/>
          <w:marBottom w:val="0"/>
          <w:divBdr>
            <w:top w:val="none" w:sz="0" w:space="0" w:color="auto"/>
            <w:left w:val="none" w:sz="0" w:space="0" w:color="auto"/>
            <w:bottom w:val="none" w:sz="0" w:space="0" w:color="auto"/>
            <w:right w:val="none" w:sz="0" w:space="0" w:color="auto"/>
          </w:divBdr>
          <w:divsChild>
            <w:div w:id="957368362">
              <w:marLeft w:val="-75"/>
              <w:marRight w:val="0"/>
              <w:marTop w:val="30"/>
              <w:marBottom w:val="30"/>
              <w:divBdr>
                <w:top w:val="none" w:sz="0" w:space="0" w:color="auto"/>
                <w:left w:val="none" w:sz="0" w:space="0" w:color="auto"/>
                <w:bottom w:val="none" w:sz="0" w:space="0" w:color="auto"/>
                <w:right w:val="none" w:sz="0" w:space="0" w:color="auto"/>
              </w:divBdr>
              <w:divsChild>
                <w:div w:id="24404682">
                  <w:marLeft w:val="0"/>
                  <w:marRight w:val="0"/>
                  <w:marTop w:val="0"/>
                  <w:marBottom w:val="0"/>
                  <w:divBdr>
                    <w:top w:val="none" w:sz="0" w:space="0" w:color="auto"/>
                    <w:left w:val="none" w:sz="0" w:space="0" w:color="auto"/>
                    <w:bottom w:val="none" w:sz="0" w:space="0" w:color="auto"/>
                    <w:right w:val="none" w:sz="0" w:space="0" w:color="auto"/>
                  </w:divBdr>
                  <w:divsChild>
                    <w:div w:id="1202130828">
                      <w:marLeft w:val="0"/>
                      <w:marRight w:val="0"/>
                      <w:marTop w:val="0"/>
                      <w:marBottom w:val="0"/>
                      <w:divBdr>
                        <w:top w:val="none" w:sz="0" w:space="0" w:color="auto"/>
                        <w:left w:val="none" w:sz="0" w:space="0" w:color="auto"/>
                        <w:bottom w:val="none" w:sz="0" w:space="0" w:color="auto"/>
                        <w:right w:val="none" w:sz="0" w:space="0" w:color="auto"/>
                      </w:divBdr>
                    </w:div>
                  </w:divsChild>
                </w:div>
                <w:div w:id="113377814">
                  <w:marLeft w:val="0"/>
                  <w:marRight w:val="0"/>
                  <w:marTop w:val="0"/>
                  <w:marBottom w:val="0"/>
                  <w:divBdr>
                    <w:top w:val="none" w:sz="0" w:space="0" w:color="auto"/>
                    <w:left w:val="none" w:sz="0" w:space="0" w:color="auto"/>
                    <w:bottom w:val="none" w:sz="0" w:space="0" w:color="auto"/>
                    <w:right w:val="none" w:sz="0" w:space="0" w:color="auto"/>
                  </w:divBdr>
                  <w:divsChild>
                    <w:div w:id="306595795">
                      <w:marLeft w:val="0"/>
                      <w:marRight w:val="0"/>
                      <w:marTop w:val="0"/>
                      <w:marBottom w:val="0"/>
                      <w:divBdr>
                        <w:top w:val="none" w:sz="0" w:space="0" w:color="auto"/>
                        <w:left w:val="none" w:sz="0" w:space="0" w:color="auto"/>
                        <w:bottom w:val="none" w:sz="0" w:space="0" w:color="auto"/>
                        <w:right w:val="none" w:sz="0" w:space="0" w:color="auto"/>
                      </w:divBdr>
                    </w:div>
                  </w:divsChild>
                </w:div>
                <w:div w:id="166555698">
                  <w:marLeft w:val="0"/>
                  <w:marRight w:val="0"/>
                  <w:marTop w:val="0"/>
                  <w:marBottom w:val="0"/>
                  <w:divBdr>
                    <w:top w:val="none" w:sz="0" w:space="0" w:color="auto"/>
                    <w:left w:val="none" w:sz="0" w:space="0" w:color="auto"/>
                    <w:bottom w:val="none" w:sz="0" w:space="0" w:color="auto"/>
                    <w:right w:val="none" w:sz="0" w:space="0" w:color="auto"/>
                  </w:divBdr>
                  <w:divsChild>
                    <w:div w:id="1456677200">
                      <w:marLeft w:val="0"/>
                      <w:marRight w:val="0"/>
                      <w:marTop w:val="0"/>
                      <w:marBottom w:val="0"/>
                      <w:divBdr>
                        <w:top w:val="none" w:sz="0" w:space="0" w:color="auto"/>
                        <w:left w:val="none" w:sz="0" w:space="0" w:color="auto"/>
                        <w:bottom w:val="none" w:sz="0" w:space="0" w:color="auto"/>
                        <w:right w:val="none" w:sz="0" w:space="0" w:color="auto"/>
                      </w:divBdr>
                    </w:div>
                  </w:divsChild>
                </w:div>
                <w:div w:id="167063692">
                  <w:marLeft w:val="0"/>
                  <w:marRight w:val="0"/>
                  <w:marTop w:val="0"/>
                  <w:marBottom w:val="0"/>
                  <w:divBdr>
                    <w:top w:val="none" w:sz="0" w:space="0" w:color="auto"/>
                    <w:left w:val="none" w:sz="0" w:space="0" w:color="auto"/>
                    <w:bottom w:val="none" w:sz="0" w:space="0" w:color="auto"/>
                    <w:right w:val="none" w:sz="0" w:space="0" w:color="auto"/>
                  </w:divBdr>
                  <w:divsChild>
                    <w:div w:id="255527997">
                      <w:marLeft w:val="0"/>
                      <w:marRight w:val="0"/>
                      <w:marTop w:val="0"/>
                      <w:marBottom w:val="0"/>
                      <w:divBdr>
                        <w:top w:val="none" w:sz="0" w:space="0" w:color="auto"/>
                        <w:left w:val="none" w:sz="0" w:space="0" w:color="auto"/>
                        <w:bottom w:val="none" w:sz="0" w:space="0" w:color="auto"/>
                        <w:right w:val="none" w:sz="0" w:space="0" w:color="auto"/>
                      </w:divBdr>
                    </w:div>
                  </w:divsChild>
                </w:div>
                <w:div w:id="450899194">
                  <w:marLeft w:val="0"/>
                  <w:marRight w:val="0"/>
                  <w:marTop w:val="0"/>
                  <w:marBottom w:val="0"/>
                  <w:divBdr>
                    <w:top w:val="none" w:sz="0" w:space="0" w:color="auto"/>
                    <w:left w:val="none" w:sz="0" w:space="0" w:color="auto"/>
                    <w:bottom w:val="none" w:sz="0" w:space="0" w:color="auto"/>
                    <w:right w:val="none" w:sz="0" w:space="0" w:color="auto"/>
                  </w:divBdr>
                  <w:divsChild>
                    <w:div w:id="315960160">
                      <w:marLeft w:val="0"/>
                      <w:marRight w:val="0"/>
                      <w:marTop w:val="0"/>
                      <w:marBottom w:val="0"/>
                      <w:divBdr>
                        <w:top w:val="none" w:sz="0" w:space="0" w:color="auto"/>
                        <w:left w:val="none" w:sz="0" w:space="0" w:color="auto"/>
                        <w:bottom w:val="none" w:sz="0" w:space="0" w:color="auto"/>
                        <w:right w:val="none" w:sz="0" w:space="0" w:color="auto"/>
                      </w:divBdr>
                    </w:div>
                  </w:divsChild>
                </w:div>
                <w:div w:id="503127232">
                  <w:marLeft w:val="0"/>
                  <w:marRight w:val="0"/>
                  <w:marTop w:val="0"/>
                  <w:marBottom w:val="0"/>
                  <w:divBdr>
                    <w:top w:val="none" w:sz="0" w:space="0" w:color="auto"/>
                    <w:left w:val="none" w:sz="0" w:space="0" w:color="auto"/>
                    <w:bottom w:val="none" w:sz="0" w:space="0" w:color="auto"/>
                    <w:right w:val="none" w:sz="0" w:space="0" w:color="auto"/>
                  </w:divBdr>
                  <w:divsChild>
                    <w:div w:id="1302424097">
                      <w:marLeft w:val="0"/>
                      <w:marRight w:val="0"/>
                      <w:marTop w:val="0"/>
                      <w:marBottom w:val="0"/>
                      <w:divBdr>
                        <w:top w:val="none" w:sz="0" w:space="0" w:color="auto"/>
                        <w:left w:val="none" w:sz="0" w:space="0" w:color="auto"/>
                        <w:bottom w:val="none" w:sz="0" w:space="0" w:color="auto"/>
                        <w:right w:val="none" w:sz="0" w:space="0" w:color="auto"/>
                      </w:divBdr>
                    </w:div>
                  </w:divsChild>
                </w:div>
                <w:div w:id="548304389">
                  <w:marLeft w:val="0"/>
                  <w:marRight w:val="0"/>
                  <w:marTop w:val="0"/>
                  <w:marBottom w:val="0"/>
                  <w:divBdr>
                    <w:top w:val="none" w:sz="0" w:space="0" w:color="auto"/>
                    <w:left w:val="none" w:sz="0" w:space="0" w:color="auto"/>
                    <w:bottom w:val="none" w:sz="0" w:space="0" w:color="auto"/>
                    <w:right w:val="none" w:sz="0" w:space="0" w:color="auto"/>
                  </w:divBdr>
                  <w:divsChild>
                    <w:div w:id="1337421372">
                      <w:marLeft w:val="0"/>
                      <w:marRight w:val="0"/>
                      <w:marTop w:val="0"/>
                      <w:marBottom w:val="0"/>
                      <w:divBdr>
                        <w:top w:val="none" w:sz="0" w:space="0" w:color="auto"/>
                        <w:left w:val="none" w:sz="0" w:space="0" w:color="auto"/>
                        <w:bottom w:val="none" w:sz="0" w:space="0" w:color="auto"/>
                        <w:right w:val="none" w:sz="0" w:space="0" w:color="auto"/>
                      </w:divBdr>
                    </w:div>
                  </w:divsChild>
                </w:div>
                <w:div w:id="725908024">
                  <w:marLeft w:val="0"/>
                  <w:marRight w:val="0"/>
                  <w:marTop w:val="0"/>
                  <w:marBottom w:val="0"/>
                  <w:divBdr>
                    <w:top w:val="none" w:sz="0" w:space="0" w:color="auto"/>
                    <w:left w:val="none" w:sz="0" w:space="0" w:color="auto"/>
                    <w:bottom w:val="none" w:sz="0" w:space="0" w:color="auto"/>
                    <w:right w:val="none" w:sz="0" w:space="0" w:color="auto"/>
                  </w:divBdr>
                  <w:divsChild>
                    <w:div w:id="139856124">
                      <w:marLeft w:val="0"/>
                      <w:marRight w:val="0"/>
                      <w:marTop w:val="0"/>
                      <w:marBottom w:val="0"/>
                      <w:divBdr>
                        <w:top w:val="none" w:sz="0" w:space="0" w:color="auto"/>
                        <w:left w:val="none" w:sz="0" w:space="0" w:color="auto"/>
                        <w:bottom w:val="none" w:sz="0" w:space="0" w:color="auto"/>
                        <w:right w:val="none" w:sz="0" w:space="0" w:color="auto"/>
                      </w:divBdr>
                    </w:div>
                  </w:divsChild>
                </w:div>
                <w:div w:id="842358821">
                  <w:marLeft w:val="0"/>
                  <w:marRight w:val="0"/>
                  <w:marTop w:val="0"/>
                  <w:marBottom w:val="0"/>
                  <w:divBdr>
                    <w:top w:val="none" w:sz="0" w:space="0" w:color="auto"/>
                    <w:left w:val="none" w:sz="0" w:space="0" w:color="auto"/>
                    <w:bottom w:val="none" w:sz="0" w:space="0" w:color="auto"/>
                    <w:right w:val="none" w:sz="0" w:space="0" w:color="auto"/>
                  </w:divBdr>
                  <w:divsChild>
                    <w:div w:id="747919127">
                      <w:marLeft w:val="0"/>
                      <w:marRight w:val="0"/>
                      <w:marTop w:val="0"/>
                      <w:marBottom w:val="0"/>
                      <w:divBdr>
                        <w:top w:val="none" w:sz="0" w:space="0" w:color="auto"/>
                        <w:left w:val="none" w:sz="0" w:space="0" w:color="auto"/>
                        <w:bottom w:val="none" w:sz="0" w:space="0" w:color="auto"/>
                        <w:right w:val="none" w:sz="0" w:space="0" w:color="auto"/>
                      </w:divBdr>
                    </w:div>
                  </w:divsChild>
                </w:div>
                <w:div w:id="852381887">
                  <w:marLeft w:val="0"/>
                  <w:marRight w:val="0"/>
                  <w:marTop w:val="0"/>
                  <w:marBottom w:val="0"/>
                  <w:divBdr>
                    <w:top w:val="none" w:sz="0" w:space="0" w:color="auto"/>
                    <w:left w:val="none" w:sz="0" w:space="0" w:color="auto"/>
                    <w:bottom w:val="none" w:sz="0" w:space="0" w:color="auto"/>
                    <w:right w:val="none" w:sz="0" w:space="0" w:color="auto"/>
                  </w:divBdr>
                  <w:divsChild>
                    <w:div w:id="1698119075">
                      <w:marLeft w:val="0"/>
                      <w:marRight w:val="0"/>
                      <w:marTop w:val="0"/>
                      <w:marBottom w:val="0"/>
                      <w:divBdr>
                        <w:top w:val="none" w:sz="0" w:space="0" w:color="auto"/>
                        <w:left w:val="none" w:sz="0" w:space="0" w:color="auto"/>
                        <w:bottom w:val="none" w:sz="0" w:space="0" w:color="auto"/>
                        <w:right w:val="none" w:sz="0" w:space="0" w:color="auto"/>
                      </w:divBdr>
                    </w:div>
                  </w:divsChild>
                </w:div>
                <w:div w:id="932980924">
                  <w:marLeft w:val="0"/>
                  <w:marRight w:val="0"/>
                  <w:marTop w:val="0"/>
                  <w:marBottom w:val="0"/>
                  <w:divBdr>
                    <w:top w:val="none" w:sz="0" w:space="0" w:color="auto"/>
                    <w:left w:val="none" w:sz="0" w:space="0" w:color="auto"/>
                    <w:bottom w:val="none" w:sz="0" w:space="0" w:color="auto"/>
                    <w:right w:val="none" w:sz="0" w:space="0" w:color="auto"/>
                  </w:divBdr>
                  <w:divsChild>
                    <w:div w:id="964116562">
                      <w:marLeft w:val="0"/>
                      <w:marRight w:val="0"/>
                      <w:marTop w:val="0"/>
                      <w:marBottom w:val="0"/>
                      <w:divBdr>
                        <w:top w:val="none" w:sz="0" w:space="0" w:color="auto"/>
                        <w:left w:val="none" w:sz="0" w:space="0" w:color="auto"/>
                        <w:bottom w:val="none" w:sz="0" w:space="0" w:color="auto"/>
                        <w:right w:val="none" w:sz="0" w:space="0" w:color="auto"/>
                      </w:divBdr>
                    </w:div>
                  </w:divsChild>
                </w:div>
                <w:div w:id="950628612">
                  <w:marLeft w:val="0"/>
                  <w:marRight w:val="0"/>
                  <w:marTop w:val="0"/>
                  <w:marBottom w:val="0"/>
                  <w:divBdr>
                    <w:top w:val="none" w:sz="0" w:space="0" w:color="auto"/>
                    <w:left w:val="none" w:sz="0" w:space="0" w:color="auto"/>
                    <w:bottom w:val="none" w:sz="0" w:space="0" w:color="auto"/>
                    <w:right w:val="none" w:sz="0" w:space="0" w:color="auto"/>
                  </w:divBdr>
                  <w:divsChild>
                    <w:div w:id="1714841972">
                      <w:marLeft w:val="0"/>
                      <w:marRight w:val="0"/>
                      <w:marTop w:val="0"/>
                      <w:marBottom w:val="0"/>
                      <w:divBdr>
                        <w:top w:val="none" w:sz="0" w:space="0" w:color="auto"/>
                        <w:left w:val="none" w:sz="0" w:space="0" w:color="auto"/>
                        <w:bottom w:val="none" w:sz="0" w:space="0" w:color="auto"/>
                        <w:right w:val="none" w:sz="0" w:space="0" w:color="auto"/>
                      </w:divBdr>
                    </w:div>
                  </w:divsChild>
                </w:div>
                <w:div w:id="970671611">
                  <w:marLeft w:val="0"/>
                  <w:marRight w:val="0"/>
                  <w:marTop w:val="0"/>
                  <w:marBottom w:val="0"/>
                  <w:divBdr>
                    <w:top w:val="none" w:sz="0" w:space="0" w:color="auto"/>
                    <w:left w:val="none" w:sz="0" w:space="0" w:color="auto"/>
                    <w:bottom w:val="none" w:sz="0" w:space="0" w:color="auto"/>
                    <w:right w:val="none" w:sz="0" w:space="0" w:color="auto"/>
                  </w:divBdr>
                </w:div>
                <w:div w:id="1196891798">
                  <w:marLeft w:val="0"/>
                  <w:marRight w:val="0"/>
                  <w:marTop w:val="0"/>
                  <w:marBottom w:val="0"/>
                  <w:divBdr>
                    <w:top w:val="none" w:sz="0" w:space="0" w:color="auto"/>
                    <w:left w:val="none" w:sz="0" w:space="0" w:color="auto"/>
                    <w:bottom w:val="none" w:sz="0" w:space="0" w:color="auto"/>
                    <w:right w:val="none" w:sz="0" w:space="0" w:color="auto"/>
                  </w:divBdr>
                  <w:divsChild>
                    <w:div w:id="1435205162">
                      <w:marLeft w:val="0"/>
                      <w:marRight w:val="0"/>
                      <w:marTop w:val="0"/>
                      <w:marBottom w:val="0"/>
                      <w:divBdr>
                        <w:top w:val="none" w:sz="0" w:space="0" w:color="auto"/>
                        <w:left w:val="none" w:sz="0" w:space="0" w:color="auto"/>
                        <w:bottom w:val="none" w:sz="0" w:space="0" w:color="auto"/>
                        <w:right w:val="none" w:sz="0" w:space="0" w:color="auto"/>
                      </w:divBdr>
                    </w:div>
                  </w:divsChild>
                </w:div>
                <w:div w:id="1223713638">
                  <w:marLeft w:val="0"/>
                  <w:marRight w:val="0"/>
                  <w:marTop w:val="0"/>
                  <w:marBottom w:val="0"/>
                  <w:divBdr>
                    <w:top w:val="none" w:sz="0" w:space="0" w:color="auto"/>
                    <w:left w:val="none" w:sz="0" w:space="0" w:color="auto"/>
                    <w:bottom w:val="none" w:sz="0" w:space="0" w:color="auto"/>
                    <w:right w:val="none" w:sz="0" w:space="0" w:color="auto"/>
                  </w:divBdr>
                  <w:divsChild>
                    <w:div w:id="219639661">
                      <w:marLeft w:val="0"/>
                      <w:marRight w:val="0"/>
                      <w:marTop w:val="0"/>
                      <w:marBottom w:val="0"/>
                      <w:divBdr>
                        <w:top w:val="none" w:sz="0" w:space="0" w:color="auto"/>
                        <w:left w:val="none" w:sz="0" w:space="0" w:color="auto"/>
                        <w:bottom w:val="none" w:sz="0" w:space="0" w:color="auto"/>
                        <w:right w:val="none" w:sz="0" w:space="0" w:color="auto"/>
                      </w:divBdr>
                    </w:div>
                  </w:divsChild>
                </w:div>
                <w:div w:id="1619557909">
                  <w:marLeft w:val="0"/>
                  <w:marRight w:val="0"/>
                  <w:marTop w:val="0"/>
                  <w:marBottom w:val="0"/>
                  <w:divBdr>
                    <w:top w:val="none" w:sz="0" w:space="0" w:color="auto"/>
                    <w:left w:val="none" w:sz="0" w:space="0" w:color="auto"/>
                    <w:bottom w:val="none" w:sz="0" w:space="0" w:color="auto"/>
                    <w:right w:val="none" w:sz="0" w:space="0" w:color="auto"/>
                  </w:divBdr>
                  <w:divsChild>
                    <w:div w:id="403797186">
                      <w:marLeft w:val="0"/>
                      <w:marRight w:val="0"/>
                      <w:marTop w:val="0"/>
                      <w:marBottom w:val="0"/>
                      <w:divBdr>
                        <w:top w:val="none" w:sz="0" w:space="0" w:color="auto"/>
                        <w:left w:val="none" w:sz="0" w:space="0" w:color="auto"/>
                        <w:bottom w:val="none" w:sz="0" w:space="0" w:color="auto"/>
                        <w:right w:val="none" w:sz="0" w:space="0" w:color="auto"/>
                      </w:divBdr>
                    </w:div>
                  </w:divsChild>
                </w:div>
                <w:div w:id="1945725402">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522786812">
          <w:marLeft w:val="0"/>
          <w:marRight w:val="0"/>
          <w:marTop w:val="0"/>
          <w:marBottom w:val="0"/>
          <w:divBdr>
            <w:top w:val="none" w:sz="0" w:space="0" w:color="auto"/>
            <w:left w:val="none" w:sz="0" w:space="0" w:color="auto"/>
            <w:bottom w:val="none" w:sz="0" w:space="0" w:color="auto"/>
            <w:right w:val="none" w:sz="0" w:space="0" w:color="auto"/>
          </w:divBdr>
          <w:divsChild>
            <w:div w:id="1839421487">
              <w:marLeft w:val="-75"/>
              <w:marRight w:val="0"/>
              <w:marTop w:val="30"/>
              <w:marBottom w:val="30"/>
              <w:divBdr>
                <w:top w:val="none" w:sz="0" w:space="0" w:color="auto"/>
                <w:left w:val="none" w:sz="0" w:space="0" w:color="auto"/>
                <w:bottom w:val="none" w:sz="0" w:space="0" w:color="auto"/>
                <w:right w:val="none" w:sz="0" w:space="0" w:color="auto"/>
              </w:divBdr>
              <w:divsChild>
                <w:div w:id="975261494">
                  <w:marLeft w:val="0"/>
                  <w:marRight w:val="0"/>
                  <w:marTop w:val="0"/>
                  <w:marBottom w:val="0"/>
                  <w:divBdr>
                    <w:top w:val="none" w:sz="0" w:space="0" w:color="auto"/>
                    <w:left w:val="none" w:sz="0" w:space="0" w:color="auto"/>
                    <w:bottom w:val="none" w:sz="0" w:space="0" w:color="auto"/>
                    <w:right w:val="none" w:sz="0" w:space="0" w:color="auto"/>
                  </w:divBdr>
                  <w:divsChild>
                    <w:div w:id="1050495780">
                      <w:marLeft w:val="0"/>
                      <w:marRight w:val="0"/>
                      <w:marTop w:val="0"/>
                      <w:marBottom w:val="0"/>
                      <w:divBdr>
                        <w:top w:val="none" w:sz="0" w:space="0" w:color="auto"/>
                        <w:left w:val="none" w:sz="0" w:space="0" w:color="auto"/>
                        <w:bottom w:val="none" w:sz="0" w:space="0" w:color="auto"/>
                        <w:right w:val="none" w:sz="0" w:space="0" w:color="auto"/>
                      </w:divBdr>
                    </w:div>
                  </w:divsChild>
                </w:div>
                <w:div w:id="1076779624">
                  <w:marLeft w:val="0"/>
                  <w:marRight w:val="0"/>
                  <w:marTop w:val="0"/>
                  <w:marBottom w:val="0"/>
                  <w:divBdr>
                    <w:top w:val="none" w:sz="0" w:space="0" w:color="auto"/>
                    <w:left w:val="none" w:sz="0" w:space="0" w:color="auto"/>
                    <w:bottom w:val="none" w:sz="0" w:space="0" w:color="auto"/>
                    <w:right w:val="none" w:sz="0" w:space="0" w:color="auto"/>
                  </w:divBdr>
                  <w:divsChild>
                    <w:div w:id="1131242685">
                      <w:marLeft w:val="0"/>
                      <w:marRight w:val="0"/>
                      <w:marTop w:val="0"/>
                      <w:marBottom w:val="0"/>
                      <w:divBdr>
                        <w:top w:val="none" w:sz="0" w:space="0" w:color="auto"/>
                        <w:left w:val="none" w:sz="0" w:space="0" w:color="auto"/>
                        <w:bottom w:val="none" w:sz="0" w:space="0" w:color="auto"/>
                        <w:right w:val="none" w:sz="0" w:space="0" w:color="auto"/>
                      </w:divBdr>
                    </w:div>
                  </w:divsChild>
                </w:div>
                <w:div w:id="1313371102">
                  <w:marLeft w:val="0"/>
                  <w:marRight w:val="0"/>
                  <w:marTop w:val="0"/>
                  <w:marBottom w:val="0"/>
                  <w:divBdr>
                    <w:top w:val="none" w:sz="0" w:space="0" w:color="auto"/>
                    <w:left w:val="none" w:sz="0" w:space="0" w:color="auto"/>
                    <w:bottom w:val="none" w:sz="0" w:space="0" w:color="auto"/>
                    <w:right w:val="none" w:sz="0" w:space="0" w:color="auto"/>
                  </w:divBdr>
                  <w:divsChild>
                    <w:div w:id="1151822641">
                      <w:marLeft w:val="0"/>
                      <w:marRight w:val="0"/>
                      <w:marTop w:val="0"/>
                      <w:marBottom w:val="0"/>
                      <w:divBdr>
                        <w:top w:val="none" w:sz="0" w:space="0" w:color="auto"/>
                        <w:left w:val="none" w:sz="0" w:space="0" w:color="auto"/>
                        <w:bottom w:val="none" w:sz="0" w:space="0" w:color="auto"/>
                        <w:right w:val="none" w:sz="0" w:space="0" w:color="auto"/>
                      </w:divBdr>
                    </w:div>
                  </w:divsChild>
                </w:div>
                <w:div w:id="1599408030">
                  <w:marLeft w:val="0"/>
                  <w:marRight w:val="0"/>
                  <w:marTop w:val="0"/>
                  <w:marBottom w:val="0"/>
                  <w:divBdr>
                    <w:top w:val="none" w:sz="0" w:space="0" w:color="auto"/>
                    <w:left w:val="none" w:sz="0" w:space="0" w:color="auto"/>
                    <w:bottom w:val="none" w:sz="0" w:space="0" w:color="auto"/>
                    <w:right w:val="none" w:sz="0" w:space="0" w:color="auto"/>
                  </w:divBdr>
                  <w:divsChild>
                    <w:div w:id="174125144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535505352">
          <w:marLeft w:val="0"/>
          <w:marRight w:val="0"/>
          <w:marTop w:val="0"/>
          <w:marBottom w:val="0"/>
          <w:divBdr>
            <w:top w:val="none" w:sz="0" w:space="0" w:color="auto"/>
            <w:left w:val="none" w:sz="0" w:space="0" w:color="auto"/>
            <w:bottom w:val="none" w:sz="0" w:space="0" w:color="auto"/>
            <w:right w:val="none" w:sz="0" w:space="0" w:color="auto"/>
          </w:divBdr>
        </w:div>
        <w:div w:id="546573591">
          <w:marLeft w:val="0"/>
          <w:marRight w:val="0"/>
          <w:marTop w:val="0"/>
          <w:marBottom w:val="0"/>
          <w:divBdr>
            <w:top w:val="none" w:sz="0" w:space="0" w:color="auto"/>
            <w:left w:val="none" w:sz="0" w:space="0" w:color="auto"/>
            <w:bottom w:val="none" w:sz="0" w:space="0" w:color="auto"/>
            <w:right w:val="none" w:sz="0" w:space="0" w:color="auto"/>
          </w:divBdr>
          <w:divsChild>
            <w:div w:id="696393170">
              <w:marLeft w:val="0"/>
              <w:marRight w:val="0"/>
              <w:marTop w:val="0"/>
              <w:marBottom w:val="0"/>
              <w:divBdr>
                <w:top w:val="none" w:sz="0" w:space="0" w:color="auto"/>
                <w:left w:val="none" w:sz="0" w:space="0" w:color="auto"/>
                <w:bottom w:val="none" w:sz="0" w:space="0" w:color="auto"/>
                <w:right w:val="none" w:sz="0" w:space="0" w:color="auto"/>
              </w:divBdr>
            </w:div>
          </w:divsChild>
        </w:div>
        <w:div w:id="586109266">
          <w:marLeft w:val="0"/>
          <w:marRight w:val="0"/>
          <w:marTop w:val="0"/>
          <w:marBottom w:val="0"/>
          <w:divBdr>
            <w:top w:val="none" w:sz="0" w:space="0" w:color="auto"/>
            <w:left w:val="none" w:sz="0" w:space="0" w:color="auto"/>
            <w:bottom w:val="none" w:sz="0" w:space="0" w:color="auto"/>
            <w:right w:val="none" w:sz="0" w:space="0" w:color="auto"/>
          </w:divBdr>
          <w:divsChild>
            <w:div w:id="1418554600">
              <w:marLeft w:val="-75"/>
              <w:marRight w:val="0"/>
              <w:marTop w:val="30"/>
              <w:marBottom w:val="30"/>
              <w:divBdr>
                <w:top w:val="none" w:sz="0" w:space="0" w:color="auto"/>
                <w:left w:val="none" w:sz="0" w:space="0" w:color="auto"/>
                <w:bottom w:val="none" w:sz="0" w:space="0" w:color="auto"/>
                <w:right w:val="none" w:sz="0" w:space="0" w:color="auto"/>
              </w:divBdr>
              <w:divsChild>
                <w:div w:id="270162765">
                  <w:marLeft w:val="0"/>
                  <w:marRight w:val="0"/>
                  <w:marTop w:val="0"/>
                  <w:marBottom w:val="0"/>
                  <w:divBdr>
                    <w:top w:val="none" w:sz="0" w:space="0" w:color="auto"/>
                    <w:left w:val="none" w:sz="0" w:space="0" w:color="auto"/>
                    <w:bottom w:val="none" w:sz="0" w:space="0" w:color="auto"/>
                    <w:right w:val="none" w:sz="0" w:space="0" w:color="auto"/>
                  </w:divBdr>
                  <w:divsChild>
                    <w:div w:id="1503010538">
                      <w:marLeft w:val="0"/>
                      <w:marRight w:val="0"/>
                      <w:marTop w:val="0"/>
                      <w:marBottom w:val="0"/>
                      <w:divBdr>
                        <w:top w:val="none" w:sz="0" w:space="0" w:color="auto"/>
                        <w:left w:val="none" w:sz="0" w:space="0" w:color="auto"/>
                        <w:bottom w:val="none" w:sz="0" w:space="0" w:color="auto"/>
                        <w:right w:val="none" w:sz="0" w:space="0" w:color="auto"/>
                      </w:divBdr>
                    </w:div>
                  </w:divsChild>
                </w:div>
                <w:div w:id="681475653">
                  <w:marLeft w:val="0"/>
                  <w:marRight w:val="0"/>
                  <w:marTop w:val="0"/>
                  <w:marBottom w:val="0"/>
                  <w:divBdr>
                    <w:top w:val="none" w:sz="0" w:space="0" w:color="auto"/>
                    <w:left w:val="none" w:sz="0" w:space="0" w:color="auto"/>
                    <w:bottom w:val="none" w:sz="0" w:space="0" w:color="auto"/>
                    <w:right w:val="none" w:sz="0" w:space="0" w:color="auto"/>
                  </w:divBdr>
                  <w:divsChild>
                    <w:div w:id="514803055">
                      <w:marLeft w:val="0"/>
                      <w:marRight w:val="0"/>
                      <w:marTop w:val="0"/>
                      <w:marBottom w:val="0"/>
                      <w:divBdr>
                        <w:top w:val="none" w:sz="0" w:space="0" w:color="auto"/>
                        <w:left w:val="none" w:sz="0" w:space="0" w:color="auto"/>
                        <w:bottom w:val="none" w:sz="0" w:space="0" w:color="auto"/>
                        <w:right w:val="none" w:sz="0" w:space="0" w:color="auto"/>
                      </w:divBdr>
                    </w:div>
                    <w:div w:id="752120407">
                      <w:marLeft w:val="0"/>
                      <w:marRight w:val="0"/>
                      <w:marTop w:val="0"/>
                      <w:marBottom w:val="0"/>
                      <w:divBdr>
                        <w:top w:val="none" w:sz="0" w:space="0" w:color="auto"/>
                        <w:left w:val="none" w:sz="0" w:space="0" w:color="auto"/>
                        <w:bottom w:val="none" w:sz="0" w:space="0" w:color="auto"/>
                        <w:right w:val="none" w:sz="0" w:space="0" w:color="auto"/>
                      </w:divBdr>
                    </w:div>
                  </w:divsChild>
                </w:div>
                <w:div w:id="929773508">
                  <w:marLeft w:val="0"/>
                  <w:marRight w:val="0"/>
                  <w:marTop w:val="0"/>
                  <w:marBottom w:val="0"/>
                  <w:divBdr>
                    <w:top w:val="none" w:sz="0" w:space="0" w:color="auto"/>
                    <w:left w:val="none" w:sz="0" w:space="0" w:color="auto"/>
                    <w:bottom w:val="none" w:sz="0" w:space="0" w:color="auto"/>
                    <w:right w:val="none" w:sz="0" w:space="0" w:color="auto"/>
                  </w:divBdr>
                  <w:divsChild>
                    <w:div w:id="580918942">
                      <w:marLeft w:val="0"/>
                      <w:marRight w:val="0"/>
                      <w:marTop w:val="0"/>
                      <w:marBottom w:val="0"/>
                      <w:divBdr>
                        <w:top w:val="none" w:sz="0" w:space="0" w:color="auto"/>
                        <w:left w:val="none" w:sz="0" w:space="0" w:color="auto"/>
                        <w:bottom w:val="none" w:sz="0" w:space="0" w:color="auto"/>
                        <w:right w:val="none" w:sz="0" w:space="0" w:color="auto"/>
                      </w:divBdr>
                    </w:div>
                    <w:div w:id="737483946">
                      <w:marLeft w:val="0"/>
                      <w:marRight w:val="0"/>
                      <w:marTop w:val="0"/>
                      <w:marBottom w:val="0"/>
                      <w:divBdr>
                        <w:top w:val="none" w:sz="0" w:space="0" w:color="auto"/>
                        <w:left w:val="none" w:sz="0" w:space="0" w:color="auto"/>
                        <w:bottom w:val="none" w:sz="0" w:space="0" w:color="auto"/>
                        <w:right w:val="none" w:sz="0" w:space="0" w:color="auto"/>
                      </w:divBdr>
                    </w:div>
                    <w:div w:id="820773706">
                      <w:marLeft w:val="0"/>
                      <w:marRight w:val="0"/>
                      <w:marTop w:val="0"/>
                      <w:marBottom w:val="0"/>
                      <w:divBdr>
                        <w:top w:val="none" w:sz="0" w:space="0" w:color="auto"/>
                        <w:left w:val="none" w:sz="0" w:space="0" w:color="auto"/>
                        <w:bottom w:val="none" w:sz="0" w:space="0" w:color="auto"/>
                        <w:right w:val="none" w:sz="0" w:space="0" w:color="auto"/>
                      </w:divBdr>
                    </w:div>
                  </w:divsChild>
                </w:div>
                <w:div w:id="939723256">
                  <w:marLeft w:val="0"/>
                  <w:marRight w:val="0"/>
                  <w:marTop w:val="0"/>
                  <w:marBottom w:val="0"/>
                  <w:divBdr>
                    <w:top w:val="none" w:sz="0" w:space="0" w:color="auto"/>
                    <w:left w:val="none" w:sz="0" w:space="0" w:color="auto"/>
                    <w:bottom w:val="none" w:sz="0" w:space="0" w:color="auto"/>
                    <w:right w:val="none" w:sz="0" w:space="0" w:color="auto"/>
                  </w:divBdr>
                  <w:divsChild>
                    <w:div w:id="885263646">
                      <w:marLeft w:val="0"/>
                      <w:marRight w:val="0"/>
                      <w:marTop w:val="0"/>
                      <w:marBottom w:val="0"/>
                      <w:divBdr>
                        <w:top w:val="none" w:sz="0" w:space="0" w:color="auto"/>
                        <w:left w:val="none" w:sz="0" w:space="0" w:color="auto"/>
                        <w:bottom w:val="none" w:sz="0" w:space="0" w:color="auto"/>
                        <w:right w:val="none" w:sz="0" w:space="0" w:color="auto"/>
                      </w:divBdr>
                    </w:div>
                  </w:divsChild>
                </w:div>
                <w:div w:id="1089959176">
                  <w:marLeft w:val="0"/>
                  <w:marRight w:val="0"/>
                  <w:marTop w:val="0"/>
                  <w:marBottom w:val="0"/>
                  <w:divBdr>
                    <w:top w:val="none" w:sz="0" w:space="0" w:color="auto"/>
                    <w:left w:val="none" w:sz="0" w:space="0" w:color="auto"/>
                    <w:bottom w:val="none" w:sz="0" w:space="0" w:color="auto"/>
                    <w:right w:val="none" w:sz="0" w:space="0" w:color="auto"/>
                  </w:divBdr>
                  <w:divsChild>
                    <w:div w:id="39790386">
                      <w:marLeft w:val="0"/>
                      <w:marRight w:val="0"/>
                      <w:marTop w:val="0"/>
                      <w:marBottom w:val="0"/>
                      <w:divBdr>
                        <w:top w:val="none" w:sz="0" w:space="0" w:color="auto"/>
                        <w:left w:val="none" w:sz="0" w:space="0" w:color="auto"/>
                        <w:bottom w:val="none" w:sz="0" w:space="0" w:color="auto"/>
                        <w:right w:val="none" w:sz="0" w:space="0" w:color="auto"/>
                      </w:divBdr>
                    </w:div>
                    <w:div w:id="337738042">
                      <w:marLeft w:val="0"/>
                      <w:marRight w:val="0"/>
                      <w:marTop w:val="0"/>
                      <w:marBottom w:val="0"/>
                      <w:divBdr>
                        <w:top w:val="none" w:sz="0" w:space="0" w:color="auto"/>
                        <w:left w:val="none" w:sz="0" w:space="0" w:color="auto"/>
                        <w:bottom w:val="none" w:sz="0" w:space="0" w:color="auto"/>
                        <w:right w:val="none" w:sz="0" w:space="0" w:color="auto"/>
                      </w:divBdr>
                    </w:div>
                    <w:div w:id="348800499">
                      <w:marLeft w:val="0"/>
                      <w:marRight w:val="0"/>
                      <w:marTop w:val="0"/>
                      <w:marBottom w:val="0"/>
                      <w:divBdr>
                        <w:top w:val="none" w:sz="0" w:space="0" w:color="auto"/>
                        <w:left w:val="none" w:sz="0" w:space="0" w:color="auto"/>
                        <w:bottom w:val="none" w:sz="0" w:space="0" w:color="auto"/>
                        <w:right w:val="none" w:sz="0" w:space="0" w:color="auto"/>
                      </w:divBdr>
                    </w:div>
                    <w:div w:id="495875365">
                      <w:marLeft w:val="0"/>
                      <w:marRight w:val="0"/>
                      <w:marTop w:val="0"/>
                      <w:marBottom w:val="0"/>
                      <w:divBdr>
                        <w:top w:val="none" w:sz="0" w:space="0" w:color="auto"/>
                        <w:left w:val="none" w:sz="0" w:space="0" w:color="auto"/>
                        <w:bottom w:val="none" w:sz="0" w:space="0" w:color="auto"/>
                        <w:right w:val="none" w:sz="0" w:space="0" w:color="auto"/>
                      </w:divBdr>
                    </w:div>
                    <w:div w:id="689180103">
                      <w:marLeft w:val="0"/>
                      <w:marRight w:val="0"/>
                      <w:marTop w:val="0"/>
                      <w:marBottom w:val="0"/>
                      <w:divBdr>
                        <w:top w:val="none" w:sz="0" w:space="0" w:color="auto"/>
                        <w:left w:val="none" w:sz="0" w:space="0" w:color="auto"/>
                        <w:bottom w:val="none" w:sz="0" w:space="0" w:color="auto"/>
                        <w:right w:val="none" w:sz="0" w:space="0" w:color="auto"/>
                      </w:divBdr>
                    </w:div>
                    <w:div w:id="1001617135">
                      <w:marLeft w:val="0"/>
                      <w:marRight w:val="0"/>
                      <w:marTop w:val="0"/>
                      <w:marBottom w:val="0"/>
                      <w:divBdr>
                        <w:top w:val="none" w:sz="0" w:space="0" w:color="auto"/>
                        <w:left w:val="none" w:sz="0" w:space="0" w:color="auto"/>
                        <w:bottom w:val="none" w:sz="0" w:space="0" w:color="auto"/>
                        <w:right w:val="none" w:sz="0" w:space="0" w:color="auto"/>
                      </w:divBdr>
                    </w:div>
                    <w:div w:id="1114520143">
                      <w:marLeft w:val="0"/>
                      <w:marRight w:val="0"/>
                      <w:marTop w:val="0"/>
                      <w:marBottom w:val="0"/>
                      <w:divBdr>
                        <w:top w:val="none" w:sz="0" w:space="0" w:color="auto"/>
                        <w:left w:val="none" w:sz="0" w:space="0" w:color="auto"/>
                        <w:bottom w:val="none" w:sz="0" w:space="0" w:color="auto"/>
                        <w:right w:val="none" w:sz="0" w:space="0" w:color="auto"/>
                      </w:divBdr>
                    </w:div>
                    <w:div w:id="1125079495">
                      <w:marLeft w:val="0"/>
                      <w:marRight w:val="0"/>
                      <w:marTop w:val="0"/>
                      <w:marBottom w:val="0"/>
                      <w:divBdr>
                        <w:top w:val="none" w:sz="0" w:space="0" w:color="auto"/>
                        <w:left w:val="none" w:sz="0" w:space="0" w:color="auto"/>
                        <w:bottom w:val="none" w:sz="0" w:space="0" w:color="auto"/>
                        <w:right w:val="none" w:sz="0" w:space="0" w:color="auto"/>
                      </w:divBdr>
                    </w:div>
                    <w:div w:id="1277980263">
                      <w:marLeft w:val="0"/>
                      <w:marRight w:val="0"/>
                      <w:marTop w:val="0"/>
                      <w:marBottom w:val="0"/>
                      <w:divBdr>
                        <w:top w:val="none" w:sz="0" w:space="0" w:color="auto"/>
                        <w:left w:val="none" w:sz="0" w:space="0" w:color="auto"/>
                        <w:bottom w:val="none" w:sz="0" w:space="0" w:color="auto"/>
                        <w:right w:val="none" w:sz="0" w:space="0" w:color="auto"/>
                      </w:divBdr>
                    </w:div>
                    <w:div w:id="1444113355">
                      <w:marLeft w:val="0"/>
                      <w:marRight w:val="0"/>
                      <w:marTop w:val="0"/>
                      <w:marBottom w:val="0"/>
                      <w:divBdr>
                        <w:top w:val="none" w:sz="0" w:space="0" w:color="auto"/>
                        <w:left w:val="none" w:sz="0" w:space="0" w:color="auto"/>
                        <w:bottom w:val="none" w:sz="0" w:space="0" w:color="auto"/>
                        <w:right w:val="none" w:sz="0" w:space="0" w:color="auto"/>
                      </w:divBdr>
                    </w:div>
                    <w:div w:id="1556358539">
                      <w:marLeft w:val="0"/>
                      <w:marRight w:val="0"/>
                      <w:marTop w:val="0"/>
                      <w:marBottom w:val="0"/>
                      <w:divBdr>
                        <w:top w:val="none" w:sz="0" w:space="0" w:color="auto"/>
                        <w:left w:val="none" w:sz="0" w:space="0" w:color="auto"/>
                        <w:bottom w:val="none" w:sz="0" w:space="0" w:color="auto"/>
                        <w:right w:val="none" w:sz="0" w:space="0" w:color="auto"/>
                      </w:divBdr>
                    </w:div>
                    <w:div w:id="1615748231">
                      <w:marLeft w:val="0"/>
                      <w:marRight w:val="0"/>
                      <w:marTop w:val="0"/>
                      <w:marBottom w:val="0"/>
                      <w:divBdr>
                        <w:top w:val="none" w:sz="0" w:space="0" w:color="auto"/>
                        <w:left w:val="none" w:sz="0" w:space="0" w:color="auto"/>
                        <w:bottom w:val="none" w:sz="0" w:space="0" w:color="auto"/>
                        <w:right w:val="none" w:sz="0" w:space="0" w:color="auto"/>
                      </w:divBdr>
                    </w:div>
                    <w:div w:id="1726490337">
                      <w:marLeft w:val="0"/>
                      <w:marRight w:val="0"/>
                      <w:marTop w:val="0"/>
                      <w:marBottom w:val="0"/>
                      <w:divBdr>
                        <w:top w:val="none" w:sz="0" w:space="0" w:color="auto"/>
                        <w:left w:val="none" w:sz="0" w:space="0" w:color="auto"/>
                        <w:bottom w:val="none" w:sz="0" w:space="0" w:color="auto"/>
                        <w:right w:val="none" w:sz="0" w:space="0" w:color="auto"/>
                      </w:divBdr>
                    </w:div>
                    <w:div w:id="1806120734">
                      <w:marLeft w:val="0"/>
                      <w:marRight w:val="0"/>
                      <w:marTop w:val="0"/>
                      <w:marBottom w:val="0"/>
                      <w:divBdr>
                        <w:top w:val="none" w:sz="0" w:space="0" w:color="auto"/>
                        <w:left w:val="none" w:sz="0" w:space="0" w:color="auto"/>
                        <w:bottom w:val="none" w:sz="0" w:space="0" w:color="auto"/>
                        <w:right w:val="none" w:sz="0" w:space="0" w:color="auto"/>
                      </w:divBdr>
                    </w:div>
                    <w:div w:id="1873377818">
                      <w:marLeft w:val="0"/>
                      <w:marRight w:val="0"/>
                      <w:marTop w:val="0"/>
                      <w:marBottom w:val="0"/>
                      <w:divBdr>
                        <w:top w:val="none" w:sz="0" w:space="0" w:color="auto"/>
                        <w:left w:val="none" w:sz="0" w:space="0" w:color="auto"/>
                        <w:bottom w:val="none" w:sz="0" w:space="0" w:color="auto"/>
                        <w:right w:val="none" w:sz="0" w:space="0" w:color="auto"/>
                      </w:divBdr>
                    </w:div>
                    <w:div w:id="1973094781">
                      <w:marLeft w:val="0"/>
                      <w:marRight w:val="0"/>
                      <w:marTop w:val="0"/>
                      <w:marBottom w:val="0"/>
                      <w:divBdr>
                        <w:top w:val="none" w:sz="0" w:space="0" w:color="auto"/>
                        <w:left w:val="none" w:sz="0" w:space="0" w:color="auto"/>
                        <w:bottom w:val="none" w:sz="0" w:space="0" w:color="auto"/>
                        <w:right w:val="none" w:sz="0" w:space="0" w:color="auto"/>
                      </w:divBdr>
                    </w:div>
                    <w:div w:id="2011372535">
                      <w:marLeft w:val="0"/>
                      <w:marRight w:val="0"/>
                      <w:marTop w:val="0"/>
                      <w:marBottom w:val="0"/>
                      <w:divBdr>
                        <w:top w:val="none" w:sz="0" w:space="0" w:color="auto"/>
                        <w:left w:val="none" w:sz="0" w:space="0" w:color="auto"/>
                        <w:bottom w:val="none" w:sz="0" w:space="0" w:color="auto"/>
                        <w:right w:val="none" w:sz="0" w:space="0" w:color="auto"/>
                      </w:divBdr>
                    </w:div>
                  </w:divsChild>
                </w:div>
                <w:div w:id="1252196751">
                  <w:marLeft w:val="0"/>
                  <w:marRight w:val="0"/>
                  <w:marTop w:val="0"/>
                  <w:marBottom w:val="0"/>
                  <w:divBdr>
                    <w:top w:val="none" w:sz="0" w:space="0" w:color="auto"/>
                    <w:left w:val="none" w:sz="0" w:space="0" w:color="auto"/>
                    <w:bottom w:val="none" w:sz="0" w:space="0" w:color="auto"/>
                    <w:right w:val="none" w:sz="0" w:space="0" w:color="auto"/>
                  </w:divBdr>
                  <w:divsChild>
                    <w:div w:id="915748896">
                      <w:marLeft w:val="0"/>
                      <w:marRight w:val="0"/>
                      <w:marTop w:val="0"/>
                      <w:marBottom w:val="0"/>
                      <w:divBdr>
                        <w:top w:val="none" w:sz="0" w:space="0" w:color="auto"/>
                        <w:left w:val="none" w:sz="0" w:space="0" w:color="auto"/>
                        <w:bottom w:val="none" w:sz="0" w:space="0" w:color="auto"/>
                        <w:right w:val="none" w:sz="0" w:space="0" w:color="auto"/>
                      </w:divBdr>
                    </w:div>
                  </w:divsChild>
                </w:div>
                <w:div w:id="1448308632">
                  <w:marLeft w:val="0"/>
                  <w:marRight w:val="0"/>
                  <w:marTop w:val="0"/>
                  <w:marBottom w:val="0"/>
                  <w:divBdr>
                    <w:top w:val="none" w:sz="0" w:space="0" w:color="auto"/>
                    <w:left w:val="none" w:sz="0" w:space="0" w:color="auto"/>
                    <w:bottom w:val="none" w:sz="0" w:space="0" w:color="auto"/>
                    <w:right w:val="none" w:sz="0" w:space="0" w:color="auto"/>
                  </w:divBdr>
                  <w:divsChild>
                    <w:div w:id="364410267">
                      <w:marLeft w:val="0"/>
                      <w:marRight w:val="0"/>
                      <w:marTop w:val="0"/>
                      <w:marBottom w:val="0"/>
                      <w:divBdr>
                        <w:top w:val="none" w:sz="0" w:space="0" w:color="auto"/>
                        <w:left w:val="none" w:sz="0" w:space="0" w:color="auto"/>
                        <w:bottom w:val="none" w:sz="0" w:space="0" w:color="auto"/>
                        <w:right w:val="none" w:sz="0" w:space="0" w:color="auto"/>
                      </w:divBdr>
                    </w:div>
                  </w:divsChild>
                </w:div>
                <w:div w:id="1603033088">
                  <w:marLeft w:val="0"/>
                  <w:marRight w:val="0"/>
                  <w:marTop w:val="0"/>
                  <w:marBottom w:val="0"/>
                  <w:divBdr>
                    <w:top w:val="none" w:sz="0" w:space="0" w:color="auto"/>
                    <w:left w:val="none" w:sz="0" w:space="0" w:color="auto"/>
                    <w:bottom w:val="none" w:sz="0" w:space="0" w:color="auto"/>
                    <w:right w:val="none" w:sz="0" w:space="0" w:color="auto"/>
                  </w:divBdr>
                  <w:divsChild>
                    <w:div w:id="431627288">
                      <w:marLeft w:val="0"/>
                      <w:marRight w:val="0"/>
                      <w:marTop w:val="0"/>
                      <w:marBottom w:val="0"/>
                      <w:divBdr>
                        <w:top w:val="none" w:sz="0" w:space="0" w:color="auto"/>
                        <w:left w:val="none" w:sz="0" w:space="0" w:color="auto"/>
                        <w:bottom w:val="none" w:sz="0" w:space="0" w:color="auto"/>
                        <w:right w:val="none" w:sz="0" w:space="0" w:color="auto"/>
                      </w:divBdr>
                    </w:div>
                    <w:div w:id="448087494">
                      <w:marLeft w:val="0"/>
                      <w:marRight w:val="0"/>
                      <w:marTop w:val="0"/>
                      <w:marBottom w:val="0"/>
                      <w:divBdr>
                        <w:top w:val="none" w:sz="0" w:space="0" w:color="auto"/>
                        <w:left w:val="none" w:sz="0" w:space="0" w:color="auto"/>
                        <w:bottom w:val="none" w:sz="0" w:space="0" w:color="auto"/>
                        <w:right w:val="none" w:sz="0" w:space="0" w:color="auto"/>
                      </w:divBdr>
                    </w:div>
                    <w:div w:id="779956824">
                      <w:marLeft w:val="0"/>
                      <w:marRight w:val="0"/>
                      <w:marTop w:val="0"/>
                      <w:marBottom w:val="0"/>
                      <w:divBdr>
                        <w:top w:val="none" w:sz="0" w:space="0" w:color="auto"/>
                        <w:left w:val="none" w:sz="0" w:space="0" w:color="auto"/>
                        <w:bottom w:val="none" w:sz="0" w:space="0" w:color="auto"/>
                        <w:right w:val="none" w:sz="0" w:space="0" w:color="auto"/>
                      </w:divBdr>
                    </w:div>
                    <w:div w:id="922761884">
                      <w:marLeft w:val="0"/>
                      <w:marRight w:val="0"/>
                      <w:marTop w:val="0"/>
                      <w:marBottom w:val="0"/>
                      <w:divBdr>
                        <w:top w:val="none" w:sz="0" w:space="0" w:color="auto"/>
                        <w:left w:val="none" w:sz="0" w:space="0" w:color="auto"/>
                        <w:bottom w:val="none" w:sz="0" w:space="0" w:color="auto"/>
                        <w:right w:val="none" w:sz="0" w:space="0" w:color="auto"/>
                      </w:divBdr>
                    </w:div>
                    <w:div w:id="1068647496">
                      <w:marLeft w:val="0"/>
                      <w:marRight w:val="0"/>
                      <w:marTop w:val="0"/>
                      <w:marBottom w:val="0"/>
                      <w:divBdr>
                        <w:top w:val="none" w:sz="0" w:space="0" w:color="auto"/>
                        <w:left w:val="none" w:sz="0" w:space="0" w:color="auto"/>
                        <w:bottom w:val="none" w:sz="0" w:space="0" w:color="auto"/>
                        <w:right w:val="none" w:sz="0" w:space="0" w:color="auto"/>
                      </w:divBdr>
                    </w:div>
                    <w:div w:id="1942180648">
                      <w:marLeft w:val="0"/>
                      <w:marRight w:val="0"/>
                      <w:marTop w:val="0"/>
                      <w:marBottom w:val="0"/>
                      <w:divBdr>
                        <w:top w:val="none" w:sz="0" w:space="0" w:color="auto"/>
                        <w:left w:val="none" w:sz="0" w:space="0" w:color="auto"/>
                        <w:bottom w:val="none" w:sz="0" w:space="0" w:color="auto"/>
                        <w:right w:val="none" w:sz="0" w:space="0" w:color="auto"/>
                      </w:divBdr>
                    </w:div>
                  </w:divsChild>
                </w:div>
                <w:div w:id="1668439682">
                  <w:marLeft w:val="0"/>
                  <w:marRight w:val="0"/>
                  <w:marTop w:val="0"/>
                  <w:marBottom w:val="0"/>
                  <w:divBdr>
                    <w:top w:val="none" w:sz="0" w:space="0" w:color="auto"/>
                    <w:left w:val="none" w:sz="0" w:space="0" w:color="auto"/>
                    <w:bottom w:val="none" w:sz="0" w:space="0" w:color="auto"/>
                    <w:right w:val="none" w:sz="0" w:space="0" w:color="auto"/>
                  </w:divBdr>
                  <w:divsChild>
                    <w:div w:id="1593591182">
                      <w:marLeft w:val="0"/>
                      <w:marRight w:val="0"/>
                      <w:marTop w:val="0"/>
                      <w:marBottom w:val="0"/>
                      <w:divBdr>
                        <w:top w:val="none" w:sz="0" w:space="0" w:color="auto"/>
                        <w:left w:val="none" w:sz="0" w:space="0" w:color="auto"/>
                        <w:bottom w:val="none" w:sz="0" w:space="0" w:color="auto"/>
                        <w:right w:val="none" w:sz="0" w:space="0" w:color="auto"/>
                      </w:divBdr>
                    </w:div>
                  </w:divsChild>
                </w:div>
                <w:div w:id="1829050488">
                  <w:marLeft w:val="0"/>
                  <w:marRight w:val="0"/>
                  <w:marTop w:val="0"/>
                  <w:marBottom w:val="0"/>
                  <w:divBdr>
                    <w:top w:val="none" w:sz="0" w:space="0" w:color="auto"/>
                    <w:left w:val="none" w:sz="0" w:space="0" w:color="auto"/>
                    <w:bottom w:val="none" w:sz="0" w:space="0" w:color="auto"/>
                    <w:right w:val="none" w:sz="0" w:space="0" w:color="auto"/>
                  </w:divBdr>
                  <w:divsChild>
                    <w:div w:id="117869718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608896800">
          <w:marLeft w:val="0"/>
          <w:marRight w:val="0"/>
          <w:marTop w:val="0"/>
          <w:marBottom w:val="0"/>
          <w:divBdr>
            <w:top w:val="none" w:sz="0" w:space="0" w:color="auto"/>
            <w:left w:val="none" w:sz="0" w:space="0" w:color="auto"/>
            <w:bottom w:val="none" w:sz="0" w:space="0" w:color="auto"/>
            <w:right w:val="none" w:sz="0" w:space="0" w:color="auto"/>
          </w:divBdr>
        </w:div>
        <w:div w:id="610284146">
          <w:marLeft w:val="0"/>
          <w:marRight w:val="0"/>
          <w:marTop w:val="0"/>
          <w:marBottom w:val="0"/>
          <w:divBdr>
            <w:top w:val="none" w:sz="0" w:space="0" w:color="auto"/>
            <w:left w:val="none" w:sz="0" w:space="0" w:color="auto"/>
            <w:bottom w:val="none" w:sz="0" w:space="0" w:color="auto"/>
            <w:right w:val="none" w:sz="0" w:space="0" w:color="auto"/>
          </w:divBdr>
        </w:div>
        <w:div w:id="647442181">
          <w:marLeft w:val="0"/>
          <w:marRight w:val="0"/>
          <w:marTop w:val="0"/>
          <w:marBottom w:val="0"/>
          <w:divBdr>
            <w:top w:val="none" w:sz="0" w:space="0" w:color="auto"/>
            <w:left w:val="none" w:sz="0" w:space="0" w:color="auto"/>
            <w:bottom w:val="none" w:sz="0" w:space="0" w:color="auto"/>
            <w:right w:val="none" w:sz="0" w:space="0" w:color="auto"/>
          </w:divBdr>
        </w:div>
        <w:div w:id="651329382">
          <w:marLeft w:val="0"/>
          <w:marRight w:val="0"/>
          <w:marTop w:val="0"/>
          <w:marBottom w:val="0"/>
          <w:divBdr>
            <w:top w:val="none" w:sz="0" w:space="0" w:color="auto"/>
            <w:left w:val="none" w:sz="0" w:space="0" w:color="auto"/>
            <w:bottom w:val="none" w:sz="0" w:space="0" w:color="auto"/>
            <w:right w:val="none" w:sz="0" w:space="0" w:color="auto"/>
          </w:divBdr>
        </w:div>
        <w:div w:id="654919256">
          <w:marLeft w:val="0"/>
          <w:marRight w:val="0"/>
          <w:marTop w:val="0"/>
          <w:marBottom w:val="0"/>
          <w:divBdr>
            <w:top w:val="none" w:sz="0" w:space="0" w:color="auto"/>
            <w:left w:val="none" w:sz="0" w:space="0" w:color="auto"/>
            <w:bottom w:val="none" w:sz="0" w:space="0" w:color="auto"/>
            <w:right w:val="none" w:sz="0" w:space="0" w:color="auto"/>
          </w:divBdr>
        </w:div>
        <w:div w:id="660739469">
          <w:marLeft w:val="0"/>
          <w:marRight w:val="0"/>
          <w:marTop w:val="0"/>
          <w:marBottom w:val="0"/>
          <w:divBdr>
            <w:top w:val="none" w:sz="0" w:space="0" w:color="auto"/>
            <w:left w:val="none" w:sz="0" w:space="0" w:color="auto"/>
            <w:bottom w:val="none" w:sz="0" w:space="0" w:color="auto"/>
            <w:right w:val="none" w:sz="0" w:space="0" w:color="auto"/>
          </w:divBdr>
          <w:divsChild>
            <w:div w:id="1057705907">
              <w:marLeft w:val="0"/>
              <w:marRight w:val="0"/>
              <w:marTop w:val="0"/>
              <w:marBottom w:val="0"/>
              <w:divBdr>
                <w:top w:val="none" w:sz="0" w:space="0" w:color="auto"/>
                <w:left w:val="none" w:sz="0" w:space="0" w:color="auto"/>
                <w:bottom w:val="none" w:sz="0" w:space="0" w:color="auto"/>
                <w:right w:val="none" w:sz="0" w:space="0" w:color="auto"/>
              </w:divBdr>
            </w:div>
          </w:divsChild>
        </w:div>
        <w:div w:id="711079905">
          <w:marLeft w:val="0"/>
          <w:marRight w:val="0"/>
          <w:marTop w:val="0"/>
          <w:marBottom w:val="0"/>
          <w:divBdr>
            <w:top w:val="none" w:sz="0" w:space="0" w:color="auto"/>
            <w:left w:val="none" w:sz="0" w:space="0" w:color="auto"/>
            <w:bottom w:val="none" w:sz="0" w:space="0" w:color="auto"/>
            <w:right w:val="none" w:sz="0" w:space="0" w:color="auto"/>
          </w:divBdr>
        </w:div>
        <w:div w:id="748162657">
          <w:marLeft w:val="0"/>
          <w:marRight w:val="0"/>
          <w:marTop w:val="0"/>
          <w:marBottom w:val="0"/>
          <w:divBdr>
            <w:top w:val="none" w:sz="0" w:space="0" w:color="auto"/>
            <w:left w:val="none" w:sz="0" w:space="0" w:color="auto"/>
            <w:bottom w:val="none" w:sz="0" w:space="0" w:color="auto"/>
            <w:right w:val="none" w:sz="0" w:space="0" w:color="auto"/>
          </w:divBdr>
        </w:div>
        <w:div w:id="775249985">
          <w:marLeft w:val="0"/>
          <w:marRight w:val="0"/>
          <w:marTop w:val="0"/>
          <w:marBottom w:val="0"/>
          <w:divBdr>
            <w:top w:val="none" w:sz="0" w:space="0" w:color="auto"/>
            <w:left w:val="none" w:sz="0" w:space="0" w:color="auto"/>
            <w:bottom w:val="none" w:sz="0" w:space="0" w:color="auto"/>
            <w:right w:val="none" w:sz="0" w:space="0" w:color="auto"/>
          </w:divBdr>
          <w:divsChild>
            <w:div w:id="665280520">
              <w:marLeft w:val="-75"/>
              <w:marRight w:val="0"/>
              <w:marTop w:val="30"/>
              <w:marBottom w:val="30"/>
              <w:divBdr>
                <w:top w:val="none" w:sz="0" w:space="0" w:color="auto"/>
                <w:left w:val="none" w:sz="0" w:space="0" w:color="auto"/>
                <w:bottom w:val="none" w:sz="0" w:space="0" w:color="auto"/>
                <w:right w:val="none" w:sz="0" w:space="0" w:color="auto"/>
              </w:divBdr>
              <w:divsChild>
                <w:div w:id="72972576">
                  <w:marLeft w:val="0"/>
                  <w:marRight w:val="0"/>
                  <w:marTop w:val="0"/>
                  <w:marBottom w:val="0"/>
                  <w:divBdr>
                    <w:top w:val="none" w:sz="0" w:space="0" w:color="auto"/>
                    <w:left w:val="none" w:sz="0" w:space="0" w:color="auto"/>
                    <w:bottom w:val="none" w:sz="0" w:space="0" w:color="auto"/>
                    <w:right w:val="none" w:sz="0" w:space="0" w:color="auto"/>
                  </w:divBdr>
                  <w:divsChild>
                    <w:div w:id="344016224">
                      <w:marLeft w:val="0"/>
                      <w:marRight w:val="0"/>
                      <w:marTop w:val="0"/>
                      <w:marBottom w:val="0"/>
                      <w:divBdr>
                        <w:top w:val="none" w:sz="0" w:space="0" w:color="auto"/>
                        <w:left w:val="none" w:sz="0" w:space="0" w:color="auto"/>
                        <w:bottom w:val="none" w:sz="0" w:space="0" w:color="auto"/>
                        <w:right w:val="none" w:sz="0" w:space="0" w:color="auto"/>
                      </w:divBdr>
                    </w:div>
                  </w:divsChild>
                </w:div>
                <w:div w:id="298650826">
                  <w:marLeft w:val="0"/>
                  <w:marRight w:val="0"/>
                  <w:marTop w:val="0"/>
                  <w:marBottom w:val="0"/>
                  <w:divBdr>
                    <w:top w:val="none" w:sz="0" w:space="0" w:color="auto"/>
                    <w:left w:val="none" w:sz="0" w:space="0" w:color="auto"/>
                    <w:bottom w:val="none" w:sz="0" w:space="0" w:color="auto"/>
                    <w:right w:val="none" w:sz="0" w:space="0" w:color="auto"/>
                  </w:divBdr>
                  <w:divsChild>
                    <w:div w:id="1029333826">
                      <w:marLeft w:val="0"/>
                      <w:marRight w:val="0"/>
                      <w:marTop w:val="0"/>
                      <w:marBottom w:val="0"/>
                      <w:divBdr>
                        <w:top w:val="none" w:sz="0" w:space="0" w:color="auto"/>
                        <w:left w:val="none" w:sz="0" w:space="0" w:color="auto"/>
                        <w:bottom w:val="none" w:sz="0" w:space="0" w:color="auto"/>
                        <w:right w:val="none" w:sz="0" w:space="0" w:color="auto"/>
                      </w:divBdr>
                    </w:div>
                    <w:div w:id="1840459087">
                      <w:marLeft w:val="0"/>
                      <w:marRight w:val="0"/>
                      <w:marTop w:val="0"/>
                      <w:marBottom w:val="0"/>
                      <w:divBdr>
                        <w:top w:val="none" w:sz="0" w:space="0" w:color="auto"/>
                        <w:left w:val="none" w:sz="0" w:space="0" w:color="auto"/>
                        <w:bottom w:val="none" w:sz="0" w:space="0" w:color="auto"/>
                        <w:right w:val="none" w:sz="0" w:space="0" w:color="auto"/>
                      </w:divBdr>
                    </w:div>
                  </w:divsChild>
                </w:div>
                <w:div w:id="336084480">
                  <w:marLeft w:val="0"/>
                  <w:marRight w:val="0"/>
                  <w:marTop w:val="0"/>
                  <w:marBottom w:val="0"/>
                  <w:divBdr>
                    <w:top w:val="none" w:sz="0" w:space="0" w:color="auto"/>
                    <w:left w:val="none" w:sz="0" w:space="0" w:color="auto"/>
                    <w:bottom w:val="none" w:sz="0" w:space="0" w:color="auto"/>
                    <w:right w:val="none" w:sz="0" w:space="0" w:color="auto"/>
                  </w:divBdr>
                  <w:divsChild>
                    <w:div w:id="4542196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775905584">
          <w:marLeft w:val="0"/>
          <w:marRight w:val="0"/>
          <w:marTop w:val="0"/>
          <w:marBottom w:val="0"/>
          <w:divBdr>
            <w:top w:val="none" w:sz="0" w:space="0" w:color="auto"/>
            <w:left w:val="none" w:sz="0" w:space="0" w:color="auto"/>
            <w:bottom w:val="none" w:sz="0" w:space="0" w:color="auto"/>
            <w:right w:val="none" w:sz="0" w:space="0" w:color="auto"/>
          </w:divBdr>
          <w:divsChild>
            <w:div w:id="1037662324">
              <w:marLeft w:val="-75"/>
              <w:marRight w:val="0"/>
              <w:marTop w:val="30"/>
              <w:marBottom w:val="30"/>
              <w:divBdr>
                <w:top w:val="none" w:sz="0" w:space="0" w:color="auto"/>
                <w:left w:val="none" w:sz="0" w:space="0" w:color="auto"/>
                <w:bottom w:val="none" w:sz="0" w:space="0" w:color="auto"/>
                <w:right w:val="none" w:sz="0" w:space="0" w:color="auto"/>
              </w:divBdr>
              <w:divsChild>
                <w:div w:id="395710635">
                  <w:marLeft w:val="0"/>
                  <w:marRight w:val="0"/>
                  <w:marTop w:val="0"/>
                  <w:marBottom w:val="0"/>
                  <w:divBdr>
                    <w:top w:val="none" w:sz="0" w:space="0" w:color="auto"/>
                    <w:left w:val="none" w:sz="0" w:space="0" w:color="auto"/>
                    <w:bottom w:val="none" w:sz="0" w:space="0" w:color="auto"/>
                    <w:right w:val="none" w:sz="0" w:space="0" w:color="auto"/>
                  </w:divBdr>
                  <w:divsChild>
                    <w:div w:id="1450081870">
                      <w:marLeft w:val="0"/>
                      <w:marRight w:val="0"/>
                      <w:marTop w:val="0"/>
                      <w:marBottom w:val="0"/>
                      <w:divBdr>
                        <w:top w:val="none" w:sz="0" w:space="0" w:color="auto"/>
                        <w:left w:val="none" w:sz="0" w:space="0" w:color="auto"/>
                        <w:bottom w:val="none" w:sz="0" w:space="0" w:color="auto"/>
                        <w:right w:val="none" w:sz="0" w:space="0" w:color="auto"/>
                      </w:divBdr>
                    </w:div>
                  </w:divsChild>
                </w:div>
                <w:div w:id="1174152123">
                  <w:marLeft w:val="0"/>
                  <w:marRight w:val="0"/>
                  <w:marTop w:val="0"/>
                  <w:marBottom w:val="0"/>
                  <w:divBdr>
                    <w:top w:val="none" w:sz="0" w:space="0" w:color="auto"/>
                    <w:left w:val="none" w:sz="0" w:space="0" w:color="auto"/>
                    <w:bottom w:val="none" w:sz="0" w:space="0" w:color="auto"/>
                    <w:right w:val="none" w:sz="0" w:space="0" w:color="auto"/>
                  </w:divBdr>
                  <w:divsChild>
                    <w:div w:id="564727404">
                      <w:marLeft w:val="0"/>
                      <w:marRight w:val="0"/>
                      <w:marTop w:val="0"/>
                      <w:marBottom w:val="0"/>
                      <w:divBdr>
                        <w:top w:val="none" w:sz="0" w:space="0" w:color="auto"/>
                        <w:left w:val="none" w:sz="0" w:space="0" w:color="auto"/>
                        <w:bottom w:val="none" w:sz="0" w:space="0" w:color="auto"/>
                        <w:right w:val="none" w:sz="0" w:space="0" w:color="auto"/>
                      </w:divBdr>
                    </w:div>
                  </w:divsChild>
                </w:div>
                <w:div w:id="1547638941">
                  <w:marLeft w:val="0"/>
                  <w:marRight w:val="0"/>
                  <w:marTop w:val="0"/>
                  <w:marBottom w:val="0"/>
                  <w:divBdr>
                    <w:top w:val="none" w:sz="0" w:space="0" w:color="auto"/>
                    <w:left w:val="none" w:sz="0" w:space="0" w:color="auto"/>
                    <w:bottom w:val="none" w:sz="0" w:space="0" w:color="auto"/>
                    <w:right w:val="none" w:sz="0" w:space="0" w:color="auto"/>
                  </w:divBdr>
                  <w:divsChild>
                    <w:div w:id="124691558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798959290">
          <w:marLeft w:val="0"/>
          <w:marRight w:val="0"/>
          <w:marTop w:val="0"/>
          <w:marBottom w:val="0"/>
          <w:divBdr>
            <w:top w:val="none" w:sz="0" w:space="0" w:color="auto"/>
            <w:left w:val="none" w:sz="0" w:space="0" w:color="auto"/>
            <w:bottom w:val="none" w:sz="0" w:space="0" w:color="auto"/>
            <w:right w:val="none" w:sz="0" w:space="0" w:color="auto"/>
          </w:divBdr>
          <w:divsChild>
            <w:div w:id="1780710864">
              <w:marLeft w:val="0"/>
              <w:marRight w:val="0"/>
              <w:marTop w:val="0"/>
              <w:marBottom w:val="0"/>
              <w:divBdr>
                <w:top w:val="none" w:sz="0" w:space="0" w:color="auto"/>
                <w:left w:val="none" w:sz="0" w:space="0" w:color="auto"/>
                <w:bottom w:val="none" w:sz="0" w:space="0" w:color="auto"/>
                <w:right w:val="none" w:sz="0" w:space="0" w:color="auto"/>
              </w:divBdr>
            </w:div>
          </w:divsChild>
        </w:div>
        <w:div w:id="886335163">
          <w:marLeft w:val="0"/>
          <w:marRight w:val="0"/>
          <w:marTop w:val="0"/>
          <w:marBottom w:val="0"/>
          <w:divBdr>
            <w:top w:val="none" w:sz="0" w:space="0" w:color="auto"/>
            <w:left w:val="none" w:sz="0" w:space="0" w:color="auto"/>
            <w:bottom w:val="none" w:sz="0" w:space="0" w:color="auto"/>
            <w:right w:val="none" w:sz="0" w:space="0" w:color="auto"/>
          </w:divBdr>
        </w:div>
        <w:div w:id="887955837">
          <w:marLeft w:val="0"/>
          <w:marRight w:val="0"/>
          <w:marTop w:val="0"/>
          <w:marBottom w:val="0"/>
          <w:divBdr>
            <w:top w:val="none" w:sz="0" w:space="0" w:color="auto"/>
            <w:left w:val="none" w:sz="0" w:space="0" w:color="auto"/>
            <w:bottom w:val="none" w:sz="0" w:space="0" w:color="auto"/>
            <w:right w:val="none" w:sz="0" w:space="0" w:color="auto"/>
          </w:divBdr>
        </w:div>
        <w:div w:id="903488843">
          <w:marLeft w:val="0"/>
          <w:marRight w:val="0"/>
          <w:marTop w:val="0"/>
          <w:marBottom w:val="0"/>
          <w:divBdr>
            <w:top w:val="none" w:sz="0" w:space="0" w:color="auto"/>
            <w:left w:val="none" w:sz="0" w:space="0" w:color="auto"/>
            <w:bottom w:val="none" w:sz="0" w:space="0" w:color="auto"/>
            <w:right w:val="none" w:sz="0" w:space="0" w:color="auto"/>
          </w:divBdr>
        </w:div>
        <w:div w:id="909384844">
          <w:marLeft w:val="0"/>
          <w:marRight w:val="0"/>
          <w:marTop w:val="0"/>
          <w:marBottom w:val="0"/>
          <w:divBdr>
            <w:top w:val="none" w:sz="0" w:space="0" w:color="auto"/>
            <w:left w:val="none" w:sz="0" w:space="0" w:color="auto"/>
            <w:bottom w:val="none" w:sz="0" w:space="0" w:color="auto"/>
            <w:right w:val="none" w:sz="0" w:space="0" w:color="auto"/>
          </w:divBdr>
        </w:div>
        <w:div w:id="935941738">
          <w:marLeft w:val="0"/>
          <w:marRight w:val="0"/>
          <w:marTop w:val="0"/>
          <w:marBottom w:val="0"/>
          <w:divBdr>
            <w:top w:val="none" w:sz="0" w:space="0" w:color="auto"/>
            <w:left w:val="none" w:sz="0" w:space="0" w:color="auto"/>
            <w:bottom w:val="none" w:sz="0" w:space="0" w:color="auto"/>
            <w:right w:val="none" w:sz="0" w:space="0" w:color="auto"/>
          </w:divBdr>
        </w:div>
        <w:div w:id="937248920">
          <w:marLeft w:val="0"/>
          <w:marRight w:val="0"/>
          <w:marTop w:val="0"/>
          <w:marBottom w:val="0"/>
          <w:divBdr>
            <w:top w:val="none" w:sz="0" w:space="0" w:color="auto"/>
            <w:left w:val="none" w:sz="0" w:space="0" w:color="auto"/>
            <w:bottom w:val="none" w:sz="0" w:space="0" w:color="auto"/>
            <w:right w:val="none" w:sz="0" w:space="0" w:color="auto"/>
          </w:divBdr>
          <w:divsChild>
            <w:div w:id="1434549191">
              <w:marLeft w:val="0"/>
              <w:marRight w:val="0"/>
              <w:marTop w:val="0"/>
              <w:marBottom w:val="0"/>
              <w:divBdr>
                <w:top w:val="none" w:sz="0" w:space="0" w:color="auto"/>
                <w:left w:val="none" w:sz="0" w:space="0" w:color="auto"/>
                <w:bottom w:val="none" w:sz="0" w:space="0" w:color="auto"/>
                <w:right w:val="none" w:sz="0" w:space="0" w:color="auto"/>
              </w:divBdr>
            </w:div>
          </w:divsChild>
        </w:div>
        <w:div w:id="941960026">
          <w:marLeft w:val="0"/>
          <w:marRight w:val="0"/>
          <w:marTop w:val="0"/>
          <w:marBottom w:val="0"/>
          <w:divBdr>
            <w:top w:val="none" w:sz="0" w:space="0" w:color="auto"/>
            <w:left w:val="none" w:sz="0" w:space="0" w:color="auto"/>
            <w:bottom w:val="none" w:sz="0" w:space="0" w:color="auto"/>
            <w:right w:val="none" w:sz="0" w:space="0" w:color="auto"/>
          </w:divBdr>
        </w:div>
        <w:div w:id="944001821">
          <w:marLeft w:val="0"/>
          <w:marRight w:val="0"/>
          <w:marTop w:val="0"/>
          <w:marBottom w:val="0"/>
          <w:divBdr>
            <w:top w:val="none" w:sz="0" w:space="0" w:color="auto"/>
            <w:left w:val="none" w:sz="0" w:space="0" w:color="auto"/>
            <w:bottom w:val="none" w:sz="0" w:space="0" w:color="auto"/>
            <w:right w:val="none" w:sz="0" w:space="0" w:color="auto"/>
          </w:divBdr>
        </w:div>
        <w:div w:id="944338175">
          <w:marLeft w:val="0"/>
          <w:marRight w:val="0"/>
          <w:marTop w:val="0"/>
          <w:marBottom w:val="0"/>
          <w:divBdr>
            <w:top w:val="none" w:sz="0" w:space="0" w:color="auto"/>
            <w:left w:val="none" w:sz="0" w:space="0" w:color="auto"/>
            <w:bottom w:val="none" w:sz="0" w:space="0" w:color="auto"/>
            <w:right w:val="none" w:sz="0" w:space="0" w:color="auto"/>
          </w:divBdr>
        </w:div>
        <w:div w:id="959413922">
          <w:marLeft w:val="0"/>
          <w:marRight w:val="0"/>
          <w:marTop w:val="0"/>
          <w:marBottom w:val="0"/>
          <w:divBdr>
            <w:top w:val="none" w:sz="0" w:space="0" w:color="auto"/>
            <w:left w:val="none" w:sz="0" w:space="0" w:color="auto"/>
            <w:bottom w:val="none" w:sz="0" w:space="0" w:color="auto"/>
            <w:right w:val="none" w:sz="0" w:space="0" w:color="auto"/>
          </w:divBdr>
        </w:div>
        <w:div w:id="995886731">
          <w:marLeft w:val="0"/>
          <w:marRight w:val="0"/>
          <w:marTop w:val="0"/>
          <w:marBottom w:val="0"/>
          <w:divBdr>
            <w:top w:val="none" w:sz="0" w:space="0" w:color="auto"/>
            <w:left w:val="none" w:sz="0" w:space="0" w:color="auto"/>
            <w:bottom w:val="none" w:sz="0" w:space="0" w:color="auto"/>
            <w:right w:val="none" w:sz="0" w:space="0" w:color="auto"/>
          </w:divBdr>
        </w:div>
        <w:div w:id="1001205143">
          <w:marLeft w:val="0"/>
          <w:marRight w:val="0"/>
          <w:marTop w:val="0"/>
          <w:marBottom w:val="0"/>
          <w:divBdr>
            <w:top w:val="none" w:sz="0" w:space="0" w:color="auto"/>
            <w:left w:val="none" w:sz="0" w:space="0" w:color="auto"/>
            <w:bottom w:val="none" w:sz="0" w:space="0" w:color="auto"/>
            <w:right w:val="none" w:sz="0" w:space="0" w:color="auto"/>
          </w:divBdr>
        </w:div>
        <w:div w:id="1002778150">
          <w:marLeft w:val="0"/>
          <w:marRight w:val="0"/>
          <w:marTop w:val="0"/>
          <w:marBottom w:val="0"/>
          <w:divBdr>
            <w:top w:val="none" w:sz="0" w:space="0" w:color="auto"/>
            <w:left w:val="none" w:sz="0" w:space="0" w:color="auto"/>
            <w:bottom w:val="none" w:sz="0" w:space="0" w:color="auto"/>
            <w:right w:val="none" w:sz="0" w:space="0" w:color="auto"/>
          </w:divBdr>
        </w:div>
        <w:div w:id="1012075817">
          <w:marLeft w:val="0"/>
          <w:marRight w:val="0"/>
          <w:marTop w:val="0"/>
          <w:marBottom w:val="0"/>
          <w:divBdr>
            <w:top w:val="none" w:sz="0" w:space="0" w:color="auto"/>
            <w:left w:val="none" w:sz="0" w:space="0" w:color="auto"/>
            <w:bottom w:val="none" w:sz="0" w:space="0" w:color="auto"/>
            <w:right w:val="none" w:sz="0" w:space="0" w:color="auto"/>
          </w:divBdr>
        </w:div>
        <w:div w:id="1045258423">
          <w:marLeft w:val="0"/>
          <w:marRight w:val="0"/>
          <w:marTop w:val="0"/>
          <w:marBottom w:val="0"/>
          <w:divBdr>
            <w:top w:val="none" w:sz="0" w:space="0" w:color="auto"/>
            <w:left w:val="none" w:sz="0" w:space="0" w:color="auto"/>
            <w:bottom w:val="none" w:sz="0" w:space="0" w:color="auto"/>
            <w:right w:val="none" w:sz="0" w:space="0" w:color="auto"/>
          </w:divBdr>
        </w:div>
        <w:div w:id="1062170875">
          <w:marLeft w:val="0"/>
          <w:marRight w:val="0"/>
          <w:marTop w:val="0"/>
          <w:marBottom w:val="0"/>
          <w:divBdr>
            <w:top w:val="none" w:sz="0" w:space="0" w:color="auto"/>
            <w:left w:val="none" w:sz="0" w:space="0" w:color="auto"/>
            <w:bottom w:val="none" w:sz="0" w:space="0" w:color="auto"/>
            <w:right w:val="none" w:sz="0" w:space="0" w:color="auto"/>
          </w:divBdr>
        </w:div>
        <w:div w:id="1064643574">
          <w:marLeft w:val="0"/>
          <w:marRight w:val="0"/>
          <w:marTop w:val="0"/>
          <w:marBottom w:val="0"/>
          <w:divBdr>
            <w:top w:val="none" w:sz="0" w:space="0" w:color="auto"/>
            <w:left w:val="none" w:sz="0" w:space="0" w:color="auto"/>
            <w:bottom w:val="none" w:sz="0" w:space="0" w:color="auto"/>
            <w:right w:val="none" w:sz="0" w:space="0" w:color="auto"/>
          </w:divBdr>
        </w:div>
        <w:div w:id="1070083914">
          <w:marLeft w:val="0"/>
          <w:marRight w:val="0"/>
          <w:marTop w:val="0"/>
          <w:marBottom w:val="0"/>
          <w:divBdr>
            <w:top w:val="none" w:sz="0" w:space="0" w:color="auto"/>
            <w:left w:val="none" w:sz="0" w:space="0" w:color="auto"/>
            <w:bottom w:val="none" w:sz="0" w:space="0" w:color="auto"/>
            <w:right w:val="none" w:sz="0" w:space="0" w:color="auto"/>
          </w:divBdr>
          <w:divsChild>
            <w:div w:id="46733637">
              <w:marLeft w:val="0"/>
              <w:marRight w:val="0"/>
              <w:marTop w:val="0"/>
              <w:marBottom w:val="0"/>
              <w:divBdr>
                <w:top w:val="none" w:sz="0" w:space="0" w:color="auto"/>
                <w:left w:val="none" w:sz="0" w:space="0" w:color="auto"/>
                <w:bottom w:val="none" w:sz="0" w:space="0" w:color="auto"/>
                <w:right w:val="none" w:sz="0" w:space="0" w:color="auto"/>
              </w:divBdr>
            </w:div>
            <w:div w:id="150297176">
              <w:marLeft w:val="0"/>
              <w:marRight w:val="0"/>
              <w:marTop w:val="0"/>
              <w:marBottom w:val="0"/>
              <w:divBdr>
                <w:top w:val="none" w:sz="0" w:space="0" w:color="auto"/>
                <w:left w:val="none" w:sz="0" w:space="0" w:color="auto"/>
                <w:bottom w:val="none" w:sz="0" w:space="0" w:color="auto"/>
                <w:right w:val="none" w:sz="0" w:space="0" w:color="auto"/>
              </w:divBdr>
            </w:div>
            <w:div w:id="225575388">
              <w:marLeft w:val="0"/>
              <w:marRight w:val="0"/>
              <w:marTop w:val="0"/>
              <w:marBottom w:val="0"/>
              <w:divBdr>
                <w:top w:val="none" w:sz="0" w:space="0" w:color="auto"/>
                <w:left w:val="none" w:sz="0" w:space="0" w:color="auto"/>
                <w:bottom w:val="none" w:sz="0" w:space="0" w:color="auto"/>
                <w:right w:val="none" w:sz="0" w:space="0" w:color="auto"/>
              </w:divBdr>
            </w:div>
            <w:div w:id="435715231">
              <w:marLeft w:val="0"/>
              <w:marRight w:val="0"/>
              <w:marTop w:val="0"/>
              <w:marBottom w:val="0"/>
              <w:divBdr>
                <w:top w:val="none" w:sz="0" w:space="0" w:color="auto"/>
                <w:left w:val="none" w:sz="0" w:space="0" w:color="auto"/>
                <w:bottom w:val="none" w:sz="0" w:space="0" w:color="auto"/>
                <w:right w:val="none" w:sz="0" w:space="0" w:color="auto"/>
              </w:divBdr>
            </w:div>
            <w:div w:id="551621965">
              <w:marLeft w:val="0"/>
              <w:marRight w:val="0"/>
              <w:marTop w:val="0"/>
              <w:marBottom w:val="0"/>
              <w:divBdr>
                <w:top w:val="none" w:sz="0" w:space="0" w:color="auto"/>
                <w:left w:val="none" w:sz="0" w:space="0" w:color="auto"/>
                <w:bottom w:val="none" w:sz="0" w:space="0" w:color="auto"/>
                <w:right w:val="none" w:sz="0" w:space="0" w:color="auto"/>
              </w:divBdr>
            </w:div>
            <w:div w:id="839276224">
              <w:marLeft w:val="0"/>
              <w:marRight w:val="0"/>
              <w:marTop w:val="0"/>
              <w:marBottom w:val="0"/>
              <w:divBdr>
                <w:top w:val="none" w:sz="0" w:space="0" w:color="auto"/>
                <w:left w:val="none" w:sz="0" w:space="0" w:color="auto"/>
                <w:bottom w:val="none" w:sz="0" w:space="0" w:color="auto"/>
                <w:right w:val="none" w:sz="0" w:space="0" w:color="auto"/>
              </w:divBdr>
            </w:div>
            <w:div w:id="929119917">
              <w:marLeft w:val="0"/>
              <w:marRight w:val="0"/>
              <w:marTop w:val="0"/>
              <w:marBottom w:val="0"/>
              <w:divBdr>
                <w:top w:val="none" w:sz="0" w:space="0" w:color="auto"/>
                <w:left w:val="none" w:sz="0" w:space="0" w:color="auto"/>
                <w:bottom w:val="none" w:sz="0" w:space="0" w:color="auto"/>
                <w:right w:val="none" w:sz="0" w:space="0" w:color="auto"/>
              </w:divBdr>
            </w:div>
            <w:div w:id="1383557442">
              <w:marLeft w:val="0"/>
              <w:marRight w:val="0"/>
              <w:marTop w:val="0"/>
              <w:marBottom w:val="0"/>
              <w:divBdr>
                <w:top w:val="none" w:sz="0" w:space="0" w:color="auto"/>
                <w:left w:val="none" w:sz="0" w:space="0" w:color="auto"/>
                <w:bottom w:val="none" w:sz="0" w:space="0" w:color="auto"/>
                <w:right w:val="none" w:sz="0" w:space="0" w:color="auto"/>
              </w:divBdr>
            </w:div>
            <w:div w:id="1775980784">
              <w:marLeft w:val="0"/>
              <w:marRight w:val="0"/>
              <w:marTop w:val="0"/>
              <w:marBottom w:val="0"/>
              <w:divBdr>
                <w:top w:val="none" w:sz="0" w:space="0" w:color="auto"/>
                <w:left w:val="none" w:sz="0" w:space="0" w:color="auto"/>
                <w:bottom w:val="none" w:sz="0" w:space="0" w:color="auto"/>
                <w:right w:val="none" w:sz="0" w:space="0" w:color="auto"/>
              </w:divBdr>
            </w:div>
          </w:divsChild>
        </w:div>
        <w:div w:id="1079520821">
          <w:marLeft w:val="0"/>
          <w:marRight w:val="0"/>
          <w:marTop w:val="0"/>
          <w:marBottom w:val="0"/>
          <w:divBdr>
            <w:top w:val="none" w:sz="0" w:space="0" w:color="auto"/>
            <w:left w:val="none" w:sz="0" w:space="0" w:color="auto"/>
            <w:bottom w:val="none" w:sz="0" w:space="0" w:color="auto"/>
            <w:right w:val="none" w:sz="0" w:space="0" w:color="auto"/>
          </w:divBdr>
        </w:div>
        <w:div w:id="1083575438">
          <w:marLeft w:val="0"/>
          <w:marRight w:val="0"/>
          <w:marTop w:val="0"/>
          <w:marBottom w:val="0"/>
          <w:divBdr>
            <w:top w:val="none" w:sz="0" w:space="0" w:color="auto"/>
            <w:left w:val="none" w:sz="0" w:space="0" w:color="auto"/>
            <w:bottom w:val="none" w:sz="0" w:space="0" w:color="auto"/>
            <w:right w:val="none" w:sz="0" w:space="0" w:color="auto"/>
          </w:divBdr>
        </w:div>
        <w:div w:id="1096484773">
          <w:marLeft w:val="0"/>
          <w:marRight w:val="0"/>
          <w:marTop w:val="0"/>
          <w:marBottom w:val="0"/>
          <w:divBdr>
            <w:top w:val="none" w:sz="0" w:space="0" w:color="auto"/>
            <w:left w:val="none" w:sz="0" w:space="0" w:color="auto"/>
            <w:bottom w:val="none" w:sz="0" w:space="0" w:color="auto"/>
            <w:right w:val="none" w:sz="0" w:space="0" w:color="auto"/>
          </w:divBdr>
        </w:div>
        <w:div w:id="1112171983">
          <w:marLeft w:val="0"/>
          <w:marRight w:val="0"/>
          <w:marTop w:val="0"/>
          <w:marBottom w:val="0"/>
          <w:divBdr>
            <w:top w:val="none" w:sz="0" w:space="0" w:color="auto"/>
            <w:left w:val="none" w:sz="0" w:space="0" w:color="auto"/>
            <w:bottom w:val="none" w:sz="0" w:space="0" w:color="auto"/>
            <w:right w:val="none" w:sz="0" w:space="0" w:color="auto"/>
          </w:divBdr>
        </w:div>
        <w:div w:id="1134837658">
          <w:marLeft w:val="0"/>
          <w:marRight w:val="0"/>
          <w:marTop w:val="0"/>
          <w:marBottom w:val="0"/>
          <w:divBdr>
            <w:top w:val="none" w:sz="0" w:space="0" w:color="auto"/>
            <w:left w:val="none" w:sz="0" w:space="0" w:color="auto"/>
            <w:bottom w:val="none" w:sz="0" w:space="0" w:color="auto"/>
            <w:right w:val="none" w:sz="0" w:space="0" w:color="auto"/>
          </w:divBdr>
        </w:div>
        <w:div w:id="1147019236">
          <w:marLeft w:val="0"/>
          <w:marRight w:val="0"/>
          <w:marTop w:val="0"/>
          <w:marBottom w:val="0"/>
          <w:divBdr>
            <w:top w:val="none" w:sz="0" w:space="0" w:color="auto"/>
            <w:left w:val="none" w:sz="0" w:space="0" w:color="auto"/>
            <w:bottom w:val="none" w:sz="0" w:space="0" w:color="auto"/>
            <w:right w:val="none" w:sz="0" w:space="0" w:color="auto"/>
          </w:divBdr>
          <w:divsChild>
            <w:div w:id="593978680">
              <w:marLeft w:val="0"/>
              <w:marRight w:val="0"/>
              <w:marTop w:val="0"/>
              <w:marBottom w:val="0"/>
              <w:divBdr>
                <w:top w:val="none" w:sz="0" w:space="0" w:color="auto"/>
                <w:left w:val="none" w:sz="0" w:space="0" w:color="auto"/>
                <w:bottom w:val="none" w:sz="0" w:space="0" w:color="auto"/>
                <w:right w:val="none" w:sz="0" w:space="0" w:color="auto"/>
              </w:divBdr>
            </w:div>
          </w:divsChild>
        </w:div>
        <w:div w:id="1152595817">
          <w:marLeft w:val="0"/>
          <w:marRight w:val="0"/>
          <w:marTop w:val="0"/>
          <w:marBottom w:val="0"/>
          <w:divBdr>
            <w:top w:val="none" w:sz="0" w:space="0" w:color="auto"/>
            <w:left w:val="none" w:sz="0" w:space="0" w:color="auto"/>
            <w:bottom w:val="none" w:sz="0" w:space="0" w:color="auto"/>
            <w:right w:val="none" w:sz="0" w:space="0" w:color="auto"/>
          </w:divBdr>
        </w:div>
        <w:div w:id="1165318832">
          <w:marLeft w:val="0"/>
          <w:marRight w:val="0"/>
          <w:marTop w:val="0"/>
          <w:marBottom w:val="0"/>
          <w:divBdr>
            <w:top w:val="none" w:sz="0" w:space="0" w:color="auto"/>
            <w:left w:val="none" w:sz="0" w:space="0" w:color="auto"/>
            <w:bottom w:val="none" w:sz="0" w:space="0" w:color="auto"/>
            <w:right w:val="none" w:sz="0" w:space="0" w:color="auto"/>
          </w:divBdr>
        </w:div>
        <w:div w:id="1180047819">
          <w:marLeft w:val="0"/>
          <w:marRight w:val="0"/>
          <w:marTop w:val="0"/>
          <w:marBottom w:val="0"/>
          <w:divBdr>
            <w:top w:val="none" w:sz="0" w:space="0" w:color="auto"/>
            <w:left w:val="none" w:sz="0" w:space="0" w:color="auto"/>
            <w:bottom w:val="none" w:sz="0" w:space="0" w:color="auto"/>
            <w:right w:val="none" w:sz="0" w:space="0" w:color="auto"/>
          </w:divBdr>
        </w:div>
        <w:div w:id="1190609792">
          <w:marLeft w:val="0"/>
          <w:marRight w:val="0"/>
          <w:marTop w:val="0"/>
          <w:marBottom w:val="0"/>
          <w:divBdr>
            <w:top w:val="none" w:sz="0" w:space="0" w:color="auto"/>
            <w:left w:val="none" w:sz="0" w:space="0" w:color="auto"/>
            <w:bottom w:val="none" w:sz="0" w:space="0" w:color="auto"/>
            <w:right w:val="none" w:sz="0" w:space="0" w:color="auto"/>
          </w:divBdr>
        </w:div>
        <w:div w:id="1275021053">
          <w:marLeft w:val="0"/>
          <w:marRight w:val="0"/>
          <w:marTop w:val="0"/>
          <w:marBottom w:val="0"/>
          <w:divBdr>
            <w:top w:val="none" w:sz="0" w:space="0" w:color="auto"/>
            <w:left w:val="none" w:sz="0" w:space="0" w:color="auto"/>
            <w:bottom w:val="none" w:sz="0" w:space="0" w:color="auto"/>
            <w:right w:val="none" w:sz="0" w:space="0" w:color="auto"/>
          </w:divBdr>
          <w:divsChild>
            <w:div w:id="294600827">
              <w:marLeft w:val="0"/>
              <w:marRight w:val="0"/>
              <w:marTop w:val="0"/>
              <w:marBottom w:val="0"/>
              <w:divBdr>
                <w:top w:val="none" w:sz="0" w:space="0" w:color="auto"/>
                <w:left w:val="none" w:sz="0" w:space="0" w:color="auto"/>
                <w:bottom w:val="none" w:sz="0" w:space="0" w:color="auto"/>
                <w:right w:val="none" w:sz="0" w:space="0" w:color="auto"/>
              </w:divBdr>
            </w:div>
          </w:divsChild>
        </w:div>
        <w:div w:id="1314019245">
          <w:marLeft w:val="0"/>
          <w:marRight w:val="0"/>
          <w:marTop w:val="0"/>
          <w:marBottom w:val="0"/>
          <w:divBdr>
            <w:top w:val="none" w:sz="0" w:space="0" w:color="auto"/>
            <w:left w:val="none" w:sz="0" w:space="0" w:color="auto"/>
            <w:bottom w:val="none" w:sz="0" w:space="0" w:color="auto"/>
            <w:right w:val="none" w:sz="0" w:space="0" w:color="auto"/>
          </w:divBdr>
        </w:div>
        <w:div w:id="1320496038">
          <w:marLeft w:val="0"/>
          <w:marRight w:val="0"/>
          <w:marTop w:val="0"/>
          <w:marBottom w:val="0"/>
          <w:divBdr>
            <w:top w:val="none" w:sz="0" w:space="0" w:color="auto"/>
            <w:left w:val="none" w:sz="0" w:space="0" w:color="auto"/>
            <w:bottom w:val="none" w:sz="0" w:space="0" w:color="auto"/>
            <w:right w:val="none" w:sz="0" w:space="0" w:color="auto"/>
          </w:divBdr>
        </w:div>
        <w:div w:id="1332223637">
          <w:marLeft w:val="0"/>
          <w:marRight w:val="0"/>
          <w:marTop w:val="0"/>
          <w:marBottom w:val="0"/>
          <w:divBdr>
            <w:top w:val="none" w:sz="0" w:space="0" w:color="auto"/>
            <w:left w:val="none" w:sz="0" w:space="0" w:color="auto"/>
            <w:bottom w:val="none" w:sz="0" w:space="0" w:color="auto"/>
            <w:right w:val="none" w:sz="0" w:space="0" w:color="auto"/>
          </w:divBdr>
        </w:div>
        <w:div w:id="1364205147">
          <w:marLeft w:val="0"/>
          <w:marRight w:val="0"/>
          <w:marTop w:val="0"/>
          <w:marBottom w:val="0"/>
          <w:divBdr>
            <w:top w:val="none" w:sz="0" w:space="0" w:color="auto"/>
            <w:left w:val="none" w:sz="0" w:space="0" w:color="auto"/>
            <w:bottom w:val="none" w:sz="0" w:space="0" w:color="auto"/>
            <w:right w:val="none" w:sz="0" w:space="0" w:color="auto"/>
          </w:divBdr>
          <w:divsChild>
            <w:div w:id="1321235159">
              <w:marLeft w:val="-75"/>
              <w:marRight w:val="0"/>
              <w:marTop w:val="30"/>
              <w:marBottom w:val="30"/>
              <w:divBdr>
                <w:top w:val="none" w:sz="0" w:space="0" w:color="auto"/>
                <w:left w:val="none" w:sz="0" w:space="0" w:color="auto"/>
                <w:bottom w:val="none" w:sz="0" w:space="0" w:color="auto"/>
                <w:right w:val="none" w:sz="0" w:space="0" w:color="auto"/>
              </w:divBdr>
              <w:divsChild>
                <w:div w:id="176508866">
                  <w:marLeft w:val="0"/>
                  <w:marRight w:val="0"/>
                  <w:marTop w:val="0"/>
                  <w:marBottom w:val="0"/>
                  <w:divBdr>
                    <w:top w:val="none" w:sz="0" w:space="0" w:color="auto"/>
                    <w:left w:val="none" w:sz="0" w:space="0" w:color="auto"/>
                    <w:bottom w:val="none" w:sz="0" w:space="0" w:color="auto"/>
                    <w:right w:val="none" w:sz="0" w:space="0" w:color="auto"/>
                  </w:divBdr>
                  <w:divsChild>
                    <w:div w:id="47074293">
                      <w:marLeft w:val="0"/>
                      <w:marRight w:val="0"/>
                      <w:marTop w:val="0"/>
                      <w:marBottom w:val="0"/>
                      <w:divBdr>
                        <w:top w:val="none" w:sz="0" w:space="0" w:color="auto"/>
                        <w:left w:val="none" w:sz="0" w:space="0" w:color="auto"/>
                        <w:bottom w:val="none" w:sz="0" w:space="0" w:color="auto"/>
                        <w:right w:val="none" w:sz="0" w:space="0" w:color="auto"/>
                      </w:divBdr>
                    </w:div>
                  </w:divsChild>
                </w:div>
                <w:div w:id="306981764">
                  <w:marLeft w:val="0"/>
                  <w:marRight w:val="0"/>
                  <w:marTop w:val="0"/>
                  <w:marBottom w:val="0"/>
                  <w:divBdr>
                    <w:top w:val="none" w:sz="0" w:space="0" w:color="auto"/>
                    <w:left w:val="none" w:sz="0" w:space="0" w:color="auto"/>
                    <w:bottom w:val="none" w:sz="0" w:space="0" w:color="auto"/>
                    <w:right w:val="none" w:sz="0" w:space="0" w:color="auto"/>
                  </w:divBdr>
                  <w:divsChild>
                    <w:div w:id="446047041">
                      <w:marLeft w:val="0"/>
                      <w:marRight w:val="0"/>
                      <w:marTop w:val="0"/>
                      <w:marBottom w:val="0"/>
                      <w:divBdr>
                        <w:top w:val="none" w:sz="0" w:space="0" w:color="auto"/>
                        <w:left w:val="none" w:sz="0" w:space="0" w:color="auto"/>
                        <w:bottom w:val="none" w:sz="0" w:space="0" w:color="auto"/>
                        <w:right w:val="none" w:sz="0" w:space="0" w:color="auto"/>
                      </w:divBdr>
                    </w:div>
                  </w:divsChild>
                </w:div>
                <w:div w:id="610280261">
                  <w:marLeft w:val="0"/>
                  <w:marRight w:val="0"/>
                  <w:marTop w:val="0"/>
                  <w:marBottom w:val="0"/>
                  <w:divBdr>
                    <w:top w:val="none" w:sz="0" w:space="0" w:color="auto"/>
                    <w:left w:val="none" w:sz="0" w:space="0" w:color="auto"/>
                    <w:bottom w:val="none" w:sz="0" w:space="0" w:color="auto"/>
                    <w:right w:val="none" w:sz="0" w:space="0" w:color="auto"/>
                  </w:divBdr>
                  <w:divsChild>
                    <w:div w:id="1013455164">
                      <w:marLeft w:val="0"/>
                      <w:marRight w:val="0"/>
                      <w:marTop w:val="0"/>
                      <w:marBottom w:val="0"/>
                      <w:divBdr>
                        <w:top w:val="none" w:sz="0" w:space="0" w:color="auto"/>
                        <w:left w:val="none" w:sz="0" w:space="0" w:color="auto"/>
                        <w:bottom w:val="none" w:sz="0" w:space="0" w:color="auto"/>
                        <w:right w:val="none" w:sz="0" w:space="0" w:color="auto"/>
                      </w:divBdr>
                    </w:div>
                  </w:divsChild>
                </w:div>
                <w:div w:id="996572083">
                  <w:marLeft w:val="0"/>
                  <w:marRight w:val="0"/>
                  <w:marTop w:val="0"/>
                  <w:marBottom w:val="0"/>
                  <w:divBdr>
                    <w:top w:val="none" w:sz="0" w:space="0" w:color="auto"/>
                    <w:left w:val="none" w:sz="0" w:space="0" w:color="auto"/>
                    <w:bottom w:val="none" w:sz="0" w:space="0" w:color="auto"/>
                    <w:right w:val="none" w:sz="0" w:space="0" w:color="auto"/>
                  </w:divBdr>
                  <w:divsChild>
                    <w:div w:id="116533049">
                      <w:marLeft w:val="0"/>
                      <w:marRight w:val="0"/>
                      <w:marTop w:val="0"/>
                      <w:marBottom w:val="0"/>
                      <w:divBdr>
                        <w:top w:val="none" w:sz="0" w:space="0" w:color="auto"/>
                        <w:left w:val="none" w:sz="0" w:space="0" w:color="auto"/>
                        <w:bottom w:val="none" w:sz="0" w:space="0" w:color="auto"/>
                        <w:right w:val="none" w:sz="0" w:space="0" w:color="auto"/>
                      </w:divBdr>
                    </w:div>
                  </w:divsChild>
                </w:div>
                <w:div w:id="1404645482">
                  <w:marLeft w:val="0"/>
                  <w:marRight w:val="0"/>
                  <w:marTop w:val="0"/>
                  <w:marBottom w:val="0"/>
                  <w:divBdr>
                    <w:top w:val="none" w:sz="0" w:space="0" w:color="auto"/>
                    <w:left w:val="none" w:sz="0" w:space="0" w:color="auto"/>
                    <w:bottom w:val="none" w:sz="0" w:space="0" w:color="auto"/>
                    <w:right w:val="none" w:sz="0" w:space="0" w:color="auto"/>
                  </w:divBdr>
                  <w:divsChild>
                    <w:div w:id="1842433165">
                      <w:marLeft w:val="0"/>
                      <w:marRight w:val="0"/>
                      <w:marTop w:val="0"/>
                      <w:marBottom w:val="0"/>
                      <w:divBdr>
                        <w:top w:val="none" w:sz="0" w:space="0" w:color="auto"/>
                        <w:left w:val="none" w:sz="0" w:space="0" w:color="auto"/>
                        <w:bottom w:val="none" w:sz="0" w:space="0" w:color="auto"/>
                        <w:right w:val="none" w:sz="0" w:space="0" w:color="auto"/>
                      </w:divBdr>
                    </w:div>
                  </w:divsChild>
                </w:div>
                <w:div w:id="1447772783">
                  <w:marLeft w:val="0"/>
                  <w:marRight w:val="0"/>
                  <w:marTop w:val="0"/>
                  <w:marBottom w:val="0"/>
                  <w:divBdr>
                    <w:top w:val="none" w:sz="0" w:space="0" w:color="auto"/>
                    <w:left w:val="none" w:sz="0" w:space="0" w:color="auto"/>
                    <w:bottom w:val="none" w:sz="0" w:space="0" w:color="auto"/>
                    <w:right w:val="none" w:sz="0" w:space="0" w:color="auto"/>
                  </w:divBdr>
                  <w:divsChild>
                    <w:div w:id="1743143029">
                      <w:marLeft w:val="0"/>
                      <w:marRight w:val="0"/>
                      <w:marTop w:val="0"/>
                      <w:marBottom w:val="0"/>
                      <w:divBdr>
                        <w:top w:val="none" w:sz="0" w:space="0" w:color="auto"/>
                        <w:left w:val="none" w:sz="0" w:space="0" w:color="auto"/>
                        <w:bottom w:val="none" w:sz="0" w:space="0" w:color="auto"/>
                        <w:right w:val="none" w:sz="0" w:space="0" w:color="auto"/>
                      </w:divBdr>
                    </w:div>
                  </w:divsChild>
                </w:div>
                <w:div w:id="1881283482">
                  <w:marLeft w:val="0"/>
                  <w:marRight w:val="0"/>
                  <w:marTop w:val="0"/>
                  <w:marBottom w:val="0"/>
                  <w:divBdr>
                    <w:top w:val="none" w:sz="0" w:space="0" w:color="auto"/>
                    <w:left w:val="none" w:sz="0" w:space="0" w:color="auto"/>
                    <w:bottom w:val="none" w:sz="0" w:space="0" w:color="auto"/>
                    <w:right w:val="none" w:sz="0" w:space="0" w:color="auto"/>
                  </w:divBdr>
                  <w:divsChild>
                    <w:div w:id="184184386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376851045">
          <w:marLeft w:val="0"/>
          <w:marRight w:val="0"/>
          <w:marTop w:val="0"/>
          <w:marBottom w:val="0"/>
          <w:divBdr>
            <w:top w:val="none" w:sz="0" w:space="0" w:color="auto"/>
            <w:left w:val="none" w:sz="0" w:space="0" w:color="auto"/>
            <w:bottom w:val="none" w:sz="0" w:space="0" w:color="auto"/>
            <w:right w:val="none" w:sz="0" w:space="0" w:color="auto"/>
          </w:divBdr>
        </w:div>
        <w:div w:id="1388604977">
          <w:marLeft w:val="0"/>
          <w:marRight w:val="0"/>
          <w:marTop w:val="0"/>
          <w:marBottom w:val="0"/>
          <w:divBdr>
            <w:top w:val="none" w:sz="0" w:space="0" w:color="auto"/>
            <w:left w:val="none" w:sz="0" w:space="0" w:color="auto"/>
            <w:bottom w:val="none" w:sz="0" w:space="0" w:color="auto"/>
            <w:right w:val="none" w:sz="0" w:space="0" w:color="auto"/>
          </w:divBdr>
        </w:div>
        <w:div w:id="1395159954">
          <w:marLeft w:val="0"/>
          <w:marRight w:val="0"/>
          <w:marTop w:val="0"/>
          <w:marBottom w:val="0"/>
          <w:divBdr>
            <w:top w:val="none" w:sz="0" w:space="0" w:color="auto"/>
            <w:left w:val="none" w:sz="0" w:space="0" w:color="auto"/>
            <w:bottom w:val="none" w:sz="0" w:space="0" w:color="auto"/>
            <w:right w:val="none" w:sz="0" w:space="0" w:color="auto"/>
          </w:divBdr>
          <w:divsChild>
            <w:div w:id="795686317">
              <w:marLeft w:val="0"/>
              <w:marRight w:val="0"/>
              <w:marTop w:val="0"/>
              <w:marBottom w:val="0"/>
              <w:divBdr>
                <w:top w:val="none" w:sz="0" w:space="0" w:color="auto"/>
                <w:left w:val="none" w:sz="0" w:space="0" w:color="auto"/>
                <w:bottom w:val="none" w:sz="0" w:space="0" w:color="auto"/>
                <w:right w:val="none" w:sz="0" w:space="0" w:color="auto"/>
              </w:divBdr>
            </w:div>
          </w:divsChild>
        </w:div>
        <w:div w:id="1444763386">
          <w:marLeft w:val="0"/>
          <w:marRight w:val="0"/>
          <w:marTop w:val="0"/>
          <w:marBottom w:val="0"/>
          <w:divBdr>
            <w:top w:val="none" w:sz="0" w:space="0" w:color="auto"/>
            <w:left w:val="none" w:sz="0" w:space="0" w:color="auto"/>
            <w:bottom w:val="none" w:sz="0" w:space="0" w:color="auto"/>
            <w:right w:val="none" w:sz="0" w:space="0" w:color="auto"/>
          </w:divBdr>
        </w:div>
        <w:div w:id="1492717232">
          <w:marLeft w:val="0"/>
          <w:marRight w:val="0"/>
          <w:marTop w:val="0"/>
          <w:marBottom w:val="0"/>
          <w:divBdr>
            <w:top w:val="none" w:sz="0" w:space="0" w:color="auto"/>
            <w:left w:val="none" w:sz="0" w:space="0" w:color="auto"/>
            <w:bottom w:val="none" w:sz="0" w:space="0" w:color="auto"/>
            <w:right w:val="none" w:sz="0" w:space="0" w:color="auto"/>
          </w:divBdr>
        </w:div>
        <w:div w:id="1515001801">
          <w:marLeft w:val="0"/>
          <w:marRight w:val="0"/>
          <w:marTop w:val="0"/>
          <w:marBottom w:val="0"/>
          <w:divBdr>
            <w:top w:val="none" w:sz="0" w:space="0" w:color="auto"/>
            <w:left w:val="none" w:sz="0" w:space="0" w:color="auto"/>
            <w:bottom w:val="none" w:sz="0" w:space="0" w:color="auto"/>
            <w:right w:val="none" w:sz="0" w:space="0" w:color="auto"/>
          </w:divBdr>
        </w:div>
        <w:div w:id="1574780219">
          <w:marLeft w:val="0"/>
          <w:marRight w:val="0"/>
          <w:marTop w:val="0"/>
          <w:marBottom w:val="0"/>
          <w:divBdr>
            <w:top w:val="none" w:sz="0" w:space="0" w:color="auto"/>
            <w:left w:val="none" w:sz="0" w:space="0" w:color="auto"/>
            <w:bottom w:val="none" w:sz="0" w:space="0" w:color="auto"/>
            <w:right w:val="none" w:sz="0" w:space="0" w:color="auto"/>
          </w:divBdr>
          <w:divsChild>
            <w:div w:id="1321231589">
              <w:marLeft w:val="0"/>
              <w:marRight w:val="0"/>
              <w:marTop w:val="0"/>
              <w:marBottom w:val="0"/>
              <w:divBdr>
                <w:top w:val="none" w:sz="0" w:space="0" w:color="auto"/>
                <w:left w:val="none" w:sz="0" w:space="0" w:color="auto"/>
                <w:bottom w:val="none" w:sz="0" w:space="0" w:color="auto"/>
                <w:right w:val="none" w:sz="0" w:space="0" w:color="auto"/>
              </w:divBdr>
            </w:div>
          </w:divsChild>
        </w:div>
        <w:div w:id="1588230973">
          <w:marLeft w:val="0"/>
          <w:marRight w:val="0"/>
          <w:marTop w:val="0"/>
          <w:marBottom w:val="0"/>
          <w:divBdr>
            <w:top w:val="none" w:sz="0" w:space="0" w:color="auto"/>
            <w:left w:val="none" w:sz="0" w:space="0" w:color="auto"/>
            <w:bottom w:val="none" w:sz="0" w:space="0" w:color="auto"/>
            <w:right w:val="none" w:sz="0" w:space="0" w:color="auto"/>
          </w:divBdr>
        </w:div>
        <w:div w:id="1597783193">
          <w:marLeft w:val="0"/>
          <w:marRight w:val="0"/>
          <w:marTop w:val="0"/>
          <w:marBottom w:val="0"/>
          <w:divBdr>
            <w:top w:val="none" w:sz="0" w:space="0" w:color="auto"/>
            <w:left w:val="none" w:sz="0" w:space="0" w:color="auto"/>
            <w:bottom w:val="none" w:sz="0" w:space="0" w:color="auto"/>
            <w:right w:val="none" w:sz="0" w:space="0" w:color="auto"/>
          </w:divBdr>
          <w:divsChild>
            <w:div w:id="1153254020">
              <w:marLeft w:val="-75"/>
              <w:marRight w:val="0"/>
              <w:marTop w:val="30"/>
              <w:marBottom w:val="30"/>
              <w:divBdr>
                <w:top w:val="none" w:sz="0" w:space="0" w:color="auto"/>
                <w:left w:val="none" w:sz="0" w:space="0" w:color="auto"/>
                <w:bottom w:val="none" w:sz="0" w:space="0" w:color="auto"/>
                <w:right w:val="none" w:sz="0" w:space="0" w:color="auto"/>
              </w:divBdr>
              <w:divsChild>
                <w:div w:id="4210409">
                  <w:marLeft w:val="0"/>
                  <w:marRight w:val="0"/>
                  <w:marTop w:val="0"/>
                  <w:marBottom w:val="0"/>
                  <w:divBdr>
                    <w:top w:val="none" w:sz="0" w:space="0" w:color="auto"/>
                    <w:left w:val="none" w:sz="0" w:space="0" w:color="auto"/>
                    <w:bottom w:val="none" w:sz="0" w:space="0" w:color="auto"/>
                    <w:right w:val="none" w:sz="0" w:space="0" w:color="auto"/>
                  </w:divBdr>
                  <w:divsChild>
                    <w:div w:id="1191993801">
                      <w:marLeft w:val="0"/>
                      <w:marRight w:val="0"/>
                      <w:marTop w:val="0"/>
                      <w:marBottom w:val="0"/>
                      <w:divBdr>
                        <w:top w:val="none" w:sz="0" w:space="0" w:color="auto"/>
                        <w:left w:val="none" w:sz="0" w:space="0" w:color="auto"/>
                        <w:bottom w:val="none" w:sz="0" w:space="0" w:color="auto"/>
                        <w:right w:val="none" w:sz="0" w:space="0" w:color="auto"/>
                      </w:divBdr>
                    </w:div>
                    <w:div w:id="2017489329">
                      <w:marLeft w:val="0"/>
                      <w:marRight w:val="0"/>
                      <w:marTop w:val="0"/>
                      <w:marBottom w:val="0"/>
                      <w:divBdr>
                        <w:top w:val="none" w:sz="0" w:space="0" w:color="auto"/>
                        <w:left w:val="none" w:sz="0" w:space="0" w:color="auto"/>
                        <w:bottom w:val="none" w:sz="0" w:space="0" w:color="auto"/>
                        <w:right w:val="none" w:sz="0" w:space="0" w:color="auto"/>
                      </w:divBdr>
                    </w:div>
                  </w:divsChild>
                </w:div>
                <w:div w:id="177698101">
                  <w:marLeft w:val="0"/>
                  <w:marRight w:val="0"/>
                  <w:marTop w:val="0"/>
                  <w:marBottom w:val="0"/>
                  <w:divBdr>
                    <w:top w:val="none" w:sz="0" w:space="0" w:color="auto"/>
                    <w:left w:val="none" w:sz="0" w:space="0" w:color="auto"/>
                    <w:bottom w:val="none" w:sz="0" w:space="0" w:color="auto"/>
                    <w:right w:val="none" w:sz="0" w:space="0" w:color="auto"/>
                  </w:divBdr>
                  <w:divsChild>
                    <w:div w:id="105777329">
                      <w:marLeft w:val="0"/>
                      <w:marRight w:val="0"/>
                      <w:marTop w:val="0"/>
                      <w:marBottom w:val="0"/>
                      <w:divBdr>
                        <w:top w:val="none" w:sz="0" w:space="0" w:color="auto"/>
                        <w:left w:val="none" w:sz="0" w:space="0" w:color="auto"/>
                        <w:bottom w:val="none" w:sz="0" w:space="0" w:color="auto"/>
                        <w:right w:val="none" w:sz="0" w:space="0" w:color="auto"/>
                      </w:divBdr>
                    </w:div>
                  </w:divsChild>
                </w:div>
                <w:div w:id="718940496">
                  <w:marLeft w:val="0"/>
                  <w:marRight w:val="0"/>
                  <w:marTop w:val="0"/>
                  <w:marBottom w:val="0"/>
                  <w:divBdr>
                    <w:top w:val="none" w:sz="0" w:space="0" w:color="auto"/>
                    <w:left w:val="none" w:sz="0" w:space="0" w:color="auto"/>
                    <w:bottom w:val="none" w:sz="0" w:space="0" w:color="auto"/>
                    <w:right w:val="none" w:sz="0" w:space="0" w:color="auto"/>
                  </w:divBdr>
                  <w:divsChild>
                    <w:div w:id="178861821">
                      <w:marLeft w:val="0"/>
                      <w:marRight w:val="0"/>
                      <w:marTop w:val="0"/>
                      <w:marBottom w:val="0"/>
                      <w:divBdr>
                        <w:top w:val="none" w:sz="0" w:space="0" w:color="auto"/>
                        <w:left w:val="none" w:sz="0" w:space="0" w:color="auto"/>
                        <w:bottom w:val="none" w:sz="0" w:space="0" w:color="auto"/>
                        <w:right w:val="none" w:sz="0" w:space="0" w:color="auto"/>
                      </w:divBdr>
                    </w:div>
                    <w:div w:id="1767840867">
                      <w:marLeft w:val="0"/>
                      <w:marRight w:val="0"/>
                      <w:marTop w:val="0"/>
                      <w:marBottom w:val="0"/>
                      <w:divBdr>
                        <w:top w:val="none" w:sz="0" w:space="0" w:color="auto"/>
                        <w:left w:val="none" w:sz="0" w:space="0" w:color="auto"/>
                        <w:bottom w:val="none" w:sz="0" w:space="0" w:color="auto"/>
                        <w:right w:val="none" w:sz="0" w:space="0" w:color="auto"/>
                      </w:divBdr>
                    </w:div>
                  </w:divsChild>
                </w:div>
                <w:div w:id="768625846">
                  <w:marLeft w:val="0"/>
                  <w:marRight w:val="0"/>
                  <w:marTop w:val="0"/>
                  <w:marBottom w:val="0"/>
                  <w:divBdr>
                    <w:top w:val="none" w:sz="0" w:space="0" w:color="auto"/>
                    <w:left w:val="none" w:sz="0" w:space="0" w:color="auto"/>
                    <w:bottom w:val="none" w:sz="0" w:space="0" w:color="auto"/>
                    <w:right w:val="none" w:sz="0" w:space="0" w:color="auto"/>
                  </w:divBdr>
                </w:div>
                <w:div w:id="1269195084">
                  <w:marLeft w:val="0"/>
                  <w:marRight w:val="0"/>
                  <w:marTop w:val="0"/>
                  <w:marBottom w:val="0"/>
                  <w:divBdr>
                    <w:top w:val="none" w:sz="0" w:space="0" w:color="auto"/>
                    <w:left w:val="none" w:sz="0" w:space="0" w:color="auto"/>
                    <w:bottom w:val="none" w:sz="0" w:space="0" w:color="auto"/>
                    <w:right w:val="none" w:sz="0" w:space="0" w:color="auto"/>
                  </w:divBdr>
                  <w:divsChild>
                    <w:div w:id="47146874">
                      <w:marLeft w:val="0"/>
                      <w:marRight w:val="0"/>
                      <w:marTop w:val="0"/>
                      <w:marBottom w:val="0"/>
                      <w:divBdr>
                        <w:top w:val="none" w:sz="0" w:space="0" w:color="auto"/>
                        <w:left w:val="none" w:sz="0" w:space="0" w:color="auto"/>
                        <w:bottom w:val="none" w:sz="0" w:space="0" w:color="auto"/>
                        <w:right w:val="none" w:sz="0" w:space="0" w:color="auto"/>
                      </w:divBdr>
                    </w:div>
                    <w:div w:id="576549476">
                      <w:marLeft w:val="0"/>
                      <w:marRight w:val="0"/>
                      <w:marTop w:val="0"/>
                      <w:marBottom w:val="0"/>
                      <w:divBdr>
                        <w:top w:val="none" w:sz="0" w:space="0" w:color="auto"/>
                        <w:left w:val="none" w:sz="0" w:space="0" w:color="auto"/>
                        <w:bottom w:val="none" w:sz="0" w:space="0" w:color="auto"/>
                        <w:right w:val="none" w:sz="0" w:space="0" w:color="auto"/>
                      </w:divBdr>
                    </w:div>
                  </w:divsChild>
                </w:div>
                <w:div w:id="1811284218">
                  <w:marLeft w:val="0"/>
                  <w:marRight w:val="0"/>
                  <w:marTop w:val="0"/>
                  <w:marBottom w:val="0"/>
                  <w:divBdr>
                    <w:top w:val="none" w:sz="0" w:space="0" w:color="auto"/>
                    <w:left w:val="none" w:sz="0" w:space="0" w:color="auto"/>
                    <w:bottom w:val="none" w:sz="0" w:space="0" w:color="auto"/>
                    <w:right w:val="none" w:sz="0" w:space="0" w:color="auto"/>
                  </w:divBdr>
                  <w:divsChild>
                    <w:div w:id="787234696">
                      <w:marLeft w:val="0"/>
                      <w:marRight w:val="0"/>
                      <w:marTop w:val="0"/>
                      <w:marBottom w:val="0"/>
                      <w:divBdr>
                        <w:top w:val="none" w:sz="0" w:space="0" w:color="auto"/>
                        <w:left w:val="none" w:sz="0" w:space="0" w:color="auto"/>
                        <w:bottom w:val="none" w:sz="0" w:space="0" w:color="auto"/>
                        <w:right w:val="none" w:sz="0" w:space="0" w:color="auto"/>
                      </w:divBdr>
                    </w:div>
                    <w:div w:id="106171030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628581877">
          <w:marLeft w:val="0"/>
          <w:marRight w:val="0"/>
          <w:marTop w:val="0"/>
          <w:marBottom w:val="0"/>
          <w:divBdr>
            <w:top w:val="none" w:sz="0" w:space="0" w:color="auto"/>
            <w:left w:val="none" w:sz="0" w:space="0" w:color="auto"/>
            <w:bottom w:val="none" w:sz="0" w:space="0" w:color="auto"/>
            <w:right w:val="none" w:sz="0" w:space="0" w:color="auto"/>
          </w:divBdr>
        </w:div>
        <w:div w:id="1636107899">
          <w:marLeft w:val="0"/>
          <w:marRight w:val="0"/>
          <w:marTop w:val="0"/>
          <w:marBottom w:val="0"/>
          <w:divBdr>
            <w:top w:val="none" w:sz="0" w:space="0" w:color="auto"/>
            <w:left w:val="none" w:sz="0" w:space="0" w:color="auto"/>
            <w:bottom w:val="none" w:sz="0" w:space="0" w:color="auto"/>
            <w:right w:val="none" w:sz="0" w:space="0" w:color="auto"/>
          </w:divBdr>
        </w:div>
        <w:div w:id="1639646234">
          <w:marLeft w:val="0"/>
          <w:marRight w:val="0"/>
          <w:marTop w:val="0"/>
          <w:marBottom w:val="0"/>
          <w:divBdr>
            <w:top w:val="none" w:sz="0" w:space="0" w:color="auto"/>
            <w:left w:val="none" w:sz="0" w:space="0" w:color="auto"/>
            <w:bottom w:val="none" w:sz="0" w:space="0" w:color="auto"/>
            <w:right w:val="none" w:sz="0" w:space="0" w:color="auto"/>
          </w:divBdr>
        </w:div>
        <w:div w:id="1652981226">
          <w:marLeft w:val="0"/>
          <w:marRight w:val="0"/>
          <w:marTop w:val="0"/>
          <w:marBottom w:val="0"/>
          <w:divBdr>
            <w:top w:val="none" w:sz="0" w:space="0" w:color="auto"/>
            <w:left w:val="none" w:sz="0" w:space="0" w:color="auto"/>
            <w:bottom w:val="none" w:sz="0" w:space="0" w:color="auto"/>
            <w:right w:val="none" w:sz="0" w:space="0" w:color="auto"/>
          </w:divBdr>
        </w:div>
        <w:div w:id="1681734243">
          <w:marLeft w:val="0"/>
          <w:marRight w:val="0"/>
          <w:marTop w:val="0"/>
          <w:marBottom w:val="0"/>
          <w:divBdr>
            <w:top w:val="none" w:sz="0" w:space="0" w:color="auto"/>
            <w:left w:val="none" w:sz="0" w:space="0" w:color="auto"/>
            <w:bottom w:val="none" w:sz="0" w:space="0" w:color="auto"/>
            <w:right w:val="none" w:sz="0" w:space="0" w:color="auto"/>
          </w:divBdr>
        </w:div>
        <w:div w:id="1716615452">
          <w:marLeft w:val="0"/>
          <w:marRight w:val="0"/>
          <w:marTop w:val="0"/>
          <w:marBottom w:val="0"/>
          <w:divBdr>
            <w:top w:val="none" w:sz="0" w:space="0" w:color="auto"/>
            <w:left w:val="none" w:sz="0" w:space="0" w:color="auto"/>
            <w:bottom w:val="none" w:sz="0" w:space="0" w:color="auto"/>
            <w:right w:val="none" w:sz="0" w:space="0" w:color="auto"/>
          </w:divBdr>
          <w:divsChild>
            <w:div w:id="662245867">
              <w:marLeft w:val="0"/>
              <w:marRight w:val="0"/>
              <w:marTop w:val="0"/>
              <w:marBottom w:val="0"/>
              <w:divBdr>
                <w:top w:val="none" w:sz="0" w:space="0" w:color="auto"/>
                <w:left w:val="none" w:sz="0" w:space="0" w:color="auto"/>
                <w:bottom w:val="none" w:sz="0" w:space="0" w:color="auto"/>
                <w:right w:val="none" w:sz="0" w:space="0" w:color="auto"/>
              </w:divBdr>
            </w:div>
          </w:divsChild>
        </w:div>
        <w:div w:id="1723016335">
          <w:marLeft w:val="0"/>
          <w:marRight w:val="0"/>
          <w:marTop w:val="0"/>
          <w:marBottom w:val="0"/>
          <w:divBdr>
            <w:top w:val="none" w:sz="0" w:space="0" w:color="auto"/>
            <w:left w:val="none" w:sz="0" w:space="0" w:color="auto"/>
            <w:bottom w:val="none" w:sz="0" w:space="0" w:color="auto"/>
            <w:right w:val="none" w:sz="0" w:space="0" w:color="auto"/>
          </w:divBdr>
        </w:div>
        <w:div w:id="1739472869">
          <w:marLeft w:val="0"/>
          <w:marRight w:val="0"/>
          <w:marTop w:val="0"/>
          <w:marBottom w:val="0"/>
          <w:divBdr>
            <w:top w:val="none" w:sz="0" w:space="0" w:color="auto"/>
            <w:left w:val="none" w:sz="0" w:space="0" w:color="auto"/>
            <w:bottom w:val="none" w:sz="0" w:space="0" w:color="auto"/>
            <w:right w:val="none" w:sz="0" w:space="0" w:color="auto"/>
          </w:divBdr>
        </w:div>
        <w:div w:id="1756970163">
          <w:marLeft w:val="0"/>
          <w:marRight w:val="0"/>
          <w:marTop w:val="0"/>
          <w:marBottom w:val="0"/>
          <w:divBdr>
            <w:top w:val="none" w:sz="0" w:space="0" w:color="auto"/>
            <w:left w:val="none" w:sz="0" w:space="0" w:color="auto"/>
            <w:bottom w:val="none" w:sz="0" w:space="0" w:color="auto"/>
            <w:right w:val="none" w:sz="0" w:space="0" w:color="auto"/>
          </w:divBdr>
          <w:divsChild>
            <w:div w:id="1272859522">
              <w:marLeft w:val="0"/>
              <w:marRight w:val="0"/>
              <w:marTop w:val="0"/>
              <w:marBottom w:val="0"/>
              <w:divBdr>
                <w:top w:val="none" w:sz="0" w:space="0" w:color="auto"/>
                <w:left w:val="none" w:sz="0" w:space="0" w:color="auto"/>
                <w:bottom w:val="none" w:sz="0" w:space="0" w:color="auto"/>
                <w:right w:val="none" w:sz="0" w:space="0" w:color="auto"/>
              </w:divBdr>
            </w:div>
          </w:divsChild>
        </w:div>
        <w:div w:id="1769766900">
          <w:marLeft w:val="0"/>
          <w:marRight w:val="0"/>
          <w:marTop w:val="0"/>
          <w:marBottom w:val="0"/>
          <w:divBdr>
            <w:top w:val="none" w:sz="0" w:space="0" w:color="auto"/>
            <w:left w:val="none" w:sz="0" w:space="0" w:color="auto"/>
            <w:bottom w:val="none" w:sz="0" w:space="0" w:color="auto"/>
            <w:right w:val="none" w:sz="0" w:space="0" w:color="auto"/>
          </w:divBdr>
          <w:divsChild>
            <w:div w:id="25106238">
              <w:marLeft w:val="0"/>
              <w:marRight w:val="0"/>
              <w:marTop w:val="0"/>
              <w:marBottom w:val="0"/>
              <w:divBdr>
                <w:top w:val="none" w:sz="0" w:space="0" w:color="auto"/>
                <w:left w:val="none" w:sz="0" w:space="0" w:color="auto"/>
                <w:bottom w:val="none" w:sz="0" w:space="0" w:color="auto"/>
                <w:right w:val="none" w:sz="0" w:space="0" w:color="auto"/>
              </w:divBdr>
            </w:div>
            <w:div w:id="57365910">
              <w:marLeft w:val="0"/>
              <w:marRight w:val="0"/>
              <w:marTop w:val="0"/>
              <w:marBottom w:val="0"/>
              <w:divBdr>
                <w:top w:val="none" w:sz="0" w:space="0" w:color="auto"/>
                <w:left w:val="none" w:sz="0" w:space="0" w:color="auto"/>
                <w:bottom w:val="none" w:sz="0" w:space="0" w:color="auto"/>
                <w:right w:val="none" w:sz="0" w:space="0" w:color="auto"/>
              </w:divBdr>
            </w:div>
            <w:div w:id="646856791">
              <w:marLeft w:val="0"/>
              <w:marRight w:val="0"/>
              <w:marTop w:val="0"/>
              <w:marBottom w:val="0"/>
              <w:divBdr>
                <w:top w:val="none" w:sz="0" w:space="0" w:color="auto"/>
                <w:left w:val="none" w:sz="0" w:space="0" w:color="auto"/>
                <w:bottom w:val="none" w:sz="0" w:space="0" w:color="auto"/>
                <w:right w:val="none" w:sz="0" w:space="0" w:color="auto"/>
              </w:divBdr>
            </w:div>
            <w:div w:id="1061097225">
              <w:marLeft w:val="0"/>
              <w:marRight w:val="0"/>
              <w:marTop w:val="0"/>
              <w:marBottom w:val="0"/>
              <w:divBdr>
                <w:top w:val="none" w:sz="0" w:space="0" w:color="auto"/>
                <w:left w:val="none" w:sz="0" w:space="0" w:color="auto"/>
                <w:bottom w:val="none" w:sz="0" w:space="0" w:color="auto"/>
                <w:right w:val="none" w:sz="0" w:space="0" w:color="auto"/>
              </w:divBdr>
            </w:div>
            <w:div w:id="1170027932">
              <w:marLeft w:val="0"/>
              <w:marRight w:val="0"/>
              <w:marTop w:val="0"/>
              <w:marBottom w:val="0"/>
              <w:divBdr>
                <w:top w:val="none" w:sz="0" w:space="0" w:color="auto"/>
                <w:left w:val="none" w:sz="0" w:space="0" w:color="auto"/>
                <w:bottom w:val="none" w:sz="0" w:space="0" w:color="auto"/>
                <w:right w:val="none" w:sz="0" w:space="0" w:color="auto"/>
              </w:divBdr>
            </w:div>
            <w:div w:id="1623076131">
              <w:marLeft w:val="0"/>
              <w:marRight w:val="0"/>
              <w:marTop w:val="0"/>
              <w:marBottom w:val="0"/>
              <w:divBdr>
                <w:top w:val="none" w:sz="0" w:space="0" w:color="auto"/>
                <w:left w:val="none" w:sz="0" w:space="0" w:color="auto"/>
                <w:bottom w:val="none" w:sz="0" w:space="0" w:color="auto"/>
                <w:right w:val="none" w:sz="0" w:space="0" w:color="auto"/>
              </w:divBdr>
            </w:div>
            <w:div w:id="1884824748">
              <w:marLeft w:val="0"/>
              <w:marRight w:val="0"/>
              <w:marTop w:val="0"/>
              <w:marBottom w:val="0"/>
              <w:divBdr>
                <w:top w:val="none" w:sz="0" w:space="0" w:color="auto"/>
                <w:left w:val="none" w:sz="0" w:space="0" w:color="auto"/>
                <w:bottom w:val="none" w:sz="0" w:space="0" w:color="auto"/>
                <w:right w:val="none" w:sz="0" w:space="0" w:color="auto"/>
              </w:divBdr>
            </w:div>
          </w:divsChild>
        </w:div>
        <w:div w:id="1784954694">
          <w:marLeft w:val="0"/>
          <w:marRight w:val="0"/>
          <w:marTop w:val="0"/>
          <w:marBottom w:val="0"/>
          <w:divBdr>
            <w:top w:val="none" w:sz="0" w:space="0" w:color="auto"/>
            <w:left w:val="none" w:sz="0" w:space="0" w:color="auto"/>
            <w:bottom w:val="none" w:sz="0" w:space="0" w:color="auto"/>
            <w:right w:val="none" w:sz="0" w:space="0" w:color="auto"/>
          </w:divBdr>
          <w:divsChild>
            <w:div w:id="282931603">
              <w:marLeft w:val="0"/>
              <w:marRight w:val="0"/>
              <w:marTop w:val="0"/>
              <w:marBottom w:val="0"/>
              <w:divBdr>
                <w:top w:val="none" w:sz="0" w:space="0" w:color="auto"/>
                <w:left w:val="none" w:sz="0" w:space="0" w:color="auto"/>
                <w:bottom w:val="none" w:sz="0" w:space="0" w:color="auto"/>
                <w:right w:val="none" w:sz="0" w:space="0" w:color="auto"/>
              </w:divBdr>
            </w:div>
          </w:divsChild>
        </w:div>
        <w:div w:id="1806043712">
          <w:marLeft w:val="0"/>
          <w:marRight w:val="0"/>
          <w:marTop w:val="0"/>
          <w:marBottom w:val="0"/>
          <w:divBdr>
            <w:top w:val="none" w:sz="0" w:space="0" w:color="auto"/>
            <w:left w:val="none" w:sz="0" w:space="0" w:color="auto"/>
            <w:bottom w:val="none" w:sz="0" w:space="0" w:color="auto"/>
            <w:right w:val="none" w:sz="0" w:space="0" w:color="auto"/>
          </w:divBdr>
        </w:div>
        <w:div w:id="1822580086">
          <w:marLeft w:val="0"/>
          <w:marRight w:val="0"/>
          <w:marTop w:val="0"/>
          <w:marBottom w:val="0"/>
          <w:divBdr>
            <w:top w:val="none" w:sz="0" w:space="0" w:color="auto"/>
            <w:left w:val="none" w:sz="0" w:space="0" w:color="auto"/>
            <w:bottom w:val="none" w:sz="0" w:space="0" w:color="auto"/>
            <w:right w:val="none" w:sz="0" w:space="0" w:color="auto"/>
          </w:divBdr>
        </w:div>
        <w:div w:id="1855071023">
          <w:marLeft w:val="0"/>
          <w:marRight w:val="0"/>
          <w:marTop w:val="0"/>
          <w:marBottom w:val="0"/>
          <w:divBdr>
            <w:top w:val="none" w:sz="0" w:space="0" w:color="auto"/>
            <w:left w:val="none" w:sz="0" w:space="0" w:color="auto"/>
            <w:bottom w:val="none" w:sz="0" w:space="0" w:color="auto"/>
            <w:right w:val="none" w:sz="0" w:space="0" w:color="auto"/>
          </w:divBdr>
        </w:div>
        <w:div w:id="1876115515">
          <w:marLeft w:val="0"/>
          <w:marRight w:val="0"/>
          <w:marTop w:val="0"/>
          <w:marBottom w:val="0"/>
          <w:divBdr>
            <w:top w:val="none" w:sz="0" w:space="0" w:color="auto"/>
            <w:left w:val="none" w:sz="0" w:space="0" w:color="auto"/>
            <w:bottom w:val="none" w:sz="0" w:space="0" w:color="auto"/>
            <w:right w:val="none" w:sz="0" w:space="0" w:color="auto"/>
          </w:divBdr>
        </w:div>
        <w:div w:id="1911884895">
          <w:marLeft w:val="0"/>
          <w:marRight w:val="0"/>
          <w:marTop w:val="0"/>
          <w:marBottom w:val="0"/>
          <w:divBdr>
            <w:top w:val="none" w:sz="0" w:space="0" w:color="auto"/>
            <w:left w:val="none" w:sz="0" w:space="0" w:color="auto"/>
            <w:bottom w:val="none" w:sz="0" w:space="0" w:color="auto"/>
            <w:right w:val="none" w:sz="0" w:space="0" w:color="auto"/>
          </w:divBdr>
        </w:div>
        <w:div w:id="1913659541">
          <w:marLeft w:val="0"/>
          <w:marRight w:val="0"/>
          <w:marTop w:val="0"/>
          <w:marBottom w:val="0"/>
          <w:divBdr>
            <w:top w:val="none" w:sz="0" w:space="0" w:color="auto"/>
            <w:left w:val="none" w:sz="0" w:space="0" w:color="auto"/>
            <w:bottom w:val="none" w:sz="0" w:space="0" w:color="auto"/>
            <w:right w:val="none" w:sz="0" w:space="0" w:color="auto"/>
          </w:divBdr>
          <w:divsChild>
            <w:div w:id="1993215377">
              <w:marLeft w:val="-75"/>
              <w:marRight w:val="0"/>
              <w:marTop w:val="30"/>
              <w:marBottom w:val="30"/>
              <w:divBdr>
                <w:top w:val="none" w:sz="0" w:space="0" w:color="auto"/>
                <w:left w:val="none" w:sz="0" w:space="0" w:color="auto"/>
                <w:bottom w:val="none" w:sz="0" w:space="0" w:color="auto"/>
                <w:right w:val="none" w:sz="0" w:space="0" w:color="auto"/>
              </w:divBdr>
              <w:divsChild>
                <w:div w:id="65305155">
                  <w:marLeft w:val="0"/>
                  <w:marRight w:val="0"/>
                  <w:marTop w:val="0"/>
                  <w:marBottom w:val="0"/>
                  <w:divBdr>
                    <w:top w:val="none" w:sz="0" w:space="0" w:color="auto"/>
                    <w:left w:val="none" w:sz="0" w:space="0" w:color="auto"/>
                    <w:bottom w:val="none" w:sz="0" w:space="0" w:color="auto"/>
                    <w:right w:val="none" w:sz="0" w:space="0" w:color="auto"/>
                  </w:divBdr>
                  <w:divsChild>
                    <w:div w:id="1069421076">
                      <w:marLeft w:val="0"/>
                      <w:marRight w:val="0"/>
                      <w:marTop w:val="0"/>
                      <w:marBottom w:val="0"/>
                      <w:divBdr>
                        <w:top w:val="none" w:sz="0" w:space="0" w:color="auto"/>
                        <w:left w:val="none" w:sz="0" w:space="0" w:color="auto"/>
                        <w:bottom w:val="none" w:sz="0" w:space="0" w:color="auto"/>
                        <w:right w:val="none" w:sz="0" w:space="0" w:color="auto"/>
                      </w:divBdr>
                    </w:div>
                  </w:divsChild>
                </w:div>
                <w:div w:id="491987345">
                  <w:marLeft w:val="0"/>
                  <w:marRight w:val="0"/>
                  <w:marTop w:val="0"/>
                  <w:marBottom w:val="0"/>
                  <w:divBdr>
                    <w:top w:val="none" w:sz="0" w:space="0" w:color="auto"/>
                    <w:left w:val="none" w:sz="0" w:space="0" w:color="auto"/>
                    <w:bottom w:val="none" w:sz="0" w:space="0" w:color="auto"/>
                    <w:right w:val="none" w:sz="0" w:space="0" w:color="auto"/>
                  </w:divBdr>
                  <w:divsChild>
                    <w:div w:id="1905681382">
                      <w:marLeft w:val="0"/>
                      <w:marRight w:val="0"/>
                      <w:marTop w:val="0"/>
                      <w:marBottom w:val="0"/>
                      <w:divBdr>
                        <w:top w:val="none" w:sz="0" w:space="0" w:color="auto"/>
                        <w:left w:val="none" w:sz="0" w:space="0" w:color="auto"/>
                        <w:bottom w:val="none" w:sz="0" w:space="0" w:color="auto"/>
                        <w:right w:val="none" w:sz="0" w:space="0" w:color="auto"/>
                      </w:divBdr>
                    </w:div>
                  </w:divsChild>
                </w:div>
                <w:div w:id="526722710">
                  <w:marLeft w:val="0"/>
                  <w:marRight w:val="0"/>
                  <w:marTop w:val="0"/>
                  <w:marBottom w:val="0"/>
                  <w:divBdr>
                    <w:top w:val="none" w:sz="0" w:space="0" w:color="auto"/>
                    <w:left w:val="none" w:sz="0" w:space="0" w:color="auto"/>
                    <w:bottom w:val="none" w:sz="0" w:space="0" w:color="auto"/>
                    <w:right w:val="none" w:sz="0" w:space="0" w:color="auto"/>
                  </w:divBdr>
                  <w:divsChild>
                    <w:div w:id="1180049264">
                      <w:marLeft w:val="0"/>
                      <w:marRight w:val="0"/>
                      <w:marTop w:val="0"/>
                      <w:marBottom w:val="0"/>
                      <w:divBdr>
                        <w:top w:val="none" w:sz="0" w:space="0" w:color="auto"/>
                        <w:left w:val="none" w:sz="0" w:space="0" w:color="auto"/>
                        <w:bottom w:val="none" w:sz="0" w:space="0" w:color="auto"/>
                        <w:right w:val="none" w:sz="0" w:space="0" w:color="auto"/>
                      </w:divBdr>
                    </w:div>
                  </w:divsChild>
                </w:div>
                <w:div w:id="570391494">
                  <w:marLeft w:val="0"/>
                  <w:marRight w:val="0"/>
                  <w:marTop w:val="0"/>
                  <w:marBottom w:val="0"/>
                  <w:divBdr>
                    <w:top w:val="none" w:sz="0" w:space="0" w:color="auto"/>
                    <w:left w:val="none" w:sz="0" w:space="0" w:color="auto"/>
                    <w:bottom w:val="none" w:sz="0" w:space="0" w:color="auto"/>
                    <w:right w:val="none" w:sz="0" w:space="0" w:color="auto"/>
                  </w:divBdr>
                  <w:divsChild>
                    <w:div w:id="1105347803">
                      <w:marLeft w:val="0"/>
                      <w:marRight w:val="0"/>
                      <w:marTop w:val="0"/>
                      <w:marBottom w:val="0"/>
                      <w:divBdr>
                        <w:top w:val="none" w:sz="0" w:space="0" w:color="auto"/>
                        <w:left w:val="none" w:sz="0" w:space="0" w:color="auto"/>
                        <w:bottom w:val="none" w:sz="0" w:space="0" w:color="auto"/>
                        <w:right w:val="none" w:sz="0" w:space="0" w:color="auto"/>
                      </w:divBdr>
                    </w:div>
                  </w:divsChild>
                </w:div>
                <w:div w:id="712080520">
                  <w:marLeft w:val="0"/>
                  <w:marRight w:val="0"/>
                  <w:marTop w:val="0"/>
                  <w:marBottom w:val="0"/>
                  <w:divBdr>
                    <w:top w:val="none" w:sz="0" w:space="0" w:color="auto"/>
                    <w:left w:val="none" w:sz="0" w:space="0" w:color="auto"/>
                    <w:bottom w:val="none" w:sz="0" w:space="0" w:color="auto"/>
                    <w:right w:val="none" w:sz="0" w:space="0" w:color="auto"/>
                  </w:divBdr>
                  <w:divsChild>
                    <w:div w:id="436676532">
                      <w:marLeft w:val="0"/>
                      <w:marRight w:val="0"/>
                      <w:marTop w:val="0"/>
                      <w:marBottom w:val="0"/>
                      <w:divBdr>
                        <w:top w:val="none" w:sz="0" w:space="0" w:color="auto"/>
                        <w:left w:val="none" w:sz="0" w:space="0" w:color="auto"/>
                        <w:bottom w:val="none" w:sz="0" w:space="0" w:color="auto"/>
                        <w:right w:val="none" w:sz="0" w:space="0" w:color="auto"/>
                      </w:divBdr>
                    </w:div>
                  </w:divsChild>
                </w:div>
                <w:div w:id="777532439">
                  <w:marLeft w:val="0"/>
                  <w:marRight w:val="0"/>
                  <w:marTop w:val="0"/>
                  <w:marBottom w:val="0"/>
                  <w:divBdr>
                    <w:top w:val="none" w:sz="0" w:space="0" w:color="auto"/>
                    <w:left w:val="none" w:sz="0" w:space="0" w:color="auto"/>
                    <w:bottom w:val="none" w:sz="0" w:space="0" w:color="auto"/>
                    <w:right w:val="none" w:sz="0" w:space="0" w:color="auto"/>
                  </w:divBdr>
                  <w:divsChild>
                    <w:div w:id="1138258780">
                      <w:marLeft w:val="0"/>
                      <w:marRight w:val="0"/>
                      <w:marTop w:val="0"/>
                      <w:marBottom w:val="0"/>
                      <w:divBdr>
                        <w:top w:val="none" w:sz="0" w:space="0" w:color="auto"/>
                        <w:left w:val="none" w:sz="0" w:space="0" w:color="auto"/>
                        <w:bottom w:val="none" w:sz="0" w:space="0" w:color="auto"/>
                        <w:right w:val="none" w:sz="0" w:space="0" w:color="auto"/>
                      </w:divBdr>
                    </w:div>
                  </w:divsChild>
                </w:div>
                <w:div w:id="791292068">
                  <w:marLeft w:val="0"/>
                  <w:marRight w:val="0"/>
                  <w:marTop w:val="0"/>
                  <w:marBottom w:val="0"/>
                  <w:divBdr>
                    <w:top w:val="none" w:sz="0" w:space="0" w:color="auto"/>
                    <w:left w:val="none" w:sz="0" w:space="0" w:color="auto"/>
                    <w:bottom w:val="none" w:sz="0" w:space="0" w:color="auto"/>
                    <w:right w:val="none" w:sz="0" w:space="0" w:color="auto"/>
                  </w:divBdr>
                  <w:divsChild>
                    <w:div w:id="148209644">
                      <w:marLeft w:val="0"/>
                      <w:marRight w:val="0"/>
                      <w:marTop w:val="0"/>
                      <w:marBottom w:val="0"/>
                      <w:divBdr>
                        <w:top w:val="none" w:sz="0" w:space="0" w:color="auto"/>
                        <w:left w:val="none" w:sz="0" w:space="0" w:color="auto"/>
                        <w:bottom w:val="none" w:sz="0" w:space="0" w:color="auto"/>
                        <w:right w:val="none" w:sz="0" w:space="0" w:color="auto"/>
                      </w:divBdr>
                    </w:div>
                  </w:divsChild>
                </w:div>
                <w:div w:id="841510911">
                  <w:marLeft w:val="0"/>
                  <w:marRight w:val="0"/>
                  <w:marTop w:val="0"/>
                  <w:marBottom w:val="0"/>
                  <w:divBdr>
                    <w:top w:val="none" w:sz="0" w:space="0" w:color="auto"/>
                    <w:left w:val="none" w:sz="0" w:space="0" w:color="auto"/>
                    <w:bottom w:val="none" w:sz="0" w:space="0" w:color="auto"/>
                    <w:right w:val="none" w:sz="0" w:space="0" w:color="auto"/>
                  </w:divBdr>
                  <w:divsChild>
                    <w:div w:id="661202838">
                      <w:marLeft w:val="0"/>
                      <w:marRight w:val="0"/>
                      <w:marTop w:val="0"/>
                      <w:marBottom w:val="0"/>
                      <w:divBdr>
                        <w:top w:val="none" w:sz="0" w:space="0" w:color="auto"/>
                        <w:left w:val="none" w:sz="0" w:space="0" w:color="auto"/>
                        <w:bottom w:val="none" w:sz="0" w:space="0" w:color="auto"/>
                        <w:right w:val="none" w:sz="0" w:space="0" w:color="auto"/>
                      </w:divBdr>
                    </w:div>
                  </w:divsChild>
                </w:div>
                <w:div w:id="968508582">
                  <w:marLeft w:val="0"/>
                  <w:marRight w:val="0"/>
                  <w:marTop w:val="0"/>
                  <w:marBottom w:val="0"/>
                  <w:divBdr>
                    <w:top w:val="none" w:sz="0" w:space="0" w:color="auto"/>
                    <w:left w:val="none" w:sz="0" w:space="0" w:color="auto"/>
                    <w:bottom w:val="none" w:sz="0" w:space="0" w:color="auto"/>
                    <w:right w:val="none" w:sz="0" w:space="0" w:color="auto"/>
                  </w:divBdr>
                  <w:divsChild>
                    <w:div w:id="1790010647">
                      <w:marLeft w:val="0"/>
                      <w:marRight w:val="0"/>
                      <w:marTop w:val="0"/>
                      <w:marBottom w:val="0"/>
                      <w:divBdr>
                        <w:top w:val="none" w:sz="0" w:space="0" w:color="auto"/>
                        <w:left w:val="none" w:sz="0" w:space="0" w:color="auto"/>
                        <w:bottom w:val="none" w:sz="0" w:space="0" w:color="auto"/>
                        <w:right w:val="none" w:sz="0" w:space="0" w:color="auto"/>
                      </w:divBdr>
                    </w:div>
                  </w:divsChild>
                </w:div>
                <w:div w:id="1313679999">
                  <w:marLeft w:val="0"/>
                  <w:marRight w:val="0"/>
                  <w:marTop w:val="0"/>
                  <w:marBottom w:val="0"/>
                  <w:divBdr>
                    <w:top w:val="none" w:sz="0" w:space="0" w:color="auto"/>
                    <w:left w:val="none" w:sz="0" w:space="0" w:color="auto"/>
                    <w:bottom w:val="none" w:sz="0" w:space="0" w:color="auto"/>
                    <w:right w:val="none" w:sz="0" w:space="0" w:color="auto"/>
                  </w:divBdr>
                  <w:divsChild>
                    <w:div w:id="1595895701">
                      <w:marLeft w:val="0"/>
                      <w:marRight w:val="0"/>
                      <w:marTop w:val="0"/>
                      <w:marBottom w:val="0"/>
                      <w:divBdr>
                        <w:top w:val="none" w:sz="0" w:space="0" w:color="auto"/>
                        <w:left w:val="none" w:sz="0" w:space="0" w:color="auto"/>
                        <w:bottom w:val="none" w:sz="0" w:space="0" w:color="auto"/>
                        <w:right w:val="none" w:sz="0" w:space="0" w:color="auto"/>
                      </w:divBdr>
                    </w:div>
                  </w:divsChild>
                </w:div>
                <w:div w:id="1436289764">
                  <w:marLeft w:val="0"/>
                  <w:marRight w:val="0"/>
                  <w:marTop w:val="0"/>
                  <w:marBottom w:val="0"/>
                  <w:divBdr>
                    <w:top w:val="none" w:sz="0" w:space="0" w:color="auto"/>
                    <w:left w:val="none" w:sz="0" w:space="0" w:color="auto"/>
                    <w:bottom w:val="none" w:sz="0" w:space="0" w:color="auto"/>
                    <w:right w:val="none" w:sz="0" w:space="0" w:color="auto"/>
                  </w:divBdr>
                  <w:divsChild>
                    <w:div w:id="221911157">
                      <w:marLeft w:val="0"/>
                      <w:marRight w:val="0"/>
                      <w:marTop w:val="0"/>
                      <w:marBottom w:val="0"/>
                      <w:divBdr>
                        <w:top w:val="none" w:sz="0" w:space="0" w:color="auto"/>
                        <w:left w:val="none" w:sz="0" w:space="0" w:color="auto"/>
                        <w:bottom w:val="none" w:sz="0" w:space="0" w:color="auto"/>
                        <w:right w:val="none" w:sz="0" w:space="0" w:color="auto"/>
                      </w:divBdr>
                    </w:div>
                  </w:divsChild>
                </w:div>
                <w:div w:id="1505435242">
                  <w:marLeft w:val="0"/>
                  <w:marRight w:val="0"/>
                  <w:marTop w:val="0"/>
                  <w:marBottom w:val="0"/>
                  <w:divBdr>
                    <w:top w:val="none" w:sz="0" w:space="0" w:color="auto"/>
                    <w:left w:val="none" w:sz="0" w:space="0" w:color="auto"/>
                    <w:bottom w:val="none" w:sz="0" w:space="0" w:color="auto"/>
                    <w:right w:val="none" w:sz="0" w:space="0" w:color="auto"/>
                  </w:divBdr>
                  <w:divsChild>
                    <w:div w:id="1513454369">
                      <w:marLeft w:val="0"/>
                      <w:marRight w:val="0"/>
                      <w:marTop w:val="0"/>
                      <w:marBottom w:val="0"/>
                      <w:divBdr>
                        <w:top w:val="none" w:sz="0" w:space="0" w:color="auto"/>
                        <w:left w:val="none" w:sz="0" w:space="0" w:color="auto"/>
                        <w:bottom w:val="none" w:sz="0" w:space="0" w:color="auto"/>
                        <w:right w:val="none" w:sz="0" w:space="0" w:color="auto"/>
                      </w:divBdr>
                    </w:div>
                  </w:divsChild>
                </w:div>
                <w:div w:id="1688367481">
                  <w:marLeft w:val="0"/>
                  <w:marRight w:val="0"/>
                  <w:marTop w:val="0"/>
                  <w:marBottom w:val="0"/>
                  <w:divBdr>
                    <w:top w:val="none" w:sz="0" w:space="0" w:color="auto"/>
                    <w:left w:val="none" w:sz="0" w:space="0" w:color="auto"/>
                    <w:bottom w:val="none" w:sz="0" w:space="0" w:color="auto"/>
                    <w:right w:val="none" w:sz="0" w:space="0" w:color="auto"/>
                  </w:divBdr>
                  <w:divsChild>
                    <w:div w:id="1945140332">
                      <w:marLeft w:val="0"/>
                      <w:marRight w:val="0"/>
                      <w:marTop w:val="0"/>
                      <w:marBottom w:val="0"/>
                      <w:divBdr>
                        <w:top w:val="none" w:sz="0" w:space="0" w:color="auto"/>
                        <w:left w:val="none" w:sz="0" w:space="0" w:color="auto"/>
                        <w:bottom w:val="none" w:sz="0" w:space="0" w:color="auto"/>
                        <w:right w:val="none" w:sz="0" w:space="0" w:color="auto"/>
                      </w:divBdr>
                    </w:div>
                  </w:divsChild>
                </w:div>
                <w:div w:id="1737899377">
                  <w:marLeft w:val="0"/>
                  <w:marRight w:val="0"/>
                  <w:marTop w:val="0"/>
                  <w:marBottom w:val="0"/>
                  <w:divBdr>
                    <w:top w:val="none" w:sz="0" w:space="0" w:color="auto"/>
                    <w:left w:val="none" w:sz="0" w:space="0" w:color="auto"/>
                    <w:bottom w:val="none" w:sz="0" w:space="0" w:color="auto"/>
                    <w:right w:val="none" w:sz="0" w:space="0" w:color="auto"/>
                  </w:divBdr>
                </w:div>
                <w:div w:id="1816144471">
                  <w:marLeft w:val="0"/>
                  <w:marRight w:val="0"/>
                  <w:marTop w:val="0"/>
                  <w:marBottom w:val="0"/>
                  <w:divBdr>
                    <w:top w:val="none" w:sz="0" w:space="0" w:color="auto"/>
                    <w:left w:val="none" w:sz="0" w:space="0" w:color="auto"/>
                    <w:bottom w:val="none" w:sz="0" w:space="0" w:color="auto"/>
                    <w:right w:val="none" w:sz="0" w:space="0" w:color="auto"/>
                  </w:divBdr>
                  <w:divsChild>
                    <w:div w:id="1609778434">
                      <w:marLeft w:val="0"/>
                      <w:marRight w:val="0"/>
                      <w:marTop w:val="0"/>
                      <w:marBottom w:val="0"/>
                      <w:divBdr>
                        <w:top w:val="none" w:sz="0" w:space="0" w:color="auto"/>
                        <w:left w:val="none" w:sz="0" w:space="0" w:color="auto"/>
                        <w:bottom w:val="none" w:sz="0" w:space="0" w:color="auto"/>
                        <w:right w:val="none" w:sz="0" w:space="0" w:color="auto"/>
                      </w:divBdr>
                    </w:div>
                  </w:divsChild>
                </w:div>
                <w:div w:id="1877346900">
                  <w:marLeft w:val="0"/>
                  <w:marRight w:val="0"/>
                  <w:marTop w:val="0"/>
                  <w:marBottom w:val="0"/>
                  <w:divBdr>
                    <w:top w:val="none" w:sz="0" w:space="0" w:color="auto"/>
                    <w:left w:val="none" w:sz="0" w:space="0" w:color="auto"/>
                    <w:bottom w:val="none" w:sz="0" w:space="0" w:color="auto"/>
                    <w:right w:val="none" w:sz="0" w:space="0" w:color="auto"/>
                  </w:divBdr>
                  <w:divsChild>
                    <w:div w:id="1347487417">
                      <w:marLeft w:val="0"/>
                      <w:marRight w:val="0"/>
                      <w:marTop w:val="0"/>
                      <w:marBottom w:val="0"/>
                      <w:divBdr>
                        <w:top w:val="none" w:sz="0" w:space="0" w:color="auto"/>
                        <w:left w:val="none" w:sz="0" w:space="0" w:color="auto"/>
                        <w:bottom w:val="none" w:sz="0" w:space="0" w:color="auto"/>
                        <w:right w:val="none" w:sz="0" w:space="0" w:color="auto"/>
                      </w:divBdr>
                    </w:div>
                  </w:divsChild>
                </w:div>
                <w:div w:id="1965844915">
                  <w:marLeft w:val="0"/>
                  <w:marRight w:val="0"/>
                  <w:marTop w:val="0"/>
                  <w:marBottom w:val="0"/>
                  <w:divBdr>
                    <w:top w:val="none" w:sz="0" w:space="0" w:color="auto"/>
                    <w:left w:val="none" w:sz="0" w:space="0" w:color="auto"/>
                    <w:bottom w:val="none" w:sz="0" w:space="0" w:color="auto"/>
                    <w:right w:val="none" w:sz="0" w:space="0" w:color="auto"/>
                  </w:divBdr>
                  <w:divsChild>
                    <w:div w:id="311258990">
                      <w:marLeft w:val="0"/>
                      <w:marRight w:val="0"/>
                      <w:marTop w:val="0"/>
                      <w:marBottom w:val="0"/>
                      <w:divBdr>
                        <w:top w:val="none" w:sz="0" w:space="0" w:color="auto"/>
                        <w:left w:val="none" w:sz="0" w:space="0" w:color="auto"/>
                        <w:bottom w:val="none" w:sz="0" w:space="0" w:color="auto"/>
                        <w:right w:val="none" w:sz="0" w:space="0" w:color="auto"/>
                      </w:divBdr>
                    </w:div>
                  </w:divsChild>
                </w:div>
                <w:div w:id="1967660398">
                  <w:marLeft w:val="0"/>
                  <w:marRight w:val="0"/>
                  <w:marTop w:val="0"/>
                  <w:marBottom w:val="0"/>
                  <w:divBdr>
                    <w:top w:val="none" w:sz="0" w:space="0" w:color="auto"/>
                    <w:left w:val="none" w:sz="0" w:space="0" w:color="auto"/>
                    <w:bottom w:val="none" w:sz="0" w:space="0" w:color="auto"/>
                    <w:right w:val="none" w:sz="0" w:space="0" w:color="auto"/>
                  </w:divBdr>
                  <w:divsChild>
                    <w:div w:id="1008564129">
                      <w:marLeft w:val="0"/>
                      <w:marRight w:val="0"/>
                      <w:marTop w:val="0"/>
                      <w:marBottom w:val="0"/>
                      <w:divBdr>
                        <w:top w:val="none" w:sz="0" w:space="0" w:color="auto"/>
                        <w:left w:val="none" w:sz="0" w:space="0" w:color="auto"/>
                        <w:bottom w:val="none" w:sz="0" w:space="0" w:color="auto"/>
                        <w:right w:val="none" w:sz="0" w:space="0" w:color="auto"/>
                      </w:divBdr>
                    </w:div>
                  </w:divsChild>
                </w:div>
                <w:div w:id="2018116586">
                  <w:marLeft w:val="0"/>
                  <w:marRight w:val="0"/>
                  <w:marTop w:val="0"/>
                  <w:marBottom w:val="0"/>
                  <w:divBdr>
                    <w:top w:val="none" w:sz="0" w:space="0" w:color="auto"/>
                    <w:left w:val="none" w:sz="0" w:space="0" w:color="auto"/>
                    <w:bottom w:val="none" w:sz="0" w:space="0" w:color="auto"/>
                    <w:right w:val="none" w:sz="0" w:space="0" w:color="auto"/>
                  </w:divBdr>
                  <w:divsChild>
                    <w:div w:id="88186543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954165961">
          <w:marLeft w:val="0"/>
          <w:marRight w:val="0"/>
          <w:marTop w:val="0"/>
          <w:marBottom w:val="0"/>
          <w:divBdr>
            <w:top w:val="none" w:sz="0" w:space="0" w:color="auto"/>
            <w:left w:val="none" w:sz="0" w:space="0" w:color="auto"/>
            <w:bottom w:val="none" w:sz="0" w:space="0" w:color="auto"/>
            <w:right w:val="none" w:sz="0" w:space="0" w:color="auto"/>
          </w:divBdr>
          <w:divsChild>
            <w:div w:id="768037987">
              <w:marLeft w:val="-75"/>
              <w:marRight w:val="0"/>
              <w:marTop w:val="30"/>
              <w:marBottom w:val="30"/>
              <w:divBdr>
                <w:top w:val="none" w:sz="0" w:space="0" w:color="auto"/>
                <w:left w:val="none" w:sz="0" w:space="0" w:color="auto"/>
                <w:bottom w:val="none" w:sz="0" w:space="0" w:color="auto"/>
                <w:right w:val="none" w:sz="0" w:space="0" w:color="auto"/>
              </w:divBdr>
              <w:divsChild>
                <w:div w:id="100221183">
                  <w:marLeft w:val="0"/>
                  <w:marRight w:val="0"/>
                  <w:marTop w:val="0"/>
                  <w:marBottom w:val="0"/>
                  <w:divBdr>
                    <w:top w:val="none" w:sz="0" w:space="0" w:color="auto"/>
                    <w:left w:val="none" w:sz="0" w:space="0" w:color="auto"/>
                    <w:bottom w:val="none" w:sz="0" w:space="0" w:color="auto"/>
                    <w:right w:val="none" w:sz="0" w:space="0" w:color="auto"/>
                  </w:divBdr>
                  <w:divsChild>
                    <w:div w:id="1202473722">
                      <w:marLeft w:val="0"/>
                      <w:marRight w:val="0"/>
                      <w:marTop w:val="0"/>
                      <w:marBottom w:val="0"/>
                      <w:divBdr>
                        <w:top w:val="none" w:sz="0" w:space="0" w:color="auto"/>
                        <w:left w:val="none" w:sz="0" w:space="0" w:color="auto"/>
                        <w:bottom w:val="none" w:sz="0" w:space="0" w:color="auto"/>
                        <w:right w:val="none" w:sz="0" w:space="0" w:color="auto"/>
                      </w:divBdr>
                    </w:div>
                  </w:divsChild>
                </w:div>
                <w:div w:id="481240914">
                  <w:marLeft w:val="0"/>
                  <w:marRight w:val="0"/>
                  <w:marTop w:val="0"/>
                  <w:marBottom w:val="0"/>
                  <w:divBdr>
                    <w:top w:val="none" w:sz="0" w:space="0" w:color="auto"/>
                    <w:left w:val="none" w:sz="0" w:space="0" w:color="auto"/>
                    <w:bottom w:val="none" w:sz="0" w:space="0" w:color="auto"/>
                    <w:right w:val="none" w:sz="0" w:space="0" w:color="auto"/>
                  </w:divBdr>
                  <w:divsChild>
                    <w:div w:id="1351839928">
                      <w:marLeft w:val="0"/>
                      <w:marRight w:val="0"/>
                      <w:marTop w:val="0"/>
                      <w:marBottom w:val="0"/>
                      <w:divBdr>
                        <w:top w:val="none" w:sz="0" w:space="0" w:color="auto"/>
                        <w:left w:val="none" w:sz="0" w:space="0" w:color="auto"/>
                        <w:bottom w:val="none" w:sz="0" w:space="0" w:color="auto"/>
                        <w:right w:val="none" w:sz="0" w:space="0" w:color="auto"/>
                      </w:divBdr>
                    </w:div>
                    <w:div w:id="1581056793">
                      <w:marLeft w:val="0"/>
                      <w:marRight w:val="0"/>
                      <w:marTop w:val="0"/>
                      <w:marBottom w:val="0"/>
                      <w:divBdr>
                        <w:top w:val="none" w:sz="0" w:space="0" w:color="auto"/>
                        <w:left w:val="none" w:sz="0" w:space="0" w:color="auto"/>
                        <w:bottom w:val="none" w:sz="0" w:space="0" w:color="auto"/>
                        <w:right w:val="none" w:sz="0" w:space="0" w:color="auto"/>
                      </w:divBdr>
                    </w:div>
                    <w:div w:id="1606108647">
                      <w:marLeft w:val="0"/>
                      <w:marRight w:val="0"/>
                      <w:marTop w:val="0"/>
                      <w:marBottom w:val="0"/>
                      <w:divBdr>
                        <w:top w:val="none" w:sz="0" w:space="0" w:color="auto"/>
                        <w:left w:val="none" w:sz="0" w:space="0" w:color="auto"/>
                        <w:bottom w:val="none" w:sz="0" w:space="0" w:color="auto"/>
                        <w:right w:val="none" w:sz="0" w:space="0" w:color="auto"/>
                      </w:divBdr>
                    </w:div>
                    <w:div w:id="1834834574">
                      <w:marLeft w:val="0"/>
                      <w:marRight w:val="0"/>
                      <w:marTop w:val="0"/>
                      <w:marBottom w:val="0"/>
                      <w:divBdr>
                        <w:top w:val="none" w:sz="0" w:space="0" w:color="auto"/>
                        <w:left w:val="none" w:sz="0" w:space="0" w:color="auto"/>
                        <w:bottom w:val="none" w:sz="0" w:space="0" w:color="auto"/>
                        <w:right w:val="none" w:sz="0" w:space="0" w:color="auto"/>
                      </w:divBdr>
                    </w:div>
                  </w:divsChild>
                </w:div>
                <w:div w:id="583685302">
                  <w:marLeft w:val="0"/>
                  <w:marRight w:val="0"/>
                  <w:marTop w:val="0"/>
                  <w:marBottom w:val="0"/>
                  <w:divBdr>
                    <w:top w:val="none" w:sz="0" w:space="0" w:color="auto"/>
                    <w:left w:val="none" w:sz="0" w:space="0" w:color="auto"/>
                    <w:bottom w:val="none" w:sz="0" w:space="0" w:color="auto"/>
                    <w:right w:val="none" w:sz="0" w:space="0" w:color="auto"/>
                  </w:divBdr>
                  <w:divsChild>
                    <w:div w:id="205720008">
                      <w:marLeft w:val="0"/>
                      <w:marRight w:val="0"/>
                      <w:marTop w:val="0"/>
                      <w:marBottom w:val="0"/>
                      <w:divBdr>
                        <w:top w:val="none" w:sz="0" w:space="0" w:color="auto"/>
                        <w:left w:val="none" w:sz="0" w:space="0" w:color="auto"/>
                        <w:bottom w:val="none" w:sz="0" w:space="0" w:color="auto"/>
                        <w:right w:val="none" w:sz="0" w:space="0" w:color="auto"/>
                      </w:divBdr>
                    </w:div>
                    <w:div w:id="797071630">
                      <w:marLeft w:val="0"/>
                      <w:marRight w:val="0"/>
                      <w:marTop w:val="0"/>
                      <w:marBottom w:val="0"/>
                      <w:divBdr>
                        <w:top w:val="none" w:sz="0" w:space="0" w:color="auto"/>
                        <w:left w:val="none" w:sz="0" w:space="0" w:color="auto"/>
                        <w:bottom w:val="none" w:sz="0" w:space="0" w:color="auto"/>
                        <w:right w:val="none" w:sz="0" w:space="0" w:color="auto"/>
                      </w:divBdr>
                    </w:div>
                    <w:div w:id="1139692918">
                      <w:marLeft w:val="0"/>
                      <w:marRight w:val="0"/>
                      <w:marTop w:val="0"/>
                      <w:marBottom w:val="0"/>
                      <w:divBdr>
                        <w:top w:val="none" w:sz="0" w:space="0" w:color="auto"/>
                        <w:left w:val="none" w:sz="0" w:space="0" w:color="auto"/>
                        <w:bottom w:val="none" w:sz="0" w:space="0" w:color="auto"/>
                        <w:right w:val="none" w:sz="0" w:space="0" w:color="auto"/>
                      </w:divBdr>
                    </w:div>
                  </w:divsChild>
                </w:div>
                <w:div w:id="608243549">
                  <w:marLeft w:val="0"/>
                  <w:marRight w:val="0"/>
                  <w:marTop w:val="0"/>
                  <w:marBottom w:val="0"/>
                  <w:divBdr>
                    <w:top w:val="none" w:sz="0" w:space="0" w:color="auto"/>
                    <w:left w:val="none" w:sz="0" w:space="0" w:color="auto"/>
                    <w:bottom w:val="none" w:sz="0" w:space="0" w:color="auto"/>
                    <w:right w:val="none" w:sz="0" w:space="0" w:color="auto"/>
                  </w:divBdr>
                  <w:divsChild>
                    <w:div w:id="9182213">
                      <w:marLeft w:val="0"/>
                      <w:marRight w:val="0"/>
                      <w:marTop w:val="0"/>
                      <w:marBottom w:val="0"/>
                      <w:divBdr>
                        <w:top w:val="none" w:sz="0" w:space="0" w:color="auto"/>
                        <w:left w:val="none" w:sz="0" w:space="0" w:color="auto"/>
                        <w:bottom w:val="none" w:sz="0" w:space="0" w:color="auto"/>
                        <w:right w:val="none" w:sz="0" w:space="0" w:color="auto"/>
                      </w:divBdr>
                    </w:div>
                    <w:div w:id="291058359">
                      <w:marLeft w:val="0"/>
                      <w:marRight w:val="0"/>
                      <w:marTop w:val="0"/>
                      <w:marBottom w:val="0"/>
                      <w:divBdr>
                        <w:top w:val="none" w:sz="0" w:space="0" w:color="auto"/>
                        <w:left w:val="none" w:sz="0" w:space="0" w:color="auto"/>
                        <w:bottom w:val="none" w:sz="0" w:space="0" w:color="auto"/>
                        <w:right w:val="none" w:sz="0" w:space="0" w:color="auto"/>
                      </w:divBdr>
                    </w:div>
                    <w:div w:id="708920616">
                      <w:marLeft w:val="0"/>
                      <w:marRight w:val="0"/>
                      <w:marTop w:val="0"/>
                      <w:marBottom w:val="0"/>
                      <w:divBdr>
                        <w:top w:val="none" w:sz="0" w:space="0" w:color="auto"/>
                        <w:left w:val="none" w:sz="0" w:space="0" w:color="auto"/>
                        <w:bottom w:val="none" w:sz="0" w:space="0" w:color="auto"/>
                        <w:right w:val="none" w:sz="0" w:space="0" w:color="auto"/>
                      </w:divBdr>
                    </w:div>
                    <w:div w:id="827670716">
                      <w:marLeft w:val="0"/>
                      <w:marRight w:val="0"/>
                      <w:marTop w:val="0"/>
                      <w:marBottom w:val="0"/>
                      <w:divBdr>
                        <w:top w:val="none" w:sz="0" w:space="0" w:color="auto"/>
                        <w:left w:val="none" w:sz="0" w:space="0" w:color="auto"/>
                        <w:bottom w:val="none" w:sz="0" w:space="0" w:color="auto"/>
                        <w:right w:val="none" w:sz="0" w:space="0" w:color="auto"/>
                      </w:divBdr>
                    </w:div>
                    <w:div w:id="831020668">
                      <w:marLeft w:val="0"/>
                      <w:marRight w:val="0"/>
                      <w:marTop w:val="0"/>
                      <w:marBottom w:val="0"/>
                      <w:divBdr>
                        <w:top w:val="none" w:sz="0" w:space="0" w:color="auto"/>
                        <w:left w:val="none" w:sz="0" w:space="0" w:color="auto"/>
                        <w:bottom w:val="none" w:sz="0" w:space="0" w:color="auto"/>
                        <w:right w:val="none" w:sz="0" w:space="0" w:color="auto"/>
                      </w:divBdr>
                    </w:div>
                    <w:div w:id="886910947">
                      <w:marLeft w:val="0"/>
                      <w:marRight w:val="0"/>
                      <w:marTop w:val="0"/>
                      <w:marBottom w:val="0"/>
                      <w:divBdr>
                        <w:top w:val="none" w:sz="0" w:space="0" w:color="auto"/>
                        <w:left w:val="none" w:sz="0" w:space="0" w:color="auto"/>
                        <w:bottom w:val="none" w:sz="0" w:space="0" w:color="auto"/>
                        <w:right w:val="none" w:sz="0" w:space="0" w:color="auto"/>
                      </w:divBdr>
                    </w:div>
                    <w:div w:id="1361513828">
                      <w:marLeft w:val="0"/>
                      <w:marRight w:val="0"/>
                      <w:marTop w:val="0"/>
                      <w:marBottom w:val="0"/>
                      <w:divBdr>
                        <w:top w:val="none" w:sz="0" w:space="0" w:color="auto"/>
                        <w:left w:val="none" w:sz="0" w:space="0" w:color="auto"/>
                        <w:bottom w:val="none" w:sz="0" w:space="0" w:color="auto"/>
                        <w:right w:val="none" w:sz="0" w:space="0" w:color="auto"/>
                      </w:divBdr>
                    </w:div>
                    <w:div w:id="1374038087">
                      <w:marLeft w:val="0"/>
                      <w:marRight w:val="0"/>
                      <w:marTop w:val="0"/>
                      <w:marBottom w:val="0"/>
                      <w:divBdr>
                        <w:top w:val="none" w:sz="0" w:space="0" w:color="auto"/>
                        <w:left w:val="none" w:sz="0" w:space="0" w:color="auto"/>
                        <w:bottom w:val="none" w:sz="0" w:space="0" w:color="auto"/>
                        <w:right w:val="none" w:sz="0" w:space="0" w:color="auto"/>
                      </w:divBdr>
                    </w:div>
                    <w:div w:id="1809543637">
                      <w:marLeft w:val="0"/>
                      <w:marRight w:val="0"/>
                      <w:marTop w:val="0"/>
                      <w:marBottom w:val="0"/>
                      <w:divBdr>
                        <w:top w:val="none" w:sz="0" w:space="0" w:color="auto"/>
                        <w:left w:val="none" w:sz="0" w:space="0" w:color="auto"/>
                        <w:bottom w:val="none" w:sz="0" w:space="0" w:color="auto"/>
                        <w:right w:val="none" w:sz="0" w:space="0" w:color="auto"/>
                      </w:divBdr>
                    </w:div>
                  </w:divsChild>
                </w:div>
                <w:div w:id="730814764">
                  <w:marLeft w:val="0"/>
                  <w:marRight w:val="0"/>
                  <w:marTop w:val="0"/>
                  <w:marBottom w:val="0"/>
                  <w:divBdr>
                    <w:top w:val="none" w:sz="0" w:space="0" w:color="auto"/>
                    <w:left w:val="none" w:sz="0" w:space="0" w:color="auto"/>
                    <w:bottom w:val="none" w:sz="0" w:space="0" w:color="auto"/>
                    <w:right w:val="none" w:sz="0" w:space="0" w:color="auto"/>
                  </w:divBdr>
                  <w:divsChild>
                    <w:div w:id="1071002418">
                      <w:marLeft w:val="0"/>
                      <w:marRight w:val="0"/>
                      <w:marTop w:val="0"/>
                      <w:marBottom w:val="0"/>
                      <w:divBdr>
                        <w:top w:val="none" w:sz="0" w:space="0" w:color="auto"/>
                        <w:left w:val="none" w:sz="0" w:space="0" w:color="auto"/>
                        <w:bottom w:val="none" w:sz="0" w:space="0" w:color="auto"/>
                        <w:right w:val="none" w:sz="0" w:space="0" w:color="auto"/>
                      </w:divBdr>
                    </w:div>
                    <w:div w:id="1444808559">
                      <w:marLeft w:val="0"/>
                      <w:marRight w:val="0"/>
                      <w:marTop w:val="0"/>
                      <w:marBottom w:val="0"/>
                      <w:divBdr>
                        <w:top w:val="none" w:sz="0" w:space="0" w:color="auto"/>
                        <w:left w:val="none" w:sz="0" w:space="0" w:color="auto"/>
                        <w:bottom w:val="none" w:sz="0" w:space="0" w:color="auto"/>
                        <w:right w:val="none" w:sz="0" w:space="0" w:color="auto"/>
                      </w:divBdr>
                    </w:div>
                    <w:div w:id="1471171852">
                      <w:marLeft w:val="0"/>
                      <w:marRight w:val="0"/>
                      <w:marTop w:val="0"/>
                      <w:marBottom w:val="0"/>
                      <w:divBdr>
                        <w:top w:val="none" w:sz="0" w:space="0" w:color="auto"/>
                        <w:left w:val="none" w:sz="0" w:space="0" w:color="auto"/>
                        <w:bottom w:val="none" w:sz="0" w:space="0" w:color="auto"/>
                        <w:right w:val="none" w:sz="0" w:space="0" w:color="auto"/>
                      </w:divBdr>
                    </w:div>
                  </w:divsChild>
                </w:div>
                <w:div w:id="1189949640">
                  <w:marLeft w:val="0"/>
                  <w:marRight w:val="0"/>
                  <w:marTop w:val="0"/>
                  <w:marBottom w:val="0"/>
                  <w:divBdr>
                    <w:top w:val="none" w:sz="0" w:space="0" w:color="auto"/>
                    <w:left w:val="none" w:sz="0" w:space="0" w:color="auto"/>
                    <w:bottom w:val="none" w:sz="0" w:space="0" w:color="auto"/>
                    <w:right w:val="none" w:sz="0" w:space="0" w:color="auto"/>
                  </w:divBdr>
                  <w:divsChild>
                    <w:div w:id="2004814233">
                      <w:marLeft w:val="0"/>
                      <w:marRight w:val="0"/>
                      <w:marTop w:val="0"/>
                      <w:marBottom w:val="0"/>
                      <w:divBdr>
                        <w:top w:val="none" w:sz="0" w:space="0" w:color="auto"/>
                        <w:left w:val="none" w:sz="0" w:space="0" w:color="auto"/>
                        <w:bottom w:val="none" w:sz="0" w:space="0" w:color="auto"/>
                        <w:right w:val="none" w:sz="0" w:space="0" w:color="auto"/>
                      </w:divBdr>
                    </w:div>
                  </w:divsChild>
                </w:div>
                <w:div w:id="1476139273">
                  <w:marLeft w:val="0"/>
                  <w:marRight w:val="0"/>
                  <w:marTop w:val="0"/>
                  <w:marBottom w:val="0"/>
                  <w:divBdr>
                    <w:top w:val="none" w:sz="0" w:space="0" w:color="auto"/>
                    <w:left w:val="none" w:sz="0" w:space="0" w:color="auto"/>
                    <w:bottom w:val="none" w:sz="0" w:space="0" w:color="auto"/>
                    <w:right w:val="none" w:sz="0" w:space="0" w:color="auto"/>
                  </w:divBdr>
                  <w:divsChild>
                    <w:div w:id="44107545">
                      <w:marLeft w:val="0"/>
                      <w:marRight w:val="0"/>
                      <w:marTop w:val="0"/>
                      <w:marBottom w:val="0"/>
                      <w:divBdr>
                        <w:top w:val="none" w:sz="0" w:space="0" w:color="auto"/>
                        <w:left w:val="none" w:sz="0" w:space="0" w:color="auto"/>
                        <w:bottom w:val="none" w:sz="0" w:space="0" w:color="auto"/>
                        <w:right w:val="none" w:sz="0" w:space="0" w:color="auto"/>
                      </w:divBdr>
                    </w:div>
                    <w:div w:id="176191266">
                      <w:marLeft w:val="0"/>
                      <w:marRight w:val="0"/>
                      <w:marTop w:val="0"/>
                      <w:marBottom w:val="0"/>
                      <w:divBdr>
                        <w:top w:val="none" w:sz="0" w:space="0" w:color="auto"/>
                        <w:left w:val="none" w:sz="0" w:space="0" w:color="auto"/>
                        <w:bottom w:val="none" w:sz="0" w:space="0" w:color="auto"/>
                        <w:right w:val="none" w:sz="0" w:space="0" w:color="auto"/>
                      </w:divBdr>
                    </w:div>
                    <w:div w:id="862520069">
                      <w:marLeft w:val="0"/>
                      <w:marRight w:val="0"/>
                      <w:marTop w:val="0"/>
                      <w:marBottom w:val="0"/>
                      <w:divBdr>
                        <w:top w:val="none" w:sz="0" w:space="0" w:color="auto"/>
                        <w:left w:val="none" w:sz="0" w:space="0" w:color="auto"/>
                        <w:bottom w:val="none" w:sz="0" w:space="0" w:color="auto"/>
                        <w:right w:val="none" w:sz="0" w:space="0" w:color="auto"/>
                      </w:divBdr>
                    </w:div>
                    <w:div w:id="1149440384">
                      <w:marLeft w:val="0"/>
                      <w:marRight w:val="0"/>
                      <w:marTop w:val="0"/>
                      <w:marBottom w:val="0"/>
                      <w:divBdr>
                        <w:top w:val="none" w:sz="0" w:space="0" w:color="auto"/>
                        <w:left w:val="none" w:sz="0" w:space="0" w:color="auto"/>
                        <w:bottom w:val="none" w:sz="0" w:space="0" w:color="auto"/>
                        <w:right w:val="none" w:sz="0" w:space="0" w:color="auto"/>
                      </w:divBdr>
                    </w:div>
                    <w:div w:id="1260724087">
                      <w:marLeft w:val="0"/>
                      <w:marRight w:val="0"/>
                      <w:marTop w:val="0"/>
                      <w:marBottom w:val="0"/>
                      <w:divBdr>
                        <w:top w:val="none" w:sz="0" w:space="0" w:color="auto"/>
                        <w:left w:val="none" w:sz="0" w:space="0" w:color="auto"/>
                        <w:bottom w:val="none" w:sz="0" w:space="0" w:color="auto"/>
                        <w:right w:val="none" w:sz="0" w:space="0" w:color="auto"/>
                      </w:divBdr>
                    </w:div>
                    <w:div w:id="1689677333">
                      <w:marLeft w:val="0"/>
                      <w:marRight w:val="0"/>
                      <w:marTop w:val="0"/>
                      <w:marBottom w:val="0"/>
                      <w:divBdr>
                        <w:top w:val="none" w:sz="0" w:space="0" w:color="auto"/>
                        <w:left w:val="none" w:sz="0" w:space="0" w:color="auto"/>
                        <w:bottom w:val="none" w:sz="0" w:space="0" w:color="auto"/>
                        <w:right w:val="none" w:sz="0" w:space="0" w:color="auto"/>
                      </w:divBdr>
                    </w:div>
                    <w:div w:id="1730612190">
                      <w:marLeft w:val="0"/>
                      <w:marRight w:val="0"/>
                      <w:marTop w:val="0"/>
                      <w:marBottom w:val="0"/>
                      <w:divBdr>
                        <w:top w:val="none" w:sz="0" w:space="0" w:color="auto"/>
                        <w:left w:val="none" w:sz="0" w:space="0" w:color="auto"/>
                        <w:bottom w:val="none" w:sz="0" w:space="0" w:color="auto"/>
                        <w:right w:val="none" w:sz="0" w:space="0" w:color="auto"/>
                      </w:divBdr>
                    </w:div>
                    <w:div w:id="1817257432">
                      <w:marLeft w:val="0"/>
                      <w:marRight w:val="0"/>
                      <w:marTop w:val="0"/>
                      <w:marBottom w:val="0"/>
                      <w:divBdr>
                        <w:top w:val="none" w:sz="0" w:space="0" w:color="auto"/>
                        <w:left w:val="none" w:sz="0" w:space="0" w:color="auto"/>
                        <w:bottom w:val="none" w:sz="0" w:space="0" w:color="auto"/>
                        <w:right w:val="none" w:sz="0" w:space="0" w:color="auto"/>
                      </w:divBdr>
                    </w:div>
                    <w:div w:id="1878424988">
                      <w:marLeft w:val="0"/>
                      <w:marRight w:val="0"/>
                      <w:marTop w:val="0"/>
                      <w:marBottom w:val="0"/>
                      <w:divBdr>
                        <w:top w:val="none" w:sz="0" w:space="0" w:color="auto"/>
                        <w:left w:val="none" w:sz="0" w:space="0" w:color="auto"/>
                        <w:bottom w:val="none" w:sz="0" w:space="0" w:color="auto"/>
                        <w:right w:val="none" w:sz="0" w:space="0" w:color="auto"/>
                      </w:divBdr>
                    </w:div>
                    <w:div w:id="1976568011">
                      <w:marLeft w:val="0"/>
                      <w:marRight w:val="0"/>
                      <w:marTop w:val="0"/>
                      <w:marBottom w:val="0"/>
                      <w:divBdr>
                        <w:top w:val="none" w:sz="0" w:space="0" w:color="auto"/>
                        <w:left w:val="none" w:sz="0" w:space="0" w:color="auto"/>
                        <w:bottom w:val="none" w:sz="0" w:space="0" w:color="auto"/>
                        <w:right w:val="none" w:sz="0" w:space="0" w:color="auto"/>
                      </w:divBdr>
                    </w:div>
                  </w:divsChild>
                </w:div>
                <w:div w:id="1699428806">
                  <w:marLeft w:val="0"/>
                  <w:marRight w:val="0"/>
                  <w:marTop w:val="0"/>
                  <w:marBottom w:val="0"/>
                  <w:divBdr>
                    <w:top w:val="none" w:sz="0" w:space="0" w:color="auto"/>
                    <w:left w:val="none" w:sz="0" w:space="0" w:color="auto"/>
                    <w:bottom w:val="none" w:sz="0" w:space="0" w:color="auto"/>
                    <w:right w:val="none" w:sz="0" w:space="0" w:color="auto"/>
                  </w:divBdr>
                  <w:divsChild>
                    <w:div w:id="596136034">
                      <w:marLeft w:val="0"/>
                      <w:marRight w:val="0"/>
                      <w:marTop w:val="0"/>
                      <w:marBottom w:val="0"/>
                      <w:divBdr>
                        <w:top w:val="none" w:sz="0" w:space="0" w:color="auto"/>
                        <w:left w:val="none" w:sz="0" w:space="0" w:color="auto"/>
                        <w:bottom w:val="none" w:sz="0" w:space="0" w:color="auto"/>
                        <w:right w:val="none" w:sz="0" w:space="0" w:color="auto"/>
                      </w:divBdr>
                    </w:div>
                  </w:divsChild>
                </w:div>
                <w:div w:id="1774587795">
                  <w:marLeft w:val="0"/>
                  <w:marRight w:val="0"/>
                  <w:marTop w:val="0"/>
                  <w:marBottom w:val="0"/>
                  <w:divBdr>
                    <w:top w:val="none" w:sz="0" w:space="0" w:color="auto"/>
                    <w:left w:val="none" w:sz="0" w:space="0" w:color="auto"/>
                    <w:bottom w:val="none" w:sz="0" w:space="0" w:color="auto"/>
                    <w:right w:val="none" w:sz="0" w:space="0" w:color="auto"/>
                  </w:divBdr>
                  <w:divsChild>
                    <w:div w:id="150871220">
                      <w:marLeft w:val="0"/>
                      <w:marRight w:val="0"/>
                      <w:marTop w:val="0"/>
                      <w:marBottom w:val="0"/>
                      <w:divBdr>
                        <w:top w:val="none" w:sz="0" w:space="0" w:color="auto"/>
                        <w:left w:val="none" w:sz="0" w:space="0" w:color="auto"/>
                        <w:bottom w:val="none" w:sz="0" w:space="0" w:color="auto"/>
                        <w:right w:val="none" w:sz="0" w:space="0" w:color="auto"/>
                      </w:divBdr>
                    </w:div>
                    <w:div w:id="303510648">
                      <w:marLeft w:val="0"/>
                      <w:marRight w:val="0"/>
                      <w:marTop w:val="0"/>
                      <w:marBottom w:val="0"/>
                      <w:divBdr>
                        <w:top w:val="none" w:sz="0" w:space="0" w:color="auto"/>
                        <w:left w:val="none" w:sz="0" w:space="0" w:color="auto"/>
                        <w:bottom w:val="none" w:sz="0" w:space="0" w:color="auto"/>
                        <w:right w:val="none" w:sz="0" w:space="0" w:color="auto"/>
                      </w:divBdr>
                    </w:div>
                    <w:div w:id="599803248">
                      <w:marLeft w:val="0"/>
                      <w:marRight w:val="0"/>
                      <w:marTop w:val="0"/>
                      <w:marBottom w:val="0"/>
                      <w:divBdr>
                        <w:top w:val="none" w:sz="0" w:space="0" w:color="auto"/>
                        <w:left w:val="none" w:sz="0" w:space="0" w:color="auto"/>
                        <w:bottom w:val="none" w:sz="0" w:space="0" w:color="auto"/>
                        <w:right w:val="none" w:sz="0" w:space="0" w:color="auto"/>
                      </w:divBdr>
                    </w:div>
                    <w:div w:id="995449663">
                      <w:marLeft w:val="0"/>
                      <w:marRight w:val="0"/>
                      <w:marTop w:val="0"/>
                      <w:marBottom w:val="0"/>
                      <w:divBdr>
                        <w:top w:val="none" w:sz="0" w:space="0" w:color="auto"/>
                        <w:left w:val="none" w:sz="0" w:space="0" w:color="auto"/>
                        <w:bottom w:val="none" w:sz="0" w:space="0" w:color="auto"/>
                        <w:right w:val="none" w:sz="0" w:space="0" w:color="auto"/>
                      </w:divBdr>
                    </w:div>
                    <w:div w:id="1024792003">
                      <w:marLeft w:val="0"/>
                      <w:marRight w:val="0"/>
                      <w:marTop w:val="0"/>
                      <w:marBottom w:val="0"/>
                      <w:divBdr>
                        <w:top w:val="none" w:sz="0" w:space="0" w:color="auto"/>
                        <w:left w:val="none" w:sz="0" w:space="0" w:color="auto"/>
                        <w:bottom w:val="none" w:sz="0" w:space="0" w:color="auto"/>
                        <w:right w:val="none" w:sz="0" w:space="0" w:color="auto"/>
                      </w:divBdr>
                    </w:div>
                    <w:div w:id="1996369810">
                      <w:marLeft w:val="0"/>
                      <w:marRight w:val="0"/>
                      <w:marTop w:val="0"/>
                      <w:marBottom w:val="0"/>
                      <w:divBdr>
                        <w:top w:val="none" w:sz="0" w:space="0" w:color="auto"/>
                        <w:left w:val="none" w:sz="0" w:space="0" w:color="auto"/>
                        <w:bottom w:val="none" w:sz="0" w:space="0" w:color="auto"/>
                        <w:right w:val="none" w:sz="0" w:space="0" w:color="auto"/>
                      </w:divBdr>
                    </w:div>
                  </w:divsChild>
                </w:div>
                <w:div w:id="1830439058">
                  <w:marLeft w:val="0"/>
                  <w:marRight w:val="0"/>
                  <w:marTop w:val="0"/>
                  <w:marBottom w:val="0"/>
                  <w:divBdr>
                    <w:top w:val="none" w:sz="0" w:space="0" w:color="auto"/>
                    <w:left w:val="none" w:sz="0" w:space="0" w:color="auto"/>
                    <w:bottom w:val="none" w:sz="0" w:space="0" w:color="auto"/>
                    <w:right w:val="none" w:sz="0" w:space="0" w:color="auto"/>
                  </w:divBdr>
                  <w:divsChild>
                    <w:div w:id="15106786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966736723">
          <w:marLeft w:val="0"/>
          <w:marRight w:val="0"/>
          <w:marTop w:val="0"/>
          <w:marBottom w:val="0"/>
          <w:divBdr>
            <w:top w:val="none" w:sz="0" w:space="0" w:color="auto"/>
            <w:left w:val="none" w:sz="0" w:space="0" w:color="auto"/>
            <w:bottom w:val="none" w:sz="0" w:space="0" w:color="auto"/>
            <w:right w:val="none" w:sz="0" w:space="0" w:color="auto"/>
          </w:divBdr>
        </w:div>
        <w:div w:id="1968586731">
          <w:marLeft w:val="0"/>
          <w:marRight w:val="0"/>
          <w:marTop w:val="0"/>
          <w:marBottom w:val="0"/>
          <w:divBdr>
            <w:top w:val="none" w:sz="0" w:space="0" w:color="auto"/>
            <w:left w:val="none" w:sz="0" w:space="0" w:color="auto"/>
            <w:bottom w:val="none" w:sz="0" w:space="0" w:color="auto"/>
            <w:right w:val="none" w:sz="0" w:space="0" w:color="auto"/>
          </w:divBdr>
        </w:div>
        <w:div w:id="1992902439">
          <w:marLeft w:val="0"/>
          <w:marRight w:val="0"/>
          <w:marTop w:val="0"/>
          <w:marBottom w:val="0"/>
          <w:divBdr>
            <w:top w:val="none" w:sz="0" w:space="0" w:color="auto"/>
            <w:left w:val="none" w:sz="0" w:space="0" w:color="auto"/>
            <w:bottom w:val="none" w:sz="0" w:space="0" w:color="auto"/>
            <w:right w:val="none" w:sz="0" w:space="0" w:color="auto"/>
          </w:divBdr>
        </w:div>
        <w:div w:id="2001425182">
          <w:marLeft w:val="0"/>
          <w:marRight w:val="0"/>
          <w:marTop w:val="0"/>
          <w:marBottom w:val="0"/>
          <w:divBdr>
            <w:top w:val="none" w:sz="0" w:space="0" w:color="auto"/>
            <w:left w:val="none" w:sz="0" w:space="0" w:color="auto"/>
            <w:bottom w:val="none" w:sz="0" w:space="0" w:color="auto"/>
            <w:right w:val="none" w:sz="0" w:space="0" w:color="auto"/>
          </w:divBdr>
        </w:div>
        <w:div w:id="2005860968">
          <w:marLeft w:val="0"/>
          <w:marRight w:val="0"/>
          <w:marTop w:val="0"/>
          <w:marBottom w:val="0"/>
          <w:divBdr>
            <w:top w:val="none" w:sz="0" w:space="0" w:color="auto"/>
            <w:left w:val="none" w:sz="0" w:space="0" w:color="auto"/>
            <w:bottom w:val="none" w:sz="0" w:space="0" w:color="auto"/>
            <w:right w:val="none" w:sz="0" w:space="0" w:color="auto"/>
          </w:divBdr>
        </w:div>
      </w:divsChild>
    </w:div>
    <w:div w:id="1029718651">
      <w:bodyDiv w:val="1"/>
      <w:marLeft w:val="0"/>
      <w:marRight w:val="0"/>
      <w:marTop w:val="0"/>
      <w:marBottom w:val="0"/>
      <w:divBdr>
        <w:top w:val="none" w:sz="0" w:space="0" w:color="auto"/>
        <w:left w:val="none" w:sz="0" w:space="0" w:color="auto"/>
        <w:bottom w:val="none" w:sz="0" w:space="0" w:color="auto"/>
        <w:right w:val="none" w:sz="0" w:space="0" w:color="auto"/>
      </w:divBdr>
      <w:divsChild>
        <w:div w:id="12339839">
          <w:marLeft w:val="0"/>
          <w:marRight w:val="0"/>
          <w:marTop w:val="0"/>
          <w:marBottom w:val="0"/>
          <w:divBdr>
            <w:top w:val="none" w:sz="0" w:space="0" w:color="auto"/>
            <w:left w:val="none" w:sz="0" w:space="0" w:color="auto"/>
            <w:bottom w:val="none" w:sz="0" w:space="0" w:color="auto"/>
            <w:right w:val="none" w:sz="0" w:space="0" w:color="auto"/>
          </w:divBdr>
        </w:div>
        <w:div w:id="12390826">
          <w:marLeft w:val="0"/>
          <w:marRight w:val="0"/>
          <w:marTop w:val="0"/>
          <w:marBottom w:val="0"/>
          <w:divBdr>
            <w:top w:val="none" w:sz="0" w:space="0" w:color="auto"/>
            <w:left w:val="none" w:sz="0" w:space="0" w:color="auto"/>
            <w:bottom w:val="none" w:sz="0" w:space="0" w:color="auto"/>
            <w:right w:val="none" w:sz="0" w:space="0" w:color="auto"/>
          </w:divBdr>
        </w:div>
        <w:div w:id="27613085">
          <w:marLeft w:val="0"/>
          <w:marRight w:val="0"/>
          <w:marTop w:val="0"/>
          <w:marBottom w:val="0"/>
          <w:divBdr>
            <w:top w:val="none" w:sz="0" w:space="0" w:color="auto"/>
            <w:left w:val="none" w:sz="0" w:space="0" w:color="auto"/>
            <w:bottom w:val="none" w:sz="0" w:space="0" w:color="auto"/>
            <w:right w:val="none" w:sz="0" w:space="0" w:color="auto"/>
          </w:divBdr>
        </w:div>
        <w:div w:id="35546967">
          <w:marLeft w:val="0"/>
          <w:marRight w:val="0"/>
          <w:marTop w:val="0"/>
          <w:marBottom w:val="0"/>
          <w:divBdr>
            <w:top w:val="none" w:sz="0" w:space="0" w:color="auto"/>
            <w:left w:val="none" w:sz="0" w:space="0" w:color="auto"/>
            <w:bottom w:val="none" w:sz="0" w:space="0" w:color="auto"/>
            <w:right w:val="none" w:sz="0" w:space="0" w:color="auto"/>
          </w:divBdr>
        </w:div>
        <w:div w:id="49548428">
          <w:marLeft w:val="0"/>
          <w:marRight w:val="0"/>
          <w:marTop w:val="0"/>
          <w:marBottom w:val="0"/>
          <w:divBdr>
            <w:top w:val="none" w:sz="0" w:space="0" w:color="auto"/>
            <w:left w:val="none" w:sz="0" w:space="0" w:color="auto"/>
            <w:bottom w:val="none" w:sz="0" w:space="0" w:color="auto"/>
            <w:right w:val="none" w:sz="0" w:space="0" w:color="auto"/>
          </w:divBdr>
        </w:div>
        <w:div w:id="79645311">
          <w:marLeft w:val="0"/>
          <w:marRight w:val="0"/>
          <w:marTop w:val="0"/>
          <w:marBottom w:val="0"/>
          <w:divBdr>
            <w:top w:val="none" w:sz="0" w:space="0" w:color="auto"/>
            <w:left w:val="none" w:sz="0" w:space="0" w:color="auto"/>
            <w:bottom w:val="none" w:sz="0" w:space="0" w:color="auto"/>
            <w:right w:val="none" w:sz="0" w:space="0" w:color="auto"/>
          </w:divBdr>
          <w:divsChild>
            <w:div w:id="1003750734">
              <w:marLeft w:val="0"/>
              <w:marRight w:val="0"/>
              <w:marTop w:val="0"/>
              <w:marBottom w:val="0"/>
              <w:divBdr>
                <w:top w:val="none" w:sz="0" w:space="0" w:color="auto"/>
                <w:left w:val="none" w:sz="0" w:space="0" w:color="auto"/>
                <w:bottom w:val="none" w:sz="0" w:space="0" w:color="auto"/>
                <w:right w:val="none" w:sz="0" w:space="0" w:color="auto"/>
              </w:divBdr>
            </w:div>
          </w:divsChild>
        </w:div>
        <w:div w:id="84113141">
          <w:marLeft w:val="0"/>
          <w:marRight w:val="0"/>
          <w:marTop w:val="0"/>
          <w:marBottom w:val="0"/>
          <w:divBdr>
            <w:top w:val="none" w:sz="0" w:space="0" w:color="auto"/>
            <w:left w:val="none" w:sz="0" w:space="0" w:color="auto"/>
            <w:bottom w:val="none" w:sz="0" w:space="0" w:color="auto"/>
            <w:right w:val="none" w:sz="0" w:space="0" w:color="auto"/>
          </w:divBdr>
          <w:divsChild>
            <w:div w:id="154808517">
              <w:marLeft w:val="0"/>
              <w:marRight w:val="0"/>
              <w:marTop w:val="0"/>
              <w:marBottom w:val="0"/>
              <w:divBdr>
                <w:top w:val="none" w:sz="0" w:space="0" w:color="auto"/>
                <w:left w:val="none" w:sz="0" w:space="0" w:color="auto"/>
                <w:bottom w:val="none" w:sz="0" w:space="0" w:color="auto"/>
                <w:right w:val="none" w:sz="0" w:space="0" w:color="auto"/>
              </w:divBdr>
            </w:div>
          </w:divsChild>
        </w:div>
        <w:div w:id="145170039">
          <w:marLeft w:val="0"/>
          <w:marRight w:val="0"/>
          <w:marTop w:val="0"/>
          <w:marBottom w:val="0"/>
          <w:divBdr>
            <w:top w:val="none" w:sz="0" w:space="0" w:color="auto"/>
            <w:left w:val="none" w:sz="0" w:space="0" w:color="auto"/>
            <w:bottom w:val="none" w:sz="0" w:space="0" w:color="auto"/>
            <w:right w:val="none" w:sz="0" w:space="0" w:color="auto"/>
          </w:divBdr>
        </w:div>
        <w:div w:id="159741023">
          <w:marLeft w:val="0"/>
          <w:marRight w:val="0"/>
          <w:marTop w:val="0"/>
          <w:marBottom w:val="0"/>
          <w:divBdr>
            <w:top w:val="none" w:sz="0" w:space="0" w:color="auto"/>
            <w:left w:val="none" w:sz="0" w:space="0" w:color="auto"/>
            <w:bottom w:val="none" w:sz="0" w:space="0" w:color="auto"/>
            <w:right w:val="none" w:sz="0" w:space="0" w:color="auto"/>
          </w:divBdr>
        </w:div>
        <w:div w:id="166791280">
          <w:marLeft w:val="0"/>
          <w:marRight w:val="0"/>
          <w:marTop w:val="0"/>
          <w:marBottom w:val="0"/>
          <w:divBdr>
            <w:top w:val="none" w:sz="0" w:space="0" w:color="auto"/>
            <w:left w:val="none" w:sz="0" w:space="0" w:color="auto"/>
            <w:bottom w:val="none" w:sz="0" w:space="0" w:color="auto"/>
            <w:right w:val="none" w:sz="0" w:space="0" w:color="auto"/>
          </w:divBdr>
          <w:divsChild>
            <w:div w:id="206726168">
              <w:marLeft w:val="0"/>
              <w:marRight w:val="0"/>
              <w:marTop w:val="30"/>
              <w:marBottom w:val="30"/>
              <w:divBdr>
                <w:top w:val="none" w:sz="0" w:space="0" w:color="auto"/>
                <w:left w:val="none" w:sz="0" w:space="0" w:color="auto"/>
                <w:bottom w:val="none" w:sz="0" w:space="0" w:color="auto"/>
                <w:right w:val="none" w:sz="0" w:space="0" w:color="auto"/>
              </w:divBdr>
              <w:divsChild>
                <w:div w:id="256139337">
                  <w:marLeft w:val="0"/>
                  <w:marRight w:val="0"/>
                  <w:marTop w:val="0"/>
                  <w:marBottom w:val="0"/>
                  <w:divBdr>
                    <w:top w:val="none" w:sz="0" w:space="0" w:color="auto"/>
                    <w:left w:val="none" w:sz="0" w:space="0" w:color="auto"/>
                    <w:bottom w:val="none" w:sz="0" w:space="0" w:color="auto"/>
                    <w:right w:val="none" w:sz="0" w:space="0" w:color="auto"/>
                  </w:divBdr>
                  <w:divsChild>
                    <w:div w:id="76900752">
                      <w:marLeft w:val="0"/>
                      <w:marRight w:val="0"/>
                      <w:marTop w:val="0"/>
                      <w:marBottom w:val="0"/>
                      <w:divBdr>
                        <w:top w:val="none" w:sz="0" w:space="0" w:color="auto"/>
                        <w:left w:val="none" w:sz="0" w:space="0" w:color="auto"/>
                        <w:bottom w:val="none" w:sz="0" w:space="0" w:color="auto"/>
                        <w:right w:val="none" w:sz="0" w:space="0" w:color="auto"/>
                      </w:divBdr>
                    </w:div>
                    <w:div w:id="343633543">
                      <w:marLeft w:val="0"/>
                      <w:marRight w:val="0"/>
                      <w:marTop w:val="0"/>
                      <w:marBottom w:val="0"/>
                      <w:divBdr>
                        <w:top w:val="none" w:sz="0" w:space="0" w:color="auto"/>
                        <w:left w:val="none" w:sz="0" w:space="0" w:color="auto"/>
                        <w:bottom w:val="none" w:sz="0" w:space="0" w:color="auto"/>
                        <w:right w:val="none" w:sz="0" w:space="0" w:color="auto"/>
                      </w:divBdr>
                    </w:div>
                    <w:div w:id="495000498">
                      <w:marLeft w:val="0"/>
                      <w:marRight w:val="0"/>
                      <w:marTop w:val="0"/>
                      <w:marBottom w:val="0"/>
                      <w:divBdr>
                        <w:top w:val="none" w:sz="0" w:space="0" w:color="auto"/>
                        <w:left w:val="none" w:sz="0" w:space="0" w:color="auto"/>
                        <w:bottom w:val="none" w:sz="0" w:space="0" w:color="auto"/>
                        <w:right w:val="none" w:sz="0" w:space="0" w:color="auto"/>
                      </w:divBdr>
                    </w:div>
                    <w:div w:id="896629145">
                      <w:marLeft w:val="0"/>
                      <w:marRight w:val="0"/>
                      <w:marTop w:val="0"/>
                      <w:marBottom w:val="0"/>
                      <w:divBdr>
                        <w:top w:val="none" w:sz="0" w:space="0" w:color="auto"/>
                        <w:left w:val="none" w:sz="0" w:space="0" w:color="auto"/>
                        <w:bottom w:val="none" w:sz="0" w:space="0" w:color="auto"/>
                        <w:right w:val="none" w:sz="0" w:space="0" w:color="auto"/>
                      </w:divBdr>
                    </w:div>
                    <w:div w:id="1428844442">
                      <w:marLeft w:val="0"/>
                      <w:marRight w:val="0"/>
                      <w:marTop w:val="0"/>
                      <w:marBottom w:val="0"/>
                      <w:divBdr>
                        <w:top w:val="none" w:sz="0" w:space="0" w:color="auto"/>
                        <w:left w:val="none" w:sz="0" w:space="0" w:color="auto"/>
                        <w:bottom w:val="none" w:sz="0" w:space="0" w:color="auto"/>
                        <w:right w:val="none" w:sz="0" w:space="0" w:color="auto"/>
                      </w:divBdr>
                    </w:div>
                    <w:div w:id="1676808645">
                      <w:marLeft w:val="0"/>
                      <w:marRight w:val="0"/>
                      <w:marTop w:val="0"/>
                      <w:marBottom w:val="0"/>
                      <w:divBdr>
                        <w:top w:val="none" w:sz="0" w:space="0" w:color="auto"/>
                        <w:left w:val="none" w:sz="0" w:space="0" w:color="auto"/>
                        <w:bottom w:val="none" w:sz="0" w:space="0" w:color="auto"/>
                        <w:right w:val="none" w:sz="0" w:space="0" w:color="auto"/>
                      </w:divBdr>
                    </w:div>
                  </w:divsChild>
                </w:div>
                <w:div w:id="299772918">
                  <w:marLeft w:val="0"/>
                  <w:marRight w:val="0"/>
                  <w:marTop w:val="0"/>
                  <w:marBottom w:val="0"/>
                  <w:divBdr>
                    <w:top w:val="none" w:sz="0" w:space="0" w:color="auto"/>
                    <w:left w:val="none" w:sz="0" w:space="0" w:color="auto"/>
                    <w:bottom w:val="none" w:sz="0" w:space="0" w:color="auto"/>
                    <w:right w:val="none" w:sz="0" w:space="0" w:color="auto"/>
                  </w:divBdr>
                  <w:divsChild>
                    <w:div w:id="999574192">
                      <w:marLeft w:val="0"/>
                      <w:marRight w:val="0"/>
                      <w:marTop w:val="0"/>
                      <w:marBottom w:val="0"/>
                      <w:divBdr>
                        <w:top w:val="none" w:sz="0" w:space="0" w:color="auto"/>
                        <w:left w:val="none" w:sz="0" w:space="0" w:color="auto"/>
                        <w:bottom w:val="none" w:sz="0" w:space="0" w:color="auto"/>
                        <w:right w:val="none" w:sz="0" w:space="0" w:color="auto"/>
                      </w:divBdr>
                    </w:div>
                    <w:div w:id="1493057651">
                      <w:marLeft w:val="0"/>
                      <w:marRight w:val="0"/>
                      <w:marTop w:val="0"/>
                      <w:marBottom w:val="0"/>
                      <w:divBdr>
                        <w:top w:val="none" w:sz="0" w:space="0" w:color="auto"/>
                        <w:left w:val="none" w:sz="0" w:space="0" w:color="auto"/>
                        <w:bottom w:val="none" w:sz="0" w:space="0" w:color="auto"/>
                        <w:right w:val="none" w:sz="0" w:space="0" w:color="auto"/>
                      </w:divBdr>
                    </w:div>
                  </w:divsChild>
                </w:div>
                <w:div w:id="309023021">
                  <w:marLeft w:val="0"/>
                  <w:marRight w:val="0"/>
                  <w:marTop w:val="0"/>
                  <w:marBottom w:val="0"/>
                  <w:divBdr>
                    <w:top w:val="none" w:sz="0" w:space="0" w:color="auto"/>
                    <w:left w:val="none" w:sz="0" w:space="0" w:color="auto"/>
                    <w:bottom w:val="none" w:sz="0" w:space="0" w:color="auto"/>
                    <w:right w:val="none" w:sz="0" w:space="0" w:color="auto"/>
                  </w:divBdr>
                  <w:divsChild>
                    <w:div w:id="1251155987">
                      <w:marLeft w:val="0"/>
                      <w:marRight w:val="0"/>
                      <w:marTop w:val="0"/>
                      <w:marBottom w:val="0"/>
                      <w:divBdr>
                        <w:top w:val="none" w:sz="0" w:space="0" w:color="auto"/>
                        <w:left w:val="none" w:sz="0" w:space="0" w:color="auto"/>
                        <w:bottom w:val="none" w:sz="0" w:space="0" w:color="auto"/>
                        <w:right w:val="none" w:sz="0" w:space="0" w:color="auto"/>
                      </w:divBdr>
                    </w:div>
                  </w:divsChild>
                </w:div>
                <w:div w:id="318190209">
                  <w:marLeft w:val="0"/>
                  <w:marRight w:val="0"/>
                  <w:marTop w:val="0"/>
                  <w:marBottom w:val="0"/>
                  <w:divBdr>
                    <w:top w:val="none" w:sz="0" w:space="0" w:color="auto"/>
                    <w:left w:val="none" w:sz="0" w:space="0" w:color="auto"/>
                    <w:bottom w:val="none" w:sz="0" w:space="0" w:color="auto"/>
                    <w:right w:val="none" w:sz="0" w:space="0" w:color="auto"/>
                  </w:divBdr>
                  <w:divsChild>
                    <w:div w:id="293410362">
                      <w:marLeft w:val="0"/>
                      <w:marRight w:val="0"/>
                      <w:marTop w:val="0"/>
                      <w:marBottom w:val="0"/>
                      <w:divBdr>
                        <w:top w:val="none" w:sz="0" w:space="0" w:color="auto"/>
                        <w:left w:val="none" w:sz="0" w:space="0" w:color="auto"/>
                        <w:bottom w:val="none" w:sz="0" w:space="0" w:color="auto"/>
                        <w:right w:val="none" w:sz="0" w:space="0" w:color="auto"/>
                      </w:divBdr>
                    </w:div>
                    <w:div w:id="731583286">
                      <w:marLeft w:val="0"/>
                      <w:marRight w:val="0"/>
                      <w:marTop w:val="0"/>
                      <w:marBottom w:val="0"/>
                      <w:divBdr>
                        <w:top w:val="none" w:sz="0" w:space="0" w:color="auto"/>
                        <w:left w:val="none" w:sz="0" w:space="0" w:color="auto"/>
                        <w:bottom w:val="none" w:sz="0" w:space="0" w:color="auto"/>
                        <w:right w:val="none" w:sz="0" w:space="0" w:color="auto"/>
                      </w:divBdr>
                    </w:div>
                  </w:divsChild>
                </w:div>
                <w:div w:id="845439593">
                  <w:marLeft w:val="0"/>
                  <w:marRight w:val="0"/>
                  <w:marTop w:val="0"/>
                  <w:marBottom w:val="0"/>
                  <w:divBdr>
                    <w:top w:val="none" w:sz="0" w:space="0" w:color="auto"/>
                    <w:left w:val="none" w:sz="0" w:space="0" w:color="auto"/>
                    <w:bottom w:val="none" w:sz="0" w:space="0" w:color="auto"/>
                    <w:right w:val="none" w:sz="0" w:space="0" w:color="auto"/>
                  </w:divBdr>
                  <w:divsChild>
                    <w:div w:id="687021516">
                      <w:marLeft w:val="0"/>
                      <w:marRight w:val="0"/>
                      <w:marTop w:val="0"/>
                      <w:marBottom w:val="0"/>
                      <w:divBdr>
                        <w:top w:val="none" w:sz="0" w:space="0" w:color="auto"/>
                        <w:left w:val="none" w:sz="0" w:space="0" w:color="auto"/>
                        <w:bottom w:val="none" w:sz="0" w:space="0" w:color="auto"/>
                        <w:right w:val="none" w:sz="0" w:space="0" w:color="auto"/>
                      </w:divBdr>
                    </w:div>
                    <w:div w:id="1819958740">
                      <w:marLeft w:val="0"/>
                      <w:marRight w:val="0"/>
                      <w:marTop w:val="0"/>
                      <w:marBottom w:val="0"/>
                      <w:divBdr>
                        <w:top w:val="none" w:sz="0" w:space="0" w:color="auto"/>
                        <w:left w:val="none" w:sz="0" w:space="0" w:color="auto"/>
                        <w:bottom w:val="none" w:sz="0" w:space="0" w:color="auto"/>
                        <w:right w:val="none" w:sz="0" w:space="0" w:color="auto"/>
                      </w:divBdr>
                    </w:div>
                  </w:divsChild>
                </w:div>
                <w:div w:id="1094740406">
                  <w:marLeft w:val="0"/>
                  <w:marRight w:val="0"/>
                  <w:marTop w:val="0"/>
                  <w:marBottom w:val="0"/>
                  <w:divBdr>
                    <w:top w:val="none" w:sz="0" w:space="0" w:color="auto"/>
                    <w:left w:val="none" w:sz="0" w:space="0" w:color="auto"/>
                    <w:bottom w:val="none" w:sz="0" w:space="0" w:color="auto"/>
                    <w:right w:val="none" w:sz="0" w:space="0" w:color="auto"/>
                  </w:divBdr>
                  <w:divsChild>
                    <w:div w:id="209927862">
                      <w:marLeft w:val="0"/>
                      <w:marRight w:val="0"/>
                      <w:marTop w:val="0"/>
                      <w:marBottom w:val="0"/>
                      <w:divBdr>
                        <w:top w:val="none" w:sz="0" w:space="0" w:color="auto"/>
                        <w:left w:val="none" w:sz="0" w:space="0" w:color="auto"/>
                        <w:bottom w:val="none" w:sz="0" w:space="0" w:color="auto"/>
                        <w:right w:val="none" w:sz="0" w:space="0" w:color="auto"/>
                      </w:divBdr>
                    </w:div>
                    <w:div w:id="328875925">
                      <w:marLeft w:val="0"/>
                      <w:marRight w:val="0"/>
                      <w:marTop w:val="0"/>
                      <w:marBottom w:val="0"/>
                      <w:divBdr>
                        <w:top w:val="none" w:sz="0" w:space="0" w:color="auto"/>
                        <w:left w:val="none" w:sz="0" w:space="0" w:color="auto"/>
                        <w:bottom w:val="none" w:sz="0" w:space="0" w:color="auto"/>
                        <w:right w:val="none" w:sz="0" w:space="0" w:color="auto"/>
                      </w:divBdr>
                    </w:div>
                    <w:div w:id="1352562717">
                      <w:marLeft w:val="0"/>
                      <w:marRight w:val="0"/>
                      <w:marTop w:val="0"/>
                      <w:marBottom w:val="0"/>
                      <w:divBdr>
                        <w:top w:val="none" w:sz="0" w:space="0" w:color="auto"/>
                        <w:left w:val="none" w:sz="0" w:space="0" w:color="auto"/>
                        <w:bottom w:val="none" w:sz="0" w:space="0" w:color="auto"/>
                        <w:right w:val="none" w:sz="0" w:space="0" w:color="auto"/>
                      </w:divBdr>
                    </w:div>
                    <w:div w:id="1579511000">
                      <w:marLeft w:val="0"/>
                      <w:marRight w:val="0"/>
                      <w:marTop w:val="0"/>
                      <w:marBottom w:val="0"/>
                      <w:divBdr>
                        <w:top w:val="none" w:sz="0" w:space="0" w:color="auto"/>
                        <w:left w:val="none" w:sz="0" w:space="0" w:color="auto"/>
                        <w:bottom w:val="none" w:sz="0" w:space="0" w:color="auto"/>
                        <w:right w:val="none" w:sz="0" w:space="0" w:color="auto"/>
                      </w:divBdr>
                    </w:div>
                    <w:div w:id="1619682179">
                      <w:marLeft w:val="0"/>
                      <w:marRight w:val="0"/>
                      <w:marTop w:val="0"/>
                      <w:marBottom w:val="0"/>
                      <w:divBdr>
                        <w:top w:val="none" w:sz="0" w:space="0" w:color="auto"/>
                        <w:left w:val="none" w:sz="0" w:space="0" w:color="auto"/>
                        <w:bottom w:val="none" w:sz="0" w:space="0" w:color="auto"/>
                        <w:right w:val="none" w:sz="0" w:space="0" w:color="auto"/>
                      </w:divBdr>
                    </w:div>
                  </w:divsChild>
                </w:div>
                <w:div w:id="1136607769">
                  <w:marLeft w:val="0"/>
                  <w:marRight w:val="0"/>
                  <w:marTop w:val="0"/>
                  <w:marBottom w:val="0"/>
                  <w:divBdr>
                    <w:top w:val="none" w:sz="0" w:space="0" w:color="auto"/>
                    <w:left w:val="none" w:sz="0" w:space="0" w:color="auto"/>
                    <w:bottom w:val="none" w:sz="0" w:space="0" w:color="auto"/>
                    <w:right w:val="none" w:sz="0" w:space="0" w:color="auto"/>
                  </w:divBdr>
                  <w:divsChild>
                    <w:div w:id="984429533">
                      <w:marLeft w:val="0"/>
                      <w:marRight w:val="0"/>
                      <w:marTop w:val="0"/>
                      <w:marBottom w:val="0"/>
                      <w:divBdr>
                        <w:top w:val="none" w:sz="0" w:space="0" w:color="auto"/>
                        <w:left w:val="none" w:sz="0" w:space="0" w:color="auto"/>
                        <w:bottom w:val="none" w:sz="0" w:space="0" w:color="auto"/>
                        <w:right w:val="none" w:sz="0" w:space="0" w:color="auto"/>
                      </w:divBdr>
                    </w:div>
                    <w:div w:id="1223176744">
                      <w:marLeft w:val="0"/>
                      <w:marRight w:val="0"/>
                      <w:marTop w:val="0"/>
                      <w:marBottom w:val="0"/>
                      <w:divBdr>
                        <w:top w:val="none" w:sz="0" w:space="0" w:color="auto"/>
                        <w:left w:val="none" w:sz="0" w:space="0" w:color="auto"/>
                        <w:bottom w:val="none" w:sz="0" w:space="0" w:color="auto"/>
                        <w:right w:val="none" w:sz="0" w:space="0" w:color="auto"/>
                      </w:divBdr>
                    </w:div>
                  </w:divsChild>
                </w:div>
                <w:div w:id="1205405248">
                  <w:marLeft w:val="0"/>
                  <w:marRight w:val="0"/>
                  <w:marTop w:val="0"/>
                  <w:marBottom w:val="0"/>
                  <w:divBdr>
                    <w:top w:val="none" w:sz="0" w:space="0" w:color="auto"/>
                    <w:left w:val="none" w:sz="0" w:space="0" w:color="auto"/>
                    <w:bottom w:val="none" w:sz="0" w:space="0" w:color="auto"/>
                    <w:right w:val="none" w:sz="0" w:space="0" w:color="auto"/>
                  </w:divBdr>
                  <w:divsChild>
                    <w:div w:id="1253592022">
                      <w:marLeft w:val="0"/>
                      <w:marRight w:val="0"/>
                      <w:marTop w:val="0"/>
                      <w:marBottom w:val="0"/>
                      <w:divBdr>
                        <w:top w:val="none" w:sz="0" w:space="0" w:color="auto"/>
                        <w:left w:val="none" w:sz="0" w:space="0" w:color="auto"/>
                        <w:bottom w:val="none" w:sz="0" w:space="0" w:color="auto"/>
                        <w:right w:val="none" w:sz="0" w:space="0" w:color="auto"/>
                      </w:divBdr>
                    </w:div>
                    <w:div w:id="1537766527">
                      <w:marLeft w:val="0"/>
                      <w:marRight w:val="0"/>
                      <w:marTop w:val="0"/>
                      <w:marBottom w:val="0"/>
                      <w:divBdr>
                        <w:top w:val="none" w:sz="0" w:space="0" w:color="auto"/>
                        <w:left w:val="none" w:sz="0" w:space="0" w:color="auto"/>
                        <w:bottom w:val="none" w:sz="0" w:space="0" w:color="auto"/>
                        <w:right w:val="none" w:sz="0" w:space="0" w:color="auto"/>
                      </w:divBdr>
                    </w:div>
                  </w:divsChild>
                </w:div>
                <w:div w:id="1292637605">
                  <w:marLeft w:val="0"/>
                  <w:marRight w:val="0"/>
                  <w:marTop w:val="0"/>
                  <w:marBottom w:val="0"/>
                  <w:divBdr>
                    <w:top w:val="none" w:sz="0" w:space="0" w:color="auto"/>
                    <w:left w:val="none" w:sz="0" w:space="0" w:color="auto"/>
                    <w:bottom w:val="none" w:sz="0" w:space="0" w:color="auto"/>
                    <w:right w:val="none" w:sz="0" w:space="0" w:color="auto"/>
                  </w:divBdr>
                  <w:divsChild>
                    <w:div w:id="59714198">
                      <w:marLeft w:val="0"/>
                      <w:marRight w:val="0"/>
                      <w:marTop w:val="0"/>
                      <w:marBottom w:val="0"/>
                      <w:divBdr>
                        <w:top w:val="none" w:sz="0" w:space="0" w:color="auto"/>
                        <w:left w:val="none" w:sz="0" w:space="0" w:color="auto"/>
                        <w:bottom w:val="none" w:sz="0" w:space="0" w:color="auto"/>
                        <w:right w:val="none" w:sz="0" w:space="0" w:color="auto"/>
                      </w:divBdr>
                    </w:div>
                  </w:divsChild>
                </w:div>
                <w:div w:id="1324431659">
                  <w:marLeft w:val="0"/>
                  <w:marRight w:val="0"/>
                  <w:marTop w:val="0"/>
                  <w:marBottom w:val="0"/>
                  <w:divBdr>
                    <w:top w:val="none" w:sz="0" w:space="0" w:color="auto"/>
                    <w:left w:val="none" w:sz="0" w:space="0" w:color="auto"/>
                    <w:bottom w:val="none" w:sz="0" w:space="0" w:color="auto"/>
                    <w:right w:val="none" w:sz="0" w:space="0" w:color="auto"/>
                  </w:divBdr>
                  <w:divsChild>
                    <w:div w:id="46951212">
                      <w:marLeft w:val="0"/>
                      <w:marRight w:val="0"/>
                      <w:marTop w:val="0"/>
                      <w:marBottom w:val="0"/>
                      <w:divBdr>
                        <w:top w:val="none" w:sz="0" w:space="0" w:color="auto"/>
                        <w:left w:val="none" w:sz="0" w:space="0" w:color="auto"/>
                        <w:bottom w:val="none" w:sz="0" w:space="0" w:color="auto"/>
                        <w:right w:val="none" w:sz="0" w:space="0" w:color="auto"/>
                      </w:divBdr>
                    </w:div>
                    <w:div w:id="706835142">
                      <w:marLeft w:val="0"/>
                      <w:marRight w:val="0"/>
                      <w:marTop w:val="0"/>
                      <w:marBottom w:val="0"/>
                      <w:divBdr>
                        <w:top w:val="none" w:sz="0" w:space="0" w:color="auto"/>
                        <w:left w:val="none" w:sz="0" w:space="0" w:color="auto"/>
                        <w:bottom w:val="none" w:sz="0" w:space="0" w:color="auto"/>
                        <w:right w:val="none" w:sz="0" w:space="0" w:color="auto"/>
                      </w:divBdr>
                    </w:div>
                    <w:div w:id="155623798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70268366">
          <w:marLeft w:val="0"/>
          <w:marRight w:val="0"/>
          <w:marTop w:val="0"/>
          <w:marBottom w:val="0"/>
          <w:divBdr>
            <w:top w:val="none" w:sz="0" w:space="0" w:color="auto"/>
            <w:left w:val="none" w:sz="0" w:space="0" w:color="auto"/>
            <w:bottom w:val="none" w:sz="0" w:space="0" w:color="auto"/>
            <w:right w:val="none" w:sz="0" w:space="0" w:color="auto"/>
          </w:divBdr>
        </w:div>
        <w:div w:id="196622987">
          <w:marLeft w:val="0"/>
          <w:marRight w:val="0"/>
          <w:marTop w:val="0"/>
          <w:marBottom w:val="0"/>
          <w:divBdr>
            <w:top w:val="none" w:sz="0" w:space="0" w:color="auto"/>
            <w:left w:val="none" w:sz="0" w:space="0" w:color="auto"/>
            <w:bottom w:val="none" w:sz="0" w:space="0" w:color="auto"/>
            <w:right w:val="none" w:sz="0" w:space="0" w:color="auto"/>
          </w:divBdr>
        </w:div>
        <w:div w:id="199516192">
          <w:marLeft w:val="0"/>
          <w:marRight w:val="0"/>
          <w:marTop w:val="0"/>
          <w:marBottom w:val="0"/>
          <w:divBdr>
            <w:top w:val="none" w:sz="0" w:space="0" w:color="auto"/>
            <w:left w:val="none" w:sz="0" w:space="0" w:color="auto"/>
            <w:bottom w:val="none" w:sz="0" w:space="0" w:color="auto"/>
            <w:right w:val="none" w:sz="0" w:space="0" w:color="auto"/>
          </w:divBdr>
          <w:divsChild>
            <w:div w:id="991521052">
              <w:marLeft w:val="0"/>
              <w:marRight w:val="0"/>
              <w:marTop w:val="0"/>
              <w:marBottom w:val="0"/>
              <w:divBdr>
                <w:top w:val="none" w:sz="0" w:space="0" w:color="auto"/>
                <w:left w:val="none" w:sz="0" w:space="0" w:color="auto"/>
                <w:bottom w:val="none" w:sz="0" w:space="0" w:color="auto"/>
                <w:right w:val="none" w:sz="0" w:space="0" w:color="auto"/>
              </w:divBdr>
            </w:div>
          </w:divsChild>
        </w:div>
        <w:div w:id="236792318">
          <w:marLeft w:val="0"/>
          <w:marRight w:val="0"/>
          <w:marTop w:val="0"/>
          <w:marBottom w:val="0"/>
          <w:divBdr>
            <w:top w:val="none" w:sz="0" w:space="0" w:color="auto"/>
            <w:left w:val="none" w:sz="0" w:space="0" w:color="auto"/>
            <w:bottom w:val="none" w:sz="0" w:space="0" w:color="auto"/>
            <w:right w:val="none" w:sz="0" w:space="0" w:color="auto"/>
          </w:divBdr>
          <w:divsChild>
            <w:div w:id="285048437">
              <w:marLeft w:val="0"/>
              <w:marRight w:val="0"/>
              <w:marTop w:val="0"/>
              <w:marBottom w:val="0"/>
              <w:divBdr>
                <w:top w:val="none" w:sz="0" w:space="0" w:color="auto"/>
                <w:left w:val="none" w:sz="0" w:space="0" w:color="auto"/>
                <w:bottom w:val="none" w:sz="0" w:space="0" w:color="auto"/>
                <w:right w:val="none" w:sz="0" w:space="0" w:color="auto"/>
              </w:divBdr>
            </w:div>
          </w:divsChild>
        </w:div>
        <w:div w:id="262350337">
          <w:marLeft w:val="0"/>
          <w:marRight w:val="0"/>
          <w:marTop w:val="0"/>
          <w:marBottom w:val="0"/>
          <w:divBdr>
            <w:top w:val="none" w:sz="0" w:space="0" w:color="auto"/>
            <w:left w:val="none" w:sz="0" w:space="0" w:color="auto"/>
            <w:bottom w:val="none" w:sz="0" w:space="0" w:color="auto"/>
            <w:right w:val="none" w:sz="0" w:space="0" w:color="auto"/>
          </w:divBdr>
        </w:div>
        <w:div w:id="289359485">
          <w:marLeft w:val="0"/>
          <w:marRight w:val="0"/>
          <w:marTop w:val="0"/>
          <w:marBottom w:val="0"/>
          <w:divBdr>
            <w:top w:val="none" w:sz="0" w:space="0" w:color="auto"/>
            <w:left w:val="none" w:sz="0" w:space="0" w:color="auto"/>
            <w:bottom w:val="none" w:sz="0" w:space="0" w:color="auto"/>
            <w:right w:val="none" w:sz="0" w:space="0" w:color="auto"/>
          </w:divBdr>
        </w:div>
        <w:div w:id="290936683">
          <w:marLeft w:val="0"/>
          <w:marRight w:val="0"/>
          <w:marTop w:val="0"/>
          <w:marBottom w:val="0"/>
          <w:divBdr>
            <w:top w:val="none" w:sz="0" w:space="0" w:color="auto"/>
            <w:left w:val="none" w:sz="0" w:space="0" w:color="auto"/>
            <w:bottom w:val="none" w:sz="0" w:space="0" w:color="auto"/>
            <w:right w:val="none" w:sz="0" w:space="0" w:color="auto"/>
          </w:divBdr>
        </w:div>
        <w:div w:id="364646940">
          <w:marLeft w:val="0"/>
          <w:marRight w:val="0"/>
          <w:marTop w:val="0"/>
          <w:marBottom w:val="0"/>
          <w:divBdr>
            <w:top w:val="none" w:sz="0" w:space="0" w:color="auto"/>
            <w:left w:val="none" w:sz="0" w:space="0" w:color="auto"/>
            <w:bottom w:val="none" w:sz="0" w:space="0" w:color="auto"/>
            <w:right w:val="none" w:sz="0" w:space="0" w:color="auto"/>
          </w:divBdr>
        </w:div>
        <w:div w:id="383220768">
          <w:marLeft w:val="0"/>
          <w:marRight w:val="0"/>
          <w:marTop w:val="0"/>
          <w:marBottom w:val="0"/>
          <w:divBdr>
            <w:top w:val="none" w:sz="0" w:space="0" w:color="auto"/>
            <w:left w:val="none" w:sz="0" w:space="0" w:color="auto"/>
            <w:bottom w:val="none" w:sz="0" w:space="0" w:color="auto"/>
            <w:right w:val="none" w:sz="0" w:space="0" w:color="auto"/>
          </w:divBdr>
        </w:div>
        <w:div w:id="412508799">
          <w:marLeft w:val="0"/>
          <w:marRight w:val="0"/>
          <w:marTop w:val="0"/>
          <w:marBottom w:val="0"/>
          <w:divBdr>
            <w:top w:val="none" w:sz="0" w:space="0" w:color="auto"/>
            <w:left w:val="none" w:sz="0" w:space="0" w:color="auto"/>
            <w:bottom w:val="none" w:sz="0" w:space="0" w:color="auto"/>
            <w:right w:val="none" w:sz="0" w:space="0" w:color="auto"/>
          </w:divBdr>
        </w:div>
        <w:div w:id="434330895">
          <w:marLeft w:val="0"/>
          <w:marRight w:val="0"/>
          <w:marTop w:val="0"/>
          <w:marBottom w:val="0"/>
          <w:divBdr>
            <w:top w:val="none" w:sz="0" w:space="0" w:color="auto"/>
            <w:left w:val="none" w:sz="0" w:space="0" w:color="auto"/>
            <w:bottom w:val="none" w:sz="0" w:space="0" w:color="auto"/>
            <w:right w:val="none" w:sz="0" w:space="0" w:color="auto"/>
          </w:divBdr>
        </w:div>
        <w:div w:id="447352879">
          <w:marLeft w:val="0"/>
          <w:marRight w:val="0"/>
          <w:marTop w:val="0"/>
          <w:marBottom w:val="0"/>
          <w:divBdr>
            <w:top w:val="none" w:sz="0" w:space="0" w:color="auto"/>
            <w:left w:val="none" w:sz="0" w:space="0" w:color="auto"/>
            <w:bottom w:val="none" w:sz="0" w:space="0" w:color="auto"/>
            <w:right w:val="none" w:sz="0" w:space="0" w:color="auto"/>
          </w:divBdr>
        </w:div>
        <w:div w:id="534931691">
          <w:marLeft w:val="0"/>
          <w:marRight w:val="0"/>
          <w:marTop w:val="0"/>
          <w:marBottom w:val="0"/>
          <w:divBdr>
            <w:top w:val="none" w:sz="0" w:space="0" w:color="auto"/>
            <w:left w:val="none" w:sz="0" w:space="0" w:color="auto"/>
            <w:bottom w:val="none" w:sz="0" w:space="0" w:color="auto"/>
            <w:right w:val="none" w:sz="0" w:space="0" w:color="auto"/>
          </w:divBdr>
        </w:div>
        <w:div w:id="542448643">
          <w:marLeft w:val="0"/>
          <w:marRight w:val="0"/>
          <w:marTop w:val="0"/>
          <w:marBottom w:val="0"/>
          <w:divBdr>
            <w:top w:val="none" w:sz="0" w:space="0" w:color="auto"/>
            <w:left w:val="none" w:sz="0" w:space="0" w:color="auto"/>
            <w:bottom w:val="none" w:sz="0" w:space="0" w:color="auto"/>
            <w:right w:val="none" w:sz="0" w:space="0" w:color="auto"/>
          </w:divBdr>
        </w:div>
        <w:div w:id="542714713">
          <w:marLeft w:val="0"/>
          <w:marRight w:val="0"/>
          <w:marTop w:val="0"/>
          <w:marBottom w:val="0"/>
          <w:divBdr>
            <w:top w:val="none" w:sz="0" w:space="0" w:color="auto"/>
            <w:left w:val="none" w:sz="0" w:space="0" w:color="auto"/>
            <w:bottom w:val="none" w:sz="0" w:space="0" w:color="auto"/>
            <w:right w:val="none" w:sz="0" w:space="0" w:color="auto"/>
          </w:divBdr>
        </w:div>
        <w:div w:id="578906966">
          <w:marLeft w:val="0"/>
          <w:marRight w:val="0"/>
          <w:marTop w:val="0"/>
          <w:marBottom w:val="0"/>
          <w:divBdr>
            <w:top w:val="none" w:sz="0" w:space="0" w:color="auto"/>
            <w:left w:val="none" w:sz="0" w:space="0" w:color="auto"/>
            <w:bottom w:val="none" w:sz="0" w:space="0" w:color="auto"/>
            <w:right w:val="none" w:sz="0" w:space="0" w:color="auto"/>
          </w:divBdr>
        </w:div>
        <w:div w:id="601500691">
          <w:marLeft w:val="0"/>
          <w:marRight w:val="0"/>
          <w:marTop w:val="0"/>
          <w:marBottom w:val="0"/>
          <w:divBdr>
            <w:top w:val="none" w:sz="0" w:space="0" w:color="auto"/>
            <w:left w:val="none" w:sz="0" w:space="0" w:color="auto"/>
            <w:bottom w:val="none" w:sz="0" w:space="0" w:color="auto"/>
            <w:right w:val="none" w:sz="0" w:space="0" w:color="auto"/>
          </w:divBdr>
        </w:div>
        <w:div w:id="601650454">
          <w:marLeft w:val="0"/>
          <w:marRight w:val="0"/>
          <w:marTop w:val="0"/>
          <w:marBottom w:val="0"/>
          <w:divBdr>
            <w:top w:val="none" w:sz="0" w:space="0" w:color="auto"/>
            <w:left w:val="none" w:sz="0" w:space="0" w:color="auto"/>
            <w:bottom w:val="none" w:sz="0" w:space="0" w:color="auto"/>
            <w:right w:val="none" w:sz="0" w:space="0" w:color="auto"/>
          </w:divBdr>
        </w:div>
        <w:div w:id="604267506">
          <w:marLeft w:val="0"/>
          <w:marRight w:val="0"/>
          <w:marTop w:val="0"/>
          <w:marBottom w:val="0"/>
          <w:divBdr>
            <w:top w:val="none" w:sz="0" w:space="0" w:color="auto"/>
            <w:left w:val="none" w:sz="0" w:space="0" w:color="auto"/>
            <w:bottom w:val="none" w:sz="0" w:space="0" w:color="auto"/>
            <w:right w:val="none" w:sz="0" w:space="0" w:color="auto"/>
          </w:divBdr>
        </w:div>
        <w:div w:id="621350991">
          <w:marLeft w:val="0"/>
          <w:marRight w:val="0"/>
          <w:marTop w:val="0"/>
          <w:marBottom w:val="0"/>
          <w:divBdr>
            <w:top w:val="none" w:sz="0" w:space="0" w:color="auto"/>
            <w:left w:val="none" w:sz="0" w:space="0" w:color="auto"/>
            <w:bottom w:val="none" w:sz="0" w:space="0" w:color="auto"/>
            <w:right w:val="none" w:sz="0" w:space="0" w:color="auto"/>
          </w:divBdr>
          <w:divsChild>
            <w:div w:id="654994177">
              <w:marLeft w:val="0"/>
              <w:marRight w:val="0"/>
              <w:marTop w:val="0"/>
              <w:marBottom w:val="0"/>
              <w:divBdr>
                <w:top w:val="none" w:sz="0" w:space="0" w:color="auto"/>
                <w:left w:val="none" w:sz="0" w:space="0" w:color="auto"/>
                <w:bottom w:val="none" w:sz="0" w:space="0" w:color="auto"/>
                <w:right w:val="none" w:sz="0" w:space="0" w:color="auto"/>
              </w:divBdr>
            </w:div>
          </w:divsChild>
        </w:div>
        <w:div w:id="630476207">
          <w:marLeft w:val="0"/>
          <w:marRight w:val="0"/>
          <w:marTop w:val="0"/>
          <w:marBottom w:val="0"/>
          <w:divBdr>
            <w:top w:val="none" w:sz="0" w:space="0" w:color="auto"/>
            <w:left w:val="none" w:sz="0" w:space="0" w:color="auto"/>
            <w:bottom w:val="none" w:sz="0" w:space="0" w:color="auto"/>
            <w:right w:val="none" w:sz="0" w:space="0" w:color="auto"/>
          </w:divBdr>
        </w:div>
        <w:div w:id="658654065">
          <w:marLeft w:val="0"/>
          <w:marRight w:val="0"/>
          <w:marTop w:val="0"/>
          <w:marBottom w:val="0"/>
          <w:divBdr>
            <w:top w:val="none" w:sz="0" w:space="0" w:color="auto"/>
            <w:left w:val="none" w:sz="0" w:space="0" w:color="auto"/>
            <w:bottom w:val="none" w:sz="0" w:space="0" w:color="auto"/>
            <w:right w:val="none" w:sz="0" w:space="0" w:color="auto"/>
          </w:divBdr>
          <w:divsChild>
            <w:div w:id="199048270">
              <w:marLeft w:val="0"/>
              <w:marRight w:val="0"/>
              <w:marTop w:val="30"/>
              <w:marBottom w:val="30"/>
              <w:divBdr>
                <w:top w:val="none" w:sz="0" w:space="0" w:color="auto"/>
                <w:left w:val="none" w:sz="0" w:space="0" w:color="auto"/>
                <w:bottom w:val="none" w:sz="0" w:space="0" w:color="auto"/>
                <w:right w:val="none" w:sz="0" w:space="0" w:color="auto"/>
              </w:divBdr>
              <w:divsChild>
                <w:div w:id="752749379">
                  <w:marLeft w:val="0"/>
                  <w:marRight w:val="0"/>
                  <w:marTop w:val="0"/>
                  <w:marBottom w:val="0"/>
                  <w:divBdr>
                    <w:top w:val="none" w:sz="0" w:space="0" w:color="auto"/>
                    <w:left w:val="none" w:sz="0" w:space="0" w:color="auto"/>
                    <w:bottom w:val="none" w:sz="0" w:space="0" w:color="auto"/>
                    <w:right w:val="none" w:sz="0" w:space="0" w:color="auto"/>
                  </w:divBdr>
                  <w:divsChild>
                    <w:div w:id="497890312">
                      <w:marLeft w:val="0"/>
                      <w:marRight w:val="0"/>
                      <w:marTop w:val="0"/>
                      <w:marBottom w:val="0"/>
                      <w:divBdr>
                        <w:top w:val="none" w:sz="0" w:space="0" w:color="auto"/>
                        <w:left w:val="none" w:sz="0" w:space="0" w:color="auto"/>
                        <w:bottom w:val="none" w:sz="0" w:space="0" w:color="auto"/>
                        <w:right w:val="none" w:sz="0" w:space="0" w:color="auto"/>
                      </w:divBdr>
                    </w:div>
                  </w:divsChild>
                </w:div>
                <w:div w:id="931936160">
                  <w:marLeft w:val="0"/>
                  <w:marRight w:val="0"/>
                  <w:marTop w:val="0"/>
                  <w:marBottom w:val="0"/>
                  <w:divBdr>
                    <w:top w:val="none" w:sz="0" w:space="0" w:color="auto"/>
                    <w:left w:val="none" w:sz="0" w:space="0" w:color="auto"/>
                    <w:bottom w:val="none" w:sz="0" w:space="0" w:color="auto"/>
                    <w:right w:val="none" w:sz="0" w:space="0" w:color="auto"/>
                  </w:divBdr>
                  <w:divsChild>
                    <w:div w:id="1392925056">
                      <w:marLeft w:val="0"/>
                      <w:marRight w:val="0"/>
                      <w:marTop w:val="0"/>
                      <w:marBottom w:val="0"/>
                      <w:divBdr>
                        <w:top w:val="none" w:sz="0" w:space="0" w:color="auto"/>
                        <w:left w:val="none" w:sz="0" w:space="0" w:color="auto"/>
                        <w:bottom w:val="none" w:sz="0" w:space="0" w:color="auto"/>
                        <w:right w:val="none" w:sz="0" w:space="0" w:color="auto"/>
                      </w:divBdr>
                    </w:div>
                  </w:divsChild>
                </w:div>
                <w:div w:id="1114984175">
                  <w:marLeft w:val="0"/>
                  <w:marRight w:val="0"/>
                  <w:marTop w:val="0"/>
                  <w:marBottom w:val="0"/>
                  <w:divBdr>
                    <w:top w:val="none" w:sz="0" w:space="0" w:color="auto"/>
                    <w:left w:val="none" w:sz="0" w:space="0" w:color="auto"/>
                    <w:bottom w:val="none" w:sz="0" w:space="0" w:color="auto"/>
                    <w:right w:val="none" w:sz="0" w:space="0" w:color="auto"/>
                  </w:divBdr>
                  <w:divsChild>
                    <w:div w:id="336277425">
                      <w:marLeft w:val="0"/>
                      <w:marRight w:val="0"/>
                      <w:marTop w:val="0"/>
                      <w:marBottom w:val="0"/>
                      <w:divBdr>
                        <w:top w:val="none" w:sz="0" w:space="0" w:color="auto"/>
                        <w:left w:val="none" w:sz="0" w:space="0" w:color="auto"/>
                        <w:bottom w:val="none" w:sz="0" w:space="0" w:color="auto"/>
                        <w:right w:val="none" w:sz="0" w:space="0" w:color="auto"/>
                      </w:divBdr>
                    </w:div>
                  </w:divsChild>
                </w:div>
                <w:div w:id="1136949887">
                  <w:marLeft w:val="0"/>
                  <w:marRight w:val="0"/>
                  <w:marTop w:val="0"/>
                  <w:marBottom w:val="0"/>
                  <w:divBdr>
                    <w:top w:val="none" w:sz="0" w:space="0" w:color="auto"/>
                    <w:left w:val="none" w:sz="0" w:space="0" w:color="auto"/>
                    <w:bottom w:val="none" w:sz="0" w:space="0" w:color="auto"/>
                    <w:right w:val="none" w:sz="0" w:space="0" w:color="auto"/>
                  </w:divBdr>
                  <w:divsChild>
                    <w:div w:id="1510290547">
                      <w:marLeft w:val="0"/>
                      <w:marRight w:val="0"/>
                      <w:marTop w:val="0"/>
                      <w:marBottom w:val="0"/>
                      <w:divBdr>
                        <w:top w:val="none" w:sz="0" w:space="0" w:color="auto"/>
                        <w:left w:val="none" w:sz="0" w:space="0" w:color="auto"/>
                        <w:bottom w:val="none" w:sz="0" w:space="0" w:color="auto"/>
                        <w:right w:val="none" w:sz="0" w:space="0" w:color="auto"/>
                      </w:divBdr>
                    </w:div>
                  </w:divsChild>
                </w:div>
                <w:div w:id="1841853125">
                  <w:marLeft w:val="0"/>
                  <w:marRight w:val="0"/>
                  <w:marTop w:val="0"/>
                  <w:marBottom w:val="0"/>
                  <w:divBdr>
                    <w:top w:val="none" w:sz="0" w:space="0" w:color="auto"/>
                    <w:left w:val="none" w:sz="0" w:space="0" w:color="auto"/>
                    <w:bottom w:val="none" w:sz="0" w:space="0" w:color="auto"/>
                    <w:right w:val="none" w:sz="0" w:space="0" w:color="auto"/>
                  </w:divBdr>
                  <w:divsChild>
                    <w:div w:id="1383140479">
                      <w:marLeft w:val="0"/>
                      <w:marRight w:val="0"/>
                      <w:marTop w:val="0"/>
                      <w:marBottom w:val="0"/>
                      <w:divBdr>
                        <w:top w:val="none" w:sz="0" w:space="0" w:color="auto"/>
                        <w:left w:val="none" w:sz="0" w:space="0" w:color="auto"/>
                        <w:bottom w:val="none" w:sz="0" w:space="0" w:color="auto"/>
                        <w:right w:val="none" w:sz="0" w:space="0" w:color="auto"/>
                      </w:divBdr>
                    </w:div>
                  </w:divsChild>
                </w:div>
                <w:div w:id="1911386757">
                  <w:marLeft w:val="0"/>
                  <w:marRight w:val="0"/>
                  <w:marTop w:val="0"/>
                  <w:marBottom w:val="0"/>
                  <w:divBdr>
                    <w:top w:val="none" w:sz="0" w:space="0" w:color="auto"/>
                    <w:left w:val="none" w:sz="0" w:space="0" w:color="auto"/>
                    <w:bottom w:val="none" w:sz="0" w:space="0" w:color="auto"/>
                    <w:right w:val="none" w:sz="0" w:space="0" w:color="auto"/>
                  </w:divBdr>
                </w:div>
                <w:div w:id="1957323435">
                  <w:marLeft w:val="0"/>
                  <w:marRight w:val="0"/>
                  <w:marTop w:val="0"/>
                  <w:marBottom w:val="0"/>
                  <w:divBdr>
                    <w:top w:val="none" w:sz="0" w:space="0" w:color="auto"/>
                    <w:left w:val="none" w:sz="0" w:space="0" w:color="auto"/>
                    <w:bottom w:val="none" w:sz="0" w:space="0" w:color="auto"/>
                    <w:right w:val="none" w:sz="0" w:space="0" w:color="auto"/>
                  </w:divBdr>
                  <w:divsChild>
                    <w:div w:id="191971083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663356143">
          <w:marLeft w:val="0"/>
          <w:marRight w:val="0"/>
          <w:marTop w:val="0"/>
          <w:marBottom w:val="0"/>
          <w:divBdr>
            <w:top w:val="none" w:sz="0" w:space="0" w:color="auto"/>
            <w:left w:val="none" w:sz="0" w:space="0" w:color="auto"/>
            <w:bottom w:val="none" w:sz="0" w:space="0" w:color="auto"/>
            <w:right w:val="none" w:sz="0" w:space="0" w:color="auto"/>
          </w:divBdr>
          <w:divsChild>
            <w:div w:id="812017345">
              <w:marLeft w:val="0"/>
              <w:marRight w:val="0"/>
              <w:marTop w:val="30"/>
              <w:marBottom w:val="30"/>
              <w:divBdr>
                <w:top w:val="none" w:sz="0" w:space="0" w:color="auto"/>
                <w:left w:val="none" w:sz="0" w:space="0" w:color="auto"/>
                <w:bottom w:val="none" w:sz="0" w:space="0" w:color="auto"/>
                <w:right w:val="none" w:sz="0" w:space="0" w:color="auto"/>
              </w:divBdr>
              <w:divsChild>
                <w:div w:id="2243892">
                  <w:marLeft w:val="0"/>
                  <w:marRight w:val="0"/>
                  <w:marTop w:val="0"/>
                  <w:marBottom w:val="0"/>
                  <w:divBdr>
                    <w:top w:val="none" w:sz="0" w:space="0" w:color="auto"/>
                    <w:left w:val="none" w:sz="0" w:space="0" w:color="auto"/>
                    <w:bottom w:val="none" w:sz="0" w:space="0" w:color="auto"/>
                    <w:right w:val="none" w:sz="0" w:space="0" w:color="auto"/>
                  </w:divBdr>
                  <w:divsChild>
                    <w:div w:id="1959680123">
                      <w:marLeft w:val="0"/>
                      <w:marRight w:val="0"/>
                      <w:marTop w:val="0"/>
                      <w:marBottom w:val="0"/>
                      <w:divBdr>
                        <w:top w:val="none" w:sz="0" w:space="0" w:color="auto"/>
                        <w:left w:val="none" w:sz="0" w:space="0" w:color="auto"/>
                        <w:bottom w:val="none" w:sz="0" w:space="0" w:color="auto"/>
                        <w:right w:val="none" w:sz="0" w:space="0" w:color="auto"/>
                      </w:divBdr>
                    </w:div>
                  </w:divsChild>
                </w:div>
                <w:div w:id="71902140">
                  <w:marLeft w:val="0"/>
                  <w:marRight w:val="0"/>
                  <w:marTop w:val="0"/>
                  <w:marBottom w:val="0"/>
                  <w:divBdr>
                    <w:top w:val="none" w:sz="0" w:space="0" w:color="auto"/>
                    <w:left w:val="none" w:sz="0" w:space="0" w:color="auto"/>
                    <w:bottom w:val="none" w:sz="0" w:space="0" w:color="auto"/>
                    <w:right w:val="none" w:sz="0" w:space="0" w:color="auto"/>
                  </w:divBdr>
                  <w:divsChild>
                    <w:div w:id="22249398">
                      <w:marLeft w:val="0"/>
                      <w:marRight w:val="0"/>
                      <w:marTop w:val="0"/>
                      <w:marBottom w:val="0"/>
                      <w:divBdr>
                        <w:top w:val="none" w:sz="0" w:space="0" w:color="auto"/>
                        <w:left w:val="none" w:sz="0" w:space="0" w:color="auto"/>
                        <w:bottom w:val="none" w:sz="0" w:space="0" w:color="auto"/>
                        <w:right w:val="none" w:sz="0" w:space="0" w:color="auto"/>
                      </w:divBdr>
                    </w:div>
                    <w:div w:id="432944352">
                      <w:marLeft w:val="0"/>
                      <w:marRight w:val="0"/>
                      <w:marTop w:val="0"/>
                      <w:marBottom w:val="0"/>
                      <w:divBdr>
                        <w:top w:val="none" w:sz="0" w:space="0" w:color="auto"/>
                        <w:left w:val="none" w:sz="0" w:space="0" w:color="auto"/>
                        <w:bottom w:val="none" w:sz="0" w:space="0" w:color="auto"/>
                        <w:right w:val="none" w:sz="0" w:space="0" w:color="auto"/>
                      </w:divBdr>
                    </w:div>
                  </w:divsChild>
                </w:div>
                <w:div w:id="185287793">
                  <w:marLeft w:val="0"/>
                  <w:marRight w:val="0"/>
                  <w:marTop w:val="0"/>
                  <w:marBottom w:val="0"/>
                  <w:divBdr>
                    <w:top w:val="none" w:sz="0" w:space="0" w:color="auto"/>
                    <w:left w:val="none" w:sz="0" w:space="0" w:color="auto"/>
                    <w:bottom w:val="none" w:sz="0" w:space="0" w:color="auto"/>
                    <w:right w:val="none" w:sz="0" w:space="0" w:color="auto"/>
                  </w:divBdr>
                  <w:divsChild>
                    <w:div w:id="1957828750">
                      <w:marLeft w:val="0"/>
                      <w:marRight w:val="0"/>
                      <w:marTop w:val="0"/>
                      <w:marBottom w:val="0"/>
                      <w:divBdr>
                        <w:top w:val="none" w:sz="0" w:space="0" w:color="auto"/>
                        <w:left w:val="none" w:sz="0" w:space="0" w:color="auto"/>
                        <w:bottom w:val="none" w:sz="0" w:space="0" w:color="auto"/>
                        <w:right w:val="none" w:sz="0" w:space="0" w:color="auto"/>
                      </w:divBdr>
                    </w:div>
                  </w:divsChild>
                </w:div>
                <w:div w:id="185952039">
                  <w:marLeft w:val="0"/>
                  <w:marRight w:val="0"/>
                  <w:marTop w:val="0"/>
                  <w:marBottom w:val="0"/>
                  <w:divBdr>
                    <w:top w:val="none" w:sz="0" w:space="0" w:color="auto"/>
                    <w:left w:val="none" w:sz="0" w:space="0" w:color="auto"/>
                    <w:bottom w:val="none" w:sz="0" w:space="0" w:color="auto"/>
                    <w:right w:val="none" w:sz="0" w:space="0" w:color="auto"/>
                  </w:divBdr>
                  <w:divsChild>
                    <w:div w:id="226889526">
                      <w:marLeft w:val="0"/>
                      <w:marRight w:val="0"/>
                      <w:marTop w:val="0"/>
                      <w:marBottom w:val="0"/>
                      <w:divBdr>
                        <w:top w:val="none" w:sz="0" w:space="0" w:color="auto"/>
                        <w:left w:val="none" w:sz="0" w:space="0" w:color="auto"/>
                        <w:bottom w:val="none" w:sz="0" w:space="0" w:color="auto"/>
                        <w:right w:val="none" w:sz="0" w:space="0" w:color="auto"/>
                      </w:divBdr>
                    </w:div>
                    <w:div w:id="1933079727">
                      <w:marLeft w:val="0"/>
                      <w:marRight w:val="0"/>
                      <w:marTop w:val="0"/>
                      <w:marBottom w:val="0"/>
                      <w:divBdr>
                        <w:top w:val="none" w:sz="0" w:space="0" w:color="auto"/>
                        <w:left w:val="none" w:sz="0" w:space="0" w:color="auto"/>
                        <w:bottom w:val="none" w:sz="0" w:space="0" w:color="auto"/>
                        <w:right w:val="none" w:sz="0" w:space="0" w:color="auto"/>
                      </w:divBdr>
                    </w:div>
                  </w:divsChild>
                </w:div>
                <w:div w:id="522520763">
                  <w:marLeft w:val="0"/>
                  <w:marRight w:val="0"/>
                  <w:marTop w:val="0"/>
                  <w:marBottom w:val="0"/>
                  <w:divBdr>
                    <w:top w:val="none" w:sz="0" w:space="0" w:color="auto"/>
                    <w:left w:val="none" w:sz="0" w:space="0" w:color="auto"/>
                    <w:bottom w:val="none" w:sz="0" w:space="0" w:color="auto"/>
                    <w:right w:val="none" w:sz="0" w:space="0" w:color="auto"/>
                  </w:divBdr>
                  <w:divsChild>
                    <w:div w:id="186874946">
                      <w:marLeft w:val="0"/>
                      <w:marRight w:val="0"/>
                      <w:marTop w:val="0"/>
                      <w:marBottom w:val="0"/>
                      <w:divBdr>
                        <w:top w:val="none" w:sz="0" w:space="0" w:color="auto"/>
                        <w:left w:val="none" w:sz="0" w:space="0" w:color="auto"/>
                        <w:bottom w:val="none" w:sz="0" w:space="0" w:color="auto"/>
                        <w:right w:val="none" w:sz="0" w:space="0" w:color="auto"/>
                      </w:divBdr>
                    </w:div>
                    <w:div w:id="1073431647">
                      <w:marLeft w:val="0"/>
                      <w:marRight w:val="0"/>
                      <w:marTop w:val="0"/>
                      <w:marBottom w:val="0"/>
                      <w:divBdr>
                        <w:top w:val="none" w:sz="0" w:space="0" w:color="auto"/>
                        <w:left w:val="none" w:sz="0" w:space="0" w:color="auto"/>
                        <w:bottom w:val="none" w:sz="0" w:space="0" w:color="auto"/>
                        <w:right w:val="none" w:sz="0" w:space="0" w:color="auto"/>
                      </w:divBdr>
                    </w:div>
                  </w:divsChild>
                </w:div>
                <w:div w:id="623730264">
                  <w:marLeft w:val="0"/>
                  <w:marRight w:val="0"/>
                  <w:marTop w:val="0"/>
                  <w:marBottom w:val="0"/>
                  <w:divBdr>
                    <w:top w:val="none" w:sz="0" w:space="0" w:color="auto"/>
                    <w:left w:val="none" w:sz="0" w:space="0" w:color="auto"/>
                    <w:bottom w:val="none" w:sz="0" w:space="0" w:color="auto"/>
                    <w:right w:val="none" w:sz="0" w:space="0" w:color="auto"/>
                  </w:divBdr>
                  <w:divsChild>
                    <w:div w:id="1924676203">
                      <w:marLeft w:val="0"/>
                      <w:marRight w:val="0"/>
                      <w:marTop w:val="0"/>
                      <w:marBottom w:val="0"/>
                      <w:divBdr>
                        <w:top w:val="none" w:sz="0" w:space="0" w:color="auto"/>
                        <w:left w:val="none" w:sz="0" w:space="0" w:color="auto"/>
                        <w:bottom w:val="none" w:sz="0" w:space="0" w:color="auto"/>
                        <w:right w:val="none" w:sz="0" w:space="0" w:color="auto"/>
                      </w:divBdr>
                    </w:div>
                  </w:divsChild>
                </w:div>
                <w:div w:id="753749216">
                  <w:marLeft w:val="0"/>
                  <w:marRight w:val="0"/>
                  <w:marTop w:val="0"/>
                  <w:marBottom w:val="0"/>
                  <w:divBdr>
                    <w:top w:val="none" w:sz="0" w:space="0" w:color="auto"/>
                    <w:left w:val="none" w:sz="0" w:space="0" w:color="auto"/>
                    <w:bottom w:val="none" w:sz="0" w:space="0" w:color="auto"/>
                    <w:right w:val="none" w:sz="0" w:space="0" w:color="auto"/>
                  </w:divBdr>
                  <w:divsChild>
                    <w:div w:id="153567971">
                      <w:marLeft w:val="0"/>
                      <w:marRight w:val="0"/>
                      <w:marTop w:val="0"/>
                      <w:marBottom w:val="0"/>
                      <w:divBdr>
                        <w:top w:val="none" w:sz="0" w:space="0" w:color="auto"/>
                        <w:left w:val="none" w:sz="0" w:space="0" w:color="auto"/>
                        <w:bottom w:val="none" w:sz="0" w:space="0" w:color="auto"/>
                        <w:right w:val="none" w:sz="0" w:space="0" w:color="auto"/>
                      </w:divBdr>
                    </w:div>
                  </w:divsChild>
                </w:div>
                <w:div w:id="912470773">
                  <w:marLeft w:val="0"/>
                  <w:marRight w:val="0"/>
                  <w:marTop w:val="0"/>
                  <w:marBottom w:val="0"/>
                  <w:divBdr>
                    <w:top w:val="none" w:sz="0" w:space="0" w:color="auto"/>
                    <w:left w:val="none" w:sz="0" w:space="0" w:color="auto"/>
                    <w:bottom w:val="none" w:sz="0" w:space="0" w:color="auto"/>
                    <w:right w:val="none" w:sz="0" w:space="0" w:color="auto"/>
                  </w:divBdr>
                  <w:divsChild>
                    <w:div w:id="1586960434">
                      <w:marLeft w:val="0"/>
                      <w:marRight w:val="0"/>
                      <w:marTop w:val="0"/>
                      <w:marBottom w:val="0"/>
                      <w:divBdr>
                        <w:top w:val="none" w:sz="0" w:space="0" w:color="auto"/>
                        <w:left w:val="none" w:sz="0" w:space="0" w:color="auto"/>
                        <w:bottom w:val="none" w:sz="0" w:space="0" w:color="auto"/>
                        <w:right w:val="none" w:sz="0" w:space="0" w:color="auto"/>
                      </w:divBdr>
                    </w:div>
                  </w:divsChild>
                </w:div>
                <w:div w:id="1100561488">
                  <w:marLeft w:val="0"/>
                  <w:marRight w:val="0"/>
                  <w:marTop w:val="0"/>
                  <w:marBottom w:val="0"/>
                  <w:divBdr>
                    <w:top w:val="none" w:sz="0" w:space="0" w:color="auto"/>
                    <w:left w:val="none" w:sz="0" w:space="0" w:color="auto"/>
                    <w:bottom w:val="none" w:sz="0" w:space="0" w:color="auto"/>
                    <w:right w:val="none" w:sz="0" w:space="0" w:color="auto"/>
                  </w:divBdr>
                  <w:divsChild>
                    <w:div w:id="777026630">
                      <w:marLeft w:val="0"/>
                      <w:marRight w:val="0"/>
                      <w:marTop w:val="0"/>
                      <w:marBottom w:val="0"/>
                      <w:divBdr>
                        <w:top w:val="none" w:sz="0" w:space="0" w:color="auto"/>
                        <w:left w:val="none" w:sz="0" w:space="0" w:color="auto"/>
                        <w:bottom w:val="none" w:sz="0" w:space="0" w:color="auto"/>
                        <w:right w:val="none" w:sz="0" w:space="0" w:color="auto"/>
                      </w:divBdr>
                    </w:div>
                  </w:divsChild>
                </w:div>
                <w:div w:id="1177764714">
                  <w:marLeft w:val="0"/>
                  <w:marRight w:val="0"/>
                  <w:marTop w:val="0"/>
                  <w:marBottom w:val="0"/>
                  <w:divBdr>
                    <w:top w:val="none" w:sz="0" w:space="0" w:color="auto"/>
                    <w:left w:val="none" w:sz="0" w:space="0" w:color="auto"/>
                    <w:bottom w:val="none" w:sz="0" w:space="0" w:color="auto"/>
                    <w:right w:val="none" w:sz="0" w:space="0" w:color="auto"/>
                  </w:divBdr>
                  <w:divsChild>
                    <w:div w:id="1027754799">
                      <w:marLeft w:val="0"/>
                      <w:marRight w:val="0"/>
                      <w:marTop w:val="0"/>
                      <w:marBottom w:val="0"/>
                      <w:divBdr>
                        <w:top w:val="none" w:sz="0" w:space="0" w:color="auto"/>
                        <w:left w:val="none" w:sz="0" w:space="0" w:color="auto"/>
                        <w:bottom w:val="none" w:sz="0" w:space="0" w:color="auto"/>
                        <w:right w:val="none" w:sz="0" w:space="0" w:color="auto"/>
                      </w:divBdr>
                    </w:div>
                    <w:div w:id="1922518567">
                      <w:marLeft w:val="0"/>
                      <w:marRight w:val="0"/>
                      <w:marTop w:val="0"/>
                      <w:marBottom w:val="0"/>
                      <w:divBdr>
                        <w:top w:val="none" w:sz="0" w:space="0" w:color="auto"/>
                        <w:left w:val="none" w:sz="0" w:space="0" w:color="auto"/>
                        <w:bottom w:val="none" w:sz="0" w:space="0" w:color="auto"/>
                        <w:right w:val="none" w:sz="0" w:space="0" w:color="auto"/>
                      </w:divBdr>
                    </w:div>
                  </w:divsChild>
                </w:div>
                <w:div w:id="1268584192">
                  <w:marLeft w:val="0"/>
                  <w:marRight w:val="0"/>
                  <w:marTop w:val="0"/>
                  <w:marBottom w:val="0"/>
                  <w:divBdr>
                    <w:top w:val="none" w:sz="0" w:space="0" w:color="auto"/>
                    <w:left w:val="none" w:sz="0" w:space="0" w:color="auto"/>
                    <w:bottom w:val="none" w:sz="0" w:space="0" w:color="auto"/>
                    <w:right w:val="none" w:sz="0" w:space="0" w:color="auto"/>
                  </w:divBdr>
                  <w:divsChild>
                    <w:div w:id="1466774460">
                      <w:marLeft w:val="0"/>
                      <w:marRight w:val="0"/>
                      <w:marTop w:val="0"/>
                      <w:marBottom w:val="0"/>
                      <w:divBdr>
                        <w:top w:val="none" w:sz="0" w:space="0" w:color="auto"/>
                        <w:left w:val="none" w:sz="0" w:space="0" w:color="auto"/>
                        <w:bottom w:val="none" w:sz="0" w:space="0" w:color="auto"/>
                        <w:right w:val="none" w:sz="0" w:space="0" w:color="auto"/>
                      </w:divBdr>
                    </w:div>
                  </w:divsChild>
                </w:div>
                <w:div w:id="1665426682">
                  <w:marLeft w:val="0"/>
                  <w:marRight w:val="0"/>
                  <w:marTop w:val="0"/>
                  <w:marBottom w:val="0"/>
                  <w:divBdr>
                    <w:top w:val="none" w:sz="0" w:space="0" w:color="auto"/>
                    <w:left w:val="none" w:sz="0" w:space="0" w:color="auto"/>
                    <w:bottom w:val="none" w:sz="0" w:space="0" w:color="auto"/>
                    <w:right w:val="none" w:sz="0" w:space="0" w:color="auto"/>
                  </w:divBdr>
                  <w:divsChild>
                    <w:div w:id="1948778829">
                      <w:marLeft w:val="0"/>
                      <w:marRight w:val="0"/>
                      <w:marTop w:val="0"/>
                      <w:marBottom w:val="0"/>
                      <w:divBdr>
                        <w:top w:val="none" w:sz="0" w:space="0" w:color="auto"/>
                        <w:left w:val="none" w:sz="0" w:space="0" w:color="auto"/>
                        <w:bottom w:val="none" w:sz="0" w:space="0" w:color="auto"/>
                        <w:right w:val="none" w:sz="0" w:space="0" w:color="auto"/>
                      </w:divBdr>
                    </w:div>
                  </w:divsChild>
                </w:div>
                <w:div w:id="1734498161">
                  <w:marLeft w:val="0"/>
                  <w:marRight w:val="0"/>
                  <w:marTop w:val="0"/>
                  <w:marBottom w:val="0"/>
                  <w:divBdr>
                    <w:top w:val="none" w:sz="0" w:space="0" w:color="auto"/>
                    <w:left w:val="none" w:sz="0" w:space="0" w:color="auto"/>
                    <w:bottom w:val="none" w:sz="0" w:space="0" w:color="auto"/>
                    <w:right w:val="none" w:sz="0" w:space="0" w:color="auto"/>
                  </w:divBdr>
                  <w:divsChild>
                    <w:div w:id="989559349">
                      <w:marLeft w:val="0"/>
                      <w:marRight w:val="0"/>
                      <w:marTop w:val="0"/>
                      <w:marBottom w:val="0"/>
                      <w:divBdr>
                        <w:top w:val="none" w:sz="0" w:space="0" w:color="auto"/>
                        <w:left w:val="none" w:sz="0" w:space="0" w:color="auto"/>
                        <w:bottom w:val="none" w:sz="0" w:space="0" w:color="auto"/>
                        <w:right w:val="none" w:sz="0" w:space="0" w:color="auto"/>
                      </w:divBdr>
                    </w:div>
                  </w:divsChild>
                </w:div>
                <w:div w:id="1761289344">
                  <w:marLeft w:val="0"/>
                  <w:marRight w:val="0"/>
                  <w:marTop w:val="0"/>
                  <w:marBottom w:val="0"/>
                  <w:divBdr>
                    <w:top w:val="none" w:sz="0" w:space="0" w:color="auto"/>
                    <w:left w:val="none" w:sz="0" w:space="0" w:color="auto"/>
                    <w:bottom w:val="none" w:sz="0" w:space="0" w:color="auto"/>
                    <w:right w:val="none" w:sz="0" w:space="0" w:color="auto"/>
                  </w:divBdr>
                  <w:divsChild>
                    <w:div w:id="141243041">
                      <w:marLeft w:val="0"/>
                      <w:marRight w:val="0"/>
                      <w:marTop w:val="0"/>
                      <w:marBottom w:val="0"/>
                      <w:divBdr>
                        <w:top w:val="none" w:sz="0" w:space="0" w:color="auto"/>
                        <w:left w:val="none" w:sz="0" w:space="0" w:color="auto"/>
                        <w:bottom w:val="none" w:sz="0" w:space="0" w:color="auto"/>
                        <w:right w:val="none" w:sz="0" w:space="0" w:color="auto"/>
                      </w:divBdr>
                    </w:div>
                  </w:divsChild>
                </w:div>
                <w:div w:id="1846281465">
                  <w:marLeft w:val="0"/>
                  <w:marRight w:val="0"/>
                  <w:marTop w:val="0"/>
                  <w:marBottom w:val="0"/>
                  <w:divBdr>
                    <w:top w:val="none" w:sz="0" w:space="0" w:color="auto"/>
                    <w:left w:val="none" w:sz="0" w:space="0" w:color="auto"/>
                    <w:bottom w:val="none" w:sz="0" w:space="0" w:color="auto"/>
                    <w:right w:val="none" w:sz="0" w:space="0" w:color="auto"/>
                  </w:divBdr>
                  <w:divsChild>
                    <w:div w:id="140044568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690644340">
          <w:marLeft w:val="0"/>
          <w:marRight w:val="0"/>
          <w:marTop w:val="0"/>
          <w:marBottom w:val="0"/>
          <w:divBdr>
            <w:top w:val="none" w:sz="0" w:space="0" w:color="auto"/>
            <w:left w:val="none" w:sz="0" w:space="0" w:color="auto"/>
            <w:bottom w:val="none" w:sz="0" w:space="0" w:color="auto"/>
            <w:right w:val="none" w:sz="0" w:space="0" w:color="auto"/>
          </w:divBdr>
        </w:div>
        <w:div w:id="699862646">
          <w:marLeft w:val="0"/>
          <w:marRight w:val="0"/>
          <w:marTop w:val="0"/>
          <w:marBottom w:val="0"/>
          <w:divBdr>
            <w:top w:val="none" w:sz="0" w:space="0" w:color="auto"/>
            <w:left w:val="none" w:sz="0" w:space="0" w:color="auto"/>
            <w:bottom w:val="none" w:sz="0" w:space="0" w:color="auto"/>
            <w:right w:val="none" w:sz="0" w:space="0" w:color="auto"/>
          </w:divBdr>
          <w:divsChild>
            <w:div w:id="533808961">
              <w:marLeft w:val="0"/>
              <w:marRight w:val="0"/>
              <w:marTop w:val="30"/>
              <w:marBottom w:val="30"/>
              <w:divBdr>
                <w:top w:val="none" w:sz="0" w:space="0" w:color="auto"/>
                <w:left w:val="none" w:sz="0" w:space="0" w:color="auto"/>
                <w:bottom w:val="none" w:sz="0" w:space="0" w:color="auto"/>
                <w:right w:val="none" w:sz="0" w:space="0" w:color="auto"/>
              </w:divBdr>
              <w:divsChild>
                <w:div w:id="180171713">
                  <w:marLeft w:val="0"/>
                  <w:marRight w:val="0"/>
                  <w:marTop w:val="0"/>
                  <w:marBottom w:val="0"/>
                  <w:divBdr>
                    <w:top w:val="none" w:sz="0" w:space="0" w:color="auto"/>
                    <w:left w:val="none" w:sz="0" w:space="0" w:color="auto"/>
                    <w:bottom w:val="none" w:sz="0" w:space="0" w:color="auto"/>
                    <w:right w:val="none" w:sz="0" w:space="0" w:color="auto"/>
                  </w:divBdr>
                  <w:divsChild>
                    <w:div w:id="735205731">
                      <w:marLeft w:val="0"/>
                      <w:marRight w:val="0"/>
                      <w:marTop w:val="0"/>
                      <w:marBottom w:val="0"/>
                      <w:divBdr>
                        <w:top w:val="none" w:sz="0" w:space="0" w:color="auto"/>
                        <w:left w:val="none" w:sz="0" w:space="0" w:color="auto"/>
                        <w:bottom w:val="none" w:sz="0" w:space="0" w:color="auto"/>
                        <w:right w:val="none" w:sz="0" w:space="0" w:color="auto"/>
                      </w:divBdr>
                    </w:div>
                    <w:div w:id="897399364">
                      <w:marLeft w:val="0"/>
                      <w:marRight w:val="0"/>
                      <w:marTop w:val="0"/>
                      <w:marBottom w:val="0"/>
                      <w:divBdr>
                        <w:top w:val="none" w:sz="0" w:space="0" w:color="auto"/>
                        <w:left w:val="none" w:sz="0" w:space="0" w:color="auto"/>
                        <w:bottom w:val="none" w:sz="0" w:space="0" w:color="auto"/>
                        <w:right w:val="none" w:sz="0" w:space="0" w:color="auto"/>
                      </w:divBdr>
                    </w:div>
                    <w:div w:id="1360469627">
                      <w:marLeft w:val="0"/>
                      <w:marRight w:val="0"/>
                      <w:marTop w:val="0"/>
                      <w:marBottom w:val="0"/>
                      <w:divBdr>
                        <w:top w:val="none" w:sz="0" w:space="0" w:color="auto"/>
                        <w:left w:val="none" w:sz="0" w:space="0" w:color="auto"/>
                        <w:bottom w:val="none" w:sz="0" w:space="0" w:color="auto"/>
                        <w:right w:val="none" w:sz="0" w:space="0" w:color="auto"/>
                      </w:divBdr>
                    </w:div>
                    <w:div w:id="1706638844">
                      <w:marLeft w:val="0"/>
                      <w:marRight w:val="0"/>
                      <w:marTop w:val="0"/>
                      <w:marBottom w:val="0"/>
                      <w:divBdr>
                        <w:top w:val="none" w:sz="0" w:space="0" w:color="auto"/>
                        <w:left w:val="none" w:sz="0" w:space="0" w:color="auto"/>
                        <w:bottom w:val="none" w:sz="0" w:space="0" w:color="auto"/>
                        <w:right w:val="none" w:sz="0" w:space="0" w:color="auto"/>
                      </w:divBdr>
                    </w:div>
                    <w:div w:id="1741438874">
                      <w:marLeft w:val="0"/>
                      <w:marRight w:val="0"/>
                      <w:marTop w:val="0"/>
                      <w:marBottom w:val="0"/>
                      <w:divBdr>
                        <w:top w:val="none" w:sz="0" w:space="0" w:color="auto"/>
                        <w:left w:val="none" w:sz="0" w:space="0" w:color="auto"/>
                        <w:bottom w:val="none" w:sz="0" w:space="0" w:color="auto"/>
                        <w:right w:val="none" w:sz="0" w:space="0" w:color="auto"/>
                      </w:divBdr>
                    </w:div>
                    <w:div w:id="1784307429">
                      <w:marLeft w:val="0"/>
                      <w:marRight w:val="0"/>
                      <w:marTop w:val="0"/>
                      <w:marBottom w:val="0"/>
                      <w:divBdr>
                        <w:top w:val="none" w:sz="0" w:space="0" w:color="auto"/>
                        <w:left w:val="none" w:sz="0" w:space="0" w:color="auto"/>
                        <w:bottom w:val="none" w:sz="0" w:space="0" w:color="auto"/>
                        <w:right w:val="none" w:sz="0" w:space="0" w:color="auto"/>
                      </w:divBdr>
                    </w:div>
                  </w:divsChild>
                </w:div>
                <w:div w:id="295988234">
                  <w:marLeft w:val="0"/>
                  <w:marRight w:val="0"/>
                  <w:marTop w:val="0"/>
                  <w:marBottom w:val="0"/>
                  <w:divBdr>
                    <w:top w:val="none" w:sz="0" w:space="0" w:color="auto"/>
                    <w:left w:val="none" w:sz="0" w:space="0" w:color="auto"/>
                    <w:bottom w:val="none" w:sz="0" w:space="0" w:color="auto"/>
                    <w:right w:val="none" w:sz="0" w:space="0" w:color="auto"/>
                  </w:divBdr>
                  <w:divsChild>
                    <w:div w:id="1327976384">
                      <w:marLeft w:val="0"/>
                      <w:marRight w:val="0"/>
                      <w:marTop w:val="0"/>
                      <w:marBottom w:val="0"/>
                      <w:divBdr>
                        <w:top w:val="none" w:sz="0" w:space="0" w:color="auto"/>
                        <w:left w:val="none" w:sz="0" w:space="0" w:color="auto"/>
                        <w:bottom w:val="none" w:sz="0" w:space="0" w:color="auto"/>
                        <w:right w:val="none" w:sz="0" w:space="0" w:color="auto"/>
                      </w:divBdr>
                    </w:div>
                  </w:divsChild>
                </w:div>
                <w:div w:id="896428983">
                  <w:marLeft w:val="0"/>
                  <w:marRight w:val="0"/>
                  <w:marTop w:val="0"/>
                  <w:marBottom w:val="0"/>
                  <w:divBdr>
                    <w:top w:val="none" w:sz="0" w:space="0" w:color="auto"/>
                    <w:left w:val="none" w:sz="0" w:space="0" w:color="auto"/>
                    <w:bottom w:val="none" w:sz="0" w:space="0" w:color="auto"/>
                    <w:right w:val="none" w:sz="0" w:space="0" w:color="auto"/>
                  </w:divBdr>
                  <w:divsChild>
                    <w:div w:id="175990533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706292758">
          <w:marLeft w:val="0"/>
          <w:marRight w:val="0"/>
          <w:marTop w:val="0"/>
          <w:marBottom w:val="0"/>
          <w:divBdr>
            <w:top w:val="none" w:sz="0" w:space="0" w:color="auto"/>
            <w:left w:val="none" w:sz="0" w:space="0" w:color="auto"/>
            <w:bottom w:val="none" w:sz="0" w:space="0" w:color="auto"/>
            <w:right w:val="none" w:sz="0" w:space="0" w:color="auto"/>
          </w:divBdr>
          <w:divsChild>
            <w:div w:id="1236164989">
              <w:marLeft w:val="0"/>
              <w:marRight w:val="0"/>
              <w:marTop w:val="30"/>
              <w:marBottom w:val="30"/>
              <w:divBdr>
                <w:top w:val="none" w:sz="0" w:space="0" w:color="auto"/>
                <w:left w:val="none" w:sz="0" w:space="0" w:color="auto"/>
                <w:bottom w:val="none" w:sz="0" w:space="0" w:color="auto"/>
                <w:right w:val="none" w:sz="0" w:space="0" w:color="auto"/>
              </w:divBdr>
              <w:divsChild>
                <w:div w:id="43529410">
                  <w:marLeft w:val="0"/>
                  <w:marRight w:val="0"/>
                  <w:marTop w:val="0"/>
                  <w:marBottom w:val="0"/>
                  <w:divBdr>
                    <w:top w:val="none" w:sz="0" w:space="0" w:color="auto"/>
                    <w:left w:val="none" w:sz="0" w:space="0" w:color="auto"/>
                    <w:bottom w:val="none" w:sz="0" w:space="0" w:color="auto"/>
                    <w:right w:val="none" w:sz="0" w:space="0" w:color="auto"/>
                  </w:divBdr>
                  <w:divsChild>
                    <w:div w:id="1325818700">
                      <w:marLeft w:val="0"/>
                      <w:marRight w:val="0"/>
                      <w:marTop w:val="0"/>
                      <w:marBottom w:val="0"/>
                      <w:divBdr>
                        <w:top w:val="none" w:sz="0" w:space="0" w:color="auto"/>
                        <w:left w:val="none" w:sz="0" w:space="0" w:color="auto"/>
                        <w:bottom w:val="none" w:sz="0" w:space="0" w:color="auto"/>
                        <w:right w:val="none" w:sz="0" w:space="0" w:color="auto"/>
                      </w:divBdr>
                    </w:div>
                  </w:divsChild>
                </w:div>
                <w:div w:id="159469084">
                  <w:marLeft w:val="0"/>
                  <w:marRight w:val="0"/>
                  <w:marTop w:val="0"/>
                  <w:marBottom w:val="0"/>
                  <w:divBdr>
                    <w:top w:val="none" w:sz="0" w:space="0" w:color="auto"/>
                    <w:left w:val="none" w:sz="0" w:space="0" w:color="auto"/>
                    <w:bottom w:val="none" w:sz="0" w:space="0" w:color="auto"/>
                    <w:right w:val="none" w:sz="0" w:space="0" w:color="auto"/>
                  </w:divBdr>
                  <w:divsChild>
                    <w:div w:id="1533180023">
                      <w:marLeft w:val="0"/>
                      <w:marRight w:val="0"/>
                      <w:marTop w:val="0"/>
                      <w:marBottom w:val="0"/>
                      <w:divBdr>
                        <w:top w:val="none" w:sz="0" w:space="0" w:color="auto"/>
                        <w:left w:val="none" w:sz="0" w:space="0" w:color="auto"/>
                        <w:bottom w:val="none" w:sz="0" w:space="0" w:color="auto"/>
                        <w:right w:val="none" w:sz="0" w:space="0" w:color="auto"/>
                      </w:divBdr>
                    </w:div>
                  </w:divsChild>
                </w:div>
                <w:div w:id="237250904">
                  <w:marLeft w:val="0"/>
                  <w:marRight w:val="0"/>
                  <w:marTop w:val="0"/>
                  <w:marBottom w:val="0"/>
                  <w:divBdr>
                    <w:top w:val="none" w:sz="0" w:space="0" w:color="auto"/>
                    <w:left w:val="none" w:sz="0" w:space="0" w:color="auto"/>
                    <w:bottom w:val="none" w:sz="0" w:space="0" w:color="auto"/>
                    <w:right w:val="none" w:sz="0" w:space="0" w:color="auto"/>
                  </w:divBdr>
                  <w:divsChild>
                    <w:div w:id="644775762">
                      <w:marLeft w:val="0"/>
                      <w:marRight w:val="0"/>
                      <w:marTop w:val="0"/>
                      <w:marBottom w:val="0"/>
                      <w:divBdr>
                        <w:top w:val="none" w:sz="0" w:space="0" w:color="auto"/>
                        <w:left w:val="none" w:sz="0" w:space="0" w:color="auto"/>
                        <w:bottom w:val="none" w:sz="0" w:space="0" w:color="auto"/>
                        <w:right w:val="none" w:sz="0" w:space="0" w:color="auto"/>
                      </w:divBdr>
                    </w:div>
                  </w:divsChild>
                </w:div>
                <w:div w:id="247229257">
                  <w:marLeft w:val="0"/>
                  <w:marRight w:val="0"/>
                  <w:marTop w:val="0"/>
                  <w:marBottom w:val="0"/>
                  <w:divBdr>
                    <w:top w:val="none" w:sz="0" w:space="0" w:color="auto"/>
                    <w:left w:val="none" w:sz="0" w:space="0" w:color="auto"/>
                    <w:bottom w:val="none" w:sz="0" w:space="0" w:color="auto"/>
                    <w:right w:val="none" w:sz="0" w:space="0" w:color="auto"/>
                  </w:divBdr>
                  <w:divsChild>
                    <w:div w:id="865408042">
                      <w:marLeft w:val="0"/>
                      <w:marRight w:val="0"/>
                      <w:marTop w:val="0"/>
                      <w:marBottom w:val="0"/>
                      <w:divBdr>
                        <w:top w:val="none" w:sz="0" w:space="0" w:color="auto"/>
                        <w:left w:val="none" w:sz="0" w:space="0" w:color="auto"/>
                        <w:bottom w:val="none" w:sz="0" w:space="0" w:color="auto"/>
                        <w:right w:val="none" w:sz="0" w:space="0" w:color="auto"/>
                      </w:divBdr>
                    </w:div>
                  </w:divsChild>
                </w:div>
                <w:div w:id="309213048">
                  <w:marLeft w:val="0"/>
                  <w:marRight w:val="0"/>
                  <w:marTop w:val="0"/>
                  <w:marBottom w:val="0"/>
                  <w:divBdr>
                    <w:top w:val="none" w:sz="0" w:space="0" w:color="auto"/>
                    <w:left w:val="none" w:sz="0" w:space="0" w:color="auto"/>
                    <w:bottom w:val="none" w:sz="0" w:space="0" w:color="auto"/>
                    <w:right w:val="none" w:sz="0" w:space="0" w:color="auto"/>
                  </w:divBdr>
                </w:div>
                <w:div w:id="390269473">
                  <w:marLeft w:val="0"/>
                  <w:marRight w:val="0"/>
                  <w:marTop w:val="0"/>
                  <w:marBottom w:val="0"/>
                  <w:divBdr>
                    <w:top w:val="none" w:sz="0" w:space="0" w:color="auto"/>
                    <w:left w:val="none" w:sz="0" w:space="0" w:color="auto"/>
                    <w:bottom w:val="none" w:sz="0" w:space="0" w:color="auto"/>
                    <w:right w:val="none" w:sz="0" w:space="0" w:color="auto"/>
                  </w:divBdr>
                </w:div>
                <w:div w:id="436633552">
                  <w:marLeft w:val="0"/>
                  <w:marRight w:val="0"/>
                  <w:marTop w:val="0"/>
                  <w:marBottom w:val="0"/>
                  <w:divBdr>
                    <w:top w:val="none" w:sz="0" w:space="0" w:color="auto"/>
                    <w:left w:val="none" w:sz="0" w:space="0" w:color="auto"/>
                    <w:bottom w:val="none" w:sz="0" w:space="0" w:color="auto"/>
                    <w:right w:val="none" w:sz="0" w:space="0" w:color="auto"/>
                  </w:divBdr>
                  <w:divsChild>
                    <w:div w:id="1304655994">
                      <w:marLeft w:val="0"/>
                      <w:marRight w:val="0"/>
                      <w:marTop w:val="0"/>
                      <w:marBottom w:val="0"/>
                      <w:divBdr>
                        <w:top w:val="none" w:sz="0" w:space="0" w:color="auto"/>
                        <w:left w:val="none" w:sz="0" w:space="0" w:color="auto"/>
                        <w:bottom w:val="none" w:sz="0" w:space="0" w:color="auto"/>
                        <w:right w:val="none" w:sz="0" w:space="0" w:color="auto"/>
                      </w:divBdr>
                    </w:div>
                  </w:divsChild>
                </w:div>
                <w:div w:id="496268438">
                  <w:marLeft w:val="0"/>
                  <w:marRight w:val="0"/>
                  <w:marTop w:val="0"/>
                  <w:marBottom w:val="0"/>
                  <w:divBdr>
                    <w:top w:val="none" w:sz="0" w:space="0" w:color="auto"/>
                    <w:left w:val="none" w:sz="0" w:space="0" w:color="auto"/>
                    <w:bottom w:val="none" w:sz="0" w:space="0" w:color="auto"/>
                    <w:right w:val="none" w:sz="0" w:space="0" w:color="auto"/>
                  </w:divBdr>
                  <w:divsChild>
                    <w:div w:id="66340679">
                      <w:marLeft w:val="0"/>
                      <w:marRight w:val="0"/>
                      <w:marTop w:val="0"/>
                      <w:marBottom w:val="0"/>
                      <w:divBdr>
                        <w:top w:val="none" w:sz="0" w:space="0" w:color="auto"/>
                        <w:left w:val="none" w:sz="0" w:space="0" w:color="auto"/>
                        <w:bottom w:val="none" w:sz="0" w:space="0" w:color="auto"/>
                        <w:right w:val="none" w:sz="0" w:space="0" w:color="auto"/>
                      </w:divBdr>
                    </w:div>
                  </w:divsChild>
                </w:div>
                <w:div w:id="513616909">
                  <w:marLeft w:val="0"/>
                  <w:marRight w:val="0"/>
                  <w:marTop w:val="0"/>
                  <w:marBottom w:val="0"/>
                  <w:divBdr>
                    <w:top w:val="none" w:sz="0" w:space="0" w:color="auto"/>
                    <w:left w:val="none" w:sz="0" w:space="0" w:color="auto"/>
                    <w:bottom w:val="none" w:sz="0" w:space="0" w:color="auto"/>
                    <w:right w:val="none" w:sz="0" w:space="0" w:color="auto"/>
                  </w:divBdr>
                  <w:divsChild>
                    <w:div w:id="788399035">
                      <w:marLeft w:val="0"/>
                      <w:marRight w:val="0"/>
                      <w:marTop w:val="0"/>
                      <w:marBottom w:val="0"/>
                      <w:divBdr>
                        <w:top w:val="none" w:sz="0" w:space="0" w:color="auto"/>
                        <w:left w:val="none" w:sz="0" w:space="0" w:color="auto"/>
                        <w:bottom w:val="none" w:sz="0" w:space="0" w:color="auto"/>
                        <w:right w:val="none" w:sz="0" w:space="0" w:color="auto"/>
                      </w:divBdr>
                    </w:div>
                  </w:divsChild>
                </w:div>
                <w:div w:id="516235687">
                  <w:marLeft w:val="0"/>
                  <w:marRight w:val="0"/>
                  <w:marTop w:val="0"/>
                  <w:marBottom w:val="0"/>
                  <w:divBdr>
                    <w:top w:val="none" w:sz="0" w:space="0" w:color="auto"/>
                    <w:left w:val="none" w:sz="0" w:space="0" w:color="auto"/>
                    <w:bottom w:val="none" w:sz="0" w:space="0" w:color="auto"/>
                    <w:right w:val="none" w:sz="0" w:space="0" w:color="auto"/>
                  </w:divBdr>
                  <w:divsChild>
                    <w:div w:id="89201445">
                      <w:marLeft w:val="0"/>
                      <w:marRight w:val="0"/>
                      <w:marTop w:val="0"/>
                      <w:marBottom w:val="0"/>
                      <w:divBdr>
                        <w:top w:val="none" w:sz="0" w:space="0" w:color="auto"/>
                        <w:left w:val="none" w:sz="0" w:space="0" w:color="auto"/>
                        <w:bottom w:val="none" w:sz="0" w:space="0" w:color="auto"/>
                        <w:right w:val="none" w:sz="0" w:space="0" w:color="auto"/>
                      </w:divBdr>
                    </w:div>
                    <w:div w:id="1892106225">
                      <w:marLeft w:val="0"/>
                      <w:marRight w:val="0"/>
                      <w:marTop w:val="0"/>
                      <w:marBottom w:val="0"/>
                      <w:divBdr>
                        <w:top w:val="none" w:sz="0" w:space="0" w:color="auto"/>
                        <w:left w:val="none" w:sz="0" w:space="0" w:color="auto"/>
                        <w:bottom w:val="none" w:sz="0" w:space="0" w:color="auto"/>
                        <w:right w:val="none" w:sz="0" w:space="0" w:color="auto"/>
                      </w:divBdr>
                    </w:div>
                  </w:divsChild>
                </w:div>
                <w:div w:id="516771076">
                  <w:marLeft w:val="0"/>
                  <w:marRight w:val="0"/>
                  <w:marTop w:val="0"/>
                  <w:marBottom w:val="0"/>
                  <w:divBdr>
                    <w:top w:val="none" w:sz="0" w:space="0" w:color="auto"/>
                    <w:left w:val="none" w:sz="0" w:space="0" w:color="auto"/>
                    <w:bottom w:val="none" w:sz="0" w:space="0" w:color="auto"/>
                    <w:right w:val="none" w:sz="0" w:space="0" w:color="auto"/>
                  </w:divBdr>
                  <w:divsChild>
                    <w:div w:id="392196148">
                      <w:marLeft w:val="0"/>
                      <w:marRight w:val="0"/>
                      <w:marTop w:val="0"/>
                      <w:marBottom w:val="0"/>
                      <w:divBdr>
                        <w:top w:val="none" w:sz="0" w:space="0" w:color="auto"/>
                        <w:left w:val="none" w:sz="0" w:space="0" w:color="auto"/>
                        <w:bottom w:val="none" w:sz="0" w:space="0" w:color="auto"/>
                        <w:right w:val="none" w:sz="0" w:space="0" w:color="auto"/>
                      </w:divBdr>
                    </w:div>
                  </w:divsChild>
                </w:div>
                <w:div w:id="589654475">
                  <w:marLeft w:val="0"/>
                  <w:marRight w:val="0"/>
                  <w:marTop w:val="0"/>
                  <w:marBottom w:val="0"/>
                  <w:divBdr>
                    <w:top w:val="none" w:sz="0" w:space="0" w:color="auto"/>
                    <w:left w:val="none" w:sz="0" w:space="0" w:color="auto"/>
                    <w:bottom w:val="none" w:sz="0" w:space="0" w:color="auto"/>
                    <w:right w:val="none" w:sz="0" w:space="0" w:color="auto"/>
                  </w:divBdr>
                  <w:divsChild>
                    <w:div w:id="959074284">
                      <w:marLeft w:val="0"/>
                      <w:marRight w:val="0"/>
                      <w:marTop w:val="0"/>
                      <w:marBottom w:val="0"/>
                      <w:divBdr>
                        <w:top w:val="none" w:sz="0" w:space="0" w:color="auto"/>
                        <w:left w:val="none" w:sz="0" w:space="0" w:color="auto"/>
                        <w:bottom w:val="none" w:sz="0" w:space="0" w:color="auto"/>
                        <w:right w:val="none" w:sz="0" w:space="0" w:color="auto"/>
                      </w:divBdr>
                    </w:div>
                  </w:divsChild>
                </w:div>
                <w:div w:id="693261979">
                  <w:marLeft w:val="0"/>
                  <w:marRight w:val="0"/>
                  <w:marTop w:val="0"/>
                  <w:marBottom w:val="0"/>
                  <w:divBdr>
                    <w:top w:val="none" w:sz="0" w:space="0" w:color="auto"/>
                    <w:left w:val="none" w:sz="0" w:space="0" w:color="auto"/>
                    <w:bottom w:val="none" w:sz="0" w:space="0" w:color="auto"/>
                    <w:right w:val="none" w:sz="0" w:space="0" w:color="auto"/>
                  </w:divBdr>
                  <w:divsChild>
                    <w:div w:id="672924079">
                      <w:marLeft w:val="0"/>
                      <w:marRight w:val="0"/>
                      <w:marTop w:val="0"/>
                      <w:marBottom w:val="0"/>
                      <w:divBdr>
                        <w:top w:val="none" w:sz="0" w:space="0" w:color="auto"/>
                        <w:left w:val="none" w:sz="0" w:space="0" w:color="auto"/>
                        <w:bottom w:val="none" w:sz="0" w:space="0" w:color="auto"/>
                        <w:right w:val="none" w:sz="0" w:space="0" w:color="auto"/>
                      </w:divBdr>
                    </w:div>
                  </w:divsChild>
                </w:div>
                <w:div w:id="766268316">
                  <w:marLeft w:val="0"/>
                  <w:marRight w:val="0"/>
                  <w:marTop w:val="0"/>
                  <w:marBottom w:val="0"/>
                  <w:divBdr>
                    <w:top w:val="none" w:sz="0" w:space="0" w:color="auto"/>
                    <w:left w:val="none" w:sz="0" w:space="0" w:color="auto"/>
                    <w:bottom w:val="none" w:sz="0" w:space="0" w:color="auto"/>
                    <w:right w:val="none" w:sz="0" w:space="0" w:color="auto"/>
                  </w:divBdr>
                  <w:divsChild>
                    <w:div w:id="951017810">
                      <w:marLeft w:val="0"/>
                      <w:marRight w:val="0"/>
                      <w:marTop w:val="0"/>
                      <w:marBottom w:val="0"/>
                      <w:divBdr>
                        <w:top w:val="none" w:sz="0" w:space="0" w:color="auto"/>
                        <w:left w:val="none" w:sz="0" w:space="0" w:color="auto"/>
                        <w:bottom w:val="none" w:sz="0" w:space="0" w:color="auto"/>
                        <w:right w:val="none" w:sz="0" w:space="0" w:color="auto"/>
                      </w:divBdr>
                    </w:div>
                  </w:divsChild>
                </w:div>
                <w:div w:id="787116858">
                  <w:marLeft w:val="0"/>
                  <w:marRight w:val="0"/>
                  <w:marTop w:val="0"/>
                  <w:marBottom w:val="0"/>
                  <w:divBdr>
                    <w:top w:val="none" w:sz="0" w:space="0" w:color="auto"/>
                    <w:left w:val="none" w:sz="0" w:space="0" w:color="auto"/>
                    <w:bottom w:val="none" w:sz="0" w:space="0" w:color="auto"/>
                    <w:right w:val="none" w:sz="0" w:space="0" w:color="auto"/>
                  </w:divBdr>
                  <w:divsChild>
                    <w:div w:id="1989631414">
                      <w:marLeft w:val="0"/>
                      <w:marRight w:val="0"/>
                      <w:marTop w:val="0"/>
                      <w:marBottom w:val="0"/>
                      <w:divBdr>
                        <w:top w:val="none" w:sz="0" w:space="0" w:color="auto"/>
                        <w:left w:val="none" w:sz="0" w:space="0" w:color="auto"/>
                        <w:bottom w:val="none" w:sz="0" w:space="0" w:color="auto"/>
                        <w:right w:val="none" w:sz="0" w:space="0" w:color="auto"/>
                      </w:divBdr>
                    </w:div>
                  </w:divsChild>
                </w:div>
                <w:div w:id="943804462">
                  <w:marLeft w:val="0"/>
                  <w:marRight w:val="0"/>
                  <w:marTop w:val="0"/>
                  <w:marBottom w:val="0"/>
                  <w:divBdr>
                    <w:top w:val="none" w:sz="0" w:space="0" w:color="auto"/>
                    <w:left w:val="none" w:sz="0" w:space="0" w:color="auto"/>
                    <w:bottom w:val="none" w:sz="0" w:space="0" w:color="auto"/>
                    <w:right w:val="none" w:sz="0" w:space="0" w:color="auto"/>
                  </w:divBdr>
                  <w:divsChild>
                    <w:div w:id="85470162">
                      <w:marLeft w:val="0"/>
                      <w:marRight w:val="0"/>
                      <w:marTop w:val="0"/>
                      <w:marBottom w:val="0"/>
                      <w:divBdr>
                        <w:top w:val="none" w:sz="0" w:space="0" w:color="auto"/>
                        <w:left w:val="none" w:sz="0" w:space="0" w:color="auto"/>
                        <w:bottom w:val="none" w:sz="0" w:space="0" w:color="auto"/>
                        <w:right w:val="none" w:sz="0" w:space="0" w:color="auto"/>
                      </w:divBdr>
                    </w:div>
                  </w:divsChild>
                </w:div>
                <w:div w:id="1026758010">
                  <w:marLeft w:val="0"/>
                  <w:marRight w:val="0"/>
                  <w:marTop w:val="0"/>
                  <w:marBottom w:val="0"/>
                  <w:divBdr>
                    <w:top w:val="none" w:sz="0" w:space="0" w:color="auto"/>
                    <w:left w:val="none" w:sz="0" w:space="0" w:color="auto"/>
                    <w:bottom w:val="none" w:sz="0" w:space="0" w:color="auto"/>
                    <w:right w:val="none" w:sz="0" w:space="0" w:color="auto"/>
                  </w:divBdr>
                  <w:divsChild>
                    <w:div w:id="480274281">
                      <w:marLeft w:val="0"/>
                      <w:marRight w:val="0"/>
                      <w:marTop w:val="0"/>
                      <w:marBottom w:val="0"/>
                      <w:divBdr>
                        <w:top w:val="none" w:sz="0" w:space="0" w:color="auto"/>
                        <w:left w:val="none" w:sz="0" w:space="0" w:color="auto"/>
                        <w:bottom w:val="none" w:sz="0" w:space="0" w:color="auto"/>
                        <w:right w:val="none" w:sz="0" w:space="0" w:color="auto"/>
                      </w:divBdr>
                    </w:div>
                  </w:divsChild>
                </w:div>
                <w:div w:id="1039352664">
                  <w:marLeft w:val="0"/>
                  <w:marRight w:val="0"/>
                  <w:marTop w:val="0"/>
                  <w:marBottom w:val="0"/>
                  <w:divBdr>
                    <w:top w:val="none" w:sz="0" w:space="0" w:color="auto"/>
                    <w:left w:val="none" w:sz="0" w:space="0" w:color="auto"/>
                    <w:bottom w:val="none" w:sz="0" w:space="0" w:color="auto"/>
                    <w:right w:val="none" w:sz="0" w:space="0" w:color="auto"/>
                  </w:divBdr>
                  <w:divsChild>
                    <w:div w:id="588929806">
                      <w:marLeft w:val="0"/>
                      <w:marRight w:val="0"/>
                      <w:marTop w:val="0"/>
                      <w:marBottom w:val="0"/>
                      <w:divBdr>
                        <w:top w:val="none" w:sz="0" w:space="0" w:color="auto"/>
                        <w:left w:val="none" w:sz="0" w:space="0" w:color="auto"/>
                        <w:bottom w:val="none" w:sz="0" w:space="0" w:color="auto"/>
                        <w:right w:val="none" w:sz="0" w:space="0" w:color="auto"/>
                      </w:divBdr>
                    </w:div>
                    <w:div w:id="1574393767">
                      <w:marLeft w:val="0"/>
                      <w:marRight w:val="0"/>
                      <w:marTop w:val="0"/>
                      <w:marBottom w:val="0"/>
                      <w:divBdr>
                        <w:top w:val="none" w:sz="0" w:space="0" w:color="auto"/>
                        <w:left w:val="none" w:sz="0" w:space="0" w:color="auto"/>
                        <w:bottom w:val="none" w:sz="0" w:space="0" w:color="auto"/>
                        <w:right w:val="none" w:sz="0" w:space="0" w:color="auto"/>
                      </w:divBdr>
                    </w:div>
                  </w:divsChild>
                </w:div>
                <w:div w:id="1098523901">
                  <w:marLeft w:val="0"/>
                  <w:marRight w:val="0"/>
                  <w:marTop w:val="0"/>
                  <w:marBottom w:val="0"/>
                  <w:divBdr>
                    <w:top w:val="none" w:sz="0" w:space="0" w:color="auto"/>
                    <w:left w:val="none" w:sz="0" w:space="0" w:color="auto"/>
                    <w:bottom w:val="none" w:sz="0" w:space="0" w:color="auto"/>
                    <w:right w:val="none" w:sz="0" w:space="0" w:color="auto"/>
                  </w:divBdr>
                  <w:divsChild>
                    <w:div w:id="484930860">
                      <w:marLeft w:val="0"/>
                      <w:marRight w:val="0"/>
                      <w:marTop w:val="0"/>
                      <w:marBottom w:val="0"/>
                      <w:divBdr>
                        <w:top w:val="none" w:sz="0" w:space="0" w:color="auto"/>
                        <w:left w:val="none" w:sz="0" w:space="0" w:color="auto"/>
                        <w:bottom w:val="none" w:sz="0" w:space="0" w:color="auto"/>
                        <w:right w:val="none" w:sz="0" w:space="0" w:color="auto"/>
                      </w:divBdr>
                    </w:div>
                  </w:divsChild>
                </w:div>
                <w:div w:id="1186870570">
                  <w:marLeft w:val="0"/>
                  <w:marRight w:val="0"/>
                  <w:marTop w:val="0"/>
                  <w:marBottom w:val="0"/>
                  <w:divBdr>
                    <w:top w:val="none" w:sz="0" w:space="0" w:color="auto"/>
                    <w:left w:val="none" w:sz="0" w:space="0" w:color="auto"/>
                    <w:bottom w:val="none" w:sz="0" w:space="0" w:color="auto"/>
                    <w:right w:val="none" w:sz="0" w:space="0" w:color="auto"/>
                  </w:divBdr>
                  <w:divsChild>
                    <w:div w:id="1824663490">
                      <w:marLeft w:val="0"/>
                      <w:marRight w:val="0"/>
                      <w:marTop w:val="0"/>
                      <w:marBottom w:val="0"/>
                      <w:divBdr>
                        <w:top w:val="none" w:sz="0" w:space="0" w:color="auto"/>
                        <w:left w:val="none" w:sz="0" w:space="0" w:color="auto"/>
                        <w:bottom w:val="none" w:sz="0" w:space="0" w:color="auto"/>
                        <w:right w:val="none" w:sz="0" w:space="0" w:color="auto"/>
                      </w:divBdr>
                    </w:div>
                  </w:divsChild>
                </w:div>
                <w:div w:id="1231385633">
                  <w:marLeft w:val="0"/>
                  <w:marRight w:val="0"/>
                  <w:marTop w:val="0"/>
                  <w:marBottom w:val="0"/>
                  <w:divBdr>
                    <w:top w:val="none" w:sz="0" w:space="0" w:color="auto"/>
                    <w:left w:val="none" w:sz="0" w:space="0" w:color="auto"/>
                    <w:bottom w:val="none" w:sz="0" w:space="0" w:color="auto"/>
                    <w:right w:val="none" w:sz="0" w:space="0" w:color="auto"/>
                  </w:divBdr>
                </w:div>
                <w:div w:id="1297639375">
                  <w:marLeft w:val="0"/>
                  <w:marRight w:val="0"/>
                  <w:marTop w:val="0"/>
                  <w:marBottom w:val="0"/>
                  <w:divBdr>
                    <w:top w:val="none" w:sz="0" w:space="0" w:color="auto"/>
                    <w:left w:val="none" w:sz="0" w:space="0" w:color="auto"/>
                    <w:bottom w:val="none" w:sz="0" w:space="0" w:color="auto"/>
                    <w:right w:val="none" w:sz="0" w:space="0" w:color="auto"/>
                  </w:divBdr>
                  <w:divsChild>
                    <w:div w:id="219291132">
                      <w:marLeft w:val="0"/>
                      <w:marRight w:val="0"/>
                      <w:marTop w:val="0"/>
                      <w:marBottom w:val="0"/>
                      <w:divBdr>
                        <w:top w:val="none" w:sz="0" w:space="0" w:color="auto"/>
                        <w:left w:val="none" w:sz="0" w:space="0" w:color="auto"/>
                        <w:bottom w:val="none" w:sz="0" w:space="0" w:color="auto"/>
                        <w:right w:val="none" w:sz="0" w:space="0" w:color="auto"/>
                      </w:divBdr>
                    </w:div>
                  </w:divsChild>
                </w:div>
                <w:div w:id="1326784563">
                  <w:marLeft w:val="0"/>
                  <w:marRight w:val="0"/>
                  <w:marTop w:val="0"/>
                  <w:marBottom w:val="0"/>
                  <w:divBdr>
                    <w:top w:val="none" w:sz="0" w:space="0" w:color="auto"/>
                    <w:left w:val="none" w:sz="0" w:space="0" w:color="auto"/>
                    <w:bottom w:val="none" w:sz="0" w:space="0" w:color="auto"/>
                    <w:right w:val="none" w:sz="0" w:space="0" w:color="auto"/>
                  </w:divBdr>
                  <w:divsChild>
                    <w:div w:id="462625622">
                      <w:marLeft w:val="0"/>
                      <w:marRight w:val="0"/>
                      <w:marTop w:val="0"/>
                      <w:marBottom w:val="0"/>
                      <w:divBdr>
                        <w:top w:val="none" w:sz="0" w:space="0" w:color="auto"/>
                        <w:left w:val="none" w:sz="0" w:space="0" w:color="auto"/>
                        <w:bottom w:val="none" w:sz="0" w:space="0" w:color="auto"/>
                        <w:right w:val="none" w:sz="0" w:space="0" w:color="auto"/>
                      </w:divBdr>
                    </w:div>
                  </w:divsChild>
                </w:div>
                <w:div w:id="1330521355">
                  <w:marLeft w:val="0"/>
                  <w:marRight w:val="0"/>
                  <w:marTop w:val="0"/>
                  <w:marBottom w:val="0"/>
                  <w:divBdr>
                    <w:top w:val="none" w:sz="0" w:space="0" w:color="auto"/>
                    <w:left w:val="none" w:sz="0" w:space="0" w:color="auto"/>
                    <w:bottom w:val="none" w:sz="0" w:space="0" w:color="auto"/>
                    <w:right w:val="none" w:sz="0" w:space="0" w:color="auto"/>
                  </w:divBdr>
                  <w:divsChild>
                    <w:div w:id="1446726506">
                      <w:marLeft w:val="0"/>
                      <w:marRight w:val="0"/>
                      <w:marTop w:val="0"/>
                      <w:marBottom w:val="0"/>
                      <w:divBdr>
                        <w:top w:val="none" w:sz="0" w:space="0" w:color="auto"/>
                        <w:left w:val="none" w:sz="0" w:space="0" w:color="auto"/>
                        <w:bottom w:val="none" w:sz="0" w:space="0" w:color="auto"/>
                        <w:right w:val="none" w:sz="0" w:space="0" w:color="auto"/>
                      </w:divBdr>
                    </w:div>
                  </w:divsChild>
                </w:div>
                <w:div w:id="1515874391">
                  <w:marLeft w:val="0"/>
                  <w:marRight w:val="0"/>
                  <w:marTop w:val="0"/>
                  <w:marBottom w:val="0"/>
                  <w:divBdr>
                    <w:top w:val="none" w:sz="0" w:space="0" w:color="auto"/>
                    <w:left w:val="none" w:sz="0" w:space="0" w:color="auto"/>
                    <w:bottom w:val="none" w:sz="0" w:space="0" w:color="auto"/>
                    <w:right w:val="none" w:sz="0" w:space="0" w:color="auto"/>
                  </w:divBdr>
                  <w:divsChild>
                    <w:div w:id="977102564">
                      <w:marLeft w:val="0"/>
                      <w:marRight w:val="0"/>
                      <w:marTop w:val="0"/>
                      <w:marBottom w:val="0"/>
                      <w:divBdr>
                        <w:top w:val="none" w:sz="0" w:space="0" w:color="auto"/>
                        <w:left w:val="none" w:sz="0" w:space="0" w:color="auto"/>
                        <w:bottom w:val="none" w:sz="0" w:space="0" w:color="auto"/>
                        <w:right w:val="none" w:sz="0" w:space="0" w:color="auto"/>
                      </w:divBdr>
                    </w:div>
                  </w:divsChild>
                </w:div>
                <w:div w:id="1660961680">
                  <w:marLeft w:val="0"/>
                  <w:marRight w:val="0"/>
                  <w:marTop w:val="0"/>
                  <w:marBottom w:val="0"/>
                  <w:divBdr>
                    <w:top w:val="none" w:sz="0" w:space="0" w:color="auto"/>
                    <w:left w:val="none" w:sz="0" w:space="0" w:color="auto"/>
                    <w:bottom w:val="none" w:sz="0" w:space="0" w:color="auto"/>
                    <w:right w:val="none" w:sz="0" w:space="0" w:color="auto"/>
                  </w:divBdr>
                  <w:divsChild>
                    <w:div w:id="1251889460">
                      <w:marLeft w:val="0"/>
                      <w:marRight w:val="0"/>
                      <w:marTop w:val="0"/>
                      <w:marBottom w:val="0"/>
                      <w:divBdr>
                        <w:top w:val="none" w:sz="0" w:space="0" w:color="auto"/>
                        <w:left w:val="none" w:sz="0" w:space="0" w:color="auto"/>
                        <w:bottom w:val="none" w:sz="0" w:space="0" w:color="auto"/>
                        <w:right w:val="none" w:sz="0" w:space="0" w:color="auto"/>
                      </w:divBdr>
                    </w:div>
                  </w:divsChild>
                </w:div>
                <w:div w:id="1692880456">
                  <w:marLeft w:val="0"/>
                  <w:marRight w:val="0"/>
                  <w:marTop w:val="0"/>
                  <w:marBottom w:val="0"/>
                  <w:divBdr>
                    <w:top w:val="none" w:sz="0" w:space="0" w:color="auto"/>
                    <w:left w:val="none" w:sz="0" w:space="0" w:color="auto"/>
                    <w:bottom w:val="none" w:sz="0" w:space="0" w:color="auto"/>
                    <w:right w:val="none" w:sz="0" w:space="0" w:color="auto"/>
                  </w:divBdr>
                  <w:divsChild>
                    <w:div w:id="807361975">
                      <w:marLeft w:val="0"/>
                      <w:marRight w:val="0"/>
                      <w:marTop w:val="0"/>
                      <w:marBottom w:val="0"/>
                      <w:divBdr>
                        <w:top w:val="none" w:sz="0" w:space="0" w:color="auto"/>
                        <w:left w:val="none" w:sz="0" w:space="0" w:color="auto"/>
                        <w:bottom w:val="none" w:sz="0" w:space="0" w:color="auto"/>
                        <w:right w:val="none" w:sz="0" w:space="0" w:color="auto"/>
                      </w:divBdr>
                    </w:div>
                  </w:divsChild>
                </w:div>
                <w:div w:id="1718120336">
                  <w:marLeft w:val="0"/>
                  <w:marRight w:val="0"/>
                  <w:marTop w:val="0"/>
                  <w:marBottom w:val="0"/>
                  <w:divBdr>
                    <w:top w:val="none" w:sz="0" w:space="0" w:color="auto"/>
                    <w:left w:val="none" w:sz="0" w:space="0" w:color="auto"/>
                    <w:bottom w:val="none" w:sz="0" w:space="0" w:color="auto"/>
                    <w:right w:val="none" w:sz="0" w:space="0" w:color="auto"/>
                  </w:divBdr>
                  <w:divsChild>
                    <w:div w:id="290282115">
                      <w:marLeft w:val="0"/>
                      <w:marRight w:val="0"/>
                      <w:marTop w:val="0"/>
                      <w:marBottom w:val="0"/>
                      <w:divBdr>
                        <w:top w:val="none" w:sz="0" w:space="0" w:color="auto"/>
                        <w:left w:val="none" w:sz="0" w:space="0" w:color="auto"/>
                        <w:bottom w:val="none" w:sz="0" w:space="0" w:color="auto"/>
                        <w:right w:val="none" w:sz="0" w:space="0" w:color="auto"/>
                      </w:divBdr>
                    </w:div>
                    <w:div w:id="396245633">
                      <w:marLeft w:val="0"/>
                      <w:marRight w:val="0"/>
                      <w:marTop w:val="0"/>
                      <w:marBottom w:val="0"/>
                      <w:divBdr>
                        <w:top w:val="none" w:sz="0" w:space="0" w:color="auto"/>
                        <w:left w:val="none" w:sz="0" w:space="0" w:color="auto"/>
                        <w:bottom w:val="none" w:sz="0" w:space="0" w:color="auto"/>
                        <w:right w:val="none" w:sz="0" w:space="0" w:color="auto"/>
                      </w:divBdr>
                    </w:div>
                  </w:divsChild>
                </w:div>
                <w:div w:id="1723208918">
                  <w:marLeft w:val="0"/>
                  <w:marRight w:val="0"/>
                  <w:marTop w:val="0"/>
                  <w:marBottom w:val="0"/>
                  <w:divBdr>
                    <w:top w:val="none" w:sz="0" w:space="0" w:color="auto"/>
                    <w:left w:val="none" w:sz="0" w:space="0" w:color="auto"/>
                    <w:bottom w:val="none" w:sz="0" w:space="0" w:color="auto"/>
                    <w:right w:val="none" w:sz="0" w:space="0" w:color="auto"/>
                  </w:divBdr>
                  <w:divsChild>
                    <w:div w:id="566383151">
                      <w:marLeft w:val="0"/>
                      <w:marRight w:val="0"/>
                      <w:marTop w:val="0"/>
                      <w:marBottom w:val="0"/>
                      <w:divBdr>
                        <w:top w:val="none" w:sz="0" w:space="0" w:color="auto"/>
                        <w:left w:val="none" w:sz="0" w:space="0" w:color="auto"/>
                        <w:bottom w:val="none" w:sz="0" w:space="0" w:color="auto"/>
                        <w:right w:val="none" w:sz="0" w:space="0" w:color="auto"/>
                      </w:divBdr>
                    </w:div>
                  </w:divsChild>
                </w:div>
                <w:div w:id="1740984111">
                  <w:marLeft w:val="0"/>
                  <w:marRight w:val="0"/>
                  <w:marTop w:val="0"/>
                  <w:marBottom w:val="0"/>
                  <w:divBdr>
                    <w:top w:val="none" w:sz="0" w:space="0" w:color="auto"/>
                    <w:left w:val="none" w:sz="0" w:space="0" w:color="auto"/>
                    <w:bottom w:val="none" w:sz="0" w:space="0" w:color="auto"/>
                    <w:right w:val="none" w:sz="0" w:space="0" w:color="auto"/>
                  </w:divBdr>
                  <w:divsChild>
                    <w:div w:id="208493887">
                      <w:marLeft w:val="0"/>
                      <w:marRight w:val="0"/>
                      <w:marTop w:val="0"/>
                      <w:marBottom w:val="0"/>
                      <w:divBdr>
                        <w:top w:val="none" w:sz="0" w:space="0" w:color="auto"/>
                        <w:left w:val="none" w:sz="0" w:space="0" w:color="auto"/>
                        <w:bottom w:val="none" w:sz="0" w:space="0" w:color="auto"/>
                        <w:right w:val="none" w:sz="0" w:space="0" w:color="auto"/>
                      </w:divBdr>
                    </w:div>
                  </w:divsChild>
                </w:div>
                <w:div w:id="1753240044">
                  <w:marLeft w:val="0"/>
                  <w:marRight w:val="0"/>
                  <w:marTop w:val="0"/>
                  <w:marBottom w:val="0"/>
                  <w:divBdr>
                    <w:top w:val="none" w:sz="0" w:space="0" w:color="auto"/>
                    <w:left w:val="none" w:sz="0" w:space="0" w:color="auto"/>
                    <w:bottom w:val="none" w:sz="0" w:space="0" w:color="auto"/>
                    <w:right w:val="none" w:sz="0" w:space="0" w:color="auto"/>
                  </w:divBdr>
                  <w:divsChild>
                    <w:div w:id="344946509">
                      <w:marLeft w:val="0"/>
                      <w:marRight w:val="0"/>
                      <w:marTop w:val="0"/>
                      <w:marBottom w:val="0"/>
                      <w:divBdr>
                        <w:top w:val="none" w:sz="0" w:space="0" w:color="auto"/>
                        <w:left w:val="none" w:sz="0" w:space="0" w:color="auto"/>
                        <w:bottom w:val="none" w:sz="0" w:space="0" w:color="auto"/>
                        <w:right w:val="none" w:sz="0" w:space="0" w:color="auto"/>
                      </w:divBdr>
                    </w:div>
                  </w:divsChild>
                </w:div>
                <w:div w:id="1773696441">
                  <w:marLeft w:val="0"/>
                  <w:marRight w:val="0"/>
                  <w:marTop w:val="0"/>
                  <w:marBottom w:val="0"/>
                  <w:divBdr>
                    <w:top w:val="none" w:sz="0" w:space="0" w:color="auto"/>
                    <w:left w:val="none" w:sz="0" w:space="0" w:color="auto"/>
                    <w:bottom w:val="none" w:sz="0" w:space="0" w:color="auto"/>
                    <w:right w:val="none" w:sz="0" w:space="0" w:color="auto"/>
                  </w:divBdr>
                  <w:divsChild>
                    <w:div w:id="288047835">
                      <w:marLeft w:val="0"/>
                      <w:marRight w:val="0"/>
                      <w:marTop w:val="0"/>
                      <w:marBottom w:val="0"/>
                      <w:divBdr>
                        <w:top w:val="none" w:sz="0" w:space="0" w:color="auto"/>
                        <w:left w:val="none" w:sz="0" w:space="0" w:color="auto"/>
                        <w:bottom w:val="none" w:sz="0" w:space="0" w:color="auto"/>
                        <w:right w:val="none" w:sz="0" w:space="0" w:color="auto"/>
                      </w:divBdr>
                    </w:div>
                  </w:divsChild>
                </w:div>
                <w:div w:id="1927113436">
                  <w:marLeft w:val="0"/>
                  <w:marRight w:val="0"/>
                  <w:marTop w:val="0"/>
                  <w:marBottom w:val="0"/>
                  <w:divBdr>
                    <w:top w:val="none" w:sz="0" w:space="0" w:color="auto"/>
                    <w:left w:val="none" w:sz="0" w:space="0" w:color="auto"/>
                    <w:bottom w:val="none" w:sz="0" w:space="0" w:color="auto"/>
                    <w:right w:val="none" w:sz="0" w:space="0" w:color="auto"/>
                  </w:divBdr>
                </w:div>
                <w:div w:id="1937515119">
                  <w:marLeft w:val="0"/>
                  <w:marRight w:val="0"/>
                  <w:marTop w:val="0"/>
                  <w:marBottom w:val="0"/>
                  <w:divBdr>
                    <w:top w:val="none" w:sz="0" w:space="0" w:color="auto"/>
                    <w:left w:val="none" w:sz="0" w:space="0" w:color="auto"/>
                    <w:bottom w:val="none" w:sz="0" w:space="0" w:color="auto"/>
                    <w:right w:val="none" w:sz="0" w:space="0" w:color="auto"/>
                  </w:divBdr>
                  <w:divsChild>
                    <w:div w:id="1448743607">
                      <w:marLeft w:val="0"/>
                      <w:marRight w:val="0"/>
                      <w:marTop w:val="0"/>
                      <w:marBottom w:val="0"/>
                      <w:divBdr>
                        <w:top w:val="none" w:sz="0" w:space="0" w:color="auto"/>
                        <w:left w:val="none" w:sz="0" w:space="0" w:color="auto"/>
                        <w:bottom w:val="none" w:sz="0" w:space="0" w:color="auto"/>
                        <w:right w:val="none" w:sz="0" w:space="0" w:color="auto"/>
                      </w:divBdr>
                    </w:div>
                  </w:divsChild>
                </w:div>
                <w:div w:id="2007392169">
                  <w:marLeft w:val="0"/>
                  <w:marRight w:val="0"/>
                  <w:marTop w:val="0"/>
                  <w:marBottom w:val="0"/>
                  <w:divBdr>
                    <w:top w:val="none" w:sz="0" w:space="0" w:color="auto"/>
                    <w:left w:val="none" w:sz="0" w:space="0" w:color="auto"/>
                    <w:bottom w:val="none" w:sz="0" w:space="0" w:color="auto"/>
                    <w:right w:val="none" w:sz="0" w:space="0" w:color="auto"/>
                  </w:divBdr>
                  <w:divsChild>
                    <w:div w:id="126826947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711000418">
          <w:marLeft w:val="0"/>
          <w:marRight w:val="0"/>
          <w:marTop w:val="0"/>
          <w:marBottom w:val="0"/>
          <w:divBdr>
            <w:top w:val="none" w:sz="0" w:space="0" w:color="auto"/>
            <w:left w:val="none" w:sz="0" w:space="0" w:color="auto"/>
            <w:bottom w:val="none" w:sz="0" w:space="0" w:color="auto"/>
            <w:right w:val="none" w:sz="0" w:space="0" w:color="auto"/>
          </w:divBdr>
          <w:divsChild>
            <w:div w:id="1666281287">
              <w:marLeft w:val="0"/>
              <w:marRight w:val="0"/>
              <w:marTop w:val="0"/>
              <w:marBottom w:val="0"/>
              <w:divBdr>
                <w:top w:val="none" w:sz="0" w:space="0" w:color="auto"/>
                <w:left w:val="none" w:sz="0" w:space="0" w:color="auto"/>
                <w:bottom w:val="none" w:sz="0" w:space="0" w:color="auto"/>
                <w:right w:val="none" w:sz="0" w:space="0" w:color="auto"/>
              </w:divBdr>
            </w:div>
          </w:divsChild>
        </w:div>
        <w:div w:id="737826270">
          <w:marLeft w:val="0"/>
          <w:marRight w:val="0"/>
          <w:marTop w:val="0"/>
          <w:marBottom w:val="0"/>
          <w:divBdr>
            <w:top w:val="none" w:sz="0" w:space="0" w:color="auto"/>
            <w:left w:val="none" w:sz="0" w:space="0" w:color="auto"/>
            <w:bottom w:val="none" w:sz="0" w:space="0" w:color="auto"/>
            <w:right w:val="none" w:sz="0" w:space="0" w:color="auto"/>
          </w:divBdr>
          <w:divsChild>
            <w:div w:id="848449499">
              <w:marLeft w:val="0"/>
              <w:marRight w:val="0"/>
              <w:marTop w:val="30"/>
              <w:marBottom w:val="30"/>
              <w:divBdr>
                <w:top w:val="none" w:sz="0" w:space="0" w:color="auto"/>
                <w:left w:val="none" w:sz="0" w:space="0" w:color="auto"/>
                <w:bottom w:val="none" w:sz="0" w:space="0" w:color="auto"/>
                <w:right w:val="none" w:sz="0" w:space="0" w:color="auto"/>
              </w:divBdr>
              <w:divsChild>
                <w:div w:id="27071227">
                  <w:marLeft w:val="0"/>
                  <w:marRight w:val="0"/>
                  <w:marTop w:val="0"/>
                  <w:marBottom w:val="0"/>
                  <w:divBdr>
                    <w:top w:val="none" w:sz="0" w:space="0" w:color="auto"/>
                    <w:left w:val="none" w:sz="0" w:space="0" w:color="auto"/>
                    <w:bottom w:val="none" w:sz="0" w:space="0" w:color="auto"/>
                    <w:right w:val="none" w:sz="0" w:space="0" w:color="auto"/>
                  </w:divBdr>
                  <w:divsChild>
                    <w:div w:id="375129695">
                      <w:marLeft w:val="0"/>
                      <w:marRight w:val="0"/>
                      <w:marTop w:val="0"/>
                      <w:marBottom w:val="0"/>
                      <w:divBdr>
                        <w:top w:val="none" w:sz="0" w:space="0" w:color="auto"/>
                        <w:left w:val="none" w:sz="0" w:space="0" w:color="auto"/>
                        <w:bottom w:val="none" w:sz="0" w:space="0" w:color="auto"/>
                        <w:right w:val="none" w:sz="0" w:space="0" w:color="auto"/>
                      </w:divBdr>
                    </w:div>
                    <w:div w:id="552429883">
                      <w:marLeft w:val="0"/>
                      <w:marRight w:val="0"/>
                      <w:marTop w:val="0"/>
                      <w:marBottom w:val="0"/>
                      <w:divBdr>
                        <w:top w:val="none" w:sz="0" w:space="0" w:color="auto"/>
                        <w:left w:val="none" w:sz="0" w:space="0" w:color="auto"/>
                        <w:bottom w:val="none" w:sz="0" w:space="0" w:color="auto"/>
                        <w:right w:val="none" w:sz="0" w:space="0" w:color="auto"/>
                      </w:divBdr>
                    </w:div>
                    <w:div w:id="1099759847">
                      <w:marLeft w:val="0"/>
                      <w:marRight w:val="0"/>
                      <w:marTop w:val="0"/>
                      <w:marBottom w:val="0"/>
                      <w:divBdr>
                        <w:top w:val="none" w:sz="0" w:space="0" w:color="auto"/>
                        <w:left w:val="none" w:sz="0" w:space="0" w:color="auto"/>
                        <w:bottom w:val="none" w:sz="0" w:space="0" w:color="auto"/>
                        <w:right w:val="none" w:sz="0" w:space="0" w:color="auto"/>
                      </w:divBdr>
                    </w:div>
                  </w:divsChild>
                </w:div>
                <w:div w:id="312947280">
                  <w:marLeft w:val="0"/>
                  <w:marRight w:val="0"/>
                  <w:marTop w:val="0"/>
                  <w:marBottom w:val="0"/>
                  <w:divBdr>
                    <w:top w:val="none" w:sz="0" w:space="0" w:color="auto"/>
                    <w:left w:val="none" w:sz="0" w:space="0" w:color="auto"/>
                    <w:bottom w:val="none" w:sz="0" w:space="0" w:color="auto"/>
                    <w:right w:val="none" w:sz="0" w:space="0" w:color="auto"/>
                  </w:divBdr>
                  <w:divsChild>
                    <w:div w:id="929239044">
                      <w:marLeft w:val="0"/>
                      <w:marRight w:val="0"/>
                      <w:marTop w:val="0"/>
                      <w:marBottom w:val="0"/>
                      <w:divBdr>
                        <w:top w:val="none" w:sz="0" w:space="0" w:color="auto"/>
                        <w:left w:val="none" w:sz="0" w:space="0" w:color="auto"/>
                        <w:bottom w:val="none" w:sz="0" w:space="0" w:color="auto"/>
                        <w:right w:val="none" w:sz="0" w:space="0" w:color="auto"/>
                      </w:divBdr>
                    </w:div>
                    <w:div w:id="1463498822">
                      <w:marLeft w:val="0"/>
                      <w:marRight w:val="0"/>
                      <w:marTop w:val="0"/>
                      <w:marBottom w:val="0"/>
                      <w:divBdr>
                        <w:top w:val="none" w:sz="0" w:space="0" w:color="auto"/>
                        <w:left w:val="none" w:sz="0" w:space="0" w:color="auto"/>
                        <w:bottom w:val="none" w:sz="0" w:space="0" w:color="auto"/>
                        <w:right w:val="none" w:sz="0" w:space="0" w:color="auto"/>
                      </w:divBdr>
                    </w:div>
                    <w:div w:id="1680808087">
                      <w:marLeft w:val="0"/>
                      <w:marRight w:val="0"/>
                      <w:marTop w:val="0"/>
                      <w:marBottom w:val="0"/>
                      <w:divBdr>
                        <w:top w:val="none" w:sz="0" w:space="0" w:color="auto"/>
                        <w:left w:val="none" w:sz="0" w:space="0" w:color="auto"/>
                        <w:bottom w:val="none" w:sz="0" w:space="0" w:color="auto"/>
                        <w:right w:val="none" w:sz="0" w:space="0" w:color="auto"/>
                      </w:divBdr>
                    </w:div>
                    <w:div w:id="1947738255">
                      <w:marLeft w:val="0"/>
                      <w:marRight w:val="0"/>
                      <w:marTop w:val="0"/>
                      <w:marBottom w:val="0"/>
                      <w:divBdr>
                        <w:top w:val="none" w:sz="0" w:space="0" w:color="auto"/>
                        <w:left w:val="none" w:sz="0" w:space="0" w:color="auto"/>
                        <w:bottom w:val="none" w:sz="0" w:space="0" w:color="auto"/>
                        <w:right w:val="none" w:sz="0" w:space="0" w:color="auto"/>
                      </w:divBdr>
                    </w:div>
                  </w:divsChild>
                </w:div>
                <w:div w:id="1462729622">
                  <w:marLeft w:val="0"/>
                  <w:marRight w:val="0"/>
                  <w:marTop w:val="0"/>
                  <w:marBottom w:val="0"/>
                  <w:divBdr>
                    <w:top w:val="none" w:sz="0" w:space="0" w:color="auto"/>
                    <w:left w:val="none" w:sz="0" w:space="0" w:color="auto"/>
                    <w:bottom w:val="none" w:sz="0" w:space="0" w:color="auto"/>
                    <w:right w:val="none" w:sz="0" w:space="0" w:color="auto"/>
                  </w:divBdr>
                  <w:divsChild>
                    <w:div w:id="155426571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771819106">
          <w:marLeft w:val="0"/>
          <w:marRight w:val="0"/>
          <w:marTop w:val="0"/>
          <w:marBottom w:val="0"/>
          <w:divBdr>
            <w:top w:val="none" w:sz="0" w:space="0" w:color="auto"/>
            <w:left w:val="none" w:sz="0" w:space="0" w:color="auto"/>
            <w:bottom w:val="none" w:sz="0" w:space="0" w:color="auto"/>
            <w:right w:val="none" w:sz="0" w:space="0" w:color="auto"/>
          </w:divBdr>
        </w:div>
        <w:div w:id="775826332">
          <w:marLeft w:val="0"/>
          <w:marRight w:val="0"/>
          <w:marTop w:val="0"/>
          <w:marBottom w:val="0"/>
          <w:divBdr>
            <w:top w:val="none" w:sz="0" w:space="0" w:color="auto"/>
            <w:left w:val="none" w:sz="0" w:space="0" w:color="auto"/>
            <w:bottom w:val="none" w:sz="0" w:space="0" w:color="auto"/>
            <w:right w:val="none" w:sz="0" w:space="0" w:color="auto"/>
          </w:divBdr>
          <w:divsChild>
            <w:div w:id="442379779">
              <w:marLeft w:val="0"/>
              <w:marRight w:val="0"/>
              <w:marTop w:val="0"/>
              <w:marBottom w:val="0"/>
              <w:divBdr>
                <w:top w:val="none" w:sz="0" w:space="0" w:color="auto"/>
                <w:left w:val="none" w:sz="0" w:space="0" w:color="auto"/>
                <w:bottom w:val="none" w:sz="0" w:space="0" w:color="auto"/>
                <w:right w:val="none" w:sz="0" w:space="0" w:color="auto"/>
              </w:divBdr>
            </w:div>
          </w:divsChild>
        </w:div>
        <w:div w:id="815339875">
          <w:marLeft w:val="0"/>
          <w:marRight w:val="0"/>
          <w:marTop w:val="0"/>
          <w:marBottom w:val="0"/>
          <w:divBdr>
            <w:top w:val="none" w:sz="0" w:space="0" w:color="auto"/>
            <w:left w:val="none" w:sz="0" w:space="0" w:color="auto"/>
            <w:bottom w:val="none" w:sz="0" w:space="0" w:color="auto"/>
            <w:right w:val="none" w:sz="0" w:space="0" w:color="auto"/>
          </w:divBdr>
        </w:div>
        <w:div w:id="854685146">
          <w:marLeft w:val="0"/>
          <w:marRight w:val="0"/>
          <w:marTop w:val="0"/>
          <w:marBottom w:val="0"/>
          <w:divBdr>
            <w:top w:val="none" w:sz="0" w:space="0" w:color="auto"/>
            <w:left w:val="none" w:sz="0" w:space="0" w:color="auto"/>
            <w:bottom w:val="none" w:sz="0" w:space="0" w:color="auto"/>
            <w:right w:val="none" w:sz="0" w:space="0" w:color="auto"/>
          </w:divBdr>
        </w:div>
        <w:div w:id="908079743">
          <w:marLeft w:val="0"/>
          <w:marRight w:val="0"/>
          <w:marTop w:val="0"/>
          <w:marBottom w:val="0"/>
          <w:divBdr>
            <w:top w:val="none" w:sz="0" w:space="0" w:color="auto"/>
            <w:left w:val="none" w:sz="0" w:space="0" w:color="auto"/>
            <w:bottom w:val="none" w:sz="0" w:space="0" w:color="auto"/>
            <w:right w:val="none" w:sz="0" w:space="0" w:color="auto"/>
          </w:divBdr>
        </w:div>
        <w:div w:id="930821179">
          <w:marLeft w:val="0"/>
          <w:marRight w:val="0"/>
          <w:marTop w:val="0"/>
          <w:marBottom w:val="0"/>
          <w:divBdr>
            <w:top w:val="none" w:sz="0" w:space="0" w:color="auto"/>
            <w:left w:val="none" w:sz="0" w:space="0" w:color="auto"/>
            <w:bottom w:val="none" w:sz="0" w:space="0" w:color="auto"/>
            <w:right w:val="none" w:sz="0" w:space="0" w:color="auto"/>
          </w:divBdr>
        </w:div>
        <w:div w:id="932084094">
          <w:marLeft w:val="0"/>
          <w:marRight w:val="0"/>
          <w:marTop w:val="0"/>
          <w:marBottom w:val="0"/>
          <w:divBdr>
            <w:top w:val="none" w:sz="0" w:space="0" w:color="auto"/>
            <w:left w:val="none" w:sz="0" w:space="0" w:color="auto"/>
            <w:bottom w:val="none" w:sz="0" w:space="0" w:color="auto"/>
            <w:right w:val="none" w:sz="0" w:space="0" w:color="auto"/>
          </w:divBdr>
        </w:div>
        <w:div w:id="947467540">
          <w:marLeft w:val="0"/>
          <w:marRight w:val="0"/>
          <w:marTop w:val="0"/>
          <w:marBottom w:val="0"/>
          <w:divBdr>
            <w:top w:val="none" w:sz="0" w:space="0" w:color="auto"/>
            <w:left w:val="none" w:sz="0" w:space="0" w:color="auto"/>
            <w:bottom w:val="none" w:sz="0" w:space="0" w:color="auto"/>
            <w:right w:val="none" w:sz="0" w:space="0" w:color="auto"/>
          </w:divBdr>
        </w:div>
        <w:div w:id="996684854">
          <w:marLeft w:val="0"/>
          <w:marRight w:val="0"/>
          <w:marTop w:val="0"/>
          <w:marBottom w:val="0"/>
          <w:divBdr>
            <w:top w:val="none" w:sz="0" w:space="0" w:color="auto"/>
            <w:left w:val="none" w:sz="0" w:space="0" w:color="auto"/>
            <w:bottom w:val="none" w:sz="0" w:space="0" w:color="auto"/>
            <w:right w:val="none" w:sz="0" w:space="0" w:color="auto"/>
          </w:divBdr>
        </w:div>
        <w:div w:id="1097483920">
          <w:marLeft w:val="0"/>
          <w:marRight w:val="0"/>
          <w:marTop w:val="0"/>
          <w:marBottom w:val="0"/>
          <w:divBdr>
            <w:top w:val="none" w:sz="0" w:space="0" w:color="auto"/>
            <w:left w:val="none" w:sz="0" w:space="0" w:color="auto"/>
            <w:bottom w:val="none" w:sz="0" w:space="0" w:color="auto"/>
            <w:right w:val="none" w:sz="0" w:space="0" w:color="auto"/>
          </w:divBdr>
        </w:div>
        <w:div w:id="1115099511">
          <w:marLeft w:val="0"/>
          <w:marRight w:val="0"/>
          <w:marTop w:val="0"/>
          <w:marBottom w:val="0"/>
          <w:divBdr>
            <w:top w:val="none" w:sz="0" w:space="0" w:color="auto"/>
            <w:left w:val="none" w:sz="0" w:space="0" w:color="auto"/>
            <w:bottom w:val="none" w:sz="0" w:space="0" w:color="auto"/>
            <w:right w:val="none" w:sz="0" w:space="0" w:color="auto"/>
          </w:divBdr>
          <w:divsChild>
            <w:div w:id="1466704420">
              <w:marLeft w:val="0"/>
              <w:marRight w:val="0"/>
              <w:marTop w:val="30"/>
              <w:marBottom w:val="30"/>
              <w:divBdr>
                <w:top w:val="none" w:sz="0" w:space="0" w:color="auto"/>
                <w:left w:val="none" w:sz="0" w:space="0" w:color="auto"/>
                <w:bottom w:val="none" w:sz="0" w:space="0" w:color="auto"/>
                <w:right w:val="none" w:sz="0" w:space="0" w:color="auto"/>
              </w:divBdr>
              <w:divsChild>
                <w:div w:id="757989547">
                  <w:marLeft w:val="0"/>
                  <w:marRight w:val="0"/>
                  <w:marTop w:val="0"/>
                  <w:marBottom w:val="0"/>
                  <w:divBdr>
                    <w:top w:val="none" w:sz="0" w:space="0" w:color="auto"/>
                    <w:left w:val="none" w:sz="0" w:space="0" w:color="auto"/>
                    <w:bottom w:val="none" w:sz="0" w:space="0" w:color="auto"/>
                    <w:right w:val="none" w:sz="0" w:space="0" w:color="auto"/>
                  </w:divBdr>
                  <w:divsChild>
                    <w:div w:id="197278438">
                      <w:marLeft w:val="0"/>
                      <w:marRight w:val="0"/>
                      <w:marTop w:val="0"/>
                      <w:marBottom w:val="0"/>
                      <w:divBdr>
                        <w:top w:val="none" w:sz="0" w:space="0" w:color="auto"/>
                        <w:left w:val="none" w:sz="0" w:space="0" w:color="auto"/>
                        <w:bottom w:val="none" w:sz="0" w:space="0" w:color="auto"/>
                        <w:right w:val="none" w:sz="0" w:space="0" w:color="auto"/>
                      </w:divBdr>
                    </w:div>
                  </w:divsChild>
                </w:div>
                <w:div w:id="829758989">
                  <w:marLeft w:val="0"/>
                  <w:marRight w:val="0"/>
                  <w:marTop w:val="0"/>
                  <w:marBottom w:val="0"/>
                  <w:divBdr>
                    <w:top w:val="none" w:sz="0" w:space="0" w:color="auto"/>
                    <w:left w:val="none" w:sz="0" w:space="0" w:color="auto"/>
                    <w:bottom w:val="none" w:sz="0" w:space="0" w:color="auto"/>
                    <w:right w:val="none" w:sz="0" w:space="0" w:color="auto"/>
                  </w:divBdr>
                  <w:divsChild>
                    <w:div w:id="1555778199">
                      <w:marLeft w:val="0"/>
                      <w:marRight w:val="0"/>
                      <w:marTop w:val="0"/>
                      <w:marBottom w:val="0"/>
                      <w:divBdr>
                        <w:top w:val="none" w:sz="0" w:space="0" w:color="auto"/>
                        <w:left w:val="none" w:sz="0" w:space="0" w:color="auto"/>
                        <w:bottom w:val="none" w:sz="0" w:space="0" w:color="auto"/>
                        <w:right w:val="none" w:sz="0" w:space="0" w:color="auto"/>
                      </w:divBdr>
                    </w:div>
                  </w:divsChild>
                </w:div>
                <w:div w:id="1004436185">
                  <w:marLeft w:val="0"/>
                  <w:marRight w:val="0"/>
                  <w:marTop w:val="0"/>
                  <w:marBottom w:val="0"/>
                  <w:divBdr>
                    <w:top w:val="none" w:sz="0" w:space="0" w:color="auto"/>
                    <w:left w:val="none" w:sz="0" w:space="0" w:color="auto"/>
                    <w:bottom w:val="none" w:sz="0" w:space="0" w:color="auto"/>
                    <w:right w:val="none" w:sz="0" w:space="0" w:color="auto"/>
                  </w:divBdr>
                </w:div>
                <w:div w:id="1075589092">
                  <w:marLeft w:val="0"/>
                  <w:marRight w:val="0"/>
                  <w:marTop w:val="0"/>
                  <w:marBottom w:val="0"/>
                  <w:divBdr>
                    <w:top w:val="none" w:sz="0" w:space="0" w:color="auto"/>
                    <w:left w:val="none" w:sz="0" w:space="0" w:color="auto"/>
                    <w:bottom w:val="none" w:sz="0" w:space="0" w:color="auto"/>
                    <w:right w:val="none" w:sz="0" w:space="0" w:color="auto"/>
                  </w:divBdr>
                  <w:divsChild>
                    <w:div w:id="60025805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120302289">
          <w:marLeft w:val="0"/>
          <w:marRight w:val="0"/>
          <w:marTop w:val="0"/>
          <w:marBottom w:val="0"/>
          <w:divBdr>
            <w:top w:val="none" w:sz="0" w:space="0" w:color="auto"/>
            <w:left w:val="none" w:sz="0" w:space="0" w:color="auto"/>
            <w:bottom w:val="none" w:sz="0" w:space="0" w:color="auto"/>
            <w:right w:val="none" w:sz="0" w:space="0" w:color="auto"/>
          </w:divBdr>
          <w:divsChild>
            <w:div w:id="907686814">
              <w:marLeft w:val="0"/>
              <w:marRight w:val="0"/>
              <w:marTop w:val="30"/>
              <w:marBottom w:val="30"/>
              <w:divBdr>
                <w:top w:val="none" w:sz="0" w:space="0" w:color="auto"/>
                <w:left w:val="none" w:sz="0" w:space="0" w:color="auto"/>
                <w:bottom w:val="none" w:sz="0" w:space="0" w:color="auto"/>
                <w:right w:val="none" w:sz="0" w:space="0" w:color="auto"/>
              </w:divBdr>
              <w:divsChild>
                <w:div w:id="33308398">
                  <w:marLeft w:val="0"/>
                  <w:marRight w:val="0"/>
                  <w:marTop w:val="0"/>
                  <w:marBottom w:val="0"/>
                  <w:divBdr>
                    <w:top w:val="none" w:sz="0" w:space="0" w:color="auto"/>
                    <w:left w:val="none" w:sz="0" w:space="0" w:color="auto"/>
                    <w:bottom w:val="none" w:sz="0" w:space="0" w:color="auto"/>
                    <w:right w:val="none" w:sz="0" w:space="0" w:color="auto"/>
                  </w:divBdr>
                  <w:divsChild>
                    <w:div w:id="1465736042">
                      <w:marLeft w:val="0"/>
                      <w:marRight w:val="0"/>
                      <w:marTop w:val="0"/>
                      <w:marBottom w:val="0"/>
                      <w:divBdr>
                        <w:top w:val="none" w:sz="0" w:space="0" w:color="auto"/>
                        <w:left w:val="none" w:sz="0" w:space="0" w:color="auto"/>
                        <w:bottom w:val="none" w:sz="0" w:space="0" w:color="auto"/>
                        <w:right w:val="none" w:sz="0" w:space="0" w:color="auto"/>
                      </w:divBdr>
                    </w:div>
                  </w:divsChild>
                </w:div>
                <w:div w:id="108669864">
                  <w:marLeft w:val="0"/>
                  <w:marRight w:val="0"/>
                  <w:marTop w:val="0"/>
                  <w:marBottom w:val="0"/>
                  <w:divBdr>
                    <w:top w:val="none" w:sz="0" w:space="0" w:color="auto"/>
                    <w:left w:val="none" w:sz="0" w:space="0" w:color="auto"/>
                    <w:bottom w:val="none" w:sz="0" w:space="0" w:color="auto"/>
                    <w:right w:val="none" w:sz="0" w:space="0" w:color="auto"/>
                  </w:divBdr>
                  <w:divsChild>
                    <w:div w:id="1112093616">
                      <w:marLeft w:val="0"/>
                      <w:marRight w:val="0"/>
                      <w:marTop w:val="0"/>
                      <w:marBottom w:val="0"/>
                      <w:divBdr>
                        <w:top w:val="none" w:sz="0" w:space="0" w:color="auto"/>
                        <w:left w:val="none" w:sz="0" w:space="0" w:color="auto"/>
                        <w:bottom w:val="none" w:sz="0" w:space="0" w:color="auto"/>
                        <w:right w:val="none" w:sz="0" w:space="0" w:color="auto"/>
                      </w:divBdr>
                    </w:div>
                  </w:divsChild>
                </w:div>
                <w:div w:id="328212731">
                  <w:marLeft w:val="0"/>
                  <w:marRight w:val="0"/>
                  <w:marTop w:val="0"/>
                  <w:marBottom w:val="0"/>
                  <w:divBdr>
                    <w:top w:val="none" w:sz="0" w:space="0" w:color="auto"/>
                    <w:left w:val="none" w:sz="0" w:space="0" w:color="auto"/>
                    <w:bottom w:val="none" w:sz="0" w:space="0" w:color="auto"/>
                    <w:right w:val="none" w:sz="0" w:space="0" w:color="auto"/>
                  </w:divBdr>
                  <w:divsChild>
                    <w:div w:id="795178440">
                      <w:marLeft w:val="0"/>
                      <w:marRight w:val="0"/>
                      <w:marTop w:val="0"/>
                      <w:marBottom w:val="0"/>
                      <w:divBdr>
                        <w:top w:val="none" w:sz="0" w:space="0" w:color="auto"/>
                        <w:left w:val="none" w:sz="0" w:space="0" w:color="auto"/>
                        <w:bottom w:val="none" w:sz="0" w:space="0" w:color="auto"/>
                        <w:right w:val="none" w:sz="0" w:space="0" w:color="auto"/>
                      </w:divBdr>
                    </w:div>
                  </w:divsChild>
                </w:div>
                <w:div w:id="373895397">
                  <w:marLeft w:val="0"/>
                  <w:marRight w:val="0"/>
                  <w:marTop w:val="0"/>
                  <w:marBottom w:val="0"/>
                  <w:divBdr>
                    <w:top w:val="none" w:sz="0" w:space="0" w:color="auto"/>
                    <w:left w:val="none" w:sz="0" w:space="0" w:color="auto"/>
                    <w:bottom w:val="none" w:sz="0" w:space="0" w:color="auto"/>
                    <w:right w:val="none" w:sz="0" w:space="0" w:color="auto"/>
                  </w:divBdr>
                  <w:divsChild>
                    <w:div w:id="1176649286">
                      <w:marLeft w:val="0"/>
                      <w:marRight w:val="0"/>
                      <w:marTop w:val="0"/>
                      <w:marBottom w:val="0"/>
                      <w:divBdr>
                        <w:top w:val="none" w:sz="0" w:space="0" w:color="auto"/>
                        <w:left w:val="none" w:sz="0" w:space="0" w:color="auto"/>
                        <w:bottom w:val="none" w:sz="0" w:space="0" w:color="auto"/>
                        <w:right w:val="none" w:sz="0" w:space="0" w:color="auto"/>
                      </w:divBdr>
                    </w:div>
                  </w:divsChild>
                </w:div>
                <w:div w:id="419564379">
                  <w:marLeft w:val="0"/>
                  <w:marRight w:val="0"/>
                  <w:marTop w:val="0"/>
                  <w:marBottom w:val="0"/>
                  <w:divBdr>
                    <w:top w:val="none" w:sz="0" w:space="0" w:color="auto"/>
                    <w:left w:val="none" w:sz="0" w:space="0" w:color="auto"/>
                    <w:bottom w:val="none" w:sz="0" w:space="0" w:color="auto"/>
                    <w:right w:val="none" w:sz="0" w:space="0" w:color="auto"/>
                  </w:divBdr>
                  <w:divsChild>
                    <w:div w:id="1915819680">
                      <w:marLeft w:val="0"/>
                      <w:marRight w:val="0"/>
                      <w:marTop w:val="0"/>
                      <w:marBottom w:val="0"/>
                      <w:divBdr>
                        <w:top w:val="none" w:sz="0" w:space="0" w:color="auto"/>
                        <w:left w:val="none" w:sz="0" w:space="0" w:color="auto"/>
                        <w:bottom w:val="none" w:sz="0" w:space="0" w:color="auto"/>
                        <w:right w:val="none" w:sz="0" w:space="0" w:color="auto"/>
                      </w:divBdr>
                    </w:div>
                  </w:divsChild>
                </w:div>
                <w:div w:id="465584675">
                  <w:marLeft w:val="0"/>
                  <w:marRight w:val="0"/>
                  <w:marTop w:val="0"/>
                  <w:marBottom w:val="0"/>
                  <w:divBdr>
                    <w:top w:val="none" w:sz="0" w:space="0" w:color="auto"/>
                    <w:left w:val="none" w:sz="0" w:space="0" w:color="auto"/>
                    <w:bottom w:val="none" w:sz="0" w:space="0" w:color="auto"/>
                    <w:right w:val="none" w:sz="0" w:space="0" w:color="auto"/>
                  </w:divBdr>
                  <w:divsChild>
                    <w:div w:id="1853838269">
                      <w:marLeft w:val="0"/>
                      <w:marRight w:val="0"/>
                      <w:marTop w:val="0"/>
                      <w:marBottom w:val="0"/>
                      <w:divBdr>
                        <w:top w:val="none" w:sz="0" w:space="0" w:color="auto"/>
                        <w:left w:val="none" w:sz="0" w:space="0" w:color="auto"/>
                        <w:bottom w:val="none" w:sz="0" w:space="0" w:color="auto"/>
                        <w:right w:val="none" w:sz="0" w:space="0" w:color="auto"/>
                      </w:divBdr>
                    </w:div>
                  </w:divsChild>
                </w:div>
                <w:div w:id="509108053">
                  <w:marLeft w:val="0"/>
                  <w:marRight w:val="0"/>
                  <w:marTop w:val="0"/>
                  <w:marBottom w:val="0"/>
                  <w:divBdr>
                    <w:top w:val="none" w:sz="0" w:space="0" w:color="auto"/>
                    <w:left w:val="none" w:sz="0" w:space="0" w:color="auto"/>
                    <w:bottom w:val="none" w:sz="0" w:space="0" w:color="auto"/>
                    <w:right w:val="none" w:sz="0" w:space="0" w:color="auto"/>
                  </w:divBdr>
                  <w:divsChild>
                    <w:div w:id="1335910721">
                      <w:marLeft w:val="0"/>
                      <w:marRight w:val="0"/>
                      <w:marTop w:val="0"/>
                      <w:marBottom w:val="0"/>
                      <w:divBdr>
                        <w:top w:val="none" w:sz="0" w:space="0" w:color="auto"/>
                        <w:left w:val="none" w:sz="0" w:space="0" w:color="auto"/>
                        <w:bottom w:val="none" w:sz="0" w:space="0" w:color="auto"/>
                        <w:right w:val="none" w:sz="0" w:space="0" w:color="auto"/>
                      </w:divBdr>
                    </w:div>
                  </w:divsChild>
                </w:div>
                <w:div w:id="527986050">
                  <w:marLeft w:val="0"/>
                  <w:marRight w:val="0"/>
                  <w:marTop w:val="0"/>
                  <w:marBottom w:val="0"/>
                  <w:divBdr>
                    <w:top w:val="none" w:sz="0" w:space="0" w:color="auto"/>
                    <w:left w:val="none" w:sz="0" w:space="0" w:color="auto"/>
                    <w:bottom w:val="none" w:sz="0" w:space="0" w:color="auto"/>
                    <w:right w:val="none" w:sz="0" w:space="0" w:color="auto"/>
                  </w:divBdr>
                  <w:divsChild>
                    <w:div w:id="1576042185">
                      <w:marLeft w:val="0"/>
                      <w:marRight w:val="0"/>
                      <w:marTop w:val="0"/>
                      <w:marBottom w:val="0"/>
                      <w:divBdr>
                        <w:top w:val="none" w:sz="0" w:space="0" w:color="auto"/>
                        <w:left w:val="none" w:sz="0" w:space="0" w:color="auto"/>
                        <w:bottom w:val="none" w:sz="0" w:space="0" w:color="auto"/>
                        <w:right w:val="none" w:sz="0" w:space="0" w:color="auto"/>
                      </w:divBdr>
                    </w:div>
                  </w:divsChild>
                </w:div>
                <w:div w:id="576480841">
                  <w:marLeft w:val="0"/>
                  <w:marRight w:val="0"/>
                  <w:marTop w:val="0"/>
                  <w:marBottom w:val="0"/>
                  <w:divBdr>
                    <w:top w:val="none" w:sz="0" w:space="0" w:color="auto"/>
                    <w:left w:val="none" w:sz="0" w:space="0" w:color="auto"/>
                    <w:bottom w:val="none" w:sz="0" w:space="0" w:color="auto"/>
                    <w:right w:val="none" w:sz="0" w:space="0" w:color="auto"/>
                  </w:divBdr>
                  <w:divsChild>
                    <w:div w:id="901988461">
                      <w:marLeft w:val="0"/>
                      <w:marRight w:val="0"/>
                      <w:marTop w:val="0"/>
                      <w:marBottom w:val="0"/>
                      <w:divBdr>
                        <w:top w:val="none" w:sz="0" w:space="0" w:color="auto"/>
                        <w:left w:val="none" w:sz="0" w:space="0" w:color="auto"/>
                        <w:bottom w:val="none" w:sz="0" w:space="0" w:color="auto"/>
                        <w:right w:val="none" w:sz="0" w:space="0" w:color="auto"/>
                      </w:divBdr>
                    </w:div>
                  </w:divsChild>
                </w:div>
                <w:div w:id="911432901">
                  <w:marLeft w:val="0"/>
                  <w:marRight w:val="0"/>
                  <w:marTop w:val="0"/>
                  <w:marBottom w:val="0"/>
                  <w:divBdr>
                    <w:top w:val="none" w:sz="0" w:space="0" w:color="auto"/>
                    <w:left w:val="none" w:sz="0" w:space="0" w:color="auto"/>
                    <w:bottom w:val="none" w:sz="0" w:space="0" w:color="auto"/>
                    <w:right w:val="none" w:sz="0" w:space="0" w:color="auto"/>
                  </w:divBdr>
                  <w:divsChild>
                    <w:div w:id="1287464454">
                      <w:marLeft w:val="0"/>
                      <w:marRight w:val="0"/>
                      <w:marTop w:val="0"/>
                      <w:marBottom w:val="0"/>
                      <w:divBdr>
                        <w:top w:val="none" w:sz="0" w:space="0" w:color="auto"/>
                        <w:left w:val="none" w:sz="0" w:space="0" w:color="auto"/>
                        <w:bottom w:val="none" w:sz="0" w:space="0" w:color="auto"/>
                        <w:right w:val="none" w:sz="0" w:space="0" w:color="auto"/>
                      </w:divBdr>
                    </w:div>
                  </w:divsChild>
                </w:div>
                <w:div w:id="1344161325">
                  <w:marLeft w:val="0"/>
                  <w:marRight w:val="0"/>
                  <w:marTop w:val="0"/>
                  <w:marBottom w:val="0"/>
                  <w:divBdr>
                    <w:top w:val="none" w:sz="0" w:space="0" w:color="auto"/>
                    <w:left w:val="none" w:sz="0" w:space="0" w:color="auto"/>
                    <w:bottom w:val="none" w:sz="0" w:space="0" w:color="auto"/>
                    <w:right w:val="none" w:sz="0" w:space="0" w:color="auto"/>
                  </w:divBdr>
                  <w:divsChild>
                    <w:div w:id="1054812315">
                      <w:marLeft w:val="0"/>
                      <w:marRight w:val="0"/>
                      <w:marTop w:val="0"/>
                      <w:marBottom w:val="0"/>
                      <w:divBdr>
                        <w:top w:val="none" w:sz="0" w:space="0" w:color="auto"/>
                        <w:left w:val="none" w:sz="0" w:space="0" w:color="auto"/>
                        <w:bottom w:val="none" w:sz="0" w:space="0" w:color="auto"/>
                        <w:right w:val="none" w:sz="0" w:space="0" w:color="auto"/>
                      </w:divBdr>
                    </w:div>
                  </w:divsChild>
                </w:div>
                <w:div w:id="1415935218">
                  <w:marLeft w:val="0"/>
                  <w:marRight w:val="0"/>
                  <w:marTop w:val="0"/>
                  <w:marBottom w:val="0"/>
                  <w:divBdr>
                    <w:top w:val="none" w:sz="0" w:space="0" w:color="auto"/>
                    <w:left w:val="none" w:sz="0" w:space="0" w:color="auto"/>
                    <w:bottom w:val="none" w:sz="0" w:space="0" w:color="auto"/>
                    <w:right w:val="none" w:sz="0" w:space="0" w:color="auto"/>
                  </w:divBdr>
                  <w:divsChild>
                    <w:div w:id="517504381">
                      <w:marLeft w:val="0"/>
                      <w:marRight w:val="0"/>
                      <w:marTop w:val="0"/>
                      <w:marBottom w:val="0"/>
                      <w:divBdr>
                        <w:top w:val="none" w:sz="0" w:space="0" w:color="auto"/>
                        <w:left w:val="none" w:sz="0" w:space="0" w:color="auto"/>
                        <w:bottom w:val="none" w:sz="0" w:space="0" w:color="auto"/>
                        <w:right w:val="none" w:sz="0" w:space="0" w:color="auto"/>
                      </w:divBdr>
                    </w:div>
                  </w:divsChild>
                </w:div>
                <w:div w:id="1468010622">
                  <w:marLeft w:val="0"/>
                  <w:marRight w:val="0"/>
                  <w:marTop w:val="0"/>
                  <w:marBottom w:val="0"/>
                  <w:divBdr>
                    <w:top w:val="none" w:sz="0" w:space="0" w:color="auto"/>
                    <w:left w:val="none" w:sz="0" w:space="0" w:color="auto"/>
                    <w:bottom w:val="none" w:sz="0" w:space="0" w:color="auto"/>
                    <w:right w:val="none" w:sz="0" w:space="0" w:color="auto"/>
                  </w:divBdr>
                  <w:divsChild>
                    <w:div w:id="204634800">
                      <w:marLeft w:val="0"/>
                      <w:marRight w:val="0"/>
                      <w:marTop w:val="0"/>
                      <w:marBottom w:val="0"/>
                      <w:divBdr>
                        <w:top w:val="none" w:sz="0" w:space="0" w:color="auto"/>
                        <w:left w:val="none" w:sz="0" w:space="0" w:color="auto"/>
                        <w:bottom w:val="none" w:sz="0" w:space="0" w:color="auto"/>
                        <w:right w:val="none" w:sz="0" w:space="0" w:color="auto"/>
                      </w:divBdr>
                    </w:div>
                  </w:divsChild>
                </w:div>
                <w:div w:id="1639994816">
                  <w:marLeft w:val="0"/>
                  <w:marRight w:val="0"/>
                  <w:marTop w:val="0"/>
                  <w:marBottom w:val="0"/>
                  <w:divBdr>
                    <w:top w:val="none" w:sz="0" w:space="0" w:color="auto"/>
                    <w:left w:val="none" w:sz="0" w:space="0" w:color="auto"/>
                    <w:bottom w:val="none" w:sz="0" w:space="0" w:color="auto"/>
                    <w:right w:val="none" w:sz="0" w:space="0" w:color="auto"/>
                  </w:divBdr>
                  <w:divsChild>
                    <w:div w:id="1535776875">
                      <w:marLeft w:val="0"/>
                      <w:marRight w:val="0"/>
                      <w:marTop w:val="0"/>
                      <w:marBottom w:val="0"/>
                      <w:divBdr>
                        <w:top w:val="none" w:sz="0" w:space="0" w:color="auto"/>
                        <w:left w:val="none" w:sz="0" w:space="0" w:color="auto"/>
                        <w:bottom w:val="none" w:sz="0" w:space="0" w:color="auto"/>
                        <w:right w:val="none" w:sz="0" w:space="0" w:color="auto"/>
                      </w:divBdr>
                    </w:div>
                  </w:divsChild>
                </w:div>
                <w:div w:id="1736512343">
                  <w:marLeft w:val="0"/>
                  <w:marRight w:val="0"/>
                  <w:marTop w:val="0"/>
                  <w:marBottom w:val="0"/>
                  <w:divBdr>
                    <w:top w:val="none" w:sz="0" w:space="0" w:color="auto"/>
                    <w:left w:val="none" w:sz="0" w:space="0" w:color="auto"/>
                    <w:bottom w:val="none" w:sz="0" w:space="0" w:color="auto"/>
                    <w:right w:val="none" w:sz="0" w:space="0" w:color="auto"/>
                  </w:divBdr>
                  <w:divsChild>
                    <w:div w:id="1650206819">
                      <w:marLeft w:val="0"/>
                      <w:marRight w:val="0"/>
                      <w:marTop w:val="0"/>
                      <w:marBottom w:val="0"/>
                      <w:divBdr>
                        <w:top w:val="none" w:sz="0" w:space="0" w:color="auto"/>
                        <w:left w:val="none" w:sz="0" w:space="0" w:color="auto"/>
                        <w:bottom w:val="none" w:sz="0" w:space="0" w:color="auto"/>
                        <w:right w:val="none" w:sz="0" w:space="0" w:color="auto"/>
                      </w:divBdr>
                    </w:div>
                  </w:divsChild>
                </w:div>
                <w:div w:id="1751191496">
                  <w:marLeft w:val="0"/>
                  <w:marRight w:val="0"/>
                  <w:marTop w:val="0"/>
                  <w:marBottom w:val="0"/>
                  <w:divBdr>
                    <w:top w:val="none" w:sz="0" w:space="0" w:color="auto"/>
                    <w:left w:val="none" w:sz="0" w:space="0" w:color="auto"/>
                    <w:bottom w:val="none" w:sz="0" w:space="0" w:color="auto"/>
                    <w:right w:val="none" w:sz="0" w:space="0" w:color="auto"/>
                  </w:divBdr>
                  <w:divsChild>
                    <w:div w:id="581183717">
                      <w:marLeft w:val="0"/>
                      <w:marRight w:val="0"/>
                      <w:marTop w:val="0"/>
                      <w:marBottom w:val="0"/>
                      <w:divBdr>
                        <w:top w:val="none" w:sz="0" w:space="0" w:color="auto"/>
                        <w:left w:val="none" w:sz="0" w:space="0" w:color="auto"/>
                        <w:bottom w:val="none" w:sz="0" w:space="0" w:color="auto"/>
                        <w:right w:val="none" w:sz="0" w:space="0" w:color="auto"/>
                      </w:divBdr>
                    </w:div>
                  </w:divsChild>
                </w:div>
                <w:div w:id="1821539489">
                  <w:marLeft w:val="0"/>
                  <w:marRight w:val="0"/>
                  <w:marTop w:val="0"/>
                  <w:marBottom w:val="0"/>
                  <w:divBdr>
                    <w:top w:val="none" w:sz="0" w:space="0" w:color="auto"/>
                    <w:left w:val="none" w:sz="0" w:space="0" w:color="auto"/>
                    <w:bottom w:val="none" w:sz="0" w:space="0" w:color="auto"/>
                    <w:right w:val="none" w:sz="0" w:space="0" w:color="auto"/>
                  </w:divBdr>
                  <w:divsChild>
                    <w:div w:id="1762097854">
                      <w:marLeft w:val="0"/>
                      <w:marRight w:val="0"/>
                      <w:marTop w:val="0"/>
                      <w:marBottom w:val="0"/>
                      <w:divBdr>
                        <w:top w:val="none" w:sz="0" w:space="0" w:color="auto"/>
                        <w:left w:val="none" w:sz="0" w:space="0" w:color="auto"/>
                        <w:bottom w:val="none" w:sz="0" w:space="0" w:color="auto"/>
                        <w:right w:val="none" w:sz="0" w:space="0" w:color="auto"/>
                      </w:divBdr>
                    </w:div>
                  </w:divsChild>
                </w:div>
                <w:div w:id="1846169845">
                  <w:marLeft w:val="0"/>
                  <w:marRight w:val="0"/>
                  <w:marTop w:val="0"/>
                  <w:marBottom w:val="0"/>
                  <w:divBdr>
                    <w:top w:val="none" w:sz="0" w:space="0" w:color="auto"/>
                    <w:left w:val="none" w:sz="0" w:space="0" w:color="auto"/>
                    <w:bottom w:val="none" w:sz="0" w:space="0" w:color="auto"/>
                    <w:right w:val="none" w:sz="0" w:space="0" w:color="auto"/>
                  </w:divBdr>
                  <w:divsChild>
                    <w:div w:id="1748454501">
                      <w:marLeft w:val="0"/>
                      <w:marRight w:val="0"/>
                      <w:marTop w:val="0"/>
                      <w:marBottom w:val="0"/>
                      <w:divBdr>
                        <w:top w:val="none" w:sz="0" w:space="0" w:color="auto"/>
                        <w:left w:val="none" w:sz="0" w:space="0" w:color="auto"/>
                        <w:bottom w:val="none" w:sz="0" w:space="0" w:color="auto"/>
                        <w:right w:val="none" w:sz="0" w:space="0" w:color="auto"/>
                      </w:divBdr>
                    </w:div>
                  </w:divsChild>
                </w:div>
                <w:div w:id="1916476770">
                  <w:marLeft w:val="0"/>
                  <w:marRight w:val="0"/>
                  <w:marTop w:val="0"/>
                  <w:marBottom w:val="0"/>
                  <w:divBdr>
                    <w:top w:val="none" w:sz="0" w:space="0" w:color="auto"/>
                    <w:left w:val="none" w:sz="0" w:space="0" w:color="auto"/>
                    <w:bottom w:val="none" w:sz="0" w:space="0" w:color="auto"/>
                    <w:right w:val="none" w:sz="0" w:space="0" w:color="auto"/>
                  </w:divBdr>
                  <w:divsChild>
                    <w:div w:id="10534901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154100948">
          <w:marLeft w:val="0"/>
          <w:marRight w:val="0"/>
          <w:marTop w:val="0"/>
          <w:marBottom w:val="0"/>
          <w:divBdr>
            <w:top w:val="none" w:sz="0" w:space="0" w:color="auto"/>
            <w:left w:val="none" w:sz="0" w:space="0" w:color="auto"/>
            <w:bottom w:val="none" w:sz="0" w:space="0" w:color="auto"/>
            <w:right w:val="none" w:sz="0" w:space="0" w:color="auto"/>
          </w:divBdr>
        </w:div>
        <w:div w:id="1162815963">
          <w:marLeft w:val="0"/>
          <w:marRight w:val="0"/>
          <w:marTop w:val="0"/>
          <w:marBottom w:val="0"/>
          <w:divBdr>
            <w:top w:val="none" w:sz="0" w:space="0" w:color="auto"/>
            <w:left w:val="none" w:sz="0" w:space="0" w:color="auto"/>
            <w:bottom w:val="none" w:sz="0" w:space="0" w:color="auto"/>
            <w:right w:val="none" w:sz="0" w:space="0" w:color="auto"/>
          </w:divBdr>
        </w:div>
        <w:div w:id="1181432844">
          <w:marLeft w:val="0"/>
          <w:marRight w:val="0"/>
          <w:marTop w:val="0"/>
          <w:marBottom w:val="0"/>
          <w:divBdr>
            <w:top w:val="none" w:sz="0" w:space="0" w:color="auto"/>
            <w:left w:val="none" w:sz="0" w:space="0" w:color="auto"/>
            <w:bottom w:val="none" w:sz="0" w:space="0" w:color="auto"/>
            <w:right w:val="none" w:sz="0" w:space="0" w:color="auto"/>
          </w:divBdr>
          <w:divsChild>
            <w:div w:id="1675297537">
              <w:marLeft w:val="0"/>
              <w:marRight w:val="0"/>
              <w:marTop w:val="30"/>
              <w:marBottom w:val="30"/>
              <w:divBdr>
                <w:top w:val="none" w:sz="0" w:space="0" w:color="auto"/>
                <w:left w:val="none" w:sz="0" w:space="0" w:color="auto"/>
                <w:bottom w:val="none" w:sz="0" w:space="0" w:color="auto"/>
                <w:right w:val="none" w:sz="0" w:space="0" w:color="auto"/>
              </w:divBdr>
              <w:divsChild>
                <w:div w:id="377978846">
                  <w:marLeft w:val="0"/>
                  <w:marRight w:val="0"/>
                  <w:marTop w:val="0"/>
                  <w:marBottom w:val="0"/>
                  <w:divBdr>
                    <w:top w:val="none" w:sz="0" w:space="0" w:color="auto"/>
                    <w:left w:val="none" w:sz="0" w:space="0" w:color="auto"/>
                    <w:bottom w:val="none" w:sz="0" w:space="0" w:color="auto"/>
                    <w:right w:val="none" w:sz="0" w:space="0" w:color="auto"/>
                  </w:divBdr>
                  <w:divsChild>
                    <w:div w:id="548078132">
                      <w:marLeft w:val="0"/>
                      <w:marRight w:val="0"/>
                      <w:marTop w:val="0"/>
                      <w:marBottom w:val="0"/>
                      <w:divBdr>
                        <w:top w:val="none" w:sz="0" w:space="0" w:color="auto"/>
                        <w:left w:val="none" w:sz="0" w:space="0" w:color="auto"/>
                        <w:bottom w:val="none" w:sz="0" w:space="0" w:color="auto"/>
                        <w:right w:val="none" w:sz="0" w:space="0" w:color="auto"/>
                      </w:divBdr>
                    </w:div>
                  </w:divsChild>
                </w:div>
                <w:div w:id="671614128">
                  <w:marLeft w:val="0"/>
                  <w:marRight w:val="0"/>
                  <w:marTop w:val="0"/>
                  <w:marBottom w:val="0"/>
                  <w:divBdr>
                    <w:top w:val="none" w:sz="0" w:space="0" w:color="auto"/>
                    <w:left w:val="none" w:sz="0" w:space="0" w:color="auto"/>
                    <w:bottom w:val="none" w:sz="0" w:space="0" w:color="auto"/>
                    <w:right w:val="none" w:sz="0" w:space="0" w:color="auto"/>
                  </w:divBdr>
                  <w:divsChild>
                    <w:div w:id="136337125">
                      <w:marLeft w:val="0"/>
                      <w:marRight w:val="0"/>
                      <w:marTop w:val="0"/>
                      <w:marBottom w:val="0"/>
                      <w:divBdr>
                        <w:top w:val="none" w:sz="0" w:space="0" w:color="auto"/>
                        <w:left w:val="none" w:sz="0" w:space="0" w:color="auto"/>
                        <w:bottom w:val="none" w:sz="0" w:space="0" w:color="auto"/>
                        <w:right w:val="none" w:sz="0" w:space="0" w:color="auto"/>
                      </w:divBdr>
                    </w:div>
                  </w:divsChild>
                </w:div>
                <w:div w:id="1624388772">
                  <w:marLeft w:val="0"/>
                  <w:marRight w:val="0"/>
                  <w:marTop w:val="0"/>
                  <w:marBottom w:val="0"/>
                  <w:divBdr>
                    <w:top w:val="none" w:sz="0" w:space="0" w:color="auto"/>
                    <w:left w:val="none" w:sz="0" w:space="0" w:color="auto"/>
                    <w:bottom w:val="none" w:sz="0" w:space="0" w:color="auto"/>
                    <w:right w:val="none" w:sz="0" w:space="0" w:color="auto"/>
                  </w:divBdr>
                  <w:divsChild>
                    <w:div w:id="400568186">
                      <w:marLeft w:val="0"/>
                      <w:marRight w:val="0"/>
                      <w:marTop w:val="0"/>
                      <w:marBottom w:val="0"/>
                      <w:divBdr>
                        <w:top w:val="none" w:sz="0" w:space="0" w:color="auto"/>
                        <w:left w:val="none" w:sz="0" w:space="0" w:color="auto"/>
                        <w:bottom w:val="none" w:sz="0" w:space="0" w:color="auto"/>
                        <w:right w:val="none" w:sz="0" w:space="0" w:color="auto"/>
                      </w:divBdr>
                    </w:div>
                    <w:div w:id="657808691">
                      <w:marLeft w:val="0"/>
                      <w:marRight w:val="0"/>
                      <w:marTop w:val="0"/>
                      <w:marBottom w:val="0"/>
                      <w:divBdr>
                        <w:top w:val="none" w:sz="0" w:space="0" w:color="auto"/>
                        <w:left w:val="none" w:sz="0" w:space="0" w:color="auto"/>
                        <w:bottom w:val="none" w:sz="0" w:space="0" w:color="auto"/>
                        <w:right w:val="none" w:sz="0" w:space="0" w:color="auto"/>
                      </w:divBdr>
                    </w:div>
                    <w:div w:id="874469474">
                      <w:marLeft w:val="0"/>
                      <w:marRight w:val="0"/>
                      <w:marTop w:val="0"/>
                      <w:marBottom w:val="0"/>
                      <w:divBdr>
                        <w:top w:val="none" w:sz="0" w:space="0" w:color="auto"/>
                        <w:left w:val="none" w:sz="0" w:space="0" w:color="auto"/>
                        <w:bottom w:val="none" w:sz="0" w:space="0" w:color="auto"/>
                        <w:right w:val="none" w:sz="0" w:space="0" w:color="auto"/>
                      </w:divBdr>
                    </w:div>
                    <w:div w:id="1071318025">
                      <w:marLeft w:val="0"/>
                      <w:marRight w:val="0"/>
                      <w:marTop w:val="0"/>
                      <w:marBottom w:val="0"/>
                      <w:divBdr>
                        <w:top w:val="none" w:sz="0" w:space="0" w:color="auto"/>
                        <w:left w:val="none" w:sz="0" w:space="0" w:color="auto"/>
                        <w:bottom w:val="none" w:sz="0" w:space="0" w:color="auto"/>
                        <w:right w:val="none" w:sz="0" w:space="0" w:color="auto"/>
                      </w:divBdr>
                    </w:div>
                    <w:div w:id="1204706452">
                      <w:marLeft w:val="0"/>
                      <w:marRight w:val="0"/>
                      <w:marTop w:val="0"/>
                      <w:marBottom w:val="0"/>
                      <w:divBdr>
                        <w:top w:val="none" w:sz="0" w:space="0" w:color="auto"/>
                        <w:left w:val="none" w:sz="0" w:space="0" w:color="auto"/>
                        <w:bottom w:val="none" w:sz="0" w:space="0" w:color="auto"/>
                        <w:right w:val="none" w:sz="0" w:space="0" w:color="auto"/>
                      </w:divBdr>
                    </w:div>
                    <w:div w:id="1438284976">
                      <w:marLeft w:val="0"/>
                      <w:marRight w:val="0"/>
                      <w:marTop w:val="0"/>
                      <w:marBottom w:val="0"/>
                      <w:divBdr>
                        <w:top w:val="none" w:sz="0" w:space="0" w:color="auto"/>
                        <w:left w:val="none" w:sz="0" w:space="0" w:color="auto"/>
                        <w:bottom w:val="none" w:sz="0" w:space="0" w:color="auto"/>
                        <w:right w:val="none" w:sz="0" w:space="0" w:color="auto"/>
                      </w:divBdr>
                    </w:div>
                    <w:div w:id="1876234253">
                      <w:marLeft w:val="0"/>
                      <w:marRight w:val="0"/>
                      <w:marTop w:val="0"/>
                      <w:marBottom w:val="0"/>
                      <w:divBdr>
                        <w:top w:val="none" w:sz="0" w:space="0" w:color="auto"/>
                        <w:left w:val="none" w:sz="0" w:space="0" w:color="auto"/>
                        <w:bottom w:val="none" w:sz="0" w:space="0" w:color="auto"/>
                        <w:right w:val="none" w:sz="0" w:space="0" w:color="auto"/>
                      </w:divBdr>
                    </w:div>
                    <w:div w:id="1969389026">
                      <w:marLeft w:val="0"/>
                      <w:marRight w:val="0"/>
                      <w:marTop w:val="0"/>
                      <w:marBottom w:val="0"/>
                      <w:divBdr>
                        <w:top w:val="none" w:sz="0" w:space="0" w:color="auto"/>
                        <w:left w:val="none" w:sz="0" w:space="0" w:color="auto"/>
                        <w:bottom w:val="none" w:sz="0" w:space="0" w:color="auto"/>
                        <w:right w:val="none" w:sz="0" w:space="0" w:color="auto"/>
                      </w:divBdr>
                    </w:div>
                  </w:divsChild>
                </w:div>
                <w:div w:id="1696036485">
                  <w:marLeft w:val="0"/>
                  <w:marRight w:val="0"/>
                  <w:marTop w:val="0"/>
                  <w:marBottom w:val="0"/>
                  <w:divBdr>
                    <w:top w:val="none" w:sz="0" w:space="0" w:color="auto"/>
                    <w:left w:val="none" w:sz="0" w:space="0" w:color="auto"/>
                    <w:bottom w:val="none" w:sz="0" w:space="0" w:color="auto"/>
                    <w:right w:val="none" w:sz="0" w:space="0" w:color="auto"/>
                  </w:divBdr>
                  <w:divsChild>
                    <w:div w:id="1249922800">
                      <w:marLeft w:val="0"/>
                      <w:marRight w:val="0"/>
                      <w:marTop w:val="0"/>
                      <w:marBottom w:val="0"/>
                      <w:divBdr>
                        <w:top w:val="none" w:sz="0" w:space="0" w:color="auto"/>
                        <w:left w:val="none" w:sz="0" w:space="0" w:color="auto"/>
                        <w:bottom w:val="none" w:sz="0" w:space="0" w:color="auto"/>
                        <w:right w:val="none" w:sz="0" w:space="0" w:color="auto"/>
                      </w:divBdr>
                    </w:div>
                  </w:divsChild>
                </w:div>
                <w:div w:id="1726097949">
                  <w:marLeft w:val="0"/>
                  <w:marRight w:val="0"/>
                  <w:marTop w:val="0"/>
                  <w:marBottom w:val="0"/>
                  <w:divBdr>
                    <w:top w:val="none" w:sz="0" w:space="0" w:color="auto"/>
                    <w:left w:val="none" w:sz="0" w:space="0" w:color="auto"/>
                    <w:bottom w:val="none" w:sz="0" w:space="0" w:color="auto"/>
                    <w:right w:val="none" w:sz="0" w:space="0" w:color="auto"/>
                  </w:divBdr>
                  <w:divsChild>
                    <w:div w:id="306134280">
                      <w:marLeft w:val="0"/>
                      <w:marRight w:val="0"/>
                      <w:marTop w:val="0"/>
                      <w:marBottom w:val="0"/>
                      <w:divBdr>
                        <w:top w:val="none" w:sz="0" w:space="0" w:color="auto"/>
                        <w:left w:val="none" w:sz="0" w:space="0" w:color="auto"/>
                        <w:bottom w:val="none" w:sz="0" w:space="0" w:color="auto"/>
                        <w:right w:val="none" w:sz="0" w:space="0" w:color="auto"/>
                      </w:divBdr>
                    </w:div>
                    <w:div w:id="1118911525">
                      <w:marLeft w:val="0"/>
                      <w:marRight w:val="0"/>
                      <w:marTop w:val="0"/>
                      <w:marBottom w:val="0"/>
                      <w:divBdr>
                        <w:top w:val="none" w:sz="0" w:space="0" w:color="auto"/>
                        <w:left w:val="none" w:sz="0" w:space="0" w:color="auto"/>
                        <w:bottom w:val="none" w:sz="0" w:space="0" w:color="auto"/>
                        <w:right w:val="none" w:sz="0" w:space="0" w:color="auto"/>
                      </w:divBdr>
                    </w:div>
                    <w:div w:id="1316566122">
                      <w:marLeft w:val="0"/>
                      <w:marRight w:val="0"/>
                      <w:marTop w:val="0"/>
                      <w:marBottom w:val="0"/>
                      <w:divBdr>
                        <w:top w:val="none" w:sz="0" w:space="0" w:color="auto"/>
                        <w:left w:val="none" w:sz="0" w:space="0" w:color="auto"/>
                        <w:bottom w:val="none" w:sz="0" w:space="0" w:color="auto"/>
                        <w:right w:val="none" w:sz="0" w:space="0" w:color="auto"/>
                      </w:divBdr>
                    </w:div>
                    <w:div w:id="1450860302">
                      <w:marLeft w:val="0"/>
                      <w:marRight w:val="0"/>
                      <w:marTop w:val="0"/>
                      <w:marBottom w:val="0"/>
                      <w:divBdr>
                        <w:top w:val="none" w:sz="0" w:space="0" w:color="auto"/>
                        <w:left w:val="none" w:sz="0" w:space="0" w:color="auto"/>
                        <w:bottom w:val="none" w:sz="0" w:space="0" w:color="auto"/>
                        <w:right w:val="none" w:sz="0" w:space="0" w:color="auto"/>
                      </w:divBdr>
                    </w:div>
                    <w:div w:id="1731420135">
                      <w:marLeft w:val="0"/>
                      <w:marRight w:val="0"/>
                      <w:marTop w:val="0"/>
                      <w:marBottom w:val="0"/>
                      <w:divBdr>
                        <w:top w:val="none" w:sz="0" w:space="0" w:color="auto"/>
                        <w:left w:val="none" w:sz="0" w:space="0" w:color="auto"/>
                        <w:bottom w:val="none" w:sz="0" w:space="0" w:color="auto"/>
                        <w:right w:val="none" w:sz="0" w:space="0" w:color="auto"/>
                      </w:divBdr>
                    </w:div>
                    <w:div w:id="176013112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185706754">
          <w:marLeft w:val="0"/>
          <w:marRight w:val="0"/>
          <w:marTop w:val="0"/>
          <w:marBottom w:val="0"/>
          <w:divBdr>
            <w:top w:val="none" w:sz="0" w:space="0" w:color="auto"/>
            <w:left w:val="none" w:sz="0" w:space="0" w:color="auto"/>
            <w:bottom w:val="none" w:sz="0" w:space="0" w:color="auto"/>
            <w:right w:val="none" w:sz="0" w:space="0" w:color="auto"/>
          </w:divBdr>
        </w:div>
        <w:div w:id="1194883103">
          <w:marLeft w:val="0"/>
          <w:marRight w:val="0"/>
          <w:marTop w:val="0"/>
          <w:marBottom w:val="0"/>
          <w:divBdr>
            <w:top w:val="none" w:sz="0" w:space="0" w:color="auto"/>
            <w:left w:val="none" w:sz="0" w:space="0" w:color="auto"/>
            <w:bottom w:val="none" w:sz="0" w:space="0" w:color="auto"/>
            <w:right w:val="none" w:sz="0" w:space="0" w:color="auto"/>
          </w:divBdr>
        </w:div>
        <w:div w:id="1206720339">
          <w:marLeft w:val="0"/>
          <w:marRight w:val="0"/>
          <w:marTop w:val="0"/>
          <w:marBottom w:val="0"/>
          <w:divBdr>
            <w:top w:val="none" w:sz="0" w:space="0" w:color="auto"/>
            <w:left w:val="none" w:sz="0" w:space="0" w:color="auto"/>
            <w:bottom w:val="none" w:sz="0" w:space="0" w:color="auto"/>
            <w:right w:val="none" w:sz="0" w:space="0" w:color="auto"/>
          </w:divBdr>
        </w:div>
        <w:div w:id="1228951849">
          <w:marLeft w:val="0"/>
          <w:marRight w:val="0"/>
          <w:marTop w:val="0"/>
          <w:marBottom w:val="0"/>
          <w:divBdr>
            <w:top w:val="none" w:sz="0" w:space="0" w:color="auto"/>
            <w:left w:val="none" w:sz="0" w:space="0" w:color="auto"/>
            <w:bottom w:val="none" w:sz="0" w:space="0" w:color="auto"/>
            <w:right w:val="none" w:sz="0" w:space="0" w:color="auto"/>
          </w:divBdr>
          <w:divsChild>
            <w:div w:id="767238915">
              <w:marLeft w:val="0"/>
              <w:marRight w:val="0"/>
              <w:marTop w:val="0"/>
              <w:marBottom w:val="0"/>
              <w:divBdr>
                <w:top w:val="none" w:sz="0" w:space="0" w:color="auto"/>
                <w:left w:val="none" w:sz="0" w:space="0" w:color="auto"/>
                <w:bottom w:val="none" w:sz="0" w:space="0" w:color="auto"/>
                <w:right w:val="none" w:sz="0" w:space="0" w:color="auto"/>
              </w:divBdr>
            </w:div>
          </w:divsChild>
        </w:div>
        <w:div w:id="1262182168">
          <w:marLeft w:val="0"/>
          <w:marRight w:val="0"/>
          <w:marTop w:val="0"/>
          <w:marBottom w:val="0"/>
          <w:divBdr>
            <w:top w:val="none" w:sz="0" w:space="0" w:color="auto"/>
            <w:left w:val="none" w:sz="0" w:space="0" w:color="auto"/>
            <w:bottom w:val="none" w:sz="0" w:space="0" w:color="auto"/>
            <w:right w:val="none" w:sz="0" w:space="0" w:color="auto"/>
          </w:divBdr>
          <w:divsChild>
            <w:div w:id="1191265160">
              <w:marLeft w:val="0"/>
              <w:marRight w:val="0"/>
              <w:marTop w:val="0"/>
              <w:marBottom w:val="0"/>
              <w:divBdr>
                <w:top w:val="none" w:sz="0" w:space="0" w:color="auto"/>
                <w:left w:val="none" w:sz="0" w:space="0" w:color="auto"/>
                <w:bottom w:val="none" w:sz="0" w:space="0" w:color="auto"/>
                <w:right w:val="none" w:sz="0" w:space="0" w:color="auto"/>
              </w:divBdr>
            </w:div>
          </w:divsChild>
        </w:div>
        <w:div w:id="1269700260">
          <w:marLeft w:val="0"/>
          <w:marRight w:val="0"/>
          <w:marTop w:val="0"/>
          <w:marBottom w:val="0"/>
          <w:divBdr>
            <w:top w:val="none" w:sz="0" w:space="0" w:color="auto"/>
            <w:left w:val="none" w:sz="0" w:space="0" w:color="auto"/>
            <w:bottom w:val="none" w:sz="0" w:space="0" w:color="auto"/>
            <w:right w:val="none" w:sz="0" w:space="0" w:color="auto"/>
          </w:divBdr>
        </w:div>
        <w:div w:id="1278483974">
          <w:marLeft w:val="0"/>
          <w:marRight w:val="0"/>
          <w:marTop w:val="0"/>
          <w:marBottom w:val="0"/>
          <w:divBdr>
            <w:top w:val="none" w:sz="0" w:space="0" w:color="auto"/>
            <w:left w:val="none" w:sz="0" w:space="0" w:color="auto"/>
            <w:bottom w:val="none" w:sz="0" w:space="0" w:color="auto"/>
            <w:right w:val="none" w:sz="0" w:space="0" w:color="auto"/>
          </w:divBdr>
        </w:div>
        <w:div w:id="1279288850">
          <w:marLeft w:val="0"/>
          <w:marRight w:val="0"/>
          <w:marTop w:val="0"/>
          <w:marBottom w:val="0"/>
          <w:divBdr>
            <w:top w:val="none" w:sz="0" w:space="0" w:color="auto"/>
            <w:left w:val="none" w:sz="0" w:space="0" w:color="auto"/>
            <w:bottom w:val="none" w:sz="0" w:space="0" w:color="auto"/>
            <w:right w:val="none" w:sz="0" w:space="0" w:color="auto"/>
          </w:divBdr>
        </w:div>
        <w:div w:id="1280795971">
          <w:marLeft w:val="0"/>
          <w:marRight w:val="0"/>
          <w:marTop w:val="0"/>
          <w:marBottom w:val="0"/>
          <w:divBdr>
            <w:top w:val="none" w:sz="0" w:space="0" w:color="auto"/>
            <w:left w:val="none" w:sz="0" w:space="0" w:color="auto"/>
            <w:bottom w:val="none" w:sz="0" w:space="0" w:color="auto"/>
            <w:right w:val="none" w:sz="0" w:space="0" w:color="auto"/>
          </w:divBdr>
        </w:div>
        <w:div w:id="1287396153">
          <w:marLeft w:val="0"/>
          <w:marRight w:val="0"/>
          <w:marTop w:val="0"/>
          <w:marBottom w:val="0"/>
          <w:divBdr>
            <w:top w:val="none" w:sz="0" w:space="0" w:color="auto"/>
            <w:left w:val="none" w:sz="0" w:space="0" w:color="auto"/>
            <w:bottom w:val="none" w:sz="0" w:space="0" w:color="auto"/>
            <w:right w:val="none" w:sz="0" w:space="0" w:color="auto"/>
          </w:divBdr>
          <w:divsChild>
            <w:div w:id="267467028">
              <w:marLeft w:val="0"/>
              <w:marRight w:val="0"/>
              <w:marTop w:val="0"/>
              <w:marBottom w:val="0"/>
              <w:divBdr>
                <w:top w:val="none" w:sz="0" w:space="0" w:color="auto"/>
                <w:left w:val="none" w:sz="0" w:space="0" w:color="auto"/>
                <w:bottom w:val="none" w:sz="0" w:space="0" w:color="auto"/>
                <w:right w:val="none" w:sz="0" w:space="0" w:color="auto"/>
              </w:divBdr>
            </w:div>
            <w:div w:id="728261610">
              <w:marLeft w:val="0"/>
              <w:marRight w:val="0"/>
              <w:marTop w:val="0"/>
              <w:marBottom w:val="0"/>
              <w:divBdr>
                <w:top w:val="none" w:sz="0" w:space="0" w:color="auto"/>
                <w:left w:val="none" w:sz="0" w:space="0" w:color="auto"/>
                <w:bottom w:val="none" w:sz="0" w:space="0" w:color="auto"/>
                <w:right w:val="none" w:sz="0" w:space="0" w:color="auto"/>
              </w:divBdr>
            </w:div>
            <w:div w:id="866531287">
              <w:marLeft w:val="0"/>
              <w:marRight w:val="0"/>
              <w:marTop w:val="0"/>
              <w:marBottom w:val="0"/>
              <w:divBdr>
                <w:top w:val="none" w:sz="0" w:space="0" w:color="auto"/>
                <w:left w:val="none" w:sz="0" w:space="0" w:color="auto"/>
                <w:bottom w:val="none" w:sz="0" w:space="0" w:color="auto"/>
                <w:right w:val="none" w:sz="0" w:space="0" w:color="auto"/>
              </w:divBdr>
            </w:div>
            <w:div w:id="1209414358">
              <w:marLeft w:val="0"/>
              <w:marRight w:val="0"/>
              <w:marTop w:val="0"/>
              <w:marBottom w:val="0"/>
              <w:divBdr>
                <w:top w:val="none" w:sz="0" w:space="0" w:color="auto"/>
                <w:left w:val="none" w:sz="0" w:space="0" w:color="auto"/>
                <w:bottom w:val="none" w:sz="0" w:space="0" w:color="auto"/>
                <w:right w:val="none" w:sz="0" w:space="0" w:color="auto"/>
              </w:divBdr>
            </w:div>
            <w:div w:id="1262566544">
              <w:marLeft w:val="0"/>
              <w:marRight w:val="0"/>
              <w:marTop w:val="0"/>
              <w:marBottom w:val="0"/>
              <w:divBdr>
                <w:top w:val="none" w:sz="0" w:space="0" w:color="auto"/>
                <w:left w:val="none" w:sz="0" w:space="0" w:color="auto"/>
                <w:bottom w:val="none" w:sz="0" w:space="0" w:color="auto"/>
                <w:right w:val="none" w:sz="0" w:space="0" w:color="auto"/>
              </w:divBdr>
            </w:div>
            <w:div w:id="1459954735">
              <w:marLeft w:val="0"/>
              <w:marRight w:val="0"/>
              <w:marTop w:val="0"/>
              <w:marBottom w:val="0"/>
              <w:divBdr>
                <w:top w:val="none" w:sz="0" w:space="0" w:color="auto"/>
                <w:left w:val="none" w:sz="0" w:space="0" w:color="auto"/>
                <w:bottom w:val="none" w:sz="0" w:space="0" w:color="auto"/>
                <w:right w:val="none" w:sz="0" w:space="0" w:color="auto"/>
              </w:divBdr>
            </w:div>
            <w:div w:id="1584339874">
              <w:marLeft w:val="0"/>
              <w:marRight w:val="0"/>
              <w:marTop w:val="0"/>
              <w:marBottom w:val="0"/>
              <w:divBdr>
                <w:top w:val="none" w:sz="0" w:space="0" w:color="auto"/>
                <w:left w:val="none" w:sz="0" w:space="0" w:color="auto"/>
                <w:bottom w:val="none" w:sz="0" w:space="0" w:color="auto"/>
                <w:right w:val="none" w:sz="0" w:space="0" w:color="auto"/>
              </w:divBdr>
            </w:div>
            <w:div w:id="1678844295">
              <w:marLeft w:val="0"/>
              <w:marRight w:val="0"/>
              <w:marTop w:val="0"/>
              <w:marBottom w:val="0"/>
              <w:divBdr>
                <w:top w:val="none" w:sz="0" w:space="0" w:color="auto"/>
                <w:left w:val="none" w:sz="0" w:space="0" w:color="auto"/>
                <w:bottom w:val="none" w:sz="0" w:space="0" w:color="auto"/>
                <w:right w:val="none" w:sz="0" w:space="0" w:color="auto"/>
              </w:divBdr>
            </w:div>
            <w:div w:id="1936397535">
              <w:marLeft w:val="0"/>
              <w:marRight w:val="0"/>
              <w:marTop w:val="0"/>
              <w:marBottom w:val="0"/>
              <w:divBdr>
                <w:top w:val="none" w:sz="0" w:space="0" w:color="auto"/>
                <w:left w:val="none" w:sz="0" w:space="0" w:color="auto"/>
                <w:bottom w:val="none" w:sz="0" w:space="0" w:color="auto"/>
                <w:right w:val="none" w:sz="0" w:space="0" w:color="auto"/>
              </w:divBdr>
            </w:div>
          </w:divsChild>
        </w:div>
        <w:div w:id="1292786036">
          <w:marLeft w:val="0"/>
          <w:marRight w:val="0"/>
          <w:marTop w:val="0"/>
          <w:marBottom w:val="0"/>
          <w:divBdr>
            <w:top w:val="none" w:sz="0" w:space="0" w:color="auto"/>
            <w:left w:val="none" w:sz="0" w:space="0" w:color="auto"/>
            <w:bottom w:val="none" w:sz="0" w:space="0" w:color="auto"/>
            <w:right w:val="none" w:sz="0" w:space="0" w:color="auto"/>
          </w:divBdr>
        </w:div>
        <w:div w:id="1328021672">
          <w:marLeft w:val="0"/>
          <w:marRight w:val="0"/>
          <w:marTop w:val="0"/>
          <w:marBottom w:val="0"/>
          <w:divBdr>
            <w:top w:val="none" w:sz="0" w:space="0" w:color="auto"/>
            <w:left w:val="none" w:sz="0" w:space="0" w:color="auto"/>
            <w:bottom w:val="none" w:sz="0" w:space="0" w:color="auto"/>
            <w:right w:val="none" w:sz="0" w:space="0" w:color="auto"/>
          </w:divBdr>
          <w:divsChild>
            <w:div w:id="815881761">
              <w:marLeft w:val="0"/>
              <w:marRight w:val="0"/>
              <w:marTop w:val="30"/>
              <w:marBottom w:val="30"/>
              <w:divBdr>
                <w:top w:val="none" w:sz="0" w:space="0" w:color="auto"/>
                <w:left w:val="none" w:sz="0" w:space="0" w:color="auto"/>
                <w:bottom w:val="none" w:sz="0" w:space="0" w:color="auto"/>
                <w:right w:val="none" w:sz="0" w:space="0" w:color="auto"/>
              </w:divBdr>
              <w:divsChild>
                <w:div w:id="136119002">
                  <w:marLeft w:val="0"/>
                  <w:marRight w:val="0"/>
                  <w:marTop w:val="0"/>
                  <w:marBottom w:val="0"/>
                  <w:divBdr>
                    <w:top w:val="none" w:sz="0" w:space="0" w:color="auto"/>
                    <w:left w:val="none" w:sz="0" w:space="0" w:color="auto"/>
                    <w:bottom w:val="none" w:sz="0" w:space="0" w:color="auto"/>
                    <w:right w:val="none" w:sz="0" w:space="0" w:color="auto"/>
                  </w:divBdr>
                  <w:divsChild>
                    <w:div w:id="1017580415">
                      <w:marLeft w:val="0"/>
                      <w:marRight w:val="0"/>
                      <w:marTop w:val="0"/>
                      <w:marBottom w:val="0"/>
                      <w:divBdr>
                        <w:top w:val="none" w:sz="0" w:space="0" w:color="auto"/>
                        <w:left w:val="none" w:sz="0" w:space="0" w:color="auto"/>
                        <w:bottom w:val="none" w:sz="0" w:space="0" w:color="auto"/>
                        <w:right w:val="none" w:sz="0" w:space="0" w:color="auto"/>
                      </w:divBdr>
                    </w:div>
                  </w:divsChild>
                </w:div>
                <w:div w:id="938030851">
                  <w:marLeft w:val="0"/>
                  <w:marRight w:val="0"/>
                  <w:marTop w:val="0"/>
                  <w:marBottom w:val="0"/>
                  <w:divBdr>
                    <w:top w:val="none" w:sz="0" w:space="0" w:color="auto"/>
                    <w:left w:val="none" w:sz="0" w:space="0" w:color="auto"/>
                    <w:bottom w:val="none" w:sz="0" w:space="0" w:color="auto"/>
                    <w:right w:val="none" w:sz="0" w:space="0" w:color="auto"/>
                  </w:divBdr>
                </w:div>
                <w:div w:id="1116173421">
                  <w:marLeft w:val="0"/>
                  <w:marRight w:val="0"/>
                  <w:marTop w:val="0"/>
                  <w:marBottom w:val="0"/>
                  <w:divBdr>
                    <w:top w:val="none" w:sz="0" w:space="0" w:color="auto"/>
                    <w:left w:val="none" w:sz="0" w:space="0" w:color="auto"/>
                    <w:bottom w:val="none" w:sz="0" w:space="0" w:color="auto"/>
                    <w:right w:val="none" w:sz="0" w:space="0" w:color="auto"/>
                  </w:divBdr>
                  <w:divsChild>
                    <w:div w:id="1086731042">
                      <w:marLeft w:val="0"/>
                      <w:marRight w:val="0"/>
                      <w:marTop w:val="0"/>
                      <w:marBottom w:val="0"/>
                      <w:divBdr>
                        <w:top w:val="none" w:sz="0" w:space="0" w:color="auto"/>
                        <w:left w:val="none" w:sz="0" w:space="0" w:color="auto"/>
                        <w:bottom w:val="none" w:sz="0" w:space="0" w:color="auto"/>
                        <w:right w:val="none" w:sz="0" w:space="0" w:color="auto"/>
                      </w:divBdr>
                    </w:div>
                  </w:divsChild>
                </w:div>
                <w:div w:id="1437363462">
                  <w:marLeft w:val="0"/>
                  <w:marRight w:val="0"/>
                  <w:marTop w:val="0"/>
                  <w:marBottom w:val="0"/>
                  <w:divBdr>
                    <w:top w:val="none" w:sz="0" w:space="0" w:color="auto"/>
                    <w:left w:val="none" w:sz="0" w:space="0" w:color="auto"/>
                    <w:bottom w:val="none" w:sz="0" w:space="0" w:color="auto"/>
                    <w:right w:val="none" w:sz="0" w:space="0" w:color="auto"/>
                  </w:divBdr>
                  <w:divsChild>
                    <w:div w:id="1937210586">
                      <w:marLeft w:val="0"/>
                      <w:marRight w:val="0"/>
                      <w:marTop w:val="0"/>
                      <w:marBottom w:val="0"/>
                      <w:divBdr>
                        <w:top w:val="none" w:sz="0" w:space="0" w:color="auto"/>
                        <w:left w:val="none" w:sz="0" w:space="0" w:color="auto"/>
                        <w:bottom w:val="none" w:sz="0" w:space="0" w:color="auto"/>
                        <w:right w:val="none" w:sz="0" w:space="0" w:color="auto"/>
                      </w:divBdr>
                    </w:div>
                  </w:divsChild>
                </w:div>
                <w:div w:id="1573152083">
                  <w:marLeft w:val="0"/>
                  <w:marRight w:val="0"/>
                  <w:marTop w:val="0"/>
                  <w:marBottom w:val="0"/>
                  <w:divBdr>
                    <w:top w:val="none" w:sz="0" w:space="0" w:color="auto"/>
                    <w:left w:val="none" w:sz="0" w:space="0" w:color="auto"/>
                    <w:bottom w:val="none" w:sz="0" w:space="0" w:color="auto"/>
                    <w:right w:val="none" w:sz="0" w:space="0" w:color="auto"/>
                  </w:divBdr>
                  <w:divsChild>
                    <w:div w:id="794494065">
                      <w:marLeft w:val="0"/>
                      <w:marRight w:val="0"/>
                      <w:marTop w:val="0"/>
                      <w:marBottom w:val="0"/>
                      <w:divBdr>
                        <w:top w:val="none" w:sz="0" w:space="0" w:color="auto"/>
                        <w:left w:val="none" w:sz="0" w:space="0" w:color="auto"/>
                        <w:bottom w:val="none" w:sz="0" w:space="0" w:color="auto"/>
                        <w:right w:val="none" w:sz="0" w:space="0" w:color="auto"/>
                      </w:divBdr>
                    </w:div>
                  </w:divsChild>
                </w:div>
                <w:div w:id="1641766583">
                  <w:marLeft w:val="0"/>
                  <w:marRight w:val="0"/>
                  <w:marTop w:val="0"/>
                  <w:marBottom w:val="0"/>
                  <w:divBdr>
                    <w:top w:val="none" w:sz="0" w:space="0" w:color="auto"/>
                    <w:left w:val="none" w:sz="0" w:space="0" w:color="auto"/>
                    <w:bottom w:val="none" w:sz="0" w:space="0" w:color="auto"/>
                    <w:right w:val="none" w:sz="0" w:space="0" w:color="auto"/>
                  </w:divBdr>
                  <w:divsChild>
                    <w:div w:id="769853109">
                      <w:marLeft w:val="0"/>
                      <w:marRight w:val="0"/>
                      <w:marTop w:val="0"/>
                      <w:marBottom w:val="0"/>
                      <w:divBdr>
                        <w:top w:val="none" w:sz="0" w:space="0" w:color="auto"/>
                        <w:left w:val="none" w:sz="0" w:space="0" w:color="auto"/>
                        <w:bottom w:val="none" w:sz="0" w:space="0" w:color="auto"/>
                        <w:right w:val="none" w:sz="0" w:space="0" w:color="auto"/>
                      </w:divBdr>
                    </w:div>
                  </w:divsChild>
                </w:div>
                <w:div w:id="1710252509">
                  <w:marLeft w:val="0"/>
                  <w:marRight w:val="0"/>
                  <w:marTop w:val="0"/>
                  <w:marBottom w:val="0"/>
                  <w:divBdr>
                    <w:top w:val="none" w:sz="0" w:space="0" w:color="auto"/>
                    <w:left w:val="none" w:sz="0" w:space="0" w:color="auto"/>
                    <w:bottom w:val="none" w:sz="0" w:space="0" w:color="auto"/>
                    <w:right w:val="none" w:sz="0" w:space="0" w:color="auto"/>
                  </w:divBdr>
                  <w:divsChild>
                    <w:div w:id="120070810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345980005">
          <w:marLeft w:val="0"/>
          <w:marRight w:val="0"/>
          <w:marTop w:val="0"/>
          <w:marBottom w:val="0"/>
          <w:divBdr>
            <w:top w:val="none" w:sz="0" w:space="0" w:color="auto"/>
            <w:left w:val="none" w:sz="0" w:space="0" w:color="auto"/>
            <w:bottom w:val="none" w:sz="0" w:space="0" w:color="auto"/>
            <w:right w:val="none" w:sz="0" w:space="0" w:color="auto"/>
          </w:divBdr>
          <w:divsChild>
            <w:div w:id="1668483695">
              <w:marLeft w:val="0"/>
              <w:marRight w:val="0"/>
              <w:marTop w:val="30"/>
              <w:marBottom w:val="30"/>
              <w:divBdr>
                <w:top w:val="none" w:sz="0" w:space="0" w:color="auto"/>
                <w:left w:val="none" w:sz="0" w:space="0" w:color="auto"/>
                <w:bottom w:val="none" w:sz="0" w:space="0" w:color="auto"/>
                <w:right w:val="none" w:sz="0" w:space="0" w:color="auto"/>
              </w:divBdr>
              <w:divsChild>
                <w:div w:id="1105616929">
                  <w:marLeft w:val="0"/>
                  <w:marRight w:val="0"/>
                  <w:marTop w:val="0"/>
                  <w:marBottom w:val="0"/>
                  <w:divBdr>
                    <w:top w:val="none" w:sz="0" w:space="0" w:color="auto"/>
                    <w:left w:val="none" w:sz="0" w:space="0" w:color="auto"/>
                    <w:bottom w:val="none" w:sz="0" w:space="0" w:color="auto"/>
                    <w:right w:val="none" w:sz="0" w:space="0" w:color="auto"/>
                  </w:divBdr>
                  <w:divsChild>
                    <w:div w:id="697702233">
                      <w:marLeft w:val="0"/>
                      <w:marRight w:val="0"/>
                      <w:marTop w:val="0"/>
                      <w:marBottom w:val="0"/>
                      <w:divBdr>
                        <w:top w:val="none" w:sz="0" w:space="0" w:color="auto"/>
                        <w:left w:val="none" w:sz="0" w:space="0" w:color="auto"/>
                        <w:bottom w:val="none" w:sz="0" w:space="0" w:color="auto"/>
                        <w:right w:val="none" w:sz="0" w:space="0" w:color="auto"/>
                      </w:divBdr>
                    </w:div>
                    <w:div w:id="1742143756">
                      <w:marLeft w:val="0"/>
                      <w:marRight w:val="0"/>
                      <w:marTop w:val="0"/>
                      <w:marBottom w:val="0"/>
                      <w:divBdr>
                        <w:top w:val="none" w:sz="0" w:space="0" w:color="auto"/>
                        <w:left w:val="none" w:sz="0" w:space="0" w:color="auto"/>
                        <w:bottom w:val="none" w:sz="0" w:space="0" w:color="auto"/>
                        <w:right w:val="none" w:sz="0" w:space="0" w:color="auto"/>
                      </w:divBdr>
                    </w:div>
                  </w:divsChild>
                </w:div>
                <w:div w:id="1237474683">
                  <w:marLeft w:val="0"/>
                  <w:marRight w:val="0"/>
                  <w:marTop w:val="0"/>
                  <w:marBottom w:val="0"/>
                  <w:divBdr>
                    <w:top w:val="none" w:sz="0" w:space="0" w:color="auto"/>
                    <w:left w:val="none" w:sz="0" w:space="0" w:color="auto"/>
                    <w:bottom w:val="none" w:sz="0" w:space="0" w:color="auto"/>
                    <w:right w:val="none" w:sz="0" w:space="0" w:color="auto"/>
                  </w:divBdr>
                  <w:divsChild>
                    <w:div w:id="982929542">
                      <w:marLeft w:val="0"/>
                      <w:marRight w:val="0"/>
                      <w:marTop w:val="0"/>
                      <w:marBottom w:val="0"/>
                      <w:divBdr>
                        <w:top w:val="none" w:sz="0" w:space="0" w:color="auto"/>
                        <w:left w:val="none" w:sz="0" w:space="0" w:color="auto"/>
                        <w:bottom w:val="none" w:sz="0" w:space="0" w:color="auto"/>
                        <w:right w:val="none" w:sz="0" w:space="0" w:color="auto"/>
                      </w:divBdr>
                    </w:div>
                  </w:divsChild>
                </w:div>
                <w:div w:id="1555387833">
                  <w:marLeft w:val="0"/>
                  <w:marRight w:val="0"/>
                  <w:marTop w:val="0"/>
                  <w:marBottom w:val="0"/>
                  <w:divBdr>
                    <w:top w:val="none" w:sz="0" w:space="0" w:color="auto"/>
                    <w:left w:val="none" w:sz="0" w:space="0" w:color="auto"/>
                    <w:bottom w:val="none" w:sz="0" w:space="0" w:color="auto"/>
                    <w:right w:val="none" w:sz="0" w:space="0" w:color="auto"/>
                  </w:divBdr>
                  <w:divsChild>
                    <w:div w:id="14732764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358769789">
          <w:marLeft w:val="0"/>
          <w:marRight w:val="0"/>
          <w:marTop w:val="0"/>
          <w:marBottom w:val="0"/>
          <w:divBdr>
            <w:top w:val="none" w:sz="0" w:space="0" w:color="auto"/>
            <w:left w:val="none" w:sz="0" w:space="0" w:color="auto"/>
            <w:bottom w:val="none" w:sz="0" w:space="0" w:color="auto"/>
            <w:right w:val="none" w:sz="0" w:space="0" w:color="auto"/>
          </w:divBdr>
        </w:div>
        <w:div w:id="1389914264">
          <w:marLeft w:val="0"/>
          <w:marRight w:val="0"/>
          <w:marTop w:val="0"/>
          <w:marBottom w:val="0"/>
          <w:divBdr>
            <w:top w:val="none" w:sz="0" w:space="0" w:color="auto"/>
            <w:left w:val="none" w:sz="0" w:space="0" w:color="auto"/>
            <w:bottom w:val="none" w:sz="0" w:space="0" w:color="auto"/>
            <w:right w:val="none" w:sz="0" w:space="0" w:color="auto"/>
          </w:divBdr>
        </w:div>
        <w:div w:id="1393849010">
          <w:marLeft w:val="0"/>
          <w:marRight w:val="0"/>
          <w:marTop w:val="0"/>
          <w:marBottom w:val="0"/>
          <w:divBdr>
            <w:top w:val="none" w:sz="0" w:space="0" w:color="auto"/>
            <w:left w:val="none" w:sz="0" w:space="0" w:color="auto"/>
            <w:bottom w:val="none" w:sz="0" w:space="0" w:color="auto"/>
            <w:right w:val="none" w:sz="0" w:space="0" w:color="auto"/>
          </w:divBdr>
        </w:div>
        <w:div w:id="1396396576">
          <w:marLeft w:val="0"/>
          <w:marRight w:val="0"/>
          <w:marTop w:val="0"/>
          <w:marBottom w:val="0"/>
          <w:divBdr>
            <w:top w:val="none" w:sz="0" w:space="0" w:color="auto"/>
            <w:left w:val="none" w:sz="0" w:space="0" w:color="auto"/>
            <w:bottom w:val="none" w:sz="0" w:space="0" w:color="auto"/>
            <w:right w:val="none" w:sz="0" w:space="0" w:color="auto"/>
          </w:divBdr>
          <w:divsChild>
            <w:div w:id="215167068">
              <w:marLeft w:val="0"/>
              <w:marRight w:val="0"/>
              <w:marTop w:val="0"/>
              <w:marBottom w:val="0"/>
              <w:divBdr>
                <w:top w:val="none" w:sz="0" w:space="0" w:color="auto"/>
                <w:left w:val="none" w:sz="0" w:space="0" w:color="auto"/>
                <w:bottom w:val="none" w:sz="0" w:space="0" w:color="auto"/>
                <w:right w:val="none" w:sz="0" w:space="0" w:color="auto"/>
              </w:divBdr>
            </w:div>
          </w:divsChild>
        </w:div>
        <w:div w:id="1421756828">
          <w:marLeft w:val="0"/>
          <w:marRight w:val="0"/>
          <w:marTop w:val="0"/>
          <w:marBottom w:val="0"/>
          <w:divBdr>
            <w:top w:val="none" w:sz="0" w:space="0" w:color="auto"/>
            <w:left w:val="none" w:sz="0" w:space="0" w:color="auto"/>
            <w:bottom w:val="none" w:sz="0" w:space="0" w:color="auto"/>
            <w:right w:val="none" w:sz="0" w:space="0" w:color="auto"/>
          </w:divBdr>
        </w:div>
        <w:div w:id="1426612408">
          <w:marLeft w:val="0"/>
          <w:marRight w:val="0"/>
          <w:marTop w:val="0"/>
          <w:marBottom w:val="0"/>
          <w:divBdr>
            <w:top w:val="none" w:sz="0" w:space="0" w:color="auto"/>
            <w:left w:val="none" w:sz="0" w:space="0" w:color="auto"/>
            <w:bottom w:val="none" w:sz="0" w:space="0" w:color="auto"/>
            <w:right w:val="none" w:sz="0" w:space="0" w:color="auto"/>
          </w:divBdr>
        </w:div>
        <w:div w:id="1435201819">
          <w:marLeft w:val="0"/>
          <w:marRight w:val="0"/>
          <w:marTop w:val="0"/>
          <w:marBottom w:val="0"/>
          <w:divBdr>
            <w:top w:val="none" w:sz="0" w:space="0" w:color="auto"/>
            <w:left w:val="none" w:sz="0" w:space="0" w:color="auto"/>
            <w:bottom w:val="none" w:sz="0" w:space="0" w:color="auto"/>
            <w:right w:val="none" w:sz="0" w:space="0" w:color="auto"/>
          </w:divBdr>
        </w:div>
        <w:div w:id="1449618159">
          <w:marLeft w:val="0"/>
          <w:marRight w:val="0"/>
          <w:marTop w:val="0"/>
          <w:marBottom w:val="0"/>
          <w:divBdr>
            <w:top w:val="none" w:sz="0" w:space="0" w:color="auto"/>
            <w:left w:val="none" w:sz="0" w:space="0" w:color="auto"/>
            <w:bottom w:val="none" w:sz="0" w:space="0" w:color="auto"/>
            <w:right w:val="none" w:sz="0" w:space="0" w:color="auto"/>
          </w:divBdr>
        </w:div>
        <w:div w:id="1469933295">
          <w:marLeft w:val="0"/>
          <w:marRight w:val="0"/>
          <w:marTop w:val="0"/>
          <w:marBottom w:val="0"/>
          <w:divBdr>
            <w:top w:val="none" w:sz="0" w:space="0" w:color="auto"/>
            <w:left w:val="none" w:sz="0" w:space="0" w:color="auto"/>
            <w:bottom w:val="none" w:sz="0" w:space="0" w:color="auto"/>
            <w:right w:val="none" w:sz="0" w:space="0" w:color="auto"/>
          </w:divBdr>
        </w:div>
        <w:div w:id="1473718138">
          <w:marLeft w:val="0"/>
          <w:marRight w:val="0"/>
          <w:marTop w:val="0"/>
          <w:marBottom w:val="0"/>
          <w:divBdr>
            <w:top w:val="none" w:sz="0" w:space="0" w:color="auto"/>
            <w:left w:val="none" w:sz="0" w:space="0" w:color="auto"/>
            <w:bottom w:val="none" w:sz="0" w:space="0" w:color="auto"/>
            <w:right w:val="none" w:sz="0" w:space="0" w:color="auto"/>
          </w:divBdr>
          <w:divsChild>
            <w:div w:id="1384330239">
              <w:marLeft w:val="0"/>
              <w:marRight w:val="0"/>
              <w:marTop w:val="30"/>
              <w:marBottom w:val="30"/>
              <w:divBdr>
                <w:top w:val="none" w:sz="0" w:space="0" w:color="auto"/>
                <w:left w:val="none" w:sz="0" w:space="0" w:color="auto"/>
                <w:bottom w:val="none" w:sz="0" w:space="0" w:color="auto"/>
                <w:right w:val="none" w:sz="0" w:space="0" w:color="auto"/>
              </w:divBdr>
              <w:divsChild>
                <w:div w:id="374429751">
                  <w:marLeft w:val="0"/>
                  <w:marRight w:val="0"/>
                  <w:marTop w:val="0"/>
                  <w:marBottom w:val="0"/>
                  <w:divBdr>
                    <w:top w:val="none" w:sz="0" w:space="0" w:color="auto"/>
                    <w:left w:val="none" w:sz="0" w:space="0" w:color="auto"/>
                    <w:bottom w:val="none" w:sz="0" w:space="0" w:color="auto"/>
                    <w:right w:val="none" w:sz="0" w:space="0" w:color="auto"/>
                  </w:divBdr>
                  <w:divsChild>
                    <w:div w:id="327753100">
                      <w:marLeft w:val="0"/>
                      <w:marRight w:val="0"/>
                      <w:marTop w:val="0"/>
                      <w:marBottom w:val="0"/>
                      <w:divBdr>
                        <w:top w:val="none" w:sz="0" w:space="0" w:color="auto"/>
                        <w:left w:val="none" w:sz="0" w:space="0" w:color="auto"/>
                        <w:bottom w:val="none" w:sz="0" w:space="0" w:color="auto"/>
                        <w:right w:val="none" w:sz="0" w:space="0" w:color="auto"/>
                      </w:divBdr>
                    </w:div>
                    <w:div w:id="503206142">
                      <w:marLeft w:val="0"/>
                      <w:marRight w:val="0"/>
                      <w:marTop w:val="0"/>
                      <w:marBottom w:val="0"/>
                      <w:divBdr>
                        <w:top w:val="none" w:sz="0" w:space="0" w:color="auto"/>
                        <w:left w:val="none" w:sz="0" w:space="0" w:color="auto"/>
                        <w:bottom w:val="none" w:sz="0" w:space="0" w:color="auto"/>
                        <w:right w:val="none" w:sz="0" w:space="0" w:color="auto"/>
                      </w:divBdr>
                    </w:div>
                    <w:div w:id="767847405">
                      <w:marLeft w:val="0"/>
                      <w:marRight w:val="0"/>
                      <w:marTop w:val="0"/>
                      <w:marBottom w:val="0"/>
                      <w:divBdr>
                        <w:top w:val="none" w:sz="0" w:space="0" w:color="auto"/>
                        <w:left w:val="none" w:sz="0" w:space="0" w:color="auto"/>
                        <w:bottom w:val="none" w:sz="0" w:space="0" w:color="auto"/>
                        <w:right w:val="none" w:sz="0" w:space="0" w:color="auto"/>
                      </w:divBdr>
                    </w:div>
                  </w:divsChild>
                </w:div>
                <w:div w:id="650208329">
                  <w:marLeft w:val="0"/>
                  <w:marRight w:val="0"/>
                  <w:marTop w:val="0"/>
                  <w:marBottom w:val="0"/>
                  <w:divBdr>
                    <w:top w:val="none" w:sz="0" w:space="0" w:color="auto"/>
                    <w:left w:val="none" w:sz="0" w:space="0" w:color="auto"/>
                    <w:bottom w:val="none" w:sz="0" w:space="0" w:color="auto"/>
                    <w:right w:val="none" w:sz="0" w:space="0" w:color="auto"/>
                  </w:divBdr>
                  <w:divsChild>
                    <w:div w:id="138301681">
                      <w:marLeft w:val="0"/>
                      <w:marRight w:val="0"/>
                      <w:marTop w:val="0"/>
                      <w:marBottom w:val="0"/>
                      <w:divBdr>
                        <w:top w:val="none" w:sz="0" w:space="0" w:color="auto"/>
                        <w:left w:val="none" w:sz="0" w:space="0" w:color="auto"/>
                        <w:bottom w:val="none" w:sz="0" w:space="0" w:color="auto"/>
                        <w:right w:val="none" w:sz="0" w:space="0" w:color="auto"/>
                      </w:divBdr>
                    </w:div>
                    <w:div w:id="1326743515">
                      <w:marLeft w:val="0"/>
                      <w:marRight w:val="0"/>
                      <w:marTop w:val="0"/>
                      <w:marBottom w:val="0"/>
                      <w:divBdr>
                        <w:top w:val="none" w:sz="0" w:space="0" w:color="auto"/>
                        <w:left w:val="none" w:sz="0" w:space="0" w:color="auto"/>
                        <w:bottom w:val="none" w:sz="0" w:space="0" w:color="auto"/>
                        <w:right w:val="none" w:sz="0" w:space="0" w:color="auto"/>
                      </w:divBdr>
                    </w:div>
                    <w:div w:id="1548641332">
                      <w:marLeft w:val="0"/>
                      <w:marRight w:val="0"/>
                      <w:marTop w:val="0"/>
                      <w:marBottom w:val="0"/>
                      <w:divBdr>
                        <w:top w:val="none" w:sz="0" w:space="0" w:color="auto"/>
                        <w:left w:val="none" w:sz="0" w:space="0" w:color="auto"/>
                        <w:bottom w:val="none" w:sz="0" w:space="0" w:color="auto"/>
                        <w:right w:val="none" w:sz="0" w:space="0" w:color="auto"/>
                      </w:divBdr>
                    </w:div>
                  </w:divsChild>
                </w:div>
                <w:div w:id="768358115">
                  <w:marLeft w:val="0"/>
                  <w:marRight w:val="0"/>
                  <w:marTop w:val="0"/>
                  <w:marBottom w:val="0"/>
                  <w:divBdr>
                    <w:top w:val="none" w:sz="0" w:space="0" w:color="auto"/>
                    <w:left w:val="none" w:sz="0" w:space="0" w:color="auto"/>
                    <w:bottom w:val="none" w:sz="0" w:space="0" w:color="auto"/>
                    <w:right w:val="none" w:sz="0" w:space="0" w:color="auto"/>
                  </w:divBdr>
                  <w:divsChild>
                    <w:div w:id="1475021462">
                      <w:marLeft w:val="0"/>
                      <w:marRight w:val="0"/>
                      <w:marTop w:val="0"/>
                      <w:marBottom w:val="0"/>
                      <w:divBdr>
                        <w:top w:val="none" w:sz="0" w:space="0" w:color="auto"/>
                        <w:left w:val="none" w:sz="0" w:space="0" w:color="auto"/>
                        <w:bottom w:val="none" w:sz="0" w:space="0" w:color="auto"/>
                        <w:right w:val="none" w:sz="0" w:space="0" w:color="auto"/>
                      </w:divBdr>
                    </w:div>
                  </w:divsChild>
                </w:div>
                <w:div w:id="811942387">
                  <w:marLeft w:val="0"/>
                  <w:marRight w:val="0"/>
                  <w:marTop w:val="0"/>
                  <w:marBottom w:val="0"/>
                  <w:divBdr>
                    <w:top w:val="none" w:sz="0" w:space="0" w:color="auto"/>
                    <w:left w:val="none" w:sz="0" w:space="0" w:color="auto"/>
                    <w:bottom w:val="none" w:sz="0" w:space="0" w:color="auto"/>
                    <w:right w:val="none" w:sz="0" w:space="0" w:color="auto"/>
                  </w:divBdr>
                  <w:divsChild>
                    <w:div w:id="412237282">
                      <w:marLeft w:val="0"/>
                      <w:marRight w:val="0"/>
                      <w:marTop w:val="0"/>
                      <w:marBottom w:val="0"/>
                      <w:divBdr>
                        <w:top w:val="none" w:sz="0" w:space="0" w:color="auto"/>
                        <w:left w:val="none" w:sz="0" w:space="0" w:color="auto"/>
                        <w:bottom w:val="none" w:sz="0" w:space="0" w:color="auto"/>
                        <w:right w:val="none" w:sz="0" w:space="0" w:color="auto"/>
                      </w:divBdr>
                    </w:div>
                    <w:div w:id="1004355932">
                      <w:marLeft w:val="0"/>
                      <w:marRight w:val="0"/>
                      <w:marTop w:val="0"/>
                      <w:marBottom w:val="0"/>
                      <w:divBdr>
                        <w:top w:val="none" w:sz="0" w:space="0" w:color="auto"/>
                        <w:left w:val="none" w:sz="0" w:space="0" w:color="auto"/>
                        <w:bottom w:val="none" w:sz="0" w:space="0" w:color="auto"/>
                        <w:right w:val="none" w:sz="0" w:space="0" w:color="auto"/>
                      </w:divBdr>
                    </w:div>
                    <w:div w:id="1871991584">
                      <w:marLeft w:val="0"/>
                      <w:marRight w:val="0"/>
                      <w:marTop w:val="0"/>
                      <w:marBottom w:val="0"/>
                      <w:divBdr>
                        <w:top w:val="none" w:sz="0" w:space="0" w:color="auto"/>
                        <w:left w:val="none" w:sz="0" w:space="0" w:color="auto"/>
                        <w:bottom w:val="none" w:sz="0" w:space="0" w:color="auto"/>
                        <w:right w:val="none" w:sz="0" w:space="0" w:color="auto"/>
                      </w:divBdr>
                    </w:div>
                  </w:divsChild>
                </w:div>
                <w:div w:id="1002007617">
                  <w:marLeft w:val="0"/>
                  <w:marRight w:val="0"/>
                  <w:marTop w:val="0"/>
                  <w:marBottom w:val="0"/>
                  <w:divBdr>
                    <w:top w:val="none" w:sz="0" w:space="0" w:color="auto"/>
                    <w:left w:val="none" w:sz="0" w:space="0" w:color="auto"/>
                    <w:bottom w:val="none" w:sz="0" w:space="0" w:color="auto"/>
                    <w:right w:val="none" w:sz="0" w:space="0" w:color="auto"/>
                  </w:divBdr>
                  <w:divsChild>
                    <w:div w:id="881476607">
                      <w:marLeft w:val="0"/>
                      <w:marRight w:val="0"/>
                      <w:marTop w:val="0"/>
                      <w:marBottom w:val="0"/>
                      <w:divBdr>
                        <w:top w:val="none" w:sz="0" w:space="0" w:color="auto"/>
                        <w:left w:val="none" w:sz="0" w:space="0" w:color="auto"/>
                        <w:bottom w:val="none" w:sz="0" w:space="0" w:color="auto"/>
                        <w:right w:val="none" w:sz="0" w:space="0" w:color="auto"/>
                      </w:divBdr>
                    </w:div>
                  </w:divsChild>
                </w:div>
                <w:div w:id="1022583903">
                  <w:marLeft w:val="0"/>
                  <w:marRight w:val="0"/>
                  <w:marTop w:val="0"/>
                  <w:marBottom w:val="0"/>
                  <w:divBdr>
                    <w:top w:val="none" w:sz="0" w:space="0" w:color="auto"/>
                    <w:left w:val="none" w:sz="0" w:space="0" w:color="auto"/>
                    <w:bottom w:val="none" w:sz="0" w:space="0" w:color="auto"/>
                    <w:right w:val="none" w:sz="0" w:space="0" w:color="auto"/>
                  </w:divBdr>
                  <w:divsChild>
                    <w:div w:id="146519635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483933842">
          <w:marLeft w:val="0"/>
          <w:marRight w:val="0"/>
          <w:marTop w:val="0"/>
          <w:marBottom w:val="0"/>
          <w:divBdr>
            <w:top w:val="none" w:sz="0" w:space="0" w:color="auto"/>
            <w:left w:val="none" w:sz="0" w:space="0" w:color="auto"/>
            <w:bottom w:val="none" w:sz="0" w:space="0" w:color="auto"/>
            <w:right w:val="none" w:sz="0" w:space="0" w:color="auto"/>
          </w:divBdr>
        </w:div>
        <w:div w:id="1485703592">
          <w:marLeft w:val="0"/>
          <w:marRight w:val="0"/>
          <w:marTop w:val="0"/>
          <w:marBottom w:val="0"/>
          <w:divBdr>
            <w:top w:val="none" w:sz="0" w:space="0" w:color="auto"/>
            <w:left w:val="none" w:sz="0" w:space="0" w:color="auto"/>
            <w:bottom w:val="none" w:sz="0" w:space="0" w:color="auto"/>
            <w:right w:val="none" w:sz="0" w:space="0" w:color="auto"/>
          </w:divBdr>
        </w:div>
        <w:div w:id="1492596254">
          <w:marLeft w:val="0"/>
          <w:marRight w:val="0"/>
          <w:marTop w:val="0"/>
          <w:marBottom w:val="0"/>
          <w:divBdr>
            <w:top w:val="none" w:sz="0" w:space="0" w:color="auto"/>
            <w:left w:val="none" w:sz="0" w:space="0" w:color="auto"/>
            <w:bottom w:val="none" w:sz="0" w:space="0" w:color="auto"/>
            <w:right w:val="none" w:sz="0" w:space="0" w:color="auto"/>
          </w:divBdr>
        </w:div>
        <w:div w:id="1510606346">
          <w:marLeft w:val="0"/>
          <w:marRight w:val="0"/>
          <w:marTop w:val="0"/>
          <w:marBottom w:val="0"/>
          <w:divBdr>
            <w:top w:val="none" w:sz="0" w:space="0" w:color="auto"/>
            <w:left w:val="none" w:sz="0" w:space="0" w:color="auto"/>
            <w:bottom w:val="none" w:sz="0" w:space="0" w:color="auto"/>
            <w:right w:val="none" w:sz="0" w:space="0" w:color="auto"/>
          </w:divBdr>
        </w:div>
        <w:div w:id="1511872610">
          <w:marLeft w:val="0"/>
          <w:marRight w:val="0"/>
          <w:marTop w:val="0"/>
          <w:marBottom w:val="0"/>
          <w:divBdr>
            <w:top w:val="none" w:sz="0" w:space="0" w:color="auto"/>
            <w:left w:val="none" w:sz="0" w:space="0" w:color="auto"/>
            <w:bottom w:val="none" w:sz="0" w:space="0" w:color="auto"/>
            <w:right w:val="none" w:sz="0" w:space="0" w:color="auto"/>
          </w:divBdr>
        </w:div>
        <w:div w:id="1541359338">
          <w:marLeft w:val="0"/>
          <w:marRight w:val="0"/>
          <w:marTop w:val="0"/>
          <w:marBottom w:val="0"/>
          <w:divBdr>
            <w:top w:val="none" w:sz="0" w:space="0" w:color="auto"/>
            <w:left w:val="none" w:sz="0" w:space="0" w:color="auto"/>
            <w:bottom w:val="none" w:sz="0" w:space="0" w:color="auto"/>
            <w:right w:val="none" w:sz="0" w:space="0" w:color="auto"/>
          </w:divBdr>
        </w:div>
        <w:div w:id="1545606297">
          <w:marLeft w:val="0"/>
          <w:marRight w:val="0"/>
          <w:marTop w:val="0"/>
          <w:marBottom w:val="0"/>
          <w:divBdr>
            <w:top w:val="none" w:sz="0" w:space="0" w:color="auto"/>
            <w:left w:val="none" w:sz="0" w:space="0" w:color="auto"/>
            <w:bottom w:val="none" w:sz="0" w:space="0" w:color="auto"/>
            <w:right w:val="none" w:sz="0" w:space="0" w:color="auto"/>
          </w:divBdr>
        </w:div>
        <w:div w:id="1595165932">
          <w:marLeft w:val="0"/>
          <w:marRight w:val="0"/>
          <w:marTop w:val="0"/>
          <w:marBottom w:val="0"/>
          <w:divBdr>
            <w:top w:val="none" w:sz="0" w:space="0" w:color="auto"/>
            <w:left w:val="none" w:sz="0" w:space="0" w:color="auto"/>
            <w:bottom w:val="none" w:sz="0" w:space="0" w:color="auto"/>
            <w:right w:val="none" w:sz="0" w:space="0" w:color="auto"/>
          </w:divBdr>
          <w:divsChild>
            <w:div w:id="884222541">
              <w:marLeft w:val="0"/>
              <w:marRight w:val="0"/>
              <w:marTop w:val="0"/>
              <w:marBottom w:val="0"/>
              <w:divBdr>
                <w:top w:val="none" w:sz="0" w:space="0" w:color="auto"/>
                <w:left w:val="none" w:sz="0" w:space="0" w:color="auto"/>
                <w:bottom w:val="none" w:sz="0" w:space="0" w:color="auto"/>
                <w:right w:val="none" w:sz="0" w:space="0" w:color="auto"/>
              </w:divBdr>
            </w:div>
          </w:divsChild>
        </w:div>
        <w:div w:id="1603877297">
          <w:marLeft w:val="0"/>
          <w:marRight w:val="0"/>
          <w:marTop w:val="0"/>
          <w:marBottom w:val="0"/>
          <w:divBdr>
            <w:top w:val="none" w:sz="0" w:space="0" w:color="auto"/>
            <w:left w:val="none" w:sz="0" w:space="0" w:color="auto"/>
            <w:bottom w:val="none" w:sz="0" w:space="0" w:color="auto"/>
            <w:right w:val="none" w:sz="0" w:space="0" w:color="auto"/>
          </w:divBdr>
        </w:div>
        <w:div w:id="1635063046">
          <w:marLeft w:val="0"/>
          <w:marRight w:val="0"/>
          <w:marTop w:val="0"/>
          <w:marBottom w:val="0"/>
          <w:divBdr>
            <w:top w:val="none" w:sz="0" w:space="0" w:color="auto"/>
            <w:left w:val="none" w:sz="0" w:space="0" w:color="auto"/>
            <w:bottom w:val="none" w:sz="0" w:space="0" w:color="auto"/>
            <w:right w:val="none" w:sz="0" w:space="0" w:color="auto"/>
          </w:divBdr>
        </w:div>
        <w:div w:id="1637638111">
          <w:marLeft w:val="0"/>
          <w:marRight w:val="0"/>
          <w:marTop w:val="0"/>
          <w:marBottom w:val="0"/>
          <w:divBdr>
            <w:top w:val="none" w:sz="0" w:space="0" w:color="auto"/>
            <w:left w:val="none" w:sz="0" w:space="0" w:color="auto"/>
            <w:bottom w:val="none" w:sz="0" w:space="0" w:color="auto"/>
            <w:right w:val="none" w:sz="0" w:space="0" w:color="auto"/>
          </w:divBdr>
        </w:div>
        <w:div w:id="1681195197">
          <w:marLeft w:val="0"/>
          <w:marRight w:val="0"/>
          <w:marTop w:val="0"/>
          <w:marBottom w:val="0"/>
          <w:divBdr>
            <w:top w:val="none" w:sz="0" w:space="0" w:color="auto"/>
            <w:left w:val="none" w:sz="0" w:space="0" w:color="auto"/>
            <w:bottom w:val="none" w:sz="0" w:space="0" w:color="auto"/>
            <w:right w:val="none" w:sz="0" w:space="0" w:color="auto"/>
          </w:divBdr>
        </w:div>
        <w:div w:id="1690719297">
          <w:marLeft w:val="0"/>
          <w:marRight w:val="0"/>
          <w:marTop w:val="0"/>
          <w:marBottom w:val="0"/>
          <w:divBdr>
            <w:top w:val="none" w:sz="0" w:space="0" w:color="auto"/>
            <w:left w:val="none" w:sz="0" w:space="0" w:color="auto"/>
            <w:bottom w:val="none" w:sz="0" w:space="0" w:color="auto"/>
            <w:right w:val="none" w:sz="0" w:space="0" w:color="auto"/>
          </w:divBdr>
        </w:div>
        <w:div w:id="1716273620">
          <w:marLeft w:val="0"/>
          <w:marRight w:val="0"/>
          <w:marTop w:val="0"/>
          <w:marBottom w:val="0"/>
          <w:divBdr>
            <w:top w:val="none" w:sz="0" w:space="0" w:color="auto"/>
            <w:left w:val="none" w:sz="0" w:space="0" w:color="auto"/>
            <w:bottom w:val="none" w:sz="0" w:space="0" w:color="auto"/>
            <w:right w:val="none" w:sz="0" w:space="0" w:color="auto"/>
          </w:divBdr>
        </w:div>
        <w:div w:id="1724406489">
          <w:marLeft w:val="0"/>
          <w:marRight w:val="0"/>
          <w:marTop w:val="0"/>
          <w:marBottom w:val="0"/>
          <w:divBdr>
            <w:top w:val="none" w:sz="0" w:space="0" w:color="auto"/>
            <w:left w:val="none" w:sz="0" w:space="0" w:color="auto"/>
            <w:bottom w:val="none" w:sz="0" w:space="0" w:color="auto"/>
            <w:right w:val="none" w:sz="0" w:space="0" w:color="auto"/>
          </w:divBdr>
        </w:div>
        <w:div w:id="1731608809">
          <w:marLeft w:val="0"/>
          <w:marRight w:val="0"/>
          <w:marTop w:val="0"/>
          <w:marBottom w:val="0"/>
          <w:divBdr>
            <w:top w:val="none" w:sz="0" w:space="0" w:color="auto"/>
            <w:left w:val="none" w:sz="0" w:space="0" w:color="auto"/>
            <w:bottom w:val="none" w:sz="0" w:space="0" w:color="auto"/>
            <w:right w:val="none" w:sz="0" w:space="0" w:color="auto"/>
          </w:divBdr>
        </w:div>
        <w:div w:id="1738748431">
          <w:marLeft w:val="0"/>
          <w:marRight w:val="0"/>
          <w:marTop w:val="0"/>
          <w:marBottom w:val="0"/>
          <w:divBdr>
            <w:top w:val="none" w:sz="0" w:space="0" w:color="auto"/>
            <w:left w:val="none" w:sz="0" w:space="0" w:color="auto"/>
            <w:bottom w:val="none" w:sz="0" w:space="0" w:color="auto"/>
            <w:right w:val="none" w:sz="0" w:space="0" w:color="auto"/>
          </w:divBdr>
        </w:div>
        <w:div w:id="1747336743">
          <w:marLeft w:val="0"/>
          <w:marRight w:val="0"/>
          <w:marTop w:val="0"/>
          <w:marBottom w:val="0"/>
          <w:divBdr>
            <w:top w:val="none" w:sz="0" w:space="0" w:color="auto"/>
            <w:left w:val="none" w:sz="0" w:space="0" w:color="auto"/>
            <w:bottom w:val="none" w:sz="0" w:space="0" w:color="auto"/>
            <w:right w:val="none" w:sz="0" w:space="0" w:color="auto"/>
          </w:divBdr>
        </w:div>
        <w:div w:id="1783987714">
          <w:marLeft w:val="0"/>
          <w:marRight w:val="0"/>
          <w:marTop w:val="0"/>
          <w:marBottom w:val="0"/>
          <w:divBdr>
            <w:top w:val="none" w:sz="0" w:space="0" w:color="auto"/>
            <w:left w:val="none" w:sz="0" w:space="0" w:color="auto"/>
            <w:bottom w:val="none" w:sz="0" w:space="0" w:color="auto"/>
            <w:right w:val="none" w:sz="0" w:space="0" w:color="auto"/>
          </w:divBdr>
        </w:div>
        <w:div w:id="1789856209">
          <w:marLeft w:val="0"/>
          <w:marRight w:val="0"/>
          <w:marTop w:val="0"/>
          <w:marBottom w:val="0"/>
          <w:divBdr>
            <w:top w:val="none" w:sz="0" w:space="0" w:color="auto"/>
            <w:left w:val="none" w:sz="0" w:space="0" w:color="auto"/>
            <w:bottom w:val="none" w:sz="0" w:space="0" w:color="auto"/>
            <w:right w:val="none" w:sz="0" w:space="0" w:color="auto"/>
          </w:divBdr>
        </w:div>
        <w:div w:id="1790272103">
          <w:marLeft w:val="0"/>
          <w:marRight w:val="0"/>
          <w:marTop w:val="0"/>
          <w:marBottom w:val="0"/>
          <w:divBdr>
            <w:top w:val="none" w:sz="0" w:space="0" w:color="auto"/>
            <w:left w:val="none" w:sz="0" w:space="0" w:color="auto"/>
            <w:bottom w:val="none" w:sz="0" w:space="0" w:color="auto"/>
            <w:right w:val="none" w:sz="0" w:space="0" w:color="auto"/>
          </w:divBdr>
        </w:div>
        <w:div w:id="1795520205">
          <w:marLeft w:val="0"/>
          <w:marRight w:val="0"/>
          <w:marTop w:val="0"/>
          <w:marBottom w:val="0"/>
          <w:divBdr>
            <w:top w:val="none" w:sz="0" w:space="0" w:color="auto"/>
            <w:left w:val="none" w:sz="0" w:space="0" w:color="auto"/>
            <w:bottom w:val="none" w:sz="0" w:space="0" w:color="auto"/>
            <w:right w:val="none" w:sz="0" w:space="0" w:color="auto"/>
          </w:divBdr>
        </w:div>
        <w:div w:id="1860654233">
          <w:marLeft w:val="0"/>
          <w:marRight w:val="0"/>
          <w:marTop w:val="0"/>
          <w:marBottom w:val="0"/>
          <w:divBdr>
            <w:top w:val="none" w:sz="0" w:space="0" w:color="auto"/>
            <w:left w:val="none" w:sz="0" w:space="0" w:color="auto"/>
            <w:bottom w:val="none" w:sz="0" w:space="0" w:color="auto"/>
            <w:right w:val="none" w:sz="0" w:space="0" w:color="auto"/>
          </w:divBdr>
          <w:divsChild>
            <w:div w:id="76292462">
              <w:marLeft w:val="0"/>
              <w:marRight w:val="0"/>
              <w:marTop w:val="0"/>
              <w:marBottom w:val="0"/>
              <w:divBdr>
                <w:top w:val="none" w:sz="0" w:space="0" w:color="auto"/>
                <w:left w:val="none" w:sz="0" w:space="0" w:color="auto"/>
                <w:bottom w:val="none" w:sz="0" w:space="0" w:color="auto"/>
                <w:right w:val="none" w:sz="0" w:space="0" w:color="auto"/>
              </w:divBdr>
            </w:div>
            <w:div w:id="1184127278">
              <w:marLeft w:val="0"/>
              <w:marRight w:val="0"/>
              <w:marTop w:val="0"/>
              <w:marBottom w:val="0"/>
              <w:divBdr>
                <w:top w:val="none" w:sz="0" w:space="0" w:color="auto"/>
                <w:left w:val="none" w:sz="0" w:space="0" w:color="auto"/>
                <w:bottom w:val="none" w:sz="0" w:space="0" w:color="auto"/>
                <w:right w:val="none" w:sz="0" w:space="0" w:color="auto"/>
              </w:divBdr>
            </w:div>
            <w:div w:id="1220702524">
              <w:marLeft w:val="0"/>
              <w:marRight w:val="0"/>
              <w:marTop w:val="0"/>
              <w:marBottom w:val="0"/>
              <w:divBdr>
                <w:top w:val="none" w:sz="0" w:space="0" w:color="auto"/>
                <w:left w:val="none" w:sz="0" w:space="0" w:color="auto"/>
                <w:bottom w:val="none" w:sz="0" w:space="0" w:color="auto"/>
                <w:right w:val="none" w:sz="0" w:space="0" w:color="auto"/>
              </w:divBdr>
            </w:div>
            <w:div w:id="1683778249">
              <w:marLeft w:val="0"/>
              <w:marRight w:val="0"/>
              <w:marTop w:val="0"/>
              <w:marBottom w:val="0"/>
              <w:divBdr>
                <w:top w:val="none" w:sz="0" w:space="0" w:color="auto"/>
                <w:left w:val="none" w:sz="0" w:space="0" w:color="auto"/>
                <w:bottom w:val="none" w:sz="0" w:space="0" w:color="auto"/>
                <w:right w:val="none" w:sz="0" w:space="0" w:color="auto"/>
              </w:divBdr>
            </w:div>
            <w:div w:id="1849441666">
              <w:marLeft w:val="0"/>
              <w:marRight w:val="0"/>
              <w:marTop w:val="0"/>
              <w:marBottom w:val="0"/>
              <w:divBdr>
                <w:top w:val="none" w:sz="0" w:space="0" w:color="auto"/>
                <w:left w:val="none" w:sz="0" w:space="0" w:color="auto"/>
                <w:bottom w:val="none" w:sz="0" w:space="0" w:color="auto"/>
                <w:right w:val="none" w:sz="0" w:space="0" w:color="auto"/>
              </w:divBdr>
            </w:div>
          </w:divsChild>
        </w:div>
        <w:div w:id="1938053332">
          <w:marLeft w:val="0"/>
          <w:marRight w:val="0"/>
          <w:marTop w:val="0"/>
          <w:marBottom w:val="0"/>
          <w:divBdr>
            <w:top w:val="none" w:sz="0" w:space="0" w:color="auto"/>
            <w:left w:val="none" w:sz="0" w:space="0" w:color="auto"/>
            <w:bottom w:val="none" w:sz="0" w:space="0" w:color="auto"/>
            <w:right w:val="none" w:sz="0" w:space="0" w:color="auto"/>
          </w:divBdr>
        </w:div>
        <w:div w:id="1949310348">
          <w:marLeft w:val="0"/>
          <w:marRight w:val="0"/>
          <w:marTop w:val="0"/>
          <w:marBottom w:val="0"/>
          <w:divBdr>
            <w:top w:val="none" w:sz="0" w:space="0" w:color="auto"/>
            <w:left w:val="none" w:sz="0" w:space="0" w:color="auto"/>
            <w:bottom w:val="none" w:sz="0" w:space="0" w:color="auto"/>
            <w:right w:val="none" w:sz="0" w:space="0" w:color="auto"/>
          </w:divBdr>
          <w:divsChild>
            <w:div w:id="95448431">
              <w:marLeft w:val="0"/>
              <w:marRight w:val="0"/>
              <w:marTop w:val="30"/>
              <w:marBottom w:val="30"/>
              <w:divBdr>
                <w:top w:val="none" w:sz="0" w:space="0" w:color="auto"/>
                <w:left w:val="none" w:sz="0" w:space="0" w:color="auto"/>
                <w:bottom w:val="none" w:sz="0" w:space="0" w:color="auto"/>
                <w:right w:val="none" w:sz="0" w:space="0" w:color="auto"/>
              </w:divBdr>
              <w:divsChild>
                <w:div w:id="44984707">
                  <w:marLeft w:val="0"/>
                  <w:marRight w:val="0"/>
                  <w:marTop w:val="0"/>
                  <w:marBottom w:val="0"/>
                  <w:divBdr>
                    <w:top w:val="none" w:sz="0" w:space="0" w:color="auto"/>
                    <w:left w:val="none" w:sz="0" w:space="0" w:color="auto"/>
                    <w:bottom w:val="none" w:sz="0" w:space="0" w:color="auto"/>
                    <w:right w:val="none" w:sz="0" w:space="0" w:color="auto"/>
                  </w:divBdr>
                </w:div>
                <w:div w:id="1228343589">
                  <w:marLeft w:val="0"/>
                  <w:marRight w:val="0"/>
                  <w:marTop w:val="0"/>
                  <w:marBottom w:val="0"/>
                  <w:divBdr>
                    <w:top w:val="none" w:sz="0" w:space="0" w:color="auto"/>
                    <w:left w:val="none" w:sz="0" w:space="0" w:color="auto"/>
                    <w:bottom w:val="none" w:sz="0" w:space="0" w:color="auto"/>
                    <w:right w:val="none" w:sz="0" w:space="0" w:color="auto"/>
                  </w:divBdr>
                  <w:divsChild>
                    <w:div w:id="4871089">
                      <w:marLeft w:val="0"/>
                      <w:marRight w:val="0"/>
                      <w:marTop w:val="0"/>
                      <w:marBottom w:val="0"/>
                      <w:divBdr>
                        <w:top w:val="none" w:sz="0" w:space="0" w:color="auto"/>
                        <w:left w:val="none" w:sz="0" w:space="0" w:color="auto"/>
                        <w:bottom w:val="none" w:sz="0" w:space="0" w:color="auto"/>
                        <w:right w:val="none" w:sz="0" w:space="0" w:color="auto"/>
                      </w:divBdr>
                    </w:div>
                    <w:div w:id="464473487">
                      <w:marLeft w:val="0"/>
                      <w:marRight w:val="0"/>
                      <w:marTop w:val="0"/>
                      <w:marBottom w:val="0"/>
                      <w:divBdr>
                        <w:top w:val="none" w:sz="0" w:space="0" w:color="auto"/>
                        <w:left w:val="none" w:sz="0" w:space="0" w:color="auto"/>
                        <w:bottom w:val="none" w:sz="0" w:space="0" w:color="auto"/>
                        <w:right w:val="none" w:sz="0" w:space="0" w:color="auto"/>
                      </w:divBdr>
                    </w:div>
                    <w:div w:id="1312901557">
                      <w:marLeft w:val="0"/>
                      <w:marRight w:val="0"/>
                      <w:marTop w:val="0"/>
                      <w:marBottom w:val="0"/>
                      <w:divBdr>
                        <w:top w:val="none" w:sz="0" w:space="0" w:color="auto"/>
                        <w:left w:val="none" w:sz="0" w:space="0" w:color="auto"/>
                        <w:bottom w:val="none" w:sz="0" w:space="0" w:color="auto"/>
                        <w:right w:val="none" w:sz="0" w:space="0" w:color="auto"/>
                      </w:divBdr>
                    </w:div>
                    <w:div w:id="1506630010">
                      <w:marLeft w:val="0"/>
                      <w:marRight w:val="0"/>
                      <w:marTop w:val="0"/>
                      <w:marBottom w:val="0"/>
                      <w:divBdr>
                        <w:top w:val="none" w:sz="0" w:space="0" w:color="auto"/>
                        <w:left w:val="none" w:sz="0" w:space="0" w:color="auto"/>
                        <w:bottom w:val="none" w:sz="0" w:space="0" w:color="auto"/>
                        <w:right w:val="none" w:sz="0" w:space="0" w:color="auto"/>
                      </w:divBdr>
                    </w:div>
                  </w:divsChild>
                </w:div>
                <w:div w:id="1253271166">
                  <w:marLeft w:val="0"/>
                  <w:marRight w:val="0"/>
                  <w:marTop w:val="0"/>
                  <w:marBottom w:val="0"/>
                  <w:divBdr>
                    <w:top w:val="none" w:sz="0" w:space="0" w:color="auto"/>
                    <w:left w:val="none" w:sz="0" w:space="0" w:color="auto"/>
                    <w:bottom w:val="none" w:sz="0" w:space="0" w:color="auto"/>
                    <w:right w:val="none" w:sz="0" w:space="0" w:color="auto"/>
                  </w:divBdr>
                  <w:divsChild>
                    <w:div w:id="163270883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954509996">
          <w:marLeft w:val="0"/>
          <w:marRight w:val="0"/>
          <w:marTop w:val="0"/>
          <w:marBottom w:val="0"/>
          <w:divBdr>
            <w:top w:val="none" w:sz="0" w:space="0" w:color="auto"/>
            <w:left w:val="none" w:sz="0" w:space="0" w:color="auto"/>
            <w:bottom w:val="none" w:sz="0" w:space="0" w:color="auto"/>
            <w:right w:val="none" w:sz="0" w:space="0" w:color="auto"/>
          </w:divBdr>
        </w:div>
        <w:div w:id="1980649720">
          <w:marLeft w:val="0"/>
          <w:marRight w:val="0"/>
          <w:marTop w:val="0"/>
          <w:marBottom w:val="0"/>
          <w:divBdr>
            <w:top w:val="none" w:sz="0" w:space="0" w:color="auto"/>
            <w:left w:val="none" w:sz="0" w:space="0" w:color="auto"/>
            <w:bottom w:val="none" w:sz="0" w:space="0" w:color="auto"/>
            <w:right w:val="none" w:sz="0" w:space="0" w:color="auto"/>
          </w:divBdr>
        </w:div>
        <w:div w:id="1987935254">
          <w:marLeft w:val="0"/>
          <w:marRight w:val="0"/>
          <w:marTop w:val="0"/>
          <w:marBottom w:val="0"/>
          <w:divBdr>
            <w:top w:val="none" w:sz="0" w:space="0" w:color="auto"/>
            <w:left w:val="none" w:sz="0" w:space="0" w:color="auto"/>
            <w:bottom w:val="none" w:sz="0" w:space="0" w:color="auto"/>
            <w:right w:val="none" w:sz="0" w:space="0" w:color="auto"/>
          </w:divBdr>
          <w:divsChild>
            <w:div w:id="281769088">
              <w:marLeft w:val="0"/>
              <w:marRight w:val="0"/>
              <w:marTop w:val="30"/>
              <w:marBottom w:val="30"/>
              <w:divBdr>
                <w:top w:val="none" w:sz="0" w:space="0" w:color="auto"/>
                <w:left w:val="none" w:sz="0" w:space="0" w:color="auto"/>
                <w:bottom w:val="none" w:sz="0" w:space="0" w:color="auto"/>
                <w:right w:val="none" w:sz="0" w:space="0" w:color="auto"/>
              </w:divBdr>
              <w:divsChild>
                <w:div w:id="26835590">
                  <w:marLeft w:val="0"/>
                  <w:marRight w:val="0"/>
                  <w:marTop w:val="0"/>
                  <w:marBottom w:val="0"/>
                  <w:divBdr>
                    <w:top w:val="none" w:sz="0" w:space="0" w:color="auto"/>
                    <w:left w:val="none" w:sz="0" w:space="0" w:color="auto"/>
                    <w:bottom w:val="none" w:sz="0" w:space="0" w:color="auto"/>
                    <w:right w:val="none" w:sz="0" w:space="0" w:color="auto"/>
                  </w:divBdr>
                </w:div>
                <w:div w:id="62921158">
                  <w:marLeft w:val="0"/>
                  <w:marRight w:val="0"/>
                  <w:marTop w:val="0"/>
                  <w:marBottom w:val="0"/>
                  <w:divBdr>
                    <w:top w:val="none" w:sz="0" w:space="0" w:color="auto"/>
                    <w:left w:val="none" w:sz="0" w:space="0" w:color="auto"/>
                    <w:bottom w:val="none" w:sz="0" w:space="0" w:color="auto"/>
                    <w:right w:val="none" w:sz="0" w:space="0" w:color="auto"/>
                  </w:divBdr>
                  <w:divsChild>
                    <w:div w:id="214244297">
                      <w:marLeft w:val="0"/>
                      <w:marRight w:val="0"/>
                      <w:marTop w:val="0"/>
                      <w:marBottom w:val="0"/>
                      <w:divBdr>
                        <w:top w:val="none" w:sz="0" w:space="0" w:color="auto"/>
                        <w:left w:val="none" w:sz="0" w:space="0" w:color="auto"/>
                        <w:bottom w:val="none" w:sz="0" w:space="0" w:color="auto"/>
                        <w:right w:val="none" w:sz="0" w:space="0" w:color="auto"/>
                      </w:divBdr>
                    </w:div>
                  </w:divsChild>
                </w:div>
                <w:div w:id="262300187">
                  <w:marLeft w:val="0"/>
                  <w:marRight w:val="0"/>
                  <w:marTop w:val="0"/>
                  <w:marBottom w:val="0"/>
                  <w:divBdr>
                    <w:top w:val="none" w:sz="0" w:space="0" w:color="auto"/>
                    <w:left w:val="none" w:sz="0" w:space="0" w:color="auto"/>
                    <w:bottom w:val="none" w:sz="0" w:space="0" w:color="auto"/>
                    <w:right w:val="none" w:sz="0" w:space="0" w:color="auto"/>
                  </w:divBdr>
                  <w:divsChild>
                    <w:div w:id="447818165">
                      <w:marLeft w:val="0"/>
                      <w:marRight w:val="0"/>
                      <w:marTop w:val="0"/>
                      <w:marBottom w:val="0"/>
                      <w:divBdr>
                        <w:top w:val="none" w:sz="0" w:space="0" w:color="auto"/>
                        <w:left w:val="none" w:sz="0" w:space="0" w:color="auto"/>
                        <w:bottom w:val="none" w:sz="0" w:space="0" w:color="auto"/>
                        <w:right w:val="none" w:sz="0" w:space="0" w:color="auto"/>
                      </w:divBdr>
                    </w:div>
                  </w:divsChild>
                </w:div>
                <w:div w:id="295792194">
                  <w:marLeft w:val="0"/>
                  <w:marRight w:val="0"/>
                  <w:marTop w:val="0"/>
                  <w:marBottom w:val="0"/>
                  <w:divBdr>
                    <w:top w:val="none" w:sz="0" w:space="0" w:color="auto"/>
                    <w:left w:val="none" w:sz="0" w:space="0" w:color="auto"/>
                    <w:bottom w:val="none" w:sz="0" w:space="0" w:color="auto"/>
                    <w:right w:val="none" w:sz="0" w:space="0" w:color="auto"/>
                  </w:divBdr>
                </w:div>
                <w:div w:id="438524105">
                  <w:marLeft w:val="0"/>
                  <w:marRight w:val="0"/>
                  <w:marTop w:val="0"/>
                  <w:marBottom w:val="0"/>
                  <w:divBdr>
                    <w:top w:val="none" w:sz="0" w:space="0" w:color="auto"/>
                    <w:left w:val="none" w:sz="0" w:space="0" w:color="auto"/>
                    <w:bottom w:val="none" w:sz="0" w:space="0" w:color="auto"/>
                    <w:right w:val="none" w:sz="0" w:space="0" w:color="auto"/>
                  </w:divBdr>
                </w:div>
                <w:div w:id="514075219">
                  <w:marLeft w:val="0"/>
                  <w:marRight w:val="0"/>
                  <w:marTop w:val="0"/>
                  <w:marBottom w:val="0"/>
                  <w:divBdr>
                    <w:top w:val="none" w:sz="0" w:space="0" w:color="auto"/>
                    <w:left w:val="none" w:sz="0" w:space="0" w:color="auto"/>
                    <w:bottom w:val="none" w:sz="0" w:space="0" w:color="auto"/>
                    <w:right w:val="none" w:sz="0" w:space="0" w:color="auto"/>
                  </w:divBdr>
                  <w:divsChild>
                    <w:div w:id="182670489">
                      <w:marLeft w:val="0"/>
                      <w:marRight w:val="0"/>
                      <w:marTop w:val="0"/>
                      <w:marBottom w:val="0"/>
                      <w:divBdr>
                        <w:top w:val="none" w:sz="0" w:space="0" w:color="auto"/>
                        <w:left w:val="none" w:sz="0" w:space="0" w:color="auto"/>
                        <w:bottom w:val="none" w:sz="0" w:space="0" w:color="auto"/>
                        <w:right w:val="none" w:sz="0" w:space="0" w:color="auto"/>
                      </w:divBdr>
                    </w:div>
                  </w:divsChild>
                </w:div>
                <w:div w:id="515465657">
                  <w:marLeft w:val="0"/>
                  <w:marRight w:val="0"/>
                  <w:marTop w:val="0"/>
                  <w:marBottom w:val="0"/>
                  <w:divBdr>
                    <w:top w:val="none" w:sz="0" w:space="0" w:color="auto"/>
                    <w:left w:val="none" w:sz="0" w:space="0" w:color="auto"/>
                    <w:bottom w:val="none" w:sz="0" w:space="0" w:color="auto"/>
                    <w:right w:val="none" w:sz="0" w:space="0" w:color="auto"/>
                  </w:divBdr>
                  <w:divsChild>
                    <w:div w:id="1492598866">
                      <w:marLeft w:val="0"/>
                      <w:marRight w:val="0"/>
                      <w:marTop w:val="0"/>
                      <w:marBottom w:val="0"/>
                      <w:divBdr>
                        <w:top w:val="none" w:sz="0" w:space="0" w:color="auto"/>
                        <w:left w:val="none" w:sz="0" w:space="0" w:color="auto"/>
                        <w:bottom w:val="none" w:sz="0" w:space="0" w:color="auto"/>
                        <w:right w:val="none" w:sz="0" w:space="0" w:color="auto"/>
                      </w:divBdr>
                    </w:div>
                  </w:divsChild>
                </w:div>
                <w:div w:id="548341329">
                  <w:marLeft w:val="0"/>
                  <w:marRight w:val="0"/>
                  <w:marTop w:val="0"/>
                  <w:marBottom w:val="0"/>
                  <w:divBdr>
                    <w:top w:val="none" w:sz="0" w:space="0" w:color="auto"/>
                    <w:left w:val="none" w:sz="0" w:space="0" w:color="auto"/>
                    <w:bottom w:val="none" w:sz="0" w:space="0" w:color="auto"/>
                    <w:right w:val="none" w:sz="0" w:space="0" w:color="auto"/>
                  </w:divBdr>
                  <w:divsChild>
                    <w:div w:id="1042025213">
                      <w:marLeft w:val="0"/>
                      <w:marRight w:val="0"/>
                      <w:marTop w:val="0"/>
                      <w:marBottom w:val="0"/>
                      <w:divBdr>
                        <w:top w:val="none" w:sz="0" w:space="0" w:color="auto"/>
                        <w:left w:val="none" w:sz="0" w:space="0" w:color="auto"/>
                        <w:bottom w:val="none" w:sz="0" w:space="0" w:color="auto"/>
                        <w:right w:val="none" w:sz="0" w:space="0" w:color="auto"/>
                      </w:divBdr>
                    </w:div>
                  </w:divsChild>
                </w:div>
                <w:div w:id="642586193">
                  <w:marLeft w:val="0"/>
                  <w:marRight w:val="0"/>
                  <w:marTop w:val="0"/>
                  <w:marBottom w:val="0"/>
                  <w:divBdr>
                    <w:top w:val="none" w:sz="0" w:space="0" w:color="auto"/>
                    <w:left w:val="none" w:sz="0" w:space="0" w:color="auto"/>
                    <w:bottom w:val="none" w:sz="0" w:space="0" w:color="auto"/>
                    <w:right w:val="none" w:sz="0" w:space="0" w:color="auto"/>
                  </w:divBdr>
                  <w:divsChild>
                    <w:div w:id="1070158534">
                      <w:marLeft w:val="0"/>
                      <w:marRight w:val="0"/>
                      <w:marTop w:val="0"/>
                      <w:marBottom w:val="0"/>
                      <w:divBdr>
                        <w:top w:val="none" w:sz="0" w:space="0" w:color="auto"/>
                        <w:left w:val="none" w:sz="0" w:space="0" w:color="auto"/>
                        <w:bottom w:val="none" w:sz="0" w:space="0" w:color="auto"/>
                        <w:right w:val="none" w:sz="0" w:space="0" w:color="auto"/>
                      </w:divBdr>
                    </w:div>
                  </w:divsChild>
                </w:div>
                <w:div w:id="798571267">
                  <w:marLeft w:val="0"/>
                  <w:marRight w:val="0"/>
                  <w:marTop w:val="0"/>
                  <w:marBottom w:val="0"/>
                  <w:divBdr>
                    <w:top w:val="none" w:sz="0" w:space="0" w:color="auto"/>
                    <w:left w:val="none" w:sz="0" w:space="0" w:color="auto"/>
                    <w:bottom w:val="none" w:sz="0" w:space="0" w:color="auto"/>
                    <w:right w:val="none" w:sz="0" w:space="0" w:color="auto"/>
                  </w:divBdr>
                  <w:divsChild>
                    <w:div w:id="1116605889">
                      <w:marLeft w:val="0"/>
                      <w:marRight w:val="0"/>
                      <w:marTop w:val="0"/>
                      <w:marBottom w:val="0"/>
                      <w:divBdr>
                        <w:top w:val="none" w:sz="0" w:space="0" w:color="auto"/>
                        <w:left w:val="none" w:sz="0" w:space="0" w:color="auto"/>
                        <w:bottom w:val="none" w:sz="0" w:space="0" w:color="auto"/>
                        <w:right w:val="none" w:sz="0" w:space="0" w:color="auto"/>
                      </w:divBdr>
                    </w:div>
                    <w:div w:id="1499615329">
                      <w:marLeft w:val="0"/>
                      <w:marRight w:val="0"/>
                      <w:marTop w:val="0"/>
                      <w:marBottom w:val="0"/>
                      <w:divBdr>
                        <w:top w:val="none" w:sz="0" w:space="0" w:color="auto"/>
                        <w:left w:val="none" w:sz="0" w:space="0" w:color="auto"/>
                        <w:bottom w:val="none" w:sz="0" w:space="0" w:color="auto"/>
                        <w:right w:val="none" w:sz="0" w:space="0" w:color="auto"/>
                      </w:divBdr>
                    </w:div>
                  </w:divsChild>
                </w:div>
                <w:div w:id="832457287">
                  <w:marLeft w:val="0"/>
                  <w:marRight w:val="0"/>
                  <w:marTop w:val="0"/>
                  <w:marBottom w:val="0"/>
                  <w:divBdr>
                    <w:top w:val="none" w:sz="0" w:space="0" w:color="auto"/>
                    <w:left w:val="none" w:sz="0" w:space="0" w:color="auto"/>
                    <w:bottom w:val="none" w:sz="0" w:space="0" w:color="auto"/>
                    <w:right w:val="none" w:sz="0" w:space="0" w:color="auto"/>
                  </w:divBdr>
                  <w:divsChild>
                    <w:div w:id="1085032407">
                      <w:marLeft w:val="0"/>
                      <w:marRight w:val="0"/>
                      <w:marTop w:val="0"/>
                      <w:marBottom w:val="0"/>
                      <w:divBdr>
                        <w:top w:val="none" w:sz="0" w:space="0" w:color="auto"/>
                        <w:left w:val="none" w:sz="0" w:space="0" w:color="auto"/>
                        <w:bottom w:val="none" w:sz="0" w:space="0" w:color="auto"/>
                        <w:right w:val="none" w:sz="0" w:space="0" w:color="auto"/>
                      </w:divBdr>
                    </w:div>
                  </w:divsChild>
                </w:div>
                <w:div w:id="1039359473">
                  <w:marLeft w:val="0"/>
                  <w:marRight w:val="0"/>
                  <w:marTop w:val="0"/>
                  <w:marBottom w:val="0"/>
                  <w:divBdr>
                    <w:top w:val="none" w:sz="0" w:space="0" w:color="auto"/>
                    <w:left w:val="none" w:sz="0" w:space="0" w:color="auto"/>
                    <w:bottom w:val="none" w:sz="0" w:space="0" w:color="auto"/>
                    <w:right w:val="none" w:sz="0" w:space="0" w:color="auto"/>
                  </w:divBdr>
                  <w:divsChild>
                    <w:div w:id="1420983273">
                      <w:marLeft w:val="0"/>
                      <w:marRight w:val="0"/>
                      <w:marTop w:val="0"/>
                      <w:marBottom w:val="0"/>
                      <w:divBdr>
                        <w:top w:val="none" w:sz="0" w:space="0" w:color="auto"/>
                        <w:left w:val="none" w:sz="0" w:space="0" w:color="auto"/>
                        <w:bottom w:val="none" w:sz="0" w:space="0" w:color="auto"/>
                        <w:right w:val="none" w:sz="0" w:space="0" w:color="auto"/>
                      </w:divBdr>
                    </w:div>
                  </w:divsChild>
                </w:div>
                <w:div w:id="1556618239">
                  <w:marLeft w:val="0"/>
                  <w:marRight w:val="0"/>
                  <w:marTop w:val="0"/>
                  <w:marBottom w:val="0"/>
                  <w:divBdr>
                    <w:top w:val="none" w:sz="0" w:space="0" w:color="auto"/>
                    <w:left w:val="none" w:sz="0" w:space="0" w:color="auto"/>
                    <w:bottom w:val="none" w:sz="0" w:space="0" w:color="auto"/>
                    <w:right w:val="none" w:sz="0" w:space="0" w:color="auto"/>
                  </w:divBdr>
                  <w:divsChild>
                    <w:div w:id="83572709">
                      <w:marLeft w:val="0"/>
                      <w:marRight w:val="0"/>
                      <w:marTop w:val="0"/>
                      <w:marBottom w:val="0"/>
                      <w:divBdr>
                        <w:top w:val="none" w:sz="0" w:space="0" w:color="auto"/>
                        <w:left w:val="none" w:sz="0" w:space="0" w:color="auto"/>
                        <w:bottom w:val="none" w:sz="0" w:space="0" w:color="auto"/>
                        <w:right w:val="none" w:sz="0" w:space="0" w:color="auto"/>
                      </w:divBdr>
                    </w:div>
                  </w:divsChild>
                </w:div>
                <w:div w:id="1598244442">
                  <w:marLeft w:val="0"/>
                  <w:marRight w:val="0"/>
                  <w:marTop w:val="0"/>
                  <w:marBottom w:val="0"/>
                  <w:divBdr>
                    <w:top w:val="none" w:sz="0" w:space="0" w:color="auto"/>
                    <w:left w:val="none" w:sz="0" w:space="0" w:color="auto"/>
                    <w:bottom w:val="none" w:sz="0" w:space="0" w:color="auto"/>
                    <w:right w:val="none" w:sz="0" w:space="0" w:color="auto"/>
                  </w:divBdr>
                  <w:divsChild>
                    <w:div w:id="473068171">
                      <w:marLeft w:val="0"/>
                      <w:marRight w:val="0"/>
                      <w:marTop w:val="0"/>
                      <w:marBottom w:val="0"/>
                      <w:divBdr>
                        <w:top w:val="none" w:sz="0" w:space="0" w:color="auto"/>
                        <w:left w:val="none" w:sz="0" w:space="0" w:color="auto"/>
                        <w:bottom w:val="none" w:sz="0" w:space="0" w:color="auto"/>
                        <w:right w:val="none" w:sz="0" w:space="0" w:color="auto"/>
                      </w:divBdr>
                    </w:div>
                  </w:divsChild>
                </w:div>
                <w:div w:id="1735617580">
                  <w:marLeft w:val="0"/>
                  <w:marRight w:val="0"/>
                  <w:marTop w:val="0"/>
                  <w:marBottom w:val="0"/>
                  <w:divBdr>
                    <w:top w:val="none" w:sz="0" w:space="0" w:color="auto"/>
                    <w:left w:val="none" w:sz="0" w:space="0" w:color="auto"/>
                    <w:bottom w:val="none" w:sz="0" w:space="0" w:color="auto"/>
                    <w:right w:val="none" w:sz="0" w:space="0" w:color="auto"/>
                  </w:divBdr>
                  <w:divsChild>
                    <w:div w:id="365105866">
                      <w:marLeft w:val="0"/>
                      <w:marRight w:val="0"/>
                      <w:marTop w:val="0"/>
                      <w:marBottom w:val="0"/>
                      <w:divBdr>
                        <w:top w:val="none" w:sz="0" w:space="0" w:color="auto"/>
                        <w:left w:val="none" w:sz="0" w:space="0" w:color="auto"/>
                        <w:bottom w:val="none" w:sz="0" w:space="0" w:color="auto"/>
                        <w:right w:val="none" w:sz="0" w:space="0" w:color="auto"/>
                      </w:divBdr>
                    </w:div>
                  </w:divsChild>
                </w:div>
                <w:div w:id="1775595443">
                  <w:marLeft w:val="0"/>
                  <w:marRight w:val="0"/>
                  <w:marTop w:val="0"/>
                  <w:marBottom w:val="0"/>
                  <w:divBdr>
                    <w:top w:val="none" w:sz="0" w:space="0" w:color="auto"/>
                    <w:left w:val="none" w:sz="0" w:space="0" w:color="auto"/>
                    <w:bottom w:val="none" w:sz="0" w:space="0" w:color="auto"/>
                    <w:right w:val="none" w:sz="0" w:space="0" w:color="auto"/>
                  </w:divBdr>
                  <w:divsChild>
                    <w:div w:id="111097032">
                      <w:marLeft w:val="0"/>
                      <w:marRight w:val="0"/>
                      <w:marTop w:val="0"/>
                      <w:marBottom w:val="0"/>
                      <w:divBdr>
                        <w:top w:val="none" w:sz="0" w:space="0" w:color="auto"/>
                        <w:left w:val="none" w:sz="0" w:space="0" w:color="auto"/>
                        <w:bottom w:val="none" w:sz="0" w:space="0" w:color="auto"/>
                        <w:right w:val="none" w:sz="0" w:space="0" w:color="auto"/>
                      </w:divBdr>
                    </w:div>
                  </w:divsChild>
                </w:div>
                <w:div w:id="1833329515">
                  <w:marLeft w:val="0"/>
                  <w:marRight w:val="0"/>
                  <w:marTop w:val="0"/>
                  <w:marBottom w:val="0"/>
                  <w:divBdr>
                    <w:top w:val="none" w:sz="0" w:space="0" w:color="auto"/>
                    <w:left w:val="none" w:sz="0" w:space="0" w:color="auto"/>
                    <w:bottom w:val="none" w:sz="0" w:space="0" w:color="auto"/>
                    <w:right w:val="none" w:sz="0" w:space="0" w:color="auto"/>
                  </w:divBdr>
                  <w:divsChild>
                    <w:div w:id="48699420">
                      <w:marLeft w:val="0"/>
                      <w:marRight w:val="0"/>
                      <w:marTop w:val="0"/>
                      <w:marBottom w:val="0"/>
                      <w:divBdr>
                        <w:top w:val="none" w:sz="0" w:space="0" w:color="auto"/>
                        <w:left w:val="none" w:sz="0" w:space="0" w:color="auto"/>
                        <w:bottom w:val="none" w:sz="0" w:space="0" w:color="auto"/>
                        <w:right w:val="none" w:sz="0" w:space="0" w:color="auto"/>
                      </w:divBdr>
                    </w:div>
                  </w:divsChild>
                </w:div>
                <w:div w:id="1894080120">
                  <w:marLeft w:val="0"/>
                  <w:marRight w:val="0"/>
                  <w:marTop w:val="0"/>
                  <w:marBottom w:val="0"/>
                  <w:divBdr>
                    <w:top w:val="none" w:sz="0" w:space="0" w:color="auto"/>
                    <w:left w:val="none" w:sz="0" w:space="0" w:color="auto"/>
                    <w:bottom w:val="none" w:sz="0" w:space="0" w:color="auto"/>
                    <w:right w:val="none" w:sz="0" w:space="0" w:color="auto"/>
                  </w:divBdr>
                  <w:divsChild>
                    <w:div w:id="1189414305">
                      <w:marLeft w:val="0"/>
                      <w:marRight w:val="0"/>
                      <w:marTop w:val="0"/>
                      <w:marBottom w:val="0"/>
                      <w:divBdr>
                        <w:top w:val="none" w:sz="0" w:space="0" w:color="auto"/>
                        <w:left w:val="none" w:sz="0" w:space="0" w:color="auto"/>
                        <w:bottom w:val="none" w:sz="0" w:space="0" w:color="auto"/>
                        <w:right w:val="none" w:sz="0" w:space="0" w:color="auto"/>
                      </w:divBdr>
                    </w:div>
                  </w:divsChild>
                </w:div>
                <w:div w:id="1971203605">
                  <w:marLeft w:val="0"/>
                  <w:marRight w:val="0"/>
                  <w:marTop w:val="0"/>
                  <w:marBottom w:val="0"/>
                  <w:divBdr>
                    <w:top w:val="none" w:sz="0" w:space="0" w:color="auto"/>
                    <w:left w:val="none" w:sz="0" w:space="0" w:color="auto"/>
                    <w:bottom w:val="none" w:sz="0" w:space="0" w:color="auto"/>
                    <w:right w:val="none" w:sz="0" w:space="0" w:color="auto"/>
                  </w:divBdr>
                  <w:divsChild>
                    <w:div w:id="639775070">
                      <w:marLeft w:val="0"/>
                      <w:marRight w:val="0"/>
                      <w:marTop w:val="0"/>
                      <w:marBottom w:val="0"/>
                      <w:divBdr>
                        <w:top w:val="none" w:sz="0" w:space="0" w:color="auto"/>
                        <w:left w:val="none" w:sz="0" w:space="0" w:color="auto"/>
                        <w:bottom w:val="none" w:sz="0" w:space="0" w:color="auto"/>
                        <w:right w:val="none" w:sz="0" w:space="0" w:color="auto"/>
                      </w:divBdr>
                    </w:div>
                  </w:divsChild>
                </w:div>
                <w:div w:id="2008552893">
                  <w:marLeft w:val="0"/>
                  <w:marRight w:val="0"/>
                  <w:marTop w:val="0"/>
                  <w:marBottom w:val="0"/>
                  <w:divBdr>
                    <w:top w:val="none" w:sz="0" w:space="0" w:color="auto"/>
                    <w:left w:val="none" w:sz="0" w:space="0" w:color="auto"/>
                    <w:bottom w:val="none" w:sz="0" w:space="0" w:color="auto"/>
                    <w:right w:val="none" w:sz="0" w:space="0" w:color="auto"/>
                  </w:divBdr>
                  <w:divsChild>
                    <w:div w:id="20764973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039017098">
      <w:bodyDiv w:val="1"/>
      <w:marLeft w:val="0"/>
      <w:marRight w:val="0"/>
      <w:marTop w:val="0"/>
      <w:marBottom w:val="0"/>
      <w:divBdr>
        <w:top w:val="none" w:sz="0" w:space="0" w:color="auto"/>
        <w:left w:val="none" w:sz="0" w:space="0" w:color="auto"/>
        <w:bottom w:val="none" w:sz="0" w:space="0" w:color="auto"/>
        <w:right w:val="none" w:sz="0" w:space="0" w:color="auto"/>
      </w:divBdr>
    </w:div>
    <w:div w:id="1053432772">
      <w:bodyDiv w:val="1"/>
      <w:marLeft w:val="0"/>
      <w:marRight w:val="0"/>
      <w:marTop w:val="0"/>
      <w:marBottom w:val="0"/>
      <w:divBdr>
        <w:top w:val="none" w:sz="0" w:space="0" w:color="auto"/>
        <w:left w:val="none" w:sz="0" w:space="0" w:color="auto"/>
        <w:bottom w:val="none" w:sz="0" w:space="0" w:color="auto"/>
        <w:right w:val="none" w:sz="0" w:space="0" w:color="auto"/>
      </w:divBdr>
      <w:divsChild>
        <w:div w:id="23947366">
          <w:marLeft w:val="0"/>
          <w:marRight w:val="0"/>
          <w:marTop w:val="0"/>
          <w:marBottom w:val="0"/>
          <w:divBdr>
            <w:top w:val="none" w:sz="0" w:space="0" w:color="auto"/>
            <w:left w:val="none" w:sz="0" w:space="0" w:color="auto"/>
            <w:bottom w:val="none" w:sz="0" w:space="0" w:color="auto"/>
            <w:right w:val="none" w:sz="0" w:space="0" w:color="auto"/>
          </w:divBdr>
          <w:divsChild>
            <w:div w:id="1046953948">
              <w:marLeft w:val="0"/>
              <w:marRight w:val="0"/>
              <w:marTop w:val="0"/>
              <w:marBottom w:val="0"/>
              <w:divBdr>
                <w:top w:val="none" w:sz="0" w:space="0" w:color="auto"/>
                <w:left w:val="none" w:sz="0" w:space="0" w:color="auto"/>
                <w:bottom w:val="none" w:sz="0" w:space="0" w:color="auto"/>
                <w:right w:val="none" w:sz="0" w:space="0" w:color="auto"/>
              </w:divBdr>
            </w:div>
          </w:divsChild>
        </w:div>
        <w:div w:id="44184535">
          <w:marLeft w:val="0"/>
          <w:marRight w:val="0"/>
          <w:marTop w:val="0"/>
          <w:marBottom w:val="0"/>
          <w:divBdr>
            <w:top w:val="none" w:sz="0" w:space="0" w:color="auto"/>
            <w:left w:val="none" w:sz="0" w:space="0" w:color="auto"/>
            <w:bottom w:val="none" w:sz="0" w:space="0" w:color="auto"/>
            <w:right w:val="none" w:sz="0" w:space="0" w:color="auto"/>
          </w:divBdr>
        </w:div>
        <w:div w:id="44305601">
          <w:marLeft w:val="0"/>
          <w:marRight w:val="0"/>
          <w:marTop w:val="0"/>
          <w:marBottom w:val="0"/>
          <w:divBdr>
            <w:top w:val="none" w:sz="0" w:space="0" w:color="auto"/>
            <w:left w:val="none" w:sz="0" w:space="0" w:color="auto"/>
            <w:bottom w:val="none" w:sz="0" w:space="0" w:color="auto"/>
            <w:right w:val="none" w:sz="0" w:space="0" w:color="auto"/>
          </w:divBdr>
        </w:div>
        <w:div w:id="82648472">
          <w:marLeft w:val="0"/>
          <w:marRight w:val="0"/>
          <w:marTop w:val="0"/>
          <w:marBottom w:val="0"/>
          <w:divBdr>
            <w:top w:val="none" w:sz="0" w:space="0" w:color="auto"/>
            <w:left w:val="none" w:sz="0" w:space="0" w:color="auto"/>
            <w:bottom w:val="none" w:sz="0" w:space="0" w:color="auto"/>
            <w:right w:val="none" w:sz="0" w:space="0" w:color="auto"/>
          </w:divBdr>
        </w:div>
        <w:div w:id="94712402">
          <w:marLeft w:val="0"/>
          <w:marRight w:val="0"/>
          <w:marTop w:val="0"/>
          <w:marBottom w:val="0"/>
          <w:divBdr>
            <w:top w:val="none" w:sz="0" w:space="0" w:color="auto"/>
            <w:left w:val="none" w:sz="0" w:space="0" w:color="auto"/>
            <w:bottom w:val="none" w:sz="0" w:space="0" w:color="auto"/>
            <w:right w:val="none" w:sz="0" w:space="0" w:color="auto"/>
          </w:divBdr>
        </w:div>
        <w:div w:id="128133956">
          <w:marLeft w:val="0"/>
          <w:marRight w:val="0"/>
          <w:marTop w:val="0"/>
          <w:marBottom w:val="0"/>
          <w:divBdr>
            <w:top w:val="none" w:sz="0" w:space="0" w:color="auto"/>
            <w:left w:val="none" w:sz="0" w:space="0" w:color="auto"/>
            <w:bottom w:val="none" w:sz="0" w:space="0" w:color="auto"/>
            <w:right w:val="none" w:sz="0" w:space="0" w:color="auto"/>
          </w:divBdr>
        </w:div>
        <w:div w:id="129637504">
          <w:marLeft w:val="0"/>
          <w:marRight w:val="0"/>
          <w:marTop w:val="0"/>
          <w:marBottom w:val="0"/>
          <w:divBdr>
            <w:top w:val="none" w:sz="0" w:space="0" w:color="auto"/>
            <w:left w:val="none" w:sz="0" w:space="0" w:color="auto"/>
            <w:bottom w:val="none" w:sz="0" w:space="0" w:color="auto"/>
            <w:right w:val="none" w:sz="0" w:space="0" w:color="auto"/>
          </w:divBdr>
          <w:divsChild>
            <w:div w:id="100880296">
              <w:marLeft w:val="-75"/>
              <w:marRight w:val="0"/>
              <w:marTop w:val="30"/>
              <w:marBottom w:val="30"/>
              <w:divBdr>
                <w:top w:val="none" w:sz="0" w:space="0" w:color="auto"/>
                <w:left w:val="none" w:sz="0" w:space="0" w:color="auto"/>
                <w:bottom w:val="none" w:sz="0" w:space="0" w:color="auto"/>
                <w:right w:val="none" w:sz="0" w:space="0" w:color="auto"/>
              </w:divBdr>
              <w:divsChild>
                <w:div w:id="19090626">
                  <w:marLeft w:val="0"/>
                  <w:marRight w:val="0"/>
                  <w:marTop w:val="0"/>
                  <w:marBottom w:val="0"/>
                  <w:divBdr>
                    <w:top w:val="none" w:sz="0" w:space="0" w:color="auto"/>
                    <w:left w:val="none" w:sz="0" w:space="0" w:color="auto"/>
                    <w:bottom w:val="none" w:sz="0" w:space="0" w:color="auto"/>
                    <w:right w:val="none" w:sz="0" w:space="0" w:color="auto"/>
                  </w:divBdr>
                  <w:divsChild>
                    <w:div w:id="1550803491">
                      <w:marLeft w:val="0"/>
                      <w:marRight w:val="0"/>
                      <w:marTop w:val="0"/>
                      <w:marBottom w:val="0"/>
                      <w:divBdr>
                        <w:top w:val="none" w:sz="0" w:space="0" w:color="auto"/>
                        <w:left w:val="none" w:sz="0" w:space="0" w:color="auto"/>
                        <w:bottom w:val="none" w:sz="0" w:space="0" w:color="auto"/>
                        <w:right w:val="none" w:sz="0" w:space="0" w:color="auto"/>
                      </w:divBdr>
                    </w:div>
                  </w:divsChild>
                </w:div>
                <w:div w:id="171114544">
                  <w:marLeft w:val="0"/>
                  <w:marRight w:val="0"/>
                  <w:marTop w:val="0"/>
                  <w:marBottom w:val="0"/>
                  <w:divBdr>
                    <w:top w:val="none" w:sz="0" w:space="0" w:color="auto"/>
                    <w:left w:val="none" w:sz="0" w:space="0" w:color="auto"/>
                    <w:bottom w:val="none" w:sz="0" w:space="0" w:color="auto"/>
                    <w:right w:val="none" w:sz="0" w:space="0" w:color="auto"/>
                  </w:divBdr>
                  <w:divsChild>
                    <w:div w:id="1341590943">
                      <w:marLeft w:val="0"/>
                      <w:marRight w:val="0"/>
                      <w:marTop w:val="0"/>
                      <w:marBottom w:val="0"/>
                      <w:divBdr>
                        <w:top w:val="none" w:sz="0" w:space="0" w:color="auto"/>
                        <w:left w:val="none" w:sz="0" w:space="0" w:color="auto"/>
                        <w:bottom w:val="none" w:sz="0" w:space="0" w:color="auto"/>
                        <w:right w:val="none" w:sz="0" w:space="0" w:color="auto"/>
                      </w:divBdr>
                    </w:div>
                  </w:divsChild>
                </w:div>
                <w:div w:id="191573978">
                  <w:marLeft w:val="0"/>
                  <w:marRight w:val="0"/>
                  <w:marTop w:val="0"/>
                  <w:marBottom w:val="0"/>
                  <w:divBdr>
                    <w:top w:val="none" w:sz="0" w:space="0" w:color="auto"/>
                    <w:left w:val="none" w:sz="0" w:space="0" w:color="auto"/>
                    <w:bottom w:val="none" w:sz="0" w:space="0" w:color="auto"/>
                    <w:right w:val="none" w:sz="0" w:space="0" w:color="auto"/>
                  </w:divBdr>
                </w:div>
                <w:div w:id="272058805">
                  <w:marLeft w:val="0"/>
                  <w:marRight w:val="0"/>
                  <w:marTop w:val="0"/>
                  <w:marBottom w:val="0"/>
                  <w:divBdr>
                    <w:top w:val="none" w:sz="0" w:space="0" w:color="auto"/>
                    <w:left w:val="none" w:sz="0" w:space="0" w:color="auto"/>
                    <w:bottom w:val="none" w:sz="0" w:space="0" w:color="auto"/>
                    <w:right w:val="none" w:sz="0" w:space="0" w:color="auto"/>
                  </w:divBdr>
                  <w:divsChild>
                    <w:div w:id="961303471">
                      <w:marLeft w:val="0"/>
                      <w:marRight w:val="0"/>
                      <w:marTop w:val="0"/>
                      <w:marBottom w:val="0"/>
                      <w:divBdr>
                        <w:top w:val="none" w:sz="0" w:space="0" w:color="auto"/>
                        <w:left w:val="none" w:sz="0" w:space="0" w:color="auto"/>
                        <w:bottom w:val="none" w:sz="0" w:space="0" w:color="auto"/>
                        <w:right w:val="none" w:sz="0" w:space="0" w:color="auto"/>
                      </w:divBdr>
                    </w:div>
                  </w:divsChild>
                </w:div>
                <w:div w:id="400451342">
                  <w:marLeft w:val="0"/>
                  <w:marRight w:val="0"/>
                  <w:marTop w:val="0"/>
                  <w:marBottom w:val="0"/>
                  <w:divBdr>
                    <w:top w:val="none" w:sz="0" w:space="0" w:color="auto"/>
                    <w:left w:val="none" w:sz="0" w:space="0" w:color="auto"/>
                    <w:bottom w:val="none" w:sz="0" w:space="0" w:color="auto"/>
                    <w:right w:val="none" w:sz="0" w:space="0" w:color="auto"/>
                  </w:divBdr>
                  <w:divsChild>
                    <w:div w:id="455805326">
                      <w:marLeft w:val="0"/>
                      <w:marRight w:val="0"/>
                      <w:marTop w:val="0"/>
                      <w:marBottom w:val="0"/>
                      <w:divBdr>
                        <w:top w:val="none" w:sz="0" w:space="0" w:color="auto"/>
                        <w:left w:val="none" w:sz="0" w:space="0" w:color="auto"/>
                        <w:bottom w:val="none" w:sz="0" w:space="0" w:color="auto"/>
                        <w:right w:val="none" w:sz="0" w:space="0" w:color="auto"/>
                      </w:divBdr>
                    </w:div>
                  </w:divsChild>
                </w:div>
                <w:div w:id="429088338">
                  <w:marLeft w:val="0"/>
                  <w:marRight w:val="0"/>
                  <w:marTop w:val="0"/>
                  <w:marBottom w:val="0"/>
                  <w:divBdr>
                    <w:top w:val="none" w:sz="0" w:space="0" w:color="auto"/>
                    <w:left w:val="none" w:sz="0" w:space="0" w:color="auto"/>
                    <w:bottom w:val="none" w:sz="0" w:space="0" w:color="auto"/>
                    <w:right w:val="none" w:sz="0" w:space="0" w:color="auto"/>
                  </w:divBdr>
                  <w:divsChild>
                    <w:div w:id="1181700793">
                      <w:marLeft w:val="0"/>
                      <w:marRight w:val="0"/>
                      <w:marTop w:val="0"/>
                      <w:marBottom w:val="0"/>
                      <w:divBdr>
                        <w:top w:val="none" w:sz="0" w:space="0" w:color="auto"/>
                        <w:left w:val="none" w:sz="0" w:space="0" w:color="auto"/>
                        <w:bottom w:val="none" w:sz="0" w:space="0" w:color="auto"/>
                        <w:right w:val="none" w:sz="0" w:space="0" w:color="auto"/>
                      </w:divBdr>
                    </w:div>
                  </w:divsChild>
                </w:div>
                <w:div w:id="507451328">
                  <w:marLeft w:val="0"/>
                  <w:marRight w:val="0"/>
                  <w:marTop w:val="0"/>
                  <w:marBottom w:val="0"/>
                  <w:divBdr>
                    <w:top w:val="none" w:sz="0" w:space="0" w:color="auto"/>
                    <w:left w:val="none" w:sz="0" w:space="0" w:color="auto"/>
                    <w:bottom w:val="none" w:sz="0" w:space="0" w:color="auto"/>
                    <w:right w:val="none" w:sz="0" w:space="0" w:color="auto"/>
                  </w:divBdr>
                  <w:divsChild>
                    <w:div w:id="1653286859">
                      <w:marLeft w:val="0"/>
                      <w:marRight w:val="0"/>
                      <w:marTop w:val="0"/>
                      <w:marBottom w:val="0"/>
                      <w:divBdr>
                        <w:top w:val="none" w:sz="0" w:space="0" w:color="auto"/>
                        <w:left w:val="none" w:sz="0" w:space="0" w:color="auto"/>
                        <w:bottom w:val="none" w:sz="0" w:space="0" w:color="auto"/>
                        <w:right w:val="none" w:sz="0" w:space="0" w:color="auto"/>
                      </w:divBdr>
                    </w:div>
                  </w:divsChild>
                </w:div>
                <w:div w:id="566190110">
                  <w:marLeft w:val="0"/>
                  <w:marRight w:val="0"/>
                  <w:marTop w:val="0"/>
                  <w:marBottom w:val="0"/>
                  <w:divBdr>
                    <w:top w:val="none" w:sz="0" w:space="0" w:color="auto"/>
                    <w:left w:val="none" w:sz="0" w:space="0" w:color="auto"/>
                    <w:bottom w:val="none" w:sz="0" w:space="0" w:color="auto"/>
                    <w:right w:val="none" w:sz="0" w:space="0" w:color="auto"/>
                  </w:divBdr>
                  <w:divsChild>
                    <w:div w:id="441538473">
                      <w:marLeft w:val="0"/>
                      <w:marRight w:val="0"/>
                      <w:marTop w:val="0"/>
                      <w:marBottom w:val="0"/>
                      <w:divBdr>
                        <w:top w:val="none" w:sz="0" w:space="0" w:color="auto"/>
                        <w:left w:val="none" w:sz="0" w:space="0" w:color="auto"/>
                        <w:bottom w:val="none" w:sz="0" w:space="0" w:color="auto"/>
                        <w:right w:val="none" w:sz="0" w:space="0" w:color="auto"/>
                      </w:divBdr>
                    </w:div>
                  </w:divsChild>
                </w:div>
                <w:div w:id="748649086">
                  <w:marLeft w:val="0"/>
                  <w:marRight w:val="0"/>
                  <w:marTop w:val="0"/>
                  <w:marBottom w:val="0"/>
                  <w:divBdr>
                    <w:top w:val="none" w:sz="0" w:space="0" w:color="auto"/>
                    <w:left w:val="none" w:sz="0" w:space="0" w:color="auto"/>
                    <w:bottom w:val="none" w:sz="0" w:space="0" w:color="auto"/>
                    <w:right w:val="none" w:sz="0" w:space="0" w:color="auto"/>
                  </w:divBdr>
                  <w:divsChild>
                    <w:div w:id="1042947862">
                      <w:marLeft w:val="0"/>
                      <w:marRight w:val="0"/>
                      <w:marTop w:val="0"/>
                      <w:marBottom w:val="0"/>
                      <w:divBdr>
                        <w:top w:val="none" w:sz="0" w:space="0" w:color="auto"/>
                        <w:left w:val="none" w:sz="0" w:space="0" w:color="auto"/>
                        <w:bottom w:val="none" w:sz="0" w:space="0" w:color="auto"/>
                        <w:right w:val="none" w:sz="0" w:space="0" w:color="auto"/>
                      </w:divBdr>
                    </w:div>
                  </w:divsChild>
                </w:div>
                <w:div w:id="787700233">
                  <w:marLeft w:val="0"/>
                  <w:marRight w:val="0"/>
                  <w:marTop w:val="0"/>
                  <w:marBottom w:val="0"/>
                  <w:divBdr>
                    <w:top w:val="none" w:sz="0" w:space="0" w:color="auto"/>
                    <w:left w:val="none" w:sz="0" w:space="0" w:color="auto"/>
                    <w:bottom w:val="none" w:sz="0" w:space="0" w:color="auto"/>
                    <w:right w:val="none" w:sz="0" w:space="0" w:color="auto"/>
                  </w:divBdr>
                  <w:divsChild>
                    <w:div w:id="1340691556">
                      <w:marLeft w:val="0"/>
                      <w:marRight w:val="0"/>
                      <w:marTop w:val="0"/>
                      <w:marBottom w:val="0"/>
                      <w:divBdr>
                        <w:top w:val="none" w:sz="0" w:space="0" w:color="auto"/>
                        <w:left w:val="none" w:sz="0" w:space="0" w:color="auto"/>
                        <w:bottom w:val="none" w:sz="0" w:space="0" w:color="auto"/>
                        <w:right w:val="none" w:sz="0" w:space="0" w:color="auto"/>
                      </w:divBdr>
                    </w:div>
                  </w:divsChild>
                </w:div>
                <w:div w:id="864487337">
                  <w:marLeft w:val="0"/>
                  <w:marRight w:val="0"/>
                  <w:marTop w:val="0"/>
                  <w:marBottom w:val="0"/>
                  <w:divBdr>
                    <w:top w:val="none" w:sz="0" w:space="0" w:color="auto"/>
                    <w:left w:val="none" w:sz="0" w:space="0" w:color="auto"/>
                    <w:bottom w:val="none" w:sz="0" w:space="0" w:color="auto"/>
                    <w:right w:val="none" w:sz="0" w:space="0" w:color="auto"/>
                  </w:divBdr>
                  <w:divsChild>
                    <w:div w:id="1494683764">
                      <w:marLeft w:val="0"/>
                      <w:marRight w:val="0"/>
                      <w:marTop w:val="0"/>
                      <w:marBottom w:val="0"/>
                      <w:divBdr>
                        <w:top w:val="none" w:sz="0" w:space="0" w:color="auto"/>
                        <w:left w:val="none" w:sz="0" w:space="0" w:color="auto"/>
                        <w:bottom w:val="none" w:sz="0" w:space="0" w:color="auto"/>
                        <w:right w:val="none" w:sz="0" w:space="0" w:color="auto"/>
                      </w:divBdr>
                    </w:div>
                  </w:divsChild>
                </w:div>
                <w:div w:id="916478284">
                  <w:marLeft w:val="0"/>
                  <w:marRight w:val="0"/>
                  <w:marTop w:val="0"/>
                  <w:marBottom w:val="0"/>
                  <w:divBdr>
                    <w:top w:val="none" w:sz="0" w:space="0" w:color="auto"/>
                    <w:left w:val="none" w:sz="0" w:space="0" w:color="auto"/>
                    <w:bottom w:val="none" w:sz="0" w:space="0" w:color="auto"/>
                    <w:right w:val="none" w:sz="0" w:space="0" w:color="auto"/>
                  </w:divBdr>
                  <w:divsChild>
                    <w:div w:id="1322736801">
                      <w:marLeft w:val="0"/>
                      <w:marRight w:val="0"/>
                      <w:marTop w:val="0"/>
                      <w:marBottom w:val="0"/>
                      <w:divBdr>
                        <w:top w:val="none" w:sz="0" w:space="0" w:color="auto"/>
                        <w:left w:val="none" w:sz="0" w:space="0" w:color="auto"/>
                        <w:bottom w:val="none" w:sz="0" w:space="0" w:color="auto"/>
                        <w:right w:val="none" w:sz="0" w:space="0" w:color="auto"/>
                      </w:divBdr>
                    </w:div>
                  </w:divsChild>
                </w:div>
                <w:div w:id="1355812532">
                  <w:marLeft w:val="0"/>
                  <w:marRight w:val="0"/>
                  <w:marTop w:val="0"/>
                  <w:marBottom w:val="0"/>
                  <w:divBdr>
                    <w:top w:val="none" w:sz="0" w:space="0" w:color="auto"/>
                    <w:left w:val="none" w:sz="0" w:space="0" w:color="auto"/>
                    <w:bottom w:val="none" w:sz="0" w:space="0" w:color="auto"/>
                    <w:right w:val="none" w:sz="0" w:space="0" w:color="auto"/>
                  </w:divBdr>
                  <w:divsChild>
                    <w:div w:id="154539442">
                      <w:marLeft w:val="0"/>
                      <w:marRight w:val="0"/>
                      <w:marTop w:val="0"/>
                      <w:marBottom w:val="0"/>
                      <w:divBdr>
                        <w:top w:val="none" w:sz="0" w:space="0" w:color="auto"/>
                        <w:left w:val="none" w:sz="0" w:space="0" w:color="auto"/>
                        <w:bottom w:val="none" w:sz="0" w:space="0" w:color="auto"/>
                        <w:right w:val="none" w:sz="0" w:space="0" w:color="auto"/>
                      </w:divBdr>
                    </w:div>
                  </w:divsChild>
                </w:div>
                <w:div w:id="1388258264">
                  <w:marLeft w:val="0"/>
                  <w:marRight w:val="0"/>
                  <w:marTop w:val="0"/>
                  <w:marBottom w:val="0"/>
                  <w:divBdr>
                    <w:top w:val="none" w:sz="0" w:space="0" w:color="auto"/>
                    <w:left w:val="none" w:sz="0" w:space="0" w:color="auto"/>
                    <w:bottom w:val="none" w:sz="0" w:space="0" w:color="auto"/>
                    <w:right w:val="none" w:sz="0" w:space="0" w:color="auto"/>
                  </w:divBdr>
                </w:div>
                <w:div w:id="1629699626">
                  <w:marLeft w:val="0"/>
                  <w:marRight w:val="0"/>
                  <w:marTop w:val="0"/>
                  <w:marBottom w:val="0"/>
                  <w:divBdr>
                    <w:top w:val="none" w:sz="0" w:space="0" w:color="auto"/>
                    <w:left w:val="none" w:sz="0" w:space="0" w:color="auto"/>
                    <w:bottom w:val="none" w:sz="0" w:space="0" w:color="auto"/>
                    <w:right w:val="none" w:sz="0" w:space="0" w:color="auto"/>
                  </w:divBdr>
                  <w:divsChild>
                    <w:div w:id="558980579">
                      <w:marLeft w:val="0"/>
                      <w:marRight w:val="0"/>
                      <w:marTop w:val="0"/>
                      <w:marBottom w:val="0"/>
                      <w:divBdr>
                        <w:top w:val="none" w:sz="0" w:space="0" w:color="auto"/>
                        <w:left w:val="none" w:sz="0" w:space="0" w:color="auto"/>
                        <w:bottom w:val="none" w:sz="0" w:space="0" w:color="auto"/>
                        <w:right w:val="none" w:sz="0" w:space="0" w:color="auto"/>
                      </w:divBdr>
                    </w:div>
                  </w:divsChild>
                </w:div>
                <w:div w:id="1655524178">
                  <w:marLeft w:val="0"/>
                  <w:marRight w:val="0"/>
                  <w:marTop w:val="0"/>
                  <w:marBottom w:val="0"/>
                  <w:divBdr>
                    <w:top w:val="none" w:sz="0" w:space="0" w:color="auto"/>
                    <w:left w:val="none" w:sz="0" w:space="0" w:color="auto"/>
                    <w:bottom w:val="none" w:sz="0" w:space="0" w:color="auto"/>
                    <w:right w:val="none" w:sz="0" w:space="0" w:color="auto"/>
                  </w:divBdr>
                  <w:divsChild>
                    <w:div w:id="965502312">
                      <w:marLeft w:val="0"/>
                      <w:marRight w:val="0"/>
                      <w:marTop w:val="0"/>
                      <w:marBottom w:val="0"/>
                      <w:divBdr>
                        <w:top w:val="none" w:sz="0" w:space="0" w:color="auto"/>
                        <w:left w:val="none" w:sz="0" w:space="0" w:color="auto"/>
                        <w:bottom w:val="none" w:sz="0" w:space="0" w:color="auto"/>
                        <w:right w:val="none" w:sz="0" w:space="0" w:color="auto"/>
                      </w:divBdr>
                    </w:div>
                  </w:divsChild>
                </w:div>
                <w:div w:id="1741825644">
                  <w:marLeft w:val="0"/>
                  <w:marRight w:val="0"/>
                  <w:marTop w:val="0"/>
                  <w:marBottom w:val="0"/>
                  <w:divBdr>
                    <w:top w:val="none" w:sz="0" w:space="0" w:color="auto"/>
                    <w:left w:val="none" w:sz="0" w:space="0" w:color="auto"/>
                    <w:bottom w:val="none" w:sz="0" w:space="0" w:color="auto"/>
                    <w:right w:val="none" w:sz="0" w:space="0" w:color="auto"/>
                  </w:divBdr>
                  <w:divsChild>
                    <w:div w:id="1381321079">
                      <w:marLeft w:val="0"/>
                      <w:marRight w:val="0"/>
                      <w:marTop w:val="0"/>
                      <w:marBottom w:val="0"/>
                      <w:divBdr>
                        <w:top w:val="none" w:sz="0" w:space="0" w:color="auto"/>
                        <w:left w:val="none" w:sz="0" w:space="0" w:color="auto"/>
                        <w:bottom w:val="none" w:sz="0" w:space="0" w:color="auto"/>
                        <w:right w:val="none" w:sz="0" w:space="0" w:color="auto"/>
                      </w:divBdr>
                    </w:div>
                  </w:divsChild>
                </w:div>
                <w:div w:id="1800806030">
                  <w:marLeft w:val="0"/>
                  <w:marRight w:val="0"/>
                  <w:marTop w:val="0"/>
                  <w:marBottom w:val="0"/>
                  <w:divBdr>
                    <w:top w:val="none" w:sz="0" w:space="0" w:color="auto"/>
                    <w:left w:val="none" w:sz="0" w:space="0" w:color="auto"/>
                    <w:bottom w:val="none" w:sz="0" w:space="0" w:color="auto"/>
                    <w:right w:val="none" w:sz="0" w:space="0" w:color="auto"/>
                  </w:divBdr>
                </w:div>
                <w:div w:id="1817994742">
                  <w:marLeft w:val="0"/>
                  <w:marRight w:val="0"/>
                  <w:marTop w:val="0"/>
                  <w:marBottom w:val="0"/>
                  <w:divBdr>
                    <w:top w:val="none" w:sz="0" w:space="0" w:color="auto"/>
                    <w:left w:val="none" w:sz="0" w:space="0" w:color="auto"/>
                    <w:bottom w:val="none" w:sz="0" w:space="0" w:color="auto"/>
                    <w:right w:val="none" w:sz="0" w:space="0" w:color="auto"/>
                  </w:divBdr>
                  <w:divsChild>
                    <w:div w:id="81634047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51527788">
          <w:marLeft w:val="0"/>
          <w:marRight w:val="0"/>
          <w:marTop w:val="0"/>
          <w:marBottom w:val="0"/>
          <w:divBdr>
            <w:top w:val="none" w:sz="0" w:space="0" w:color="auto"/>
            <w:left w:val="none" w:sz="0" w:space="0" w:color="auto"/>
            <w:bottom w:val="none" w:sz="0" w:space="0" w:color="auto"/>
            <w:right w:val="none" w:sz="0" w:space="0" w:color="auto"/>
          </w:divBdr>
          <w:divsChild>
            <w:div w:id="1685396806">
              <w:marLeft w:val="-75"/>
              <w:marRight w:val="0"/>
              <w:marTop w:val="30"/>
              <w:marBottom w:val="30"/>
              <w:divBdr>
                <w:top w:val="none" w:sz="0" w:space="0" w:color="auto"/>
                <w:left w:val="none" w:sz="0" w:space="0" w:color="auto"/>
                <w:bottom w:val="none" w:sz="0" w:space="0" w:color="auto"/>
                <w:right w:val="none" w:sz="0" w:space="0" w:color="auto"/>
              </w:divBdr>
              <w:divsChild>
                <w:div w:id="815874397">
                  <w:marLeft w:val="0"/>
                  <w:marRight w:val="0"/>
                  <w:marTop w:val="0"/>
                  <w:marBottom w:val="0"/>
                  <w:divBdr>
                    <w:top w:val="none" w:sz="0" w:space="0" w:color="auto"/>
                    <w:left w:val="none" w:sz="0" w:space="0" w:color="auto"/>
                    <w:bottom w:val="none" w:sz="0" w:space="0" w:color="auto"/>
                    <w:right w:val="none" w:sz="0" w:space="0" w:color="auto"/>
                  </w:divBdr>
                  <w:divsChild>
                    <w:div w:id="1910725009">
                      <w:marLeft w:val="0"/>
                      <w:marRight w:val="0"/>
                      <w:marTop w:val="0"/>
                      <w:marBottom w:val="0"/>
                      <w:divBdr>
                        <w:top w:val="none" w:sz="0" w:space="0" w:color="auto"/>
                        <w:left w:val="none" w:sz="0" w:space="0" w:color="auto"/>
                        <w:bottom w:val="none" w:sz="0" w:space="0" w:color="auto"/>
                        <w:right w:val="none" w:sz="0" w:space="0" w:color="auto"/>
                      </w:divBdr>
                    </w:div>
                  </w:divsChild>
                </w:div>
                <w:div w:id="1232279464">
                  <w:marLeft w:val="0"/>
                  <w:marRight w:val="0"/>
                  <w:marTop w:val="0"/>
                  <w:marBottom w:val="0"/>
                  <w:divBdr>
                    <w:top w:val="none" w:sz="0" w:space="0" w:color="auto"/>
                    <w:left w:val="none" w:sz="0" w:space="0" w:color="auto"/>
                    <w:bottom w:val="none" w:sz="0" w:space="0" w:color="auto"/>
                    <w:right w:val="none" w:sz="0" w:space="0" w:color="auto"/>
                  </w:divBdr>
                  <w:divsChild>
                    <w:div w:id="444425065">
                      <w:marLeft w:val="0"/>
                      <w:marRight w:val="0"/>
                      <w:marTop w:val="0"/>
                      <w:marBottom w:val="0"/>
                      <w:divBdr>
                        <w:top w:val="none" w:sz="0" w:space="0" w:color="auto"/>
                        <w:left w:val="none" w:sz="0" w:space="0" w:color="auto"/>
                        <w:bottom w:val="none" w:sz="0" w:space="0" w:color="auto"/>
                        <w:right w:val="none" w:sz="0" w:space="0" w:color="auto"/>
                      </w:divBdr>
                    </w:div>
                  </w:divsChild>
                </w:div>
                <w:div w:id="1930768704">
                  <w:marLeft w:val="0"/>
                  <w:marRight w:val="0"/>
                  <w:marTop w:val="0"/>
                  <w:marBottom w:val="0"/>
                  <w:divBdr>
                    <w:top w:val="none" w:sz="0" w:space="0" w:color="auto"/>
                    <w:left w:val="none" w:sz="0" w:space="0" w:color="auto"/>
                    <w:bottom w:val="none" w:sz="0" w:space="0" w:color="auto"/>
                    <w:right w:val="none" w:sz="0" w:space="0" w:color="auto"/>
                  </w:divBdr>
                  <w:divsChild>
                    <w:div w:id="417557608">
                      <w:marLeft w:val="0"/>
                      <w:marRight w:val="0"/>
                      <w:marTop w:val="0"/>
                      <w:marBottom w:val="0"/>
                      <w:divBdr>
                        <w:top w:val="none" w:sz="0" w:space="0" w:color="auto"/>
                        <w:left w:val="none" w:sz="0" w:space="0" w:color="auto"/>
                        <w:bottom w:val="none" w:sz="0" w:space="0" w:color="auto"/>
                        <w:right w:val="none" w:sz="0" w:space="0" w:color="auto"/>
                      </w:divBdr>
                    </w:div>
                  </w:divsChild>
                </w:div>
                <w:div w:id="1960645859">
                  <w:marLeft w:val="0"/>
                  <w:marRight w:val="0"/>
                  <w:marTop w:val="0"/>
                  <w:marBottom w:val="0"/>
                  <w:divBdr>
                    <w:top w:val="none" w:sz="0" w:space="0" w:color="auto"/>
                    <w:left w:val="none" w:sz="0" w:space="0" w:color="auto"/>
                    <w:bottom w:val="none" w:sz="0" w:space="0" w:color="auto"/>
                    <w:right w:val="none" w:sz="0" w:space="0" w:color="auto"/>
                  </w:divBdr>
                  <w:divsChild>
                    <w:div w:id="27035572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54876480">
          <w:marLeft w:val="0"/>
          <w:marRight w:val="0"/>
          <w:marTop w:val="0"/>
          <w:marBottom w:val="0"/>
          <w:divBdr>
            <w:top w:val="none" w:sz="0" w:space="0" w:color="auto"/>
            <w:left w:val="none" w:sz="0" w:space="0" w:color="auto"/>
            <w:bottom w:val="none" w:sz="0" w:space="0" w:color="auto"/>
            <w:right w:val="none" w:sz="0" w:space="0" w:color="auto"/>
          </w:divBdr>
          <w:divsChild>
            <w:div w:id="1721442513">
              <w:marLeft w:val="0"/>
              <w:marRight w:val="0"/>
              <w:marTop w:val="0"/>
              <w:marBottom w:val="0"/>
              <w:divBdr>
                <w:top w:val="none" w:sz="0" w:space="0" w:color="auto"/>
                <w:left w:val="none" w:sz="0" w:space="0" w:color="auto"/>
                <w:bottom w:val="none" w:sz="0" w:space="0" w:color="auto"/>
                <w:right w:val="none" w:sz="0" w:space="0" w:color="auto"/>
              </w:divBdr>
            </w:div>
          </w:divsChild>
        </w:div>
        <w:div w:id="203252922">
          <w:marLeft w:val="0"/>
          <w:marRight w:val="0"/>
          <w:marTop w:val="0"/>
          <w:marBottom w:val="0"/>
          <w:divBdr>
            <w:top w:val="none" w:sz="0" w:space="0" w:color="auto"/>
            <w:left w:val="none" w:sz="0" w:space="0" w:color="auto"/>
            <w:bottom w:val="none" w:sz="0" w:space="0" w:color="auto"/>
            <w:right w:val="none" w:sz="0" w:space="0" w:color="auto"/>
          </w:divBdr>
          <w:divsChild>
            <w:div w:id="1597981658">
              <w:marLeft w:val="-75"/>
              <w:marRight w:val="0"/>
              <w:marTop w:val="30"/>
              <w:marBottom w:val="30"/>
              <w:divBdr>
                <w:top w:val="none" w:sz="0" w:space="0" w:color="auto"/>
                <w:left w:val="none" w:sz="0" w:space="0" w:color="auto"/>
                <w:bottom w:val="none" w:sz="0" w:space="0" w:color="auto"/>
                <w:right w:val="none" w:sz="0" w:space="0" w:color="auto"/>
              </w:divBdr>
              <w:divsChild>
                <w:div w:id="79524713">
                  <w:marLeft w:val="0"/>
                  <w:marRight w:val="0"/>
                  <w:marTop w:val="0"/>
                  <w:marBottom w:val="0"/>
                  <w:divBdr>
                    <w:top w:val="none" w:sz="0" w:space="0" w:color="auto"/>
                    <w:left w:val="none" w:sz="0" w:space="0" w:color="auto"/>
                    <w:bottom w:val="none" w:sz="0" w:space="0" w:color="auto"/>
                    <w:right w:val="none" w:sz="0" w:space="0" w:color="auto"/>
                  </w:divBdr>
                  <w:divsChild>
                    <w:div w:id="231086562">
                      <w:marLeft w:val="0"/>
                      <w:marRight w:val="0"/>
                      <w:marTop w:val="0"/>
                      <w:marBottom w:val="0"/>
                      <w:divBdr>
                        <w:top w:val="none" w:sz="0" w:space="0" w:color="auto"/>
                        <w:left w:val="none" w:sz="0" w:space="0" w:color="auto"/>
                        <w:bottom w:val="none" w:sz="0" w:space="0" w:color="auto"/>
                        <w:right w:val="none" w:sz="0" w:space="0" w:color="auto"/>
                      </w:divBdr>
                    </w:div>
                    <w:div w:id="1430394602">
                      <w:marLeft w:val="0"/>
                      <w:marRight w:val="0"/>
                      <w:marTop w:val="0"/>
                      <w:marBottom w:val="0"/>
                      <w:divBdr>
                        <w:top w:val="none" w:sz="0" w:space="0" w:color="auto"/>
                        <w:left w:val="none" w:sz="0" w:space="0" w:color="auto"/>
                        <w:bottom w:val="none" w:sz="0" w:space="0" w:color="auto"/>
                        <w:right w:val="none" w:sz="0" w:space="0" w:color="auto"/>
                      </w:divBdr>
                    </w:div>
                  </w:divsChild>
                </w:div>
                <w:div w:id="172502825">
                  <w:marLeft w:val="0"/>
                  <w:marRight w:val="0"/>
                  <w:marTop w:val="0"/>
                  <w:marBottom w:val="0"/>
                  <w:divBdr>
                    <w:top w:val="none" w:sz="0" w:space="0" w:color="auto"/>
                    <w:left w:val="none" w:sz="0" w:space="0" w:color="auto"/>
                    <w:bottom w:val="none" w:sz="0" w:space="0" w:color="auto"/>
                    <w:right w:val="none" w:sz="0" w:space="0" w:color="auto"/>
                  </w:divBdr>
                  <w:divsChild>
                    <w:div w:id="537008364">
                      <w:marLeft w:val="0"/>
                      <w:marRight w:val="0"/>
                      <w:marTop w:val="0"/>
                      <w:marBottom w:val="0"/>
                      <w:divBdr>
                        <w:top w:val="none" w:sz="0" w:space="0" w:color="auto"/>
                        <w:left w:val="none" w:sz="0" w:space="0" w:color="auto"/>
                        <w:bottom w:val="none" w:sz="0" w:space="0" w:color="auto"/>
                        <w:right w:val="none" w:sz="0" w:space="0" w:color="auto"/>
                      </w:divBdr>
                    </w:div>
                    <w:div w:id="906695458">
                      <w:marLeft w:val="0"/>
                      <w:marRight w:val="0"/>
                      <w:marTop w:val="0"/>
                      <w:marBottom w:val="0"/>
                      <w:divBdr>
                        <w:top w:val="none" w:sz="0" w:space="0" w:color="auto"/>
                        <w:left w:val="none" w:sz="0" w:space="0" w:color="auto"/>
                        <w:bottom w:val="none" w:sz="0" w:space="0" w:color="auto"/>
                        <w:right w:val="none" w:sz="0" w:space="0" w:color="auto"/>
                      </w:divBdr>
                    </w:div>
                  </w:divsChild>
                </w:div>
                <w:div w:id="1208033328">
                  <w:marLeft w:val="0"/>
                  <w:marRight w:val="0"/>
                  <w:marTop w:val="0"/>
                  <w:marBottom w:val="0"/>
                  <w:divBdr>
                    <w:top w:val="none" w:sz="0" w:space="0" w:color="auto"/>
                    <w:left w:val="none" w:sz="0" w:space="0" w:color="auto"/>
                    <w:bottom w:val="none" w:sz="0" w:space="0" w:color="auto"/>
                    <w:right w:val="none" w:sz="0" w:space="0" w:color="auto"/>
                  </w:divBdr>
                  <w:divsChild>
                    <w:div w:id="104660994">
                      <w:marLeft w:val="0"/>
                      <w:marRight w:val="0"/>
                      <w:marTop w:val="0"/>
                      <w:marBottom w:val="0"/>
                      <w:divBdr>
                        <w:top w:val="none" w:sz="0" w:space="0" w:color="auto"/>
                        <w:left w:val="none" w:sz="0" w:space="0" w:color="auto"/>
                        <w:bottom w:val="none" w:sz="0" w:space="0" w:color="auto"/>
                        <w:right w:val="none" w:sz="0" w:space="0" w:color="auto"/>
                      </w:divBdr>
                    </w:div>
                    <w:div w:id="306131558">
                      <w:marLeft w:val="0"/>
                      <w:marRight w:val="0"/>
                      <w:marTop w:val="0"/>
                      <w:marBottom w:val="0"/>
                      <w:divBdr>
                        <w:top w:val="none" w:sz="0" w:space="0" w:color="auto"/>
                        <w:left w:val="none" w:sz="0" w:space="0" w:color="auto"/>
                        <w:bottom w:val="none" w:sz="0" w:space="0" w:color="auto"/>
                        <w:right w:val="none" w:sz="0" w:space="0" w:color="auto"/>
                      </w:divBdr>
                    </w:div>
                    <w:div w:id="77340054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30505472">
          <w:marLeft w:val="0"/>
          <w:marRight w:val="0"/>
          <w:marTop w:val="0"/>
          <w:marBottom w:val="0"/>
          <w:divBdr>
            <w:top w:val="none" w:sz="0" w:space="0" w:color="auto"/>
            <w:left w:val="none" w:sz="0" w:space="0" w:color="auto"/>
            <w:bottom w:val="none" w:sz="0" w:space="0" w:color="auto"/>
            <w:right w:val="none" w:sz="0" w:space="0" w:color="auto"/>
          </w:divBdr>
        </w:div>
        <w:div w:id="242297227">
          <w:marLeft w:val="0"/>
          <w:marRight w:val="0"/>
          <w:marTop w:val="0"/>
          <w:marBottom w:val="0"/>
          <w:divBdr>
            <w:top w:val="none" w:sz="0" w:space="0" w:color="auto"/>
            <w:left w:val="none" w:sz="0" w:space="0" w:color="auto"/>
            <w:bottom w:val="none" w:sz="0" w:space="0" w:color="auto"/>
            <w:right w:val="none" w:sz="0" w:space="0" w:color="auto"/>
          </w:divBdr>
        </w:div>
        <w:div w:id="261644644">
          <w:marLeft w:val="0"/>
          <w:marRight w:val="0"/>
          <w:marTop w:val="0"/>
          <w:marBottom w:val="0"/>
          <w:divBdr>
            <w:top w:val="none" w:sz="0" w:space="0" w:color="auto"/>
            <w:left w:val="none" w:sz="0" w:space="0" w:color="auto"/>
            <w:bottom w:val="none" w:sz="0" w:space="0" w:color="auto"/>
            <w:right w:val="none" w:sz="0" w:space="0" w:color="auto"/>
          </w:divBdr>
        </w:div>
        <w:div w:id="264578550">
          <w:marLeft w:val="0"/>
          <w:marRight w:val="0"/>
          <w:marTop w:val="0"/>
          <w:marBottom w:val="0"/>
          <w:divBdr>
            <w:top w:val="none" w:sz="0" w:space="0" w:color="auto"/>
            <w:left w:val="none" w:sz="0" w:space="0" w:color="auto"/>
            <w:bottom w:val="none" w:sz="0" w:space="0" w:color="auto"/>
            <w:right w:val="none" w:sz="0" w:space="0" w:color="auto"/>
          </w:divBdr>
        </w:div>
        <w:div w:id="287007776">
          <w:marLeft w:val="0"/>
          <w:marRight w:val="0"/>
          <w:marTop w:val="0"/>
          <w:marBottom w:val="0"/>
          <w:divBdr>
            <w:top w:val="none" w:sz="0" w:space="0" w:color="auto"/>
            <w:left w:val="none" w:sz="0" w:space="0" w:color="auto"/>
            <w:bottom w:val="none" w:sz="0" w:space="0" w:color="auto"/>
            <w:right w:val="none" w:sz="0" w:space="0" w:color="auto"/>
          </w:divBdr>
          <w:divsChild>
            <w:div w:id="1449010225">
              <w:marLeft w:val="-75"/>
              <w:marRight w:val="0"/>
              <w:marTop w:val="30"/>
              <w:marBottom w:val="30"/>
              <w:divBdr>
                <w:top w:val="none" w:sz="0" w:space="0" w:color="auto"/>
                <w:left w:val="none" w:sz="0" w:space="0" w:color="auto"/>
                <w:bottom w:val="none" w:sz="0" w:space="0" w:color="auto"/>
                <w:right w:val="none" w:sz="0" w:space="0" w:color="auto"/>
              </w:divBdr>
              <w:divsChild>
                <w:div w:id="8416865">
                  <w:marLeft w:val="0"/>
                  <w:marRight w:val="0"/>
                  <w:marTop w:val="0"/>
                  <w:marBottom w:val="0"/>
                  <w:divBdr>
                    <w:top w:val="none" w:sz="0" w:space="0" w:color="auto"/>
                    <w:left w:val="none" w:sz="0" w:space="0" w:color="auto"/>
                    <w:bottom w:val="none" w:sz="0" w:space="0" w:color="auto"/>
                    <w:right w:val="none" w:sz="0" w:space="0" w:color="auto"/>
                  </w:divBdr>
                  <w:divsChild>
                    <w:div w:id="1189177311">
                      <w:marLeft w:val="0"/>
                      <w:marRight w:val="0"/>
                      <w:marTop w:val="0"/>
                      <w:marBottom w:val="0"/>
                      <w:divBdr>
                        <w:top w:val="none" w:sz="0" w:space="0" w:color="auto"/>
                        <w:left w:val="none" w:sz="0" w:space="0" w:color="auto"/>
                        <w:bottom w:val="none" w:sz="0" w:space="0" w:color="auto"/>
                        <w:right w:val="none" w:sz="0" w:space="0" w:color="auto"/>
                      </w:divBdr>
                    </w:div>
                  </w:divsChild>
                </w:div>
                <w:div w:id="89082540">
                  <w:marLeft w:val="0"/>
                  <w:marRight w:val="0"/>
                  <w:marTop w:val="0"/>
                  <w:marBottom w:val="0"/>
                  <w:divBdr>
                    <w:top w:val="none" w:sz="0" w:space="0" w:color="auto"/>
                    <w:left w:val="none" w:sz="0" w:space="0" w:color="auto"/>
                    <w:bottom w:val="none" w:sz="0" w:space="0" w:color="auto"/>
                    <w:right w:val="none" w:sz="0" w:space="0" w:color="auto"/>
                  </w:divBdr>
                  <w:divsChild>
                    <w:div w:id="150413187">
                      <w:marLeft w:val="0"/>
                      <w:marRight w:val="0"/>
                      <w:marTop w:val="0"/>
                      <w:marBottom w:val="0"/>
                      <w:divBdr>
                        <w:top w:val="none" w:sz="0" w:space="0" w:color="auto"/>
                        <w:left w:val="none" w:sz="0" w:space="0" w:color="auto"/>
                        <w:bottom w:val="none" w:sz="0" w:space="0" w:color="auto"/>
                        <w:right w:val="none" w:sz="0" w:space="0" w:color="auto"/>
                      </w:divBdr>
                    </w:div>
                    <w:div w:id="571352912">
                      <w:marLeft w:val="0"/>
                      <w:marRight w:val="0"/>
                      <w:marTop w:val="0"/>
                      <w:marBottom w:val="0"/>
                      <w:divBdr>
                        <w:top w:val="none" w:sz="0" w:space="0" w:color="auto"/>
                        <w:left w:val="none" w:sz="0" w:space="0" w:color="auto"/>
                        <w:bottom w:val="none" w:sz="0" w:space="0" w:color="auto"/>
                        <w:right w:val="none" w:sz="0" w:space="0" w:color="auto"/>
                      </w:divBdr>
                    </w:div>
                    <w:div w:id="866338026">
                      <w:marLeft w:val="0"/>
                      <w:marRight w:val="0"/>
                      <w:marTop w:val="0"/>
                      <w:marBottom w:val="0"/>
                      <w:divBdr>
                        <w:top w:val="none" w:sz="0" w:space="0" w:color="auto"/>
                        <w:left w:val="none" w:sz="0" w:space="0" w:color="auto"/>
                        <w:bottom w:val="none" w:sz="0" w:space="0" w:color="auto"/>
                        <w:right w:val="none" w:sz="0" w:space="0" w:color="auto"/>
                      </w:divBdr>
                    </w:div>
                    <w:div w:id="922687812">
                      <w:marLeft w:val="0"/>
                      <w:marRight w:val="0"/>
                      <w:marTop w:val="0"/>
                      <w:marBottom w:val="0"/>
                      <w:divBdr>
                        <w:top w:val="none" w:sz="0" w:space="0" w:color="auto"/>
                        <w:left w:val="none" w:sz="0" w:space="0" w:color="auto"/>
                        <w:bottom w:val="none" w:sz="0" w:space="0" w:color="auto"/>
                        <w:right w:val="none" w:sz="0" w:space="0" w:color="auto"/>
                      </w:divBdr>
                    </w:div>
                    <w:div w:id="998655643">
                      <w:marLeft w:val="0"/>
                      <w:marRight w:val="0"/>
                      <w:marTop w:val="0"/>
                      <w:marBottom w:val="0"/>
                      <w:divBdr>
                        <w:top w:val="none" w:sz="0" w:space="0" w:color="auto"/>
                        <w:left w:val="none" w:sz="0" w:space="0" w:color="auto"/>
                        <w:bottom w:val="none" w:sz="0" w:space="0" w:color="auto"/>
                        <w:right w:val="none" w:sz="0" w:space="0" w:color="auto"/>
                      </w:divBdr>
                    </w:div>
                    <w:div w:id="1312641457">
                      <w:marLeft w:val="0"/>
                      <w:marRight w:val="0"/>
                      <w:marTop w:val="0"/>
                      <w:marBottom w:val="0"/>
                      <w:divBdr>
                        <w:top w:val="none" w:sz="0" w:space="0" w:color="auto"/>
                        <w:left w:val="none" w:sz="0" w:space="0" w:color="auto"/>
                        <w:bottom w:val="none" w:sz="0" w:space="0" w:color="auto"/>
                        <w:right w:val="none" w:sz="0" w:space="0" w:color="auto"/>
                      </w:divBdr>
                    </w:div>
                    <w:div w:id="1470511191">
                      <w:marLeft w:val="0"/>
                      <w:marRight w:val="0"/>
                      <w:marTop w:val="0"/>
                      <w:marBottom w:val="0"/>
                      <w:divBdr>
                        <w:top w:val="none" w:sz="0" w:space="0" w:color="auto"/>
                        <w:left w:val="none" w:sz="0" w:space="0" w:color="auto"/>
                        <w:bottom w:val="none" w:sz="0" w:space="0" w:color="auto"/>
                        <w:right w:val="none" w:sz="0" w:space="0" w:color="auto"/>
                      </w:divBdr>
                    </w:div>
                    <w:div w:id="1781145714">
                      <w:marLeft w:val="0"/>
                      <w:marRight w:val="0"/>
                      <w:marTop w:val="0"/>
                      <w:marBottom w:val="0"/>
                      <w:divBdr>
                        <w:top w:val="none" w:sz="0" w:space="0" w:color="auto"/>
                        <w:left w:val="none" w:sz="0" w:space="0" w:color="auto"/>
                        <w:bottom w:val="none" w:sz="0" w:space="0" w:color="auto"/>
                        <w:right w:val="none" w:sz="0" w:space="0" w:color="auto"/>
                      </w:divBdr>
                    </w:div>
                  </w:divsChild>
                </w:div>
                <w:div w:id="122160019">
                  <w:marLeft w:val="0"/>
                  <w:marRight w:val="0"/>
                  <w:marTop w:val="0"/>
                  <w:marBottom w:val="0"/>
                  <w:divBdr>
                    <w:top w:val="none" w:sz="0" w:space="0" w:color="auto"/>
                    <w:left w:val="none" w:sz="0" w:space="0" w:color="auto"/>
                    <w:bottom w:val="none" w:sz="0" w:space="0" w:color="auto"/>
                    <w:right w:val="none" w:sz="0" w:space="0" w:color="auto"/>
                  </w:divBdr>
                  <w:divsChild>
                    <w:div w:id="809371665">
                      <w:marLeft w:val="0"/>
                      <w:marRight w:val="0"/>
                      <w:marTop w:val="0"/>
                      <w:marBottom w:val="0"/>
                      <w:divBdr>
                        <w:top w:val="none" w:sz="0" w:space="0" w:color="auto"/>
                        <w:left w:val="none" w:sz="0" w:space="0" w:color="auto"/>
                        <w:bottom w:val="none" w:sz="0" w:space="0" w:color="auto"/>
                        <w:right w:val="none" w:sz="0" w:space="0" w:color="auto"/>
                      </w:divBdr>
                    </w:div>
                  </w:divsChild>
                </w:div>
                <w:div w:id="513617246">
                  <w:marLeft w:val="0"/>
                  <w:marRight w:val="0"/>
                  <w:marTop w:val="0"/>
                  <w:marBottom w:val="0"/>
                  <w:divBdr>
                    <w:top w:val="none" w:sz="0" w:space="0" w:color="auto"/>
                    <w:left w:val="none" w:sz="0" w:space="0" w:color="auto"/>
                    <w:bottom w:val="none" w:sz="0" w:space="0" w:color="auto"/>
                    <w:right w:val="none" w:sz="0" w:space="0" w:color="auto"/>
                  </w:divBdr>
                  <w:divsChild>
                    <w:div w:id="95099389">
                      <w:marLeft w:val="0"/>
                      <w:marRight w:val="0"/>
                      <w:marTop w:val="0"/>
                      <w:marBottom w:val="0"/>
                      <w:divBdr>
                        <w:top w:val="none" w:sz="0" w:space="0" w:color="auto"/>
                        <w:left w:val="none" w:sz="0" w:space="0" w:color="auto"/>
                        <w:bottom w:val="none" w:sz="0" w:space="0" w:color="auto"/>
                        <w:right w:val="none" w:sz="0" w:space="0" w:color="auto"/>
                      </w:divBdr>
                    </w:div>
                    <w:div w:id="385032619">
                      <w:marLeft w:val="0"/>
                      <w:marRight w:val="0"/>
                      <w:marTop w:val="0"/>
                      <w:marBottom w:val="0"/>
                      <w:divBdr>
                        <w:top w:val="none" w:sz="0" w:space="0" w:color="auto"/>
                        <w:left w:val="none" w:sz="0" w:space="0" w:color="auto"/>
                        <w:bottom w:val="none" w:sz="0" w:space="0" w:color="auto"/>
                        <w:right w:val="none" w:sz="0" w:space="0" w:color="auto"/>
                      </w:divBdr>
                    </w:div>
                    <w:div w:id="606078847">
                      <w:marLeft w:val="0"/>
                      <w:marRight w:val="0"/>
                      <w:marTop w:val="0"/>
                      <w:marBottom w:val="0"/>
                      <w:divBdr>
                        <w:top w:val="none" w:sz="0" w:space="0" w:color="auto"/>
                        <w:left w:val="none" w:sz="0" w:space="0" w:color="auto"/>
                        <w:bottom w:val="none" w:sz="0" w:space="0" w:color="auto"/>
                        <w:right w:val="none" w:sz="0" w:space="0" w:color="auto"/>
                      </w:divBdr>
                    </w:div>
                    <w:div w:id="705956721">
                      <w:marLeft w:val="0"/>
                      <w:marRight w:val="0"/>
                      <w:marTop w:val="0"/>
                      <w:marBottom w:val="0"/>
                      <w:divBdr>
                        <w:top w:val="none" w:sz="0" w:space="0" w:color="auto"/>
                        <w:left w:val="none" w:sz="0" w:space="0" w:color="auto"/>
                        <w:bottom w:val="none" w:sz="0" w:space="0" w:color="auto"/>
                        <w:right w:val="none" w:sz="0" w:space="0" w:color="auto"/>
                      </w:divBdr>
                    </w:div>
                    <w:div w:id="878200430">
                      <w:marLeft w:val="0"/>
                      <w:marRight w:val="0"/>
                      <w:marTop w:val="0"/>
                      <w:marBottom w:val="0"/>
                      <w:divBdr>
                        <w:top w:val="none" w:sz="0" w:space="0" w:color="auto"/>
                        <w:left w:val="none" w:sz="0" w:space="0" w:color="auto"/>
                        <w:bottom w:val="none" w:sz="0" w:space="0" w:color="auto"/>
                        <w:right w:val="none" w:sz="0" w:space="0" w:color="auto"/>
                      </w:divBdr>
                    </w:div>
                    <w:div w:id="1037391368">
                      <w:marLeft w:val="0"/>
                      <w:marRight w:val="0"/>
                      <w:marTop w:val="0"/>
                      <w:marBottom w:val="0"/>
                      <w:divBdr>
                        <w:top w:val="none" w:sz="0" w:space="0" w:color="auto"/>
                        <w:left w:val="none" w:sz="0" w:space="0" w:color="auto"/>
                        <w:bottom w:val="none" w:sz="0" w:space="0" w:color="auto"/>
                        <w:right w:val="none" w:sz="0" w:space="0" w:color="auto"/>
                      </w:divBdr>
                    </w:div>
                    <w:div w:id="1201018069">
                      <w:marLeft w:val="0"/>
                      <w:marRight w:val="0"/>
                      <w:marTop w:val="0"/>
                      <w:marBottom w:val="0"/>
                      <w:divBdr>
                        <w:top w:val="none" w:sz="0" w:space="0" w:color="auto"/>
                        <w:left w:val="none" w:sz="0" w:space="0" w:color="auto"/>
                        <w:bottom w:val="none" w:sz="0" w:space="0" w:color="auto"/>
                        <w:right w:val="none" w:sz="0" w:space="0" w:color="auto"/>
                      </w:divBdr>
                    </w:div>
                    <w:div w:id="1496728972">
                      <w:marLeft w:val="0"/>
                      <w:marRight w:val="0"/>
                      <w:marTop w:val="0"/>
                      <w:marBottom w:val="0"/>
                      <w:divBdr>
                        <w:top w:val="none" w:sz="0" w:space="0" w:color="auto"/>
                        <w:left w:val="none" w:sz="0" w:space="0" w:color="auto"/>
                        <w:bottom w:val="none" w:sz="0" w:space="0" w:color="auto"/>
                        <w:right w:val="none" w:sz="0" w:space="0" w:color="auto"/>
                      </w:divBdr>
                    </w:div>
                  </w:divsChild>
                </w:div>
                <w:div w:id="679890507">
                  <w:marLeft w:val="0"/>
                  <w:marRight w:val="0"/>
                  <w:marTop w:val="0"/>
                  <w:marBottom w:val="0"/>
                  <w:divBdr>
                    <w:top w:val="none" w:sz="0" w:space="0" w:color="auto"/>
                    <w:left w:val="none" w:sz="0" w:space="0" w:color="auto"/>
                    <w:bottom w:val="none" w:sz="0" w:space="0" w:color="auto"/>
                    <w:right w:val="none" w:sz="0" w:space="0" w:color="auto"/>
                  </w:divBdr>
                  <w:divsChild>
                    <w:div w:id="1600329801">
                      <w:marLeft w:val="0"/>
                      <w:marRight w:val="0"/>
                      <w:marTop w:val="0"/>
                      <w:marBottom w:val="0"/>
                      <w:divBdr>
                        <w:top w:val="none" w:sz="0" w:space="0" w:color="auto"/>
                        <w:left w:val="none" w:sz="0" w:space="0" w:color="auto"/>
                        <w:bottom w:val="none" w:sz="0" w:space="0" w:color="auto"/>
                        <w:right w:val="none" w:sz="0" w:space="0" w:color="auto"/>
                      </w:divBdr>
                    </w:div>
                  </w:divsChild>
                </w:div>
                <w:div w:id="1018432903">
                  <w:marLeft w:val="0"/>
                  <w:marRight w:val="0"/>
                  <w:marTop w:val="0"/>
                  <w:marBottom w:val="0"/>
                  <w:divBdr>
                    <w:top w:val="none" w:sz="0" w:space="0" w:color="auto"/>
                    <w:left w:val="none" w:sz="0" w:space="0" w:color="auto"/>
                    <w:bottom w:val="none" w:sz="0" w:space="0" w:color="auto"/>
                    <w:right w:val="none" w:sz="0" w:space="0" w:color="auto"/>
                  </w:divBdr>
                  <w:divsChild>
                    <w:div w:id="483473086">
                      <w:marLeft w:val="0"/>
                      <w:marRight w:val="0"/>
                      <w:marTop w:val="0"/>
                      <w:marBottom w:val="0"/>
                      <w:divBdr>
                        <w:top w:val="none" w:sz="0" w:space="0" w:color="auto"/>
                        <w:left w:val="none" w:sz="0" w:space="0" w:color="auto"/>
                        <w:bottom w:val="none" w:sz="0" w:space="0" w:color="auto"/>
                        <w:right w:val="none" w:sz="0" w:space="0" w:color="auto"/>
                      </w:divBdr>
                    </w:div>
                    <w:div w:id="508450061">
                      <w:marLeft w:val="0"/>
                      <w:marRight w:val="0"/>
                      <w:marTop w:val="0"/>
                      <w:marBottom w:val="0"/>
                      <w:divBdr>
                        <w:top w:val="none" w:sz="0" w:space="0" w:color="auto"/>
                        <w:left w:val="none" w:sz="0" w:space="0" w:color="auto"/>
                        <w:bottom w:val="none" w:sz="0" w:space="0" w:color="auto"/>
                        <w:right w:val="none" w:sz="0" w:space="0" w:color="auto"/>
                      </w:divBdr>
                    </w:div>
                  </w:divsChild>
                </w:div>
                <w:div w:id="1037701987">
                  <w:marLeft w:val="0"/>
                  <w:marRight w:val="0"/>
                  <w:marTop w:val="0"/>
                  <w:marBottom w:val="0"/>
                  <w:divBdr>
                    <w:top w:val="none" w:sz="0" w:space="0" w:color="auto"/>
                    <w:left w:val="none" w:sz="0" w:space="0" w:color="auto"/>
                    <w:bottom w:val="none" w:sz="0" w:space="0" w:color="auto"/>
                    <w:right w:val="none" w:sz="0" w:space="0" w:color="auto"/>
                  </w:divBdr>
                  <w:divsChild>
                    <w:div w:id="1019543777">
                      <w:marLeft w:val="0"/>
                      <w:marRight w:val="0"/>
                      <w:marTop w:val="0"/>
                      <w:marBottom w:val="0"/>
                      <w:divBdr>
                        <w:top w:val="none" w:sz="0" w:space="0" w:color="auto"/>
                        <w:left w:val="none" w:sz="0" w:space="0" w:color="auto"/>
                        <w:bottom w:val="none" w:sz="0" w:space="0" w:color="auto"/>
                        <w:right w:val="none" w:sz="0" w:space="0" w:color="auto"/>
                      </w:divBdr>
                    </w:div>
                    <w:div w:id="1058555156">
                      <w:marLeft w:val="0"/>
                      <w:marRight w:val="0"/>
                      <w:marTop w:val="0"/>
                      <w:marBottom w:val="0"/>
                      <w:divBdr>
                        <w:top w:val="none" w:sz="0" w:space="0" w:color="auto"/>
                        <w:left w:val="none" w:sz="0" w:space="0" w:color="auto"/>
                        <w:bottom w:val="none" w:sz="0" w:space="0" w:color="auto"/>
                        <w:right w:val="none" w:sz="0" w:space="0" w:color="auto"/>
                      </w:divBdr>
                    </w:div>
                    <w:div w:id="1868836909">
                      <w:marLeft w:val="0"/>
                      <w:marRight w:val="0"/>
                      <w:marTop w:val="0"/>
                      <w:marBottom w:val="0"/>
                      <w:divBdr>
                        <w:top w:val="none" w:sz="0" w:space="0" w:color="auto"/>
                        <w:left w:val="none" w:sz="0" w:space="0" w:color="auto"/>
                        <w:bottom w:val="none" w:sz="0" w:space="0" w:color="auto"/>
                        <w:right w:val="none" w:sz="0" w:space="0" w:color="auto"/>
                      </w:divBdr>
                    </w:div>
                    <w:div w:id="2015298016">
                      <w:marLeft w:val="0"/>
                      <w:marRight w:val="0"/>
                      <w:marTop w:val="0"/>
                      <w:marBottom w:val="0"/>
                      <w:divBdr>
                        <w:top w:val="none" w:sz="0" w:space="0" w:color="auto"/>
                        <w:left w:val="none" w:sz="0" w:space="0" w:color="auto"/>
                        <w:bottom w:val="none" w:sz="0" w:space="0" w:color="auto"/>
                        <w:right w:val="none" w:sz="0" w:space="0" w:color="auto"/>
                      </w:divBdr>
                    </w:div>
                  </w:divsChild>
                </w:div>
                <w:div w:id="1317883677">
                  <w:marLeft w:val="0"/>
                  <w:marRight w:val="0"/>
                  <w:marTop w:val="0"/>
                  <w:marBottom w:val="0"/>
                  <w:divBdr>
                    <w:top w:val="none" w:sz="0" w:space="0" w:color="auto"/>
                    <w:left w:val="none" w:sz="0" w:space="0" w:color="auto"/>
                    <w:bottom w:val="none" w:sz="0" w:space="0" w:color="auto"/>
                    <w:right w:val="none" w:sz="0" w:space="0" w:color="auto"/>
                  </w:divBdr>
                  <w:divsChild>
                    <w:div w:id="829370447">
                      <w:marLeft w:val="0"/>
                      <w:marRight w:val="0"/>
                      <w:marTop w:val="0"/>
                      <w:marBottom w:val="0"/>
                      <w:divBdr>
                        <w:top w:val="none" w:sz="0" w:space="0" w:color="auto"/>
                        <w:left w:val="none" w:sz="0" w:space="0" w:color="auto"/>
                        <w:bottom w:val="none" w:sz="0" w:space="0" w:color="auto"/>
                        <w:right w:val="none" w:sz="0" w:space="0" w:color="auto"/>
                      </w:divBdr>
                    </w:div>
                  </w:divsChild>
                </w:div>
                <w:div w:id="1353798519">
                  <w:marLeft w:val="0"/>
                  <w:marRight w:val="0"/>
                  <w:marTop w:val="0"/>
                  <w:marBottom w:val="0"/>
                  <w:divBdr>
                    <w:top w:val="none" w:sz="0" w:space="0" w:color="auto"/>
                    <w:left w:val="none" w:sz="0" w:space="0" w:color="auto"/>
                    <w:bottom w:val="none" w:sz="0" w:space="0" w:color="auto"/>
                    <w:right w:val="none" w:sz="0" w:space="0" w:color="auto"/>
                  </w:divBdr>
                  <w:divsChild>
                    <w:div w:id="340552123">
                      <w:marLeft w:val="0"/>
                      <w:marRight w:val="0"/>
                      <w:marTop w:val="0"/>
                      <w:marBottom w:val="0"/>
                      <w:divBdr>
                        <w:top w:val="none" w:sz="0" w:space="0" w:color="auto"/>
                        <w:left w:val="none" w:sz="0" w:space="0" w:color="auto"/>
                        <w:bottom w:val="none" w:sz="0" w:space="0" w:color="auto"/>
                        <w:right w:val="none" w:sz="0" w:space="0" w:color="auto"/>
                      </w:divBdr>
                    </w:div>
                    <w:div w:id="1096050250">
                      <w:marLeft w:val="0"/>
                      <w:marRight w:val="0"/>
                      <w:marTop w:val="0"/>
                      <w:marBottom w:val="0"/>
                      <w:divBdr>
                        <w:top w:val="none" w:sz="0" w:space="0" w:color="auto"/>
                        <w:left w:val="none" w:sz="0" w:space="0" w:color="auto"/>
                        <w:bottom w:val="none" w:sz="0" w:space="0" w:color="auto"/>
                        <w:right w:val="none" w:sz="0" w:space="0" w:color="auto"/>
                      </w:divBdr>
                    </w:div>
                    <w:div w:id="1102143720">
                      <w:marLeft w:val="0"/>
                      <w:marRight w:val="0"/>
                      <w:marTop w:val="0"/>
                      <w:marBottom w:val="0"/>
                      <w:divBdr>
                        <w:top w:val="none" w:sz="0" w:space="0" w:color="auto"/>
                        <w:left w:val="none" w:sz="0" w:space="0" w:color="auto"/>
                        <w:bottom w:val="none" w:sz="0" w:space="0" w:color="auto"/>
                        <w:right w:val="none" w:sz="0" w:space="0" w:color="auto"/>
                      </w:divBdr>
                    </w:div>
                  </w:divsChild>
                </w:div>
                <w:div w:id="1537309935">
                  <w:marLeft w:val="0"/>
                  <w:marRight w:val="0"/>
                  <w:marTop w:val="0"/>
                  <w:marBottom w:val="0"/>
                  <w:divBdr>
                    <w:top w:val="none" w:sz="0" w:space="0" w:color="auto"/>
                    <w:left w:val="none" w:sz="0" w:space="0" w:color="auto"/>
                    <w:bottom w:val="none" w:sz="0" w:space="0" w:color="auto"/>
                    <w:right w:val="none" w:sz="0" w:space="0" w:color="auto"/>
                  </w:divBdr>
                  <w:divsChild>
                    <w:div w:id="211813319">
                      <w:marLeft w:val="0"/>
                      <w:marRight w:val="0"/>
                      <w:marTop w:val="0"/>
                      <w:marBottom w:val="0"/>
                      <w:divBdr>
                        <w:top w:val="none" w:sz="0" w:space="0" w:color="auto"/>
                        <w:left w:val="none" w:sz="0" w:space="0" w:color="auto"/>
                        <w:bottom w:val="none" w:sz="0" w:space="0" w:color="auto"/>
                        <w:right w:val="none" w:sz="0" w:space="0" w:color="auto"/>
                      </w:divBdr>
                    </w:div>
                    <w:div w:id="796221375">
                      <w:marLeft w:val="0"/>
                      <w:marRight w:val="0"/>
                      <w:marTop w:val="0"/>
                      <w:marBottom w:val="0"/>
                      <w:divBdr>
                        <w:top w:val="none" w:sz="0" w:space="0" w:color="auto"/>
                        <w:left w:val="none" w:sz="0" w:space="0" w:color="auto"/>
                        <w:bottom w:val="none" w:sz="0" w:space="0" w:color="auto"/>
                        <w:right w:val="none" w:sz="0" w:space="0" w:color="auto"/>
                      </w:divBdr>
                    </w:div>
                    <w:div w:id="1061564813">
                      <w:marLeft w:val="0"/>
                      <w:marRight w:val="0"/>
                      <w:marTop w:val="0"/>
                      <w:marBottom w:val="0"/>
                      <w:divBdr>
                        <w:top w:val="none" w:sz="0" w:space="0" w:color="auto"/>
                        <w:left w:val="none" w:sz="0" w:space="0" w:color="auto"/>
                        <w:bottom w:val="none" w:sz="0" w:space="0" w:color="auto"/>
                        <w:right w:val="none" w:sz="0" w:space="0" w:color="auto"/>
                      </w:divBdr>
                    </w:div>
                    <w:div w:id="1277520855">
                      <w:marLeft w:val="0"/>
                      <w:marRight w:val="0"/>
                      <w:marTop w:val="0"/>
                      <w:marBottom w:val="0"/>
                      <w:divBdr>
                        <w:top w:val="none" w:sz="0" w:space="0" w:color="auto"/>
                        <w:left w:val="none" w:sz="0" w:space="0" w:color="auto"/>
                        <w:bottom w:val="none" w:sz="0" w:space="0" w:color="auto"/>
                        <w:right w:val="none" w:sz="0" w:space="0" w:color="auto"/>
                      </w:divBdr>
                    </w:div>
                  </w:divsChild>
                </w:div>
                <w:div w:id="1828352837">
                  <w:marLeft w:val="0"/>
                  <w:marRight w:val="0"/>
                  <w:marTop w:val="0"/>
                  <w:marBottom w:val="0"/>
                  <w:divBdr>
                    <w:top w:val="none" w:sz="0" w:space="0" w:color="auto"/>
                    <w:left w:val="none" w:sz="0" w:space="0" w:color="auto"/>
                    <w:bottom w:val="none" w:sz="0" w:space="0" w:color="auto"/>
                    <w:right w:val="none" w:sz="0" w:space="0" w:color="auto"/>
                  </w:divBdr>
                  <w:divsChild>
                    <w:div w:id="610206850">
                      <w:marLeft w:val="0"/>
                      <w:marRight w:val="0"/>
                      <w:marTop w:val="0"/>
                      <w:marBottom w:val="0"/>
                      <w:divBdr>
                        <w:top w:val="none" w:sz="0" w:space="0" w:color="auto"/>
                        <w:left w:val="none" w:sz="0" w:space="0" w:color="auto"/>
                        <w:bottom w:val="none" w:sz="0" w:space="0" w:color="auto"/>
                        <w:right w:val="none" w:sz="0" w:space="0" w:color="auto"/>
                      </w:divBdr>
                    </w:div>
                    <w:div w:id="707031592">
                      <w:marLeft w:val="0"/>
                      <w:marRight w:val="0"/>
                      <w:marTop w:val="0"/>
                      <w:marBottom w:val="0"/>
                      <w:divBdr>
                        <w:top w:val="none" w:sz="0" w:space="0" w:color="auto"/>
                        <w:left w:val="none" w:sz="0" w:space="0" w:color="auto"/>
                        <w:bottom w:val="none" w:sz="0" w:space="0" w:color="auto"/>
                        <w:right w:val="none" w:sz="0" w:space="0" w:color="auto"/>
                      </w:divBdr>
                    </w:div>
                    <w:div w:id="1652755114">
                      <w:marLeft w:val="0"/>
                      <w:marRight w:val="0"/>
                      <w:marTop w:val="0"/>
                      <w:marBottom w:val="0"/>
                      <w:divBdr>
                        <w:top w:val="none" w:sz="0" w:space="0" w:color="auto"/>
                        <w:left w:val="none" w:sz="0" w:space="0" w:color="auto"/>
                        <w:bottom w:val="none" w:sz="0" w:space="0" w:color="auto"/>
                        <w:right w:val="none" w:sz="0" w:space="0" w:color="auto"/>
                      </w:divBdr>
                    </w:div>
                  </w:divsChild>
                </w:div>
                <w:div w:id="1964460377">
                  <w:marLeft w:val="0"/>
                  <w:marRight w:val="0"/>
                  <w:marTop w:val="0"/>
                  <w:marBottom w:val="0"/>
                  <w:divBdr>
                    <w:top w:val="none" w:sz="0" w:space="0" w:color="auto"/>
                    <w:left w:val="none" w:sz="0" w:space="0" w:color="auto"/>
                    <w:bottom w:val="none" w:sz="0" w:space="0" w:color="auto"/>
                    <w:right w:val="none" w:sz="0" w:space="0" w:color="auto"/>
                  </w:divBdr>
                  <w:divsChild>
                    <w:div w:id="65865939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91136158">
          <w:marLeft w:val="0"/>
          <w:marRight w:val="0"/>
          <w:marTop w:val="0"/>
          <w:marBottom w:val="0"/>
          <w:divBdr>
            <w:top w:val="none" w:sz="0" w:space="0" w:color="auto"/>
            <w:left w:val="none" w:sz="0" w:space="0" w:color="auto"/>
            <w:bottom w:val="none" w:sz="0" w:space="0" w:color="auto"/>
            <w:right w:val="none" w:sz="0" w:space="0" w:color="auto"/>
          </w:divBdr>
          <w:divsChild>
            <w:div w:id="927270115">
              <w:marLeft w:val="0"/>
              <w:marRight w:val="0"/>
              <w:marTop w:val="0"/>
              <w:marBottom w:val="0"/>
              <w:divBdr>
                <w:top w:val="none" w:sz="0" w:space="0" w:color="auto"/>
                <w:left w:val="none" w:sz="0" w:space="0" w:color="auto"/>
                <w:bottom w:val="none" w:sz="0" w:space="0" w:color="auto"/>
                <w:right w:val="none" w:sz="0" w:space="0" w:color="auto"/>
              </w:divBdr>
            </w:div>
          </w:divsChild>
        </w:div>
        <w:div w:id="349574692">
          <w:marLeft w:val="0"/>
          <w:marRight w:val="0"/>
          <w:marTop w:val="0"/>
          <w:marBottom w:val="0"/>
          <w:divBdr>
            <w:top w:val="none" w:sz="0" w:space="0" w:color="auto"/>
            <w:left w:val="none" w:sz="0" w:space="0" w:color="auto"/>
            <w:bottom w:val="none" w:sz="0" w:space="0" w:color="auto"/>
            <w:right w:val="none" w:sz="0" w:space="0" w:color="auto"/>
          </w:divBdr>
          <w:divsChild>
            <w:div w:id="42487602">
              <w:marLeft w:val="0"/>
              <w:marRight w:val="0"/>
              <w:marTop w:val="0"/>
              <w:marBottom w:val="0"/>
              <w:divBdr>
                <w:top w:val="none" w:sz="0" w:space="0" w:color="auto"/>
                <w:left w:val="none" w:sz="0" w:space="0" w:color="auto"/>
                <w:bottom w:val="none" w:sz="0" w:space="0" w:color="auto"/>
                <w:right w:val="none" w:sz="0" w:space="0" w:color="auto"/>
              </w:divBdr>
            </w:div>
            <w:div w:id="211620622">
              <w:marLeft w:val="0"/>
              <w:marRight w:val="0"/>
              <w:marTop w:val="0"/>
              <w:marBottom w:val="0"/>
              <w:divBdr>
                <w:top w:val="none" w:sz="0" w:space="0" w:color="auto"/>
                <w:left w:val="none" w:sz="0" w:space="0" w:color="auto"/>
                <w:bottom w:val="none" w:sz="0" w:space="0" w:color="auto"/>
                <w:right w:val="none" w:sz="0" w:space="0" w:color="auto"/>
              </w:divBdr>
            </w:div>
            <w:div w:id="321471990">
              <w:marLeft w:val="0"/>
              <w:marRight w:val="0"/>
              <w:marTop w:val="0"/>
              <w:marBottom w:val="0"/>
              <w:divBdr>
                <w:top w:val="none" w:sz="0" w:space="0" w:color="auto"/>
                <w:left w:val="none" w:sz="0" w:space="0" w:color="auto"/>
                <w:bottom w:val="none" w:sz="0" w:space="0" w:color="auto"/>
                <w:right w:val="none" w:sz="0" w:space="0" w:color="auto"/>
              </w:divBdr>
            </w:div>
            <w:div w:id="370879589">
              <w:marLeft w:val="0"/>
              <w:marRight w:val="0"/>
              <w:marTop w:val="0"/>
              <w:marBottom w:val="0"/>
              <w:divBdr>
                <w:top w:val="none" w:sz="0" w:space="0" w:color="auto"/>
                <w:left w:val="none" w:sz="0" w:space="0" w:color="auto"/>
                <w:bottom w:val="none" w:sz="0" w:space="0" w:color="auto"/>
                <w:right w:val="none" w:sz="0" w:space="0" w:color="auto"/>
              </w:divBdr>
            </w:div>
            <w:div w:id="580287699">
              <w:marLeft w:val="0"/>
              <w:marRight w:val="0"/>
              <w:marTop w:val="0"/>
              <w:marBottom w:val="0"/>
              <w:divBdr>
                <w:top w:val="none" w:sz="0" w:space="0" w:color="auto"/>
                <w:left w:val="none" w:sz="0" w:space="0" w:color="auto"/>
                <w:bottom w:val="none" w:sz="0" w:space="0" w:color="auto"/>
                <w:right w:val="none" w:sz="0" w:space="0" w:color="auto"/>
              </w:divBdr>
            </w:div>
            <w:div w:id="634674459">
              <w:marLeft w:val="0"/>
              <w:marRight w:val="0"/>
              <w:marTop w:val="0"/>
              <w:marBottom w:val="0"/>
              <w:divBdr>
                <w:top w:val="none" w:sz="0" w:space="0" w:color="auto"/>
                <w:left w:val="none" w:sz="0" w:space="0" w:color="auto"/>
                <w:bottom w:val="none" w:sz="0" w:space="0" w:color="auto"/>
                <w:right w:val="none" w:sz="0" w:space="0" w:color="auto"/>
              </w:divBdr>
            </w:div>
            <w:div w:id="907885610">
              <w:marLeft w:val="0"/>
              <w:marRight w:val="0"/>
              <w:marTop w:val="0"/>
              <w:marBottom w:val="0"/>
              <w:divBdr>
                <w:top w:val="none" w:sz="0" w:space="0" w:color="auto"/>
                <w:left w:val="none" w:sz="0" w:space="0" w:color="auto"/>
                <w:bottom w:val="none" w:sz="0" w:space="0" w:color="auto"/>
                <w:right w:val="none" w:sz="0" w:space="0" w:color="auto"/>
              </w:divBdr>
            </w:div>
            <w:div w:id="1072434723">
              <w:marLeft w:val="0"/>
              <w:marRight w:val="0"/>
              <w:marTop w:val="0"/>
              <w:marBottom w:val="0"/>
              <w:divBdr>
                <w:top w:val="none" w:sz="0" w:space="0" w:color="auto"/>
                <w:left w:val="none" w:sz="0" w:space="0" w:color="auto"/>
                <w:bottom w:val="none" w:sz="0" w:space="0" w:color="auto"/>
                <w:right w:val="none" w:sz="0" w:space="0" w:color="auto"/>
              </w:divBdr>
            </w:div>
            <w:div w:id="1324626433">
              <w:marLeft w:val="0"/>
              <w:marRight w:val="0"/>
              <w:marTop w:val="0"/>
              <w:marBottom w:val="0"/>
              <w:divBdr>
                <w:top w:val="none" w:sz="0" w:space="0" w:color="auto"/>
                <w:left w:val="none" w:sz="0" w:space="0" w:color="auto"/>
                <w:bottom w:val="none" w:sz="0" w:space="0" w:color="auto"/>
                <w:right w:val="none" w:sz="0" w:space="0" w:color="auto"/>
              </w:divBdr>
            </w:div>
            <w:div w:id="1585412271">
              <w:marLeft w:val="0"/>
              <w:marRight w:val="0"/>
              <w:marTop w:val="0"/>
              <w:marBottom w:val="0"/>
              <w:divBdr>
                <w:top w:val="none" w:sz="0" w:space="0" w:color="auto"/>
                <w:left w:val="none" w:sz="0" w:space="0" w:color="auto"/>
                <w:bottom w:val="none" w:sz="0" w:space="0" w:color="auto"/>
                <w:right w:val="none" w:sz="0" w:space="0" w:color="auto"/>
              </w:divBdr>
            </w:div>
            <w:div w:id="1592854378">
              <w:marLeft w:val="0"/>
              <w:marRight w:val="0"/>
              <w:marTop w:val="0"/>
              <w:marBottom w:val="0"/>
              <w:divBdr>
                <w:top w:val="none" w:sz="0" w:space="0" w:color="auto"/>
                <w:left w:val="none" w:sz="0" w:space="0" w:color="auto"/>
                <w:bottom w:val="none" w:sz="0" w:space="0" w:color="auto"/>
                <w:right w:val="none" w:sz="0" w:space="0" w:color="auto"/>
              </w:divBdr>
            </w:div>
            <w:div w:id="1921937919">
              <w:marLeft w:val="0"/>
              <w:marRight w:val="0"/>
              <w:marTop w:val="0"/>
              <w:marBottom w:val="0"/>
              <w:divBdr>
                <w:top w:val="none" w:sz="0" w:space="0" w:color="auto"/>
                <w:left w:val="none" w:sz="0" w:space="0" w:color="auto"/>
                <w:bottom w:val="none" w:sz="0" w:space="0" w:color="auto"/>
                <w:right w:val="none" w:sz="0" w:space="0" w:color="auto"/>
              </w:divBdr>
            </w:div>
            <w:div w:id="1987666658">
              <w:marLeft w:val="0"/>
              <w:marRight w:val="0"/>
              <w:marTop w:val="0"/>
              <w:marBottom w:val="0"/>
              <w:divBdr>
                <w:top w:val="none" w:sz="0" w:space="0" w:color="auto"/>
                <w:left w:val="none" w:sz="0" w:space="0" w:color="auto"/>
                <w:bottom w:val="none" w:sz="0" w:space="0" w:color="auto"/>
                <w:right w:val="none" w:sz="0" w:space="0" w:color="auto"/>
              </w:divBdr>
            </w:div>
          </w:divsChild>
        </w:div>
        <w:div w:id="373969540">
          <w:marLeft w:val="0"/>
          <w:marRight w:val="0"/>
          <w:marTop w:val="0"/>
          <w:marBottom w:val="0"/>
          <w:divBdr>
            <w:top w:val="none" w:sz="0" w:space="0" w:color="auto"/>
            <w:left w:val="none" w:sz="0" w:space="0" w:color="auto"/>
            <w:bottom w:val="none" w:sz="0" w:space="0" w:color="auto"/>
            <w:right w:val="none" w:sz="0" w:space="0" w:color="auto"/>
          </w:divBdr>
        </w:div>
        <w:div w:id="397364722">
          <w:marLeft w:val="0"/>
          <w:marRight w:val="0"/>
          <w:marTop w:val="0"/>
          <w:marBottom w:val="0"/>
          <w:divBdr>
            <w:top w:val="none" w:sz="0" w:space="0" w:color="auto"/>
            <w:left w:val="none" w:sz="0" w:space="0" w:color="auto"/>
            <w:bottom w:val="none" w:sz="0" w:space="0" w:color="auto"/>
            <w:right w:val="none" w:sz="0" w:space="0" w:color="auto"/>
          </w:divBdr>
        </w:div>
        <w:div w:id="405080016">
          <w:marLeft w:val="0"/>
          <w:marRight w:val="0"/>
          <w:marTop w:val="0"/>
          <w:marBottom w:val="0"/>
          <w:divBdr>
            <w:top w:val="none" w:sz="0" w:space="0" w:color="auto"/>
            <w:left w:val="none" w:sz="0" w:space="0" w:color="auto"/>
            <w:bottom w:val="none" w:sz="0" w:space="0" w:color="auto"/>
            <w:right w:val="none" w:sz="0" w:space="0" w:color="auto"/>
          </w:divBdr>
          <w:divsChild>
            <w:div w:id="700981888">
              <w:marLeft w:val="0"/>
              <w:marRight w:val="0"/>
              <w:marTop w:val="0"/>
              <w:marBottom w:val="0"/>
              <w:divBdr>
                <w:top w:val="none" w:sz="0" w:space="0" w:color="auto"/>
                <w:left w:val="none" w:sz="0" w:space="0" w:color="auto"/>
                <w:bottom w:val="none" w:sz="0" w:space="0" w:color="auto"/>
                <w:right w:val="none" w:sz="0" w:space="0" w:color="auto"/>
              </w:divBdr>
            </w:div>
          </w:divsChild>
        </w:div>
        <w:div w:id="414128300">
          <w:marLeft w:val="0"/>
          <w:marRight w:val="0"/>
          <w:marTop w:val="0"/>
          <w:marBottom w:val="0"/>
          <w:divBdr>
            <w:top w:val="none" w:sz="0" w:space="0" w:color="auto"/>
            <w:left w:val="none" w:sz="0" w:space="0" w:color="auto"/>
            <w:bottom w:val="none" w:sz="0" w:space="0" w:color="auto"/>
            <w:right w:val="none" w:sz="0" w:space="0" w:color="auto"/>
          </w:divBdr>
        </w:div>
        <w:div w:id="461504977">
          <w:marLeft w:val="0"/>
          <w:marRight w:val="0"/>
          <w:marTop w:val="0"/>
          <w:marBottom w:val="0"/>
          <w:divBdr>
            <w:top w:val="none" w:sz="0" w:space="0" w:color="auto"/>
            <w:left w:val="none" w:sz="0" w:space="0" w:color="auto"/>
            <w:bottom w:val="none" w:sz="0" w:space="0" w:color="auto"/>
            <w:right w:val="none" w:sz="0" w:space="0" w:color="auto"/>
          </w:divBdr>
          <w:divsChild>
            <w:div w:id="1741752865">
              <w:marLeft w:val="-75"/>
              <w:marRight w:val="0"/>
              <w:marTop w:val="30"/>
              <w:marBottom w:val="30"/>
              <w:divBdr>
                <w:top w:val="none" w:sz="0" w:space="0" w:color="auto"/>
                <w:left w:val="none" w:sz="0" w:space="0" w:color="auto"/>
                <w:bottom w:val="none" w:sz="0" w:space="0" w:color="auto"/>
                <w:right w:val="none" w:sz="0" w:space="0" w:color="auto"/>
              </w:divBdr>
              <w:divsChild>
                <w:div w:id="2322051">
                  <w:marLeft w:val="0"/>
                  <w:marRight w:val="0"/>
                  <w:marTop w:val="0"/>
                  <w:marBottom w:val="0"/>
                  <w:divBdr>
                    <w:top w:val="none" w:sz="0" w:space="0" w:color="auto"/>
                    <w:left w:val="none" w:sz="0" w:space="0" w:color="auto"/>
                    <w:bottom w:val="none" w:sz="0" w:space="0" w:color="auto"/>
                    <w:right w:val="none" w:sz="0" w:space="0" w:color="auto"/>
                  </w:divBdr>
                  <w:divsChild>
                    <w:div w:id="1677807388">
                      <w:marLeft w:val="0"/>
                      <w:marRight w:val="0"/>
                      <w:marTop w:val="0"/>
                      <w:marBottom w:val="0"/>
                      <w:divBdr>
                        <w:top w:val="none" w:sz="0" w:space="0" w:color="auto"/>
                        <w:left w:val="none" w:sz="0" w:space="0" w:color="auto"/>
                        <w:bottom w:val="none" w:sz="0" w:space="0" w:color="auto"/>
                        <w:right w:val="none" w:sz="0" w:space="0" w:color="auto"/>
                      </w:divBdr>
                    </w:div>
                  </w:divsChild>
                </w:div>
                <w:div w:id="60644084">
                  <w:marLeft w:val="0"/>
                  <w:marRight w:val="0"/>
                  <w:marTop w:val="0"/>
                  <w:marBottom w:val="0"/>
                  <w:divBdr>
                    <w:top w:val="none" w:sz="0" w:space="0" w:color="auto"/>
                    <w:left w:val="none" w:sz="0" w:space="0" w:color="auto"/>
                    <w:bottom w:val="none" w:sz="0" w:space="0" w:color="auto"/>
                    <w:right w:val="none" w:sz="0" w:space="0" w:color="auto"/>
                  </w:divBdr>
                  <w:divsChild>
                    <w:div w:id="749890574">
                      <w:marLeft w:val="0"/>
                      <w:marRight w:val="0"/>
                      <w:marTop w:val="0"/>
                      <w:marBottom w:val="0"/>
                      <w:divBdr>
                        <w:top w:val="none" w:sz="0" w:space="0" w:color="auto"/>
                        <w:left w:val="none" w:sz="0" w:space="0" w:color="auto"/>
                        <w:bottom w:val="none" w:sz="0" w:space="0" w:color="auto"/>
                        <w:right w:val="none" w:sz="0" w:space="0" w:color="auto"/>
                      </w:divBdr>
                    </w:div>
                  </w:divsChild>
                </w:div>
                <w:div w:id="158539824">
                  <w:marLeft w:val="0"/>
                  <w:marRight w:val="0"/>
                  <w:marTop w:val="0"/>
                  <w:marBottom w:val="0"/>
                  <w:divBdr>
                    <w:top w:val="none" w:sz="0" w:space="0" w:color="auto"/>
                    <w:left w:val="none" w:sz="0" w:space="0" w:color="auto"/>
                    <w:bottom w:val="none" w:sz="0" w:space="0" w:color="auto"/>
                    <w:right w:val="none" w:sz="0" w:space="0" w:color="auto"/>
                  </w:divBdr>
                  <w:divsChild>
                    <w:div w:id="276304117">
                      <w:marLeft w:val="0"/>
                      <w:marRight w:val="0"/>
                      <w:marTop w:val="0"/>
                      <w:marBottom w:val="0"/>
                      <w:divBdr>
                        <w:top w:val="none" w:sz="0" w:space="0" w:color="auto"/>
                        <w:left w:val="none" w:sz="0" w:space="0" w:color="auto"/>
                        <w:bottom w:val="none" w:sz="0" w:space="0" w:color="auto"/>
                        <w:right w:val="none" w:sz="0" w:space="0" w:color="auto"/>
                      </w:divBdr>
                    </w:div>
                    <w:div w:id="647637649">
                      <w:marLeft w:val="0"/>
                      <w:marRight w:val="0"/>
                      <w:marTop w:val="0"/>
                      <w:marBottom w:val="0"/>
                      <w:divBdr>
                        <w:top w:val="none" w:sz="0" w:space="0" w:color="auto"/>
                        <w:left w:val="none" w:sz="0" w:space="0" w:color="auto"/>
                        <w:bottom w:val="none" w:sz="0" w:space="0" w:color="auto"/>
                        <w:right w:val="none" w:sz="0" w:space="0" w:color="auto"/>
                      </w:divBdr>
                    </w:div>
                  </w:divsChild>
                </w:div>
                <w:div w:id="159854255">
                  <w:marLeft w:val="0"/>
                  <w:marRight w:val="0"/>
                  <w:marTop w:val="0"/>
                  <w:marBottom w:val="0"/>
                  <w:divBdr>
                    <w:top w:val="none" w:sz="0" w:space="0" w:color="auto"/>
                    <w:left w:val="none" w:sz="0" w:space="0" w:color="auto"/>
                    <w:bottom w:val="none" w:sz="0" w:space="0" w:color="auto"/>
                    <w:right w:val="none" w:sz="0" w:space="0" w:color="auto"/>
                  </w:divBdr>
                  <w:divsChild>
                    <w:div w:id="234439491">
                      <w:marLeft w:val="0"/>
                      <w:marRight w:val="0"/>
                      <w:marTop w:val="0"/>
                      <w:marBottom w:val="0"/>
                      <w:divBdr>
                        <w:top w:val="none" w:sz="0" w:space="0" w:color="auto"/>
                        <w:left w:val="none" w:sz="0" w:space="0" w:color="auto"/>
                        <w:bottom w:val="none" w:sz="0" w:space="0" w:color="auto"/>
                        <w:right w:val="none" w:sz="0" w:space="0" w:color="auto"/>
                      </w:divBdr>
                    </w:div>
                    <w:div w:id="1804498112">
                      <w:marLeft w:val="0"/>
                      <w:marRight w:val="0"/>
                      <w:marTop w:val="0"/>
                      <w:marBottom w:val="0"/>
                      <w:divBdr>
                        <w:top w:val="none" w:sz="0" w:space="0" w:color="auto"/>
                        <w:left w:val="none" w:sz="0" w:space="0" w:color="auto"/>
                        <w:bottom w:val="none" w:sz="0" w:space="0" w:color="auto"/>
                        <w:right w:val="none" w:sz="0" w:space="0" w:color="auto"/>
                      </w:divBdr>
                    </w:div>
                  </w:divsChild>
                </w:div>
                <w:div w:id="193420297">
                  <w:marLeft w:val="0"/>
                  <w:marRight w:val="0"/>
                  <w:marTop w:val="0"/>
                  <w:marBottom w:val="0"/>
                  <w:divBdr>
                    <w:top w:val="none" w:sz="0" w:space="0" w:color="auto"/>
                    <w:left w:val="none" w:sz="0" w:space="0" w:color="auto"/>
                    <w:bottom w:val="none" w:sz="0" w:space="0" w:color="auto"/>
                    <w:right w:val="none" w:sz="0" w:space="0" w:color="auto"/>
                  </w:divBdr>
                  <w:divsChild>
                    <w:div w:id="1830560073">
                      <w:marLeft w:val="0"/>
                      <w:marRight w:val="0"/>
                      <w:marTop w:val="0"/>
                      <w:marBottom w:val="0"/>
                      <w:divBdr>
                        <w:top w:val="none" w:sz="0" w:space="0" w:color="auto"/>
                        <w:left w:val="none" w:sz="0" w:space="0" w:color="auto"/>
                        <w:bottom w:val="none" w:sz="0" w:space="0" w:color="auto"/>
                        <w:right w:val="none" w:sz="0" w:space="0" w:color="auto"/>
                      </w:divBdr>
                    </w:div>
                  </w:divsChild>
                </w:div>
                <w:div w:id="230585145">
                  <w:marLeft w:val="0"/>
                  <w:marRight w:val="0"/>
                  <w:marTop w:val="0"/>
                  <w:marBottom w:val="0"/>
                  <w:divBdr>
                    <w:top w:val="none" w:sz="0" w:space="0" w:color="auto"/>
                    <w:left w:val="none" w:sz="0" w:space="0" w:color="auto"/>
                    <w:bottom w:val="none" w:sz="0" w:space="0" w:color="auto"/>
                    <w:right w:val="none" w:sz="0" w:space="0" w:color="auto"/>
                  </w:divBdr>
                  <w:divsChild>
                    <w:div w:id="1795100887">
                      <w:marLeft w:val="0"/>
                      <w:marRight w:val="0"/>
                      <w:marTop w:val="0"/>
                      <w:marBottom w:val="0"/>
                      <w:divBdr>
                        <w:top w:val="none" w:sz="0" w:space="0" w:color="auto"/>
                        <w:left w:val="none" w:sz="0" w:space="0" w:color="auto"/>
                        <w:bottom w:val="none" w:sz="0" w:space="0" w:color="auto"/>
                        <w:right w:val="none" w:sz="0" w:space="0" w:color="auto"/>
                      </w:divBdr>
                    </w:div>
                  </w:divsChild>
                </w:div>
                <w:div w:id="233980477">
                  <w:marLeft w:val="0"/>
                  <w:marRight w:val="0"/>
                  <w:marTop w:val="0"/>
                  <w:marBottom w:val="0"/>
                  <w:divBdr>
                    <w:top w:val="none" w:sz="0" w:space="0" w:color="auto"/>
                    <w:left w:val="none" w:sz="0" w:space="0" w:color="auto"/>
                    <w:bottom w:val="none" w:sz="0" w:space="0" w:color="auto"/>
                    <w:right w:val="none" w:sz="0" w:space="0" w:color="auto"/>
                  </w:divBdr>
                  <w:divsChild>
                    <w:div w:id="1880431111">
                      <w:marLeft w:val="0"/>
                      <w:marRight w:val="0"/>
                      <w:marTop w:val="0"/>
                      <w:marBottom w:val="0"/>
                      <w:divBdr>
                        <w:top w:val="none" w:sz="0" w:space="0" w:color="auto"/>
                        <w:left w:val="none" w:sz="0" w:space="0" w:color="auto"/>
                        <w:bottom w:val="none" w:sz="0" w:space="0" w:color="auto"/>
                        <w:right w:val="none" w:sz="0" w:space="0" w:color="auto"/>
                      </w:divBdr>
                    </w:div>
                    <w:div w:id="1997025676">
                      <w:marLeft w:val="0"/>
                      <w:marRight w:val="0"/>
                      <w:marTop w:val="0"/>
                      <w:marBottom w:val="0"/>
                      <w:divBdr>
                        <w:top w:val="none" w:sz="0" w:space="0" w:color="auto"/>
                        <w:left w:val="none" w:sz="0" w:space="0" w:color="auto"/>
                        <w:bottom w:val="none" w:sz="0" w:space="0" w:color="auto"/>
                        <w:right w:val="none" w:sz="0" w:space="0" w:color="auto"/>
                      </w:divBdr>
                    </w:div>
                  </w:divsChild>
                </w:div>
                <w:div w:id="268466232">
                  <w:marLeft w:val="0"/>
                  <w:marRight w:val="0"/>
                  <w:marTop w:val="0"/>
                  <w:marBottom w:val="0"/>
                  <w:divBdr>
                    <w:top w:val="none" w:sz="0" w:space="0" w:color="auto"/>
                    <w:left w:val="none" w:sz="0" w:space="0" w:color="auto"/>
                    <w:bottom w:val="none" w:sz="0" w:space="0" w:color="auto"/>
                    <w:right w:val="none" w:sz="0" w:space="0" w:color="auto"/>
                  </w:divBdr>
                  <w:divsChild>
                    <w:div w:id="606739421">
                      <w:marLeft w:val="0"/>
                      <w:marRight w:val="0"/>
                      <w:marTop w:val="0"/>
                      <w:marBottom w:val="0"/>
                      <w:divBdr>
                        <w:top w:val="none" w:sz="0" w:space="0" w:color="auto"/>
                        <w:left w:val="none" w:sz="0" w:space="0" w:color="auto"/>
                        <w:bottom w:val="none" w:sz="0" w:space="0" w:color="auto"/>
                        <w:right w:val="none" w:sz="0" w:space="0" w:color="auto"/>
                      </w:divBdr>
                    </w:div>
                  </w:divsChild>
                </w:div>
                <w:div w:id="327903736">
                  <w:marLeft w:val="0"/>
                  <w:marRight w:val="0"/>
                  <w:marTop w:val="0"/>
                  <w:marBottom w:val="0"/>
                  <w:divBdr>
                    <w:top w:val="none" w:sz="0" w:space="0" w:color="auto"/>
                    <w:left w:val="none" w:sz="0" w:space="0" w:color="auto"/>
                    <w:bottom w:val="none" w:sz="0" w:space="0" w:color="auto"/>
                    <w:right w:val="none" w:sz="0" w:space="0" w:color="auto"/>
                  </w:divBdr>
                  <w:divsChild>
                    <w:div w:id="193812807">
                      <w:marLeft w:val="0"/>
                      <w:marRight w:val="0"/>
                      <w:marTop w:val="0"/>
                      <w:marBottom w:val="0"/>
                      <w:divBdr>
                        <w:top w:val="none" w:sz="0" w:space="0" w:color="auto"/>
                        <w:left w:val="none" w:sz="0" w:space="0" w:color="auto"/>
                        <w:bottom w:val="none" w:sz="0" w:space="0" w:color="auto"/>
                        <w:right w:val="none" w:sz="0" w:space="0" w:color="auto"/>
                      </w:divBdr>
                    </w:div>
                  </w:divsChild>
                </w:div>
                <w:div w:id="329913255">
                  <w:marLeft w:val="0"/>
                  <w:marRight w:val="0"/>
                  <w:marTop w:val="0"/>
                  <w:marBottom w:val="0"/>
                  <w:divBdr>
                    <w:top w:val="none" w:sz="0" w:space="0" w:color="auto"/>
                    <w:left w:val="none" w:sz="0" w:space="0" w:color="auto"/>
                    <w:bottom w:val="none" w:sz="0" w:space="0" w:color="auto"/>
                    <w:right w:val="none" w:sz="0" w:space="0" w:color="auto"/>
                  </w:divBdr>
                  <w:divsChild>
                    <w:div w:id="1946769895">
                      <w:marLeft w:val="0"/>
                      <w:marRight w:val="0"/>
                      <w:marTop w:val="0"/>
                      <w:marBottom w:val="0"/>
                      <w:divBdr>
                        <w:top w:val="none" w:sz="0" w:space="0" w:color="auto"/>
                        <w:left w:val="none" w:sz="0" w:space="0" w:color="auto"/>
                        <w:bottom w:val="none" w:sz="0" w:space="0" w:color="auto"/>
                        <w:right w:val="none" w:sz="0" w:space="0" w:color="auto"/>
                      </w:divBdr>
                    </w:div>
                  </w:divsChild>
                </w:div>
                <w:div w:id="457801644">
                  <w:marLeft w:val="0"/>
                  <w:marRight w:val="0"/>
                  <w:marTop w:val="0"/>
                  <w:marBottom w:val="0"/>
                  <w:divBdr>
                    <w:top w:val="none" w:sz="0" w:space="0" w:color="auto"/>
                    <w:left w:val="none" w:sz="0" w:space="0" w:color="auto"/>
                    <w:bottom w:val="none" w:sz="0" w:space="0" w:color="auto"/>
                    <w:right w:val="none" w:sz="0" w:space="0" w:color="auto"/>
                  </w:divBdr>
                </w:div>
                <w:div w:id="516702768">
                  <w:marLeft w:val="0"/>
                  <w:marRight w:val="0"/>
                  <w:marTop w:val="0"/>
                  <w:marBottom w:val="0"/>
                  <w:divBdr>
                    <w:top w:val="none" w:sz="0" w:space="0" w:color="auto"/>
                    <w:left w:val="none" w:sz="0" w:space="0" w:color="auto"/>
                    <w:bottom w:val="none" w:sz="0" w:space="0" w:color="auto"/>
                    <w:right w:val="none" w:sz="0" w:space="0" w:color="auto"/>
                  </w:divBdr>
                  <w:divsChild>
                    <w:div w:id="1841851670">
                      <w:marLeft w:val="0"/>
                      <w:marRight w:val="0"/>
                      <w:marTop w:val="0"/>
                      <w:marBottom w:val="0"/>
                      <w:divBdr>
                        <w:top w:val="none" w:sz="0" w:space="0" w:color="auto"/>
                        <w:left w:val="none" w:sz="0" w:space="0" w:color="auto"/>
                        <w:bottom w:val="none" w:sz="0" w:space="0" w:color="auto"/>
                        <w:right w:val="none" w:sz="0" w:space="0" w:color="auto"/>
                      </w:divBdr>
                    </w:div>
                  </w:divsChild>
                </w:div>
                <w:div w:id="534585986">
                  <w:marLeft w:val="0"/>
                  <w:marRight w:val="0"/>
                  <w:marTop w:val="0"/>
                  <w:marBottom w:val="0"/>
                  <w:divBdr>
                    <w:top w:val="none" w:sz="0" w:space="0" w:color="auto"/>
                    <w:left w:val="none" w:sz="0" w:space="0" w:color="auto"/>
                    <w:bottom w:val="none" w:sz="0" w:space="0" w:color="auto"/>
                    <w:right w:val="none" w:sz="0" w:space="0" w:color="auto"/>
                  </w:divBdr>
                  <w:divsChild>
                    <w:div w:id="1270434949">
                      <w:marLeft w:val="0"/>
                      <w:marRight w:val="0"/>
                      <w:marTop w:val="0"/>
                      <w:marBottom w:val="0"/>
                      <w:divBdr>
                        <w:top w:val="none" w:sz="0" w:space="0" w:color="auto"/>
                        <w:left w:val="none" w:sz="0" w:space="0" w:color="auto"/>
                        <w:bottom w:val="none" w:sz="0" w:space="0" w:color="auto"/>
                        <w:right w:val="none" w:sz="0" w:space="0" w:color="auto"/>
                      </w:divBdr>
                    </w:div>
                  </w:divsChild>
                </w:div>
                <w:div w:id="546914097">
                  <w:marLeft w:val="0"/>
                  <w:marRight w:val="0"/>
                  <w:marTop w:val="0"/>
                  <w:marBottom w:val="0"/>
                  <w:divBdr>
                    <w:top w:val="none" w:sz="0" w:space="0" w:color="auto"/>
                    <w:left w:val="none" w:sz="0" w:space="0" w:color="auto"/>
                    <w:bottom w:val="none" w:sz="0" w:space="0" w:color="auto"/>
                    <w:right w:val="none" w:sz="0" w:space="0" w:color="auto"/>
                  </w:divBdr>
                  <w:divsChild>
                    <w:div w:id="232471722">
                      <w:marLeft w:val="0"/>
                      <w:marRight w:val="0"/>
                      <w:marTop w:val="0"/>
                      <w:marBottom w:val="0"/>
                      <w:divBdr>
                        <w:top w:val="none" w:sz="0" w:space="0" w:color="auto"/>
                        <w:left w:val="none" w:sz="0" w:space="0" w:color="auto"/>
                        <w:bottom w:val="none" w:sz="0" w:space="0" w:color="auto"/>
                        <w:right w:val="none" w:sz="0" w:space="0" w:color="auto"/>
                      </w:divBdr>
                    </w:div>
                    <w:div w:id="1497065784">
                      <w:marLeft w:val="0"/>
                      <w:marRight w:val="0"/>
                      <w:marTop w:val="0"/>
                      <w:marBottom w:val="0"/>
                      <w:divBdr>
                        <w:top w:val="none" w:sz="0" w:space="0" w:color="auto"/>
                        <w:left w:val="none" w:sz="0" w:space="0" w:color="auto"/>
                        <w:bottom w:val="none" w:sz="0" w:space="0" w:color="auto"/>
                        <w:right w:val="none" w:sz="0" w:space="0" w:color="auto"/>
                      </w:divBdr>
                    </w:div>
                  </w:divsChild>
                </w:div>
                <w:div w:id="794450535">
                  <w:marLeft w:val="0"/>
                  <w:marRight w:val="0"/>
                  <w:marTop w:val="0"/>
                  <w:marBottom w:val="0"/>
                  <w:divBdr>
                    <w:top w:val="none" w:sz="0" w:space="0" w:color="auto"/>
                    <w:left w:val="none" w:sz="0" w:space="0" w:color="auto"/>
                    <w:bottom w:val="none" w:sz="0" w:space="0" w:color="auto"/>
                    <w:right w:val="none" w:sz="0" w:space="0" w:color="auto"/>
                  </w:divBdr>
                  <w:divsChild>
                    <w:div w:id="1042824714">
                      <w:marLeft w:val="0"/>
                      <w:marRight w:val="0"/>
                      <w:marTop w:val="0"/>
                      <w:marBottom w:val="0"/>
                      <w:divBdr>
                        <w:top w:val="none" w:sz="0" w:space="0" w:color="auto"/>
                        <w:left w:val="none" w:sz="0" w:space="0" w:color="auto"/>
                        <w:bottom w:val="none" w:sz="0" w:space="0" w:color="auto"/>
                        <w:right w:val="none" w:sz="0" w:space="0" w:color="auto"/>
                      </w:divBdr>
                    </w:div>
                  </w:divsChild>
                </w:div>
                <w:div w:id="867791504">
                  <w:marLeft w:val="0"/>
                  <w:marRight w:val="0"/>
                  <w:marTop w:val="0"/>
                  <w:marBottom w:val="0"/>
                  <w:divBdr>
                    <w:top w:val="none" w:sz="0" w:space="0" w:color="auto"/>
                    <w:left w:val="none" w:sz="0" w:space="0" w:color="auto"/>
                    <w:bottom w:val="none" w:sz="0" w:space="0" w:color="auto"/>
                    <w:right w:val="none" w:sz="0" w:space="0" w:color="auto"/>
                  </w:divBdr>
                  <w:divsChild>
                    <w:div w:id="1961522225">
                      <w:marLeft w:val="0"/>
                      <w:marRight w:val="0"/>
                      <w:marTop w:val="0"/>
                      <w:marBottom w:val="0"/>
                      <w:divBdr>
                        <w:top w:val="none" w:sz="0" w:space="0" w:color="auto"/>
                        <w:left w:val="none" w:sz="0" w:space="0" w:color="auto"/>
                        <w:bottom w:val="none" w:sz="0" w:space="0" w:color="auto"/>
                        <w:right w:val="none" w:sz="0" w:space="0" w:color="auto"/>
                      </w:divBdr>
                    </w:div>
                  </w:divsChild>
                </w:div>
                <w:div w:id="878324757">
                  <w:marLeft w:val="0"/>
                  <w:marRight w:val="0"/>
                  <w:marTop w:val="0"/>
                  <w:marBottom w:val="0"/>
                  <w:divBdr>
                    <w:top w:val="none" w:sz="0" w:space="0" w:color="auto"/>
                    <w:left w:val="none" w:sz="0" w:space="0" w:color="auto"/>
                    <w:bottom w:val="none" w:sz="0" w:space="0" w:color="auto"/>
                    <w:right w:val="none" w:sz="0" w:space="0" w:color="auto"/>
                  </w:divBdr>
                  <w:divsChild>
                    <w:div w:id="1281372917">
                      <w:marLeft w:val="0"/>
                      <w:marRight w:val="0"/>
                      <w:marTop w:val="0"/>
                      <w:marBottom w:val="0"/>
                      <w:divBdr>
                        <w:top w:val="none" w:sz="0" w:space="0" w:color="auto"/>
                        <w:left w:val="none" w:sz="0" w:space="0" w:color="auto"/>
                        <w:bottom w:val="none" w:sz="0" w:space="0" w:color="auto"/>
                        <w:right w:val="none" w:sz="0" w:space="0" w:color="auto"/>
                      </w:divBdr>
                    </w:div>
                  </w:divsChild>
                </w:div>
                <w:div w:id="879635629">
                  <w:marLeft w:val="0"/>
                  <w:marRight w:val="0"/>
                  <w:marTop w:val="0"/>
                  <w:marBottom w:val="0"/>
                  <w:divBdr>
                    <w:top w:val="none" w:sz="0" w:space="0" w:color="auto"/>
                    <w:left w:val="none" w:sz="0" w:space="0" w:color="auto"/>
                    <w:bottom w:val="none" w:sz="0" w:space="0" w:color="auto"/>
                    <w:right w:val="none" w:sz="0" w:space="0" w:color="auto"/>
                  </w:divBdr>
                  <w:divsChild>
                    <w:div w:id="360597987">
                      <w:marLeft w:val="0"/>
                      <w:marRight w:val="0"/>
                      <w:marTop w:val="0"/>
                      <w:marBottom w:val="0"/>
                      <w:divBdr>
                        <w:top w:val="none" w:sz="0" w:space="0" w:color="auto"/>
                        <w:left w:val="none" w:sz="0" w:space="0" w:color="auto"/>
                        <w:bottom w:val="none" w:sz="0" w:space="0" w:color="auto"/>
                        <w:right w:val="none" w:sz="0" w:space="0" w:color="auto"/>
                      </w:divBdr>
                    </w:div>
                  </w:divsChild>
                </w:div>
                <w:div w:id="986595485">
                  <w:marLeft w:val="0"/>
                  <w:marRight w:val="0"/>
                  <w:marTop w:val="0"/>
                  <w:marBottom w:val="0"/>
                  <w:divBdr>
                    <w:top w:val="none" w:sz="0" w:space="0" w:color="auto"/>
                    <w:left w:val="none" w:sz="0" w:space="0" w:color="auto"/>
                    <w:bottom w:val="none" w:sz="0" w:space="0" w:color="auto"/>
                    <w:right w:val="none" w:sz="0" w:space="0" w:color="auto"/>
                  </w:divBdr>
                  <w:divsChild>
                    <w:div w:id="1998146603">
                      <w:marLeft w:val="0"/>
                      <w:marRight w:val="0"/>
                      <w:marTop w:val="0"/>
                      <w:marBottom w:val="0"/>
                      <w:divBdr>
                        <w:top w:val="none" w:sz="0" w:space="0" w:color="auto"/>
                        <w:left w:val="none" w:sz="0" w:space="0" w:color="auto"/>
                        <w:bottom w:val="none" w:sz="0" w:space="0" w:color="auto"/>
                        <w:right w:val="none" w:sz="0" w:space="0" w:color="auto"/>
                      </w:divBdr>
                    </w:div>
                  </w:divsChild>
                </w:div>
                <w:div w:id="1004631931">
                  <w:marLeft w:val="0"/>
                  <w:marRight w:val="0"/>
                  <w:marTop w:val="0"/>
                  <w:marBottom w:val="0"/>
                  <w:divBdr>
                    <w:top w:val="none" w:sz="0" w:space="0" w:color="auto"/>
                    <w:left w:val="none" w:sz="0" w:space="0" w:color="auto"/>
                    <w:bottom w:val="none" w:sz="0" w:space="0" w:color="auto"/>
                    <w:right w:val="none" w:sz="0" w:space="0" w:color="auto"/>
                  </w:divBdr>
                  <w:divsChild>
                    <w:div w:id="954557031">
                      <w:marLeft w:val="0"/>
                      <w:marRight w:val="0"/>
                      <w:marTop w:val="0"/>
                      <w:marBottom w:val="0"/>
                      <w:divBdr>
                        <w:top w:val="none" w:sz="0" w:space="0" w:color="auto"/>
                        <w:left w:val="none" w:sz="0" w:space="0" w:color="auto"/>
                        <w:bottom w:val="none" w:sz="0" w:space="0" w:color="auto"/>
                        <w:right w:val="none" w:sz="0" w:space="0" w:color="auto"/>
                      </w:divBdr>
                    </w:div>
                  </w:divsChild>
                </w:div>
                <w:div w:id="1133448101">
                  <w:marLeft w:val="0"/>
                  <w:marRight w:val="0"/>
                  <w:marTop w:val="0"/>
                  <w:marBottom w:val="0"/>
                  <w:divBdr>
                    <w:top w:val="none" w:sz="0" w:space="0" w:color="auto"/>
                    <w:left w:val="none" w:sz="0" w:space="0" w:color="auto"/>
                    <w:bottom w:val="none" w:sz="0" w:space="0" w:color="auto"/>
                    <w:right w:val="none" w:sz="0" w:space="0" w:color="auto"/>
                  </w:divBdr>
                  <w:divsChild>
                    <w:div w:id="468137519">
                      <w:marLeft w:val="0"/>
                      <w:marRight w:val="0"/>
                      <w:marTop w:val="0"/>
                      <w:marBottom w:val="0"/>
                      <w:divBdr>
                        <w:top w:val="none" w:sz="0" w:space="0" w:color="auto"/>
                        <w:left w:val="none" w:sz="0" w:space="0" w:color="auto"/>
                        <w:bottom w:val="none" w:sz="0" w:space="0" w:color="auto"/>
                        <w:right w:val="none" w:sz="0" w:space="0" w:color="auto"/>
                      </w:divBdr>
                    </w:div>
                  </w:divsChild>
                </w:div>
                <w:div w:id="1263147641">
                  <w:marLeft w:val="0"/>
                  <w:marRight w:val="0"/>
                  <w:marTop w:val="0"/>
                  <w:marBottom w:val="0"/>
                  <w:divBdr>
                    <w:top w:val="none" w:sz="0" w:space="0" w:color="auto"/>
                    <w:left w:val="none" w:sz="0" w:space="0" w:color="auto"/>
                    <w:bottom w:val="none" w:sz="0" w:space="0" w:color="auto"/>
                    <w:right w:val="none" w:sz="0" w:space="0" w:color="auto"/>
                  </w:divBdr>
                  <w:divsChild>
                    <w:div w:id="517504064">
                      <w:marLeft w:val="0"/>
                      <w:marRight w:val="0"/>
                      <w:marTop w:val="0"/>
                      <w:marBottom w:val="0"/>
                      <w:divBdr>
                        <w:top w:val="none" w:sz="0" w:space="0" w:color="auto"/>
                        <w:left w:val="none" w:sz="0" w:space="0" w:color="auto"/>
                        <w:bottom w:val="none" w:sz="0" w:space="0" w:color="auto"/>
                        <w:right w:val="none" w:sz="0" w:space="0" w:color="auto"/>
                      </w:divBdr>
                    </w:div>
                    <w:div w:id="1691493229">
                      <w:marLeft w:val="0"/>
                      <w:marRight w:val="0"/>
                      <w:marTop w:val="0"/>
                      <w:marBottom w:val="0"/>
                      <w:divBdr>
                        <w:top w:val="none" w:sz="0" w:space="0" w:color="auto"/>
                        <w:left w:val="none" w:sz="0" w:space="0" w:color="auto"/>
                        <w:bottom w:val="none" w:sz="0" w:space="0" w:color="auto"/>
                        <w:right w:val="none" w:sz="0" w:space="0" w:color="auto"/>
                      </w:divBdr>
                    </w:div>
                  </w:divsChild>
                </w:div>
                <w:div w:id="1360932109">
                  <w:marLeft w:val="0"/>
                  <w:marRight w:val="0"/>
                  <w:marTop w:val="0"/>
                  <w:marBottom w:val="0"/>
                  <w:divBdr>
                    <w:top w:val="none" w:sz="0" w:space="0" w:color="auto"/>
                    <w:left w:val="none" w:sz="0" w:space="0" w:color="auto"/>
                    <w:bottom w:val="none" w:sz="0" w:space="0" w:color="auto"/>
                    <w:right w:val="none" w:sz="0" w:space="0" w:color="auto"/>
                  </w:divBdr>
                  <w:divsChild>
                    <w:div w:id="1850099979">
                      <w:marLeft w:val="0"/>
                      <w:marRight w:val="0"/>
                      <w:marTop w:val="0"/>
                      <w:marBottom w:val="0"/>
                      <w:divBdr>
                        <w:top w:val="none" w:sz="0" w:space="0" w:color="auto"/>
                        <w:left w:val="none" w:sz="0" w:space="0" w:color="auto"/>
                        <w:bottom w:val="none" w:sz="0" w:space="0" w:color="auto"/>
                        <w:right w:val="none" w:sz="0" w:space="0" w:color="auto"/>
                      </w:divBdr>
                    </w:div>
                  </w:divsChild>
                </w:div>
                <w:div w:id="1465924541">
                  <w:marLeft w:val="0"/>
                  <w:marRight w:val="0"/>
                  <w:marTop w:val="0"/>
                  <w:marBottom w:val="0"/>
                  <w:divBdr>
                    <w:top w:val="none" w:sz="0" w:space="0" w:color="auto"/>
                    <w:left w:val="none" w:sz="0" w:space="0" w:color="auto"/>
                    <w:bottom w:val="none" w:sz="0" w:space="0" w:color="auto"/>
                    <w:right w:val="none" w:sz="0" w:space="0" w:color="auto"/>
                  </w:divBdr>
                  <w:divsChild>
                    <w:div w:id="1597982277">
                      <w:marLeft w:val="0"/>
                      <w:marRight w:val="0"/>
                      <w:marTop w:val="0"/>
                      <w:marBottom w:val="0"/>
                      <w:divBdr>
                        <w:top w:val="none" w:sz="0" w:space="0" w:color="auto"/>
                        <w:left w:val="none" w:sz="0" w:space="0" w:color="auto"/>
                        <w:bottom w:val="none" w:sz="0" w:space="0" w:color="auto"/>
                        <w:right w:val="none" w:sz="0" w:space="0" w:color="auto"/>
                      </w:divBdr>
                    </w:div>
                  </w:divsChild>
                </w:div>
                <w:div w:id="1524435872">
                  <w:marLeft w:val="0"/>
                  <w:marRight w:val="0"/>
                  <w:marTop w:val="0"/>
                  <w:marBottom w:val="0"/>
                  <w:divBdr>
                    <w:top w:val="none" w:sz="0" w:space="0" w:color="auto"/>
                    <w:left w:val="none" w:sz="0" w:space="0" w:color="auto"/>
                    <w:bottom w:val="none" w:sz="0" w:space="0" w:color="auto"/>
                    <w:right w:val="none" w:sz="0" w:space="0" w:color="auto"/>
                  </w:divBdr>
                  <w:divsChild>
                    <w:div w:id="136265291">
                      <w:marLeft w:val="0"/>
                      <w:marRight w:val="0"/>
                      <w:marTop w:val="0"/>
                      <w:marBottom w:val="0"/>
                      <w:divBdr>
                        <w:top w:val="none" w:sz="0" w:space="0" w:color="auto"/>
                        <w:left w:val="none" w:sz="0" w:space="0" w:color="auto"/>
                        <w:bottom w:val="none" w:sz="0" w:space="0" w:color="auto"/>
                        <w:right w:val="none" w:sz="0" w:space="0" w:color="auto"/>
                      </w:divBdr>
                    </w:div>
                  </w:divsChild>
                </w:div>
                <w:div w:id="1588150379">
                  <w:marLeft w:val="0"/>
                  <w:marRight w:val="0"/>
                  <w:marTop w:val="0"/>
                  <w:marBottom w:val="0"/>
                  <w:divBdr>
                    <w:top w:val="none" w:sz="0" w:space="0" w:color="auto"/>
                    <w:left w:val="none" w:sz="0" w:space="0" w:color="auto"/>
                    <w:bottom w:val="none" w:sz="0" w:space="0" w:color="auto"/>
                    <w:right w:val="none" w:sz="0" w:space="0" w:color="auto"/>
                  </w:divBdr>
                  <w:divsChild>
                    <w:div w:id="1268736436">
                      <w:marLeft w:val="0"/>
                      <w:marRight w:val="0"/>
                      <w:marTop w:val="0"/>
                      <w:marBottom w:val="0"/>
                      <w:divBdr>
                        <w:top w:val="none" w:sz="0" w:space="0" w:color="auto"/>
                        <w:left w:val="none" w:sz="0" w:space="0" w:color="auto"/>
                        <w:bottom w:val="none" w:sz="0" w:space="0" w:color="auto"/>
                        <w:right w:val="none" w:sz="0" w:space="0" w:color="auto"/>
                      </w:divBdr>
                    </w:div>
                  </w:divsChild>
                </w:div>
                <w:div w:id="1616906943">
                  <w:marLeft w:val="0"/>
                  <w:marRight w:val="0"/>
                  <w:marTop w:val="0"/>
                  <w:marBottom w:val="0"/>
                  <w:divBdr>
                    <w:top w:val="none" w:sz="0" w:space="0" w:color="auto"/>
                    <w:left w:val="none" w:sz="0" w:space="0" w:color="auto"/>
                    <w:bottom w:val="none" w:sz="0" w:space="0" w:color="auto"/>
                    <w:right w:val="none" w:sz="0" w:space="0" w:color="auto"/>
                  </w:divBdr>
                  <w:divsChild>
                    <w:div w:id="1243762222">
                      <w:marLeft w:val="0"/>
                      <w:marRight w:val="0"/>
                      <w:marTop w:val="0"/>
                      <w:marBottom w:val="0"/>
                      <w:divBdr>
                        <w:top w:val="none" w:sz="0" w:space="0" w:color="auto"/>
                        <w:left w:val="none" w:sz="0" w:space="0" w:color="auto"/>
                        <w:bottom w:val="none" w:sz="0" w:space="0" w:color="auto"/>
                        <w:right w:val="none" w:sz="0" w:space="0" w:color="auto"/>
                      </w:divBdr>
                    </w:div>
                  </w:divsChild>
                </w:div>
                <w:div w:id="1652366923">
                  <w:marLeft w:val="0"/>
                  <w:marRight w:val="0"/>
                  <w:marTop w:val="0"/>
                  <w:marBottom w:val="0"/>
                  <w:divBdr>
                    <w:top w:val="none" w:sz="0" w:space="0" w:color="auto"/>
                    <w:left w:val="none" w:sz="0" w:space="0" w:color="auto"/>
                    <w:bottom w:val="none" w:sz="0" w:space="0" w:color="auto"/>
                    <w:right w:val="none" w:sz="0" w:space="0" w:color="auto"/>
                  </w:divBdr>
                  <w:divsChild>
                    <w:div w:id="549347027">
                      <w:marLeft w:val="0"/>
                      <w:marRight w:val="0"/>
                      <w:marTop w:val="0"/>
                      <w:marBottom w:val="0"/>
                      <w:divBdr>
                        <w:top w:val="none" w:sz="0" w:space="0" w:color="auto"/>
                        <w:left w:val="none" w:sz="0" w:space="0" w:color="auto"/>
                        <w:bottom w:val="none" w:sz="0" w:space="0" w:color="auto"/>
                        <w:right w:val="none" w:sz="0" w:space="0" w:color="auto"/>
                      </w:divBdr>
                    </w:div>
                  </w:divsChild>
                </w:div>
                <w:div w:id="1676763220">
                  <w:marLeft w:val="0"/>
                  <w:marRight w:val="0"/>
                  <w:marTop w:val="0"/>
                  <w:marBottom w:val="0"/>
                  <w:divBdr>
                    <w:top w:val="none" w:sz="0" w:space="0" w:color="auto"/>
                    <w:left w:val="none" w:sz="0" w:space="0" w:color="auto"/>
                    <w:bottom w:val="none" w:sz="0" w:space="0" w:color="auto"/>
                    <w:right w:val="none" w:sz="0" w:space="0" w:color="auto"/>
                  </w:divBdr>
                  <w:divsChild>
                    <w:div w:id="414715964">
                      <w:marLeft w:val="0"/>
                      <w:marRight w:val="0"/>
                      <w:marTop w:val="0"/>
                      <w:marBottom w:val="0"/>
                      <w:divBdr>
                        <w:top w:val="none" w:sz="0" w:space="0" w:color="auto"/>
                        <w:left w:val="none" w:sz="0" w:space="0" w:color="auto"/>
                        <w:bottom w:val="none" w:sz="0" w:space="0" w:color="auto"/>
                        <w:right w:val="none" w:sz="0" w:space="0" w:color="auto"/>
                      </w:divBdr>
                    </w:div>
                  </w:divsChild>
                </w:div>
                <w:div w:id="1728146682">
                  <w:marLeft w:val="0"/>
                  <w:marRight w:val="0"/>
                  <w:marTop w:val="0"/>
                  <w:marBottom w:val="0"/>
                  <w:divBdr>
                    <w:top w:val="none" w:sz="0" w:space="0" w:color="auto"/>
                    <w:left w:val="none" w:sz="0" w:space="0" w:color="auto"/>
                    <w:bottom w:val="none" w:sz="0" w:space="0" w:color="auto"/>
                    <w:right w:val="none" w:sz="0" w:space="0" w:color="auto"/>
                  </w:divBdr>
                </w:div>
                <w:div w:id="1796174902">
                  <w:marLeft w:val="0"/>
                  <w:marRight w:val="0"/>
                  <w:marTop w:val="0"/>
                  <w:marBottom w:val="0"/>
                  <w:divBdr>
                    <w:top w:val="none" w:sz="0" w:space="0" w:color="auto"/>
                    <w:left w:val="none" w:sz="0" w:space="0" w:color="auto"/>
                    <w:bottom w:val="none" w:sz="0" w:space="0" w:color="auto"/>
                    <w:right w:val="none" w:sz="0" w:space="0" w:color="auto"/>
                  </w:divBdr>
                  <w:divsChild>
                    <w:div w:id="1272206678">
                      <w:marLeft w:val="0"/>
                      <w:marRight w:val="0"/>
                      <w:marTop w:val="0"/>
                      <w:marBottom w:val="0"/>
                      <w:divBdr>
                        <w:top w:val="none" w:sz="0" w:space="0" w:color="auto"/>
                        <w:left w:val="none" w:sz="0" w:space="0" w:color="auto"/>
                        <w:bottom w:val="none" w:sz="0" w:space="0" w:color="auto"/>
                        <w:right w:val="none" w:sz="0" w:space="0" w:color="auto"/>
                      </w:divBdr>
                    </w:div>
                    <w:div w:id="1826049409">
                      <w:marLeft w:val="0"/>
                      <w:marRight w:val="0"/>
                      <w:marTop w:val="0"/>
                      <w:marBottom w:val="0"/>
                      <w:divBdr>
                        <w:top w:val="none" w:sz="0" w:space="0" w:color="auto"/>
                        <w:left w:val="none" w:sz="0" w:space="0" w:color="auto"/>
                        <w:bottom w:val="none" w:sz="0" w:space="0" w:color="auto"/>
                        <w:right w:val="none" w:sz="0" w:space="0" w:color="auto"/>
                      </w:divBdr>
                    </w:div>
                  </w:divsChild>
                </w:div>
                <w:div w:id="1858275897">
                  <w:marLeft w:val="0"/>
                  <w:marRight w:val="0"/>
                  <w:marTop w:val="0"/>
                  <w:marBottom w:val="0"/>
                  <w:divBdr>
                    <w:top w:val="none" w:sz="0" w:space="0" w:color="auto"/>
                    <w:left w:val="none" w:sz="0" w:space="0" w:color="auto"/>
                    <w:bottom w:val="none" w:sz="0" w:space="0" w:color="auto"/>
                    <w:right w:val="none" w:sz="0" w:space="0" w:color="auto"/>
                  </w:divBdr>
                  <w:divsChild>
                    <w:div w:id="1509908833">
                      <w:marLeft w:val="0"/>
                      <w:marRight w:val="0"/>
                      <w:marTop w:val="0"/>
                      <w:marBottom w:val="0"/>
                      <w:divBdr>
                        <w:top w:val="none" w:sz="0" w:space="0" w:color="auto"/>
                        <w:left w:val="none" w:sz="0" w:space="0" w:color="auto"/>
                        <w:bottom w:val="none" w:sz="0" w:space="0" w:color="auto"/>
                        <w:right w:val="none" w:sz="0" w:space="0" w:color="auto"/>
                      </w:divBdr>
                    </w:div>
                  </w:divsChild>
                </w:div>
                <w:div w:id="1863740216">
                  <w:marLeft w:val="0"/>
                  <w:marRight w:val="0"/>
                  <w:marTop w:val="0"/>
                  <w:marBottom w:val="0"/>
                  <w:divBdr>
                    <w:top w:val="none" w:sz="0" w:space="0" w:color="auto"/>
                    <w:left w:val="none" w:sz="0" w:space="0" w:color="auto"/>
                    <w:bottom w:val="none" w:sz="0" w:space="0" w:color="auto"/>
                    <w:right w:val="none" w:sz="0" w:space="0" w:color="auto"/>
                  </w:divBdr>
                  <w:divsChild>
                    <w:div w:id="1788232785">
                      <w:marLeft w:val="0"/>
                      <w:marRight w:val="0"/>
                      <w:marTop w:val="0"/>
                      <w:marBottom w:val="0"/>
                      <w:divBdr>
                        <w:top w:val="none" w:sz="0" w:space="0" w:color="auto"/>
                        <w:left w:val="none" w:sz="0" w:space="0" w:color="auto"/>
                        <w:bottom w:val="none" w:sz="0" w:space="0" w:color="auto"/>
                        <w:right w:val="none" w:sz="0" w:space="0" w:color="auto"/>
                      </w:divBdr>
                    </w:div>
                  </w:divsChild>
                </w:div>
                <w:div w:id="1904752851">
                  <w:marLeft w:val="0"/>
                  <w:marRight w:val="0"/>
                  <w:marTop w:val="0"/>
                  <w:marBottom w:val="0"/>
                  <w:divBdr>
                    <w:top w:val="none" w:sz="0" w:space="0" w:color="auto"/>
                    <w:left w:val="none" w:sz="0" w:space="0" w:color="auto"/>
                    <w:bottom w:val="none" w:sz="0" w:space="0" w:color="auto"/>
                    <w:right w:val="none" w:sz="0" w:space="0" w:color="auto"/>
                  </w:divBdr>
                  <w:divsChild>
                    <w:div w:id="1755203692">
                      <w:marLeft w:val="0"/>
                      <w:marRight w:val="0"/>
                      <w:marTop w:val="0"/>
                      <w:marBottom w:val="0"/>
                      <w:divBdr>
                        <w:top w:val="none" w:sz="0" w:space="0" w:color="auto"/>
                        <w:left w:val="none" w:sz="0" w:space="0" w:color="auto"/>
                        <w:bottom w:val="none" w:sz="0" w:space="0" w:color="auto"/>
                        <w:right w:val="none" w:sz="0" w:space="0" w:color="auto"/>
                      </w:divBdr>
                    </w:div>
                  </w:divsChild>
                </w:div>
                <w:div w:id="1956596664">
                  <w:marLeft w:val="0"/>
                  <w:marRight w:val="0"/>
                  <w:marTop w:val="0"/>
                  <w:marBottom w:val="0"/>
                  <w:divBdr>
                    <w:top w:val="none" w:sz="0" w:space="0" w:color="auto"/>
                    <w:left w:val="none" w:sz="0" w:space="0" w:color="auto"/>
                    <w:bottom w:val="none" w:sz="0" w:space="0" w:color="auto"/>
                    <w:right w:val="none" w:sz="0" w:space="0" w:color="auto"/>
                  </w:divBdr>
                  <w:divsChild>
                    <w:div w:id="1012805497">
                      <w:marLeft w:val="0"/>
                      <w:marRight w:val="0"/>
                      <w:marTop w:val="0"/>
                      <w:marBottom w:val="0"/>
                      <w:divBdr>
                        <w:top w:val="none" w:sz="0" w:space="0" w:color="auto"/>
                        <w:left w:val="none" w:sz="0" w:space="0" w:color="auto"/>
                        <w:bottom w:val="none" w:sz="0" w:space="0" w:color="auto"/>
                        <w:right w:val="none" w:sz="0" w:space="0" w:color="auto"/>
                      </w:divBdr>
                    </w:div>
                    <w:div w:id="103974483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462192455">
          <w:marLeft w:val="0"/>
          <w:marRight w:val="0"/>
          <w:marTop w:val="0"/>
          <w:marBottom w:val="0"/>
          <w:divBdr>
            <w:top w:val="none" w:sz="0" w:space="0" w:color="auto"/>
            <w:left w:val="none" w:sz="0" w:space="0" w:color="auto"/>
            <w:bottom w:val="none" w:sz="0" w:space="0" w:color="auto"/>
            <w:right w:val="none" w:sz="0" w:space="0" w:color="auto"/>
          </w:divBdr>
        </w:div>
        <w:div w:id="476458842">
          <w:marLeft w:val="0"/>
          <w:marRight w:val="0"/>
          <w:marTop w:val="0"/>
          <w:marBottom w:val="0"/>
          <w:divBdr>
            <w:top w:val="none" w:sz="0" w:space="0" w:color="auto"/>
            <w:left w:val="none" w:sz="0" w:space="0" w:color="auto"/>
            <w:bottom w:val="none" w:sz="0" w:space="0" w:color="auto"/>
            <w:right w:val="none" w:sz="0" w:space="0" w:color="auto"/>
          </w:divBdr>
        </w:div>
        <w:div w:id="478305358">
          <w:marLeft w:val="0"/>
          <w:marRight w:val="0"/>
          <w:marTop w:val="0"/>
          <w:marBottom w:val="0"/>
          <w:divBdr>
            <w:top w:val="none" w:sz="0" w:space="0" w:color="auto"/>
            <w:left w:val="none" w:sz="0" w:space="0" w:color="auto"/>
            <w:bottom w:val="none" w:sz="0" w:space="0" w:color="auto"/>
            <w:right w:val="none" w:sz="0" w:space="0" w:color="auto"/>
          </w:divBdr>
        </w:div>
        <w:div w:id="488449200">
          <w:marLeft w:val="0"/>
          <w:marRight w:val="0"/>
          <w:marTop w:val="0"/>
          <w:marBottom w:val="0"/>
          <w:divBdr>
            <w:top w:val="none" w:sz="0" w:space="0" w:color="auto"/>
            <w:left w:val="none" w:sz="0" w:space="0" w:color="auto"/>
            <w:bottom w:val="none" w:sz="0" w:space="0" w:color="auto"/>
            <w:right w:val="none" w:sz="0" w:space="0" w:color="auto"/>
          </w:divBdr>
          <w:divsChild>
            <w:div w:id="680620618">
              <w:marLeft w:val="-75"/>
              <w:marRight w:val="0"/>
              <w:marTop w:val="30"/>
              <w:marBottom w:val="30"/>
              <w:divBdr>
                <w:top w:val="none" w:sz="0" w:space="0" w:color="auto"/>
                <w:left w:val="none" w:sz="0" w:space="0" w:color="auto"/>
                <w:bottom w:val="none" w:sz="0" w:space="0" w:color="auto"/>
                <w:right w:val="none" w:sz="0" w:space="0" w:color="auto"/>
              </w:divBdr>
              <w:divsChild>
                <w:div w:id="295064803">
                  <w:marLeft w:val="0"/>
                  <w:marRight w:val="0"/>
                  <w:marTop w:val="0"/>
                  <w:marBottom w:val="0"/>
                  <w:divBdr>
                    <w:top w:val="none" w:sz="0" w:space="0" w:color="auto"/>
                    <w:left w:val="none" w:sz="0" w:space="0" w:color="auto"/>
                    <w:bottom w:val="none" w:sz="0" w:space="0" w:color="auto"/>
                    <w:right w:val="none" w:sz="0" w:space="0" w:color="auto"/>
                  </w:divBdr>
                  <w:divsChild>
                    <w:div w:id="155533179">
                      <w:marLeft w:val="0"/>
                      <w:marRight w:val="0"/>
                      <w:marTop w:val="0"/>
                      <w:marBottom w:val="0"/>
                      <w:divBdr>
                        <w:top w:val="none" w:sz="0" w:space="0" w:color="auto"/>
                        <w:left w:val="none" w:sz="0" w:space="0" w:color="auto"/>
                        <w:bottom w:val="none" w:sz="0" w:space="0" w:color="auto"/>
                        <w:right w:val="none" w:sz="0" w:space="0" w:color="auto"/>
                      </w:divBdr>
                    </w:div>
                    <w:div w:id="286814611">
                      <w:marLeft w:val="0"/>
                      <w:marRight w:val="0"/>
                      <w:marTop w:val="0"/>
                      <w:marBottom w:val="0"/>
                      <w:divBdr>
                        <w:top w:val="none" w:sz="0" w:space="0" w:color="auto"/>
                        <w:left w:val="none" w:sz="0" w:space="0" w:color="auto"/>
                        <w:bottom w:val="none" w:sz="0" w:space="0" w:color="auto"/>
                        <w:right w:val="none" w:sz="0" w:space="0" w:color="auto"/>
                      </w:divBdr>
                    </w:div>
                    <w:div w:id="764615602">
                      <w:marLeft w:val="0"/>
                      <w:marRight w:val="0"/>
                      <w:marTop w:val="0"/>
                      <w:marBottom w:val="0"/>
                      <w:divBdr>
                        <w:top w:val="none" w:sz="0" w:space="0" w:color="auto"/>
                        <w:left w:val="none" w:sz="0" w:space="0" w:color="auto"/>
                        <w:bottom w:val="none" w:sz="0" w:space="0" w:color="auto"/>
                        <w:right w:val="none" w:sz="0" w:space="0" w:color="auto"/>
                      </w:divBdr>
                    </w:div>
                    <w:div w:id="1056970199">
                      <w:marLeft w:val="0"/>
                      <w:marRight w:val="0"/>
                      <w:marTop w:val="0"/>
                      <w:marBottom w:val="0"/>
                      <w:divBdr>
                        <w:top w:val="none" w:sz="0" w:space="0" w:color="auto"/>
                        <w:left w:val="none" w:sz="0" w:space="0" w:color="auto"/>
                        <w:bottom w:val="none" w:sz="0" w:space="0" w:color="auto"/>
                        <w:right w:val="none" w:sz="0" w:space="0" w:color="auto"/>
                      </w:divBdr>
                    </w:div>
                    <w:div w:id="1281456270">
                      <w:marLeft w:val="0"/>
                      <w:marRight w:val="0"/>
                      <w:marTop w:val="0"/>
                      <w:marBottom w:val="0"/>
                      <w:divBdr>
                        <w:top w:val="none" w:sz="0" w:space="0" w:color="auto"/>
                        <w:left w:val="none" w:sz="0" w:space="0" w:color="auto"/>
                        <w:bottom w:val="none" w:sz="0" w:space="0" w:color="auto"/>
                        <w:right w:val="none" w:sz="0" w:space="0" w:color="auto"/>
                      </w:divBdr>
                    </w:div>
                    <w:div w:id="1685016553">
                      <w:marLeft w:val="0"/>
                      <w:marRight w:val="0"/>
                      <w:marTop w:val="0"/>
                      <w:marBottom w:val="0"/>
                      <w:divBdr>
                        <w:top w:val="none" w:sz="0" w:space="0" w:color="auto"/>
                        <w:left w:val="none" w:sz="0" w:space="0" w:color="auto"/>
                        <w:bottom w:val="none" w:sz="0" w:space="0" w:color="auto"/>
                        <w:right w:val="none" w:sz="0" w:space="0" w:color="auto"/>
                      </w:divBdr>
                    </w:div>
                  </w:divsChild>
                </w:div>
                <w:div w:id="365253383">
                  <w:marLeft w:val="0"/>
                  <w:marRight w:val="0"/>
                  <w:marTop w:val="0"/>
                  <w:marBottom w:val="0"/>
                  <w:divBdr>
                    <w:top w:val="none" w:sz="0" w:space="0" w:color="auto"/>
                    <w:left w:val="none" w:sz="0" w:space="0" w:color="auto"/>
                    <w:bottom w:val="none" w:sz="0" w:space="0" w:color="auto"/>
                    <w:right w:val="none" w:sz="0" w:space="0" w:color="auto"/>
                  </w:divBdr>
                  <w:divsChild>
                    <w:div w:id="396131658">
                      <w:marLeft w:val="0"/>
                      <w:marRight w:val="0"/>
                      <w:marTop w:val="0"/>
                      <w:marBottom w:val="0"/>
                      <w:divBdr>
                        <w:top w:val="none" w:sz="0" w:space="0" w:color="auto"/>
                        <w:left w:val="none" w:sz="0" w:space="0" w:color="auto"/>
                        <w:bottom w:val="none" w:sz="0" w:space="0" w:color="auto"/>
                        <w:right w:val="none" w:sz="0" w:space="0" w:color="auto"/>
                      </w:divBdr>
                    </w:div>
                    <w:div w:id="467745893">
                      <w:marLeft w:val="0"/>
                      <w:marRight w:val="0"/>
                      <w:marTop w:val="0"/>
                      <w:marBottom w:val="0"/>
                      <w:divBdr>
                        <w:top w:val="none" w:sz="0" w:space="0" w:color="auto"/>
                        <w:left w:val="none" w:sz="0" w:space="0" w:color="auto"/>
                        <w:bottom w:val="none" w:sz="0" w:space="0" w:color="auto"/>
                        <w:right w:val="none" w:sz="0" w:space="0" w:color="auto"/>
                      </w:divBdr>
                    </w:div>
                    <w:div w:id="1245188575">
                      <w:marLeft w:val="0"/>
                      <w:marRight w:val="0"/>
                      <w:marTop w:val="0"/>
                      <w:marBottom w:val="0"/>
                      <w:divBdr>
                        <w:top w:val="none" w:sz="0" w:space="0" w:color="auto"/>
                        <w:left w:val="none" w:sz="0" w:space="0" w:color="auto"/>
                        <w:bottom w:val="none" w:sz="0" w:space="0" w:color="auto"/>
                        <w:right w:val="none" w:sz="0" w:space="0" w:color="auto"/>
                      </w:divBdr>
                    </w:div>
                    <w:div w:id="1329596231">
                      <w:marLeft w:val="0"/>
                      <w:marRight w:val="0"/>
                      <w:marTop w:val="0"/>
                      <w:marBottom w:val="0"/>
                      <w:divBdr>
                        <w:top w:val="none" w:sz="0" w:space="0" w:color="auto"/>
                        <w:left w:val="none" w:sz="0" w:space="0" w:color="auto"/>
                        <w:bottom w:val="none" w:sz="0" w:space="0" w:color="auto"/>
                        <w:right w:val="none" w:sz="0" w:space="0" w:color="auto"/>
                      </w:divBdr>
                    </w:div>
                    <w:div w:id="1443111681">
                      <w:marLeft w:val="0"/>
                      <w:marRight w:val="0"/>
                      <w:marTop w:val="0"/>
                      <w:marBottom w:val="0"/>
                      <w:divBdr>
                        <w:top w:val="none" w:sz="0" w:space="0" w:color="auto"/>
                        <w:left w:val="none" w:sz="0" w:space="0" w:color="auto"/>
                        <w:bottom w:val="none" w:sz="0" w:space="0" w:color="auto"/>
                        <w:right w:val="none" w:sz="0" w:space="0" w:color="auto"/>
                      </w:divBdr>
                    </w:div>
                    <w:div w:id="1471096547">
                      <w:marLeft w:val="0"/>
                      <w:marRight w:val="0"/>
                      <w:marTop w:val="0"/>
                      <w:marBottom w:val="0"/>
                      <w:divBdr>
                        <w:top w:val="none" w:sz="0" w:space="0" w:color="auto"/>
                        <w:left w:val="none" w:sz="0" w:space="0" w:color="auto"/>
                        <w:bottom w:val="none" w:sz="0" w:space="0" w:color="auto"/>
                        <w:right w:val="none" w:sz="0" w:space="0" w:color="auto"/>
                      </w:divBdr>
                    </w:div>
                    <w:div w:id="1951669274">
                      <w:marLeft w:val="0"/>
                      <w:marRight w:val="0"/>
                      <w:marTop w:val="0"/>
                      <w:marBottom w:val="0"/>
                      <w:divBdr>
                        <w:top w:val="none" w:sz="0" w:space="0" w:color="auto"/>
                        <w:left w:val="none" w:sz="0" w:space="0" w:color="auto"/>
                        <w:bottom w:val="none" w:sz="0" w:space="0" w:color="auto"/>
                        <w:right w:val="none" w:sz="0" w:space="0" w:color="auto"/>
                      </w:divBdr>
                    </w:div>
                  </w:divsChild>
                </w:div>
                <w:div w:id="367682919">
                  <w:marLeft w:val="0"/>
                  <w:marRight w:val="0"/>
                  <w:marTop w:val="0"/>
                  <w:marBottom w:val="0"/>
                  <w:divBdr>
                    <w:top w:val="none" w:sz="0" w:space="0" w:color="auto"/>
                    <w:left w:val="none" w:sz="0" w:space="0" w:color="auto"/>
                    <w:bottom w:val="none" w:sz="0" w:space="0" w:color="auto"/>
                    <w:right w:val="none" w:sz="0" w:space="0" w:color="auto"/>
                  </w:divBdr>
                  <w:divsChild>
                    <w:div w:id="653340159">
                      <w:marLeft w:val="0"/>
                      <w:marRight w:val="0"/>
                      <w:marTop w:val="0"/>
                      <w:marBottom w:val="0"/>
                      <w:divBdr>
                        <w:top w:val="none" w:sz="0" w:space="0" w:color="auto"/>
                        <w:left w:val="none" w:sz="0" w:space="0" w:color="auto"/>
                        <w:bottom w:val="none" w:sz="0" w:space="0" w:color="auto"/>
                        <w:right w:val="none" w:sz="0" w:space="0" w:color="auto"/>
                      </w:divBdr>
                    </w:div>
                  </w:divsChild>
                </w:div>
                <w:div w:id="566889130">
                  <w:marLeft w:val="0"/>
                  <w:marRight w:val="0"/>
                  <w:marTop w:val="0"/>
                  <w:marBottom w:val="0"/>
                  <w:divBdr>
                    <w:top w:val="none" w:sz="0" w:space="0" w:color="auto"/>
                    <w:left w:val="none" w:sz="0" w:space="0" w:color="auto"/>
                    <w:bottom w:val="none" w:sz="0" w:space="0" w:color="auto"/>
                    <w:right w:val="none" w:sz="0" w:space="0" w:color="auto"/>
                  </w:divBdr>
                  <w:divsChild>
                    <w:div w:id="1374189117">
                      <w:marLeft w:val="0"/>
                      <w:marRight w:val="0"/>
                      <w:marTop w:val="0"/>
                      <w:marBottom w:val="0"/>
                      <w:divBdr>
                        <w:top w:val="none" w:sz="0" w:space="0" w:color="auto"/>
                        <w:left w:val="none" w:sz="0" w:space="0" w:color="auto"/>
                        <w:bottom w:val="none" w:sz="0" w:space="0" w:color="auto"/>
                        <w:right w:val="none" w:sz="0" w:space="0" w:color="auto"/>
                      </w:divBdr>
                    </w:div>
                  </w:divsChild>
                </w:div>
                <w:div w:id="1090541240">
                  <w:marLeft w:val="0"/>
                  <w:marRight w:val="0"/>
                  <w:marTop w:val="0"/>
                  <w:marBottom w:val="0"/>
                  <w:divBdr>
                    <w:top w:val="none" w:sz="0" w:space="0" w:color="auto"/>
                    <w:left w:val="none" w:sz="0" w:space="0" w:color="auto"/>
                    <w:bottom w:val="none" w:sz="0" w:space="0" w:color="auto"/>
                    <w:right w:val="none" w:sz="0" w:space="0" w:color="auto"/>
                  </w:divBdr>
                  <w:divsChild>
                    <w:div w:id="1523472652">
                      <w:marLeft w:val="0"/>
                      <w:marRight w:val="0"/>
                      <w:marTop w:val="0"/>
                      <w:marBottom w:val="0"/>
                      <w:divBdr>
                        <w:top w:val="none" w:sz="0" w:space="0" w:color="auto"/>
                        <w:left w:val="none" w:sz="0" w:space="0" w:color="auto"/>
                        <w:bottom w:val="none" w:sz="0" w:space="0" w:color="auto"/>
                        <w:right w:val="none" w:sz="0" w:space="0" w:color="auto"/>
                      </w:divBdr>
                    </w:div>
                  </w:divsChild>
                </w:div>
                <w:div w:id="1654143993">
                  <w:marLeft w:val="0"/>
                  <w:marRight w:val="0"/>
                  <w:marTop w:val="0"/>
                  <w:marBottom w:val="0"/>
                  <w:divBdr>
                    <w:top w:val="none" w:sz="0" w:space="0" w:color="auto"/>
                    <w:left w:val="none" w:sz="0" w:space="0" w:color="auto"/>
                    <w:bottom w:val="none" w:sz="0" w:space="0" w:color="auto"/>
                    <w:right w:val="none" w:sz="0" w:space="0" w:color="auto"/>
                  </w:divBdr>
                  <w:divsChild>
                    <w:div w:id="177061731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514659847">
          <w:marLeft w:val="0"/>
          <w:marRight w:val="0"/>
          <w:marTop w:val="0"/>
          <w:marBottom w:val="0"/>
          <w:divBdr>
            <w:top w:val="none" w:sz="0" w:space="0" w:color="auto"/>
            <w:left w:val="none" w:sz="0" w:space="0" w:color="auto"/>
            <w:bottom w:val="none" w:sz="0" w:space="0" w:color="auto"/>
            <w:right w:val="none" w:sz="0" w:space="0" w:color="auto"/>
          </w:divBdr>
        </w:div>
        <w:div w:id="525562399">
          <w:marLeft w:val="0"/>
          <w:marRight w:val="0"/>
          <w:marTop w:val="0"/>
          <w:marBottom w:val="0"/>
          <w:divBdr>
            <w:top w:val="none" w:sz="0" w:space="0" w:color="auto"/>
            <w:left w:val="none" w:sz="0" w:space="0" w:color="auto"/>
            <w:bottom w:val="none" w:sz="0" w:space="0" w:color="auto"/>
            <w:right w:val="none" w:sz="0" w:space="0" w:color="auto"/>
          </w:divBdr>
        </w:div>
        <w:div w:id="557279878">
          <w:marLeft w:val="0"/>
          <w:marRight w:val="0"/>
          <w:marTop w:val="0"/>
          <w:marBottom w:val="0"/>
          <w:divBdr>
            <w:top w:val="none" w:sz="0" w:space="0" w:color="auto"/>
            <w:left w:val="none" w:sz="0" w:space="0" w:color="auto"/>
            <w:bottom w:val="none" w:sz="0" w:space="0" w:color="auto"/>
            <w:right w:val="none" w:sz="0" w:space="0" w:color="auto"/>
          </w:divBdr>
        </w:div>
        <w:div w:id="598220180">
          <w:marLeft w:val="0"/>
          <w:marRight w:val="0"/>
          <w:marTop w:val="0"/>
          <w:marBottom w:val="0"/>
          <w:divBdr>
            <w:top w:val="none" w:sz="0" w:space="0" w:color="auto"/>
            <w:left w:val="none" w:sz="0" w:space="0" w:color="auto"/>
            <w:bottom w:val="none" w:sz="0" w:space="0" w:color="auto"/>
            <w:right w:val="none" w:sz="0" w:space="0" w:color="auto"/>
          </w:divBdr>
        </w:div>
        <w:div w:id="653489190">
          <w:marLeft w:val="0"/>
          <w:marRight w:val="0"/>
          <w:marTop w:val="0"/>
          <w:marBottom w:val="0"/>
          <w:divBdr>
            <w:top w:val="none" w:sz="0" w:space="0" w:color="auto"/>
            <w:left w:val="none" w:sz="0" w:space="0" w:color="auto"/>
            <w:bottom w:val="none" w:sz="0" w:space="0" w:color="auto"/>
            <w:right w:val="none" w:sz="0" w:space="0" w:color="auto"/>
          </w:divBdr>
        </w:div>
        <w:div w:id="667441357">
          <w:marLeft w:val="0"/>
          <w:marRight w:val="0"/>
          <w:marTop w:val="0"/>
          <w:marBottom w:val="0"/>
          <w:divBdr>
            <w:top w:val="none" w:sz="0" w:space="0" w:color="auto"/>
            <w:left w:val="none" w:sz="0" w:space="0" w:color="auto"/>
            <w:bottom w:val="none" w:sz="0" w:space="0" w:color="auto"/>
            <w:right w:val="none" w:sz="0" w:space="0" w:color="auto"/>
          </w:divBdr>
        </w:div>
        <w:div w:id="678853471">
          <w:marLeft w:val="0"/>
          <w:marRight w:val="0"/>
          <w:marTop w:val="0"/>
          <w:marBottom w:val="0"/>
          <w:divBdr>
            <w:top w:val="none" w:sz="0" w:space="0" w:color="auto"/>
            <w:left w:val="none" w:sz="0" w:space="0" w:color="auto"/>
            <w:bottom w:val="none" w:sz="0" w:space="0" w:color="auto"/>
            <w:right w:val="none" w:sz="0" w:space="0" w:color="auto"/>
          </w:divBdr>
        </w:div>
        <w:div w:id="713698795">
          <w:marLeft w:val="0"/>
          <w:marRight w:val="0"/>
          <w:marTop w:val="0"/>
          <w:marBottom w:val="0"/>
          <w:divBdr>
            <w:top w:val="none" w:sz="0" w:space="0" w:color="auto"/>
            <w:left w:val="none" w:sz="0" w:space="0" w:color="auto"/>
            <w:bottom w:val="none" w:sz="0" w:space="0" w:color="auto"/>
            <w:right w:val="none" w:sz="0" w:space="0" w:color="auto"/>
          </w:divBdr>
        </w:div>
        <w:div w:id="716511054">
          <w:marLeft w:val="0"/>
          <w:marRight w:val="0"/>
          <w:marTop w:val="0"/>
          <w:marBottom w:val="0"/>
          <w:divBdr>
            <w:top w:val="none" w:sz="0" w:space="0" w:color="auto"/>
            <w:left w:val="none" w:sz="0" w:space="0" w:color="auto"/>
            <w:bottom w:val="none" w:sz="0" w:space="0" w:color="auto"/>
            <w:right w:val="none" w:sz="0" w:space="0" w:color="auto"/>
          </w:divBdr>
        </w:div>
        <w:div w:id="731923711">
          <w:marLeft w:val="0"/>
          <w:marRight w:val="0"/>
          <w:marTop w:val="0"/>
          <w:marBottom w:val="0"/>
          <w:divBdr>
            <w:top w:val="none" w:sz="0" w:space="0" w:color="auto"/>
            <w:left w:val="none" w:sz="0" w:space="0" w:color="auto"/>
            <w:bottom w:val="none" w:sz="0" w:space="0" w:color="auto"/>
            <w:right w:val="none" w:sz="0" w:space="0" w:color="auto"/>
          </w:divBdr>
          <w:divsChild>
            <w:div w:id="1506557223">
              <w:marLeft w:val="-75"/>
              <w:marRight w:val="0"/>
              <w:marTop w:val="30"/>
              <w:marBottom w:val="30"/>
              <w:divBdr>
                <w:top w:val="none" w:sz="0" w:space="0" w:color="auto"/>
                <w:left w:val="none" w:sz="0" w:space="0" w:color="auto"/>
                <w:bottom w:val="none" w:sz="0" w:space="0" w:color="auto"/>
                <w:right w:val="none" w:sz="0" w:space="0" w:color="auto"/>
              </w:divBdr>
              <w:divsChild>
                <w:div w:id="260072172">
                  <w:marLeft w:val="0"/>
                  <w:marRight w:val="0"/>
                  <w:marTop w:val="0"/>
                  <w:marBottom w:val="0"/>
                  <w:divBdr>
                    <w:top w:val="none" w:sz="0" w:space="0" w:color="auto"/>
                    <w:left w:val="none" w:sz="0" w:space="0" w:color="auto"/>
                    <w:bottom w:val="none" w:sz="0" w:space="0" w:color="auto"/>
                    <w:right w:val="none" w:sz="0" w:space="0" w:color="auto"/>
                  </w:divBdr>
                </w:div>
                <w:div w:id="433013084">
                  <w:marLeft w:val="0"/>
                  <w:marRight w:val="0"/>
                  <w:marTop w:val="0"/>
                  <w:marBottom w:val="0"/>
                  <w:divBdr>
                    <w:top w:val="none" w:sz="0" w:space="0" w:color="auto"/>
                    <w:left w:val="none" w:sz="0" w:space="0" w:color="auto"/>
                    <w:bottom w:val="none" w:sz="0" w:space="0" w:color="auto"/>
                    <w:right w:val="none" w:sz="0" w:space="0" w:color="auto"/>
                  </w:divBdr>
                  <w:divsChild>
                    <w:div w:id="1300459241">
                      <w:marLeft w:val="0"/>
                      <w:marRight w:val="0"/>
                      <w:marTop w:val="0"/>
                      <w:marBottom w:val="0"/>
                      <w:divBdr>
                        <w:top w:val="none" w:sz="0" w:space="0" w:color="auto"/>
                        <w:left w:val="none" w:sz="0" w:space="0" w:color="auto"/>
                        <w:bottom w:val="none" w:sz="0" w:space="0" w:color="auto"/>
                        <w:right w:val="none" w:sz="0" w:space="0" w:color="auto"/>
                      </w:divBdr>
                    </w:div>
                  </w:divsChild>
                </w:div>
                <w:div w:id="602032963">
                  <w:marLeft w:val="0"/>
                  <w:marRight w:val="0"/>
                  <w:marTop w:val="0"/>
                  <w:marBottom w:val="0"/>
                  <w:divBdr>
                    <w:top w:val="none" w:sz="0" w:space="0" w:color="auto"/>
                    <w:left w:val="none" w:sz="0" w:space="0" w:color="auto"/>
                    <w:bottom w:val="none" w:sz="0" w:space="0" w:color="auto"/>
                    <w:right w:val="none" w:sz="0" w:space="0" w:color="auto"/>
                  </w:divBdr>
                  <w:divsChild>
                    <w:div w:id="314457163">
                      <w:marLeft w:val="0"/>
                      <w:marRight w:val="0"/>
                      <w:marTop w:val="0"/>
                      <w:marBottom w:val="0"/>
                      <w:divBdr>
                        <w:top w:val="none" w:sz="0" w:space="0" w:color="auto"/>
                        <w:left w:val="none" w:sz="0" w:space="0" w:color="auto"/>
                        <w:bottom w:val="none" w:sz="0" w:space="0" w:color="auto"/>
                        <w:right w:val="none" w:sz="0" w:space="0" w:color="auto"/>
                      </w:divBdr>
                    </w:div>
                  </w:divsChild>
                </w:div>
                <w:div w:id="630941241">
                  <w:marLeft w:val="0"/>
                  <w:marRight w:val="0"/>
                  <w:marTop w:val="0"/>
                  <w:marBottom w:val="0"/>
                  <w:divBdr>
                    <w:top w:val="none" w:sz="0" w:space="0" w:color="auto"/>
                    <w:left w:val="none" w:sz="0" w:space="0" w:color="auto"/>
                    <w:bottom w:val="none" w:sz="0" w:space="0" w:color="auto"/>
                    <w:right w:val="none" w:sz="0" w:space="0" w:color="auto"/>
                  </w:divBdr>
                  <w:divsChild>
                    <w:div w:id="1975405888">
                      <w:marLeft w:val="0"/>
                      <w:marRight w:val="0"/>
                      <w:marTop w:val="0"/>
                      <w:marBottom w:val="0"/>
                      <w:divBdr>
                        <w:top w:val="none" w:sz="0" w:space="0" w:color="auto"/>
                        <w:left w:val="none" w:sz="0" w:space="0" w:color="auto"/>
                        <w:bottom w:val="none" w:sz="0" w:space="0" w:color="auto"/>
                        <w:right w:val="none" w:sz="0" w:space="0" w:color="auto"/>
                      </w:divBdr>
                    </w:div>
                  </w:divsChild>
                </w:div>
                <w:div w:id="668605511">
                  <w:marLeft w:val="0"/>
                  <w:marRight w:val="0"/>
                  <w:marTop w:val="0"/>
                  <w:marBottom w:val="0"/>
                  <w:divBdr>
                    <w:top w:val="none" w:sz="0" w:space="0" w:color="auto"/>
                    <w:left w:val="none" w:sz="0" w:space="0" w:color="auto"/>
                    <w:bottom w:val="none" w:sz="0" w:space="0" w:color="auto"/>
                    <w:right w:val="none" w:sz="0" w:space="0" w:color="auto"/>
                  </w:divBdr>
                  <w:divsChild>
                    <w:div w:id="1306202257">
                      <w:marLeft w:val="0"/>
                      <w:marRight w:val="0"/>
                      <w:marTop w:val="0"/>
                      <w:marBottom w:val="0"/>
                      <w:divBdr>
                        <w:top w:val="none" w:sz="0" w:space="0" w:color="auto"/>
                        <w:left w:val="none" w:sz="0" w:space="0" w:color="auto"/>
                        <w:bottom w:val="none" w:sz="0" w:space="0" w:color="auto"/>
                        <w:right w:val="none" w:sz="0" w:space="0" w:color="auto"/>
                      </w:divBdr>
                    </w:div>
                  </w:divsChild>
                </w:div>
                <w:div w:id="1446651609">
                  <w:marLeft w:val="0"/>
                  <w:marRight w:val="0"/>
                  <w:marTop w:val="0"/>
                  <w:marBottom w:val="0"/>
                  <w:divBdr>
                    <w:top w:val="none" w:sz="0" w:space="0" w:color="auto"/>
                    <w:left w:val="none" w:sz="0" w:space="0" w:color="auto"/>
                    <w:bottom w:val="none" w:sz="0" w:space="0" w:color="auto"/>
                    <w:right w:val="none" w:sz="0" w:space="0" w:color="auto"/>
                  </w:divBdr>
                  <w:divsChild>
                    <w:div w:id="1586844220">
                      <w:marLeft w:val="0"/>
                      <w:marRight w:val="0"/>
                      <w:marTop w:val="0"/>
                      <w:marBottom w:val="0"/>
                      <w:divBdr>
                        <w:top w:val="none" w:sz="0" w:space="0" w:color="auto"/>
                        <w:left w:val="none" w:sz="0" w:space="0" w:color="auto"/>
                        <w:bottom w:val="none" w:sz="0" w:space="0" w:color="auto"/>
                        <w:right w:val="none" w:sz="0" w:space="0" w:color="auto"/>
                      </w:divBdr>
                    </w:div>
                  </w:divsChild>
                </w:div>
                <w:div w:id="1849060603">
                  <w:marLeft w:val="0"/>
                  <w:marRight w:val="0"/>
                  <w:marTop w:val="0"/>
                  <w:marBottom w:val="0"/>
                  <w:divBdr>
                    <w:top w:val="none" w:sz="0" w:space="0" w:color="auto"/>
                    <w:left w:val="none" w:sz="0" w:space="0" w:color="auto"/>
                    <w:bottom w:val="none" w:sz="0" w:space="0" w:color="auto"/>
                    <w:right w:val="none" w:sz="0" w:space="0" w:color="auto"/>
                  </w:divBdr>
                  <w:divsChild>
                    <w:div w:id="185075251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752550405">
          <w:marLeft w:val="0"/>
          <w:marRight w:val="0"/>
          <w:marTop w:val="0"/>
          <w:marBottom w:val="0"/>
          <w:divBdr>
            <w:top w:val="none" w:sz="0" w:space="0" w:color="auto"/>
            <w:left w:val="none" w:sz="0" w:space="0" w:color="auto"/>
            <w:bottom w:val="none" w:sz="0" w:space="0" w:color="auto"/>
            <w:right w:val="none" w:sz="0" w:space="0" w:color="auto"/>
          </w:divBdr>
        </w:div>
        <w:div w:id="759907874">
          <w:marLeft w:val="0"/>
          <w:marRight w:val="0"/>
          <w:marTop w:val="0"/>
          <w:marBottom w:val="0"/>
          <w:divBdr>
            <w:top w:val="none" w:sz="0" w:space="0" w:color="auto"/>
            <w:left w:val="none" w:sz="0" w:space="0" w:color="auto"/>
            <w:bottom w:val="none" w:sz="0" w:space="0" w:color="auto"/>
            <w:right w:val="none" w:sz="0" w:space="0" w:color="auto"/>
          </w:divBdr>
          <w:divsChild>
            <w:div w:id="1552116124">
              <w:marLeft w:val="0"/>
              <w:marRight w:val="0"/>
              <w:marTop w:val="0"/>
              <w:marBottom w:val="0"/>
              <w:divBdr>
                <w:top w:val="none" w:sz="0" w:space="0" w:color="auto"/>
                <w:left w:val="none" w:sz="0" w:space="0" w:color="auto"/>
                <w:bottom w:val="none" w:sz="0" w:space="0" w:color="auto"/>
                <w:right w:val="none" w:sz="0" w:space="0" w:color="auto"/>
              </w:divBdr>
            </w:div>
          </w:divsChild>
        </w:div>
        <w:div w:id="789469546">
          <w:marLeft w:val="0"/>
          <w:marRight w:val="0"/>
          <w:marTop w:val="0"/>
          <w:marBottom w:val="0"/>
          <w:divBdr>
            <w:top w:val="none" w:sz="0" w:space="0" w:color="auto"/>
            <w:left w:val="none" w:sz="0" w:space="0" w:color="auto"/>
            <w:bottom w:val="none" w:sz="0" w:space="0" w:color="auto"/>
            <w:right w:val="none" w:sz="0" w:space="0" w:color="auto"/>
          </w:divBdr>
          <w:divsChild>
            <w:div w:id="375592199">
              <w:marLeft w:val="-75"/>
              <w:marRight w:val="0"/>
              <w:marTop w:val="30"/>
              <w:marBottom w:val="30"/>
              <w:divBdr>
                <w:top w:val="none" w:sz="0" w:space="0" w:color="auto"/>
                <w:left w:val="none" w:sz="0" w:space="0" w:color="auto"/>
                <w:bottom w:val="none" w:sz="0" w:space="0" w:color="auto"/>
                <w:right w:val="none" w:sz="0" w:space="0" w:color="auto"/>
              </w:divBdr>
              <w:divsChild>
                <w:div w:id="228805766">
                  <w:marLeft w:val="0"/>
                  <w:marRight w:val="0"/>
                  <w:marTop w:val="0"/>
                  <w:marBottom w:val="0"/>
                  <w:divBdr>
                    <w:top w:val="none" w:sz="0" w:space="0" w:color="auto"/>
                    <w:left w:val="none" w:sz="0" w:space="0" w:color="auto"/>
                    <w:bottom w:val="none" w:sz="0" w:space="0" w:color="auto"/>
                    <w:right w:val="none" w:sz="0" w:space="0" w:color="auto"/>
                  </w:divBdr>
                  <w:divsChild>
                    <w:div w:id="267590556">
                      <w:marLeft w:val="0"/>
                      <w:marRight w:val="0"/>
                      <w:marTop w:val="0"/>
                      <w:marBottom w:val="0"/>
                      <w:divBdr>
                        <w:top w:val="none" w:sz="0" w:space="0" w:color="auto"/>
                        <w:left w:val="none" w:sz="0" w:space="0" w:color="auto"/>
                        <w:bottom w:val="none" w:sz="0" w:space="0" w:color="auto"/>
                        <w:right w:val="none" w:sz="0" w:space="0" w:color="auto"/>
                      </w:divBdr>
                    </w:div>
                    <w:div w:id="277955744">
                      <w:marLeft w:val="0"/>
                      <w:marRight w:val="0"/>
                      <w:marTop w:val="0"/>
                      <w:marBottom w:val="0"/>
                      <w:divBdr>
                        <w:top w:val="none" w:sz="0" w:space="0" w:color="auto"/>
                        <w:left w:val="none" w:sz="0" w:space="0" w:color="auto"/>
                        <w:bottom w:val="none" w:sz="0" w:space="0" w:color="auto"/>
                        <w:right w:val="none" w:sz="0" w:space="0" w:color="auto"/>
                      </w:divBdr>
                    </w:div>
                    <w:div w:id="1004626444">
                      <w:marLeft w:val="0"/>
                      <w:marRight w:val="0"/>
                      <w:marTop w:val="0"/>
                      <w:marBottom w:val="0"/>
                      <w:divBdr>
                        <w:top w:val="none" w:sz="0" w:space="0" w:color="auto"/>
                        <w:left w:val="none" w:sz="0" w:space="0" w:color="auto"/>
                        <w:bottom w:val="none" w:sz="0" w:space="0" w:color="auto"/>
                        <w:right w:val="none" w:sz="0" w:space="0" w:color="auto"/>
                      </w:divBdr>
                    </w:div>
                    <w:div w:id="1493569741">
                      <w:marLeft w:val="0"/>
                      <w:marRight w:val="0"/>
                      <w:marTop w:val="0"/>
                      <w:marBottom w:val="0"/>
                      <w:divBdr>
                        <w:top w:val="none" w:sz="0" w:space="0" w:color="auto"/>
                        <w:left w:val="none" w:sz="0" w:space="0" w:color="auto"/>
                        <w:bottom w:val="none" w:sz="0" w:space="0" w:color="auto"/>
                        <w:right w:val="none" w:sz="0" w:space="0" w:color="auto"/>
                      </w:divBdr>
                    </w:div>
                  </w:divsChild>
                </w:div>
                <w:div w:id="1198662619">
                  <w:marLeft w:val="0"/>
                  <w:marRight w:val="0"/>
                  <w:marTop w:val="0"/>
                  <w:marBottom w:val="0"/>
                  <w:divBdr>
                    <w:top w:val="none" w:sz="0" w:space="0" w:color="auto"/>
                    <w:left w:val="none" w:sz="0" w:space="0" w:color="auto"/>
                    <w:bottom w:val="none" w:sz="0" w:space="0" w:color="auto"/>
                    <w:right w:val="none" w:sz="0" w:space="0" w:color="auto"/>
                  </w:divBdr>
                  <w:divsChild>
                    <w:div w:id="2001158297">
                      <w:marLeft w:val="0"/>
                      <w:marRight w:val="0"/>
                      <w:marTop w:val="0"/>
                      <w:marBottom w:val="0"/>
                      <w:divBdr>
                        <w:top w:val="none" w:sz="0" w:space="0" w:color="auto"/>
                        <w:left w:val="none" w:sz="0" w:space="0" w:color="auto"/>
                        <w:bottom w:val="none" w:sz="0" w:space="0" w:color="auto"/>
                        <w:right w:val="none" w:sz="0" w:space="0" w:color="auto"/>
                      </w:divBdr>
                    </w:div>
                  </w:divsChild>
                </w:div>
                <w:div w:id="1312061082">
                  <w:marLeft w:val="0"/>
                  <w:marRight w:val="0"/>
                  <w:marTop w:val="0"/>
                  <w:marBottom w:val="0"/>
                  <w:divBdr>
                    <w:top w:val="none" w:sz="0" w:space="0" w:color="auto"/>
                    <w:left w:val="none" w:sz="0" w:space="0" w:color="auto"/>
                    <w:bottom w:val="none" w:sz="0" w:space="0" w:color="auto"/>
                    <w:right w:val="none" w:sz="0" w:space="0" w:color="auto"/>
                  </w:divBdr>
                  <w:divsChild>
                    <w:div w:id="59625589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878593974">
          <w:marLeft w:val="0"/>
          <w:marRight w:val="0"/>
          <w:marTop w:val="0"/>
          <w:marBottom w:val="0"/>
          <w:divBdr>
            <w:top w:val="none" w:sz="0" w:space="0" w:color="auto"/>
            <w:left w:val="none" w:sz="0" w:space="0" w:color="auto"/>
            <w:bottom w:val="none" w:sz="0" w:space="0" w:color="auto"/>
            <w:right w:val="none" w:sz="0" w:space="0" w:color="auto"/>
          </w:divBdr>
        </w:div>
        <w:div w:id="897782479">
          <w:marLeft w:val="0"/>
          <w:marRight w:val="0"/>
          <w:marTop w:val="0"/>
          <w:marBottom w:val="0"/>
          <w:divBdr>
            <w:top w:val="none" w:sz="0" w:space="0" w:color="auto"/>
            <w:left w:val="none" w:sz="0" w:space="0" w:color="auto"/>
            <w:bottom w:val="none" w:sz="0" w:space="0" w:color="auto"/>
            <w:right w:val="none" w:sz="0" w:space="0" w:color="auto"/>
          </w:divBdr>
        </w:div>
        <w:div w:id="899482009">
          <w:marLeft w:val="0"/>
          <w:marRight w:val="0"/>
          <w:marTop w:val="0"/>
          <w:marBottom w:val="0"/>
          <w:divBdr>
            <w:top w:val="none" w:sz="0" w:space="0" w:color="auto"/>
            <w:left w:val="none" w:sz="0" w:space="0" w:color="auto"/>
            <w:bottom w:val="none" w:sz="0" w:space="0" w:color="auto"/>
            <w:right w:val="none" w:sz="0" w:space="0" w:color="auto"/>
          </w:divBdr>
        </w:div>
        <w:div w:id="900678450">
          <w:marLeft w:val="0"/>
          <w:marRight w:val="0"/>
          <w:marTop w:val="0"/>
          <w:marBottom w:val="0"/>
          <w:divBdr>
            <w:top w:val="none" w:sz="0" w:space="0" w:color="auto"/>
            <w:left w:val="none" w:sz="0" w:space="0" w:color="auto"/>
            <w:bottom w:val="none" w:sz="0" w:space="0" w:color="auto"/>
            <w:right w:val="none" w:sz="0" w:space="0" w:color="auto"/>
          </w:divBdr>
        </w:div>
        <w:div w:id="911113787">
          <w:marLeft w:val="0"/>
          <w:marRight w:val="0"/>
          <w:marTop w:val="0"/>
          <w:marBottom w:val="0"/>
          <w:divBdr>
            <w:top w:val="none" w:sz="0" w:space="0" w:color="auto"/>
            <w:left w:val="none" w:sz="0" w:space="0" w:color="auto"/>
            <w:bottom w:val="none" w:sz="0" w:space="0" w:color="auto"/>
            <w:right w:val="none" w:sz="0" w:space="0" w:color="auto"/>
          </w:divBdr>
          <w:divsChild>
            <w:div w:id="1174567329">
              <w:marLeft w:val="0"/>
              <w:marRight w:val="0"/>
              <w:marTop w:val="0"/>
              <w:marBottom w:val="0"/>
              <w:divBdr>
                <w:top w:val="none" w:sz="0" w:space="0" w:color="auto"/>
                <w:left w:val="none" w:sz="0" w:space="0" w:color="auto"/>
                <w:bottom w:val="none" w:sz="0" w:space="0" w:color="auto"/>
                <w:right w:val="none" w:sz="0" w:space="0" w:color="auto"/>
              </w:divBdr>
            </w:div>
          </w:divsChild>
        </w:div>
        <w:div w:id="926117924">
          <w:marLeft w:val="0"/>
          <w:marRight w:val="0"/>
          <w:marTop w:val="0"/>
          <w:marBottom w:val="0"/>
          <w:divBdr>
            <w:top w:val="none" w:sz="0" w:space="0" w:color="auto"/>
            <w:left w:val="none" w:sz="0" w:space="0" w:color="auto"/>
            <w:bottom w:val="none" w:sz="0" w:space="0" w:color="auto"/>
            <w:right w:val="none" w:sz="0" w:space="0" w:color="auto"/>
          </w:divBdr>
          <w:divsChild>
            <w:div w:id="571816535">
              <w:marLeft w:val="-75"/>
              <w:marRight w:val="0"/>
              <w:marTop w:val="30"/>
              <w:marBottom w:val="30"/>
              <w:divBdr>
                <w:top w:val="none" w:sz="0" w:space="0" w:color="auto"/>
                <w:left w:val="none" w:sz="0" w:space="0" w:color="auto"/>
                <w:bottom w:val="none" w:sz="0" w:space="0" w:color="auto"/>
                <w:right w:val="none" w:sz="0" w:space="0" w:color="auto"/>
              </w:divBdr>
              <w:divsChild>
                <w:div w:id="153299008">
                  <w:marLeft w:val="0"/>
                  <w:marRight w:val="0"/>
                  <w:marTop w:val="0"/>
                  <w:marBottom w:val="0"/>
                  <w:divBdr>
                    <w:top w:val="none" w:sz="0" w:space="0" w:color="auto"/>
                    <w:left w:val="none" w:sz="0" w:space="0" w:color="auto"/>
                    <w:bottom w:val="none" w:sz="0" w:space="0" w:color="auto"/>
                    <w:right w:val="none" w:sz="0" w:space="0" w:color="auto"/>
                  </w:divBdr>
                  <w:divsChild>
                    <w:div w:id="460269631">
                      <w:marLeft w:val="0"/>
                      <w:marRight w:val="0"/>
                      <w:marTop w:val="0"/>
                      <w:marBottom w:val="0"/>
                      <w:divBdr>
                        <w:top w:val="none" w:sz="0" w:space="0" w:color="auto"/>
                        <w:left w:val="none" w:sz="0" w:space="0" w:color="auto"/>
                        <w:bottom w:val="none" w:sz="0" w:space="0" w:color="auto"/>
                        <w:right w:val="none" w:sz="0" w:space="0" w:color="auto"/>
                      </w:divBdr>
                    </w:div>
                  </w:divsChild>
                </w:div>
                <w:div w:id="256712376">
                  <w:marLeft w:val="0"/>
                  <w:marRight w:val="0"/>
                  <w:marTop w:val="0"/>
                  <w:marBottom w:val="0"/>
                  <w:divBdr>
                    <w:top w:val="none" w:sz="0" w:space="0" w:color="auto"/>
                    <w:left w:val="none" w:sz="0" w:space="0" w:color="auto"/>
                    <w:bottom w:val="none" w:sz="0" w:space="0" w:color="auto"/>
                    <w:right w:val="none" w:sz="0" w:space="0" w:color="auto"/>
                  </w:divBdr>
                  <w:divsChild>
                    <w:div w:id="857891931">
                      <w:marLeft w:val="0"/>
                      <w:marRight w:val="0"/>
                      <w:marTop w:val="0"/>
                      <w:marBottom w:val="0"/>
                      <w:divBdr>
                        <w:top w:val="none" w:sz="0" w:space="0" w:color="auto"/>
                        <w:left w:val="none" w:sz="0" w:space="0" w:color="auto"/>
                        <w:bottom w:val="none" w:sz="0" w:space="0" w:color="auto"/>
                        <w:right w:val="none" w:sz="0" w:space="0" w:color="auto"/>
                      </w:divBdr>
                    </w:div>
                  </w:divsChild>
                </w:div>
                <w:div w:id="1875195308">
                  <w:marLeft w:val="0"/>
                  <w:marRight w:val="0"/>
                  <w:marTop w:val="0"/>
                  <w:marBottom w:val="0"/>
                  <w:divBdr>
                    <w:top w:val="none" w:sz="0" w:space="0" w:color="auto"/>
                    <w:left w:val="none" w:sz="0" w:space="0" w:color="auto"/>
                    <w:bottom w:val="none" w:sz="0" w:space="0" w:color="auto"/>
                    <w:right w:val="none" w:sz="0" w:space="0" w:color="auto"/>
                  </w:divBdr>
                  <w:divsChild>
                    <w:div w:id="188822410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926883231">
          <w:marLeft w:val="0"/>
          <w:marRight w:val="0"/>
          <w:marTop w:val="0"/>
          <w:marBottom w:val="0"/>
          <w:divBdr>
            <w:top w:val="none" w:sz="0" w:space="0" w:color="auto"/>
            <w:left w:val="none" w:sz="0" w:space="0" w:color="auto"/>
            <w:bottom w:val="none" w:sz="0" w:space="0" w:color="auto"/>
            <w:right w:val="none" w:sz="0" w:space="0" w:color="auto"/>
          </w:divBdr>
        </w:div>
        <w:div w:id="977691088">
          <w:marLeft w:val="0"/>
          <w:marRight w:val="0"/>
          <w:marTop w:val="0"/>
          <w:marBottom w:val="0"/>
          <w:divBdr>
            <w:top w:val="none" w:sz="0" w:space="0" w:color="auto"/>
            <w:left w:val="none" w:sz="0" w:space="0" w:color="auto"/>
            <w:bottom w:val="none" w:sz="0" w:space="0" w:color="auto"/>
            <w:right w:val="none" w:sz="0" w:space="0" w:color="auto"/>
          </w:divBdr>
        </w:div>
        <w:div w:id="982585477">
          <w:marLeft w:val="0"/>
          <w:marRight w:val="0"/>
          <w:marTop w:val="0"/>
          <w:marBottom w:val="0"/>
          <w:divBdr>
            <w:top w:val="none" w:sz="0" w:space="0" w:color="auto"/>
            <w:left w:val="none" w:sz="0" w:space="0" w:color="auto"/>
            <w:bottom w:val="none" w:sz="0" w:space="0" w:color="auto"/>
            <w:right w:val="none" w:sz="0" w:space="0" w:color="auto"/>
          </w:divBdr>
        </w:div>
        <w:div w:id="1020085481">
          <w:marLeft w:val="0"/>
          <w:marRight w:val="0"/>
          <w:marTop w:val="0"/>
          <w:marBottom w:val="0"/>
          <w:divBdr>
            <w:top w:val="none" w:sz="0" w:space="0" w:color="auto"/>
            <w:left w:val="none" w:sz="0" w:space="0" w:color="auto"/>
            <w:bottom w:val="none" w:sz="0" w:space="0" w:color="auto"/>
            <w:right w:val="none" w:sz="0" w:space="0" w:color="auto"/>
          </w:divBdr>
        </w:div>
        <w:div w:id="1044644310">
          <w:marLeft w:val="0"/>
          <w:marRight w:val="0"/>
          <w:marTop w:val="0"/>
          <w:marBottom w:val="0"/>
          <w:divBdr>
            <w:top w:val="none" w:sz="0" w:space="0" w:color="auto"/>
            <w:left w:val="none" w:sz="0" w:space="0" w:color="auto"/>
            <w:bottom w:val="none" w:sz="0" w:space="0" w:color="auto"/>
            <w:right w:val="none" w:sz="0" w:space="0" w:color="auto"/>
          </w:divBdr>
        </w:div>
        <w:div w:id="1050572756">
          <w:marLeft w:val="0"/>
          <w:marRight w:val="0"/>
          <w:marTop w:val="0"/>
          <w:marBottom w:val="0"/>
          <w:divBdr>
            <w:top w:val="none" w:sz="0" w:space="0" w:color="auto"/>
            <w:left w:val="none" w:sz="0" w:space="0" w:color="auto"/>
            <w:bottom w:val="none" w:sz="0" w:space="0" w:color="auto"/>
            <w:right w:val="none" w:sz="0" w:space="0" w:color="auto"/>
          </w:divBdr>
        </w:div>
        <w:div w:id="1058289278">
          <w:marLeft w:val="0"/>
          <w:marRight w:val="0"/>
          <w:marTop w:val="0"/>
          <w:marBottom w:val="0"/>
          <w:divBdr>
            <w:top w:val="none" w:sz="0" w:space="0" w:color="auto"/>
            <w:left w:val="none" w:sz="0" w:space="0" w:color="auto"/>
            <w:bottom w:val="none" w:sz="0" w:space="0" w:color="auto"/>
            <w:right w:val="none" w:sz="0" w:space="0" w:color="auto"/>
          </w:divBdr>
        </w:div>
        <w:div w:id="1060594892">
          <w:marLeft w:val="0"/>
          <w:marRight w:val="0"/>
          <w:marTop w:val="0"/>
          <w:marBottom w:val="0"/>
          <w:divBdr>
            <w:top w:val="none" w:sz="0" w:space="0" w:color="auto"/>
            <w:left w:val="none" w:sz="0" w:space="0" w:color="auto"/>
            <w:bottom w:val="none" w:sz="0" w:space="0" w:color="auto"/>
            <w:right w:val="none" w:sz="0" w:space="0" w:color="auto"/>
          </w:divBdr>
        </w:div>
        <w:div w:id="1081023377">
          <w:marLeft w:val="0"/>
          <w:marRight w:val="0"/>
          <w:marTop w:val="0"/>
          <w:marBottom w:val="0"/>
          <w:divBdr>
            <w:top w:val="none" w:sz="0" w:space="0" w:color="auto"/>
            <w:left w:val="none" w:sz="0" w:space="0" w:color="auto"/>
            <w:bottom w:val="none" w:sz="0" w:space="0" w:color="auto"/>
            <w:right w:val="none" w:sz="0" w:space="0" w:color="auto"/>
          </w:divBdr>
        </w:div>
        <w:div w:id="1085037035">
          <w:marLeft w:val="0"/>
          <w:marRight w:val="0"/>
          <w:marTop w:val="0"/>
          <w:marBottom w:val="0"/>
          <w:divBdr>
            <w:top w:val="none" w:sz="0" w:space="0" w:color="auto"/>
            <w:left w:val="none" w:sz="0" w:space="0" w:color="auto"/>
            <w:bottom w:val="none" w:sz="0" w:space="0" w:color="auto"/>
            <w:right w:val="none" w:sz="0" w:space="0" w:color="auto"/>
          </w:divBdr>
        </w:div>
        <w:div w:id="1098333053">
          <w:marLeft w:val="0"/>
          <w:marRight w:val="0"/>
          <w:marTop w:val="0"/>
          <w:marBottom w:val="0"/>
          <w:divBdr>
            <w:top w:val="none" w:sz="0" w:space="0" w:color="auto"/>
            <w:left w:val="none" w:sz="0" w:space="0" w:color="auto"/>
            <w:bottom w:val="none" w:sz="0" w:space="0" w:color="auto"/>
            <w:right w:val="none" w:sz="0" w:space="0" w:color="auto"/>
          </w:divBdr>
        </w:div>
        <w:div w:id="1150748924">
          <w:marLeft w:val="0"/>
          <w:marRight w:val="0"/>
          <w:marTop w:val="0"/>
          <w:marBottom w:val="0"/>
          <w:divBdr>
            <w:top w:val="none" w:sz="0" w:space="0" w:color="auto"/>
            <w:left w:val="none" w:sz="0" w:space="0" w:color="auto"/>
            <w:bottom w:val="none" w:sz="0" w:space="0" w:color="auto"/>
            <w:right w:val="none" w:sz="0" w:space="0" w:color="auto"/>
          </w:divBdr>
        </w:div>
        <w:div w:id="1176459571">
          <w:marLeft w:val="0"/>
          <w:marRight w:val="0"/>
          <w:marTop w:val="0"/>
          <w:marBottom w:val="0"/>
          <w:divBdr>
            <w:top w:val="none" w:sz="0" w:space="0" w:color="auto"/>
            <w:left w:val="none" w:sz="0" w:space="0" w:color="auto"/>
            <w:bottom w:val="none" w:sz="0" w:space="0" w:color="auto"/>
            <w:right w:val="none" w:sz="0" w:space="0" w:color="auto"/>
          </w:divBdr>
        </w:div>
        <w:div w:id="1182550250">
          <w:marLeft w:val="0"/>
          <w:marRight w:val="0"/>
          <w:marTop w:val="0"/>
          <w:marBottom w:val="0"/>
          <w:divBdr>
            <w:top w:val="none" w:sz="0" w:space="0" w:color="auto"/>
            <w:left w:val="none" w:sz="0" w:space="0" w:color="auto"/>
            <w:bottom w:val="none" w:sz="0" w:space="0" w:color="auto"/>
            <w:right w:val="none" w:sz="0" w:space="0" w:color="auto"/>
          </w:divBdr>
        </w:div>
        <w:div w:id="1186091733">
          <w:marLeft w:val="0"/>
          <w:marRight w:val="0"/>
          <w:marTop w:val="0"/>
          <w:marBottom w:val="0"/>
          <w:divBdr>
            <w:top w:val="none" w:sz="0" w:space="0" w:color="auto"/>
            <w:left w:val="none" w:sz="0" w:space="0" w:color="auto"/>
            <w:bottom w:val="none" w:sz="0" w:space="0" w:color="auto"/>
            <w:right w:val="none" w:sz="0" w:space="0" w:color="auto"/>
          </w:divBdr>
        </w:div>
        <w:div w:id="1191526235">
          <w:marLeft w:val="0"/>
          <w:marRight w:val="0"/>
          <w:marTop w:val="0"/>
          <w:marBottom w:val="0"/>
          <w:divBdr>
            <w:top w:val="none" w:sz="0" w:space="0" w:color="auto"/>
            <w:left w:val="none" w:sz="0" w:space="0" w:color="auto"/>
            <w:bottom w:val="none" w:sz="0" w:space="0" w:color="auto"/>
            <w:right w:val="none" w:sz="0" w:space="0" w:color="auto"/>
          </w:divBdr>
        </w:div>
        <w:div w:id="1237546552">
          <w:marLeft w:val="0"/>
          <w:marRight w:val="0"/>
          <w:marTop w:val="0"/>
          <w:marBottom w:val="0"/>
          <w:divBdr>
            <w:top w:val="none" w:sz="0" w:space="0" w:color="auto"/>
            <w:left w:val="none" w:sz="0" w:space="0" w:color="auto"/>
            <w:bottom w:val="none" w:sz="0" w:space="0" w:color="auto"/>
            <w:right w:val="none" w:sz="0" w:space="0" w:color="auto"/>
          </w:divBdr>
        </w:div>
        <w:div w:id="1244996093">
          <w:marLeft w:val="0"/>
          <w:marRight w:val="0"/>
          <w:marTop w:val="0"/>
          <w:marBottom w:val="0"/>
          <w:divBdr>
            <w:top w:val="none" w:sz="0" w:space="0" w:color="auto"/>
            <w:left w:val="none" w:sz="0" w:space="0" w:color="auto"/>
            <w:bottom w:val="none" w:sz="0" w:space="0" w:color="auto"/>
            <w:right w:val="none" w:sz="0" w:space="0" w:color="auto"/>
          </w:divBdr>
        </w:div>
        <w:div w:id="1284658303">
          <w:marLeft w:val="0"/>
          <w:marRight w:val="0"/>
          <w:marTop w:val="0"/>
          <w:marBottom w:val="0"/>
          <w:divBdr>
            <w:top w:val="none" w:sz="0" w:space="0" w:color="auto"/>
            <w:left w:val="none" w:sz="0" w:space="0" w:color="auto"/>
            <w:bottom w:val="none" w:sz="0" w:space="0" w:color="auto"/>
            <w:right w:val="none" w:sz="0" w:space="0" w:color="auto"/>
          </w:divBdr>
        </w:div>
        <w:div w:id="1285885157">
          <w:marLeft w:val="0"/>
          <w:marRight w:val="0"/>
          <w:marTop w:val="0"/>
          <w:marBottom w:val="0"/>
          <w:divBdr>
            <w:top w:val="none" w:sz="0" w:space="0" w:color="auto"/>
            <w:left w:val="none" w:sz="0" w:space="0" w:color="auto"/>
            <w:bottom w:val="none" w:sz="0" w:space="0" w:color="auto"/>
            <w:right w:val="none" w:sz="0" w:space="0" w:color="auto"/>
          </w:divBdr>
          <w:divsChild>
            <w:div w:id="1614899022">
              <w:marLeft w:val="-75"/>
              <w:marRight w:val="0"/>
              <w:marTop w:val="30"/>
              <w:marBottom w:val="30"/>
              <w:divBdr>
                <w:top w:val="none" w:sz="0" w:space="0" w:color="auto"/>
                <w:left w:val="none" w:sz="0" w:space="0" w:color="auto"/>
                <w:bottom w:val="none" w:sz="0" w:space="0" w:color="auto"/>
                <w:right w:val="none" w:sz="0" w:space="0" w:color="auto"/>
              </w:divBdr>
              <w:divsChild>
                <w:div w:id="45690548">
                  <w:marLeft w:val="0"/>
                  <w:marRight w:val="0"/>
                  <w:marTop w:val="0"/>
                  <w:marBottom w:val="0"/>
                  <w:divBdr>
                    <w:top w:val="none" w:sz="0" w:space="0" w:color="auto"/>
                    <w:left w:val="none" w:sz="0" w:space="0" w:color="auto"/>
                    <w:bottom w:val="none" w:sz="0" w:space="0" w:color="auto"/>
                    <w:right w:val="none" w:sz="0" w:space="0" w:color="auto"/>
                  </w:divBdr>
                  <w:divsChild>
                    <w:div w:id="2019503040">
                      <w:marLeft w:val="0"/>
                      <w:marRight w:val="0"/>
                      <w:marTop w:val="0"/>
                      <w:marBottom w:val="0"/>
                      <w:divBdr>
                        <w:top w:val="none" w:sz="0" w:space="0" w:color="auto"/>
                        <w:left w:val="none" w:sz="0" w:space="0" w:color="auto"/>
                        <w:bottom w:val="none" w:sz="0" w:space="0" w:color="auto"/>
                        <w:right w:val="none" w:sz="0" w:space="0" w:color="auto"/>
                      </w:divBdr>
                    </w:div>
                  </w:divsChild>
                </w:div>
                <w:div w:id="301889260">
                  <w:marLeft w:val="0"/>
                  <w:marRight w:val="0"/>
                  <w:marTop w:val="0"/>
                  <w:marBottom w:val="0"/>
                  <w:divBdr>
                    <w:top w:val="none" w:sz="0" w:space="0" w:color="auto"/>
                    <w:left w:val="none" w:sz="0" w:space="0" w:color="auto"/>
                    <w:bottom w:val="none" w:sz="0" w:space="0" w:color="auto"/>
                    <w:right w:val="none" w:sz="0" w:space="0" w:color="auto"/>
                  </w:divBdr>
                  <w:divsChild>
                    <w:div w:id="344285481">
                      <w:marLeft w:val="0"/>
                      <w:marRight w:val="0"/>
                      <w:marTop w:val="0"/>
                      <w:marBottom w:val="0"/>
                      <w:divBdr>
                        <w:top w:val="none" w:sz="0" w:space="0" w:color="auto"/>
                        <w:left w:val="none" w:sz="0" w:space="0" w:color="auto"/>
                        <w:bottom w:val="none" w:sz="0" w:space="0" w:color="auto"/>
                        <w:right w:val="none" w:sz="0" w:space="0" w:color="auto"/>
                      </w:divBdr>
                    </w:div>
                  </w:divsChild>
                </w:div>
                <w:div w:id="340132189">
                  <w:marLeft w:val="0"/>
                  <w:marRight w:val="0"/>
                  <w:marTop w:val="0"/>
                  <w:marBottom w:val="0"/>
                  <w:divBdr>
                    <w:top w:val="none" w:sz="0" w:space="0" w:color="auto"/>
                    <w:left w:val="none" w:sz="0" w:space="0" w:color="auto"/>
                    <w:bottom w:val="none" w:sz="0" w:space="0" w:color="auto"/>
                    <w:right w:val="none" w:sz="0" w:space="0" w:color="auto"/>
                  </w:divBdr>
                  <w:divsChild>
                    <w:div w:id="485633368">
                      <w:marLeft w:val="0"/>
                      <w:marRight w:val="0"/>
                      <w:marTop w:val="0"/>
                      <w:marBottom w:val="0"/>
                      <w:divBdr>
                        <w:top w:val="none" w:sz="0" w:space="0" w:color="auto"/>
                        <w:left w:val="none" w:sz="0" w:space="0" w:color="auto"/>
                        <w:bottom w:val="none" w:sz="0" w:space="0" w:color="auto"/>
                        <w:right w:val="none" w:sz="0" w:space="0" w:color="auto"/>
                      </w:divBdr>
                    </w:div>
                  </w:divsChild>
                </w:div>
                <w:div w:id="340595702">
                  <w:marLeft w:val="0"/>
                  <w:marRight w:val="0"/>
                  <w:marTop w:val="0"/>
                  <w:marBottom w:val="0"/>
                  <w:divBdr>
                    <w:top w:val="none" w:sz="0" w:space="0" w:color="auto"/>
                    <w:left w:val="none" w:sz="0" w:space="0" w:color="auto"/>
                    <w:bottom w:val="none" w:sz="0" w:space="0" w:color="auto"/>
                    <w:right w:val="none" w:sz="0" w:space="0" w:color="auto"/>
                  </w:divBdr>
                  <w:divsChild>
                    <w:div w:id="971642432">
                      <w:marLeft w:val="0"/>
                      <w:marRight w:val="0"/>
                      <w:marTop w:val="0"/>
                      <w:marBottom w:val="0"/>
                      <w:divBdr>
                        <w:top w:val="none" w:sz="0" w:space="0" w:color="auto"/>
                        <w:left w:val="none" w:sz="0" w:space="0" w:color="auto"/>
                        <w:bottom w:val="none" w:sz="0" w:space="0" w:color="auto"/>
                        <w:right w:val="none" w:sz="0" w:space="0" w:color="auto"/>
                      </w:divBdr>
                    </w:div>
                  </w:divsChild>
                </w:div>
                <w:div w:id="365060061">
                  <w:marLeft w:val="0"/>
                  <w:marRight w:val="0"/>
                  <w:marTop w:val="0"/>
                  <w:marBottom w:val="0"/>
                  <w:divBdr>
                    <w:top w:val="none" w:sz="0" w:space="0" w:color="auto"/>
                    <w:left w:val="none" w:sz="0" w:space="0" w:color="auto"/>
                    <w:bottom w:val="none" w:sz="0" w:space="0" w:color="auto"/>
                    <w:right w:val="none" w:sz="0" w:space="0" w:color="auto"/>
                  </w:divBdr>
                  <w:divsChild>
                    <w:div w:id="1644382247">
                      <w:marLeft w:val="0"/>
                      <w:marRight w:val="0"/>
                      <w:marTop w:val="0"/>
                      <w:marBottom w:val="0"/>
                      <w:divBdr>
                        <w:top w:val="none" w:sz="0" w:space="0" w:color="auto"/>
                        <w:left w:val="none" w:sz="0" w:space="0" w:color="auto"/>
                        <w:bottom w:val="none" w:sz="0" w:space="0" w:color="auto"/>
                        <w:right w:val="none" w:sz="0" w:space="0" w:color="auto"/>
                      </w:divBdr>
                    </w:div>
                  </w:divsChild>
                </w:div>
                <w:div w:id="372388958">
                  <w:marLeft w:val="0"/>
                  <w:marRight w:val="0"/>
                  <w:marTop w:val="0"/>
                  <w:marBottom w:val="0"/>
                  <w:divBdr>
                    <w:top w:val="none" w:sz="0" w:space="0" w:color="auto"/>
                    <w:left w:val="none" w:sz="0" w:space="0" w:color="auto"/>
                    <w:bottom w:val="none" w:sz="0" w:space="0" w:color="auto"/>
                    <w:right w:val="none" w:sz="0" w:space="0" w:color="auto"/>
                  </w:divBdr>
                </w:div>
                <w:div w:id="380129286">
                  <w:marLeft w:val="0"/>
                  <w:marRight w:val="0"/>
                  <w:marTop w:val="0"/>
                  <w:marBottom w:val="0"/>
                  <w:divBdr>
                    <w:top w:val="none" w:sz="0" w:space="0" w:color="auto"/>
                    <w:left w:val="none" w:sz="0" w:space="0" w:color="auto"/>
                    <w:bottom w:val="none" w:sz="0" w:space="0" w:color="auto"/>
                    <w:right w:val="none" w:sz="0" w:space="0" w:color="auto"/>
                  </w:divBdr>
                  <w:divsChild>
                    <w:div w:id="1318801194">
                      <w:marLeft w:val="0"/>
                      <w:marRight w:val="0"/>
                      <w:marTop w:val="0"/>
                      <w:marBottom w:val="0"/>
                      <w:divBdr>
                        <w:top w:val="none" w:sz="0" w:space="0" w:color="auto"/>
                        <w:left w:val="none" w:sz="0" w:space="0" w:color="auto"/>
                        <w:bottom w:val="none" w:sz="0" w:space="0" w:color="auto"/>
                        <w:right w:val="none" w:sz="0" w:space="0" w:color="auto"/>
                      </w:divBdr>
                    </w:div>
                  </w:divsChild>
                </w:div>
                <w:div w:id="423768780">
                  <w:marLeft w:val="0"/>
                  <w:marRight w:val="0"/>
                  <w:marTop w:val="0"/>
                  <w:marBottom w:val="0"/>
                  <w:divBdr>
                    <w:top w:val="none" w:sz="0" w:space="0" w:color="auto"/>
                    <w:left w:val="none" w:sz="0" w:space="0" w:color="auto"/>
                    <w:bottom w:val="none" w:sz="0" w:space="0" w:color="auto"/>
                    <w:right w:val="none" w:sz="0" w:space="0" w:color="auto"/>
                  </w:divBdr>
                  <w:divsChild>
                    <w:div w:id="1678847093">
                      <w:marLeft w:val="0"/>
                      <w:marRight w:val="0"/>
                      <w:marTop w:val="0"/>
                      <w:marBottom w:val="0"/>
                      <w:divBdr>
                        <w:top w:val="none" w:sz="0" w:space="0" w:color="auto"/>
                        <w:left w:val="none" w:sz="0" w:space="0" w:color="auto"/>
                        <w:bottom w:val="none" w:sz="0" w:space="0" w:color="auto"/>
                        <w:right w:val="none" w:sz="0" w:space="0" w:color="auto"/>
                      </w:divBdr>
                    </w:div>
                  </w:divsChild>
                </w:div>
                <w:div w:id="823856431">
                  <w:marLeft w:val="0"/>
                  <w:marRight w:val="0"/>
                  <w:marTop w:val="0"/>
                  <w:marBottom w:val="0"/>
                  <w:divBdr>
                    <w:top w:val="none" w:sz="0" w:space="0" w:color="auto"/>
                    <w:left w:val="none" w:sz="0" w:space="0" w:color="auto"/>
                    <w:bottom w:val="none" w:sz="0" w:space="0" w:color="auto"/>
                    <w:right w:val="none" w:sz="0" w:space="0" w:color="auto"/>
                  </w:divBdr>
                  <w:divsChild>
                    <w:div w:id="1027409394">
                      <w:marLeft w:val="0"/>
                      <w:marRight w:val="0"/>
                      <w:marTop w:val="0"/>
                      <w:marBottom w:val="0"/>
                      <w:divBdr>
                        <w:top w:val="none" w:sz="0" w:space="0" w:color="auto"/>
                        <w:left w:val="none" w:sz="0" w:space="0" w:color="auto"/>
                        <w:bottom w:val="none" w:sz="0" w:space="0" w:color="auto"/>
                        <w:right w:val="none" w:sz="0" w:space="0" w:color="auto"/>
                      </w:divBdr>
                    </w:div>
                  </w:divsChild>
                </w:div>
                <w:div w:id="1018315182">
                  <w:marLeft w:val="0"/>
                  <w:marRight w:val="0"/>
                  <w:marTop w:val="0"/>
                  <w:marBottom w:val="0"/>
                  <w:divBdr>
                    <w:top w:val="none" w:sz="0" w:space="0" w:color="auto"/>
                    <w:left w:val="none" w:sz="0" w:space="0" w:color="auto"/>
                    <w:bottom w:val="none" w:sz="0" w:space="0" w:color="auto"/>
                    <w:right w:val="none" w:sz="0" w:space="0" w:color="auto"/>
                  </w:divBdr>
                  <w:divsChild>
                    <w:div w:id="1514227522">
                      <w:marLeft w:val="0"/>
                      <w:marRight w:val="0"/>
                      <w:marTop w:val="0"/>
                      <w:marBottom w:val="0"/>
                      <w:divBdr>
                        <w:top w:val="none" w:sz="0" w:space="0" w:color="auto"/>
                        <w:left w:val="none" w:sz="0" w:space="0" w:color="auto"/>
                        <w:bottom w:val="none" w:sz="0" w:space="0" w:color="auto"/>
                        <w:right w:val="none" w:sz="0" w:space="0" w:color="auto"/>
                      </w:divBdr>
                    </w:div>
                  </w:divsChild>
                </w:div>
                <w:div w:id="1090154177">
                  <w:marLeft w:val="0"/>
                  <w:marRight w:val="0"/>
                  <w:marTop w:val="0"/>
                  <w:marBottom w:val="0"/>
                  <w:divBdr>
                    <w:top w:val="none" w:sz="0" w:space="0" w:color="auto"/>
                    <w:left w:val="none" w:sz="0" w:space="0" w:color="auto"/>
                    <w:bottom w:val="none" w:sz="0" w:space="0" w:color="auto"/>
                    <w:right w:val="none" w:sz="0" w:space="0" w:color="auto"/>
                  </w:divBdr>
                  <w:divsChild>
                    <w:div w:id="1542937298">
                      <w:marLeft w:val="0"/>
                      <w:marRight w:val="0"/>
                      <w:marTop w:val="0"/>
                      <w:marBottom w:val="0"/>
                      <w:divBdr>
                        <w:top w:val="none" w:sz="0" w:space="0" w:color="auto"/>
                        <w:left w:val="none" w:sz="0" w:space="0" w:color="auto"/>
                        <w:bottom w:val="none" w:sz="0" w:space="0" w:color="auto"/>
                        <w:right w:val="none" w:sz="0" w:space="0" w:color="auto"/>
                      </w:divBdr>
                    </w:div>
                  </w:divsChild>
                </w:div>
                <w:div w:id="1189173071">
                  <w:marLeft w:val="0"/>
                  <w:marRight w:val="0"/>
                  <w:marTop w:val="0"/>
                  <w:marBottom w:val="0"/>
                  <w:divBdr>
                    <w:top w:val="none" w:sz="0" w:space="0" w:color="auto"/>
                    <w:left w:val="none" w:sz="0" w:space="0" w:color="auto"/>
                    <w:bottom w:val="none" w:sz="0" w:space="0" w:color="auto"/>
                    <w:right w:val="none" w:sz="0" w:space="0" w:color="auto"/>
                  </w:divBdr>
                  <w:divsChild>
                    <w:div w:id="1027878266">
                      <w:marLeft w:val="0"/>
                      <w:marRight w:val="0"/>
                      <w:marTop w:val="0"/>
                      <w:marBottom w:val="0"/>
                      <w:divBdr>
                        <w:top w:val="none" w:sz="0" w:space="0" w:color="auto"/>
                        <w:left w:val="none" w:sz="0" w:space="0" w:color="auto"/>
                        <w:bottom w:val="none" w:sz="0" w:space="0" w:color="auto"/>
                        <w:right w:val="none" w:sz="0" w:space="0" w:color="auto"/>
                      </w:divBdr>
                    </w:div>
                  </w:divsChild>
                </w:div>
                <w:div w:id="1375738621">
                  <w:marLeft w:val="0"/>
                  <w:marRight w:val="0"/>
                  <w:marTop w:val="0"/>
                  <w:marBottom w:val="0"/>
                  <w:divBdr>
                    <w:top w:val="none" w:sz="0" w:space="0" w:color="auto"/>
                    <w:left w:val="none" w:sz="0" w:space="0" w:color="auto"/>
                    <w:bottom w:val="none" w:sz="0" w:space="0" w:color="auto"/>
                    <w:right w:val="none" w:sz="0" w:space="0" w:color="auto"/>
                  </w:divBdr>
                  <w:divsChild>
                    <w:div w:id="1584873986">
                      <w:marLeft w:val="0"/>
                      <w:marRight w:val="0"/>
                      <w:marTop w:val="0"/>
                      <w:marBottom w:val="0"/>
                      <w:divBdr>
                        <w:top w:val="none" w:sz="0" w:space="0" w:color="auto"/>
                        <w:left w:val="none" w:sz="0" w:space="0" w:color="auto"/>
                        <w:bottom w:val="none" w:sz="0" w:space="0" w:color="auto"/>
                        <w:right w:val="none" w:sz="0" w:space="0" w:color="auto"/>
                      </w:divBdr>
                    </w:div>
                  </w:divsChild>
                </w:div>
                <w:div w:id="1539774981">
                  <w:marLeft w:val="0"/>
                  <w:marRight w:val="0"/>
                  <w:marTop w:val="0"/>
                  <w:marBottom w:val="0"/>
                  <w:divBdr>
                    <w:top w:val="none" w:sz="0" w:space="0" w:color="auto"/>
                    <w:left w:val="none" w:sz="0" w:space="0" w:color="auto"/>
                    <w:bottom w:val="none" w:sz="0" w:space="0" w:color="auto"/>
                    <w:right w:val="none" w:sz="0" w:space="0" w:color="auto"/>
                  </w:divBdr>
                  <w:divsChild>
                    <w:div w:id="1661931133">
                      <w:marLeft w:val="0"/>
                      <w:marRight w:val="0"/>
                      <w:marTop w:val="0"/>
                      <w:marBottom w:val="0"/>
                      <w:divBdr>
                        <w:top w:val="none" w:sz="0" w:space="0" w:color="auto"/>
                        <w:left w:val="none" w:sz="0" w:space="0" w:color="auto"/>
                        <w:bottom w:val="none" w:sz="0" w:space="0" w:color="auto"/>
                        <w:right w:val="none" w:sz="0" w:space="0" w:color="auto"/>
                      </w:divBdr>
                    </w:div>
                  </w:divsChild>
                </w:div>
                <w:div w:id="1614284565">
                  <w:marLeft w:val="0"/>
                  <w:marRight w:val="0"/>
                  <w:marTop w:val="0"/>
                  <w:marBottom w:val="0"/>
                  <w:divBdr>
                    <w:top w:val="none" w:sz="0" w:space="0" w:color="auto"/>
                    <w:left w:val="none" w:sz="0" w:space="0" w:color="auto"/>
                    <w:bottom w:val="none" w:sz="0" w:space="0" w:color="auto"/>
                    <w:right w:val="none" w:sz="0" w:space="0" w:color="auto"/>
                  </w:divBdr>
                  <w:divsChild>
                    <w:div w:id="461970253">
                      <w:marLeft w:val="0"/>
                      <w:marRight w:val="0"/>
                      <w:marTop w:val="0"/>
                      <w:marBottom w:val="0"/>
                      <w:divBdr>
                        <w:top w:val="none" w:sz="0" w:space="0" w:color="auto"/>
                        <w:left w:val="none" w:sz="0" w:space="0" w:color="auto"/>
                        <w:bottom w:val="none" w:sz="0" w:space="0" w:color="auto"/>
                        <w:right w:val="none" w:sz="0" w:space="0" w:color="auto"/>
                      </w:divBdr>
                    </w:div>
                  </w:divsChild>
                </w:div>
                <w:div w:id="1648827224">
                  <w:marLeft w:val="0"/>
                  <w:marRight w:val="0"/>
                  <w:marTop w:val="0"/>
                  <w:marBottom w:val="0"/>
                  <w:divBdr>
                    <w:top w:val="none" w:sz="0" w:space="0" w:color="auto"/>
                    <w:left w:val="none" w:sz="0" w:space="0" w:color="auto"/>
                    <w:bottom w:val="none" w:sz="0" w:space="0" w:color="auto"/>
                    <w:right w:val="none" w:sz="0" w:space="0" w:color="auto"/>
                  </w:divBdr>
                  <w:divsChild>
                    <w:div w:id="2010018963">
                      <w:marLeft w:val="0"/>
                      <w:marRight w:val="0"/>
                      <w:marTop w:val="0"/>
                      <w:marBottom w:val="0"/>
                      <w:divBdr>
                        <w:top w:val="none" w:sz="0" w:space="0" w:color="auto"/>
                        <w:left w:val="none" w:sz="0" w:space="0" w:color="auto"/>
                        <w:bottom w:val="none" w:sz="0" w:space="0" w:color="auto"/>
                        <w:right w:val="none" w:sz="0" w:space="0" w:color="auto"/>
                      </w:divBdr>
                    </w:div>
                  </w:divsChild>
                </w:div>
                <w:div w:id="1670866971">
                  <w:marLeft w:val="0"/>
                  <w:marRight w:val="0"/>
                  <w:marTop w:val="0"/>
                  <w:marBottom w:val="0"/>
                  <w:divBdr>
                    <w:top w:val="none" w:sz="0" w:space="0" w:color="auto"/>
                    <w:left w:val="none" w:sz="0" w:space="0" w:color="auto"/>
                    <w:bottom w:val="none" w:sz="0" w:space="0" w:color="auto"/>
                    <w:right w:val="none" w:sz="0" w:space="0" w:color="auto"/>
                  </w:divBdr>
                  <w:divsChild>
                    <w:div w:id="1337879912">
                      <w:marLeft w:val="0"/>
                      <w:marRight w:val="0"/>
                      <w:marTop w:val="0"/>
                      <w:marBottom w:val="0"/>
                      <w:divBdr>
                        <w:top w:val="none" w:sz="0" w:space="0" w:color="auto"/>
                        <w:left w:val="none" w:sz="0" w:space="0" w:color="auto"/>
                        <w:bottom w:val="none" w:sz="0" w:space="0" w:color="auto"/>
                        <w:right w:val="none" w:sz="0" w:space="0" w:color="auto"/>
                      </w:divBdr>
                    </w:div>
                  </w:divsChild>
                </w:div>
                <w:div w:id="1752464211">
                  <w:marLeft w:val="0"/>
                  <w:marRight w:val="0"/>
                  <w:marTop w:val="0"/>
                  <w:marBottom w:val="0"/>
                  <w:divBdr>
                    <w:top w:val="none" w:sz="0" w:space="0" w:color="auto"/>
                    <w:left w:val="none" w:sz="0" w:space="0" w:color="auto"/>
                    <w:bottom w:val="none" w:sz="0" w:space="0" w:color="auto"/>
                    <w:right w:val="none" w:sz="0" w:space="0" w:color="auto"/>
                  </w:divBdr>
                  <w:divsChild>
                    <w:div w:id="122693864">
                      <w:marLeft w:val="0"/>
                      <w:marRight w:val="0"/>
                      <w:marTop w:val="0"/>
                      <w:marBottom w:val="0"/>
                      <w:divBdr>
                        <w:top w:val="none" w:sz="0" w:space="0" w:color="auto"/>
                        <w:left w:val="none" w:sz="0" w:space="0" w:color="auto"/>
                        <w:bottom w:val="none" w:sz="0" w:space="0" w:color="auto"/>
                        <w:right w:val="none" w:sz="0" w:space="0" w:color="auto"/>
                      </w:divBdr>
                    </w:div>
                  </w:divsChild>
                </w:div>
                <w:div w:id="1800494188">
                  <w:marLeft w:val="0"/>
                  <w:marRight w:val="0"/>
                  <w:marTop w:val="0"/>
                  <w:marBottom w:val="0"/>
                  <w:divBdr>
                    <w:top w:val="none" w:sz="0" w:space="0" w:color="auto"/>
                    <w:left w:val="none" w:sz="0" w:space="0" w:color="auto"/>
                    <w:bottom w:val="none" w:sz="0" w:space="0" w:color="auto"/>
                    <w:right w:val="none" w:sz="0" w:space="0" w:color="auto"/>
                  </w:divBdr>
                  <w:divsChild>
                    <w:div w:id="277494164">
                      <w:marLeft w:val="0"/>
                      <w:marRight w:val="0"/>
                      <w:marTop w:val="0"/>
                      <w:marBottom w:val="0"/>
                      <w:divBdr>
                        <w:top w:val="none" w:sz="0" w:space="0" w:color="auto"/>
                        <w:left w:val="none" w:sz="0" w:space="0" w:color="auto"/>
                        <w:bottom w:val="none" w:sz="0" w:space="0" w:color="auto"/>
                        <w:right w:val="none" w:sz="0" w:space="0" w:color="auto"/>
                      </w:divBdr>
                    </w:div>
                  </w:divsChild>
                </w:div>
                <w:div w:id="1814981552">
                  <w:marLeft w:val="0"/>
                  <w:marRight w:val="0"/>
                  <w:marTop w:val="0"/>
                  <w:marBottom w:val="0"/>
                  <w:divBdr>
                    <w:top w:val="none" w:sz="0" w:space="0" w:color="auto"/>
                    <w:left w:val="none" w:sz="0" w:space="0" w:color="auto"/>
                    <w:bottom w:val="none" w:sz="0" w:space="0" w:color="auto"/>
                    <w:right w:val="none" w:sz="0" w:space="0" w:color="auto"/>
                  </w:divBdr>
                  <w:divsChild>
                    <w:div w:id="970212199">
                      <w:marLeft w:val="0"/>
                      <w:marRight w:val="0"/>
                      <w:marTop w:val="0"/>
                      <w:marBottom w:val="0"/>
                      <w:divBdr>
                        <w:top w:val="none" w:sz="0" w:space="0" w:color="auto"/>
                        <w:left w:val="none" w:sz="0" w:space="0" w:color="auto"/>
                        <w:bottom w:val="none" w:sz="0" w:space="0" w:color="auto"/>
                        <w:right w:val="none" w:sz="0" w:space="0" w:color="auto"/>
                      </w:divBdr>
                    </w:div>
                  </w:divsChild>
                </w:div>
                <w:div w:id="1845433557">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287199037">
          <w:marLeft w:val="0"/>
          <w:marRight w:val="0"/>
          <w:marTop w:val="0"/>
          <w:marBottom w:val="0"/>
          <w:divBdr>
            <w:top w:val="none" w:sz="0" w:space="0" w:color="auto"/>
            <w:left w:val="none" w:sz="0" w:space="0" w:color="auto"/>
            <w:bottom w:val="none" w:sz="0" w:space="0" w:color="auto"/>
            <w:right w:val="none" w:sz="0" w:space="0" w:color="auto"/>
          </w:divBdr>
        </w:div>
        <w:div w:id="1294822355">
          <w:marLeft w:val="0"/>
          <w:marRight w:val="0"/>
          <w:marTop w:val="0"/>
          <w:marBottom w:val="0"/>
          <w:divBdr>
            <w:top w:val="none" w:sz="0" w:space="0" w:color="auto"/>
            <w:left w:val="none" w:sz="0" w:space="0" w:color="auto"/>
            <w:bottom w:val="none" w:sz="0" w:space="0" w:color="auto"/>
            <w:right w:val="none" w:sz="0" w:space="0" w:color="auto"/>
          </w:divBdr>
        </w:div>
        <w:div w:id="1320421395">
          <w:marLeft w:val="0"/>
          <w:marRight w:val="0"/>
          <w:marTop w:val="0"/>
          <w:marBottom w:val="0"/>
          <w:divBdr>
            <w:top w:val="none" w:sz="0" w:space="0" w:color="auto"/>
            <w:left w:val="none" w:sz="0" w:space="0" w:color="auto"/>
            <w:bottom w:val="none" w:sz="0" w:space="0" w:color="auto"/>
            <w:right w:val="none" w:sz="0" w:space="0" w:color="auto"/>
          </w:divBdr>
        </w:div>
        <w:div w:id="1329095972">
          <w:marLeft w:val="0"/>
          <w:marRight w:val="0"/>
          <w:marTop w:val="0"/>
          <w:marBottom w:val="0"/>
          <w:divBdr>
            <w:top w:val="none" w:sz="0" w:space="0" w:color="auto"/>
            <w:left w:val="none" w:sz="0" w:space="0" w:color="auto"/>
            <w:bottom w:val="none" w:sz="0" w:space="0" w:color="auto"/>
            <w:right w:val="none" w:sz="0" w:space="0" w:color="auto"/>
          </w:divBdr>
          <w:divsChild>
            <w:div w:id="828786805">
              <w:marLeft w:val="0"/>
              <w:marRight w:val="0"/>
              <w:marTop w:val="0"/>
              <w:marBottom w:val="0"/>
              <w:divBdr>
                <w:top w:val="none" w:sz="0" w:space="0" w:color="auto"/>
                <w:left w:val="none" w:sz="0" w:space="0" w:color="auto"/>
                <w:bottom w:val="none" w:sz="0" w:space="0" w:color="auto"/>
                <w:right w:val="none" w:sz="0" w:space="0" w:color="auto"/>
              </w:divBdr>
            </w:div>
          </w:divsChild>
        </w:div>
        <w:div w:id="1338536010">
          <w:marLeft w:val="0"/>
          <w:marRight w:val="0"/>
          <w:marTop w:val="0"/>
          <w:marBottom w:val="0"/>
          <w:divBdr>
            <w:top w:val="none" w:sz="0" w:space="0" w:color="auto"/>
            <w:left w:val="none" w:sz="0" w:space="0" w:color="auto"/>
            <w:bottom w:val="none" w:sz="0" w:space="0" w:color="auto"/>
            <w:right w:val="none" w:sz="0" w:space="0" w:color="auto"/>
          </w:divBdr>
          <w:divsChild>
            <w:div w:id="1286084645">
              <w:marLeft w:val="0"/>
              <w:marRight w:val="0"/>
              <w:marTop w:val="0"/>
              <w:marBottom w:val="0"/>
              <w:divBdr>
                <w:top w:val="none" w:sz="0" w:space="0" w:color="auto"/>
                <w:left w:val="none" w:sz="0" w:space="0" w:color="auto"/>
                <w:bottom w:val="none" w:sz="0" w:space="0" w:color="auto"/>
                <w:right w:val="none" w:sz="0" w:space="0" w:color="auto"/>
              </w:divBdr>
            </w:div>
          </w:divsChild>
        </w:div>
        <w:div w:id="1355576316">
          <w:marLeft w:val="0"/>
          <w:marRight w:val="0"/>
          <w:marTop w:val="0"/>
          <w:marBottom w:val="0"/>
          <w:divBdr>
            <w:top w:val="none" w:sz="0" w:space="0" w:color="auto"/>
            <w:left w:val="none" w:sz="0" w:space="0" w:color="auto"/>
            <w:bottom w:val="none" w:sz="0" w:space="0" w:color="auto"/>
            <w:right w:val="none" w:sz="0" w:space="0" w:color="auto"/>
          </w:divBdr>
        </w:div>
        <w:div w:id="1364860521">
          <w:marLeft w:val="0"/>
          <w:marRight w:val="0"/>
          <w:marTop w:val="0"/>
          <w:marBottom w:val="0"/>
          <w:divBdr>
            <w:top w:val="none" w:sz="0" w:space="0" w:color="auto"/>
            <w:left w:val="none" w:sz="0" w:space="0" w:color="auto"/>
            <w:bottom w:val="none" w:sz="0" w:space="0" w:color="auto"/>
            <w:right w:val="none" w:sz="0" w:space="0" w:color="auto"/>
          </w:divBdr>
        </w:div>
        <w:div w:id="1372799490">
          <w:marLeft w:val="0"/>
          <w:marRight w:val="0"/>
          <w:marTop w:val="0"/>
          <w:marBottom w:val="0"/>
          <w:divBdr>
            <w:top w:val="none" w:sz="0" w:space="0" w:color="auto"/>
            <w:left w:val="none" w:sz="0" w:space="0" w:color="auto"/>
            <w:bottom w:val="none" w:sz="0" w:space="0" w:color="auto"/>
            <w:right w:val="none" w:sz="0" w:space="0" w:color="auto"/>
          </w:divBdr>
          <w:divsChild>
            <w:div w:id="1337801180">
              <w:marLeft w:val="0"/>
              <w:marRight w:val="0"/>
              <w:marTop w:val="0"/>
              <w:marBottom w:val="0"/>
              <w:divBdr>
                <w:top w:val="none" w:sz="0" w:space="0" w:color="auto"/>
                <w:left w:val="none" w:sz="0" w:space="0" w:color="auto"/>
                <w:bottom w:val="none" w:sz="0" w:space="0" w:color="auto"/>
                <w:right w:val="none" w:sz="0" w:space="0" w:color="auto"/>
              </w:divBdr>
            </w:div>
          </w:divsChild>
        </w:div>
        <w:div w:id="1444808877">
          <w:marLeft w:val="0"/>
          <w:marRight w:val="0"/>
          <w:marTop w:val="0"/>
          <w:marBottom w:val="0"/>
          <w:divBdr>
            <w:top w:val="none" w:sz="0" w:space="0" w:color="auto"/>
            <w:left w:val="none" w:sz="0" w:space="0" w:color="auto"/>
            <w:bottom w:val="none" w:sz="0" w:space="0" w:color="auto"/>
            <w:right w:val="none" w:sz="0" w:space="0" w:color="auto"/>
          </w:divBdr>
        </w:div>
        <w:div w:id="1464541525">
          <w:marLeft w:val="0"/>
          <w:marRight w:val="0"/>
          <w:marTop w:val="0"/>
          <w:marBottom w:val="0"/>
          <w:divBdr>
            <w:top w:val="none" w:sz="0" w:space="0" w:color="auto"/>
            <w:left w:val="none" w:sz="0" w:space="0" w:color="auto"/>
            <w:bottom w:val="none" w:sz="0" w:space="0" w:color="auto"/>
            <w:right w:val="none" w:sz="0" w:space="0" w:color="auto"/>
          </w:divBdr>
        </w:div>
        <w:div w:id="1483932514">
          <w:marLeft w:val="0"/>
          <w:marRight w:val="0"/>
          <w:marTop w:val="0"/>
          <w:marBottom w:val="0"/>
          <w:divBdr>
            <w:top w:val="none" w:sz="0" w:space="0" w:color="auto"/>
            <w:left w:val="none" w:sz="0" w:space="0" w:color="auto"/>
            <w:bottom w:val="none" w:sz="0" w:space="0" w:color="auto"/>
            <w:right w:val="none" w:sz="0" w:space="0" w:color="auto"/>
          </w:divBdr>
        </w:div>
        <w:div w:id="1513105233">
          <w:marLeft w:val="0"/>
          <w:marRight w:val="0"/>
          <w:marTop w:val="0"/>
          <w:marBottom w:val="0"/>
          <w:divBdr>
            <w:top w:val="none" w:sz="0" w:space="0" w:color="auto"/>
            <w:left w:val="none" w:sz="0" w:space="0" w:color="auto"/>
            <w:bottom w:val="none" w:sz="0" w:space="0" w:color="auto"/>
            <w:right w:val="none" w:sz="0" w:space="0" w:color="auto"/>
          </w:divBdr>
        </w:div>
        <w:div w:id="1516528939">
          <w:marLeft w:val="0"/>
          <w:marRight w:val="0"/>
          <w:marTop w:val="0"/>
          <w:marBottom w:val="0"/>
          <w:divBdr>
            <w:top w:val="none" w:sz="0" w:space="0" w:color="auto"/>
            <w:left w:val="none" w:sz="0" w:space="0" w:color="auto"/>
            <w:bottom w:val="none" w:sz="0" w:space="0" w:color="auto"/>
            <w:right w:val="none" w:sz="0" w:space="0" w:color="auto"/>
          </w:divBdr>
        </w:div>
        <w:div w:id="1539052228">
          <w:marLeft w:val="0"/>
          <w:marRight w:val="0"/>
          <w:marTop w:val="0"/>
          <w:marBottom w:val="0"/>
          <w:divBdr>
            <w:top w:val="none" w:sz="0" w:space="0" w:color="auto"/>
            <w:left w:val="none" w:sz="0" w:space="0" w:color="auto"/>
            <w:bottom w:val="none" w:sz="0" w:space="0" w:color="auto"/>
            <w:right w:val="none" w:sz="0" w:space="0" w:color="auto"/>
          </w:divBdr>
          <w:divsChild>
            <w:div w:id="1773083355">
              <w:marLeft w:val="0"/>
              <w:marRight w:val="0"/>
              <w:marTop w:val="0"/>
              <w:marBottom w:val="0"/>
              <w:divBdr>
                <w:top w:val="none" w:sz="0" w:space="0" w:color="auto"/>
                <w:left w:val="none" w:sz="0" w:space="0" w:color="auto"/>
                <w:bottom w:val="none" w:sz="0" w:space="0" w:color="auto"/>
                <w:right w:val="none" w:sz="0" w:space="0" w:color="auto"/>
              </w:divBdr>
            </w:div>
          </w:divsChild>
        </w:div>
        <w:div w:id="1560631698">
          <w:marLeft w:val="0"/>
          <w:marRight w:val="0"/>
          <w:marTop w:val="0"/>
          <w:marBottom w:val="0"/>
          <w:divBdr>
            <w:top w:val="none" w:sz="0" w:space="0" w:color="auto"/>
            <w:left w:val="none" w:sz="0" w:space="0" w:color="auto"/>
            <w:bottom w:val="none" w:sz="0" w:space="0" w:color="auto"/>
            <w:right w:val="none" w:sz="0" w:space="0" w:color="auto"/>
          </w:divBdr>
        </w:div>
        <w:div w:id="1609585872">
          <w:marLeft w:val="0"/>
          <w:marRight w:val="0"/>
          <w:marTop w:val="0"/>
          <w:marBottom w:val="0"/>
          <w:divBdr>
            <w:top w:val="none" w:sz="0" w:space="0" w:color="auto"/>
            <w:left w:val="none" w:sz="0" w:space="0" w:color="auto"/>
            <w:bottom w:val="none" w:sz="0" w:space="0" w:color="auto"/>
            <w:right w:val="none" w:sz="0" w:space="0" w:color="auto"/>
          </w:divBdr>
          <w:divsChild>
            <w:div w:id="1686008128">
              <w:marLeft w:val="-75"/>
              <w:marRight w:val="0"/>
              <w:marTop w:val="30"/>
              <w:marBottom w:val="30"/>
              <w:divBdr>
                <w:top w:val="none" w:sz="0" w:space="0" w:color="auto"/>
                <w:left w:val="none" w:sz="0" w:space="0" w:color="auto"/>
                <w:bottom w:val="none" w:sz="0" w:space="0" w:color="auto"/>
                <w:right w:val="none" w:sz="0" w:space="0" w:color="auto"/>
              </w:divBdr>
              <w:divsChild>
                <w:div w:id="1230848086">
                  <w:marLeft w:val="0"/>
                  <w:marRight w:val="0"/>
                  <w:marTop w:val="0"/>
                  <w:marBottom w:val="0"/>
                  <w:divBdr>
                    <w:top w:val="none" w:sz="0" w:space="0" w:color="auto"/>
                    <w:left w:val="none" w:sz="0" w:space="0" w:color="auto"/>
                    <w:bottom w:val="none" w:sz="0" w:space="0" w:color="auto"/>
                    <w:right w:val="none" w:sz="0" w:space="0" w:color="auto"/>
                  </w:divBdr>
                  <w:divsChild>
                    <w:div w:id="228158016">
                      <w:marLeft w:val="0"/>
                      <w:marRight w:val="0"/>
                      <w:marTop w:val="0"/>
                      <w:marBottom w:val="0"/>
                      <w:divBdr>
                        <w:top w:val="none" w:sz="0" w:space="0" w:color="auto"/>
                        <w:left w:val="none" w:sz="0" w:space="0" w:color="auto"/>
                        <w:bottom w:val="none" w:sz="0" w:space="0" w:color="auto"/>
                        <w:right w:val="none" w:sz="0" w:space="0" w:color="auto"/>
                      </w:divBdr>
                    </w:div>
                    <w:div w:id="537208209">
                      <w:marLeft w:val="0"/>
                      <w:marRight w:val="0"/>
                      <w:marTop w:val="0"/>
                      <w:marBottom w:val="0"/>
                      <w:divBdr>
                        <w:top w:val="none" w:sz="0" w:space="0" w:color="auto"/>
                        <w:left w:val="none" w:sz="0" w:space="0" w:color="auto"/>
                        <w:bottom w:val="none" w:sz="0" w:space="0" w:color="auto"/>
                        <w:right w:val="none" w:sz="0" w:space="0" w:color="auto"/>
                      </w:divBdr>
                    </w:div>
                    <w:div w:id="1259488348">
                      <w:marLeft w:val="0"/>
                      <w:marRight w:val="0"/>
                      <w:marTop w:val="0"/>
                      <w:marBottom w:val="0"/>
                      <w:divBdr>
                        <w:top w:val="none" w:sz="0" w:space="0" w:color="auto"/>
                        <w:left w:val="none" w:sz="0" w:space="0" w:color="auto"/>
                        <w:bottom w:val="none" w:sz="0" w:space="0" w:color="auto"/>
                        <w:right w:val="none" w:sz="0" w:space="0" w:color="auto"/>
                      </w:divBdr>
                    </w:div>
                    <w:div w:id="1374228406">
                      <w:marLeft w:val="0"/>
                      <w:marRight w:val="0"/>
                      <w:marTop w:val="0"/>
                      <w:marBottom w:val="0"/>
                      <w:divBdr>
                        <w:top w:val="none" w:sz="0" w:space="0" w:color="auto"/>
                        <w:left w:val="none" w:sz="0" w:space="0" w:color="auto"/>
                        <w:bottom w:val="none" w:sz="0" w:space="0" w:color="auto"/>
                        <w:right w:val="none" w:sz="0" w:space="0" w:color="auto"/>
                      </w:divBdr>
                    </w:div>
                  </w:divsChild>
                </w:div>
                <w:div w:id="1474757502">
                  <w:marLeft w:val="0"/>
                  <w:marRight w:val="0"/>
                  <w:marTop w:val="0"/>
                  <w:marBottom w:val="0"/>
                  <w:divBdr>
                    <w:top w:val="none" w:sz="0" w:space="0" w:color="auto"/>
                    <w:left w:val="none" w:sz="0" w:space="0" w:color="auto"/>
                    <w:bottom w:val="none" w:sz="0" w:space="0" w:color="auto"/>
                    <w:right w:val="none" w:sz="0" w:space="0" w:color="auto"/>
                  </w:divBdr>
                  <w:divsChild>
                    <w:div w:id="2010594360">
                      <w:marLeft w:val="0"/>
                      <w:marRight w:val="0"/>
                      <w:marTop w:val="0"/>
                      <w:marBottom w:val="0"/>
                      <w:divBdr>
                        <w:top w:val="none" w:sz="0" w:space="0" w:color="auto"/>
                        <w:left w:val="none" w:sz="0" w:space="0" w:color="auto"/>
                        <w:bottom w:val="none" w:sz="0" w:space="0" w:color="auto"/>
                        <w:right w:val="none" w:sz="0" w:space="0" w:color="auto"/>
                      </w:divBdr>
                    </w:div>
                  </w:divsChild>
                </w:div>
                <w:div w:id="1891501970">
                  <w:marLeft w:val="0"/>
                  <w:marRight w:val="0"/>
                  <w:marTop w:val="0"/>
                  <w:marBottom w:val="0"/>
                  <w:divBdr>
                    <w:top w:val="none" w:sz="0" w:space="0" w:color="auto"/>
                    <w:left w:val="none" w:sz="0" w:space="0" w:color="auto"/>
                    <w:bottom w:val="none" w:sz="0" w:space="0" w:color="auto"/>
                    <w:right w:val="none" w:sz="0" w:space="0" w:color="auto"/>
                  </w:divBdr>
                  <w:divsChild>
                    <w:div w:id="193982561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620142628">
          <w:marLeft w:val="0"/>
          <w:marRight w:val="0"/>
          <w:marTop w:val="0"/>
          <w:marBottom w:val="0"/>
          <w:divBdr>
            <w:top w:val="none" w:sz="0" w:space="0" w:color="auto"/>
            <w:left w:val="none" w:sz="0" w:space="0" w:color="auto"/>
            <w:bottom w:val="none" w:sz="0" w:space="0" w:color="auto"/>
            <w:right w:val="none" w:sz="0" w:space="0" w:color="auto"/>
          </w:divBdr>
        </w:div>
        <w:div w:id="1629237686">
          <w:marLeft w:val="0"/>
          <w:marRight w:val="0"/>
          <w:marTop w:val="0"/>
          <w:marBottom w:val="0"/>
          <w:divBdr>
            <w:top w:val="none" w:sz="0" w:space="0" w:color="auto"/>
            <w:left w:val="none" w:sz="0" w:space="0" w:color="auto"/>
            <w:bottom w:val="none" w:sz="0" w:space="0" w:color="auto"/>
            <w:right w:val="none" w:sz="0" w:space="0" w:color="auto"/>
          </w:divBdr>
        </w:div>
        <w:div w:id="1640568307">
          <w:marLeft w:val="0"/>
          <w:marRight w:val="0"/>
          <w:marTop w:val="0"/>
          <w:marBottom w:val="0"/>
          <w:divBdr>
            <w:top w:val="none" w:sz="0" w:space="0" w:color="auto"/>
            <w:left w:val="none" w:sz="0" w:space="0" w:color="auto"/>
            <w:bottom w:val="none" w:sz="0" w:space="0" w:color="auto"/>
            <w:right w:val="none" w:sz="0" w:space="0" w:color="auto"/>
          </w:divBdr>
          <w:divsChild>
            <w:div w:id="36396144">
              <w:marLeft w:val="0"/>
              <w:marRight w:val="0"/>
              <w:marTop w:val="0"/>
              <w:marBottom w:val="0"/>
              <w:divBdr>
                <w:top w:val="none" w:sz="0" w:space="0" w:color="auto"/>
                <w:left w:val="none" w:sz="0" w:space="0" w:color="auto"/>
                <w:bottom w:val="none" w:sz="0" w:space="0" w:color="auto"/>
                <w:right w:val="none" w:sz="0" w:space="0" w:color="auto"/>
              </w:divBdr>
            </w:div>
          </w:divsChild>
        </w:div>
        <w:div w:id="1651789930">
          <w:marLeft w:val="0"/>
          <w:marRight w:val="0"/>
          <w:marTop w:val="0"/>
          <w:marBottom w:val="0"/>
          <w:divBdr>
            <w:top w:val="none" w:sz="0" w:space="0" w:color="auto"/>
            <w:left w:val="none" w:sz="0" w:space="0" w:color="auto"/>
            <w:bottom w:val="none" w:sz="0" w:space="0" w:color="auto"/>
            <w:right w:val="none" w:sz="0" w:space="0" w:color="auto"/>
          </w:divBdr>
        </w:div>
        <w:div w:id="1677607494">
          <w:marLeft w:val="0"/>
          <w:marRight w:val="0"/>
          <w:marTop w:val="0"/>
          <w:marBottom w:val="0"/>
          <w:divBdr>
            <w:top w:val="none" w:sz="0" w:space="0" w:color="auto"/>
            <w:left w:val="none" w:sz="0" w:space="0" w:color="auto"/>
            <w:bottom w:val="none" w:sz="0" w:space="0" w:color="auto"/>
            <w:right w:val="none" w:sz="0" w:space="0" w:color="auto"/>
          </w:divBdr>
        </w:div>
        <w:div w:id="1720590168">
          <w:marLeft w:val="0"/>
          <w:marRight w:val="0"/>
          <w:marTop w:val="0"/>
          <w:marBottom w:val="0"/>
          <w:divBdr>
            <w:top w:val="none" w:sz="0" w:space="0" w:color="auto"/>
            <w:left w:val="none" w:sz="0" w:space="0" w:color="auto"/>
            <w:bottom w:val="none" w:sz="0" w:space="0" w:color="auto"/>
            <w:right w:val="none" w:sz="0" w:space="0" w:color="auto"/>
          </w:divBdr>
        </w:div>
        <w:div w:id="1752464845">
          <w:marLeft w:val="0"/>
          <w:marRight w:val="0"/>
          <w:marTop w:val="0"/>
          <w:marBottom w:val="0"/>
          <w:divBdr>
            <w:top w:val="none" w:sz="0" w:space="0" w:color="auto"/>
            <w:left w:val="none" w:sz="0" w:space="0" w:color="auto"/>
            <w:bottom w:val="none" w:sz="0" w:space="0" w:color="auto"/>
            <w:right w:val="none" w:sz="0" w:space="0" w:color="auto"/>
          </w:divBdr>
          <w:divsChild>
            <w:div w:id="179663960">
              <w:marLeft w:val="0"/>
              <w:marRight w:val="0"/>
              <w:marTop w:val="0"/>
              <w:marBottom w:val="0"/>
              <w:divBdr>
                <w:top w:val="none" w:sz="0" w:space="0" w:color="auto"/>
                <w:left w:val="none" w:sz="0" w:space="0" w:color="auto"/>
                <w:bottom w:val="none" w:sz="0" w:space="0" w:color="auto"/>
                <w:right w:val="none" w:sz="0" w:space="0" w:color="auto"/>
              </w:divBdr>
            </w:div>
            <w:div w:id="613098681">
              <w:marLeft w:val="0"/>
              <w:marRight w:val="0"/>
              <w:marTop w:val="0"/>
              <w:marBottom w:val="0"/>
              <w:divBdr>
                <w:top w:val="none" w:sz="0" w:space="0" w:color="auto"/>
                <w:left w:val="none" w:sz="0" w:space="0" w:color="auto"/>
                <w:bottom w:val="none" w:sz="0" w:space="0" w:color="auto"/>
                <w:right w:val="none" w:sz="0" w:space="0" w:color="auto"/>
              </w:divBdr>
            </w:div>
            <w:div w:id="810705776">
              <w:marLeft w:val="0"/>
              <w:marRight w:val="0"/>
              <w:marTop w:val="0"/>
              <w:marBottom w:val="0"/>
              <w:divBdr>
                <w:top w:val="none" w:sz="0" w:space="0" w:color="auto"/>
                <w:left w:val="none" w:sz="0" w:space="0" w:color="auto"/>
                <w:bottom w:val="none" w:sz="0" w:space="0" w:color="auto"/>
                <w:right w:val="none" w:sz="0" w:space="0" w:color="auto"/>
              </w:divBdr>
            </w:div>
            <w:div w:id="1406996579">
              <w:marLeft w:val="0"/>
              <w:marRight w:val="0"/>
              <w:marTop w:val="0"/>
              <w:marBottom w:val="0"/>
              <w:divBdr>
                <w:top w:val="none" w:sz="0" w:space="0" w:color="auto"/>
                <w:left w:val="none" w:sz="0" w:space="0" w:color="auto"/>
                <w:bottom w:val="none" w:sz="0" w:space="0" w:color="auto"/>
                <w:right w:val="none" w:sz="0" w:space="0" w:color="auto"/>
              </w:divBdr>
            </w:div>
            <w:div w:id="1864783092">
              <w:marLeft w:val="0"/>
              <w:marRight w:val="0"/>
              <w:marTop w:val="0"/>
              <w:marBottom w:val="0"/>
              <w:divBdr>
                <w:top w:val="none" w:sz="0" w:space="0" w:color="auto"/>
                <w:left w:val="none" w:sz="0" w:space="0" w:color="auto"/>
                <w:bottom w:val="none" w:sz="0" w:space="0" w:color="auto"/>
                <w:right w:val="none" w:sz="0" w:space="0" w:color="auto"/>
              </w:divBdr>
            </w:div>
          </w:divsChild>
        </w:div>
        <w:div w:id="1812283033">
          <w:marLeft w:val="0"/>
          <w:marRight w:val="0"/>
          <w:marTop w:val="0"/>
          <w:marBottom w:val="0"/>
          <w:divBdr>
            <w:top w:val="none" w:sz="0" w:space="0" w:color="auto"/>
            <w:left w:val="none" w:sz="0" w:space="0" w:color="auto"/>
            <w:bottom w:val="none" w:sz="0" w:space="0" w:color="auto"/>
            <w:right w:val="none" w:sz="0" w:space="0" w:color="auto"/>
          </w:divBdr>
        </w:div>
        <w:div w:id="1817989758">
          <w:marLeft w:val="0"/>
          <w:marRight w:val="0"/>
          <w:marTop w:val="0"/>
          <w:marBottom w:val="0"/>
          <w:divBdr>
            <w:top w:val="none" w:sz="0" w:space="0" w:color="auto"/>
            <w:left w:val="none" w:sz="0" w:space="0" w:color="auto"/>
            <w:bottom w:val="none" w:sz="0" w:space="0" w:color="auto"/>
            <w:right w:val="none" w:sz="0" w:space="0" w:color="auto"/>
          </w:divBdr>
        </w:div>
        <w:div w:id="1832213182">
          <w:marLeft w:val="0"/>
          <w:marRight w:val="0"/>
          <w:marTop w:val="0"/>
          <w:marBottom w:val="0"/>
          <w:divBdr>
            <w:top w:val="none" w:sz="0" w:space="0" w:color="auto"/>
            <w:left w:val="none" w:sz="0" w:space="0" w:color="auto"/>
            <w:bottom w:val="none" w:sz="0" w:space="0" w:color="auto"/>
            <w:right w:val="none" w:sz="0" w:space="0" w:color="auto"/>
          </w:divBdr>
          <w:divsChild>
            <w:div w:id="497185906">
              <w:marLeft w:val="0"/>
              <w:marRight w:val="0"/>
              <w:marTop w:val="0"/>
              <w:marBottom w:val="0"/>
              <w:divBdr>
                <w:top w:val="none" w:sz="0" w:space="0" w:color="auto"/>
                <w:left w:val="none" w:sz="0" w:space="0" w:color="auto"/>
                <w:bottom w:val="none" w:sz="0" w:space="0" w:color="auto"/>
                <w:right w:val="none" w:sz="0" w:space="0" w:color="auto"/>
              </w:divBdr>
            </w:div>
          </w:divsChild>
        </w:div>
        <w:div w:id="1937206238">
          <w:marLeft w:val="0"/>
          <w:marRight w:val="0"/>
          <w:marTop w:val="0"/>
          <w:marBottom w:val="0"/>
          <w:divBdr>
            <w:top w:val="none" w:sz="0" w:space="0" w:color="auto"/>
            <w:left w:val="none" w:sz="0" w:space="0" w:color="auto"/>
            <w:bottom w:val="none" w:sz="0" w:space="0" w:color="auto"/>
            <w:right w:val="none" w:sz="0" w:space="0" w:color="auto"/>
          </w:divBdr>
        </w:div>
        <w:div w:id="1940870576">
          <w:marLeft w:val="0"/>
          <w:marRight w:val="0"/>
          <w:marTop w:val="0"/>
          <w:marBottom w:val="0"/>
          <w:divBdr>
            <w:top w:val="none" w:sz="0" w:space="0" w:color="auto"/>
            <w:left w:val="none" w:sz="0" w:space="0" w:color="auto"/>
            <w:bottom w:val="none" w:sz="0" w:space="0" w:color="auto"/>
            <w:right w:val="none" w:sz="0" w:space="0" w:color="auto"/>
          </w:divBdr>
          <w:divsChild>
            <w:div w:id="573663236">
              <w:marLeft w:val="0"/>
              <w:marRight w:val="0"/>
              <w:marTop w:val="0"/>
              <w:marBottom w:val="0"/>
              <w:divBdr>
                <w:top w:val="none" w:sz="0" w:space="0" w:color="auto"/>
                <w:left w:val="none" w:sz="0" w:space="0" w:color="auto"/>
                <w:bottom w:val="none" w:sz="0" w:space="0" w:color="auto"/>
                <w:right w:val="none" w:sz="0" w:space="0" w:color="auto"/>
              </w:divBdr>
            </w:div>
            <w:div w:id="1249341579">
              <w:marLeft w:val="0"/>
              <w:marRight w:val="0"/>
              <w:marTop w:val="0"/>
              <w:marBottom w:val="0"/>
              <w:divBdr>
                <w:top w:val="none" w:sz="0" w:space="0" w:color="auto"/>
                <w:left w:val="none" w:sz="0" w:space="0" w:color="auto"/>
                <w:bottom w:val="none" w:sz="0" w:space="0" w:color="auto"/>
                <w:right w:val="none" w:sz="0" w:space="0" w:color="auto"/>
              </w:divBdr>
            </w:div>
            <w:div w:id="1734573748">
              <w:marLeft w:val="0"/>
              <w:marRight w:val="0"/>
              <w:marTop w:val="0"/>
              <w:marBottom w:val="0"/>
              <w:divBdr>
                <w:top w:val="none" w:sz="0" w:space="0" w:color="auto"/>
                <w:left w:val="none" w:sz="0" w:space="0" w:color="auto"/>
                <w:bottom w:val="none" w:sz="0" w:space="0" w:color="auto"/>
                <w:right w:val="none" w:sz="0" w:space="0" w:color="auto"/>
              </w:divBdr>
            </w:div>
          </w:divsChild>
        </w:div>
        <w:div w:id="1941647096">
          <w:marLeft w:val="0"/>
          <w:marRight w:val="0"/>
          <w:marTop w:val="0"/>
          <w:marBottom w:val="0"/>
          <w:divBdr>
            <w:top w:val="none" w:sz="0" w:space="0" w:color="auto"/>
            <w:left w:val="none" w:sz="0" w:space="0" w:color="auto"/>
            <w:bottom w:val="none" w:sz="0" w:space="0" w:color="auto"/>
            <w:right w:val="none" w:sz="0" w:space="0" w:color="auto"/>
          </w:divBdr>
        </w:div>
        <w:div w:id="1991399901">
          <w:marLeft w:val="0"/>
          <w:marRight w:val="0"/>
          <w:marTop w:val="0"/>
          <w:marBottom w:val="0"/>
          <w:divBdr>
            <w:top w:val="none" w:sz="0" w:space="0" w:color="auto"/>
            <w:left w:val="none" w:sz="0" w:space="0" w:color="auto"/>
            <w:bottom w:val="none" w:sz="0" w:space="0" w:color="auto"/>
            <w:right w:val="none" w:sz="0" w:space="0" w:color="auto"/>
          </w:divBdr>
        </w:div>
        <w:div w:id="2000569438">
          <w:marLeft w:val="0"/>
          <w:marRight w:val="0"/>
          <w:marTop w:val="0"/>
          <w:marBottom w:val="0"/>
          <w:divBdr>
            <w:top w:val="none" w:sz="0" w:space="0" w:color="auto"/>
            <w:left w:val="none" w:sz="0" w:space="0" w:color="auto"/>
            <w:bottom w:val="none" w:sz="0" w:space="0" w:color="auto"/>
            <w:right w:val="none" w:sz="0" w:space="0" w:color="auto"/>
          </w:divBdr>
          <w:divsChild>
            <w:div w:id="1350329321">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054306634">
      <w:bodyDiv w:val="1"/>
      <w:marLeft w:val="0"/>
      <w:marRight w:val="0"/>
      <w:marTop w:val="0"/>
      <w:marBottom w:val="0"/>
      <w:divBdr>
        <w:top w:val="none" w:sz="0" w:space="0" w:color="auto"/>
        <w:left w:val="none" w:sz="0" w:space="0" w:color="auto"/>
        <w:bottom w:val="none" w:sz="0" w:space="0" w:color="auto"/>
        <w:right w:val="none" w:sz="0" w:space="0" w:color="auto"/>
      </w:divBdr>
      <w:divsChild>
        <w:div w:id="77674951">
          <w:marLeft w:val="0"/>
          <w:marRight w:val="0"/>
          <w:marTop w:val="0"/>
          <w:marBottom w:val="0"/>
          <w:divBdr>
            <w:top w:val="none" w:sz="0" w:space="0" w:color="auto"/>
            <w:left w:val="none" w:sz="0" w:space="0" w:color="auto"/>
            <w:bottom w:val="none" w:sz="0" w:space="0" w:color="auto"/>
            <w:right w:val="none" w:sz="0" w:space="0" w:color="auto"/>
          </w:divBdr>
          <w:divsChild>
            <w:div w:id="340394538">
              <w:marLeft w:val="-75"/>
              <w:marRight w:val="0"/>
              <w:marTop w:val="30"/>
              <w:marBottom w:val="30"/>
              <w:divBdr>
                <w:top w:val="none" w:sz="0" w:space="0" w:color="auto"/>
                <w:left w:val="none" w:sz="0" w:space="0" w:color="auto"/>
                <w:bottom w:val="none" w:sz="0" w:space="0" w:color="auto"/>
                <w:right w:val="none" w:sz="0" w:space="0" w:color="auto"/>
              </w:divBdr>
              <w:divsChild>
                <w:div w:id="270095329">
                  <w:marLeft w:val="0"/>
                  <w:marRight w:val="0"/>
                  <w:marTop w:val="0"/>
                  <w:marBottom w:val="0"/>
                  <w:divBdr>
                    <w:top w:val="none" w:sz="0" w:space="0" w:color="auto"/>
                    <w:left w:val="none" w:sz="0" w:space="0" w:color="auto"/>
                    <w:bottom w:val="none" w:sz="0" w:space="0" w:color="auto"/>
                    <w:right w:val="none" w:sz="0" w:space="0" w:color="auto"/>
                  </w:divBdr>
                  <w:divsChild>
                    <w:div w:id="1978610248">
                      <w:marLeft w:val="0"/>
                      <w:marRight w:val="0"/>
                      <w:marTop w:val="0"/>
                      <w:marBottom w:val="0"/>
                      <w:divBdr>
                        <w:top w:val="none" w:sz="0" w:space="0" w:color="auto"/>
                        <w:left w:val="none" w:sz="0" w:space="0" w:color="auto"/>
                        <w:bottom w:val="none" w:sz="0" w:space="0" w:color="auto"/>
                        <w:right w:val="none" w:sz="0" w:space="0" w:color="auto"/>
                      </w:divBdr>
                    </w:div>
                  </w:divsChild>
                </w:div>
                <w:div w:id="327682142">
                  <w:marLeft w:val="0"/>
                  <w:marRight w:val="0"/>
                  <w:marTop w:val="0"/>
                  <w:marBottom w:val="0"/>
                  <w:divBdr>
                    <w:top w:val="none" w:sz="0" w:space="0" w:color="auto"/>
                    <w:left w:val="none" w:sz="0" w:space="0" w:color="auto"/>
                    <w:bottom w:val="none" w:sz="0" w:space="0" w:color="auto"/>
                    <w:right w:val="none" w:sz="0" w:space="0" w:color="auto"/>
                  </w:divBdr>
                  <w:divsChild>
                    <w:div w:id="465314816">
                      <w:marLeft w:val="0"/>
                      <w:marRight w:val="0"/>
                      <w:marTop w:val="0"/>
                      <w:marBottom w:val="0"/>
                      <w:divBdr>
                        <w:top w:val="none" w:sz="0" w:space="0" w:color="auto"/>
                        <w:left w:val="none" w:sz="0" w:space="0" w:color="auto"/>
                        <w:bottom w:val="none" w:sz="0" w:space="0" w:color="auto"/>
                        <w:right w:val="none" w:sz="0" w:space="0" w:color="auto"/>
                      </w:divBdr>
                    </w:div>
                    <w:div w:id="1240138376">
                      <w:marLeft w:val="0"/>
                      <w:marRight w:val="0"/>
                      <w:marTop w:val="0"/>
                      <w:marBottom w:val="0"/>
                      <w:divBdr>
                        <w:top w:val="none" w:sz="0" w:space="0" w:color="auto"/>
                        <w:left w:val="none" w:sz="0" w:space="0" w:color="auto"/>
                        <w:bottom w:val="none" w:sz="0" w:space="0" w:color="auto"/>
                        <w:right w:val="none" w:sz="0" w:space="0" w:color="auto"/>
                      </w:divBdr>
                    </w:div>
                  </w:divsChild>
                </w:div>
                <w:div w:id="547650705">
                  <w:marLeft w:val="0"/>
                  <w:marRight w:val="0"/>
                  <w:marTop w:val="0"/>
                  <w:marBottom w:val="0"/>
                  <w:divBdr>
                    <w:top w:val="none" w:sz="0" w:space="0" w:color="auto"/>
                    <w:left w:val="none" w:sz="0" w:space="0" w:color="auto"/>
                    <w:bottom w:val="none" w:sz="0" w:space="0" w:color="auto"/>
                    <w:right w:val="none" w:sz="0" w:space="0" w:color="auto"/>
                  </w:divBdr>
                  <w:divsChild>
                    <w:div w:id="433088093">
                      <w:marLeft w:val="0"/>
                      <w:marRight w:val="0"/>
                      <w:marTop w:val="0"/>
                      <w:marBottom w:val="0"/>
                      <w:divBdr>
                        <w:top w:val="none" w:sz="0" w:space="0" w:color="auto"/>
                        <w:left w:val="none" w:sz="0" w:space="0" w:color="auto"/>
                        <w:bottom w:val="none" w:sz="0" w:space="0" w:color="auto"/>
                        <w:right w:val="none" w:sz="0" w:space="0" w:color="auto"/>
                      </w:divBdr>
                    </w:div>
                  </w:divsChild>
                </w:div>
                <w:div w:id="658271064">
                  <w:marLeft w:val="0"/>
                  <w:marRight w:val="0"/>
                  <w:marTop w:val="0"/>
                  <w:marBottom w:val="0"/>
                  <w:divBdr>
                    <w:top w:val="none" w:sz="0" w:space="0" w:color="auto"/>
                    <w:left w:val="none" w:sz="0" w:space="0" w:color="auto"/>
                    <w:bottom w:val="none" w:sz="0" w:space="0" w:color="auto"/>
                    <w:right w:val="none" w:sz="0" w:space="0" w:color="auto"/>
                  </w:divBdr>
                  <w:divsChild>
                    <w:div w:id="1740984076">
                      <w:marLeft w:val="0"/>
                      <w:marRight w:val="0"/>
                      <w:marTop w:val="0"/>
                      <w:marBottom w:val="0"/>
                      <w:divBdr>
                        <w:top w:val="none" w:sz="0" w:space="0" w:color="auto"/>
                        <w:left w:val="none" w:sz="0" w:space="0" w:color="auto"/>
                        <w:bottom w:val="none" w:sz="0" w:space="0" w:color="auto"/>
                        <w:right w:val="none" w:sz="0" w:space="0" w:color="auto"/>
                      </w:divBdr>
                    </w:div>
                  </w:divsChild>
                </w:div>
                <w:div w:id="741220354">
                  <w:marLeft w:val="0"/>
                  <w:marRight w:val="0"/>
                  <w:marTop w:val="0"/>
                  <w:marBottom w:val="0"/>
                  <w:divBdr>
                    <w:top w:val="none" w:sz="0" w:space="0" w:color="auto"/>
                    <w:left w:val="none" w:sz="0" w:space="0" w:color="auto"/>
                    <w:bottom w:val="none" w:sz="0" w:space="0" w:color="auto"/>
                    <w:right w:val="none" w:sz="0" w:space="0" w:color="auto"/>
                  </w:divBdr>
                  <w:divsChild>
                    <w:div w:id="1320577152">
                      <w:marLeft w:val="0"/>
                      <w:marRight w:val="0"/>
                      <w:marTop w:val="0"/>
                      <w:marBottom w:val="0"/>
                      <w:divBdr>
                        <w:top w:val="none" w:sz="0" w:space="0" w:color="auto"/>
                        <w:left w:val="none" w:sz="0" w:space="0" w:color="auto"/>
                        <w:bottom w:val="none" w:sz="0" w:space="0" w:color="auto"/>
                        <w:right w:val="none" w:sz="0" w:space="0" w:color="auto"/>
                      </w:divBdr>
                    </w:div>
                  </w:divsChild>
                </w:div>
                <w:div w:id="744884558">
                  <w:marLeft w:val="0"/>
                  <w:marRight w:val="0"/>
                  <w:marTop w:val="0"/>
                  <w:marBottom w:val="0"/>
                  <w:divBdr>
                    <w:top w:val="none" w:sz="0" w:space="0" w:color="auto"/>
                    <w:left w:val="none" w:sz="0" w:space="0" w:color="auto"/>
                    <w:bottom w:val="none" w:sz="0" w:space="0" w:color="auto"/>
                    <w:right w:val="none" w:sz="0" w:space="0" w:color="auto"/>
                  </w:divBdr>
                  <w:divsChild>
                    <w:div w:id="1030108308">
                      <w:marLeft w:val="0"/>
                      <w:marRight w:val="0"/>
                      <w:marTop w:val="0"/>
                      <w:marBottom w:val="0"/>
                      <w:divBdr>
                        <w:top w:val="none" w:sz="0" w:space="0" w:color="auto"/>
                        <w:left w:val="none" w:sz="0" w:space="0" w:color="auto"/>
                        <w:bottom w:val="none" w:sz="0" w:space="0" w:color="auto"/>
                        <w:right w:val="none" w:sz="0" w:space="0" w:color="auto"/>
                      </w:divBdr>
                    </w:div>
                  </w:divsChild>
                </w:div>
                <w:div w:id="840465239">
                  <w:marLeft w:val="0"/>
                  <w:marRight w:val="0"/>
                  <w:marTop w:val="0"/>
                  <w:marBottom w:val="0"/>
                  <w:divBdr>
                    <w:top w:val="none" w:sz="0" w:space="0" w:color="auto"/>
                    <w:left w:val="none" w:sz="0" w:space="0" w:color="auto"/>
                    <w:bottom w:val="none" w:sz="0" w:space="0" w:color="auto"/>
                    <w:right w:val="none" w:sz="0" w:space="0" w:color="auto"/>
                  </w:divBdr>
                  <w:divsChild>
                    <w:div w:id="1676762063">
                      <w:marLeft w:val="0"/>
                      <w:marRight w:val="0"/>
                      <w:marTop w:val="0"/>
                      <w:marBottom w:val="0"/>
                      <w:divBdr>
                        <w:top w:val="none" w:sz="0" w:space="0" w:color="auto"/>
                        <w:left w:val="none" w:sz="0" w:space="0" w:color="auto"/>
                        <w:bottom w:val="none" w:sz="0" w:space="0" w:color="auto"/>
                        <w:right w:val="none" w:sz="0" w:space="0" w:color="auto"/>
                      </w:divBdr>
                    </w:div>
                  </w:divsChild>
                </w:div>
                <w:div w:id="943029060">
                  <w:marLeft w:val="0"/>
                  <w:marRight w:val="0"/>
                  <w:marTop w:val="0"/>
                  <w:marBottom w:val="0"/>
                  <w:divBdr>
                    <w:top w:val="none" w:sz="0" w:space="0" w:color="auto"/>
                    <w:left w:val="none" w:sz="0" w:space="0" w:color="auto"/>
                    <w:bottom w:val="none" w:sz="0" w:space="0" w:color="auto"/>
                    <w:right w:val="none" w:sz="0" w:space="0" w:color="auto"/>
                  </w:divBdr>
                  <w:divsChild>
                    <w:div w:id="1569419880">
                      <w:marLeft w:val="0"/>
                      <w:marRight w:val="0"/>
                      <w:marTop w:val="0"/>
                      <w:marBottom w:val="0"/>
                      <w:divBdr>
                        <w:top w:val="none" w:sz="0" w:space="0" w:color="auto"/>
                        <w:left w:val="none" w:sz="0" w:space="0" w:color="auto"/>
                        <w:bottom w:val="none" w:sz="0" w:space="0" w:color="auto"/>
                        <w:right w:val="none" w:sz="0" w:space="0" w:color="auto"/>
                      </w:divBdr>
                    </w:div>
                  </w:divsChild>
                </w:div>
                <w:div w:id="1125663211">
                  <w:marLeft w:val="0"/>
                  <w:marRight w:val="0"/>
                  <w:marTop w:val="0"/>
                  <w:marBottom w:val="0"/>
                  <w:divBdr>
                    <w:top w:val="none" w:sz="0" w:space="0" w:color="auto"/>
                    <w:left w:val="none" w:sz="0" w:space="0" w:color="auto"/>
                    <w:bottom w:val="none" w:sz="0" w:space="0" w:color="auto"/>
                    <w:right w:val="none" w:sz="0" w:space="0" w:color="auto"/>
                  </w:divBdr>
                  <w:divsChild>
                    <w:div w:id="1979067263">
                      <w:marLeft w:val="0"/>
                      <w:marRight w:val="0"/>
                      <w:marTop w:val="0"/>
                      <w:marBottom w:val="0"/>
                      <w:divBdr>
                        <w:top w:val="none" w:sz="0" w:space="0" w:color="auto"/>
                        <w:left w:val="none" w:sz="0" w:space="0" w:color="auto"/>
                        <w:bottom w:val="none" w:sz="0" w:space="0" w:color="auto"/>
                        <w:right w:val="none" w:sz="0" w:space="0" w:color="auto"/>
                      </w:divBdr>
                    </w:div>
                  </w:divsChild>
                </w:div>
                <w:div w:id="1130783539">
                  <w:marLeft w:val="0"/>
                  <w:marRight w:val="0"/>
                  <w:marTop w:val="0"/>
                  <w:marBottom w:val="0"/>
                  <w:divBdr>
                    <w:top w:val="none" w:sz="0" w:space="0" w:color="auto"/>
                    <w:left w:val="none" w:sz="0" w:space="0" w:color="auto"/>
                    <w:bottom w:val="none" w:sz="0" w:space="0" w:color="auto"/>
                    <w:right w:val="none" w:sz="0" w:space="0" w:color="auto"/>
                  </w:divBdr>
                  <w:divsChild>
                    <w:div w:id="1319916348">
                      <w:marLeft w:val="0"/>
                      <w:marRight w:val="0"/>
                      <w:marTop w:val="0"/>
                      <w:marBottom w:val="0"/>
                      <w:divBdr>
                        <w:top w:val="none" w:sz="0" w:space="0" w:color="auto"/>
                        <w:left w:val="none" w:sz="0" w:space="0" w:color="auto"/>
                        <w:bottom w:val="none" w:sz="0" w:space="0" w:color="auto"/>
                        <w:right w:val="none" w:sz="0" w:space="0" w:color="auto"/>
                      </w:divBdr>
                    </w:div>
                  </w:divsChild>
                </w:div>
                <w:div w:id="1318144116">
                  <w:marLeft w:val="0"/>
                  <w:marRight w:val="0"/>
                  <w:marTop w:val="0"/>
                  <w:marBottom w:val="0"/>
                  <w:divBdr>
                    <w:top w:val="none" w:sz="0" w:space="0" w:color="auto"/>
                    <w:left w:val="none" w:sz="0" w:space="0" w:color="auto"/>
                    <w:bottom w:val="none" w:sz="0" w:space="0" w:color="auto"/>
                    <w:right w:val="none" w:sz="0" w:space="0" w:color="auto"/>
                  </w:divBdr>
                  <w:divsChild>
                    <w:div w:id="983242789">
                      <w:marLeft w:val="0"/>
                      <w:marRight w:val="0"/>
                      <w:marTop w:val="0"/>
                      <w:marBottom w:val="0"/>
                      <w:divBdr>
                        <w:top w:val="none" w:sz="0" w:space="0" w:color="auto"/>
                        <w:left w:val="none" w:sz="0" w:space="0" w:color="auto"/>
                        <w:bottom w:val="none" w:sz="0" w:space="0" w:color="auto"/>
                        <w:right w:val="none" w:sz="0" w:space="0" w:color="auto"/>
                      </w:divBdr>
                    </w:div>
                  </w:divsChild>
                </w:div>
                <w:div w:id="1324089390">
                  <w:marLeft w:val="0"/>
                  <w:marRight w:val="0"/>
                  <w:marTop w:val="0"/>
                  <w:marBottom w:val="0"/>
                  <w:divBdr>
                    <w:top w:val="none" w:sz="0" w:space="0" w:color="auto"/>
                    <w:left w:val="none" w:sz="0" w:space="0" w:color="auto"/>
                    <w:bottom w:val="none" w:sz="0" w:space="0" w:color="auto"/>
                    <w:right w:val="none" w:sz="0" w:space="0" w:color="auto"/>
                  </w:divBdr>
                  <w:divsChild>
                    <w:div w:id="439300188">
                      <w:marLeft w:val="0"/>
                      <w:marRight w:val="0"/>
                      <w:marTop w:val="0"/>
                      <w:marBottom w:val="0"/>
                      <w:divBdr>
                        <w:top w:val="none" w:sz="0" w:space="0" w:color="auto"/>
                        <w:left w:val="none" w:sz="0" w:space="0" w:color="auto"/>
                        <w:bottom w:val="none" w:sz="0" w:space="0" w:color="auto"/>
                        <w:right w:val="none" w:sz="0" w:space="0" w:color="auto"/>
                      </w:divBdr>
                    </w:div>
                  </w:divsChild>
                </w:div>
                <w:div w:id="1400129119">
                  <w:marLeft w:val="0"/>
                  <w:marRight w:val="0"/>
                  <w:marTop w:val="0"/>
                  <w:marBottom w:val="0"/>
                  <w:divBdr>
                    <w:top w:val="none" w:sz="0" w:space="0" w:color="auto"/>
                    <w:left w:val="none" w:sz="0" w:space="0" w:color="auto"/>
                    <w:bottom w:val="none" w:sz="0" w:space="0" w:color="auto"/>
                    <w:right w:val="none" w:sz="0" w:space="0" w:color="auto"/>
                  </w:divBdr>
                  <w:divsChild>
                    <w:div w:id="1901595224">
                      <w:marLeft w:val="0"/>
                      <w:marRight w:val="0"/>
                      <w:marTop w:val="0"/>
                      <w:marBottom w:val="0"/>
                      <w:divBdr>
                        <w:top w:val="none" w:sz="0" w:space="0" w:color="auto"/>
                        <w:left w:val="none" w:sz="0" w:space="0" w:color="auto"/>
                        <w:bottom w:val="none" w:sz="0" w:space="0" w:color="auto"/>
                        <w:right w:val="none" w:sz="0" w:space="0" w:color="auto"/>
                      </w:divBdr>
                    </w:div>
                  </w:divsChild>
                </w:div>
                <w:div w:id="1440179460">
                  <w:marLeft w:val="0"/>
                  <w:marRight w:val="0"/>
                  <w:marTop w:val="0"/>
                  <w:marBottom w:val="0"/>
                  <w:divBdr>
                    <w:top w:val="none" w:sz="0" w:space="0" w:color="auto"/>
                    <w:left w:val="none" w:sz="0" w:space="0" w:color="auto"/>
                    <w:bottom w:val="none" w:sz="0" w:space="0" w:color="auto"/>
                    <w:right w:val="none" w:sz="0" w:space="0" w:color="auto"/>
                  </w:divBdr>
                  <w:divsChild>
                    <w:div w:id="1855148840">
                      <w:marLeft w:val="0"/>
                      <w:marRight w:val="0"/>
                      <w:marTop w:val="0"/>
                      <w:marBottom w:val="0"/>
                      <w:divBdr>
                        <w:top w:val="none" w:sz="0" w:space="0" w:color="auto"/>
                        <w:left w:val="none" w:sz="0" w:space="0" w:color="auto"/>
                        <w:bottom w:val="none" w:sz="0" w:space="0" w:color="auto"/>
                        <w:right w:val="none" w:sz="0" w:space="0" w:color="auto"/>
                      </w:divBdr>
                    </w:div>
                  </w:divsChild>
                </w:div>
                <w:div w:id="1443576626">
                  <w:marLeft w:val="0"/>
                  <w:marRight w:val="0"/>
                  <w:marTop w:val="0"/>
                  <w:marBottom w:val="0"/>
                  <w:divBdr>
                    <w:top w:val="none" w:sz="0" w:space="0" w:color="auto"/>
                    <w:left w:val="none" w:sz="0" w:space="0" w:color="auto"/>
                    <w:bottom w:val="none" w:sz="0" w:space="0" w:color="auto"/>
                    <w:right w:val="none" w:sz="0" w:space="0" w:color="auto"/>
                  </w:divBdr>
                  <w:divsChild>
                    <w:div w:id="1118911371">
                      <w:marLeft w:val="0"/>
                      <w:marRight w:val="0"/>
                      <w:marTop w:val="0"/>
                      <w:marBottom w:val="0"/>
                      <w:divBdr>
                        <w:top w:val="none" w:sz="0" w:space="0" w:color="auto"/>
                        <w:left w:val="none" w:sz="0" w:space="0" w:color="auto"/>
                        <w:bottom w:val="none" w:sz="0" w:space="0" w:color="auto"/>
                        <w:right w:val="none" w:sz="0" w:space="0" w:color="auto"/>
                      </w:divBdr>
                    </w:div>
                  </w:divsChild>
                </w:div>
                <w:div w:id="1487622265">
                  <w:marLeft w:val="0"/>
                  <w:marRight w:val="0"/>
                  <w:marTop w:val="0"/>
                  <w:marBottom w:val="0"/>
                  <w:divBdr>
                    <w:top w:val="none" w:sz="0" w:space="0" w:color="auto"/>
                    <w:left w:val="none" w:sz="0" w:space="0" w:color="auto"/>
                    <w:bottom w:val="none" w:sz="0" w:space="0" w:color="auto"/>
                    <w:right w:val="none" w:sz="0" w:space="0" w:color="auto"/>
                  </w:divBdr>
                  <w:divsChild>
                    <w:div w:id="2002082991">
                      <w:marLeft w:val="0"/>
                      <w:marRight w:val="0"/>
                      <w:marTop w:val="0"/>
                      <w:marBottom w:val="0"/>
                      <w:divBdr>
                        <w:top w:val="none" w:sz="0" w:space="0" w:color="auto"/>
                        <w:left w:val="none" w:sz="0" w:space="0" w:color="auto"/>
                        <w:bottom w:val="none" w:sz="0" w:space="0" w:color="auto"/>
                        <w:right w:val="none" w:sz="0" w:space="0" w:color="auto"/>
                      </w:divBdr>
                    </w:div>
                  </w:divsChild>
                </w:div>
                <w:div w:id="1549142048">
                  <w:marLeft w:val="0"/>
                  <w:marRight w:val="0"/>
                  <w:marTop w:val="0"/>
                  <w:marBottom w:val="0"/>
                  <w:divBdr>
                    <w:top w:val="none" w:sz="0" w:space="0" w:color="auto"/>
                    <w:left w:val="none" w:sz="0" w:space="0" w:color="auto"/>
                    <w:bottom w:val="none" w:sz="0" w:space="0" w:color="auto"/>
                    <w:right w:val="none" w:sz="0" w:space="0" w:color="auto"/>
                  </w:divBdr>
                  <w:divsChild>
                    <w:div w:id="238904720">
                      <w:marLeft w:val="0"/>
                      <w:marRight w:val="0"/>
                      <w:marTop w:val="0"/>
                      <w:marBottom w:val="0"/>
                      <w:divBdr>
                        <w:top w:val="none" w:sz="0" w:space="0" w:color="auto"/>
                        <w:left w:val="none" w:sz="0" w:space="0" w:color="auto"/>
                        <w:bottom w:val="none" w:sz="0" w:space="0" w:color="auto"/>
                        <w:right w:val="none" w:sz="0" w:space="0" w:color="auto"/>
                      </w:divBdr>
                    </w:div>
                  </w:divsChild>
                </w:div>
                <w:div w:id="1606767748">
                  <w:marLeft w:val="0"/>
                  <w:marRight w:val="0"/>
                  <w:marTop w:val="0"/>
                  <w:marBottom w:val="0"/>
                  <w:divBdr>
                    <w:top w:val="none" w:sz="0" w:space="0" w:color="auto"/>
                    <w:left w:val="none" w:sz="0" w:space="0" w:color="auto"/>
                    <w:bottom w:val="none" w:sz="0" w:space="0" w:color="auto"/>
                    <w:right w:val="none" w:sz="0" w:space="0" w:color="auto"/>
                  </w:divBdr>
                  <w:divsChild>
                    <w:div w:id="209001720">
                      <w:marLeft w:val="0"/>
                      <w:marRight w:val="0"/>
                      <w:marTop w:val="0"/>
                      <w:marBottom w:val="0"/>
                      <w:divBdr>
                        <w:top w:val="none" w:sz="0" w:space="0" w:color="auto"/>
                        <w:left w:val="none" w:sz="0" w:space="0" w:color="auto"/>
                        <w:bottom w:val="none" w:sz="0" w:space="0" w:color="auto"/>
                        <w:right w:val="none" w:sz="0" w:space="0" w:color="auto"/>
                      </w:divBdr>
                    </w:div>
                  </w:divsChild>
                </w:div>
                <w:div w:id="1635678430">
                  <w:marLeft w:val="0"/>
                  <w:marRight w:val="0"/>
                  <w:marTop w:val="0"/>
                  <w:marBottom w:val="0"/>
                  <w:divBdr>
                    <w:top w:val="none" w:sz="0" w:space="0" w:color="auto"/>
                    <w:left w:val="none" w:sz="0" w:space="0" w:color="auto"/>
                    <w:bottom w:val="none" w:sz="0" w:space="0" w:color="auto"/>
                    <w:right w:val="none" w:sz="0" w:space="0" w:color="auto"/>
                  </w:divBdr>
                  <w:divsChild>
                    <w:div w:id="931817902">
                      <w:marLeft w:val="0"/>
                      <w:marRight w:val="0"/>
                      <w:marTop w:val="0"/>
                      <w:marBottom w:val="0"/>
                      <w:divBdr>
                        <w:top w:val="none" w:sz="0" w:space="0" w:color="auto"/>
                        <w:left w:val="none" w:sz="0" w:space="0" w:color="auto"/>
                        <w:bottom w:val="none" w:sz="0" w:space="0" w:color="auto"/>
                        <w:right w:val="none" w:sz="0" w:space="0" w:color="auto"/>
                      </w:divBdr>
                    </w:div>
                  </w:divsChild>
                </w:div>
                <w:div w:id="1682005846">
                  <w:marLeft w:val="0"/>
                  <w:marRight w:val="0"/>
                  <w:marTop w:val="0"/>
                  <w:marBottom w:val="0"/>
                  <w:divBdr>
                    <w:top w:val="none" w:sz="0" w:space="0" w:color="auto"/>
                    <w:left w:val="none" w:sz="0" w:space="0" w:color="auto"/>
                    <w:bottom w:val="none" w:sz="0" w:space="0" w:color="auto"/>
                    <w:right w:val="none" w:sz="0" w:space="0" w:color="auto"/>
                  </w:divBdr>
                  <w:divsChild>
                    <w:div w:id="214438472">
                      <w:marLeft w:val="0"/>
                      <w:marRight w:val="0"/>
                      <w:marTop w:val="0"/>
                      <w:marBottom w:val="0"/>
                      <w:divBdr>
                        <w:top w:val="none" w:sz="0" w:space="0" w:color="auto"/>
                        <w:left w:val="none" w:sz="0" w:space="0" w:color="auto"/>
                        <w:bottom w:val="none" w:sz="0" w:space="0" w:color="auto"/>
                        <w:right w:val="none" w:sz="0" w:space="0" w:color="auto"/>
                      </w:divBdr>
                    </w:div>
                  </w:divsChild>
                </w:div>
                <w:div w:id="1801071705">
                  <w:marLeft w:val="0"/>
                  <w:marRight w:val="0"/>
                  <w:marTop w:val="0"/>
                  <w:marBottom w:val="0"/>
                  <w:divBdr>
                    <w:top w:val="none" w:sz="0" w:space="0" w:color="auto"/>
                    <w:left w:val="none" w:sz="0" w:space="0" w:color="auto"/>
                    <w:bottom w:val="none" w:sz="0" w:space="0" w:color="auto"/>
                    <w:right w:val="none" w:sz="0" w:space="0" w:color="auto"/>
                  </w:divBdr>
                  <w:divsChild>
                    <w:div w:id="1644313623">
                      <w:marLeft w:val="0"/>
                      <w:marRight w:val="0"/>
                      <w:marTop w:val="0"/>
                      <w:marBottom w:val="0"/>
                      <w:divBdr>
                        <w:top w:val="none" w:sz="0" w:space="0" w:color="auto"/>
                        <w:left w:val="none" w:sz="0" w:space="0" w:color="auto"/>
                        <w:bottom w:val="none" w:sz="0" w:space="0" w:color="auto"/>
                        <w:right w:val="none" w:sz="0" w:space="0" w:color="auto"/>
                      </w:divBdr>
                    </w:div>
                  </w:divsChild>
                </w:div>
                <w:div w:id="2008364251">
                  <w:marLeft w:val="0"/>
                  <w:marRight w:val="0"/>
                  <w:marTop w:val="0"/>
                  <w:marBottom w:val="0"/>
                  <w:divBdr>
                    <w:top w:val="none" w:sz="0" w:space="0" w:color="auto"/>
                    <w:left w:val="none" w:sz="0" w:space="0" w:color="auto"/>
                    <w:bottom w:val="none" w:sz="0" w:space="0" w:color="auto"/>
                    <w:right w:val="none" w:sz="0" w:space="0" w:color="auto"/>
                  </w:divBdr>
                  <w:divsChild>
                    <w:div w:id="1599633566">
                      <w:marLeft w:val="0"/>
                      <w:marRight w:val="0"/>
                      <w:marTop w:val="0"/>
                      <w:marBottom w:val="0"/>
                      <w:divBdr>
                        <w:top w:val="none" w:sz="0" w:space="0" w:color="auto"/>
                        <w:left w:val="none" w:sz="0" w:space="0" w:color="auto"/>
                        <w:bottom w:val="none" w:sz="0" w:space="0" w:color="auto"/>
                        <w:right w:val="none" w:sz="0" w:space="0" w:color="auto"/>
                      </w:divBdr>
                    </w:div>
                  </w:divsChild>
                </w:div>
                <w:div w:id="2056196269">
                  <w:marLeft w:val="0"/>
                  <w:marRight w:val="0"/>
                  <w:marTop w:val="0"/>
                  <w:marBottom w:val="0"/>
                  <w:divBdr>
                    <w:top w:val="none" w:sz="0" w:space="0" w:color="auto"/>
                    <w:left w:val="none" w:sz="0" w:space="0" w:color="auto"/>
                    <w:bottom w:val="none" w:sz="0" w:space="0" w:color="auto"/>
                    <w:right w:val="none" w:sz="0" w:space="0" w:color="auto"/>
                  </w:divBdr>
                  <w:divsChild>
                    <w:div w:id="207285101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71409084">
          <w:marLeft w:val="0"/>
          <w:marRight w:val="0"/>
          <w:marTop w:val="0"/>
          <w:marBottom w:val="0"/>
          <w:divBdr>
            <w:top w:val="none" w:sz="0" w:space="0" w:color="auto"/>
            <w:left w:val="none" w:sz="0" w:space="0" w:color="auto"/>
            <w:bottom w:val="none" w:sz="0" w:space="0" w:color="auto"/>
            <w:right w:val="none" w:sz="0" w:space="0" w:color="auto"/>
          </w:divBdr>
        </w:div>
        <w:div w:id="268859535">
          <w:marLeft w:val="0"/>
          <w:marRight w:val="0"/>
          <w:marTop w:val="0"/>
          <w:marBottom w:val="0"/>
          <w:divBdr>
            <w:top w:val="none" w:sz="0" w:space="0" w:color="auto"/>
            <w:left w:val="none" w:sz="0" w:space="0" w:color="auto"/>
            <w:bottom w:val="none" w:sz="0" w:space="0" w:color="auto"/>
            <w:right w:val="none" w:sz="0" w:space="0" w:color="auto"/>
          </w:divBdr>
        </w:div>
        <w:div w:id="271058120">
          <w:marLeft w:val="0"/>
          <w:marRight w:val="0"/>
          <w:marTop w:val="0"/>
          <w:marBottom w:val="0"/>
          <w:divBdr>
            <w:top w:val="none" w:sz="0" w:space="0" w:color="auto"/>
            <w:left w:val="none" w:sz="0" w:space="0" w:color="auto"/>
            <w:bottom w:val="none" w:sz="0" w:space="0" w:color="auto"/>
            <w:right w:val="none" w:sz="0" w:space="0" w:color="auto"/>
          </w:divBdr>
        </w:div>
        <w:div w:id="370304341">
          <w:marLeft w:val="0"/>
          <w:marRight w:val="0"/>
          <w:marTop w:val="0"/>
          <w:marBottom w:val="0"/>
          <w:divBdr>
            <w:top w:val="none" w:sz="0" w:space="0" w:color="auto"/>
            <w:left w:val="none" w:sz="0" w:space="0" w:color="auto"/>
            <w:bottom w:val="none" w:sz="0" w:space="0" w:color="auto"/>
            <w:right w:val="none" w:sz="0" w:space="0" w:color="auto"/>
          </w:divBdr>
        </w:div>
        <w:div w:id="379060280">
          <w:marLeft w:val="0"/>
          <w:marRight w:val="0"/>
          <w:marTop w:val="0"/>
          <w:marBottom w:val="0"/>
          <w:divBdr>
            <w:top w:val="none" w:sz="0" w:space="0" w:color="auto"/>
            <w:left w:val="none" w:sz="0" w:space="0" w:color="auto"/>
            <w:bottom w:val="none" w:sz="0" w:space="0" w:color="auto"/>
            <w:right w:val="none" w:sz="0" w:space="0" w:color="auto"/>
          </w:divBdr>
        </w:div>
        <w:div w:id="411438590">
          <w:marLeft w:val="0"/>
          <w:marRight w:val="0"/>
          <w:marTop w:val="0"/>
          <w:marBottom w:val="0"/>
          <w:divBdr>
            <w:top w:val="none" w:sz="0" w:space="0" w:color="auto"/>
            <w:left w:val="none" w:sz="0" w:space="0" w:color="auto"/>
            <w:bottom w:val="none" w:sz="0" w:space="0" w:color="auto"/>
            <w:right w:val="none" w:sz="0" w:space="0" w:color="auto"/>
          </w:divBdr>
          <w:divsChild>
            <w:div w:id="647855539">
              <w:marLeft w:val="0"/>
              <w:marRight w:val="0"/>
              <w:marTop w:val="0"/>
              <w:marBottom w:val="0"/>
              <w:divBdr>
                <w:top w:val="none" w:sz="0" w:space="0" w:color="auto"/>
                <w:left w:val="none" w:sz="0" w:space="0" w:color="auto"/>
                <w:bottom w:val="none" w:sz="0" w:space="0" w:color="auto"/>
                <w:right w:val="none" w:sz="0" w:space="0" w:color="auto"/>
              </w:divBdr>
            </w:div>
            <w:div w:id="1116606105">
              <w:marLeft w:val="0"/>
              <w:marRight w:val="0"/>
              <w:marTop w:val="0"/>
              <w:marBottom w:val="0"/>
              <w:divBdr>
                <w:top w:val="none" w:sz="0" w:space="0" w:color="auto"/>
                <w:left w:val="none" w:sz="0" w:space="0" w:color="auto"/>
                <w:bottom w:val="none" w:sz="0" w:space="0" w:color="auto"/>
                <w:right w:val="none" w:sz="0" w:space="0" w:color="auto"/>
              </w:divBdr>
            </w:div>
            <w:div w:id="1164706324">
              <w:marLeft w:val="0"/>
              <w:marRight w:val="0"/>
              <w:marTop w:val="0"/>
              <w:marBottom w:val="0"/>
              <w:divBdr>
                <w:top w:val="none" w:sz="0" w:space="0" w:color="auto"/>
                <w:left w:val="none" w:sz="0" w:space="0" w:color="auto"/>
                <w:bottom w:val="none" w:sz="0" w:space="0" w:color="auto"/>
                <w:right w:val="none" w:sz="0" w:space="0" w:color="auto"/>
              </w:divBdr>
            </w:div>
            <w:div w:id="1584946280">
              <w:marLeft w:val="0"/>
              <w:marRight w:val="0"/>
              <w:marTop w:val="0"/>
              <w:marBottom w:val="0"/>
              <w:divBdr>
                <w:top w:val="none" w:sz="0" w:space="0" w:color="auto"/>
                <w:left w:val="none" w:sz="0" w:space="0" w:color="auto"/>
                <w:bottom w:val="none" w:sz="0" w:space="0" w:color="auto"/>
                <w:right w:val="none" w:sz="0" w:space="0" w:color="auto"/>
              </w:divBdr>
            </w:div>
          </w:divsChild>
        </w:div>
        <w:div w:id="503281050">
          <w:marLeft w:val="0"/>
          <w:marRight w:val="0"/>
          <w:marTop w:val="0"/>
          <w:marBottom w:val="0"/>
          <w:divBdr>
            <w:top w:val="none" w:sz="0" w:space="0" w:color="auto"/>
            <w:left w:val="none" w:sz="0" w:space="0" w:color="auto"/>
            <w:bottom w:val="none" w:sz="0" w:space="0" w:color="auto"/>
            <w:right w:val="none" w:sz="0" w:space="0" w:color="auto"/>
          </w:divBdr>
        </w:div>
        <w:div w:id="545264016">
          <w:marLeft w:val="0"/>
          <w:marRight w:val="0"/>
          <w:marTop w:val="0"/>
          <w:marBottom w:val="0"/>
          <w:divBdr>
            <w:top w:val="none" w:sz="0" w:space="0" w:color="auto"/>
            <w:left w:val="none" w:sz="0" w:space="0" w:color="auto"/>
            <w:bottom w:val="none" w:sz="0" w:space="0" w:color="auto"/>
            <w:right w:val="none" w:sz="0" w:space="0" w:color="auto"/>
          </w:divBdr>
        </w:div>
        <w:div w:id="582568890">
          <w:marLeft w:val="0"/>
          <w:marRight w:val="0"/>
          <w:marTop w:val="0"/>
          <w:marBottom w:val="0"/>
          <w:divBdr>
            <w:top w:val="none" w:sz="0" w:space="0" w:color="auto"/>
            <w:left w:val="none" w:sz="0" w:space="0" w:color="auto"/>
            <w:bottom w:val="none" w:sz="0" w:space="0" w:color="auto"/>
            <w:right w:val="none" w:sz="0" w:space="0" w:color="auto"/>
          </w:divBdr>
        </w:div>
        <w:div w:id="655643919">
          <w:marLeft w:val="0"/>
          <w:marRight w:val="0"/>
          <w:marTop w:val="0"/>
          <w:marBottom w:val="0"/>
          <w:divBdr>
            <w:top w:val="none" w:sz="0" w:space="0" w:color="auto"/>
            <w:left w:val="none" w:sz="0" w:space="0" w:color="auto"/>
            <w:bottom w:val="none" w:sz="0" w:space="0" w:color="auto"/>
            <w:right w:val="none" w:sz="0" w:space="0" w:color="auto"/>
          </w:divBdr>
          <w:divsChild>
            <w:div w:id="1625236453">
              <w:marLeft w:val="-75"/>
              <w:marRight w:val="0"/>
              <w:marTop w:val="30"/>
              <w:marBottom w:val="30"/>
              <w:divBdr>
                <w:top w:val="none" w:sz="0" w:space="0" w:color="auto"/>
                <w:left w:val="none" w:sz="0" w:space="0" w:color="auto"/>
                <w:bottom w:val="none" w:sz="0" w:space="0" w:color="auto"/>
                <w:right w:val="none" w:sz="0" w:space="0" w:color="auto"/>
              </w:divBdr>
              <w:divsChild>
                <w:div w:id="96488135">
                  <w:marLeft w:val="0"/>
                  <w:marRight w:val="0"/>
                  <w:marTop w:val="0"/>
                  <w:marBottom w:val="0"/>
                  <w:divBdr>
                    <w:top w:val="none" w:sz="0" w:space="0" w:color="auto"/>
                    <w:left w:val="none" w:sz="0" w:space="0" w:color="auto"/>
                    <w:bottom w:val="none" w:sz="0" w:space="0" w:color="auto"/>
                    <w:right w:val="none" w:sz="0" w:space="0" w:color="auto"/>
                  </w:divBdr>
                  <w:divsChild>
                    <w:div w:id="418061848">
                      <w:marLeft w:val="0"/>
                      <w:marRight w:val="0"/>
                      <w:marTop w:val="0"/>
                      <w:marBottom w:val="0"/>
                      <w:divBdr>
                        <w:top w:val="none" w:sz="0" w:space="0" w:color="auto"/>
                        <w:left w:val="none" w:sz="0" w:space="0" w:color="auto"/>
                        <w:bottom w:val="none" w:sz="0" w:space="0" w:color="auto"/>
                        <w:right w:val="none" w:sz="0" w:space="0" w:color="auto"/>
                      </w:divBdr>
                    </w:div>
                  </w:divsChild>
                </w:div>
                <w:div w:id="115177590">
                  <w:marLeft w:val="0"/>
                  <w:marRight w:val="0"/>
                  <w:marTop w:val="0"/>
                  <w:marBottom w:val="0"/>
                  <w:divBdr>
                    <w:top w:val="none" w:sz="0" w:space="0" w:color="auto"/>
                    <w:left w:val="none" w:sz="0" w:space="0" w:color="auto"/>
                    <w:bottom w:val="none" w:sz="0" w:space="0" w:color="auto"/>
                    <w:right w:val="none" w:sz="0" w:space="0" w:color="auto"/>
                  </w:divBdr>
                  <w:divsChild>
                    <w:div w:id="1361971628">
                      <w:marLeft w:val="0"/>
                      <w:marRight w:val="0"/>
                      <w:marTop w:val="0"/>
                      <w:marBottom w:val="0"/>
                      <w:divBdr>
                        <w:top w:val="none" w:sz="0" w:space="0" w:color="auto"/>
                        <w:left w:val="none" w:sz="0" w:space="0" w:color="auto"/>
                        <w:bottom w:val="none" w:sz="0" w:space="0" w:color="auto"/>
                        <w:right w:val="none" w:sz="0" w:space="0" w:color="auto"/>
                      </w:divBdr>
                    </w:div>
                  </w:divsChild>
                </w:div>
                <w:div w:id="131750673">
                  <w:marLeft w:val="0"/>
                  <w:marRight w:val="0"/>
                  <w:marTop w:val="0"/>
                  <w:marBottom w:val="0"/>
                  <w:divBdr>
                    <w:top w:val="none" w:sz="0" w:space="0" w:color="auto"/>
                    <w:left w:val="none" w:sz="0" w:space="0" w:color="auto"/>
                    <w:bottom w:val="none" w:sz="0" w:space="0" w:color="auto"/>
                    <w:right w:val="none" w:sz="0" w:space="0" w:color="auto"/>
                  </w:divBdr>
                  <w:divsChild>
                    <w:div w:id="433790950">
                      <w:marLeft w:val="0"/>
                      <w:marRight w:val="0"/>
                      <w:marTop w:val="0"/>
                      <w:marBottom w:val="0"/>
                      <w:divBdr>
                        <w:top w:val="none" w:sz="0" w:space="0" w:color="auto"/>
                        <w:left w:val="none" w:sz="0" w:space="0" w:color="auto"/>
                        <w:bottom w:val="none" w:sz="0" w:space="0" w:color="auto"/>
                        <w:right w:val="none" w:sz="0" w:space="0" w:color="auto"/>
                      </w:divBdr>
                    </w:div>
                    <w:div w:id="1537234927">
                      <w:marLeft w:val="0"/>
                      <w:marRight w:val="0"/>
                      <w:marTop w:val="0"/>
                      <w:marBottom w:val="0"/>
                      <w:divBdr>
                        <w:top w:val="none" w:sz="0" w:space="0" w:color="auto"/>
                        <w:left w:val="none" w:sz="0" w:space="0" w:color="auto"/>
                        <w:bottom w:val="none" w:sz="0" w:space="0" w:color="auto"/>
                        <w:right w:val="none" w:sz="0" w:space="0" w:color="auto"/>
                      </w:divBdr>
                    </w:div>
                  </w:divsChild>
                </w:div>
                <w:div w:id="180976773">
                  <w:marLeft w:val="0"/>
                  <w:marRight w:val="0"/>
                  <w:marTop w:val="0"/>
                  <w:marBottom w:val="0"/>
                  <w:divBdr>
                    <w:top w:val="none" w:sz="0" w:space="0" w:color="auto"/>
                    <w:left w:val="none" w:sz="0" w:space="0" w:color="auto"/>
                    <w:bottom w:val="none" w:sz="0" w:space="0" w:color="auto"/>
                    <w:right w:val="none" w:sz="0" w:space="0" w:color="auto"/>
                  </w:divBdr>
                  <w:divsChild>
                    <w:div w:id="1669407520">
                      <w:marLeft w:val="0"/>
                      <w:marRight w:val="0"/>
                      <w:marTop w:val="0"/>
                      <w:marBottom w:val="0"/>
                      <w:divBdr>
                        <w:top w:val="none" w:sz="0" w:space="0" w:color="auto"/>
                        <w:left w:val="none" w:sz="0" w:space="0" w:color="auto"/>
                        <w:bottom w:val="none" w:sz="0" w:space="0" w:color="auto"/>
                        <w:right w:val="none" w:sz="0" w:space="0" w:color="auto"/>
                      </w:divBdr>
                    </w:div>
                  </w:divsChild>
                </w:div>
                <w:div w:id="269550211">
                  <w:marLeft w:val="0"/>
                  <w:marRight w:val="0"/>
                  <w:marTop w:val="0"/>
                  <w:marBottom w:val="0"/>
                  <w:divBdr>
                    <w:top w:val="none" w:sz="0" w:space="0" w:color="auto"/>
                    <w:left w:val="none" w:sz="0" w:space="0" w:color="auto"/>
                    <w:bottom w:val="none" w:sz="0" w:space="0" w:color="auto"/>
                    <w:right w:val="none" w:sz="0" w:space="0" w:color="auto"/>
                  </w:divBdr>
                  <w:divsChild>
                    <w:div w:id="1425151618">
                      <w:marLeft w:val="0"/>
                      <w:marRight w:val="0"/>
                      <w:marTop w:val="0"/>
                      <w:marBottom w:val="0"/>
                      <w:divBdr>
                        <w:top w:val="none" w:sz="0" w:space="0" w:color="auto"/>
                        <w:left w:val="none" w:sz="0" w:space="0" w:color="auto"/>
                        <w:bottom w:val="none" w:sz="0" w:space="0" w:color="auto"/>
                        <w:right w:val="none" w:sz="0" w:space="0" w:color="auto"/>
                      </w:divBdr>
                    </w:div>
                  </w:divsChild>
                </w:div>
                <w:div w:id="303780293">
                  <w:marLeft w:val="0"/>
                  <w:marRight w:val="0"/>
                  <w:marTop w:val="0"/>
                  <w:marBottom w:val="0"/>
                  <w:divBdr>
                    <w:top w:val="none" w:sz="0" w:space="0" w:color="auto"/>
                    <w:left w:val="none" w:sz="0" w:space="0" w:color="auto"/>
                    <w:bottom w:val="none" w:sz="0" w:space="0" w:color="auto"/>
                    <w:right w:val="none" w:sz="0" w:space="0" w:color="auto"/>
                  </w:divBdr>
                  <w:divsChild>
                    <w:div w:id="831602139">
                      <w:marLeft w:val="0"/>
                      <w:marRight w:val="0"/>
                      <w:marTop w:val="0"/>
                      <w:marBottom w:val="0"/>
                      <w:divBdr>
                        <w:top w:val="none" w:sz="0" w:space="0" w:color="auto"/>
                        <w:left w:val="none" w:sz="0" w:space="0" w:color="auto"/>
                        <w:bottom w:val="none" w:sz="0" w:space="0" w:color="auto"/>
                        <w:right w:val="none" w:sz="0" w:space="0" w:color="auto"/>
                      </w:divBdr>
                    </w:div>
                  </w:divsChild>
                </w:div>
                <w:div w:id="313265678">
                  <w:marLeft w:val="0"/>
                  <w:marRight w:val="0"/>
                  <w:marTop w:val="0"/>
                  <w:marBottom w:val="0"/>
                  <w:divBdr>
                    <w:top w:val="none" w:sz="0" w:space="0" w:color="auto"/>
                    <w:left w:val="none" w:sz="0" w:space="0" w:color="auto"/>
                    <w:bottom w:val="none" w:sz="0" w:space="0" w:color="auto"/>
                    <w:right w:val="none" w:sz="0" w:space="0" w:color="auto"/>
                  </w:divBdr>
                  <w:divsChild>
                    <w:div w:id="1592860768">
                      <w:marLeft w:val="0"/>
                      <w:marRight w:val="0"/>
                      <w:marTop w:val="0"/>
                      <w:marBottom w:val="0"/>
                      <w:divBdr>
                        <w:top w:val="none" w:sz="0" w:space="0" w:color="auto"/>
                        <w:left w:val="none" w:sz="0" w:space="0" w:color="auto"/>
                        <w:bottom w:val="none" w:sz="0" w:space="0" w:color="auto"/>
                        <w:right w:val="none" w:sz="0" w:space="0" w:color="auto"/>
                      </w:divBdr>
                    </w:div>
                  </w:divsChild>
                </w:div>
                <w:div w:id="390274075">
                  <w:marLeft w:val="0"/>
                  <w:marRight w:val="0"/>
                  <w:marTop w:val="0"/>
                  <w:marBottom w:val="0"/>
                  <w:divBdr>
                    <w:top w:val="none" w:sz="0" w:space="0" w:color="auto"/>
                    <w:left w:val="none" w:sz="0" w:space="0" w:color="auto"/>
                    <w:bottom w:val="none" w:sz="0" w:space="0" w:color="auto"/>
                    <w:right w:val="none" w:sz="0" w:space="0" w:color="auto"/>
                  </w:divBdr>
                  <w:divsChild>
                    <w:div w:id="181667914">
                      <w:marLeft w:val="0"/>
                      <w:marRight w:val="0"/>
                      <w:marTop w:val="0"/>
                      <w:marBottom w:val="0"/>
                      <w:divBdr>
                        <w:top w:val="none" w:sz="0" w:space="0" w:color="auto"/>
                        <w:left w:val="none" w:sz="0" w:space="0" w:color="auto"/>
                        <w:bottom w:val="none" w:sz="0" w:space="0" w:color="auto"/>
                        <w:right w:val="none" w:sz="0" w:space="0" w:color="auto"/>
                      </w:divBdr>
                    </w:div>
                    <w:div w:id="1389112967">
                      <w:marLeft w:val="0"/>
                      <w:marRight w:val="0"/>
                      <w:marTop w:val="0"/>
                      <w:marBottom w:val="0"/>
                      <w:divBdr>
                        <w:top w:val="none" w:sz="0" w:space="0" w:color="auto"/>
                        <w:left w:val="none" w:sz="0" w:space="0" w:color="auto"/>
                        <w:bottom w:val="none" w:sz="0" w:space="0" w:color="auto"/>
                        <w:right w:val="none" w:sz="0" w:space="0" w:color="auto"/>
                      </w:divBdr>
                    </w:div>
                  </w:divsChild>
                </w:div>
                <w:div w:id="480270777">
                  <w:marLeft w:val="0"/>
                  <w:marRight w:val="0"/>
                  <w:marTop w:val="0"/>
                  <w:marBottom w:val="0"/>
                  <w:divBdr>
                    <w:top w:val="none" w:sz="0" w:space="0" w:color="auto"/>
                    <w:left w:val="none" w:sz="0" w:space="0" w:color="auto"/>
                    <w:bottom w:val="none" w:sz="0" w:space="0" w:color="auto"/>
                    <w:right w:val="none" w:sz="0" w:space="0" w:color="auto"/>
                  </w:divBdr>
                  <w:divsChild>
                    <w:div w:id="551306429">
                      <w:marLeft w:val="0"/>
                      <w:marRight w:val="0"/>
                      <w:marTop w:val="0"/>
                      <w:marBottom w:val="0"/>
                      <w:divBdr>
                        <w:top w:val="none" w:sz="0" w:space="0" w:color="auto"/>
                        <w:left w:val="none" w:sz="0" w:space="0" w:color="auto"/>
                        <w:bottom w:val="none" w:sz="0" w:space="0" w:color="auto"/>
                        <w:right w:val="none" w:sz="0" w:space="0" w:color="auto"/>
                      </w:divBdr>
                    </w:div>
                    <w:div w:id="2078553286">
                      <w:marLeft w:val="0"/>
                      <w:marRight w:val="0"/>
                      <w:marTop w:val="0"/>
                      <w:marBottom w:val="0"/>
                      <w:divBdr>
                        <w:top w:val="none" w:sz="0" w:space="0" w:color="auto"/>
                        <w:left w:val="none" w:sz="0" w:space="0" w:color="auto"/>
                        <w:bottom w:val="none" w:sz="0" w:space="0" w:color="auto"/>
                        <w:right w:val="none" w:sz="0" w:space="0" w:color="auto"/>
                      </w:divBdr>
                    </w:div>
                  </w:divsChild>
                </w:div>
                <w:div w:id="570383277">
                  <w:marLeft w:val="0"/>
                  <w:marRight w:val="0"/>
                  <w:marTop w:val="0"/>
                  <w:marBottom w:val="0"/>
                  <w:divBdr>
                    <w:top w:val="none" w:sz="0" w:space="0" w:color="auto"/>
                    <w:left w:val="none" w:sz="0" w:space="0" w:color="auto"/>
                    <w:bottom w:val="none" w:sz="0" w:space="0" w:color="auto"/>
                    <w:right w:val="none" w:sz="0" w:space="0" w:color="auto"/>
                  </w:divBdr>
                  <w:divsChild>
                    <w:div w:id="1151949351">
                      <w:marLeft w:val="0"/>
                      <w:marRight w:val="0"/>
                      <w:marTop w:val="0"/>
                      <w:marBottom w:val="0"/>
                      <w:divBdr>
                        <w:top w:val="none" w:sz="0" w:space="0" w:color="auto"/>
                        <w:left w:val="none" w:sz="0" w:space="0" w:color="auto"/>
                        <w:bottom w:val="none" w:sz="0" w:space="0" w:color="auto"/>
                        <w:right w:val="none" w:sz="0" w:space="0" w:color="auto"/>
                      </w:divBdr>
                    </w:div>
                  </w:divsChild>
                </w:div>
                <w:div w:id="611403657">
                  <w:marLeft w:val="0"/>
                  <w:marRight w:val="0"/>
                  <w:marTop w:val="0"/>
                  <w:marBottom w:val="0"/>
                  <w:divBdr>
                    <w:top w:val="none" w:sz="0" w:space="0" w:color="auto"/>
                    <w:left w:val="none" w:sz="0" w:space="0" w:color="auto"/>
                    <w:bottom w:val="none" w:sz="0" w:space="0" w:color="auto"/>
                    <w:right w:val="none" w:sz="0" w:space="0" w:color="auto"/>
                  </w:divBdr>
                  <w:divsChild>
                    <w:div w:id="1119953810">
                      <w:marLeft w:val="0"/>
                      <w:marRight w:val="0"/>
                      <w:marTop w:val="0"/>
                      <w:marBottom w:val="0"/>
                      <w:divBdr>
                        <w:top w:val="none" w:sz="0" w:space="0" w:color="auto"/>
                        <w:left w:val="none" w:sz="0" w:space="0" w:color="auto"/>
                        <w:bottom w:val="none" w:sz="0" w:space="0" w:color="auto"/>
                        <w:right w:val="none" w:sz="0" w:space="0" w:color="auto"/>
                      </w:divBdr>
                    </w:div>
                  </w:divsChild>
                </w:div>
                <w:div w:id="653997065">
                  <w:marLeft w:val="0"/>
                  <w:marRight w:val="0"/>
                  <w:marTop w:val="0"/>
                  <w:marBottom w:val="0"/>
                  <w:divBdr>
                    <w:top w:val="none" w:sz="0" w:space="0" w:color="auto"/>
                    <w:left w:val="none" w:sz="0" w:space="0" w:color="auto"/>
                    <w:bottom w:val="none" w:sz="0" w:space="0" w:color="auto"/>
                    <w:right w:val="none" w:sz="0" w:space="0" w:color="auto"/>
                  </w:divBdr>
                  <w:divsChild>
                    <w:div w:id="596672058">
                      <w:marLeft w:val="0"/>
                      <w:marRight w:val="0"/>
                      <w:marTop w:val="0"/>
                      <w:marBottom w:val="0"/>
                      <w:divBdr>
                        <w:top w:val="none" w:sz="0" w:space="0" w:color="auto"/>
                        <w:left w:val="none" w:sz="0" w:space="0" w:color="auto"/>
                        <w:bottom w:val="none" w:sz="0" w:space="0" w:color="auto"/>
                        <w:right w:val="none" w:sz="0" w:space="0" w:color="auto"/>
                      </w:divBdr>
                    </w:div>
                  </w:divsChild>
                </w:div>
                <w:div w:id="736047923">
                  <w:marLeft w:val="0"/>
                  <w:marRight w:val="0"/>
                  <w:marTop w:val="0"/>
                  <w:marBottom w:val="0"/>
                  <w:divBdr>
                    <w:top w:val="none" w:sz="0" w:space="0" w:color="auto"/>
                    <w:left w:val="none" w:sz="0" w:space="0" w:color="auto"/>
                    <w:bottom w:val="none" w:sz="0" w:space="0" w:color="auto"/>
                    <w:right w:val="none" w:sz="0" w:space="0" w:color="auto"/>
                  </w:divBdr>
                  <w:divsChild>
                    <w:div w:id="614560684">
                      <w:marLeft w:val="0"/>
                      <w:marRight w:val="0"/>
                      <w:marTop w:val="0"/>
                      <w:marBottom w:val="0"/>
                      <w:divBdr>
                        <w:top w:val="none" w:sz="0" w:space="0" w:color="auto"/>
                        <w:left w:val="none" w:sz="0" w:space="0" w:color="auto"/>
                        <w:bottom w:val="none" w:sz="0" w:space="0" w:color="auto"/>
                        <w:right w:val="none" w:sz="0" w:space="0" w:color="auto"/>
                      </w:divBdr>
                    </w:div>
                    <w:div w:id="775827377">
                      <w:marLeft w:val="0"/>
                      <w:marRight w:val="0"/>
                      <w:marTop w:val="0"/>
                      <w:marBottom w:val="0"/>
                      <w:divBdr>
                        <w:top w:val="none" w:sz="0" w:space="0" w:color="auto"/>
                        <w:left w:val="none" w:sz="0" w:space="0" w:color="auto"/>
                        <w:bottom w:val="none" w:sz="0" w:space="0" w:color="auto"/>
                        <w:right w:val="none" w:sz="0" w:space="0" w:color="auto"/>
                      </w:divBdr>
                    </w:div>
                  </w:divsChild>
                </w:div>
                <w:div w:id="745419647">
                  <w:marLeft w:val="0"/>
                  <w:marRight w:val="0"/>
                  <w:marTop w:val="0"/>
                  <w:marBottom w:val="0"/>
                  <w:divBdr>
                    <w:top w:val="none" w:sz="0" w:space="0" w:color="auto"/>
                    <w:left w:val="none" w:sz="0" w:space="0" w:color="auto"/>
                    <w:bottom w:val="none" w:sz="0" w:space="0" w:color="auto"/>
                    <w:right w:val="none" w:sz="0" w:space="0" w:color="auto"/>
                  </w:divBdr>
                  <w:divsChild>
                    <w:div w:id="1176116921">
                      <w:marLeft w:val="0"/>
                      <w:marRight w:val="0"/>
                      <w:marTop w:val="0"/>
                      <w:marBottom w:val="0"/>
                      <w:divBdr>
                        <w:top w:val="none" w:sz="0" w:space="0" w:color="auto"/>
                        <w:left w:val="none" w:sz="0" w:space="0" w:color="auto"/>
                        <w:bottom w:val="none" w:sz="0" w:space="0" w:color="auto"/>
                        <w:right w:val="none" w:sz="0" w:space="0" w:color="auto"/>
                      </w:divBdr>
                    </w:div>
                  </w:divsChild>
                </w:div>
                <w:div w:id="750663931">
                  <w:marLeft w:val="0"/>
                  <w:marRight w:val="0"/>
                  <w:marTop w:val="0"/>
                  <w:marBottom w:val="0"/>
                  <w:divBdr>
                    <w:top w:val="none" w:sz="0" w:space="0" w:color="auto"/>
                    <w:left w:val="none" w:sz="0" w:space="0" w:color="auto"/>
                    <w:bottom w:val="none" w:sz="0" w:space="0" w:color="auto"/>
                    <w:right w:val="none" w:sz="0" w:space="0" w:color="auto"/>
                  </w:divBdr>
                  <w:divsChild>
                    <w:div w:id="1180894913">
                      <w:marLeft w:val="0"/>
                      <w:marRight w:val="0"/>
                      <w:marTop w:val="0"/>
                      <w:marBottom w:val="0"/>
                      <w:divBdr>
                        <w:top w:val="none" w:sz="0" w:space="0" w:color="auto"/>
                        <w:left w:val="none" w:sz="0" w:space="0" w:color="auto"/>
                        <w:bottom w:val="none" w:sz="0" w:space="0" w:color="auto"/>
                        <w:right w:val="none" w:sz="0" w:space="0" w:color="auto"/>
                      </w:divBdr>
                    </w:div>
                  </w:divsChild>
                </w:div>
                <w:div w:id="757017654">
                  <w:marLeft w:val="0"/>
                  <w:marRight w:val="0"/>
                  <w:marTop w:val="0"/>
                  <w:marBottom w:val="0"/>
                  <w:divBdr>
                    <w:top w:val="none" w:sz="0" w:space="0" w:color="auto"/>
                    <w:left w:val="none" w:sz="0" w:space="0" w:color="auto"/>
                    <w:bottom w:val="none" w:sz="0" w:space="0" w:color="auto"/>
                    <w:right w:val="none" w:sz="0" w:space="0" w:color="auto"/>
                  </w:divBdr>
                  <w:divsChild>
                    <w:div w:id="123279800">
                      <w:marLeft w:val="0"/>
                      <w:marRight w:val="0"/>
                      <w:marTop w:val="0"/>
                      <w:marBottom w:val="0"/>
                      <w:divBdr>
                        <w:top w:val="none" w:sz="0" w:space="0" w:color="auto"/>
                        <w:left w:val="none" w:sz="0" w:space="0" w:color="auto"/>
                        <w:bottom w:val="none" w:sz="0" w:space="0" w:color="auto"/>
                        <w:right w:val="none" w:sz="0" w:space="0" w:color="auto"/>
                      </w:divBdr>
                    </w:div>
                  </w:divsChild>
                </w:div>
                <w:div w:id="848911384">
                  <w:marLeft w:val="0"/>
                  <w:marRight w:val="0"/>
                  <w:marTop w:val="0"/>
                  <w:marBottom w:val="0"/>
                  <w:divBdr>
                    <w:top w:val="none" w:sz="0" w:space="0" w:color="auto"/>
                    <w:left w:val="none" w:sz="0" w:space="0" w:color="auto"/>
                    <w:bottom w:val="none" w:sz="0" w:space="0" w:color="auto"/>
                    <w:right w:val="none" w:sz="0" w:space="0" w:color="auto"/>
                  </w:divBdr>
                  <w:divsChild>
                    <w:div w:id="545071691">
                      <w:marLeft w:val="0"/>
                      <w:marRight w:val="0"/>
                      <w:marTop w:val="0"/>
                      <w:marBottom w:val="0"/>
                      <w:divBdr>
                        <w:top w:val="none" w:sz="0" w:space="0" w:color="auto"/>
                        <w:left w:val="none" w:sz="0" w:space="0" w:color="auto"/>
                        <w:bottom w:val="none" w:sz="0" w:space="0" w:color="auto"/>
                        <w:right w:val="none" w:sz="0" w:space="0" w:color="auto"/>
                      </w:divBdr>
                    </w:div>
                    <w:div w:id="1006055108">
                      <w:marLeft w:val="0"/>
                      <w:marRight w:val="0"/>
                      <w:marTop w:val="0"/>
                      <w:marBottom w:val="0"/>
                      <w:divBdr>
                        <w:top w:val="none" w:sz="0" w:space="0" w:color="auto"/>
                        <w:left w:val="none" w:sz="0" w:space="0" w:color="auto"/>
                        <w:bottom w:val="none" w:sz="0" w:space="0" w:color="auto"/>
                        <w:right w:val="none" w:sz="0" w:space="0" w:color="auto"/>
                      </w:divBdr>
                    </w:div>
                  </w:divsChild>
                </w:div>
                <w:div w:id="969016039">
                  <w:marLeft w:val="0"/>
                  <w:marRight w:val="0"/>
                  <w:marTop w:val="0"/>
                  <w:marBottom w:val="0"/>
                  <w:divBdr>
                    <w:top w:val="none" w:sz="0" w:space="0" w:color="auto"/>
                    <w:left w:val="none" w:sz="0" w:space="0" w:color="auto"/>
                    <w:bottom w:val="none" w:sz="0" w:space="0" w:color="auto"/>
                    <w:right w:val="none" w:sz="0" w:space="0" w:color="auto"/>
                  </w:divBdr>
                  <w:divsChild>
                    <w:div w:id="1100370157">
                      <w:marLeft w:val="0"/>
                      <w:marRight w:val="0"/>
                      <w:marTop w:val="0"/>
                      <w:marBottom w:val="0"/>
                      <w:divBdr>
                        <w:top w:val="none" w:sz="0" w:space="0" w:color="auto"/>
                        <w:left w:val="none" w:sz="0" w:space="0" w:color="auto"/>
                        <w:bottom w:val="none" w:sz="0" w:space="0" w:color="auto"/>
                        <w:right w:val="none" w:sz="0" w:space="0" w:color="auto"/>
                      </w:divBdr>
                    </w:div>
                  </w:divsChild>
                </w:div>
                <w:div w:id="993726048">
                  <w:marLeft w:val="0"/>
                  <w:marRight w:val="0"/>
                  <w:marTop w:val="0"/>
                  <w:marBottom w:val="0"/>
                  <w:divBdr>
                    <w:top w:val="none" w:sz="0" w:space="0" w:color="auto"/>
                    <w:left w:val="none" w:sz="0" w:space="0" w:color="auto"/>
                    <w:bottom w:val="none" w:sz="0" w:space="0" w:color="auto"/>
                    <w:right w:val="none" w:sz="0" w:space="0" w:color="auto"/>
                  </w:divBdr>
                  <w:divsChild>
                    <w:div w:id="1016733680">
                      <w:marLeft w:val="0"/>
                      <w:marRight w:val="0"/>
                      <w:marTop w:val="0"/>
                      <w:marBottom w:val="0"/>
                      <w:divBdr>
                        <w:top w:val="none" w:sz="0" w:space="0" w:color="auto"/>
                        <w:left w:val="none" w:sz="0" w:space="0" w:color="auto"/>
                        <w:bottom w:val="none" w:sz="0" w:space="0" w:color="auto"/>
                        <w:right w:val="none" w:sz="0" w:space="0" w:color="auto"/>
                      </w:divBdr>
                    </w:div>
                  </w:divsChild>
                </w:div>
                <w:div w:id="1068068459">
                  <w:marLeft w:val="0"/>
                  <w:marRight w:val="0"/>
                  <w:marTop w:val="0"/>
                  <w:marBottom w:val="0"/>
                  <w:divBdr>
                    <w:top w:val="none" w:sz="0" w:space="0" w:color="auto"/>
                    <w:left w:val="none" w:sz="0" w:space="0" w:color="auto"/>
                    <w:bottom w:val="none" w:sz="0" w:space="0" w:color="auto"/>
                    <w:right w:val="none" w:sz="0" w:space="0" w:color="auto"/>
                  </w:divBdr>
                  <w:divsChild>
                    <w:div w:id="401173363">
                      <w:marLeft w:val="0"/>
                      <w:marRight w:val="0"/>
                      <w:marTop w:val="0"/>
                      <w:marBottom w:val="0"/>
                      <w:divBdr>
                        <w:top w:val="none" w:sz="0" w:space="0" w:color="auto"/>
                        <w:left w:val="none" w:sz="0" w:space="0" w:color="auto"/>
                        <w:bottom w:val="none" w:sz="0" w:space="0" w:color="auto"/>
                        <w:right w:val="none" w:sz="0" w:space="0" w:color="auto"/>
                      </w:divBdr>
                    </w:div>
                  </w:divsChild>
                </w:div>
                <w:div w:id="1144471985">
                  <w:marLeft w:val="0"/>
                  <w:marRight w:val="0"/>
                  <w:marTop w:val="0"/>
                  <w:marBottom w:val="0"/>
                  <w:divBdr>
                    <w:top w:val="none" w:sz="0" w:space="0" w:color="auto"/>
                    <w:left w:val="none" w:sz="0" w:space="0" w:color="auto"/>
                    <w:bottom w:val="none" w:sz="0" w:space="0" w:color="auto"/>
                    <w:right w:val="none" w:sz="0" w:space="0" w:color="auto"/>
                  </w:divBdr>
                  <w:divsChild>
                    <w:div w:id="2003191758">
                      <w:marLeft w:val="0"/>
                      <w:marRight w:val="0"/>
                      <w:marTop w:val="0"/>
                      <w:marBottom w:val="0"/>
                      <w:divBdr>
                        <w:top w:val="none" w:sz="0" w:space="0" w:color="auto"/>
                        <w:left w:val="none" w:sz="0" w:space="0" w:color="auto"/>
                        <w:bottom w:val="none" w:sz="0" w:space="0" w:color="auto"/>
                        <w:right w:val="none" w:sz="0" w:space="0" w:color="auto"/>
                      </w:divBdr>
                    </w:div>
                  </w:divsChild>
                </w:div>
                <w:div w:id="1285773376">
                  <w:marLeft w:val="0"/>
                  <w:marRight w:val="0"/>
                  <w:marTop w:val="0"/>
                  <w:marBottom w:val="0"/>
                  <w:divBdr>
                    <w:top w:val="none" w:sz="0" w:space="0" w:color="auto"/>
                    <w:left w:val="none" w:sz="0" w:space="0" w:color="auto"/>
                    <w:bottom w:val="none" w:sz="0" w:space="0" w:color="auto"/>
                    <w:right w:val="none" w:sz="0" w:space="0" w:color="auto"/>
                  </w:divBdr>
                  <w:divsChild>
                    <w:div w:id="634218789">
                      <w:marLeft w:val="0"/>
                      <w:marRight w:val="0"/>
                      <w:marTop w:val="0"/>
                      <w:marBottom w:val="0"/>
                      <w:divBdr>
                        <w:top w:val="none" w:sz="0" w:space="0" w:color="auto"/>
                        <w:left w:val="none" w:sz="0" w:space="0" w:color="auto"/>
                        <w:bottom w:val="none" w:sz="0" w:space="0" w:color="auto"/>
                        <w:right w:val="none" w:sz="0" w:space="0" w:color="auto"/>
                      </w:divBdr>
                    </w:div>
                  </w:divsChild>
                </w:div>
                <w:div w:id="1353190461">
                  <w:marLeft w:val="0"/>
                  <w:marRight w:val="0"/>
                  <w:marTop w:val="0"/>
                  <w:marBottom w:val="0"/>
                  <w:divBdr>
                    <w:top w:val="none" w:sz="0" w:space="0" w:color="auto"/>
                    <w:left w:val="none" w:sz="0" w:space="0" w:color="auto"/>
                    <w:bottom w:val="none" w:sz="0" w:space="0" w:color="auto"/>
                    <w:right w:val="none" w:sz="0" w:space="0" w:color="auto"/>
                  </w:divBdr>
                  <w:divsChild>
                    <w:div w:id="984512302">
                      <w:marLeft w:val="0"/>
                      <w:marRight w:val="0"/>
                      <w:marTop w:val="0"/>
                      <w:marBottom w:val="0"/>
                      <w:divBdr>
                        <w:top w:val="none" w:sz="0" w:space="0" w:color="auto"/>
                        <w:left w:val="none" w:sz="0" w:space="0" w:color="auto"/>
                        <w:bottom w:val="none" w:sz="0" w:space="0" w:color="auto"/>
                        <w:right w:val="none" w:sz="0" w:space="0" w:color="auto"/>
                      </w:divBdr>
                    </w:div>
                  </w:divsChild>
                </w:div>
                <w:div w:id="1384989052">
                  <w:marLeft w:val="0"/>
                  <w:marRight w:val="0"/>
                  <w:marTop w:val="0"/>
                  <w:marBottom w:val="0"/>
                  <w:divBdr>
                    <w:top w:val="none" w:sz="0" w:space="0" w:color="auto"/>
                    <w:left w:val="none" w:sz="0" w:space="0" w:color="auto"/>
                    <w:bottom w:val="none" w:sz="0" w:space="0" w:color="auto"/>
                    <w:right w:val="none" w:sz="0" w:space="0" w:color="auto"/>
                  </w:divBdr>
                  <w:divsChild>
                    <w:div w:id="2081516981">
                      <w:marLeft w:val="0"/>
                      <w:marRight w:val="0"/>
                      <w:marTop w:val="0"/>
                      <w:marBottom w:val="0"/>
                      <w:divBdr>
                        <w:top w:val="none" w:sz="0" w:space="0" w:color="auto"/>
                        <w:left w:val="none" w:sz="0" w:space="0" w:color="auto"/>
                        <w:bottom w:val="none" w:sz="0" w:space="0" w:color="auto"/>
                        <w:right w:val="none" w:sz="0" w:space="0" w:color="auto"/>
                      </w:divBdr>
                    </w:div>
                  </w:divsChild>
                </w:div>
                <w:div w:id="1510440087">
                  <w:marLeft w:val="0"/>
                  <w:marRight w:val="0"/>
                  <w:marTop w:val="0"/>
                  <w:marBottom w:val="0"/>
                  <w:divBdr>
                    <w:top w:val="none" w:sz="0" w:space="0" w:color="auto"/>
                    <w:left w:val="none" w:sz="0" w:space="0" w:color="auto"/>
                    <w:bottom w:val="none" w:sz="0" w:space="0" w:color="auto"/>
                    <w:right w:val="none" w:sz="0" w:space="0" w:color="auto"/>
                  </w:divBdr>
                  <w:divsChild>
                    <w:div w:id="824204297">
                      <w:marLeft w:val="0"/>
                      <w:marRight w:val="0"/>
                      <w:marTop w:val="0"/>
                      <w:marBottom w:val="0"/>
                      <w:divBdr>
                        <w:top w:val="none" w:sz="0" w:space="0" w:color="auto"/>
                        <w:left w:val="none" w:sz="0" w:space="0" w:color="auto"/>
                        <w:bottom w:val="none" w:sz="0" w:space="0" w:color="auto"/>
                        <w:right w:val="none" w:sz="0" w:space="0" w:color="auto"/>
                      </w:divBdr>
                    </w:div>
                  </w:divsChild>
                </w:div>
                <w:div w:id="1519198887">
                  <w:marLeft w:val="0"/>
                  <w:marRight w:val="0"/>
                  <w:marTop w:val="0"/>
                  <w:marBottom w:val="0"/>
                  <w:divBdr>
                    <w:top w:val="none" w:sz="0" w:space="0" w:color="auto"/>
                    <w:left w:val="none" w:sz="0" w:space="0" w:color="auto"/>
                    <w:bottom w:val="none" w:sz="0" w:space="0" w:color="auto"/>
                    <w:right w:val="none" w:sz="0" w:space="0" w:color="auto"/>
                  </w:divBdr>
                  <w:divsChild>
                    <w:div w:id="1859853520">
                      <w:marLeft w:val="0"/>
                      <w:marRight w:val="0"/>
                      <w:marTop w:val="0"/>
                      <w:marBottom w:val="0"/>
                      <w:divBdr>
                        <w:top w:val="none" w:sz="0" w:space="0" w:color="auto"/>
                        <w:left w:val="none" w:sz="0" w:space="0" w:color="auto"/>
                        <w:bottom w:val="none" w:sz="0" w:space="0" w:color="auto"/>
                        <w:right w:val="none" w:sz="0" w:space="0" w:color="auto"/>
                      </w:divBdr>
                    </w:div>
                  </w:divsChild>
                </w:div>
                <w:div w:id="1616718837">
                  <w:marLeft w:val="0"/>
                  <w:marRight w:val="0"/>
                  <w:marTop w:val="0"/>
                  <w:marBottom w:val="0"/>
                  <w:divBdr>
                    <w:top w:val="none" w:sz="0" w:space="0" w:color="auto"/>
                    <w:left w:val="none" w:sz="0" w:space="0" w:color="auto"/>
                    <w:bottom w:val="none" w:sz="0" w:space="0" w:color="auto"/>
                    <w:right w:val="none" w:sz="0" w:space="0" w:color="auto"/>
                  </w:divBdr>
                  <w:divsChild>
                    <w:div w:id="859733657">
                      <w:marLeft w:val="0"/>
                      <w:marRight w:val="0"/>
                      <w:marTop w:val="0"/>
                      <w:marBottom w:val="0"/>
                      <w:divBdr>
                        <w:top w:val="none" w:sz="0" w:space="0" w:color="auto"/>
                        <w:left w:val="none" w:sz="0" w:space="0" w:color="auto"/>
                        <w:bottom w:val="none" w:sz="0" w:space="0" w:color="auto"/>
                        <w:right w:val="none" w:sz="0" w:space="0" w:color="auto"/>
                      </w:divBdr>
                    </w:div>
                  </w:divsChild>
                </w:div>
                <w:div w:id="1633554461">
                  <w:marLeft w:val="0"/>
                  <w:marRight w:val="0"/>
                  <w:marTop w:val="0"/>
                  <w:marBottom w:val="0"/>
                  <w:divBdr>
                    <w:top w:val="none" w:sz="0" w:space="0" w:color="auto"/>
                    <w:left w:val="none" w:sz="0" w:space="0" w:color="auto"/>
                    <w:bottom w:val="none" w:sz="0" w:space="0" w:color="auto"/>
                    <w:right w:val="none" w:sz="0" w:space="0" w:color="auto"/>
                  </w:divBdr>
                  <w:divsChild>
                    <w:div w:id="1395854636">
                      <w:marLeft w:val="0"/>
                      <w:marRight w:val="0"/>
                      <w:marTop w:val="0"/>
                      <w:marBottom w:val="0"/>
                      <w:divBdr>
                        <w:top w:val="none" w:sz="0" w:space="0" w:color="auto"/>
                        <w:left w:val="none" w:sz="0" w:space="0" w:color="auto"/>
                        <w:bottom w:val="none" w:sz="0" w:space="0" w:color="auto"/>
                        <w:right w:val="none" w:sz="0" w:space="0" w:color="auto"/>
                      </w:divBdr>
                    </w:div>
                  </w:divsChild>
                </w:div>
                <w:div w:id="1747454318">
                  <w:marLeft w:val="0"/>
                  <w:marRight w:val="0"/>
                  <w:marTop w:val="0"/>
                  <w:marBottom w:val="0"/>
                  <w:divBdr>
                    <w:top w:val="none" w:sz="0" w:space="0" w:color="auto"/>
                    <w:left w:val="none" w:sz="0" w:space="0" w:color="auto"/>
                    <w:bottom w:val="none" w:sz="0" w:space="0" w:color="auto"/>
                    <w:right w:val="none" w:sz="0" w:space="0" w:color="auto"/>
                  </w:divBdr>
                  <w:divsChild>
                    <w:div w:id="958336487">
                      <w:marLeft w:val="0"/>
                      <w:marRight w:val="0"/>
                      <w:marTop w:val="0"/>
                      <w:marBottom w:val="0"/>
                      <w:divBdr>
                        <w:top w:val="none" w:sz="0" w:space="0" w:color="auto"/>
                        <w:left w:val="none" w:sz="0" w:space="0" w:color="auto"/>
                        <w:bottom w:val="none" w:sz="0" w:space="0" w:color="auto"/>
                        <w:right w:val="none" w:sz="0" w:space="0" w:color="auto"/>
                      </w:divBdr>
                    </w:div>
                    <w:div w:id="1109741345">
                      <w:marLeft w:val="0"/>
                      <w:marRight w:val="0"/>
                      <w:marTop w:val="0"/>
                      <w:marBottom w:val="0"/>
                      <w:divBdr>
                        <w:top w:val="none" w:sz="0" w:space="0" w:color="auto"/>
                        <w:left w:val="none" w:sz="0" w:space="0" w:color="auto"/>
                        <w:bottom w:val="none" w:sz="0" w:space="0" w:color="auto"/>
                        <w:right w:val="none" w:sz="0" w:space="0" w:color="auto"/>
                      </w:divBdr>
                    </w:div>
                  </w:divsChild>
                </w:div>
                <w:div w:id="1902448866">
                  <w:marLeft w:val="0"/>
                  <w:marRight w:val="0"/>
                  <w:marTop w:val="0"/>
                  <w:marBottom w:val="0"/>
                  <w:divBdr>
                    <w:top w:val="none" w:sz="0" w:space="0" w:color="auto"/>
                    <w:left w:val="none" w:sz="0" w:space="0" w:color="auto"/>
                    <w:bottom w:val="none" w:sz="0" w:space="0" w:color="auto"/>
                    <w:right w:val="none" w:sz="0" w:space="0" w:color="auto"/>
                  </w:divBdr>
                  <w:divsChild>
                    <w:div w:id="1362585036">
                      <w:marLeft w:val="0"/>
                      <w:marRight w:val="0"/>
                      <w:marTop w:val="0"/>
                      <w:marBottom w:val="0"/>
                      <w:divBdr>
                        <w:top w:val="none" w:sz="0" w:space="0" w:color="auto"/>
                        <w:left w:val="none" w:sz="0" w:space="0" w:color="auto"/>
                        <w:bottom w:val="none" w:sz="0" w:space="0" w:color="auto"/>
                        <w:right w:val="none" w:sz="0" w:space="0" w:color="auto"/>
                      </w:divBdr>
                    </w:div>
                    <w:div w:id="1746225583">
                      <w:marLeft w:val="0"/>
                      <w:marRight w:val="0"/>
                      <w:marTop w:val="0"/>
                      <w:marBottom w:val="0"/>
                      <w:divBdr>
                        <w:top w:val="none" w:sz="0" w:space="0" w:color="auto"/>
                        <w:left w:val="none" w:sz="0" w:space="0" w:color="auto"/>
                        <w:bottom w:val="none" w:sz="0" w:space="0" w:color="auto"/>
                        <w:right w:val="none" w:sz="0" w:space="0" w:color="auto"/>
                      </w:divBdr>
                    </w:div>
                  </w:divsChild>
                </w:div>
                <w:div w:id="1902477058">
                  <w:marLeft w:val="0"/>
                  <w:marRight w:val="0"/>
                  <w:marTop w:val="0"/>
                  <w:marBottom w:val="0"/>
                  <w:divBdr>
                    <w:top w:val="none" w:sz="0" w:space="0" w:color="auto"/>
                    <w:left w:val="none" w:sz="0" w:space="0" w:color="auto"/>
                    <w:bottom w:val="none" w:sz="0" w:space="0" w:color="auto"/>
                    <w:right w:val="none" w:sz="0" w:space="0" w:color="auto"/>
                  </w:divBdr>
                  <w:divsChild>
                    <w:div w:id="1574120471">
                      <w:marLeft w:val="0"/>
                      <w:marRight w:val="0"/>
                      <w:marTop w:val="0"/>
                      <w:marBottom w:val="0"/>
                      <w:divBdr>
                        <w:top w:val="none" w:sz="0" w:space="0" w:color="auto"/>
                        <w:left w:val="none" w:sz="0" w:space="0" w:color="auto"/>
                        <w:bottom w:val="none" w:sz="0" w:space="0" w:color="auto"/>
                        <w:right w:val="none" w:sz="0" w:space="0" w:color="auto"/>
                      </w:divBdr>
                    </w:div>
                  </w:divsChild>
                </w:div>
                <w:div w:id="1902863379">
                  <w:marLeft w:val="0"/>
                  <w:marRight w:val="0"/>
                  <w:marTop w:val="0"/>
                  <w:marBottom w:val="0"/>
                  <w:divBdr>
                    <w:top w:val="none" w:sz="0" w:space="0" w:color="auto"/>
                    <w:left w:val="none" w:sz="0" w:space="0" w:color="auto"/>
                    <w:bottom w:val="none" w:sz="0" w:space="0" w:color="auto"/>
                    <w:right w:val="none" w:sz="0" w:space="0" w:color="auto"/>
                  </w:divBdr>
                  <w:divsChild>
                    <w:div w:id="25446101">
                      <w:marLeft w:val="0"/>
                      <w:marRight w:val="0"/>
                      <w:marTop w:val="0"/>
                      <w:marBottom w:val="0"/>
                      <w:divBdr>
                        <w:top w:val="none" w:sz="0" w:space="0" w:color="auto"/>
                        <w:left w:val="none" w:sz="0" w:space="0" w:color="auto"/>
                        <w:bottom w:val="none" w:sz="0" w:space="0" w:color="auto"/>
                        <w:right w:val="none" w:sz="0" w:space="0" w:color="auto"/>
                      </w:divBdr>
                    </w:div>
                  </w:divsChild>
                </w:div>
                <w:div w:id="1913812940">
                  <w:marLeft w:val="0"/>
                  <w:marRight w:val="0"/>
                  <w:marTop w:val="0"/>
                  <w:marBottom w:val="0"/>
                  <w:divBdr>
                    <w:top w:val="none" w:sz="0" w:space="0" w:color="auto"/>
                    <w:left w:val="none" w:sz="0" w:space="0" w:color="auto"/>
                    <w:bottom w:val="none" w:sz="0" w:space="0" w:color="auto"/>
                    <w:right w:val="none" w:sz="0" w:space="0" w:color="auto"/>
                  </w:divBdr>
                  <w:divsChild>
                    <w:div w:id="1987126184">
                      <w:marLeft w:val="0"/>
                      <w:marRight w:val="0"/>
                      <w:marTop w:val="0"/>
                      <w:marBottom w:val="0"/>
                      <w:divBdr>
                        <w:top w:val="none" w:sz="0" w:space="0" w:color="auto"/>
                        <w:left w:val="none" w:sz="0" w:space="0" w:color="auto"/>
                        <w:bottom w:val="none" w:sz="0" w:space="0" w:color="auto"/>
                        <w:right w:val="none" w:sz="0" w:space="0" w:color="auto"/>
                      </w:divBdr>
                    </w:div>
                  </w:divsChild>
                </w:div>
                <w:div w:id="2024046552">
                  <w:marLeft w:val="0"/>
                  <w:marRight w:val="0"/>
                  <w:marTop w:val="0"/>
                  <w:marBottom w:val="0"/>
                  <w:divBdr>
                    <w:top w:val="none" w:sz="0" w:space="0" w:color="auto"/>
                    <w:left w:val="none" w:sz="0" w:space="0" w:color="auto"/>
                    <w:bottom w:val="none" w:sz="0" w:space="0" w:color="auto"/>
                    <w:right w:val="none" w:sz="0" w:space="0" w:color="auto"/>
                  </w:divBdr>
                  <w:divsChild>
                    <w:div w:id="1436318592">
                      <w:marLeft w:val="0"/>
                      <w:marRight w:val="0"/>
                      <w:marTop w:val="0"/>
                      <w:marBottom w:val="0"/>
                      <w:divBdr>
                        <w:top w:val="none" w:sz="0" w:space="0" w:color="auto"/>
                        <w:left w:val="none" w:sz="0" w:space="0" w:color="auto"/>
                        <w:bottom w:val="none" w:sz="0" w:space="0" w:color="auto"/>
                        <w:right w:val="none" w:sz="0" w:space="0" w:color="auto"/>
                      </w:divBdr>
                    </w:div>
                  </w:divsChild>
                </w:div>
                <w:div w:id="2107994408">
                  <w:marLeft w:val="0"/>
                  <w:marRight w:val="0"/>
                  <w:marTop w:val="0"/>
                  <w:marBottom w:val="0"/>
                  <w:divBdr>
                    <w:top w:val="none" w:sz="0" w:space="0" w:color="auto"/>
                    <w:left w:val="none" w:sz="0" w:space="0" w:color="auto"/>
                    <w:bottom w:val="none" w:sz="0" w:space="0" w:color="auto"/>
                    <w:right w:val="none" w:sz="0" w:space="0" w:color="auto"/>
                  </w:divBdr>
                  <w:divsChild>
                    <w:div w:id="211844155">
                      <w:marLeft w:val="0"/>
                      <w:marRight w:val="0"/>
                      <w:marTop w:val="0"/>
                      <w:marBottom w:val="0"/>
                      <w:divBdr>
                        <w:top w:val="none" w:sz="0" w:space="0" w:color="auto"/>
                        <w:left w:val="none" w:sz="0" w:space="0" w:color="auto"/>
                        <w:bottom w:val="none" w:sz="0" w:space="0" w:color="auto"/>
                        <w:right w:val="none" w:sz="0" w:space="0" w:color="auto"/>
                      </w:divBdr>
                    </w:div>
                    <w:div w:id="827088623">
                      <w:marLeft w:val="0"/>
                      <w:marRight w:val="0"/>
                      <w:marTop w:val="0"/>
                      <w:marBottom w:val="0"/>
                      <w:divBdr>
                        <w:top w:val="none" w:sz="0" w:space="0" w:color="auto"/>
                        <w:left w:val="none" w:sz="0" w:space="0" w:color="auto"/>
                        <w:bottom w:val="none" w:sz="0" w:space="0" w:color="auto"/>
                        <w:right w:val="none" w:sz="0" w:space="0" w:color="auto"/>
                      </w:divBdr>
                    </w:div>
                  </w:divsChild>
                </w:div>
                <w:div w:id="2135781182">
                  <w:marLeft w:val="0"/>
                  <w:marRight w:val="0"/>
                  <w:marTop w:val="0"/>
                  <w:marBottom w:val="0"/>
                  <w:divBdr>
                    <w:top w:val="none" w:sz="0" w:space="0" w:color="auto"/>
                    <w:left w:val="none" w:sz="0" w:space="0" w:color="auto"/>
                    <w:bottom w:val="none" w:sz="0" w:space="0" w:color="auto"/>
                    <w:right w:val="none" w:sz="0" w:space="0" w:color="auto"/>
                  </w:divBdr>
                  <w:divsChild>
                    <w:div w:id="77007941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680157296">
          <w:marLeft w:val="0"/>
          <w:marRight w:val="0"/>
          <w:marTop w:val="0"/>
          <w:marBottom w:val="0"/>
          <w:divBdr>
            <w:top w:val="none" w:sz="0" w:space="0" w:color="auto"/>
            <w:left w:val="none" w:sz="0" w:space="0" w:color="auto"/>
            <w:bottom w:val="none" w:sz="0" w:space="0" w:color="auto"/>
            <w:right w:val="none" w:sz="0" w:space="0" w:color="auto"/>
          </w:divBdr>
        </w:div>
        <w:div w:id="722412460">
          <w:marLeft w:val="0"/>
          <w:marRight w:val="0"/>
          <w:marTop w:val="0"/>
          <w:marBottom w:val="0"/>
          <w:divBdr>
            <w:top w:val="none" w:sz="0" w:space="0" w:color="auto"/>
            <w:left w:val="none" w:sz="0" w:space="0" w:color="auto"/>
            <w:bottom w:val="none" w:sz="0" w:space="0" w:color="auto"/>
            <w:right w:val="none" w:sz="0" w:space="0" w:color="auto"/>
          </w:divBdr>
        </w:div>
        <w:div w:id="785005319">
          <w:marLeft w:val="0"/>
          <w:marRight w:val="0"/>
          <w:marTop w:val="0"/>
          <w:marBottom w:val="0"/>
          <w:divBdr>
            <w:top w:val="none" w:sz="0" w:space="0" w:color="auto"/>
            <w:left w:val="none" w:sz="0" w:space="0" w:color="auto"/>
            <w:bottom w:val="none" w:sz="0" w:space="0" w:color="auto"/>
            <w:right w:val="none" w:sz="0" w:space="0" w:color="auto"/>
          </w:divBdr>
        </w:div>
        <w:div w:id="934676276">
          <w:marLeft w:val="0"/>
          <w:marRight w:val="0"/>
          <w:marTop w:val="0"/>
          <w:marBottom w:val="0"/>
          <w:divBdr>
            <w:top w:val="none" w:sz="0" w:space="0" w:color="auto"/>
            <w:left w:val="none" w:sz="0" w:space="0" w:color="auto"/>
            <w:bottom w:val="none" w:sz="0" w:space="0" w:color="auto"/>
            <w:right w:val="none" w:sz="0" w:space="0" w:color="auto"/>
          </w:divBdr>
        </w:div>
        <w:div w:id="1060204534">
          <w:marLeft w:val="0"/>
          <w:marRight w:val="0"/>
          <w:marTop w:val="0"/>
          <w:marBottom w:val="0"/>
          <w:divBdr>
            <w:top w:val="none" w:sz="0" w:space="0" w:color="auto"/>
            <w:left w:val="none" w:sz="0" w:space="0" w:color="auto"/>
            <w:bottom w:val="none" w:sz="0" w:space="0" w:color="auto"/>
            <w:right w:val="none" w:sz="0" w:space="0" w:color="auto"/>
          </w:divBdr>
        </w:div>
        <w:div w:id="1107850527">
          <w:marLeft w:val="0"/>
          <w:marRight w:val="0"/>
          <w:marTop w:val="0"/>
          <w:marBottom w:val="0"/>
          <w:divBdr>
            <w:top w:val="none" w:sz="0" w:space="0" w:color="auto"/>
            <w:left w:val="none" w:sz="0" w:space="0" w:color="auto"/>
            <w:bottom w:val="none" w:sz="0" w:space="0" w:color="auto"/>
            <w:right w:val="none" w:sz="0" w:space="0" w:color="auto"/>
          </w:divBdr>
        </w:div>
        <w:div w:id="1116831281">
          <w:marLeft w:val="0"/>
          <w:marRight w:val="0"/>
          <w:marTop w:val="0"/>
          <w:marBottom w:val="0"/>
          <w:divBdr>
            <w:top w:val="none" w:sz="0" w:space="0" w:color="auto"/>
            <w:left w:val="none" w:sz="0" w:space="0" w:color="auto"/>
            <w:bottom w:val="none" w:sz="0" w:space="0" w:color="auto"/>
            <w:right w:val="none" w:sz="0" w:space="0" w:color="auto"/>
          </w:divBdr>
        </w:div>
        <w:div w:id="1146095138">
          <w:marLeft w:val="0"/>
          <w:marRight w:val="0"/>
          <w:marTop w:val="0"/>
          <w:marBottom w:val="0"/>
          <w:divBdr>
            <w:top w:val="none" w:sz="0" w:space="0" w:color="auto"/>
            <w:left w:val="none" w:sz="0" w:space="0" w:color="auto"/>
            <w:bottom w:val="none" w:sz="0" w:space="0" w:color="auto"/>
            <w:right w:val="none" w:sz="0" w:space="0" w:color="auto"/>
          </w:divBdr>
        </w:div>
        <w:div w:id="1153326663">
          <w:marLeft w:val="0"/>
          <w:marRight w:val="0"/>
          <w:marTop w:val="0"/>
          <w:marBottom w:val="0"/>
          <w:divBdr>
            <w:top w:val="none" w:sz="0" w:space="0" w:color="auto"/>
            <w:left w:val="none" w:sz="0" w:space="0" w:color="auto"/>
            <w:bottom w:val="none" w:sz="0" w:space="0" w:color="auto"/>
            <w:right w:val="none" w:sz="0" w:space="0" w:color="auto"/>
          </w:divBdr>
        </w:div>
        <w:div w:id="1221163431">
          <w:marLeft w:val="0"/>
          <w:marRight w:val="0"/>
          <w:marTop w:val="0"/>
          <w:marBottom w:val="0"/>
          <w:divBdr>
            <w:top w:val="none" w:sz="0" w:space="0" w:color="auto"/>
            <w:left w:val="none" w:sz="0" w:space="0" w:color="auto"/>
            <w:bottom w:val="none" w:sz="0" w:space="0" w:color="auto"/>
            <w:right w:val="none" w:sz="0" w:space="0" w:color="auto"/>
          </w:divBdr>
          <w:divsChild>
            <w:div w:id="1420180870">
              <w:marLeft w:val="-75"/>
              <w:marRight w:val="0"/>
              <w:marTop w:val="30"/>
              <w:marBottom w:val="30"/>
              <w:divBdr>
                <w:top w:val="none" w:sz="0" w:space="0" w:color="auto"/>
                <w:left w:val="none" w:sz="0" w:space="0" w:color="auto"/>
                <w:bottom w:val="none" w:sz="0" w:space="0" w:color="auto"/>
                <w:right w:val="none" w:sz="0" w:space="0" w:color="auto"/>
              </w:divBdr>
              <w:divsChild>
                <w:div w:id="304044214">
                  <w:marLeft w:val="0"/>
                  <w:marRight w:val="0"/>
                  <w:marTop w:val="0"/>
                  <w:marBottom w:val="0"/>
                  <w:divBdr>
                    <w:top w:val="none" w:sz="0" w:space="0" w:color="auto"/>
                    <w:left w:val="none" w:sz="0" w:space="0" w:color="auto"/>
                    <w:bottom w:val="none" w:sz="0" w:space="0" w:color="auto"/>
                    <w:right w:val="none" w:sz="0" w:space="0" w:color="auto"/>
                  </w:divBdr>
                  <w:divsChild>
                    <w:div w:id="1373964202">
                      <w:marLeft w:val="0"/>
                      <w:marRight w:val="0"/>
                      <w:marTop w:val="0"/>
                      <w:marBottom w:val="0"/>
                      <w:divBdr>
                        <w:top w:val="none" w:sz="0" w:space="0" w:color="auto"/>
                        <w:left w:val="none" w:sz="0" w:space="0" w:color="auto"/>
                        <w:bottom w:val="none" w:sz="0" w:space="0" w:color="auto"/>
                        <w:right w:val="none" w:sz="0" w:space="0" w:color="auto"/>
                      </w:divBdr>
                    </w:div>
                  </w:divsChild>
                </w:div>
                <w:div w:id="346446687">
                  <w:marLeft w:val="0"/>
                  <w:marRight w:val="0"/>
                  <w:marTop w:val="0"/>
                  <w:marBottom w:val="0"/>
                  <w:divBdr>
                    <w:top w:val="none" w:sz="0" w:space="0" w:color="auto"/>
                    <w:left w:val="none" w:sz="0" w:space="0" w:color="auto"/>
                    <w:bottom w:val="none" w:sz="0" w:space="0" w:color="auto"/>
                    <w:right w:val="none" w:sz="0" w:space="0" w:color="auto"/>
                  </w:divBdr>
                  <w:divsChild>
                    <w:div w:id="1401101354">
                      <w:marLeft w:val="0"/>
                      <w:marRight w:val="0"/>
                      <w:marTop w:val="0"/>
                      <w:marBottom w:val="0"/>
                      <w:divBdr>
                        <w:top w:val="none" w:sz="0" w:space="0" w:color="auto"/>
                        <w:left w:val="none" w:sz="0" w:space="0" w:color="auto"/>
                        <w:bottom w:val="none" w:sz="0" w:space="0" w:color="auto"/>
                        <w:right w:val="none" w:sz="0" w:space="0" w:color="auto"/>
                      </w:divBdr>
                    </w:div>
                  </w:divsChild>
                </w:div>
                <w:div w:id="1220437441">
                  <w:marLeft w:val="0"/>
                  <w:marRight w:val="0"/>
                  <w:marTop w:val="0"/>
                  <w:marBottom w:val="0"/>
                  <w:divBdr>
                    <w:top w:val="none" w:sz="0" w:space="0" w:color="auto"/>
                    <w:left w:val="none" w:sz="0" w:space="0" w:color="auto"/>
                    <w:bottom w:val="none" w:sz="0" w:space="0" w:color="auto"/>
                    <w:right w:val="none" w:sz="0" w:space="0" w:color="auto"/>
                  </w:divBdr>
                  <w:divsChild>
                    <w:div w:id="214284300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224870225">
          <w:marLeft w:val="0"/>
          <w:marRight w:val="0"/>
          <w:marTop w:val="0"/>
          <w:marBottom w:val="0"/>
          <w:divBdr>
            <w:top w:val="none" w:sz="0" w:space="0" w:color="auto"/>
            <w:left w:val="none" w:sz="0" w:space="0" w:color="auto"/>
            <w:bottom w:val="none" w:sz="0" w:space="0" w:color="auto"/>
            <w:right w:val="none" w:sz="0" w:space="0" w:color="auto"/>
          </w:divBdr>
        </w:div>
        <w:div w:id="1311247281">
          <w:marLeft w:val="0"/>
          <w:marRight w:val="0"/>
          <w:marTop w:val="0"/>
          <w:marBottom w:val="0"/>
          <w:divBdr>
            <w:top w:val="none" w:sz="0" w:space="0" w:color="auto"/>
            <w:left w:val="none" w:sz="0" w:space="0" w:color="auto"/>
            <w:bottom w:val="none" w:sz="0" w:space="0" w:color="auto"/>
            <w:right w:val="none" w:sz="0" w:space="0" w:color="auto"/>
          </w:divBdr>
          <w:divsChild>
            <w:div w:id="193466905">
              <w:marLeft w:val="-75"/>
              <w:marRight w:val="0"/>
              <w:marTop w:val="30"/>
              <w:marBottom w:val="30"/>
              <w:divBdr>
                <w:top w:val="none" w:sz="0" w:space="0" w:color="auto"/>
                <w:left w:val="none" w:sz="0" w:space="0" w:color="auto"/>
                <w:bottom w:val="none" w:sz="0" w:space="0" w:color="auto"/>
                <w:right w:val="none" w:sz="0" w:space="0" w:color="auto"/>
              </w:divBdr>
              <w:divsChild>
                <w:div w:id="436410635">
                  <w:marLeft w:val="0"/>
                  <w:marRight w:val="0"/>
                  <w:marTop w:val="0"/>
                  <w:marBottom w:val="0"/>
                  <w:divBdr>
                    <w:top w:val="none" w:sz="0" w:space="0" w:color="auto"/>
                    <w:left w:val="none" w:sz="0" w:space="0" w:color="auto"/>
                    <w:bottom w:val="none" w:sz="0" w:space="0" w:color="auto"/>
                    <w:right w:val="none" w:sz="0" w:space="0" w:color="auto"/>
                  </w:divBdr>
                  <w:divsChild>
                    <w:div w:id="1046759933">
                      <w:marLeft w:val="0"/>
                      <w:marRight w:val="0"/>
                      <w:marTop w:val="0"/>
                      <w:marBottom w:val="0"/>
                      <w:divBdr>
                        <w:top w:val="none" w:sz="0" w:space="0" w:color="auto"/>
                        <w:left w:val="none" w:sz="0" w:space="0" w:color="auto"/>
                        <w:bottom w:val="none" w:sz="0" w:space="0" w:color="auto"/>
                        <w:right w:val="none" w:sz="0" w:space="0" w:color="auto"/>
                      </w:divBdr>
                    </w:div>
                  </w:divsChild>
                </w:div>
                <w:div w:id="1816070650">
                  <w:marLeft w:val="0"/>
                  <w:marRight w:val="0"/>
                  <w:marTop w:val="0"/>
                  <w:marBottom w:val="0"/>
                  <w:divBdr>
                    <w:top w:val="none" w:sz="0" w:space="0" w:color="auto"/>
                    <w:left w:val="none" w:sz="0" w:space="0" w:color="auto"/>
                    <w:bottom w:val="none" w:sz="0" w:space="0" w:color="auto"/>
                    <w:right w:val="none" w:sz="0" w:space="0" w:color="auto"/>
                  </w:divBdr>
                  <w:divsChild>
                    <w:div w:id="1962880927">
                      <w:marLeft w:val="0"/>
                      <w:marRight w:val="0"/>
                      <w:marTop w:val="0"/>
                      <w:marBottom w:val="0"/>
                      <w:divBdr>
                        <w:top w:val="none" w:sz="0" w:space="0" w:color="auto"/>
                        <w:left w:val="none" w:sz="0" w:space="0" w:color="auto"/>
                        <w:bottom w:val="none" w:sz="0" w:space="0" w:color="auto"/>
                        <w:right w:val="none" w:sz="0" w:space="0" w:color="auto"/>
                      </w:divBdr>
                    </w:div>
                  </w:divsChild>
                </w:div>
                <w:div w:id="1831553426">
                  <w:marLeft w:val="0"/>
                  <w:marRight w:val="0"/>
                  <w:marTop w:val="0"/>
                  <w:marBottom w:val="0"/>
                  <w:divBdr>
                    <w:top w:val="none" w:sz="0" w:space="0" w:color="auto"/>
                    <w:left w:val="none" w:sz="0" w:space="0" w:color="auto"/>
                    <w:bottom w:val="none" w:sz="0" w:space="0" w:color="auto"/>
                    <w:right w:val="none" w:sz="0" w:space="0" w:color="auto"/>
                  </w:divBdr>
                  <w:divsChild>
                    <w:div w:id="128635190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371566436">
          <w:marLeft w:val="0"/>
          <w:marRight w:val="0"/>
          <w:marTop w:val="0"/>
          <w:marBottom w:val="0"/>
          <w:divBdr>
            <w:top w:val="none" w:sz="0" w:space="0" w:color="auto"/>
            <w:left w:val="none" w:sz="0" w:space="0" w:color="auto"/>
            <w:bottom w:val="none" w:sz="0" w:space="0" w:color="auto"/>
            <w:right w:val="none" w:sz="0" w:space="0" w:color="auto"/>
          </w:divBdr>
          <w:divsChild>
            <w:div w:id="955717209">
              <w:marLeft w:val="-75"/>
              <w:marRight w:val="0"/>
              <w:marTop w:val="30"/>
              <w:marBottom w:val="30"/>
              <w:divBdr>
                <w:top w:val="none" w:sz="0" w:space="0" w:color="auto"/>
                <w:left w:val="none" w:sz="0" w:space="0" w:color="auto"/>
                <w:bottom w:val="none" w:sz="0" w:space="0" w:color="auto"/>
                <w:right w:val="none" w:sz="0" w:space="0" w:color="auto"/>
              </w:divBdr>
              <w:divsChild>
                <w:div w:id="453448900">
                  <w:marLeft w:val="0"/>
                  <w:marRight w:val="0"/>
                  <w:marTop w:val="0"/>
                  <w:marBottom w:val="0"/>
                  <w:divBdr>
                    <w:top w:val="none" w:sz="0" w:space="0" w:color="auto"/>
                    <w:left w:val="none" w:sz="0" w:space="0" w:color="auto"/>
                    <w:bottom w:val="none" w:sz="0" w:space="0" w:color="auto"/>
                    <w:right w:val="none" w:sz="0" w:space="0" w:color="auto"/>
                  </w:divBdr>
                  <w:divsChild>
                    <w:div w:id="238290046">
                      <w:marLeft w:val="0"/>
                      <w:marRight w:val="0"/>
                      <w:marTop w:val="0"/>
                      <w:marBottom w:val="0"/>
                      <w:divBdr>
                        <w:top w:val="none" w:sz="0" w:space="0" w:color="auto"/>
                        <w:left w:val="none" w:sz="0" w:space="0" w:color="auto"/>
                        <w:bottom w:val="none" w:sz="0" w:space="0" w:color="auto"/>
                        <w:right w:val="none" w:sz="0" w:space="0" w:color="auto"/>
                      </w:divBdr>
                    </w:div>
                    <w:div w:id="1773695909">
                      <w:marLeft w:val="0"/>
                      <w:marRight w:val="0"/>
                      <w:marTop w:val="0"/>
                      <w:marBottom w:val="0"/>
                      <w:divBdr>
                        <w:top w:val="none" w:sz="0" w:space="0" w:color="auto"/>
                        <w:left w:val="none" w:sz="0" w:space="0" w:color="auto"/>
                        <w:bottom w:val="none" w:sz="0" w:space="0" w:color="auto"/>
                        <w:right w:val="none" w:sz="0" w:space="0" w:color="auto"/>
                      </w:divBdr>
                    </w:div>
                  </w:divsChild>
                </w:div>
                <w:div w:id="856238254">
                  <w:marLeft w:val="0"/>
                  <w:marRight w:val="0"/>
                  <w:marTop w:val="0"/>
                  <w:marBottom w:val="0"/>
                  <w:divBdr>
                    <w:top w:val="none" w:sz="0" w:space="0" w:color="auto"/>
                    <w:left w:val="none" w:sz="0" w:space="0" w:color="auto"/>
                    <w:bottom w:val="none" w:sz="0" w:space="0" w:color="auto"/>
                    <w:right w:val="none" w:sz="0" w:space="0" w:color="auto"/>
                  </w:divBdr>
                  <w:divsChild>
                    <w:div w:id="342633530">
                      <w:marLeft w:val="0"/>
                      <w:marRight w:val="0"/>
                      <w:marTop w:val="0"/>
                      <w:marBottom w:val="0"/>
                      <w:divBdr>
                        <w:top w:val="none" w:sz="0" w:space="0" w:color="auto"/>
                        <w:left w:val="none" w:sz="0" w:space="0" w:color="auto"/>
                        <w:bottom w:val="none" w:sz="0" w:space="0" w:color="auto"/>
                        <w:right w:val="none" w:sz="0" w:space="0" w:color="auto"/>
                      </w:divBdr>
                    </w:div>
                    <w:div w:id="1212350789">
                      <w:marLeft w:val="0"/>
                      <w:marRight w:val="0"/>
                      <w:marTop w:val="0"/>
                      <w:marBottom w:val="0"/>
                      <w:divBdr>
                        <w:top w:val="none" w:sz="0" w:space="0" w:color="auto"/>
                        <w:left w:val="none" w:sz="0" w:space="0" w:color="auto"/>
                        <w:bottom w:val="none" w:sz="0" w:space="0" w:color="auto"/>
                        <w:right w:val="none" w:sz="0" w:space="0" w:color="auto"/>
                      </w:divBdr>
                    </w:div>
                  </w:divsChild>
                </w:div>
                <w:div w:id="1012073173">
                  <w:marLeft w:val="0"/>
                  <w:marRight w:val="0"/>
                  <w:marTop w:val="0"/>
                  <w:marBottom w:val="0"/>
                  <w:divBdr>
                    <w:top w:val="none" w:sz="0" w:space="0" w:color="auto"/>
                    <w:left w:val="none" w:sz="0" w:space="0" w:color="auto"/>
                    <w:bottom w:val="none" w:sz="0" w:space="0" w:color="auto"/>
                    <w:right w:val="none" w:sz="0" w:space="0" w:color="auto"/>
                  </w:divBdr>
                  <w:divsChild>
                    <w:div w:id="1386371350">
                      <w:marLeft w:val="0"/>
                      <w:marRight w:val="0"/>
                      <w:marTop w:val="0"/>
                      <w:marBottom w:val="0"/>
                      <w:divBdr>
                        <w:top w:val="none" w:sz="0" w:space="0" w:color="auto"/>
                        <w:left w:val="none" w:sz="0" w:space="0" w:color="auto"/>
                        <w:bottom w:val="none" w:sz="0" w:space="0" w:color="auto"/>
                        <w:right w:val="none" w:sz="0" w:space="0" w:color="auto"/>
                      </w:divBdr>
                    </w:div>
                  </w:divsChild>
                </w:div>
                <w:div w:id="1085881162">
                  <w:marLeft w:val="0"/>
                  <w:marRight w:val="0"/>
                  <w:marTop w:val="0"/>
                  <w:marBottom w:val="0"/>
                  <w:divBdr>
                    <w:top w:val="none" w:sz="0" w:space="0" w:color="auto"/>
                    <w:left w:val="none" w:sz="0" w:space="0" w:color="auto"/>
                    <w:bottom w:val="none" w:sz="0" w:space="0" w:color="auto"/>
                    <w:right w:val="none" w:sz="0" w:space="0" w:color="auto"/>
                  </w:divBdr>
                  <w:divsChild>
                    <w:div w:id="605818579">
                      <w:marLeft w:val="0"/>
                      <w:marRight w:val="0"/>
                      <w:marTop w:val="0"/>
                      <w:marBottom w:val="0"/>
                      <w:divBdr>
                        <w:top w:val="none" w:sz="0" w:space="0" w:color="auto"/>
                        <w:left w:val="none" w:sz="0" w:space="0" w:color="auto"/>
                        <w:bottom w:val="none" w:sz="0" w:space="0" w:color="auto"/>
                        <w:right w:val="none" w:sz="0" w:space="0" w:color="auto"/>
                      </w:divBdr>
                    </w:div>
                    <w:div w:id="771902964">
                      <w:marLeft w:val="0"/>
                      <w:marRight w:val="0"/>
                      <w:marTop w:val="0"/>
                      <w:marBottom w:val="0"/>
                      <w:divBdr>
                        <w:top w:val="none" w:sz="0" w:space="0" w:color="auto"/>
                        <w:left w:val="none" w:sz="0" w:space="0" w:color="auto"/>
                        <w:bottom w:val="none" w:sz="0" w:space="0" w:color="auto"/>
                        <w:right w:val="none" w:sz="0" w:space="0" w:color="auto"/>
                      </w:divBdr>
                    </w:div>
                  </w:divsChild>
                </w:div>
                <w:div w:id="1927496969">
                  <w:marLeft w:val="0"/>
                  <w:marRight w:val="0"/>
                  <w:marTop w:val="0"/>
                  <w:marBottom w:val="0"/>
                  <w:divBdr>
                    <w:top w:val="none" w:sz="0" w:space="0" w:color="auto"/>
                    <w:left w:val="none" w:sz="0" w:space="0" w:color="auto"/>
                    <w:bottom w:val="none" w:sz="0" w:space="0" w:color="auto"/>
                    <w:right w:val="none" w:sz="0" w:space="0" w:color="auto"/>
                  </w:divBdr>
                  <w:divsChild>
                    <w:div w:id="841772989">
                      <w:marLeft w:val="0"/>
                      <w:marRight w:val="0"/>
                      <w:marTop w:val="0"/>
                      <w:marBottom w:val="0"/>
                      <w:divBdr>
                        <w:top w:val="none" w:sz="0" w:space="0" w:color="auto"/>
                        <w:left w:val="none" w:sz="0" w:space="0" w:color="auto"/>
                        <w:bottom w:val="none" w:sz="0" w:space="0" w:color="auto"/>
                        <w:right w:val="none" w:sz="0" w:space="0" w:color="auto"/>
                      </w:divBdr>
                    </w:div>
                    <w:div w:id="1506703962">
                      <w:marLeft w:val="0"/>
                      <w:marRight w:val="0"/>
                      <w:marTop w:val="0"/>
                      <w:marBottom w:val="0"/>
                      <w:divBdr>
                        <w:top w:val="none" w:sz="0" w:space="0" w:color="auto"/>
                        <w:left w:val="none" w:sz="0" w:space="0" w:color="auto"/>
                        <w:bottom w:val="none" w:sz="0" w:space="0" w:color="auto"/>
                        <w:right w:val="none" w:sz="0" w:space="0" w:color="auto"/>
                      </w:divBdr>
                    </w:div>
                  </w:divsChild>
                </w:div>
                <w:div w:id="1953898644">
                  <w:marLeft w:val="0"/>
                  <w:marRight w:val="0"/>
                  <w:marTop w:val="0"/>
                  <w:marBottom w:val="0"/>
                  <w:divBdr>
                    <w:top w:val="none" w:sz="0" w:space="0" w:color="auto"/>
                    <w:left w:val="none" w:sz="0" w:space="0" w:color="auto"/>
                    <w:bottom w:val="none" w:sz="0" w:space="0" w:color="auto"/>
                    <w:right w:val="none" w:sz="0" w:space="0" w:color="auto"/>
                  </w:divBdr>
                  <w:divsChild>
                    <w:div w:id="1411349996">
                      <w:marLeft w:val="0"/>
                      <w:marRight w:val="0"/>
                      <w:marTop w:val="0"/>
                      <w:marBottom w:val="0"/>
                      <w:divBdr>
                        <w:top w:val="none" w:sz="0" w:space="0" w:color="auto"/>
                        <w:left w:val="none" w:sz="0" w:space="0" w:color="auto"/>
                        <w:bottom w:val="none" w:sz="0" w:space="0" w:color="auto"/>
                        <w:right w:val="none" w:sz="0" w:space="0" w:color="auto"/>
                      </w:divBdr>
                    </w:div>
                    <w:div w:id="198164243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445882959">
          <w:marLeft w:val="0"/>
          <w:marRight w:val="0"/>
          <w:marTop w:val="0"/>
          <w:marBottom w:val="0"/>
          <w:divBdr>
            <w:top w:val="none" w:sz="0" w:space="0" w:color="auto"/>
            <w:left w:val="none" w:sz="0" w:space="0" w:color="auto"/>
            <w:bottom w:val="none" w:sz="0" w:space="0" w:color="auto"/>
            <w:right w:val="none" w:sz="0" w:space="0" w:color="auto"/>
          </w:divBdr>
        </w:div>
        <w:div w:id="1480414378">
          <w:marLeft w:val="0"/>
          <w:marRight w:val="0"/>
          <w:marTop w:val="0"/>
          <w:marBottom w:val="0"/>
          <w:divBdr>
            <w:top w:val="none" w:sz="0" w:space="0" w:color="auto"/>
            <w:left w:val="none" w:sz="0" w:space="0" w:color="auto"/>
            <w:bottom w:val="none" w:sz="0" w:space="0" w:color="auto"/>
            <w:right w:val="none" w:sz="0" w:space="0" w:color="auto"/>
          </w:divBdr>
        </w:div>
        <w:div w:id="1484077649">
          <w:marLeft w:val="0"/>
          <w:marRight w:val="0"/>
          <w:marTop w:val="0"/>
          <w:marBottom w:val="0"/>
          <w:divBdr>
            <w:top w:val="none" w:sz="0" w:space="0" w:color="auto"/>
            <w:left w:val="none" w:sz="0" w:space="0" w:color="auto"/>
            <w:bottom w:val="none" w:sz="0" w:space="0" w:color="auto"/>
            <w:right w:val="none" w:sz="0" w:space="0" w:color="auto"/>
          </w:divBdr>
        </w:div>
        <w:div w:id="1535460830">
          <w:marLeft w:val="0"/>
          <w:marRight w:val="0"/>
          <w:marTop w:val="0"/>
          <w:marBottom w:val="0"/>
          <w:divBdr>
            <w:top w:val="none" w:sz="0" w:space="0" w:color="auto"/>
            <w:left w:val="none" w:sz="0" w:space="0" w:color="auto"/>
            <w:bottom w:val="none" w:sz="0" w:space="0" w:color="auto"/>
            <w:right w:val="none" w:sz="0" w:space="0" w:color="auto"/>
          </w:divBdr>
        </w:div>
        <w:div w:id="1545829077">
          <w:marLeft w:val="0"/>
          <w:marRight w:val="0"/>
          <w:marTop w:val="0"/>
          <w:marBottom w:val="0"/>
          <w:divBdr>
            <w:top w:val="none" w:sz="0" w:space="0" w:color="auto"/>
            <w:left w:val="none" w:sz="0" w:space="0" w:color="auto"/>
            <w:bottom w:val="none" w:sz="0" w:space="0" w:color="auto"/>
            <w:right w:val="none" w:sz="0" w:space="0" w:color="auto"/>
          </w:divBdr>
        </w:div>
        <w:div w:id="1564876738">
          <w:marLeft w:val="0"/>
          <w:marRight w:val="0"/>
          <w:marTop w:val="0"/>
          <w:marBottom w:val="0"/>
          <w:divBdr>
            <w:top w:val="none" w:sz="0" w:space="0" w:color="auto"/>
            <w:left w:val="none" w:sz="0" w:space="0" w:color="auto"/>
            <w:bottom w:val="none" w:sz="0" w:space="0" w:color="auto"/>
            <w:right w:val="none" w:sz="0" w:space="0" w:color="auto"/>
          </w:divBdr>
        </w:div>
        <w:div w:id="1615673055">
          <w:marLeft w:val="0"/>
          <w:marRight w:val="0"/>
          <w:marTop w:val="0"/>
          <w:marBottom w:val="0"/>
          <w:divBdr>
            <w:top w:val="none" w:sz="0" w:space="0" w:color="auto"/>
            <w:left w:val="none" w:sz="0" w:space="0" w:color="auto"/>
            <w:bottom w:val="none" w:sz="0" w:space="0" w:color="auto"/>
            <w:right w:val="none" w:sz="0" w:space="0" w:color="auto"/>
          </w:divBdr>
        </w:div>
        <w:div w:id="1668634790">
          <w:marLeft w:val="0"/>
          <w:marRight w:val="0"/>
          <w:marTop w:val="0"/>
          <w:marBottom w:val="0"/>
          <w:divBdr>
            <w:top w:val="none" w:sz="0" w:space="0" w:color="auto"/>
            <w:left w:val="none" w:sz="0" w:space="0" w:color="auto"/>
            <w:bottom w:val="none" w:sz="0" w:space="0" w:color="auto"/>
            <w:right w:val="none" w:sz="0" w:space="0" w:color="auto"/>
          </w:divBdr>
        </w:div>
        <w:div w:id="1823892282">
          <w:marLeft w:val="0"/>
          <w:marRight w:val="0"/>
          <w:marTop w:val="0"/>
          <w:marBottom w:val="0"/>
          <w:divBdr>
            <w:top w:val="none" w:sz="0" w:space="0" w:color="auto"/>
            <w:left w:val="none" w:sz="0" w:space="0" w:color="auto"/>
            <w:bottom w:val="none" w:sz="0" w:space="0" w:color="auto"/>
            <w:right w:val="none" w:sz="0" w:space="0" w:color="auto"/>
          </w:divBdr>
        </w:div>
        <w:div w:id="1897086232">
          <w:marLeft w:val="0"/>
          <w:marRight w:val="0"/>
          <w:marTop w:val="0"/>
          <w:marBottom w:val="0"/>
          <w:divBdr>
            <w:top w:val="none" w:sz="0" w:space="0" w:color="auto"/>
            <w:left w:val="none" w:sz="0" w:space="0" w:color="auto"/>
            <w:bottom w:val="none" w:sz="0" w:space="0" w:color="auto"/>
            <w:right w:val="none" w:sz="0" w:space="0" w:color="auto"/>
          </w:divBdr>
          <w:divsChild>
            <w:div w:id="205721667">
              <w:marLeft w:val="-75"/>
              <w:marRight w:val="0"/>
              <w:marTop w:val="30"/>
              <w:marBottom w:val="30"/>
              <w:divBdr>
                <w:top w:val="none" w:sz="0" w:space="0" w:color="auto"/>
                <w:left w:val="none" w:sz="0" w:space="0" w:color="auto"/>
                <w:bottom w:val="none" w:sz="0" w:space="0" w:color="auto"/>
                <w:right w:val="none" w:sz="0" w:space="0" w:color="auto"/>
              </w:divBdr>
              <w:divsChild>
                <w:div w:id="205721580">
                  <w:marLeft w:val="0"/>
                  <w:marRight w:val="0"/>
                  <w:marTop w:val="0"/>
                  <w:marBottom w:val="0"/>
                  <w:divBdr>
                    <w:top w:val="none" w:sz="0" w:space="0" w:color="auto"/>
                    <w:left w:val="none" w:sz="0" w:space="0" w:color="auto"/>
                    <w:bottom w:val="none" w:sz="0" w:space="0" w:color="auto"/>
                    <w:right w:val="none" w:sz="0" w:space="0" w:color="auto"/>
                  </w:divBdr>
                  <w:divsChild>
                    <w:div w:id="247544853">
                      <w:marLeft w:val="0"/>
                      <w:marRight w:val="0"/>
                      <w:marTop w:val="0"/>
                      <w:marBottom w:val="0"/>
                      <w:divBdr>
                        <w:top w:val="none" w:sz="0" w:space="0" w:color="auto"/>
                        <w:left w:val="none" w:sz="0" w:space="0" w:color="auto"/>
                        <w:bottom w:val="none" w:sz="0" w:space="0" w:color="auto"/>
                        <w:right w:val="none" w:sz="0" w:space="0" w:color="auto"/>
                      </w:divBdr>
                    </w:div>
                  </w:divsChild>
                </w:div>
                <w:div w:id="234827798">
                  <w:marLeft w:val="0"/>
                  <w:marRight w:val="0"/>
                  <w:marTop w:val="0"/>
                  <w:marBottom w:val="0"/>
                  <w:divBdr>
                    <w:top w:val="none" w:sz="0" w:space="0" w:color="auto"/>
                    <w:left w:val="none" w:sz="0" w:space="0" w:color="auto"/>
                    <w:bottom w:val="none" w:sz="0" w:space="0" w:color="auto"/>
                    <w:right w:val="none" w:sz="0" w:space="0" w:color="auto"/>
                  </w:divBdr>
                  <w:divsChild>
                    <w:div w:id="67968943">
                      <w:marLeft w:val="0"/>
                      <w:marRight w:val="0"/>
                      <w:marTop w:val="0"/>
                      <w:marBottom w:val="0"/>
                      <w:divBdr>
                        <w:top w:val="none" w:sz="0" w:space="0" w:color="auto"/>
                        <w:left w:val="none" w:sz="0" w:space="0" w:color="auto"/>
                        <w:bottom w:val="none" w:sz="0" w:space="0" w:color="auto"/>
                        <w:right w:val="none" w:sz="0" w:space="0" w:color="auto"/>
                      </w:divBdr>
                    </w:div>
                  </w:divsChild>
                </w:div>
                <w:div w:id="746420399">
                  <w:marLeft w:val="0"/>
                  <w:marRight w:val="0"/>
                  <w:marTop w:val="0"/>
                  <w:marBottom w:val="0"/>
                  <w:divBdr>
                    <w:top w:val="none" w:sz="0" w:space="0" w:color="auto"/>
                    <w:left w:val="none" w:sz="0" w:space="0" w:color="auto"/>
                    <w:bottom w:val="none" w:sz="0" w:space="0" w:color="auto"/>
                    <w:right w:val="none" w:sz="0" w:space="0" w:color="auto"/>
                  </w:divBdr>
                  <w:divsChild>
                    <w:div w:id="1280602288">
                      <w:marLeft w:val="0"/>
                      <w:marRight w:val="0"/>
                      <w:marTop w:val="0"/>
                      <w:marBottom w:val="0"/>
                      <w:divBdr>
                        <w:top w:val="none" w:sz="0" w:space="0" w:color="auto"/>
                        <w:left w:val="none" w:sz="0" w:space="0" w:color="auto"/>
                        <w:bottom w:val="none" w:sz="0" w:space="0" w:color="auto"/>
                        <w:right w:val="none" w:sz="0" w:space="0" w:color="auto"/>
                      </w:divBdr>
                    </w:div>
                  </w:divsChild>
                </w:div>
                <w:div w:id="1030496008">
                  <w:marLeft w:val="0"/>
                  <w:marRight w:val="0"/>
                  <w:marTop w:val="0"/>
                  <w:marBottom w:val="0"/>
                  <w:divBdr>
                    <w:top w:val="none" w:sz="0" w:space="0" w:color="auto"/>
                    <w:left w:val="none" w:sz="0" w:space="0" w:color="auto"/>
                    <w:bottom w:val="none" w:sz="0" w:space="0" w:color="auto"/>
                    <w:right w:val="none" w:sz="0" w:space="0" w:color="auto"/>
                  </w:divBdr>
                  <w:divsChild>
                    <w:div w:id="1131945204">
                      <w:marLeft w:val="0"/>
                      <w:marRight w:val="0"/>
                      <w:marTop w:val="0"/>
                      <w:marBottom w:val="0"/>
                      <w:divBdr>
                        <w:top w:val="none" w:sz="0" w:space="0" w:color="auto"/>
                        <w:left w:val="none" w:sz="0" w:space="0" w:color="auto"/>
                        <w:bottom w:val="none" w:sz="0" w:space="0" w:color="auto"/>
                        <w:right w:val="none" w:sz="0" w:space="0" w:color="auto"/>
                      </w:divBdr>
                    </w:div>
                  </w:divsChild>
                </w:div>
                <w:div w:id="1153717911">
                  <w:marLeft w:val="0"/>
                  <w:marRight w:val="0"/>
                  <w:marTop w:val="0"/>
                  <w:marBottom w:val="0"/>
                  <w:divBdr>
                    <w:top w:val="none" w:sz="0" w:space="0" w:color="auto"/>
                    <w:left w:val="none" w:sz="0" w:space="0" w:color="auto"/>
                    <w:bottom w:val="none" w:sz="0" w:space="0" w:color="auto"/>
                    <w:right w:val="none" w:sz="0" w:space="0" w:color="auto"/>
                  </w:divBdr>
                  <w:divsChild>
                    <w:div w:id="1144128300">
                      <w:marLeft w:val="0"/>
                      <w:marRight w:val="0"/>
                      <w:marTop w:val="0"/>
                      <w:marBottom w:val="0"/>
                      <w:divBdr>
                        <w:top w:val="none" w:sz="0" w:space="0" w:color="auto"/>
                        <w:left w:val="none" w:sz="0" w:space="0" w:color="auto"/>
                        <w:bottom w:val="none" w:sz="0" w:space="0" w:color="auto"/>
                        <w:right w:val="none" w:sz="0" w:space="0" w:color="auto"/>
                      </w:divBdr>
                    </w:div>
                  </w:divsChild>
                </w:div>
                <w:div w:id="1752510022">
                  <w:marLeft w:val="0"/>
                  <w:marRight w:val="0"/>
                  <w:marTop w:val="0"/>
                  <w:marBottom w:val="0"/>
                  <w:divBdr>
                    <w:top w:val="none" w:sz="0" w:space="0" w:color="auto"/>
                    <w:left w:val="none" w:sz="0" w:space="0" w:color="auto"/>
                    <w:bottom w:val="none" w:sz="0" w:space="0" w:color="auto"/>
                    <w:right w:val="none" w:sz="0" w:space="0" w:color="auto"/>
                  </w:divBdr>
                  <w:divsChild>
                    <w:div w:id="1893998186">
                      <w:marLeft w:val="0"/>
                      <w:marRight w:val="0"/>
                      <w:marTop w:val="0"/>
                      <w:marBottom w:val="0"/>
                      <w:divBdr>
                        <w:top w:val="none" w:sz="0" w:space="0" w:color="auto"/>
                        <w:left w:val="none" w:sz="0" w:space="0" w:color="auto"/>
                        <w:bottom w:val="none" w:sz="0" w:space="0" w:color="auto"/>
                        <w:right w:val="none" w:sz="0" w:space="0" w:color="auto"/>
                      </w:divBdr>
                    </w:div>
                  </w:divsChild>
                </w:div>
                <w:div w:id="1831215053">
                  <w:marLeft w:val="0"/>
                  <w:marRight w:val="0"/>
                  <w:marTop w:val="0"/>
                  <w:marBottom w:val="0"/>
                  <w:divBdr>
                    <w:top w:val="none" w:sz="0" w:space="0" w:color="auto"/>
                    <w:left w:val="none" w:sz="0" w:space="0" w:color="auto"/>
                    <w:bottom w:val="none" w:sz="0" w:space="0" w:color="auto"/>
                    <w:right w:val="none" w:sz="0" w:space="0" w:color="auto"/>
                  </w:divBdr>
                  <w:divsChild>
                    <w:div w:id="62072123">
                      <w:marLeft w:val="0"/>
                      <w:marRight w:val="0"/>
                      <w:marTop w:val="0"/>
                      <w:marBottom w:val="0"/>
                      <w:divBdr>
                        <w:top w:val="none" w:sz="0" w:space="0" w:color="auto"/>
                        <w:left w:val="none" w:sz="0" w:space="0" w:color="auto"/>
                        <w:bottom w:val="none" w:sz="0" w:space="0" w:color="auto"/>
                        <w:right w:val="none" w:sz="0" w:space="0" w:color="auto"/>
                      </w:divBdr>
                    </w:div>
                    <w:div w:id="1335720108">
                      <w:marLeft w:val="0"/>
                      <w:marRight w:val="0"/>
                      <w:marTop w:val="0"/>
                      <w:marBottom w:val="0"/>
                      <w:divBdr>
                        <w:top w:val="none" w:sz="0" w:space="0" w:color="auto"/>
                        <w:left w:val="none" w:sz="0" w:space="0" w:color="auto"/>
                        <w:bottom w:val="none" w:sz="0" w:space="0" w:color="auto"/>
                        <w:right w:val="none" w:sz="0" w:space="0" w:color="auto"/>
                      </w:divBdr>
                    </w:div>
                  </w:divsChild>
                </w:div>
                <w:div w:id="2140683350">
                  <w:marLeft w:val="0"/>
                  <w:marRight w:val="0"/>
                  <w:marTop w:val="0"/>
                  <w:marBottom w:val="0"/>
                  <w:divBdr>
                    <w:top w:val="none" w:sz="0" w:space="0" w:color="auto"/>
                    <w:left w:val="none" w:sz="0" w:space="0" w:color="auto"/>
                    <w:bottom w:val="none" w:sz="0" w:space="0" w:color="auto"/>
                    <w:right w:val="none" w:sz="0" w:space="0" w:color="auto"/>
                  </w:divBdr>
                  <w:divsChild>
                    <w:div w:id="32617918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947999646">
          <w:marLeft w:val="0"/>
          <w:marRight w:val="0"/>
          <w:marTop w:val="0"/>
          <w:marBottom w:val="0"/>
          <w:divBdr>
            <w:top w:val="none" w:sz="0" w:space="0" w:color="auto"/>
            <w:left w:val="none" w:sz="0" w:space="0" w:color="auto"/>
            <w:bottom w:val="none" w:sz="0" w:space="0" w:color="auto"/>
            <w:right w:val="none" w:sz="0" w:space="0" w:color="auto"/>
          </w:divBdr>
        </w:div>
        <w:div w:id="1959413319">
          <w:marLeft w:val="0"/>
          <w:marRight w:val="0"/>
          <w:marTop w:val="0"/>
          <w:marBottom w:val="0"/>
          <w:divBdr>
            <w:top w:val="none" w:sz="0" w:space="0" w:color="auto"/>
            <w:left w:val="none" w:sz="0" w:space="0" w:color="auto"/>
            <w:bottom w:val="none" w:sz="0" w:space="0" w:color="auto"/>
            <w:right w:val="none" w:sz="0" w:space="0" w:color="auto"/>
          </w:divBdr>
        </w:div>
        <w:div w:id="1959792588">
          <w:marLeft w:val="0"/>
          <w:marRight w:val="0"/>
          <w:marTop w:val="0"/>
          <w:marBottom w:val="0"/>
          <w:divBdr>
            <w:top w:val="none" w:sz="0" w:space="0" w:color="auto"/>
            <w:left w:val="none" w:sz="0" w:space="0" w:color="auto"/>
            <w:bottom w:val="none" w:sz="0" w:space="0" w:color="auto"/>
            <w:right w:val="none" w:sz="0" w:space="0" w:color="auto"/>
          </w:divBdr>
          <w:divsChild>
            <w:div w:id="1962227168">
              <w:marLeft w:val="-75"/>
              <w:marRight w:val="0"/>
              <w:marTop w:val="30"/>
              <w:marBottom w:val="30"/>
              <w:divBdr>
                <w:top w:val="none" w:sz="0" w:space="0" w:color="auto"/>
                <w:left w:val="none" w:sz="0" w:space="0" w:color="auto"/>
                <w:bottom w:val="none" w:sz="0" w:space="0" w:color="auto"/>
                <w:right w:val="none" w:sz="0" w:space="0" w:color="auto"/>
              </w:divBdr>
              <w:divsChild>
                <w:div w:id="588974982">
                  <w:marLeft w:val="0"/>
                  <w:marRight w:val="0"/>
                  <w:marTop w:val="0"/>
                  <w:marBottom w:val="0"/>
                  <w:divBdr>
                    <w:top w:val="none" w:sz="0" w:space="0" w:color="auto"/>
                    <w:left w:val="none" w:sz="0" w:space="0" w:color="auto"/>
                    <w:bottom w:val="none" w:sz="0" w:space="0" w:color="auto"/>
                    <w:right w:val="none" w:sz="0" w:space="0" w:color="auto"/>
                  </w:divBdr>
                  <w:divsChild>
                    <w:div w:id="33895375">
                      <w:marLeft w:val="0"/>
                      <w:marRight w:val="0"/>
                      <w:marTop w:val="0"/>
                      <w:marBottom w:val="0"/>
                      <w:divBdr>
                        <w:top w:val="none" w:sz="0" w:space="0" w:color="auto"/>
                        <w:left w:val="none" w:sz="0" w:space="0" w:color="auto"/>
                        <w:bottom w:val="none" w:sz="0" w:space="0" w:color="auto"/>
                        <w:right w:val="none" w:sz="0" w:space="0" w:color="auto"/>
                      </w:divBdr>
                    </w:div>
                  </w:divsChild>
                </w:div>
                <w:div w:id="841089908">
                  <w:marLeft w:val="0"/>
                  <w:marRight w:val="0"/>
                  <w:marTop w:val="0"/>
                  <w:marBottom w:val="0"/>
                  <w:divBdr>
                    <w:top w:val="none" w:sz="0" w:space="0" w:color="auto"/>
                    <w:left w:val="none" w:sz="0" w:space="0" w:color="auto"/>
                    <w:bottom w:val="none" w:sz="0" w:space="0" w:color="auto"/>
                    <w:right w:val="none" w:sz="0" w:space="0" w:color="auto"/>
                  </w:divBdr>
                  <w:divsChild>
                    <w:div w:id="497159257">
                      <w:marLeft w:val="0"/>
                      <w:marRight w:val="0"/>
                      <w:marTop w:val="0"/>
                      <w:marBottom w:val="0"/>
                      <w:divBdr>
                        <w:top w:val="none" w:sz="0" w:space="0" w:color="auto"/>
                        <w:left w:val="none" w:sz="0" w:space="0" w:color="auto"/>
                        <w:bottom w:val="none" w:sz="0" w:space="0" w:color="auto"/>
                        <w:right w:val="none" w:sz="0" w:space="0" w:color="auto"/>
                      </w:divBdr>
                    </w:div>
                  </w:divsChild>
                </w:div>
                <w:div w:id="1344865250">
                  <w:marLeft w:val="0"/>
                  <w:marRight w:val="0"/>
                  <w:marTop w:val="0"/>
                  <w:marBottom w:val="0"/>
                  <w:divBdr>
                    <w:top w:val="none" w:sz="0" w:space="0" w:color="auto"/>
                    <w:left w:val="none" w:sz="0" w:space="0" w:color="auto"/>
                    <w:bottom w:val="none" w:sz="0" w:space="0" w:color="auto"/>
                    <w:right w:val="none" w:sz="0" w:space="0" w:color="auto"/>
                  </w:divBdr>
                  <w:divsChild>
                    <w:div w:id="14204004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103840403">
          <w:marLeft w:val="0"/>
          <w:marRight w:val="0"/>
          <w:marTop w:val="0"/>
          <w:marBottom w:val="0"/>
          <w:divBdr>
            <w:top w:val="none" w:sz="0" w:space="0" w:color="auto"/>
            <w:left w:val="none" w:sz="0" w:space="0" w:color="auto"/>
            <w:bottom w:val="none" w:sz="0" w:space="0" w:color="auto"/>
            <w:right w:val="none" w:sz="0" w:space="0" w:color="auto"/>
          </w:divBdr>
          <w:divsChild>
            <w:div w:id="334187980">
              <w:marLeft w:val="0"/>
              <w:marRight w:val="0"/>
              <w:marTop w:val="0"/>
              <w:marBottom w:val="0"/>
              <w:divBdr>
                <w:top w:val="none" w:sz="0" w:space="0" w:color="auto"/>
                <w:left w:val="none" w:sz="0" w:space="0" w:color="auto"/>
                <w:bottom w:val="none" w:sz="0" w:space="0" w:color="auto"/>
                <w:right w:val="none" w:sz="0" w:space="0" w:color="auto"/>
              </w:divBdr>
            </w:div>
            <w:div w:id="627515116">
              <w:marLeft w:val="0"/>
              <w:marRight w:val="0"/>
              <w:marTop w:val="0"/>
              <w:marBottom w:val="0"/>
              <w:divBdr>
                <w:top w:val="none" w:sz="0" w:space="0" w:color="auto"/>
                <w:left w:val="none" w:sz="0" w:space="0" w:color="auto"/>
                <w:bottom w:val="none" w:sz="0" w:space="0" w:color="auto"/>
                <w:right w:val="none" w:sz="0" w:space="0" w:color="auto"/>
              </w:divBdr>
            </w:div>
            <w:div w:id="673845842">
              <w:marLeft w:val="0"/>
              <w:marRight w:val="0"/>
              <w:marTop w:val="0"/>
              <w:marBottom w:val="0"/>
              <w:divBdr>
                <w:top w:val="none" w:sz="0" w:space="0" w:color="auto"/>
                <w:left w:val="none" w:sz="0" w:space="0" w:color="auto"/>
                <w:bottom w:val="none" w:sz="0" w:space="0" w:color="auto"/>
                <w:right w:val="none" w:sz="0" w:space="0" w:color="auto"/>
              </w:divBdr>
            </w:div>
            <w:div w:id="674647887">
              <w:marLeft w:val="0"/>
              <w:marRight w:val="0"/>
              <w:marTop w:val="0"/>
              <w:marBottom w:val="0"/>
              <w:divBdr>
                <w:top w:val="none" w:sz="0" w:space="0" w:color="auto"/>
                <w:left w:val="none" w:sz="0" w:space="0" w:color="auto"/>
                <w:bottom w:val="none" w:sz="0" w:space="0" w:color="auto"/>
                <w:right w:val="none" w:sz="0" w:space="0" w:color="auto"/>
              </w:divBdr>
            </w:div>
            <w:div w:id="936525648">
              <w:marLeft w:val="0"/>
              <w:marRight w:val="0"/>
              <w:marTop w:val="0"/>
              <w:marBottom w:val="0"/>
              <w:divBdr>
                <w:top w:val="none" w:sz="0" w:space="0" w:color="auto"/>
                <w:left w:val="none" w:sz="0" w:space="0" w:color="auto"/>
                <w:bottom w:val="none" w:sz="0" w:space="0" w:color="auto"/>
                <w:right w:val="none" w:sz="0" w:space="0" w:color="auto"/>
              </w:divBdr>
            </w:div>
            <w:div w:id="1060245924">
              <w:marLeft w:val="0"/>
              <w:marRight w:val="0"/>
              <w:marTop w:val="0"/>
              <w:marBottom w:val="0"/>
              <w:divBdr>
                <w:top w:val="none" w:sz="0" w:space="0" w:color="auto"/>
                <w:left w:val="none" w:sz="0" w:space="0" w:color="auto"/>
                <w:bottom w:val="none" w:sz="0" w:space="0" w:color="auto"/>
                <w:right w:val="none" w:sz="0" w:space="0" w:color="auto"/>
              </w:divBdr>
            </w:div>
            <w:div w:id="1186821956">
              <w:marLeft w:val="0"/>
              <w:marRight w:val="0"/>
              <w:marTop w:val="0"/>
              <w:marBottom w:val="0"/>
              <w:divBdr>
                <w:top w:val="none" w:sz="0" w:space="0" w:color="auto"/>
                <w:left w:val="none" w:sz="0" w:space="0" w:color="auto"/>
                <w:bottom w:val="none" w:sz="0" w:space="0" w:color="auto"/>
                <w:right w:val="none" w:sz="0" w:space="0" w:color="auto"/>
              </w:divBdr>
            </w:div>
          </w:divsChild>
        </w:div>
        <w:div w:id="2136217583">
          <w:marLeft w:val="0"/>
          <w:marRight w:val="0"/>
          <w:marTop w:val="0"/>
          <w:marBottom w:val="0"/>
          <w:divBdr>
            <w:top w:val="none" w:sz="0" w:space="0" w:color="auto"/>
            <w:left w:val="none" w:sz="0" w:space="0" w:color="auto"/>
            <w:bottom w:val="none" w:sz="0" w:space="0" w:color="auto"/>
            <w:right w:val="none" w:sz="0" w:space="0" w:color="auto"/>
          </w:divBdr>
          <w:divsChild>
            <w:div w:id="1130706744">
              <w:marLeft w:val="-75"/>
              <w:marRight w:val="0"/>
              <w:marTop w:val="30"/>
              <w:marBottom w:val="30"/>
              <w:divBdr>
                <w:top w:val="none" w:sz="0" w:space="0" w:color="auto"/>
                <w:left w:val="none" w:sz="0" w:space="0" w:color="auto"/>
                <w:bottom w:val="none" w:sz="0" w:space="0" w:color="auto"/>
                <w:right w:val="none" w:sz="0" w:space="0" w:color="auto"/>
              </w:divBdr>
              <w:divsChild>
                <w:div w:id="64842998">
                  <w:marLeft w:val="0"/>
                  <w:marRight w:val="0"/>
                  <w:marTop w:val="0"/>
                  <w:marBottom w:val="0"/>
                  <w:divBdr>
                    <w:top w:val="none" w:sz="0" w:space="0" w:color="auto"/>
                    <w:left w:val="none" w:sz="0" w:space="0" w:color="auto"/>
                    <w:bottom w:val="none" w:sz="0" w:space="0" w:color="auto"/>
                    <w:right w:val="none" w:sz="0" w:space="0" w:color="auto"/>
                  </w:divBdr>
                  <w:divsChild>
                    <w:div w:id="138422511">
                      <w:marLeft w:val="0"/>
                      <w:marRight w:val="0"/>
                      <w:marTop w:val="0"/>
                      <w:marBottom w:val="0"/>
                      <w:divBdr>
                        <w:top w:val="none" w:sz="0" w:space="0" w:color="auto"/>
                        <w:left w:val="none" w:sz="0" w:space="0" w:color="auto"/>
                        <w:bottom w:val="none" w:sz="0" w:space="0" w:color="auto"/>
                        <w:right w:val="none" w:sz="0" w:space="0" w:color="auto"/>
                      </w:divBdr>
                    </w:div>
                    <w:div w:id="402920245">
                      <w:marLeft w:val="0"/>
                      <w:marRight w:val="0"/>
                      <w:marTop w:val="0"/>
                      <w:marBottom w:val="0"/>
                      <w:divBdr>
                        <w:top w:val="none" w:sz="0" w:space="0" w:color="auto"/>
                        <w:left w:val="none" w:sz="0" w:space="0" w:color="auto"/>
                        <w:bottom w:val="none" w:sz="0" w:space="0" w:color="auto"/>
                        <w:right w:val="none" w:sz="0" w:space="0" w:color="auto"/>
                      </w:divBdr>
                    </w:div>
                    <w:div w:id="701437518">
                      <w:marLeft w:val="0"/>
                      <w:marRight w:val="0"/>
                      <w:marTop w:val="0"/>
                      <w:marBottom w:val="0"/>
                      <w:divBdr>
                        <w:top w:val="none" w:sz="0" w:space="0" w:color="auto"/>
                        <w:left w:val="none" w:sz="0" w:space="0" w:color="auto"/>
                        <w:bottom w:val="none" w:sz="0" w:space="0" w:color="auto"/>
                        <w:right w:val="none" w:sz="0" w:space="0" w:color="auto"/>
                      </w:divBdr>
                    </w:div>
                    <w:div w:id="816260389">
                      <w:marLeft w:val="0"/>
                      <w:marRight w:val="0"/>
                      <w:marTop w:val="0"/>
                      <w:marBottom w:val="0"/>
                      <w:divBdr>
                        <w:top w:val="none" w:sz="0" w:space="0" w:color="auto"/>
                        <w:left w:val="none" w:sz="0" w:space="0" w:color="auto"/>
                        <w:bottom w:val="none" w:sz="0" w:space="0" w:color="auto"/>
                        <w:right w:val="none" w:sz="0" w:space="0" w:color="auto"/>
                      </w:divBdr>
                    </w:div>
                    <w:div w:id="1100880599">
                      <w:marLeft w:val="0"/>
                      <w:marRight w:val="0"/>
                      <w:marTop w:val="0"/>
                      <w:marBottom w:val="0"/>
                      <w:divBdr>
                        <w:top w:val="none" w:sz="0" w:space="0" w:color="auto"/>
                        <w:left w:val="none" w:sz="0" w:space="0" w:color="auto"/>
                        <w:bottom w:val="none" w:sz="0" w:space="0" w:color="auto"/>
                        <w:right w:val="none" w:sz="0" w:space="0" w:color="auto"/>
                      </w:divBdr>
                    </w:div>
                    <w:div w:id="1290284703">
                      <w:marLeft w:val="0"/>
                      <w:marRight w:val="0"/>
                      <w:marTop w:val="0"/>
                      <w:marBottom w:val="0"/>
                      <w:divBdr>
                        <w:top w:val="none" w:sz="0" w:space="0" w:color="auto"/>
                        <w:left w:val="none" w:sz="0" w:space="0" w:color="auto"/>
                        <w:bottom w:val="none" w:sz="0" w:space="0" w:color="auto"/>
                        <w:right w:val="none" w:sz="0" w:space="0" w:color="auto"/>
                      </w:divBdr>
                    </w:div>
                    <w:div w:id="1604876514">
                      <w:marLeft w:val="0"/>
                      <w:marRight w:val="0"/>
                      <w:marTop w:val="0"/>
                      <w:marBottom w:val="0"/>
                      <w:divBdr>
                        <w:top w:val="none" w:sz="0" w:space="0" w:color="auto"/>
                        <w:left w:val="none" w:sz="0" w:space="0" w:color="auto"/>
                        <w:bottom w:val="none" w:sz="0" w:space="0" w:color="auto"/>
                        <w:right w:val="none" w:sz="0" w:space="0" w:color="auto"/>
                      </w:divBdr>
                    </w:div>
                    <w:div w:id="1885168742">
                      <w:marLeft w:val="0"/>
                      <w:marRight w:val="0"/>
                      <w:marTop w:val="0"/>
                      <w:marBottom w:val="0"/>
                      <w:divBdr>
                        <w:top w:val="none" w:sz="0" w:space="0" w:color="auto"/>
                        <w:left w:val="none" w:sz="0" w:space="0" w:color="auto"/>
                        <w:bottom w:val="none" w:sz="0" w:space="0" w:color="auto"/>
                        <w:right w:val="none" w:sz="0" w:space="0" w:color="auto"/>
                      </w:divBdr>
                    </w:div>
                  </w:divsChild>
                </w:div>
                <w:div w:id="328103360">
                  <w:marLeft w:val="0"/>
                  <w:marRight w:val="0"/>
                  <w:marTop w:val="0"/>
                  <w:marBottom w:val="0"/>
                  <w:divBdr>
                    <w:top w:val="none" w:sz="0" w:space="0" w:color="auto"/>
                    <w:left w:val="none" w:sz="0" w:space="0" w:color="auto"/>
                    <w:bottom w:val="none" w:sz="0" w:space="0" w:color="auto"/>
                    <w:right w:val="none" w:sz="0" w:space="0" w:color="auto"/>
                  </w:divBdr>
                  <w:divsChild>
                    <w:div w:id="30228292">
                      <w:marLeft w:val="0"/>
                      <w:marRight w:val="0"/>
                      <w:marTop w:val="0"/>
                      <w:marBottom w:val="0"/>
                      <w:divBdr>
                        <w:top w:val="none" w:sz="0" w:space="0" w:color="auto"/>
                        <w:left w:val="none" w:sz="0" w:space="0" w:color="auto"/>
                        <w:bottom w:val="none" w:sz="0" w:space="0" w:color="auto"/>
                        <w:right w:val="none" w:sz="0" w:space="0" w:color="auto"/>
                      </w:divBdr>
                    </w:div>
                    <w:div w:id="169949645">
                      <w:marLeft w:val="0"/>
                      <w:marRight w:val="0"/>
                      <w:marTop w:val="0"/>
                      <w:marBottom w:val="0"/>
                      <w:divBdr>
                        <w:top w:val="none" w:sz="0" w:space="0" w:color="auto"/>
                        <w:left w:val="none" w:sz="0" w:space="0" w:color="auto"/>
                        <w:bottom w:val="none" w:sz="0" w:space="0" w:color="auto"/>
                        <w:right w:val="none" w:sz="0" w:space="0" w:color="auto"/>
                      </w:divBdr>
                    </w:div>
                    <w:div w:id="221216417">
                      <w:marLeft w:val="0"/>
                      <w:marRight w:val="0"/>
                      <w:marTop w:val="0"/>
                      <w:marBottom w:val="0"/>
                      <w:divBdr>
                        <w:top w:val="none" w:sz="0" w:space="0" w:color="auto"/>
                        <w:left w:val="none" w:sz="0" w:space="0" w:color="auto"/>
                        <w:bottom w:val="none" w:sz="0" w:space="0" w:color="auto"/>
                        <w:right w:val="none" w:sz="0" w:space="0" w:color="auto"/>
                      </w:divBdr>
                    </w:div>
                    <w:div w:id="267128413">
                      <w:marLeft w:val="0"/>
                      <w:marRight w:val="0"/>
                      <w:marTop w:val="0"/>
                      <w:marBottom w:val="0"/>
                      <w:divBdr>
                        <w:top w:val="none" w:sz="0" w:space="0" w:color="auto"/>
                        <w:left w:val="none" w:sz="0" w:space="0" w:color="auto"/>
                        <w:bottom w:val="none" w:sz="0" w:space="0" w:color="auto"/>
                        <w:right w:val="none" w:sz="0" w:space="0" w:color="auto"/>
                      </w:divBdr>
                    </w:div>
                    <w:div w:id="312610082">
                      <w:marLeft w:val="0"/>
                      <w:marRight w:val="0"/>
                      <w:marTop w:val="0"/>
                      <w:marBottom w:val="0"/>
                      <w:divBdr>
                        <w:top w:val="none" w:sz="0" w:space="0" w:color="auto"/>
                        <w:left w:val="none" w:sz="0" w:space="0" w:color="auto"/>
                        <w:bottom w:val="none" w:sz="0" w:space="0" w:color="auto"/>
                        <w:right w:val="none" w:sz="0" w:space="0" w:color="auto"/>
                      </w:divBdr>
                    </w:div>
                    <w:div w:id="685670014">
                      <w:marLeft w:val="0"/>
                      <w:marRight w:val="0"/>
                      <w:marTop w:val="0"/>
                      <w:marBottom w:val="0"/>
                      <w:divBdr>
                        <w:top w:val="none" w:sz="0" w:space="0" w:color="auto"/>
                        <w:left w:val="none" w:sz="0" w:space="0" w:color="auto"/>
                        <w:bottom w:val="none" w:sz="0" w:space="0" w:color="auto"/>
                        <w:right w:val="none" w:sz="0" w:space="0" w:color="auto"/>
                      </w:divBdr>
                    </w:div>
                    <w:div w:id="754783622">
                      <w:marLeft w:val="0"/>
                      <w:marRight w:val="0"/>
                      <w:marTop w:val="0"/>
                      <w:marBottom w:val="0"/>
                      <w:divBdr>
                        <w:top w:val="none" w:sz="0" w:space="0" w:color="auto"/>
                        <w:left w:val="none" w:sz="0" w:space="0" w:color="auto"/>
                        <w:bottom w:val="none" w:sz="0" w:space="0" w:color="auto"/>
                        <w:right w:val="none" w:sz="0" w:space="0" w:color="auto"/>
                      </w:divBdr>
                    </w:div>
                    <w:div w:id="905535094">
                      <w:marLeft w:val="0"/>
                      <w:marRight w:val="0"/>
                      <w:marTop w:val="0"/>
                      <w:marBottom w:val="0"/>
                      <w:divBdr>
                        <w:top w:val="none" w:sz="0" w:space="0" w:color="auto"/>
                        <w:left w:val="none" w:sz="0" w:space="0" w:color="auto"/>
                        <w:bottom w:val="none" w:sz="0" w:space="0" w:color="auto"/>
                        <w:right w:val="none" w:sz="0" w:space="0" w:color="auto"/>
                      </w:divBdr>
                    </w:div>
                    <w:div w:id="1128087019">
                      <w:marLeft w:val="0"/>
                      <w:marRight w:val="0"/>
                      <w:marTop w:val="0"/>
                      <w:marBottom w:val="0"/>
                      <w:divBdr>
                        <w:top w:val="none" w:sz="0" w:space="0" w:color="auto"/>
                        <w:left w:val="none" w:sz="0" w:space="0" w:color="auto"/>
                        <w:bottom w:val="none" w:sz="0" w:space="0" w:color="auto"/>
                        <w:right w:val="none" w:sz="0" w:space="0" w:color="auto"/>
                      </w:divBdr>
                    </w:div>
                    <w:div w:id="1209148261">
                      <w:marLeft w:val="0"/>
                      <w:marRight w:val="0"/>
                      <w:marTop w:val="0"/>
                      <w:marBottom w:val="0"/>
                      <w:divBdr>
                        <w:top w:val="none" w:sz="0" w:space="0" w:color="auto"/>
                        <w:left w:val="none" w:sz="0" w:space="0" w:color="auto"/>
                        <w:bottom w:val="none" w:sz="0" w:space="0" w:color="auto"/>
                        <w:right w:val="none" w:sz="0" w:space="0" w:color="auto"/>
                      </w:divBdr>
                    </w:div>
                    <w:div w:id="2097437786">
                      <w:marLeft w:val="0"/>
                      <w:marRight w:val="0"/>
                      <w:marTop w:val="0"/>
                      <w:marBottom w:val="0"/>
                      <w:divBdr>
                        <w:top w:val="none" w:sz="0" w:space="0" w:color="auto"/>
                        <w:left w:val="none" w:sz="0" w:space="0" w:color="auto"/>
                        <w:bottom w:val="none" w:sz="0" w:space="0" w:color="auto"/>
                        <w:right w:val="none" w:sz="0" w:space="0" w:color="auto"/>
                      </w:divBdr>
                    </w:div>
                    <w:div w:id="2144763531">
                      <w:marLeft w:val="0"/>
                      <w:marRight w:val="0"/>
                      <w:marTop w:val="0"/>
                      <w:marBottom w:val="0"/>
                      <w:divBdr>
                        <w:top w:val="none" w:sz="0" w:space="0" w:color="auto"/>
                        <w:left w:val="none" w:sz="0" w:space="0" w:color="auto"/>
                        <w:bottom w:val="none" w:sz="0" w:space="0" w:color="auto"/>
                        <w:right w:val="none" w:sz="0" w:space="0" w:color="auto"/>
                      </w:divBdr>
                    </w:div>
                  </w:divsChild>
                </w:div>
                <w:div w:id="593325415">
                  <w:marLeft w:val="0"/>
                  <w:marRight w:val="0"/>
                  <w:marTop w:val="0"/>
                  <w:marBottom w:val="0"/>
                  <w:divBdr>
                    <w:top w:val="none" w:sz="0" w:space="0" w:color="auto"/>
                    <w:left w:val="none" w:sz="0" w:space="0" w:color="auto"/>
                    <w:bottom w:val="none" w:sz="0" w:space="0" w:color="auto"/>
                    <w:right w:val="none" w:sz="0" w:space="0" w:color="auto"/>
                  </w:divBdr>
                  <w:divsChild>
                    <w:div w:id="350962036">
                      <w:marLeft w:val="0"/>
                      <w:marRight w:val="0"/>
                      <w:marTop w:val="0"/>
                      <w:marBottom w:val="0"/>
                      <w:divBdr>
                        <w:top w:val="none" w:sz="0" w:space="0" w:color="auto"/>
                        <w:left w:val="none" w:sz="0" w:space="0" w:color="auto"/>
                        <w:bottom w:val="none" w:sz="0" w:space="0" w:color="auto"/>
                        <w:right w:val="none" w:sz="0" w:space="0" w:color="auto"/>
                      </w:divBdr>
                    </w:div>
                  </w:divsChild>
                </w:div>
                <w:div w:id="878321566">
                  <w:marLeft w:val="0"/>
                  <w:marRight w:val="0"/>
                  <w:marTop w:val="0"/>
                  <w:marBottom w:val="0"/>
                  <w:divBdr>
                    <w:top w:val="none" w:sz="0" w:space="0" w:color="auto"/>
                    <w:left w:val="none" w:sz="0" w:space="0" w:color="auto"/>
                    <w:bottom w:val="none" w:sz="0" w:space="0" w:color="auto"/>
                    <w:right w:val="none" w:sz="0" w:space="0" w:color="auto"/>
                  </w:divBdr>
                  <w:divsChild>
                    <w:div w:id="1009059702">
                      <w:marLeft w:val="0"/>
                      <w:marRight w:val="0"/>
                      <w:marTop w:val="0"/>
                      <w:marBottom w:val="0"/>
                      <w:divBdr>
                        <w:top w:val="none" w:sz="0" w:space="0" w:color="auto"/>
                        <w:left w:val="none" w:sz="0" w:space="0" w:color="auto"/>
                        <w:bottom w:val="none" w:sz="0" w:space="0" w:color="auto"/>
                        <w:right w:val="none" w:sz="0" w:space="0" w:color="auto"/>
                      </w:divBdr>
                    </w:div>
                  </w:divsChild>
                </w:div>
                <w:div w:id="1205367661">
                  <w:marLeft w:val="0"/>
                  <w:marRight w:val="0"/>
                  <w:marTop w:val="0"/>
                  <w:marBottom w:val="0"/>
                  <w:divBdr>
                    <w:top w:val="none" w:sz="0" w:space="0" w:color="auto"/>
                    <w:left w:val="none" w:sz="0" w:space="0" w:color="auto"/>
                    <w:bottom w:val="none" w:sz="0" w:space="0" w:color="auto"/>
                    <w:right w:val="none" w:sz="0" w:space="0" w:color="auto"/>
                  </w:divBdr>
                  <w:divsChild>
                    <w:div w:id="1248733889">
                      <w:marLeft w:val="0"/>
                      <w:marRight w:val="0"/>
                      <w:marTop w:val="0"/>
                      <w:marBottom w:val="0"/>
                      <w:divBdr>
                        <w:top w:val="none" w:sz="0" w:space="0" w:color="auto"/>
                        <w:left w:val="none" w:sz="0" w:space="0" w:color="auto"/>
                        <w:bottom w:val="none" w:sz="0" w:space="0" w:color="auto"/>
                        <w:right w:val="none" w:sz="0" w:space="0" w:color="auto"/>
                      </w:divBdr>
                    </w:div>
                  </w:divsChild>
                </w:div>
                <w:div w:id="1231579080">
                  <w:marLeft w:val="0"/>
                  <w:marRight w:val="0"/>
                  <w:marTop w:val="0"/>
                  <w:marBottom w:val="0"/>
                  <w:divBdr>
                    <w:top w:val="none" w:sz="0" w:space="0" w:color="auto"/>
                    <w:left w:val="none" w:sz="0" w:space="0" w:color="auto"/>
                    <w:bottom w:val="none" w:sz="0" w:space="0" w:color="auto"/>
                    <w:right w:val="none" w:sz="0" w:space="0" w:color="auto"/>
                  </w:divBdr>
                  <w:divsChild>
                    <w:div w:id="118386273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056318333">
      <w:bodyDiv w:val="1"/>
      <w:marLeft w:val="0"/>
      <w:marRight w:val="0"/>
      <w:marTop w:val="0"/>
      <w:marBottom w:val="0"/>
      <w:divBdr>
        <w:top w:val="none" w:sz="0" w:space="0" w:color="auto"/>
        <w:left w:val="none" w:sz="0" w:space="0" w:color="auto"/>
        <w:bottom w:val="none" w:sz="0" w:space="0" w:color="auto"/>
        <w:right w:val="none" w:sz="0" w:space="0" w:color="auto"/>
      </w:divBdr>
      <w:divsChild>
        <w:div w:id="19162131">
          <w:marLeft w:val="0"/>
          <w:marRight w:val="0"/>
          <w:marTop w:val="0"/>
          <w:marBottom w:val="0"/>
          <w:divBdr>
            <w:top w:val="none" w:sz="0" w:space="0" w:color="auto"/>
            <w:left w:val="none" w:sz="0" w:space="0" w:color="auto"/>
            <w:bottom w:val="none" w:sz="0" w:space="0" w:color="auto"/>
            <w:right w:val="none" w:sz="0" w:space="0" w:color="auto"/>
          </w:divBdr>
          <w:divsChild>
            <w:div w:id="22480566">
              <w:marLeft w:val="0"/>
              <w:marRight w:val="0"/>
              <w:marTop w:val="30"/>
              <w:marBottom w:val="30"/>
              <w:divBdr>
                <w:top w:val="none" w:sz="0" w:space="0" w:color="auto"/>
                <w:left w:val="none" w:sz="0" w:space="0" w:color="auto"/>
                <w:bottom w:val="none" w:sz="0" w:space="0" w:color="auto"/>
                <w:right w:val="none" w:sz="0" w:space="0" w:color="auto"/>
              </w:divBdr>
              <w:divsChild>
                <w:div w:id="4064396">
                  <w:marLeft w:val="0"/>
                  <w:marRight w:val="0"/>
                  <w:marTop w:val="0"/>
                  <w:marBottom w:val="0"/>
                  <w:divBdr>
                    <w:top w:val="none" w:sz="0" w:space="0" w:color="auto"/>
                    <w:left w:val="none" w:sz="0" w:space="0" w:color="auto"/>
                    <w:bottom w:val="none" w:sz="0" w:space="0" w:color="auto"/>
                    <w:right w:val="none" w:sz="0" w:space="0" w:color="auto"/>
                  </w:divBdr>
                  <w:divsChild>
                    <w:div w:id="799617735">
                      <w:marLeft w:val="0"/>
                      <w:marRight w:val="0"/>
                      <w:marTop w:val="0"/>
                      <w:marBottom w:val="0"/>
                      <w:divBdr>
                        <w:top w:val="none" w:sz="0" w:space="0" w:color="auto"/>
                        <w:left w:val="none" w:sz="0" w:space="0" w:color="auto"/>
                        <w:bottom w:val="none" w:sz="0" w:space="0" w:color="auto"/>
                        <w:right w:val="none" w:sz="0" w:space="0" w:color="auto"/>
                      </w:divBdr>
                    </w:div>
                  </w:divsChild>
                </w:div>
                <w:div w:id="12076421">
                  <w:marLeft w:val="0"/>
                  <w:marRight w:val="0"/>
                  <w:marTop w:val="0"/>
                  <w:marBottom w:val="0"/>
                  <w:divBdr>
                    <w:top w:val="none" w:sz="0" w:space="0" w:color="auto"/>
                    <w:left w:val="none" w:sz="0" w:space="0" w:color="auto"/>
                    <w:bottom w:val="none" w:sz="0" w:space="0" w:color="auto"/>
                    <w:right w:val="none" w:sz="0" w:space="0" w:color="auto"/>
                  </w:divBdr>
                  <w:divsChild>
                    <w:div w:id="1301299741">
                      <w:marLeft w:val="0"/>
                      <w:marRight w:val="0"/>
                      <w:marTop w:val="0"/>
                      <w:marBottom w:val="0"/>
                      <w:divBdr>
                        <w:top w:val="none" w:sz="0" w:space="0" w:color="auto"/>
                        <w:left w:val="none" w:sz="0" w:space="0" w:color="auto"/>
                        <w:bottom w:val="none" w:sz="0" w:space="0" w:color="auto"/>
                        <w:right w:val="none" w:sz="0" w:space="0" w:color="auto"/>
                      </w:divBdr>
                    </w:div>
                  </w:divsChild>
                </w:div>
                <w:div w:id="23287768">
                  <w:marLeft w:val="0"/>
                  <w:marRight w:val="0"/>
                  <w:marTop w:val="0"/>
                  <w:marBottom w:val="0"/>
                  <w:divBdr>
                    <w:top w:val="none" w:sz="0" w:space="0" w:color="auto"/>
                    <w:left w:val="none" w:sz="0" w:space="0" w:color="auto"/>
                    <w:bottom w:val="none" w:sz="0" w:space="0" w:color="auto"/>
                    <w:right w:val="none" w:sz="0" w:space="0" w:color="auto"/>
                  </w:divBdr>
                  <w:divsChild>
                    <w:div w:id="343092264">
                      <w:marLeft w:val="0"/>
                      <w:marRight w:val="0"/>
                      <w:marTop w:val="0"/>
                      <w:marBottom w:val="0"/>
                      <w:divBdr>
                        <w:top w:val="none" w:sz="0" w:space="0" w:color="auto"/>
                        <w:left w:val="none" w:sz="0" w:space="0" w:color="auto"/>
                        <w:bottom w:val="none" w:sz="0" w:space="0" w:color="auto"/>
                        <w:right w:val="none" w:sz="0" w:space="0" w:color="auto"/>
                      </w:divBdr>
                    </w:div>
                  </w:divsChild>
                </w:div>
                <w:div w:id="66923214">
                  <w:marLeft w:val="0"/>
                  <w:marRight w:val="0"/>
                  <w:marTop w:val="0"/>
                  <w:marBottom w:val="0"/>
                  <w:divBdr>
                    <w:top w:val="none" w:sz="0" w:space="0" w:color="auto"/>
                    <w:left w:val="none" w:sz="0" w:space="0" w:color="auto"/>
                    <w:bottom w:val="none" w:sz="0" w:space="0" w:color="auto"/>
                    <w:right w:val="none" w:sz="0" w:space="0" w:color="auto"/>
                  </w:divBdr>
                  <w:divsChild>
                    <w:div w:id="1547524432">
                      <w:marLeft w:val="0"/>
                      <w:marRight w:val="0"/>
                      <w:marTop w:val="0"/>
                      <w:marBottom w:val="0"/>
                      <w:divBdr>
                        <w:top w:val="none" w:sz="0" w:space="0" w:color="auto"/>
                        <w:left w:val="none" w:sz="0" w:space="0" w:color="auto"/>
                        <w:bottom w:val="none" w:sz="0" w:space="0" w:color="auto"/>
                        <w:right w:val="none" w:sz="0" w:space="0" w:color="auto"/>
                      </w:divBdr>
                    </w:div>
                  </w:divsChild>
                </w:div>
                <w:div w:id="74514888">
                  <w:marLeft w:val="0"/>
                  <w:marRight w:val="0"/>
                  <w:marTop w:val="0"/>
                  <w:marBottom w:val="0"/>
                  <w:divBdr>
                    <w:top w:val="none" w:sz="0" w:space="0" w:color="auto"/>
                    <w:left w:val="none" w:sz="0" w:space="0" w:color="auto"/>
                    <w:bottom w:val="none" w:sz="0" w:space="0" w:color="auto"/>
                    <w:right w:val="none" w:sz="0" w:space="0" w:color="auto"/>
                  </w:divBdr>
                  <w:divsChild>
                    <w:div w:id="43989490">
                      <w:marLeft w:val="0"/>
                      <w:marRight w:val="0"/>
                      <w:marTop w:val="0"/>
                      <w:marBottom w:val="0"/>
                      <w:divBdr>
                        <w:top w:val="none" w:sz="0" w:space="0" w:color="auto"/>
                        <w:left w:val="none" w:sz="0" w:space="0" w:color="auto"/>
                        <w:bottom w:val="none" w:sz="0" w:space="0" w:color="auto"/>
                        <w:right w:val="none" w:sz="0" w:space="0" w:color="auto"/>
                      </w:divBdr>
                    </w:div>
                  </w:divsChild>
                </w:div>
                <w:div w:id="95251697">
                  <w:marLeft w:val="0"/>
                  <w:marRight w:val="0"/>
                  <w:marTop w:val="0"/>
                  <w:marBottom w:val="0"/>
                  <w:divBdr>
                    <w:top w:val="none" w:sz="0" w:space="0" w:color="auto"/>
                    <w:left w:val="none" w:sz="0" w:space="0" w:color="auto"/>
                    <w:bottom w:val="none" w:sz="0" w:space="0" w:color="auto"/>
                    <w:right w:val="none" w:sz="0" w:space="0" w:color="auto"/>
                  </w:divBdr>
                  <w:divsChild>
                    <w:div w:id="967206149">
                      <w:marLeft w:val="0"/>
                      <w:marRight w:val="0"/>
                      <w:marTop w:val="0"/>
                      <w:marBottom w:val="0"/>
                      <w:divBdr>
                        <w:top w:val="none" w:sz="0" w:space="0" w:color="auto"/>
                        <w:left w:val="none" w:sz="0" w:space="0" w:color="auto"/>
                        <w:bottom w:val="none" w:sz="0" w:space="0" w:color="auto"/>
                        <w:right w:val="none" w:sz="0" w:space="0" w:color="auto"/>
                      </w:divBdr>
                    </w:div>
                  </w:divsChild>
                </w:div>
                <w:div w:id="105541011">
                  <w:marLeft w:val="0"/>
                  <w:marRight w:val="0"/>
                  <w:marTop w:val="0"/>
                  <w:marBottom w:val="0"/>
                  <w:divBdr>
                    <w:top w:val="none" w:sz="0" w:space="0" w:color="auto"/>
                    <w:left w:val="none" w:sz="0" w:space="0" w:color="auto"/>
                    <w:bottom w:val="none" w:sz="0" w:space="0" w:color="auto"/>
                    <w:right w:val="none" w:sz="0" w:space="0" w:color="auto"/>
                  </w:divBdr>
                  <w:divsChild>
                    <w:div w:id="1461608044">
                      <w:marLeft w:val="0"/>
                      <w:marRight w:val="0"/>
                      <w:marTop w:val="0"/>
                      <w:marBottom w:val="0"/>
                      <w:divBdr>
                        <w:top w:val="none" w:sz="0" w:space="0" w:color="auto"/>
                        <w:left w:val="none" w:sz="0" w:space="0" w:color="auto"/>
                        <w:bottom w:val="none" w:sz="0" w:space="0" w:color="auto"/>
                        <w:right w:val="none" w:sz="0" w:space="0" w:color="auto"/>
                      </w:divBdr>
                    </w:div>
                  </w:divsChild>
                </w:div>
                <w:div w:id="127361980">
                  <w:marLeft w:val="0"/>
                  <w:marRight w:val="0"/>
                  <w:marTop w:val="0"/>
                  <w:marBottom w:val="0"/>
                  <w:divBdr>
                    <w:top w:val="none" w:sz="0" w:space="0" w:color="auto"/>
                    <w:left w:val="none" w:sz="0" w:space="0" w:color="auto"/>
                    <w:bottom w:val="none" w:sz="0" w:space="0" w:color="auto"/>
                    <w:right w:val="none" w:sz="0" w:space="0" w:color="auto"/>
                  </w:divBdr>
                </w:div>
                <w:div w:id="140123032">
                  <w:marLeft w:val="0"/>
                  <w:marRight w:val="0"/>
                  <w:marTop w:val="0"/>
                  <w:marBottom w:val="0"/>
                  <w:divBdr>
                    <w:top w:val="none" w:sz="0" w:space="0" w:color="auto"/>
                    <w:left w:val="none" w:sz="0" w:space="0" w:color="auto"/>
                    <w:bottom w:val="none" w:sz="0" w:space="0" w:color="auto"/>
                    <w:right w:val="none" w:sz="0" w:space="0" w:color="auto"/>
                  </w:divBdr>
                  <w:divsChild>
                    <w:div w:id="1137382635">
                      <w:marLeft w:val="0"/>
                      <w:marRight w:val="0"/>
                      <w:marTop w:val="0"/>
                      <w:marBottom w:val="0"/>
                      <w:divBdr>
                        <w:top w:val="none" w:sz="0" w:space="0" w:color="auto"/>
                        <w:left w:val="none" w:sz="0" w:space="0" w:color="auto"/>
                        <w:bottom w:val="none" w:sz="0" w:space="0" w:color="auto"/>
                        <w:right w:val="none" w:sz="0" w:space="0" w:color="auto"/>
                      </w:divBdr>
                    </w:div>
                  </w:divsChild>
                </w:div>
                <w:div w:id="142082534">
                  <w:marLeft w:val="0"/>
                  <w:marRight w:val="0"/>
                  <w:marTop w:val="0"/>
                  <w:marBottom w:val="0"/>
                  <w:divBdr>
                    <w:top w:val="none" w:sz="0" w:space="0" w:color="auto"/>
                    <w:left w:val="none" w:sz="0" w:space="0" w:color="auto"/>
                    <w:bottom w:val="none" w:sz="0" w:space="0" w:color="auto"/>
                    <w:right w:val="none" w:sz="0" w:space="0" w:color="auto"/>
                  </w:divBdr>
                  <w:divsChild>
                    <w:div w:id="1716805532">
                      <w:marLeft w:val="0"/>
                      <w:marRight w:val="0"/>
                      <w:marTop w:val="0"/>
                      <w:marBottom w:val="0"/>
                      <w:divBdr>
                        <w:top w:val="none" w:sz="0" w:space="0" w:color="auto"/>
                        <w:left w:val="none" w:sz="0" w:space="0" w:color="auto"/>
                        <w:bottom w:val="none" w:sz="0" w:space="0" w:color="auto"/>
                        <w:right w:val="none" w:sz="0" w:space="0" w:color="auto"/>
                      </w:divBdr>
                    </w:div>
                  </w:divsChild>
                </w:div>
                <w:div w:id="143009429">
                  <w:marLeft w:val="0"/>
                  <w:marRight w:val="0"/>
                  <w:marTop w:val="0"/>
                  <w:marBottom w:val="0"/>
                  <w:divBdr>
                    <w:top w:val="none" w:sz="0" w:space="0" w:color="auto"/>
                    <w:left w:val="none" w:sz="0" w:space="0" w:color="auto"/>
                    <w:bottom w:val="none" w:sz="0" w:space="0" w:color="auto"/>
                    <w:right w:val="none" w:sz="0" w:space="0" w:color="auto"/>
                  </w:divBdr>
                  <w:divsChild>
                    <w:div w:id="362095619">
                      <w:marLeft w:val="0"/>
                      <w:marRight w:val="0"/>
                      <w:marTop w:val="0"/>
                      <w:marBottom w:val="0"/>
                      <w:divBdr>
                        <w:top w:val="none" w:sz="0" w:space="0" w:color="auto"/>
                        <w:left w:val="none" w:sz="0" w:space="0" w:color="auto"/>
                        <w:bottom w:val="none" w:sz="0" w:space="0" w:color="auto"/>
                        <w:right w:val="none" w:sz="0" w:space="0" w:color="auto"/>
                      </w:divBdr>
                    </w:div>
                  </w:divsChild>
                </w:div>
                <w:div w:id="145972102">
                  <w:marLeft w:val="0"/>
                  <w:marRight w:val="0"/>
                  <w:marTop w:val="0"/>
                  <w:marBottom w:val="0"/>
                  <w:divBdr>
                    <w:top w:val="none" w:sz="0" w:space="0" w:color="auto"/>
                    <w:left w:val="none" w:sz="0" w:space="0" w:color="auto"/>
                    <w:bottom w:val="none" w:sz="0" w:space="0" w:color="auto"/>
                    <w:right w:val="none" w:sz="0" w:space="0" w:color="auto"/>
                  </w:divBdr>
                  <w:divsChild>
                    <w:div w:id="49546811">
                      <w:marLeft w:val="0"/>
                      <w:marRight w:val="0"/>
                      <w:marTop w:val="0"/>
                      <w:marBottom w:val="0"/>
                      <w:divBdr>
                        <w:top w:val="none" w:sz="0" w:space="0" w:color="auto"/>
                        <w:left w:val="none" w:sz="0" w:space="0" w:color="auto"/>
                        <w:bottom w:val="none" w:sz="0" w:space="0" w:color="auto"/>
                        <w:right w:val="none" w:sz="0" w:space="0" w:color="auto"/>
                      </w:divBdr>
                    </w:div>
                  </w:divsChild>
                </w:div>
                <w:div w:id="160775041">
                  <w:marLeft w:val="0"/>
                  <w:marRight w:val="0"/>
                  <w:marTop w:val="0"/>
                  <w:marBottom w:val="0"/>
                  <w:divBdr>
                    <w:top w:val="none" w:sz="0" w:space="0" w:color="auto"/>
                    <w:left w:val="none" w:sz="0" w:space="0" w:color="auto"/>
                    <w:bottom w:val="none" w:sz="0" w:space="0" w:color="auto"/>
                    <w:right w:val="none" w:sz="0" w:space="0" w:color="auto"/>
                  </w:divBdr>
                  <w:divsChild>
                    <w:div w:id="1065646466">
                      <w:marLeft w:val="0"/>
                      <w:marRight w:val="0"/>
                      <w:marTop w:val="0"/>
                      <w:marBottom w:val="0"/>
                      <w:divBdr>
                        <w:top w:val="none" w:sz="0" w:space="0" w:color="auto"/>
                        <w:left w:val="none" w:sz="0" w:space="0" w:color="auto"/>
                        <w:bottom w:val="none" w:sz="0" w:space="0" w:color="auto"/>
                        <w:right w:val="none" w:sz="0" w:space="0" w:color="auto"/>
                      </w:divBdr>
                    </w:div>
                  </w:divsChild>
                </w:div>
                <w:div w:id="217976626">
                  <w:marLeft w:val="0"/>
                  <w:marRight w:val="0"/>
                  <w:marTop w:val="0"/>
                  <w:marBottom w:val="0"/>
                  <w:divBdr>
                    <w:top w:val="none" w:sz="0" w:space="0" w:color="auto"/>
                    <w:left w:val="none" w:sz="0" w:space="0" w:color="auto"/>
                    <w:bottom w:val="none" w:sz="0" w:space="0" w:color="auto"/>
                    <w:right w:val="none" w:sz="0" w:space="0" w:color="auto"/>
                  </w:divBdr>
                  <w:divsChild>
                    <w:div w:id="1691569955">
                      <w:marLeft w:val="0"/>
                      <w:marRight w:val="0"/>
                      <w:marTop w:val="0"/>
                      <w:marBottom w:val="0"/>
                      <w:divBdr>
                        <w:top w:val="none" w:sz="0" w:space="0" w:color="auto"/>
                        <w:left w:val="none" w:sz="0" w:space="0" w:color="auto"/>
                        <w:bottom w:val="none" w:sz="0" w:space="0" w:color="auto"/>
                        <w:right w:val="none" w:sz="0" w:space="0" w:color="auto"/>
                      </w:divBdr>
                    </w:div>
                  </w:divsChild>
                </w:div>
                <w:div w:id="260535035">
                  <w:marLeft w:val="0"/>
                  <w:marRight w:val="0"/>
                  <w:marTop w:val="0"/>
                  <w:marBottom w:val="0"/>
                  <w:divBdr>
                    <w:top w:val="none" w:sz="0" w:space="0" w:color="auto"/>
                    <w:left w:val="none" w:sz="0" w:space="0" w:color="auto"/>
                    <w:bottom w:val="none" w:sz="0" w:space="0" w:color="auto"/>
                    <w:right w:val="none" w:sz="0" w:space="0" w:color="auto"/>
                  </w:divBdr>
                  <w:divsChild>
                    <w:div w:id="678122262">
                      <w:marLeft w:val="0"/>
                      <w:marRight w:val="0"/>
                      <w:marTop w:val="0"/>
                      <w:marBottom w:val="0"/>
                      <w:divBdr>
                        <w:top w:val="none" w:sz="0" w:space="0" w:color="auto"/>
                        <w:left w:val="none" w:sz="0" w:space="0" w:color="auto"/>
                        <w:bottom w:val="none" w:sz="0" w:space="0" w:color="auto"/>
                        <w:right w:val="none" w:sz="0" w:space="0" w:color="auto"/>
                      </w:divBdr>
                    </w:div>
                  </w:divsChild>
                </w:div>
                <w:div w:id="261230943">
                  <w:marLeft w:val="0"/>
                  <w:marRight w:val="0"/>
                  <w:marTop w:val="0"/>
                  <w:marBottom w:val="0"/>
                  <w:divBdr>
                    <w:top w:val="none" w:sz="0" w:space="0" w:color="auto"/>
                    <w:left w:val="none" w:sz="0" w:space="0" w:color="auto"/>
                    <w:bottom w:val="none" w:sz="0" w:space="0" w:color="auto"/>
                    <w:right w:val="none" w:sz="0" w:space="0" w:color="auto"/>
                  </w:divBdr>
                  <w:divsChild>
                    <w:div w:id="1657344609">
                      <w:marLeft w:val="0"/>
                      <w:marRight w:val="0"/>
                      <w:marTop w:val="0"/>
                      <w:marBottom w:val="0"/>
                      <w:divBdr>
                        <w:top w:val="none" w:sz="0" w:space="0" w:color="auto"/>
                        <w:left w:val="none" w:sz="0" w:space="0" w:color="auto"/>
                        <w:bottom w:val="none" w:sz="0" w:space="0" w:color="auto"/>
                        <w:right w:val="none" w:sz="0" w:space="0" w:color="auto"/>
                      </w:divBdr>
                    </w:div>
                  </w:divsChild>
                </w:div>
                <w:div w:id="266039185">
                  <w:marLeft w:val="0"/>
                  <w:marRight w:val="0"/>
                  <w:marTop w:val="0"/>
                  <w:marBottom w:val="0"/>
                  <w:divBdr>
                    <w:top w:val="none" w:sz="0" w:space="0" w:color="auto"/>
                    <w:left w:val="none" w:sz="0" w:space="0" w:color="auto"/>
                    <w:bottom w:val="none" w:sz="0" w:space="0" w:color="auto"/>
                    <w:right w:val="none" w:sz="0" w:space="0" w:color="auto"/>
                  </w:divBdr>
                  <w:divsChild>
                    <w:div w:id="1174539705">
                      <w:marLeft w:val="0"/>
                      <w:marRight w:val="0"/>
                      <w:marTop w:val="0"/>
                      <w:marBottom w:val="0"/>
                      <w:divBdr>
                        <w:top w:val="none" w:sz="0" w:space="0" w:color="auto"/>
                        <w:left w:val="none" w:sz="0" w:space="0" w:color="auto"/>
                        <w:bottom w:val="none" w:sz="0" w:space="0" w:color="auto"/>
                        <w:right w:val="none" w:sz="0" w:space="0" w:color="auto"/>
                      </w:divBdr>
                    </w:div>
                  </w:divsChild>
                </w:div>
                <w:div w:id="266351429">
                  <w:marLeft w:val="0"/>
                  <w:marRight w:val="0"/>
                  <w:marTop w:val="0"/>
                  <w:marBottom w:val="0"/>
                  <w:divBdr>
                    <w:top w:val="none" w:sz="0" w:space="0" w:color="auto"/>
                    <w:left w:val="none" w:sz="0" w:space="0" w:color="auto"/>
                    <w:bottom w:val="none" w:sz="0" w:space="0" w:color="auto"/>
                    <w:right w:val="none" w:sz="0" w:space="0" w:color="auto"/>
                  </w:divBdr>
                  <w:divsChild>
                    <w:div w:id="1994942288">
                      <w:marLeft w:val="0"/>
                      <w:marRight w:val="0"/>
                      <w:marTop w:val="0"/>
                      <w:marBottom w:val="0"/>
                      <w:divBdr>
                        <w:top w:val="none" w:sz="0" w:space="0" w:color="auto"/>
                        <w:left w:val="none" w:sz="0" w:space="0" w:color="auto"/>
                        <w:bottom w:val="none" w:sz="0" w:space="0" w:color="auto"/>
                        <w:right w:val="none" w:sz="0" w:space="0" w:color="auto"/>
                      </w:divBdr>
                    </w:div>
                  </w:divsChild>
                </w:div>
                <w:div w:id="311910228">
                  <w:marLeft w:val="0"/>
                  <w:marRight w:val="0"/>
                  <w:marTop w:val="0"/>
                  <w:marBottom w:val="0"/>
                  <w:divBdr>
                    <w:top w:val="none" w:sz="0" w:space="0" w:color="auto"/>
                    <w:left w:val="none" w:sz="0" w:space="0" w:color="auto"/>
                    <w:bottom w:val="none" w:sz="0" w:space="0" w:color="auto"/>
                    <w:right w:val="none" w:sz="0" w:space="0" w:color="auto"/>
                  </w:divBdr>
                  <w:divsChild>
                    <w:div w:id="182936520">
                      <w:marLeft w:val="0"/>
                      <w:marRight w:val="0"/>
                      <w:marTop w:val="0"/>
                      <w:marBottom w:val="0"/>
                      <w:divBdr>
                        <w:top w:val="none" w:sz="0" w:space="0" w:color="auto"/>
                        <w:left w:val="none" w:sz="0" w:space="0" w:color="auto"/>
                        <w:bottom w:val="none" w:sz="0" w:space="0" w:color="auto"/>
                        <w:right w:val="none" w:sz="0" w:space="0" w:color="auto"/>
                      </w:divBdr>
                    </w:div>
                  </w:divsChild>
                </w:div>
                <w:div w:id="346174551">
                  <w:marLeft w:val="0"/>
                  <w:marRight w:val="0"/>
                  <w:marTop w:val="0"/>
                  <w:marBottom w:val="0"/>
                  <w:divBdr>
                    <w:top w:val="none" w:sz="0" w:space="0" w:color="auto"/>
                    <w:left w:val="none" w:sz="0" w:space="0" w:color="auto"/>
                    <w:bottom w:val="none" w:sz="0" w:space="0" w:color="auto"/>
                    <w:right w:val="none" w:sz="0" w:space="0" w:color="auto"/>
                  </w:divBdr>
                  <w:divsChild>
                    <w:div w:id="1120957789">
                      <w:marLeft w:val="0"/>
                      <w:marRight w:val="0"/>
                      <w:marTop w:val="0"/>
                      <w:marBottom w:val="0"/>
                      <w:divBdr>
                        <w:top w:val="none" w:sz="0" w:space="0" w:color="auto"/>
                        <w:left w:val="none" w:sz="0" w:space="0" w:color="auto"/>
                        <w:bottom w:val="none" w:sz="0" w:space="0" w:color="auto"/>
                        <w:right w:val="none" w:sz="0" w:space="0" w:color="auto"/>
                      </w:divBdr>
                    </w:div>
                  </w:divsChild>
                </w:div>
                <w:div w:id="366416725">
                  <w:marLeft w:val="0"/>
                  <w:marRight w:val="0"/>
                  <w:marTop w:val="0"/>
                  <w:marBottom w:val="0"/>
                  <w:divBdr>
                    <w:top w:val="none" w:sz="0" w:space="0" w:color="auto"/>
                    <w:left w:val="none" w:sz="0" w:space="0" w:color="auto"/>
                    <w:bottom w:val="none" w:sz="0" w:space="0" w:color="auto"/>
                    <w:right w:val="none" w:sz="0" w:space="0" w:color="auto"/>
                  </w:divBdr>
                  <w:divsChild>
                    <w:div w:id="1272592008">
                      <w:marLeft w:val="0"/>
                      <w:marRight w:val="0"/>
                      <w:marTop w:val="0"/>
                      <w:marBottom w:val="0"/>
                      <w:divBdr>
                        <w:top w:val="none" w:sz="0" w:space="0" w:color="auto"/>
                        <w:left w:val="none" w:sz="0" w:space="0" w:color="auto"/>
                        <w:bottom w:val="none" w:sz="0" w:space="0" w:color="auto"/>
                        <w:right w:val="none" w:sz="0" w:space="0" w:color="auto"/>
                      </w:divBdr>
                    </w:div>
                  </w:divsChild>
                </w:div>
                <w:div w:id="388580235">
                  <w:marLeft w:val="0"/>
                  <w:marRight w:val="0"/>
                  <w:marTop w:val="0"/>
                  <w:marBottom w:val="0"/>
                  <w:divBdr>
                    <w:top w:val="none" w:sz="0" w:space="0" w:color="auto"/>
                    <w:left w:val="none" w:sz="0" w:space="0" w:color="auto"/>
                    <w:bottom w:val="none" w:sz="0" w:space="0" w:color="auto"/>
                    <w:right w:val="none" w:sz="0" w:space="0" w:color="auto"/>
                  </w:divBdr>
                  <w:divsChild>
                    <w:div w:id="249042466">
                      <w:marLeft w:val="0"/>
                      <w:marRight w:val="0"/>
                      <w:marTop w:val="0"/>
                      <w:marBottom w:val="0"/>
                      <w:divBdr>
                        <w:top w:val="none" w:sz="0" w:space="0" w:color="auto"/>
                        <w:left w:val="none" w:sz="0" w:space="0" w:color="auto"/>
                        <w:bottom w:val="none" w:sz="0" w:space="0" w:color="auto"/>
                        <w:right w:val="none" w:sz="0" w:space="0" w:color="auto"/>
                      </w:divBdr>
                    </w:div>
                  </w:divsChild>
                </w:div>
                <w:div w:id="391926924">
                  <w:marLeft w:val="0"/>
                  <w:marRight w:val="0"/>
                  <w:marTop w:val="0"/>
                  <w:marBottom w:val="0"/>
                  <w:divBdr>
                    <w:top w:val="none" w:sz="0" w:space="0" w:color="auto"/>
                    <w:left w:val="none" w:sz="0" w:space="0" w:color="auto"/>
                    <w:bottom w:val="none" w:sz="0" w:space="0" w:color="auto"/>
                    <w:right w:val="none" w:sz="0" w:space="0" w:color="auto"/>
                  </w:divBdr>
                </w:div>
                <w:div w:id="427431182">
                  <w:marLeft w:val="0"/>
                  <w:marRight w:val="0"/>
                  <w:marTop w:val="0"/>
                  <w:marBottom w:val="0"/>
                  <w:divBdr>
                    <w:top w:val="none" w:sz="0" w:space="0" w:color="auto"/>
                    <w:left w:val="none" w:sz="0" w:space="0" w:color="auto"/>
                    <w:bottom w:val="none" w:sz="0" w:space="0" w:color="auto"/>
                    <w:right w:val="none" w:sz="0" w:space="0" w:color="auto"/>
                  </w:divBdr>
                  <w:divsChild>
                    <w:div w:id="755829745">
                      <w:marLeft w:val="0"/>
                      <w:marRight w:val="0"/>
                      <w:marTop w:val="0"/>
                      <w:marBottom w:val="0"/>
                      <w:divBdr>
                        <w:top w:val="none" w:sz="0" w:space="0" w:color="auto"/>
                        <w:left w:val="none" w:sz="0" w:space="0" w:color="auto"/>
                        <w:bottom w:val="none" w:sz="0" w:space="0" w:color="auto"/>
                        <w:right w:val="none" w:sz="0" w:space="0" w:color="auto"/>
                      </w:divBdr>
                    </w:div>
                  </w:divsChild>
                </w:div>
                <w:div w:id="438598327">
                  <w:marLeft w:val="0"/>
                  <w:marRight w:val="0"/>
                  <w:marTop w:val="0"/>
                  <w:marBottom w:val="0"/>
                  <w:divBdr>
                    <w:top w:val="none" w:sz="0" w:space="0" w:color="auto"/>
                    <w:left w:val="none" w:sz="0" w:space="0" w:color="auto"/>
                    <w:bottom w:val="none" w:sz="0" w:space="0" w:color="auto"/>
                    <w:right w:val="none" w:sz="0" w:space="0" w:color="auto"/>
                  </w:divBdr>
                  <w:divsChild>
                    <w:div w:id="1320814183">
                      <w:marLeft w:val="0"/>
                      <w:marRight w:val="0"/>
                      <w:marTop w:val="0"/>
                      <w:marBottom w:val="0"/>
                      <w:divBdr>
                        <w:top w:val="none" w:sz="0" w:space="0" w:color="auto"/>
                        <w:left w:val="none" w:sz="0" w:space="0" w:color="auto"/>
                        <w:bottom w:val="none" w:sz="0" w:space="0" w:color="auto"/>
                        <w:right w:val="none" w:sz="0" w:space="0" w:color="auto"/>
                      </w:divBdr>
                    </w:div>
                  </w:divsChild>
                </w:div>
                <w:div w:id="450706959">
                  <w:marLeft w:val="0"/>
                  <w:marRight w:val="0"/>
                  <w:marTop w:val="0"/>
                  <w:marBottom w:val="0"/>
                  <w:divBdr>
                    <w:top w:val="none" w:sz="0" w:space="0" w:color="auto"/>
                    <w:left w:val="none" w:sz="0" w:space="0" w:color="auto"/>
                    <w:bottom w:val="none" w:sz="0" w:space="0" w:color="auto"/>
                    <w:right w:val="none" w:sz="0" w:space="0" w:color="auto"/>
                  </w:divBdr>
                  <w:divsChild>
                    <w:div w:id="513225422">
                      <w:marLeft w:val="0"/>
                      <w:marRight w:val="0"/>
                      <w:marTop w:val="0"/>
                      <w:marBottom w:val="0"/>
                      <w:divBdr>
                        <w:top w:val="none" w:sz="0" w:space="0" w:color="auto"/>
                        <w:left w:val="none" w:sz="0" w:space="0" w:color="auto"/>
                        <w:bottom w:val="none" w:sz="0" w:space="0" w:color="auto"/>
                        <w:right w:val="none" w:sz="0" w:space="0" w:color="auto"/>
                      </w:divBdr>
                    </w:div>
                  </w:divsChild>
                </w:div>
                <w:div w:id="466631277">
                  <w:marLeft w:val="0"/>
                  <w:marRight w:val="0"/>
                  <w:marTop w:val="0"/>
                  <w:marBottom w:val="0"/>
                  <w:divBdr>
                    <w:top w:val="none" w:sz="0" w:space="0" w:color="auto"/>
                    <w:left w:val="none" w:sz="0" w:space="0" w:color="auto"/>
                    <w:bottom w:val="none" w:sz="0" w:space="0" w:color="auto"/>
                    <w:right w:val="none" w:sz="0" w:space="0" w:color="auto"/>
                  </w:divBdr>
                  <w:divsChild>
                    <w:div w:id="280499963">
                      <w:marLeft w:val="0"/>
                      <w:marRight w:val="0"/>
                      <w:marTop w:val="0"/>
                      <w:marBottom w:val="0"/>
                      <w:divBdr>
                        <w:top w:val="none" w:sz="0" w:space="0" w:color="auto"/>
                        <w:left w:val="none" w:sz="0" w:space="0" w:color="auto"/>
                        <w:bottom w:val="none" w:sz="0" w:space="0" w:color="auto"/>
                        <w:right w:val="none" w:sz="0" w:space="0" w:color="auto"/>
                      </w:divBdr>
                    </w:div>
                  </w:divsChild>
                </w:div>
                <w:div w:id="480972169">
                  <w:marLeft w:val="0"/>
                  <w:marRight w:val="0"/>
                  <w:marTop w:val="0"/>
                  <w:marBottom w:val="0"/>
                  <w:divBdr>
                    <w:top w:val="none" w:sz="0" w:space="0" w:color="auto"/>
                    <w:left w:val="none" w:sz="0" w:space="0" w:color="auto"/>
                    <w:bottom w:val="none" w:sz="0" w:space="0" w:color="auto"/>
                    <w:right w:val="none" w:sz="0" w:space="0" w:color="auto"/>
                  </w:divBdr>
                  <w:divsChild>
                    <w:div w:id="628324264">
                      <w:marLeft w:val="0"/>
                      <w:marRight w:val="0"/>
                      <w:marTop w:val="0"/>
                      <w:marBottom w:val="0"/>
                      <w:divBdr>
                        <w:top w:val="none" w:sz="0" w:space="0" w:color="auto"/>
                        <w:left w:val="none" w:sz="0" w:space="0" w:color="auto"/>
                        <w:bottom w:val="none" w:sz="0" w:space="0" w:color="auto"/>
                        <w:right w:val="none" w:sz="0" w:space="0" w:color="auto"/>
                      </w:divBdr>
                    </w:div>
                  </w:divsChild>
                </w:div>
                <w:div w:id="492453944">
                  <w:marLeft w:val="0"/>
                  <w:marRight w:val="0"/>
                  <w:marTop w:val="0"/>
                  <w:marBottom w:val="0"/>
                  <w:divBdr>
                    <w:top w:val="none" w:sz="0" w:space="0" w:color="auto"/>
                    <w:left w:val="none" w:sz="0" w:space="0" w:color="auto"/>
                    <w:bottom w:val="none" w:sz="0" w:space="0" w:color="auto"/>
                    <w:right w:val="none" w:sz="0" w:space="0" w:color="auto"/>
                  </w:divBdr>
                  <w:divsChild>
                    <w:div w:id="1879581836">
                      <w:marLeft w:val="0"/>
                      <w:marRight w:val="0"/>
                      <w:marTop w:val="0"/>
                      <w:marBottom w:val="0"/>
                      <w:divBdr>
                        <w:top w:val="none" w:sz="0" w:space="0" w:color="auto"/>
                        <w:left w:val="none" w:sz="0" w:space="0" w:color="auto"/>
                        <w:bottom w:val="none" w:sz="0" w:space="0" w:color="auto"/>
                        <w:right w:val="none" w:sz="0" w:space="0" w:color="auto"/>
                      </w:divBdr>
                    </w:div>
                  </w:divsChild>
                </w:div>
                <w:div w:id="524636796">
                  <w:marLeft w:val="0"/>
                  <w:marRight w:val="0"/>
                  <w:marTop w:val="0"/>
                  <w:marBottom w:val="0"/>
                  <w:divBdr>
                    <w:top w:val="none" w:sz="0" w:space="0" w:color="auto"/>
                    <w:left w:val="none" w:sz="0" w:space="0" w:color="auto"/>
                    <w:bottom w:val="none" w:sz="0" w:space="0" w:color="auto"/>
                    <w:right w:val="none" w:sz="0" w:space="0" w:color="auto"/>
                  </w:divBdr>
                  <w:divsChild>
                    <w:div w:id="296378085">
                      <w:marLeft w:val="0"/>
                      <w:marRight w:val="0"/>
                      <w:marTop w:val="0"/>
                      <w:marBottom w:val="0"/>
                      <w:divBdr>
                        <w:top w:val="none" w:sz="0" w:space="0" w:color="auto"/>
                        <w:left w:val="none" w:sz="0" w:space="0" w:color="auto"/>
                        <w:bottom w:val="none" w:sz="0" w:space="0" w:color="auto"/>
                        <w:right w:val="none" w:sz="0" w:space="0" w:color="auto"/>
                      </w:divBdr>
                    </w:div>
                  </w:divsChild>
                </w:div>
                <w:div w:id="525682806">
                  <w:marLeft w:val="0"/>
                  <w:marRight w:val="0"/>
                  <w:marTop w:val="0"/>
                  <w:marBottom w:val="0"/>
                  <w:divBdr>
                    <w:top w:val="none" w:sz="0" w:space="0" w:color="auto"/>
                    <w:left w:val="none" w:sz="0" w:space="0" w:color="auto"/>
                    <w:bottom w:val="none" w:sz="0" w:space="0" w:color="auto"/>
                    <w:right w:val="none" w:sz="0" w:space="0" w:color="auto"/>
                  </w:divBdr>
                  <w:divsChild>
                    <w:div w:id="1045524612">
                      <w:marLeft w:val="0"/>
                      <w:marRight w:val="0"/>
                      <w:marTop w:val="0"/>
                      <w:marBottom w:val="0"/>
                      <w:divBdr>
                        <w:top w:val="none" w:sz="0" w:space="0" w:color="auto"/>
                        <w:left w:val="none" w:sz="0" w:space="0" w:color="auto"/>
                        <w:bottom w:val="none" w:sz="0" w:space="0" w:color="auto"/>
                        <w:right w:val="none" w:sz="0" w:space="0" w:color="auto"/>
                      </w:divBdr>
                    </w:div>
                  </w:divsChild>
                </w:div>
                <w:div w:id="529417709">
                  <w:marLeft w:val="0"/>
                  <w:marRight w:val="0"/>
                  <w:marTop w:val="0"/>
                  <w:marBottom w:val="0"/>
                  <w:divBdr>
                    <w:top w:val="none" w:sz="0" w:space="0" w:color="auto"/>
                    <w:left w:val="none" w:sz="0" w:space="0" w:color="auto"/>
                    <w:bottom w:val="none" w:sz="0" w:space="0" w:color="auto"/>
                    <w:right w:val="none" w:sz="0" w:space="0" w:color="auto"/>
                  </w:divBdr>
                  <w:divsChild>
                    <w:div w:id="556665230">
                      <w:marLeft w:val="0"/>
                      <w:marRight w:val="0"/>
                      <w:marTop w:val="0"/>
                      <w:marBottom w:val="0"/>
                      <w:divBdr>
                        <w:top w:val="none" w:sz="0" w:space="0" w:color="auto"/>
                        <w:left w:val="none" w:sz="0" w:space="0" w:color="auto"/>
                        <w:bottom w:val="none" w:sz="0" w:space="0" w:color="auto"/>
                        <w:right w:val="none" w:sz="0" w:space="0" w:color="auto"/>
                      </w:divBdr>
                    </w:div>
                  </w:divsChild>
                </w:div>
                <w:div w:id="531385657">
                  <w:marLeft w:val="0"/>
                  <w:marRight w:val="0"/>
                  <w:marTop w:val="0"/>
                  <w:marBottom w:val="0"/>
                  <w:divBdr>
                    <w:top w:val="none" w:sz="0" w:space="0" w:color="auto"/>
                    <w:left w:val="none" w:sz="0" w:space="0" w:color="auto"/>
                    <w:bottom w:val="none" w:sz="0" w:space="0" w:color="auto"/>
                    <w:right w:val="none" w:sz="0" w:space="0" w:color="auto"/>
                  </w:divBdr>
                  <w:divsChild>
                    <w:div w:id="1487236838">
                      <w:marLeft w:val="0"/>
                      <w:marRight w:val="0"/>
                      <w:marTop w:val="0"/>
                      <w:marBottom w:val="0"/>
                      <w:divBdr>
                        <w:top w:val="none" w:sz="0" w:space="0" w:color="auto"/>
                        <w:left w:val="none" w:sz="0" w:space="0" w:color="auto"/>
                        <w:bottom w:val="none" w:sz="0" w:space="0" w:color="auto"/>
                        <w:right w:val="none" w:sz="0" w:space="0" w:color="auto"/>
                      </w:divBdr>
                    </w:div>
                  </w:divsChild>
                </w:div>
                <w:div w:id="533465370">
                  <w:marLeft w:val="0"/>
                  <w:marRight w:val="0"/>
                  <w:marTop w:val="0"/>
                  <w:marBottom w:val="0"/>
                  <w:divBdr>
                    <w:top w:val="none" w:sz="0" w:space="0" w:color="auto"/>
                    <w:left w:val="none" w:sz="0" w:space="0" w:color="auto"/>
                    <w:bottom w:val="none" w:sz="0" w:space="0" w:color="auto"/>
                    <w:right w:val="none" w:sz="0" w:space="0" w:color="auto"/>
                  </w:divBdr>
                  <w:divsChild>
                    <w:div w:id="760612528">
                      <w:marLeft w:val="0"/>
                      <w:marRight w:val="0"/>
                      <w:marTop w:val="0"/>
                      <w:marBottom w:val="0"/>
                      <w:divBdr>
                        <w:top w:val="none" w:sz="0" w:space="0" w:color="auto"/>
                        <w:left w:val="none" w:sz="0" w:space="0" w:color="auto"/>
                        <w:bottom w:val="none" w:sz="0" w:space="0" w:color="auto"/>
                        <w:right w:val="none" w:sz="0" w:space="0" w:color="auto"/>
                      </w:divBdr>
                    </w:div>
                  </w:divsChild>
                </w:div>
                <w:div w:id="535627589">
                  <w:marLeft w:val="0"/>
                  <w:marRight w:val="0"/>
                  <w:marTop w:val="0"/>
                  <w:marBottom w:val="0"/>
                  <w:divBdr>
                    <w:top w:val="none" w:sz="0" w:space="0" w:color="auto"/>
                    <w:left w:val="none" w:sz="0" w:space="0" w:color="auto"/>
                    <w:bottom w:val="none" w:sz="0" w:space="0" w:color="auto"/>
                    <w:right w:val="none" w:sz="0" w:space="0" w:color="auto"/>
                  </w:divBdr>
                  <w:divsChild>
                    <w:div w:id="1395006927">
                      <w:marLeft w:val="0"/>
                      <w:marRight w:val="0"/>
                      <w:marTop w:val="0"/>
                      <w:marBottom w:val="0"/>
                      <w:divBdr>
                        <w:top w:val="none" w:sz="0" w:space="0" w:color="auto"/>
                        <w:left w:val="none" w:sz="0" w:space="0" w:color="auto"/>
                        <w:bottom w:val="none" w:sz="0" w:space="0" w:color="auto"/>
                        <w:right w:val="none" w:sz="0" w:space="0" w:color="auto"/>
                      </w:divBdr>
                    </w:div>
                  </w:divsChild>
                </w:div>
                <w:div w:id="537398826">
                  <w:marLeft w:val="0"/>
                  <w:marRight w:val="0"/>
                  <w:marTop w:val="0"/>
                  <w:marBottom w:val="0"/>
                  <w:divBdr>
                    <w:top w:val="none" w:sz="0" w:space="0" w:color="auto"/>
                    <w:left w:val="none" w:sz="0" w:space="0" w:color="auto"/>
                    <w:bottom w:val="none" w:sz="0" w:space="0" w:color="auto"/>
                    <w:right w:val="none" w:sz="0" w:space="0" w:color="auto"/>
                  </w:divBdr>
                  <w:divsChild>
                    <w:div w:id="424574765">
                      <w:marLeft w:val="0"/>
                      <w:marRight w:val="0"/>
                      <w:marTop w:val="0"/>
                      <w:marBottom w:val="0"/>
                      <w:divBdr>
                        <w:top w:val="none" w:sz="0" w:space="0" w:color="auto"/>
                        <w:left w:val="none" w:sz="0" w:space="0" w:color="auto"/>
                        <w:bottom w:val="none" w:sz="0" w:space="0" w:color="auto"/>
                        <w:right w:val="none" w:sz="0" w:space="0" w:color="auto"/>
                      </w:divBdr>
                    </w:div>
                  </w:divsChild>
                </w:div>
                <w:div w:id="542837737">
                  <w:marLeft w:val="0"/>
                  <w:marRight w:val="0"/>
                  <w:marTop w:val="0"/>
                  <w:marBottom w:val="0"/>
                  <w:divBdr>
                    <w:top w:val="none" w:sz="0" w:space="0" w:color="auto"/>
                    <w:left w:val="none" w:sz="0" w:space="0" w:color="auto"/>
                    <w:bottom w:val="none" w:sz="0" w:space="0" w:color="auto"/>
                    <w:right w:val="none" w:sz="0" w:space="0" w:color="auto"/>
                  </w:divBdr>
                  <w:divsChild>
                    <w:div w:id="723062519">
                      <w:marLeft w:val="0"/>
                      <w:marRight w:val="0"/>
                      <w:marTop w:val="0"/>
                      <w:marBottom w:val="0"/>
                      <w:divBdr>
                        <w:top w:val="none" w:sz="0" w:space="0" w:color="auto"/>
                        <w:left w:val="none" w:sz="0" w:space="0" w:color="auto"/>
                        <w:bottom w:val="none" w:sz="0" w:space="0" w:color="auto"/>
                        <w:right w:val="none" w:sz="0" w:space="0" w:color="auto"/>
                      </w:divBdr>
                    </w:div>
                  </w:divsChild>
                </w:div>
                <w:div w:id="569120157">
                  <w:marLeft w:val="0"/>
                  <w:marRight w:val="0"/>
                  <w:marTop w:val="0"/>
                  <w:marBottom w:val="0"/>
                  <w:divBdr>
                    <w:top w:val="none" w:sz="0" w:space="0" w:color="auto"/>
                    <w:left w:val="none" w:sz="0" w:space="0" w:color="auto"/>
                    <w:bottom w:val="none" w:sz="0" w:space="0" w:color="auto"/>
                    <w:right w:val="none" w:sz="0" w:space="0" w:color="auto"/>
                  </w:divBdr>
                  <w:divsChild>
                    <w:div w:id="378745180">
                      <w:marLeft w:val="0"/>
                      <w:marRight w:val="0"/>
                      <w:marTop w:val="0"/>
                      <w:marBottom w:val="0"/>
                      <w:divBdr>
                        <w:top w:val="none" w:sz="0" w:space="0" w:color="auto"/>
                        <w:left w:val="none" w:sz="0" w:space="0" w:color="auto"/>
                        <w:bottom w:val="none" w:sz="0" w:space="0" w:color="auto"/>
                        <w:right w:val="none" w:sz="0" w:space="0" w:color="auto"/>
                      </w:divBdr>
                    </w:div>
                  </w:divsChild>
                </w:div>
                <w:div w:id="612051758">
                  <w:marLeft w:val="0"/>
                  <w:marRight w:val="0"/>
                  <w:marTop w:val="0"/>
                  <w:marBottom w:val="0"/>
                  <w:divBdr>
                    <w:top w:val="none" w:sz="0" w:space="0" w:color="auto"/>
                    <w:left w:val="none" w:sz="0" w:space="0" w:color="auto"/>
                    <w:bottom w:val="none" w:sz="0" w:space="0" w:color="auto"/>
                    <w:right w:val="none" w:sz="0" w:space="0" w:color="auto"/>
                  </w:divBdr>
                  <w:divsChild>
                    <w:div w:id="1221133333">
                      <w:marLeft w:val="0"/>
                      <w:marRight w:val="0"/>
                      <w:marTop w:val="0"/>
                      <w:marBottom w:val="0"/>
                      <w:divBdr>
                        <w:top w:val="none" w:sz="0" w:space="0" w:color="auto"/>
                        <w:left w:val="none" w:sz="0" w:space="0" w:color="auto"/>
                        <w:bottom w:val="none" w:sz="0" w:space="0" w:color="auto"/>
                        <w:right w:val="none" w:sz="0" w:space="0" w:color="auto"/>
                      </w:divBdr>
                    </w:div>
                  </w:divsChild>
                </w:div>
                <w:div w:id="622226710">
                  <w:marLeft w:val="0"/>
                  <w:marRight w:val="0"/>
                  <w:marTop w:val="0"/>
                  <w:marBottom w:val="0"/>
                  <w:divBdr>
                    <w:top w:val="none" w:sz="0" w:space="0" w:color="auto"/>
                    <w:left w:val="none" w:sz="0" w:space="0" w:color="auto"/>
                    <w:bottom w:val="none" w:sz="0" w:space="0" w:color="auto"/>
                    <w:right w:val="none" w:sz="0" w:space="0" w:color="auto"/>
                  </w:divBdr>
                  <w:divsChild>
                    <w:div w:id="543829580">
                      <w:marLeft w:val="0"/>
                      <w:marRight w:val="0"/>
                      <w:marTop w:val="0"/>
                      <w:marBottom w:val="0"/>
                      <w:divBdr>
                        <w:top w:val="none" w:sz="0" w:space="0" w:color="auto"/>
                        <w:left w:val="none" w:sz="0" w:space="0" w:color="auto"/>
                        <w:bottom w:val="none" w:sz="0" w:space="0" w:color="auto"/>
                        <w:right w:val="none" w:sz="0" w:space="0" w:color="auto"/>
                      </w:divBdr>
                    </w:div>
                  </w:divsChild>
                </w:div>
                <w:div w:id="624120695">
                  <w:marLeft w:val="0"/>
                  <w:marRight w:val="0"/>
                  <w:marTop w:val="0"/>
                  <w:marBottom w:val="0"/>
                  <w:divBdr>
                    <w:top w:val="none" w:sz="0" w:space="0" w:color="auto"/>
                    <w:left w:val="none" w:sz="0" w:space="0" w:color="auto"/>
                    <w:bottom w:val="none" w:sz="0" w:space="0" w:color="auto"/>
                    <w:right w:val="none" w:sz="0" w:space="0" w:color="auto"/>
                  </w:divBdr>
                  <w:divsChild>
                    <w:div w:id="1482386757">
                      <w:marLeft w:val="0"/>
                      <w:marRight w:val="0"/>
                      <w:marTop w:val="0"/>
                      <w:marBottom w:val="0"/>
                      <w:divBdr>
                        <w:top w:val="none" w:sz="0" w:space="0" w:color="auto"/>
                        <w:left w:val="none" w:sz="0" w:space="0" w:color="auto"/>
                        <w:bottom w:val="none" w:sz="0" w:space="0" w:color="auto"/>
                        <w:right w:val="none" w:sz="0" w:space="0" w:color="auto"/>
                      </w:divBdr>
                    </w:div>
                  </w:divsChild>
                </w:div>
                <w:div w:id="640885800">
                  <w:marLeft w:val="0"/>
                  <w:marRight w:val="0"/>
                  <w:marTop w:val="0"/>
                  <w:marBottom w:val="0"/>
                  <w:divBdr>
                    <w:top w:val="none" w:sz="0" w:space="0" w:color="auto"/>
                    <w:left w:val="none" w:sz="0" w:space="0" w:color="auto"/>
                    <w:bottom w:val="none" w:sz="0" w:space="0" w:color="auto"/>
                    <w:right w:val="none" w:sz="0" w:space="0" w:color="auto"/>
                  </w:divBdr>
                  <w:divsChild>
                    <w:div w:id="1537039678">
                      <w:marLeft w:val="0"/>
                      <w:marRight w:val="0"/>
                      <w:marTop w:val="0"/>
                      <w:marBottom w:val="0"/>
                      <w:divBdr>
                        <w:top w:val="none" w:sz="0" w:space="0" w:color="auto"/>
                        <w:left w:val="none" w:sz="0" w:space="0" w:color="auto"/>
                        <w:bottom w:val="none" w:sz="0" w:space="0" w:color="auto"/>
                        <w:right w:val="none" w:sz="0" w:space="0" w:color="auto"/>
                      </w:divBdr>
                    </w:div>
                  </w:divsChild>
                </w:div>
                <w:div w:id="683016472">
                  <w:marLeft w:val="0"/>
                  <w:marRight w:val="0"/>
                  <w:marTop w:val="0"/>
                  <w:marBottom w:val="0"/>
                  <w:divBdr>
                    <w:top w:val="none" w:sz="0" w:space="0" w:color="auto"/>
                    <w:left w:val="none" w:sz="0" w:space="0" w:color="auto"/>
                    <w:bottom w:val="none" w:sz="0" w:space="0" w:color="auto"/>
                    <w:right w:val="none" w:sz="0" w:space="0" w:color="auto"/>
                  </w:divBdr>
                  <w:divsChild>
                    <w:div w:id="2007783685">
                      <w:marLeft w:val="0"/>
                      <w:marRight w:val="0"/>
                      <w:marTop w:val="0"/>
                      <w:marBottom w:val="0"/>
                      <w:divBdr>
                        <w:top w:val="none" w:sz="0" w:space="0" w:color="auto"/>
                        <w:left w:val="none" w:sz="0" w:space="0" w:color="auto"/>
                        <w:bottom w:val="none" w:sz="0" w:space="0" w:color="auto"/>
                        <w:right w:val="none" w:sz="0" w:space="0" w:color="auto"/>
                      </w:divBdr>
                    </w:div>
                  </w:divsChild>
                </w:div>
                <w:div w:id="688722502">
                  <w:marLeft w:val="0"/>
                  <w:marRight w:val="0"/>
                  <w:marTop w:val="0"/>
                  <w:marBottom w:val="0"/>
                  <w:divBdr>
                    <w:top w:val="none" w:sz="0" w:space="0" w:color="auto"/>
                    <w:left w:val="none" w:sz="0" w:space="0" w:color="auto"/>
                    <w:bottom w:val="none" w:sz="0" w:space="0" w:color="auto"/>
                    <w:right w:val="none" w:sz="0" w:space="0" w:color="auto"/>
                  </w:divBdr>
                  <w:divsChild>
                    <w:div w:id="1204555401">
                      <w:marLeft w:val="0"/>
                      <w:marRight w:val="0"/>
                      <w:marTop w:val="0"/>
                      <w:marBottom w:val="0"/>
                      <w:divBdr>
                        <w:top w:val="none" w:sz="0" w:space="0" w:color="auto"/>
                        <w:left w:val="none" w:sz="0" w:space="0" w:color="auto"/>
                        <w:bottom w:val="none" w:sz="0" w:space="0" w:color="auto"/>
                        <w:right w:val="none" w:sz="0" w:space="0" w:color="auto"/>
                      </w:divBdr>
                    </w:div>
                  </w:divsChild>
                </w:div>
                <w:div w:id="714817471">
                  <w:marLeft w:val="0"/>
                  <w:marRight w:val="0"/>
                  <w:marTop w:val="0"/>
                  <w:marBottom w:val="0"/>
                  <w:divBdr>
                    <w:top w:val="none" w:sz="0" w:space="0" w:color="auto"/>
                    <w:left w:val="none" w:sz="0" w:space="0" w:color="auto"/>
                    <w:bottom w:val="none" w:sz="0" w:space="0" w:color="auto"/>
                    <w:right w:val="none" w:sz="0" w:space="0" w:color="auto"/>
                  </w:divBdr>
                  <w:divsChild>
                    <w:div w:id="526721264">
                      <w:marLeft w:val="0"/>
                      <w:marRight w:val="0"/>
                      <w:marTop w:val="0"/>
                      <w:marBottom w:val="0"/>
                      <w:divBdr>
                        <w:top w:val="none" w:sz="0" w:space="0" w:color="auto"/>
                        <w:left w:val="none" w:sz="0" w:space="0" w:color="auto"/>
                        <w:bottom w:val="none" w:sz="0" w:space="0" w:color="auto"/>
                        <w:right w:val="none" w:sz="0" w:space="0" w:color="auto"/>
                      </w:divBdr>
                    </w:div>
                  </w:divsChild>
                </w:div>
                <w:div w:id="733814709">
                  <w:marLeft w:val="0"/>
                  <w:marRight w:val="0"/>
                  <w:marTop w:val="0"/>
                  <w:marBottom w:val="0"/>
                  <w:divBdr>
                    <w:top w:val="none" w:sz="0" w:space="0" w:color="auto"/>
                    <w:left w:val="none" w:sz="0" w:space="0" w:color="auto"/>
                    <w:bottom w:val="none" w:sz="0" w:space="0" w:color="auto"/>
                    <w:right w:val="none" w:sz="0" w:space="0" w:color="auto"/>
                  </w:divBdr>
                  <w:divsChild>
                    <w:div w:id="401148453">
                      <w:marLeft w:val="0"/>
                      <w:marRight w:val="0"/>
                      <w:marTop w:val="0"/>
                      <w:marBottom w:val="0"/>
                      <w:divBdr>
                        <w:top w:val="none" w:sz="0" w:space="0" w:color="auto"/>
                        <w:left w:val="none" w:sz="0" w:space="0" w:color="auto"/>
                        <w:bottom w:val="none" w:sz="0" w:space="0" w:color="auto"/>
                        <w:right w:val="none" w:sz="0" w:space="0" w:color="auto"/>
                      </w:divBdr>
                    </w:div>
                  </w:divsChild>
                </w:div>
                <w:div w:id="790900650">
                  <w:marLeft w:val="0"/>
                  <w:marRight w:val="0"/>
                  <w:marTop w:val="0"/>
                  <w:marBottom w:val="0"/>
                  <w:divBdr>
                    <w:top w:val="none" w:sz="0" w:space="0" w:color="auto"/>
                    <w:left w:val="none" w:sz="0" w:space="0" w:color="auto"/>
                    <w:bottom w:val="none" w:sz="0" w:space="0" w:color="auto"/>
                    <w:right w:val="none" w:sz="0" w:space="0" w:color="auto"/>
                  </w:divBdr>
                  <w:divsChild>
                    <w:div w:id="148450582">
                      <w:marLeft w:val="0"/>
                      <w:marRight w:val="0"/>
                      <w:marTop w:val="0"/>
                      <w:marBottom w:val="0"/>
                      <w:divBdr>
                        <w:top w:val="none" w:sz="0" w:space="0" w:color="auto"/>
                        <w:left w:val="none" w:sz="0" w:space="0" w:color="auto"/>
                        <w:bottom w:val="none" w:sz="0" w:space="0" w:color="auto"/>
                        <w:right w:val="none" w:sz="0" w:space="0" w:color="auto"/>
                      </w:divBdr>
                    </w:div>
                  </w:divsChild>
                </w:div>
                <w:div w:id="800728288">
                  <w:marLeft w:val="0"/>
                  <w:marRight w:val="0"/>
                  <w:marTop w:val="0"/>
                  <w:marBottom w:val="0"/>
                  <w:divBdr>
                    <w:top w:val="none" w:sz="0" w:space="0" w:color="auto"/>
                    <w:left w:val="none" w:sz="0" w:space="0" w:color="auto"/>
                    <w:bottom w:val="none" w:sz="0" w:space="0" w:color="auto"/>
                    <w:right w:val="none" w:sz="0" w:space="0" w:color="auto"/>
                  </w:divBdr>
                  <w:divsChild>
                    <w:div w:id="678583787">
                      <w:marLeft w:val="0"/>
                      <w:marRight w:val="0"/>
                      <w:marTop w:val="0"/>
                      <w:marBottom w:val="0"/>
                      <w:divBdr>
                        <w:top w:val="none" w:sz="0" w:space="0" w:color="auto"/>
                        <w:left w:val="none" w:sz="0" w:space="0" w:color="auto"/>
                        <w:bottom w:val="none" w:sz="0" w:space="0" w:color="auto"/>
                        <w:right w:val="none" w:sz="0" w:space="0" w:color="auto"/>
                      </w:divBdr>
                    </w:div>
                  </w:divsChild>
                </w:div>
                <w:div w:id="804591329">
                  <w:marLeft w:val="0"/>
                  <w:marRight w:val="0"/>
                  <w:marTop w:val="0"/>
                  <w:marBottom w:val="0"/>
                  <w:divBdr>
                    <w:top w:val="none" w:sz="0" w:space="0" w:color="auto"/>
                    <w:left w:val="none" w:sz="0" w:space="0" w:color="auto"/>
                    <w:bottom w:val="none" w:sz="0" w:space="0" w:color="auto"/>
                    <w:right w:val="none" w:sz="0" w:space="0" w:color="auto"/>
                  </w:divBdr>
                  <w:divsChild>
                    <w:div w:id="1756127613">
                      <w:marLeft w:val="0"/>
                      <w:marRight w:val="0"/>
                      <w:marTop w:val="0"/>
                      <w:marBottom w:val="0"/>
                      <w:divBdr>
                        <w:top w:val="none" w:sz="0" w:space="0" w:color="auto"/>
                        <w:left w:val="none" w:sz="0" w:space="0" w:color="auto"/>
                        <w:bottom w:val="none" w:sz="0" w:space="0" w:color="auto"/>
                        <w:right w:val="none" w:sz="0" w:space="0" w:color="auto"/>
                      </w:divBdr>
                    </w:div>
                  </w:divsChild>
                </w:div>
                <w:div w:id="820078827">
                  <w:marLeft w:val="0"/>
                  <w:marRight w:val="0"/>
                  <w:marTop w:val="0"/>
                  <w:marBottom w:val="0"/>
                  <w:divBdr>
                    <w:top w:val="none" w:sz="0" w:space="0" w:color="auto"/>
                    <w:left w:val="none" w:sz="0" w:space="0" w:color="auto"/>
                    <w:bottom w:val="none" w:sz="0" w:space="0" w:color="auto"/>
                    <w:right w:val="none" w:sz="0" w:space="0" w:color="auto"/>
                  </w:divBdr>
                  <w:divsChild>
                    <w:div w:id="1039204520">
                      <w:marLeft w:val="0"/>
                      <w:marRight w:val="0"/>
                      <w:marTop w:val="0"/>
                      <w:marBottom w:val="0"/>
                      <w:divBdr>
                        <w:top w:val="none" w:sz="0" w:space="0" w:color="auto"/>
                        <w:left w:val="none" w:sz="0" w:space="0" w:color="auto"/>
                        <w:bottom w:val="none" w:sz="0" w:space="0" w:color="auto"/>
                        <w:right w:val="none" w:sz="0" w:space="0" w:color="auto"/>
                      </w:divBdr>
                    </w:div>
                  </w:divsChild>
                </w:div>
                <w:div w:id="828912216">
                  <w:marLeft w:val="0"/>
                  <w:marRight w:val="0"/>
                  <w:marTop w:val="0"/>
                  <w:marBottom w:val="0"/>
                  <w:divBdr>
                    <w:top w:val="none" w:sz="0" w:space="0" w:color="auto"/>
                    <w:left w:val="none" w:sz="0" w:space="0" w:color="auto"/>
                    <w:bottom w:val="none" w:sz="0" w:space="0" w:color="auto"/>
                    <w:right w:val="none" w:sz="0" w:space="0" w:color="auto"/>
                  </w:divBdr>
                  <w:divsChild>
                    <w:div w:id="146437603">
                      <w:marLeft w:val="0"/>
                      <w:marRight w:val="0"/>
                      <w:marTop w:val="0"/>
                      <w:marBottom w:val="0"/>
                      <w:divBdr>
                        <w:top w:val="none" w:sz="0" w:space="0" w:color="auto"/>
                        <w:left w:val="none" w:sz="0" w:space="0" w:color="auto"/>
                        <w:bottom w:val="none" w:sz="0" w:space="0" w:color="auto"/>
                        <w:right w:val="none" w:sz="0" w:space="0" w:color="auto"/>
                      </w:divBdr>
                    </w:div>
                  </w:divsChild>
                </w:div>
                <w:div w:id="830146867">
                  <w:marLeft w:val="0"/>
                  <w:marRight w:val="0"/>
                  <w:marTop w:val="0"/>
                  <w:marBottom w:val="0"/>
                  <w:divBdr>
                    <w:top w:val="none" w:sz="0" w:space="0" w:color="auto"/>
                    <w:left w:val="none" w:sz="0" w:space="0" w:color="auto"/>
                    <w:bottom w:val="none" w:sz="0" w:space="0" w:color="auto"/>
                    <w:right w:val="none" w:sz="0" w:space="0" w:color="auto"/>
                  </w:divBdr>
                  <w:divsChild>
                    <w:div w:id="199586145">
                      <w:marLeft w:val="0"/>
                      <w:marRight w:val="0"/>
                      <w:marTop w:val="0"/>
                      <w:marBottom w:val="0"/>
                      <w:divBdr>
                        <w:top w:val="none" w:sz="0" w:space="0" w:color="auto"/>
                        <w:left w:val="none" w:sz="0" w:space="0" w:color="auto"/>
                        <w:bottom w:val="none" w:sz="0" w:space="0" w:color="auto"/>
                        <w:right w:val="none" w:sz="0" w:space="0" w:color="auto"/>
                      </w:divBdr>
                    </w:div>
                  </w:divsChild>
                </w:div>
                <w:div w:id="831484446">
                  <w:marLeft w:val="0"/>
                  <w:marRight w:val="0"/>
                  <w:marTop w:val="0"/>
                  <w:marBottom w:val="0"/>
                  <w:divBdr>
                    <w:top w:val="none" w:sz="0" w:space="0" w:color="auto"/>
                    <w:left w:val="none" w:sz="0" w:space="0" w:color="auto"/>
                    <w:bottom w:val="none" w:sz="0" w:space="0" w:color="auto"/>
                    <w:right w:val="none" w:sz="0" w:space="0" w:color="auto"/>
                  </w:divBdr>
                  <w:divsChild>
                    <w:div w:id="1334188972">
                      <w:marLeft w:val="0"/>
                      <w:marRight w:val="0"/>
                      <w:marTop w:val="0"/>
                      <w:marBottom w:val="0"/>
                      <w:divBdr>
                        <w:top w:val="none" w:sz="0" w:space="0" w:color="auto"/>
                        <w:left w:val="none" w:sz="0" w:space="0" w:color="auto"/>
                        <w:bottom w:val="none" w:sz="0" w:space="0" w:color="auto"/>
                        <w:right w:val="none" w:sz="0" w:space="0" w:color="auto"/>
                      </w:divBdr>
                    </w:div>
                  </w:divsChild>
                </w:div>
                <w:div w:id="837036463">
                  <w:marLeft w:val="0"/>
                  <w:marRight w:val="0"/>
                  <w:marTop w:val="0"/>
                  <w:marBottom w:val="0"/>
                  <w:divBdr>
                    <w:top w:val="none" w:sz="0" w:space="0" w:color="auto"/>
                    <w:left w:val="none" w:sz="0" w:space="0" w:color="auto"/>
                    <w:bottom w:val="none" w:sz="0" w:space="0" w:color="auto"/>
                    <w:right w:val="none" w:sz="0" w:space="0" w:color="auto"/>
                  </w:divBdr>
                  <w:divsChild>
                    <w:div w:id="1024213632">
                      <w:marLeft w:val="0"/>
                      <w:marRight w:val="0"/>
                      <w:marTop w:val="0"/>
                      <w:marBottom w:val="0"/>
                      <w:divBdr>
                        <w:top w:val="none" w:sz="0" w:space="0" w:color="auto"/>
                        <w:left w:val="none" w:sz="0" w:space="0" w:color="auto"/>
                        <w:bottom w:val="none" w:sz="0" w:space="0" w:color="auto"/>
                        <w:right w:val="none" w:sz="0" w:space="0" w:color="auto"/>
                      </w:divBdr>
                    </w:div>
                  </w:divsChild>
                </w:div>
                <w:div w:id="870919169">
                  <w:marLeft w:val="0"/>
                  <w:marRight w:val="0"/>
                  <w:marTop w:val="0"/>
                  <w:marBottom w:val="0"/>
                  <w:divBdr>
                    <w:top w:val="none" w:sz="0" w:space="0" w:color="auto"/>
                    <w:left w:val="none" w:sz="0" w:space="0" w:color="auto"/>
                    <w:bottom w:val="none" w:sz="0" w:space="0" w:color="auto"/>
                    <w:right w:val="none" w:sz="0" w:space="0" w:color="auto"/>
                  </w:divBdr>
                </w:div>
                <w:div w:id="877202833">
                  <w:marLeft w:val="0"/>
                  <w:marRight w:val="0"/>
                  <w:marTop w:val="0"/>
                  <w:marBottom w:val="0"/>
                  <w:divBdr>
                    <w:top w:val="none" w:sz="0" w:space="0" w:color="auto"/>
                    <w:left w:val="none" w:sz="0" w:space="0" w:color="auto"/>
                    <w:bottom w:val="none" w:sz="0" w:space="0" w:color="auto"/>
                    <w:right w:val="none" w:sz="0" w:space="0" w:color="auto"/>
                  </w:divBdr>
                  <w:divsChild>
                    <w:div w:id="541475726">
                      <w:marLeft w:val="0"/>
                      <w:marRight w:val="0"/>
                      <w:marTop w:val="0"/>
                      <w:marBottom w:val="0"/>
                      <w:divBdr>
                        <w:top w:val="none" w:sz="0" w:space="0" w:color="auto"/>
                        <w:left w:val="none" w:sz="0" w:space="0" w:color="auto"/>
                        <w:bottom w:val="none" w:sz="0" w:space="0" w:color="auto"/>
                        <w:right w:val="none" w:sz="0" w:space="0" w:color="auto"/>
                      </w:divBdr>
                    </w:div>
                  </w:divsChild>
                </w:div>
                <w:div w:id="925841990">
                  <w:marLeft w:val="0"/>
                  <w:marRight w:val="0"/>
                  <w:marTop w:val="0"/>
                  <w:marBottom w:val="0"/>
                  <w:divBdr>
                    <w:top w:val="none" w:sz="0" w:space="0" w:color="auto"/>
                    <w:left w:val="none" w:sz="0" w:space="0" w:color="auto"/>
                    <w:bottom w:val="none" w:sz="0" w:space="0" w:color="auto"/>
                    <w:right w:val="none" w:sz="0" w:space="0" w:color="auto"/>
                  </w:divBdr>
                  <w:divsChild>
                    <w:div w:id="1823739730">
                      <w:marLeft w:val="0"/>
                      <w:marRight w:val="0"/>
                      <w:marTop w:val="0"/>
                      <w:marBottom w:val="0"/>
                      <w:divBdr>
                        <w:top w:val="none" w:sz="0" w:space="0" w:color="auto"/>
                        <w:left w:val="none" w:sz="0" w:space="0" w:color="auto"/>
                        <w:bottom w:val="none" w:sz="0" w:space="0" w:color="auto"/>
                        <w:right w:val="none" w:sz="0" w:space="0" w:color="auto"/>
                      </w:divBdr>
                    </w:div>
                  </w:divsChild>
                </w:div>
                <w:div w:id="947158934">
                  <w:marLeft w:val="0"/>
                  <w:marRight w:val="0"/>
                  <w:marTop w:val="0"/>
                  <w:marBottom w:val="0"/>
                  <w:divBdr>
                    <w:top w:val="none" w:sz="0" w:space="0" w:color="auto"/>
                    <w:left w:val="none" w:sz="0" w:space="0" w:color="auto"/>
                    <w:bottom w:val="none" w:sz="0" w:space="0" w:color="auto"/>
                    <w:right w:val="none" w:sz="0" w:space="0" w:color="auto"/>
                  </w:divBdr>
                  <w:divsChild>
                    <w:div w:id="1754277185">
                      <w:marLeft w:val="0"/>
                      <w:marRight w:val="0"/>
                      <w:marTop w:val="0"/>
                      <w:marBottom w:val="0"/>
                      <w:divBdr>
                        <w:top w:val="none" w:sz="0" w:space="0" w:color="auto"/>
                        <w:left w:val="none" w:sz="0" w:space="0" w:color="auto"/>
                        <w:bottom w:val="none" w:sz="0" w:space="0" w:color="auto"/>
                        <w:right w:val="none" w:sz="0" w:space="0" w:color="auto"/>
                      </w:divBdr>
                    </w:div>
                  </w:divsChild>
                </w:div>
                <w:div w:id="947202595">
                  <w:marLeft w:val="0"/>
                  <w:marRight w:val="0"/>
                  <w:marTop w:val="0"/>
                  <w:marBottom w:val="0"/>
                  <w:divBdr>
                    <w:top w:val="none" w:sz="0" w:space="0" w:color="auto"/>
                    <w:left w:val="none" w:sz="0" w:space="0" w:color="auto"/>
                    <w:bottom w:val="none" w:sz="0" w:space="0" w:color="auto"/>
                    <w:right w:val="none" w:sz="0" w:space="0" w:color="auto"/>
                  </w:divBdr>
                  <w:divsChild>
                    <w:div w:id="1419523087">
                      <w:marLeft w:val="0"/>
                      <w:marRight w:val="0"/>
                      <w:marTop w:val="0"/>
                      <w:marBottom w:val="0"/>
                      <w:divBdr>
                        <w:top w:val="none" w:sz="0" w:space="0" w:color="auto"/>
                        <w:left w:val="none" w:sz="0" w:space="0" w:color="auto"/>
                        <w:bottom w:val="none" w:sz="0" w:space="0" w:color="auto"/>
                        <w:right w:val="none" w:sz="0" w:space="0" w:color="auto"/>
                      </w:divBdr>
                    </w:div>
                  </w:divsChild>
                </w:div>
                <w:div w:id="978993009">
                  <w:marLeft w:val="0"/>
                  <w:marRight w:val="0"/>
                  <w:marTop w:val="0"/>
                  <w:marBottom w:val="0"/>
                  <w:divBdr>
                    <w:top w:val="none" w:sz="0" w:space="0" w:color="auto"/>
                    <w:left w:val="none" w:sz="0" w:space="0" w:color="auto"/>
                    <w:bottom w:val="none" w:sz="0" w:space="0" w:color="auto"/>
                    <w:right w:val="none" w:sz="0" w:space="0" w:color="auto"/>
                  </w:divBdr>
                  <w:divsChild>
                    <w:div w:id="434447978">
                      <w:marLeft w:val="0"/>
                      <w:marRight w:val="0"/>
                      <w:marTop w:val="0"/>
                      <w:marBottom w:val="0"/>
                      <w:divBdr>
                        <w:top w:val="none" w:sz="0" w:space="0" w:color="auto"/>
                        <w:left w:val="none" w:sz="0" w:space="0" w:color="auto"/>
                        <w:bottom w:val="none" w:sz="0" w:space="0" w:color="auto"/>
                        <w:right w:val="none" w:sz="0" w:space="0" w:color="auto"/>
                      </w:divBdr>
                    </w:div>
                  </w:divsChild>
                </w:div>
                <w:div w:id="1008100003">
                  <w:marLeft w:val="0"/>
                  <w:marRight w:val="0"/>
                  <w:marTop w:val="0"/>
                  <w:marBottom w:val="0"/>
                  <w:divBdr>
                    <w:top w:val="none" w:sz="0" w:space="0" w:color="auto"/>
                    <w:left w:val="none" w:sz="0" w:space="0" w:color="auto"/>
                    <w:bottom w:val="none" w:sz="0" w:space="0" w:color="auto"/>
                    <w:right w:val="none" w:sz="0" w:space="0" w:color="auto"/>
                  </w:divBdr>
                  <w:divsChild>
                    <w:div w:id="2006740434">
                      <w:marLeft w:val="0"/>
                      <w:marRight w:val="0"/>
                      <w:marTop w:val="0"/>
                      <w:marBottom w:val="0"/>
                      <w:divBdr>
                        <w:top w:val="none" w:sz="0" w:space="0" w:color="auto"/>
                        <w:left w:val="none" w:sz="0" w:space="0" w:color="auto"/>
                        <w:bottom w:val="none" w:sz="0" w:space="0" w:color="auto"/>
                        <w:right w:val="none" w:sz="0" w:space="0" w:color="auto"/>
                      </w:divBdr>
                    </w:div>
                  </w:divsChild>
                </w:div>
                <w:div w:id="1034767671">
                  <w:marLeft w:val="0"/>
                  <w:marRight w:val="0"/>
                  <w:marTop w:val="0"/>
                  <w:marBottom w:val="0"/>
                  <w:divBdr>
                    <w:top w:val="none" w:sz="0" w:space="0" w:color="auto"/>
                    <w:left w:val="none" w:sz="0" w:space="0" w:color="auto"/>
                    <w:bottom w:val="none" w:sz="0" w:space="0" w:color="auto"/>
                    <w:right w:val="none" w:sz="0" w:space="0" w:color="auto"/>
                  </w:divBdr>
                  <w:divsChild>
                    <w:div w:id="1878228655">
                      <w:marLeft w:val="0"/>
                      <w:marRight w:val="0"/>
                      <w:marTop w:val="0"/>
                      <w:marBottom w:val="0"/>
                      <w:divBdr>
                        <w:top w:val="none" w:sz="0" w:space="0" w:color="auto"/>
                        <w:left w:val="none" w:sz="0" w:space="0" w:color="auto"/>
                        <w:bottom w:val="none" w:sz="0" w:space="0" w:color="auto"/>
                        <w:right w:val="none" w:sz="0" w:space="0" w:color="auto"/>
                      </w:divBdr>
                    </w:div>
                  </w:divsChild>
                </w:div>
                <w:div w:id="1039820524">
                  <w:marLeft w:val="0"/>
                  <w:marRight w:val="0"/>
                  <w:marTop w:val="0"/>
                  <w:marBottom w:val="0"/>
                  <w:divBdr>
                    <w:top w:val="none" w:sz="0" w:space="0" w:color="auto"/>
                    <w:left w:val="none" w:sz="0" w:space="0" w:color="auto"/>
                    <w:bottom w:val="none" w:sz="0" w:space="0" w:color="auto"/>
                    <w:right w:val="none" w:sz="0" w:space="0" w:color="auto"/>
                  </w:divBdr>
                  <w:divsChild>
                    <w:div w:id="1429811245">
                      <w:marLeft w:val="0"/>
                      <w:marRight w:val="0"/>
                      <w:marTop w:val="0"/>
                      <w:marBottom w:val="0"/>
                      <w:divBdr>
                        <w:top w:val="none" w:sz="0" w:space="0" w:color="auto"/>
                        <w:left w:val="none" w:sz="0" w:space="0" w:color="auto"/>
                        <w:bottom w:val="none" w:sz="0" w:space="0" w:color="auto"/>
                        <w:right w:val="none" w:sz="0" w:space="0" w:color="auto"/>
                      </w:divBdr>
                    </w:div>
                  </w:divsChild>
                </w:div>
                <w:div w:id="1049108498">
                  <w:marLeft w:val="0"/>
                  <w:marRight w:val="0"/>
                  <w:marTop w:val="0"/>
                  <w:marBottom w:val="0"/>
                  <w:divBdr>
                    <w:top w:val="none" w:sz="0" w:space="0" w:color="auto"/>
                    <w:left w:val="none" w:sz="0" w:space="0" w:color="auto"/>
                    <w:bottom w:val="none" w:sz="0" w:space="0" w:color="auto"/>
                    <w:right w:val="none" w:sz="0" w:space="0" w:color="auto"/>
                  </w:divBdr>
                  <w:divsChild>
                    <w:div w:id="249389231">
                      <w:marLeft w:val="0"/>
                      <w:marRight w:val="0"/>
                      <w:marTop w:val="0"/>
                      <w:marBottom w:val="0"/>
                      <w:divBdr>
                        <w:top w:val="none" w:sz="0" w:space="0" w:color="auto"/>
                        <w:left w:val="none" w:sz="0" w:space="0" w:color="auto"/>
                        <w:bottom w:val="none" w:sz="0" w:space="0" w:color="auto"/>
                        <w:right w:val="none" w:sz="0" w:space="0" w:color="auto"/>
                      </w:divBdr>
                    </w:div>
                  </w:divsChild>
                </w:div>
                <w:div w:id="1058165430">
                  <w:marLeft w:val="0"/>
                  <w:marRight w:val="0"/>
                  <w:marTop w:val="0"/>
                  <w:marBottom w:val="0"/>
                  <w:divBdr>
                    <w:top w:val="none" w:sz="0" w:space="0" w:color="auto"/>
                    <w:left w:val="none" w:sz="0" w:space="0" w:color="auto"/>
                    <w:bottom w:val="none" w:sz="0" w:space="0" w:color="auto"/>
                    <w:right w:val="none" w:sz="0" w:space="0" w:color="auto"/>
                  </w:divBdr>
                  <w:divsChild>
                    <w:div w:id="1663779793">
                      <w:marLeft w:val="0"/>
                      <w:marRight w:val="0"/>
                      <w:marTop w:val="0"/>
                      <w:marBottom w:val="0"/>
                      <w:divBdr>
                        <w:top w:val="none" w:sz="0" w:space="0" w:color="auto"/>
                        <w:left w:val="none" w:sz="0" w:space="0" w:color="auto"/>
                        <w:bottom w:val="none" w:sz="0" w:space="0" w:color="auto"/>
                        <w:right w:val="none" w:sz="0" w:space="0" w:color="auto"/>
                      </w:divBdr>
                    </w:div>
                  </w:divsChild>
                </w:div>
                <w:div w:id="1112633541">
                  <w:marLeft w:val="0"/>
                  <w:marRight w:val="0"/>
                  <w:marTop w:val="0"/>
                  <w:marBottom w:val="0"/>
                  <w:divBdr>
                    <w:top w:val="none" w:sz="0" w:space="0" w:color="auto"/>
                    <w:left w:val="none" w:sz="0" w:space="0" w:color="auto"/>
                    <w:bottom w:val="none" w:sz="0" w:space="0" w:color="auto"/>
                    <w:right w:val="none" w:sz="0" w:space="0" w:color="auto"/>
                  </w:divBdr>
                  <w:divsChild>
                    <w:div w:id="1120614095">
                      <w:marLeft w:val="0"/>
                      <w:marRight w:val="0"/>
                      <w:marTop w:val="0"/>
                      <w:marBottom w:val="0"/>
                      <w:divBdr>
                        <w:top w:val="none" w:sz="0" w:space="0" w:color="auto"/>
                        <w:left w:val="none" w:sz="0" w:space="0" w:color="auto"/>
                        <w:bottom w:val="none" w:sz="0" w:space="0" w:color="auto"/>
                        <w:right w:val="none" w:sz="0" w:space="0" w:color="auto"/>
                      </w:divBdr>
                    </w:div>
                  </w:divsChild>
                </w:div>
                <w:div w:id="1136724268">
                  <w:marLeft w:val="0"/>
                  <w:marRight w:val="0"/>
                  <w:marTop w:val="0"/>
                  <w:marBottom w:val="0"/>
                  <w:divBdr>
                    <w:top w:val="none" w:sz="0" w:space="0" w:color="auto"/>
                    <w:left w:val="none" w:sz="0" w:space="0" w:color="auto"/>
                    <w:bottom w:val="none" w:sz="0" w:space="0" w:color="auto"/>
                    <w:right w:val="none" w:sz="0" w:space="0" w:color="auto"/>
                  </w:divBdr>
                  <w:divsChild>
                    <w:div w:id="188032688">
                      <w:marLeft w:val="0"/>
                      <w:marRight w:val="0"/>
                      <w:marTop w:val="0"/>
                      <w:marBottom w:val="0"/>
                      <w:divBdr>
                        <w:top w:val="none" w:sz="0" w:space="0" w:color="auto"/>
                        <w:left w:val="none" w:sz="0" w:space="0" w:color="auto"/>
                        <w:bottom w:val="none" w:sz="0" w:space="0" w:color="auto"/>
                        <w:right w:val="none" w:sz="0" w:space="0" w:color="auto"/>
                      </w:divBdr>
                    </w:div>
                  </w:divsChild>
                </w:div>
                <w:div w:id="1141773621">
                  <w:marLeft w:val="0"/>
                  <w:marRight w:val="0"/>
                  <w:marTop w:val="0"/>
                  <w:marBottom w:val="0"/>
                  <w:divBdr>
                    <w:top w:val="none" w:sz="0" w:space="0" w:color="auto"/>
                    <w:left w:val="none" w:sz="0" w:space="0" w:color="auto"/>
                    <w:bottom w:val="none" w:sz="0" w:space="0" w:color="auto"/>
                    <w:right w:val="none" w:sz="0" w:space="0" w:color="auto"/>
                  </w:divBdr>
                  <w:divsChild>
                    <w:div w:id="1617328582">
                      <w:marLeft w:val="0"/>
                      <w:marRight w:val="0"/>
                      <w:marTop w:val="0"/>
                      <w:marBottom w:val="0"/>
                      <w:divBdr>
                        <w:top w:val="none" w:sz="0" w:space="0" w:color="auto"/>
                        <w:left w:val="none" w:sz="0" w:space="0" w:color="auto"/>
                        <w:bottom w:val="none" w:sz="0" w:space="0" w:color="auto"/>
                        <w:right w:val="none" w:sz="0" w:space="0" w:color="auto"/>
                      </w:divBdr>
                    </w:div>
                  </w:divsChild>
                </w:div>
                <w:div w:id="1150249732">
                  <w:marLeft w:val="0"/>
                  <w:marRight w:val="0"/>
                  <w:marTop w:val="0"/>
                  <w:marBottom w:val="0"/>
                  <w:divBdr>
                    <w:top w:val="none" w:sz="0" w:space="0" w:color="auto"/>
                    <w:left w:val="none" w:sz="0" w:space="0" w:color="auto"/>
                    <w:bottom w:val="none" w:sz="0" w:space="0" w:color="auto"/>
                    <w:right w:val="none" w:sz="0" w:space="0" w:color="auto"/>
                  </w:divBdr>
                </w:div>
                <w:div w:id="1179737285">
                  <w:marLeft w:val="0"/>
                  <w:marRight w:val="0"/>
                  <w:marTop w:val="0"/>
                  <w:marBottom w:val="0"/>
                  <w:divBdr>
                    <w:top w:val="none" w:sz="0" w:space="0" w:color="auto"/>
                    <w:left w:val="none" w:sz="0" w:space="0" w:color="auto"/>
                    <w:bottom w:val="none" w:sz="0" w:space="0" w:color="auto"/>
                    <w:right w:val="none" w:sz="0" w:space="0" w:color="auto"/>
                  </w:divBdr>
                  <w:divsChild>
                    <w:div w:id="1832672037">
                      <w:marLeft w:val="0"/>
                      <w:marRight w:val="0"/>
                      <w:marTop w:val="0"/>
                      <w:marBottom w:val="0"/>
                      <w:divBdr>
                        <w:top w:val="none" w:sz="0" w:space="0" w:color="auto"/>
                        <w:left w:val="none" w:sz="0" w:space="0" w:color="auto"/>
                        <w:bottom w:val="none" w:sz="0" w:space="0" w:color="auto"/>
                        <w:right w:val="none" w:sz="0" w:space="0" w:color="auto"/>
                      </w:divBdr>
                    </w:div>
                  </w:divsChild>
                </w:div>
                <w:div w:id="1198666793">
                  <w:marLeft w:val="0"/>
                  <w:marRight w:val="0"/>
                  <w:marTop w:val="0"/>
                  <w:marBottom w:val="0"/>
                  <w:divBdr>
                    <w:top w:val="none" w:sz="0" w:space="0" w:color="auto"/>
                    <w:left w:val="none" w:sz="0" w:space="0" w:color="auto"/>
                    <w:bottom w:val="none" w:sz="0" w:space="0" w:color="auto"/>
                    <w:right w:val="none" w:sz="0" w:space="0" w:color="auto"/>
                  </w:divBdr>
                  <w:divsChild>
                    <w:div w:id="1762869424">
                      <w:marLeft w:val="0"/>
                      <w:marRight w:val="0"/>
                      <w:marTop w:val="0"/>
                      <w:marBottom w:val="0"/>
                      <w:divBdr>
                        <w:top w:val="none" w:sz="0" w:space="0" w:color="auto"/>
                        <w:left w:val="none" w:sz="0" w:space="0" w:color="auto"/>
                        <w:bottom w:val="none" w:sz="0" w:space="0" w:color="auto"/>
                        <w:right w:val="none" w:sz="0" w:space="0" w:color="auto"/>
                      </w:divBdr>
                    </w:div>
                  </w:divsChild>
                </w:div>
                <w:div w:id="1253319578">
                  <w:marLeft w:val="0"/>
                  <w:marRight w:val="0"/>
                  <w:marTop w:val="0"/>
                  <w:marBottom w:val="0"/>
                  <w:divBdr>
                    <w:top w:val="none" w:sz="0" w:space="0" w:color="auto"/>
                    <w:left w:val="none" w:sz="0" w:space="0" w:color="auto"/>
                    <w:bottom w:val="none" w:sz="0" w:space="0" w:color="auto"/>
                    <w:right w:val="none" w:sz="0" w:space="0" w:color="auto"/>
                  </w:divBdr>
                  <w:divsChild>
                    <w:div w:id="565068480">
                      <w:marLeft w:val="0"/>
                      <w:marRight w:val="0"/>
                      <w:marTop w:val="0"/>
                      <w:marBottom w:val="0"/>
                      <w:divBdr>
                        <w:top w:val="none" w:sz="0" w:space="0" w:color="auto"/>
                        <w:left w:val="none" w:sz="0" w:space="0" w:color="auto"/>
                        <w:bottom w:val="none" w:sz="0" w:space="0" w:color="auto"/>
                        <w:right w:val="none" w:sz="0" w:space="0" w:color="auto"/>
                      </w:divBdr>
                    </w:div>
                  </w:divsChild>
                </w:div>
                <w:div w:id="1262758447">
                  <w:marLeft w:val="0"/>
                  <w:marRight w:val="0"/>
                  <w:marTop w:val="0"/>
                  <w:marBottom w:val="0"/>
                  <w:divBdr>
                    <w:top w:val="none" w:sz="0" w:space="0" w:color="auto"/>
                    <w:left w:val="none" w:sz="0" w:space="0" w:color="auto"/>
                    <w:bottom w:val="none" w:sz="0" w:space="0" w:color="auto"/>
                    <w:right w:val="none" w:sz="0" w:space="0" w:color="auto"/>
                  </w:divBdr>
                  <w:divsChild>
                    <w:div w:id="1007513173">
                      <w:marLeft w:val="0"/>
                      <w:marRight w:val="0"/>
                      <w:marTop w:val="0"/>
                      <w:marBottom w:val="0"/>
                      <w:divBdr>
                        <w:top w:val="none" w:sz="0" w:space="0" w:color="auto"/>
                        <w:left w:val="none" w:sz="0" w:space="0" w:color="auto"/>
                        <w:bottom w:val="none" w:sz="0" w:space="0" w:color="auto"/>
                        <w:right w:val="none" w:sz="0" w:space="0" w:color="auto"/>
                      </w:divBdr>
                    </w:div>
                  </w:divsChild>
                </w:div>
                <w:div w:id="1269510327">
                  <w:marLeft w:val="0"/>
                  <w:marRight w:val="0"/>
                  <w:marTop w:val="0"/>
                  <w:marBottom w:val="0"/>
                  <w:divBdr>
                    <w:top w:val="none" w:sz="0" w:space="0" w:color="auto"/>
                    <w:left w:val="none" w:sz="0" w:space="0" w:color="auto"/>
                    <w:bottom w:val="none" w:sz="0" w:space="0" w:color="auto"/>
                    <w:right w:val="none" w:sz="0" w:space="0" w:color="auto"/>
                  </w:divBdr>
                  <w:divsChild>
                    <w:div w:id="2005283842">
                      <w:marLeft w:val="0"/>
                      <w:marRight w:val="0"/>
                      <w:marTop w:val="0"/>
                      <w:marBottom w:val="0"/>
                      <w:divBdr>
                        <w:top w:val="none" w:sz="0" w:space="0" w:color="auto"/>
                        <w:left w:val="none" w:sz="0" w:space="0" w:color="auto"/>
                        <w:bottom w:val="none" w:sz="0" w:space="0" w:color="auto"/>
                        <w:right w:val="none" w:sz="0" w:space="0" w:color="auto"/>
                      </w:divBdr>
                    </w:div>
                  </w:divsChild>
                </w:div>
                <w:div w:id="1279289638">
                  <w:marLeft w:val="0"/>
                  <w:marRight w:val="0"/>
                  <w:marTop w:val="0"/>
                  <w:marBottom w:val="0"/>
                  <w:divBdr>
                    <w:top w:val="none" w:sz="0" w:space="0" w:color="auto"/>
                    <w:left w:val="none" w:sz="0" w:space="0" w:color="auto"/>
                    <w:bottom w:val="none" w:sz="0" w:space="0" w:color="auto"/>
                    <w:right w:val="none" w:sz="0" w:space="0" w:color="auto"/>
                  </w:divBdr>
                  <w:divsChild>
                    <w:div w:id="1235430548">
                      <w:marLeft w:val="0"/>
                      <w:marRight w:val="0"/>
                      <w:marTop w:val="0"/>
                      <w:marBottom w:val="0"/>
                      <w:divBdr>
                        <w:top w:val="none" w:sz="0" w:space="0" w:color="auto"/>
                        <w:left w:val="none" w:sz="0" w:space="0" w:color="auto"/>
                        <w:bottom w:val="none" w:sz="0" w:space="0" w:color="auto"/>
                        <w:right w:val="none" w:sz="0" w:space="0" w:color="auto"/>
                      </w:divBdr>
                    </w:div>
                  </w:divsChild>
                </w:div>
                <w:div w:id="1297419605">
                  <w:marLeft w:val="0"/>
                  <w:marRight w:val="0"/>
                  <w:marTop w:val="0"/>
                  <w:marBottom w:val="0"/>
                  <w:divBdr>
                    <w:top w:val="none" w:sz="0" w:space="0" w:color="auto"/>
                    <w:left w:val="none" w:sz="0" w:space="0" w:color="auto"/>
                    <w:bottom w:val="none" w:sz="0" w:space="0" w:color="auto"/>
                    <w:right w:val="none" w:sz="0" w:space="0" w:color="auto"/>
                  </w:divBdr>
                  <w:divsChild>
                    <w:div w:id="1649550444">
                      <w:marLeft w:val="0"/>
                      <w:marRight w:val="0"/>
                      <w:marTop w:val="0"/>
                      <w:marBottom w:val="0"/>
                      <w:divBdr>
                        <w:top w:val="none" w:sz="0" w:space="0" w:color="auto"/>
                        <w:left w:val="none" w:sz="0" w:space="0" w:color="auto"/>
                        <w:bottom w:val="none" w:sz="0" w:space="0" w:color="auto"/>
                        <w:right w:val="none" w:sz="0" w:space="0" w:color="auto"/>
                      </w:divBdr>
                    </w:div>
                  </w:divsChild>
                </w:div>
                <w:div w:id="1298996996">
                  <w:marLeft w:val="0"/>
                  <w:marRight w:val="0"/>
                  <w:marTop w:val="0"/>
                  <w:marBottom w:val="0"/>
                  <w:divBdr>
                    <w:top w:val="none" w:sz="0" w:space="0" w:color="auto"/>
                    <w:left w:val="none" w:sz="0" w:space="0" w:color="auto"/>
                    <w:bottom w:val="none" w:sz="0" w:space="0" w:color="auto"/>
                    <w:right w:val="none" w:sz="0" w:space="0" w:color="auto"/>
                  </w:divBdr>
                  <w:divsChild>
                    <w:div w:id="215286015">
                      <w:marLeft w:val="0"/>
                      <w:marRight w:val="0"/>
                      <w:marTop w:val="0"/>
                      <w:marBottom w:val="0"/>
                      <w:divBdr>
                        <w:top w:val="none" w:sz="0" w:space="0" w:color="auto"/>
                        <w:left w:val="none" w:sz="0" w:space="0" w:color="auto"/>
                        <w:bottom w:val="none" w:sz="0" w:space="0" w:color="auto"/>
                        <w:right w:val="none" w:sz="0" w:space="0" w:color="auto"/>
                      </w:divBdr>
                    </w:div>
                  </w:divsChild>
                </w:div>
                <w:div w:id="1309553215">
                  <w:marLeft w:val="0"/>
                  <w:marRight w:val="0"/>
                  <w:marTop w:val="0"/>
                  <w:marBottom w:val="0"/>
                  <w:divBdr>
                    <w:top w:val="none" w:sz="0" w:space="0" w:color="auto"/>
                    <w:left w:val="none" w:sz="0" w:space="0" w:color="auto"/>
                    <w:bottom w:val="none" w:sz="0" w:space="0" w:color="auto"/>
                    <w:right w:val="none" w:sz="0" w:space="0" w:color="auto"/>
                  </w:divBdr>
                </w:div>
                <w:div w:id="1330060934">
                  <w:marLeft w:val="0"/>
                  <w:marRight w:val="0"/>
                  <w:marTop w:val="0"/>
                  <w:marBottom w:val="0"/>
                  <w:divBdr>
                    <w:top w:val="none" w:sz="0" w:space="0" w:color="auto"/>
                    <w:left w:val="none" w:sz="0" w:space="0" w:color="auto"/>
                    <w:bottom w:val="none" w:sz="0" w:space="0" w:color="auto"/>
                    <w:right w:val="none" w:sz="0" w:space="0" w:color="auto"/>
                  </w:divBdr>
                  <w:divsChild>
                    <w:div w:id="736585577">
                      <w:marLeft w:val="0"/>
                      <w:marRight w:val="0"/>
                      <w:marTop w:val="0"/>
                      <w:marBottom w:val="0"/>
                      <w:divBdr>
                        <w:top w:val="none" w:sz="0" w:space="0" w:color="auto"/>
                        <w:left w:val="none" w:sz="0" w:space="0" w:color="auto"/>
                        <w:bottom w:val="none" w:sz="0" w:space="0" w:color="auto"/>
                        <w:right w:val="none" w:sz="0" w:space="0" w:color="auto"/>
                      </w:divBdr>
                    </w:div>
                  </w:divsChild>
                </w:div>
                <w:div w:id="1348680914">
                  <w:marLeft w:val="0"/>
                  <w:marRight w:val="0"/>
                  <w:marTop w:val="0"/>
                  <w:marBottom w:val="0"/>
                  <w:divBdr>
                    <w:top w:val="none" w:sz="0" w:space="0" w:color="auto"/>
                    <w:left w:val="none" w:sz="0" w:space="0" w:color="auto"/>
                    <w:bottom w:val="none" w:sz="0" w:space="0" w:color="auto"/>
                    <w:right w:val="none" w:sz="0" w:space="0" w:color="auto"/>
                  </w:divBdr>
                  <w:divsChild>
                    <w:div w:id="402486903">
                      <w:marLeft w:val="0"/>
                      <w:marRight w:val="0"/>
                      <w:marTop w:val="0"/>
                      <w:marBottom w:val="0"/>
                      <w:divBdr>
                        <w:top w:val="none" w:sz="0" w:space="0" w:color="auto"/>
                        <w:left w:val="none" w:sz="0" w:space="0" w:color="auto"/>
                        <w:bottom w:val="none" w:sz="0" w:space="0" w:color="auto"/>
                        <w:right w:val="none" w:sz="0" w:space="0" w:color="auto"/>
                      </w:divBdr>
                    </w:div>
                  </w:divsChild>
                </w:div>
                <w:div w:id="1361933619">
                  <w:marLeft w:val="0"/>
                  <w:marRight w:val="0"/>
                  <w:marTop w:val="0"/>
                  <w:marBottom w:val="0"/>
                  <w:divBdr>
                    <w:top w:val="none" w:sz="0" w:space="0" w:color="auto"/>
                    <w:left w:val="none" w:sz="0" w:space="0" w:color="auto"/>
                    <w:bottom w:val="none" w:sz="0" w:space="0" w:color="auto"/>
                    <w:right w:val="none" w:sz="0" w:space="0" w:color="auto"/>
                  </w:divBdr>
                  <w:divsChild>
                    <w:div w:id="619804475">
                      <w:marLeft w:val="0"/>
                      <w:marRight w:val="0"/>
                      <w:marTop w:val="0"/>
                      <w:marBottom w:val="0"/>
                      <w:divBdr>
                        <w:top w:val="none" w:sz="0" w:space="0" w:color="auto"/>
                        <w:left w:val="none" w:sz="0" w:space="0" w:color="auto"/>
                        <w:bottom w:val="none" w:sz="0" w:space="0" w:color="auto"/>
                        <w:right w:val="none" w:sz="0" w:space="0" w:color="auto"/>
                      </w:divBdr>
                    </w:div>
                  </w:divsChild>
                </w:div>
                <w:div w:id="1362822158">
                  <w:marLeft w:val="0"/>
                  <w:marRight w:val="0"/>
                  <w:marTop w:val="0"/>
                  <w:marBottom w:val="0"/>
                  <w:divBdr>
                    <w:top w:val="none" w:sz="0" w:space="0" w:color="auto"/>
                    <w:left w:val="none" w:sz="0" w:space="0" w:color="auto"/>
                    <w:bottom w:val="none" w:sz="0" w:space="0" w:color="auto"/>
                    <w:right w:val="none" w:sz="0" w:space="0" w:color="auto"/>
                  </w:divBdr>
                  <w:divsChild>
                    <w:div w:id="319381946">
                      <w:marLeft w:val="0"/>
                      <w:marRight w:val="0"/>
                      <w:marTop w:val="0"/>
                      <w:marBottom w:val="0"/>
                      <w:divBdr>
                        <w:top w:val="none" w:sz="0" w:space="0" w:color="auto"/>
                        <w:left w:val="none" w:sz="0" w:space="0" w:color="auto"/>
                        <w:bottom w:val="none" w:sz="0" w:space="0" w:color="auto"/>
                        <w:right w:val="none" w:sz="0" w:space="0" w:color="auto"/>
                      </w:divBdr>
                    </w:div>
                  </w:divsChild>
                </w:div>
                <w:div w:id="1380283112">
                  <w:marLeft w:val="0"/>
                  <w:marRight w:val="0"/>
                  <w:marTop w:val="0"/>
                  <w:marBottom w:val="0"/>
                  <w:divBdr>
                    <w:top w:val="none" w:sz="0" w:space="0" w:color="auto"/>
                    <w:left w:val="none" w:sz="0" w:space="0" w:color="auto"/>
                    <w:bottom w:val="none" w:sz="0" w:space="0" w:color="auto"/>
                    <w:right w:val="none" w:sz="0" w:space="0" w:color="auto"/>
                  </w:divBdr>
                  <w:divsChild>
                    <w:div w:id="238759394">
                      <w:marLeft w:val="0"/>
                      <w:marRight w:val="0"/>
                      <w:marTop w:val="0"/>
                      <w:marBottom w:val="0"/>
                      <w:divBdr>
                        <w:top w:val="none" w:sz="0" w:space="0" w:color="auto"/>
                        <w:left w:val="none" w:sz="0" w:space="0" w:color="auto"/>
                        <w:bottom w:val="none" w:sz="0" w:space="0" w:color="auto"/>
                        <w:right w:val="none" w:sz="0" w:space="0" w:color="auto"/>
                      </w:divBdr>
                    </w:div>
                  </w:divsChild>
                </w:div>
                <w:div w:id="1385567206">
                  <w:marLeft w:val="0"/>
                  <w:marRight w:val="0"/>
                  <w:marTop w:val="0"/>
                  <w:marBottom w:val="0"/>
                  <w:divBdr>
                    <w:top w:val="none" w:sz="0" w:space="0" w:color="auto"/>
                    <w:left w:val="none" w:sz="0" w:space="0" w:color="auto"/>
                    <w:bottom w:val="none" w:sz="0" w:space="0" w:color="auto"/>
                    <w:right w:val="none" w:sz="0" w:space="0" w:color="auto"/>
                  </w:divBdr>
                  <w:divsChild>
                    <w:div w:id="768552198">
                      <w:marLeft w:val="0"/>
                      <w:marRight w:val="0"/>
                      <w:marTop w:val="0"/>
                      <w:marBottom w:val="0"/>
                      <w:divBdr>
                        <w:top w:val="none" w:sz="0" w:space="0" w:color="auto"/>
                        <w:left w:val="none" w:sz="0" w:space="0" w:color="auto"/>
                        <w:bottom w:val="none" w:sz="0" w:space="0" w:color="auto"/>
                        <w:right w:val="none" w:sz="0" w:space="0" w:color="auto"/>
                      </w:divBdr>
                    </w:div>
                  </w:divsChild>
                </w:div>
                <w:div w:id="1396471373">
                  <w:marLeft w:val="0"/>
                  <w:marRight w:val="0"/>
                  <w:marTop w:val="0"/>
                  <w:marBottom w:val="0"/>
                  <w:divBdr>
                    <w:top w:val="none" w:sz="0" w:space="0" w:color="auto"/>
                    <w:left w:val="none" w:sz="0" w:space="0" w:color="auto"/>
                    <w:bottom w:val="none" w:sz="0" w:space="0" w:color="auto"/>
                    <w:right w:val="none" w:sz="0" w:space="0" w:color="auto"/>
                  </w:divBdr>
                  <w:divsChild>
                    <w:div w:id="1425226742">
                      <w:marLeft w:val="0"/>
                      <w:marRight w:val="0"/>
                      <w:marTop w:val="0"/>
                      <w:marBottom w:val="0"/>
                      <w:divBdr>
                        <w:top w:val="none" w:sz="0" w:space="0" w:color="auto"/>
                        <w:left w:val="none" w:sz="0" w:space="0" w:color="auto"/>
                        <w:bottom w:val="none" w:sz="0" w:space="0" w:color="auto"/>
                        <w:right w:val="none" w:sz="0" w:space="0" w:color="auto"/>
                      </w:divBdr>
                    </w:div>
                  </w:divsChild>
                </w:div>
                <w:div w:id="1420983625">
                  <w:marLeft w:val="0"/>
                  <w:marRight w:val="0"/>
                  <w:marTop w:val="0"/>
                  <w:marBottom w:val="0"/>
                  <w:divBdr>
                    <w:top w:val="none" w:sz="0" w:space="0" w:color="auto"/>
                    <w:left w:val="none" w:sz="0" w:space="0" w:color="auto"/>
                    <w:bottom w:val="none" w:sz="0" w:space="0" w:color="auto"/>
                    <w:right w:val="none" w:sz="0" w:space="0" w:color="auto"/>
                  </w:divBdr>
                  <w:divsChild>
                    <w:div w:id="1836021690">
                      <w:marLeft w:val="0"/>
                      <w:marRight w:val="0"/>
                      <w:marTop w:val="0"/>
                      <w:marBottom w:val="0"/>
                      <w:divBdr>
                        <w:top w:val="none" w:sz="0" w:space="0" w:color="auto"/>
                        <w:left w:val="none" w:sz="0" w:space="0" w:color="auto"/>
                        <w:bottom w:val="none" w:sz="0" w:space="0" w:color="auto"/>
                        <w:right w:val="none" w:sz="0" w:space="0" w:color="auto"/>
                      </w:divBdr>
                    </w:div>
                  </w:divsChild>
                </w:div>
                <w:div w:id="1428699310">
                  <w:marLeft w:val="0"/>
                  <w:marRight w:val="0"/>
                  <w:marTop w:val="0"/>
                  <w:marBottom w:val="0"/>
                  <w:divBdr>
                    <w:top w:val="none" w:sz="0" w:space="0" w:color="auto"/>
                    <w:left w:val="none" w:sz="0" w:space="0" w:color="auto"/>
                    <w:bottom w:val="none" w:sz="0" w:space="0" w:color="auto"/>
                    <w:right w:val="none" w:sz="0" w:space="0" w:color="auto"/>
                  </w:divBdr>
                  <w:divsChild>
                    <w:div w:id="444691226">
                      <w:marLeft w:val="0"/>
                      <w:marRight w:val="0"/>
                      <w:marTop w:val="0"/>
                      <w:marBottom w:val="0"/>
                      <w:divBdr>
                        <w:top w:val="none" w:sz="0" w:space="0" w:color="auto"/>
                        <w:left w:val="none" w:sz="0" w:space="0" w:color="auto"/>
                        <w:bottom w:val="none" w:sz="0" w:space="0" w:color="auto"/>
                        <w:right w:val="none" w:sz="0" w:space="0" w:color="auto"/>
                      </w:divBdr>
                    </w:div>
                  </w:divsChild>
                </w:div>
                <w:div w:id="1462990241">
                  <w:marLeft w:val="0"/>
                  <w:marRight w:val="0"/>
                  <w:marTop w:val="0"/>
                  <w:marBottom w:val="0"/>
                  <w:divBdr>
                    <w:top w:val="none" w:sz="0" w:space="0" w:color="auto"/>
                    <w:left w:val="none" w:sz="0" w:space="0" w:color="auto"/>
                    <w:bottom w:val="none" w:sz="0" w:space="0" w:color="auto"/>
                    <w:right w:val="none" w:sz="0" w:space="0" w:color="auto"/>
                  </w:divBdr>
                  <w:divsChild>
                    <w:div w:id="628903850">
                      <w:marLeft w:val="0"/>
                      <w:marRight w:val="0"/>
                      <w:marTop w:val="0"/>
                      <w:marBottom w:val="0"/>
                      <w:divBdr>
                        <w:top w:val="none" w:sz="0" w:space="0" w:color="auto"/>
                        <w:left w:val="none" w:sz="0" w:space="0" w:color="auto"/>
                        <w:bottom w:val="none" w:sz="0" w:space="0" w:color="auto"/>
                        <w:right w:val="none" w:sz="0" w:space="0" w:color="auto"/>
                      </w:divBdr>
                    </w:div>
                  </w:divsChild>
                </w:div>
                <w:div w:id="1473476876">
                  <w:marLeft w:val="0"/>
                  <w:marRight w:val="0"/>
                  <w:marTop w:val="0"/>
                  <w:marBottom w:val="0"/>
                  <w:divBdr>
                    <w:top w:val="none" w:sz="0" w:space="0" w:color="auto"/>
                    <w:left w:val="none" w:sz="0" w:space="0" w:color="auto"/>
                    <w:bottom w:val="none" w:sz="0" w:space="0" w:color="auto"/>
                    <w:right w:val="none" w:sz="0" w:space="0" w:color="auto"/>
                  </w:divBdr>
                  <w:divsChild>
                    <w:div w:id="1777358669">
                      <w:marLeft w:val="0"/>
                      <w:marRight w:val="0"/>
                      <w:marTop w:val="0"/>
                      <w:marBottom w:val="0"/>
                      <w:divBdr>
                        <w:top w:val="none" w:sz="0" w:space="0" w:color="auto"/>
                        <w:left w:val="none" w:sz="0" w:space="0" w:color="auto"/>
                        <w:bottom w:val="none" w:sz="0" w:space="0" w:color="auto"/>
                        <w:right w:val="none" w:sz="0" w:space="0" w:color="auto"/>
                      </w:divBdr>
                    </w:div>
                  </w:divsChild>
                </w:div>
                <w:div w:id="1477987622">
                  <w:marLeft w:val="0"/>
                  <w:marRight w:val="0"/>
                  <w:marTop w:val="0"/>
                  <w:marBottom w:val="0"/>
                  <w:divBdr>
                    <w:top w:val="none" w:sz="0" w:space="0" w:color="auto"/>
                    <w:left w:val="none" w:sz="0" w:space="0" w:color="auto"/>
                    <w:bottom w:val="none" w:sz="0" w:space="0" w:color="auto"/>
                    <w:right w:val="none" w:sz="0" w:space="0" w:color="auto"/>
                  </w:divBdr>
                  <w:divsChild>
                    <w:div w:id="1201555497">
                      <w:marLeft w:val="0"/>
                      <w:marRight w:val="0"/>
                      <w:marTop w:val="0"/>
                      <w:marBottom w:val="0"/>
                      <w:divBdr>
                        <w:top w:val="none" w:sz="0" w:space="0" w:color="auto"/>
                        <w:left w:val="none" w:sz="0" w:space="0" w:color="auto"/>
                        <w:bottom w:val="none" w:sz="0" w:space="0" w:color="auto"/>
                        <w:right w:val="none" w:sz="0" w:space="0" w:color="auto"/>
                      </w:divBdr>
                    </w:div>
                  </w:divsChild>
                </w:div>
                <w:div w:id="1496917202">
                  <w:marLeft w:val="0"/>
                  <w:marRight w:val="0"/>
                  <w:marTop w:val="0"/>
                  <w:marBottom w:val="0"/>
                  <w:divBdr>
                    <w:top w:val="none" w:sz="0" w:space="0" w:color="auto"/>
                    <w:left w:val="none" w:sz="0" w:space="0" w:color="auto"/>
                    <w:bottom w:val="none" w:sz="0" w:space="0" w:color="auto"/>
                    <w:right w:val="none" w:sz="0" w:space="0" w:color="auto"/>
                  </w:divBdr>
                  <w:divsChild>
                    <w:div w:id="1530950853">
                      <w:marLeft w:val="0"/>
                      <w:marRight w:val="0"/>
                      <w:marTop w:val="0"/>
                      <w:marBottom w:val="0"/>
                      <w:divBdr>
                        <w:top w:val="none" w:sz="0" w:space="0" w:color="auto"/>
                        <w:left w:val="none" w:sz="0" w:space="0" w:color="auto"/>
                        <w:bottom w:val="none" w:sz="0" w:space="0" w:color="auto"/>
                        <w:right w:val="none" w:sz="0" w:space="0" w:color="auto"/>
                      </w:divBdr>
                    </w:div>
                  </w:divsChild>
                </w:div>
                <w:div w:id="1498232783">
                  <w:marLeft w:val="0"/>
                  <w:marRight w:val="0"/>
                  <w:marTop w:val="0"/>
                  <w:marBottom w:val="0"/>
                  <w:divBdr>
                    <w:top w:val="none" w:sz="0" w:space="0" w:color="auto"/>
                    <w:left w:val="none" w:sz="0" w:space="0" w:color="auto"/>
                    <w:bottom w:val="none" w:sz="0" w:space="0" w:color="auto"/>
                    <w:right w:val="none" w:sz="0" w:space="0" w:color="auto"/>
                  </w:divBdr>
                  <w:divsChild>
                    <w:div w:id="839540691">
                      <w:marLeft w:val="0"/>
                      <w:marRight w:val="0"/>
                      <w:marTop w:val="0"/>
                      <w:marBottom w:val="0"/>
                      <w:divBdr>
                        <w:top w:val="none" w:sz="0" w:space="0" w:color="auto"/>
                        <w:left w:val="none" w:sz="0" w:space="0" w:color="auto"/>
                        <w:bottom w:val="none" w:sz="0" w:space="0" w:color="auto"/>
                        <w:right w:val="none" w:sz="0" w:space="0" w:color="auto"/>
                      </w:divBdr>
                    </w:div>
                  </w:divsChild>
                </w:div>
                <w:div w:id="1498962991">
                  <w:marLeft w:val="0"/>
                  <w:marRight w:val="0"/>
                  <w:marTop w:val="0"/>
                  <w:marBottom w:val="0"/>
                  <w:divBdr>
                    <w:top w:val="none" w:sz="0" w:space="0" w:color="auto"/>
                    <w:left w:val="none" w:sz="0" w:space="0" w:color="auto"/>
                    <w:bottom w:val="none" w:sz="0" w:space="0" w:color="auto"/>
                    <w:right w:val="none" w:sz="0" w:space="0" w:color="auto"/>
                  </w:divBdr>
                  <w:divsChild>
                    <w:div w:id="1844003113">
                      <w:marLeft w:val="0"/>
                      <w:marRight w:val="0"/>
                      <w:marTop w:val="0"/>
                      <w:marBottom w:val="0"/>
                      <w:divBdr>
                        <w:top w:val="none" w:sz="0" w:space="0" w:color="auto"/>
                        <w:left w:val="none" w:sz="0" w:space="0" w:color="auto"/>
                        <w:bottom w:val="none" w:sz="0" w:space="0" w:color="auto"/>
                        <w:right w:val="none" w:sz="0" w:space="0" w:color="auto"/>
                      </w:divBdr>
                    </w:div>
                  </w:divsChild>
                </w:div>
                <w:div w:id="1509632218">
                  <w:marLeft w:val="0"/>
                  <w:marRight w:val="0"/>
                  <w:marTop w:val="0"/>
                  <w:marBottom w:val="0"/>
                  <w:divBdr>
                    <w:top w:val="none" w:sz="0" w:space="0" w:color="auto"/>
                    <w:left w:val="none" w:sz="0" w:space="0" w:color="auto"/>
                    <w:bottom w:val="none" w:sz="0" w:space="0" w:color="auto"/>
                    <w:right w:val="none" w:sz="0" w:space="0" w:color="auto"/>
                  </w:divBdr>
                  <w:divsChild>
                    <w:div w:id="535503513">
                      <w:marLeft w:val="0"/>
                      <w:marRight w:val="0"/>
                      <w:marTop w:val="0"/>
                      <w:marBottom w:val="0"/>
                      <w:divBdr>
                        <w:top w:val="none" w:sz="0" w:space="0" w:color="auto"/>
                        <w:left w:val="none" w:sz="0" w:space="0" w:color="auto"/>
                        <w:bottom w:val="none" w:sz="0" w:space="0" w:color="auto"/>
                        <w:right w:val="none" w:sz="0" w:space="0" w:color="auto"/>
                      </w:divBdr>
                    </w:div>
                  </w:divsChild>
                </w:div>
                <w:div w:id="1515993513">
                  <w:marLeft w:val="0"/>
                  <w:marRight w:val="0"/>
                  <w:marTop w:val="0"/>
                  <w:marBottom w:val="0"/>
                  <w:divBdr>
                    <w:top w:val="none" w:sz="0" w:space="0" w:color="auto"/>
                    <w:left w:val="none" w:sz="0" w:space="0" w:color="auto"/>
                    <w:bottom w:val="none" w:sz="0" w:space="0" w:color="auto"/>
                    <w:right w:val="none" w:sz="0" w:space="0" w:color="auto"/>
                  </w:divBdr>
                  <w:divsChild>
                    <w:div w:id="590701821">
                      <w:marLeft w:val="0"/>
                      <w:marRight w:val="0"/>
                      <w:marTop w:val="0"/>
                      <w:marBottom w:val="0"/>
                      <w:divBdr>
                        <w:top w:val="none" w:sz="0" w:space="0" w:color="auto"/>
                        <w:left w:val="none" w:sz="0" w:space="0" w:color="auto"/>
                        <w:bottom w:val="none" w:sz="0" w:space="0" w:color="auto"/>
                        <w:right w:val="none" w:sz="0" w:space="0" w:color="auto"/>
                      </w:divBdr>
                    </w:div>
                  </w:divsChild>
                </w:div>
                <w:div w:id="1521161314">
                  <w:marLeft w:val="0"/>
                  <w:marRight w:val="0"/>
                  <w:marTop w:val="0"/>
                  <w:marBottom w:val="0"/>
                  <w:divBdr>
                    <w:top w:val="none" w:sz="0" w:space="0" w:color="auto"/>
                    <w:left w:val="none" w:sz="0" w:space="0" w:color="auto"/>
                    <w:bottom w:val="none" w:sz="0" w:space="0" w:color="auto"/>
                    <w:right w:val="none" w:sz="0" w:space="0" w:color="auto"/>
                  </w:divBdr>
                  <w:divsChild>
                    <w:div w:id="956369359">
                      <w:marLeft w:val="0"/>
                      <w:marRight w:val="0"/>
                      <w:marTop w:val="0"/>
                      <w:marBottom w:val="0"/>
                      <w:divBdr>
                        <w:top w:val="none" w:sz="0" w:space="0" w:color="auto"/>
                        <w:left w:val="none" w:sz="0" w:space="0" w:color="auto"/>
                        <w:bottom w:val="none" w:sz="0" w:space="0" w:color="auto"/>
                        <w:right w:val="none" w:sz="0" w:space="0" w:color="auto"/>
                      </w:divBdr>
                    </w:div>
                  </w:divsChild>
                </w:div>
                <w:div w:id="1531065867">
                  <w:marLeft w:val="0"/>
                  <w:marRight w:val="0"/>
                  <w:marTop w:val="0"/>
                  <w:marBottom w:val="0"/>
                  <w:divBdr>
                    <w:top w:val="none" w:sz="0" w:space="0" w:color="auto"/>
                    <w:left w:val="none" w:sz="0" w:space="0" w:color="auto"/>
                    <w:bottom w:val="none" w:sz="0" w:space="0" w:color="auto"/>
                    <w:right w:val="none" w:sz="0" w:space="0" w:color="auto"/>
                  </w:divBdr>
                  <w:divsChild>
                    <w:div w:id="1651908122">
                      <w:marLeft w:val="0"/>
                      <w:marRight w:val="0"/>
                      <w:marTop w:val="0"/>
                      <w:marBottom w:val="0"/>
                      <w:divBdr>
                        <w:top w:val="none" w:sz="0" w:space="0" w:color="auto"/>
                        <w:left w:val="none" w:sz="0" w:space="0" w:color="auto"/>
                        <w:bottom w:val="none" w:sz="0" w:space="0" w:color="auto"/>
                        <w:right w:val="none" w:sz="0" w:space="0" w:color="auto"/>
                      </w:divBdr>
                    </w:div>
                  </w:divsChild>
                </w:div>
                <w:div w:id="1532035852">
                  <w:marLeft w:val="0"/>
                  <w:marRight w:val="0"/>
                  <w:marTop w:val="0"/>
                  <w:marBottom w:val="0"/>
                  <w:divBdr>
                    <w:top w:val="none" w:sz="0" w:space="0" w:color="auto"/>
                    <w:left w:val="none" w:sz="0" w:space="0" w:color="auto"/>
                    <w:bottom w:val="none" w:sz="0" w:space="0" w:color="auto"/>
                    <w:right w:val="none" w:sz="0" w:space="0" w:color="auto"/>
                  </w:divBdr>
                  <w:divsChild>
                    <w:div w:id="1170872214">
                      <w:marLeft w:val="0"/>
                      <w:marRight w:val="0"/>
                      <w:marTop w:val="0"/>
                      <w:marBottom w:val="0"/>
                      <w:divBdr>
                        <w:top w:val="none" w:sz="0" w:space="0" w:color="auto"/>
                        <w:left w:val="none" w:sz="0" w:space="0" w:color="auto"/>
                        <w:bottom w:val="none" w:sz="0" w:space="0" w:color="auto"/>
                        <w:right w:val="none" w:sz="0" w:space="0" w:color="auto"/>
                      </w:divBdr>
                    </w:div>
                  </w:divsChild>
                </w:div>
                <w:div w:id="1545170725">
                  <w:marLeft w:val="0"/>
                  <w:marRight w:val="0"/>
                  <w:marTop w:val="0"/>
                  <w:marBottom w:val="0"/>
                  <w:divBdr>
                    <w:top w:val="none" w:sz="0" w:space="0" w:color="auto"/>
                    <w:left w:val="none" w:sz="0" w:space="0" w:color="auto"/>
                    <w:bottom w:val="none" w:sz="0" w:space="0" w:color="auto"/>
                    <w:right w:val="none" w:sz="0" w:space="0" w:color="auto"/>
                  </w:divBdr>
                  <w:divsChild>
                    <w:div w:id="206383813">
                      <w:marLeft w:val="0"/>
                      <w:marRight w:val="0"/>
                      <w:marTop w:val="0"/>
                      <w:marBottom w:val="0"/>
                      <w:divBdr>
                        <w:top w:val="none" w:sz="0" w:space="0" w:color="auto"/>
                        <w:left w:val="none" w:sz="0" w:space="0" w:color="auto"/>
                        <w:bottom w:val="none" w:sz="0" w:space="0" w:color="auto"/>
                        <w:right w:val="none" w:sz="0" w:space="0" w:color="auto"/>
                      </w:divBdr>
                    </w:div>
                  </w:divsChild>
                </w:div>
                <w:div w:id="1574000005">
                  <w:marLeft w:val="0"/>
                  <w:marRight w:val="0"/>
                  <w:marTop w:val="0"/>
                  <w:marBottom w:val="0"/>
                  <w:divBdr>
                    <w:top w:val="none" w:sz="0" w:space="0" w:color="auto"/>
                    <w:left w:val="none" w:sz="0" w:space="0" w:color="auto"/>
                    <w:bottom w:val="none" w:sz="0" w:space="0" w:color="auto"/>
                    <w:right w:val="none" w:sz="0" w:space="0" w:color="auto"/>
                  </w:divBdr>
                  <w:divsChild>
                    <w:div w:id="408119919">
                      <w:marLeft w:val="0"/>
                      <w:marRight w:val="0"/>
                      <w:marTop w:val="0"/>
                      <w:marBottom w:val="0"/>
                      <w:divBdr>
                        <w:top w:val="none" w:sz="0" w:space="0" w:color="auto"/>
                        <w:left w:val="none" w:sz="0" w:space="0" w:color="auto"/>
                        <w:bottom w:val="none" w:sz="0" w:space="0" w:color="auto"/>
                        <w:right w:val="none" w:sz="0" w:space="0" w:color="auto"/>
                      </w:divBdr>
                    </w:div>
                  </w:divsChild>
                </w:div>
                <w:div w:id="1601182005">
                  <w:marLeft w:val="0"/>
                  <w:marRight w:val="0"/>
                  <w:marTop w:val="0"/>
                  <w:marBottom w:val="0"/>
                  <w:divBdr>
                    <w:top w:val="none" w:sz="0" w:space="0" w:color="auto"/>
                    <w:left w:val="none" w:sz="0" w:space="0" w:color="auto"/>
                    <w:bottom w:val="none" w:sz="0" w:space="0" w:color="auto"/>
                    <w:right w:val="none" w:sz="0" w:space="0" w:color="auto"/>
                  </w:divBdr>
                  <w:divsChild>
                    <w:div w:id="1755584820">
                      <w:marLeft w:val="0"/>
                      <w:marRight w:val="0"/>
                      <w:marTop w:val="0"/>
                      <w:marBottom w:val="0"/>
                      <w:divBdr>
                        <w:top w:val="none" w:sz="0" w:space="0" w:color="auto"/>
                        <w:left w:val="none" w:sz="0" w:space="0" w:color="auto"/>
                        <w:bottom w:val="none" w:sz="0" w:space="0" w:color="auto"/>
                        <w:right w:val="none" w:sz="0" w:space="0" w:color="auto"/>
                      </w:divBdr>
                    </w:div>
                  </w:divsChild>
                </w:div>
                <w:div w:id="1610969297">
                  <w:marLeft w:val="0"/>
                  <w:marRight w:val="0"/>
                  <w:marTop w:val="0"/>
                  <w:marBottom w:val="0"/>
                  <w:divBdr>
                    <w:top w:val="none" w:sz="0" w:space="0" w:color="auto"/>
                    <w:left w:val="none" w:sz="0" w:space="0" w:color="auto"/>
                    <w:bottom w:val="none" w:sz="0" w:space="0" w:color="auto"/>
                    <w:right w:val="none" w:sz="0" w:space="0" w:color="auto"/>
                  </w:divBdr>
                  <w:divsChild>
                    <w:div w:id="948775504">
                      <w:marLeft w:val="0"/>
                      <w:marRight w:val="0"/>
                      <w:marTop w:val="0"/>
                      <w:marBottom w:val="0"/>
                      <w:divBdr>
                        <w:top w:val="none" w:sz="0" w:space="0" w:color="auto"/>
                        <w:left w:val="none" w:sz="0" w:space="0" w:color="auto"/>
                        <w:bottom w:val="none" w:sz="0" w:space="0" w:color="auto"/>
                        <w:right w:val="none" w:sz="0" w:space="0" w:color="auto"/>
                      </w:divBdr>
                    </w:div>
                  </w:divsChild>
                </w:div>
                <w:div w:id="1617323944">
                  <w:marLeft w:val="0"/>
                  <w:marRight w:val="0"/>
                  <w:marTop w:val="0"/>
                  <w:marBottom w:val="0"/>
                  <w:divBdr>
                    <w:top w:val="none" w:sz="0" w:space="0" w:color="auto"/>
                    <w:left w:val="none" w:sz="0" w:space="0" w:color="auto"/>
                    <w:bottom w:val="none" w:sz="0" w:space="0" w:color="auto"/>
                    <w:right w:val="none" w:sz="0" w:space="0" w:color="auto"/>
                  </w:divBdr>
                  <w:divsChild>
                    <w:div w:id="6831147">
                      <w:marLeft w:val="0"/>
                      <w:marRight w:val="0"/>
                      <w:marTop w:val="0"/>
                      <w:marBottom w:val="0"/>
                      <w:divBdr>
                        <w:top w:val="none" w:sz="0" w:space="0" w:color="auto"/>
                        <w:left w:val="none" w:sz="0" w:space="0" w:color="auto"/>
                        <w:bottom w:val="none" w:sz="0" w:space="0" w:color="auto"/>
                        <w:right w:val="none" w:sz="0" w:space="0" w:color="auto"/>
                      </w:divBdr>
                    </w:div>
                  </w:divsChild>
                </w:div>
                <w:div w:id="1628467642">
                  <w:marLeft w:val="0"/>
                  <w:marRight w:val="0"/>
                  <w:marTop w:val="0"/>
                  <w:marBottom w:val="0"/>
                  <w:divBdr>
                    <w:top w:val="none" w:sz="0" w:space="0" w:color="auto"/>
                    <w:left w:val="none" w:sz="0" w:space="0" w:color="auto"/>
                    <w:bottom w:val="none" w:sz="0" w:space="0" w:color="auto"/>
                    <w:right w:val="none" w:sz="0" w:space="0" w:color="auto"/>
                  </w:divBdr>
                  <w:divsChild>
                    <w:div w:id="1779984110">
                      <w:marLeft w:val="0"/>
                      <w:marRight w:val="0"/>
                      <w:marTop w:val="0"/>
                      <w:marBottom w:val="0"/>
                      <w:divBdr>
                        <w:top w:val="none" w:sz="0" w:space="0" w:color="auto"/>
                        <w:left w:val="none" w:sz="0" w:space="0" w:color="auto"/>
                        <w:bottom w:val="none" w:sz="0" w:space="0" w:color="auto"/>
                        <w:right w:val="none" w:sz="0" w:space="0" w:color="auto"/>
                      </w:divBdr>
                    </w:div>
                  </w:divsChild>
                </w:div>
                <w:div w:id="1639408364">
                  <w:marLeft w:val="0"/>
                  <w:marRight w:val="0"/>
                  <w:marTop w:val="0"/>
                  <w:marBottom w:val="0"/>
                  <w:divBdr>
                    <w:top w:val="none" w:sz="0" w:space="0" w:color="auto"/>
                    <w:left w:val="none" w:sz="0" w:space="0" w:color="auto"/>
                    <w:bottom w:val="none" w:sz="0" w:space="0" w:color="auto"/>
                    <w:right w:val="none" w:sz="0" w:space="0" w:color="auto"/>
                  </w:divBdr>
                  <w:divsChild>
                    <w:div w:id="1594657">
                      <w:marLeft w:val="0"/>
                      <w:marRight w:val="0"/>
                      <w:marTop w:val="0"/>
                      <w:marBottom w:val="0"/>
                      <w:divBdr>
                        <w:top w:val="none" w:sz="0" w:space="0" w:color="auto"/>
                        <w:left w:val="none" w:sz="0" w:space="0" w:color="auto"/>
                        <w:bottom w:val="none" w:sz="0" w:space="0" w:color="auto"/>
                        <w:right w:val="none" w:sz="0" w:space="0" w:color="auto"/>
                      </w:divBdr>
                    </w:div>
                  </w:divsChild>
                </w:div>
                <w:div w:id="1648171439">
                  <w:marLeft w:val="0"/>
                  <w:marRight w:val="0"/>
                  <w:marTop w:val="0"/>
                  <w:marBottom w:val="0"/>
                  <w:divBdr>
                    <w:top w:val="none" w:sz="0" w:space="0" w:color="auto"/>
                    <w:left w:val="none" w:sz="0" w:space="0" w:color="auto"/>
                    <w:bottom w:val="none" w:sz="0" w:space="0" w:color="auto"/>
                    <w:right w:val="none" w:sz="0" w:space="0" w:color="auto"/>
                  </w:divBdr>
                  <w:divsChild>
                    <w:div w:id="570577691">
                      <w:marLeft w:val="0"/>
                      <w:marRight w:val="0"/>
                      <w:marTop w:val="0"/>
                      <w:marBottom w:val="0"/>
                      <w:divBdr>
                        <w:top w:val="none" w:sz="0" w:space="0" w:color="auto"/>
                        <w:left w:val="none" w:sz="0" w:space="0" w:color="auto"/>
                        <w:bottom w:val="none" w:sz="0" w:space="0" w:color="auto"/>
                        <w:right w:val="none" w:sz="0" w:space="0" w:color="auto"/>
                      </w:divBdr>
                    </w:div>
                  </w:divsChild>
                </w:div>
                <w:div w:id="1650479719">
                  <w:marLeft w:val="0"/>
                  <w:marRight w:val="0"/>
                  <w:marTop w:val="0"/>
                  <w:marBottom w:val="0"/>
                  <w:divBdr>
                    <w:top w:val="none" w:sz="0" w:space="0" w:color="auto"/>
                    <w:left w:val="none" w:sz="0" w:space="0" w:color="auto"/>
                    <w:bottom w:val="none" w:sz="0" w:space="0" w:color="auto"/>
                    <w:right w:val="none" w:sz="0" w:space="0" w:color="auto"/>
                  </w:divBdr>
                  <w:divsChild>
                    <w:div w:id="1133672365">
                      <w:marLeft w:val="0"/>
                      <w:marRight w:val="0"/>
                      <w:marTop w:val="0"/>
                      <w:marBottom w:val="0"/>
                      <w:divBdr>
                        <w:top w:val="none" w:sz="0" w:space="0" w:color="auto"/>
                        <w:left w:val="none" w:sz="0" w:space="0" w:color="auto"/>
                        <w:bottom w:val="none" w:sz="0" w:space="0" w:color="auto"/>
                        <w:right w:val="none" w:sz="0" w:space="0" w:color="auto"/>
                      </w:divBdr>
                    </w:div>
                  </w:divsChild>
                </w:div>
                <w:div w:id="1695110681">
                  <w:marLeft w:val="0"/>
                  <w:marRight w:val="0"/>
                  <w:marTop w:val="0"/>
                  <w:marBottom w:val="0"/>
                  <w:divBdr>
                    <w:top w:val="none" w:sz="0" w:space="0" w:color="auto"/>
                    <w:left w:val="none" w:sz="0" w:space="0" w:color="auto"/>
                    <w:bottom w:val="none" w:sz="0" w:space="0" w:color="auto"/>
                    <w:right w:val="none" w:sz="0" w:space="0" w:color="auto"/>
                  </w:divBdr>
                  <w:divsChild>
                    <w:div w:id="265114345">
                      <w:marLeft w:val="0"/>
                      <w:marRight w:val="0"/>
                      <w:marTop w:val="0"/>
                      <w:marBottom w:val="0"/>
                      <w:divBdr>
                        <w:top w:val="none" w:sz="0" w:space="0" w:color="auto"/>
                        <w:left w:val="none" w:sz="0" w:space="0" w:color="auto"/>
                        <w:bottom w:val="none" w:sz="0" w:space="0" w:color="auto"/>
                        <w:right w:val="none" w:sz="0" w:space="0" w:color="auto"/>
                      </w:divBdr>
                    </w:div>
                  </w:divsChild>
                </w:div>
                <w:div w:id="1701970274">
                  <w:marLeft w:val="0"/>
                  <w:marRight w:val="0"/>
                  <w:marTop w:val="0"/>
                  <w:marBottom w:val="0"/>
                  <w:divBdr>
                    <w:top w:val="none" w:sz="0" w:space="0" w:color="auto"/>
                    <w:left w:val="none" w:sz="0" w:space="0" w:color="auto"/>
                    <w:bottom w:val="none" w:sz="0" w:space="0" w:color="auto"/>
                    <w:right w:val="none" w:sz="0" w:space="0" w:color="auto"/>
                  </w:divBdr>
                  <w:divsChild>
                    <w:div w:id="573659895">
                      <w:marLeft w:val="0"/>
                      <w:marRight w:val="0"/>
                      <w:marTop w:val="0"/>
                      <w:marBottom w:val="0"/>
                      <w:divBdr>
                        <w:top w:val="none" w:sz="0" w:space="0" w:color="auto"/>
                        <w:left w:val="none" w:sz="0" w:space="0" w:color="auto"/>
                        <w:bottom w:val="none" w:sz="0" w:space="0" w:color="auto"/>
                        <w:right w:val="none" w:sz="0" w:space="0" w:color="auto"/>
                      </w:divBdr>
                    </w:div>
                  </w:divsChild>
                </w:div>
                <w:div w:id="1720593970">
                  <w:marLeft w:val="0"/>
                  <w:marRight w:val="0"/>
                  <w:marTop w:val="0"/>
                  <w:marBottom w:val="0"/>
                  <w:divBdr>
                    <w:top w:val="none" w:sz="0" w:space="0" w:color="auto"/>
                    <w:left w:val="none" w:sz="0" w:space="0" w:color="auto"/>
                    <w:bottom w:val="none" w:sz="0" w:space="0" w:color="auto"/>
                    <w:right w:val="none" w:sz="0" w:space="0" w:color="auto"/>
                  </w:divBdr>
                  <w:divsChild>
                    <w:div w:id="422652390">
                      <w:marLeft w:val="0"/>
                      <w:marRight w:val="0"/>
                      <w:marTop w:val="0"/>
                      <w:marBottom w:val="0"/>
                      <w:divBdr>
                        <w:top w:val="none" w:sz="0" w:space="0" w:color="auto"/>
                        <w:left w:val="none" w:sz="0" w:space="0" w:color="auto"/>
                        <w:bottom w:val="none" w:sz="0" w:space="0" w:color="auto"/>
                        <w:right w:val="none" w:sz="0" w:space="0" w:color="auto"/>
                      </w:divBdr>
                    </w:div>
                  </w:divsChild>
                </w:div>
                <w:div w:id="1742021479">
                  <w:marLeft w:val="0"/>
                  <w:marRight w:val="0"/>
                  <w:marTop w:val="0"/>
                  <w:marBottom w:val="0"/>
                  <w:divBdr>
                    <w:top w:val="none" w:sz="0" w:space="0" w:color="auto"/>
                    <w:left w:val="none" w:sz="0" w:space="0" w:color="auto"/>
                    <w:bottom w:val="none" w:sz="0" w:space="0" w:color="auto"/>
                    <w:right w:val="none" w:sz="0" w:space="0" w:color="auto"/>
                  </w:divBdr>
                  <w:divsChild>
                    <w:div w:id="1547982767">
                      <w:marLeft w:val="0"/>
                      <w:marRight w:val="0"/>
                      <w:marTop w:val="0"/>
                      <w:marBottom w:val="0"/>
                      <w:divBdr>
                        <w:top w:val="none" w:sz="0" w:space="0" w:color="auto"/>
                        <w:left w:val="none" w:sz="0" w:space="0" w:color="auto"/>
                        <w:bottom w:val="none" w:sz="0" w:space="0" w:color="auto"/>
                        <w:right w:val="none" w:sz="0" w:space="0" w:color="auto"/>
                      </w:divBdr>
                    </w:div>
                  </w:divsChild>
                </w:div>
                <w:div w:id="1746419780">
                  <w:marLeft w:val="0"/>
                  <w:marRight w:val="0"/>
                  <w:marTop w:val="0"/>
                  <w:marBottom w:val="0"/>
                  <w:divBdr>
                    <w:top w:val="none" w:sz="0" w:space="0" w:color="auto"/>
                    <w:left w:val="none" w:sz="0" w:space="0" w:color="auto"/>
                    <w:bottom w:val="none" w:sz="0" w:space="0" w:color="auto"/>
                    <w:right w:val="none" w:sz="0" w:space="0" w:color="auto"/>
                  </w:divBdr>
                  <w:divsChild>
                    <w:div w:id="627470683">
                      <w:marLeft w:val="0"/>
                      <w:marRight w:val="0"/>
                      <w:marTop w:val="0"/>
                      <w:marBottom w:val="0"/>
                      <w:divBdr>
                        <w:top w:val="none" w:sz="0" w:space="0" w:color="auto"/>
                        <w:left w:val="none" w:sz="0" w:space="0" w:color="auto"/>
                        <w:bottom w:val="none" w:sz="0" w:space="0" w:color="auto"/>
                        <w:right w:val="none" w:sz="0" w:space="0" w:color="auto"/>
                      </w:divBdr>
                    </w:div>
                  </w:divsChild>
                </w:div>
                <w:div w:id="1800028849">
                  <w:marLeft w:val="0"/>
                  <w:marRight w:val="0"/>
                  <w:marTop w:val="0"/>
                  <w:marBottom w:val="0"/>
                  <w:divBdr>
                    <w:top w:val="none" w:sz="0" w:space="0" w:color="auto"/>
                    <w:left w:val="none" w:sz="0" w:space="0" w:color="auto"/>
                    <w:bottom w:val="none" w:sz="0" w:space="0" w:color="auto"/>
                    <w:right w:val="none" w:sz="0" w:space="0" w:color="auto"/>
                  </w:divBdr>
                  <w:divsChild>
                    <w:div w:id="2011372772">
                      <w:marLeft w:val="0"/>
                      <w:marRight w:val="0"/>
                      <w:marTop w:val="0"/>
                      <w:marBottom w:val="0"/>
                      <w:divBdr>
                        <w:top w:val="none" w:sz="0" w:space="0" w:color="auto"/>
                        <w:left w:val="none" w:sz="0" w:space="0" w:color="auto"/>
                        <w:bottom w:val="none" w:sz="0" w:space="0" w:color="auto"/>
                        <w:right w:val="none" w:sz="0" w:space="0" w:color="auto"/>
                      </w:divBdr>
                    </w:div>
                  </w:divsChild>
                </w:div>
                <w:div w:id="1815029348">
                  <w:marLeft w:val="0"/>
                  <w:marRight w:val="0"/>
                  <w:marTop w:val="0"/>
                  <w:marBottom w:val="0"/>
                  <w:divBdr>
                    <w:top w:val="none" w:sz="0" w:space="0" w:color="auto"/>
                    <w:left w:val="none" w:sz="0" w:space="0" w:color="auto"/>
                    <w:bottom w:val="none" w:sz="0" w:space="0" w:color="auto"/>
                    <w:right w:val="none" w:sz="0" w:space="0" w:color="auto"/>
                  </w:divBdr>
                  <w:divsChild>
                    <w:div w:id="1335261098">
                      <w:marLeft w:val="0"/>
                      <w:marRight w:val="0"/>
                      <w:marTop w:val="0"/>
                      <w:marBottom w:val="0"/>
                      <w:divBdr>
                        <w:top w:val="none" w:sz="0" w:space="0" w:color="auto"/>
                        <w:left w:val="none" w:sz="0" w:space="0" w:color="auto"/>
                        <w:bottom w:val="none" w:sz="0" w:space="0" w:color="auto"/>
                        <w:right w:val="none" w:sz="0" w:space="0" w:color="auto"/>
                      </w:divBdr>
                    </w:div>
                  </w:divsChild>
                </w:div>
                <w:div w:id="1818037374">
                  <w:marLeft w:val="0"/>
                  <w:marRight w:val="0"/>
                  <w:marTop w:val="0"/>
                  <w:marBottom w:val="0"/>
                  <w:divBdr>
                    <w:top w:val="none" w:sz="0" w:space="0" w:color="auto"/>
                    <w:left w:val="none" w:sz="0" w:space="0" w:color="auto"/>
                    <w:bottom w:val="none" w:sz="0" w:space="0" w:color="auto"/>
                    <w:right w:val="none" w:sz="0" w:space="0" w:color="auto"/>
                  </w:divBdr>
                  <w:divsChild>
                    <w:div w:id="1542785835">
                      <w:marLeft w:val="0"/>
                      <w:marRight w:val="0"/>
                      <w:marTop w:val="0"/>
                      <w:marBottom w:val="0"/>
                      <w:divBdr>
                        <w:top w:val="none" w:sz="0" w:space="0" w:color="auto"/>
                        <w:left w:val="none" w:sz="0" w:space="0" w:color="auto"/>
                        <w:bottom w:val="none" w:sz="0" w:space="0" w:color="auto"/>
                        <w:right w:val="none" w:sz="0" w:space="0" w:color="auto"/>
                      </w:divBdr>
                    </w:div>
                  </w:divsChild>
                </w:div>
                <w:div w:id="1829789319">
                  <w:marLeft w:val="0"/>
                  <w:marRight w:val="0"/>
                  <w:marTop w:val="0"/>
                  <w:marBottom w:val="0"/>
                  <w:divBdr>
                    <w:top w:val="none" w:sz="0" w:space="0" w:color="auto"/>
                    <w:left w:val="none" w:sz="0" w:space="0" w:color="auto"/>
                    <w:bottom w:val="none" w:sz="0" w:space="0" w:color="auto"/>
                    <w:right w:val="none" w:sz="0" w:space="0" w:color="auto"/>
                  </w:divBdr>
                  <w:divsChild>
                    <w:div w:id="970137511">
                      <w:marLeft w:val="0"/>
                      <w:marRight w:val="0"/>
                      <w:marTop w:val="0"/>
                      <w:marBottom w:val="0"/>
                      <w:divBdr>
                        <w:top w:val="none" w:sz="0" w:space="0" w:color="auto"/>
                        <w:left w:val="none" w:sz="0" w:space="0" w:color="auto"/>
                        <w:bottom w:val="none" w:sz="0" w:space="0" w:color="auto"/>
                        <w:right w:val="none" w:sz="0" w:space="0" w:color="auto"/>
                      </w:divBdr>
                    </w:div>
                  </w:divsChild>
                </w:div>
                <w:div w:id="1830167685">
                  <w:marLeft w:val="0"/>
                  <w:marRight w:val="0"/>
                  <w:marTop w:val="0"/>
                  <w:marBottom w:val="0"/>
                  <w:divBdr>
                    <w:top w:val="none" w:sz="0" w:space="0" w:color="auto"/>
                    <w:left w:val="none" w:sz="0" w:space="0" w:color="auto"/>
                    <w:bottom w:val="none" w:sz="0" w:space="0" w:color="auto"/>
                    <w:right w:val="none" w:sz="0" w:space="0" w:color="auto"/>
                  </w:divBdr>
                  <w:divsChild>
                    <w:div w:id="411003757">
                      <w:marLeft w:val="0"/>
                      <w:marRight w:val="0"/>
                      <w:marTop w:val="0"/>
                      <w:marBottom w:val="0"/>
                      <w:divBdr>
                        <w:top w:val="none" w:sz="0" w:space="0" w:color="auto"/>
                        <w:left w:val="none" w:sz="0" w:space="0" w:color="auto"/>
                        <w:bottom w:val="none" w:sz="0" w:space="0" w:color="auto"/>
                        <w:right w:val="none" w:sz="0" w:space="0" w:color="auto"/>
                      </w:divBdr>
                    </w:div>
                  </w:divsChild>
                </w:div>
                <w:div w:id="1833715490">
                  <w:marLeft w:val="0"/>
                  <w:marRight w:val="0"/>
                  <w:marTop w:val="0"/>
                  <w:marBottom w:val="0"/>
                  <w:divBdr>
                    <w:top w:val="none" w:sz="0" w:space="0" w:color="auto"/>
                    <w:left w:val="none" w:sz="0" w:space="0" w:color="auto"/>
                    <w:bottom w:val="none" w:sz="0" w:space="0" w:color="auto"/>
                    <w:right w:val="none" w:sz="0" w:space="0" w:color="auto"/>
                  </w:divBdr>
                  <w:divsChild>
                    <w:div w:id="166092799">
                      <w:marLeft w:val="0"/>
                      <w:marRight w:val="0"/>
                      <w:marTop w:val="0"/>
                      <w:marBottom w:val="0"/>
                      <w:divBdr>
                        <w:top w:val="none" w:sz="0" w:space="0" w:color="auto"/>
                        <w:left w:val="none" w:sz="0" w:space="0" w:color="auto"/>
                        <w:bottom w:val="none" w:sz="0" w:space="0" w:color="auto"/>
                        <w:right w:val="none" w:sz="0" w:space="0" w:color="auto"/>
                      </w:divBdr>
                    </w:div>
                  </w:divsChild>
                </w:div>
                <w:div w:id="1853110701">
                  <w:marLeft w:val="0"/>
                  <w:marRight w:val="0"/>
                  <w:marTop w:val="0"/>
                  <w:marBottom w:val="0"/>
                  <w:divBdr>
                    <w:top w:val="none" w:sz="0" w:space="0" w:color="auto"/>
                    <w:left w:val="none" w:sz="0" w:space="0" w:color="auto"/>
                    <w:bottom w:val="none" w:sz="0" w:space="0" w:color="auto"/>
                    <w:right w:val="none" w:sz="0" w:space="0" w:color="auto"/>
                  </w:divBdr>
                  <w:divsChild>
                    <w:div w:id="1804929835">
                      <w:marLeft w:val="0"/>
                      <w:marRight w:val="0"/>
                      <w:marTop w:val="0"/>
                      <w:marBottom w:val="0"/>
                      <w:divBdr>
                        <w:top w:val="none" w:sz="0" w:space="0" w:color="auto"/>
                        <w:left w:val="none" w:sz="0" w:space="0" w:color="auto"/>
                        <w:bottom w:val="none" w:sz="0" w:space="0" w:color="auto"/>
                        <w:right w:val="none" w:sz="0" w:space="0" w:color="auto"/>
                      </w:divBdr>
                    </w:div>
                  </w:divsChild>
                </w:div>
                <w:div w:id="1860584282">
                  <w:marLeft w:val="0"/>
                  <w:marRight w:val="0"/>
                  <w:marTop w:val="0"/>
                  <w:marBottom w:val="0"/>
                  <w:divBdr>
                    <w:top w:val="none" w:sz="0" w:space="0" w:color="auto"/>
                    <w:left w:val="none" w:sz="0" w:space="0" w:color="auto"/>
                    <w:bottom w:val="none" w:sz="0" w:space="0" w:color="auto"/>
                    <w:right w:val="none" w:sz="0" w:space="0" w:color="auto"/>
                  </w:divBdr>
                  <w:divsChild>
                    <w:div w:id="59257399">
                      <w:marLeft w:val="0"/>
                      <w:marRight w:val="0"/>
                      <w:marTop w:val="0"/>
                      <w:marBottom w:val="0"/>
                      <w:divBdr>
                        <w:top w:val="none" w:sz="0" w:space="0" w:color="auto"/>
                        <w:left w:val="none" w:sz="0" w:space="0" w:color="auto"/>
                        <w:bottom w:val="none" w:sz="0" w:space="0" w:color="auto"/>
                        <w:right w:val="none" w:sz="0" w:space="0" w:color="auto"/>
                      </w:divBdr>
                    </w:div>
                  </w:divsChild>
                </w:div>
                <w:div w:id="1880817945">
                  <w:marLeft w:val="0"/>
                  <w:marRight w:val="0"/>
                  <w:marTop w:val="0"/>
                  <w:marBottom w:val="0"/>
                  <w:divBdr>
                    <w:top w:val="none" w:sz="0" w:space="0" w:color="auto"/>
                    <w:left w:val="none" w:sz="0" w:space="0" w:color="auto"/>
                    <w:bottom w:val="none" w:sz="0" w:space="0" w:color="auto"/>
                    <w:right w:val="none" w:sz="0" w:space="0" w:color="auto"/>
                  </w:divBdr>
                  <w:divsChild>
                    <w:div w:id="1232276424">
                      <w:marLeft w:val="0"/>
                      <w:marRight w:val="0"/>
                      <w:marTop w:val="0"/>
                      <w:marBottom w:val="0"/>
                      <w:divBdr>
                        <w:top w:val="none" w:sz="0" w:space="0" w:color="auto"/>
                        <w:left w:val="none" w:sz="0" w:space="0" w:color="auto"/>
                        <w:bottom w:val="none" w:sz="0" w:space="0" w:color="auto"/>
                        <w:right w:val="none" w:sz="0" w:space="0" w:color="auto"/>
                      </w:divBdr>
                    </w:div>
                  </w:divsChild>
                </w:div>
                <w:div w:id="1897426042">
                  <w:marLeft w:val="0"/>
                  <w:marRight w:val="0"/>
                  <w:marTop w:val="0"/>
                  <w:marBottom w:val="0"/>
                  <w:divBdr>
                    <w:top w:val="none" w:sz="0" w:space="0" w:color="auto"/>
                    <w:left w:val="none" w:sz="0" w:space="0" w:color="auto"/>
                    <w:bottom w:val="none" w:sz="0" w:space="0" w:color="auto"/>
                    <w:right w:val="none" w:sz="0" w:space="0" w:color="auto"/>
                  </w:divBdr>
                </w:div>
                <w:div w:id="1902323294">
                  <w:marLeft w:val="0"/>
                  <w:marRight w:val="0"/>
                  <w:marTop w:val="0"/>
                  <w:marBottom w:val="0"/>
                  <w:divBdr>
                    <w:top w:val="none" w:sz="0" w:space="0" w:color="auto"/>
                    <w:left w:val="none" w:sz="0" w:space="0" w:color="auto"/>
                    <w:bottom w:val="none" w:sz="0" w:space="0" w:color="auto"/>
                    <w:right w:val="none" w:sz="0" w:space="0" w:color="auto"/>
                  </w:divBdr>
                  <w:divsChild>
                    <w:div w:id="1542664292">
                      <w:marLeft w:val="0"/>
                      <w:marRight w:val="0"/>
                      <w:marTop w:val="0"/>
                      <w:marBottom w:val="0"/>
                      <w:divBdr>
                        <w:top w:val="none" w:sz="0" w:space="0" w:color="auto"/>
                        <w:left w:val="none" w:sz="0" w:space="0" w:color="auto"/>
                        <w:bottom w:val="none" w:sz="0" w:space="0" w:color="auto"/>
                        <w:right w:val="none" w:sz="0" w:space="0" w:color="auto"/>
                      </w:divBdr>
                    </w:div>
                  </w:divsChild>
                </w:div>
                <w:div w:id="1985696881">
                  <w:marLeft w:val="0"/>
                  <w:marRight w:val="0"/>
                  <w:marTop w:val="0"/>
                  <w:marBottom w:val="0"/>
                  <w:divBdr>
                    <w:top w:val="none" w:sz="0" w:space="0" w:color="auto"/>
                    <w:left w:val="none" w:sz="0" w:space="0" w:color="auto"/>
                    <w:bottom w:val="none" w:sz="0" w:space="0" w:color="auto"/>
                    <w:right w:val="none" w:sz="0" w:space="0" w:color="auto"/>
                  </w:divBdr>
                  <w:divsChild>
                    <w:div w:id="68362814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0712686">
          <w:marLeft w:val="0"/>
          <w:marRight w:val="0"/>
          <w:marTop w:val="0"/>
          <w:marBottom w:val="0"/>
          <w:divBdr>
            <w:top w:val="none" w:sz="0" w:space="0" w:color="auto"/>
            <w:left w:val="none" w:sz="0" w:space="0" w:color="auto"/>
            <w:bottom w:val="none" w:sz="0" w:space="0" w:color="auto"/>
            <w:right w:val="none" w:sz="0" w:space="0" w:color="auto"/>
          </w:divBdr>
        </w:div>
        <w:div w:id="35007956">
          <w:marLeft w:val="0"/>
          <w:marRight w:val="0"/>
          <w:marTop w:val="0"/>
          <w:marBottom w:val="0"/>
          <w:divBdr>
            <w:top w:val="none" w:sz="0" w:space="0" w:color="auto"/>
            <w:left w:val="none" w:sz="0" w:space="0" w:color="auto"/>
            <w:bottom w:val="none" w:sz="0" w:space="0" w:color="auto"/>
            <w:right w:val="none" w:sz="0" w:space="0" w:color="auto"/>
          </w:divBdr>
        </w:div>
        <w:div w:id="61411457">
          <w:marLeft w:val="0"/>
          <w:marRight w:val="0"/>
          <w:marTop w:val="0"/>
          <w:marBottom w:val="0"/>
          <w:divBdr>
            <w:top w:val="none" w:sz="0" w:space="0" w:color="auto"/>
            <w:left w:val="none" w:sz="0" w:space="0" w:color="auto"/>
            <w:bottom w:val="none" w:sz="0" w:space="0" w:color="auto"/>
            <w:right w:val="none" w:sz="0" w:space="0" w:color="auto"/>
          </w:divBdr>
        </w:div>
        <w:div w:id="68159114">
          <w:marLeft w:val="0"/>
          <w:marRight w:val="0"/>
          <w:marTop w:val="0"/>
          <w:marBottom w:val="0"/>
          <w:divBdr>
            <w:top w:val="none" w:sz="0" w:space="0" w:color="auto"/>
            <w:left w:val="none" w:sz="0" w:space="0" w:color="auto"/>
            <w:bottom w:val="none" w:sz="0" w:space="0" w:color="auto"/>
            <w:right w:val="none" w:sz="0" w:space="0" w:color="auto"/>
          </w:divBdr>
          <w:divsChild>
            <w:div w:id="243806346">
              <w:marLeft w:val="0"/>
              <w:marRight w:val="0"/>
              <w:marTop w:val="0"/>
              <w:marBottom w:val="0"/>
              <w:divBdr>
                <w:top w:val="none" w:sz="0" w:space="0" w:color="auto"/>
                <w:left w:val="none" w:sz="0" w:space="0" w:color="auto"/>
                <w:bottom w:val="none" w:sz="0" w:space="0" w:color="auto"/>
                <w:right w:val="none" w:sz="0" w:space="0" w:color="auto"/>
              </w:divBdr>
            </w:div>
            <w:div w:id="340664196">
              <w:marLeft w:val="0"/>
              <w:marRight w:val="0"/>
              <w:marTop w:val="0"/>
              <w:marBottom w:val="0"/>
              <w:divBdr>
                <w:top w:val="none" w:sz="0" w:space="0" w:color="auto"/>
                <w:left w:val="none" w:sz="0" w:space="0" w:color="auto"/>
                <w:bottom w:val="none" w:sz="0" w:space="0" w:color="auto"/>
                <w:right w:val="none" w:sz="0" w:space="0" w:color="auto"/>
              </w:divBdr>
            </w:div>
            <w:div w:id="404497863">
              <w:marLeft w:val="0"/>
              <w:marRight w:val="0"/>
              <w:marTop w:val="0"/>
              <w:marBottom w:val="0"/>
              <w:divBdr>
                <w:top w:val="none" w:sz="0" w:space="0" w:color="auto"/>
                <w:left w:val="none" w:sz="0" w:space="0" w:color="auto"/>
                <w:bottom w:val="none" w:sz="0" w:space="0" w:color="auto"/>
                <w:right w:val="none" w:sz="0" w:space="0" w:color="auto"/>
              </w:divBdr>
            </w:div>
            <w:div w:id="482699194">
              <w:marLeft w:val="0"/>
              <w:marRight w:val="0"/>
              <w:marTop w:val="0"/>
              <w:marBottom w:val="0"/>
              <w:divBdr>
                <w:top w:val="none" w:sz="0" w:space="0" w:color="auto"/>
                <w:left w:val="none" w:sz="0" w:space="0" w:color="auto"/>
                <w:bottom w:val="none" w:sz="0" w:space="0" w:color="auto"/>
                <w:right w:val="none" w:sz="0" w:space="0" w:color="auto"/>
              </w:divBdr>
            </w:div>
            <w:div w:id="969867340">
              <w:marLeft w:val="0"/>
              <w:marRight w:val="0"/>
              <w:marTop w:val="0"/>
              <w:marBottom w:val="0"/>
              <w:divBdr>
                <w:top w:val="none" w:sz="0" w:space="0" w:color="auto"/>
                <w:left w:val="none" w:sz="0" w:space="0" w:color="auto"/>
                <w:bottom w:val="none" w:sz="0" w:space="0" w:color="auto"/>
                <w:right w:val="none" w:sz="0" w:space="0" w:color="auto"/>
              </w:divBdr>
            </w:div>
            <w:div w:id="1049647869">
              <w:marLeft w:val="0"/>
              <w:marRight w:val="0"/>
              <w:marTop w:val="0"/>
              <w:marBottom w:val="0"/>
              <w:divBdr>
                <w:top w:val="none" w:sz="0" w:space="0" w:color="auto"/>
                <w:left w:val="none" w:sz="0" w:space="0" w:color="auto"/>
                <w:bottom w:val="none" w:sz="0" w:space="0" w:color="auto"/>
                <w:right w:val="none" w:sz="0" w:space="0" w:color="auto"/>
              </w:divBdr>
            </w:div>
            <w:div w:id="1471941667">
              <w:marLeft w:val="0"/>
              <w:marRight w:val="0"/>
              <w:marTop w:val="0"/>
              <w:marBottom w:val="0"/>
              <w:divBdr>
                <w:top w:val="none" w:sz="0" w:space="0" w:color="auto"/>
                <w:left w:val="none" w:sz="0" w:space="0" w:color="auto"/>
                <w:bottom w:val="none" w:sz="0" w:space="0" w:color="auto"/>
                <w:right w:val="none" w:sz="0" w:space="0" w:color="auto"/>
              </w:divBdr>
            </w:div>
            <w:div w:id="1703941090">
              <w:marLeft w:val="0"/>
              <w:marRight w:val="0"/>
              <w:marTop w:val="0"/>
              <w:marBottom w:val="0"/>
              <w:divBdr>
                <w:top w:val="none" w:sz="0" w:space="0" w:color="auto"/>
                <w:left w:val="none" w:sz="0" w:space="0" w:color="auto"/>
                <w:bottom w:val="none" w:sz="0" w:space="0" w:color="auto"/>
                <w:right w:val="none" w:sz="0" w:space="0" w:color="auto"/>
              </w:divBdr>
            </w:div>
          </w:divsChild>
        </w:div>
        <w:div w:id="84110879">
          <w:marLeft w:val="0"/>
          <w:marRight w:val="0"/>
          <w:marTop w:val="0"/>
          <w:marBottom w:val="0"/>
          <w:divBdr>
            <w:top w:val="none" w:sz="0" w:space="0" w:color="auto"/>
            <w:left w:val="none" w:sz="0" w:space="0" w:color="auto"/>
            <w:bottom w:val="none" w:sz="0" w:space="0" w:color="auto"/>
            <w:right w:val="none" w:sz="0" w:space="0" w:color="auto"/>
          </w:divBdr>
        </w:div>
        <w:div w:id="135755757">
          <w:marLeft w:val="0"/>
          <w:marRight w:val="0"/>
          <w:marTop w:val="0"/>
          <w:marBottom w:val="0"/>
          <w:divBdr>
            <w:top w:val="none" w:sz="0" w:space="0" w:color="auto"/>
            <w:left w:val="none" w:sz="0" w:space="0" w:color="auto"/>
            <w:bottom w:val="none" w:sz="0" w:space="0" w:color="auto"/>
            <w:right w:val="none" w:sz="0" w:space="0" w:color="auto"/>
          </w:divBdr>
        </w:div>
        <w:div w:id="143857113">
          <w:marLeft w:val="0"/>
          <w:marRight w:val="0"/>
          <w:marTop w:val="0"/>
          <w:marBottom w:val="0"/>
          <w:divBdr>
            <w:top w:val="none" w:sz="0" w:space="0" w:color="auto"/>
            <w:left w:val="none" w:sz="0" w:space="0" w:color="auto"/>
            <w:bottom w:val="none" w:sz="0" w:space="0" w:color="auto"/>
            <w:right w:val="none" w:sz="0" w:space="0" w:color="auto"/>
          </w:divBdr>
        </w:div>
        <w:div w:id="164446343">
          <w:marLeft w:val="0"/>
          <w:marRight w:val="0"/>
          <w:marTop w:val="0"/>
          <w:marBottom w:val="0"/>
          <w:divBdr>
            <w:top w:val="none" w:sz="0" w:space="0" w:color="auto"/>
            <w:left w:val="none" w:sz="0" w:space="0" w:color="auto"/>
            <w:bottom w:val="none" w:sz="0" w:space="0" w:color="auto"/>
            <w:right w:val="none" w:sz="0" w:space="0" w:color="auto"/>
          </w:divBdr>
        </w:div>
        <w:div w:id="175585409">
          <w:marLeft w:val="0"/>
          <w:marRight w:val="0"/>
          <w:marTop w:val="0"/>
          <w:marBottom w:val="0"/>
          <w:divBdr>
            <w:top w:val="none" w:sz="0" w:space="0" w:color="auto"/>
            <w:left w:val="none" w:sz="0" w:space="0" w:color="auto"/>
            <w:bottom w:val="none" w:sz="0" w:space="0" w:color="auto"/>
            <w:right w:val="none" w:sz="0" w:space="0" w:color="auto"/>
          </w:divBdr>
        </w:div>
        <w:div w:id="181625678">
          <w:marLeft w:val="0"/>
          <w:marRight w:val="0"/>
          <w:marTop w:val="0"/>
          <w:marBottom w:val="0"/>
          <w:divBdr>
            <w:top w:val="none" w:sz="0" w:space="0" w:color="auto"/>
            <w:left w:val="none" w:sz="0" w:space="0" w:color="auto"/>
            <w:bottom w:val="none" w:sz="0" w:space="0" w:color="auto"/>
            <w:right w:val="none" w:sz="0" w:space="0" w:color="auto"/>
          </w:divBdr>
        </w:div>
        <w:div w:id="185869924">
          <w:marLeft w:val="0"/>
          <w:marRight w:val="0"/>
          <w:marTop w:val="0"/>
          <w:marBottom w:val="0"/>
          <w:divBdr>
            <w:top w:val="none" w:sz="0" w:space="0" w:color="auto"/>
            <w:left w:val="none" w:sz="0" w:space="0" w:color="auto"/>
            <w:bottom w:val="none" w:sz="0" w:space="0" w:color="auto"/>
            <w:right w:val="none" w:sz="0" w:space="0" w:color="auto"/>
          </w:divBdr>
        </w:div>
        <w:div w:id="189880606">
          <w:marLeft w:val="0"/>
          <w:marRight w:val="0"/>
          <w:marTop w:val="0"/>
          <w:marBottom w:val="0"/>
          <w:divBdr>
            <w:top w:val="none" w:sz="0" w:space="0" w:color="auto"/>
            <w:left w:val="none" w:sz="0" w:space="0" w:color="auto"/>
            <w:bottom w:val="none" w:sz="0" w:space="0" w:color="auto"/>
            <w:right w:val="none" w:sz="0" w:space="0" w:color="auto"/>
          </w:divBdr>
        </w:div>
        <w:div w:id="190462113">
          <w:marLeft w:val="0"/>
          <w:marRight w:val="0"/>
          <w:marTop w:val="0"/>
          <w:marBottom w:val="0"/>
          <w:divBdr>
            <w:top w:val="none" w:sz="0" w:space="0" w:color="auto"/>
            <w:left w:val="none" w:sz="0" w:space="0" w:color="auto"/>
            <w:bottom w:val="none" w:sz="0" w:space="0" w:color="auto"/>
            <w:right w:val="none" w:sz="0" w:space="0" w:color="auto"/>
          </w:divBdr>
        </w:div>
        <w:div w:id="219290202">
          <w:marLeft w:val="0"/>
          <w:marRight w:val="0"/>
          <w:marTop w:val="0"/>
          <w:marBottom w:val="0"/>
          <w:divBdr>
            <w:top w:val="none" w:sz="0" w:space="0" w:color="auto"/>
            <w:left w:val="none" w:sz="0" w:space="0" w:color="auto"/>
            <w:bottom w:val="none" w:sz="0" w:space="0" w:color="auto"/>
            <w:right w:val="none" w:sz="0" w:space="0" w:color="auto"/>
          </w:divBdr>
        </w:div>
        <w:div w:id="230506677">
          <w:marLeft w:val="0"/>
          <w:marRight w:val="0"/>
          <w:marTop w:val="0"/>
          <w:marBottom w:val="0"/>
          <w:divBdr>
            <w:top w:val="none" w:sz="0" w:space="0" w:color="auto"/>
            <w:left w:val="none" w:sz="0" w:space="0" w:color="auto"/>
            <w:bottom w:val="none" w:sz="0" w:space="0" w:color="auto"/>
            <w:right w:val="none" w:sz="0" w:space="0" w:color="auto"/>
          </w:divBdr>
        </w:div>
        <w:div w:id="235092322">
          <w:marLeft w:val="0"/>
          <w:marRight w:val="0"/>
          <w:marTop w:val="0"/>
          <w:marBottom w:val="0"/>
          <w:divBdr>
            <w:top w:val="none" w:sz="0" w:space="0" w:color="auto"/>
            <w:left w:val="none" w:sz="0" w:space="0" w:color="auto"/>
            <w:bottom w:val="none" w:sz="0" w:space="0" w:color="auto"/>
            <w:right w:val="none" w:sz="0" w:space="0" w:color="auto"/>
          </w:divBdr>
        </w:div>
        <w:div w:id="252976429">
          <w:marLeft w:val="0"/>
          <w:marRight w:val="0"/>
          <w:marTop w:val="0"/>
          <w:marBottom w:val="0"/>
          <w:divBdr>
            <w:top w:val="none" w:sz="0" w:space="0" w:color="auto"/>
            <w:left w:val="none" w:sz="0" w:space="0" w:color="auto"/>
            <w:bottom w:val="none" w:sz="0" w:space="0" w:color="auto"/>
            <w:right w:val="none" w:sz="0" w:space="0" w:color="auto"/>
          </w:divBdr>
        </w:div>
        <w:div w:id="273484464">
          <w:marLeft w:val="0"/>
          <w:marRight w:val="0"/>
          <w:marTop w:val="0"/>
          <w:marBottom w:val="0"/>
          <w:divBdr>
            <w:top w:val="none" w:sz="0" w:space="0" w:color="auto"/>
            <w:left w:val="none" w:sz="0" w:space="0" w:color="auto"/>
            <w:bottom w:val="none" w:sz="0" w:space="0" w:color="auto"/>
            <w:right w:val="none" w:sz="0" w:space="0" w:color="auto"/>
          </w:divBdr>
        </w:div>
        <w:div w:id="298000530">
          <w:marLeft w:val="0"/>
          <w:marRight w:val="0"/>
          <w:marTop w:val="0"/>
          <w:marBottom w:val="0"/>
          <w:divBdr>
            <w:top w:val="none" w:sz="0" w:space="0" w:color="auto"/>
            <w:left w:val="none" w:sz="0" w:space="0" w:color="auto"/>
            <w:bottom w:val="none" w:sz="0" w:space="0" w:color="auto"/>
            <w:right w:val="none" w:sz="0" w:space="0" w:color="auto"/>
          </w:divBdr>
          <w:divsChild>
            <w:div w:id="489441432">
              <w:marLeft w:val="0"/>
              <w:marRight w:val="0"/>
              <w:marTop w:val="30"/>
              <w:marBottom w:val="30"/>
              <w:divBdr>
                <w:top w:val="none" w:sz="0" w:space="0" w:color="auto"/>
                <w:left w:val="none" w:sz="0" w:space="0" w:color="auto"/>
                <w:bottom w:val="none" w:sz="0" w:space="0" w:color="auto"/>
                <w:right w:val="none" w:sz="0" w:space="0" w:color="auto"/>
              </w:divBdr>
              <w:divsChild>
                <w:div w:id="35736392">
                  <w:marLeft w:val="0"/>
                  <w:marRight w:val="0"/>
                  <w:marTop w:val="0"/>
                  <w:marBottom w:val="0"/>
                  <w:divBdr>
                    <w:top w:val="none" w:sz="0" w:space="0" w:color="auto"/>
                    <w:left w:val="none" w:sz="0" w:space="0" w:color="auto"/>
                    <w:bottom w:val="none" w:sz="0" w:space="0" w:color="auto"/>
                    <w:right w:val="none" w:sz="0" w:space="0" w:color="auto"/>
                  </w:divBdr>
                  <w:divsChild>
                    <w:div w:id="1430658607">
                      <w:marLeft w:val="0"/>
                      <w:marRight w:val="0"/>
                      <w:marTop w:val="0"/>
                      <w:marBottom w:val="0"/>
                      <w:divBdr>
                        <w:top w:val="none" w:sz="0" w:space="0" w:color="auto"/>
                        <w:left w:val="none" w:sz="0" w:space="0" w:color="auto"/>
                        <w:bottom w:val="none" w:sz="0" w:space="0" w:color="auto"/>
                        <w:right w:val="none" w:sz="0" w:space="0" w:color="auto"/>
                      </w:divBdr>
                    </w:div>
                  </w:divsChild>
                </w:div>
                <w:div w:id="128326960">
                  <w:marLeft w:val="0"/>
                  <w:marRight w:val="0"/>
                  <w:marTop w:val="0"/>
                  <w:marBottom w:val="0"/>
                  <w:divBdr>
                    <w:top w:val="none" w:sz="0" w:space="0" w:color="auto"/>
                    <w:left w:val="none" w:sz="0" w:space="0" w:color="auto"/>
                    <w:bottom w:val="none" w:sz="0" w:space="0" w:color="auto"/>
                    <w:right w:val="none" w:sz="0" w:space="0" w:color="auto"/>
                  </w:divBdr>
                  <w:divsChild>
                    <w:div w:id="1435713427">
                      <w:marLeft w:val="0"/>
                      <w:marRight w:val="0"/>
                      <w:marTop w:val="0"/>
                      <w:marBottom w:val="0"/>
                      <w:divBdr>
                        <w:top w:val="none" w:sz="0" w:space="0" w:color="auto"/>
                        <w:left w:val="none" w:sz="0" w:space="0" w:color="auto"/>
                        <w:bottom w:val="none" w:sz="0" w:space="0" w:color="auto"/>
                        <w:right w:val="none" w:sz="0" w:space="0" w:color="auto"/>
                      </w:divBdr>
                    </w:div>
                  </w:divsChild>
                </w:div>
                <w:div w:id="183986654">
                  <w:marLeft w:val="0"/>
                  <w:marRight w:val="0"/>
                  <w:marTop w:val="0"/>
                  <w:marBottom w:val="0"/>
                  <w:divBdr>
                    <w:top w:val="none" w:sz="0" w:space="0" w:color="auto"/>
                    <w:left w:val="none" w:sz="0" w:space="0" w:color="auto"/>
                    <w:bottom w:val="none" w:sz="0" w:space="0" w:color="auto"/>
                    <w:right w:val="none" w:sz="0" w:space="0" w:color="auto"/>
                  </w:divBdr>
                  <w:divsChild>
                    <w:div w:id="844901626">
                      <w:marLeft w:val="0"/>
                      <w:marRight w:val="0"/>
                      <w:marTop w:val="0"/>
                      <w:marBottom w:val="0"/>
                      <w:divBdr>
                        <w:top w:val="none" w:sz="0" w:space="0" w:color="auto"/>
                        <w:left w:val="none" w:sz="0" w:space="0" w:color="auto"/>
                        <w:bottom w:val="none" w:sz="0" w:space="0" w:color="auto"/>
                        <w:right w:val="none" w:sz="0" w:space="0" w:color="auto"/>
                      </w:divBdr>
                    </w:div>
                  </w:divsChild>
                </w:div>
                <w:div w:id="1162310617">
                  <w:marLeft w:val="0"/>
                  <w:marRight w:val="0"/>
                  <w:marTop w:val="0"/>
                  <w:marBottom w:val="0"/>
                  <w:divBdr>
                    <w:top w:val="none" w:sz="0" w:space="0" w:color="auto"/>
                    <w:left w:val="none" w:sz="0" w:space="0" w:color="auto"/>
                    <w:bottom w:val="none" w:sz="0" w:space="0" w:color="auto"/>
                    <w:right w:val="none" w:sz="0" w:space="0" w:color="auto"/>
                  </w:divBdr>
                  <w:divsChild>
                    <w:div w:id="354503737">
                      <w:marLeft w:val="0"/>
                      <w:marRight w:val="0"/>
                      <w:marTop w:val="0"/>
                      <w:marBottom w:val="0"/>
                      <w:divBdr>
                        <w:top w:val="none" w:sz="0" w:space="0" w:color="auto"/>
                        <w:left w:val="none" w:sz="0" w:space="0" w:color="auto"/>
                        <w:bottom w:val="none" w:sz="0" w:space="0" w:color="auto"/>
                        <w:right w:val="none" w:sz="0" w:space="0" w:color="auto"/>
                      </w:divBdr>
                    </w:div>
                  </w:divsChild>
                </w:div>
                <w:div w:id="1181511208">
                  <w:marLeft w:val="0"/>
                  <w:marRight w:val="0"/>
                  <w:marTop w:val="0"/>
                  <w:marBottom w:val="0"/>
                  <w:divBdr>
                    <w:top w:val="none" w:sz="0" w:space="0" w:color="auto"/>
                    <w:left w:val="none" w:sz="0" w:space="0" w:color="auto"/>
                    <w:bottom w:val="none" w:sz="0" w:space="0" w:color="auto"/>
                    <w:right w:val="none" w:sz="0" w:space="0" w:color="auto"/>
                  </w:divBdr>
                  <w:divsChild>
                    <w:div w:id="1810897123">
                      <w:marLeft w:val="0"/>
                      <w:marRight w:val="0"/>
                      <w:marTop w:val="0"/>
                      <w:marBottom w:val="0"/>
                      <w:divBdr>
                        <w:top w:val="none" w:sz="0" w:space="0" w:color="auto"/>
                        <w:left w:val="none" w:sz="0" w:space="0" w:color="auto"/>
                        <w:bottom w:val="none" w:sz="0" w:space="0" w:color="auto"/>
                        <w:right w:val="none" w:sz="0" w:space="0" w:color="auto"/>
                      </w:divBdr>
                    </w:div>
                  </w:divsChild>
                </w:div>
                <w:div w:id="1398358073">
                  <w:marLeft w:val="0"/>
                  <w:marRight w:val="0"/>
                  <w:marTop w:val="0"/>
                  <w:marBottom w:val="0"/>
                  <w:divBdr>
                    <w:top w:val="none" w:sz="0" w:space="0" w:color="auto"/>
                    <w:left w:val="none" w:sz="0" w:space="0" w:color="auto"/>
                    <w:bottom w:val="none" w:sz="0" w:space="0" w:color="auto"/>
                    <w:right w:val="none" w:sz="0" w:space="0" w:color="auto"/>
                  </w:divBdr>
                  <w:divsChild>
                    <w:div w:id="1161510411">
                      <w:marLeft w:val="0"/>
                      <w:marRight w:val="0"/>
                      <w:marTop w:val="0"/>
                      <w:marBottom w:val="0"/>
                      <w:divBdr>
                        <w:top w:val="none" w:sz="0" w:space="0" w:color="auto"/>
                        <w:left w:val="none" w:sz="0" w:space="0" w:color="auto"/>
                        <w:bottom w:val="none" w:sz="0" w:space="0" w:color="auto"/>
                        <w:right w:val="none" w:sz="0" w:space="0" w:color="auto"/>
                      </w:divBdr>
                    </w:div>
                  </w:divsChild>
                </w:div>
                <w:div w:id="1523015031">
                  <w:marLeft w:val="0"/>
                  <w:marRight w:val="0"/>
                  <w:marTop w:val="0"/>
                  <w:marBottom w:val="0"/>
                  <w:divBdr>
                    <w:top w:val="none" w:sz="0" w:space="0" w:color="auto"/>
                    <w:left w:val="none" w:sz="0" w:space="0" w:color="auto"/>
                    <w:bottom w:val="none" w:sz="0" w:space="0" w:color="auto"/>
                    <w:right w:val="none" w:sz="0" w:space="0" w:color="auto"/>
                  </w:divBdr>
                  <w:divsChild>
                    <w:div w:id="58795677">
                      <w:marLeft w:val="0"/>
                      <w:marRight w:val="0"/>
                      <w:marTop w:val="0"/>
                      <w:marBottom w:val="0"/>
                      <w:divBdr>
                        <w:top w:val="none" w:sz="0" w:space="0" w:color="auto"/>
                        <w:left w:val="none" w:sz="0" w:space="0" w:color="auto"/>
                        <w:bottom w:val="none" w:sz="0" w:space="0" w:color="auto"/>
                        <w:right w:val="none" w:sz="0" w:space="0" w:color="auto"/>
                      </w:divBdr>
                    </w:div>
                  </w:divsChild>
                </w:div>
                <w:div w:id="1633712669">
                  <w:marLeft w:val="0"/>
                  <w:marRight w:val="0"/>
                  <w:marTop w:val="0"/>
                  <w:marBottom w:val="0"/>
                  <w:divBdr>
                    <w:top w:val="none" w:sz="0" w:space="0" w:color="auto"/>
                    <w:left w:val="none" w:sz="0" w:space="0" w:color="auto"/>
                    <w:bottom w:val="none" w:sz="0" w:space="0" w:color="auto"/>
                    <w:right w:val="none" w:sz="0" w:space="0" w:color="auto"/>
                  </w:divBdr>
                  <w:divsChild>
                    <w:div w:id="112022281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99112913">
          <w:marLeft w:val="0"/>
          <w:marRight w:val="0"/>
          <w:marTop w:val="0"/>
          <w:marBottom w:val="0"/>
          <w:divBdr>
            <w:top w:val="none" w:sz="0" w:space="0" w:color="auto"/>
            <w:left w:val="none" w:sz="0" w:space="0" w:color="auto"/>
            <w:bottom w:val="none" w:sz="0" w:space="0" w:color="auto"/>
            <w:right w:val="none" w:sz="0" w:space="0" w:color="auto"/>
          </w:divBdr>
          <w:divsChild>
            <w:div w:id="82535228">
              <w:marLeft w:val="0"/>
              <w:marRight w:val="0"/>
              <w:marTop w:val="0"/>
              <w:marBottom w:val="0"/>
              <w:divBdr>
                <w:top w:val="none" w:sz="0" w:space="0" w:color="auto"/>
                <w:left w:val="none" w:sz="0" w:space="0" w:color="auto"/>
                <w:bottom w:val="none" w:sz="0" w:space="0" w:color="auto"/>
                <w:right w:val="none" w:sz="0" w:space="0" w:color="auto"/>
              </w:divBdr>
            </w:div>
          </w:divsChild>
        </w:div>
        <w:div w:id="299500722">
          <w:marLeft w:val="0"/>
          <w:marRight w:val="0"/>
          <w:marTop w:val="0"/>
          <w:marBottom w:val="0"/>
          <w:divBdr>
            <w:top w:val="none" w:sz="0" w:space="0" w:color="auto"/>
            <w:left w:val="none" w:sz="0" w:space="0" w:color="auto"/>
            <w:bottom w:val="none" w:sz="0" w:space="0" w:color="auto"/>
            <w:right w:val="none" w:sz="0" w:space="0" w:color="auto"/>
          </w:divBdr>
        </w:div>
        <w:div w:id="299965379">
          <w:marLeft w:val="0"/>
          <w:marRight w:val="0"/>
          <w:marTop w:val="0"/>
          <w:marBottom w:val="0"/>
          <w:divBdr>
            <w:top w:val="none" w:sz="0" w:space="0" w:color="auto"/>
            <w:left w:val="none" w:sz="0" w:space="0" w:color="auto"/>
            <w:bottom w:val="none" w:sz="0" w:space="0" w:color="auto"/>
            <w:right w:val="none" w:sz="0" w:space="0" w:color="auto"/>
          </w:divBdr>
        </w:div>
        <w:div w:id="300187039">
          <w:marLeft w:val="0"/>
          <w:marRight w:val="0"/>
          <w:marTop w:val="0"/>
          <w:marBottom w:val="0"/>
          <w:divBdr>
            <w:top w:val="none" w:sz="0" w:space="0" w:color="auto"/>
            <w:left w:val="none" w:sz="0" w:space="0" w:color="auto"/>
            <w:bottom w:val="none" w:sz="0" w:space="0" w:color="auto"/>
            <w:right w:val="none" w:sz="0" w:space="0" w:color="auto"/>
          </w:divBdr>
          <w:divsChild>
            <w:div w:id="484517407">
              <w:marLeft w:val="0"/>
              <w:marRight w:val="0"/>
              <w:marTop w:val="0"/>
              <w:marBottom w:val="0"/>
              <w:divBdr>
                <w:top w:val="none" w:sz="0" w:space="0" w:color="auto"/>
                <w:left w:val="none" w:sz="0" w:space="0" w:color="auto"/>
                <w:bottom w:val="none" w:sz="0" w:space="0" w:color="auto"/>
                <w:right w:val="none" w:sz="0" w:space="0" w:color="auto"/>
              </w:divBdr>
            </w:div>
          </w:divsChild>
        </w:div>
        <w:div w:id="303434774">
          <w:marLeft w:val="0"/>
          <w:marRight w:val="0"/>
          <w:marTop w:val="0"/>
          <w:marBottom w:val="0"/>
          <w:divBdr>
            <w:top w:val="none" w:sz="0" w:space="0" w:color="auto"/>
            <w:left w:val="none" w:sz="0" w:space="0" w:color="auto"/>
            <w:bottom w:val="none" w:sz="0" w:space="0" w:color="auto"/>
            <w:right w:val="none" w:sz="0" w:space="0" w:color="auto"/>
          </w:divBdr>
          <w:divsChild>
            <w:div w:id="42682617">
              <w:marLeft w:val="0"/>
              <w:marRight w:val="0"/>
              <w:marTop w:val="0"/>
              <w:marBottom w:val="0"/>
              <w:divBdr>
                <w:top w:val="none" w:sz="0" w:space="0" w:color="auto"/>
                <w:left w:val="none" w:sz="0" w:space="0" w:color="auto"/>
                <w:bottom w:val="none" w:sz="0" w:space="0" w:color="auto"/>
                <w:right w:val="none" w:sz="0" w:space="0" w:color="auto"/>
              </w:divBdr>
            </w:div>
            <w:div w:id="106198293">
              <w:marLeft w:val="0"/>
              <w:marRight w:val="0"/>
              <w:marTop w:val="0"/>
              <w:marBottom w:val="0"/>
              <w:divBdr>
                <w:top w:val="none" w:sz="0" w:space="0" w:color="auto"/>
                <w:left w:val="none" w:sz="0" w:space="0" w:color="auto"/>
                <w:bottom w:val="none" w:sz="0" w:space="0" w:color="auto"/>
                <w:right w:val="none" w:sz="0" w:space="0" w:color="auto"/>
              </w:divBdr>
            </w:div>
            <w:div w:id="269749314">
              <w:marLeft w:val="0"/>
              <w:marRight w:val="0"/>
              <w:marTop w:val="0"/>
              <w:marBottom w:val="0"/>
              <w:divBdr>
                <w:top w:val="none" w:sz="0" w:space="0" w:color="auto"/>
                <w:left w:val="none" w:sz="0" w:space="0" w:color="auto"/>
                <w:bottom w:val="none" w:sz="0" w:space="0" w:color="auto"/>
                <w:right w:val="none" w:sz="0" w:space="0" w:color="auto"/>
              </w:divBdr>
            </w:div>
            <w:div w:id="339426869">
              <w:marLeft w:val="0"/>
              <w:marRight w:val="0"/>
              <w:marTop w:val="0"/>
              <w:marBottom w:val="0"/>
              <w:divBdr>
                <w:top w:val="none" w:sz="0" w:space="0" w:color="auto"/>
                <w:left w:val="none" w:sz="0" w:space="0" w:color="auto"/>
                <w:bottom w:val="none" w:sz="0" w:space="0" w:color="auto"/>
                <w:right w:val="none" w:sz="0" w:space="0" w:color="auto"/>
              </w:divBdr>
            </w:div>
            <w:div w:id="344135643">
              <w:marLeft w:val="0"/>
              <w:marRight w:val="0"/>
              <w:marTop w:val="0"/>
              <w:marBottom w:val="0"/>
              <w:divBdr>
                <w:top w:val="none" w:sz="0" w:space="0" w:color="auto"/>
                <w:left w:val="none" w:sz="0" w:space="0" w:color="auto"/>
                <w:bottom w:val="none" w:sz="0" w:space="0" w:color="auto"/>
                <w:right w:val="none" w:sz="0" w:space="0" w:color="auto"/>
              </w:divBdr>
            </w:div>
            <w:div w:id="445202457">
              <w:marLeft w:val="0"/>
              <w:marRight w:val="0"/>
              <w:marTop w:val="0"/>
              <w:marBottom w:val="0"/>
              <w:divBdr>
                <w:top w:val="none" w:sz="0" w:space="0" w:color="auto"/>
                <w:left w:val="none" w:sz="0" w:space="0" w:color="auto"/>
                <w:bottom w:val="none" w:sz="0" w:space="0" w:color="auto"/>
                <w:right w:val="none" w:sz="0" w:space="0" w:color="auto"/>
              </w:divBdr>
            </w:div>
            <w:div w:id="465468187">
              <w:marLeft w:val="0"/>
              <w:marRight w:val="0"/>
              <w:marTop w:val="0"/>
              <w:marBottom w:val="0"/>
              <w:divBdr>
                <w:top w:val="none" w:sz="0" w:space="0" w:color="auto"/>
                <w:left w:val="none" w:sz="0" w:space="0" w:color="auto"/>
                <w:bottom w:val="none" w:sz="0" w:space="0" w:color="auto"/>
                <w:right w:val="none" w:sz="0" w:space="0" w:color="auto"/>
              </w:divBdr>
            </w:div>
            <w:div w:id="674570506">
              <w:marLeft w:val="0"/>
              <w:marRight w:val="0"/>
              <w:marTop w:val="0"/>
              <w:marBottom w:val="0"/>
              <w:divBdr>
                <w:top w:val="none" w:sz="0" w:space="0" w:color="auto"/>
                <w:left w:val="none" w:sz="0" w:space="0" w:color="auto"/>
                <w:bottom w:val="none" w:sz="0" w:space="0" w:color="auto"/>
                <w:right w:val="none" w:sz="0" w:space="0" w:color="auto"/>
              </w:divBdr>
            </w:div>
            <w:div w:id="973633542">
              <w:marLeft w:val="0"/>
              <w:marRight w:val="0"/>
              <w:marTop w:val="0"/>
              <w:marBottom w:val="0"/>
              <w:divBdr>
                <w:top w:val="none" w:sz="0" w:space="0" w:color="auto"/>
                <w:left w:val="none" w:sz="0" w:space="0" w:color="auto"/>
                <w:bottom w:val="none" w:sz="0" w:space="0" w:color="auto"/>
                <w:right w:val="none" w:sz="0" w:space="0" w:color="auto"/>
              </w:divBdr>
            </w:div>
            <w:div w:id="1050422349">
              <w:marLeft w:val="0"/>
              <w:marRight w:val="0"/>
              <w:marTop w:val="0"/>
              <w:marBottom w:val="0"/>
              <w:divBdr>
                <w:top w:val="none" w:sz="0" w:space="0" w:color="auto"/>
                <w:left w:val="none" w:sz="0" w:space="0" w:color="auto"/>
                <w:bottom w:val="none" w:sz="0" w:space="0" w:color="auto"/>
                <w:right w:val="none" w:sz="0" w:space="0" w:color="auto"/>
              </w:divBdr>
            </w:div>
            <w:div w:id="1086607432">
              <w:marLeft w:val="0"/>
              <w:marRight w:val="0"/>
              <w:marTop w:val="0"/>
              <w:marBottom w:val="0"/>
              <w:divBdr>
                <w:top w:val="none" w:sz="0" w:space="0" w:color="auto"/>
                <w:left w:val="none" w:sz="0" w:space="0" w:color="auto"/>
                <w:bottom w:val="none" w:sz="0" w:space="0" w:color="auto"/>
                <w:right w:val="none" w:sz="0" w:space="0" w:color="auto"/>
              </w:divBdr>
            </w:div>
            <w:div w:id="1156266978">
              <w:marLeft w:val="0"/>
              <w:marRight w:val="0"/>
              <w:marTop w:val="0"/>
              <w:marBottom w:val="0"/>
              <w:divBdr>
                <w:top w:val="none" w:sz="0" w:space="0" w:color="auto"/>
                <w:left w:val="none" w:sz="0" w:space="0" w:color="auto"/>
                <w:bottom w:val="none" w:sz="0" w:space="0" w:color="auto"/>
                <w:right w:val="none" w:sz="0" w:space="0" w:color="auto"/>
              </w:divBdr>
            </w:div>
            <w:div w:id="1477330675">
              <w:marLeft w:val="0"/>
              <w:marRight w:val="0"/>
              <w:marTop w:val="0"/>
              <w:marBottom w:val="0"/>
              <w:divBdr>
                <w:top w:val="none" w:sz="0" w:space="0" w:color="auto"/>
                <w:left w:val="none" w:sz="0" w:space="0" w:color="auto"/>
                <w:bottom w:val="none" w:sz="0" w:space="0" w:color="auto"/>
                <w:right w:val="none" w:sz="0" w:space="0" w:color="auto"/>
              </w:divBdr>
            </w:div>
            <w:div w:id="1510758173">
              <w:marLeft w:val="0"/>
              <w:marRight w:val="0"/>
              <w:marTop w:val="0"/>
              <w:marBottom w:val="0"/>
              <w:divBdr>
                <w:top w:val="none" w:sz="0" w:space="0" w:color="auto"/>
                <w:left w:val="none" w:sz="0" w:space="0" w:color="auto"/>
                <w:bottom w:val="none" w:sz="0" w:space="0" w:color="auto"/>
                <w:right w:val="none" w:sz="0" w:space="0" w:color="auto"/>
              </w:divBdr>
            </w:div>
            <w:div w:id="1582904842">
              <w:marLeft w:val="0"/>
              <w:marRight w:val="0"/>
              <w:marTop w:val="0"/>
              <w:marBottom w:val="0"/>
              <w:divBdr>
                <w:top w:val="none" w:sz="0" w:space="0" w:color="auto"/>
                <w:left w:val="none" w:sz="0" w:space="0" w:color="auto"/>
                <w:bottom w:val="none" w:sz="0" w:space="0" w:color="auto"/>
                <w:right w:val="none" w:sz="0" w:space="0" w:color="auto"/>
              </w:divBdr>
            </w:div>
            <w:div w:id="1651060369">
              <w:marLeft w:val="0"/>
              <w:marRight w:val="0"/>
              <w:marTop w:val="0"/>
              <w:marBottom w:val="0"/>
              <w:divBdr>
                <w:top w:val="none" w:sz="0" w:space="0" w:color="auto"/>
                <w:left w:val="none" w:sz="0" w:space="0" w:color="auto"/>
                <w:bottom w:val="none" w:sz="0" w:space="0" w:color="auto"/>
                <w:right w:val="none" w:sz="0" w:space="0" w:color="auto"/>
              </w:divBdr>
            </w:div>
            <w:div w:id="1693023363">
              <w:marLeft w:val="0"/>
              <w:marRight w:val="0"/>
              <w:marTop w:val="0"/>
              <w:marBottom w:val="0"/>
              <w:divBdr>
                <w:top w:val="none" w:sz="0" w:space="0" w:color="auto"/>
                <w:left w:val="none" w:sz="0" w:space="0" w:color="auto"/>
                <w:bottom w:val="none" w:sz="0" w:space="0" w:color="auto"/>
                <w:right w:val="none" w:sz="0" w:space="0" w:color="auto"/>
              </w:divBdr>
            </w:div>
            <w:div w:id="1742483287">
              <w:marLeft w:val="0"/>
              <w:marRight w:val="0"/>
              <w:marTop w:val="0"/>
              <w:marBottom w:val="0"/>
              <w:divBdr>
                <w:top w:val="none" w:sz="0" w:space="0" w:color="auto"/>
                <w:left w:val="none" w:sz="0" w:space="0" w:color="auto"/>
                <w:bottom w:val="none" w:sz="0" w:space="0" w:color="auto"/>
                <w:right w:val="none" w:sz="0" w:space="0" w:color="auto"/>
              </w:divBdr>
            </w:div>
            <w:div w:id="1837568264">
              <w:marLeft w:val="0"/>
              <w:marRight w:val="0"/>
              <w:marTop w:val="0"/>
              <w:marBottom w:val="0"/>
              <w:divBdr>
                <w:top w:val="none" w:sz="0" w:space="0" w:color="auto"/>
                <w:left w:val="none" w:sz="0" w:space="0" w:color="auto"/>
                <w:bottom w:val="none" w:sz="0" w:space="0" w:color="auto"/>
                <w:right w:val="none" w:sz="0" w:space="0" w:color="auto"/>
              </w:divBdr>
            </w:div>
            <w:div w:id="1874146777">
              <w:marLeft w:val="0"/>
              <w:marRight w:val="0"/>
              <w:marTop w:val="0"/>
              <w:marBottom w:val="0"/>
              <w:divBdr>
                <w:top w:val="none" w:sz="0" w:space="0" w:color="auto"/>
                <w:left w:val="none" w:sz="0" w:space="0" w:color="auto"/>
                <w:bottom w:val="none" w:sz="0" w:space="0" w:color="auto"/>
                <w:right w:val="none" w:sz="0" w:space="0" w:color="auto"/>
              </w:divBdr>
            </w:div>
            <w:div w:id="1936162047">
              <w:marLeft w:val="0"/>
              <w:marRight w:val="0"/>
              <w:marTop w:val="0"/>
              <w:marBottom w:val="0"/>
              <w:divBdr>
                <w:top w:val="none" w:sz="0" w:space="0" w:color="auto"/>
                <w:left w:val="none" w:sz="0" w:space="0" w:color="auto"/>
                <w:bottom w:val="none" w:sz="0" w:space="0" w:color="auto"/>
                <w:right w:val="none" w:sz="0" w:space="0" w:color="auto"/>
              </w:divBdr>
            </w:div>
          </w:divsChild>
        </w:div>
        <w:div w:id="321660599">
          <w:marLeft w:val="0"/>
          <w:marRight w:val="0"/>
          <w:marTop w:val="0"/>
          <w:marBottom w:val="0"/>
          <w:divBdr>
            <w:top w:val="none" w:sz="0" w:space="0" w:color="auto"/>
            <w:left w:val="none" w:sz="0" w:space="0" w:color="auto"/>
            <w:bottom w:val="none" w:sz="0" w:space="0" w:color="auto"/>
            <w:right w:val="none" w:sz="0" w:space="0" w:color="auto"/>
          </w:divBdr>
          <w:divsChild>
            <w:div w:id="1612204561">
              <w:marLeft w:val="0"/>
              <w:marRight w:val="0"/>
              <w:marTop w:val="30"/>
              <w:marBottom w:val="30"/>
              <w:divBdr>
                <w:top w:val="none" w:sz="0" w:space="0" w:color="auto"/>
                <w:left w:val="none" w:sz="0" w:space="0" w:color="auto"/>
                <w:bottom w:val="none" w:sz="0" w:space="0" w:color="auto"/>
                <w:right w:val="none" w:sz="0" w:space="0" w:color="auto"/>
              </w:divBdr>
              <w:divsChild>
                <w:div w:id="204563606">
                  <w:marLeft w:val="0"/>
                  <w:marRight w:val="0"/>
                  <w:marTop w:val="0"/>
                  <w:marBottom w:val="0"/>
                  <w:divBdr>
                    <w:top w:val="none" w:sz="0" w:space="0" w:color="auto"/>
                    <w:left w:val="none" w:sz="0" w:space="0" w:color="auto"/>
                    <w:bottom w:val="none" w:sz="0" w:space="0" w:color="auto"/>
                    <w:right w:val="none" w:sz="0" w:space="0" w:color="auto"/>
                  </w:divBdr>
                </w:div>
                <w:div w:id="1050105548">
                  <w:marLeft w:val="0"/>
                  <w:marRight w:val="0"/>
                  <w:marTop w:val="0"/>
                  <w:marBottom w:val="0"/>
                  <w:divBdr>
                    <w:top w:val="none" w:sz="0" w:space="0" w:color="auto"/>
                    <w:left w:val="none" w:sz="0" w:space="0" w:color="auto"/>
                    <w:bottom w:val="none" w:sz="0" w:space="0" w:color="auto"/>
                    <w:right w:val="none" w:sz="0" w:space="0" w:color="auto"/>
                  </w:divBdr>
                  <w:divsChild>
                    <w:div w:id="169897021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340402354">
          <w:marLeft w:val="0"/>
          <w:marRight w:val="0"/>
          <w:marTop w:val="0"/>
          <w:marBottom w:val="0"/>
          <w:divBdr>
            <w:top w:val="none" w:sz="0" w:space="0" w:color="auto"/>
            <w:left w:val="none" w:sz="0" w:space="0" w:color="auto"/>
            <w:bottom w:val="none" w:sz="0" w:space="0" w:color="auto"/>
            <w:right w:val="none" w:sz="0" w:space="0" w:color="auto"/>
          </w:divBdr>
        </w:div>
        <w:div w:id="351297241">
          <w:marLeft w:val="0"/>
          <w:marRight w:val="0"/>
          <w:marTop w:val="0"/>
          <w:marBottom w:val="0"/>
          <w:divBdr>
            <w:top w:val="none" w:sz="0" w:space="0" w:color="auto"/>
            <w:left w:val="none" w:sz="0" w:space="0" w:color="auto"/>
            <w:bottom w:val="none" w:sz="0" w:space="0" w:color="auto"/>
            <w:right w:val="none" w:sz="0" w:space="0" w:color="auto"/>
          </w:divBdr>
        </w:div>
        <w:div w:id="368724300">
          <w:marLeft w:val="0"/>
          <w:marRight w:val="0"/>
          <w:marTop w:val="0"/>
          <w:marBottom w:val="0"/>
          <w:divBdr>
            <w:top w:val="none" w:sz="0" w:space="0" w:color="auto"/>
            <w:left w:val="none" w:sz="0" w:space="0" w:color="auto"/>
            <w:bottom w:val="none" w:sz="0" w:space="0" w:color="auto"/>
            <w:right w:val="none" w:sz="0" w:space="0" w:color="auto"/>
          </w:divBdr>
          <w:divsChild>
            <w:div w:id="1814370480">
              <w:marLeft w:val="0"/>
              <w:marRight w:val="0"/>
              <w:marTop w:val="0"/>
              <w:marBottom w:val="0"/>
              <w:divBdr>
                <w:top w:val="none" w:sz="0" w:space="0" w:color="auto"/>
                <w:left w:val="none" w:sz="0" w:space="0" w:color="auto"/>
                <w:bottom w:val="none" w:sz="0" w:space="0" w:color="auto"/>
                <w:right w:val="none" w:sz="0" w:space="0" w:color="auto"/>
              </w:divBdr>
            </w:div>
          </w:divsChild>
        </w:div>
        <w:div w:id="388773802">
          <w:marLeft w:val="0"/>
          <w:marRight w:val="0"/>
          <w:marTop w:val="0"/>
          <w:marBottom w:val="0"/>
          <w:divBdr>
            <w:top w:val="none" w:sz="0" w:space="0" w:color="auto"/>
            <w:left w:val="none" w:sz="0" w:space="0" w:color="auto"/>
            <w:bottom w:val="none" w:sz="0" w:space="0" w:color="auto"/>
            <w:right w:val="none" w:sz="0" w:space="0" w:color="auto"/>
          </w:divBdr>
          <w:divsChild>
            <w:div w:id="764299727">
              <w:marLeft w:val="0"/>
              <w:marRight w:val="0"/>
              <w:marTop w:val="0"/>
              <w:marBottom w:val="0"/>
              <w:divBdr>
                <w:top w:val="none" w:sz="0" w:space="0" w:color="auto"/>
                <w:left w:val="none" w:sz="0" w:space="0" w:color="auto"/>
                <w:bottom w:val="none" w:sz="0" w:space="0" w:color="auto"/>
                <w:right w:val="none" w:sz="0" w:space="0" w:color="auto"/>
              </w:divBdr>
            </w:div>
          </w:divsChild>
        </w:div>
        <w:div w:id="390269975">
          <w:marLeft w:val="0"/>
          <w:marRight w:val="0"/>
          <w:marTop w:val="0"/>
          <w:marBottom w:val="0"/>
          <w:divBdr>
            <w:top w:val="none" w:sz="0" w:space="0" w:color="auto"/>
            <w:left w:val="none" w:sz="0" w:space="0" w:color="auto"/>
            <w:bottom w:val="none" w:sz="0" w:space="0" w:color="auto"/>
            <w:right w:val="none" w:sz="0" w:space="0" w:color="auto"/>
          </w:divBdr>
          <w:divsChild>
            <w:div w:id="92092063">
              <w:marLeft w:val="0"/>
              <w:marRight w:val="0"/>
              <w:marTop w:val="0"/>
              <w:marBottom w:val="0"/>
              <w:divBdr>
                <w:top w:val="none" w:sz="0" w:space="0" w:color="auto"/>
                <w:left w:val="none" w:sz="0" w:space="0" w:color="auto"/>
                <w:bottom w:val="none" w:sz="0" w:space="0" w:color="auto"/>
                <w:right w:val="none" w:sz="0" w:space="0" w:color="auto"/>
              </w:divBdr>
            </w:div>
          </w:divsChild>
        </w:div>
        <w:div w:id="393168294">
          <w:marLeft w:val="0"/>
          <w:marRight w:val="0"/>
          <w:marTop w:val="0"/>
          <w:marBottom w:val="0"/>
          <w:divBdr>
            <w:top w:val="none" w:sz="0" w:space="0" w:color="auto"/>
            <w:left w:val="none" w:sz="0" w:space="0" w:color="auto"/>
            <w:bottom w:val="none" w:sz="0" w:space="0" w:color="auto"/>
            <w:right w:val="none" w:sz="0" w:space="0" w:color="auto"/>
          </w:divBdr>
        </w:div>
        <w:div w:id="409159354">
          <w:marLeft w:val="0"/>
          <w:marRight w:val="0"/>
          <w:marTop w:val="0"/>
          <w:marBottom w:val="0"/>
          <w:divBdr>
            <w:top w:val="none" w:sz="0" w:space="0" w:color="auto"/>
            <w:left w:val="none" w:sz="0" w:space="0" w:color="auto"/>
            <w:bottom w:val="none" w:sz="0" w:space="0" w:color="auto"/>
            <w:right w:val="none" w:sz="0" w:space="0" w:color="auto"/>
          </w:divBdr>
        </w:div>
        <w:div w:id="409238553">
          <w:marLeft w:val="0"/>
          <w:marRight w:val="0"/>
          <w:marTop w:val="0"/>
          <w:marBottom w:val="0"/>
          <w:divBdr>
            <w:top w:val="none" w:sz="0" w:space="0" w:color="auto"/>
            <w:left w:val="none" w:sz="0" w:space="0" w:color="auto"/>
            <w:bottom w:val="none" w:sz="0" w:space="0" w:color="auto"/>
            <w:right w:val="none" w:sz="0" w:space="0" w:color="auto"/>
          </w:divBdr>
        </w:div>
        <w:div w:id="431626186">
          <w:marLeft w:val="0"/>
          <w:marRight w:val="0"/>
          <w:marTop w:val="0"/>
          <w:marBottom w:val="0"/>
          <w:divBdr>
            <w:top w:val="none" w:sz="0" w:space="0" w:color="auto"/>
            <w:left w:val="none" w:sz="0" w:space="0" w:color="auto"/>
            <w:bottom w:val="none" w:sz="0" w:space="0" w:color="auto"/>
            <w:right w:val="none" w:sz="0" w:space="0" w:color="auto"/>
          </w:divBdr>
        </w:div>
        <w:div w:id="432753095">
          <w:marLeft w:val="0"/>
          <w:marRight w:val="0"/>
          <w:marTop w:val="0"/>
          <w:marBottom w:val="0"/>
          <w:divBdr>
            <w:top w:val="none" w:sz="0" w:space="0" w:color="auto"/>
            <w:left w:val="none" w:sz="0" w:space="0" w:color="auto"/>
            <w:bottom w:val="none" w:sz="0" w:space="0" w:color="auto"/>
            <w:right w:val="none" w:sz="0" w:space="0" w:color="auto"/>
          </w:divBdr>
        </w:div>
        <w:div w:id="436216084">
          <w:marLeft w:val="0"/>
          <w:marRight w:val="0"/>
          <w:marTop w:val="0"/>
          <w:marBottom w:val="0"/>
          <w:divBdr>
            <w:top w:val="none" w:sz="0" w:space="0" w:color="auto"/>
            <w:left w:val="none" w:sz="0" w:space="0" w:color="auto"/>
            <w:bottom w:val="none" w:sz="0" w:space="0" w:color="auto"/>
            <w:right w:val="none" w:sz="0" w:space="0" w:color="auto"/>
          </w:divBdr>
        </w:div>
        <w:div w:id="437139131">
          <w:marLeft w:val="0"/>
          <w:marRight w:val="0"/>
          <w:marTop w:val="0"/>
          <w:marBottom w:val="0"/>
          <w:divBdr>
            <w:top w:val="none" w:sz="0" w:space="0" w:color="auto"/>
            <w:left w:val="none" w:sz="0" w:space="0" w:color="auto"/>
            <w:bottom w:val="none" w:sz="0" w:space="0" w:color="auto"/>
            <w:right w:val="none" w:sz="0" w:space="0" w:color="auto"/>
          </w:divBdr>
          <w:divsChild>
            <w:div w:id="672727991">
              <w:marLeft w:val="0"/>
              <w:marRight w:val="0"/>
              <w:marTop w:val="0"/>
              <w:marBottom w:val="0"/>
              <w:divBdr>
                <w:top w:val="none" w:sz="0" w:space="0" w:color="auto"/>
                <w:left w:val="none" w:sz="0" w:space="0" w:color="auto"/>
                <w:bottom w:val="none" w:sz="0" w:space="0" w:color="auto"/>
                <w:right w:val="none" w:sz="0" w:space="0" w:color="auto"/>
              </w:divBdr>
            </w:div>
            <w:div w:id="1549031661">
              <w:marLeft w:val="0"/>
              <w:marRight w:val="0"/>
              <w:marTop w:val="0"/>
              <w:marBottom w:val="0"/>
              <w:divBdr>
                <w:top w:val="none" w:sz="0" w:space="0" w:color="auto"/>
                <w:left w:val="none" w:sz="0" w:space="0" w:color="auto"/>
                <w:bottom w:val="none" w:sz="0" w:space="0" w:color="auto"/>
                <w:right w:val="none" w:sz="0" w:space="0" w:color="auto"/>
              </w:divBdr>
            </w:div>
          </w:divsChild>
        </w:div>
        <w:div w:id="439420288">
          <w:marLeft w:val="0"/>
          <w:marRight w:val="0"/>
          <w:marTop w:val="0"/>
          <w:marBottom w:val="0"/>
          <w:divBdr>
            <w:top w:val="none" w:sz="0" w:space="0" w:color="auto"/>
            <w:left w:val="none" w:sz="0" w:space="0" w:color="auto"/>
            <w:bottom w:val="none" w:sz="0" w:space="0" w:color="auto"/>
            <w:right w:val="none" w:sz="0" w:space="0" w:color="auto"/>
          </w:divBdr>
        </w:div>
        <w:div w:id="439759542">
          <w:marLeft w:val="0"/>
          <w:marRight w:val="0"/>
          <w:marTop w:val="0"/>
          <w:marBottom w:val="0"/>
          <w:divBdr>
            <w:top w:val="none" w:sz="0" w:space="0" w:color="auto"/>
            <w:left w:val="none" w:sz="0" w:space="0" w:color="auto"/>
            <w:bottom w:val="none" w:sz="0" w:space="0" w:color="auto"/>
            <w:right w:val="none" w:sz="0" w:space="0" w:color="auto"/>
          </w:divBdr>
          <w:divsChild>
            <w:div w:id="9113812">
              <w:marLeft w:val="0"/>
              <w:marRight w:val="0"/>
              <w:marTop w:val="0"/>
              <w:marBottom w:val="0"/>
              <w:divBdr>
                <w:top w:val="none" w:sz="0" w:space="0" w:color="auto"/>
                <w:left w:val="none" w:sz="0" w:space="0" w:color="auto"/>
                <w:bottom w:val="none" w:sz="0" w:space="0" w:color="auto"/>
                <w:right w:val="none" w:sz="0" w:space="0" w:color="auto"/>
              </w:divBdr>
            </w:div>
          </w:divsChild>
        </w:div>
        <w:div w:id="450783010">
          <w:marLeft w:val="0"/>
          <w:marRight w:val="0"/>
          <w:marTop w:val="0"/>
          <w:marBottom w:val="0"/>
          <w:divBdr>
            <w:top w:val="none" w:sz="0" w:space="0" w:color="auto"/>
            <w:left w:val="none" w:sz="0" w:space="0" w:color="auto"/>
            <w:bottom w:val="none" w:sz="0" w:space="0" w:color="auto"/>
            <w:right w:val="none" w:sz="0" w:space="0" w:color="auto"/>
          </w:divBdr>
          <w:divsChild>
            <w:div w:id="54667781">
              <w:marLeft w:val="0"/>
              <w:marRight w:val="0"/>
              <w:marTop w:val="30"/>
              <w:marBottom w:val="30"/>
              <w:divBdr>
                <w:top w:val="none" w:sz="0" w:space="0" w:color="auto"/>
                <w:left w:val="none" w:sz="0" w:space="0" w:color="auto"/>
                <w:bottom w:val="none" w:sz="0" w:space="0" w:color="auto"/>
                <w:right w:val="none" w:sz="0" w:space="0" w:color="auto"/>
              </w:divBdr>
              <w:divsChild>
                <w:div w:id="331834415">
                  <w:marLeft w:val="0"/>
                  <w:marRight w:val="0"/>
                  <w:marTop w:val="0"/>
                  <w:marBottom w:val="0"/>
                  <w:divBdr>
                    <w:top w:val="none" w:sz="0" w:space="0" w:color="auto"/>
                    <w:left w:val="none" w:sz="0" w:space="0" w:color="auto"/>
                    <w:bottom w:val="none" w:sz="0" w:space="0" w:color="auto"/>
                    <w:right w:val="none" w:sz="0" w:space="0" w:color="auto"/>
                  </w:divBdr>
                  <w:divsChild>
                    <w:div w:id="1628505936">
                      <w:marLeft w:val="0"/>
                      <w:marRight w:val="0"/>
                      <w:marTop w:val="0"/>
                      <w:marBottom w:val="0"/>
                      <w:divBdr>
                        <w:top w:val="none" w:sz="0" w:space="0" w:color="auto"/>
                        <w:left w:val="none" w:sz="0" w:space="0" w:color="auto"/>
                        <w:bottom w:val="none" w:sz="0" w:space="0" w:color="auto"/>
                        <w:right w:val="none" w:sz="0" w:space="0" w:color="auto"/>
                      </w:divBdr>
                    </w:div>
                  </w:divsChild>
                </w:div>
                <w:div w:id="382875976">
                  <w:marLeft w:val="0"/>
                  <w:marRight w:val="0"/>
                  <w:marTop w:val="0"/>
                  <w:marBottom w:val="0"/>
                  <w:divBdr>
                    <w:top w:val="none" w:sz="0" w:space="0" w:color="auto"/>
                    <w:left w:val="none" w:sz="0" w:space="0" w:color="auto"/>
                    <w:bottom w:val="none" w:sz="0" w:space="0" w:color="auto"/>
                    <w:right w:val="none" w:sz="0" w:space="0" w:color="auto"/>
                  </w:divBdr>
                  <w:divsChild>
                    <w:div w:id="376897970">
                      <w:marLeft w:val="0"/>
                      <w:marRight w:val="0"/>
                      <w:marTop w:val="0"/>
                      <w:marBottom w:val="0"/>
                      <w:divBdr>
                        <w:top w:val="none" w:sz="0" w:space="0" w:color="auto"/>
                        <w:left w:val="none" w:sz="0" w:space="0" w:color="auto"/>
                        <w:bottom w:val="none" w:sz="0" w:space="0" w:color="auto"/>
                        <w:right w:val="none" w:sz="0" w:space="0" w:color="auto"/>
                      </w:divBdr>
                    </w:div>
                  </w:divsChild>
                </w:div>
                <w:div w:id="432361858">
                  <w:marLeft w:val="0"/>
                  <w:marRight w:val="0"/>
                  <w:marTop w:val="0"/>
                  <w:marBottom w:val="0"/>
                  <w:divBdr>
                    <w:top w:val="none" w:sz="0" w:space="0" w:color="auto"/>
                    <w:left w:val="none" w:sz="0" w:space="0" w:color="auto"/>
                    <w:bottom w:val="none" w:sz="0" w:space="0" w:color="auto"/>
                    <w:right w:val="none" w:sz="0" w:space="0" w:color="auto"/>
                  </w:divBdr>
                  <w:divsChild>
                    <w:div w:id="314991510">
                      <w:marLeft w:val="0"/>
                      <w:marRight w:val="0"/>
                      <w:marTop w:val="0"/>
                      <w:marBottom w:val="0"/>
                      <w:divBdr>
                        <w:top w:val="none" w:sz="0" w:space="0" w:color="auto"/>
                        <w:left w:val="none" w:sz="0" w:space="0" w:color="auto"/>
                        <w:bottom w:val="none" w:sz="0" w:space="0" w:color="auto"/>
                        <w:right w:val="none" w:sz="0" w:space="0" w:color="auto"/>
                      </w:divBdr>
                    </w:div>
                  </w:divsChild>
                </w:div>
                <w:div w:id="561912905">
                  <w:marLeft w:val="0"/>
                  <w:marRight w:val="0"/>
                  <w:marTop w:val="0"/>
                  <w:marBottom w:val="0"/>
                  <w:divBdr>
                    <w:top w:val="none" w:sz="0" w:space="0" w:color="auto"/>
                    <w:left w:val="none" w:sz="0" w:space="0" w:color="auto"/>
                    <w:bottom w:val="none" w:sz="0" w:space="0" w:color="auto"/>
                    <w:right w:val="none" w:sz="0" w:space="0" w:color="auto"/>
                  </w:divBdr>
                </w:div>
                <w:div w:id="566720913">
                  <w:marLeft w:val="0"/>
                  <w:marRight w:val="0"/>
                  <w:marTop w:val="0"/>
                  <w:marBottom w:val="0"/>
                  <w:divBdr>
                    <w:top w:val="none" w:sz="0" w:space="0" w:color="auto"/>
                    <w:left w:val="none" w:sz="0" w:space="0" w:color="auto"/>
                    <w:bottom w:val="none" w:sz="0" w:space="0" w:color="auto"/>
                    <w:right w:val="none" w:sz="0" w:space="0" w:color="auto"/>
                  </w:divBdr>
                  <w:divsChild>
                    <w:div w:id="735786973">
                      <w:marLeft w:val="0"/>
                      <w:marRight w:val="0"/>
                      <w:marTop w:val="0"/>
                      <w:marBottom w:val="0"/>
                      <w:divBdr>
                        <w:top w:val="none" w:sz="0" w:space="0" w:color="auto"/>
                        <w:left w:val="none" w:sz="0" w:space="0" w:color="auto"/>
                        <w:bottom w:val="none" w:sz="0" w:space="0" w:color="auto"/>
                        <w:right w:val="none" w:sz="0" w:space="0" w:color="auto"/>
                      </w:divBdr>
                    </w:div>
                  </w:divsChild>
                </w:div>
                <w:div w:id="718359063">
                  <w:marLeft w:val="0"/>
                  <w:marRight w:val="0"/>
                  <w:marTop w:val="0"/>
                  <w:marBottom w:val="0"/>
                  <w:divBdr>
                    <w:top w:val="none" w:sz="0" w:space="0" w:color="auto"/>
                    <w:left w:val="none" w:sz="0" w:space="0" w:color="auto"/>
                    <w:bottom w:val="none" w:sz="0" w:space="0" w:color="auto"/>
                    <w:right w:val="none" w:sz="0" w:space="0" w:color="auto"/>
                  </w:divBdr>
                  <w:divsChild>
                    <w:div w:id="246690670">
                      <w:marLeft w:val="0"/>
                      <w:marRight w:val="0"/>
                      <w:marTop w:val="0"/>
                      <w:marBottom w:val="0"/>
                      <w:divBdr>
                        <w:top w:val="none" w:sz="0" w:space="0" w:color="auto"/>
                        <w:left w:val="none" w:sz="0" w:space="0" w:color="auto"/>
                        <w:bottom w:val="none" w:sz="0" w:space="0" w:color="auto"/>
                        <w:right w:val="none" w:sz="0" w:space="0" w:color="auto"/>
                      </w:divBdr>
                    </w:div>
                    <w:div w:id="344555447">
                      <w:marLeft w:val="0"/>
                      <w:marRight w:val="0"/>
                      <w:marTop w:val="0"/>
                      <w:marBottom w:val="0"/>
                      <w:divBdr>
                        <w:top w:val="none" w:sz="0" w:space="0" w:color="auto"/>
                        <w:left w:val="none" w:sz="0" w:space="0" w:color="auto"/>
                        <w:bottom w:val="none" w:sz="0" w:space="0" w:color="auto"/>
                        <w:right w:val="none" w:sz="0" w:space="0" w:color="auto"/>
                      </w:divBdr>
                    </w:div>
                  </w:divsChild>
                </w:div>
                <w:div w:id="1040009397">
                  <w:marLeft w:val="0"/>
                  <w:marRight w:val="0"/>
                  <w:marTop w:val="0"/>
                  <w:marBottom w:val="0"/>
                  <w:divBdr>
                    <w:top w:val="none" w:sz="0" w:space="0" w:color="auto"/>
                    <w:left w:val="none" w:sz="0" w:space="0" w:color="auto"/>
                    <w:bottom w:val="none" w:sz="0" w:space="0" w:color="auto"/>
                    <w:right w:val="none" w:sz="0" w:space="0" w:color="auto"/>
                  </w:divBdr>
                  <w:divsChild>
                    <w:div w:id="1011645520">
                      <w:marLeft w:val="0"/>
                      <w:marRight w:val="0"/>
                      <w:marTop w:val="0"/>
                      <w:marBottom w:val="0"/>
                      <w:divBdr>
                        <w:top w:val="none" w:sz="0" w:space="0" w:color="auto"/>
                        <w:left w:val="none" w:sz="0" w:space="0" w:color="auto"/>
                        <w:bottom w:val="none" w:sz="0" w:space="0" w:color="auto"/>
                        <w:right w:val="none" w:sz="0" w:space="0" w:color="auto"/>
                      </w:divBdr>
                    </w:div>
                  </w:divsChild>
                </w:div>
                <w:div w:id="1053650077">
                  <w:marLeft w:val="0"/>
                  <w:marRight w:val="0"/>
                  <w:marTop w:val="0"/>
                  <w:marBottom w:val="0"/>
                  <w:divBdr>
                    <w:top w:val="none" w:sz="0" w:space="0" w:color="auto"/>
                    <w:left w:val="none" w:sz="0" w:space="0" w:color="auto"/>
                    <w:bottom w:val="none" w:sz="0" w:space="0" w:color="auto"/>
                    <w:right w:val="none" w:sz="0" w:space="0" w:color="auto"/>
                  </w:divBdr>
                </w:div>
                <w:div w:id="1176067456">
                  <w:marLeft w:val="0"/>
                  <w:marRight w:val="0"/>
                  <w:marTop w:val="0"/>
                  <w:marBottom w:val="0"/>
                  <w:divBdr>
                    <w:top w:val="none" w:sz="0" w:space="0" w:color="auto"/>
                    <w:left w:val="none" w:sz="0" w:space="0" w:color="auto"/>
                    <w:bottom w:val="none" w:sz="0" w:space="0" w:color="auto"/>
                    <w:right w:val="none" w:sz="0" w:space="0" w:color="auto"/>
                  </w:divBdr>
                  <w:divsChild>
                    <w:div w:id="1579748772">
                      <w:marLeft w:val="0"/>
                      <w:marRight w:val="0"/>
                      <w:marTop w:val="0"/>
                      <w:marBottom w:val="0"/>
                      <w:divBdr>
                        <w:top w:val="none" w:sz="0" w:space="0" w:color="auto"/>
                        <w:left w:val="none" w:sz="0" w:space="0" w:color="auto"/>
                        <w:bottom w:val="none" w:sz="0" w:space="0" w:color="auto"/>
                        <w:right w:val="none" w:sz="0" w:space="0" w:color="auto"/>
                      </w:divBdr>
                    </w:div>
                  </w:divsChild>
                </w:div>
                <w:div w:id="1206210813">
                  <w:marLeft w:val="0"/>
                  <w:marRight w:val="0"/>
                  <w:marTop w:val="0"/>
                  <w:marBottom w:val="0"/>
                  <w:divBdr>
                    <w:top w:val="none" w:sz="0" w:space="0" w:color="auto"/>
                    <w:left w:val="none" w:sz="0" w:space="0" w:color="auto"/>
                    <w:bottom w:val="none" w:sz="0" w:space="0" w:color="auto"/>
                    <w:right w:val="none" w:sz="0" w:space="0" w:color="auto"/>
                  </w:divBdr>
                  <w:divsChild>
                    <w:div w:id="1302926489">
                      <w:marLeft w:val="0"/>
                      <w:marRight w:val="0"/>
                      <w:marTop w:val="0"/>
                      <w:marBottom w:val="0"/>
                      <w:divBdr>
                        <w:top w:val="none" w:sz="0" w:space="0" w:color="auto"/>
                        <w:left w:val="none" w:sz="0" w:space="0" w:color="auto"/>
                        <w:bottom w:val="none" w:sz="0" w:space="0" w:color="auto"/>
                        <w:right w:val="none" w:sz="0" w:space="0" w:color="auto"/>
                      </w:divBdr>
                    </w:div>
                  </w:divsChild>
                </w:div>
                <w:div w:id="1302879829">
                  <w:marLeft w:val="0"/>
                  <w:marRight w:val="0"/>
                  <w:marTop w:val="0"/>
                  <w:marBottom w:val="0"/>
                  <w:divBdr>
                    <w:top w:val="none" w:sz="0" w:space="0" w:color="auto"/>
                    <w:left w:val="none" w:sz="0" w:space="0" w:color="auto"/>
                    <w:bottom w:val="none" w:sz="0" w:space="0" w:color="auto"/>
                    <w:right w:val="none" w:sz="0" w:space="0" w:color="auto"/>
                  </w:divBdr>
                  <w:divsChild>
                    <w:div w:id="561477782">
                      <w:marLeft w:val="0"/>
                      <w:marRight w:val="0"/>
                      <w:marTop w:val="0"/>
                      <w:marBottom w:val="0"/>
                      <w:divBdr>
                        <w:top w:val="none" w:sz="0" w:space="0" w:color="auto"/>
                        <w:left w:val="none" w:sz="0" w:space="0" w:color="auto"/>
                        <w:bottom w:val="none" w:sz="0" w:space="0" w:color="auto"/>
                        <w:right w:val="none" w:sz="0" w:space="0" w:color="auto"/>
                      </w:divBdr>
                    </w:div>
                    <w:div w:id="1909076866">
                      <w:marLeft w:val="0"/>
                      <w:marRight w:val="0"/>
                      <w:marTop w:val="0"/>
                      <w:marBottom w:val="0"/>
                      <w:divBdr>
                        <w:top w:val="none" w:sz="0" w:space="0" w:color="auto"/>
                        <w:left w:val="none" w:sz="0" w:space="0" w:color="auto"/>
                        <w:bottom w:val="none" w:sz="0" w:space="0" w:color="auto"/>
                        <w:right w:val="none" w:sz="0" w:space="0" w:color="auto"/>
                      </w:divBdr>
                    </w:div>
                  </w:divsChild>
                </w:div>
                <w:div w:id="1393842834">
                  <w:marLeft w:val="0"/>
                  <w:marRight w:val="0"/>
                  <w:marTop w:val="0"/>
                  <w:marBottom w:val="0"/>
                  <w:divBdr>
                    <w:top w:val="none" w:sz="0" w:space="0" w:color="auto"/>
                    <w:left w:val="none" w:sz="0" w:space="0" w:color="auto"/>
                    <w:bottom w:val="none" w:sz="0" w:space="0" w:color="auto"/>
                    <w:right w:val="none" w:sz="0" w:space="0" w:color="auto"/>
                  </w:divBdr>
                  <w:divsChild>
                    <w:div w:id="233592517">
                      <w:marLeft w:val="0"/>
                      <w:marRight w:val="0"/>
                      <w:marTop w:val="0"/>
                      <w:marBottom w:val="0"/>
                      <w:divBdr>
                        <w:top w:val="none" w:sz="0" w:space="0" w:color="auto"/>
                        <w:left w:val="none" w:sz="0" w:space="0" w:color="auto"/>
                        <w:bottom w:val="none" w:sz="0" w:space="0" w:color="auto"/>
                        <w:right w:val="none" w:sz="0" w:space="0" w:color="auto"/>
                      </w:divBdr>
                    </w:div>
                  </w:divsChild>
                </w:div>
                <w:div w:id="1483619466">
                  <w:marLeft w:val="0"/>
                  <w:marRight w:val="0"/>
                  <w:marTop w:val="0"/>
                  <w:marBottom w:val="0"/>
                  <w:divBdr>
                    <w:top w:val="none" w:sz="0" w:space="0" w:color="auto"/>
                    <w:left w:val="none" w:sz="0" w:space="0" w:color="auto"/>
                    <w:bottom w:val="none" w:sz="0" w:space="0" w:color="auto"/>
                    <w:right w:val="none" w:sz="0" w:space="0" w:color="auto"/>
                  </w:divBdr>
                  <w:divsChild>
                    <w:div w:id="267740106">
                      <w:marLeft w:val="0"/>
                      <w:marRight w:val="0"/>
                      <w:marTop w:val="0"/>
                      <w:marBottom w:val="0"/>
                      <w:divBdr>
                        <w:top w:val="none" w:sz="0" w:space="0" w:color="auto"/>
                        <w:left w:val="none" w:sz="0" w:space="0" w:color="auto"/>
                        <w:bottom w:val="none" w:sz="0" w:space="0" w:color="auto"/>
                        <w:right w:val="none" w:sz="0" w:space="0" w:color="auto"/>
                      </w:divBdr>
                    </w:div>
                    <w:div w:id="1464036113">
                      <w:marLeft w:val="0"/>
                      <w:marRight w:val="0"/>
                      <w:marTop w:val="0"/>
                      <w:marBottom w:val="0"/>
                      <w:divBdr>
                        <w:top w:val="none" w:sz="0" w:space="0" w:color="auto"/>
                        <w:left w:val="none" w:sz="0" w:space="0" w:color="auto"/>
                        <w:bottom w:val="none" w:sz="0" w:space="0" w:color="auto"/>
                        <w:right w:val="none" w:sz="0" w:space="0" w:color="auto"/>
                      </w:divBdr>
                    </w:div>
                  </w:divsChild>
                </w:div>
                <w:div w:id="1742680149">
                  <w:marLeft w:val="0"/>
                  <w:marRight w:val="0"/>
                  <w:marTop w:val="0"/>
                  <w:marBottom w:val="0"/>
                  <w:divBdr>
                    <w:top w:val="none" w:sz="0" w:space="0" w:color="auto"/>
                    <w:left w:val="none" w:sz="0" w:space="0" w:color="auto"/>
                    <w:bottom w:val="none" w:sz="0" w:space="0" w:color="auto"/>
                    <w:right w:val="none" w:sz="0" w:space="0" w:color="auto"/>
                  </w:divBdr>
                  <w:divsChild>
                    <w:div w:id="452986955">
                      <w:marLeft w:val="0"/>
                      <w:marRight w:val="0"/>
                      <w:marTop w:val="0"/>
                      <w:marBottom w:val="0"/>
                      <w:divBdr>
                        <w:top w:val="none" w:sz="0" w:space="0" w:color="auto"/>
                        <w:left w:val="none" w:sz="0" w:space="0" w:color="auto"/>
                        <w:bottom w:val="none" w:sz="0" w:space="0" w:color="auto"/>
                        <w:right w:val="none" w:sz="0" w:space="0" w:color="auto"/>
                      </w:divBdr>
                    </w:div>
                    <w:div w:id="627856599">
                      <w:marLeft w:val="0"/>
                      <w:marRight w:val="0"/>
                      <w:marTop w:val="0"/>
                      <w:marBottom w:val="0"/>
                      <w:divBdr>
                        <w:top w:val="none" w:sz="0" w:space="0" w:color="auto"/>
                        <w:left w:val="none" w:sz="0" w:space="0" w:color="auto"/>
                        <w:bottom w:val="none" w:sz="0" w:space="0" w:color="auto"/>
                        <w:right w:val="none" w:sz="0" w:space="0" w:color="auto"/>
                      </w:divBdr>
                    </w:div>
                  </w:divsChild>
                </w:div>
                <w:div w:id="1956592651">
                  <w:marLeft w:val="0"/>
                  <w:marRight w:val="0"/>
                  <w:marTop w:val="0"/>
                  <w:marBottom w:val="0"/>
                  <w:divBdr>
                    <w:top w:val="none" w:sz="0" w:space="0" w:color="auto"/>
                    <w:left w:val="none" w:sz="0" w:space="0" w:color="auto"/>
                    <w:bottom w:val="none" w:sz="0" w:space="0" w:color="auto"/>
                    <w:right w:val="none" w:sz="0" w:space="0" w:color="auto"/>
                  </w:divBdr>
                  <w:divsChild>
                    <w:div w:id="160414267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475226036">
          <w:marLeft w:val="0"/>
          <w:marRight w:val="0"/>
          <w:marTop w:val="0"/>
          <w:marBottom w:val="0"/>
          <w:divBdr>
            <w:top w:val="none" w:sz="0" w:space="0" w:color="auto"/>
            <w:left w:val="none" w:sz="0" w:space="0" w:color="auto"/>
            <w:bottom w:val="none" w:sz="0" w:space="0" w:color="auto"/>
            <w:right w:val="none" w:sz="0" w:space="0" w:color="auto"/>
          </w:divBdr>
        </w:div>
        <w:div w:id="490408596">
          <w:marLeft w:val="0"/>
          <w:marRight w:val="0"/>
          <w:marTop w:val="0"/>
          <w:marBottom w:val="0"/>
          <w:divBdr>
            <w:top w:val="none" w:sz="0" w:space="0" w:color="auto"/>
            <w:left w:val="none" w:sz="0" w:space="0" w:color="auto"/>
            <w:bottom w:val="none" w:sz="0" w:space="0" w:color="auto"/>
            <w:right w:val="none" w:sz="0" w:space="0" w:color="auto"/>
          </w:divBdr>
        </w:div>
        <w:div w:id="501242533">
          <w:marLeft w:val="0"/>
          <w:marRight w:val="0"/>
          <w:marTop w:val="0"/>
          <w:marBottom w:val="0"/>
          <w:divBdr>
            <w:top w:val="none" w:sz="0" w:space="0" w:color="auto"/>
            <w:left w:val="none" w:sz="0" w:space="0" w:color="auto"/>
            <w:bottom w:val="none" w:sz="0" w:space="0" w:color="auto"/>
            <w:right w:val="none" w:sz="0" w:space="0" w:color="auto"/>
          </w:divBdr>
          <w:divsChild>
            <w:div w:id="1733263079">
              <w:marLeft w:val="0"/>
              <w:marRight w:val="0"/>
              <w:marTop w:val="30"/>
              <w:marBottom w:val="30"/>
              <w:divBdr>
                <w:top w:val="none" w:sz="0" w:space="0" w:color="auto"/>
                <w:left w:val="none" w:sz="0" w:space="0" w:color="auto"/>
                <w:bottom w:val="none" w:sz="0" w:space="0" w:color="auto"/>
                <w:right w:val="none" w:sz="0" w:space="0" w:color="auto"/>
              </w:divBdr>
              <w:divsChild>
                <w:div w:id="38096386">
                  <w:marLeft w:val="0"/>
                  <w:marRight w:val="0"/>
                  <w:marTop w:val="0"/>
                  <w:marBottom w:val="0"/>
                  <w:divBdr>
                    <w:top w:val="none" w:sz="0" w:space="0" w:color="auto"/>
                    <w:left w:val="none" w:sz="0" w:space="0" w:color="auto"/>
                    <w:bottom w:val="none" w:sz="0" w:space="0" w:color="auto"/>
                    <w:right w:val="none" w:sz="0" w:space="0" w:color="auto"/>
                  </w:divBdr>
                  <w:divsChild>
                    <w:div w:id="1894847853">
                      <w:marLeft w:val="0"/>
                      <w:marRight w:val="0"/>
                      <w:marTop w:val="0"/>
                      <w:marBottom w:val="0"/>
                      <w:divBdr>
                        <w:top w:val="none" w:sz="0" w:space="0" w:color="auto"/>
                        <w:left w:val="none" w:sz="0" w:space="0" w:color="auto"/>
                        <w:bottom w:val="none" w:sz="0" w:space="0" w:color="auto"/>
                        <w:right w:val="none" w:sz="0" w:space="0" w:color="auto"/>
                      </w:divBdr>
                    </w:div>
                  </w:divsChild>
                </w:div>
                <w:div w:id="137772336">
                  <w:marLeft w:val="0"/>
                  <w:marRight w:val="0"/>
                  <w:marTop w:val="0"/>
                  <w:marBottom w:val="0"/>
                  <w:divBdr>
                    <w:top w:val="none" w:sz="0" w:space="0" w:color="auto"/>
                    <w:left w:val="none" w:sz="0" w:space="0" w:color="auto"/>
                    <w:bottom w:val="none" w:sz="0" w:space="0" w:color="auto"/>
                    <w:right w:val="none" w:sz="0" w:space="0" w:color="auto"/>
                  </w:divBdr>
                  <w:divsChild>
                    <w:div w:id="1217737835">
                      <w:marLeft w:val="0"/>
                      <w:marRight w:val="0"/>
                      <w:marTop w:val="0"/>
                      <w:marBottom w:val="0"/>
                      <w:divBdr>
                        <w:top w:val="none" w:sz="0" w:space="0" w:color="auto"/>
                        <w:left w:val="none" w:sz="0" w:space="0" w:color="auto"/>
                        <w:bottom w:val="none" w:sz="0" w:space="0" w:color="auto"/>
                        <w:right w:val="none" w:sz="0" w:space="0" w:color="auto"/>
                      </w:divBdr>
                    </w:div>
                  </w:divsChild>
                </w:div>
                <w:div w:id="158694742">
                  <w:marLeft w:val="0"/>
                  <w:marRight w:val="0"/>
                  <w:marTop w:val="0"/>
                  <w:marBottom w:val="0"/>
                  <w:divBdr>
                    <w:top w:val="none" w:sz="0" w:space="0" w:color="auto"/>
                    <w:left w:val="none" w:sz="0" w:space="0" w:color="auto"/>
                    <w:bottom w:val="none" w:sz="0" w:space="0" w:color="auto"/>
                    <w:right w:val="none" w:sz="0" w:space="0" w:color="auto"/>
                  </w:divBdr>
                  <w:divsChild>
                    <w:div w:id="1177773507">
                      <w:marLeft w:val="0"/>
                      <w:marRight w:val="0"/>
                      <w:marTop w:val="0"/>
                      <w:marBottom w:val="0"/>
                      <w:divBdr>
                        <w:top w:val="none" w:sz="0" w:space="0" w:color="auto"/>
                        <w:left w:val="none" w:sz="0" w:space="0" w:color="auto"/>
                        <w:bottom w:val="none" w:sz="0" w:space="0" w:color="auto"/>
                        <w:right w:val="none" w:sz="0" w:space="0" w:color="auto"/>
                      </w:divBdr>
                    </w:div>
                  </w:divsChild>
                </w:div>
                <w:div w:id="220794198">
                  <w:marLeft w:val="0"/>
                  <w:marRight w:val="0"/>
                  <w:marTop w:val="0"/>
                  <w:marBottom w:val="0"/>
                  <w:divBdr>
                    <w:top w:val="none" w:sz="0" w:space="0" w:color="auto"/>
                    <w:left w:val="none" w:sz="0" w:space="0" w:color="auto"/>
                    <w:bottom w:val="none" w:sz="0" w:space="0" w:color="auto"/>
                    <w:right w:val="none" w:sz="0" w:space="0" w:color="auto"/>
                  </w:divBdr>
                  <w:divsChild>
                    <w:div w:id="928082708">
                      <w:marLeft w:val="0"/>
                      <w:marRight w:val="0"/>
                      <w:marTop w:val="0"/>
                      <w:marBottom w:val="0"/>
                      <w:divBdr>
                        <w:top w:val="none" w:sz="0" w:space="0" w:color="auto"/>
                        <w:left w:val="none" w:sz="0" w:space="0" w:color="auto"/>
                        <w:bottom w:val="none" w:sz="0" w:space="0" w:color="auto"/>
                        <w:right w:val="none" w:sz="0" w:space="0" w:color="auto"/>
                      </w:divBdr>
                    </w:div>
                  </w:divsChild>
                </w:div>
                <w:div w:id="252904726">
                  <w:marLeft w:val="0"/>
                  <w:marRight w:val="0"/>
                  <w:marTop w:val="0"/>
                  <w:marBottom w:val="0"/>
                  <w:divBdr>
                    <w:top w:val="none" w:sz="0" w:space="0" w:color="auto"/>
                    <w:left w:val="none" w:sz="0" w:space="0" w:color="auto"/>
                    <w:bottom w:val="none" w:sz="0" w:space="0" w:color="auto"/>
                    <w:right w:val="none" w:sz="0" w:space="0" w:color="auto"/>
                  </w:divBdr>
                  <w:divsChild>
                    <w:div w:id="1073703403">
                      <w:marLeft w:val="0"/>
                      <w:marRight w:val="0"/>
                      <w:marTop w:val="0"/>
                      <w:marBottom w:val="0"/>
                      <w:divBdr>
                        <w:top w:val="none" w:sz="0" w:space="0" w:color="auto"/>
                        <w:left w:val="none" w:sz="0" w:space="0" w:color="auto"/>
                        <w:bottom w:val="none" w:sz="0" w:space="0" w:color="auto"/>
                        <w:right w:val="none" w:sz="0" w:space="0" w:color="auto"/>
                      </w:divBdr>
                    </w:div>
                  </w:divsChild>
                </w:div>
                <w:div w:id="297343791">
                  <w:marLeft w:val="0"/>
                  <w:marRight w:val="0"/>
                  <w:marTop w:val="0"/>
                  <w:marBottom w:val="0"/>
                  <w:divBdr>
                    <w:top w:val="none" w:sz="0" w:space="0" w:color="auto"/>
                    <w:left w:val="none" w:sz="0" w:space="0" w:color="auto"/>
                    <w:bottom w:val="none" w:sz="0" w:space="0" w:color="auto"/>
                    <w:right w:val="none" w:sz="0" w:space="0" w:color="auto"/>
                  </w:divBdr>
                  <w:divsChild>
                    <w:div w:id="1138913175">
                      <w:marLeft w:val="0"/>
                      <w:marRight w:val="0"/>
                      <w:marTop w:val="0"/>
                      <w:marBottom w:val="0"/>
                      <w:divBdr>
                        <w:top w:val="none" w:sz="0" w:space="0" w:color="auto"/>
                        <w:left w:val="none" w:sz="0" w:space="0" w:color="auto"/>
                        <w:bottom w:val="none" w:sz="0" w:space="0" w:color="auto"/>
                        <w:right w:val="none" w:sz="0" w:space="0" w:color="auto"/>
                      </w:divBdr>
                    </w:div>
                  </w:divsChild>
                </w:div>
                <w:div w:id="401872705">
                  <w:marLeft w:val="0"/>
                  <w:marRight w:val="0"/>
                  <w:marTop w:val="0"/>
                  <w:marBottom w:val="0"/>
                  <w:divBdr>
                    <w:top w:val="none" w:sz="0" w:space="0" w:color="auto"/>
                    <w:left w:val="none" w:sz="0" w:space="0" w:color="auto"/>
                    <w:bottom w:val="none" w:sz="0" w:space="0" w:color="auto"/>
                    <w:right w:val="none" w:sz="0" w:space="0" w:color="auto"/>
                  </w:divBdr>
                  <w:divsChild>
                    <w:div w:id="1891570843">
                      <w:marLeft w:val="0"/>
                      <w:marRight w:val="0"/>
                      <w:marTop w:val="0"/>
                      <w:marBottom w:val="0"/>
                      <w:divBdr>
                        <w:top w:val="none" w:sz="0" w:space="0" w:color="auto"/>
                        <w:left w:val="none" w:sz="0" w:space="0" w:color="auto"/>
                        <w:bottom w:val="none" w:sz="0" w:space="0" w:color="auto"/>
                        <w:right w:val="none" w:sz="0" w:space="0" w:color="auto"/>
                      </w:divBdr>
                    </w:div>
                  </w:divsChild>
                </w:div>
                <w:div w:id="403525954">
                  <w:marLeft w:val="0"/>
                  <w:marRight w:val="0"/>
                  <w:marTop w:val="0"/>
                  <w:marBottom w:val="0"/>
                  <w:divBdr>
                    <w:top w:val="none" w:sz="0" w:space="0" w:color="auto"/>
                    <w:left w:val="none" w:sz="0" w:space="0" w:color="auto"/>
                    <w:bottom w:val="none" w:sz="0" w:space="0" w:color="auto"/>
                    <w:right w:val="none" w:sz="0" w:space="0" w:color="auto"/>
                  </w:divBdr>
                  <w:divsChild>
                    <w:div w:id="1384210406">
                      <w:marLeft w:val="0"/>
                      <w:marRight w:val="0"/>
                      <w:marTop w:val="0"/>
                      <w:marBottom w:val="0"/>
                      <w:divBdr>
                        <w:top w:val="none" w:sz="0" w:space="0" w:color="auto"/>
                        <w:left w:val="none" w:sz="0" w:space="0" w:color="auto"/>
                        <w:bottom w:val="none" w:sz="0" w:space="0" w:color="auto"/>
                        <w:right w:val="none" w:sz="0" w:space="0" w:color="auto"/>
                      </w:divBdr>
                    </w:div>
                  </w:divsChild>
                </w:div>
                <w:div w:id="539323778">
                  <w:marLeft w:val="0"/>
                  <w:marRight w:val="0"/>
                  <w:marTop w:val="0"/>
                  <w:marBottom w:val="0"/>
                  <w:divBdr>
                    <w:top w:val="none" w:sz="0" w:space="0" w:color="auto"/>
                    <w:left w:val="none" w:sz="0" w:space="0" w:color="auto"/>
                    <w:bottom w:val="none" w:sz="0" w:space="0" w:color="auto"/>
                    <w:right w:val="none" w:sz="0" w:space="0" w:color="auto"/>
                  </w:divBdr>
                  <w:divsChild>
                    <w:div w:id="1317997156">
                      <w:marLeft w:val="0"/>
                      <w:marRight w:val="0"/>
                      <w:marTop w:val="0"/>
                      <w:marBottom w:val="0"/>
                      <w:divBdr>
                        <w:top w:val="none" w:sz="0" w:space="0" w:color="auto"/>
                        <w:left w:val="none" w:sz="0" w:space="0" w:color="auto"/>
                        <w:bottom w:val="none" w:sz="0" w:space="0" w:color="auto"/>
                        <w:right w:val="none" w:sz="0" w:space="0" w:color="auto"/>
                      </w:divBdr>
                    </w:div>
                  </w:divsChild>
                </w:div>
                <w:div w:id="637995511">
                  <w:marLeft w:val="0"/>
                  <w:marRight w:val="0"/>
                  <w:marTop w:val="0"/>
                  <w:marBottom w:val="0"/>
                  <w:divBdr>
                    <w:top w:val="none" w:sz="0" w:space="0" w:color="auto"/>
                    <w:left w:val="none" w:sz="0" w:space="0" w:color="auto"/>
                    <w:bottom w:val="none" w:sz="0" w:space="0" w:color="auto"/>
                    <w:right w:val="none" w:sz="0" w:space="0" w:color="auto"/>
                  </w:divBdr>
                  <w:divsChild>
                    <w:div w:id="969476931">
                      <w:marLeft w:val="0"/>
                      <w:marRight w:val="0"/>
                      <w:marTop w:val="0"/>
                      <w:marBottom w:val="0"/>
                      <w:divBdr>
                        <w:top w:val="none" w:sz="0" w:space="0" w:color="auto"/>
                        <w:left w:val="none" w:sz="0" w:space="0" w:color="auto"/>
                        <w:bottom w:val="none" w:sz="0" w:space="0" w:color="auto"/>
                        <w:right w:val="none" w:sz="0" w:space="0" w:color="auto"/>
                      </w:divBdr>
                    </w:div>
                  </w:divsChild>
                </w:div>
                <w:div w:id="842621150">
                  <w:marLeft w:val="0"/>
                  <w:marRight w:val="0"/>
                  <w:marTop w:val="0"/>
                  <w:marBottom w:val="0"/>
                  <w:divBdr>
                    <w:top w:val="none" w:sz="0" w:space="0" w:color="auto"/>
                    <w:left w:val="none" w:sz="0" w:space="0" w:color="auto"/>
                    <w:bottom w:val="none" w:sz="0" w:space="0" w:color="auto"/>
                    <w:right w:val="none" w:sz="0" w:space="0" w:color="auto"/>
                  </w:divBdr>
                  <w:divsChild>
                    <w:div w:id="1299842470">
                      <w:marLeft w:val="0"/>
                      <w:marRight w:val="0"/>
                      <w:marTop w:val="0"/>
                      <w:marBottom w:val="0"/>
                      <w:divBdr>
                        <w:top w:val="none" w:sz="0" w:space="0" w:color="auto"/>
                        <w:left w:val="none" w:sz="0" w:space="0" w:color="auto"/>
                        <w:bottom w:val="none" w:sz="0" w:space="0" w:color="auto"/>
                        <w:right w:val="none" w:sz="0" w:space="0" w:color="auto"/>
                      </w:divBdr>
                    </w:div>
                  </w:divsChild>
                </w:div>
                <w:div w:id="903489952">
                  <w:marLeft w:val="0"/>
                  <w:marRight w:val="0"/>
                  <w:marTop w:val="0"/>
                  <w:marBottom w:val="0"/>
                  <w:divBdr>
                    <w:top w:val="none" w:sz="0" w:space="0" w:color="auto"/>
                    <w:left w:val="none" w:sz="0" w:space="0" w:color="auto"/>
                    <w:bottom w:val="none" w:sz="0" w:space="0" w:color="auto"/>
                    <w:right w:val="none" w:sz="0" w:space="0" w:color="auto"/>
                  </w:divBdr>
                  <w:divsChild>
                    <w:div w:id="773136478">
                      <w:marLeft w:val="0"/>
                      <w:marRight w:val="0"/>
                      <w:marTop w:val="0"/>
                      <w:marBottom w:val="0"/>
                      <w:divBdr>
                        <w:top w:val="none" w:sz="0" w:space="0" w:color="auto"/>
                        <w:left w:val="none" w:sz="0" w:space="0" w:color="auto"/>
                        <w:bottom w:val="none" w:sz="0" w:space="0" w:color="auto"/>
                        <w:right w:val="none" w:sz="0" w:space="0" w:color="auto"/>
                      </w:divBdr>
                    </w:div>
                  </w:divsChild>
                </w:div>
                <w:div w:id="1020399301">
                  <w:marLeft w:val="0"/>
                  <w:marRight w:val="0"/>
                  <w:marTop w:val="0"/>
                  <w:marBottom w:val="0"/>
                  <w:divBdr>
                    <w:top w:val="none" w:sz="0" w:space="0" w:color="auto"/>
                    <w:left w:val="none" w:sz="0" w:space="0" w:color="auto"/>
                    <w:bottom w:val="none" w:sz="0" w:space="0" w:color="auto"/>
                    <w:right w:val="none" w:sz="0" w:space="0" w:color="auto"/>
                  </w:divBdr>
                  <w:divsChild>
                    <w:div w:id="368722029">
                      <w:marLeft w:val="0"/>
                      <w:marRight w:val="0"/>
                      <w:marTop w:val="0"/>
                      <w:marBottom w:val="0"/>
                      <w:divBdr>
                        <w:top w:val="none" w:sz="0" w:space="0" w:color="auto"/>
                        <w:left w:val="none" w:sz="0" w:space="0" w:color="auto"/>
                        <w:bottom w:val="none" w:sz="0" w:space="0" w:color="auto"/>
                        <w:right w:val="none" w:sz="0" w:space="0" w:color="auto"/>
                      </w:divBdr>
                    </w:div>
                  </w:divsChild>
                </w:div>
                <w:div w:id="1057556415">
                  <w:marLeft w:val="0"/>
                  <w:marRight w:val="0"/>
                  <w:marTop w:val="0"/>
                  <w:marBottom w:val="0"/>
                  <w:divBdr>
                    <w:top w:val="none" w:sz="0" w:space="0" w:color="auto"/>
                    <w:left w:val="none" w:sz="0" w:space="0" w:color="auto"/>
                    <w:bottom w:val="none" w:sz="0" w:space="0" w:color="auto"/>
                    <w:right w:val="none" w:sz="0" w:space="0" w:color="auto"/>
                  </w:divBdr>
                  <w:divsChild>
                    <w:div w:id="1865631817">
                      <w:marLeft w:val="0"/>
                      <w:marRight w:val="0"/>
                      <w:marTop w:val="0"/>
                      <w:marBottom w:val="0"/>
                      <w:divBdr>
                        <w:top w:val="none" w:sz="0" w:space="0" w:color="auto"/>
                        <w:left w:val="none" w:sz="0" w:space="0" w:color="auto"/>
                        <w:bottom w:val="none" w:sz="0" w:space="0" w:color="auto"/>
                        <w:right w:val="none" w:sz="0" w:space="0" w:color="auto"/>
                      </w:divBdr>
                    </w:div>
                  </w:divsChild>
                </w:div>
                <w:div w:id="1158839956">
                  <w:marLeft w:val="0"/>
                  <w:marRight w:val="0"/>
                  <w:marTop w:val="0"/>
                  <w:marBottom w:val="0"/>
                  <w:divBdr>
                    <w:top w:val="none" w:sz="0" w:space="0" w:color="auto"/>
                    <w:left w:val="none" w:sz="0" w:space="0" w:color="auto"/>
                    <w:bottom w:val="none" w:sz="0" w:space="0" w:color="auto"/>
                    <w:right w:val="none" w:sz="0" w:space="0" w:color="auto"/>
                  </w:divBdr>
                  <w:divsChild>
                    <w:div w:id="931933112">
                      <w:marLeft w:val="0"/>
                      <w:marRight w:val="0"/>
                      <w:marTop w:val="0"/>
                      <w:marBottom w:val="0"/>
                      <w:divBdr>
                        <w:top w:val="none" w:sz="0" w:space="0" w:color="auto"/>
                        <w:left w:val="none" w:sz="0" w:space="0" w:color="auto"/>
                        <w:bottom w:val="none" w:sz="0" w:space="0" w:color="auto"/>
                        <w:right w:val="none" w:sz="0" w:space="0" w:color="auto"/>
                      </w:divBdr>
                    </w:div>
                  </w:divsChild>
                </w:div>
                <w:div w:id="1181433831">
                  <w:marLeft w:val="0"/>
                  <w:marRight w:val="0"/>
                  <w:marTop w:val="0"/>
                  <w:marBottom w:val="0"/>
                  <w:divBdr>
                    <w:top w:val="none" w:sz="0" w:space="0" w:color="auto"/>
                    <w:left w:val="none" w:sz="0" w:space="0" w:color="auto"/>
                    <w:bottom w:val="none" w:sz="0" w:space="0" w:color="auto"/>
                    <w:right w:val="none" w:sz="0" w:space="0" w:color="auto"/>
                  </w:divBdr>
                  <w:divsChild>
                    <w:div w:id="214389100">
                      <w:marLeft w:val="0"/>
                      <w:marRight w:val="0"/>
                      <w:marTop w:val="0"/>
                      <w:marBottom w:val="0"/>
                      <w:divBdr>
                        <w:top w:val="none" w:sz="0" w:space="0" w:color="auto"/>
                        <w:left w:val="none" w:sz="0" w:space="0" w:color="auto"/>
                        <w:bottom w:val="none" w:sz="0" w:space="0" w:color="auto"/>
                        <w:right w:val="none" w:sz="0" w:space="0" w:color="auto"/>
                      </w:divBdr>
                    </w:div>
                  </w:divsChild>
                </w:div>
                <w:div w:id="1216812200">
                  <w:marLeft w:val="0"/>
                  <w:marRight w:val="0"/>
                  <w:marTop w:val="0"/>
                  <w:marBottom w:val="0"/>
                  <w:divBdr>
                    <w:top w:val="none" w:sz="0" w:space="0" w:color="auto"/>
                    <w:left w:val="none" w:sz="0" w:space="0" w:color="auto"/>
                    <w:bottom w:val="none" w:sz="0" w:space="0" w:color="auto"/>
                    <w:right w:val="none" w:sz="0" w:space="0" w:color="auto"/>
                  </w:divBdr>
                  <w:divsChild>
                    <w:div w:id="243801836">
                      <w:marLeft w:val="0"/>
                      <w:marRight w:val="0"/>
                      <w:marTop w:val="0"/>
                      <w:marBottom w:val="0"/>
                      <w:divBdr>
                        <w:top w:val="none" w:sz="0" w:space="0" w:color="auto"/>
                        <w:left w:val="none" w:sz="0" w:space="0" w:color="auto"/>
                        <w:bottom w:val="none" w:sz="0" w:space="0" w:color="auto"/>
                        <w:right w:val="none" w:sz="0" w:space="0" w:color="auto"/>
                      </w:divBdr>
                    </w:div>
                  </w:divsChild>
                </w:div>
                <w:div w:id="1227839104">
                  <w:marLeft w:val="0"/>
                  <w:marRight w:val="0"/>
                  <w:marTop w:val="0"/>
                  <w:marBottom w:val="0"/>
                  <w:divBdr>
                    <w:top w:val="none" w:sz="0" w:space="0" w:color="auto"/>
                    <w:left w:val="none" w:sz="0" w:space="0" w:color="auto"/>
                    <w:bottom w:val="none" w:sz="0" w:space="0" w:color="auto"/>
                    <w:right w:val="none" w:sz="0" w:space="0" w:color="auto"/>
                  </w:divBdr>
                  <w:divsChild>
                    <w:div w:id="950160204">
                      <w:marLeft w:val="0"/>
                      <w:marRight w:val="0"/>
                      <w:marTop w:val="0"/>
                      <w:marBottom w:val="0"/>
                      <w:divBdr>
                        <w:top w:val="none" w:sz="0" w:space="0" w:color="auto"/>
                        <w:left w:val="none" w:sz="0" w:space="0" w:color="auto"/>
                        <w:bottom w:val="none" w:sz="0" w:space="0" w:color="auto"/>
                        <w:right w:val="none" w:sz="0" w:space="0" w:color="auto"/>
                      </w:divBdr>
                    </w:div>
                    <w:div w:id="993991704">
                      <w:marLeft w:val="0"/>
                      <w:marRight w:val="0"/>
                      <w:marTop w:val="0"/>
                      <w:marBottom w:val="0"/>
                      <w:divBdr>
                        <w:top w:val="none" w:sz="0" w:space="0" w:color="auto"/>
                        <w:left w:val="none" w:sz="0" w:space="0" w:color="auto"/>
                        <w:bottom w:val="none" w:sz="0" w:space="0" w:color="auto"/>
                        <w:right w:val="none" w:sz="0" w:space="0" w:color="auto"/>
                      </w:divBdr>
                    </w:div>
                  </w:divsChild>
                </w:div>
                <w:div w:id="1252617602">
                  <w:marLeft w:val="0"/>
                  <w:marRight w:val="0"/>
                  <w:marTop w:val="0"/>
                  <w:marBottom w:val="0"/>
                  <w:divBdr>
                    <w:top w:val="none" w:sz="0" w:space="0" w:color="auto"/>
                    <w:left w:val="none" w:sz="0" w:space="0" w:color="auto"/>
                    <w:bottom w:val="none" w:sz="0" w:space="0" w:color="auto"/>
                    <w:right w:val="none" w:sz="0" w:space="0" w:color="auto"/>
                  </w:divBdr>
                  <w:divsChild>
                    <w:div w:id="1726488583">
                      <w:marLeft w:val="0"/>
                      <w:marRight w:val="0"/>
                      <w:marTop w:val="0"/>
                      <w:marBottom w:val="0"/>
                      <w:divBdr>
                        <w:top w:val="none" w:sz="0" w:space="0" w:color="auto"/>
                        <w:left w:val="none" w:sz="0" w:space="0" w:color="auto"/>
                        <w:bottom w:val="none" w:sz="0" w:space="0" w:color="auto"/>
                        <w:right w:val="none" w:sz="0" w:space="0" w:color="auto"/>
                      </w:divBdr>
                    </w:div>
                  </w:divsChild>
                </w:div>
                <w:div w:id="1317491019">
                  <w:marLeft w:val="0"/>
                  <w:marRight w:val="0"/>
                  <w:marTop w:val="0"/>
                  <w:marBottom w:val="0"/>
                  <w:divBdr>
                    <w:top w:val="none" w:sz="0" w:space="0" w:color="auto"/>
                    <w:left w:val="none" w:sz="0" w:space="0" w:color="auto"/>
                    <w:bottom w:val="none" w:sz="0" w:space="0" w:color="auto"/>
                    <w:right w:val="none" w:sz="0" w:space="0" w:color="auto"/>
                  </w:divBdr>
                  <w:divsChild>
                    <w:div w:id="165681726">
                      <w:marLeft w:val="0"/>
                      <w:marRight w:val="0"/>
                      <w:marTop w:val="0"/>
                      <w:marBottom w:val="0"/>
                      <w:divBdr>
                        <w:top w:val="none" w:sz="0" w:space="0" w:color="auto"/>
                        <w:left w:val="none" w:sz="0" w:space="0" w:color="auto"/>
                        <w:bottom w:val="none" w:sz="0" w:space="0" w:color="auto"/>
                        <w:right w:val="none" w:sz="0" w:space="0" w:color="auto"/>
                      </w:divBdr>
                    </w:div>
                  </w:divsChild>
                </w:div>
                <w:div w:id="1378311337">
                  <w:marLeft w:val="0"/>
                  <w:marRight w:val="0"/>
                  <w:marTop w:val="0"/>
                  <w:marBottom w:val="0"/>
                  <w:divBdr>
                    <w:top w:val="none" w:sz="0" w:space="0" w:color="auto"/>
                    <w:left w:val="none" w:sz="0" w:space="0" w:color="auto"/>
                    <w:bottom w:val="none" w:sz="0" w:space="0" w:color="auto"/>
                    <w:right w:val="none" w:sz="0" w:space="0" w:color="auto"/>
                  </w:divBdr>
                  <w:divsChild>
                    <w:div w:id="847252696">
                      <w:marLeft w:val="0"/>
                      <w:marRight w:val="0"/>
                      <w:marTop w:val="0"/>
                      <w:marBottom w:val="0"/>
                      <w:divBdr>
                        <w:top w:val="none" w:sz="0" w:space="0" w:color="auto"/>
                        <w:left w:val="none" w:sz="0" w:space="0" w:color="auto"/>
                        <w:bottom w:val="none" w:sz="0" w:space="0" w:color="auto"/>
                        <w:right w:val="none" w:sz="0" w:space="0" w:color="auto"/>
                      </w:divBdr>
                    </w:div>
                  </w:divsChild>
                </w:div>
                <w:div w:id="1391688236">
                  <w:marLeft w:val="0"/>
                  <w:marRight w:val="0"/>
                  <w:marTop w:val="0"/>
                  <w:marBottom w:val="0"/>
                  <w:divBdr>
                    <w:top w:val="none" w:sz="0" w:space="0" w:color="auto"/>
                    <w:left w:val="none" w:sz="0" w:space="0" w:color="auto"/>
                    <w:bottom w:val="none" w:sz="0" w:space="0" w:color="auto"/>
                    <w:right w:val="none" w:sz="0" w:space="0" w:color="auto"/>
                  </w:divBdr>
                  <w:divsChild>
                    <w:div w:id="345986987">
                      <w:marLeft w:val="0"/>
                      <w:marRight w:val="0"/>
                      <w:marTop w:val="0"/>
                      <w:marBottom w:val="0"/>
                      <w:divBdr>
                        <w:top w:val="none" w:sz="0" w:space="0" w:color="auto"/>
                        <w:left w:val="none" w:sz="0" w:space="0" w:color="auto"/>
                        <w:bottom w:val="none" w:sz="0" w:space="0" w:color="auto"/>
                        <w:right w:val="none" w:sz="0" w:space="0" w:color="auto"/>
                      </w:divBdr>
                    </w:div>
                  </w:divsChild>
                </w:div>
                <w:div w:id="1395619276">
                  <w:marLeft w:val="0"/>
                  <w:marRight w:val="0"/>
                  <w:marTop w:val="0"/>
                  <w:marBottom w:val="0"/>
                  <w:divBdr>
                    <w:top w:val="none" w:sz="0" w:space="0" w:color="auto"/>
                    <w:left w:val="none" w:sz="0" w:space="0" w:color="auto"/>
                    <w:bottom w:val="none" w:sz="0" w:space="0" w:color="auto"/>
                    <w:right w:val="none" w:sz="0" w:space="0" w:color="auto"/>
                  </w:divBdr>
                  <w:divsChild>
                    <w:div w:id="367996753">
                      <w:marLeft w:val="0"/>
                      <w:marRight w:val="0"/>
                      <w:marTop w:val="0"/>
                      <w:marBottom w:val="0"/>
                      <w:divBdr>
                        <w:top w:val="none" w:sz="0" w:space="0" w:color="auto"/>
                        <w:left w:val="none" w:sz="0" w:space="0" w:color="auto"/>
                        <w:bottom w:val="none" w:sz="0" w:space="0" w:color="auto"/>
                        <w:right w:val="none" w:sz="0" w:space="0" w:color="auto"/>
                      </w:divBdr>
                    </w:div>
                    <w:div w:id="1926256923">
                      <w:marLeft w:val="0"/>
                      <w:marRight w:val="0"/>
                      <w:marTop w:val="0"/>
                      <w:marBottom w:val="0"/>
                      <w:divBdr>
                        <w:top w:val="none" w:sz="0" w:space="0" w:color="auto"/>
                        <w:left w:val="none" w:sz="0" w:space="0" w:color="auto"/>
                        <w:bottom w:val="none" w:sz="0" w:space="0" w:color="auto"/>
                        <w:right w:val="none" w:sz="0" w:space="0" w:color="auto"/>
                      </w:divBdr>
                    </w:div>
                  </w:divsChild>
                </w:div>
                <w:div w:id="1517307541">
                  <w:marLeft w:val="0"/>
                  <w:marRight w:val="0"/>
                  <w:marTop w:val="0"/>
                  <w:marBottom w:val="0"/>
                  <w:divBdr>
                    <w:top w:val="none" w:sz="0" w:space="0" w:color="auto"/>
                    <w:left w:val="none" w:sz="0" w:space="0" w:color="auto"/>
                    <w:bottom w:val="none" w:sz="0" w:space="0" w:color="auto"/>
                    <w:right w:val="none" w:sz="0" w:space="0" w:color="auto"/>
                  </w:divBdr>
                  <w:divsChild>
                    <w:div w:id="247155436">
                      <w:marLeft w:val="0"/>
                      <w:marRight w:val="0"/>
                      <w:marTop w:val="0"/>
                      <w:marBottom w:val="0"/>
                      <w:divBdr>
                        <w:top w:val="none" w:sz="0" w:space="0" w:color="auto"/>
                        <w:left w:val="none" w:sz="0" w:space="0" w:color="auto"/>
                        <w:bottom w:val="none" w:sz="0" w:space="0" w:color="auto"/>
                        <w:right w:val="none" w:sz="0" w:space="0" w:color="auto"/>
                      </w:divBdr>
                    </w:div>
                  </w:divsChild>
                </w:div>
                <w:div w:id="1576668570">
                  <w:marLeft w:val="0"/>
                  <w:marRight w:val="0"/>
                  <w:marTop w:val="0"/>
                  <w:marBottom w:val="0"/>
                  <w:divBdr>
                    <w:top w:val="none" w:sz="0" w:space="0" w:color="auto"/>
                    <w:left w:val="none" w:sz="0" w:space="0" w:color="auto"/>
                    <w:bottom w:val="none" w:sz="0" w:space="0" w:color="auto"/>
                    <w:right w:val="none" w:sz="0" w:space="0" w:color="auto"/>
                  </w:divBdr>
                  <w:divsChild>
                    <w:div w:id="332996683">
                      <w:marLeft w:val="0"/>
                      <w:marRight w:val="0"/>
                      <w:marTop w:val="0"/>
                      <w:marBottom w:val="0"/>
                      <w:divBdr>
                        <w:top w:val="none" w:sz="0" w:space="0" w:color="auto"/>
                        <w:left w:val="none" w:sz="0" w:space="0" w:color="auto"/>
                        <w:bottom w:val="none" w:sz="0" w:space="0" w:color="auto"/>
                        <w:right w:val="none" w:sz="0" w:space="0" w:color="auto"/>
                      </w:divBdr>
                    </w:div>
                  </w:divsChild>
                </w:div>
                <w:div w:id="1586374227">
                  <w:marLeft w:val="0"/>
                  <w:marRight w:val="0"/>
                  <w:marTop w:val="0"/>
                  <w:marBottom w:val="0"/>
                  <w:divBdr>
                    <w:top w:val="none" w:sz="0" w:space="0" w:color="auto"/>
                    <w:left w:val="none" w:sz="0" w:space="0" w:color="auto"/>
                    <w:bottom w:val="none" w:sz="0" w:space="0" w:color="auto"/>
                    <w:right w:val="none" w:sz="0" w:space="0" w:color="auto"/>
                  </w:divBdr>
                  <w:divsChild>
                    <w:div w:id="776297184">
                      <w:marLeft w:val="0"/>
                      <w:marRight w:val="0"/>
                      <w:marTop w:val="0"/>
                      <w:marBottom w:val="0"/>
                      <w:divBdr>
                        <w:top w:val="none" w:sz="0" w:space="0" w:color="auto"/>
                        <w:left w:val="none" w:sz="0" w:space="0" w:color="auto"/>
                        <w:bottom w:val="none" w:sz="0" w:space="0" w:color="auto"/>
                        <w:right w:val="none" w:sz="0" w:space="0" w:color="auto"/>
                      </w:divBdr>
                    </w:div>
                  </w:divsChild>
                </w:div>
                <w:div w:id="1598171573">
                  <w:marLeft w:val="0"/>
                  <w:marRight w:val="0"/>
                  <w:marTop w:val="0"/>
                  <w:marBottom w:val="0"/>
                  <w:divBdr>
                    <w:top w:val="none" w:sz="0" w:space="0" w:color="auto"/>
                    <w:left w:val="none" w:sz="0" w:space="0" w:color="auto"/>
                    <w:bottom w:val="none" w:sz="0" w:space="0" w:color="auto"/>
                    <w:right w:val="none" w:sz="0" w:space="0" w:color="auto"/>
                  </w:divBdr>
                  <w:divsChild>
                    <w:div w:id="1521361184">
                      <w:marLeft w:val="0"/>
                      <w:marRight w:val="0"/>
                      <w:marTop w:val="0"/>
                      <w:marBottom w:val="0"/>
                      <w:divBdr>
                        <w:top w:val="none" w:sz="0" w:space="0" w:color="auto"/>
                        <w:left w:val="none" w:sz="0" w:space="0" w:color="auto"/>
                        <w:bottom w:val="none" w:sz="0" w:space="0" w:color="auto"/>
                        <w:right w:val="none" w:sz="0" w:space="0" w:color="auto"/>
                      </w:divBdr>
                    </w:div>
                  </w:divsChild>
                </w:div>
                <w:div w:id="1618947676">
                  <w:marLeft w:val="0"/>
                  <w:marRight w:val="0"/>
                  <w:marTop w:val="0"/>
                  <w:marBottom w:val="0"/>
                  <w:divBdr>
                    <w:top w:val="none" w:sz="0" w:space="0" w:color="auto"/>
                    <w:left w:val="none" w:sz="0" w:space="0" w:color="auto"/>
                    <w:bottom w:val="none" w:sz="0" w:space="0" w:color="auto"/>
                    <w:right w:val="none" w:sz="0" w:space="0" w:color="auto"/>
                  </w:divBdr>
                  <w:divsChild>
                    <w:div w:id="284504620">
                      <w:marLeft w:val="0"/>
                      <w:marRight w:val="0"/>
                      <w:marTop w:val="0"/>
                      <w:marBottom w:val="0"/>
                      <w:divBdr>
                        <w:top w:val="none" w:sz="0" w:space="0" w:color="auto"/>
                        <w:left w:val="none" w:sz="0" w:space="0" w:color="auto"/>
                        <w:bottom w:val="none" w:sz="0" w:space="0" w:color="auto"/>
                        <w:right w:val="none" w:sz="0" w:space="0" w:color="auto"/>
                      </w:divBdr>
                    </w:div>
                  </w:divsChild>
                </w:div>
                <w:div w:id="1632511572">
                  <w:marLeft w:val="0"/>
                  <w:marRight w:val="0"/>
                  <w:marTop w:val="0"/>
                  <w:marBottom w:val="0"/>
                  <w:divBdr>
                    <w:top w:val="none" w:sz="0" w:space="0" w:color="auto"/>
                    <w:left w:val="none" w:sz="0" w:space="0" w:color="auto"/>
                    <w:bottom w:val="none" w:sz="0" w:space="0" w:color="auto"/>
                    <w:right w:val="none" w:sz="0" w:space="0" w:color="auto"/>
                  </w:divBdr>
                  <w:divsChild>
                    <w:div w:id="790592983">
                      <w:marLeft w:val="0"/>
                      <w:marRight w:val="0"/>
                      <w:marTop w:val="0"/>
                      <w:marBottom w:val="0"/>
                      <w:divBdr>
                        <w:top w:val="none" w:sz="0" w:space="0" w:color="auto"/>
                        <w:left w:val="none" w:sz="0" w:space="0" w:color="auto"/>
                        <w:bottom w:val="none" w:sz="0" w:space="0" w:color="auto"/>
                        <w:right w:val="none" w:sz="0" w:space="0" w:color="auto"/>
                      </w:divBdr>
                    </w:div>
                  </w:divsChild>
                </w:div>
                <w:div w:id="1868371303">
                  <w:marLeft w:val="0"/>
                  <w:marRight w:val="0"/>
                  <w:marTop w:val="0"/>
                  <w:marBottom w:val="0"/>
                  <w:divBdr>
                    <w:top w:val="none" w:sz="0" w:space="0" w:color="auto"/>
                    <w:left w:val="none" w:sz="0" w:space="0" w:color="auto"/>
                    <w:bottom w:val="none" w:sz="0" w:space="0" w:color="auto"/>
                    <w:right w:val="none" w:sz="0" w:space="0" w:color="auto"/>
                  </w:divBdr>
                  <w:divsChild>
                    <w:div w:id="1471947388">
                      <w:marLeft w:val="0"/>
                      <w:marRight w:val="0"/>
                      <w:marTop w:val="0"/>
                      <w:marBottom w:val="0"/>
                      <w:divBdr>
                        <w:top w:val="none" w:sz="0" w:space="0" w:color="auto"/>
                        <w:left w:val="none" w:sz="0" w:space="0" w:color="auto"/>
                        <w:bottom w:val="none" w:sz="0" w:space="0" w:color="auto"/>
                        <w:right w:val="none" w:sz="0" w:space="0" w:color="auto"/>
                      </w:divBdr>
                    </w:div>
                  </w:divsChild>
                </w:div>
                <w:div w:id="1887446121">
                  <w:marLeft w:val="0"/>
                  <w:marRight w:val="0"/>
                  <w:marTop w:val="0"/>
                  <w:marBottom w:val="0"/>
                  <w:divBdr>
                    <w:top w:val="none" w:sz="0" w:space="0" w:color="auto"/>
                    <w:left w:val="none" w:sz="0" w:space="0" w:color="auto"/>
                    <w:bottom w:val="none" w:sz="0" w:space="0" w:color="auto"/>
                    <w:right w:val="none" w:sz="0" w:space="0" w:color="auto"/>
                  </w:divBdr>
                  <w:divsChild>
                    <w:div w:id="1770349101">
                      <w:marLeft w:val="0"/>
                      <w:marRight w:val="0"/>
                      <w:marTop w:val="0"/>
                      <w:marBottom w:val="0"/>
                      <w:divBdr>
                        <w:top w:val="none" w:sz="0" w:space="0" w:color="auto"/>
                        <w:left w:val="none" w:sz="0" w:space="0" w:color="auto"/>
                        <w:bottom w:val="none" w:sz="0" w:space="0" w:color="auto"/>
                        <w:right w:val="none" w:sz="0" w:space="0" w:color="auto"/>
                      </w:divBdr>
                    </w:div>
                  </w:divsChild>
                </w:div>
                <w:div w:id="1901750255">
                  <w:marLeft w:val="0"/>
                  <w:marRight w:val="0"/>
                  <w:marTop w:val="0"/>
                  <w:marBottom w:val="0"/>
                  <w:divBdr>
                    <w:top w:val="none" w:sz="0" w:space="0" w:color="auto"/>
                    <w:left w:val="none" w:sz="0" w:space="0" w:color="auto"/>
                    <w:bottom w:val="none" w:sz="0" w:space="0" w:color="auto"/>
                    <w:right w:val="none" w:sz="0" w:space="0" w:color="auto"/>
                  </w:divBdr>
                  <w:divsChild>
                    <w:div w:id="1435443489">
                      <w:marLeft w:val="0"/>
                      <w:marRight w:val="0"/>
                      <w:marTop w:val="0"/>
                      <w:marBottom w:val="0"/>
                      <w:divBdr>
                        <w:top w:val="none" w:sz="0" w:space="0" w:color="auto"/>
                        <w:left w:val="none" w:sz="0" w:space="0" w:color="auto"/>
                        <w:bottom w:val="none" w:sz="0" w:space="0" w:color="auto"/>
                        <w:right w:val="none" w:sz="0" w:space="0" w:color="auto"/>
                      </w:divBdr>
                    </w:div>
                  </w:divsChild>
                </w:div>
                <w:div w:id="1941571955">
                  <w:marLeft w:val="0"/>
                  <w:marRight w:val="0"/>
                  <w:marTop w:val="0"/>
                  <w:marBottom w:val="0"/>
                  <w:divBdr>
                    <w:top w:val="none" w:sz="0" w:space="0" w:color="auto"/>
                    <w:left w:val="none" w:sz="0" w:space="0" w:color="auto"/>
                    <w:bottom w:val="none" w:sz="0" w:space="0" w:color="auto"/>
                    <w:right w:val="none" w:sz="0" w:space="0" w:color="auto"/>
                  </w:divBdr>
                  <w:divsChild>
                    <w:div w:id="1782724004">
                      <w:marLeft w:val="0"/>
                      <w:marRight w:val="0"/>
                      <w:marTop w:val="0"/>
                      <w:marBottom w:val="0"/>
                      <w:divBdr>
                        <w:top w:val="none" w:sz="0" w:space="0" w:color="auto"/>
                        <w:left w:val="none" w:sz="0" w:space="0" w:color="auto"/>
                        <w:bottom w:val="none" w:sz="0" w:space="0" w:color="auto"/>
                        <w:right w:val="none" w:sz="0" w:space="0" w:color="auto"/>
                      </w:divBdr>
                    </w:div>
                  </w:divsChild>
                </w:div>
                <w:div w:id="1988702036">
                  <w:marLeft w:val="0"/>
                  <w:marRight w:val="0"/>
                  <w:marTop w:val="0"/>
                  <w:marBottom w:val="0"/>
                  <w:divBdr>
                    <w:top w:val="none" w:sz="0" w:space="0" w:color="auto"/>
                    <w:left w:val="none" w:sz="0" w:space="0" w:color="auto"/>
                    <w:bottom w:val="none" w:sz="0" w:space="0" w:color="auto"/>
                    <w:right w:val="none" w:sz="0" w:space="0" w:color="auto"/>
                  </w:divBdr>
                  <w:divsChild>
                    <w:div w:id="195802593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526599431">
          <w:marLeft w:val="0"/>
          <w:marRight w:val="0"/>
          <w:marTop w:val="0"/>
          <w:marBottom w:val="0"/>
          <w:divBdr>
            <w:top w:val="none" w:sz="0" w:space="0" w:color="auto"/>
            <w:left w:val="none" w:sz="0" w:space="0" w:color="auto"/>
            <w:bottom w:val="none" w:sz="0" w:space="0" w:color="auto"/>
            <w:right w:val="none" w:sz="0" w:space="0" w:color="auto"/>
          </w:divBdr>
        </w:div>
        <w:div w:id="537090219">
          <w:marLeft w:val="0"/>
          <w:marRight w:val="0"/>
          <w:marTop w:val="0"/>
          <w:marBottom w:val="0"/>
          <w:divBdr>
            <w:top w:val="none" w:sz="0" w:space="0" w:color="auto"/>
            <w:left w:val="none" w:sz="0" w:space="0" w:color="auto"/>
            <w:bottom w:val="none" w:sz="0" w:space="0" w:color="auto"/>
            <w:right w:val="none" w:sz="0" w:space="0" w:color="auto"/>
          </w:divBdr>
        </w:div>
        <w:div w:id="582954151">
          <w:marLeft w:val="0"/>
          <w:marRight w:val="0"/>
          <w:marTop w:val="0"/>
          <w:marBottom w:val="0"/>
          <w:divBdr>
            <w:top w:val="none" w:sz="0" w:space="0" w:color="auto"/>
            <w:left w:val="none" w:sz="0" w:space="0" w:color="auto"/>
            <w:bottom w:val="none" w:sz="0" w:space="0" w:color="auto"/>
            <w:right w:val="none" w:sz="0" w:space="0" w:color="auto"/>
          </w:divBdr>
          <w:divsChild>
            <w:div w:id="655299980">
              <w:marLeft w:val="0"/>
              <w:marRight w:val="0"/>
              <w:marTop w:val="30"/>
              <w:marBottom w:val="30"/>
              <w:divBdr>
                <w:top w:val="none" w:sz="0" w:space="0" w:color="auto"/>
                <w:left w:val="none" w:sz="0" w:space="0" w:color="auto"/>
                <w:bottom w:val="none" w:sz="0" w:space="0" w:color="auto"/>
                <w:right w:val="none" w:sz="0" w:space="0" w:color="auto"/>
              </w:divBdr>
              <w:divsChild>
                <w:div w:id="375858826">
                  <w:marLeft w:val="0"/>
                  <w:marRight w:val="0"/>
                  <w:marTop w:val="0"/>
                  <w:marBottom w:val="0"/>
                  <w:divBdr>
                    <w:top w:val="none" w:sz="0" w:space="0" w:color="auto"/>
                    <w:left w:val="none" w:sz="0" w:space="0" w:color="auto"/>
                    <w:bottom w:val="none" w:sz="0" w:space="0" w:color="auto"/>
                    <w:right w:val="none" w:sz="0" w:space="0" w:color="auto"/>
                  </w:divBdr>
                  <w:divsChild>
                    <w:div w:id="680736622">
                      <w:marLeft w:val="0"/>
                      <w:marRight w:val="0"/>
                      <w:marTop w:val="0"/>
                      <w:marBottom w:val="0"/>
                      <w:divBdr>
                        <w:top w:val="none" w:sz="0" w:space="0" w:color="auto"/>
                        <w:left w:val="none" w:sz="0" w:space="0" w:color="auto"/>
                        <w:bottom w:val="none" w:sz="0" w:space="0" w:color="auto"/>
                        <w:right w:val="none" w:sz="0" w:space="0" w:color="auto"/>
                      </w:divBdr>
                    </w:div>
                  </w:divsChild>
                </w:div>
                <w:div w:id="484594598">
                  <w:marLeft w:val="0"/>
                  <w:marRight w:val="0"/>
                  <w:marTop w:val="0"/>
                  <w:marBottom w:val="0"/>
                  <w:divBdr>
                    <w:top w:val="none" w:sz="0" w:space="0" w:color="auto"/>
                    <w:left w:val="none" w:sz="0" w:space="0" w:color="auto"/>
                    <w:bottom w:val="none" w:sz="0" w:space="0" w:color="auto"/>
                    <w:right w:val="none" w:sz="0" w:space="0" w:color="auto"/>
                  </w:divBdr>
                  <w:divsChild>
                    <w:div w:id="1680695140">
                      <w:marLeft w:val="0"/>
                      <w:marRight w:val="0"/>
                      <w:marTop w:val="0"/>
                      <w:marBottom w:val="0"/>
                      <w:divBdr>
                        <w:top w:val="none" w:sz="0" w:space="0" w:color="auto"/>
                        <w:left w:val="none" w:sz="0" w:space="0" w:color="auto"/>
                        <w:bottom w:val="none" w:sz="0" w:space="0" w:color="auto"/>
                        <w:right w:val="none" w:sz="0" w:space="0" w:color="auto"/>
                      </w:divBdr>
                    </w:div>
                  </w:divsChild>
                </w:div>
                <w:div w:id="786313830">
                  <w:marLeft w:val="0"/>
                  <w:marRight w:val="0"/>
                  <w:marTop w:val="0"/>
                  <w:marBottom w:val="0"/>
                  <w:divBdr>
                    <w:top w:val="none" w:sz="0" w:space="0" w:color="auto"/>
                    <w:left w:val="none" w:sz="0" w:space="0" w:color="auto"/>
                    <w:bottom w:val="none" w:sz="0" w:space="0" w:color="auto"/>
                    <w:right w:val="none" w:sz="0" w:space="0" w:color="auto"/>
                  </w:divBdr>
                  <w:divsChild>
                    <w:div w:id="1714965771">
                      <w:marLeft w:val="0"/>
                      <w:marRight w:val="0"/>
                      <w:marTop w:val="0"/>
                      <w:marBottom w:val="0"/>
                      <w:divBdr>
                        <w:top w:val="none" w:sz="0" w:space="0" w:color="auto"/>
                        <w:left w:val="none" w:sz="0" w:space="0" w:color="auto"/>
                        <w:bottom w:val="none" w:sz="0" w:space="0" w:color="auto"/>
                        <w:right w:val="none" w:sz="0" w:space="0" w:color="auto"/>
                      </w:divBdr>
                    </w:div>
                  </w:divsChild>
                </w:div>
                <w:div w:id="1292319217">
                  <w:marLeft w:val="0"/>
                  <w:marRight w:val="0"/>
                  <w:marTop w:val="0"/>
                  <w:marBottom w:val="0"/>
                  <w:divBdr>
                    <w:top w:val="none" w:sz="0" w:space="0" w:color="auto"/>
                    <w:left w:val="none" w:sz="0" w:space="0" w:color="auto"/>
                    <w:bottom w:val="none" w:sz="0" w:space="0" w:color="auto"/>
                    <w:right w:val="none" w:sz="0" w:space="0" w:color="auto"/>
                  </w:divBdr>
                  <w:divsChild>
                    <w:div w:id="61565761">
                      <w:marLeft w:val="0"/>
                      <w:marRight w:val="0"/>
                      <w:marTop w:val="0"/>
                      <w:marBottom w:val="0"/>
                      <w:divBdr>
                        <w:top w:val="none" w:sz="0" w:space="0" w:color="auto"/>
                        <w:left w:val="none" w:sz="0" w:space="0" w:color="auto"/>
                        <w:bottom w:val="none" w:sz="0" w:space="0" w:color="auto"/>
                        <w:right w:val="none" w:sz="0" w:space="0" w:color="auto"/>
                      </w:divBdr>
                    </w:div>
                  </w:divsChild>
                </w:div>
                <w:div w:id="1336113129">
                  <w:marLeft w:val="0"/>
                  <w:marRight w:val="0"/>
                  <w:marTop w:val="0"/>
                  <w:marBottom w:val="0"/>
                  <w:divBdr>
                    <w:top w:val="none" w:sz="0" w:space="0" w:color="auto"/>
                    <w:left w:val="none" w:sz="0" w:space="0" w:color="auto"/>
                    <w:bottom w:val="none" w:sz="0" w:space="0" w:color="auto"/>
                    <w:right w:val="none" w:sz="0" w:space="0" w:color="auto"/>
                  </w:divBdr>
                  <w:divsChild>
                    <w:div w:id="436750390">
                      <w:marLeft w:val="0"/>
                      <w:marRight w:val="0"/>
                      <w:marTop w:val="0"/>
                      <w:marBottom w:val="0"/>
                      <w:divBdr>
                        <w:top w:val="none" w:sz="0" w:space="0" w:color="auto"/>
                        <w:left w:val="none" w:sz="0" w:space="0" w:color="auto"/>
                        <w:bottom w:val="none" w:sz="0" w:space="0" w:color="auto"/>
                        <w:right w:val="none" w:sz="0" w:space="0" w:color="auto"/>
                      </w:divBdr>
                    </w:div>
                  </w:divsChild>
                </w:div>
                <w:div w:id="1916822025">
                  <w:marLeft w:val="0"/>
                  <w:marRight w:val="0"/>
                  <w:marTop w:val="0"/>
                  <w:marBottom w:val="0"/>
                  <w:divBdr>
                    <w:top w:val="none" w:sz="0" w:space="0" w:color="auto"/>
                    <w:left w:val="none" w:sz="0" w:space="0" w:color="auto"/>
                    <w:bottom w:val="none" w:sz="0" w:space="0" w:color="auto"/>
                    <w:right w:val="none" w:sz="0" w:space="0" w:color="auto"/>
                  </w:divBdr>
                  <w:divsChild>
                    <w:div w:id="541134281">
                      <w:marLeft w:val="0"/>
                      <w:marRight w:val="0"/>
                      <w:marTop w:val="0"/>
                      <w:marBottom w:val="0"/>
                      <w:divBdr>
                        <w:top w:val="none" w:sz="0" w:space="0" w:color="auto"/>
                        <w:left w:val="none" w:sz="0" w:space="0" w:color="auto"/>
                        <w:bottom w:val="none" w:sz="0" w:space="0" w:color="auto"/>
                        <w:right w:val="none" w:sz="0" w:space="0" w:color="auto"/>
                      </w:divBdr>
                    </w:div>
                  </w:divsChild>
                </w:div>
                <w:div w:id="1959602586">
                  <w:marLeft w:val="0"/>
                  <w:marRight w:val="0"/>
                  <w:marTop w:val="0"/>
                  <w:marBottom w:val="0"/>
                  <w:divBdr>
                    <w:top w:val="none" w:sz="0" w:space="0" w:color="auto"/>
                    <w:left w:val="none" w:sz="0" w:space="0" w:color="auto"/>
                    <w:bottom w:val="none" w:sz="0" w:space="0" w:color="auto"/>
                    <w:right w:val="none" w:sz="0" w:space="0" w:color="auto"/>
                  </w:divBdr>
                  <w:divsChild>
                    <w:div w:id="7270784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598105148">
          <w:marLeft w:val="0"/>
          <w:marRight w:val="0"/>
          <w:marTop w:val="0"/>
          <w:marBottom w:val="0"/>
          <w:divBdr>
            <w:top w:val="none" w:sz="0" w:space="0" w:color="auto"/>
            <w:left w:val="none" w:sz="0" w:space="0" w:color="auto"/>
            <w:bottom w:val="none" w:sz="0" w:space="0" w:color="auto"/>
            <w:right w:val="none" w:sz="0" w:space="0" w:color="auto"/>
          </w:divBdr>
        </w:div>
        <w:div w:id="600988550">
          <w:marLeft w:val="0"/>
          <w:marRight w:val="0"/>
          <w:marTop w:val="0"/>
          <w:marBottom w:val="0"/>
          <w:divBdr>
            <w:top w:val="none" w:sz="0" w:space="0" w:color="auto"/>
            <w:left w:val="none" w:sz="0" w:space="0" w:color="auto"/>
            <w:bottom w:val="none" w:sz="0" w:space="0" w:color="auto"/>
            <w:right w:val="none" w:sz="0" w:space="0" w:color="auto"/>
          </w:divBdr>
        </w:div>
        <w:div w:id="610434239">
          <w:marLeft w:val="0"/>
          <w:marRight w:val="0"/>
          <w:marTop w:val="0"/>
          <w:marBottom w:val="0"/>
          <w:divBdr>
            <w:top w:val="none" w:sz="0" w:space="0" w:color="auto"/>
            <w:left w:val="none" w:sz="0" w:space="0" w:color="auto"/>
            <w:bottom w:val="none" w:sz="0" w:space="0" w:color="auto"/>
            <w:right w:val="none" w:sz="0" w:space="0" w:color="auto"/>
          </w:divBdr>
        </w:div>
        <w:div w:id="610935249">
          <w:marLeft w:val="0"/>
          <w:marRight w:val="0"/>
          <w:marTop w:val="0"/>
          <w:marBottom w:val="0"/>
          <w:divBdr>
            <w:top w:val="none" w:sz="0" w:space="0" w:color="auto"/>
            <w:left w:val="none" w:sz="0" w:space="0" w:color="auto"/>
            <w:bottom w:val="none" w:sz="0" w:space="0" w:color="auto"/>
            <w:right w:val="none" w:sz="0" w:space="0" w:color="auto"/>
          </w:divBdr>
        </w:div>
        <w:div w:id="616374236">
          <w:marLeft w:val="0"/>
          <w:marRight w:val="0"/>
          <w:marTop w:val="0"/>
          <w:marBottom w:val="0"/>
          <w:divBdr>
            <w:top w:val="none" w:sz="0" w:space="0" w:color="auto"/>
            <w:left w:val="none" w:sz="0" w:space="0" w:color="auto"/>
            <w:bottom w:val="none" w:sz="0" w:space="0" w:color="auto"/>
            <w:right w:val="none" w:sz="0" w:space="0" w:color="auto"/>
          </w:divBdr>
        </w:div>
        <w:div w:id="648558585">
          <w:marLeft w:val="0"/>
          <w:marRight w:val="0"/>
          <w:marTop w:val="0"/>
          <w:marBottom w:val="0"/>
          <w:divBdr>
            <w:top w:val="none" w:sz="0" w:space="0" w:color="auto"/>
            <w:left w:val="none" w:sz="0" w:space="0" w:color="auto"/>
            <w:bottom w:val="none" w:sz="0" w:space="0" w:color="auto"/>
            <w:right w:val="none" w:sz="0" w:space="0" w:color="auto"/>
          </w:divBdr>
        </w:div>
        <w:div w:id="650600985">
          <w:marLeft w:val="0"/>
          <w:marRight w:val="0"/>
          <w:marTop w:val="0"/>
          <w:marBottom w:val="0"/>
          <w:divBdr>
            <w:top w:val="none" w:sz="0" w:space="0" w:color="auto"/>
            <w:left w:val="none" w:sz="0" w:space="0" w:color="auto"/>
            <w:bottom w:val="none" w:sz="0" w:space="0" w:color="auto"/>
            <w:right w:val="none" w:sz="0" w:space="0" w:color="auto"/>
          </w:divBdr>
        </w:div>
        <w:div w:id="652611413">
          <w:marLeft w:val="0"/>
          <w:marRight w:val="0"/>
          <w:marTop w:val="0"/>
          <w:marBottom w:val="0"/>
          <w:divBdr>
            <w:top w:val="none" w:sz="0" w:space="0" w:color="auto"/>
            <w:left w:val="none" w:sz="0" w:space="0" w:color="auto"/>
            <w:bottom w:val="none" w:sz="0" w:space="0" w:color="auto"/>
            <w:right w:val="none" w:sz="0" w:space="0" w:color="auto"/>
          </w:divBdr>
        </w:div>
        <w:div w:id="674965831">
          <w:marLeft w:val="0"/>
          <w:marRight w:val="0"/>
          <w:marTop w:val="0"/>
          <w:marBottom w:val="0"/>
          <w:divBdr>
            <w:top w:val="none" w:sz="0" w:space="0" w:color="auto"/>
            <w:left w:val="none" w:sz="0" w:space="0" w:color="auto"/>
            <w:bottom w:val="none" w:sz="0" w:space="0" w:color="auto"/>
            <w:right w:val="none" w:sz="0" w:space="0" w:color="auto"/>
          </w:divBdr>
        </w:div>
        <w:div w:id="687831048">
          <w:marLeft w:val="0"/>
          <w:marRight w:val="0"/>
          <w:marTop w:val="0"/>
          <w:marBottom w:val="0"/>
          <w:divBdr>
            <w:top w:val="none" w:sz="0" w:space="0" w:color="auto"/>
            <w:left w:val="none" w:sz="0" w:space="0" w:color="auto"/>
            <w:bottom w:val="none" w:sz="0" w:space="0" w:color="auto"/>
            <w:right w:val="none" w:sz="0" w:space="0" w:color="auto"/>
          </w:divBdr>
        </w:div>
        <w:div w:id="694814709">
          <w:marLeft w:val="0"/>
          <w:marRight w:val="0"/>
          <w:marTop w:val="0"/>
          <w:marBottom w:val="0"/>
          <w:divBdr>
            <w:top w:val="none" w:sz="0" w:space="0" w:color="auto"/>
            <w:left w:val="none" w:sz="0" w:space="0" w:color="auto"/>
            <w:bottom w:val="none" w:sz="0" w:space="0" w:color="auto"/>
            <w:right w:val="none" w:sz="0" w:space="0" w:color="auto"/>
          </w:divBdr>
        </w:div>
        <w:div w:id="713382145">
          <w:marLeft w:val="0"/>
          <w:marRight w:val="0"/>
          <w:marTop w:val="0"/>
          <w:marBottom w:val="0"/>
          <w:divBdr>
            <w:top w:val="none" w:sz="0" w:space="0" w:color="auto"/>
            <w:left w:val="none" w:sz="0" w:space="0" w:color="auto"/>
            <w:bottom w:val="none" w:sz="0" w:space="0" w:color="auto"/>
            <w:right w:val="none" w:sz="0" w:space="0" w:color="auto"/>
          </w:divBdr>
        </w:div>
        <w:div w:id="734400653">
          <w:marLeft w:val="0"/>
          <w:marRight w:val="0"/>
          <w:marTop w:val="0"/>
          <w:marBottom w:val="0"/>
          <w:divBdr>
            <w:top w:val="none" w:sz="0" w:space="0" w:color="auto"/>
            <w:left w:val="none" w:sz="0" w:space="0" w:color="auto"/>
            <w:bottom w:val="none" w:sz="0" w:space="0" w:color="auto"/>
            <w:right w:val="none" w:sz="0" w:space="0" w:color="auto"/>
          </w:divBdr>
        </w:div>
        <w:div w:id="750154131">
          <w:marLeft w:val="0"/>
          <w:marRight w:val="0"/>
          <w:marTop w:val="0"/>
          <w:marBottom w:val="0"/>
          <w:divBdr>
            <w:top w:val="none" w:sz="0" w:space="0" w:color="auto"/>
            <w:left w:val="none" w:sz="0" w:space="0" w:color="auto"/>
            <w:bottom w:val="none" w:sz="0" w:space="0" w:color="auto"/>
            <w:right w:val="none" w:sz="0" w:space="0" w:color="auto"/>
          </w:divBdr>
        </w:div>
        <w:div w:id="755328364">
          <w:marLeft w:val="0"/>
          <w:marRight w:val="0"/>
          <w:marTop w:val="0"/>
          <w:marBottom w:val="0"/>
          <w:divBdr>
            <w:top w:val="none" w:sz="0" w:space="0" w:color="auto"/>
            <w:left w:val="none" w:sz="0" w:space="0" w:color="auto"/>
            <w:bottom w:val="none" w:sz="0" w:space="0" w:color="auto"/>
            <w:right w:val="none" w:sz="0" w:space="0" w:color="auto"/>
          </w:divBdr>
          <w:divsChild>
            <w:div w:id="1477531332">
              <w:marLeft w:val="0"/>
              <w:marRight w:val="0"/>
              <w:marTop w:val="30"/>
              <w:marBottom w:val="30"/>
              <w:divBdr>
                <w:top w:val="none" w:sz="0" w:space="0" w:color="auto"/>
                <w:left w:val="none" w:sz="0" w:space="0" w:color="auto"/>
                <w:bottom w:val="none" w:sz="0" w:space="0" w:color="auto"/>
                <w:right w:val="none" w:sz="0" w:space="0" w:color="auto"/>
              </w:divBdr>
              <w:divsChild>
                <w:div w:id="33122898">
                  <w:marLeft w:val="0"/>
                  <w:marRight w:val="0"/>
                  <w:marTop w:val="0"/>
                  <w:marBottom w:val="0"/>
                  <w:divBdr>
                    <w:top w:val="none" w:sz="0" w:space="0" w:color="auto"/>
                    <w:left w:val="none" w:sz="0" w:space="0" w:color="auto"/>
                    <w:bottom w:val="none" w:sz="0" w:space="0" w:color="auto"/>
                    <w:right w:val="none" w:sz="0" w:space="0" w:color="auto"/>
                  </w:divBdr>
                  <w:divsChild>
                    <w:div w:id="148177967">
                      <w:marLeft w:val="0"/>
                      <w:marRight w:val="0"/>
                      <w:marTop w:val="0"/>
                      <w:marBottom w:val="0"/>
                      <w:divBdr>
                        <w:top w:val="none" w:sz="0" w:space="0" w:color="auto"/>
                        <w:left w:val="none" w:sz="0" w:space="0" w:color="auto"/>
                        <w:bottom w:val="none" w:sz="0" w:space="0" w:color="auto"/>
                        <w:right w:val="none" w:sz="0" w:space="0" w:color="auto"/>
                      </w:divBdr>
                    </w:div>
                  </w:divsChild>
                </w:div>
                <w:div w:id="172962582">
                  <w:marLeft w:val="0"/>
                  <w:marRight w:val="0"/>
                  <w:marTop w:val="0"/>
                  <w:marBottom w:val="0"/>
                  <w:divBdr>
                    <w:top w:val="none" w:sz="0" w:space="0" w:color="auto"/>
                    <w:left w:val="none" w:sz="0" w:space="0" w:color="auto"/>
                    <w:bottom w:val="none" w:sz="0" w:space="0" w:color="auto"/>
                    <w:right w:val="none" w:sz="0" w:space="0" w:color="auto"/>
                  </w:divBdr>
                  <w:divsChild>
                    <w:div w:id="1292248727">
                      <w:marLeft w:val="0"/>
                      <w:marRight w:val="0"/>
                      <w:marTop w:val="0"/>
                      <w:marBottom w:val="0"/>
                      <w:divBdr>
                        <w:top w:val="none" w:sz="0" w:space="0" w:color="auto"/>
                        <w:left w:val="none" w:sz="0" w:space="0" w:color="auto"/>
                        <w:bottom w:val="none" w:sz="0" w:space="0" w:color="auto"/>
                        <w:right w:val="none" w:sz="0" w:space="0" w:color="auto"/>
                      </w:divBdr>
                    </w:div>
                  </w:divsChild>
                </w:div>
                <w:div w:id="231083081">
                  <w:marLeft w:val="0"/>
                  <w:marRight w:val="0"/>
                  <w:marTop w:val="0"/>
                  <w:marBottom w:val="0"/>
                  <w:divBdr>
                    <w:top w:val="none" w:sz="0" w:space="0" w:color="auto"/>
                    <w:left w:val="none" w:sz="0" w:space="0" w:color="auto"/>
                    <w:bottom w:val="none" w:sz="0" w:space="0" w:color="auto"/>
                    <w:right w:val="none" w:sz="0" w:space="0" w:color="auto"/>
                  </w:divBdr>
                  <w:divsChild>
                    <w:div w:id="670792606">
                      <w:marLeft w:val="0"/>
                      <w:marRight w:val="0"/>
                      <w:marTop w:val="0"/>
                      <w:marBottom w:val="0"/>
                      <w:divBdr>
                        <w:top w:val="none" w:sz="0" w:space="0" w:color="auto"/>
                        <w:left w:val="none" w:sz="0" w:space="0" w:color="auto"/>
                        <w:bottom w:val="none" w:sz="0" w:space="0" w:color="auto"/>
                        <w:right w:val="none" w:sz="0" w:space="0" w:color="auto"/>
                      </w:divBdr>
                    </w:div>
                  </w:divsChild>
                </w:div>
                <w:div w:id="347023561">
                  <w:marLeft w:val="0"/>
                  <w:marRight w:val="0"/>
                  <w:marTop w:val="0"/>
                  <w:marBottom w:val="0"/>
                  <w:divBdr>
                    <w:top w:val="none" w:sz="0" w:space="0" w:color="auto"/>
                    <w:left w:val="none" w:sz="0" w:space="0" w:color="auto"/>
                    <w:bottom w:val="none" w:sz="0" w:space="0" w:color="auto"/>
                    <w:right w:val="none" w:sz="0" w:space="0" w:color="auto"/>
                  </w:divBdr>
                  <w:divsChild>
                    <w:div w:id="846477113">
                      <w:marLeft w:val="0"/>
                      <w:marRight w:val="0"/>
                      <w:marTop w:val="0"/>
                      <w:marBottom w:val="0"/>
                      <w:divBdr>
                        <w:top w:val="none" w:sz="0" w:space="0" w:color="auto"/>
                        <w:left w:val="none" w:sz="0" w:space="0" w:color="auto"/>
                        <w:bottom w:val="none" w:sz="0" w:space="0" w:color="auto"/>
                        <w:right w:val="none" w:sz="0" w:space="0" w:color="auto"/>
                      </w:divBdr>
                    </w:div>
                  </w:divsChild>
                </w:div>
                <w:div w:id="416483211">
                  <w:marLeft w:val="0"/>
                  <w:marRight w:val="0"/>
                  <w:marTop w:val="0"/>
                  <w:marBottom w:val="0"/>
                  <w:divBdr>
                    <w:top w:val="none" w:sz="0" w:space="0" w:color="auto"/>
                    <w:left w:val="none" w:sz="0" w:space="0" w:color="auto"/>
                    <w:bottom w:val="none" w:sz="0" w:space="0" w:color="auto"/>
                    <w:right w:val="none" w:sz="0" w:space="0" w:color="auto"/>
                  </w:divBdr>
                  <w:divsChild>
                    <w:div w:id="321857406">
                      <w:marLeft w:val="0"/>
                      <w:marRight w:val="0"/>
                      <w:marTop w:val="0"/>
                      <w:marBottom w:val="0"/>
                      <w:divBdr>
                        <w:top w:val="none" w:sz="0" w:space="0" w:color="auto"/>
                        <w:left w:val="none" w:sz="0" w:space="0" w:color="auto"/>
                        <w:bottom w:val="none" w:sz="0" w:space="0" w:color="auto"/>
                        <w:right w:val="none" w:sz="0" w:space="0" w:color="auto"/>
                      </w:divBdr>
                    </w:div>
                  </w:divsChild>
                </w:div>
                <w:div w:id="440342954">
                  <w:marLeft w:val="0"/>
                  <w:marRight w:val="0"/>
                  <w:marTop w:val="0"/>
                  <w:marBottom w:val="0"/>
                  <w:divBdr>
                    <w:top w:val="none" w:sz="0" w:space="0" w:color="auto"/>
                    <w:left w:val="none" w:sz="0" w:space="0" w:color="auto"/>
                    <w:bottom w:val="none" w:sz="0" w:space="0" w:color="auto"/>
                    <w:right w:val="none" w:sz="0" w:space="0" w:color="auto"/>
                  </w:divBdr>
                </w:div>
                <w:div w:id="650015749">
                  <w:marLeft w:val="0"/>
                  <w:marRight w:val="0"/>
                  <w:marTop w:val="0"/>
                  <w:marBottom w:val="0"/>
                  <w:divBdr>
                    <w:top w:val="none" w:sz="0" w:space="0" w:color="auto"/>
                    <w:left w:val="none" w:sz="0" w:space="0" w:color="auto"/>
                    <w:bottom w:val="none" w:sz="0" w:space="0" w:color="auto"/>
                    <w:right w:val="none" w:sz="0" w:space="0" w:color="auto"/>
                  </w:divBdr>
                </w:div>
                <w:div w:id="774443437">
                  <w:marLeft w:val="0"/>
                  <w:marRight w:val="0"/>
                  <w:marTop w:val="0"/>
                  <w:marBottom w:val="0"/>
                  <w:divBdr>
                    <w:top w:val="none" w:sz="0" w:space="0" w:color="auto"/>
                    <w:left w:val="none" w:sz="0" w:space="0" w:color="auto"/>
                    <w:bottom w:val="none" w:sz="0" w:space="0" w:color="auto"/>
                    <w:right w:val="none" w:sz="0" w:space="0" w:color="auto"/>
                  </w:divBdr>
                  <w:divsChild>
                    <w:div w:id="67384715">
                      <w:marLeft w:val="0"/>
                      <w:marRight w:val="0"/>
                      <w:marTop w:val="0"/>
                      <w:marBottom w:val="0"/>
                      <w:divBdr>
                        <w:top w:val="none" w:sz="0" w:space="0" w:color="auto"/>
                        <w:left w:val="none" w:sz="0" w:space="0" w:color="auto"/>
                        <w:bottom w:val="none" w:sz="0" w:space="0" w:color="auto"/>
                        <w:right w:val="none" w:sz="0" w:space="0" w:color="auto"/>
                      </w:divBdr>
                    </w:div>
                  </w:divsChild>
                </w:div>
                <w:div w:id="873543522">
                  <w:marLeft w:val="0"/>
                  <w:marRight w:val="0"/>
                  <w:marTop w:val="0"/>
                  <w:marBottom w:val="0"/>
                  <w:divBdr>
                    <w:top w:val="none" w:sz="0" w:space="0" w:color="auto"/>
                    <w:left w:val="none" w:sz="0" w:space="0" w:color="auto"/>
                    <w:bottom w:val="none" w:sz="0" w:space="0" w:color="auto"/>
                    <w:right w:val="none" w:sz="0" w:space="0" w:color="auto"/>
                  </w:divBdr>
                  <w:divsChild>
                    <w:div w:id="230429332">
                      <w:marLeft w:val="0"/>
                      <w:marRight w:val="0"/>
                      <w:marTop w:val="0"/>
                      <w:marBottom w:val="0"/>
                      <w:divBdr>
                        <w:top w:val="none" w:sz="0" w:space="0" w:color="auto"/>
                        <w:left w:val="none" w:sz="0" w:space="0" w:color="auto"/>
                        <w:bottom w:val="none" w:sz="0" w:space="0" w:color="auto"/>
                        <w:right w:val="none" w:sz="0" w:space="0" w:color="auto"/>
                      </w:divBdr>
                    </w:div>
                  </w:divsChild>
                </w:div>
                <w:div w:id="912467475">
                  <w:marLeft w:val="0"/>
                  <w:marRight w:val="0"/>
                  <w:marTop w:val="0"/>
                  <w:marBottom w:val="0"/>
                  <w:divBdr>
                    <w:top w:val="none" w:sz="0" w:space="0" w:color="auto"/>
                    <w:left w:val="none" w:sz="0" w:space="0" w:color="auto"/>
                    <w:bottom w:val="none" w:sz="0" w:space="0" w:color="auto"/>
                    <w:right w:val="none" w:sz="0" w:space="0" w:color="auto"/>
                  </w:divBdr>
                  <w:divsChild>
                    <w:div w:id="1457721577">
                      <w:marLeft w:val="0"/>
                      <w:marRight w:val="0"/>
                      <w:marTop w:val="0"/>
                      <w:marBottom w:val="0"/>
                      <w:divBdr>
                        <w:top w:val="none" w:sz="0" w:space="0" w:color="auto"/>
                        <w:left w:val="none" w:sz="0" w:space="0" w:color="auto"/>
                        <w:bottom w:val="none" w:sz="0" w:space="0" w:color="auto"/>
                        <w:right w:val="none" w:sz="0" w:space="0" w:color="auto"/>
                      </w:divBdr>
                    </w:div>
                  </w:divsChild>
                </w:div>
                <w:div w:id="1067916918">
                  <w:marLeft w:val="0"/>
                  <w:marRight w:val="0"/>
                  <w:marTop w:val="0"/>
                  <w:marBottom w:val="0"/>
                  <w:divBdr>
                    <w:top w:val="none" w:sz="0" w:space="0" w:color="auto"/>
                    <w:left w:val="none" w:sz="0" w:space="0" w:color="auto"/>
                    <w:bottom w:val="none" w:sz="0" w:space="0" w:color="auto"/>
                    <w:right w:val="none" w:sz="0" w:space="0" w:color="auto"/>
                  </w:divBdr>
                  <w:divsChild>
                    <w:div w:id="1944800773">
                      <w:marLeft w:val="0"/>
                      <w:marRight w:val="0"/>
                      <w:marTop w:val="0"/>
                      <w:marBottom w:val="0"/>
                      <w:divBdr>
                        <w:top w:val="none" w:sz="0" w:space="0" w:color="auto"/>
                        <w:left w:val="none" w:sz="0" w:space="0" w:color="auto"/>
                        <w:bottom w:val="none" w:sz="0" w:space="0" w:color="auto"/>
                        <w:right w:val="none" w:sz="0" w:space="0" w:color="auto"/>
                      </w:divBdr>
                    </w:div>
                  </w:divsChild>
                </w:div>
                <w:div w:id="1176917325">
                  <w:marLeft w:val="0"/>
                  <w:marRight w:val="0"/>
                  <w:marTop w:val="0"/>
                  <w:marBottom w:val="0"/>
                  <w:divBdr>
                    <w:top w:val="none" w:sz="0" w:space="0" w:color="auto"/>
                    <w:left w:val="none" w:sz="0" w:space="0" w:color="auto"/>
                    <w:bottom w:val="none" w:sz="0" w:space="0" w:color="auto"/>
                    <w:right w:val="none" w:sz="0" w:space="0" w:color="auto"/>
                  </w:divBdr>
                  <w:divsChild>
                    <w:div w:id="1272394027">
                      <w:marLeft w:val="0"/>
                      <w:marRight w:val="0"/>
                      <w:marTop w:val="0"/>
                      <w:marBottom w:val="0"/>
                      <w:divBdr>
                        <w:top w:val="none" w:sz="0" w:space="0" w:color="auto"/>
                        <w:left w:val="none" w:sz="0" w:space="0" w:color="auto"/>
                        <w:bottom w:val="none" w:sz="0" w:space="0" w:color="auto"/>
                        <w:right w:val="none" w:sz="0" w:space="0" w:color="auto"/>
                      </w:divBdr>
                    </w:div>
                  </w:divsChild>
                </w:div>
                <w:div w:id="1177496517">
                  <w:marLeft w:val="0"/>
                  <w:marRight w:val="0"/>
                  <w:marTop w:val="0"/>
                  <w:marBottom w:val="0"/>
                  <w:divBdr>
                    <w:top w:val="none" w:sz="0" w:space="0" w:color="auto"/>
                    <w:left w:val="none" w:sz="0" w:space="0" w:color="auto"/>
                    <w:bottom w:val="none" w:sz="0" w:space="0" w:color="auto"/>
                    <w:right w:val="none" w:sz="0" w:space="0" w:color="auto"/>
                  </w:divBdr>
                  <w:divsChild>
                    <w:div w:id="64423181">
                      <w:marLeft w:val="0"/>
                      <w:marRight w:val="0"/>
                      <w:marTop w:val="0"/>
                      <w:marBottom w:val="0"/>
                      <w:divBdr>
                        <w:top w:val="none" w:sz="0" w:space="0" w:color="auto"/>
                        <w:left w:val="none" w:sz="0" w:space="0" w:color="auto"/>
                        <w:bottom w:val="none" w:sz="0" w:space="0" w:color="auto"/>
                        <w:right w:val="none" w:sz="0" w:space="0" w:color="auto"/>
                      </w:divBdr>
                    </w:div>
                  </w:divsChild>
                </w:div>
                <w:div w:id="1328678850">
                  <w:marLeft w:val="0"/>
                  <w:marRight w:val="0"/>
                  <w:marTop w:val="0"/>
                  <w:marBottom w:val="0"/>
                  <w:divBdr>
                    <w:top w:val="none" w:sz="0" w:space="0" w:color="auto"/>
                    <w:left w:val="none" w:sz="0" w:space="0" w:color="auto"/>
                    <w:bottom w:val="none" w:sz="0" w:space="0" w:color="auto"/>
                    <w:right w:val="none" w:sz="0" w:space="0" w:color="auto"/>
                  </w:divBdr>
                  <w:divsChild>
                    <w:div w:id="1959069638">
                      <w:marLeft w:val="0"/>
                      <w:marRight w:val="0"/>
                      <w:marTop w:val="0"/>
                      <w:marBottom w:val="0"/>
                      <w:divBdr>
                        <w:top w:val="none" w:sz="0" w:space="0" w:color="auto"/>
                        <w:left w:val="none" w:sz="0" w:space="0" w:color="auto"/>
                        <w:bottom w:val="none" w:sz="0" w:space="0" w:color="auto"/>
                        <w:right w:val="none" w:sz="0" w:space="0" w:color="auto"/>
                      </w:divBdr>
                    </w:div>
                  </w:divsChild>
                </w:div>
                <w:div w:id="1332444723">
                  <w:marLeft w:val="0"/>
                  <w:marRight w:val="0"/>
                  <w:marTop w:val="0"/>
                  <w:marBottom w:val="0"/>
                  <w:divBdr>
                    <w:top w:val="none" w:sz="0" w:space="0" w:color="auto"/>
                    <w:left w:val="none" w:sz="0" w:space="0" w:color="auto"/>
                    <w:bottom w:val="none" w:sz="0" w:space="0" w:color="auto"/>
                    <w:right w:val="none" w:sz="0" w:space="0" w:color="auto"/>
                  </w:divBdr>
                  <w:divsChild>
                    <w:div w:id="361443774">
                      <w:marLeft w:val="0"/>
                      <w:marRight w:val="0"/>
                      <w:marTop w:val="0"/>
                      <w:marBottom w:val="0"/>
                      <w:divBdr>
                        <w:top w:val="none" w:sz="0" w:space="0" w:color="auto"/>
                        <w:left w:val="none" w:sz="0" w:space="0" w:color="auto"/>
                        <w:bottom w:val="none" w:sz="0" w:space="0" w:color="auto"/>
                        <w:right w:val="none" w:sz="0" w:space="0" w:color="auto"/>
                      </w:divBdr>
                    </w:div>
                  </w:divsChild>
                </w:div>
                <w:div w:id="1376812509">
                  <w:marLeft w:val="0"/>
                  <w:marRight w:val="0"/>
                  <w:marTop w:val="0"/>
                  <w:marBottom w:val="0"/>
                  <w:divBdr>
                    <w:top w:val="none" w:sz="0" w:space="0" w:color="auto"/>
                    <w:left w:val="none" w:sz="0" w:space="0" w:color="auto"/>
                    <w:bottom w:val="none" w:sz="0" w:space="0" w:color="auto"/>
                    <w:right w:val="none" w:sz="0" w:space="0" w:color="auto"/>
                  </w:divBdr>
                  <w:divsChild>
                    <w:div w:id="89863784">
                      <w:marLeft w:val="0"/>
                      <w:marRight w:val="0"/>
                      <w:marTop w:val="0"/>
                      <w:marBottom w:val="0"/>
                      <w:divBdr>
                        <w:top w:val="none" w:sz="0" w:space="0" w:color="auto"/>
                        <w:left w:val="none" w:sz="0" w:space="0" w:color="auto"/>
                        <w:bottom w:val="none" w:sz="0" w:space="0" w:color="auto"/>
                        <w:right w:val="none" w:sz="0" w:space="0" w:color="auto"/>
                      </w:divBdr>
                    </w:div>
                  </w:divsChild>
                </w:div>
                <w:div w:id="1452626257">
                  <w:marLeft w:val="0"/>
                  <w:marRight w:val="0"/>
                  <w:marTop w:val="0"/>
                  <w:marBottom w:val="0"/>
                  <w:divBdr>
                    <w:top w:val="none" w:sz="0" w:space="0" w:color="auto"/>
                    <w:left w:val="none" w:sz="0" w:space="0" w:color="auto"/>
                    <w:bottom w:val="none" w:sz="0" w:space="0" w:color="auto"/>
                    <w:right w:val="none" w:sz="0" w:space="0" w:color="auto"/>
                  </w:divBdr>
                  <w:divsChild>
                    <w:div w:id="532500808">
                      <w:marLeft w:val="0"/>
                      <w:marRight w:val="0"/>
                      <w:marTop w:val="0"/>
                      <w:marBottom w:val="0"/>
                      <w:divBdr>
                        <w:top w:val="none" w:sz="0" w:space="0" w:color="auto"/>
                        <w:left w:val="none" w:sz="0" w:space="0" w:color="auto"/>
                        <w:bottom w:val="none" w:sz="0" w:space="0" w:color="auto"/>
                        <w:right w:val="none" w:sz="0" w:space="0" w:color="auto"/>
                      </w:divBdr>
                    </w:div>
                  </w:divsChild>
                </w:div>
                <w:div w:id="1516651575">
                  <w:marLeft w:val="0"/>
                  <w:marRight w:val="0"/>
                  <w:marTop w:val="0"/>
                  <w:marBottom w:val="0"/>
                  <w:divBdr>
                    <w:top w:val="none" w:sz="0" w:space="0" w:color="auto"/>
                    <w:left w:val="none" w:sz="0" w:space="0" w:color="auto"/>
                    <w:bottom w:val="none" w:sz="0" w:space="0" w:color="auto"/>
                    <w:right w:val="none" w:sz="0" w:space="0" w:color="auto"/>
                  </w:divBdr>
                </w:div>
                <w:div w:id="1672944831">
                  <w:marLeft w:val="0"/>
                  <w:marRight w:val="0"/>
                  <w:marTop w:val="0"/>
                  <w:marBottom w:val="0"/>
                  <w:divBdr>
                    <w:top w:val="none" w:sz="0" w:space="0" w:color="auto"/>
                    <w:left w:val="none" w:sz="0" w:space="0" w:color="auto"/>
                    <w:bottom w:val="none" w:sz="0" w:space="0" w:color="auto"/>
                    <w:right w:val="none" w:sz="0" w:space="0" w:color="auto"/>
                  </w:divBdr>
                  <w:divsChild>
                    <w:div w:id="477720977">
                      <w:marLeft w:val="0"/>
                      <w:marRight w:val="0"/>
                      <w:marTop w:val="0"/>
                      <w:marBottom w:val="0"/>
                      <w:divBdr>
                        <w:top w:val="none" w:sz="0" w:space="0" w:color="auto"/>
                        <w:left w:val="none" w:sz="0" w:space="0" w:color="auto"/>
                        <w:bottom w:val="none" w:sz="0" w:space="0" w:color="auto"/>
                        <w:right w:val="none" w:sz="0" w:space="0" w:color="auto"/>
                      </w:divBdr>
                    </w:div>
                  </w:divsChild>
                </w:div>
                <w:div w:id="1674142013">
                  <w:marLeft w:val="0"/>
                  <w:marRight w:val="0"/>
                  <w:marTop w:val="0"/>
                  <w:marBottom w:val="0"/>
                  <w:divBdr>
                    <w:top w:val="none" w:sz="0" w:space="0" w:color="auto"/>
                    <w:left w:val="none" w:sz="0" w:space="0" w:color="auto"/>
                    <w:bottom w:val="none" w:sz="0" w:space="0" w:color="auto"/>
                    <w:right w:val="none" w:sz="0" w:space="0" w:color="auto"/>
                  </w:divBdr>
                  <w:divsChild>
                    <w:div w:id="1309436111">
                      <w:marLeft w:val="0"/>
                      <w:marRight w:val="0"/>
                      <w:marTop w:val="0"/>
                      <w:marBottom w:val="0"/>
                      <w:divBdr>
                        <w:top w:val="none" w:sz="0" w:space="0" w:color="auto"/>
                        <w:left w:val="none" w:sz="0" w:space="0" w:color="auto"/>
                        <w:bottom w:val="none" w:sz="0" w:space="0" w:color="auto"/>
                        <w:right w:val="none" w:sz="0" w:space="0" w:color="auto"/>
                      </w:divBdr>
                    </w:div>
                  </w:divsChild>
                </w:div>
                <w:div w:id="1746995464">
                  <w:marLeft w:val="0"/>
                  <w:marRight w:val="0"/>
                  <w:marTop w:val="0"/>
                  <w:marBottom w:val="0"/>
                  <w:divBdr>
                    <w:top w:val="none" w:sz="0" w:space="0" w:color="auto"/>
                    <w:left w:val="none" w:sz="0" w:space="0" w:color="auto"/>
                    <w:bottom w:val="none" w:sz="0" w:space="0" w:color="auto"/>
                    <w:right w:val="none" w:sz="0" w:space="0" w:color="auto"/>
                  </w:divBdr>
                  <w:divsChild>
                    <w:div w:id="510992115">
                      <w:marLeft w:val="0"/>
                      <w:marRight w:val="0"/>
                      <w:marTop w:val="0"/>
                      <w:marBottom w:val="0"/>
                      <w:divBdr>
                        <w:top w:val="none" w:sz="0" w:space="0" w:color="auto"/>
                        <w:left w:val="none" w:sz="0" w:space="0" w:color="auto"/>
                        <w:bottom w:val="none" w:sz="0" w:space="0" w:color="auto"/>
                        <w:right w:val="none" w:sz="0" w:space="0" w:color="auto"/>
                      </w:divBdr>
                    </w:div>
                  </w:divsChild>
                </w:div>
                <w:div w:id="1851672746">
                  <w:marLeft w:val="0"/>
                  <w:marRight w:val="0"/>
                  <w:marTop w:val="0"/>
                  <w:marBottom w:val="0"/>
                  <w:divBdr>
                    <w:top w:val="none" w:sz="0" w:space="0" w:color="auto"/>
                    <w:left w:val="none" w:sz="0" w:space="0" w:color="auto"/>
                    <w:bottom w:val="none" w:sz="0" w:space="0" w:color="auto"/>
                    <w:right w:val="none" w:sz="0" w:space="0" w:color="auto"/>
                  </w:divBdr>
                  <w:divsChild>
                    <w:div w:id="1619022436">
                      <w:marLeft w:val="0"/>
                      <w:marRight w:val="0"/>
                      <w:marTop w:val="0"/>
                      <w:marBottom w:val="0"/>
                      <w:divBdr>
                        <w:top w:val="none" w:sz="0" w:space="0" w:color="auto"/>
                        <w:left w:val="none" w:sz="0" w:space="0" w:color="auto"/>
                        <w:bottom w:val="none" w:sz="0" w:space="0" w:color="auto"/>
                        <w:right w:val="none" w:sz="0" w:space="0" w:color="auto"/>
                      </w:divBdr>
                    </w:div>
                  </w:divsChild>
                </w:div>
                <w:div w:id="2006592259">
                  <w:marLeft w:val="0"/>
                  <w:marRight w:val="0"/>
                  <w:marTop w:val="0"/>
                  <w:marBottom w:val="0"/>
                  <w:divBdr>
                    <w:top w:val="none" w:sz="0" w:space="0" w:color="auto"/>
                    <w:left w:val="none" w:sz="0" w:space="0" w:color="auto"/>
                    <w:bottom w:val="none" w:sz="0" w:space="0" w:color="auto"/>
                    <w:right w:val="none" w:sz="0" w:space="0" w:color="auto"/>
                  </w:divBdr>
                  <w:divsChild>
                    <w:div w:id="22287289">
                      <w:marLeft w:val="0"/>
                      <w:marRight w:val="0"/>
                      <w:marTop w:val="0"/>
                      <w:marBottom w:val="0"/>
                      <w:divBdr>
                        <w:top w:val="none" w:sz="0" w:space="0" w:color="auto"/>
                        <w:left w:val="none" w:sz="0" w:space="0" w:color="auto"/>
                        <w:bottom w:val="none" w:sz="0" w:space="0" w:color="auto"/>
                        <w:right w:val="none" w:sz="0" w:space="0" w:color="auto"/>
                      </w:divBdr>
                    </w:div>
                    <w:div w:id="963272187">
                      <w:marLeft w:val="0"/>
                      <w:marRight w:val="0"/>
                      <w:marTop w:val="0"/>
                      <w:marBottom w:val="0"/>
                      <w:divBdr>
                        <w:top w:val="none" w:sz="0" w:space="0" w:color="auto"/>
                        <w:left w:val="none" w:sz="0" w:space="0" w:color="auto"/>
                        <w:bottom w:val="none" w:sz="0" w:space="0" w:color="auto"/>
                        <w:right w:val="none" w:sz="0" w:space="0" w:color="auto"/>
                      </w:divBdr>
                    </w:div>
                  </w:divsChild>
                </w:div>
                <w:div w:id="2012416007">
                  <w:marLeft w:val="0"/>
                  <w:marRight w:val="0"/>
                  <w:marTop w:val="0"/>
                  <w:marBottom w:val="0"/>
                  <w:divBdr>
                    <w:top w:val="none" w:sz="0" w:space="0" w:color="auto"/>
                    <w:left w:val="none" w:sz="0" w:space="0" w:color="auto"/>
                    <w:bottom w:val="none" w:sz="0" w:space="0" w:color="auto"/>
                    <w:right w:val="none" w:sz="0" w:space="0" w:color="auto"/>
                  </w:divBdr>
                  <w:divsChild>
                    <w:div w:id="81876918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779255526">
          <w:marLeft w:val="0"/>
          <w:marRight w:val="0"/>
          <w:marTop w:val="0"/>
          <w:marBottom w:val="0"/>
          <w:divBdr>
            <w:top w:val="none" w:sz="0" w:space="0" w:color="auto"/>
            <w:left w:val="none" w:sz="0" w:space="0" w:color="auto"/>
            <w:bottom w:val="none" w:sz="0" w:space="0" w:color="auto"/>
            <w:right w:val="none" w:sz="0" w:space="0" w:color="auto"/>
          </w:divBdr>
        </w:div>
        <w:div w:id="795835275">
          <w:marLeft w:val="0"/>
          <w:marRight w:val="0"/>
          <w:marTop w:val="0"/>
          <w:marBottom w:val="0"/>
          <w:divBdr>
            <w:top w:val="none" w:sz="0" w:space="0" w:color="auto"/>
            <w:left w:val="none" w:sz="0" w:space="0" w:color="auto"/>
            <w:bottom w:val="none" w:sz="0" w:space="0" w:color="auto"/>
            <w:right w:val="none" w:sz="0" w:space="0" w:color="auto"/>
          </w:divBdr>
        </w:div>
        <w:div w:id="819424792">
          <w:marLeft w:val="0"/>
          <w:marRight w:val="0"/>
          <w:marTop w:val="0"/>
          <w:marBottom w:val="0"/>
          <w:divBdr>
            <w:top w:val="none" w:sz="0" w:space="0" w:color="auto"/>
            <w:left w:val="none" w:sz="0" w:space="0" w:color="auto"/>
            <w:bottom w:val="none" w:sz="0" w:space="0" w:color="auto"/>
            <w:right w:val="none" w:sz="0" w:space="0" w:color="auto"/>
          </w:divBdr>
        </w:div>
        <w:div w:id="844437384">
          <w:marLeft w:val="0"/>
          <w:marRight w:val="0"/>
          <w:marTop w:val="0"/>
          <w:marBottom w:val="0"/>
          <w:divBdr>
            <w:top w:val="none" w:sz="0" w:space="0" w:color="auto"/>
            <w:left w:val="none" w:sz="0" w:space="0" w:color="auto"/>
            <w:bottom w:val="none" w:sz="0" w:space="0" w:color="auto"/>
            <w:right w:val="none" w:sz="0" w:space="0" w:color="auto"/>
          </w:divBdr>
        </w:div>
        <w:div w:id="863400489">
          <w:marLeft w:val="0"/>
          <w:marRight w:val="0"/>
          <w:marTop w:val="0"/>
          <w:marBottom w:val="0"/>
          <w:divBdr>
            <w:top w:val="none" w:sz="0" w:space="0" w:color="auto"/>
            <w:left w:val="none" w:sz="0" w:space="0" w:color="auto"/>
            <w:bottom w:val="none" w:sz="0" w:space="0" w:color="auto"/>
            <w:right w:val="none" w:sz="0" w:space="0" w:color="auto"/>
          </w:divBdr>
        </w:div>
        <w:div w:id="878783801">
          <w:marLeft w:val="0"/>
          <w:marRight w:val="0"/>
          <w:marTop w:val="0"/>
          <w:marBottom w:val="0"/>
          <w:divBdr>
            <w:top w:val="none" w:sz="0" w:space="0" w:color="auto"/>
            <w:left w:val="none" w:sz="0" w:space="0" w:color="auto"/>
            <w:bottom w:val="none" w:sz="0" w:space="0" w:color="auto"/>
            <w:right w:val="none" w:sz="0" w:space="0" w:color="auto"/>
          </w:divBdr>
        </w:div>
        <w:div w:id="904337690">
          <w:marLeft w:val="0"/>
          <w:marRight w:val="0"/>
          <w:marTop w:val="0"/>
          <w:marBottom w:val="0"/>
          <w:divBdr>
            <w:top w:val="none" w:sz="0" w:space="0" w:color="auto"/>
            <w:left w:val="none" w:sz="0" w:space="0" w:color="auto"/>
            <w:bottom w:val="none" w:sz="0" w:space="0" w:color="auto"/>
            <w:right w:val="none" w:sz="0" w:space="0" w:color="auto"/>
          </w:divBdr>
        </w:div>
        <w:div w:id="906842379">
          <w:marLeft w:val="0"/>
          <w:marRight w:val="0"/>
          <w:marTop w:val="0"/>
          <w:marBottom w:val="0"/>
          <w:divBdr>
            <w:top w:val="none" w:sz="0" w:space="0" w:color="auto"/>
            <w:left w:val="none" w:sz="0" w:space="0" w:color="auto"/>
            <w:bottom w:val="none" w:sz="0" w:space="0" w:color="auto"/>
            <w:right w:val="none" w:sz="0" w:space="0" w:color="auto"/>
          </w:divBdr>
        </w:div>
        <w:div w:id="912621263">
          <w:marLeft w:val="0"/>
          <w:marRight w:val="0"/>
          <w:marTop w:val="0"/>
          <w:marBottom w:val="0"/>
          <w:divBdr>
            <w:top w:val="none" w:sz="0" w:space="0" w:color="auto"/>
            <w:left w:val="none" w:sz="0" w:space="0" w:color="auto"/>
            <w:bottom w:val="none" w:sz="0" w:space="0" w:color="auto"/>
            <w:right w:val="none" w:sz="0" w:space="0" w:color="auto"/>
          </w:divBdr>
        </w:div>
        <w:div w:id="918321122">
          <w:marLeft w:val="0"/>
          <w:marRight w:val="0"/>
          <w:marTop w:val="0"/>
          <w:marBottom w:val="0"/>
          <w:divBdr>
            <w:top w:val="none" w:sz="0" w:space="0" w:color="auto"/>
            <w:left w:val="none" w:sz="0" w:space="0" w:color="auto"/>
            <w:bottom w:val="none" w:sz="0" w:space="0" w:color="auto"/>
            <w:right w:val="none" w:sz="0" w:space="0" w:color="auto"/>
          </w:divBdr>
        </w:div>
        <w:div w:id="963925175">
          <w:marLeft w:val="0"/>
          <w:marRight w:val="0"/>
          <w:marTop w:val="0"/>
          <w:marBottom w:val="0"/>
          <w:divBdr>
            <w:top w:val="none" w:sz="0" w:space="0" w:color="auto"/>
            <w:left w:val="none" w:sz="0" w:space="0" w:color="auto"/>
            <w:bottom w:val="none" w:sz="0" w:space="0" w:color="auto"/>
            <w:right w:val="none" w:sz="0" w:space="0" w:color="auto"/>
          </w:divBdr>
          <w:divsChild>
            <w:div w:id="445589565">
              <w:marLeft w:val="0"/>
              <w:marRight w:val="0"/>
              <w:marTop w:val="0"/>
              <w:marBottom w:val="0"/>
              <w:divBdr>
                <w:top w:val="none" w:sz="0" w:space="0" w:color="auto"/>
                <w:left w:val="none" w:sz="0" w:space="0" w:color="auto"/>
                <w:bottom w:val="none" w:sz="0" w:space="0" w:color="auto"/>
                <w:right w:val="none" w:sz="0" w:space="0" w:color="auto"/>
              </w:divBdr>
            </w:div>
          </w:divsChild>
        </w:div>
        <w:div w:id="969818655">
          <w:marLeft w:val="0"/>
          <w:marRight w:val="0"/>
          <w:marTop w:val="0"/>
          <w:marBottom w:val="0"/>
          <w:divBdr>
            <w:top w:val="none" w:sz="0" w:space="0" w:color="auto"/>
            <w:left w:val="none" w:sz="0" w:space="0" w:color="auto"/>
            <w:bottom w:val="none" w:sz="0" w:space="0" w:color="auto"/>
            <w:right w:val="none" w:sz="0" w:space="0" w:color="auto"/>
          </w:divBdr>
        </w:div>
        <w:div w:id="980615502">
          <w:marLeft w:val="0"/>
          <w:marRight w:val="0"/>
          <w:marTop w:val="0"/>
          <w:marBottom w:val="0"/>
          <w:divBdr>
            <w:top w:val="none" w:sz="0" w:space="0" w:color="auto"/>
            <w:left w:val="none" w:sz="0" w:space="0" w:color="auto"/>
            <w:bottom w:val="none" w:sz="0" w:space="0" w:color="auto"/>
            <w:right w:val="none" w:sz="0" w:space="0" w:color="auto"/>
          </w:divBdr>
        </w:div>
        <w:div w:id="981883923">
          <w:marLeft w:val="0"/>
          <w:marRight w:val="0"/>
          <w:marTop w:val="0"/>
          <w:marBottom w:val="0"/>
          <w:divBdr>
            <w:top w:val="none" w:sz="0" w:space="0" w:color="auto"/>
            <w:left w:val="none" w:sz="0" w:space="0" w:color="auto"/>
            <w:bottom w:val="none" w:sz="0" w:space="0" w:color="auto"/>
            <w:right w:val="none" w:sz="0" w:space="0" w:color="auto"/>
          </w:divBdr>
        </w:div>
        <w:div w:id="1000501880">
          <w:marLeft w:val="0"/>
          <w:marRight w:val="0"/>
          <w:marTop w:val="0"/>
          <w:marBottom w:val="0"/>
          <w:divBdr>
            <w:top w:val="none" w:sz="0" w:space="0" w:color="auto"/>
            <w:left w:val="none" w:sz="0" w:space="0" w:color="auto"/>
            <w:bottom w:val="none" w:sz="0" w:space="0" w:color="auto"/>
            <w:right w:val="none" w:sz="0" w:space="0" w:color="auto"/>
          </w:divBdr>
          <w:divsChild>
            <w:div w:id="76903037">
              <w:marLeft w:val="0"/>
              <w:marRight w:val="0"/>
              <w:marTop w:val="0"/>
              <w:marBottom w:val="0"/>
              <w:divBdr>
                <w:top w:val="none" w:sz="0" w:space="0" w:color="auto"/>
                <w:left w:val="none" w:sz="0" w:space="0" w:color="auto"/>
                <w:bottom w:val="none" w:sz="0" w:space="0" w:color="auto"/>
                <w:right w:val="none" w:sz="0" w:space="0" w:color="auto"/>
              </w:divBdr>
            </w:div>
            <w:div w:id="314577366">
              <w:marLeft w:val="0"/>
              <w:marRight w:val="0"/>
              <w:marTop w:val="0"/>
              <w:marBottom w:val="0"/>
              <w:divBdr>
                <w:top w:val="none" w:sz="0" w:space="0" w:color="auto"/>
                <w:left w:val="none" w:sz="0" w:space="0" w:color="auto"/>
                <w:bottom w:val="none" w:sz="0" w:space="0" w:color="auto"/>
                <w:right w:val="none" w:sz="0" w:space="0" w:color="auto"/>
              </w:divBdr>
            </w:div>
            <w:div w:id="369382121">
              <w:marLeft w:val="0"/>
              <w:marRight w:val="0"/>
              <w:marTop w:val="0"/>
              <w:marBottom w:val="0"/>
              <w:divBdr>
                <w:top w:val="none" w:sz="0" w:space="0" w:color="auto"/>
                <w:left w:val="none" w:sz="0" w:space="0" w:color="auto"/>
                <w:bottom w:val="none" w:sz="0" w:space="0" w:color="auto"/>
                <w:right w:val="none" w:sz="0" w:space="0" w:color="auto"/>
              </w:divBdr>
            </w:div>
            <w:div w:id="373044564">
              <w:marLeft w:val="0"/>
              <w:marRight w:val="0"/>
              <w:marTop w:val="0"/>
              <w:marBottom w:val="0"/>
              <w:divBdr>
                <w:top w:val="none" w:sz="0" w:space="0" w:color="auto"/>
                <w:left w:val="none" w:sz="0" w:space="0" w:color="auto"/>
                <w:bottom w:val="none" w:sz="0" w:space="0" w:color="auto"/>
                <w:right w:val="none" w:sz="0" w:space="0" w:color="auto"/>
              </w:divBdr>
            </w:div>
            <w:div w:id="731537966">
              <w:marLeft w:val="0"/>
              <w:marRight w:val="0"/>
              <w:marTop w:val="0"/>
              <w:marBottom w:val="0"/>
              <w:divBdr>
                <w:top w:val="none" w:sz="0" w:space="0" w:color="auto"/>
                <w:left w:val="none" w:sz="0" w:space="0" w:color="auto"/>
                <w:bottom w:val="none" w:sz="0" w:space="0" w:color="auto"/>
                <w:right w:val="none" w:sz="0" w:space="0" w:color="auto"/>
              </w:divBdr>
            </w:div>
            <w:div w:id="995258402">
              <w:marLeft w:val="0"/>
              <w:marRight w:val="0"/>
              <w:marTop w:val="0"/>
              <w:marBottom w:val="0"/>
              <w:divBdr>
                <w:top w:val="none" w:sz="0" w:space="0" w:color="auto"/>
                <w:left w:val="none" w:sz="0" w:space="0" w:color="auto"/>
                <w:bottom w:val="none" w:sz="0" w:space="0" w:color="auto"/>
                <w:right w:val="none" w:sz="0" w:space="0" w:color="auto"/>
              </w:divBdr>
            </w:div>
            <w:div w:id="1125470010">
              <w:marLeft w:val="0"/>
              <w:marRight w:val="0"/>
              <w:marTop w:val="0"/>
              <w:marBottom w:val="0"/>
              <w:divBdr>
                <w:top w:val="none" w:sz="0" w:space="0" w:color="auto"/>
                <w:left w:val="none" w:sz="0" w:space="0" w:color="auto"/>
                <w:bottom w:val="none" w:sz="0" w:space="0" w:color="auto"/>
                <w:right w:val="none" w:sz="0" w:space="0" w:color="auto"/>
              </w:divBdr>
            </w:div>
            <w:div w:id="1430082828">
              <w:marLeft w:val="0"/>
              <w:marRight w:val="0"/>
              <w:marTop w:val="0"/>
              <w:marBottom w:val="0"/>
              <w:divBdr>
                <w:top w:val="none" w:sz="0" w:space="0" w:color="auto"/>
                <w:left w:val="none" w:sz="0" w:space="0" w:color="auto"/>
                <w:bottom w:val="none" w:sz="0" w:space="0" w:color="auto"/>
                <w:right w:val="none" w:sz="0" w:space="0" w:color="auto"/>
              </w:divBdr>
            </w:div>
            <w:div w:id="1869949762">
              <w:marLeft w:val="0"/>
              <w:marRight w:val="0"/>
              <w:marTop w:val="0"/>
              <w:marBottom w:val="0"/>
              <w:divBdr>
                <w:top w:val="none" w:sz="0" w:space="0" w:color="auto"/>
                <w:left w:val="none" w:sz="0" w:space="0" w:color="auto"/>
                <w:bottom w:val="none" w:sz="0" w:space="0" w:color="auto"/>
                <w:right w:val="none" w:sz="0" w:space="0" w:color="auto"/>
              </w:divBdr>
            </w:div>
          </w:divsChild>
        </w:div>
        <w:div w:id="1001855509">
          <w:marLeft w:val="0"/>
          <w:marRight w:val="0"/>
          <w:marTop w:val="0"/>
          <w:marBottom w:val="0"/>
          <w:divBdr>
            <w:top w:val="none" w:sz="0" w:space="0" w:color="auto"/>
            <w:left w:val="none" w:sz="0" w:space="0" w:color="auto"/>
            <w:bottom w:val="none" w:sz="0" w:space="0" w:color="auto"/>
            <w:right w:val="none" w:sz="0" w:space="0" w:color="auto"/>
          </w:divBdr>
        </w:div>
        <w:div w:id="1015309606">
          <w:marLeft w:val="0"/>
          <w:marRight w:val="0"/>
          <w:marTop w:val="0"/>
          <w:marBottom w:val="0"/>
          <w:divBdr>
            <w:top w:val="none" w:sz="0" w:space="0" w:color="auto"/>
            <w:left w:val="none" w:sz="0" w:space="0" w:color="auto"/>
            <w:bottom w:val="none" w:sz="0" w:space="0" w:color="auto"/>
            <w:right w:val="none" w:sz="0" w:space="0" w:color="auto"/>
          </w:divBdr>
        </w:div>
        <w:div w:id="1060709433">
          <w:marLeft w:val="0"/>
          <w:marRight w:val="0"/>
          <w:marTop w:val="0"/>
          <w:marBottom w:val="0"/>
          <w:divBdr>
            <w:top w:val="none" w:sz="0" w:space="0" w:color="auto"/>
            <w:left w:val="none" w:sz="0" w:space="0" w:color="auto"/>
            <w:bottom w:val="none" w:sz="0" w:space="0" w:color="auto"/>
            <w:right w:val="none" w:sz="0" w:space="0" w:color="auto"/>
          </w:divBdr>
        </w:div>
        <w:div w:id="1061826166">
          <w:marLeft w:val="0"/>
          <w:marRight w:val="0"/>
          <w:marTop w:val="0"/>
          <w:marBottom w:val="0"/>
          <w:divBdr>
            <w:top w:val="none" w:sz="0" w:space="0" w:color="auto"/>
            <w:left w:val="none" w:sz="0" w:space="0" w:color="auto"/>
            <w:bottom w:val="none" w:sz="0" w:space="0" w:color="auto"/>
            <w:right w:val="none" w:sz="0" w:space="0" w:color="auto"/>
          </w:divBdr>
        </w:div>
        <w:div w:id="1065565690">
          <w:marLeft w:val="0"/>
          <w:marRight w:val="0"/>
          <w:marTop w:val="0"/>
          <w:marBottom w:val="0"/>
          <w:divBdr>
            <w:top w:val="none" w:sz="0" w:space="0" w:color="auto"/>
            <w:left w:val="none" w:sz="0" w:space="0" w:color="auto"/>
            <w:bottom w:val="none" w:sz="0" w:space="0" w:color="auto"/>
            <w:right w:val="none" w:sz="0" w:space="0" w:color="auto"/>
          </w:divBdr>
        </w:div>
        <w:div w:id="1078745664">
          <w:marLeft w:val="0"/>
          <w:marRight w:val="0"/>
          <w:marTop w:val="0"/>
          <w:marBottom w:val="0"/>
          <w:divBdr>
            <w:top w:val="none" w:sz="0" w:space="0" w:color="auto"/>
            <w:left w:val="none" w:sz="0" w:space="0" w:color="auto"/>
            <w:bottom w:val="none" w:sz="0" w:space="0" w:color="auto"/>
            <w:right w:val="none" w:sz="0" w:space="0" w:color="auto"/>
          </w:divBdr>
          <w:divsChild>
            <w:div w:id="868835933">
              <w:marLeft w:val="0"/>
              <w:marRight w:val="0"/>
              <w:marTop w:val="0"/>
              <w:marBottom w:val="0"/>
              <w:divBdr>
                <w:top w:val="none" w:sz="0" w:space="0" w:color="auto"/>
                <w:left w:val="none" w:sz="0" w:space="0" w:color="auto"/>
                <w:bottom w:val="none" w:sz="0" w:space="0" w:color="auto"/>
                <w:right w:val="none" w:sz="0" w:space="0" w:color="auto"/>
              </w:divBdr>
            </w:div>
          </w:divsChild>
        </w:div>
        <w:div w:id="1082070078">
          <w:marLeft w:val="0"/>
          <w:marRight w:val="0"/>
          <w:marTop w:val="0"/>
          <w:marBottom w:val="0"/>
          <w:divBdr>
            <w:top w:val="none" w:sz="0" w:space="0" w:color="auto"/>
            <w:left w:val="none" w:sz="0" w:space="0" w:color="auto"/>
            <w:bottom w:val="none" w:sz="0" w:space="0" w:color="auto"/>
            <w:right w:val="none" w:sz="0" w:space="0" w:color="auto"/>
          </w:divBdr>
        </w:div>
        <w:div w:id="1084911156">
          <w:marLeft w:val="0"/>
          <w:marRight w:val="0"/>
          <w:marTop w:val="0"/>
          <w:marBottom w:val="0"/>
          <w:divBdr>
            <w:top w:val="none" w:sz="0" w:space="0" w:color="auto"/>
            <w:left w:val="none" w:sz="0" w:space="0" w:color="auto"/>
            <w:bottom w:val="none" w:sz="0" w:space="0" w:color="auto"/>
            <w:right w:val="none" w:sz="0" w:space="0" w:color="auto"/>
          </w:divBdr>
          <w:divsChild>
            <w:div w:id="221648265">
              <w:marLeft w:val="0"/>
              <w:marRight w:val="0"/>
              <w:marTop w:val="0"/>
              <w:marBottom w:val="0"/>
              <w:divBdr>
                <w:top w:val="none" w:sz="0" w:space="0" w:color="auto"/>
                <w:left w:val="none" w:sz="0" w:space="0" w:color="auto"/>
                <w:bottom w:val="none" w:sz="0" w:space="0" w:color="auto"/>
                <w:right w:val="none" w:sz="0" w:space="0" w:color="auto"/>
              </w:divBdr>
            </w:div>
            <w:div w:id="848448981">
              <w:marLeft w:val="0"/>
              <w:marRight w:val="0"/>
              <w:marTop w:val="0"/>
              <w:marBottom w:val="0"/>
              <w:divBdr>
                <w:top w:val="none" w:sz="0" w:space="0" w:color="auto"/>
                <w:left w:val="none" w:sz="0" w:space="0" w:color="auto"/>
                <w:bottom w:val="none" w:sz="0" w:space="0" w:color="auto"/>
                <w:right w:val="none" w:sz="0" w:space="0" w:color="auto"/>
              </w:divBdr>
            </w:div>
            <w:div w:id="1240015220">
              <w:marLeft w:val="0"/>
              <w:marRight w:val="0"/>
              <w:marTop w:val="0"/>
              <w:marBottom w:val="0"/>
              <w:divBdr>
                <w:top w:val="none" w:sz="0" w:space="0" w:color="auto"/>
                <w:left w:val="none" w:sz="0" w:space="0" w:color="auto"/>
                <w:bottom w:val="none" w:sz="0" w:space="0" w:color="auto"/>
                <w:right w:val="none" w:sz="0" w:space="0" w:color="auto"/>
              </w:divBdr>
            </w:div>
            <w:div w:id="1786581952">
              <w:marLeft w:val="0"/>
              <w:marRight w:val="0"/>
              <w:marTop w:val="0"/>
              <w:marBottom w:val="0"/>
              <w:divBdr>
                <w:top w:val="none" w:sz="0" w:space="0" w:color="auto"/>
                <w:left w:val="none" w:sz="0" w:space="0" w:color="auto"/>
                <w:bottom w:val="none" w:sz="0" w:space="0" w:color="auto"/>
                <w:right w:val="none" w:sz="0" w:space="0" w:color="auto"/>
              </w:divBdr>
            </w:div>
          </w:divsChild>
        </w:div>
        <w:div w:id="1106386140">
          <w:marLeft w:val="0"/>
          <w:marRight w:val="0"/>
          <w:marTop w:val="0"/>
          <w:marBottom w:val="0"/>
          <w:divBdr>
            <w:top w:val="none" w:sz="0" w:space="0" w:color="auto"/>
            <w:left w:val="none" w:sz="0" w:space="0" w:color="auto"/>
            <w:bottom w:val="none" w:sz="0" w:space="0" w:color="auto"/>
            <w:right w:val="none" w:sz="0" w:space="0" w:color="auto"/>
          </w:divBdr>
        </w:div>
        <w:div w:id="1110852934">
          <w:marLeft w:val="0"/>
          <w:marRight w:val="0"/>
          <w:marTop w:val="0"/>
          <w:marBottom w:val="0"/>
          <w:divBdr>
            <w:top w:val="none" w:sz="0" w:space="0" w:color="auto"/>
            <w:left w:val="none" w:sz="0" w:space="0" w:color="auto"/>
            <w:bottom w:val="none" w:sz="0" w:space="0" w:color="auto"/>
            <w:right w:val="none" w:sz="0" w:space="0" w:color="auto"/>
          </w:divBdr>
          <w:divsChild>
            <w:div w:id="1951159474">
              <w:marLeft w:val="0"/>
              <w:marRight w:val="0"/>
              <w:marTop w:val="30"/>
              <w:marBottom w:val="30"/>
              <w:divBdr>
                <w:top w:val="none" w:sz="0" w:space="0" w:color="auto"/>
                <w:left w:val="none" w:sz="0" w:space="0" w:color="auto"/>
                <w:bottom w:val="none" w:sz="0" w:space="0" w:color="auto"/>
                <w:right w:val="none" w:sz="0" w:space="0" w:color="auto"/>
              </w:divBdr>
              <w:divsChild>
                <w:div w:id="257369852">
                  <w:marLeft w:val="0"/>
                  <w:marRight w:val="0"/>
                  <w:marTop w:val="0"/>
                  <w:marBottom w:val="0"/>
                  <w:divBdr>
                    <w:top w:val="none" w:sz="0" w:space="0" w:color="auto"/>
                    <w:left w:val="none" w:sz="0" w:space="0" w:color="auto"/>
                    <w:bottom w:val="none" w:sz="0" w:space="0" w:color="auto"/>
                    <w:right w:val="none" w:sz="0" w:space="0" w:color="auto"/>
                  </w:divBdr>
                  <w:divsChild>
                    <w:div w:id="1368220539">
                      <w:marLeft w:val="0"/>
                      <w:marRight w:val="0"/>
                      <w:marTop w:val="0"/>
                      <w:marBottom w:val="0"/>
                      <w:divBdr>
                        <w:top w:val="none" w:sz="0" w:space="0" w:color="auto"/>
                        <w:left w:val="none" w:sz="0" w:space="0" w:color="auto"/>
                        <w:bottom w:val="none" w:sz="0" w:space="0" w:color="auto"/>
                        <w:right w:val="none" w:sz="0" w:space="0" w:color="auto"/>
                      </w:divBdr>
                    </w:div>
                  </w:divsChild>
                </w:div>
                <w:div w:id="708069540">
                  <w:marLeft w:val="0"/>
                  <w:marRight w:val="0"/>
                  <w:marTop w:val="0"/>
                  <w:marBottom w:val="0"/>
                  <w:divBdr>
                    <w:top w:val="none" w:sz="0" w:space="0" w:color="auto"/>
                    <w:left w:val="none" w:sz="0" w:space="0" w:color="auto"/>
                    <w:bottom w:val="none" w:sz="0" w:space="0" w:color="auto"/>
                    <w:right w:val="none" w:sz="0" w:space="0" w:color="auto"/>
                  </w:divBdr>
                  <w:divsChild>
                    <w:div w:id="356659186">
                      <w:marLeft w:val="0"/>
                      <w:marRight w:val="0"/>
                      <w:marTop w:val="0"/>
                      <w:marBottom w:val="0"/>
                      <w:divBdr>
                        <w:top w:val="none" w:sz="0" w:space="0" w:color="auto"/>
                        <w:left w:val="none" w:sz="0" w:space="0" w:color="auto"/>
                        <w:bottom w:val="none" w:sz="0" w:space="0" w:color="auto"/>
                        <w:right w:val="none" w:sz="0" w:space="0" w:color="auto"/>
                      </w:divBdr>
                    </w:div>
                    <w:div w:id="459766102">
                      <w:marLeft w:val="0"/>
                      <w:marRight w:val="0"/>
                      <w:marTop w:val="0"/>
                      <w:marBottom w:val="0"/>
                      <w:divBdr>
                        <w:top w:val="none" w:sz="0" w:space="0" w:color="auto"/>
                        <w:left w:val="none" w:sz="0" w:space="0" w:color="auto"/>
                        <w:bottom w:val="none" w:sz="0" w:space="0" w:color="auto"/>
                        <w:right w:val="none" w:sz="0" w:space="0" w:color="auto"/>
                      </w:divBdr>
                    </w:div>
                    <w:div w:id="1379085333">
                      <w:marLeft w:val="0"/>
                      <w:marRight w:val="0"/>
                      <w:marTop w:val="0"/>
                      <w:marBottom w:val="0"/>
                      <w:divBdr>
                        <w:top w:val="none" w:sz="0" w:space="0" w:color="auto"/>
                        <w:left w:val="none" w:sz="0" w:space="0" w:color="auto"/>
                        <w:bottom w:val="none" w:sz="0" w:space="0" w:color="auto"/>
                        <w:right w:val="none" w:sz="0" w:space="0" w:color="auto"/>
                      </w:divBdr>
                    </w:div>
                  </w:divsChild>
                </w:div>
                <w:div w:id="908658638">
                  <w:marLeft w:val="0"/>
                  <w:marRight w:val="0"/>
                  <w:marTop w:val="0"/>
                  <w:marBottom w:val="0"/>
                  <w:divBdr>
                    <w:top w:val="none" w:sz="0" w:space="0" w:color="auto"/>
                    <w:left w:val="none" w:sz="0" w:space="0" w:color="auto"/>
                    <w:bottom w:val="none" w:sz="0" w:space="0" w:color="auto"/>
                    <w:right w:val="none" w:sz="0" w:space="0" w:color="auto"/>
                  </w:divBdr>
                  <w:divsChild>
                    <w:div w:id="1078596796">
                      <w:marLeft w:val="0"/>
                      <w:marRight w:val="0"/>
                      <w:marTop w:val="0"/>
                      <w:marBottom w:val="0"/>
                      <w:divBdr>
                        <w:top w:val="none" w:sz="0" w:space="0" w:color="auto"/>
                        <w:left w:val="none" w:sz="0" w:space="0" w:color="auto"/>
                        <w:bottom w:val="none" w:sz="0" w:space="0" w:color="auto"/>
                        <w:right w:val="none" w:sz="0" w:space="0" w:color="auto"/>
                      </w:divBdr>
                    </w:div>
                    <w:div w:id="1143307258">
                      <w:marLeft w:val="0"/>
                      <w:marRight w:val="0"/>
                      <w:marTop w:val="0"/>
                      <w:marBottom w:val="0"/>
                      <w:divBdr>
                        <w:top w:val="none" w:sz="0" w:space="0" w:color="auto"/>
                        <w:left w:val="none" w:sz="0" w:space="0" w:color="auto"/>
                        <w:bottom w:val="none" w:sz="0" w:space="0" w:color="auto"/>
                        <w:right w:val="none" w:sz="0" w:space="0" w:color="auto"/>
                      </w:divBdr>
                    </w:div>
                    <w:div w:id="1425880960">
                      <w:marLeft w:val="0"/>
                      <w:marRight w:val="0"/>
                      <w:marTop w:val="0"/>
                      <w:marBottom w:val="0"/>
                      <w:divBdr>
                        <w:top w:val="none" w:sz="0" w:space="0" w:color="auto"/>
                        <w:left w:val="none" w:sz="0" w:space="0" w:color="auto"/>
                        <w:bottom w:val="none" w:sz="0" w:space="0" w:color="auto"/>
                        <w:right w:val="none" w:sz="0" w:space="0" w:color="auto"/>
                      </w:divBdr>
                    </w:div>
                    <w:div w:id="1575120355">
                      <w:marLeft w:val="0"/>
                      <w:marRight w:val="0"/>
                      <w:marTop w:val="0"/>
                      <w:marBottom w:val="0"/>
                      <w:divBdr>
                        <w:top w:val="none" w:sz="0" w:space="0" w:color="auto"/>
                        <w:left w:val="none" w:sz="0" w:space="0" w:color="auto"/>
                        <w:bottom w:val="none" w:sz="0" w:space="0" w:color="auto"/>
                        <w:right w:val="none" w:sz="0" w:space="0" w:color="auto"/>
                      </w:divBdr>
                    </w:div>
                    <w:div w:id="1678270077">
                      <w:marLeft w:val="0"/>
                      <w:marRight w:val="0"/>
                      <w:marTop w:val="0"/>
                      <w:marBottom w:val="0"/>
                      <w:divBdr>
                        <w:top w:val="none" w:sz="0" w:space="0" w:color="auto"/>
                        <w:left w:val="none" w:sz="0" w:space="0" w:color="auto"/>
                        <w:bottom w:val="none" w:sz="0" w:space="0" w:color="auto"/>
                        <w:right w:val="none" w:sz="0" w:space="0" w:color="auto"/>
                      </w:divBdr>
                    </w:div>
                    <w:div w:id="191694027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133328313">
          <w:marLeft w:val="0"/>
          <w:marRight w:val="0"/>
          <w:marTop w:val="0"/>
          <w:marBottom w:val="0"/>
          <w:divBdr>
            <w:top w:val="none" w:sz="0" w:space="0" w:color="auto"/>
            <w:left w:val="none" w:sz="0" w:space="0" w:color="auto"/>
            <w:bottom w:val="none" w:sz="0" w:space="0" w:color="auto"/>
            <w:right w:val="none" w:sz="0" w:space="0" w:color="auto"/>
          </w:divBdr>
        </w:div>
        <w:div w:id="1139230250">
          <w:marLeft w:val="0"/>
          <w:marRight w:val="0"/>
          <w:marTop w:val="0"/>
          <w:marBottom w:val="0"/>
          <w:divBdr>
            <w:top w:val="none" w:sz="0" w:space="0" w:color="auto"/>
            <w:left w:val="none" w:sz="0" w:space="0" w:color="auto"/>
            <w:bottom w:val="none" w:sz="0" w:space="0" w:color="auto"/>
            <w:right w:val="none" w:sz="0" w:space="0" w:color="auto"/>
          </w:divBdr>
        </w:div>
        <w:div w:id="1148520188">
          <w:marLeft w:val="0"/>
          <w:marRight w:val="0"/>
          <w:marTop w:val="0"/>
          <w:marBottom w:val="0"/>
          <w:divBdr>
            <w:top w:val="none" w:sz="0" w:space="0" w:color="auto"/>
            <w:left w:val="none" w:sz="0" w:space="0" w:color="auto"/>
            <w:bottom w:val="none" w:sz="0" w:space="0" w:color="auto"/>
            <w:right w:val="none" w:sz="0" w:space="0" w:color="auto"/>
          </w:divBdr>
          <w:divsChild>
            <w:div w:id="162935670">
              <w:marLeft w:val="0"/>
              <w:marRight w:val="0"/>
              <w:marTop w:val="0"/>
              <w:marBottom w:val="0"/>
              <w:divBdr>
                <w:top w:val="none" w:sz="0" w:space="0" w:color="auto"/>
                <w:left w:val="none" w:sz="0" w:space="0" w:color="auto"/>
                <w:bottom w:val="none" w:sz="0" w:space="0" w:color="auto"/>
                <w:right w:val="none" w:sz="0" w:space="0" w:color="auto"/>
              </w:divBdr>
            </w:div>
          </w:divsChild>
        </w:div>
        <w:div w:id="1168641444">
          <w:marLeft w:val="0"/>
          <w:marRight w:val="0"/>
          <w:marTop w:val="0"/>
          <w:marBottom w:val="0"/>
          <w:divBdr>
            <w:top w:val="none" w:sz="0" w:space="0" w:color="auto"/>
            <w:left w:val="none" w:sz="0" w:space="0" w:color="auto"/>
            <w:bottom w:val="none" w:sz="0" w:space="0" w:color="auto"/>
            <w:right w:val="none" w:sz="0" w:space="0" w:color="auto"/>
          </w:divBdr>
        </w:div>
        <w:div w:id="1170098173">
          <w:marLeft w:val="0"/>
          <w:marRight w:val="0"/>
          <w:marTop w:val="0"/>
          <w:marBottom w:val="0"/>
          <w:divBdr>
            <w:top w:val="none" w:sz="0" w:space="0" w:color="auto"/>
            <w:left w:val="none" w:sz="0" w:space="0" w:color="auto"/>
            <w:bottom w:val="none" w:sz="0" w:space="0" w:color="auto"/>
            <w:right w:val="none" w:sz="0" w:space="0" w:color="auto"/>
          </w:divBdr>
        </w:div>
        <w:div w:id="1217164212">
          <w:marLeft w:val="0"/>
          <w:marRight w:val="0"/>
          <w:marTop w:val="0"/>
          <w:marBottom w:val="0"/>
          <w:divBdr>
            <w:top w:val="none" w:sz="0" w:space="0" w:color="auto"/>
            <w:left w:val="none" w:sz="0" w:space="0" w:color="auto"/>
            <w:bottom w:val="none" w:sz="0" w:space="0" w:color="auto"/>
            <w:right w:val="none" w:sz="0" w:space="0" w:color="auto"/>
          </w:divBdr>
        </w:div>
        <w:div w:id="1230384545">
          <w:marLeft w:val="0"/>
          <w:marRight w:val="0"/>
          <w:marTop w:val="0"/>
          <w:marBottom w:val="0"/>
          <w:divBdr>
            <w:top w:val="none" w:sz="0" w:space="0" w:color="auto"/>
            <w:left w:val="none" w:sz="0" w:space="0" w:color="auto"/>
            <w:bottom w:val="none" w:sz="0" w:space="0" w:color="auto"/>
            <w:right w:val="none" w:sz="0" w:space="0" w:color="auto"/>
          </w:divBdr>
          <w:divsChild>
            <w:div w:id="947657288">
              <w:marLeft w:val="0"/>
              <w:marRight w:val="0"/>
              <w:marTop w:val="0"/>
              <w:marBottom w:val="0"/>
              <w:divBdr>
                <w:top w:val="none" w:sz="0" w:space="0" w:color="auto"/>
                <w:left w:val="none" w:sz="0" w:space="0" w:color="auto"/>
                <w:bottom w:val="none" w:sz="0" w:space="0" w:color="auto"/>
                <w:right w:val="none" w:sz="0" w:space="0" w:color="auto"/>
              </w:divBdr>
            </w:div>
          </w:divsChild>
        </w:div>
        <w:div w:id="1250385652">
          <w:marLeft w:val="0"/>
          <w:marRight w:val="0"/>
          <w:marTop w:val="0"/>
          <w:marBottom w:val="0"/>
          <w:divBdr>
            <w:top w:val="none" w:sz="0" w:space="0" w:color="auto"/>
            <w:left w:val="none" w:sz="0" w:space="0" w:color="auto"/>
            <w:bottom w:val="none" w:sz="0" w:space="0" w:color="auto"/>
            <w:right w:val="none" w:sz="0" w:space="0" w:color="auto"/>
          </w:divBdr>
        </w:div>
        <w:div w:id="1281456246">
          <w:marLeft w:val="0"/>
          <w:marRight w:val="0"/>
          <w:marTop w:val="0"/>
          <w:marBottom w:val="0"/>
          <w:divBdr>
            <w:top w:val="none" w:sz="0" w:space="0" w:color="auto"/>
            <w:left w:val="none" w:sz="0" w:space="0" w:color="auto"/>
            <w:bottom w:val="none" w:sz="0" w:space="0" w:color="auto"/>
            <w:right w:val="none" w:sz="0" w:space="0" w:color="auto"/>
          </w:divBdr>
          <w:divsChild>
            <w:div w:id="45882489">
              <w:marLeft w:val="0"/>
              <w:marRight w:val="0"/>
              <w:marTop w:val="30"/>
              <w:marBottom w:val="30"/>
              <w:divBdr>
                <w:top w:val="none" w:sz="0" w:space="0" w:color="auto"/>
                <w:left w:val="none" w:sz="0" w:space="0" w:color="auto"/>
                <w:bottom w:val="none" w:sz="0" w:space="0" w:color="auto"/>
                <w:right w:val="none" w:sz="0" w:space="0" w:color="auto"/>
              </w:divBdr>
              <w:divsChild>
                <w:div w:id="406148413">
                  <w:marLeft w:val="0"/>
                  <w:marRight w:val="0"/>
                  <w:marTop w:val="0"/>
                  <w:marBottom w:val="0"/>
                  <w:divBdr>
                    <w:top w:val="none" w:sz="0" w:space="0" w:color="auto"/>
                    <w:left w:val="none" w:sz="0" w:space="0" w:color="auto"/>
                    <w:bottom w:val="none" w:sz="0" w:space="0" w:color="auto"/>
                    <w:right w:val="none" w:sz="0" w:space="0" w:color="auto"/>
                  </w:divBdr>
                  <w:divsChild>
                    <w:div w:id="1773432540">
                      <w:marLeft w:val="0"/>
                      <w:marRight w:val="0"/>
                      <w:marTop w:val="0"/>
                      <w:marBottom w:val="0"/>
                      <w:divBdr>
                        <w:top w:val="none" w:sz="0" w:space="0" w:color="auto"/>
                        <w:left w:val="none" w:sz="0" w:space="0" w:color="auto"/>
                        <w:bottom w:val="none" w:sz="0" w:space="0" w:color="auto"/>
                        <w:right w:val="none" w:sz="0" w:space="0" w:color="auto"/>
                      </w:divBdr>
                    </w:div>
                  </w:divsChild>
                </w:div>
                <w:div w:id="793787388">
                  <w:marLeft w:val="0"/>
                  <w:marRight w:val="0"/>
                  <w:marTop w:val="0"/>
                  <w:marBottom w:val="0"/>
                  <w:divBdr>
                    <w:top w:val="none" w:sz="0" w:space="0" w:color="auto"/>
                    <w:left w:val="none" w:sz="0" w:space="0" w:color="auto"/>
                    <w:bottom w:val="none" w:sz="0" w:space="0" w:color="auto"/>
                    <w:right w:val="none" w:sz="0" w:space="0" w:color="auto"/>
                  </w:divBdr>
                  <w:divsChild>
                    <w:div w:id="923152847">
                      <w:marLeft w:val="0"/>
                      <w:marRight w:val="0"/>
                      <w:marTop w:val="0"/>
                      <w:marBottom w:val="0"/>
                      <w:divBdr>
                        <w:top w:val="none" w:sz="0" w:space="0" w:color="auto"/>
                        <w:left w:val="none" w:sz="0" w:space="0" w:color="auto"/>
                        <w:bottom w:val="none" w:sz="0" w:space="0" w:color="auto"/>
                        <w:right w:val="none" w:sz="0" w:space="0" w:color="auto"/>
                      </w:divBdr>
                    </w:div>
                    <w:div w:id="184231272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295520144">
          <w:marLeft w:val="0"/>
          <w:marRight w:val="0"/>
          <w:marTop w:val="0"/>
          <w:marBottom w:val="0"/>
          <w:divBdr>
            <w:top w:val="none" w:sz="0" w:space="0" w:color="auto"/>
            <w:left w:val="none" w:sz="0" w:space="0" w:color="auto"/>
            <w:bottom w:val="none" w:sz="0" w:space="0" w:color="auto"/>
            <w:right w:val="none" w:sz="0" w:space="0" w:color="auto"/>
          </w:divBdr>
        </w:div>
        <w:div w:id="1299338646">
          <w:marLeft w:val="0"/>
          <w:marRight w:val="0"/>
          <w:marTop w:val="0"/>
          <w:marBottom w:val="0"/>
          <w:divBdr>
            <w:top w:val="none" w:sz="0" w:space="0" w:color="auto"/>
            <w:left w:val="none" w:sz="0" w:space="0" w:color="auto"/>
            <w:bottom w:val="none" w:sz="0" w:space="0" w:color="auto"/>
            <w:right w:val="none" w:sz="0" w:space="0" w:color="auto"/>
          </w:divBdr>
          <w:divsChild>
            <w:div w:id="1752390831">
              <w:marLeft w:val="0"/>
              <w:marRight w:val="0"/>
              <w:marTop w:val="0"/>
              <w:marBottom w:val="0"/>
              <w:divBdr>
                <w:top w:val="none" w:sz="0" w:space="0" w:color="auto"/>
                <w:left w:val="none" w:sz="0" w:space="0" w:color="auto"/>
                <w:bottom w:val="none" w:sz="0" w:space="0" w:color="auto"/>
                <w:right w:val="none" w:sz="0" w:space="0" w:color="auto"/>
              </w:divBdr>
            </w:div>
          </w:divsChild>
        </w:div>
        <w:div w:id="1326277403">
          <w:marLeft w:val="0"/>
          <w:marRight w:val="0"/>
          <w:marTop w:val="0"/>
          <w:marBottom w:val="0"/>
          <w:divBdr>
            <w:top w:val="none" w:sz="0" w:space="0" w:color="auto"/>
            <w:left w:val="none" w:sz="0" w:space="0" w:color="auto"/>
            <w:bottom w:val="none" w:sz="0" w:space="0" w:color="auto"/>
            <w:right w:val="none" w:sz="0" w:space="0" w:color="auto"/>
          </w:divBdr>
        </w:div>
        <w:div w:id="1353801396">
          <w:marLeft w:val="0"/>
          <w:marRight w:val="0"/>
          <w:marTop w:val="0"/>
          <w:marBottom w:val="0"/>
          <w:divBdr>
            <w:top w:val="none" w:sz="0" w:space="0" w:color="auto"/>
            <w:left w:val="none" w:sz="0" w:space="0" w:color="auto"/>
            <w:bottom w:val="none" w:sz="0" w:space="0" w:color="auto"/>
            <w:right w:val="none" w:sz="0" w:space="0" w:color="auto"/>
          </w:divBdr>
        </w:div>
        <w:div w:id="1355427416">
          <w:marLeft w:val="0"/>
          <w:marRight w:val="0"/>
          <w:marTop w:val="0"/>
          <w:marBottom w:val="0"/>
          <w:divBdr>
            <w:top w:val="none" w:sz="0" w:space="0" w:color="auto"/>
            <w:left w:val="none" w:sz="0" w:space="0" w:color="auto"/>
            <w:bottom w:val="none" w:sz="0" w:space="0" w:color="auto"/>
            <w:right w:val="none" w:sz="0" w:space="0" w:color="auto"/>
          </w:divBdr>
        </w:div>
        <w:div w:id="1360855727">
          <w:marLeft w:val="0"/>
          <w:marRight w:val="0"/>
          <w:marTop w:val="0"/>
          <w:marBottom w:val="0"/>
          <w:divBdr>
            <w:top w:val="none" w:sz="0" w:space="0" w:color="auto"/>
            <w:left w:val="none" w:sz="0" w:space="0" w:color="auto"/>
            <w:bottom w:val="none" w:sz="0" w:space="0" w:color="auto"/>
            <w:right w:val="none" w:sz="0" w:space="0" w:color="auto"/>
          </w:divBdr>
        </w:div>
        <w:div w:id="1361932408">
          <w:marLeft w:val="0"/>
          <w:marRight w:val="0"/>
          <w:marTop w:val="0"/>
          <w:marBottom w:val="0"/>
          <w:divBdr>
            <w:top w:val="none" w:sz="0" w:space="0" w:color="auto"/>
            <w:left w:val="none" w:sz="0" w:space="0" w:color="auto"/>
            <w:bottom w:val="none" w:sz="0" w:space="0" w:color="auto"/>
            <w:right w:val="none" w:sz="0" w:space="0" w:color="auto"/>
          </w:divBdr>
        </w:div>
        <w:div w:id="1372849639">
          <w:marLeft w:val="0"/>
          <w:marRight w:val="0"/>
          <w:marTop w:val="0"/>
          <w:marBottom w:val="0"/>
          <w:divBdr>
            <w:top w:val="none" w:sz="0" w:space="0" w:color="auto"/>
            <w:left w:val="none" w:sz="0" w:space="0" w:color="auto"/>
            <w:bottom w:val="none" w:sz="0" w:space="0" w:color="auto"/>
            <w:right w:val="none" w:sz="0" w:space="0" w:color="auto"/>
          </w:divBdr>
          <w:divsChild>
            <w:div w:id="87503677">
              <w:marLeft w:val="0"/>
              <w:marRight w:val="0"/>
              <w:marTop w:val="0"/>
              <w:marBottom w:val="0"/>
              <w:divBdr>
                <w:top w:val="none" w:sz="0" w:space="0" w:color="auto"/>
                <w:left w:val="none" w:sz="0" w:space="0" w:color="auto"/>
                <w:bottom w:val="none" w:sz="0" w:space="0" w:color="auto"/>
                <w:right w:val="none" w:sz="0" w:space="0" w:color="auto"/>
              </w:divBdr>
            </w:div>
          </w:divsChild>
        </w:div>
        <w:div w:id="1381899738">
          <w:marLeft w:val="0"/>
          <w:marRight w:val="0"/>
          <w:marTop w:val="0"/>
          <w:marBottom w:val="0"/>
          <w:divBdr>
            <w:top w:val="none" w:sz="0" w:space="0" w:color="auto"/>
            <w:left w:val="none" w:sz="0" w:space="0" w:color="auto"/>
            <w:bottom w:val="none" w:sz="0" w:space="0" w:color="auto"/>
            <w:right w:val="none" w:sz="0" w:space="0" w:color="auto"/>
          </w:divBdr>
        </w:div>
        <w:div w:id="1385832744">
          <w:marLeft w:val="0"/>
          <w:marRight w:val="0"/>
          <w:marTop w:val="0"/>
          <w:marBottom w:val="0"/>
          <w:divBdr>
            <w:top w:val="none" w:sz="0" w:space="0" w:color="auto"/>
            <w:left w:val="none" w:sz="0" w:space="0" w:color="auto"/>
            <w:bottom w:val="none" w:sz="0" w:space="0" w:color="auto"/>
            <w:right w:val="none" w:sz="0" w:space="0" w:color="auto"/>
          </w:divBdr>
        </w:div>
        <w:div w:id="1421563212">
          <w:marLeft w:val="0"/>
          <w:marRight w:val="0"/>
          <w:marTop w:val="0"/>
          <w:marBottom w:val="0"/>
          <w:divBdr>
            <w:top w:val="none" w:sz="0" w:space="0" w:color="auto"/>
            <w:left w:val="none" w:sz="0" w:space="0" w:color="auto"/>
            <w:bottom w:val="none" w:sz="0" w:space="0" w:color="auto"/>
            <w:right w:val="none" w:sz="0" w:space="0" w:color="auto"/>
          </w:divBdr>
        </w:div>
        <w:div w:id="1422988558">
          <w:marLeft w:val="0"/>
          <w:marRight w:val="0"/>
          <w:marTop w:val="0"/>
          <w:marBottom w:val="0"/>
          <w:divBdr>
            <w:top w:val="none" w:sz="0" w:space="0" w:color="auto"/>
            <w:left w:val="none" w:sz="0" w:space="0" w:color="auto"/>
            <w:bottom w:val="none" w:sz="0" w:space="0" w:color="auto"/>
            <w:right w:val="none" w:sz="0" w:space="0" w:color="auto"/>
          </w:divBdr>
          <w:divsChild>
            <w:div w:id="1397775338">
              <w:marLeft w:val="0"/>
              <w:marRight w:val="0"/>
              <w:marTop w:val="0"/>
              <w:marBottom w:val="0"/>
              <w:divBdr>
                <w:top w:val="none" w:sz="0" w:space="0" w:color="auto"/>
                <w:left w:val="none" w:sz="0" w:space="0" w:color="auto"/>
                <w:bottom w:val="none" w:sz="0" w:space="0" w:color="auto"/>
                <w:right w:val="none" w:sz="0" w:space="0" w:color="auto"/>
              </w:divBdr>
            </w:div>
          </w:divsChild>
        </w:div>
        <w:div w:id="1426262179">
          <w:marLeft w:val="0"/>
          <w:marRight w:val="0"/>
          <w:marTop w:val="0"/>
          <w:marBottom w:val="0"/>
          <w:divBdr>
            <w:top w:val="none" w:sz="0" w:space="0" w:color="auto"/>
            <w:left w:val="none" w:sz="0" w:space="0" w:color="auto"/>
            <w:bottom w:val="none" w:sz="0" w:space="0" w:color="auto"/>
            <w:right w:val="none" w:sz="0" w:space="0" w:color="auto"/>
          </w:divBdr>
        </w:div>
        <w:div w:id="1428968312">
          <w:marLeft w:val="0"/>
          <w:marRight w:val="0"/>
          <w:marTop w:val="0"/>
          <w:marBottom w:val="0"/>
          <w:divBdr>
            <w:top w:val="none" w:sz="0" w:space="0" w:color="auto"/>
            <w:left w:val="none" w:sz="0" w:space="0" w:color="auto"/>
            <w:bottom w:val="none" w:sz="0" w:space="0" w:color="auto"/>
            <w:right w:val="none" w:sz="0" w:space="0" w:color="auto"/>
          </w:divBdr>
        </w:div>
        <w:div w:id="1484857880">
          <w:marLeft w:val="0"/>
          <w:marRight w:val="0"/>
          <w:marTop w:val="0"/>
          <w:marBottom w:val="0"/>
          <w:divBdr>
            <w:top w:val="none" w:sz="0" w:space="0" w:color="auto"/>
            <w:left w:val="none" w:sz="0" w:space="0" w:color="auto"/>
            <w:bottom w:val="none" w:sz="0" w:space="0" w:color="auto"/>
            <w:right w:val="none" w:sz="0" w:space="0" w:color="auto"/>
          </w:divBdr>
        </w:div>
        <w:div w:id="1504129000">
          <w:marLeft w:val="0"/>
          <w:marRight w:val="0"/>
          <w:marTop w:val="0"/>
          <w:marBottom w:val="0"/>
          <w:divBdr>
            <w:top w:val="none" w:sz="0" w:space="0" w:color="auto"/>
            <w:left w:val="none" w:sz="0" w:space="0" w:color="auto"/>
            <w:bottom w:val="none" w:sz="0" w:space="0" w:color="auto"/>
            <w:right w:val="none" w:sz="0" w:space="0" w:color="auto"/>
          </w:divBdr>
        </w:div>
        <w:div w:id="1507555130">
          <w:marLeft w:val="0"/>
          <w:marRight w:val="0"/>
          <w:marTop w:val="0"/>
          <w:marBottom w:val="0"/>
          <w:divBdr>
            <w:top w:val="none" w:sz="0" w:space="0" w:color="auto"/>
            <w:left w:val="none" w:sz="0" w:space="0" w:color="auto"/>
            <w:bottom w:val="none" w:sz="0" w:space="0" w:color="auto"/>
            <w:right w:val="none" w:sz="0" w:space="0" w:color="auto"/>
          </w:divBdr>
        </w:div>
        <w:div w:id="1535851762">
          <w:marLeft w:val="0"/>
          <w:marRight w:val="0"/>
          <w:marTop w:val="0"/>
          <w:marBottom w:val="0"/>
          <w:divBdr>
            <w:top w:val="none" w:sz="0" w:space="0" w:color="auto"/>
            <w:left w:val="none" w:sz="0" w:space="0" w:color="auto"/>
            <w:bottom w:val="none" w:sz="0" w:space="0" w:color="auto"/>
            <w:right w:val="none" w:sz="0" w:space="0" w:color="auto"/>
          </w:divBdr>
        </w:div>
        <w:div w:id="1542133119">
          <w:marLeft w:val="0"/>
          <w:marRight w:val="0"/>
          <w:marTop w:val="0"/>
          <w:marBottom w:val="0"/>
          <w:divBdr>
            <w:top w:val="none" w:sz="0" w:space="0" w:color="auto"/>
            <w:left w:val="none" w:sz="0" w:space="0" w:color="auto"/>
            <w:bottom w:val="none" w:sz="0" w:space="0" w:color="auto"/>
            <w:right w:val="none" w:sz="0" w:space="0" w:color="auto"/>
          </w:divBdr>
          <w:divsChild>
            <w:div w:id="919294113">
              <w:marLeft w:val="0"/>
              <w:marRight w:val="0"/>
              <w:marTop w:val="30"/>
              <w:marBottom w:val="30"/>
              <w:divBdr>
                <w:top w:val="none" w:sz="0" w:space="0" w:color="auto"/>
                <w:left w:val="none" w:sz="0" w:space="0" w:color="auto"/>
                <w:bottom w:val="none" w:sz="0" w:space="0" w:color="auto"/>
                <w:right w:val="none" w:sz="0" w:space="0" w:color="auto"/>
              </w:divBdr>
              <w:divsChild>
                <w:div w:id="42367870">
                  <w:marLeft w:val="0"/>
                  <w:marRight w:val="0"/>
                  <w:marTop w:val="0"/>
                  <w:marBottom w:val="0"/>
                  <w:divBdr>
                    <w:top w:val="none" w:sz="0" w:space="0" w:color="auto"/>
                    <w:left w:val="none" w:sz="0" w:space="0" w:color="auto"/>
                    <w:bottom w:val="none" w:sz="0" w:space="0" w:color="auto"/>
                    <w:right w:val="none" w:sz="0" w:space="0" w:color="auto"/>
                  </w:divBdr>
                  <w:divsChild>
                    <w:div w:id="1141190426">
                      <w:marLeft w:val="0"/>
                      <w:marRight w:val="0"/>
                      <w:marTop w:val="0"/>
                      <w:marBottom w:val="0"/>
                      <w:divBdr>
                        <w:top w:val="none" w:sz="0" w:space="0" w:color="auto"/>
                        <w:left w:val="none" w:sz="0" w:space="0" w:color="auto"/>
                        <w:bottom w:val="none" w:sz="0" w:space="0" w:color="auto"/>
                        <w:right w:val="none" w:sz="0" w:space="0" w:color="auto"/>
                      </w:divBdr>
                    </w:div>
                  </w:divsChild>
                </w:div>
                <w:div w:id="382363811">
                  <w:marLeft w:val="0"/>
                  <w:marRight w:val="0"/>
                  <w:marTop w:val="0"/>
                  <w:marBottom w:val="0"/>
                  <w:divBdr>
                    <w:top w:val="none" w:sz="0" w:space="0" w:color="auto"/>
                    <w:left w:val="none" w:sz="0" w:space="0" w:color="auto"/>
                    <w:bottom w:val="none" w:sz="0" w:space="0" w:color="auto"/>
                    <w:right w:val="none" w:sz="0" w:space="0" w:color="auto"/>
                  </w:divBdr>
                  <w:divsChild>
                    <w:div w:id="71895469">
                      <w:marLeft w:val="0"/>
                      <w:marRight w:val="0"/>
                      <w:marTop w:val="0"/>
                      <w:marBottom w:val="0"/>
                      <w:divBdr>
                        <w:top w:val="none" w:sz="0" w:space="0" w:color="auto"/>
                        <w:left w:val="none" w:sz="0" w:space="0" w:color="auto"/>
                        <w:bottom w:val="none" w:sz="0" w:space="0" w:color="auto"/>
                        <w:right w:val="none" w:sz="0" w:space="0" w:color="auto"/>
                      </w:divBdr>
                    </w:div>
                    <w:div w:id="95446442">
                      <w:marLeft w:val="0"/>
                      <w:marRight w:val="0"/>
                      <w:marTop w:val="0"/>
                      <w:marBottom w:val="0"/>
                      <w:divBdr>
                        <w:top w:val="none" w:sz="0" w:space="0" w:color="auto"/>
                        <w:left w:val="none" w:sz="0" w:space="0" w:color="auto"/>
                        <w:bottom w:val="none" w:sz="0" w:space="0" w:color="auto"/>
                        <w:right w:val="none" w:sz="0" w:space="0" w:color="auto"/>
                      </w:divBdr>
                    </w:div>
                    <w:div w:id="125855141">
                      <w:marLeft w:val="0"/>
                      <w:marRight w:val="0"/>
                      <w:marTop w:val="0"/>
                      <w:marBottom w:val="0"/>
                      <w:divBdr>
                        <w:top w:val="none" w:sz="0" w:space="0" w:color="auto"/>
                        <w:left w:val="none" w:sz="0" w:space="0" w:color="auto"/>
                        <w:bottom w:val="none" w:sz="0" w:space="0" w:color="auto"/>
                        <w:right w:val="none" w:sz="0" w:space="0" w:color="auto"/>
                      </w:divBdr>
                    </w:div>
                    <w:div w:id="126516254">
                      <w:marLeft w:val="0"/>
                      <w:marRight w:val="0"/>
                      <w:marTop w:val="0"/>
                      <w:marBottom w:val="0"/>
                      <w:divBdr>
                        <w:top w:val="none" w:sz="0" w:space="0" w:color="auto"/>
                        <w:left w:val="none" w:sz="0" w:space="0" w:color="auto"/>
                        <w:bottom w:val="none" w:sz="0" w:space="0" w:color="auto"/>
                        <w:right w:val="none" w:sz="0" w:space="0" w:color="auto"/>
                      </w:divBdr>
                    </w:div>
                    <w:div w:id="222179827">
                      <w:marLeft w:val="0"/>
                      <w:marRight w:val="0"/>
                      <w:marTop w:val="0"/>
                      <w:marBottom w:val="0"/>
                      <w:divBdr>
                        <w:top w:val="none" w:sz="0" w:space="0" w:color="auto"/>
                        <w:left w:val="none" w:sz="0" w:space="0" w:color="auto"/>
                        <w:bottom w:val="none" w:sz="0" w:space="0" w:color="auto"/>
                        <w:right w:val="none" w:sz="0" w:space="0" w:color="auto"/>
                      </w:divBdr>
                    </w:div>
                    <w:div w:id="286543445">
                      <w:marLeft w:val="0"/>
                      <w:marRight w:val="0"/>
                      <w:marTop w:val="0"/>
                      <w:marBottom w:val="0"/>
                      <w:divBdr>
                        <w:top w:val="none" w:sz="0" w:space="0" w:color="auto"/>
                        <w:left w:val="none" w:sz="0" w:space="0" w:color="auto"/>
                        <w:bottom w:val="none" w:sz="0" w:space="0" w:color="auto"/>
                        <w:right w:val="none" w:sz="0" w:space="0" w:color="auto"/>
                      </w:divBdr>
                    </w:div>
                    <w:div w:id="340014770">
                      <w:marLeft w:val="0"/>
                      <w:marRight w:val="0"/>
                      <w:marTop w:val="0"/>
                      <w:marBottom w:val="0"/>
                      <w:divBdr>
                        <w:top w:val="none" w:sz="0" w:space="0" w:color="auto"/>
                        <w:left w:val="none" w:sz="0" w:space="0" w:color="auto"/>
                        <w:bottom w:val="none" w:sz="0" w:space="0" w:color="auto"/>
                        <w:right w:val="none" w:sz="0" w:space="0" w:color="auto"/>
                      </w:divBdr>
                    </w:div>
                    <w:div w:id="461339915">
                      <w:marLeft w:val="0"/>
                      <w:marRight w:val="0"/>
                      <w:marTop w:val="0"/>
                      <w:marBottom w:val="0"/>
                      <w:divBdr>
                        <w:top w:val="none" w:sz="0" w:space="0" w:color="auto"/>
                        <w:left w:val="none" w:sz="0" w:space="0" w:color="auto"/>
                        <w:bottom w:val="none" w:sz="0" w:space="0" w:color="auto"/>
                        <w:right w:val="none" w:sz="0" w:space="0" w:color="auto"/>
                      </w:divBdr>
                    </w:div>
                    <w:div w:id="508984423">
                      <w:marLeft w:val="0"/>
                      <w:marRight w:val="0"/>
                      <w:marTop w:val="0"/>
                      <w:marBottom w:val="0"/>
                      <w:divBdr>
                        <w:top w:val="none" w:sz="0" w:space="0" w:color="auto"/>
                        <w:left w:val="none" w:sz="0" w:space="0" w:color="auto"/>
                        <w:bottom w:val="none" w:sz="0" w:space="0" w:color="auto"/>
                        <w:right w:val="none" w:sz="0" w:space="0" w:color="auto"/>
                      </w:divBdr>
                    </w:div>
                    <w:div w:id="525096935">
                      <w:marLeft w:val="0"/>
                      <w:marRight w:val="0"/>
                      <w:marTop w:val="0"/>
                      <w:marBottom w:val="0"/>
                      <w:divBdr>
                        <w:top w:val="none" w:sz="0" w:space="0" w:color="auto"/>
                        <w:left w:val="none" w:sz="0" w:space="0" w:color="auto"/>
                        <w:bottom w:val="none" w:sz="0" w:space="0" w:color="auto"/>
                        <w:right w:val="none" w:sz="0" w:space="0" w:color="auto"/>
                      </w:divBdr>
                    </w:div>
                    <w:div w:id="547181224">
                      <w:marLeft w:val="0"/>
                      <w:marRight w:val="0"/>
                      <w:marTop w:val="0"/>
                      <w:marBottom w:val="0"/>
                      <w:divBdr>
                        <w:top w:val="none" w:sz="0" w:space="0" w:color="auto"/>
                        <w:left w:val="none" w:sz="0" w:space="0" w:color="auto"/>
                        <w:bottom w:val="none" w:sz="0" w:space="0" w:color="auto"/>
                        <w:right w:val="none" w:sz="0" w:space="0" w:color="auto"/>
                      </w:divBdr>
                    </w:div>
                    <w:div w:id="548883398">
                      <w:marLeft w:val="0"/>
                      <w:marRight w:val="0"/>
                      <w:marTop w:val="0"/>
                      <w:marBottom w:val="0"/>
                      <w:divBdr>
                        <w:top w:val="none" w:sz="0" w:space="0" w:color="auto"/>
                        <w:left w:val="none" w:sz="0" w:space="0" w:color="auto"/>
                        <w:bottom w:val="none" w:sz="0" w:space="0" w:color="auto"/>
                        <w:right w:val="none" w:sz="0" w:space="0" w:color="auto"/>
                      </w:divBdr>
                    </w:div>
                    <w:div w:id="573441790">
                      <w:marLeft w:val="0"/>
                      <w:marRight w:val="0"/>
                      <w:marTop w:val="0"/>
                      <w:marBottom w:val="0"/>
                      <w:divBdr>
                        <w:top w:val="none" w:sz="0" w:space="0" w:color="auto"/>
                        <w:left w:val="none" w:sz="0" w:space="0" w:color="auto"/>
                        <w:bottom w:val="none" w:sz="0" w:space="0" w:color="auto"/>
                        <w:right w:val="none" w:sz="0" w:space="0" w:color="auto"/>
                      </w:divBdr>
                    </w:div>
                    <w:div w:id="634062172">
                      <w:marLeft w:val="0"/>
                      <w:marRight w:val="0"/>
                      <w:marTop w:val="0"/>
                      <w:marBottom w:val="0"/>
                      <w:divBdr>
                        <w:top w:val="none" w:sz="0" w:space="0" w:color="auto"/>
                        <w:left w:val="none" w:sz="0" w:space="0" w:color="auto"/>
                        <w:bottom w:val="none" w:sz="0" w:space="0" w:color="auto"/>
                        <w:right w:val="none" w:sz="0" w:space="0" w:color="auto"/>
                      </w:divBdr>
                    </w:div>
                    <w:div w:id="641081270">
                      <w:marLeft w:val="0"/>
                      <w:marRight w:val="0"/>
                      <w:marTop w:val="0"/>
                      <w:marBottom w:val="0"/>
                      <w:divBdr>
                        <w:top w:val="none" w:sz="0" w:space="0" w:color="auto"/>
                        <w:left w:val="none" w:sz="0" w:space="0" w:color="auto"/>
                        <w:bottom w:val="none" w:sz="0" w:space="0" w:color="auto"/>
                        <w:right w:val="none" w:sz="0" w:space="0" w:color="auto"/>
                      </w:divBdr>
                    </w:div>
                    <w:div w:id="645626673">
                      <w:marLeft w:val="0"/>
                      <w:marRight w:val="0"/>
                      <w:marTop w:val="0"/>
                      <w:marBottom w:val="0"/>
                      <w:divBdr>
                        <w:top w:val="none" w:sz="0" w:space="0" w:color="auto"/>
                        <w:left w:val="none" w:sz="0" w:space="0" w:color="auto"/>
                        <w:bottom w:val="none" w:sz="0" w:space="0" w:color="auto"/>
                        <w:right w:val="none" w:sz="0" w:space="0" w:color="auto"/>
                      </w:divBdr>
                    </w:div>
                    <w:div w:id="647322279">
                      <w:marLeft w:val="0"/>
                      <w:marRight w:val="0"/>
                      <w:marTop w:val="0"/>
                      <w:marBottom w:val="0"/>
                      <w:divBdr>
                        <w:top w:val="none" w:sz="0" w:space="0" w:color="auto"/>
                        <w:left w:val="none" w:sz="0" w:space="0" w:color="auto"/>
                        <w:bottom w:val="none" w:sz="0" w:space="0" w:color="auto"/>
                        <w:right w:val="none" w:sz="0" w:space="0" w:color="auto"/>
                      </w:divBdr>
                    </w:div>
                    <w:div w:id="657997697">
                      <w:marLeft w:val="0"/>
                      <w:marRight w:val="0"/>
                      <w:marTop w:val="0"/>
                      <w:marBottom w:val="0"/>
                      <w:divBdr>
                        <w:top w:val="none" w:sz="0" w:space="0" w:color="auto"/>
                        <w:left w:val="none" w:sz="0" w:space="0" w:color="auto"/>
                        <w:bottom w:val="none" w:sz="0" w:space="0" w:color="auto"/>
                        <w:right w:val="none" w:sz="0" w:space="0" w:color="auto"/>
                      </w:divBdr>
                    </w:div>
                    <w:div w:id="672879653">
                      <w:marLeft w:val="0"/>
                      <w:marRight w:val="0"/>
                      <w:marTop w:val="0"/>
                      <w:marBottom w:val="0"/>
                      <w:divBdr>
                        <w:top w:val="none" w:sz="0" w:space="0" w:color="auto"/>
                        <w:left w:val="none" w:sz="0" w:space="0" w:color="auto"/>
                        <w:bottom w:val="none" w:sz="0" w:space="0" w:color="auto"/>
                        <w:right w:val="none" w:sz="0" w:space="0" w:color="auto"/>
                      </w:divBdr>
                    </w:div>
                    <w:div w:id="763651422">
                      <w:marLeft w:val="0"/>
                      <w:marRight w:val="0"/>
                      <w:marTop w:val="0"/>
                      <w:marBottom w:val="0"/>
                      <w:divBdr>
                        <w:top w:val="none" w:sz="0" w:space="0" w:color="auto"/>
                        <w:left w:val="none" w:sz="0" w:space="0" w:color="auto"/>
                        <w:bottom w:val="none" w:sz="0" w:space="0" w:color="auto"/>
                        <w:right w:val="none" w:sz="0" w:space="0" w:color="auto"/>
                      </w:divBdr>
                    </w:div>
                    <w:div w:id="845632100">
                      <w:marLeft w:val="0"/>
                      <w:marRight w:val="0"/>
                      <w:marTop w:val="0"/>
                      <w:marBottom w:val="0"/>
                      <w:divBdr>
                        <w:top w:val="none" w:sz="0" w:space="0" w:color="auto"/>
                        <w:left w:val="none" w:sz="0" w:space="0" w:color="auto"/>
                        <w:bottom w:val="none" w:sz="0" w:space="0" w:color="auto"/>
                        <w:right w:val="none" w:sz="0" w:space="0" w:color="auto"/>
                      </w:divBdr>
                    </w:div>
                    <w:div w:id="885020390">
                      <w:marLeft w:val="0"/>
                      <w:marRight w:val="0"/>
                      <w:marTop w:val="0"/>
                      <w:marBottom w:val="0"/>
                      <w:divBdr>
                        <w:top w:val="none" w:sz="0" w:space="0" w:color="auto"/>
                        <w:left w:val="none" w:sz="0" w:space="0" w:color="auto"/>
                        <w:bottom w:val="none" w:sz="0" w:space="0" w:color="auto"/>
                        <w:right w:val="none" w:sz="0" w:space="0" w:color="auto"/>
                      </w:divBdr>
                    </w:div>
                    <w:div w:id="905995603">
                      <w:marLeft w:val="0"/>
                      <w:marRight w:val="0"/>
                      <w:marTop w:val="0"/>
                      <w:marBottom w:val="0"/>
                      <w:divBdr>
                        <w:top w:val="none" w:sz="0" w:space="0" w:color="auto"/>
                        <w:left w:val="none" w:sz="0" w:space="0" w:color="auto"/>
                        <w:bottom w:val="none" w:sz="0" w:space="0" w:color="auto"/>
                        <w:right w:val="none" w:sz="0" w:space="0" w:color="auto"/>
                      </w:divBdr>
                    </w:div>
                    <w:div w:id="995182624">
                      <w:marLeft w:val="0"/>
                      <w:marRight w:val="0"/>
                      <w:marTop w:val="0"/>
                      <w:marBottom w:val="0"/>
                      <w:divBdr>
                        <w:top w:val="none" w:sz="0" w:space="0" w:color="auto"/>
                        <w:left w:val="none" w:sz="0" w:space="0" w:color="auto"/>
                        <w:bottom w:val="none" w:sz="0" w:space="0" w:color="auto"/>
                        <w:right w:val="none" w:sz="0" w:space="0" w:color="auto"/>
                      </w:divBdr>
                    </w:div>
                    <w:div w:id="1051153439">
                      <w:marLeft w:val="0"/>
                      <w:marRight w:val="0"/>
                      <w:marTop w:val="0"/>
                      <w:marBottom w:val="0"/>
                      <w:divBdr>
                        <w:top w:val="none" w:sz="0" w:space="0" w:color="auto"/>
                        <w:left w:val="none" w:sz="0" w:space="0" w:color="auto"/>
                        <w:bottom w:val="none" w:sz="0" w:space="0" w:color="auto"/>
                        <w:right w:val="none" w:sz="0" w:space="0" w:color="auto"/>
                      </w:divBdr>
                    </w:div>
                    <w:div w:id="1081215467">
                      <w:marLeft w:val="0"/>
                      <w:marRight w:val="0"/>
                      <w:marTop w:val="0"/>
                      <w:marBottom w:val="0"/>
                      <w:divBdr>
                        <w:top w:val="none" w:sz="0" w:space="0" w:color="auto"/>
                        <w:left w:val="none" w:sz="0" w:space="0" w:color="auto"/>
                        <w:bottom w:val="none" w:sz="0" w:space="0" w:color="auto"/>
                        <w:right w:val="none" w:sz="0" w:space="0" w:color="auto"/>
                      </w:divBdr>
                    </w:div>
                    <w:div w:id="1150905057">
                      <w:marLeft w:val="0"/>
                      <w:marRight w:val="0"/>
                      <w:marTop w:val="0"/>
                      <w:marBottom w:val="0"/>
                      <w:divBdr>
                        <w:top w:val="none" w:sz="0" w:space="0" w:color="auto"/>
                        <w:left w:val="none" w:sz="0" w:space="0" w:color="auto"/>
                        <w:bottom w:val="none" w:sz="0" w:space="0" w:color="auto"/>
                        <w:right w:val="none" w:sz="0" w:space="0" w:color="auto"/>
                      </w:divBdr>
                    </w:div>
                    <w:div w:id="1181164375">
                      <w:marLeft w:val="0"/>
                      <w:marRight w:val="0"/>
                      <w:marTop w:val="0"/>
                      <w:marBottom w:val="0"/>
                      <w:divBdr>
                        <w:top w:val="none" w:sz="0" w:space="0" w:color="auto"/>
                        <w:left w:val="none" w:sz="0" w:space="0" w:color="auto"/>
                        <w:bottom w:val="none" w:sz="0" w:space="0" w:color="auto"/>
                        <w:right w:val="none" w:sz="0" w:space="0" w:color="auto"/>
                      </w:divBdr>
                    </w:div>
                    <w:div w:id="1184319519">
                      <w:marLeft w:val="0"/>
                      <w:marRight w:val="0"/>
                      <w:marTop w:val="0"/>
                      <w:marBottom w:val="0"/>
                      <w:divBdr>
                        <w:top w:val="none" w:sz="0" w:space="0" w:color="auto"/>
                        <w:left w:val="none" w:sz="0" w:space="0" w:color="auto"/>
                        <w:bottom w:val="none" w:sz="0" w:space="0" w:color="auto"/>
                        <w:right w:val="none" w:sz="0" w:space="0" w:color="auto"/>
                      </w:divBdr>
                    </w:div>
                    <w:div w:id="1230769044">
                      <w:marLeft w:val="0"/>
                      <w:marRight w:val="0"/>
                      <w:marTop w:val="0"/>
                      <w:marBottom w:val="0"/>
                      <w:divBdr>
                        <w:top w:val="none" w:sz="0" w:space="0" w:color="auto"/>
                        <w:left w:val="none" w:sz="0" w:space="0" w:color="auto"/>
                        <w:bottom w:val="none" w:sz="0" w:space="0" w:color="auto"/>
                        <w:right w:val="none" w:sz="0" w:space="0" w:color="auto"/>
                      </w:divBdr>
                    </w:div>
                    <w:div w:id="1238318485">
                      <w:marLeft w:val="0"/>
                      <w:marRight w:val="0"/>
                      <w:marTop w:val="0"/>
                      <w:marBottom w:val="0"/>
                      <w:divBdr>
                        <w:top w:val="none" w:sz="0" w:space="0" w:color="auto"/>
                        <w:left w:val="none" w:sz="0" w:space="0" w:color="auto"/>
                        <w:bottom w:val="none" w:sz="0" w:space="0" w:color="auto"/>
                        <w:right w:val="none" w:sz="0" w:space="0" w:color="auto"/>
                      </w:divBdr>
                    </w:div>
                    <w:div w:id="1304197121">
                      <w:marLeft w:val="0"/>
                      <w:marRight w:val="0"/>
                      <w:marTop w:val="0"/>
                      <w:marBottom w:val="0"/>
                      <w:divBdr>
                        <w:top w:val="none" w:sz="0" w:space="0" w:color="auto"/>
                        <w:left w:val="none" w:sz="0" w:space="0" w:color="auto"/>
                        <w:bottom w:val="none" w:sz="0" w:space="0" w:color="auto"/>
                        <w:right w:val="none" w:sz="0" w:space="0" w:color="auto"/>
                      </w:divBdr>
                    </w:div>
                    <w:div w:id="1334144279">
                      <w:marLeft w:val="0"/>
                      <w:marRight w:val="0"/>
                      <w:marTop w:val="0"/>
                      <w:marBottom w:val="0"/>
                      <w:divBdr>
                        <w:top w:val="none" w:sz="0" w:space="0" w:color="auto"/>
                        <w:left w:val="none" w:sz="0" w:space="0" w:color="auto"/>
                        <w:bottom w:val="none" w:sz="0" w:space="0" w:color="auto"/>
                        <w:right w:val="none" w:sz="0" w:space="0" w:color="auto"/>
                      </w:divBdr>
                    </w:div>
                    <w:div w:id="1337535853">
                      <w:marLeft w:val="0"/>
                      <w:marRight w:val="0"/>
                      <w:marTop w:val="0"/>
                      <w:marBottom w:val="0"/>
                      <w:divBdr>
                        <w:top w:val="none" w:sz="0" w:space="0" w:color="auto"/>
                        <w:left w:val="none" w:sz="0" w:space="0" w:color="auto"/>
                        <w:bottom w:val="none" w:sz="0" w:space="0" w:color="auto"/>
                        <w:right w:val="none" w:sz="0" w:space="0" w:color="auto"/>
                      </w:divBdr>
                    </w:div>
                    <w:div w:id="1378623166">
                      <w:marLeft w:val="0"/>
                      <w:marRight w:val="0"/>
                      <w:marTop w:val="0"/>
                      <w:marBottom w:val="0"/>
                      <w:divBdr>
                        <w:top w:val="none" w:sz="0" w:space="0" w:color="auto"/>
                        <w:left w:val="none" w:sz="0" w:space="0" w:color="auto"/>
                        <w:bottom w:val="none" w:sz="0" w:space="0" w:color="auto"/>
                        <w:right w:val="none" w:sz="0" w:space="0" w:color="auto"/>
                      </w:divBdr>
                    </w:div>
                    <w:div w:id="1407460497">
                      <w:marLeft w:val="0"/>
                      <w:marRight w:val="0"/>
                      <w:marTop w:val="0"/>
                      <w:marBottom w:val="0"/>
                      <w:divBdr>
                        <w:top w:val="none" w:sz="0" w:space="0" w:color="auto"/>
                        <w:left w:val="none" w:sz="0" w:space="0" w:color="auto"/>
                        <w:bottom w:val="none" w:sz="0" w:space="0" w:color="auto"/>
                        <w:right w:val="none" w:sz="0" w:space="0" w:color="auto"/>
                      </w:divBdr>
                    </w:div>
                    <w:div w:id="1479228438">
                      <w:marLeft w:val="0"/>
                      <w:marRight w:val="0"/>
                      <w:marTop w:val="0"/>
                      <w:marBottom w:val="0"/>
                      <w:divBdr>
                        <w:top w:val="none" w:sz="0" w:space="0" w:color="auto"/>
                        <w:left w:val="none" w:sz="0" w:space="0" w:color="auto"/>
                        <w:bottom w:val="none" w:sz="0" w:space="0" w:color="auto"/>
                        <w:right w:val="none" w:sz="0" w:space="0" w:color="auto"/>
                      </w:divBdr>
                    </w:div>
                    <w:div w:id="1504584611">
                      <w:marLeft w:val="0"/>
                      <w:marRight w:val="0"/>
                      <w:marTop w:val="0"/>
                      <w:marBottom w:val="0"/>
                      <w:divBdr>
                        <w:top w:val="none" w:sz="0" w:space="0" w:color="auto"/>
                        <w:left w:val="none" w:sz="0" w:space="0" w:color="auto"/>
                        <w:bottom w:val="none" w:sz="0" w:space="0" w:color="auto"/>
                        <w:right w:val="none" w:sz="0" w:space="0" w:color="auto"/>
                      </w:divBdr>
                    </w:div>
                    <w:div w:id="1512722268">
                      <w:marLeft w:val="0"/>
                      <w:marRight w:val="0"/>
                      <w:marTop w:val="0"/>
                      <w:marBottom w:val="0"/>
                      <w:divBdr>
                        <w:top w:val="none" w:sz="0" w:space="0" w:color="auto"/>
                        <w:left w:val="none" w:sz="0" w:space="0" w:color="auto"/>
                        <w:bottom w:val="none" w:sz="0" w:space="0" w:color="auto"/>
                        <w:right w:val="none" w:sz="0" w:space="0" w:color="auto"/>
                      </w:divBdr>
                    </w:div>
                    <w:div w:id="1520006247">
                      <w:marLeft w:val="0"/>
                      <w:marRight w:val="0"/>
                      <w:marTop w:val="0"/>
                      <w:marBottom w:val="0"/>
                      <w:divBdr>
                        <w:top w:val="none" w:sz="0" w:space="0" w:color="auto"/>
                        <w:left w:val="none" w:sz="0" w:space="0" w:color="auto"/>
                        <w:bottom w:val="none" w:sz="0" w:space="0" w:color="auto"/>
                        <w:right w:val="none" w:sz="0" w:space="0" w:color="auto"/>
                      </w:divBdr>
                    </w:div>
                    <w:div w:id="1557356313">
                      <w:marLeft w:val="0"/>
                      <w:marRight w:val="0"/>
                      <w:marTop w:val="0"/>
                      <w:marBottom w:val="0"/>
                      <w:divBdr>
                        <w:top w:val="none" w:sz="0" w:space="0" w:color="auto"/>
                        <w:left w:val="none" w:sz="0" w:space="0" w:color="auto"/>
                        <w:bottom w:val="none" w:sz="0" w:space="0" w:color="auto"/>
                        <w:right w:val="none" w:sz="0" w:space="0" w:color="auto"/>
                      </w:divBdr>
                    </w:div>
                    <w:div w:id="1560096061">
                      <w:marLeft w:val="0"/>
                      <w:marRight w:val="0"/>
                      <w:marTop w:val="0"/>
                      <w:marBottom w:val="0"/>
                      <w:divBdr>
                        <w:top w:val="none" w:sz="0" w:space="0" w:color="auto"/>
                        <w:left w:val="none" w:sz="0" w:space="0" w:color="auto"/>
                        <w:bottom w:val="none" w:sz="0" w:space="0" w:color="auto"/>
                        <w:right w:val="none" w:sz="0" w:space="0" w:color="auto"/>
                      </w:divBdr>
                    </w:div>
                    <w:div w:id="1596940601">
                      <w:marLeft w:val="0"/>
                      <w:marRight w:val="0"/>
                      <w:marTop w:val="0"/>
                      <w:marBottom w:val="0"/>
                      <w:divBdr>
                        <w:top w:val="none" w:sz="0" w:space="0" w:color="auto"/>
                        <w:left w:val="none" w:sz="0" w:space="0" w:color="auto"/>
                        <w:bottom w:val="none" w:sz="0" w:space="0" w:color="auto"/>
                        <w:right w:val="none" w:sz="0" w:space="0" w:color="auto"/>
                      </w:divBdr>
                    </w:div>
                    <w:div w:id="1675763338">
                      <w:marLeft w:val="0"/>
                      <w:marRight w:val="0"/>
                      <w:marTop w:val="0"/>
                      <w:marBottom w:val="0"/>
                      <w:divBdr>
                        <w:top w:val="none" w:sz="0" w:space="0" w:color="auto"/>
                        <w:left w:val="none" w:sz="0" w:space="0" w:color="auto"/>
                        <w:bottom w:val="none" w:sz="0" w:space="0" w:color="auto"/>
                        <w:right w:val="none" w:sz="0" w:space="0" w:color="auto"/>
                      </w:divBdr>
                    </w:div>
                    <w:div w:id="1691447469">
                      <w:marLeft w:val="0"/>
                      <w:marRight w:val="0"/>
                      <w:marTop w:val="0"/>
                      <w:marBottom w:val="0"/>
                      <w:divBdr>
                        <w:top w:val="none" w:sz="0" w:space="0" w:color="auto"/>
                        <w:left w:val="none" w:sz="0" w:space="0" w:color="auto"/>
                        <w:bottom w:val="none" w:sz="0" w:space="0" w:color="auto"/>
                        <w:right w:val="none" w:sz="0" w:space="0" w:color="auto"/>
                      </w:divBdr>
                    </w:div>
                    <w:div w:id="1720126554">
                      <w:marLeft w:val="0"/>
                      <w:marRight w:val="0"/>
                      <w:marTop w:val="0"/>
                      <w:marBottom w:val="0"/>
                      <w:divBdr>
                        <w:top w:val="none" w:sz="0" w:space="0" w:color="auto"/>
                        <w:left w:val="none" w:sz="0" w:space="0" w:color="auto"/>
                        <w:bottom w:val="none" w:sz="0" w:space="0" w:color="auto"/>
                        <w:right w:val="none" w:sz="0" w:space="0" w:color="auto"/>
                      </w:divBdr>
                    </w:div>
                    <w:div w:id="1770157120">
                      <w:marLeft w:val="0"/>
                      <w:marRight w:val="0"/>
                      <w:marTop w:val="0"/>
                      <w:marBottom w:val="0"/>
                      <w:divBdr>
                        <w:top w:val="none" w:sz="0" w:space="0" w:color="auto"/>
                        <w:left w:val="none" w:sz="0" w:space="0" w:color="auto"/>
                        <w:bottom w:val="none" w:sz="0" w:space="0" w:color="auto"/>
                        <w:right w:val="none" w:sz="0" w:space="0" w:color="auto"/>
                      </w:divBdr>
                    </w:div>
                    <w:div w:id="1815369407">
                      <w:marLeft w:val="0"/>
                      <w:marRight w:val="0"/>
                      <w:marTop w:val="0"/>
                      <w:marBottom w:val="0"/>
                      <w:divBdr>
                        <w:top w:val="none" w:sz="0" w:space="0" w:color="auto"/>
                        <w:left w:val="none" w:sz="0" w:space="0" w:color="auto"/>
                        <w:bottom w:val="none" w:sz="0" w:space="0" w:color="auto"/>
                        <w:right w:val="none" w:sz="0" w:space="0" w:color="auto"/>
                      </w:divBdr>
                    </w:div>
                    <w:div w:id="1866013803">
                      <w:marLeft w:val="0"/>
                      <w:marRight w:val="0"/>
                      <w:marTop w:val="0"/>
                      <w:marBottom w:val="0"/>
                      <w:divBdr>
                        <w:top w:val="none" w:sz="0" w:space="0" w:color="auto"/>
                        <w:left w:val="none" w:sz="0" w:space="0" w:color="auto"/>
                        <w:bottom w:val="none" w:sz="0" w:space="0" w:color="auto"/>
                        <w:right w:val="none" w:sz="0" w:space="0" w:color="auto"/>
                      </w:divBdr>
                    </w:div>
                    <w:div w:id="1875922164">
                      <w:marLeft w:val="0"/>
                      <w:marRight w:val="0"/>
                      <w:marTop w:val="0"/>
                      <w:marBottom w:val="0"/>
                      <w:divBdr>
                        <w:top w:val="none" w:sz="0" w:space="0" w:color="auto"/>
                        <w:left w:val="none" w:sz="0" w:space="0" w:color="auto"/>
                        <w:bottom w:val="none" w:sz="0" w:space="0" w:color="auto"/>
                        <w:right w:val="none" w:sz="0" w:space="0" w:color="auto"/>
                      </w:divBdr>
                    </w:div>
                    <w:div w:id="1884901969">
                      <w:marLeft w:val="0"/>
                      <w:marRight w:val="0"/>
                      <w:marTop w:val="0"/>
                      <w:marBottom w:val="0"/>
                      <w:divBdr>
                        <w:top w:val="none" w:sz="0" w:space="0" w:color="auto"/>
                        <w:left w:val="none" w:sz="0" w:space="0" w:color="auto"/>
                        <w:bottom w:val="none" w:sz="0" w:space="0" w:color="auto"/>
                        <w:right w:val="none" w:sz="0" w:space="0" w:color="auto"/>
                      </w:divBdr>
                    </w:div>
                    <w:div w:id="1895965590">
                      <w:marLeft w:val="0"/>
                      <w:marRight w:val="0"/>
                      <w:marTop w:val="0"/>
                      <w:marBottom w:val="0"/>
                      <w:divBdr>
                        <w:top w:val="none" w:sz="0" w:space="0" w:color="auto"/>
                        <w:left w:val="none" w:sz="0" w:space="0" w:color="auto"/>
                        <w:bottom w:val="none" w:sz="0" w:space="0" w:color="auto"/>
                        <w:right w:val="none" w:sz="0" w:space="0" w:color="auto"/>
                      </w:divBdr>
                    </w:div>
                    <w:div w:id="1906986605">
                      <w:marLeft w:val="0"/>
                      <w:marRight w:val="0"/>
                      <w:marTop w:val="0"/>
                      <w:marBottom w:val="0"/>
                      <w:divBdr>
                        <w:top w:val="none" w:sz="0" w:space="0" w:color="auto"/>
                        <w:left w:val="none" w:sz="0" w:space="0" w:color="auto"/>
                        <w:bottom w:val="none" w:sz="0" w:space="0" w:color="auto"/>
                        <w:right w:val="none" w:sz="0" w:space="0" w:color="auto"/>
                      </w:divBdr>
                    </w:div>
                    <w:div w:id="1920089720">
                      <w:marLeft w:val="0"/>
                      <w:marRight w:val="0"/>
                      <w:marTop w:val="0"/>
                      <w:marBottom w:val="0"/>
                      <w:divBdr>
                        <w:top w:val="none" w:sz="0" w:space="0" w:color="auto"/>
                        <w:left w:val="none" w:sz="0" w:space="0" w:color="auto"/>
                        <w:bottom w:val="none" w:sz="0" w:space="0" w:color="auto"/>
                        <w:right w:val="none" w:sz="0" w:space="0" w:color="auto"/>
                      </w:divBdr>
                    </w:div>
                    <w:div w:id="1959296804">
                      <w:marLeft w:val="0"/>
                      <w:marRight w:val="0"/>
                      <w:marTop w:val="0"/>
                      <w:marBottom w:val="0"/>
                      <w:divBdr>
                        <w:top w:val="none" w:sz="0" w:space="0" w:color="auto"/>
                        <w:left w:val="none" w:sz="0" w:space="0" w:color="auto"/>
                        <w:bottom w:val="none" w:sz="0" w:space="0" w:color="auto"/>
                        <w:right w:val="none" w:sz="0" w:space="0" w:color="auto"/>
                      </w:divBdr>
                    </w:div>
                  </w:divsChild>
                </w:div>
                <w:div w:id="593511072">
                  <w:marLeft w:val="0"/>
                  <w:marRight w:val="0"/>
                  <w:marTop w:val="0"/>
                  <w:marBottom w:val="0"/>
                  <w:divBdr>
                    <w:top w:val="none" w:sz="0" w:space="0" w:color="auto"/>
                    <w:left w:val="none" w:sz="0" w:space="0" w:color="auto"/>
                    <w:bottom w:val="none" w:sz="0" w:space="0" w:color="auto"/>
                    <w:right w:val="none" w:sz="0" w:space="0" w:color="auto"/>
                  </w:divBdr>
                  <w:divsChild>
                    <w:div w:id="801114937">
                      <w:marLeft w:val="0"/>
                      <w:marRight w:val="0"/>
                      <w:marTop w:val="0"/>
                      <w:marBottom w:val="0"/>
                      <w:divBdr>
                        <w:top w:val="none" w:sz="0" w:space="0" w:color="auto"/>
                        <w:left w:val="none" w:sz="0" w:space="0" w:color="auto"/>
                        <w:bottom w:val="none" w:sz="0" w:space="0" w:color="auto"/>
                        <w:right w:val="none" w:sz="0" w:space="0" w:color="auto"/>
                      </w:divBdr>
                    </w:div>
                  </w:divsChild>
                </w:div>
                <w:div w:id="1119879996">
                  <w:marLeft w:val="0"/>
                  <w:marRight w:val="0"/>
                  <w:marTop w:val="0"/>
                  <w:marBottom w:val="0"/>
                  <w:divBdr>
                    <w:top w:val="none" w:sz="0" w:space="0" w:color="auto"/>
                    <w:left w:val="none" w:sz="0" w:space="0" w:color="auto"/>
                    <w:bottom w:val="none" w:sz="0" w:space="0" w:color="auto"/>
                    <w:right w:val="none" w:sz="0" w:space="0" w:color="auto"/>
                  </w:divBdr>
                  <w:divsChild>
                    <w:div w:id="495221613">
                      <w:marLeft w:val="0"/>
                      <w:marRight w:val="0"/>
                      <w:marTop w:val="0"/>
                      <w:marBottom w:val="0"/>
                      <w:divBdr>
                        <w:top w:val="none" w:sz="0" w:space="0" w:color="auto"/>
                        <w:left w:val="none" w:sz="0" w:space="0" w:color="auto"/>
                        <w:bottom w:val="none" w:sz="0" w:space="0" w:color="auto"/>
                        <w:right w:val="none" w:sz="0" w:space="0" w:color="auto"/>
                      </w:divBdr>
                    </w:div>
                  </w:divsChild>
                </w:div>
                <w:div w:id="1275291044">
                  <w:marLeft w:val="0"/>
                  <w:marRight w:val="0"/>
                  <w:marTop w:val="0"/>
                  <w:marBottom w:val="0"/>
                  <w:divBdr>
                    <w:top w:val="none" w:sz="0" w:space="0" w:color="auto"/>
                    <w:left w:val="none" w:sz="0" w:space="0" w:color="auto"/>
                    <w:bottom w:val="none" w:sz="0" w:space="0" w:color="auto"/>
                    <w:right w:val="none" w:sz="0" w:space="0" w:color="auto"/>
                  </w:divBdr>
                  <w:divsChild>
                    <w:div w:id="1306929043">
                      <w:marLeft w:val="0"/>
                      <w:marRight w:val="0"/>
                      <w:marTop w:val="0"/>
                      <w:marBottom w:val="0"/>
                      <w:divBdr>
                        <w:top w:val="none" w:sz="0" w:space="0" w:color="auto"/>
                        <w:left w:val="none" w:sz="0" w:space="0" w:color="auto"/>
                        <w:bottom w:val="none" w:sz="0" w:space="0" w:color="auto"/>
                        <w:right w:val="none" w:sz="0" w:space="0" w:color="auto"/>
                      </w:divBdr>
                    </w:div>
                  </w:divsChild>
                </w:div>
                <w:div w:id="1642495367">
                  <w:marLeft w:val="0"/>
                  <w:marRight w:val="0"/>
                  <w:marTop w:val="0"/>
                  <w:marBottom w:val="0"/>
                  <w:divBdr>
                    <w:top w:val="none" w:sz="0" w:space="0" w:color="auto"/>
                    <w:left w:val="none" w:sz="0" w:space="0" w:color="auto"/>
                    <w:bottom w:val="none" w:sz="0" w:space="0" w:color="auto"/>
                    <w:right w:val="none" w:sz="0" w:space="0" w:color="auto"/>
                  </w:divBdr>
                  <w:divsChild>
                    <w:div w:id="9187760">
                      <w:marLeft w:val="0"/>
                      <w:marRight w:val="0"/>
                      <w:marTop w:val="0"/>
                      <w:marBottom w:val="0"/>
                      <w:divBdr>
                        <w:top w:val="none" w:sz="0" w:space="0" w:color="auto"/>
                        <w:left w:val="none" w:sz="0" w:space="0" w:color="auto"/>
                        <w:bottom w:val="none" w:sz="0" w:space="0" w:color="auto"/>
                        <w:right w:val="none" w:sz="0" w:space="0" w:color="auto"/>
                      </w:divBdr>
                    </w:div>
                    <w:div w:id="241794887">
                      <w:marLeft w:val="0"/>
                      <w:marRight w:val="0"/>
                      <w:marTop w:val="0"/>
                      <w:marBottom w:val="0"/>
                      <w:divBdr>
                        <w:top w:val="none" w:sz="0" w:space="0" w:color="auto"/>
                        <w:left w:val="none" w:sz="0" w:space="0" w:color="auto"/>
                        <w:bottom w:val="none" w:sz="0" w:space="0" w:color="auto"/>
                        <w:right w:val="none" w:sz="0" w:space="0" w:color="auto"/>
                      </w:divBdr>
                    </w:div>
                    <w:div w:id="461968130">
                      <w:marLeft w:val="0"/>
                      <w:marRight w:val="0"/>
                      <w:marTop w:val="0"/>
                      <w:marBottom w:val="0"/>
                      <w:divBdr>
                        <w:top w:val="none" w:sz="0" w:space="0" w:color="auto"/>
                        <w:left w:val="none" w:sz="0" w:space="0" w:color="auto"/>
                        <w:bottom w:val="none" w:sz="0" w:space="0" w:color="auto"/>
                        <w:right w:val="none" w:sz="0" w:space="0" w:color="auto"/>
                      </w:divBdr>
                    </w:div>
                    <w:div w:id="722143330">
                      <w:marLeft w:val="0"/>
                      <w:marRight w:val="0"/>
                      <w:marTop w:val="0"/>
                      <w:marBottom w:val="0"/>
                      <w:divBdr>
                        <w:top w:val="none" w:sz="0" w:space="0" w:color="auto"/>
                        <w:left w:val="none" w:sz="0" w:space="0" w:color="auto"/>
                        <w:bottom w:val="none" w:sz="0" w:space="0" w:color="auto"/>
                        <w:right w:val="none" w:sz="0" w:space="0" w:color="auto"/>
                      </w:divBdr>
                    </w:div>
                    <w:div w:id="808938049">
                      <w:marLeft w:val="0"/>
                      <w:marRight w:val="0"/>
                      <w:marTop w:val="0"/>
                      <w:marBottom w:val="0"/>
                      <w:divBdr>
                        <w:top w:val="none" w:sz="0" w:space="0" w:color="auto"/>
                        <w:left w:val="none" w:sz="0" w:space="0" w:color="auto"/>
                        <w:bottom w:val="none" w:sz="0" w:space="0" w:color="auto"/>
                        <w:right w:val="none" w:sz="0" w:space="0" w:color="auto"/>
                      </w:divBdr>
                    </w:div>
                    <w:div w:id="1038507956">
                      <w:marLeft w:val="0"/>
                      <w:marRight w:val="0"/>
                      <w:marTop w:val="0"/>
                      <w:marBottom w:val="0"/>
                      <w:divBdr>
                        <w:top w:val="none" w:sz="0" w:space="0" w:color="auto"/>
                        <w:left w:val="none" w:sz="0" w:space="0" w:color="auto"/>
                        <w:bottom w:val="none" w:sz="0" w:space="0" w:color="auto"/>
                        <w:right w:val="none" w:sz="0" w:space="0" w:color="auto"/>
                      </w:divBdr>
                    </w:div>
                    <w:div w:id="139450449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542404474">
          <w:marLeft w:val="0"/>
          <w:marRight w:val="0"/>
          <w:marTop w:val="0"/>
          <w:marBottom w:val="0"/>
          <w:divBdr>
            <w:top w:val="none" w:sz="0" w:space="0" w:color="auto"/>
            <w:left w:val="none" w:sz="0" w:space="0" w:color="auto"/>
            <w:bottom w:val="none" w:sz="0" w:space="0" w:color="auto"/>
            <w:right w:val="none" w:sz="0" w:space="0" w:color="auto"/>
          </w:divBdr>
          <w:divsChild>
            <w:div w:id="1851210708">
              <w:marLeft w:val="0"/>
              <w:marRight w:val="0"/>
              <w:marTop w:val="0"/>
              <w:marBottom w:val="0"/>
              <w:divBdr>
                <w:top w:val="none" w:sz="0" w:space="0" w:color="auto"/>
                <w:left w:val="none" w:sz="0" w:space="0" w:color="auto"/>
                <w:bottom w:val="none" w:sz="0" w:space="0" w:color="auto"/>
                <w:right w:val="none" w:sz="0" w:space="0" w:color="auto"/>
              </w:divBdr>
            </w:div>
          </w:divsChild>
        </w:div>
        <w:div w:id="1553233568">
          <w:marLeft w:val="0"/>
          <w:marRight w:val="0"/>
          <w:marTop w:val="0"/>
          <w:marBottom w:val="0"/>
          <w:divBdr>
            <w:top w:val="none" w:sz="0" w:space="0" w:color="auto"/>
            <w:left w:val="none" w:sz="0" w:space="0" w:color="auto"/>
            <w:bottom w:val="none" w:sz="0" w:space="0" w:color="auto"/>
            <w:right w:val="none" w:sz="0" w:space="0" w:color="auto"/>
          </w:divBdr>
          <w:divsChild>
            <w:div w:id="156312941">
              <w:marLeft w:val="0"/>
              <w:marRight w:val="0"/>
              <w:marTop w:val="30"/>
              <w:marBottom w:val="30"/>
              <w:divBdr>
                <w:top w:val="none" w:sz="0" w:space="0" w:color="auto"/>
                <w:left w:val="none" w:sz="0" w:space="0" w:color="auto"/>
                <w:bottom w:val="none" w:sz="0" w:space="0" w:color="auto"/>
                <w:right w:val="none" w:sz="0" w:space="0" w:color="auto"/>
              </w:divBdr>
              <w:divsChild>
                <w:div w:id="1071152752">
                  <w:marLeft w:val="0"/>
                  <w:marRight w:val="0"/>
                  <w:marTop w:val="0"/>
                  <w:marBottom w:val="0"/>
                  <w:divBdr>
                    <w:top w:val="none" w:sz="0" w:space="0" w:color="auto"/>
                    <w:left w:val="none" w:sz="0" w:space="0" w:color="auto"/>
                    <w:bottom w:val="none" w:sz="0" w:space="0" w:color="auto"/>
                    <w:right w:val="none" w:sz="0" w:space="0" w:color="auto"/>
                  </w:divBdr>
                </w:div>
                <w:div w:id="1808627733">
                  <w:marLeft w:val="0"/>
                  <w:marRight w:val="0"/>
                  <w:marTop w:val="0"/>
                  <w:marBottom w:val="0"/>
                  <w:divBdr>
                    <w:top w:val="none" w:sz="0" w:space="0" w:color="auto"/>
                    <w:left w:val="none" w:sz="0" w:space="0" w:color="auto"/>
                    <w:bottom w:val="none" w:sz="0" w:space="0" w:color="auto"/>
                    <w:right w:val="none" w:sz="0" w:space="0" w:color="auto"/>
                  </w:divBdr>
                  <w:divsChild>
                    <w:div w:id="1469086384">
                      <w:marLeft w:val="0"/>
                      <w:marRight w:val="0"/>
                      <w:marTop w:val="0"/>
                      <w:marBottom w:val="0"/>
                      <w:divBdr>
                        <w:top w:val="none" w:sz="0" w:space="0" w:color="auto"/>
                        <w:left w:val="none" w:sz="0" w:space="0" w:color="auto"/>
                        <w:bottom w:val="none" w:sz="0" w:space="0" w:color="auto"/>
                        <w:right w:val="none" w:sz="0" w:space="0" w:color="auto"/>
                      </w:divBdr>
                    </w:div>
                  </w:divsChild>
                </w:div>
                <w:div w:id="1957368651">
                  <w:marLeft w:val="0"/>
                  <w:marRight w:val="0"/>
                  <w:marTop w:val="0"/>
                  <w:marBottom w:val="0"/>
                  <w:divBdr>
                    <w:top w:val="none" w:sz="0" w:space="0" w:color="auto"/>
                    <w:left w:val="none" w:sz="0" w:space="0" w:color="auto"/>
                    <w:bottom w:val="none" w:sz="0" w:space="0" w:color="auto"/>
                    <w:right w:val="none" w:sz="0" w:space="0" w:color="auto"/>
                  </w:divBdr>
                  <w:divsChild>
                    <w:div w:id="95446675">
                      <w:marLeft w:val="0"/>
                      <w:marRight w:val="0"/>
                      <w:marTop w:val="0"/>
                      <w:marBottom w:val="0"/>
                      <w:divBdr>
                        <w:top w:val="none" w:sz="0" w:space="0" w:color="auto"/>
                        <w:left w:val="none" w:sz="0" w:space="0" w:color="auto"/>
                        <w:bottom w:val="none" w:sz="0" w:space="0" w:color="auto"/>
                        <w:right w:val="none" w:sz="0" w:space="0" w:color="auto"/>
                      </w:divBdr>
                    </w:div>
                    <w:div w:id="109328458">
                      <w:marLeft w:val="0"/>
                      <w:marRight w:val="0"/>
                      <w:marTop w:val="0"/>
                      <w:marBottom w:val="0"/>
                      <w:divBdr>
                        <w:top w:val="none" w:sz="0" w:space="0" w:color="auto"/>
                        <w:left w:val="none" w:sz="0" w:space="0" w:color="auto"/>
                        <w:bottom w:val="none" w:sz="0" w:space="0" w:color="auto"/>
                        <w:right w:val="none" w:sz="0" w:space="0" w:color="auto"/>
                      </w:divBdr>
                    </w:div>
                    <w:div w:id="295649604">
                      <w:marLeft w:val="0"/>
                      <w:marRight w:val="0"/>
                      <w:marTop w:val="0"/>
                      <w:marBottom w:val="0"/>
                      <w:divBdr>
                        <w:top w:val="none" w:sz="0" w:space="0" w:color="auto"/>
                        <w:left w:val="none" w:sz="0" w:space="0" w:color="auto"/>
                        <w:bottom w:val="none" w:sz="0" w:space="0" w:color="auto"/>
                        <w:right w:val="none" w:sz="0" w:space="0" w:color="auto"/>
                      </w:divBdr>
                    </w:div>
                    <w:div w:id="348529425">
                      <w:marLeft w:val="0"/>
                      <w:marRight w:val="0"/>
                      <w:marTop w:val="0"/>
                      <w:marBottom w:val="0"/>
                      <w:divBdr>
                        <w:top w:val="none" w:sz="0" w:space="0" w:color="auto"/>
                        <w:left w:val="none" w:sz="0" w:space="0" w:color="auto"/>
                        <w:bottom w:val="none" w:sz="0" w:space="0" w:color="auto"/>
                        <w:right w:val="none" w:sz="0" w:space="0" w:color="auto"/>
                      </w:divBdr>
                    </w:div>
                    <w:div w:id="399139816">
                      <w:marLeft w:val="0"/>
                      <w:marRight w:val="0"/>
                      <w:marTop w:val="0"/>
                      <w:marBottom w:val="0"/>
                      <w:divBdr>
                        <w:top w:val="none" w:sz="0" w:space="0" w:color="auto"/>
                        <w:left w:val="none" w:sz="0" w:space="0" w:color="auto"/>
                        <w:bottom w:val="none" w:sz="0" w:space="0" w:color="auto"/>
                        <w:right w:val="none" w:sz="0" w:space="0" w:color="auto"/>
                      </w:divBdr>
                    </w:div>
                    <w:div w:id="432822222">
                      <w:marLeft w:val="0"/>
                      <w:marRight w:val="0"/>
                      <w:marTop w:val="0"/>
                      <w:marBottom w:val="0"/>
                      <w:divBdr>
                        <w:top w:val="none" w:sz="0" w:space="0" w:color="auto"/>
                        <w:left w:val="none" w:sz="0" w:space="0" w:color="auto"/>
                        <w:bottom w:val="none" w:sz="0" w:space="0" w:color="auto"/>
                        <w:right w:val="none" w:sz="0" w:space="0" w:color="auto"/>
                      </w:divBdr>
                    </w:div>
                    <w:div w:id="586771483">
                      <w:marLeft w:val="0"/>
                      <w:marRight w:val="0"/>
                      <w:marTop w:val="0"/>
                      <w:marBottom w:val="0"/>
                      <w:divBdr>
                        <w:top w:val="none" w:sz="0" w:space="0" w:color="auto"/>
                        <w:left w:val="none" w:sz="0" w:space="0" w:color="auto"/>
                        <w:bottom w:val="none" w:sz="0" w:space="0" w:color="auto"/>
                        <w:right w:val="none" w:sz="0" w:space="0" w:color="auto"/>
                      </w:divBdr>
                    </w:div>
                    <w:div w:id="737551911">
                      <w:marLeft w:val="0"/>
                      <w:marRight w:val="0"/>
                      <w:marTop w:val="0"/>
                      <w:marBottom w:val="0"/>
                      <w:divBdr>
                        <w:top w:val="none" w:sz="0" w:space="0" w:color="auto"/>
                        <w:left w:val="none" w:sz="0" w:space="0" w:color="auto"/>
                        <w:bottom w:val="none" w:sz="0" w:space="0" w:color="auto"/>
                        <w:right w:val="none" w:sz="0" w:space="0" w:color="auto"/>
                      </w:divBdr>
                    </w:div>
                    <w:div w:id="754596134">
                      <w:marLeft w:val="0"/>
                      <w:marRight w:val="0"/>
                      <w:marTop w:val="0"/>
                      <w:marBottom w:val="0"/>
                      <w:divBdr>
                        <w:top w:val="none" w:sz="0" w:space="0" w:color="auto"/>
                        <w:left w:val="none" w:sz="0" w:space="0" w:color="auto"/>
                        <w:bottom w:val="none" w:sz="0" w:space="0" w:color="auto"/>
                        <w:right w:val="none" w:sz="0" w:space="0" w:color="auto"/>
                      </w:divBdr>
                    </w:div>
                    <w:div w:id="776754842">
                      <w:marLeft w:val="0"/>
                      <w:marRight w:val="0"/>
                      <w:marTop w:val="0"/>
                      <w:marBottom w:val="0"/>
                      <w:divBdr>
                        <w:top w:val="none" w:sz="0" w:space="0" w:color="auto"/>
                        <w:left w:val="none" w:sz="0" w:space="0" w:color="auto"/>
                        <w:bottom w:val="none" w:sz="0" w:space="0" w:color="auto"/>
                        <w:right w:val="none" w:sz="0" w:space="0" w:color="auto"/>
                      </w:divBdr>
                    </w:div>
                    <w:div w:id="823548128">
                      <w:marLeft w:val="0"/>
                      <w:marRight w:val="0"/>
                      <w:marTop w:val="0"/>
                      <w:marBottom w:val="0"/>
                      <w:divBdr>
                        <w:top w:val="none" w:sz="0" w:space="0" w:color="auto"/>
                        <w:left w:val="none" w:sz="0" w:space="0" w:color="auto"/>
                        <w:bottom w:val="none" w:sz="0" w:space="0" w:color="auto"/>
                        <w:right w:val="none" w:sz="0" w:space="0" w:color="auto"/>
                      </w:divBdr>
                    </w:div>
                    <w:div w:id="913273864">
                      <w:marLeft w:val="0"/>
                      <w:marRight w:val="0"/>
                      <w:marTop w:val="0"/>
                      <w:marBottom w:val="0"/>
                      <w:divBdr>
                        <w:top w:val="none" w:sz="0" w:space="0" w:color="auto"/>
                        <w:left w:val="none" w:sz="0" w:space="0" w:color="auto"/>
                        <w:bottom w:val="none" w:sz="0" w:space="0" w:color="auto"/>
                        <w:right w:val="none" w:sz="0" w:space="0" w:color="auto"/>
                      </w:divBdr>
                    </w:div>
                    <w:div w:id="1041511595">
                      <w:marLeft w:val="0"/>
                      <w:marRight w:val="0"/>
                      <w:marTop w:val="0"/>
                      <w:marBottom w:val="0"/>
                      <w:divBdr>
                        <w:top w:val="none" w:sz="0" w:space="0" w:color="auto"/>
                        <w:left w:val="none" w:sz="0" w:space="0" w:color="auto"/>
                        <w:bottom w:val="none" w:sz="0" w:space="0" w:color="auto"/>
                        <w:right w:val="none" w:sz="0" w:space="0" w:color="auto"/>
                      </w:divBdr>
                      <w:divsChild>
                        <w:div w:id="1344043155">
                          <w:marLeft w:val="0"/>
                          <w:marRight w:val="0"/>
                          <w:marTop w:val="30"/>
                          <w:marBottom w:val="30"/>
                          <w:divBdr>
                            <w:top w:val="none" w:sz="0" w:space="0" w:color="auto"/>
                            <w:left w:val="none" w:sz="0" w:space="0" w:color="auto"/>
                            <w:bottom w:val="none" w:sz="0" w:space="0" w:color="auto"/>
                            <w:right w:val="none" w:sz="0" w:space="0" w:color="auto"/>
                          </w:divBdr>
                          <w:divsChild>
                            <w:div w:id="11493292">
                              <w:marLeft w:val="0"/>
                              <w:marRight w:val="0"/>
                              <w:marTop w:val="0"/>
                              <w:marBottom w:val="0"/>
                              <w:divBdr>
                                <w:top w:val="none" w:sz="0" w:space="0" w:color="auto"/>
                                <w:left w:val="none" w:sz="0" w:space="0" w:color="auto"/>
                                <w:bottom w:val="none" w:sz="0" w:space="0" w:color="auto"/>
                                <w:right w:val="none" w:sz="0" w:space="0" w:color="auto"/>
                              </w:divBdr>
                              <w:divsChild>
                                <w:div w:id="833572566">
                                  <w:marLeft w:val="0"/>
                                  <w:marRight w:val="0"/>
                                  <w:marTop w:val="0"/>
                                  <w:marBottom w:val="0"/>
                                  <w:divBdr>
                                    <w:top w:val="none" w:sz="0" w:space="0" w:color="auto"/>
                                    <w:left w:val="none" w:sz="0" w:space="0" w:color="auto"/>
                                    <w:bottom w:val="none" w:sz="0" w:space="0" w:color="auto"/>
                                    <w:right w:val="none" w:sz="0" w:space="0" w:color="auto"/>
                                  </w:divBdr>
                                </w:div>
                              </w:divsChild>
                            </w:div>
                            <w:div w:id="74980772">
                              <w:marLeft w:val="0"/>
                              <w:marRight w:val="0"/>
                              <w:marTop w:val="0"/>
                              <w:marBottom w:val="0"/>
                              <w:divBdr>
                                <w:top w:val="none" w:sz="0" w:space="0" w:color="auto"/>
                                <w:left w:val="none" w:sz="0" w:space="0" w:color="auto"/>
                                <w:bottom w:val="none" w:sz="0" w:space="0" w:color="auto"/>
                                <w:right w:val="none" w:sz="0" w:space="0" w:color="auto"/>
                              </w:divBdr>
                              <w:divsChild>
                                <w:div w:id="1291588292">
                                  <w:marLeft w:val="0"/>
                                  <w:marRight w:val="0"/>
                                  <w:marTop w:val="0"/>
                                  <w:marBottom w:val="0"/>
                                  <w:divBdr>
                                    <w:top w:val="none" w:sz="0" w:space="0" w:color="auto"/>
                                    <w:left w:val="none" w:sz="0" w:space="0" w:color="auto"/>
                                    <w:bottom w:val="none" w:sz="0" w:space="0" w:color="auto"/>
                                    <w:right w:val="none" w:sz="0" w:space="0" w:color="auto"/>
                                  </w:divBdr>
                                </w:div>
                              </w:divsChild>
                            </w:div>
                            <w:div w:id="81533077">
                              <w:marLeft w:val="0"/>
                              <w:marRight w:val="0"/>
                              <w:marTop w:val="0"/>
                              <w:marBottom w:val="0"/>
                              <w:divBdr>
                                <w:top w:val="none" w:sz="0" w:space="0" w:color="auto"/>
                                <w:left w:val="none" w:sz="0" w:space="0" w:color="auto"/>
                                <w:bottom w:val="none" w:sz="0" w:space="0" w:color="auto"/>
                                <w:right w:val="none" w:sz="0" w:space="0" w:color="auto"/>
                              </w:divBdr>
                              <w:divsChild>
                                <w:div w:id="1959750984">
                                  <w:marLeft w:val="0"/>
                                  <w:marRight w:val="0"/>
                                  <w:marTop w:val="0"/>
                                  <w:marBottom w:val="0"/>
                                  <w:divBdr>
                                    <w:top w:val="none" w:sz="0" w:space="0" w:color="auto"/>
                                    <w:left w:val="none" w:sz="0" w:space="0" w:color="auto"/>
                                    <w:bottom w:val="none" w:sz="0" w:space="0" w:color="auto"/>
                                    <w:right w:val="none" w:sz="0" w:space="0" w:color="auto"/>
                                  </w:divBdr>
                                </w:div>
                              </w:divsChild>
                            </w:div>
                            <w:div w:id="117532955">
                              <w:marLeft w:val="0"/>
                              <w:marRight w:val="0"/>
                              <w:marTop w:val="0"/>
                              <w:marBottom w:val="0"/>
                              <w:divBdr>
                                <w:top w:val="none" w:sz="0" w:space="0" w:color="auto"/>
                                <w:left w:val="none" w:sz="0" w:space="0" w:color="auto"/>
                                <w:bottom w:val="none" w:sz="0" w:space="0" w:color="auto"/>
                                <w:right w:val="none" w:sz="0" w:space="0" w:color="auto"/>
                              </w:divBdr>
                              <w:divsChild>
                                <w:div w:id="566646710">
                                  <w:marLeft w:val="0"/>
                                  <w:marRight w:val="0"/>
                                  <w:marTop w:val="0"/>
                                  <w:marBottom w:val="0"/>
                                  <w:divBdr>
                                    <w:top w:val="none" w:sz="0" w:space="0" w:color="auto"/>
                                    <w:left w:val="none" w:sz="0" w:space="0" w:color="auto"/>
                                    <w:bottom w:val="none" w:sz="0" w:space="0" w:color="auto"/>
                                    <w:right w:val="none" w:sz="0" w:space="0" w:color="auto"/>
                                  </w:divBdr>
                                </w:div>
                              </w:divsChild>
                            </w:div>
                            <w:div w:id="169880802">
                              <w:marLeft w:val="0"/>
                              <w:marRight w:val="0"/>
                              <w:marTop w:val="0"/>
                              <w:marBottom w:val="0"/>
                              <w:divBdr>
                                <w:top w:val="none" w:sz="0" w:space="0" w:color="auto"/>
                                <w:left w:val="none" w:sz="0" w:space="0" w:color="auto"/>
                                <w:bottom w:val="none" w:sz="0" w:space="0" w:color="auto"/>
                                <w:right w:val="none" w:sz="0" w:space="0" w:color="auto"/>
                              </w:divBdr>
                              <w:divsChild>
                                <w:div w:id="182330381">
                                  <w:marLeft w:val="0"/>
                                  <w:marRight w:val="0"/>
                                  <w:marTop w:val="0"/>
                                  <w:marBottom w:val="0"/>
                                  <w:divBdr>
                                    <w:top w:val="none" w:sz="0" w:space="0" w:color="auto"/>
                                    <w:left w:val="none" w:sz="0" w:space="0" w:color="auto"/>
                                    <w:bottom w:val="none" w:sz="0" w:space="0" w:color="auto"/>
                                    <w:right w:val="none" w:sz="0" w:space="0" w:color="auto"/>
                                  </w:divBdr>
                                </w:div>
                              </w:divsChild>
                            </w:div>
                            <w:div w:id="180239204">
                              <w:marLeft w:val="0"/>
                              <w:marRight w:val="0"/>
                              <w:marTop w:val="0"/>
                              <w:marBottom w:val="0"/>
                              <w:divBdr>
                                <w:top w:val="none" w:sz="0" w:space="0" w:color="auto"/>
                                <w:left w:val="none" w:sz="0" w:space="0" w:color="auto"/>
                                <w:bottom w:val="none" w:sz="0" w:space="0" w:color="auto"/>
                                <w:right w:val="none" w:sz="0" w:space="0" w:color="auto"/>
                              </w:divBdr>
                              <w:divsChild>
                                <w:div w:id="351342123">
                                  <w:marLeft w:val="0"/>
                                  <w:marRight w:val="0"/>
                                  <w:marTop w:val="0"/>
                                  <w:marBottom w:val="0"/>
                                  <w:divBdr>
                                    <w:top w:val="none" w:sz="0" w:space="0" w:color="auto"/>
                                    <w:left w:val="none" w:sz="0" w:space="0" w:color="auto"/>
                                    <w:bottom w:val="none" w:sz="0" w:space="0" w:color="auto"/>
                                    <w:right w:val="none" w:sz="0" w:space="0" w:color="auto"/>
                                  </w:divBdr>
                                </w:div>
                              </w:divsChild>
                            </w:div>
                            <w:div w:id="193035666">
                              <w:marLeft w:val="0"/>
                              <w:marRight w:val="0"/>
                              <w:marTop w:val="0"/>
                              <w:marBottom w:val="0"/>
                              <w:divBdr>
                                <w:top w:val="none" w:sz="0" w:space="0" w:color="auto"/>
                                <w:left w:val="none" w:sz="0" w:space="0" w:color="auto"/>
                                <w:bottom w:val="none" w:sz="0" w:space="0" w:color="auto"/>
                                <w:right w:val="none" w:sz="0" w:space="0" w:color="auto"/>
                              </w:divBdr>
                              <w:divsChild>
                                <w:div w:id="239172814">
                                  <w:marLeft w:val="0"/>
                                  <w:marRight w:val="0"/>
                                  <w:marTop w:val="0"/>
                                  <w:marBottom w:val="0"/>
                                  <w:divBdr>
                                    <w:top w:val="none" w:sz="0" w:space="0" w:color="auto"/>
                                    <w:left w:val="none" w:sz="0" w:space="0" w:color="auto"/>
                                    <w:bottom w:val="none" w:sz="0" w:space="0" w:color="auto"/>
                                    <w:right w:val="none" w:sz="0" w:space="0" w:color="auto"/>
                                  </w:divBdr>
                                </w:div>
                              </w:divsChild>
                            </w:div>
                            <w:div w:id="200559363">
                              <w:marLeft w:val="0"/>
                              <w:marRight w:val="0"/>
                              <w:marTop w:val="0"/>
                              <w:marBottom w:val="0"/>
                              <w:divBdr>
                                <w:top w:val="none" w:sz="0" w:space="0" w:color="auto"/>
                                <w:left w:val="none" w:sz="0" w:space="0" w:color="auto"/>
                                <w:bottom w:val="none" w:sz="0" w:space="0" w:color="auto"/>
                                <w:right w:val="none" w:sz="0" w:space="0" w:color="auto"/>
                              </w:divBdr>
                              <w:divsChild>
                                <w:div w:id="19863550">
                                  <w:marLeft w:val="0"/>
                                  <w:marRight w:val="0"/>
                                  <w:marTop w:val="0"/>
                                  <w:marBottom w:val="0"/>
                                  <w:divBdr>
                                    <w:top w:val="none" w:sz="0" w:space="0" w:color="auto"/>
                                    <w:left w:val="none" w:sz="0" w:space="0" w:color="auto"/>
                                    <w:bottom w:val="none" w:sz="0" w:space="0" w:color="auto"/>
                                    <w:right w:val="none" w:sz="0" w:space="0" w:color="auto"/>
                                  </w:divBdr>
                                </w:div>
                              </w:divsChild>
                            </w:div>
                            <w:div w:id="202987862">
                              <w:marLeft w:val="0"/>
                              <w:marRight w:val="0"/>
                              <w:marTop w:val="0"/>
                              <w:marBottom w:val="0"/>
                              <w:divBdr>
                                <w:top w:val="none" w:sz="0" w:space="0" w:color="auto"/>
                                <w:left w:val="none" w:sz="0" w:space="0" w:color="auto"/>
                                <w:bottom w:val="none" w:sz="0" w:space="0" w:color="auto"/>
                                <w:right w:val="none" w:sz="0" w:space="0" w:color="auto"/>
                              </w:divBdr>
                              <w:divsChild>
                                <w:div w:id="1739205538">
                                  <w:marLeft w:val="0"/>
                                  <w:marRight w:val="0"/>
                                  <w:marTop w:val="0"/>
                                  <w:marBottom w:val="0"/>
                                  <w:divBdr>
                                    <w:top w:val="none" w:sz="0" w:space="0" w:color="auto"/>
                                    <w:left w:val="none" w:sz="0" w:space="0" w:color="auto"/>
                                    <w:bottom w:val="none" w:sz="0" w:space="0" w:color="auto"/>
                                    <w:right w:val="none" w:sz="0" w:space="0" w:color="auto"/>
                                  </w:divBdr>
                                </w:div>
                              </w:divsChild>
                            </w:div>
                            <w:div w:id="221865926">
                              <w:marLeft w:val="0"/>
                              <w:marRight w:val="0"/>
                              <w:marTop w:val="0"/>
                              <w:marBottom w:val="0"/>
                              <w:divBdr>
                                <w:top w:val="none" w:sz="0" w:space="0" w:color="auto"/>
                                <w:left w:val="none" w:sz="0" w:space="0" w:color="auto"/>
                                <w:bottom w:val="none" w:sz="0" w:space="0" w:color="auto"/>
                                <w:right w:val="none" w:sz="0" w:space="0" w:color="auto"/>
                              </w:divBdr>
                              <w:divsChild>
                                <w:div w:id="210845020">
                                  <w:marLeft w:val="0"/>
                                  <w:marRight w:val="0"/>
                                  <w:marTop w:val="0"/>
                                  <w:marBottom w:val="0"/>
                                  <w:divBdr>
                                    <w:top w:val="none" w:sz="0" w:space="0" w:color="auto"/>
                                    <w:left w:val="none" w:sz="0" w:space="0" w:color="auto"/>
                                    <w:bottom w:val="none" w:sz="0" w:space="0" w:color="auto"/>
                                    <w:right w:val="none" w:sz="0" w:space="0" w:color="auto"/>
                                  </w:divBdr>
                                </w:div>
                              </w:divsChild>
                            </w:div>
                            <w:div w:id="259460034">
                              <w:marLeft w:val="0"/>
                              <w:marRight w:val="0"/>
                              <w:marTop w:val="0"/>
                              <w:marBottom w:val="0"/>
                              <w:divBdr>
                                <w:top w:val="none" w:sz="0" w:space="0" w:color="auto"/>
                                <w:left w:val="none" w:sz="0" w:space="0" w:color="auto"/>
                                <w:bottom w:val="none" w:sz="0" w:space="0" w:color="auto"/>
                                <w:right w:val="none" w:sz="0" w:space="0" w:color="auto"/>
                              </w:divBdr>
                              <w:divsChild>
                                <w:div w:id="573660687">
                                  <w:marLeft w:val="0"/>
                                  <w:marRight w:val="0"/>
                                  <w:marTop w:val="0"/>
                                  <w:marBottom w:val="0"/>
                                  <w:divBdr>
                                    <w:top w:val="none" w:sz="0" w:space="0" w:color="auto"/>
                                    <w:left w:val="none" w:sz="0" w:space="0" w:color="auto"/>
                                    <w:bottom w:val="none" w:sz="0" w:space="0" w:color="auto"/>
                                    <w:right w:val="none" w:sz="0" w:space="0" w:color="auto"/>
                                  </w:divBdr>
                                </w:div>
                              </w:divsChild>
                            </w:div>
                            <w:div w:id="325935551">
                              <w:marLeft w:val="0"/>
                              <w:marRight w:val="0"/>
                              <w:marTop w:val="0"/>
                              <w:marBottom w:val="0"/>
                              <w:divBdr>
                                <w:top w:val="none" w:sz="0" w:space="0" w:color="auto"/>
                                <w:left w:val="none" w:sz="0" w:space="0" w:color="auto"/>
                                <w:bottom w:val="none" w:sz="0" w:space="0" w:color="auto"/>
                                <w:right w:val="none" w:sz="0" w:space="0" w:color="auto"/>
                              </w:divBdr>
                              <w:divsChild>
                                <w:div w:id="1657879673">
                                  <w:marLeft w:val="0"/>
                                  <w:marRight w:val="0"/>
                                  <w:marTop w:val="0"/>
                                  <w:marBottom w:val="0"/>
                                  <w:divBdr>
                                    <w:top w:val="none" w:sz="0" w:space="0" w:color="auto"/>
                                    <w:left w:val="none" w:sz="0" w:space="0" w:color="auto"/>
                                    <w:bottom w:val="none" w:sz="0" w:space="0" w:color="auto"/>
                                    <w:right w:val="none" w:sz="0" w:space="0" w:color="auto"/>
                                  </w:divBdr>
                                </w:div>
                              </w:divsChild>
                            </w:div>
                            <w:div w:id="368650211">
                              <w:marLeft w:val="0"/>
                              <w:marRight w:val="0"/>
                              <w:marTop w:val="0"/>
                              <w:marBottom w:val="0"/>
                              <w:divBdr>
                                <w:top w:val="none" w:sz="0" w:space="0" w:color="auto"/>
                                <w:left w:val="none" w:sz="0" w:space="0" w:color="auto"/>
                                <w:bottom w:val="none" w:sz="0" w:space="0" w:color="auto"/>
                                <w:right w:val="none" w:sz="0" w:space="0" w:color="auto"/>
                              </w:divBdr>
                              <w:divsChild>
                                <w:div w:id="1761369852">
                                  <w:marLeft w:val="0"/>
                                  <w:marRight w:val="0"/>
                                  <w:marTop w:val="0"/>
                                  <w:marBottom w:val="0"/>
                                  <w:divBdr>
                                    <w:top w:val="none" w:sz="0" w:space="0" w:color="auto"/>
                                    <w:left w:val="none" w:sz="0" w:space="0" w:color="auto"/>
                                    <w:bottom w:val="none" w:sz="0" w:space="0" w:color="auto"/>
                                    <w:right w:val="none" w:sz="0" w:space="0" w:color="auto"/>
                                  </w:divBdr>
                                </w:div>
                              </w:divsChild>
                            </w:div>
                            <w:div w:id="370617825">
                              <w:marLeft w:val="0"/>
                              <w:marRight w:val="0"/>
                              <w:marTop w:val="0"/>
                              <w:marBottom w:val="0"/>
                              <w:divBdr>
                                <w:top w:val="none" w:sz="0" w:space="0" w:color="auto"/>
                                <w:left w:val="none" w:sz="0" w:space="0" w:color="auto"/>
                                <w:bottom w:val="none" w:sz="0" w:space="0" w:color="auto"/>
                                <w:right w:val="none" w:sz="0" w:space="0" w:color="auto"/>
                              </w:divBdr>
                              <w:divsChild>
                                <w:div w:id="1991252884">
                                  <w:marLeft w:val="0"/>
                                  <w:marRight w:val="0"/>
                                  <w:marTop w:val="0"/>
                                  <w:marBottom w:val="0"/>
                                  <w:divBdr>
                                    <w:top w:val="none" w:sz="0" w:space="0" w:color="auto"/>
                                    <w:left w:val="none" w:sz="0" w:space="0" w:color="auto"/>
                                    <w:bottom w:val="none" w:sz="0" w:space="0" w:color="auto"/>
                                    <w:right w:val="none" w:sz="0" w:space="0" w:color="auto"/>
                                  </w:divBdr>
                                </w:div>
                              </w:divsChild>
                            </w:div>
                            <w:div w:id="375937170">
                              <w:marLeft w:val="0"/>
                              <w:marRight w:val="0"/>
                              <w:marTop w:val="0"/>
                              <w:marBottom w:val="0"/>
                              <w:divBdr>
                                <w:top w:val="none" w:sz="0" w:space="0" w:color="auto"/>
                                <w:left w:val="none" w:sz="0" w:space="0" w:color="auto"/>
                                <w:bottom w:val="none" w:sz="0" w:space="0" w:color="auto"/>
                                <w:right w:val="none" w:sz="0" w:space="0" w:color="auto"/>
                              </w:divBdr>
                              <w:divsChild>
                                <w:div w:id="495996911">
                                  <w:marLeft w:val="0"/>
                                  <w:marRight w:val="0"/>
                                  <w:marTop w:val="0"/>
                                  <w:marBottom w:val="0"/>
                                  <w:divBdr>
                                    <w:top w:val="none" w:sz="0" w:space="0" w:color="auto"/>
                                    <w:left w:val="none" w:sz="0" w:space="0" w:color="auto"/>
                                    <w:bottom w:val="none" w:sz="0" w:space="0" w:color="auto"/>
                                    <w:right w:val="none" w:sz="0" w:space="0" w:color="auto"/>
                                  </w:divBdr>
                                </w:div>
                              </w:divsChild>
                            </w:div>
                            <w:div w:id="416942016">
                              <w:marLeft w:val="0"/>
                              <w:marRight w:val="0"/>
                              <w:marTop w:val="0"/>
                              <w:marBottom w:val="0"/>
                              <w:divBdr>
                                <w:top w:val="none" w:sz="0" w:space="0" w:color="auto"/>
                                <w:left w:val="none" w:sz="0" w:space="0" w:color="auto"/>
                                <w:bottom w:val="none" w:sz="0" w:space="0" w:color="auto"/>
                                <w:right w:val="none" w:sz="0" w:space="0" w:color="auto"/>
                              </w:divBdr>
                            </w:div>
                            <w:div w:id="423190090">
                              <w:marLeft w:val="0"/>
                              <w:marRight w:val="0"/>
                              <w:marTop w:val="0"/>
                              <w:marBottom w:val="0"/>
                              <w:divBdr>
                                <w:top w:val="none" w:sz="0" w:space="0" w:color="auto"/>
                                <w:left w:val="none" w:sz="0" w:space="0" w:color="auto"/>
                                <w:bottom w:val="none" w:sz="0" w:space="0" w:color="auto"/>
                                <w:right w:val="none" w:sz="0" w:space="0" w:color="auto"/>
                              </w:divBdr>
                              <w:divsChild>
                                <w:div w:id="965625201">
                                  <w:marLeft w:val="0"/>
                                  <w:marRight w:val="0"/>
                                  <w:marTop w:val="0"/>
                                  <w:marBottom w:val="0"/>
                                  <w:divBdr>
                                    <w:top w:val="none" w:sz="0" w:space="0" w:color="auto"/>
                                    <w:left w:val="none" w:sz="0" w:space="0" w:color="auto"/>
                                    <w:bottom w:val="none" w:sz="0" w:space="0" w:color="auto"/>
                                    <w:right w:val="none" w:sz="0" w:space="0" w:color="auto"/>
                                  </w:divBdr>
                                </w:div>
                              </w:divsChild>
                            </w:div>
                            <w:div w:id="451367687">
                              <w:marLeft w:val="0"/>
                              <w:marRight w:val="0"/>
                              <w:marTop w:val="0"/>
                              <w:marBottom w:val="0"/>
                              <w:divBdr>
                                <w:top w:val="none" w:sz="0" w:space="0" w:color="auto"/>
                                <w:left w:val="none" w:sz="0" w:space="0" w:color="auto"/>
                                <w:bottom w:val="none" w:sz="0" w:space="0" w:color="auto"/>
                                <w:right w:val="none" w:sz="0" w:space="0" w:color="auto"/>
                              </w:divBdr>
                              <w:divsChild>
                                <w:div w:id="1830830122">
                                  <w:marLeft w:val="0"/>
                                  <w:marRight w:val="0"/>
                                  <w:marTop w:val="0"/>
                                  <w:marBottom w:val="0"/>
                                  <w:divBdr>
                                    <w:top w:val="none" w:sz="0" w:space="0" w:color="auto"/>
                                    <w:left w:val="none" w:sz="0" w:space="0" w:color="auto"/>
                                    <w:bottom w:val="none" w:sz="0" w:space="0" w:color="auto"/>
                                    <w:right w:val="none" w:sz="0" w:space="0" w:color="auto"/>
                                  </w:divBdr>
                                </w:div>
                              </w:divsChild>
                            </w:div>
                            <w:div w:id="511921113">
                              <w:marLeft w:val="0"/>
                              <w:marRight w:val="0"/>
                              <w:marTop w:val="0"/>
                              <w:marBottom w:val="0"/>
                              <w:divBdr>
                                <w:top w:val="none" w:sz="0" w:space="0" w:color="auto"/>
                                <w:left w:val="none" w:sz="0" w:space="0" w:color="auto"/>
                                <w:bottom w:val="none" w:sz="0" w:space="0" w:color="auto"/>
                                <w:right w:val="none" w:sz="0" w:space="0" w:color="auto"/>
                              </w:divBdr>
                              <w:divsChild>
                                <w:div w:id="1706367539">
                                  <w:marLeft w:val="0"/>
                                  <w:marRight w:val="0"/>
                                  <w:marTop w:val="0"/>
                                  <w:marBottom w:val="0"/>
                                  <w:divBdr>
                                    <w:top w:val="none" w:sz="0" w:space="0" w:color="auto"/>
                                    <w:left w:val="none" w:sz="0" w:space="0" w:color="auto"/>
                                    <w:bottom w:val="none" w:sz="0" w:space="0" w:color="auto"/>
                                    <w:right w:val="none" w:sz="0" w:space="0" w:color="auto"/>
                                  </w:divBdr>
                                </w:div>
                              </w:divsChild>
                            </w:div>
                            <w:div w:id="526526627">
                              <w:marLeft w:val="0"/>
                              <w:marRight w:val="0"/>
                              <w:marTop w:val="0"/>
                              <w:marBottom w:val="0"/>
                              <w:divBdr>
                                <w:top w:val="none" w:sz="0" w:space="0" w:color="auto"/>
                                <w:left w:val="none" w:sz="0" w:space="0" w:color="auto"/>
                                <w:bottom w:val="none" w:sz="0" w:space="0" w:color="auto"/>
                                <w:right w:val="none" w:sz="0" w:space="0" w:color="auto"/>
                              </w:divBdr>
                              <w:divsChild>
                                <w:div w:id="780031029">
                                  <w:marLeft w:val="0"/>
                                  <w:marRight w:val="0"/>
                                  <w:marTop w:val="0"/>
                                  <w:marBottom w:val="0"/>
                                  <w:divBdr>
                                    <w:top w:val="none" w:sz="0" w:space="0" w:color="auto"/>
                                    <w:left w:val="none" w:sz="0" w:space="0" w:color="auto"/>
                                    <w:bottom w:val="none" w:sz="0" w:space="0" w:color="auto"/>
                                    <w:right w:val="none" w:sz="0" w:space="0" w:color="auto"/>
                                  </w:divBdr>
                                </w:div>
                              </w:divsChild>
                            </w:div>
                            <w:div w:id="540096122">
                              <w:marLeft w:val="0"/>
                              <w:marRight w:val="0"/>
                              <w:marTop w:val="0"/>
                              <w:marBottom w:val="0"/>
                              <w:divBdr>
                                <w:top w:val="none" w:sz="0" w:space="0" w:color="auto"/>
                                <w:left w:val="none" w:sz="0" w:space="0" w:color="auto"/>
                                <w:bottom w:val="none" w:sz="0" w:space="0" w:color="auto"/>
                                <w:right w:val="none" w:sz="0" w:space="0" w:color="auto"/>
                              </w:divBdr>
                              <w:divsChild>
                                <w:div w:id="839732227">
                                  <w:marLeft w:val="0"/>
                                  <w:marRight w:val="0"/>
                                  <w:marTop w:val="0"/>
                                  <w:marBottom w:val="0"/>
                                  <w:divBdr>
                                    <w:top w:val="none" w:sz="0" w:space="0" w:color="auto"/>
                                    <w:left w:val="none" w:sz="0" w:space="0" w:color="auto"/>
                                    <w:bottom w:val="none" w:sz="0" w:space="0" w:color="auto"/>
                                    <w:right w:val="none" w:sz="0" w:space="0" w:color="auto"/>
                                  </w:divBdr>
                                </w:div>
                              </w:divsChild>
                            </w:div>
                            <w:div w:id="574436972">
                              <w:marLeft w:val="0"/>
                              <w:marRight w:val="0"/>
                              <w:marTop w:val="0"/>
                              <w:marBottom w:val="0"/>
                              <w:divBdr>
                                <w:top w:val="none" w:sz="0" w:space="0" w:color="auto"/>
                                <w:left w:val="none" w:sz="0" w:space="0" w:color="auto"/>
                                <w:bottom w:val="none" w:sz="0" w:space="0" w:color="auto"/>
                                <w:right w:val="none" w:sz="0" w:space="0" w:color="auto"/>
                              </w:divBdr>
                              <w:divsChild>
                                <w:div w:id="1359814649">
                                  <w:marLeft w:val="0"/>
                                  <w:marRight w:val="0"/>
                                  <w:marTop w:val="0"/>
                                  <w:marBottom w:val="0"/>
                                  <w:divBdr>
                                    <w:top w:val="none" w:sz="0" w:space="0" w:color="auto"/>
                                    <w:left w:val="none" w:sz="0" w:space="0" w:color="auto"/>
                                    <w:bottom w:val="none" w:sz="0" w:space="0" w:color="auto"/>
                                    <w:right w:val="none" w:sz="0" w:space="0" w:color="auto"/>
                                  </w:divBdr>
                                </w:div>
                              </w:divsChild>
                            </w:div>
                            <w:div w:id="578834489">
                              <w:marLeft w:val="0"/>
                              <w:marRight w:val="0"/>
                              <w:marTop w:val="0"/>
                              <w:marBottom w:val="0"/>
                              <w:divBdr>
                                <w:top w:val="none" w:sz="0" w:space="0" w:color="auto"/>
                                <w:left w:val="none" w:sz="0" w:space="0" w:color="auto"/>
                                <w:bottom w:val="none" w:sz="0" w:space="0" w:color="auto"/>
                                <w:right w:val="none" w:sz="0" w:space="0" w:color="auto"/>
                              </w:divBdr>
                              <w:divsChild>
                                <w:div w:id="1046370047">
                                  <w:marLeft w:val="0"/>
                                  <w:marRight w:val="0"/>
                                  <w:marTop w:val="0"/>
                                  <w:marBottom w:val="0"/>
                                  <w:divBdr>
                                    <w:top w:val="none" w:sz="0" w:space="0" w:color="auto"/>
                                    <w:left w:val="none" w:sz="0" w:space="0" w:color="auto"/>
                                    <w:bottom w:val="none" w:sz="0" w:space="0" w:color="auto"/>
                                    <w:right w:val="none" w:sz="0" w:space="0" w:color="auto"/>
                                  </w:divBdr>
                                </w:div>
                              </w:divsChild>
                            </w:div>
                            <w:div w:id="599726239">
                              <w:marLeft w:val="0"/>
                              <w:marRight w:val="0"/>
                              <w:marTop w:val="0"/>
                              <w:marBottom w:val="0"/>
                              <w:divBdr>
                                <w:top w:val="none" w:sz="0" w:space="0" w:color="auto"/>
                                <w:left w:val="none" w:sz="0" w:space="0" w:color="auto"/>
                                <w:bottom w:val="none" w:sz="0" w:space="0" w:color="auto"/>
                                <w:right w:val="none" w:sz="0" w:space="0" w:color="auto"/>
                              </w:divBdr>
                            </w:div>
                            <w:div w:id="606430325">
                              <w:marLeft w:val="0"/>
                              <w:marRight w:val="0"/>
                              <w:marTop w:val="0"/>
                              <w:marBottom w:val="0"/>
                              <w:divBdr>
                                <w:top w:val="none" w:sz="0" w:space="0" w:color="auto"/>
                                <w:left w:val="none" w:sz="0" w:space="0" w:color="auto"/>
                                <w:bottom w:val="none" w:sz="0" w:space="0" w:color="auto"/>
                                <w:right w:val="none" w:sz="0" w:space="0" w:color="auto"/>
                              </w:divBdr>
                              <w:divsChild>
                                <w:div w:id="1328896050">
                                  <w:marLeft w:val="0"/>
                                  <w:marRight w:val="0"/>
                                  <w:marTop w:val="0"/>
                                  <w:marBottom w:val="0"/>
                                  <w:divBdr>
                                    <w:top w:val="none" w:sz="0" w:space="0" w:color="auto"/>
                                    <w:left w:val="none" w:sz="0" w:space="0" w:color="auto"/>
                                    <w:bottom w:val="none" w:sz="0" w:space="0" w:color="auto"/>
                                    <w:right w:val="none" w:sz="0" w:space="0" w:color="auto"/>
                                  </w:divBdr>
                                </w:div>
                              </w:divsChild>
                            </w:div>
                            <w:div w:id="673725530">
                              <w:marLeft w:val="0"/>
                              <w:marRight w:val="0"/>
                              <w:marTop w:val="0"/>
                              <w:marBottom w:val="0"/>
                              <w:divBdr>
                                <w:top w:val="none" w:sz="0" w:space="0" w:color="auto"/>
                                <w:left w:val="none" w:sz="0" w:space="0" w:color="auto"/>
                                <w:bottom w:val="none" w:sz="0" w:space="0" w:color="auto"/>
                                <w:right w:val="none" w:sz="0" w:space="0" w:color="auto"/>
                              </w:divBdr>
                              <w:divsChild>
                                <w:div w:id="1704866060">
                                  <w:marLeft w:val="0"/>
                                  <w:marRight w:val="0"/>
                                  <w:marTop w:val="0"/>
                                  <w:marBottom w:val="0"/>
                                  <w:divBdr>
                                    <w:top w:val="none" w:sz="0" w:space="0" w:color="auto"/>
                                    <w:left w:val="none" w:sz="0" w:space="0" w:color="auto"/>
                                    <w:bottom w:val="none" w:sz="0" w:space="0" w:color="auto"/>
                                    <w:right w:val="none" w:sz="0" w:space="0" w:color="auto"/>
                                  </w:divBdr>
                                </w:div>
                              </w:divsChild>
                            </w:div>
                            <w:div w:id="710156632">
                              <w:marLeft w:val="0"/>
                              <w:marRight w:val="0"/>
                              <w:marTop w:val="0"/>
                              <w:marBottom w:val="0"/>
                              <w:divBdr>
                                <w:top w:val="none" w:sz="0" w:space="0" w:color="auto"/>
                                <w:left w:val="none" w:sz="0" w:space="0" w:color="auto"/>
                                <w:bottom w:val="none" w:sz="0" w:space="0" w:color="auto"/>
                                <w:right w:val="none" w:sz="0" w:space="0" w:color="auto"/>
                              </w:divBdr>
                              <w:divsChild>
                                <w:div w:id="1894611928">
                                  <w:marLeft w:val="0"/>
                                  <w:marRight w:val="0"/>
                                  <w:marTop w:val="0"/>
                                  <w:marBottom w:val="0"/>
                                  <w:divBdr>
                                    <w:top w:val="none" w:sz="0" w:space="0" w:color="auto"/>
                                    <w:left w:val="none" w:sz="0" w:space="0" w:color="auto"/>
                                    <w:bottom w:val="none" w:sz="0" w:space="0" w:color="auto"/>
                                    <w:right w:val="none" w:sz="0" w:space="0" w:color="auto"/>
                                  </w:divBdr>
                                </w:div>
                              </w:divsChild>
                            </w:div>
                            <w:div w:id="805467940">
                              <w:marLeft w:val="0"/>
                              <w:marRight w:val="0"/>
                              <w:marTop w:val="0"/>
                              <w:marBottom w:val="0"/>
                              <w:divBdr>
                                <w:top w:val="none" w:sz="0" w:space="0" w:color="auto"/>
                                <w:left w:val="none" w:sz="0" w:space="0" w:color="auto"/>
                                <w:bottom w:val="none" w:sz="0" w:space="0" w:color="auto"/>
                                <w:right w:val="none" w:sz="0" w:space="0" w:color="auto"/>
                              </w:divBdr>
                            </w:div>
                            <w:div w:id="851257279">
                              <w:marLeft w:val="0"/>
                              <w:marRight w:val="0"/>
                              <w:marTop w:val="0"/>
                              <w:marBottom w:val="0"/>
                              <w:divBdr>
                                <w:top w:val="none" w:sz="0" w:space="0" w:color="auto"/>
                                <w:left w:val="none" w:sz="0" w:space="0" w:color="auto"/>
                                <w:bottom w:val="none" w:sz="0" w:space="0" w:color="auto"/>
                                <w:right w:val="none" w:sz="0" w:space="0" w:color="auto"/>
                              </w:divBdr>
                              <w:divsChild>
                                <w:div w:id="1795294990">
                                  <w:marLeft w:val="0"/>
                                  <w:marRight w:val="0"/>
                                  <w:marTop w:val="0"/>
                                  <w:marBottom w:val="0"/>
                                  <w:divBdr>
                                    <w:top w:val="none" w:sz="0" w:space="0" w:color="auto"/>
                                    <w:left w:val="none" w:sz="0" w:space="0" w:color="auto"/>
                                    <w:bottom w:val="none" w:sz="0" w:space="0" w:color="auto"/>
                                    <w:right w:val="none" w:sz="0" w:space="0" w:color="auto"/>
                                  </w:divBdr>
                                </w:div>
                              </w:divsChild>
                            </w:div>
                            <w:div w:id="877275127">
                              <w:marLeft w:val="0"/>
                              <w:marRight w:val="0"/>
                              <w:marTop w:val="0"/>
                              <w:marBottom w:val="0"/>
                              <w:divBdr>
                                <w:top w:val="none" w:sz="0" w:space="0" w:color="auto"/>
                                <w:left w:val="none" w:sz="0" w:space="0" w:color="auto"/>
                                <w:bottom w:val="none" w:sz="0" w:space="0" w:color="auto"/>
                                <w:right w:val="none" w:sz="0" w:space="0" w:color="auto"/>
                              </w:divBdr>
                              <w:divsChild>
                                <w:div w:id="699161464">
                                  <w:marLeft w:val="0"/>
                                  <w:marRight w:val="0"/>
                                  <w:marTop w:val="0"/>
                                  <w:marBottom w:val="0"/>
                                  <w:divBdr>
                                    <w:top w:val="none" w:sz="0" w:space="0" w:color="auto"/>
                                    <w:left w:val="none" w:sz="0" w:space="0" w:color="auto"/>
                                    <w:bottom w:val="none" w:sz="0" w:space="0" w:color="auto"/>
                                    <w:right w:val="none" w:sz="0" w:space="0" w:color="auto"/>
                                  </w:divBdr>
                                </w:div>
                              </w:divsChild>
                            </w:div>
                            <w:div w:id="915432485">
                              <w:marLeft w:val="0"/>
                              <w:marRight w:val="0"/>
                              <w:marTop w:val="0"/>
                              <w:marBottom w:val="0"/>
                              <w:divBdr>
                                <w:top w:val="none" w:sz="0" w:space="0" w:color="auto"/>
                                <w:left w:val="none" w:sz="0" w:space="0" w:color="auto"/>
                                <w:bottom w:val="none" w:sz="0" w:space="0" w:color="auto"/>
                                <w:right w:val="none" w:sz="0" w:space="0" w:color="auto"/>
                              </w:divBdr>
                            </w:div>
                            <w:div w:id="926694913">
                              <w:marLeft w:val="0"/>
                              <w:marRight w:val="0"/>
                              <w:marTop w:val="0"/>
                              <w:marBottom w:val="0"/>
                              <w:divBdr>
                                <w:top w:val="none" w:sz="0" w:space="0" w:color="auto"/>
                                <w:left w:val="none" w:sz="0" w:space="0" w:color="auto"/>
                                <w:bottom w:val="none" w:sz="0" w:space="0" w:color="auto"/>
                                <w:right w:val="none" w:sz="0" w:space="0" w:color="auto"/>
                              </w:divBdr>
                              <w:divsChild>
                                <w:div w:id="1458140380">
                                  <w:marLeft w:val="0"/>
                                  <w:marRight w:val="0"/>
                                  <w:marTop w:val="0"/>
                                  <w:marBottom w:val="0"/>
                                  <w:divBdr>
                                    <w:top w:val="none" w:sz="0" w:space="0" w:color="auto"/>
                                    <w:left w:val="none" w:sz="0" w:space="0" w:color="auto"/>
                                    <w:bottom w:val="none" w:sz="0" w:space="0" w:color="auto"/>
                                    <w:right w:val="none" w:sz="0" w:space="0" w:color="auto"/>
                                  </w:divBdr>
                                </w:div>
                              </w:divsChild>
                            </w:div>
                            <w:div w:id="955865024">
                              <w:marLeft w:val="0"/>
                              <w:marRight w:val="0"/>
                              <w:marTop w:val="0"/>
                              <w:marBottom w:val="0"/>
                              <w:divBdr>
                                <w:top w:val="none" w:sz="0" w:space="0" w:color="auto"/>
                                <w:left w:val="none" w:sz="0" w:space="0" w:color="auto"/>
                                <w:bottom w:val="none" w:sz="0" w:space="0" w:color="auto"/>
                                <w:right w:val="none" w:sz="0" w:space="0" w:color="auto"/>
                              </w:divBdr>
                              <w:divsChild>
                                <w:div w:id="588545384">
                                  <w:marLeft w:val="0"/>
                                  <w:marRight w:val="0"/>
                                  <w:marTop w:val="0"/>
                                  <w:marBottom w:val="0"/>
                                  <w:divBdr>
                                    <w:top w:val="none" w:sz="0" w:space="0" w:color="auto"/>
                                    <w:left w:val="none" w:sz="0" w:space="0" w:color="auto"/>
                                    <w:bottom w:val="none" w:sz="0" w:space="0" w:color="auto"/>
                                    <w:right w:val="none" w:sz="0" w:space="0" w:color="auto"/>
                                  </w:divBdr>
                                </w:div>
                              </w:divsChild>
                            </w:div>
                            <w:div w:id="1037856979">
                              <w:marLeft w:val="0"/>
                              <w:marRight w:val="0"/>
                              <w:marTop w:val="0"/>
                              <w:marBottom w:val="0"/>
                              <w:divBdr>
                                <w:top w:val="none" w:sz="0" w:space="0" w:color="auto"/>
                                <w:left w:val="none" w:sz="0" w:space="0" w:color="auto"/>
                                <w:bottom w:val="none" w:sz="0" w:space="0" w:color="auto"/>
                                <w:right w:val="none" w:sz="0" w:space="0" w:color="auto"/>
                              </w:divBdr>
                              <w:divsChild>
                                <w:div w:id="1564095600">
                                  <w:marLeft w:val="0"/>
                                  <w:marRight w:val="0"/>
                                  <w:marTop w:val="0"/>
                                  <w:marBottom w:val="0"/>
                                  <w:divBdr>
                                    <w:top w:val="none" w:sz="0" w:space="0" w:color="auto"/>
                                    <w:left w:val="none" w:sz="0" w:space="0" w:color="auto"/>
                                    <w:bottom w:val="none" w:sz="0" w:space="0" w:color="auto"/>
                                    <w:right w:val="none" w:sz="0" w:space="0" w:color="auto"/>
                                  </w:divBdr>
                                </w:div>
                              </w:divsChild>
                            </w:div>
                            <w:div w:id="1089693747">
                              <w:marLeft w:val="0"/>
                              <w:marRight w:val="0"/>
                              <w:marTop w:val="0"/>
                              <w:marBottom w:val="0"/>
                              <w:divBdr>
                                <w:top w:val="none" w:sz="0" w:space="0" w:color="auto"/>
                                <w:left w:val="none" w:sz="0" w:space="0" w:color="auto"/>
                                <w:bottom w:val="none" w:sz="0" w:space="0" w:color="auto"/>
                                <w:right w:val="none" w:sz="0" w:space="0" w:color="auto"/>
                              </w:divBdr>
                              <w:divsChild>
                                <w:div w:id="633802324">
                                  <w:marLeft w:val="0"/>
                                  <w:marRight w:val="0"/>
                                  <w:marTop w:val="0"/>
                                  <w:marBottom w:val="0"/>
                                  <w:divBdr>
                                    <w:top w:val="none" w:sz="0" w:space="0" w:color="auto"/>
                                    <w:left w:val="none" w:sz="0" w:space="0" w:color="auto"/>
                                    <w:bottom w:val="none" w:sz="0" w:space="0" w:color="auto"/>
                                    <w:right w:val="none" w:sz="0" w:space="0" w:color="auto"/>
                                  </w:divBdr>
                                </w:div>
                              </w:divsChild>
                            </w:div>
                            <w:div w:id="1090468195">
                              <w:marLeft w:val="0"/>
                              <w:marRight w:val="0"/>
                              <w:marTop w:val="0"/>
                              <w:marBottom w:val="0"/>
                              <w:divBdr>
                                <w:top w:val="none" w:sz="0" w:space="0" w:color="auto"/>
                                <w:left w:val="none" w:sz="0" w:space="0" w:color="auto"/>
                                <w:bottom w:val="none" w:sz="0" w:space="0" w:color="auto"/>
                                <w:right w:val="none" w:sz="0" w:space="0" w:color="auto"/>
                              </w:divBdr>
                              <w:divsChild>
                                <w:div w:id="1205289707">
                                  <w:marLeft w:val="0"/>
                                  <w:marRight w:val="0"/>
                                  <w:marTop w:val="0"/>
                                  <w:marBottom w:val="0"/>
                                  <w:divBdr>
                                    <w:top w:val="none" w:sz="0" w:space="0" w:color="auto"/>
                                    <w:left w:val="none" w:sz="0" w:space="0" w:color="auto"/>
                                    <w:bottom w:val="none" w:sz="0" w:space="0" w:color="auto"/>
                                    <w:right w:val="none" w:sz="0" w:space="0" w:color="auto"/>
                                  </w:divBdr>
                                </w:div>
                              </w:divsChild>
                            </w:div>
                            <w:div w:id="1103384343">
                              <w:marLeft w:val="0"/>
                              <w:marRight w:val="0"/>
                              <w:marTop w:val="0"/>
                              <w:marBottom w:val="0"/>
                              <w:divBdr>
                                <w:top w:val="none" w:sz="0" w:space="0" w:color="auto"/>
                                <w:left w:val="none" w:sz="0" w:space="0" w:color="auto"/>
                                <w:bottom w:val="none" w:sz="0" w:space="0" w:color="auto"/>
                                <w:right w:val="none" w:sz="0" w:space="0" w:color="auto"/>
                              </w:divBdr>
                              <w:divsChild>
                                <w:div w:id="1376274649">
                                  <w:marLeft w:val="0"/>
                                  <w:marRight w:val="0"/>
                                  <w:marTop w:val="0"/>
                                  <w:marBottom w:val="0"/>
                                  <w:divBdr>
                                    <w:top w:val="none" w:sz="0" w:space="0" w:color="auto"/>
                                    <w:left w:val="none" w:sz="0" w:space="0" w:color="auto"/>
                                    <w:bottom w:val="none" w:sz="0" w:space="0" w:color="auto"/>
                                    <w:right w:val="none" w:sz="0" w:space="0" w:color="auto"/>
                                  </w:divBdr>
                                </w:div>
                              </w:divsChild>
                            </w:div>
                            <w:div w:id="1177617773">
                              <w:marLeft w:val="0"/>
                              <w:marRight w:val="0"/>
                              <w:marTop w:val="0"/>
                              <w:marBottom w:val="0"/>
                              <w:divBdr>
                                <w:top w:val="none" w:sz="0" w:space="0" w:color="auto"/>
                                <w:left w:val="none" w:sz="0" w:space="0" w:color="auto"/>
                                <w:bottom w:val="none" w:sz="0" w:space="0" w:color="auto"/>
                                <w:right w:val="none" w:sz="0" w:space="0" w:color="auto"/>
                              </w:divBdr>
                              <w:divsChild>
                                <w:div w:id="1956399541">
                                  <w:marLeft w:val="0"/>
                                  <w:marRight w:val="0"/>
                                  <w:marTop w:val="0"/>
                                  <w:marBottom w:val="0"/>
                                  <w:divBdr>
                                    <w:top w:val="none" w:sz="0" w:space="0" w:color="auto"/>
                                    <w:left w:val="none" w:sz="0" w:space="0" w:color="auto"/>
                                    <w:bottom w:val="none" w:sz="0" w:space="0" w:color="auto"/>
                                    <w:right w:val="none" w:sz="0" w:space="0" w:color="auto"/>
                                  </w:divBdr>
                                </w:div>
                              </w:divsChild>
                            </w:div>
                            <w:div w:id="1198540896">
                              <w:marLeft w:val="0"/>
                              <w:marRight w:val="0"/>
                              <w:marTop w:val="0"/>
                              <w:marBottom w:val="0"/>
                              <w:divBdr>
                                <w:top w:val="none" w:sz="0" w:space="0" w:color="auto"/>
                                <w:left w:val="none" w:sz="0" w:space="0" w:color="auto"/>
                                <w:bottom w:val="none" w:sz="0" w:space="0" w:color="auto"/>
                                <w:right w:val="none" w:sz="0" w:space="0" w:color="auto"/>
                              </w:divBdr>
                              <w:divsChild>
                                <w:div w:id="1072242545">
                                  <w:marLeft w:val="0"/>
                                  <w:marRight w:val="0"/>
                                  <w:marTop w:val="0"/>
                                  <w:marBottom w:val="0"/>
                                  <w:divBdr>
                                    <w:top w:val="none" w:sz="0" w:space="0" w:color="auto"/>
                                    <w:left w:val="none" w:sz="0" w:space="0" w:color="auto"/>
                                    <w:bottom w:val="none" w:sz="0" w:space="0" w:color="auto"/>
                                    <w:right w:val="none" w:sz="0" w:space="0" w:color="auto"/>
                                  </w:divBdr>
                                </w:div>
                              </w:divsChild>
                            </w:div>
                            <w:div w:id="1199778303">
                              <w:marLeft w:val="0"/>
                              <w:marRight w:val="0"/>
                              <w:marTop w:val="0"/>
                              <w:marBottom w:val="0"/>
                              <w:divBdr>
                                <w:top w:val="none" w:sz="0" w:space="0" w:color="auto"/>
                                <w:left w:val="none" w:sz="0" w:space="0" w:color="auto"/>
                                <w:bottom w:val="none" w:sz="0" w:space="0" w:color="auto"/>
                                <w:right w:val="none" w:sz="0" w:space="0" w:color="auto"/>
                              </w:divBdr>
                              <w:divsChild>
                                <w:div w:id="1341156962">
                                  <w:marLeft w:val="0"/>
                                  <w:marRight w:val="0"/>
                                  <w:marTop w:val="0"/>
                                  <w:marBottom w:val="0"/>
                                  <w:divBdr>
                                    <w:top w:val="none" w:sz="0" w:space="0" w:color="auto"/>
                                    <w:left w:val="none" w:sz="0" w:space="0" w:color="auto"/>
                                    <w:bottom w:val="none" w:sz="0" w:space="0" w:color="auto"/>
                                    <w:right w:val="none" w:sz="0" w:space="0" w:color="auto"/>
                                  </w:divBdr>
                                </w:div>
                              </w:divsChild>
                            </w:div>
                            <w:div w:id="1209419672">
                              <w:marLeft w:val="0"/>
                              <w:marRight w:val="0"/>
                              <w:marTop w:val="0"/>
                              <w:marBottom w:val="0"/>
                              <w:divBdr>
                                <w:top w:val="none" w:sz="0" w:space="0" w:color="auto"/>
                                <w:left w:val="none" w:sz="0" w:space="0" w:color="auto"/>
                                <w:bottom w:val="none" w:sz="0" w:space="0" w:color="auto"/>
                                <w:right w:val="none" w:sz="0" w:space="0" w:color="auto"/>
                              </w:divBdr>
                              <w:divsChild>
                                <w:div w:id="1246261041">
                                  <w:marLeft w:val="0"/>
                                  <w:marRight w:val="0"/>
                                  <w:marTop w:val="0"/>
                                  <w:marBottom w:val="0"/>
                                  <w:divBdr>
                                    <w:top w:val="none" w:sz="0" w:space="0" w:color="auto"/>
                                    <w:left w:val="none" w:sz="0" w:space="0" w:color="auto"/>
                                    <w:bottom w:val="none" w:sz="0" w:space="0" w:color="auto"/>
                                    <w:right w:val="none" w:sz="0" w:space="0" w:color="auto"/>
                                  </w:divBdr>
                                </w:div>
                              </w:divsChild>
                            </w:div>
                            <w:div w:id="1255095411">
                              <w:marLeft w:val="0"/>
                              <w:marRight w:val="0"/>
                              <w:marTop w:val="0"/>
                              <w:marBottom w:val="0"/>
                              <w:divBdr>
                                <w:top w:val="none" w:sz="0" w:space="0" w:color="auto"/>
                                <w:left w:val="none" w:sz="0" w:space="0" w:color="auto"/>
                                <w:bottom w:val="none" w:sz="0" w:space="0" w:color="auto"/>
                                <w:right w:val="none" w:sz="0" w:space="0" w:color="auto"/>
                              </w:divBdr>
                              <w:divsChild>
                                <w:div w:id="470367832">
                                  <w:marLeft w:val="0"/>
                                  <w:marRight w:val="0"/>
                                  <w:marTop w:val="0"/>
                                  <w:marBottom w:val="0"/>
                                  <w:divBdr>
                                    <w:top w:val="none" w:sz="0" w:space="0" w:color="auto"/>
                                    <w:left w:val="none" w:sz="0" w:space="0" w:color="auto"/>
                                    <w:bottom w:val="none" w:sz="0" w:space="0" w:color="auto"/>
                                    <w:right w:val="none" w:sz="0" w:space="0" w:color="auto"/>
                                  </w:divBdr>
                                </w:div>
                              </w:divsChild>
                            </w:div>
                            <w:div w:id="1279217736">
                              <w:marLeft w:val="0"/>
                              <w:marRight w:val="0"/>
                              <w:marTop w:val="0"/>
                              <w:marBottom w:val="0"/>
                              <w:divBdr>
                                <w:top w:val="none" w:sz="0" w:space="0" w:color="auto"/>
                                <w:left w:val="none" w:sz="0" w:space="0" w:color="auto"/>
                                <w:bottom w:val="none" w:sz="0" w:space="0" w:color="auto"/>
                                <w:right w:val="none" w:sz="0" w:space="0" w:color="auto"/>
                              </w:divBdr>
                              <w:divsChild>
                                <w:div w:id="112016769">
                                  <w:marLeft w:val="0"/>
                                  <w:marRight w:val="0"/>
                                  <w:marTop w:val="0"/>
                                  <w:marBottom w:val="0"/>
                                  <w:divBdr>
                                    <w:top w:val="none" w:sz="0" w:space="0" w:color="auto"/>
                                    <w:left w:val="none" w:sz="0" w:space="0" w:color="auto"/>
                                    <w:bottom w:val="none" w:sz="0" w:space="0" w:color="auto"/>
                                    <w:right w:val="none" w:sz="0" w:space="0" w:color="auto"/>
                                  </w:divBdr>
                                </w:div>
                                <w:div w:id="557673271">
                                  <w:marLeft w:val="0"/>
                                  <w:marRight w:val="0"/>
                                  <w:marTop w:val="0"/>
                                  <w:marBottom w:val="0"/>
                                  <w:divBdr>
                                    <w:top w:val="none" w:sz="0" w:space="0" w:color="auto"/>
                                    <w:left w:val="none" w:sz="0" w:space="0" w:color="auto"/>
                                    <w:bottom w:val="none" w:sz="0" w:space="0" w:color="auto"/>
                                    <w:right w:val="none" w:sz="0" w:space="0" w:color="auto"/>
                                  </w:divBdr>
                                </w:div>
                              </w:divsChild>
                            </w:div>
                            <w:div w:id="1302617854">
                              <w:marLeft w:val="0"/>
                              <w:marRight w:val="0"/>
                              <w:marTop w:val="0"/>
                              <w:marBottom w:val="0"/>
                              <w:divBdr>
                                <w:top w:val="none" w:sz="0" w:space="0" w:color="auto"/>
                                <w:left w:val="none" w:sz="0" w:space="0" w:color="auto"/>
                                <w:bottom w:val="none" w:sz="0" w:space="0" w:color="auto"/>
                                <w:right w:val="none" w:sz="0" w:space="0" w:color="auto"/>
                              </w:divBdr>
                              <w:divsChild>
                                <w:div w:id="1790854411">
                                  <w:marLeft w:val="0"/>
                                  <w:marRight w:val="0"/>
                                  <w:marTop w:val="0"/>
                                  <w:marBottom w:val="0"/>
                                  <w:divBdr>
                                    <w:top w:val="none" w:sz="0" w:space="0" w:color="auto"/>
                                    <w:left w:val="none" w:sz="0" w:space="0" w:color="auto"/>
                                    <w:bottom w:val="none" w:sz="0" w:space="0" w:color="auto"/>
                                    <w:right w:val="none" w:sz="0" w:space="0" w:color="auto"/>
                                  </w:divBdr>
                                </w:div>
                              </w:divsChild>
                            </w:div>
                            <w:div w:id="1322928591">
                              <w:marLeft w:val="0"/>
                              <w:marRight w:val="0"/>
                              <w:marTop w:val="0"/>
                              <w:marBottom w:val="0"/>
                              <w:divBdr>
                                <w:top w:val="none" w:sz="0" w:space="0" w:color="auto"/>
                                <w:left w:val="none" w:sz="0" w:space="0" w:color="auto"/>
                                <w:bottom w:val="none" w:sz="0" w:space="0" w:color="auto"/>
                                <w:right w:val="none" w:sz="0" w:space="0" w:color="auto"/>
                              </w:divBdr>
                              <w:divsChild>
                                <w:div w:id="757099633">
                                  <w:marLeft w:val="0"/>
                                  <w:marRight w:val="0"/>
                                  <w:marTop w:val="0"/>
                                  <w:marBottom w:val="0"/>
                                  <w:divBdr>
                                    <w:top w:val="none" w:sz="0" w:space="0" w:color="auto"/>
                                    <w:left w:val="none" w:sz="0" w:space="0" w:color="auto"/>
                                    <w:bottom w:val="none" w:sz="0" w:space="0" w:color="auto"/>
                                    <w:right w:val="none" w:sz="0" w:space="0" w:color="auto"/>
                                  </w:divBdr>
                                </w:div>
                              </w:divsChild>
                            </w:div>
                            <w:div w:id="1332022816">
                              <w:marLeft w:val="0"/>
                              <w:marRight w:val="0"/>
                              <w:marTop w:val="0"/>
                              <w:marBottom w:val="0"/>
                              <w:divBdr>
                                <w:top w:val="none" w:sz="0" w:space="0" w:color="auto"/>
                                <w:left w:val="none" w:sz="0" w:space="0" w:color="auto"/>
                                <w:bottom w:val="none" w:sz="0" w:space="0" w:color="auto"/>
                                <w:right w:val="none" w:sz="0" w:space="0" w:color="auto"/>
                              </w:divBdr>
                              <w:divsChild>
                                <w:div w:id="549849874">
                                  <w:marLeft w:val="0"/>
                                  <w:marRight w:val="0"/>
                                  <w:marTop w:val="0"/>
                                  <w:marBottom w:val="0"/>
                                  <w:divBdr>
                                    <w:top w:val="none" w:sz="0" w:space="0" w:color="auto"/>
                                    <w:left w:val="none" w:sz="0" w:space="0" w:color="auto"/>
                                    <w:bottom w:val="none" w:sz="0" w:space="0" w:color="auto"/>
                                    <w:right w:val="none" w:sz="0" w:space="0" w:color="auto"/>
                                  </w:divBdr>
                                </w:div>
                              </w:divsChild>
                            </w:div>
                            <w:div w:id="1333332552">
                              <w:marLeft w:val="0"/>
                              <w:marRight w:val="0"/>
                              <w:marTop w:val="0"/>
                              <w:marBottom w:val="0"/>
                              <w:divBdr>
                                <w:top w:val="none" w:sz="0" w:space="0" w:color="auto"/>
                                <w:left w:val="none" w:sz="0" w:space="0" w:color="auto"/>
                                <w:bottom w:val="none" w:sz="0" w:space="0" w:color="auto"/>
                                <w:right w:val="none" w:sz="0" w:space="0" w:color="auto"/>
                              </w:divBdr>
                              <w:divsChild>
                                <w:div w:id="1482772741">
                                  <w:marLeft w:val="0"/>
                                  <w:marRight w:val="0"/>
                                  <w:marTop w:val="0"/>
                                  <w:marBottom w:val="0"/>
                                  <w:divBdr>
                                    <w:top w:val="none" w:sz="0" w:space="0" w:color="auto"/>
                                    <w:left w:val="none" w:sz="0" w:space="0" w:color="auto"/>
                                    <w:bottom w:val="none" w:sz="0" w:space="0" w:color="auto"/>
                                    <w:right w:val="none" w:sz="0" w:space="0" w:color="auto"/>
                                  </w:divBdr>
                                </w:div>
                              </w:divsChild>
                            </w:div>
                            <w:div w:id="1369794619">
                              <w:marLeft w:val="0"/>
                              <w:marRight w:val="0"/>
                              <w:marTop w:val="0"/>
                              <w:marBottom w:val="0"/>
                              <w:divBdr>
                                <w:top w:val="none" w:sz="0" w:space="0" w:color="auto"/>
                                <w:left w:val="none" w:sz="0" w:space="0" w:color="auto"/>
                                <w:bottom w:val="none" w:sz="0" w:space="0" w:color="auto"/>
                                <w:right w:val="none" w:sz="0" w:space="0" w:color="auto"/>
                              </w:divBdr>
                              <w:divsChild>
                                <w:div w:id="1188325145">
                                  <w:marLeft w:val="0"/>
                                  <w:marRight w:val="0"/>
                                  <w:marTop w:val="0"/>
                                  <w:marBottom w:val="0"/>
                                  <w:divBdr>
                                    <w:top w:val="none" w:sz="0" w:space="0" w:color="auto"/>
                                    <w:left w:val="none" w:sz="0" w:space="0" w:color="auto"/>
                                    <w:bottom w:val="none" w:sz="0" w:space="0" w:color="auto"/>
                                    <w:right w:val="none" w:sz="0" w:space="0" w:color="auto"/>
                                  </w:divBdr>
                                </w:div>
                              </w:divsChild>
                            </w:div>
                            <w:div w:id="1374429138">
                              <w:marLeft w:val="0"/>
                              <w:marRight w:val="0"/>
                              <w:marTop w:val="0"/>
                              <w:marBottom w:val="0"/>
                              <w:divBdr>
                                <w:top w:val="none" w:sz="0" w:space="0" w:color="auto"/>
                                <w:left w:val="none" w:sz="0" w:space="0" w:color="auto"/>
                                <w:bottom w:val="none" w:sz="0" w:space="0" w:color="auto"/>
                                <w:right w:val="none" w:sz="0" w:space="0" w:color="auto"/>
                              </w:divBdr>
                              <w:divsChild>
                                <w:div w:id="1427799955">
                                  <w:marLeft w:val="0"/>
                                  <w:marRight w:val="0"/>
                                  <w:marTop w:val="0"/>
                                  <w:marBottom w:val="0"/>
                                  <w:divBdr>
                                    <w:top w:val="none" w:sz="0" w:space="0" w:color="auto"/>
                                    <w:left w:val="none" w:sz="0" w:space="0" w:color="auto"/>
                                    <w:bottom w:val="none" w:sz="0" w:space="0" w:color="auto"/>
                                    <w:right w:val="none" w:sz="0" w:space="0" w:color="auto"/>
                                  </w:divBdr>
                                </w:div>
                              </w:divsChild>
                            </w:div>
                            <w:div w:id="1435397106">
                              <w:marLeft w:val="0"/>
                              <w:marRight w:val="0"/>
                              <w:marTop w:val="0"/>
                              <w:marBottom w:val="0"/>
                              <w:divBdr>
                                <w:top w:val="none" w:sz="0" w:space="0" w:color="auto"/>
                                <w:left w:val="none" w:sz="0" w:space="0" w:color="auto"/>
                                <w:bottom w:val="none" w:sz="0" w:space="0" w:color="auto"/>
                                <w:right w:val="none" w:sz="0" w:space="0" w:color="auto"/>
                              </w:divBdr>
                              <w:divsChild>
                                <w:div w:id="832836752">
                                  <w:marLeft w:val="0"/>
                                  <w:marRight w:val="0"/>
                                  <w:marTop w:val="0"/>
                                  <w:marBottom w:val="0"/>
                                  <w:divBdr>
                                    <w:top w:val="none" w:sz="0" w:space="0" w:color="auto"/>
                                    <w:left w:val="none" w:sz="0" w:space="0" w:color="auto"/>
                                    <w:bottom w:val="none" w:sz="0" w:space="0" w:color="auto"/>
                                    <w:right w:val="none" w:sz="0" w:space="0" w:color="auto"/>
                                  </w:divBdr>
                                </w:div>
                              </w:divsChild>
                            </w:div>
                            <w:div w:id="1474255834">
                              <w:marLeft w:val="0"/>
                              <w:marRight w:val="0"/>
                              <w:marTop w:val="0"/>
                              <w:marBottom w:val="0"/>
                              <w:divBdr>
                                <w:top w:val="none" w:sz="0" w:space="0" w:color="auto"/>
                                <w:left w:val="none" w:sz="0" w:space="0" w:color="auto"/>
                                <w:bottom w:val="none" w:sz="0" w:space="0" w:color="auto"/>
                                <w:right w:val="none" w:sz="0" w:space="0" w:color="auto"/>
                              </w:divBdr>
                              <w:divsChild>
                                <w:div w:id="1419716960">
                                  <w:marLeft w:val="0"/>
                                  <w:marRight w:val="0"/>
                                  <w:marTop w:val="0"/>
                                  <w:marBottom w:val="0"/>
                                  <w:divBdr>
                                    <w:top w:val="none" w:sz="0" w:space="0" w:color="auto"/>
                                    <w:left w:val="none" w:sz="0" w:space="0" w:color="auto"/>
                                    <w:bottom w:val="none" w:sz="0" w:space="0" w:color="auto"/>
                                    <w:right w:val="none" w:sz="0" w:space="0" w:color="auto"/>
                                  </w:divBdr>
                                </w:div>
                              </w:divsChild>
                            </w:div>
                            <w:div w:id="1487355316">
                              <w:marLeft w:val="0"/>
                              <w:marRight w:val="0"/>
                              <w:marTop w:val="0"/>
                              <w:marBottom w:val="0"/>
                              <w:divBdr>
                                <w:top w:val="none" w:sz="0" w:space="0" w:color="auto"/>
                                <w:left w:val="none" w:sz="0" w:space="0" w:color="auto"/>
                                <w:bottom w:val="none" w:sz="0" w:space="0" w:color="auto"/>
                                <w:right w:val="none" w:sz="0" w:space="0" w:color="auto"/>
                              </w:divBdr>
                              <w:divsChild>
                                <w:div w:id="1247492492">
                                  <w:marLeft w:val="0"/>
                                  <w:marRight w:val="0"/>
                                  <w:marTop w:val="0"/>
                                  <w:marBottom w:val="0"/>
                                  <w:divBdr>
                                    <w:top w:val="none" w:sz="0" w:space="0" w:color="auto"/>
                                    <w:left w:val="none" w:sz="0" w:space="0" w:color="auto"/>
                                    <w:bottom w:val="none" w:sz="0" w:space="0" w:color="auto"/>
                                    <w:right w:val="none" w:sz="0" w:space="0" w:color="auto"/>
                                  </w:divBdr>
                                </w:div>
                              </w:divsChild>
                            </w:div>
                            <w:div w:id="1529637132">
                              <w:marLeft w:val="0"/>
                              <w:marRight w:val="0"/>
                              <w:marTop w:val="0"/>
                              <w:marBottom w:val="0"/>
                              <w:divBdr>
                                <w:top w:val="none" w:sz="0" w:space="0" w:color="auto"/>
                                <w:left w:val="none" w:sz="0" w:space="0" w:color="auto"/>
                                <w:bottom w:val="none" w:sz="0" w:space="0" w:color="auto"/>
                                <w:right w:val="none" w:sz="0" w:space="0" w:color="auto"/>
                              </w:divBdr>
                              <w:divsChild>
                                <w:div w:id="1731465903">
                                  <w:marLeft w:val="0"/>
                                  <w:marRight w:val="0"/>
                                  <w:marTop w:val="0"/>
                                  <w:marBottom w:val="0"/>
                                  <w:divBdr>
                                    <w:top w:val="none" w:sz="0" w:space="0" w:color="auto"/>
                                    <w:left w:val="none" w:sz="0" w:space="0" w:color="auto"/>
                                    <w:bottom w:val="none" w:sz="0" w:space="0" w:color="auto"/>
                                    <w:right w:val="none" w:sz="0" w:space="0" w:color="auto"/>
                                  </w:divBdr>
                                </w:div>
                              </w:divsChild>
                            </w:div>
                            <w:div w:id="1556743711">
                              <w:marLeft w:val="0"/>
                              <w:marRight w:val="0"/>
                              <w:marTop w:val="0"/>
                              <w:marBottom w:val="0"/>
                              <w:divBdr>
                                <w:top w:val="none" w:sz="0" w:space="0" w:color="auto"/>
                                <w:left w:val="none" w:sz="0" w:space="0" w:color="auto"/>
                                <w:bottom w:val="none" w:sz="0" w:space="0" w:color="auto"/>
                                <w:right w:val="none" w:sz="0" w:space="0" w:color="auto"/>
                              </w:divBdr>
                              <w:divsChild>
                                <w:div w:id="790977655">
                                  <w:marLeft w:val="0"/>
                                  <w:marRight w:val="0"/>
                                  <w:marTop w:val="0"/>
                                  <w:marBottom w:val="0"/>
                                  <w:divBdr>
                                    <w:top w:val="none" w:sz="0" w:space="0" w:color="auto"/>
                                    <w:left w:val="none" w:sz="0" w:space="0" w:color="auto"/>
                                    <w:bottom w:val="none" w:sz="0" w:space="0" w:color="auto"/>
                                    <w:right w:val="none" w:sz="0" w:space="0" w:color="auto"/>
                                  </w:divBdr>
                                </w:div>
                              </w:divsChild>
                            </w:div>
                            <w:div w:id="1568029870">
                              <w:marLeft w:val="0"/>
                              <w:marRight w:val="0"/>
                              <w:marTop w:val="0"/>
                              <w:marBottom w:val="0"/>
                              <w:divBdr>
                                <w:top w:val="none" w:sz="0" w:space="0" w:color="auto"/>
                                <w:left w:val="none" w:sz="0" w:space="0" w:color="auto"/>
                                <w:bottom w:val="none" w:sz="0" w:space="0" w:color="auto"/>
                                <w:right w:val="none" w:sz="0" w:space="0" w:color="auto"/>
                              </w:divBdr>
                              <w:divsChild>
                                <w:div w:id="1443844027">
                                  <w:marLeft w:val="0"/>
                                  <w:marRight w:val="0"/>
                                  <w:marTop w:val="0"/>
                                  <w:marBottom w:val="0"/>
                                  <w:divBdr>
                                    <w:top w:val="none" w:sz="0" w:space="0" w:color="auto"/>
                                    <w:left w:val="none" w:sz="0" w:space="0" w:color="auto"/>
                                    <w:bottom w:val="none" w:sz="0" w:space="0" w:color="auto"/>
                                    <w:right w:val="none" w:sz="0" w:space="0" w:color="auto"/>
                                  </w:divBdr>
                                </w:div>
                              </w:divsChild>
                            </w:div>
                            <w:div w:id="1607539262">
                              <w:marLeft w:val="0"/>
                              <w:marRight w:val="0"/>
                              <w:marTop w:val="0"/>
                              <w:marBottom w:val="0"/>
                              <w:divBdr>
                                <w:top w:val="none" w:sz="0" w:space="0" w:color="auto"/>
                                <w:left w:val="none" w:sz="0" w:space="0" w:color="auto"/>
                                <w:bottom w:val="none" w:sz="0" w:space="0" w:color="auto"/>
                                <w:right w:val="none" w:sz="0" w:space="0" w:color="auto"/>
                              </w:divBdr>
                              <w:divsChild>
                                <w:div w:id="1487284429">
                                  <w:marLeft w:val="0"/>
                                  <w:marRight w:val="0"/>
                                  <w:marTop w:val="0"/>
                                  <w:marBottom w:val="0"/>
                                  <w:divBdr>
                                    <w:top w:val="none" w:sz="0" w:space="0" w:color="auto"/>
                                    <w:left w:val="none" w:sz="0" w:space="0" w:color="auto"/>
                                    <w:bottom w:val="none" w:sz="0" w:space="0" w:color="auto"/>
                                    <w:right w:val="none" w:sz="0" w:space="0" w:color="auto"/>
                                  </w:divBdr>
                                </w:div>
                              </w:divsChild>
                            </w:div>
                            <w:div w:id="1630477538">
                              <w:marLeft w:val="0"/>
                              <w:marRight w:val="0"/>
                              <w:marTop w:val="0"/>
                              <w:marBottom w:val="0"/>
                              <w:divBdr>
                                <w:top w:val="none" w:sz="0" w:space="0" w:color="auto"/>
                                <w:left w:val="none" w:sz="0" w:space="0" w:color="auto"/>
                                <w:bottom w:val="none" w:sz="0" w:space="0" w:color="auto"/>
                                <w:right w:val="none" w:sz="0" w:space="0" w:color="auto"/>
                              </w:divBdr>
                              <w:divsChild>
                                <w:div w:id="625699900">
                                  <w:marLeft w:val="0"/>
                                  <w:marRight w:val="0"/>
                                  <w:marTop w:val="0"/>
                                  <w:marBottom w:val="0"/>
                                  <w:divBdr>
                                    <w:top w:val="none" w:sz="0" w:space="0" w:color="auto"/>
                                    <w:left w:val="none" w:sz="0" w:space="0" w:color="auto"/>
                                    <w:bottom w:val="none" w:sz="0" w:space="0" w:color="auto"/>
                                    <w:right w:val="none" w:sz="0" w:space="0" w:color="auto"/>
                                  </w:divBdr>
                                </w:div>
                              </w:divsChild>
                            </w:div>
                            <w:div w:id="1632520996">
                              <w:marLeft w:val="0"/>
                              <w:marRight w:val="0"/>
                              <w:marTop w:val="0"/>
                              <w:marBottom w:val="0"/>
                              <w:divBdr>
                                <w:top w:val="none" w:sz="0" w:space="0" w:color="auto"/>
                                <w:left w:val="none" w:sz="0" w:space="0" w:color="auto"/>
                                <w:bottom w:val="none" w:sz="0" w:space="0" w:color="auto"/>
                                <w:right w:val="none" w:sz="0" w:space="0" w:color="auto"/>
                              </w:divBdr>
                              <w:divsChild>
                                <w:div w:id="662011031">
                                  <w:marLeft w:val="0"/>
                                  <w:marRight w:val="0"/>
                                  <w:marTop w:val="0"/>
                                  <w:marBottom w:val="0"/>
                                  <w:divBdr>
                                    <w:top w:val="none" w:sz="0" w:space="0" w:color="auto"/>
                                    <w:left w:val="none" w:sz="0" w:space="0" w:color="auto"/>
                                    <w:bottom w:val="none" w:sz="0" w:space="0" w:color="auto"/>
                                    <w:right w:val="none" w:sz="0" w:space="0" w:color="auto"/>
                                  </w:divBdr>
                                </w:div>
                              </w:divsChild>
                            </w:div>
                            <w:div w:id="1640918697">
                              <w:marLeft w:val="0"/>
                              <w:marRight w:val="0"/>
                              <w:marTop w:val="0"/>
                              <w:marBottom w:val="0"/>
                              <w:divBdr>
                                <w:top w:val="none" w:sz="0" w:space="0" w:color="auto"/>
                                <w:left w:val="none" w:sz="0" w:space="0" w:color="auto"/>
                                <w:bottom w:val="none" w:sz="0" w:space="0" w:color="auto"/>
                                <w:right w:val="none" w:sz="0" w:space="0" w:color="auto"/>
                              </w:divBdr>
                              <w:divsChild>
                                <w:div w:id="1011369311">
                                  <w:marLeft w:val="0"/>
                                  <w:marRight w:val="0"/>
                                  <w:marTop w:val="0"/>
                                  <w:marBottom w:val="0"/>
                                  <w:divBdr>
                                    <w:top w:val="none" w:sz="0" w:space="0" w:color="auto"/>
                                    <w:left w:val="none" w:sz="0" w:space="0" w:color="auto"/>
                                    <w:bottom w:val="none" w:sz="0" w:space="0" w:color="auto"/>
                                    <w:right w:val="none" w:sz="0" w:space="0" w:color="auto"/>
                                  </w:divBdr>
                                </w:div>
                              </w:divsChild>
                            </w:div>
                            <w:div w:id="1783643491">
                              <w:marLeft w:val="0"/>
                              <w:marRight w:val="0"/>
                              <w:marTop w:val="0"/>
                              <w:marBottom w:val="0"/>
                              <w:divBdr>
                                <w:top w:val="none" w:sz="0" w:space="0" w:color="auto"/>
                                <w:left w:val="none" w:sz="0" w:space="0" w:color="auto"/>
                                <w:bottom w:val="none" w:sz="0" w:space="0" w:color="auto"/>
                                <w:right w:val="none" w:sz="0" w:space="0" w:color="auto"/>
                              </w:divBdr>
                              <w:divsChild>
                                <w:div w:id="1859081038">
                                  <w:marLeft w:val="0"/>
                                  <w:marRight w:val="0"/>
                                  <w:marTop w:val="0"/>
                                  <w:marBottom w:val="0"/>
                                  <w:divBdr>
                                    <w:top w:val="none" w:sz="0" w:space="0" w:color="auto"/>
                                    <w:left w:val="none" w:sz="0" w:space="0" w:color="auto"/>
                                    <w:bottom w:val="none" w:sz="0" w:space="0" w:color="auto"/>
                                    <w:right w:val="none" w:sz="0" w:space="0" w:color="auto"/>
                                  </w:divBdr>
                                </w:div>
                              </w:divsChild>
                            </w:div>
                            <w:div w:id="1803231868">
                              <w:marLeft w:val="0"/>
                              <w:marRight w:val="0"/>
                              <w:marTop w:val="0"/>
                              <w:marBottom w:val="0"/>
                              <w:divBdr>
                                <w:top w:val="none" w:sz="0" w:space="0" w:color="auto"/>
                                <w:left w:val="none" w:sz="0" w:space="0" w:color="auto"/>
                                <w:bottom w:val="none" w:sz="0" w:space="0" w:color="auto"/>
                                <w:right w:val="none" w:sz="0" w:space="0" w:color="auto"/>
                              </w:divBdr>
                              <w:divsChild>
                                <w:div w:id="1321881959">
                                  <w:marLeft w:val="0"/>
                                  <w:marRight w:val="0"/>
                                  <w:marTop w:val="0"/>
                                  <w:marBottom w:val="0"/>
                                  <w:divBdr>
                                    <w:top w:val="none" w:sz="0" w:space="0" w:color="auto"/>
                                    <w:left w:val="none" w:sz="0" w:space="0" w:color="auto"/>
                                    <w:bottom w:val="none" w:sz="0" w:space="0" w:color="auto"/>
                                    <w:right w:val="none" w:sz="0" w:space="0" w:color="auto"/>
                                  </w:divBdr>
                                </w:div>
                              </w:divsChild>
                            </w:div>
                            <w:div w:id="1808547608">
                              <w:marLeft w:val="0"/>
                              <w:marRight w:val="0"/>
                              <w:marTop w:val="0"/>
                              <w:marBottom w:val="0"/>
                              <w:divBdr>
                                <w:top w:val="none" w:sz="0" w:space="0" w:color="auto"/>
                                <w:left w:val="none" w:sz="0" w:space="0" w:color="auto"/>
                                <w:bottom w:val="none" w:sz="0" w:space="0" w:color="auto"/>
                                <w:right w:val="none" w:sz="0" w:space="0" w:color="auto"/>
                              </w:divBdr>
                            </w:div>
                            <w:div w:id="1811358297">
                              <w:marLeft w:val="0"/>
                              <w:marRight w:val="0"/>
                              <w:marTop w:val="0"/>
                              <w:marBottom w:val="0"/>
                              <w:divBdr>
                                <w:top w:val="none" w:sz="0" w:space="0" w:color="auto"/>
                                <w:left w:val="none" w:sz="0" w:space="0" w:color="auto"/>
                                <w:bottom w:val="none" w:sz="0" w:space="0" w:color="auto"/>
                                <w:right w:val="none" w:sz="0" w:space="0" w:color="auto"/>
                              </w:divBdr>
                              <w:divsChild>
                                <w:div w:id="795416300">
                                  <w:marLeft w:val="0"/>
                                  <w:marRight w:val="0"/>
                                  <w:marTop w:val="0"/>
                                  <w:marBottom w:val="0"/>
                                  <w:divBdr>
                                    <w:top w:val="none" w:sz="0" w:space="0" w:color="auto"/>
                                    <w:left w:val="none" w:sz="0" w:space="0" w:color="auto"/>
                                    <w:bottom w:val="none" w:sz="0" w:space="0" w:color="auto"/>
                                    <w:right w:val="none" w:sz="0" w:space="0" w:color="auto"/>
                                  </w:divBdr>
                                </w:div>
                              </w:divsChild>
                            </w:div>
                            <w:div w:id="1826775452">
                              <w:marLeft w:val="0"/>
                              <w:marRight w:val="0"/>
                              <w:marTop w:val="0"/>
                              <w:marBottom w:val="0"/>
                              <w:divBdr>
                                <w:top w:val="none" w:sz="0" w:space="0" w:color="auto"/>
                                <w:left w:val="none" w:sz="0" w:space="0" w:color="auto"/>
                                <w:bottom w:val="none" w:sz="0" w:space="0" w:color="auto"/>
                                <w:right w:val="none" w:sz="0" w:space="0" w:color="auto"/>
                              </w:divBdr>
                            </w:div>
                            <w:div w:id="1835216674">
                              <w:marLeft w:val="0"/>
                              <w:marRight w:val="0"/>
                              <w:marTop w:val="0"/>
                              <w:marBottom w:val="0"/>
                              <w:divBdr>
                                <w:top w:val="none" w:sz="0" w:space="0" w:color="auto"/>
                                <w:left w:val="none" w:sz="0" w:space="0" w:color="auto"/>
                                <w:bottom w:val="none" w:sz="0" w:space="0" w:color="auto"/>
                                <w:right w:val="none" w:sz="0" w:space="0" w:color="auto"/>
                              </w:divBdr>
                              <w:divsChild>
                                <w:div w:id="460998574">
                                  <w:marLeft w:val="0"/>
                                  <w:marRight w:val="0"/>
                                  <w:marTop w:val="0"/>
                                  <w:marBottom w:val="0"/>
                                  <w:divBdr>
                                    <w:top w:val="none" w:sz="0" w:space="0" w:color="auto"/>
                                    <w:left w:val="none" w:sz="0" w:space="0" w:color="auto"/>
                                    <w:bottom w:val="none" w:sz="0" w:space="0" w:color="auto"/>
                                    <w:right w:val="none" w:sz="0" w:space="0" w:color="auto"/>
                                  </w:divBdr>
                                </w:div>
                              </w:divsChild>
                            </w:div>
                            <w:div w:id="1991133342">
                              <w:marLeft w:val="0"/>
                              <w:marRight w:val="0"/>
                              <w:marTop w:val="0"/>
                              <w:marBottom w:val="0"/>
                              <w:divBdr>
                                <w:top w:val="none" w:sz="0" w:space="0" w:color="auto"/>
                                <w:left w:val="none" w:sz="0" w:space="0" w:color="auto"/>
                                <w:bottom w:val="none" w:sz="0" w:space="0" w:color="auto"/>
                                <w:right w:val="none" w:sz="0" w:space="0" w:color="auto"/>
                              </w:divBdr>
                              <w:divsChild>
                                <w:div w:id="69230622">
                                  <w:marLeft w:val="0"/>
                                  <w:marRight w:val="0"/>
                                  <w:marTop w:val="0"/>
                                  <w:marBottom w:val="0"/>
                                  <w:divBdr>
                                    <w:top w:val="none" w:sz="0" w:space="0" w:color="auto"/>
                                    <w:left w:val="none" w:sz="0" w:space="0" w:color="auto"/>
                                    <w:bottom w:val="none" w:sz="0" w:space="0" w:color="auto"/>
                                    <w:right w:val="none" w:sz="0" w:space="0" w:color="auto"/>
                                  </w:divBdr>
                                </w:div>
                              </w:divsChild>
                            </w:div>
                            <w:div w:id="2004357177">
                              <w:marLeft w:val="0"/>
                              <w:marRight w:val="0"/>
                              <w:marTop w:val="0"/>
                              <w:marBottom w:val="0"/>
                              <w:divBdr>
                                <w:top w:val="none" w:sz="0" w:space="0" w:color="auto"/>
                                <w:left w:val="none" w:sz="0" w:space="0" w:color="auto"/>
                                <w:bottom w:val="none" w:sz="0" w:space="0" w:color="auto"/>
                                <w:right w:val="none" w:sz="0" w:space="0" w:color="auto"/>
                              </w:divBdr>
                              <w:divsChild>
                                <w:div w:id="293298593">
                                  <w:marLeft w:val="0"/>
                                  <w:marRight w:val="0"/>
                                  <w:marTop w:val="0"/>
                                  <w:marBottom w:val="0"/>
                                  <w:divBdr>
                                    <w:top w:val="none" w:sz="0" w:space="0" w:color="auto"/>
                                    <w:left w:val="none" w:sz="0" w:space="0" w:color="auto"/>
                                    <w:bottom w:val="none" w:sz="0" w:space="0" w:color="auto"/>
                                    <w:right w:val="none" w:sz="0" w:space="0" w:color="auto"/>
                                  </w:divBdr>
                                </w:div>
                              </w:divsChild>
                            </w:div>
                            <w:div w:id="2006980517">
                              <w:marLeft w:val="0"/>
                              <w:marRight w:val="0"/>
                              <w:marTop w:val="0"/>
                              <w:marBottom w:val="0"/>
                              <w:divBdr>
                                <w:top w:val="none" w:sz="0" w:space="0" w:color="auto"/>
                                <w:left w:val="none" w:sz="0" w:space="0" w:color="auto"/>
                                <w:bottom w:val="none" w:sz="0" w:space="0" w:color="auto"/>
                                <w:right w:val="none" w:sz="0" w:space="0" w:color="auto"/>
                              </w:divBdr>
                              <w:divsChild>
                                <w:div w:id="21628313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161507043">
                      <w:marLeft w:val="0"/>
                      <w:marRight w:val="0"/>
                      <w:marTop w:val="0"/>
                      <w:marBottom w:val="0"/>
                      <w:divBdr>
                        <w:top w:val="none" w:sz="0" w:space="0" w:color="auto"/>
                        <w:left w:val="none" w:sz="0" w:space="0" w:color="auto"/>
                        <w:bottom w:val="none" w:sz="0" w:space="0" w:color="auto"/>
                        <w:right w:val="none" w:sz="0" w:space="0" w:color="auto"/>
                      </w:divBdr>
                    </w:div>
                    <w:div w:id="1452557010">
                      <w:marLeft w:val="0"/>
                      <w:marRight w:val="0"/>
                      <w:marTop w:val="0"/>
                      <w:marBottom w:val="0"/>
                      <w:divBdr>
                        <w:top w:val="none" w:sz="0" w:space="0" w:color="auto"/>
                        <w:left w:val="none" w:sz="0" w:space="0" w:color="auto"/>
                        <w:bottom w:val="none" w:sz="0" w:space="0" w:color="auto"/>
                        <w:right w:val="none" w:sz="0" w:space="0" w:color="auto"/>
                      </w:divBdr>
                    </w:div>
                    <w:div w:id="1474713697">
                      <w:marLeft w:val="0"/>
                      <w:marRight w:val="0"/>
                      <w:marTop w:val="0"/>
                      <w:marBottom w:val="0"/>
                      <w:divBdr>
                        <w:top w:val="none" w:sz="0" w:space="0" w:color="auto"/>
                        <w:left w:val="none" w:sz="0" w:space="0" w:color="auto"/>
                        <w:bottom w:val="none" w:sz="0" w:space="0" w:color="auto"/>
                        <w:right w:val="none" w:sz="0" w:space="0" w:color="auto"/>
                      </w:divBdr>
                    </w:div>
                    <w:div w:id="1553813307">
                      <w:marLeft w:val="0"/>
                      <w:marRight w:val="0"/>
                      <w:marTop w:val="0"/>
                      <w:marBottom w:val="0"/>
                      <w:divBdr>
                        <w:top w:val="none" w:sz="0" w:space="0" w:color="auto"/>
                        <w:left w:val="none" w:sz="0" w:space="0" w:color="auto"/>
                        <w:bottom w:val="none" w:sz="0" w:space="0" w:color="auto"/>
                        <w:right w:val="none" w:sz="0" w:space="0" w:color="auto"/>
                      </w:divBdr>
                    </w:div>
                    <w:div w:id="172795273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553804406">
          <w:marLeft w:val="0"/>
          <w:marRight w:val="0"/>
          <w:marTop w:val="0"/>
          <w:marBottom w:val="0"/>
          <w:divBdr>
            <w:top w:val="none" w:sz="0" w:space="0" w:color="auto"/>
            <w:left w:val="none" w:sz="0" w:space="0" w:color="auto"/>
            <w:bottom w:val="none" w:sz="0" w:space="0" w:color="auto"/>
            <w:right w:val="none" w:sz="0" w:space="0" w:color="auto"/>
          </w:divBdr>
          <w:divsChild>
            <w:div w:id="428963517">
              <w:marLeft w:val="0"/>
              <w:marRight w:val="0"/>
              <w:marTop w:val="0"/>
              <w:marBottom w:val="0"/>
              <w:divBdr>
                <w:top w:val="none" w:sz="0" w:space="0" w:color="auto"/>
                <w:left w:val="none" w:sz="0" w:space="0" w:color="auto"/>
                <w:bottom w:val="none" w:sz="0" w:space="0" w:color="auto"/>
                <w:right w:val="none" w:sz="0" w:space="0" w:color="auto"/>
              </w:divBdr>
            </w:div>
          </w:divsChild>
        </w:div>
        <w:div w:id="1564558018">
          <w:marLeft w:val="0"/>
          <w:marRight w:val="0"/>
          <w:marTop w:val="0"/>
          <w:marBottom w:val="0"/>
          <w:divBdr>
            <w:top w:val="none" w:sz="0" w:space="0" w:color="auto"/>
            <w:left w:val="none" w:sz="0" w:space="0" w:color="auto"/>
            <w:bottom w:val="none" w:sz="0" w:space="0" w:color="auto"/>
            <w:right w:val="none" w:sz="0" w:space="0" w:color="auto"/>
          </w:divBdr>
        </w:div>
        <w:div w:id="1573393421">
          <w:marLeft w:val="0"/>
          <w:marRight w:val="0"/>
          <w:marTop w:val="0"/>
          <w:marBottom w:val="0"/>
          <w:divBdr>
            <w:top w:val="none" w:sz="0" w:space="0" w:color="auto"/>
            <w:left w:val="none" w:sz="0" w:space="0" w:color="auto"/>
            <w:bottom w:val="none" w:sz="0" w:space="0" w:color="auto"/>
            <w:right w:val="none" w:sz="0" w:space="0" w:color="auto"/>
          </w:divBdr>
          <w:divsChild>
            <w:div w:id="989868942">
              <w:marLeft w:val="0"/>
              <w:marRight w:val="0"/>
              <w:marTop w:val="0"/>
              <w:marBottom w:val="0"/>
              <w:divBdr>
                <w:top w:val="none" w:sz="0" w:space="0" w:color="auto"/>
                <w:left w:val="none" w:sz="0" w:space="0" w:color="auto"/>
                <w:bottom w:val="none" w:sz="0" w:space="0" w:color="auto"/>
                <w:right w:val="none" w:sz="0" w:space="0" w:color="auto"/>
              </w:divBdr>
            </w:div>
            <w:div w:id="1635715941">
              <w:marLeft w:val="0"/>
              <w:marRight w:val="0"/>
              <w:marTop w:val="0"/>
              <w:marBottom w:val="0"/>
              <w:divBdr>
                <w:top w:val="none" w:sz="0" w:space="0" w:color="auto"/>
                <w:left w:val="none" w:sz="0" w:space="0" w:color="auto"/>
                <w:bottom w:val="none" w:sz="0" w:space="0" w:color="auto"/>
                <w:right w:val="none" w:sz="0" w:space="0" w:color="auto"/>
              </w:divBdr>
            </w:div>
            <w:div w:id="1843275721">
              <w:marLeft w:val="0"/>
              <w:marRight w:val="0"/>
              <w:marTop w:val="0"/>
              <w:marBottom w:val="0"/>
              <w:divBdr>
                <w:top w:val="none" w:sz="0" w:space="0" w:color="auto"/>
                <w:left w:val="none" w:sz="0" w:space="0" w:color="auto"/>
                <w:bottom w:val="none" w:sz="0" w:space="0" w:color="auto"/>
                <w:right w:val="none" w:sz="0" w:space="0" w:color="auto"/>
              </w:divBdr>
            </w:div>
            <w:div w:id="1958490098">
              <w:marLeft w:val="0"/>
              <w:marRight w:val="0"/>
              <w:marTop w:val="0"/>
              <w:marBottom w:val="0"/>
              <w:divBdr>
                <w:top w:val="none" w:sz="0" w:space="0" w:color="auto"/>
                <w:left w:val="none" w:sz="0" w:space="0" w:color="auto"/>
                <w:bottom w:val="none" w:sz="0" w:space="0" w:color="auto"/>
                <w:right w:val="none" w:sz="0" w:space="0" w:color="auto"/>
              </w:divBdr>
            </w:div>
          </w:divsChild>
        </w:div>
        <w:div w:id="1573854043">
          <w:marLeft w:val="0"/>
          <w:marRight w:val="0"/>
          <w:marTop w:val="0"/>
          <w:marBottom w:val="0"/>
          <w:divBdr>
            <w:top w:val="none" w:sz="0" w:space="0" w:color="auto"/>
            <w:left w:val="none" w:sz="0" w:space="0" w:color="auto"/>
            <w:bottom w:val="none" w:sz="0" w:space="0" w:color="auto"/>
            <w:right w:val="none" w:sz="0" w:space="0" w:color="auto"/>
          </w:divBdr>
        </w:div>
        <w:div w:id="1578200916">
          <w:marLeft w:val="0"/>
          <w:marRight w:val="0"/>
          <w:marTop w:val="0"/>
          <w:marBottom w:val="0"/>
          <w:divBdr>
            <w:top w:val="none" w:sz="0" w:space="0" w:color="auto"/>
            <w:left w:val="none" w:sz="0" w:space="0" w:color="auto"/>
            <w:bottom w:val="none" w:sz="0" w:space="0" w:color="auto"/>
            <w:right w:val="none" w:sz="0" w:space="0" w:color="auto"/>
          </w:divBdr>
        </w:div>
        <w:div w:id="1593974046">
          <w:marLeft w:val="0"/>
          <w:marRight w:val="0"/>
          <w:marTop w:val="0"/>
          <w:marBottom w:val="0"/>
          <w:divBdr>
            <w:top w:val="none" w:sz="0" w:space="0" w:color="auto"/>
            <w:left w:val="none" w:sz="0" w:space="0" w:color="auto"/>
            <w:bottom w:val="none" w:sz="0" w:space="0" w:color="auto"/>
            <w:right w:val="none" w:sz="0" w:space="0" w:color="auto"/>
          </w:divBdr>
        </w:div>
        <w:div w:id="1594120228">
          <w:marLeft w:val="0"/>
          <w:marRight w:val="0"/>
          <w:marTop w:val="0"/>
          <w:marBottom w:val="0"/>
          <w:divBdr>
            <w:top w:val="none" w:sz="0" w:space="0" w:color="auto"/>
            <w:left w:val="none" w:sz="0" w:space="0" w:color="auto"/>
            <w:bottom w:val="none" w:sz="0" w:space="0" w:color="auto"/>
            <w:right w:val="none" w:sz="0" w:space="0" w:color="auto"/>
          </w:divBdr>
          <w:divsChild>
            <w:div w:id="988022537">
              <w:marLeft w:val="0"/>
              <w:marRight w:val="0"/>
              <w:marTop w:val="30"/>
              <w:marBottom w:val="30"/>
              <w:divBdr>
                <w:top w:val="none" w:sz="0" w:space="0" w:color="auto"/>
                <w:left w:val="none" w:sz="0" w:space="0" w:color="auto"/>
                <w:bottom w:val="none" w:sz="0" w:space="0" w:color="auto"/>
                <w:right w:val="none" w:sz="0" w:space="0" w:color="auto"/>
              </w:divBdr>
              <w:divsChild>
                <w:div w:id="68966503">
                  <w:marLeft w:val="0"/>
                  <w:marRight w:val="0"/>
                  <w:marTop w:val="0"/>
                  <w:marBottom w:val="0"/>
                  <w:divBdr>
                    <w:top w:val="none" w:sz="0" w:space="0" w:color="auto"/>
                    <w:left w:val="none" w:sz="0" w:space="0" w:color="auto"/>
                    <w:bottom w:val="none" w:sz="0" w:space="0" w:color="auto"/>
                    <w:right w:val="none" w:sz="0" w:space="0" w:color="auto"/>
                  </w:divBdr>
                  <w:divsChild>
                    <w:div w:id="847400819">
                      <w:marLeft w:val="0"/>
                      <w:marRight w:val="0"/>
                      <w:marTop w:val="0"/>
                      <w:marBottom w:val="0"/>
                      <w:divBdr>
                        <w:top w:val="none" w:sz="0" w:space="0" w:color="auto"/>
                        <w:left w:val="none" w:sz="0" w:space="0" w:color="auto"/>
                        <w:bottom w:val="none" w:sz="0" w:space="0" w:color="auto"/>
                        <w:right w:val="none" w:sz="0" w:space="0" w:color="auto"/>
                      </w:divBdr>
                    </w:div>
                  </w:divsChild>
                </w:div>
                <w:div w:id="287711188">
                  <w:marLeft w:val="0"/>
                  <w:marRight w:val="0"/>
                  <w:marTop w:val="0"/>
                  <w:marBottom w:val="0"/>
                  <w:divBdr>
                    <w:top w:val="none" w:sz="0" w:space="0" w:color="auto"/>
                    <w:left w:val="none" w:sz="0" w:space="0" w:color="auto"/>
                    <w:bottom w:val="none" w:sz="0" w:space="0" w:color="auto"/>
                    <w:right w:val="none" w:sz="0" w:space="0" w:color="auto"/>
                  </w:divBdr>
                  <w:divsChild>
                    <w:div w:id="1371497806">
                      <w:marLeft w:val="0"/>
                      <w:marRight w:val="0"/>
                      <w:marTop w:val="0"/>
                      <w:marBottom w:val="0"/>
                      <w:divBdr>
                        <w:top w:val="none" w:sz="0" w:space="0" w:color="auto"/>
                        <w:left w:val="none" w:sz="0" w:space="0" w:color="auto"/>
                        <w:bottom w:val="none" w:sz="0" w:space="0" w:color="auto"/>
                        <w:right w:val="none" w:sz="0" w:space="0" w:color="auto"/>
                      </w:divBdr>
                    </w:div>
                  </w:divsChild>
                </w:div>
                <w:div w:id="415829518">
                  <w:marLeft w:val="0"/>
                  <w:marRight w:val="0"/>
                  <w:marTop w:val="0"/>
                  <w:marBottom w:val="0"/>
                  <w:divBdr>
                    <w:top w:val="none" w:sz="0" w:space="0" w:color="auto"/>
                    <w:left w:val="none" w:sz="0" w:space="0" w:color="auto"/>
                    <w:bottom w:val="none" w:sz="0" w:space="0" w:color="auto"/>
                    <w:right w:val="none" w:sz="0" w:space="0" w:color="auto"/>
                  </w:divBdr>
                  <w:divsChild>
                    <w:div w:id="898639208">
                      <w:marLeft w:val="0"/>
                      <w:marRight w:val="0"/>
                      <w:marTop w:val="0"/>
                      <w:marBottom w:val="0"/>
                      <w:divBdr>
                        <w:top w:val="none" w:sz="0" w:space="0" w:color="auto"/>
                        <w:left w:val="none" w:sz="0" w:space="0" w:color="auto"/>
                        <w:bottom w:val="none" w:sz="0" w:space="0" w:color="auto"/>
                        <w:right w:val="none" w:sz="0" w:space="0" w:color="auto"/>
                      </w:divBdr>
                    </w:div>
                  </w:divsChild>
                </w:div>
                <w:div w:id="456487241">
                  <w:marLeft w:val="0"/>
                  <w:marRight w:val="0"/>
                  <w:marTop w:val="0"/>
                  <w:marBottom w:val="0"/>
                  <w:divBdr>
                    <w:top w:val="none" w:sz="0" w:space="0" w:color="auto"/>
                    <w:left w:val="none" w:sz="0" w:space="0" w:color="auto"/>
                    <w:bottom w:val="none" w:sz="0" w:space="0" w:color="auto"/>
                    <w:right w:val="none" w:sz="0" w:space="0" w:color="auto"/>
                  </w:divBdr>
                  <w:divsChild>
                    <w:div w:id="606541322">
                      <w:marLeft w:val="0"/>
                      <w:marRight w:val="0"/>
                      <w:marTop w:val="0"/>
                      <w:marBottom w:val="0"/>
                      <w:divBdr>
                        <w:top w:val="none" w:sz="0" w:space="0" w:color="auto"/>
                        <w:left w:val="none" w:sz="0" w:space="0" w:color="auto"/>
                        <w:bottom w:val="none" w:sz="0" w:space="0" w:color="auto"/>
                        <w:right w:val="none" w:sz="0" w:space="0" w:color="auto"/>
                      </w:divBdr>
                    </w:div>
                  </w:divsChild>
                </w:div>
                <w:div w:id="624510935">
                  <w:marLeft w:val="0"/>
                  <w:marRight w:val="0"/>
                  <w:marTop w:val="0"/>
                  <w:marBottom w:val="0"/>
                  <w:divBdr>
                    <w:top w:val="none" w:sz="0" w:space="0" w:color="auto"/>
                    <w:left w:val="none" w:sz="0" w:space="0" w:color="auto"/>
                    <w:bottom w:val="none" w:sz="0" w:space="0" w:color="auto"/>
                    <w:right w:val="none" w:sz="0" w:space="0" w:color="auto"/>
                  </w:divBdr>
                  <w:divsChild>
                    <w:div w:id="581450066">
                      <w:marLeft w:val="0"/>
                      <w:marRight w:val="0"/>
                      <w:marTop w:val="0"/>
                      <w:marBottom w:val="0"/>
                      <w:divBdr>
                        <w:top w:val="none" w:sz="0" w:space="0" w:color="auto"/>
                        <w:left w:val="none" w:sz="0" w:space="0" w:color="auto"/>
                        <w:bottom w:val="none" w:sz="0" w:space="0" w:color="auto"/>
                        <w:right w:val="none" w:sz="0" w:space="0" w:color="auto"/>
                      </w:divBdr>
                    </w:div>
                  </w:divsChild>
                </w:div>
                <w:div w:id="1502087572">
                  <w:marLeft w:val="0"/>
                  <w:marRight w:val="0"/>
                  <w:marTop w:val="0"/>
                  <w:marBottom w:val="0"/>
                  <w:divBdr>
                    <w:top w:val="none" w:sz="0" w:space="0" w:color="auto"/>
                    <w:left w:val="none" w:sz="0" w:space="0" w:color="auto"/>
                    <w:bottom w:val="none" w:sz="0" w:space="0" w:color="auto"/>
                    <w:right w:val="none" w:sz="0" w:space="0" w:color="auto"/>
                  </w:divBdr>
                  <w:divsChild>
                    <w:div w:id="396710079">
                      <w:marLeft w:val="0"/>
                      <w:marRight w:val="0"/>
                      <w:marTop w:val="0"/>
                      <w:marBottom w:val="0"/>
                      <w:divBdr>
                        <w:top w:val="none" w:sz="0" w:space="0" w:color="auto"/>
                        <w:left w:val="none" w:sz="0" w:space="0" w:color="auto"/>
                        <w:bottom w:val="none" w:sz="0" w:space="0" w:color="auto"/>
                        <w:right w:val="none" w:sz="0" w:space="0" w:color="auto"/>
                      </w:divBdr>
                    </w:div>
                  </w:divsChild>
                </w:div>
                <w:div w:id="1965116808">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608654452">
          <w:marLeft w:val="0"/>
          <w:marRight w:val="0"/>
          <w:marTop w:val="0"/>
          <w:marBottom w:val="0"/>
          <w:divBdr>
            <w:top w:val="none" w:sz="0" w:space="0" w:color="auto"/>
            <w:left w:val="none" w:sz="0" w:space="0" w:color="auto"/>
            <w:bottom w:val="none" w:sz="0" w:space="0" w:color="auto"/>
            <w:right w:val="none" w:sz="0" w:space="0" w:color="auto"/>
          </w:divBdr>
        </w:div>
        <w:div w:id="1623922411">
          <w:marLeft w:val="0"/>
          <w:marRight w:val="0"/>
          <w:marTop w:val="0"/>
          <w:marBottom w:val="0"/>
          <w:divBdr>
            <w:top w:val="none" w:sz="0" w:space="0" w:color="auto"/>
            <w:left w:val="none" w:sz="0" w:space="0" w:color="auto"/>
            <w:bottom w:val="none" w:sz="0" w:space="0" w:color="auto"/>
            <w:right w:val="none" w:sz="0" w:space="0" w:color="auto"/>
          </w:divBdr>
        </w:div>
        <w:div w:id="1648051144">
          <w:marLeft w:val="0"/>
          <w:marRight w:val="0"/>
          <w:marTop w:val="0"/>
          <w:marBottom w:val="0"/>
          <w:divBdr>
            <w:top w:val="none" w:sz="0" w:space="0" w:color="auto"/>
            <w:left w:val="none" w:sz="0" w:space="0" w:color="auto"/>
            <w:bottom w:val="none" w:sz="0" w:space="0" w:color="auto"/>
            <w:right w:val="none" w:sz="0" w:space="0" w:color="auto"/>
          </w:divBdr>
          <w:divsChild>
            <w:div w:id="836455091">
              <w:marLeft w:val="0"/>
              <w:marRight w:val="0"/>
              <w:marTop w:val="0"/>
              <w:marBottom w:val="0"/>
              <w:divBdr>
                <w:top w:val="none" w:sz="0" w:space="0" w:color="auto"/>
                <w:left w:val="none" w:sz="0" w:space="0" w:color="auto"/>
                <w:bottom w:val="none" w:sz="0" w:space="0" w:color="auto"/>
                <w:right w:val="none" w:sz="0" w:space="0" w:color="auto"/>
              </w:divBdr>
            </w:div>
          </w:divsChild>
        </w:div>
        <w:div w:id="1664819802">
          <w:marLeft w:val="0"/>
          <w:marRight w:val="0"/>
          <w:marTop w:val="0"/>
          <w:marBottom w:val="0"/>
          <w:divBdr>
            <w:top w:val="none" w:sz="0" w:space="0" w:color="auto"/>
            <w:left w:val="none" w:sz="0" w:space="0" w:color="auto"/>
            <w:bottom w:val="none" w:sz="0" w:space="0" w:color="auto"/>
            <w:right w:val="none" w:sz="0" w:space="0" w:color="auto"/>
          </w:divBdr>
        </w:div>
        <w:div w:id="1674337237">
          <w:marLeft w:val="0"/>
          <w:marRight w:val="0"/>
          <w:marTop w:val="0"/>
          <w:marBottom w:val="0"/>
          <w:divBdr>
            <w:top w:val="none" w:sz="0" w:space="0" w:color="auto"/>
            <w:left w:val="none" w:sz="0" w:space="0" w:color="auto"/>
            <w:bottom w:val="none" w:sz="0" w:space="0" w:color="auto"/>
            <w:right w:val="none" w:sz="0" w:space="0" w:color="auto"/>
          </w:divBdr>
        </w:div>
        <w:div w:id="1678851089">
          <w:marLeft w:val="0"/>
          <w:marRight w:val="0"/>
          <w:marTop w:val="0"/>
          <w:marBottom w:val="0"/>
          <w:divBdr>
            <w:top w:val="none" w:sz="0" w:space="0" w:color="auto"/>
            <w:left w:val="none" w:sz="0" w:space="0" w:color="auto"/>
            <w:bottom w:val="none" w:sz="0" w:space="0" w:color="auto"/>
            <w:right w:val="none" w:sz="0" w:space="0" w:color="auto"/>
          </w:divBdr>
        </w:div>
        <w:div w:id="1686394459">
          <w:marLeft w:val="0"/>
          <w:marRight w:val="0"/>
          <w:marTop w:val="0"/>
          <w:marBottom w:val="0"/>
          <w:divBdr>
            <w:top w:val="none" w:sz="0" w:space="0" w:color="auto"/>
            <w:left w:val="none" w:sz="0" w:space="0" w:color="auto"/>
            <w:bottom w:val="none" w:sz="0" w:space="0" w:color="auto"/>
            <w:right w:val="none" w:sz="0" w:space="0" w:color="auto"/>
          </w:divBdr>
          <w:divsChild>
            <w:div w:id="495462732">
              <w:marLeft w:val="0"/>
              <w:marRight w:val="0"/>
              <w:marTop w:val="30"/>
              <w:marBottom w:val="30"/>
              <w:divBdr>
                <w:top w:val="none" w:sz="0" w:space="0" w:color="auto"/>
                <w:left w:val="none" w:sz="0" w:space="0" w:color="auto"/>
                <w:bottom w:val="none" w:sz="0" w:space="0" w:color="auto"/>
                <w:right w:val="none" w:sz="0" w:space="0" w:color="auto"/>
              </w:divBdr>
              <w:divsChild>
                <w:div w:id="4063943">
                  <w:marLeft w:val="0"/>
                  <w:marRight w:val="0"/>
                  <w:marTop w:val="0"/>
                  <w:marBottom w:val="0"/>
                  <w:divBdr>
                    <w:top w:val="none" w:sz="0" w:space="0" w:color="auto"/>
                    <w:left w:val="none" w:sz="0" w:space="0" w:color="auto"/>
                    <w:bottom w:val="none" w:sz="0" w:space="0" w:color="auto"/>
                    <w:right w:val="none" w:sz="0" w:space="0" w:color="auto"/>
                  </w:divBdr>
                  <w:divsChild>
                    <w:div w:id="325207755">
                      <w:marLeft w:val="0"/>
                      <w:marRight w:val="0"/>
                      <w:marTop w:val="0"/>
                      <w:marBottom w:val="0"/>
                      <w:divBdr>
                        <w:top w:val="none" w:sz="0" w:space="0" w:color="auto"/>
                        <w:left w:val="none" w:sz="0" w:space="0" w:color="auto"/>
                        <w:bottom w:val="none" w:sz="0" w:space="0" w:color="auto"/>
                        <w:right w:val="none" w:sz="0" w:space="0" w:color="auto"/>
                      </w:divBdr>
                    </w:div>
                  </w:divsChild>
                </w:div>
                <w:div w:id="36585969">
                  <w:marLeft w:val="0"/>
                  <w:marRight w:val="0"/>
                  <w:marTop w:val="0"/>
                  <w:marBottom w:val="0"/>
                  <w:divBdr>
                    <w:top w:val="none" w:sz="0" w:space="0" w:color="auto"/>
                    <w:left w:val="none" w:sz="0" w:space="0" w:color="auto"/>
                    <w:bottom w:val="none" w:sz="0" w:space="0" w:color="auto"/>
                    <w:right w:val="none" w:sz="0" w:space="0" w:color="auto"/>
                  </w:divBdr>
                  <w:divsChild>
                    <w:div w:id="181477969">
                      <w:marLeft w:val="0"/>
                      <w:marRight w:val="0"/>
                      <w:marTop w:val="0"/>
                      <w:marBottom w:val="0"/>
                      <w:divBdr>
                        <w:top w:val="none" w:sz="0" w:space="0" w:color="auto"/>
                        <w:left w:val="none" w:sz="0" w:space="0" w:color="auto"/>
                        <w:bottom w:val="none" w:sz="0" w:space="0" w:color="auto"/>
                        <w:right w:val="none" w:sz="0" w:space="0" w:color="auto"/>
                      </w:divBdr>
                    </w:div>
                  </w:divsChild>
                </w:div>
                <w:div w:id="83190928">
                  <w:marLeft w:val="0"/>
                  <w:marRight w:val="0"/>
                  <w:marTop w:val="0"/>
                  <w:marBottom w:val="0"/>
                  <w:divBdr>
                    <w:top w:val="none" w:sz="0" w:space="0" w:color="auto"/>
                    <w:left w:val="none" w:sz="0" w:space="0" w:color="auto"/>
                    <w:bottom w:val="none" w:sz="0" w:space="0" w:color="auto"/>
                    <w:right w:val="none" w:sz="0" w:space="0" w:color="auto"/>
                  </w:divBdr>
                  <w:divsChild>
                    <w:div w:id="925505504">
                      <w:marLeft w:val="0"/>
                      <w:marRight w:val="0"/>
                      <w:marTop w:val="0"/>
                      <w:marBottom w:val="0"/>
                      <w:divBdr>
                        <w:top w:val="none" w:sz="0" w:space="0" w:color="auto"/>
                        <w:left w:val="none" w:sz="0" w:space="0" w:color="auto"/>
                        <w:bottom w:val="none" w:sz="0" w:space="0" w:color="auto"/>
                        <w:right w:val="none" w:sz="0" w:space="0" w:color="auto"/>
                      </w:divBdr>
                    </w:div>
                  </w:divsChild>
                </w:div>
                <w:div w:id="564678958">
                  <w:marLeft w:val="0"/>
                  <w:marRight w:val="0"/>
                  <w:marTop w:val="0"/>
                  <w:marBottom w:val="0"/>
                  <w:divBdr>
                    <w:top w:val="none" w:sz="0" w:space="0" w:color="auto"/>
                    <w:left w:val="none" w:sz="0" w:space="0" w:color="auto"/>
                    <w:bottom w:val="none" w:sz="0" w:space="0" w:color="auto"/>
                    <w:right w:val="none" w:sz="0" w:space="0" w:color="auto"/>
                  </w:divBdr>
                  <w:divsChild>
                    <w:div w:id="1752316382">
                      <w:marLeft w:val="0"/>
                      <w:marRight w:val="0"/>
                      <w:marTop w:val="0"/>
                      <w:marBottom w:val="0"/>
                      <w:divBdr>
                        <w:top w:val="none" w:sz="0" w:space="0" w:color="auto"/>
                        <w:left w:val="none" w:sz="0" w:space="0" w:color="auto"/>
                        <w:bottom w:val="none" w:sz="0" w:space="0" w:color="auto"/>
                        <w:right w:val="none" w:sz="0" w:space="0" w:color="auto"/>
                      </w:divBdr>
                    </w:div>
                  </w:divsChild>
                </w:div>
                <w:div w:id="834688604">
                  <w:marLeft w:val="0"/>
                  <w:marRight w:val="0"/>
                  <w:marTop w:val="0"/>
                  <w:marBottom w:val="0"/>
                  <w:divBdr>
                    <w:top w:val="none" w:sz="0" w:space="0" w:color="auto"/>
                    <w:left w:val="none" w:sz="0" w:space="0" w:color="auto"/>
                    <w:bottom w:val="none" w:sz="0" w:space="0" w:color="auto"/>
                    <w:right w:val="none" w:sz="0" w:space="0" w:color="auto"/>
                  </w:divBdr>
                  <w:divsChild>
                    <w:div w:id="1275017338">
                      <w:marLeft w:val="0"/>
                      <w:marRight w:val="0"/>
                      <w:marTop w:val="0"/>
                      <w:marBottom w:val="0"/>
                      <w:divBdr>
                        <w:top w:val="none" w:sz="0" w:space="0" w:color="auto"/>
                        <w:left w:val="none" w:sz="0" w:space="0" w:color="auto"/>
                        <w:bottom w:val="none" w:sz="0" w:space="0" w:color="auto"/>
                        <w:right w:val="none" w:sz="0" w:space="0" w:color="auto"/>
                      </w:divBdr>
                    </w:div>
                  </w:divsChild>
                </w:div>
                <w:div w:id="935135430">
                  <w:marLeft w:val="0"/>
                  <w:marRight w:val="0"/>
                  <w:marTop w:val="0"/>
                  <w:marBottom w:val="0"/>
                  <w:divBdr>
                    <w:top w:val="none" w:sz="0" w:space="0" w:color="auto"/>
                    <w:left w:val="none" w:sz="0" w:space="0" w:color="auto"/>
                    <w:bottom w:val="none" w:sz="0" w:space="0" w:color="auto"/>
                    <w:right w:val="none" w:sz="0" w:space="0" w:color="auto"/>
                  </w:divBdr>
                  <w:divsChild>
                    <w:div w:id="669986407">
                      <w:marLeft w:val="0"/>
                      <w:marRight w:val="0"/>
                      <w:marTop w:val="0"/>
                      <w:marBottom w:val="0"/>
                      <w:divBdr>
                        <w:top w:val="none" w:sz="0" w:space="0" w:color="auto"/>
                        <w:left w:val="none" w:sz="0" w:space="0" w:color="auto"/>
                        <w:bottom w:val="none" w:sz="0" w:space="0" w:color="auto"/>
                        <w:right w:val="none" w:sz="0" w:space="0" w:color="auto"/>
                      </w:divBdr>
                    </w:div>
                  </w:divsChild>
                </w:div>
                <w:div w:id="988754185">
                  <w:marLeft w:val="0"/>
                  <w:marRight w:val="0"/>
                  <w:marTop w:val="0"/>
                  <w:marBottom w:val="0"/>
                  <w:divBdr>
                    <w:top w:val="none" w:sz="0" w:space="0" w:color="auto"/>
                    <w:left w:val="none" w:sz="0" w:space="0" w:color="auto"/>
                    <w:bottom w:val="none" w:sz="0" w:space="0" w:color="auto"/>
                    <w:right w:val="none" w:sz="0" w:space="0" w:color="auto"/>
                  </w:divBdr>
                  <w:divsChild>
                    <w:div w:id="343285270">
                      <w:marLeft w:val="0"/>
                      <w:marRight w:val="0"/>
                      <w:marTop w:val="0"/>
                      <w:marBottom w:val="0"/>
                      <w:divBdr>
                        <w:top w:val="none" w:sz="0" w:space="0" w:color="auto"/>
                        <w:left w:val="none" w:sz="0" w:space="0" w:color="auto"/>
                        <w:bottom w:val="none" w:sz="0" w:space="0" w:color="auto"/>
                        <w:right w:val="none" w:sz="0" w:space="0" w:color="auto"/>
                      </w:divBdr>
                    </w:div>
                  </w:divsChild>
                </w:div>
                <w:div w:id="1101952659">
                  <w:marLeft w:val="0"/>
                  <w:marRight w:val="0"/>
                  <w:marTop w:val="0"/>
                  <w:marBottom w:val="0"/>
                  <w:divBdr>
                    <w:top w:val="none" w:sz="0" w:space="0" w:color="auto"/>
                    <w:left w:val="none" w:sz="0" w:space="0" w:color="auto"/>
                    <w:bottom w:val="none" w:sz="0" w:space="0" w:color="auto"/>
                    <w:right w:val="none" w:sz="0" w:space="0" w:color="auto"/>
                  </w:divBdr>
                </w:div>
                <w:div w:id="1125193176">
                  <w:marLeft w:val="0"/>
                  <w:marRight w:val="0"/>
                  <w:marTop w:val="0"/>
                  <w:marBottom w:val="0"/>
                  <w:divBdr>
                    <w:top w:val="none" w:sz="0" w:space="0" w:color="auto"/>
                    <w:left w:val="none" w:sz="0" w:space="0" w:color="auto"/>
                    <w:bottom w:val="none" w:sz="0" w:space="0" w:color="auto"/>
                    <w:right w:val="none" w:sz="0" w:space="0" w:color="auto"/>
                  </w:divBdr>
                  <w:divsChild>
                    <w:div w:id="962344015">
                      <w:marLeft w:val="0"/>
                      <w:marRight w:val="0"/>
                      <w:marTop w:val="0"/>
                      <w:marBottom w:val="0"/>
                      <w:divBdr>
                        <w:top w:val="none" w:sz="0" w:space="0" w:color="auto"/>
                        <w:left w:val="none" w:sz="0" w:space="0" w:color="auto"/>
                        <w:bottom w:val="none" w:sz="0" w:space="0" w:color="auto"/>
                        <w:right w:val="none" w:sz="0" w:space="0" w:color="auto"/>
                      </w:divBdr>
                    </w:div>
                  </w:divsChild>
                </w:div>
                <w:div w:id="1345016476">
                  <w:marLeft w:val="0"/>
                  <w:marRight w:val="0"/>
                  <w:marTop w:val="0"/>
                  <w:marBottom w:val="0"/>
                  <w:divBdr>
                    <w:top w:val="none" w:sz="0" w:space="0" w:color="auto"/>
                    <w:left w:val="none" w:sz="0" w:space="0" w:color="auto"/>
                    <w:bottom w:val="none" w:sz="0" w:space="0" w:color="auto"/>
                    <w:right w:val="none" w:sz="0" w:space="0" w:color="auto"/>
                  </w:divBdr>
                  <w:divsChild>
                    <w:div w:id="927158029">
                      <w:marLeft w:val="0"/>
                      <w:marRight w:val="0"/>
                      <w:marTop w:val="0"/>
                      <w:marBottom w:val="0"/>
                      <w:divBdr>
                        <w:top w:val="none" w:sz="0" w:space="0" w:color="auto"/>
                        <w:left w:val="none" w:sz="0" w:space="0" w:color="auto"/>
                        <w:bottom w:val="none" w:sz="0" w:space="0" w:color="auto"/>
                        <w:right w:val="none" w:sz="0" w:space="0" w:color="auto"/>
                      </w:divBdr>
                    </w:div>
                  </w:divsChild>
                </w:div>
                <w:div w:id="1416055727">
                  <w:marLeft w:val="0"/>
                  <w:marRight w:val="0"/>
                  <w:marTop w:val="0"/>
                  <w:marBottom w:val="0"/>
                  <w:divBdr>
                    <w:top w:val="none" w:sz="0" w:space="0" w:color="auto"/>
                    <w:left w:val="none" w:sz="0" w:space="0" w:color="auto"/>
                    <w:bottom w:val="none" w:sz="0" w:space="0" w:color="auto"/>
                    <w:right w:val="none" w:sz="0" w:space="0" w:color="auto"/>
                  </w:divBdr>
                  <w:divsChild>
                    <w:div w:id="849177459">
                      <w:marLeft w:val="0"/>
                      <w:marRight w:val="0"/>
                      <w:marTop w:val="0"/>
                      <w:marBottom w:val="0"/>
                      <w:divBdr>
                        <w:top w:val="none" w:sz="0" w:space="0" w:color="auto"/>
                        <w:left w:val="none" w:sz="0" w:space="0" w:color="auto"/>
                        <w:bottom w:val="none" w:sz="0" w:space="0" w:color="auto"/>
                        <w:right w:val="none" w:sz="0" w:space="0" w:color="auto"/>
                      </w:divBdr>
                    </w:div>
                  </w:divsChild>
                </w:div>
                <w:div w:id="1703289417">
                  <w:marLeft w:val="0"/>
                  <w:marRight w:val="0"/>
                  <w:marTop w:val="0"/>
                  <w:marBottom w:val="0"/>
                  <w:divBdr>
                    <w:top w:val="none" w:sz="0" w:space="0" w:color="auto"/>
                    <w:left w:val="none" w:sz="0" w:space="0" w:color="auto"/>
                    <w:bottom w:val="none" w:sz="0" w:space="0" w:color="auto"/>
                    <w:right w:val="none" w:sz="0" w:space="0" w:color="auto"/>
                  </w:divBdr>
                  <w:divsChild>
                    <w:div w:id="1340278700">
                      <w:marLeft w:val="0"/>
                      <w:marRight w:val="0"/>
                      <w:marTop w:val="0"/>
                      <w:marBottom w:val="0"/>
                      <w:divBdr>
                        <w:top w:val="none" w:sz="0" w:space="0" w:color="auto"/>
                        <w:left w:val="none" w:sz="0" w:space="0" w:color="auto"/>
                        <w:bottom w:val="none" w:sz="0" w:space="0" w:color="auto"/>
                        <w:right w:val="none" w:sz="0" w:space="0" w:color="auto"/>
                      </w:divBdr>
                    </w:div>
                  </w:divsChild>
                </w:div>
                <w:div w:id="1752312036">
                  <w:marLeft w:val="0"/>
                  <w:marRight w:val="0"/>
                  <w:marTop w:val="0"/>
                  <w:marBottom w:val="0"/>
                  <w:divBdr>
                    <w:top w:val="none" w:sz="0" w:space="0" w:color="auto"/>
                    <w:left w:val="none" w:sz="0" w:space="0" w:color="auto"/>
                    <w:bottom w:val="none" w:sz="0" w:space="0" w:color="auto"/>
                    <w:right w:val="none" w:sz="0" w:space="0" w:color="auto"/>
                  </w:divBdr>
                  <w:divsChild>
                    <w:div w:id="1202476154">
                      <w:marLeft w:val="0"/>
                      <w:marRight w:val="0"/>
                      <w:marTop w:val="0"/>
                      <w:marBottom w:val="0"/>
                      <w:divBdr>
                        <w:top w:val="none" w:sz="0" w:space="0" w:color="auto"/>
                        <w:left w:val="none" w:sz="0" w:space="0" w:color="auto"/>
                        <w:bottom w:val="none" w:sz="0" w:space="0" w:color="auto"/>
                        <w:right w:val="none" w:sz="0" w:space="0" w:color="auto"/>
                      </w:divBdr>
                    </w:div>
                  </w:divsChild>
                </w:div>
                <w:div w:id="1800760941">
                  <w:marLeft w:val="0"/>
                  <w:marRight w:val="0"/>
                  <w:marTop w:val="0"/>
                  <w:marBottom w:val="0"/>
                  <w:divBdr>
                    <w:top w:val="none" w:sz="0" w:space="0" w:color="auto"/>
                    <w:left w:val="none" w:sz="0" w:space="0" w:color="auto"/>
                    <w:bottom w:val="none" w:sz="0" w:space="0" w:color="auto"/>
                    <w:right w:val="none" w:sz="0" w:space="0" w:color="auto"/>
                  </w:divBdr>
                  <w:divsChild>
                    <w:div w:id="720521778">
                      <w:marLeft w:val="0"/>
                      <w:marRight w:val="0"/>
                      <w:marTop w:val="0"/>
                      <w:marBottom w:val="0"/>
                      <w:divBdr>
                        <w:top w:val="none" w:sz="0" w:space="0" w:color="auto"/>
                        <w:left w:val="none" w:sz="0" w:space="0" w:color="auto"/>
                        <w:bottom w:val="none" w:sz="0" w:space="0" w:color="auto"/>
                        <w:right w:val="none" w:sz="0" w:space="0" w:color="auto"/>
                      </w:divBdr>
                    </w:div>
                  </w:divsChild>
                </w:div>
                <w:div w:id="1830248816">
                  <w:marLeft w:val="0"/>
                  <w:marRight w:val="0"/>
                  <w:marTop w:val="0"/>
                  <w:marBottom w:val="0"/>
                  <w:divBdr>
                    <w:top w:val="none" w:sz="0" w:space="0" w:color="auto"/>
                    <w:left w:val="none" w:sz="0" w:space="0" w:color="auto"/>
                    <w:bottom w:val="none" w:sz="0" w:space="0" w:color="auto"/>
                    <w:right w:val="none" w:sz="0" w:space="0" w:color="auto"/>
                  </w:divBdr>
                  <w:divsChild>
                    <w:div w:id="81994974">
                      <w:marLeft w:val="0"/>
                      <w:marRight w:val="0"/>
                      <w:marTop w:val="0"/>
                      <w:marBottom w:val="0"/>
                      <w:divBdr>
                        <w:top w:val="none" w:sz="0" w:space="0" w:color="auto"/>
                        <w:left w:val="none" w:sz="0" w:space="0" w:color="auto"/>
                        <w:bottom w:val="none" w:sz="0" w:space="0" w:color="auto"/>
                        <w:right w:val="none" w:sz="0" w:space="0" w:color="auto"/>
                      </w:divBdr>
                    </w:div>
                  </w:divsChild>
                </w:div>
                <w:div w:id="1931767664">
                  <w:marLeft w:val="0"/>
                  <w:marRight w:val="0"/>
                  <w:marTop w:val="0"/>
                  <w:marBottom w:val="0"/>
                  <w:divBdr>
                    <w:top w:val="none" w:sz="0" w:space="0" w:color="auto"/>
                    <w:left w:val="none" w:sz="0" w:space="0" w:color="auto"/>
                    <w:bottom w:val="none" w:sz="0" w:space="0" w:color="auto"/>
                    <w:right w:val="none" w:sz="0" w:space="0" w:color="auto"/>
                  </w:divBdr>
                  <w:divsChild>
                    <w:div w:id="1232886129">
                      <w:marLeft w:val="0"/>
                      <w:marRight w:val="0"/>
                      <w:marTop w:val="0"/>
                      <w:marBottom w:val="0"/>
                      <w:divBdr>
                        <w:top w:val="none" w:sz="0" w:space="0" w:color="auto"/>
                        <w:left w:val="none" w:sz="0" w:space="0" w:color="auto"/>
                        <w:bottom w:val="none" w:sz="0" w:space="0" w:color="auto"/>
                        <w:right w:val="none" w:sz="0" w:space="0" w:color="auto"/>
                      </w:divBdr>
                    </w:div>
                  </w:divsChild>
                </w:div>
                <w:div w:id="1955667218">
                  <w:marLeft w:val="0"/>
                  <w:marRight w:val="0"/>
                  <w:marTop w:val="0"/>
                  <w:marBottom w:val="0"/>
                  <w:divBdr>
                    <w:top w:val="none" w:sz="0" w:space="0" w:color="auto"/>
                    <w:left w:val="none" w:sz="0" w:space="0" w:color="auto"/>
                    <w:bottom w:val="none" w:sz="0" w:space="0" w:color="auto"/>
                    <w:right w:val="none" w:sz="0" w:space="0" w:color="auto"/>
                  </w:divBdr>
                  <w:divsChild>
                    <w:div w:id="1509904719">
                      <w:marLeft w:val="0"/>
                      <w:marRight w:val="0"/>
                      <w:marTop w:val="0"/>
                      <w:marBottom w:val="0"/>
                      <w:divBdr>
                        <w:top w:val="none" w:sz="0" w:space="0" w:color="auto"/>
                        <w:left w:val="none" w:sz="0" w:space="0" w:color="auto"/>
                        <w:bottom w:val="none" w:sz="0" w:space="0" w:color="auto"/>
                        <w:right w:val="none" w:sz="0" w:space="0" w:color="auto"/>
                      </w:divBdr>
                    </w:div>
                  </w:divsChild>
                </w:div>
                <w:div w:id="1974284143">
                  <w:marLeft w:val="0"/>
                  <w:marRight w:val="0"/>
                  <w:marTop w:val="0"/>
                  <w:marBottom w:val="0"/>
                  <w:divBdr>
                    <w:top w:val="none" w:sz="0" w:space="0" w:color="auto"/>
                    <w:left w:val="none" w:sz="0" w:space="0" w:color="auto"/>
                    <w:bottom w:val="none" w:sz="0" w:space="0" w:color="auto"/>
                    <w:right w:val="none" w:sz="0" w:space="0" w:color="auto"/>
                  </w:divBdr>
                  <w:divsChild>
                    <w:div w:id="162654207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700004107">
          <w:marLeft w:val="0"/>
          <w:marRight w:val="0"/>
          <w:marTop w:val="0"/>
          <w:marBottom w:val="0"/>
          <w:divBdr>
            <w:top w:val="none" w:sz="0" w:space="0" w:color="auto"/>
            <w:left w:val="none" w:sz="0" w:space="0" w:color="auto"/>
            <w:bottom w:val="none" w:sz="0" w:space="0" w:color="auto"/>
            <w:right w:val="none" w:sz="0" w:space="0" w:color="auto"/>
          </w:divBdr>
          <w:divsChild>
            <w:div w:id="1827938095">
              <w:marLeft w:val="0"/>
              <w:marRight w:val="0"/>
              <w:marTop w:val="30"/>
              <w:marBottom w:val="30"/>
              <w:divBdr>
                <w:top w:val="none" w:sz="0" w:space="0" w:color="auto"/>
                <w:left w:val="none" w:sz="0" w:space="0" w:color="auto"/>
                <w:bottom w:val="none" w:sz="0" w:space="0" w:color="auto"/>
                <w:right w:val="none" w:sz="0" w:space="0" w:color="auto"/>
              </w:divBdr>
              <w:divsChild>
                <w:div w:id="732239193">
                  <w:marLeft w:val="0"/>
                  <w:marRight w:val="0"/>
                  <w:marTop w:val="0"/>
                  <w:marBottom w:val="0"/>
                  <w:divBdr>
                    <w:top w:val="none" w:sz="0" w:space="0" w:color="auto"/>
                    <w:left w:val="none" w:sz="0" w:space="0" w:color="auto"/>
                    <w:bottom w:val="none" w:sz="0" w:space="0" w:color="auto"/>
                    <w:right w:val="none" w:sz="0" w:space="0" w:color="auto"/>
                  </w:divBdr>
                  <w:divsChild>
                    <w:div w:id="799151210">
                      <w:marLeft w:val="0"/>
                      <w:marRight w:val="0"/>
                      <w:marTop w:val="0"/>
                      <w:marBottom w:val="0"/>
                      <w:divBdr>
                        <w:top w:val="none" w:sz="0" w:space="0" w:color="auto"/>
                        <w:left w:val="none" w:sz="0" w:space="0" w:color="auto"/>
                        <w:bottom w:val="none" w:sz="0" w:space="0" w:color="auto"/>
                        <w:right w:val="none" w:sz="0" w:space="0" w:color="auto"/>
                      </w:divBdr>
                    </w:div>
                  </w:divsChild>
                </w:div>
                <w:div w:id="755856725">
                  <w:marLeft w:val="0"/>
                  <w:marRight w:val="0"/>
                  <w:marTop w:val="0"/>
                  <w:marBottom w:val="0"/>
                  <w:divBdr>
                    <w:top w:val="none" w:sz="0" w:space="0" w:color="auto"/>
                    <w:left w:val="none" w:sz="0" w:space="0" w:color="auto"/>
                    <w:bottom w:val="none" w:sz="0" w:space="0" w:color="auto"/>
                    <w:right w:val="none" w:sz="0" w:space="0" w:color="auto"/>
                  </w:divBdr>
                  <w:divsChild>
                    <w:div w:id="273564658">
                      <w:marLeft w:val="0"/>
                      <w:marRight w:val="0"/>
                      <w:marTop w:val="0"/>
                      <w:marBottom w:val="0"/>
                      <w:divBdr>
                        <w:top w:val="none" w:sz="0" w:space="0" w:color="auto"/>
                        <w:left w:val="none" w:sz="0" w:space="0" w:color="auto"/>
                        <w:bottom w:val="none" w:sz="0" w:space="0" w:color="auto"/>
                        <w:right w:val="none" w:sz="0" w:space="0" w:color="auto"/>
                      </w:divBdr>
                    </w:div>
                  </w:divsChild>
                </w:div>
                <w:div w:id="1265503067">
                  <w:marLeft w:val="0"/>
                  <w:marRight w:val="0"/>
                  <w:marTop w:val="0"/>
                  <w:marBottom w:val="0"/>
                  <w:divBdr>
                    <w:top w:val="none" w:sz="0" w:space="0" w:color="auto"/>
                    <w:left w:val="none" w:sz="0" w:space="0" w:color="auto"/>
                    <w:bottom w:val="none" w:sz="0" w:space="0" w:color="auto"/>
                    <w:right w:val="none" w:sz="0" w:space="0" w:color="auto"/>
                  </w:divBdr>
                  <w:divsChild>
                    <w:div w:id="475025148">
                      <w:marLeft w:val="0"/>
                      <w:marRight w:val="0"/>
                      <w:marTop w:val="0"/>
                      <w:marBottom w:val="0"/>
                      <w:divBdr>
                        <w:top w:val="none" w:sz="0" w:space="0" w:color="auto"/>
                        <w:left w:val="none" w:sz="0" w:space="0" w:color="auto"/>
                        <w:bottom w:val="none" w:sz="0" w:space="0" w:color="auto"/>
                        <w:right w:val="none" w:sz="0" w:space="0" w:color="auto"/>
                      </w:divBdr>
                    </w:div>
                  </w:divsChild>
                </w:div>
                <w:div w:id="1632784253">
                  <w:marLeft w:val="0"/>
                  <w:marRight w:val="0"/>
                  <w:marTop w:val="0"/>
                  <w:marBottom w:val="0"/>
                  <w:divBdr>
                    <w:top w:val="none" w:sz="0" w:space="0" w:color="auto"/>
                    <w:left w:val="none" w:sz="0" w:space="0" w:color="auto"/>
                    <w:bottom w:val="none" w:sz="0" w:space="0" w:color="auto"/>
                    <w:right w:val="none" w:sz="0" w:space="0" w:color="auto"/>
                  </w:divBdr>
                  <w:divsChild>
                    <w:div w:id="160723333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701543125">
          <w:marLeft w:val="0"/>
          <w:marRight w:val="0"/>
          <w:marTop w:val="0"/>
          <w:marBottom w:val="0"/>
          <w:divBdr>
            <w:top w:val="none" w:sz="0" w:space="0" w:color="auto"/>
            <w:left w:val="none" w:sz="0" w:space="0" w:color="auto"/>
            <w:bottom w:val="none" w:sz="0" w:space="0" w:color="auto"/>
            <w:right w:val="none" w:sz="0" w:space="0" w:color="auto"/>
          </w:divBdr>
          <w:divsChild>
            <w:div w:id="1751345225">
              <w:marLeft w:val="0"/>
              <w:marRight w:val="0"/>
              <w:marTop w:val="0"/>
              <w:marBottom w:val="0"/>
              <w:divBdr>
                <w:top w:val="none" w:sz="0" w:space="0" w:color="auto"/>
                <w:left w:val="none" w:sz="0" w:space="0" w:color="auto"/>
                <w:bottom w:val="none" w:sz="0" w:space="0" w:color="auto"/>
                <w:right w:val="none" w:sz="0" w:space="0" w:color="auto"/>
              </w:divBdr>
            </w:div>
          </w:divsChild>
        </w:div>
        <w:div w:id="1704817595">
          <w:marLeft w:val="0"/>
          <w:marRight w:val="0"/>
          <w:marTop w:val="0"/>
          <w:marBottom w:val="0"/>
          <w:divBdr>
            <w:top w:val="none" w:sz="0" w:space="0" w:color="auto"/>
            <w:left w:val="none" w:sz="0" w:space="0" w:color="auto"/>
            <w:bottom w:val="none" w:sz="0" w:space="0" w:color="auto"/>
            <w:right w:val="none" w:sz="0" w:space="0" w:color="auto"/>
          </w:divBdr>
        </w:div>
        <w:div w:id="1723677647">
          <w:marLeft w:val="0"/>
          <w:marRight w:val="0"/>
          <w:marTop w:val="0"/>
          <w:marBottom w:val="0"/>
          <w:divBdr>
            <w:top w:val="none" w:sz="0" w:space="0" w:color="auto"/>
            <w:left w:val="none" w:sz="0" w:space="0" w:color="auto"/>
            <w:bottom w:val="none" w:sz="0" w:space="0" w:color="auto"/>
            <w:right w:val="none" w:sz="0" w:space="0" w:color="auto"/>
          </w:divBdr>
        </w:div>
        <w:div w:id="1724213578">
          <w:marLeft w:val="0"/>
          <w:marRight w:val="0"/>
          <w:marTop w:val="0"/>
          <w:marBottom w:val="0"/>
          <w:divBdr>
            <w:top w:val="none" w:sz="0" w:space="0" w:color="auto"/>
            <w:left w:val="none" w:sz="0" w:space="0" w:color="auto"/>
            <w:bottom w:val="none" w:sz="0" w:space="0" w:color="auto"/>
            <w:right w:val="none" w:sz="0" w:space="0" w:color="auto"/>
          </w:divBdr>
        </w:div>
        <w:div w:id="1749495805">
          <w:marLeft w:val="0"/>
          <w:marRight w:val="0"/>
          <w:marTop w:val="0"/>
          <w:marBottom w:val="0"/>
          <w:divBdr>
            <w:top w:val="none" w:sz="0" w:space="0" w:color="auto"/>
            <w:left w:val="none" w:sz="0" w:space="0" w:color="auto"/>
            <w:bottom w:val="none" w:sz="0" w:space="0" w:color="auto"/>
            <w:right w:val="none" w:sz="0" w:space="0" w:color="auto"/>
          </w:divBdr>
        </w:div>
        <w:div w:id="1754623402">
          <w:marLeft w:val="0"/>
          <w:marRight w:val="0"/>
          <w:marTop w:val="0"/>
          <w:marBottom w:val="0"/>
          <w:divBdr>
            <w:top w:val="none" w:sz="0" w:space="0" w:color="auto"/>
            <w:left w:val="none" w:sz="0" w:space="0" w:color="auto"/>
            <w:bottom w:val="none" w:sz="0" w:space="0" w:color="auto"/>
            <w:right w:val="none" w:sz="0" w:space="0" w:color="auto"/>
          </w:divBdr>
        </w:div>
        <w:div w:id="1768963896">
          <w:marLeft w:val="0"/>
          <w:marRight w:val="0"/>
          <w:marTop w:val="0"/>
          <w:marBottom w:val="0"/>
          <w:divBdr>
            <w:top w:val="none" w:sz="0" w:space="0" w:color="auto"/>
            <w:left w:val="none" w:sz="0" w:space="0" w:color="auto"/>
            <w:bottom w:val="none" w:sz="0" w:space="0" w:color="auto"/>
            <w:right w:val="none" w:sz="0" w:space="0" w:color="auto"/>
          </w:divBdr>
        </w:div>
        <w:div w:id="1770077937">
          <w:marLeft w:val="0"/>
          <w:marRight w:val="0"/>
          <w:marTop w:val="0"/>
          <w:marBottom w:val="0"/>
          <w:divBdr>
            <w:top w:val="none" w:sz="0" w:space="0" w:color="auto"/>
            <w:left w:val="none" w:sz="0" w:space="0" w:color="auto"/>
            <w:bottom w:val="none" w:sz="0" w:space="0" w:color="auto"/>
            <w:right w:val="none" w:sz="0" w:space="0" w:color="auto"/>
          </w:divBdr>
        </w:div>
        <w:div w:id="1795362725">
          <w:marLeft w:val="0"/>
          <w:marRight w:val="0"/>
          <w:marTop w:val="0"/>
          <w:marBottom w:val="0"/>
          <w:divBdr>
            <w:top w:val="none" w:sz="0" w:space="0" w:color="auto"/>
            <w:left w:val="none" w:sz="0" w:space="0" w:color="auto"/>
            <w:bottom w:val="none" w:sz="0" w:space="0" w:color="auto"/>
            <w:right w:val="none" w:sz="0" w:space="0" w:color="auto"/>
          </w:divBdr>
        </w:div>
        <w:div w:id="1805780590">
          <w:marLeft w:val="0"/>
          <w:marRight w:val="0"/>
          <w:marTop w:val="0"/>
          <w:marBottom w:val="0"/>
          <w:divBdr>
            <w:top w:val="none" w:sz="0" w:space="0" w:color="auto"/>
            <w:left w:val="none" w:sz="0" w:space="0" w:color="auto"/>
            <w:bottom w:val="none" w:sz="0" w:space="0" w:color="auto"/>
            <w:right w:val="none" w:sz="0" w:space="0" w:color="auto"/>
          </w:divBdr>
        </w:div>
        <w:div w:id="1836409878">
          <w:marLeft w:val="0"/>
          <w:marRight w:val="0"/>
          <w:marTop w:val="0"/>
          <w:marBottom w:val="0"/>
          <w:divBdr>
            <w:top w:val="none" w:sz="0" w:space="0" w:color="auto"/>
            <w:left w:val="none" w:sz="0" w:space="0" w:color="auto"/>
            <w:bottom w:val="none" w:sz="0" w:space="0" w:color="auto"/>
            <w:right w:val="none" w:sz="0" w:space="0" w:color="auto"/>
          </w:divBdr>
        </w:div>
        <w:div w:id="1836989752">
          <w:marLeft w:val="0"/>
          <w:marRight w:val="0"/>
          <w:marTop w:val="0"/>
          <w:marBottom w:val="0"/>
          <w:divBdr>
            <w:top w:val="none" w:sz="0" w:space="0" w:color="auto"/>
            <w:left w:val="none" w:sz="0" w:space="0" w:color="auto"/>
            <w:bottom w:val="none" w:sz="0" w:space="0" w:color="auto"/>
            <w:right w:val="none" w:sz="0" w:space="0" w:color="auto"/>
          </w:divBdr>
        </w:div>
        <w:div w:id="1841264917">
          <w:marLeft w:val="0"/>
          <w:marRight w:val="0"/>
          <w:marTop w:val="0"/>
          <w:marBottom w:val="0"/>
          <w:divBdr>
            <w:top w:val="none" w:sz="0" w:space="0" w:color="auto"/>
            <w:left w:val="none" w:sz="0" w:space="0" w:color="auto"/>
            <w:bottom w:val="none" w:sz="0" w:space="0" w:color="auto"/>
            <w:right w:val="none" w:sz="0" w:space="0" w:color="auto"/>
          </w:divBdr>
          <w:divsChild>
            <w:div w:id="1382361327">
              <w:marLeft w:val="0"/>
              <w:marRight w:val="0"/>
              <w:marTop w:val="30"/>
              <w:marBottom w:val="30"/>
              <w:divBdr>
                <w:top w:val="none" w:sz="0" w:space="0" w:color="auto"/>
                <w:left w:val="none" w:sz="0" w:space="0" w:color="auto"/>
                <w:bottom w:val="none" w:sz="0" w:space="0" w:color="auto"/>
                <w:right w:val="none" w:sz="0" w:space="0" w:color="auto"/>
              </w:divBdr>
              <w:divsChild>
                <w:div w:id="1145010370">
                  <w:marLeft w:val="0"/>
                  <w:marRight w:val="0"/>
                  <w:marTop w:val="0"/>
                  <w:marBottom w:val="0"/>
                  <w:divBdr>
                    <w:top w:val="none" w:sz="0" w:space="0" w:color="auto"/>
                    <w:left w:val="none" w:sz="0" w:space="0" w:color="auto"/>
                    <w:bottom w:val="none" w:sz="0" w:space="0" w:color="auto"/>
                    <w:right w:val="none" w:sz="0" w:space="0" w:color="auto"/>
                  </w:divBdr>
                  <w:divsChild>
                    <w:div w:id="139658392">
                      <w:marLeft w:val="0"/>
                      <w:marRight w:val="0"/>
                      <w:marTop w:val="0"/>
                      <w:marBottom w:val="0"/>
                      <w:divBdr>
                        <w:top w:val="none" w:sz="0" w:space="0" w:color="auto"/>
                        <w:left w:val="none" w:sz="0" w:space="0" w:color="auto"/>
                        <w:bottom w:val="none" w:sz="0" w:space="0" w:color="auto"/>
                        <w:right w:val="none" w:sz="0" w:space="0" w:color="auto"/>
                      </w:divBdr>
                    </w:div>
                    <w:div w:id="160855483">
                      <w:marLeft w:val="0"/>
                      <w:marRight w:val="0"/>
                      <w:marTop w:val="0"/>
                      <w:marBottom w:val="0"/>
                      <w:divBdr>
                        <w:top w:val="none" w:sz="0" w:space="0" w:color="auto"/>
                        <w:left w:val="none" w:sz="0" w:space="0" w:color="auto"/>
                        <w:bottom w:val="none" w:sz="0" w:space="0" w:color="auto"/>
                        <w:right w:val="none" w:sz="0" w:space="0" w:color="auto"/>
                      </w:divBdr>
                    </w:div>
                    <w:div w:id="189688094">
                      <w:marLeft w:val="0"/>
                      <w:marRight w:val="0"/>
                      <w:marTop w:val="0"/>
                      <w:marBottom w:val="0"/>
                      <w:divBdr>
                        <w:top w:val="none" w:sz="0" w:space="0" w:color="auto"/>
                        <w:left w:val="none" w:sz="0" w:space="0" w:color="auto"/>
                        <w:bottom w:val="none" w:sz="0" w:space="0" w:color="auto"/>
                        <w:right w:val="none" w:sz="0" w:space="0" w:color="auto"/>
                      </w:divBdr>
                    </w:div>
                    <w:div w:id="814682892">
                      <w:marLeft w:val="0"/>
                      <w:marRight w:val="0"/>
                      <w:marTop w:val="0"/>
                      <w:marBottom w:val="0"/>
                      <w:divBdr>
                        <w:top w:val="none" w:sz="0" w:space="0" w:color="auto"/>
                        <w:left w:val="none" w:sz="0" w:space="0" w:color="auto"/>
                        <w:bottom w:val="none" w:sz="0" w:space="0" w:color="auto"/>
                        <w:right w:val="none" w:sz="0" w:space="0" w:color="auto"/>
                      </w:divBdr>
                    </w:div>
                    <w:div w:id="1007949039">
                      <w:marLeft w:val="0"/>
                      <w:marRight w:val="0"/>
                      <w:marTop w:val="0"/>
                      <w:marBottom w:val="0"/>
                      <w:divBdr>
                        <w:top w:val="none" w:sz="0" w:space="0" w:color="auto"/>
                        <w:left w:val="none" w:sz="0" w:space="0" w:color="auto"/>
                        <w:bottom w:val="none" w:sz="0" w:space="0" w:color="auto"/>
                        <w:right w:val="none" w:sz="0" w:space="0" w:color="auto"/>
                      </w:divBdr>
                    </w:div>
                    <w:div w:id="1028798383">
                      <w:marLeft w:val="0"/>
                      <w:marRight w:val="0"/>
                      <w:marTop w:val="0"/>
                      <w:marBottom w:val="0"/>
                      <w:divBdr>
                        <w:top w:val="none" w:sz="0" w:space="0" w:color="auto"/>
                        <w:left w:val="none" w:sz="0" w:space="0" w:color="auto"/>
                        <w:bottom w:val="none" w:sz="0" w:space="0" w:color="auto"/>
                        <w:right w:val="none" w:sz="0" w:space="0" w:color="auto"/>
                      </w:divBdr>
                    </w:div>
                    <w:div w:id="1127969362">
                      <w:marLeft w:val="0"/>
                      <w:marRight w:val="0"/>
                      <w:marTop w:val="0"/>
                      <w:marBottom w:val="0"/>
                      <w:divBdr>
                        <w:top w:val="none" w:sz="0" w:space="0" w:color="auto"/>
                        <w:left w:val="none" w:sz="0" w:space="0" w:color="auto"/>
                        <w:bottom w:val="none" w:sz="0" w:space="0" w:color="auto"/>
                        <w:right w:val="none" w:sz="0" w:space="0" w:color="auto"/>
                      </w:divBdr>
                    </w:div>
                    <w:div w:id="1153989637">
                      <w:marLeft w:val="0"/>
                      <w:marRight w:val="0"/>
                      <w:marTop w:val="0"/>
                      <w:marBottom w:val="0"/>
                      <w:divBdr>
                        <w:top w:val="none" w:sz="0" w:space="0" w:color="auto"/>
                        <w:left w:val="none" w:sz="0" w:space="0" w:color="auto"/>
                        <w:bottom w:val="none" w:sz="0" w:space="0" w:color="auto"/>
                        <w:right w:val="none" w:sz="0" w:space="0" w:color="auto"/>
                      </w:divBdr>
                    </w:div>
                    <w:div w:id="1237977765">
                      <w:marLeft w:val="0"/>
                      <w:marRight w:val="0"/>
                      <w:marTop w:val="0"/>
                      <w:marBottom w:val="0"/>
                      <w:divBdr>
                        <w:top w:val="none" w:sz="0" w:space="0" w:color="auto"/>
                        <w:left w:val="none" w:sz="0" w:space="0" w:color="auto"/>
                        <w:bottom w:val="none" w:sz="0" w:space="0" w:color="auto"/>
                        <w:right w:val="none" w:sz="0" w:space="0" w:color="auto"/>
                      </w:divBdr>
                    </w:div>
                    <w:div w:id="1241914885">
                      <w:marLeft w:val="0"/>
                      <w:marRight w:val="0"/>
                      <w:marTop w:val="0"/>
                      <w:marBottom w:val="0"/>
                      <w:divBdr>
                        <w:top w:val="none" w:sz="0" w:space="0" w:color="auto"/>
                        <w:left w:val="none" w:sz="0" w:space="0" w:color="auto"/>
                        <w:bottom w:val="none" w:sz="0" w:space="0" w:color="auto"/>
                        <w:right w:val="none" w:sz="0" w:space="0" w:color="auto"/>
                      </w:divBdr>
                    </w:div>
                    <w:div w:id="1856648704">
                      <w:marLeft w:val="0"/>
                      <w:marRight w:val="0"/>
                      <w:marTop w:val="0"/>
                      <w:marBottom w:val="0"/>
                      <w:divBdr>
                        <w:top w:val="none" w:sz="0" w:space="0" w:color="auto"/>
                        <w:left w:val="none" w:sz="0" w:space="0" w:color="auto"/>
                        <w:bottom w:val="none" w:sz="0" w:space="0" w:color="auto"/>
                        <w:right w:val="none" w:sz="0" w:space="0" w:color="auto"/>
                      </w:divBdr>
                    </w:div>
                  </w:divsChild>
                </w:div>
                <w:div w:id="1291324230">
                  <w:marLeft w:val="0"/>
                  <w:marRight w:val="0"/>
                  <w:marTop w:val="0"/>
                  <w:marBottom w:val="0"/>
                  <w:divBdr>
                    <w:top w:val="none" w:sz="0" w:space="0" w:color="auto"/>
                    <w:left w:val="none" w:sz="0" w:space="0" w:color="auto"/>
                    <w:bottom w:val="none" w:sz="0" w:space="0" w:color="auto"/>
                    <w:right w:val="none" w:sz="0" w:space="0" w:color="auto"/>
                  </w:divBdr>
                  <w:divsChild>
                    <w:div w:id="816919141">
                      <w:marLeft w:val="0"/>
                      <w:marRight w:val="0"/>
                      <w:marTop w:val="0"/>
                      <w:marBottom w:val="0"/>
                      <w:divBdr>
                        <w:top w:val="none" w:sz="0" w:space="0" w:color="auto"/>
                        <w:left w:val="none" w:sz="0" w:space="0" w:color="auto"/>
                        <w:bottom w:val="none" w:sz="0" w:space="0" w:color="auto"/>
                        <w:right w:val="none" w:sz="0" w:space="0" w:color="auto"/>
                      </w:divBdr>
                    </w:div>
                    <w:div w:id="1216158590">
                      <w:marLeft w:val="0"/>
                      <w:marRight w:val="0"/>
                      <w:marTop w:val="0"/>
                      <w:marBottom w:val="0"/>
                      <w:divBdr>
                        <w:top w:val="none" w:sz="0" w:space="0" w:color="auto"/>
                        <w:left w:val="none" w:sz="0" w:space="0" w:color="auto"/>
                        <w:bottom w:val="none" w:sz="0" w:space="0" w:color="auto"/>
                        <w:right w:val="none" w:sz="0" w:space="0" w:color="auto"/>
                      </w:divBdr>
                    </w:div>
                    <w:div w:id="1330211846">
                      <w:marLeft w:val="0"/>
                      <w:marRight w:val="0"/>
                      <w:marTop w:val="0"/>
                      <w:marBottom w:val="0"/>
                      <w:divBdr>
                        <w:top w:val="none" w:sz="0" w:space="0" w:color="auto"/>
                        <w:left w:val="none" w:sz="0" w:space="0" w:color="auto"/>
                        <w:bottom w:val="none" w:sz="0" w:space="0" w:color="auto"/>
                        <w:right w:val="none" w:sz="0" w:space="0" w:color="auto"/>
                      </w:divBdr>
                    </w:div>
                    <w:div w:id="150859717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846246969">
          <w:marLeft w:val="0"/>
          <w:marRight w:val="0"/>
          <w:marTop w:val="0"/>
          <w:marBottom w:val="0"/>
          <w:divBdr>
            <w:top w:val="none" w:sz="0" w:space="0" w:color="auto"/>
            <w:left w:val="none" w:sz="0" w:space="0" w:color="auto"/>
            <w:bottom w:val="none" w:sz="0" w:space="0" w:color="auto"/>
            <w:right w:val="none" w:sz="0" w:space="0" w:color="auto"/>
          </w:divBdr>
        </w:div>
        <w:div w:id="1855026689">
          <w:marLeft w:val="0"/>
          <w:marRight w:val="0"/>
          <w:marTop w:val="0"/>
          <w:marBottom w:val="0"/>
          <w:divBdr>
            <w:top w:val="none" w:sz="0" w:space="0" w:color="auto"/>
            <w:left w:val="none" w:sz="0" w:space="0" w:color="auto"/>
            <w:bottom w:val="none" w:sz="0" w:space="0" w:color="auto"/>
            <w:right w:val="none" w:sz="0" w:space="0" w:color="auto"/>
          </w:divBdr>
        </w:div>
        <w:div w:id="1862157112">
          <w:marLeft w:val="0"/>
          <w:marRight w:val="0"/>
          <w:marTop w:val="0"/>
          <w:marBottom w:val="0"/>
          <w:divBdr>
            <w:top w:val="none" w:sz="0" w:space="0" w:color="auto"/>
            <w:left w:val="none" w:sz="0" w:space="0" w:color="auto"/>
            <w:bottom w:val="none" w:sz="0" w:space="0" w:color="auto"/>
            <w:right w:val="none" w:sz="0" w:space="0" w:color="auto"/>
          </w:divBdr>
        </w:div>
        <w:div w:id="1862544825">
          <w:marLeft w:val="0"/>
          <w:marRight w:val="0"/>
          <w:marTop w:val="0"/>
          <w:marBottom w:val="0"/>
          <w:divBdr>
            <w:top w:val="none" w:sz="0" w:space="0" w:color="auto"/>
            <w:left w:val="none" w:sz="0" w:space="0" w:color="auto"/>
            <w:bottom w:val="none" w:sz="0" w:space="0" w:color="auto"/>
            <w:right w:val="none" w:sz="0" w:space="0" w:color="auto"/>
          </w:divBdr>
        </w:div>
        <w:div w:id="1880969617">
          <w:marLeft w:val="0"/>
          <w:marRight w:val="0"/>
          <w:marTop w:val="0"/>
          <w:marBottom w:val="0"/>
          <w:divBdr>
            <w:top w:val="none" w:sz="0" w:space="0" w:color="auto"/>
            <w:left w:val="none" w:sz="0" w:space="0" w:color="auto"/>
            <w:bottom w:val="none" w:sz="0" w:space="0" w:color="auto"/>
            <w:right w:val="none" w:sz="0" w:space="0" w:color="auto"/>
          </w:divBdr>
        </w:div>
        <w:div w:id="1906063249">
          <w:marLeft w:val="0"/>
          <w:marRight w:val="0"/>
          <w:marTop w:val="0"/>
          <w:marBottom w:val="0"/>
          <w:divBdr>
            <w:top w:val="none" w:sz="0" w:space="0" w:color="auto"/>
            <w:left w:val="none" w:sz="0" w:space="0" w:color="auto"/>
            <w:bottom w:val="none" w:sz="0" w:space="0" w:color="auto"/>
            <w:right w:val="none" w:sz="0" w:space="0" w:color="auto"/>
          </w:divBdr>
        </w:div>
        <w:div w:id="1919635682">
          <w:marLeft w:val="0"/>
          <w:marRight w:val="0"/>
          <w:marTop w:val="0"/>
          <w:marBottom w:val="0"/>
          <w:divBdr>
            <w:top w:val="none" w:sz="0" w:space="0" w:color="auto"/>
            <w:left w:val="none" w:sz="0" w:space="0" w:color="auto"/>
            <w:bottom w:val="none" w:sz="0" w:space="0" w:color="auto"/>
            <w:right w:val="none" w:sz="0" w:space="0" w:color="auto"/>
          </w:divBdr>
        </w:div>
        <w:div w:id="1949922690">
          <w:marLeft w:val="0"/>
          <w:marRight w:val="0"/>
          <w:marTop w:val="0"/>
          <w:marBottom w:val="0"/>
          <w:divBdr>
            <w:top w:val="none" w:sz="0" w:space="0" w:color="auto"/>
            <w:left w:val="none" w:sz="0" w:space="0" w:color="auto"/>
            <w:bottom w:val="none" w:sz="0" w:space="0" w:color="auto"/>
            <w:right w:val="none" w:sz="0" w:space="0" w:color="auto"/>
          </w:divBdr>
        </w:div>
        <w:div w:id="1969192952">
          <w:marLeft w:val="0"/>
          <w:marRight w:val="0"/>
          <w:marTop w:val="0"/>
          <w:marBottom w:val="0"/>
          <w:divBdr>
            <w:top w:val="none" w:sz="0" w:space="0" w:color="auto"/>
            <w:left w:val="none" w:sz="0" w:space="0" w:color="auto"/>
            <w:bottom w:val="none" w:sz="0" w:space="0" w:color="auto"/>
            <w:right w:val="none" w:sz="0" w:space="0" w:color="auto"/>
          </w:divBdr>
        </w:div>
        <w:div w:id="1985695937">
          <w:marLeft w:val="0"/>
          <w:marRight w:val="0"/>
          <w:marTop w:val="0"/>
          <w:marBottom w:val="0"/>
          <w:divBdr>
            <w:top w:val="none" w:sz="0" w:space="0" w:color="auto"/>
            <w:left w:val="none" w:sz="0" w:space="0" w:color="auto"/>
            <w:bottom w:val="none" w:sz="0" w:space="0" w:color="auto"/>
            <w:right w:val="none" w:sz="0" w:space="0" w:color="auto"/>
          </w:divBdr>
        </w:div>
        <w:div w:id="2008827892">
          <w:marLeft w:val="0"/>
          <w:marRight w:val="0"/>
          <w:marTop w:val="0"/>
          <w:marBottom w:val="0"/>
          <w:divBdr>
            <w:top w:val="none" w:sz="0" w:space="0" w:color="auto"/>
            <w:left w:val="none" w:sz="0" w:space="0" w:color="auto"/>
            <w:bottom w:val="none" w:sz="0" w:space="0" w:color="auto"/>
            <w:right w:val="none" w:sz="0" w:space="0" w:color="auto"/>
          </w:divBdr>
        </w:div>
        <w:div w:id="2016298171">
          <w:marLeft w:val="0"/>
          <w:marRight w:val="0"/>
          <w:marTop w:val="0"/>
          <w:marBottom w:val="0"/>
          <w:divBdr>
            <w:top w:val="none" w:sz="0" w:space="0" w:color="auto"/>
            <w:left w:val="none" w:sz="0" w:space="0" w:color="auto"/>
            <w:bottom w:val="none" w:sz="0" w:space="0" w:color="auto"/>
            <w:right w:val="none" w:sz="0" w:space="0" w:color="auto"/>
          </w:divBdr>
        </w:div>
      </w:divsChild>
    </w:div>
    <w:div w:id="1067725439">
      <w:bodyDiv w:val="1"/>
      <w:marLeft w:val="0"/>
      <w:marRight w:val="0"/>
      <w:marTop w:val="0"/>
      <w:marBottom w:val="0"/>
      <w:divBdr>
        <w:top w:val="none" w:sz="0" w:space="0" w:color="auto"/>
        <w:left w:val="none" w:sz="0" w:space="0" w:color="auto"/>
        <w:bottom w:val="none" w:sz="0" w:space="0" w:color="auto"/>
        <w:right w:val="none" w:sz="0" w:space="0" w:color="auto"/>
      </w:divBdr>
      <w:divsChild>
        <w:div w:id="27336283">
          <w:marLeft w:val="0"/>
          <w:marRight w:val="0"/>
          <w:marTop w:val="0"/>
          <w:marBottom w:val="0"/>
          <w:divBdr>
            <w:top w:val="none" w:sz="0" w:space="0" w:color="auto"/>
            <w:left w:val="none" w:sz="0" w:space="0" w:color="auto"/>
            <w:bottom w:val="none" w:sz="0" w:space="0" w:color="auto"/>
            <w:right w:val="none" w:sz="0" w:space="0" w:color="auto"/>
          </w:divBdr>
        </w:div>
        <w:div w:id="38433084">
          <w:marLeft w:val="0"/>
          <w:marRight w:val="0"/>
          <w:marTop w:val="0"/>
          <w:marBottom w:val="0"/>
          <w:divBdr>
            <w:top w:val="none" w:sz="0" w:space="0" w:color="auto"/>
            <w:left w:val="none" w:sz="0" w:space="0" w:color="auto"/>
            <w:bottom w:val="none" w:sz="0" w:space="0" w:color="auto"/>
            <w:right w:val="none" w:sz="0" w:space="0" w:color="auto"/>
          </w:divBdr>
        </w:div>
        <w:div w:id="70128820">
          <w:marLeft w:val="0"/>
          <w:marRight w:val="0"/>
          <w:marTop w:val="0"/>
          <w:marBottom w:val="0"/>
          <w:divBdr>
            <w:top w:val="none" w:sz="0" w:space="0" w:color="auto"/>
            <w:left w:val="none" w:sz="0" w:space="0" w:color="auto"/>
            <w:bottom w:val="none" w:sz="0" w:space="0" w:color="auto"/>
            <w:right w:val="none" w:sz="0" w:space="0" w:color="auto"/>
          </w:divBdr>
          <w:divsChild>
            <w:div w:id="1543521625">
              <w:marLeft w:val="-75"/>
              <w:marRight w:val="0"/>
              <w:marTop w:val="30"/>
              <w:marBottom w:val="30"/>
              <w:divBdr>
                <w:top w:val="none" w:sz="0" w:space="0" w:color="auto"/>
                <w:left w:val="none" w:sz="0" w:space="0" w:color="auto"/>
                <w:bottom w:val="none" w:sz="0" w:space="0" w:color="auto"/>
                <w:right w:val="none" w:sz="0" w:space="0" w:color="auto"/>
              </w:divBdr>
              <w:divsChild>
                <w:div w:id="324556368">
                  <w:marLeft w:val="0"/>
                  <w:marRight w:val="0"/>
                  <w:marTop w:val="0"/>
                  <w:marBottom w:val="0"/>
                  <w:divBdr>
                    <w:top w:val="none" w:sz="0" w:space="0" w:color="auto"/>
                    <w:left w:val="none" w:sz="0" w:space="0" w:color="auto"/>
                    <w:bottom w:val="none" w:sz="0" w:space="0" w:color="auto"/>
                    <w:right w:val="none" w:sz="0" w:space="0" w:color="auto"/>
                  </w:divBdr>
                  <w:divsChild>
                    <w:div w:id="1984768747">
                      <w:marLeft w:val="0"/>
                      <w:marRight w:val="0"/>
                      <w:marTop w:val="0"/>
                      <w:marBottom w:val="0"/>
                      <w:divBdr>
                        <w:top w:val="none" w:sz="0" w:space="0" w:color="auto"/>
                        <w:left w:val="none" w:sz="0" w:space="0" w:color="auto"/>
                        <w:bottom w:val="none" w:sz="0" w:space="0" w:color="auto"/>
                        <w:right w:val="none" w:sz="0" w:space="0" w:color="auto"/>
                      </w:divBdr>
                    </w:div>
                  </w:divsChild>
                </w:div>
                <w:div w:id="330646108">
                  <w:marLeft w:val="0"/>
                  <w:marRight w:val="0"/>
                  <w:marTop w:val="0"/>
                  <w:marBottom w:val="0"/>
                  <w:divBdr>
                    <w:top w:val="none" w:sz="0" w:space="0" w:color="auto"/>
                    <w:left w:val="none" w:sz="0" w:space="0" w:color="auto"/>
                    <w:bottom w:val="none" w:sz="0" w:space="0" w:color="auto"/>
                    <w:right w:val="none" w:sz="0" w:space="0" w:color="auto"/>
                  </w:divBdr>
                  <w:divsChild>
                    <w:div w:id="604536251">
                      <w:marLeft w:val="0"/>
                      <w:marRight w:val="0"/>
                      <w:marTop w:val="0"/>
                      <w:marBottom w:val="0"/>
                      <w:divBdr>
                        <w:top w:val="none" w:sz="0" w:space="0" w:color="auto"/>
                        <w:left w:val="none" w:sz="0" w:space="0" w:color="auto"/>
                        <w:bottom w:val="none" w:sz="0" w:space="0" w:color="auto"/>
                        <w:right w:val="none" w:sz="0" w:space="0" w:color="auto"/>
                      </w:divBdr>
                    </w:div>
                  </w:divsChild>
                </w:div>
                <w:div w:id="359361690">
                  <w:marLeft w:val="0"/>
                  <w:marRight w:val="0"/>
                  <w:marTop w:val="0"/>
                  <w:marBottom w:val="0"/>
                  <w:divBdr>
                    <w:top w:val="none" w:sz="0" w:space="0" w:color="auto"/>
                    <w:left w:val="none" w:sz="0" w:space="0" w:color="auto"/>
                    <w:bottom w:val="none" w:sz="0" w:space="0" w:color="auto"/>
                    <w:right w:val="none" w:sz="0" w:space="0" w:color="auto"/>
                  </w:divBdr>
                  <w:divsChild>
                    <w:div w:id="1202783513">
                      <w:marLeft w:val="0"/>
                      <w:marRight w:val="0"/>
                      <w:marTop w:val="0"/>
                      <w:marBottom w:val="0"/>
                      <w:divBdr>
                        <w:top w:val="none" w:sz="0" w:space="0" w:color="auto"/>
                        <w:left w:val="none" w:sz="0" w:space="0" w:color="auto"/>
                        <w:bottom w:val="none" w:sz="0" w:space="0" w:color="auto"/>
                        <w:right w:val="none" w:sz="0" w:space="0" w:color="auto"/>
                      </w:divBdr>
                    </w:div>
                  </w:divsChild>
                </w:div>
                <w:div w:id="404766250">
                  <w:marLeft w:val="0"/>
                  <w:marRight w:val="0"/>
                  <w:marTop w:val="0"/>
                  <w:marBottom w:val="0"/>
                  <w:divBdr>
                    <w:top w:val="none" w:sz="0" w:space="0" w:color="auto"/>
                    <w:left w:val="none" w:sz="0" w:space="0" w:color="auto"/>
                    <w:bottom w:val="none" w:sz="0" w:space="0" w:color="auto"/>
                    <w:right w:val="none" w:sz="0" w:space="0" w:color="auto"/>
                  </w:divBdr>
                  <w:divsChild>
                    <w:div w:id="179660925">
                      <w:marLeft w:val="0"/>
                      <w:marRight w:val="0"/>
                      <w:marTop w:val="0"/>
                      <w:marBottom w:val="0"/>
                      <w:divBdr>
                        <w:top w:val="none" w:sz="0" w:space="0" w:color="auto"/>
                        <w:left w:val="none" w:sz="0" w:space="0" w:color="auto"/>
                        <w:bottom w:val="none" w:sz="0" w:space="0" w:color="auto"/>
                        <w:right w:val="none" w:sz="0" w:space="0" w:color="auto"/>
                      </w:divBdr>
                    </w:div>
                  </w:divsChild>
                </w:div>
                <w:div w:id="601424525">
                  <w:marLeft w:val="0"/>
                  <w:marRight w:val="0"/>
                  <w:marTop w:val="0"/>
                  <w:marBottom w:val="0"/>
                  <w:divBdr>
                    <w:top w:val="none" w:sz="0" w:space="0" w:color="auto"/>
                    <w:left w:val="none" w:sz="0" w:space="0" w:color="auto"/>
                    <w:bottom w:val="none" w:sz="0" w:space="0" w:color="auto"/>
                    <w:right w:val="none" w:sz="0" w:space="0" w:color="auto"/>
                  </w:divBdr>
                  <w:divsChild>
                    <w:div w:id="801072696">
                      <w:marLeft w:val="0"/>
                      <w:marRight w:val="0"/>
                      <w:marTop w:val="0"/>
                      <w:marBottom w:val="0"/>
                      <w:divBdr>
                        <w:top w:val="none" w:sz="0" w:space="0" w:color="auto"/>
                        <w:left w:val="none" w:sz="0" w:space="0" w:color="auto"/>
                        <w:bottom w:val="none" w:sz="0" w:space="0" w:color="auto"/>
                        <w:right w:val="none" w:sz="0" w:space="0" w:color="auto"/>
                      </w:divBdr>
                    </w:div>
                  </w:divsChild>
                </w:div>
                <w:div w:id="634137097">
                  <w:marLeft w:val="0"/>
                  <w:marRight w:val="0"/>
                  <w:marTop w:val="0"/>
                  <w:marBottom w:val="0"/>
                  <w:divBdr>
                    <w:top w:val="none" w:sz="0" w:space="0" w:color="auto"/>
                    <w:left w:val="none" w:sz="0" w:space="0" w:color="auto"/>
                    <w:bottom w:val="none" w:sz="0" w:space="0" w:color="auto"/>
                    <w:right w:val="none" w:sz="0" w:space="0" w:color="auto"/>
                  </w:divBdr>
                </w:div>
                <w:div w:id="634138284">
                  <w:marLeft w:val="0"/>
                  <w:marRight w:val="0"/>
                  <w:marTop w:val="0"/>
                  <w:marBottom w:val="0"/>
                  <w:divBdr>
                    <w:top w:val="none" w:sz="0" w:space="0" w:color="auto"/>
                    <w:left w:val="none" w:sz="0" w:space="0" w:color="auto"/>
                    <w:bottom w:val="none" w:sz="0" w:space="0" w:color="auto"/>
                    <w:right w:val="none" w:sz="0" w:space="0" w:color="auto"/>
                  </w:divBdr>
                  <w:divsChild>
                    <w:div w:id="887179126">
                      <w:marLeft w:val="0"/>
                      <w:marRight w:val="0"/>
                      <w:marTop w:val="0"/>
                      <w:marBottom w:val="0"/>
                      <w:divBdr>
                        <w:top w:val="none" w:sz="0" w:space="0" w:color="auto"/>
                        <w:left w:val="none" w:sz="0" w:space="0" w:color="auto"/>
                        <w:bottom w:val="none" w:sz="0" w:space="0" w:color="auto"/>
                        <w:right w:val="none" w:sz="0" w:space="0" w:color="auto"/>
                      </w:divBdr>
                    </w:div>
                  </w:divsChild>
                </w:div>
                <w:div w:id="849181352">
                  <w:marLeft w:val="0"/>
                  <w:marRight w:val="0"/>
                  <w:marTop w:val="0"/>
                  <w:marBottom w:val="0"/>
                  <w:divBdr>
                    <w:top w:val="none" w:sz="0" w:space="0" w:color="auto"/>
                    <w:left w:val="none" w:sz="0" w:space="0" w:color="auto"/>
                    <w:bottom w:val="none" w:sz="0" w:space="0" w:color="auto"/>
                    <w:right w:val="none" w:sz="0" w:space="0" w:color="auto"/>
                  </w:divBdr>
                  <w:divsChild>
                    <w:div w:id="178281797">
                      <w:marLeft w:val="0"/>
                      <w:marRight w:val="0"/>
                      <w:marTop w:val="0"/>
                      <w:marBottom w:val="0"/>
                      <w:divBdr>
                        <w:top w:val="none" w:sz="0" w:space="0" w:color="auto"/>
                        <w:left w:val="none" w:sz="0" w:space="0" w:color="auto"/>
                        <w:bottom w:val="none" w:sz="0" w:space="0" w:color="auto"/>
                        <w:right w:val="none" w:sz="0" w:space="0" w:color="auto"/>
                      </w:divBdr>
                    </w:div>
                  </w:divsChild>
                </w:div>
                <w:div w:id="1177814602">
                  <w:marLeft w:val="0"/>
                  <w:marRight w:val="0"/>
                  <w:marTop w:val="0"/>
                  <w:marBottom w:val="0"/>
                  <w:divBdr>
                    <w:top w:val="none" w:sz="0" w:space="0" w:color="auto"/>
                    <w:left w:val="none" w:sz="0" w:space="0" w:color="auto"/>
                    <w:bottom w:val="none" w:sz="0" w:space="0" w:color="auto"/>
                    <w:right w:val="none" w:sz="0" w:space="0" w:color="auto"/>
                  </w:divBdr>
                  <w:divsChild>
                    <w:div w:id="1879509418">
                      <w:marLeft w:val="0"/>
                      <w:marRight w:val="0"/>
                      <w:marTop w:val="0"/>
                      <w:marBottom w:val="0"/>
                      <w:divBdr>
                        <w:top w:val="none" w:sz="0" w:space="0" w:color="auto"/>
                        <w:left w:val="none" w:sz="0" w:space="0" w:color="auto"/>
                        <w:bottom w:val="none" w:sz="0" w:space="0" w:color="auto"/>
                        <w:right w:val="none" w:sz="0" w:space="0" w:color="auto"/>
                      </w:divBdr>
                    </w:div>
                  </w:divsChild>
                </w:div>
                <w:div w:id="1248928712">
                  <w:marLeft w:val="0"/>
                  <w:marRight w:val="0"/>
                  <w:marTop w:val="0"/>
                  <w:marBottom w:val="0"/>
                  <w:divBdr>
                    <w:top w:val="none" w:sz="0" w:space="0" w:color="auto"/>
                    <w:left w:val="none" w:sz="0" w:space="0" w:color="auto"/>
                    <w:bottom w:val="none" w:sz="0" w:space="0" w:color="auto"/>
                    <w:right w:val="none" w:sz="0" w:space="0" w:color="auto"/>
                  </w:divBdr>
                  <w:divsChild>
                    <w:div w:id="1363746967">
                      <w:marLeft w:val="0"/>
                      <w:marRight w:val="0"/>
                      <w:marTop w:val="0"/>
                      <w:marBottom w:val="0"/>
                      <w:divBdr>
                        <w:top w:val="none" w:sz="0" w:space="0" w:color="auto"/>
                        <w:left w:val="none" w:sz="0" w:space="0" w:color="auto"/>
                        <w:bottom w:val="none" w:sz="0" w:space="0" w:color="auto"/>
                        <w:right w:val="none" w:sz="0" w:space="0" w:color="auto"/>
                      </w:divBdr>
                    </w:div>
                  </w:divsChild>
                </w:div>
                <w:div w:id="1494684002">
                  <w:marLeft w:val="0"/>
                  <w:marRight w:val="0"/>
                  <w:marTop w:val="0"/>
                  <w:marBottom w:val="0"/>
                  <w:divBdr>
                    <w:top w:val="none" w:sz="0" w:space="0" w:color="auto"/>
                    <w:left w:val="none" w:sz="0" w:space="0" w:color="auto"/>
                    <w:bottom w:val="none" w:sz="0" w:space="0" w:color="auto"/>
                    <w:right w:val="none" w:sz="0" w:space="0" w:color="auto"/>
                  </w:divBdr>
                  <w:divsChild>
                    <w:div w:id="676343103">
                      <w:marLeft w:val="0"/>
                      <w:marRight w:val="0"/>
                      <w:marTop w:val="0"/>
                      <w:marBottom w:val="0"/>
                      <w:divBdr>
                        <w:top w:val="none" w:sz="0" w:space="0" w:color="auto"/>
                        <w:left w:val="none" w:sz="0" w:space="0" w:color="auto"/>
                        <w:bottom w:val="none" w:sz="0" w:space="0" w:color="auto"/>
                        <w:right w:val="none" w:sz="0" w:space="0" w:color="auto"/>
                      </w:divBdr>
                    </w:div>
                  </w:divsChild>
                </w:div>
                <w:div w:id="1685282257">
                  <w:marLeft w:val="0"/>
                  <w:marRight w:val="0"/>
                  <w:marTop w:val="0"/>
                  <w:marBottom w:val="0"/>
                  <w:divBdr>
                    <w:top w:val="none" w:sz="0" w:space="0" w:color="auto"/>
                    <w:left w:val="none" w:sz="0" w:space="0" w:color="auto"/>
                    <w:bottom w:val="none" w:sz="0" w:space="0" w:color="auto"/>
                    <w:right w:val="none" w:sz="0" w:space="0" w:color="auto"/>
                  </w:divBdr>
                  <w:divsChild>
                    <w:div w:id="1649017048">
                      <w:marLeft w:val="0"/>
                      <w:marRight w:val="0"/>
                      <w:marTop w:val="0"/>
                      <w:marBottom w:val="0"/>
                      <w:divBdr>
                        <w:top w:val="none" w:sz="0" w:space="0" w:color="auto"/>
                        <w:left w:val="none" w:sz="0" w:space="0" w:color="auto"/>
                        <w:bottom w:val="none" w:sz="0" w:space="0" w:color="auto"/>
                        <w:right w:val="none" w:sz="0" w:space="0" w:color="auto"/>
                      </w:divBdr>
                    </w:div>
                  </w:divsChild>
                </w:div>
                <w:div w:id="1704013477">
                  <w:marLeft w:val="0"/>
                  <w:marRight w:val="0"/>
                  <w:marTop w:val="0"/>
                  <w:marBottom w:val="0"/>
                  <w:divBdr>
                    <w:top w:val="none" w:sz="0" w:space="0" w:color="auto"/>
                    <w:left w:val="none" w:sz="0" w:space="0" w:color="auto"/>
                    <w:bottom w:val="none" w:sz="0" w:space="0" w:color="auto"/>
                    <w:right w:val="none" w:sz="0" w:space="0" w:color="auto"/>
                  </w:divBdr>
                  <w:divsChild>
                    <w:div w:id="1663854151">
                      <w:marLeft w:val="0"/>
                      <w:marRight w:val="0"/>
                      <w:marTop w:val="0"/>
                      <w:marBottom w:val="0"/>
                      <w:divBdr>
                        <w:top w:val="none" w:sz="0" w:space="0" w:color="auto"/>
                        <w:left w:val="none" w:sz="0" w:space="0" w:color="auto"/>
                        <w:bottom w:val="none" w:sz="0" w:space="0" w:color="auto"/>
                        <w:right w:val="none" w:sz="0" w:space="0" w:color="auto"/>
                      </w:divBdr>
                    </w:div>
                  </w:divsChild>
                </w:div>
                <w:div w:id="1874689503">
                  <w:marLeft w:val="0"/>
                  <w:marRight w:val="0"/>
                  <w:marTop w:val="0"/>
                  <w:marBottom w:val="0"/>
                  <w:divBdr>
                    <w:top w:val="none" w:sz="0" w:space="0" w:color="auto"/>
                    <w:left w:val="none" w:sz="0" w:space="0" w:color="auto"/>
                    <w:bottom w:val="none" w:sz="0" w:space="0" w:color="auto"/>
                    <w:right w:val="none" w:sz="0" w:space="0" w:color="auto"/>
                  </w:divBdr>
                  <w:divsChild>
                    <w:div w:id="1278097955">
                      <w:marLeft w:val="0"/>
                      <w:marRight w:val="0"/>
                      <w:marTop w:val="0"/>
                      <w:marBottom w:val="0"/>
                      <w:divBdr>
                        <w:top w:val="none" w:sz="0" w:space="0" w:color="auto"/>
                        <w:left w:val="none" w:sz="0" w:space="0" w:color="auto"/>
                        <w:bottom w:val="none" w:sz="0" w:space="0" w:color="auto"/>
                        <w:right w:val="none" w:sz="0" w:space="0" w:color="auto"/>
                      </w:divBdr>
                    </w:div>
                  </w:divsChild>
                </w:div>
                <w:div w:id="1875725567">
                  <w:marLeft w:val="0"/>
                  <w:marRight w:val="0"/>
                  <w:marTop w:val="0"/>
                  <w:marBottom w:val="0"/>
                  <w:divBdr>
                    <w:top w:val="none" w:sz="0" w:space="0" w:color="auto"/>
                    <w:left w:val="none" w:sz="0" w:space="0" w:color="auto"/>
                    <w:bottom w:val="none" w:sz="0" w:space="0" w:color="auto"/>
                    <w:right w:val="none" w:sz="0" w:space="0" w:color="auto"/>
                  </w:divBdr>
                  <w:divsChild>
                    <w:div w:id="1672950877">
                      <w:marLeft w:val="0"/>
                      <w:marRight w:val="0"/>
                      <w:marTop w:val="0"/>
                      <w:marBottom w:val="0"/>
                      <w:divBdr>
                        <w:top w:val="none" w:sz="0" w:space="0" w:color="auto"/>
                        <w:left w:val="none" w:sz="0" w:space="0" w:color="auto"/>
                        <w:bottom w:val="none" w:sz="0" w:space="0" w:color="auto"/>
                        <w:right w:val="none" w:sz="0" w:space="0" w:color="auto"/>
                      </w:divBdr>
                    </w:div>
                  </w:divsChild>
                </w:div>
                <w:div w:id="1878542661">
                  <w:marLeft w:val="0"/>
                  <w:marRight w:val="0"/>
                  <w:marTop w:val="0"/>
                  <w:marBottom w:val="0"/>
                  <w:divBdr>
                    <w:top w:val="none" w:sz="0" w:space="0" w:color="auto"/>
                    <w:left w:val="none" w:sz="0" w:space="0" w:color="auto"/>
                    <w:bottom w:val="none" w:sz="0" w:space="0" w:color="auto"/>
                    <w:right w:val="none" w:sz="0" w:space="0" w:color="auto"/>
                  </w:divBdr>
                  <w:divsChild>
                    <w:div w:id="455487664">
                      <w:marLeft w:val="0"/>
                      <w:marRight w:val="0"/>
                      <w:marTop w:val="0"/>
                      <w:marBottom w:val="0"/>
                      <w:divBdr>
                        <w:top w:val="none" w:sz="0" w:space="0" w:color="auto"/>
                        <w:left w:val="none" w:sz="0" w:space="0" w:color="auto"/>
                        <w:bottom w:val="none" w:sz="0" w:space="0" w:color="auto"/>
                        <w:right w:val="none" w:sz="0" w:space="0" w:color="auto"/>
                      </w:divBdr>
                    </w:div>
                  </w:divsChild>
                </w:div>
                <w:div w:id="1949853921">
                  <w:marLeft w:val="0"/>
                  <w:marRight w:val="0"/>
                  <w:marTop w:val="0"/>
                  <w:marBottom w:val="0"/>
                  <w:divBdr>
                    <w:top w:val="none" w:sz="0" w:space="0" w:color="auto"/>
                    <w:left w:val="none" w:sz="0" w:space="0" w:color="auto"/>
                    <w:bottom w:val="none" w:sz="0" w:space="0" w:color="auto"/>
                    <w:right w:val="none" w:sz="0" w:space="0" w:color="auto"/>
                  </w:divBdr>
                  <w:divsChild>
                    <w:div w:id="133453493">
                      <w:marLeft w:val="0"/>
                      <w:marRight w:val="0"/>
                      <w:marTop w:val="0"/>
                      <w:marBottom w:val="0"/>
                      <w:divBdr>
                        <w:top w:val="none" w:sz="0" w:space="0" w:color="auto"/>
                        <w:left w:val="none" w:sz="0" w:space="0" w:color="auto"/>
                        <w:bottom w:val="none" w:sz="0" w:space="0" w:color="auto"/>
                        <w:right w:val="none" w:sz="0" w:space="0" w:color="auto"/>
                      </w:divBdr>
                    </w:div>
                  </w:divsChild>
                </w:div>
                <w:div w:id="2001612598">
                  <w:marLeft w:val="0"/>
                  <w:marRight w:val="0"/>
                  <w:marTop w:val="0"/>
                  <w:marBottom w:val="0"/>
                  <w:divBdr>
                    <w:top w:val="none" w:sz="0" w:space="0" w:color="auto"/>
                    <w:left w:val="none" w:sz="0" w:space="0" w:color="auto"/>
                    <w:bottom w:val="none" w:sz="0" w:space="0" w:color="auto"/>
                    <w:right w:val="none" w:sz="0" w:space="0" w:color="auto"/>
                  </w:divBdr>
                  <w:divsChild>
                    <w:div w:id="175959961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03615716">
          <w:marLeft w:val="0"/>
          <w:marRight w:val="0"/>
          <w:marTop w:val="0"/>
          <w:marBottom w:val="0"/>
          <w:divBdr>
            <w:top w:val="none" w:sz="0" w:space="0" w:color="auto"/>
            <w:left w:val="none" w:sz="0" w:space="0" w:color="auto"/>
            <w:bottom w:val="none" w:sz="0" w:space="0" w:color="auto"/>
            <w:right w:val="none" w:sz="0" w:space="0" w:color="auto"/>
          </w:divBdr>
        </w:div>
        <w:div w:id="138740370">
          <w:marLeft w:val="0"/>
          <w:marRight w:val="0"/>
          <w:marTop w:val="0"/>
          <w:marBottom w:val="0"/>
          <w:divBdr>
            <w:top w:val="none" w:sz="0" w:space="0" w:color="auto"/>
            <w:left w:val="none" w:sz="0" w:space="0" w:color="auto"/>
            <w:bottom w:val="none" w:sz="0" w:space="0" w:color="auto"/>
            <w:right w:val="none" w:sz="0" w:space="0" w:color="auto"/>
          </w:divBdr>
        </w:div>
        <w:div w:id="180969316">
          <w:marLeft w:val="0"/>
          <w:marRight w:val="0"/>
          <w:marTop w:val="0"/>
          <w:marBottom w:val="0"/>
          <w:divBdr>
            <w:top w:val="none" w:sz="0" w:space="0" w:color="auto"/>
            <w:left w:val="none" w:sz="0" w:space="0" w:color="auto"/>
            <w:bottom w:val="none" w:sz="0" w:space="0" w:color="auto"/>
            <w:right w:val="none" w:sz="0" w:space="0" w:color="auto"/>
          </w:divBdr>
        </w:div>
        <w:div w:id="205608038">
          <w:marLeft w:val="0"/>
          <w:marRight w:val="0"/>
          <w:marTop w:val="0"/>
          <w:marBottom w:val="0"/>
          <w:divBdr>
            <w:top w:val="none" w:sz="0" w:space="0" w:color="auto"/>
            <w:left w:val="none" w:sz="0" w:space="0" w:color="auto"/>
            <w:bottom w:val="none" w:sz="0" w:space="0" w:color="auto"/>
            <w:right w:val="none" w:sz="0" w:space="0" w:color="auto"/>
          </w:divBdr>
          <w:divsChild>
            <w:div w:id="65953831">
              <w:marLeft w:val="0"/>
              <w:marRight w:val="0"/>
              <w:marTop w:val="0"/>
              <w:marBottom w:val="0"/>
              <w:divBdr>
                <w:top w:val="none" w:sz="0" w:space="0" w:color="auto"/>
                <w:left w:val="none" w:sz="0" w:space="0" w:color="auto"/>
                <w:bottom w:val="none" w:sz="0" w:space="0" w:color="auto"/>
                <w:right w:val="none" w:sz="0" w:space="0" w:color="auto"/>
              </w:divBdr>
            </w:div>
            <w:div w:id="971210414">
              <w:marLeft w:val="0"/>
              <w:marRight w:val="0"/>
              <w:marTop w:val="0"/>
              <w:marBottom w:val="0"/>
              <w:divBdr>
                <w:top w:val="none" w:sz="0" w:space="0" w:color="auto"/>
                <w:left w:val="none" w:sz="0" w:space="0" w:color="auto"/>
                <w:bottom w:val="none" w:sz="0" w:space="0" w:color="auto"/>
                <w:right w:val="none" w:sz="0" w:space="0" w:color="auto"/>
              </w:divBdr>
            </w:div>
            <w:div w:id="1525171872">
              <w:marLeft w:val="0"/>
              <w:marRight w:val="0"/>
              <w:marTop w:val="0"/>
              <w:marBottom w:val="0"/>
              <w:divBdr>
                <w:top w:val="none" w:sz="0" w:space="0" w:color="auto"/>
                <w:left w:val="none" w:sz="0" w:space="0" w:color="auto"/>
                <w:bottom w:val="none" w:sz="0" w:space="0" w:color="auto"/>
                <w:right w:val="none" w:sz="0" w:space="0" w:color="auto"/>
              </w:divBdr>
            </w:div>
          </w:divsChild>
        </w:div>
        <w:div w:id="219245549">
          <w:marLeft w:val="0"/>
          <w:marRight w:val="0"/>
          <w:marTop w:val="0"/>
          <w:marBottom w:val="0"/>
          <w:divBdr>
            <w:top w:val="none" w:sz="0" w:space="0" w:color="auto"/>
            <w:left w:val="none" w:sz="0" w:space="0" w:color="auto"/>
            <w:bottom w:val="none" w:sz="0" w:space="0" w:color="auto"/>
            <w:right w:val="none" w:sz="0" w:space="0" w:color="auto"/>
          </w:divBdr>
        </w:div>
        <w:div w:id="251739985">
          <w:marLeft w:val="0"/>
          <w:marRight w:val="0"/>
          <w:marTop w:val="0"/>
          <w:marBottom w:val="0"/>
          <w:divBdr>
            <w:top w:val="none" w:sz="0" w:space="0" w:color="auto"/>
            <w:left w:val="none" w:sz="0" w:space="0" w:color="auto"/>
            <w:bottom w:val="none" w:sz="0" w:space="0" w:color="auto"/>
            <w:right w:val="none" w:sz="0" w:space="0" w:color="auto"/>
          </w:divBdr>
        </w:div>
        <w:div w:id="302779986">
          <w:marLeft w:val="0"/>
          <w:marRight w:val="0"/>
          <w:marTop w:val="0"/>
          <w:marBottom w:val="0"/>
          <w:divBdr>
            <w:top w:val="none" w:sz="0" w:space="0" w:color="auto"/>
            <w:left w:val="none" w:sz="0" w:space="0" w:color="auto"/>
            <w:bottom w:val="none" w:sz="0" w:space="0" w:color="auto"/>
            <w:right w:val="none" w:sz="0" w:space="0" w:color="auto"/>
          </w:divBdr>
        </w:div>
        <w:div w:id="305664954">
          <w:marLeft w:val="0"/>
          <w:marRight w:val="0"/>
          <w:marTop w:val="0"/>
          <w:marBottom w:val="0"/>
          <w:divBdr>
            <w:top w:val="none" w:sz="0" w:space="0" w:color="auto"/>
            <w:left w:val="none" w:sz="0" w:space="0" w:color="auto"/>
            <w:bottom w:val="none" w:sz="0" w:space="0" w:color="auto"/>
            <w:right w:val="none" w:sz="0" w:space="0" w:color="auto"/>
          </w:divBdr>
        </w:div>
        <w:div w:id="308285325">
          <w:marLeft w:val="0"/>
          <w:marRight w:val="0"/>
          <w:marTop w:val="0"/>
          <w:marBottom w:val="0"/>
          <w:divBdr>
            <w:top w:val="none" w:sz="0" w:space="0" w:color="auto"/>
            <w:left w:val="none" w:sz="0" w:space="0" w:color="auto"/>
            <w:bottom w:val="none" w:sz="0" w:space="0" w:color="auto"/>
            <w:right w:val="none" w:sz="0" w:space="0" w:color="auto"/>
          </w:divBdr>
        </w:div>
        <w:div w:id="316955122">
          <w:marLeft w:val="0"/>
          <w:marRight w:val="0"/>
          <w:marTop w:val="0"/>
          <w:marBottom w:val="0"/>
          <w:divBdr>
            <w:top w:val="none" w:sz="0" w:space="0" w:color="auto"/>
            <w:left w:val="none" w:sz="0" w:space="0" w:color="auto"/>
            <w:bottom w:val="none" w:sz="0" w:space="0" w:color="auto"/>
            <w:right w:val="none" w:sz="0" w:space="0" w:color="auto"/>
          </w:divBdr>
        </w:div>
        <w:div w:id="331101564">
          <w:marLeft w:val="0"/>
          <w:marRight w:val="0"/>
          <w:marTop w:val="0"/>
          <w:marBottom w:val="0"/>
          <w:divBdr>
            <w:top w:val="none" w:sz="0" w:space="0" w:color="auto"/>
            <w:left w:val="none" w:sz="0" w:space="0" w:color="auto"/>
            <w:bottom w:val="none" w:sz="0" w:space="0" w:color="auto"/>
            <w:right w:val="none" w:sz="0" w:space="0" w:color="auto"/>
          </w:divBdr>
        </w:div>
        <w:div w:id="358434351">
          <w:marLeft w:val="0"/>
          <w:marRight w:val="0"/>
          <w:marTop w:val="0"/>
          <w:marBottom w:val="0"/>
          <w:divBdr>
            <w:top w:val="none" w:sz="0" w:space="0" w:color="auto"/>
            <w:left w:val="none" w:sz="0" w:space="0" w:color="auto"/>
            <w:bottom w:val="none" w:sz="0" w:space="0" w:color="auto"/>
            <w:right w:val="none" w:sz="0" w:space="0" w:color="auto"/>
          </w:divBdr>
        </w:div>
        <w:div w:id="367533504">
          <w:marLeft w:val="0"/>
          <w:marRight w:val="0"/>
          <w:marTop w:val="0"/>
          <w:marBottom w:val="0"/>
          <w:divBdr>
            <w:top w:val="none" w:sz="0" w:space="0" w:color="auto"/>
            <w:left w:val="none" w:sz="0" w:space="0" w:color="auto"/>
            <w:bottom w:val="none" w:sz="0" w:space="0" w:color="auto"/>
            <w:right w:val="none" w:sz="0" w:space="0" w:color="auto"/>
          </w:divBdr>
        </w:div>
        <w:div w:id="382874508">
          <w:marLeft w:val="0"/>
          <w:marRight w:val="0"/>
          <w:marTop w:val="0"/>
          <w:marBottom w:val="0"/>
          <w:divBdr>
            <w:top w:val="none" w:sz="0" w:space="0" w:color="auto"/>
            <w:left w:val="none" w:sz="0" w:space="0" w:color="auto"/>
            <w:bottom w:val="none" w:sz="0" w:space="0" w:color="auto"/>
            <w:right w:val="none" w:sz="0" w:space="0" w:color="auto"/>
          </w:divBdr>
        </w:div>
        <w:div w:id="386681529">
          <w:marLeft w:val="0"/>
          <w:marRight w:val="0"/>
          <w:marTop w:val="0"/>
          <w:marBottom w:val="0"/>
          <w:divBdr>
            <w:top w:val="none" w:sz="0" w:space="0" w:color="auto"/>
            <w:left w:val="none" w:sz="0" w:space="0" w:color="auto"/>
            <w:bottom w:val="none" w:sz="0" w:space="0" w:color="auto"/>
            <w:right w:val="none" w:sz="0" w:space="0" w:color="auto"/>
          </w:divBdr>
          <w:divsChild>
            <w:div w:id="1193033072">
              <w:marLeft w:val="-75"/>
              <w:marRight w:val="0"/>
              <w:marTop w:val="30"/>
              <w:marBottom w:val="30"/>
              <w:divBdr>
                <w:top w:val="none" w:sz="0" w:space="0" w:color="auto"/>
                <w:left w:val="none" w:sz="0" w:space="0" w:color="auto"/>
                <w:bottom w:val="none" w:sz="0" w:space="0" w:color="auto"/>
                <w:right w:val="none" w:sz="0" w:space="0" w:color="auto"/>
              </w:divBdr>
              <w:divsChild>
                <w:div w:id="85618161">
                  <w:marLeft w:val="0"/>
                  <w:marRight w:val="0"/>
                  <w:marTop w:val="0"/>
                  <w:marBottom w:val="0"/>
                  <w:divBdr>
                    <w:top w:val="none" w:sz="0" w:space="0" w:color="auto"/>
                    <w:left w:val="none" w:sz="0" w:space="0" w:color="auto"/>
                    <w:bottom w:val="none" w:sz="0" w:space="0" w:color="auto"/>
                    <w:right w:val="none" w:sz="0" w:space="0" w:color="auto"/>
                  </w:divBdr>
                  <w:divsChild>
                    <w:div w:id="181550912">
                      <w:marLeft w:val="0"/>
                      <w:marRight w:val="0"/>
                      <w:marTop w:val="0"/>
                      <w:marBottom w:val="0"/>
                      <w:divBdr>
                        <w:top w:val="none" w:sz="0" w:space="0" w:color="auto"/>
                        <w:left w:val="none" w:sz="0" w:space="0" w:color="auto"/>
                        <w:bottom w:val="none" w:sz="0" w:space="0" w:color="auto"/>
                        <w:right w:val="none" w:sz="0" w:space="0" w:color="auto"/>
                      </w:divBdr>
                    </w:div>
                  </w:divsChild>
                </w:div>
                <w:div w:id="89815641">
                  <w:marLeft w:val="0"/>
                  <w:marRight w:val="0"/>
                  <w:marTop w:val="0"/>
                  <w:marBottom w:val="0"/>
                  <w:divBdr>
                    <w:top w:val="none" w:sz="0" w:space="0" w:color="auto"/>
                    <w:left w:val="none" w:sz="0" w:space="0" w:color="auto"/>
                    <w:bottom w:val="none" w:sz="0" w:space="0" w:color="auto"/>
                    <w:right w:val="none" w:sz="0" w:space="0" w:color="auto"/>
                  </w:divBdr>
                </w:div>
                <w:div w:id="92286955">
                  <w:marLeft w:val="0"/>
                  <w:marRight w:val="0"/>
                  <w:marTop w:val="0"/>
                  <w:marBottom w:val="0"/>
                  <w:divBdr>
                    <w:top w:val="none" w:sz="0" w:space="0" w:color="auto"/>
                    <w:left w:val="none" w:sz="0" w:space="0" w:color="auto"/>
                    <w:bottom w:val="none" w:sz="0" w:space="0" w:color="auto"/>
                    <w:right w:val="none" w:sz="0" w:space="0" w:color="auto"/>
                  </w:divBdr>
                  <w:divsChild>
                    <w:div w:id="26879943">
                      <w:marLeft w:val="0"/>
                      <w:marRight w:val="0"/>
                      <w:marTop w:val="0"/>
                      <w:marBottom w:val="0"/>
                      <w:divBdr>
                        <w:top w:val="none" w:sz="0" w:space="0" w:color="auto"/>
                        <w:left w:val="none" w:sz="0" w:space="0" w:color="auto"/>
                        <w:bottom w:val="none" w:sz="0" w:space="0" w:color="auto"/>
                        <w:right w:val="none" w:sz="0" w:space="0" w:color="auto"/>
                      </w:divBdr>
                    </w:div>
                  </w:divsChild>
                </w:div>
                <w:div w:id="200945525">
                  <w:marLeft w:val="0"/>
                  <w:marRight w:val="0"/>
                  <w:marTop w:val="0"/>
                  <w:marBottom w:val="0"/>
                  <w:divBdr>
                    <w:top w:val="none" w:sz="0" w:space="0" w:color="auto"/>
                    <w:left w:val="none" w:sz="0" w:space="0" w:color="auto"/>
                    <w:bottom w:val="none" w:sz="0" w:space="0" w:color="auto"/>
                    <w:right w:val="none" w:sz="0" w:space="0" w:color="auto"/>
                  </w:divBdr>
                  <w:divsChild>
                    <w:div w:id="59057895">
                      <w:marLeft w:val="0"/>
                      <w:marRight w:val="0"/>
                      <w:marTop w:val="0"/>
                      <w:marBottom w:val="0"/>
                      <w:divBdr>
                        <w:top w:val="none" w:sz="0" w:space="0" w:color="auto"/>
                        <w:left w:val="none" w:sz="0" w:space="0" w:color="auto"/>
                        <w:bottom w:val="none" w:sz="0" w:space="0" w:color="auto"/>
                        <w:right w:val="none" w:sz="0" w:space="0" w:color="auto"/>
                      </w:divBdr>
                    </w:div>
                  </w:divsChild>
                </w:div>
                <w:div w:id="359212015">
                  <w:marLeft w:val="0"/>
                  <w:marRight w:val="0"/>
                  <w:marTop w:val="0"/>
                  <w:marBottom w:val="0"/>
                  <w:divBdr>
                    <w:top w:val="none" w:sz="0" w:space="0" w:color="auto"/>
                    <w:left w:val="none" w:sz="0" w:space="0" w:color="auto"/>
                    <w:bottom w:val="none" w:sz="0" w:space="0" w:color="auto"/>
                    <w:right w:val="none" w:sz="0" w:space="0" w:color="auto"/>
                  </w:divBdr>
                  <w:divsChild>
                    <w:div w:id="343171399">
                      <w:marLeft w:val="0"/>
                      <w:marRight w:val="0"/>
                      <w:marTop w:val="0"/>
                      <w:marBottom w:val="0"/>
                      <w:divBdr>
                        <w:top w:val="none" w:sz="0" w:space="0" w:color="auto"/>
                        <w:left w:val="none" w:sz="0" w:space="0" w:color="auto"/>
                        <w:bottom w:val="none" w:sz="0" w:space="0" w:color="auto"/>
                        <w:right w:val="none" w:sz="0" w:space="0" w:color="auto"/>
                      </w:divBdr>
                    </w:div>
                    <w:div w:id="754206040">
                      <w:marLeft w:val="0"/>
                      <w:marRight w:val="0"/>
                      <w:marTop w:val="0"/>
                      <w:marBottom w:val="0"/>
                      <w:divBdr>
                        <w:top w:val="none" w:sz="0" w:space="0" w:color="auto"/>
                        <w:left w:val="none" w:sz="0" w:space="0" w:color="auto"/>
                        <w:bottom w:val="none" w:sz="0" w:space="0" w:color="auto"/>
                        <w:right w:val="none" w:sz="0" w:space="0" w:color="auto"/>
                      </w:divBdr>
                    </w:div>
                    <w:div w:id="772164227">
                      <w:marLeft w:val="0"/>
                      <w:marRight w:val="0"/>
                      <w:marTop w:val="0"/>
                      <w:marBottom w:val="0"/>
                      <w:divBdr>
                        <w:top w:val="none" w:sz="0" w:space="0" w:color="auto"/>
                        <w:left w:val="none" w:sz="0" w:space="0" w:color="auto"/>
                        <w:bottom w:val="none" w:sz="0" w:space="0" w:color="auto"/>
                        <w:right w:val="none" w:sz="0" w:space="0" w:color="auto"/>
                      </w:divBdr>
                    </w:div>
                    <w:div w:id="802816558">
                      <w:marLeft w:val="0"/>
                      <w:marRight w:val="0"/>
                      <w:marTop w:val="0"/>
                      <w:marBottom w:val="0"/>
                      <w:divBdr>
                        <w:top w:val="none" w:sz="0" w:space="0" w:color="auto"/>
                        <w:left w:val="none" w:sz="0" w:space="0" w:color="auto"/>
                        <w:bottom w:val="none" w:sz="0" w:space="0" w:color="auto"/>
                        <w:right w:val="none" w:sz="0" w:space="0" w:color="auto"/>
                      </w:divBdr>
                    </w:div>
                    <w:div w:id="1445425266">
                      <w:marLeft w:val="0"/>
                      <w:marRight w:val="0"/>
                      <w:marTop w:val="0"/>
                      <w:marBottom w:val="0"/>
                      <w:divBdr>
                        <w:top w:val="none" w:sz="0" w:space="0" w:color="auto"/>
                        <w:left w:val="none" w:sz="0" w:space="0" w:color="auto"/>
                        <w:bottom w:val="none" w:sz="0" w:space="0" w:color="auto"/>
                        <w:right w:val="none" w:sz="0" w:space="0" w:color="auto"/>
                      </w:divBdr>
                    </w:div>
                    <w:div w:id="1656952605">
                      <w:marLeft w:val="0"/>
                      <w:marRight w:val="0"/>
                      <w:marTop w:val="0"/>
                      <w:marBottom w:val="0"/>
                      <w:divBdr>
                        <w:top w:val="none" w:sz="0" w:space="0" w:color="auto"/>
                        <w:left w:val="none" w:sz="0" w:space="0" w:color="auto"/>
                        <w:bottom w:val="none" w:sz="0" w:space="0" w:color="auto"/>
                        <w:right w:val="none" w:sz="0" w:space="0" w:color="auto"/>
                      </w:divBdr>
                    </w:div>
                    <w:div w:id="1740132297">
                      <w:marLeft w:val="0"/>
                      <w:marRight w:val="0"/>
                      <w:marTop w:val="0"/>
                      <w:marBottom w:val="0"/>
                      <w:divBdr>
                        <w:top w:val="none" w:sz="0" w:space="0" w:color="auto"/>
                        <w:left w:val="none" w:sz="0" w:space="0" w:color="auto"/>
                        <w:bottom w:val="none" w:sz="0" w:space="0" w:color="auto"/>
                        <w:right w:val="none" w:sz="0" w:space="0" w:color="auto"/>
                      </w:divBdr>
                    </w:div>
                    <w:div w:id="1861047183">
                      <w:marLeft w:val="0"/>
                      <w:marRight w:val="0"/>
                      <w:marTop w:val="0"/>
                      <w:marBottom w:val="0"/>
                      <w:divBdr>
                        <w:top w:val="none" w:sz="0" w:space="0" w:color="auto"/>
                        <w:left w:val="none" w:sz="0" w:space="0" w:color="auto"/>
                        <w:bottom w:val="none" w:sz="0" w:space="0" w:color="auto"/>
                        <w:right w:val="none" w:sz="0" w:space="0" w:color="auto"/>
                      </w:divBdr>
                    </w:div>
                    <w:div w:id="2014722747">
                      <w:marLeft w:val="0"/>
                      <w:marRight w:val="0"/>
                      <w:marTop w:val="0"/>
                      <w:marBottom w:val="0"/>
                      <w:divBdr>
                        <w:top w:val="none" w:sz="0" w:space="0" w:color="auto"/>
                        <w:left w:val="none" w:sz="0" w:space="0" w:color="auto"/>
                        <w:bottom w:val="none" w:sz="0" w:space="0" w:color="auto"/>
                        <w:right w:val="none" w:sz="0" w:space="0" w:color="auto"/>
                      </w:divBdr>
                    </w:div>
                  </w:divsChild>
                </w:div>
                <w:div w:id="445318708">
                  <w:marLeft w:val="0"/>
                  <w:marRight w:val="0"/>
                  <w:marTop w:val="0"/>
                  <w:marBottom w:val="0"/>
                  <w:divBdr>
                    <w:top w:val="none" w:sz="0" w:space="0" w:color="auto"/>
                    <w:left w:val="none" w:sz="0" w:space="0" w:color="auto"/>
                    <w:bottom w:val="none" w:sz="0" w:space="0" w:color="auto"/>
                    <w:right w:val="none" w:sz="0" w:space="0" w:color="auto"/>
                  </w:divBdr>
                </w:div>
                <w:div w:id="581111416">
                  <w:marLeft w:val="0"/>
                  <w:marRight w:val="0"/>
                  <w:marTop w:val="0"/>
                  <w:marBottom w:val="0"/>
                  <w:divBdr>
                    <w:top w:val="none" w:sz="0" w:space="0" w:color="auto"/>
                    <w:left w:val="none" w:sz="0" w:space="0" w:color="auto"/>
                    <w:bottom w:val="none" w:sz="0" w:space="0" w:color="auto"/>
                    <w:right w:val="none" w:sz="0" w:space="0" w:color="auto"/>
                  </w:divBdr>
                  <w:divsChild>
                    <w:div w:id="1725563304">
                      <w:marLeft w:val="0"/>
                      <w:marRight w:val="0"/>
                      <w:marTop w:val="0"/>
                      <w:marBottom w:val="0"/>
                      <w:divBdr>
                        <w:top w:val="none" w:sz="0" w:space="0" w:color="auto"/>
                        <w:left w:val="none" w:sz="0" w:space="0" w:color="auto"/>
                        <w:bottom w:val="none" w:sz="0" w:space="0" w:color="auto"/>
                        <w:right w:val="none" w:sz="0" w:space="0" w:color="auto"/>
                      </w:divBdr>
                    </w:div>
                  </w:divsChild>
                </w:div>
                <w:div w:id="654380889">
                  <w:marLeft w:val="0"/>
                  <w:marRight w:val="0"/>
                  <w:marTop w:val="0"/>
                  <w:marBottom w:val="0"/>
                  <w:divBdr>
                    <w:top w:val="none" w:sz="0" w:space="0" w:color="auto"/>
                    <w:left w:val="none" w:sz="0" w:space="0" w:color="auto"/>
                    <w:bottom w:val="none" w:sz="0" w:space="0" w:color="auto"/>
                    <w:right w:val="none" w:sz="0" w:space="0" w:color="auto"/>
                  </w:divBdr>
                  <w:divsChild>
                    <w:div w:id="339164732">
                      <w:marLeft w:val="0"/>
                      <w:marRight w:val="0"/>
                      <w:marTop w:val="0"/>
                      <w:marBottom w:val="0"/>
                      <w:divBdr>
                        <w:top w:val="none" w:sz="0" w:space="0" w:color="auto"/>
                        <w:left w:val="none" w:sz="0" w:space="0" w:color="auto"/>
                        <w:bottom w:val="none" w:sz="0" w:space="0" w:color="auto"/>
                        <w:right w:val="none" w:sz="0" w:space="0" w:color="auto"/>
                      </w:divBdr>
                    </w:div>
                  </w:divsChild>
                </w:div>
                <w:div w:id="684676175">
                  <w:marLeft w:val="0"/>
                  <w:marRight w:val="0"/>
                  <w:marTop w:val="0"/>
                  <w:marBottom w:val="0"/>
                  <w:divBdr>
                    <w:top w:val="none" w:sz="0" w:space="0" w:color="auto"/>
                    <w:left w:val="none" w:sz="0" w:space="0" w:color="auto"/>
                    <w:bottom w:val="none" w:sz="0" w:space="0" w:color="auto"/>
                    <w:right w:val="none" w:sz="0" w:space="0" w:color="auto"/>
                  </w:divBdr>
                  <w:divsChild>
                    <w:div w:id="704135037">
                      <w:marLeft w:val="0"/>
                      <w:marRight w:val="0"/>
                      <w:marTop w:val="0"/>
                      <w:marBottom w:val="0"/>
                      <w:divBdr>
                        <w:top w:val="none" w:sz="0" w:space="0" w:color="auto"/>
                        <w:left w:val="none" w:sz="0" w:space="0" w:color="auto"/>
                        <w:bottom w:val="none" w:sz="0" w:space="0" w:color="auto"/>
                        <w:right w:val="none" w:sz="0" w:space="0" w:color="auto"/>
                      </w:divBdr>
                    </w:div>
                  </w:divsChild>
                </w:div>
                <w:div w:id="774713648">
                  <w:marLeft w:val="0"/>
                  <w:marRight w:val="0"/>
                  <w:marTop w:val="0"/>
                  <w:marBottom w:val="0"/>
                  <w:divBdr>
                    <w:top w:val="none" w:sz="0" w:space="0" w:color="auto"/>
                    <w:left w:val="none" w:sz="0" w:space="0" w:color="auto"/>
                    <w:bottom w:val="none" w:sz="0" w:space="0" w:color="auto"/>
                    <w:right w:val="none" w:sz="0" w:space="0" w:color="auto"/>
                  </w:divBdr>
                  <w:divsChild>
                    <w:div w:id="974329919">
                      <w:marLeft w:val="0"/>
                      <w:marRight w:val="0"/>
                      <w:marTop w:val="0"/>
                      <w:marBottom w:val="0"/>
                      <w:divBdr>
                        <w:top w:val="none" w:sz="0" w:space="0" w:color="auto"/>
                        <w:left w:val="none" w:sz="0" w:space="0" w:color="auto"/>
                        <w:bottom w:val="none" w:sz="0" w:space="0" w:color="auto"/>
                        <w:right w:val="none" w:sz="0" w:space="0" w:color="auto"/>
                      </w:divBdr>
                    </w:div>
                  </w:divsChild>
                </w:div>
                <w:div w:id="803473342">
                  <w:marLeft w:val="0"/>
                  <w:marRight w:val="0"/>
                  <w:marTop w:val="0"/>
                  <w:marBottom w:val="0"/>
                  <w:divBdr>
                    <w:top w:val="none" w:sz="0" w:space="0" w:color="auto"/>
                    <w:left w:val="none" w:sz="0" w:space="0" w:color="auto"/>
                    <w:bottom w:val="none" w:sz="0" w:space="0" w:color="auto"/>
                    <w:right w:val="none" w:sz="0" w:space="0" w:color="auto"/>
                  </w:divBdr>
                  <w:divsChild>
                    <w:div w:id="20211764">
                      <w:marLeft w:val="0"/>
                      <w:marRight w:val="0"/>
                      <w:marTop w:val="0"/>
                      <w:marBottom w:val="0"/>
                      <w:divBdr>
                        <w:top w:val="none" w:sz="0" w:space="0" w:color="auto"/>
                        <w:left w:val="none" w:sz="0" w:space="0" w:color="auto"/>
                        <w:bottom w:val="none" w:sz="0" w:space="0" w:color="auto"/>
                        <w:right w:val="none" w:sz="0" w:space="0" w:color="auto"/>
                      </w:divBdr>
                    </w:div>
                    <w:div w:id="653724364">
                      <w:marLeft w:val="0"/>
                      <w:marRight w:val="0"/>
                      <w:marTop w:val="0"/>
                      <w:marBottom w:val="0"/>
                      <w:divBdr>
                        <w:top w:val="none" w:sz="0" w:space="0" w:color="auto"/>
                        <w:left w:val="none" w:sz="0" w:space="0" w:color="auto"/>
                        <w:bottom w:val="none" w:sz="0" w:space="0" w:color="auto"/>
                        <w:right w:val="none" w:sz="0" w:space="0" w:color="auto"/>
                      </w:divBdr>
                    </w:div>
                  </w:divsChild>
                </w:div>
                <w:div w:id="817957247">
                  <w:marLeft w:val="0"/>
                  <w:marRight w:val="0"/>
                  <w:marTop w:val="0"/>
                  <w:marBottom w:val="0"/>
                  <w:divBdr>
                    <w:top w:val="none" w:sz="0" w:space="0" w:color="auto"/>
                    <w:left w:val="none" w:sz="0" w:space="0" w:color="auto"/>
                    <w:bottom w:val="none" w:sz="0" w:space="0" w:color="auto"/>
                    <w:right w:val="none" w:sz="0" w:space="0" w:color="auto"/>
                  </w:divBdr>
                  <w:divsChild>
                    <w:div w:id="1311519245">
                      <w:marLeft w:val="0"/>
                      <w:marRight w:val="0"/>
                      <w:marTop w:val="0"/>
                      <w:marBottom w:val="0"/>
                      <w:divBdr>
                        <w:top w:val="none" w:sz="0" w:space="0" w:color="auto"/>
                        <w:left w:val="none" w:sz="0" w:space="0" w:color="auto"/>
                        <w:bottom w:val="none" w:sz="0" w:space="0" w:color="auto"/>
                        <w:right w:val="none" w:sz="0" w:space="0" w:color="auto"/>
                      </w:divBdr>
                    </w:div>
                  </w:divsChild>
                </w:div>
                <w:div w:id="896551762">
                  <w:marLeft w:val="0"/>
                  <w:marRight w:val="0"/>
                  <w:marTop w:val="0"/>
                  <w:marBottom w:val="0"/>
                  <w:divBdr>
                    <w:top w:val="none" w:sz="0" w:space="0" w:color="auto"/>
                    <w:left w:val="none" w:sz="0" w:space="0" w:color="auto"/>
                    <w:bottom w:val="none" w:sz="0" w:space="0" w:color="auto"/>
                    <w:right w:val="none" w:sz="0" w:space="0" w:color="auto"/>
                  </w:divBdr>
                  <w:divsChild>
                    <w:div w:id="381830814">
                      <w:marLeft w:val="0"/>
                      <w:marRight w:val="0"/>
                      <w:marTop w:val="0"/>
                      <w:marBottom w:val="0"/>
                      <w:divBdr>
                        <w:top w:val="none" w:sz="0" w:space="0" w:color="auto"/>
                        <w:left w:val="none" w:sz="0" w:space="0" w:color="auto"/>
                        <w:bottom w:val="none" w:sz="0" w:space="0" w:color="auto"/>
                        <w:right w:val="none" w:sz="0" w:space="0" w:color="auto"/>
                      </w:divBdr>
                    </w:div>
                  </w:divsChild>
                </w:div>
                <w:div w:id="928275058">
                  <w:marLeft w:val="0"/>
                  <w:marRight w:val="0"/>
                  <w:marTop w:val="0"/>
                  <w:marBottom w:val="0"/>
                  <w:divBdr>
                    <w:top w:val="none" w:sz="0" w:space="0" w:color="auto"/>
                    <w:left w:val="none" w:sz="0" w:space="0" w:color="auto"/>
                    <w:bottom w:val="none" w:sz="0" w:space="0" w:color="auto"/>
                    <w:right w:val="none" w:sz="0" w:space="0" w:color="auto"/>
                  </w:divBdr>
                  <w:divsChild>
                    <w:div w:id="1628050331">
                      <w:marLeft w:val="0"/>
                      <w:marRight w:val="0"/>
                      <w:marTop w:val="0"/>
                      <w:marBottom w:val="0"/>
                      <w:divBdr>
                        <w:top w:val="none" w:sz="0" w:space="0" w:color="auto"/>
                        <w:left w:val="none" w:sz="0" w:space="0" w:color="auto"/>
                        <w:bottom w:val="none" w:sz="0" w:space="0" w:color="auto"/>
                        <w:right w:val="none" w:sz="0" w:space="0" w:color="auto"/>
                      </w:divBdr>
                    </w:div>
                  </w:divsChild>
                </w:div>
                <w:div w:id="954750522">
                  <w:marLeft w:val="0"/>
                  <w:marRight w:val="0"/>
                  <w:marTop w:val="0"/>
                  <w:marBottom w:val="0"/>
                  <w:divBdr>
                    <w:top w:val="none" w:sz="0" w:space="0" w:color="auto"/>
                    <w:left w:val="none" w:sz="0" w:space="0" w:color="auto"/>
                    <w:bottom w:val="none" w:sz="0" w:space="0" w:color="auto"/>
                    <w:right w:val="none" w:sz="0" w:space="0" w:color="auto"/>
                  </w:divBdr>
                  <w:divsChild>
                    <w:div w:id="1728996274">
                      <w:marLeft w:val="0"/>
                      <w:marRight w:val="0"/>
                      <w:marTop w:val="0"/>
                      <w:marBottom w:val="0"/>
                      <w:divBdr>
                        <w:top w:val="none" w:sz="0" w:space="0" w:color="auto"/>
                        <w:left w:val="none" w:sz="0" w:space="0" w:color="auto"/>
                        <w:bottom w:val="none" w:sz="0" w:space="0" w:color="auto"/>
                        <w:right w:val="none" w:sz="0" w:space="0" w:color="auto"/>
                      </w:divBdr>
                    </w:div>
                  </w:divsChild>
                </w:div>
                <w:div w:id="1031342486">
                  <w:marLeft w:val="0"/>
                  <w:marRight w:val="0"/>
                  <w:marTop w:val="0"/>
                  <w:marBottom w:val="0"/>
                  <w:divBdr>
                    <w:top w:val="none" w:sz="0" w:space="0" w:color="auto"/>
                    <w:left w:val="none" w:sz="0" w:space="0" w:color="auto"/>
                    <w:bottom w:val="none" w:sz="0" w:space="0" w:color="auto"/>
                    <w:right w:val="none" w:sz="0" w:space="0" w:color="auto"/>
                  </w:divBdr>
                  <w:divsChild>
                    <w:div w:id="454178781">
                      <w:marLeft w:val="0"/>
                      <w:marRight w:val="0"/>
                      <w:marTop w:val="0"/>
                      <w:marBottom w:val="0"/>
                      <w:divBdr>
                        <w:top w:val="none" w:sz="0" w:space="0" w:color="auto"/>
                        <w:left w:val="none" w:sz="0" w:space="0" w:color="auto"/>
                        <w:bottom w:val="none" w:sz="0" w:space="0" w:color="auto"/>
                        <w:right w:val="none" w:sz="0" w:space="0" w:color="auto"/>
                      </w:divBdr>
                    </w:div>
                  </w:divsChild>
                </w:div>
                <w:div w:id="1081829317">
                  <w:marLeft w:val="0"/>
                  <w:marRight w:val="0"/>
                  <w:marTop w:val="0"/>
                  <w:marBottom w:val="0"/>
                  <w:divBdr>
                    <w:top w:val="none" w:sz="0" w:space="0" w:color="auto"/>
                    <w:left w:val="none" w:sz="0" w:space="0" w:color="auto"/>
                    <w:bottom w:val="none" w:sz="0" w:space="0" w:color="auto"/>
                    <w:right w:val="none" w:sz="0" w:space="0" w:color="auto"/>
                  </w:divBdr>
                  <w:divsChild>
                    <w:div w:id="971709431">
                      <w:marLeft w:val="0"/>
                      <w:marRight w:val="0"/>
                      <w:marTop w:val="0"/>
                      <w:marBottom w:val="0"/>
                      <w:divBdr>
                        <w:top w:val="none" w:sz="0" w:space="0" w:color="auto"/>
                        <w:left w:val="none" w:sz="0" w:space="0" w:color="auto"/>
                        <w:bottom w:val="none" w:sz="0" w:space="0" w:color="auto"/>
                        <w:right w:val="none" w:sz="0" w:space="0" w:color="auto"/>
                      </w:divBdr>
                    </w:div>
                    <w:div w:id="1802074059">
                      <w:marLeft w:val="0"/>
                      <w:marRight w:val="0"/>
                      <w:marTop w:val="0"/>
                      <w:marBottom w:val="0"/>
                      <w:divBdr>
                        <w:top w:val="none" w:sz="0" w:space="0" w:color="auto"/>
                        <w:left w:val="none" w:sz="0" w:space="0" w:color="auto"/>
                        <w:bottom w:val="none" w:sz="0" w:space="0" w:color="auto"/>
                        <w:right w:val="none" w:sz="0" w:space="0" w:color="auto"/>
                      </w:divBdr>
                    </w:div>
                  </w:divsChild>
                </w:div>
                <w:div w:id="1104614547">
                  <w:marLeft w:val="0"/>
                  <w:marRight w:val="0"/>
                  <w:marTop w:val="0"/>
                  <w:marBottom w:val="0"/>
                  <w:divBdr>
                    <w:top w:val="none" w:sz="0" w:space="0" w:color="auto"/>
                    <w:left w:val="none" w:sz="0" w:space="0" w:color="auto"/>
                    <w:bottom w:val="none" w:sz="0" w:space="0" w:color="auto"/>
                    <w:right w:val="none" w:sz="0" w:space="0" w:color="auto"/>
                  </w:divBdr>
                  <w:divsChild>
                    <w:div w:id="701322788">
                      <w:marLeft w:val="0"/>
                      <w:marRight w:val="0"/>
                      <w:marTop w:val="0"/>
                      <w:marBottom w:val="0"/>
                      <w:divBdr>
                        <w:top w:val="none" w:sz="0" w:space="0" w:color="auto"/>
                        <w:left w:val="none" w:sz="0" w:space="0" w:color="auto"/>
                        <w:bottom w:val="none" w:sz="0" w:space="0" w:color="auto"/>
                        <w:right w:val="none" w:sz="0" w:space="0" w:color="auto"/>
                      </w:divBdr>
                    </w:div>
                  </w:divsChild>
                </w:div>
                <w:div w:id="1178154687">
                  <w:marLeft w:val="0"/>
                  <w:marRight w:val="0"/>
                  <w:marTop w:val="0"/>
                  <w:marBottom w:val="0"/>
                  <w:divBdr>
                    <w:top w:val="none" w:sz="0" w:space="0" w:color="auto"/>
                    <w:left w:val="none" w:sz="0" w:space="0" w:color="auto"/>
                    <w:bottom w:val="none" w:sz="0" w:space="0" w:color="auto"/>
                    <w:right w:val="none" w:sz="0" w:space="0" w:color="auto"/>
                  </w:divBdr>
                  <w:divsChild>
                    <w:div w:id="725838684">
                      <w:marLeft w:val="0"/>
                      <w:marRight w:val="0"/>
                      <w:marTop w:val="0"/>
                      <w:marBottom w:val="0"/>
                      <w:divBdr>
                        <w:top w:val="none" w:sz="0" w:space="0" w:color="auto"/>
                        <w:left w:val="none" w:sz="0" w:space="0" w:color="auto"/>
                        <w:bottom w:val="none" w:sz="0" w:space="0" w:color="auto"/>
                        <w:right w:val="none" w:sz="0" w:space="0" w:color="auto"/>
                      </w:divBdr>
                    </w:div>
                    <w:div w:id="1061562485">
                      <w:marLeft w:val="0"/>
                      <w:marRight w:val="0"/>
                      <w:marTop w:val="0"/>
                      <w:marBottom w:val="0"/>
                      <w:divBdr>
                        <w:top w:val="none" w:sz="0" w:space="0" w:color="auto"/>
                        <w:left w:val="none" w:sz="0" w:space="0" w:color="auto"/>
                        <w:bottom w:val="none" w:sz="0" w:space="0" w:color="auto"/>
                        <w:right w:val="none" w:sz="0" w:space="0" w:color="auto"/>
                      </w:divBdr>
                    </w:div>
                    <w:div w:id="1117944585">
                      <w:marLeft w:val="0"/>
                      <w:marRight w:val="0"/>
                      <w:marTop w:val="0"/>
                      <w:marBottom w:val="0"/>
                      <w:divBdr>
                        <w:top w:val="none" w:sz="0" w:space="0" w:color="auto"/>
                        <w:left w:val="none" w:sz="0" w:space="0" w:color="auto"/>
                        <w:bottom w:val="none" w:sz="0" w:space="0" w:color="auto"/>
                        <w:right w:val="none" w:sz="0" w:space="0" w:color="auto"/>
                      </w:divBdr>
                    </w:div>
                    <w:div w:id="1187602587">
                      <w:marLeft w:val="0"/>
                      <w:marRight w:val="0"/>
                      <w:marTop w:val="0"/>
                      <w:marBottom w:val="0"/>
                      <w:divBdr>
                        <w:top w:val="none" w:sz="0" w:space="0" w:color="auto"/>
                        <w:left w:val="none" w:sz="0" w:space="0" w:color="auto"/>
                        <w:bottom w:val="none" w:sz="0" w:space="0" w:color="auto"/>
                        <w:right w:val="none" w:sz="0" w:space="0" w:color="auto"/>
                      </w:divBdr>
                    </w:div>
                    <w:div w:id="1230844338">
                      <w:marLeft w:val="0"/>
                      <w:marRight w:val="0"/>
                      <w:marTop w:val="0"/>
                      <w:marBottom w:val="0"/>
                      <w:divBdr>
                        <w:top w:val="none" w:sz="0" w:space="0" w:color="auto"/>
                        <w:left w:val="none" w:sz="0" w:space="0" w:color="auto"/>
                        <w:bottom w:val="none" w:sz="0" w:space="0" w:color="auto"/>
                        <w:right w:val="none" w:sz="0" w:space="0" w:color="auto"/>
                      </w:divBdr>
                    </w:div>
                    <w:div w:id="1411393395">
                      <w:marLeft w:val="0"/>
                      <w:marRight w:val="0"/>
                      <w:marTop w:val="0"/>
                      <w:marBottom w:val="0"/>
                      <w:divBdr>
                        <w:top w:val="none" w:sz="0" w:space="0" w:color="auto"/>
                        <w:left w:val="none" w:sz="0" w:space="0" w:color="auto"/>
                        <w:bottom w:val="none" w:sz="0" w:space="0" w:color="auto"/>
                        <w:right w:val="none" w:sz="0" w:space="0" w:color="auto"/>
                      </w:divBdr>
                    </w:div>
                    <w:div w:id="1535341448">
                      <w:marLeft w:val="0"/>
                      <w:marRight w:val="0"/>
                      <w:marTop w:val="0"/>
                      <w:marBottom w:val="0"/>
                      <w:divBdr>
                        <w:top w:val="none" w:sz="0" w:space="0" w:color="auto"/>
                        <w:left w:val="none" w:sz="0" w:space="0" w:color="auto"/>
                        <w:bottom w:val="none" w:sz="0" w:space="0" w:color="auto"/>
                        <w:right w:val="none" w:sz="0" w:space="0" w:color="auto"/>
                      </w:divBdr>
                    </w:div>
                  </w:divsChild>
                </w:div>
                <w:div w:id="1196305553">
                  <w:marLeft w:val="0"/>
                  <w:marRight w:val="0"/>
                  <w:marTop w:val="0"/>
                  <w:marBottom w:val="0"/>
                  <w:divBdr>
                    <w:top w:val="none" w:sz="0" w:space="0" w:color="auto"/>
                    <w:left w:val="none" w:sz="0" w:space="0" w:color="auto"/>
                    <w:bottom w:val="none" w:sz="0" w:space="0" w:color="auto"/>
                    <w:right w:val="none" w:sz="0" w:space="0" w:color="auto"/>
                  </w:divBdr>
                  <w:divsChild>
                    <w:div w:id="328943546">
                      <w:marLeft w:val="0"/>
                      <w:marRight w:val="0"/>
                      <w:marTop w:val="0"/>
                      <w:marBottom w:val="0"/>
                      <w:divBdr>
                        <w:top w:val="none" w:sz="0" w:space="0" w:color="auto"/>
                        <w:left w:val="none" w:sz="0" w:space="0" w:color="auto"/>
                        <w:bottom w:val="none" w:sz="0" w:space="0" w:color="auto"/>
                        <w:right w:val="none" w:sz="0" w:space="0" w:color="auto"/>
                      </w:divBdr>
                    </w:div>
                  </w:divsChild>
                </w:div>
                <w:div w:id="1220550856">
                  <w:marLeft w:val="0"/>
                  <w:marRight w:val="0"/>
                  <w:marTop w:val="0"/>
                  <w:marBottom w:val="0"/>
                  <w:divBdr>
                    <w:top w:val="none" w:sz="0" w:space="0" w:color="auto"/>
                    <w:left w:val="none" w:sz="0" w:space="0" w:color="auto"/>
                    <w:bottom w:val="none" w:sz="0" w:space="0" w:color="auto"/>
                    <w:right w:val="none" w:sz="0" w:space="0" w:color="auto"/>
                  </w:divBdr>
                  <w:divsChild>
                    <w:div w:id="1547181520">
                      <w:marLeft w:val="0"/>
                      <w:marRight w:val="0"/>
                      <w:marTop w:val="0"/>
                      <w:marBottom w:val="0"/>
                      <w:divBdr>
                        <w:top w:val="none" w:sz="0" w:space="0" w:color="auto"/>
                        <w:left w:val="none" w:sz="0" w:space="0" w:color="auto"/>
                        <w:bottom w:val="none" w:sz="0" w:space="0" w:color="auto"/>
                        <w:right w:val="none" w:sz="0" w:space="0" w:color="auto"/>
                      </w:divBdr>
                    </w:div>
                  </w:divsChild>
                </w:div>
                <w:div w:id="1259942760">
                  <w:marLeft w:val="0"/>
                  <w:marRight w:val="0"/>
                  <w:marTop w:val="0"/>
                  <w:marBottom w:val="0"/>
                  <w:divBdr>
                    <w:top w:val="none" w:sz="0" w:space="0" w:color="auto"/>
                    <w:left w:val="none" w:sz="0" w:space="0" w:color="auto"/>
                    <w:bottom w:val="none" w:sz="0" w:space="0" w:color="auto"/>
                    <w:right w:val="none" w:sz="0" w:space="0" w:color="auto"/>
                  </w:divBdr>
                  <w:divsChild>
                    <w:div w:id="1847399270">
                      <w:marLeft w:val="0"/>
                      <w:marRight w:val="0"/>
                      <w:marTop w:val="0"/>
                      <w:marBottom w:val="0"/>
                      <w:divBdr>
                        <w:top w:val="none" w:sz="0" w:space="0" w:color="auto"/>
                        <w:left w:val="none" w:sz="0" w:space="0" w:color="auto"/>
                        <w:bottom w:val="none" w:sz="0" w:space="0" w:color="auto"/>
                        <w:right w:val="none" w:sz="0" w:space="0" w:color="auto"/>
                      </w:divBdr>
                    </w:div>
                  </w:divsChild>
                </w:div>
                <w:div w:id="1398898547">
                  <w:marLeft w:val="0"/>
                  <w:marRight w:val="0"/>
                  <w:marTop w:val="0"/>
                  <w:marBottom w:val="0"/>
                  <w:divBdr>
                    <w:top w:val="none" w:sz="0" w:space="0" w:color="auto"/>
                    <w:left w:val="none" w:sz="0" w:space="0" w:color="auto"/>
                    <w:bottom w:val="none" w:sz="0" w:space="0" w:color="auto"/>
                    <w:right w:val="none" w:sz="0" w:space="0" w:color="auto"/>
                  </w:divBdr>
                  <w:divsChild>
                    <w:div w:id="534856197">
                      <w:marLeft w:val="0"/>
                      <w:marRight w:val="0"/>
                      <w:marTop w:val="0"/>
                      <w:marBottom w:val="0"/>
                      <w:divBdr>
                        <w:top w:val="none" w:sz="0" w:space="0" w:color="auto"/>
                        <w:left w:val="none" w:sz="0" w:space="0" w:color="auto"/>
                        <w:bottom w:val="none" w:sz="0" w:space="0" w:color="auto"/>
                        <w:right w:val="none" w:sz="0" w:space="0" w:color="auto"/>
                      </w:divBdr>
                    </w:div>
                  </w:divsChild>
                </w:div>
                <w:div w:id="1461991484">
                  <w:marLeft w:val="0"/>
                  <w:marRight w:val="0"/>
                  <w:marTop w:val="0"/>
                  <w:marBottom w:val="0"/>
                  <w:divBdr>
                    <w:top w:val="none" w:sz="0" w:space="0" w:color="auto"/>
                    <w:left w:val="none" w:sz="0" w:space="0" w:color="auto"/>
                    <w:bottom w:val="none" w:sz="0" w:space="0" w:color="auto"/>
                    <w:right w:val="none" w:sz="0" w:space="0" w:color="auto"/>
                  </w:divBdr>
                  <w:divsChild>
                    <w:div w:id="1898005211">
                      <w:marLeft w:val="0"/>
                      <w:marRight w:val="0"/>
                      <w:marTop w:val="0"/>
                      <w:marBottom w:val="0"/>
                      <w:divBdr>
                        <w:top w:val="none" w:sz="0" w:space="0" w:color="auto"/>
                        <w:left w:val="none" w:sz="0" w:space="0" w:color="auto"/>
                        <w:bottom w:val="none" w:sz="0" w:space="0" w:color="auto"/>
                        <w:right w:val="none" w:sz="0" w:space="0" w:color="auto"/>
                      </w:divBdr>
                    </w:div>
                  </w:divsChild>
                </w:div>
                <w:div w:id="1478571088">
                  <w:marLeft w:val="0"/>
                  <w:marRight w:val="0"/>
                  <w:marTop w:val="0"/>
                  <w:marBottom w:val="0"/>
                  <w:divBdr>
                    <w:top w:val="none" w:sz="0" w:space="0" w:color="auto"/>
                    <w:left w:val="none" w:sz="0" w:space="0" w:color="auto"/>
                    <w:bottom w:val="none" w:sz="0" w:space="0" w:color="auto"/>
                    <w:right w:val="none" w:sz="0" w:space="0" w:color="auto"/>
                  </w:divBdr>
                  <w:divsChild>
                    <w:div w:id="462424784">
                      <w:marLeft w:val="0"/>
                      <w:marRight w:val="0"/>
                      <w:marTop w:val="0"/>
                      <w:marBottom w:val="0"/>
                      <w:divBdr>
                        <w:top w:val="none" w:sz="0" w:space="0" w:color="auto"/>
                        <w:left w:val="none" w:sz="0" w:space="0" w:color="auto"/>
                        <w:bottom w:val="none" w:sz="0" w:space="0" w:color="auto"/>
                        <w:right w:val="none" w:sz="0" w:space="0" w:color="auto"/>
                      </w:divBdr>
                    </w:div>
                  </w:divsChild>
                </w:div>
                <w:div w:id="1580217062">
                  <w:marLeft w:val="0"/>
                  <w:marRight w:val="0"/>
                  <w:marTop w:val="0"/>
                  <w:marBottom w:val="0"/>
                  <w:divBdr>
                    <w:top w:val="none" w:sz="0" w:space="0" w:color="auto"/>
                    <w:left w:val="none" w:sz="0" w:space="0" w:color="auto"/>
                    <w:bottom w:val="none" w:sz="0" w:space="0" w:color="auto"/>
                    <w:right w:val="none" w:sz="0" w:space="0" w:color="auto"/>
                  </w:divBdr>
                  <w:divsChild>
                    <w:div w:id="776218646">
                      <w:marLeft w:val="0"/>
                      <w:marRight w:val="0"/>
                      <w:marTop w:val="0"/>
                      <w:marBottom w:val="0"/>
                      <w:divBdr>
                        <w:top w:val="none" w:sz="0" w:space="0" w:color="auto"/>
                        <w:left w:val="none" w:sz="0" w:space="0" w:color="auto"/>
                        <w:bottom w:val="none" w:sz="0" w:space="0" w:color="auto"/>
                        <w:right w:val="none" w:sz="0" w:space="0" w:color="auto"/>
                      </w:divBdr>
                    </w:div>
                  </w:divsChild>
                </w:div>
                <w:div w:id="1714228451">
                  <w:marLeft w:val="0"/>
                  <w:marRight w:val="0"/>
                  <w:marTop w:val="0"/>
                  <w:marBottom w:val="0"/>
                  <w:divBdr>
                    <w:top w:val="none" w:sz="0" w:space="0" w:color="auto"/>
                    <w:left w:val="none" w:sz="0" w:space="0" w:color="auto"/>
                    <w:bottom w:val="none" w:sz="0" w:space="0" w:color="auto"/>
                    <w:right w:val="none" w:sz="0" w:space="0" w:color="auto"/>
                  </w:divBdr>
                  <w:divsChild>
                    <w:div w:id="861213817">
                      <w:marLeft w:val="0"/>
                      <w:marRight w:val="0"/>
                      <w:marTop w:val="0"/>
                      <w:marBottom w:val="0"/>
                      <w:divBdr>
                        <w:top w:val="none" w:sz="0" w:space="0" w:color="auto"/>
                        <w:left w:val="none" w:sz="0" w:space="0" w:color="auto"/>
                        <w:bottom w:val="none" w:sz="0" w:space="0" w:color="auto"/>
                        <w:right w:val="none" w:sz="0" w:space="0" w:color="auto"/>
                      </w:divBdr>
                    </w:div>
                  </w:divsChild>
                </w:div>
                <w:div w:id="1715347246">
                  <w:marLeft w:val="0"/>
                  <w:marRight w:val="0"/>
                  <w:marTop w:val="0"/>
                  <w:marBottom w:val="0"/>
                  <w:divBdr>
                    <w:top w:val="none" w:sz="0" w:space="0" w:color="auto"/>
                    <w:left w:val="none" w:sz="0" w:space="0" w:color="auto"/>
                    <w:bottom w:val="none" w:sz="0" w:space="0" w:color="auto"/>
                    <w:right w:val="none" w:sz="0" w:space="0" w:color="auto"/>
                  </w:divBdr>
                  <w:divsChild>
                    <w:div w:id="460609952">
                      <w:marLeft w:val="0"/>
                      <w:marRight w:val="0"/>
                      <w:marTop w:val="0"/>
                      <w:marBottom w:val="0"/>
                      <w:divBdr>
                        <w:top w:val="none" w:sz="0" w:space="0" w:color="auto"/>
                        <w:left w:val="none" w:sz="0" w:space="0" w:color="auto"/>
                        <w:bottom w:val="none" w:sz="0" w:space="0" w:color="auto"/>
                        <w:right w:val="none" w:sz="0" w:space="0" w:color="auto"/>
                      </w:divBdr>
                    </w:div>
                    <w:div w:id="825319746">
                      <w:marLeft w:val="0"/>
                      <w:marRight w:val="0"/>
                      <w:marTop w:val="0"/>
                      <w:marBottom w:val="0"/>
                      <w:divBdr>
                        <w:top w:val="none" w:sz="0" w:space="0" w:color="auto"/>
                        <w:left w:val="none" w:sz="0" w:space="0" w:color="auto"/>
                        <w:bottom w:val="none" w:sz="0" w:space="0" w:color="auto"/>
                        <w:right w:val="none" w:sz="0" w:space="0" w:color="auto"/>
                      </w:divBdr>
                    </w:div>
                    <w:div w:id="958686699">
                      <w:marLeft w:val="0"/>
                      <w:marRight w:val="0"/>
                      <w:marTop w:val="0"/>
                      <w:marBottom w:val="0"/>
                      <w:divBdr>
                        <w:top w:val="none" w:sz="0" w:space="0" w:color="auto"/>
                        <w:left w:val="none" w:sz="0" w:space="0" w:color="auto"/>
                        <w:bottom w:val="none" w:sz="0" w:space="0" w:color="auto"/>
                        <w:right w:val="none" w:sz="0" w:space="0" w:color="auto"/>
                      </w:divBdr>
                    </w:div>
                    <w:div w:id="1037660643">
                      <w:marLeft w:val="0"/>
                      <w:marRight w:val="0"/>
                      <w:marTop w:val="0"/>
                      <w:marBottom w:val="0"/>
                      <w:divBdr>
                        <w:top w:val="none" w:sz="0" w:space="0" w:color="auto"/>
                        <w:left w:val="none" w:sz="0" w:space="0" w:color="auto"/>
                        <w:bottom w:val="none" w:sz="0" w:space="0" w:color="auto"/>
                        <w:right w:val="none" w:sz="0" w:space="0" w:color="auto"/>
                      </w:divBdr>
                    </w:div>
                    <w:div w:id="1204638471">
                      <w:marLeft w:val="0"/>
                      <w:marRight w:val="0"/>
                      <w:marTop w:val="0"/>
                      <w:marBottom w:val="0"/>
                      <w:divBdr>
                        <w:top w:val="none" w:sz="0" w:space="0" w:color="auto"/>
                        <w:left w:val="none" w:sz="0" w:space="0" w:color="auto"/>
                        <w:bottom w:val="none" w:sz="0" w:space="0" w:color="auto"/>
                        <w:right w:val="none" w:sz="0" w:space="0" w:color="auto"/>
                      </w:divBdr>
                    </w:div>
                    <w:div w:id="1443308121">
                      <w:marLeft w:val="0"/>
                      <w:marRight w:val="0"/>
                      <w:marTop w:val="0"/>
                      <w:marBottom w:val="0"/>
                      <w:divBdr>
                        <w:top w:val="none" w:sz="0" w:space="0" w:color="auto"/>
                        <w:left w:val="none" w:sz="0" w:space="0" w:color="auto"/>
                        <w:bottom w:val="none" w:sz="0" w:space="0" w:color="auto"/>
                        <w:right w:val="none" w:sz="0" w:space="0" w:color="auto"/>
                      </w:divBdr>
                    </w:div>
                    <w:div w:id="1659191166">
                      <w:marLeft w:val="0"/>
                      <w:marRight w:val="0"/>
                      <w:marTop w:val="0"/>
                      <w:marBottom w:val="0"/>
                      <w:divBdr>
                        <w:top w:val="none" w:sz="0" w:space="0" w:color="auto"/>
                        <w:left w:val="none" w:sz="0" w:space="0" w:color="auto"/>
                        <w:bottom w:val="none" w:sz="0" w:space="0" w:color="auto"/>
                        <w:right w:val="none" w:sz="0" w:space="0" w:color="auto"/>
                      </w:divBdr>
                    </w:div>
                    <w:div w:id="1713264137">
                      <w:marLeft w:val="0"/>
                      <w:marRight w:val="0"/>
                      <w:marTop w:val="0"/>
                      <w:marBottom w:val="0"/>
                      <w:divBdr>
                        <w:top w:val="none" w:sz="0" w:space="0" w:color="auto"/>
                        <w:left w:val="none" w:sz="0" w:space="0" w:color="auto"/>
                        <w:bottom w:val="none" w:sz="0" w:space="0" w:color="auto"/>
                        <w:right w:val="none" w:sz="0" w:space="0" w:color="auto"/>
                      </w:divBdr>
                    </w:div>
                  </w:divsChild>
                </w:div>
                <w:div w:id="1736469765">
                  <w:marLeft w:val="0"/>
                  <w:marRight w:val="0"/>
                  <w:marTop w:val="0"/>
                  <w:marBottom w:val="0"/>
                  <w:divBdr>
                    <w:top w:val="none" w:sz="0" w:space="0" w:color="auto"/>
                    <w:left w:val="none" w:sz="0" w:space="0" w:color="auto"/>
                    <w:bottom w:val="none" w:sz="0" w:space="0" w:color="auto"/>
                    <w:right w:val="none" w:sz="0" w:space="0" w:color="auto"/>
                  </w:divBdr>
                  <w:divsChild>
                    <w:div w:id="1314063243">
                      <w:marLeft w:val="0"/>
                      <w:marRight w:val="0"/>
                      <w:marTop w:val="0"/>
                      <w:marBottom w:val="0"/>
                      <w:divBdr>
                        <w:top w:val="none" w:sz="0" w:space="0" w:color="auto"/>
                        <w:left w:val="none" w:sz="0" w:space="0" w:color="auto"/>
                        <w:bottom w:val="none" w:sz="0" w:space="0" w:color="auto"/>
                        <w:right w:val="none" w:sz="0" w:space="0" w:color="auto"/>
                      </w:divBdr>
                    </w:div>
                  </w:divsChild>
                </w:div>
                <w:div w:id="1823497195">
                  <w:marLeft w:val="0"/>
                  <w:marRight w:val="0"/>
                  <w:marTop w:val="0"/>
                  <w:marBottom w:val="0"/>
                  <w:divBdr>
                    <w:top w:val="none" w:sz="0" w:space="0" w:color="auto"/>
                    <w:left w:val="none" w:sz="0" w:space="0" w:color="auto"/>
                    <w:bottom w:val="none" w:sz="0" w:space="0" w:color="auto"/>
                    <w:right w:val="none" w:sz="0" w:space="0" w:color="auto"/>
                  </w:divBdr>
                  <w:divsChild>
                    <w:div w:id="1575160378">
                      <w:marLeft w:val="0"/>
                      <w:marRight w:val="0"/>
                      <w:marTop w:val="0"/>
                      <w:marBottom w:val="0"/>
                      <w:divBdr>
                        <w:top w:val="none" w:sz="0" w:space="0" w:color="auto"/>
                        <w:left w:val="none" w:sz="0" w:space="0" w:color="auto"/>
                        <w:bottom w:val="none" w:sz="0" w:space="0" w:color="auto"/>
                        <w:right w:val="none" w:sz="0" w:space="0" w:color="auto"/>
                      </w:divBdr>
                    </w:div>
                  </w:divsChild>
                </w:div>
                <w:div w:id="1850749919">
                  <w:marLeft w:val="0"/>
                  <w:marRight w:val="0"/>
                  <w:marTop w:val="0"/>
                  <w:marBottom w:val="0"/>
                  <w:divBdr>
                    <w:top w:val="none" w:sz="0" w:space="0" w:color="auto"/>
                    <w:left w:val="none" w:sz="0" w:space="0" w:color="auto"/>
                    <w:bottom w:val="none" w:sz="0" w:space="0" w:color="auto"/>
                    <w:right w:val="none" w:sz="0" w:space="0" w:color="auto"/>
                  </w:divBdr>
                  <w:divsChild>
                    <w:div w:id="92172973">
                      <w:marLeft w:val="0"/>
                      <w:marRight w:val="0"/>
                      <w:marTop w:val="0"/>
                      <w:marBottom w:val="0"/>
                      <w:divBdr>
                        <w:top w:val="none" w:sz="0" w:space="0" w:color="auto"/>
                        <w:left w:val="none" w:sz="0" w:space="0" w:color="auto"/>
                        <w:bottom w:val="none" w:sz="0" w:space="0" w:color="auto"/>
                        <w:right w:val="none" w:sz="0" w:space="0" w:color="auto"/>
                      </w:divBdr>
                    </w:div>
                    <w:div w:id="305746383">
                      <w:marLeft w:val="0"/>
                      <w:marRight w:val="0"/>
                      <w:marTop w:val="0"/>
                      <w:marBottom w:val="0"/>
                      <w:divBdr>
                        <w:top w:val="none" w:sz="0" w:space="0" w:color="auto"/>
                        <w:left w:val="none" w:sz="0" w:space="0" w:color="auto"/>
                        <w:bottom w:val="none" w:sz="0" w:space="0" w:color="auto"/>
                        <w:right w:val="none" w:sz="0" w:space="0" w:color="auto"/>
                      </w:divBdr>
                    </w:div>
                  </w:divsChild>
                </w:div>
                <w:div w:id="1858274378">
                  <w:marLeft w:val="0"/>
                  <w:marRight w:val="0"/>
                  <w:marTop w:val="0"/>
                  <w:marBottom w:val="0"/>
                  <w:divBdr>
                    <w:top w:val="none" w:sz="0" w:space="0" w:color="auto"/>
                    <w:left w:val="none" w:sz="0" w:space="0" w:color="auto"/>
                    <w:bottom w:val="none" w:sz="0" w:space="0" w:color="auto"/>
                    <w:right w:val="none" w:sz="0" w:space="0" w:color="auto"/>
                  </w:divBdr>
                  <w:divsChild>
                    <w:div w:id="1299650491">
                      <w:marLeft w:val="0"/>
                      <w:marRight w:val="0"/>
                      <w:marTop w:val="0"/>
                      <w:marBottom w:val="0"/>
                      <w:divBdr>
                        <w:top w:val="none" w:sz="0" w:space="0" w:color="auto"/>
                        <w:left w:val="none" w:sz="0" w:space="0" w:color="auto"/>
                        <w:bottom w:val="none" w:sz="0" w:space="0" w:color="auto"/>
                        <w:right w:val="none" w:sz="0" w:space="0" w:color="auto"/>
                      </w:divBdr>
                    </w:div>
                  </w:divsChild>
                </w:div>
                <w:div w:id="1891720049">
                  <w:marLeft w:val="0"/>
                  <w:marRight w:val="0"/>
                  <w:marTop w:val="0"/>
                  <w:marBottom w:val="0"/>
                  <w:divBdr>
                    <w:top w:val="none" w:sz="0" w:space="0" w:color="auto"/>
                    <w:left w:val="none" w:sz="0" w:space="0" w:color="auto"/>
                    <w:bottom w:val="none" w:sz="0" w:space="0" w:color="auto"/>
                    <w:right w:val="none" w:sz="0" w:space="0" w:color="auto"/>
                  </w:divBdr>
                  <w:divsChild>
                    <w:div w:id="1614021355">
                      <w:marLeft w:val="0"/>
                      <w:marRight w:val="0"/>
                      <w:marTop w:val="0"/>
                      <w:marBottom w:val="0"/>
                      <w:divBdr>
                        <w:top w:val="none" w:sz="0" w:space="0" w:color="auto"/>
                        <w:left w:val="none" w:sz="0" w:space="0" w:color="auto"/>
                        <w:bottom w:val="none" w:sz="0" w:space="0" w:color="auto"/>
                        <w:right w:val="none" w:sz="0" w:space="0" w:color="auto"/>
                      </w:divBdr>
                    </w:div>
                  </w:divsChild>
                </w:div>
                <w:div w:id="1904756567">
                  <w:marLeft w:val="0"/>
                  <w:marRight w:val="0"/>
                  <w:marTop w:val="0"/>
                  <w:marBottom w:val="0"/>
                  <w:divBdr>
                    <w:top w:val="none" w:sz="0" w:space="0" w:color="auto"/>
                    <w:left w:val="none" w:sz="0" w:space="0" w:color="auto"/>
                    <w:bottom w:val="none" w:sz="0" w:space="0" w:color="auto"/>
                    <w:right w:val="none" w:sz="0" w:space="0" w:color="auto"/>
                  </w:divBdr>
                  <w:divsChild>
                    <w:div w:id="140537435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392196547">
          <w:marLeft w:val="0"/>
          <w:marRight w:val="0"/>
          <w:marTop w:val="0"/>
          <w:marBottom w:val="0"/>
          <w:divBdr>
            <w:top w:val="none" w:sz="0" w:space="0" w:color="auto"/>
            <w:left w:val="none" w:sz="0" w:space="0" w:color="auto"/>
            <w:bottom w:val="none" w:sz="0" w:space="0" w:color="auto"/>
            <w:right w:val="none" w:sz="0" w:space="0" w:color="auto"/>
          </w:divBdr>
        </w:div>
        <w:div w:id="411390905">
          <w:marLeft w:val="0"/>
          <w:marRight w:val="0"/>
          <w:marTop w:val="0"/>
          <w:marBottom w:val="0"/>
          <w:divBdr>
            <w:top w:val="none" w:sz="0" w:space="0" w:color="auto"/>
            <w:left w:val="none" w:sz="0" w:space="0" w:color="auto"/>
            <w:bottom w:val="none" w:sz="0" w:space="0" w:color="auto"/>
            <w:right w:val="none" w:sz="0" w:space="0" w:color="auto"/>
          </w:divBdr>
        </w:div>
        <w:div w:id="466434656">
          <w:marLeft w:val="0"/>
          <w:marRight w:val="0"/>
          <w:marTop w:val="0"/>
          <w:marBottom w:val="0"/>
          <w:divBdr>
            <w:top w:val="none" w:sz="0" w:space="0" w:color="auto"/>
            <w:left w:val="none" w:sz="0" w:space="0" w:color="auto"/>
            <w:bottom w:val="none" w:sz="0" w:space="0" w:color="auto"/>
            <w:right w:val="none" w:sz="0" w:space="0" w:color="auto"/>
          </w:divBdr>
        </w:div>
        <w:div w:id="503203894">
          <w:marLeft w:val="0"/>
          <w:marRight w:val="0"/>
          <w:marTop w:val="0"/>
          <w:marBottom w:val="0"/>
          <w:divBdr>
            <w:top w:val="none" w:sz="0" w:space="0" w:color="auto"/>
            <w:left w:val="none" w:sz="0" w:space="0" w:color="auto"/>
            <w:bottom w:val="none" w:sz="0" w:space="0" w:color="auto"/>
            <w:right w:val="none" w:sz="0" w:space="0" w:color="auto"/>
          </w:divBdr>
          <w:divsChild>
            <w:div w:id="1106579768">
              <w:marLeft w:val="-75"/>
              <w:marRight w:val="0"/>
              <w:marTop w:val="30"/>
              <w:marBottom w:val="30"/>
              <w:divBdr>
                <w:top w:val="none" w:sz="0" w:space="0" w:color="auto"/>
                <w:left w:val="none" w:sz="0" w:space="0" w:color="auto"/>
                <w:bottom w:val="none" w:sz="0" w:space="0" w:color="auto"/>
                <w:right w:val="none" w:sz="0" w:space="0" w:color="auto"/>
              </w:divBdr>
              <w:divsChild>
                <w:div w:id="298606520">
                  <w:marLeft w:val="0"/>
                  <w:marRight w:val="0"/>
                  <w:marTop w:val="0"/>
                  <w:marBottom w:val="0"/>
                  <w:divBdr>
                    <w:top w:val="none" w:sz="0" w:space="0" w:color="auto"/>
                    <w:left w:val="none" w:sz="0" w:space="0" w:color="auto"/>
                    <w:bottom w:val="none" w:sz="0" w:space="0" w:color="auto"/>
                    <w:right w:val="none" w:sz="0" w:space="0" w:color="auto"/>
                  </w:divBdr>
                  <w:divsChild>
                    <w:div w:id="1820150162">
                      <w:marLeft w:val="0"/>
                      <w:marRight w:val="0"/>
                      <w:marTop w:val="0"/>
                      <w:marBottom w:val="0"/>
                      <w:divBdr>
                        <w:top w:val="none" w:sz="0" w:space="0" w:color="auto"/>
                        <w:left w:val="none" w:sz="0" w:space="0" w:color="auto"/>
                        <w:bottom w:val="none" w:sz="0" w:space="0" w:color="auto"/>
                        <w:right w:val="none" w:sz="0" w:space="0" w:color="auto"/>
                      </w:divBdr>
                    </w:div>
                  </w:divsChild>
                </w:div>
                <w:div w:id="1871724511">
                  <w:marLeft w:val="0"/>
                  <w:marRight w:val="0"/>
                  <w:marTop w:val="0"/>
                  <w:marBottom w:val="0"/>
                  <w:divBdr>
                    <w:top w:val="none" w:sz="0" w:space="0" w:color="auto"/>
                    <w:left w:val="none" w:sz="0" w:space="0" w:color="auto"/>
                    <w:bottom w:val="none" w:sz="0" w:space="0" w:color="auto"/>
                    <w:right w:val="none" w:sz="0" w:space="0" w:color="auto"/>
                  </w:divBdr>
                  <w:divsChild>
                    <w:div w:id="1281841334">
                      <w:marLeft w:val="0"/>
                      <w:marRight w:val="0"/>
                      <w:marTop w:val="0"/>
                      <w:marBottom w:val="0"/>
                      <w:divBdr>
                        <w:top w:val="none" w:sz="0" w:space="0" w:color="auto"/>
                        <w:left w:val="none" w:sz="0" w:space="0" w:color="auto"/>
                        <w:bottom w:val="none" w:sz="0" w:space="0" w:color="auto"/>
                        <w:right w:val="none" w:sz="0" w:space="0" w:color="auto"/>
                      </w:divBdr>
                    </w:div>
                  </w:divsChild>
                </w:div>
                <w:div w:id="1881479298">
                  <w:marLeft w:val="0"/>
                  <w:marRight w:val="0"/>
                  <w:marTop w:val="0"/>
                  <w:marBottom w:val="0"/>
                  <w:divBdr>
                    <w:top w:val="none" w:sz="0" w:space="0" w:color="auto"/>
                    <w:left w:val="none" w:sz="0" w:space="0" w:color="auto"/>
                    <w:bottom w:val="none" w:sz="0" w:space="0" w:color="auto"/>
                    <w:right w:val="none" w:sz="0" w:space="0" w:color="auto"/>
                  </w:divBdr>
                  <w:divsChild>
                    <w:div w:id="612446735">
                      <w:marLeft w:val="0"/>
                      <w:marRight w:val="0"/>
                      <w:marTop w:val="0"/>
                      <w:marBottom w:val="0"/>
                      <w:divBdr>
                        <w:top w:val="none" w:sz="0" w:space="0" w:color="auto"/>
                        <w:left w:val="none" w:sz="0" w:space="0" w:color="auto"/>
                        <w:bottom w:val="none" w:sz="0" w:space="0" w:color="auto"/>
                        <w:right w:val="none" w:sz="0" w:space="0" w:color="auto"/>
                      </w:divBdr>
                    </w:div>
                    <w:div w:id="679239529">
                      <w:marLeft w:val="0"/>
                      <w:marRight w:val="0"/>
                      <w:marTop w:val="0"/>
                      <w:marBottom w:val="0"/>
                      <w:divBdr>
                        <w:top w:val="none" w:sz="0" w:space="0" w:color="auto"/>
                        <w:left w:val="none" w:sz="0" w:space="0" w:color="auto"/>
                        <w:bottom w:val="none" w:sz="0" w:space="0" w:color="auto"/>
                        <w:right w:val="none" w:sz="0" w:space="0" w:color="auto"/>
                      </w:divBdr>
                    </w:div>
                    <w:div w:id="161751591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527839893">
          <w:marLeft w:val="0"/>
          <w:marRight w:val="0"/>
          <w:marTop w:val="0"/>
          <w:marBottom w:val="0"/>
          <w:divBdr>
            <w:top w:val="none" w:sz="0" w:space="0" w:color="auto"/>
            <w:left w:val="none" w:sz="0" w:space="0" w:color="auto"/>
            <w:bottom w:val="none" w:sz="0" w:space="0" w:color="auto"/>
            <w:right w:val="none" w:sz="0" w:space="0" w:color="auto"/>
          </w:divBdr>
        </w:div>
        <w:div w:id="532038019">
          <w:marLeft w:val="0"/>
          <w:marRight w:val="0"/>
          <w:marTop w:val="0"/>
          <w:marBottom w:val="0"/>
          <w:divBdr>
            <w:top w:val="none" w:sz="0" w:space="0" w:color="auto"/>
            <w:left w:val="none" w:sz="0" w:space="0" w:color="auto"/>
            <w:bottom w:val="none" w:sz="0" w:space="0" w:color="auto"/>
            <w:right w:val="none" w:sz="0" w:space="0" w:color="auto"/>
          </w:divBdr>
        </w:div>
        <w:div w:id="535629055">
          <w:marLeft w:val="0"/>
          <w:marRight w:val="0"/>
          <w:marTop w:val="0"/>
          <w:marBottom w:val="0"/>
          <w:divBdr>
            <w:top w:val="none" w:sz="0" w:space="0" w:color="auto"/>
            <w:left w:val="none" w:sz="0" w:space="0" w:color="auto"/>
            <w:bottom w:val="none" w:sz="0" w:space="0" w:color="auto"/>
            <w:right w:val="none" w:sz="0" w:space="0" w:color="auto"/>
          </w:divBdr>
        </w:div>
        <w:div w:id="570769173">
          <w:marLeft w:val="0"/>
          <w:marRight w:val="0"/>
          <w:marTop w:val="0"/>
          <w:marBottom w:val="0"/>
          <w:divBdr>
            <w:top w:val="none" w:sz="0" w:space="0" w:color="auto"/>
            <w:left w:val="none" w:sz="0" w:space="0" w:color="auto"/>
            <w:bottom w:val="none" w:sz="0" w:space="0" w:color="auto"/>
            <w:right w:val="none" w:sz="0" w:space="0" w:color="auto"/>
          </w:divBdr>
        </w:div>
        <w:div w:id="594674358">
          <w:marLeft w:val="0"/>
          <w:marRight w:val="0"/>
          <w:marTop w:val="0"/>
          <w:marBottom w:val="0"/>
          <w:divBdr>
            <w:top w:val="none" w:sz="0" w:space="0" w:color="auto"/>
            <w:left w:val="none" w:sz="0" w:space="0" w:color="auto"/>
            <w:bottom w:val="none" w:sz="0" w:space="0" w:color="auto"/>
            <w:right w:val="none" w:sz="0" w:space="0" w:color="auto"/>
          </w:divBdr>
        </w:div>
        <w:div w:id="596445203">
          <w:marLeft w:val="0"/>
          <w:marRight w:val="0"/>
          <w:marTop w:val="0"/>
          <w:marBottom w:val="0"/>
          <w:divBdr>
            <w:top w:val="none" w:sz="0" w:space="0" w:color="auto"/>
            <w:left w:val="none" w:sz="0" w:space="0" w:color="auto"/>
            <w:bottom w:val="none" w:sz="0" w:space="0" w:color="auto"/>
            <w:right w:val="none" w:sz="0" w:space="0" w:color="auto"/>
          </w:divBdr>
        </w:div>
        <w:div w:id="596987072">
          <w:marLeft w:val="0"/>
          <w:marRight w:val="0"/>
          <w:marTop w:val="0"/>
          <w:marBottom w:val="0"/>
          <w:divBdr>
            <w:top w:val="none" w:sz="0" w:space="0" w:color="auto"/>
            <w:left w:val="none" w:sz="0" w:space="0" w:color="auto"/>
            <w:bottom w:val="none" w:sz="0" w:space="0" w:color="auto"/>
            <w:right w:val="none" w:sz="0" w:space="0" w:color="auto"/>
          </w:divBdr>
        </w:div>
        <w:div w:id="598680828">
          <w:marLeft w:val="0"/>
          <w:marRight w:val="0"/>
          <w:marTop w:val="0"/>
          <w:marBottom w:val="0"/>
          <w:divBdr>
            <w:top w:val="none" w:sz="0" w:space="0" w:color="auto"/>
            <w:left w:val="none" w:sz="0" w:space="0" w:color="auto"/>
            <w:bottom w:val="none" w:sz="0" w:space="0" w:color="auto"/>
            <w:right w:val="none" w:sz="0" w:space="0" w:color="auto"/>
          </w:divBdr>
        </w:div>
        <w:div w:id="608128327">
          <w:marLeft w:val="0"/>
          <w:marRight w:val="0"/>
          <w:marTop w:val="0"/>
          <w:marBottom w:val="0"/>
          <w:divBdr>
            <w:top w:val="none" w:sz="0" w:space="0" w:color="auto"/>
            <w:left w:val="none" w:sz="0" w:space="0" w:color="auto"/>
            <w:bottom w:val="none" w:sz="0" w:space="0" w:color="auto"/>
            <w:right w:val="none" w:sz="0" w:space="0" w:color="auto"/>
          </w:divBdr>
        </w:div>
        <w:div w:id="608584953">
          <w:marLeft w:val="0"/>
          <w:marRight w:val="0"/>
          <w:marTop w:val="0"/>
          <w:marBottom w:val="0"/>
          <w:divBdr>
            <w:top w:val="none" w:sz="0" w:space="0" w:color="auto"/>
            <w:left w:val="none" w:sz="0" w:space="0" w:color="auto"/>
            <w:bottom w:val="none" w:sz="0" w:space="0" w:color="auto"/>
            <w:right w:val="none" w:sz="0" w:space="0" w:color="auto"/>
          </w:divBdr>
        </w:div>
        <w:div w:id="624581141">
          <w:marLeft w:val="0"/>
          <w:marRight w:val="0"/>
          <w:marTop w:val="0"/>
          <w:marBottom w:val="0"/>
          <w:divBdr>
            <w:top w:val="none" w:sz="0" w:space="0" w:color="auto"/>
            <w:left w:val="none" w:sz="0" w:space="0" w:color="auto"/>
            <w:bottom w:val="none" w:sz="0" w:space="0" w:color="auto"/>
            <w:right w:val="none" w:sz="0" w:space="0" w:color="auto"/>
          </w:divBdr>
        </w:div>
        <w:div w:id="639118266">
          <w:marLeft w:val="0"/>
          <w:marRight w:val="0"/>
          <w:marTop w:val="0"/>
          <w:marBottom w:val="0"/>
          <w:divBdr>
            <w:top w:val="none" w:sz="0" w:space="0" w:color="auto"/>
            <w:left w:val="none" w:sz="0" w:space="0" w:color="auto"/>
            <w:bottom w:val="none" w:sz="0" w:space="0" w:color="auto"/>
            <w:right w:val="none" w:sz="0" w:space="0" w:color="auto"/>
          </w:divBdr>
        </w:div>
        <w:div w:id="639455335">
          <w:marLeft w:val="0"/>
          <w:marRight w:val="0"/>
          <w:marTop w:val="0"/>
          <w:marBottom w:val="0"/>
          <w:divBdr>
            <w:top w:val="none" w:sz="0" w:space="0" w:color="auto"/>
            <w:left w:val="none" w:sz="0" w:space="0" w:color="auto"/>
            <w:bottom w:val="none" w:sz="0" w:space="0" w:color="auto"/>
            <w:right w:val="none" w:sz="0" w:space="0" w:color="auto"/>
          </w:divBdr>
        </w:div>
        <w:div w:id="655036880">
          <w:marLeft w:val="0"/>
          <w:marRight w:val="0"/>
          <w:marTop w:val="0"/>
          <w:marBottom w:val="0"/>
          <w:divBdr>
            <w:top w:val="none" w:sz="0" w:space="0" w:color="auto"/>
            <w:left w:val="none" w:sz="0" w:space="0" w:color="auto"/>
            <w:bottom w:val="none" w:sz="0" w:space="0" w:color="auto"/>
            <w:right w:val="none" w:sz="0" w:space="0" w:color="auto"/>
          </w:divBdr>
        </w:div>
        <w:div w:id="674840136">
          <w:marLeft w:val="0"/>
          <w:marRight w:val="0"/>
          <w:marTop w:val="0"/>
          <w:marBottom w:val="0"/>
          <w:divBdr>
            <w:top w:val="none" w:sz="0" w:space="0" w:color="auto"/>
            <w:left w:val="none" w:sz="0" w:space="0" w:color="auto"/>
            <w:bottom w:val="none" w:sz="0" w:space="0" w:color="auto"/>
            <w:right w:val="none" w:sz="0" w:space="0" w:color="auto"/>
          </w:divBdr>
        </w:div>
        <w:div w:id="678507393">
          <w:marLeft w:val="0"/>
          <w:marRight w:val="0"/>
          <w:marTop w:val="0"/>
          <w:marBottom w:val="0"/>
          <w:divBdr>
            <w:top w:val="none" w:sz="0" w:space="0" w:color="auto"/>
            <w:left w:val="none" w:sz="0" w:space="0" w:color="auto"/>
            <w:bottom w:val="none" w:sz="0" w:space="0" w:color="auto"/>
            <w:right w:val="none" w:sz="0" w:space="0" w:color="auto"/>
          </w:divBdr>
        </w:div>
        <w:div w:id="724568507">
          <w:marLeft w:val="0"/>
          <w:marRight w:val="0"/>
          <w:marTop w:val="0"/>
          <w:marBottom w:val="0"/>
          <w:divBdr>
            <w:top w:val="none" w:sz="0" w:space="0" w:color="auto"/>
            <w:left w:val="none" w:sz="0" w:space="0" w:color="auto"/>
            <w:bottom w:val="none" w:sz="0" w:space="0" w:color="auto"/>
            <w:right w:val="none" w:sz="0" w:space="0" w:color="auto"/>
          </w:divBdr>
        </w:div>
        <w:div w:id="758529076">
          <w:marLeft w:val="0"/>
          <w:marRight w:val="0"/>
          <w:marTop w:val="0"/>
          <w:marBottom w:val="0"/>
          <w:divBdr>
            <w:top w:val="none" w:sz="0" w:space="0" w:color="auto"/>
            <w:left w:val="none" w:sz="0" w:space="0" w:color="auto"/>
            <w:bottom w:val="none" w:sz="0" w:space="0" w:color="auto"/>
            <w:right w:val="none" w:sz="0" w:space="0" w:color="auto"/>
          </w:divBdr>
        </w:div>
        <w:div w:id="763455635">
          <w:marLeft w:val="0"/>
          <w:marRight w:val="0"/>
          <w:marTop w:val="0"/>
          <w:marBottom w:val="0"/>
          <w:divBdr>
            <w:top w:val="none" w:sz="0" w:space="0" w:color="auto"/>
            <w:left w:val="none" w:sz="0" w:space="0" w:color="auto"/>
            <w:bottom w:val="none" w:sz="0" w:space="0" w:color="auto"/>
            <w:right w:val="none" w:sz="0" w:space="0" w:color="auto"/>
          </w:divBdr>
        </w:div>
        <w:div w:id="780344018">
          <w:marLeft w:val="0"/>
          <w:marRight w:val="0"/>
          <w:marTop w:val="0"/>
          <w:marBottom w:val="0"/>
          <w:divBdr>
            <w:top w:val="none" w:sz="0" w:space="0" w:color="auto"/>
            <w:left w:val="none" w:sz="0" w:space="0" w:color="auto"/>
            <w:bottom w:val="none" w:sz="0" w:space="0" w:color="auto"/>
            <w:right w:val="none" w:sz="0" w:space="0" w:color="auto"/>
          </w:divBdr>
        </w:div>
        <w:div w:id="784352738">
          <w:marLeft w:val="0"/>
          <w:marRight w:val="0"/>
          <w:marTop w:val="0"/>
          <w:marBottom w:val="0"/>
          <w:divBdr>
            <w:top w:val="none" w:sz="0" w:space="0" w:color="auto"/>
            <w:left w:val="none" w:sz="0" w:space="0" w:color="auto"/>
            <w:bottom w:val="none" w:sz="0" w:space="0" w:color="auto"/>
            <w:right w:val="none" w:sz="0" w:space="0" w:color="auto"/>
          </w:divBdr>
        </w:div>
        <w:div w:id="802619661">
          <w:marLeft w:val="0"/>
          <w:marRight w:val="0"/>
          <w:marTop w:val="0"/>
          <w:marBottom w:val="0"/>
          <w:divBdr>
            <w:top w:val="none" w:sz="0" w:space="0" w:color="auto"/>
            <w:left w:val="none" w:sz="0" w:space="0" w:color="auto"/>
            <w:bottom w:val="none" w:sz="0" w:space="0" w:color="auto"/>
            <w:right w:val="none" w:sz="0" w:space="0" w:color="auto"/>
          </w:divBdr>
        </w:div>
        <w:div w:id="825436587">
          <w:marLeft w:val="0"/>
          <w:marRight w:val="0"/>
          <w:marTop w:val="0"/>
          <w:marBottom w:val="0"/>
          <w:divBdr>
            <w:top w:val="none" w:sz="0" w:space="0" w:color="auto"/>
            <w:left w:val="none" w:sz="0" w:space="0" w:color="auto"/>
            <w:bottom w:val="none" w:sz="0" w:space="0" w:color="auto"/>
            <w:right w:val="none" w:sz="0" w:space="0" w:color="auto"/>
          </w:divBdr>
        </w:div>
        <w:div w:id="846796926">
          <w:marLeft w:val="0"/>
          <w:marRight w:val="0"/>
          <w:marTop w:val="0"/>
          <w:marBottom w:val="0"/>
          <w:divBdr>
            <w:top w:val="none" w:sz="0" w:space="0" w:color="auto"/>
            <w:left w:val="none" w:sz="0" w:space="0" w:color="auto"/>
            <w:bottom w:val="none" w:sz="0" w:space="0" w:color="auto"/>
            <w:right w:val="none" w:sz="0" w:space="0" w:color="auto"/>
          </w:divBdr>
        </w:div>
        <w:div w:id="859591332">
          <w:marLeft w:val="0"/>
          <w:marRight w:val="0"/>
          <w:marTop w:val="0"/>
          <w:marBottom w:val="0"/>
          <w:divBdr>
            <w:top w:val="none" w:sz="0" w:space="0" w:color="auto"/>
            <w:left w:val="none" w:sz="0" w:space="0" w:color="auto"/>
            <w:bottom w:val="none" w:sz="0" w:space="0" w:color="auto"/>
            <w:right w:val="none" w:sz="0" w:space="0" w:color="auto"/>
          </w:divBdr>
        </w:div>
        <w:div w:id="891229037">
          <w:marLeft w:val="0"/>
          <w:marRight w:val="0"/>
          <w:marTop w:val="0"/>
          <w:marBottom w:val="0"/>
          <w:divBdr>
            <w:top w:val="none" w:sz="0" w:space="0" w:color="auto"/>
            <w:left w:val="none" w:sz="0" w:space="0" w:color="auto"/>
            <w:bottom w:val="none" w:sz="0" w:space="0" w:color="auto"/>
            <w:right w:val="none" w:sz="0" w:space="0" w:color="auto"/>
          </w:divBdr>
        </w:div>
        <w:div w:id="945962277">
          <w:marLeft w:val="0"/>
          <w:marRight w:val="0"/>
          <w:marTop w:val="0"/>
          <w:marBottom w:val="0"/>
          <w:divBdr>
            <w:top w:val="none" w:sz="0" w:space="0" w:color="auto"/>
            <w:left w:val="none" w:sz="0" w:space="0" w:color="auto"/>
            <w:bottom w:val="none" w:sz="0" w:space="0" w:color="auto"/>
            <w:right w:val="none" w:sz="0" w:space="0" w:color="auto"/>
          </w:divBdr>
          <w:divsChild>
            <w:div w:id="1963225931">
              <w:marLeft w:val="-75"/>
              <w:marRight w:val="0"/>
              <w:marTop w:val="30"/>
              <w:marBottom w:val="30"/>
              <w:divBdr>
                <w:top w:val="none" w:sz="0" w:space="0" w:color="auto"/>
                <w:left w:val="none" w:sz="0" w:space="0" w:color="auto"/>
                <w:bottom w:val="none" w:sz="0" w:space="0" w:color="auto"/>
                <w:right w:val="none" w:sz="0" w:space="0" w:color="auto"/>
              </w:divBdr>
              <w:divsChild>
                <w:div w:id="196046681">
                  <w:marLeft w:val="0"/>
                  <w:marRight w:val="0"/>
                  <w:marTop w:val="0"/>
                  <w:marBottom w:val="0"/>
                  <w:divBdr>
                    <w:top w:val="none" w:sz="0" w:space="0" w:color="auto"/>
                    <w:left w:val="none" w:sz="0" w:space="0" w:color="auto"/>
                    <w:bottom w:val="none" w:sz="0" w:space="0" w:color="auto"/>
                    <w:right w:val="none" w:sz="0" w:space="0" w:color="auto"/>
                  </w:divBdr>
                  <w:divsChild>
                    <w:div w:id="1521041830">
                      <w:marLeft w:val="0"/>
                      <w:marRight w:val="0"/>
                      <w:marTop w:val="0"/>
                      <w:marBottom w:val="0"/>
                      <w:divBdr>
                        <w:top w:val="none" w:sz="0" w:space="0" w:color="auto"/>
                        <w:left w:val="none" w:sz="0" w:space="0" w:color="auto"/>
                        <w:bottom w:val="none" w:sz="0" w:space="0" w:color="auto"/>
                        <w:right w:val="none" w:sz="0" w:space="0" w:color="auto"/>
                      </w:divBdr>
                    </w:div>
                  </w:divsChild>
                </w:div>
                <w:div w:id="261033621">
                  <w:marLeft w:val="0"/>
                  <w:marRight w:val="0"/>
                  <w:marTop w:val="0"/>
                  <w:marBottom w:val="0"/>
                  <w:divBdr>
                    <w:top w:val="none" w:sz="0" w:space="0" w:color="auto"/>
                    <w:left w:val="none" w:sz="0" w:space="0" w:color="auto"/>
                    <w:bottom w:val="none" w:sz="0" w:space="0" w:color="auto"/>
                    <w:right w:val="none" w:sz="0" w:space="0" w:color="auto"/>
                  </w:divBdr>
                  <w:divsChild>
                    <w:div w:id="1340354147">
                      <w:marLeft w:val="0"/>
                      <w:marRight w:val="0"/>
                      <w:marTop w:val="0"/>
                      <w:marBottom w:val="0"/>
                      <w:divBdr>
                        <w:top w:val="none" w:sz="0" w:space="0" w:color="auto"/>
                        <w:left w:val="none" w:sz="0" w:space="0" w:color="auto"/>
                        <w:bottom w:val="none" w:sz="0" w:space="0" w:color="auto"/>
                        <w:right w:val="none" w:sz="0" w:space="0" w:color="auto"/>
                      </w:divBdr>
                    </w:div>
                  </w:divsChild>
                </w:div>
                <w:div w:id="530343188">
                  <w:marLeft w:val="0"/>
                  <w:marRight w:val="0"/>
                  <w:marTop w:val="0"/>
                  <w:marBottom w:val="0"/>
                  <w:divBdr>
                    <w:top w:val="none" w:sz="0" w:space="0" w:color="auto"/>
                    <w:left w:val="none" w:sz="0" w:space="0" w:color="auto"/>
                    <w:bottom w:val="none" w:sz="0" w:space="0" w:color="auto"/>
                    <w:right w:val="none" w:sz="0" w:space="0" w:color="auto"/>
                  </w:divBdr>
                  <w:divsChild>
                    <w:div w:id="1914967709">
                      <w:marLeft w:val="0"/>
                      <w:marRight w:val="0"/>
                      <w:marTop w:val="0"/>
                      <w:marBottom w:val="0"/>
                      <w:divBdr>
                        <w:top w:val="none" w:sz="0" w:space="0" w:color="auto"/>
                        <w:left w:val="none" w:sz="0" w:space="0" w:color="auto"/>
                        <w:bottom w:val="none" w:sz="0" w:space="0" w:color="auto"/>
                        <w:right w:val="none" w:sz="0" w:space="0" w:color="auto"/>
                      </w:divBdr>
                    </w:div>
                  </w:divsChild>
                </w:div>
                <w:div w:id="647394125">
                  <w:marLeft w:val="0"/>
                  <w:marRight w:val="0"/>
                  <w:marTop w:val="0"/>
                  <w:marBottom w:val="0"/>
                  <w:divBdr>
                    <w:top w:val="none" w:sz="0" w:space="0" w:color="auto"/>
                    <w:left w:val="none" w:sz="0" w:space="0" w:color="auto"/>
                    <w:bottom w:val="none" w:sz="0" w:space="0" w:color="auto"/>
                    <w:right w:val="none" w:sz="0" w:space="0" w:color="auto"/>
                  </w:divBdr>
                  <w:divsChild>
                    <w:div w:id="1194460575">
                      <w:marLeft w:val="0"/>
                      <w:marRight w:val="0"/>
                      <w:marTop w:val="0"/>
                      <w:marBottom w:val="0"/>
                      <w:divBdr>
                        <w:top w:val="none" w:sz="0" w:space="0" w:color="auto"/>
                        <w:left w:val="none" w:sz="0" w:space="0" w:color="auto"/>
                        <w:bottom w:val="none" w:sz="0" w:space="0" w:color="auto"/>
                        <w:right w:val="none" w:sz="0" w:space="0" w:color="auto"/>
                      </w:divBdr>
                    </w:div>
                  </w:divsChild>
                </w:div>
                <w:div w:id="669676301">
                  <w:marLeft w:val="0"/>
                  <w:marRight w:val="0"/>
                  <w:marTop w:val="0"/>
                  <w:marBottom w:val="0"/>
                  <w:divBdr>
                    <w:top w:val="none" w:sz="0" w:space="0" w:color="auto"/>
                    <w:left w:val="none" w:sz="0" w:space="0" w:color="auto"/>
                    <w:bottom w:val="none" w:sz="0" w:space="0" w:color="auto"/>
                    <w:right w:val="none" w:sz="0" w:space="0" w:color="auto"/>
                  </w:divBdr>
                  <w:divsChild>
                    <w:div w:id="934825260">
                      <w:marLeft w:val="0"/>
                      <w:marRight w:val="0"/>
                      <w:marTop w:val="0"/>
                      <w:marBottom w:val="0"/>
                      <w:divBdr>
                        <w:top w:val="none" w:sz="0" w:space="0" w:color="auto"/>
                        <w:left w:val="none" w:sz="0" w:space="0" w:color="auto"/>
                        <w:bottom w:val="none" w:sz="0" w:space="0" w:color="auto"/>
                        <w:right w:val="none" w:sz="0" w:space="0" w:color="auto"/>
                      </w:divBdr>
                    </w:div>
                  </w:divsChild>
                </w:div>
                <w:div w:id="935943250">
                  <w:marLeft w:val="0"/>
                  <w:marRight w:val="0"/>
                  <w:marTop w:val="0"/>
                  <w:marBottom w:val="0"/>
                  <w:divBdr>
                    <w:top w:val="none" w:sz="0" w:space="0" w:color="auto"/>
                    <w:left w:val="none" w:sz="0" w:space="0" w:color="auto"/>
                    <w:bottom w:val="none" w:sz="0" w:space="0" w:color="auto"/>
                    <w:right w:val="none" w:sz="0" w:space="0" w:color="auto"/>
                  </w:divBdr>
                  <w:divsChild>
                    <w:div w:id="1236938753">
                      <w:marLeft w:val="0"/>
                      <w:marRight w:val="0"/>
                      <w:marTop w:val="0"/>
                      <w:marBottom w:val="0"/>
                      <w:divBdr>
                        <w:top w:val="none" w:sz="0" w:space="0" w:color="auto"/>
                        <w:left w:val="none" w:sz="0" w:space="0" w:color="auto"/>
                        <w:bottom w:val="none" w:sz="0" w:space="0" w:color="auto"/>
                        <w:right w:val="none" w:sz="0" w:space="0" w:color="auto"/>
                      </w:divBdr>
                    </w:div>
                  </w:divsChild>
                </w:div>
                <w:div w:id="1170410425">
                  <w:marLeft w:val="0"/>
                  <w:marRight w:val="0"/>
                  <w:marTop w:val="0"/>
                  <w:marBottom w:val="0"/>
                  <w:divBdr>
                    <w:top w:val="none" w:sz="0" w:space="0" w:color="auto"/>
                    <w:left w:val="none" w:sz="0" w:space="0" w:color="auto"/>
                    <w:bottom w:val="none" w:sz="0" w:space="0" w:color="auto"/>
                    <w:right w:val="none" w:sz="0" w:space="0" w:color="auto"/>
                  </w:divBdr>
                  <w:divsChild>
                    <w:div w:id="169024916">
                      <w:marLeft w:val="0"/>
                      <w:marRight w:val="0"/>
                      <w:marTop w:val="0"/>
                      <w:marBottom w:val="0"/>
                      <w:divBdr>
                        <w:top w:val="none" w:sz="0" w:space="0" w:color="auto"/>
                        <w:left w:val="none" w:sz="0" w:space="0" w:color="auto"/>
                        <w:bottom w:val="none" w:sz="0" w:space="0" w:color="auto"/>
                        <w:right w:val="none" w:sz="0" w:space="0" w:color="auto"/>
                      </w:divBdr>
                    </w:div>
                  </w:divsChild>
                </w:div>
                <w:div w:id="1195266602">
                  <w:marLeft w:val="0"/>
                  <w:marRight w:val="0"/>
                  <w:marTop w:val="0"/>
                  <w:marBottom w:val="0"/>
                  <w:divBdr>
                    <w:top w:val="none" w:sz="0" w:space="0" w:color="auto"/>
                    <w:left w:val="none" w:sz="0" w:space="0" w:color="auto"/>
                    <w:bottom w:val="none" w:sz="0" w:space="0" w:color="auto"/>
                    <w:right w:val="none" w:sz="0" w:space="0" w:color="auto"/>
                  </w:divBdr>
                  <w:divsChild>
                    <w:div w:id="23220257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946159877">
          <w:marLeft w:val="0"/>
          <w:marRight w:val="0"/>
          <w:marTop w:val="0"/>
          <w:marBottom w:val="0"/>
          <w:divBdr>
            <w:top w:val="none" w:sz="0" w:space="0" w:color="auto"/>
            <w:left w:val="none" w:sz="0" w:space="0" w:color="auto"/>
            <w:bottom w:val="none" w:sz="0" w:space="0" w:color="auto"/>
            <w:right w:val="none" w:sz="0" w:space="0" w:color="auto"/>
          </w:divBdr>
        </w:div>
        <w:div w:id="964891135">
          <w:marLeft w:val="0"/>
          <w:marRight w:val="0"/>
          <w:marTop w:val="0"/>
          <w:marBottom w:val="0"/>
          <w:divBdr>
            <w:top w:val="none" w:sz="0" w:space="0" w:color="auto"/>
            <w:left w:val="none" w:sz="0" w:space="0" w:color="auto"/>
            <w:bottom w:val="none" w:sz="0" w:space="0" w:color="auto"/>
            <w:right w:val="none" w:sz="0" w:space="0" w:color="auto"/>
          </w:divBdr>
        </w:div>
        <w:div w:id="966395716">
          <w:marLeft w:val="0"/>
          <w:marRight w:val="0"/>
          <w:marTop w:val="0"/>
          <w:marBottom w:val="0"/>
          <w:divBdr>
            <w:top w:val="none" w:sz="0" w:space="0" w:color="auto"/>
            <w:left w:val="none" w:sz="0" w:space="0" w:color="auto"/>
            <w:bottom w:val="none" w:sz="0" w:space="0" w:color="auto"/>
            <w:right w:val="none" w:sz="0" w:space="0" w:color="auto"/>
          </w:divBdr>
        </w:div>
        <w:div w:id="972324637">
          <w:marLeft w:val="0"/>
          <w:marRight w:val="0"/>
          <w:marTop w:val="0"/>
          <w:marBottom w:val="0"/>
          <w:divBdr>
            <w:top w:val="none" w:sz="0" w:space="0" w:color="auto"/>
            <w:left w:val="none" w:sz="0" w:space="0" w:color="auto"/>
            <w:bottom w:val="none" w:sz="0" w:space="0" w:color="auto"/>
            <w:right w:val="none" w:sz="0" w:space="0" w:color="auto"/>
          </w:divBdr>
        </w:div>
        <w:div w:id="974260979">
          <w:marLeft w:val="0"/>
          <w:marRight w:val="0"/>
          <w:marTop w:val="0"/>
          <w:marBottom w:val="0"/>
          <w:divBdr>
            <w:top w:val="none" w:sz="0" w:space="0" w:color="auto"/>
            <w:left w:val="none" w:sz="0" w:space="0" w:color="auto"/>
            <w:bottom w:val="none" w:sz="0" w:space="0" w:color="auto"/>
            <w:right w:val="none" w:sz="0" w:space="0" w:color="auto"/>
          </w:divBdr>
        </w:div>
        <w:div w:id="989944492">
          <w:marLeft w:val="0"/>
          <w:marRight w:val="0"/>
          <w:marTop w:val="0"/>
          <w:marBottom w:val="0"/>
          <w:divBdr>
            <w:top w:val="none" w:sz="0" w:space="0" w:color="auto"/>
            <w:left w:val="none" w:sz="0" w:space="0" w:color="auto"/>
            <w:bottom w:val="none" w:sz="0" w:space="0" w:color="auto"/>
            <w:right w:val="none" w:sz="0" w:space="0" w:color="auto"/>
          </w:divBdr>
        </w:div>
        <w:div w:id="1031996068">
          <w:marLeft w:val="0"/>
          <w:marRight w:val="0"/>
          <w:marTop w:val="0"/>
          <w:marBottom w:val="0"/>
          <w:divBdr>
            <w:top w:val="none" w:sz="0" w:space="0" w:color="auto"/>
            <w:left w:val="none" w:sz="0" w:space="0" w:color="auto"/>
            <w:bottom w:val="none" w:sz="0" w:space="0" w:color="auto"/>
            <w:right w:val="none" w:sz="0" w:space="0" w:color="auto"/>
          </w:divBdr>
        </w:div>
        <w:div w:id="1062943131">
          <w:marLeft w:val="0"/>
          <w:marRight w:val="0"/>
          <w:marTop w:val="0"/>
          <w:marBottom w:val="0"/>
          <w:divBdr>
            <w:top w:val="none" w:sz="0" w:space="0" w:color="auto"/>
            <w:left w:val="none" w:sz="0" w:space="0" w:color="auto"/>
            <w:bottom w:val="none" w:sz="0" w:space="0" w:color="auto"/>
            <w:right w:val="none" w:sz="0" w:space="0" w:color="auto"/>
          </w:divBdr>
        </w:div>
        <w:div w:id="1113017593">
          <w:marLeft w:val="0"/>
          <w:marRight w:val="0"/>
          <w:marTop w:val="0"/>
          <w:marBottom w:val="0"/>
          <w:divBdr>
            <w:top w:val="none" w:sz="0" w:space="0" w:color="auto"/>
            <w:left w:val="none" w:sz="0" w:space="0" w:color="auto"/>
            <w:bottom w:val="none" w:sz="0" w:space="0" w:color="auto"/>
            <w:right w:val="none" w:sz="0" w:space="0" w:color="auto"/>
          </w:divBdr>
        </w:div>
        <w:div w:id="1229417952">
          <w:marLeft w:val="0"/>
          <w:marRight w:val="0"/>
          <w:marTop w:val="0"/>
          <w:marBottom w:val="0"/>
          <w:divBdr>
            <w:top w:val="none" w:sz="0" w:space="0" w:color="auto"/>
            <w:left w:val="none" w:sz="0" w:space="0" w:color="auto"/>
            <w:bottom w:val="none" w:sz="0" w:space="0" w:color="auto"/>
            <w:right w:val="none" w:sz="0" w:space="0" w:color="auto"/>
          </w:divBdr>
          <w:divsChild>
            <w:div w:id="1363284335">
              <w:marLeft w:val="-75"/>
              <w:marRight w:val="0"/>
              <w:marTop w:val="30"/>
              <w:marBottom w:val="30"/>
              <w:divBdr>
                <w:top w:val="none" w:sz="0" w:space="0" w:color="auto"/>
                <w:left w:val="none" w:sz="0" w:space="0" w:color="auto"/>
                <w:bottom w:val="none" w:sz="0" w:space="0" w:color="auto"/>
                <w:right w:val="none" w:sz="0" w:space="0" w:color="auto"/>
              </w:divBdr>
              <w:divsChild>
                <w:div w:id="35857386">
                  <w:marLeft w:val="0"/>
                  <w:marRight w:val="0"/>
                  <w:marTop w:val="0"/>
                  <w:marBottom w:val="0"/>
                  <w:divBdr>
                    <w:top w:val="none" w:sz="0" w:space="0" w:color="auto"/>
                    <w:left w:val="none" w:sz="0" w:space="0" w:color="auto"/>
                    <w:bottom w:val="none" w:sz="0" w:space="0" w:color="auto"/>
                    <w:right w:val="none" w:sz="0" w:space="0" w:color="auto"/>
                  </w:divBdr>
                  <w:divsChild>
                    <w:div w:id="768432127">
                      <w:marLeft w:val="0"/>
                      <w:marRight w:val="0"/>
                      <w:marTop w:val="0"/>
                      <w:marBottom w:val="0"/>
                      <w:divBdr>
                        <w:top w:val="none" w:sz="0" w:space="0" w:color="auto"/>
                        <w:left w:val="none" w:sz="0" w:space="0" w:color="auto"/>
                        <w:bottom w:val="none" w:sz="0" w:space="0" w:color="auto"/>
                        <w:right w:val="none" w:sz="0" w:space="0" w:color="auto"/>
                      </w:divBdr>
                    </w:div>
                  </w:divsChild>
                </w:div>
                <w:div w:id="140973008">
                  <w:marLeft w:val="0"/>
                  <w:marRight w:val="0"/>
                  <w:marTop w:val="0"/>
                  <w:marBottom w:val="0"/>
                  <w:divBdr>
                    <w:top w:val="none" w:sz="0" w:space="0" w:color="auto"/>
                    <w:left w:val="none" w:sz="0" w:space="0" w:color="auto"/>
                    <w:bottom w:val="none" w:sz="0" w:space="0" w:color="auto"/>
                    <w:right w:val="none" w:sz="0" w:space="0" w:color="auto"/>
                  </w:divBdr>
                  <w:divsChild>
                    <w:div w:id="467936739">
                      <w:marLeft w:val="0"/>
                      <w:marRight w:val="0"/>
                      <w:marTop w:val="0"/>
                      <w:marBottom w:val="0"/>
                      <w:divBdr>
                        <w:top w:val="none" w:sz="0" w:space="0" w:color="auto"/>
                        <w:left w:val="none" w:sz="0" w:space="0" w:color="auto"/>
                        <w:bottom w:val="none" w:sz="0" w:space="0" w:color="auto"/>
                        <w:right w:val="none" w:sz="0" w:space="0" w:color="auto"/>
                      </w:divBdr>
                    </w:div>
                  </w:divsChild>
                </w:div>
                <w:div w:id="1132551206">
                  <w:marLeft w:val="0"/>
                  <w:marRight w:val="0"/>
                  <w:marTop w:val="0"/>
                  <w:marBottom w:val="0"/>
                  <w:divBdr>
                    <w:top w:val="none" w:sz="0" w:space="0" w:color="auto"/>
                    <w:left w:val="none" w:sz="0" w:space="0" w:color="auto"/>
                    <w:bottom w:val="none" w:sz="0" w:space="0" w:color="auto"/>
                    <w:right w:val="none" w:sz="0" w:space="0" w:color="auto"/>
                  </w:divBdr>
                  <w:divsChild>
                    <w:div w:id="162715921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237206941">
          <w:marLeft w:val="0"/>
          <w:marRight w:val="0"/>
          <w:marTop w:val="0"/>
          <w:marBottom w:val="0"/>
          <w:divBdr>
            <w:top w:val="none" w:sz="0" w:space="0" w:color="auto"/>
            <w:left w:val="none" w:sz="0" w:space="0" w:color="auto"/>
            <w:bottom w:val="none" w:sz="0" w:space="0" w:color="auto"/>
            <w:right w:val="none" w:sz="0" w:space="0" w:color="auto"/>
          </w:divBdr>
        </w:div>
        <w:div w:id="1279993944">
          <w:marLeft w:val="0"/>
          <w:marRight w:val="0"/>
          <w:marTop w:val="0"/>
          <w:marBottom w:val="0"/>
          <w:divBdr>
            <w:top w:val="none" w:sz="0" w:space="0" w:color="auto"/>
            <w:left w:val="none" w:sz="0" w:space="0" w:color="auto"/>
            <w:bottom w:val="none" w:sz="0" w:space="0" w:color="auto"/>
            <w:right w:val="none" w:sz="0" w:space="0" w:color="auto"/>
          </w:divBdr>
        </w:div>
        <w:div w:id="1306617468">
          <w:marLeft w:val="0"/>
          <w:marRight w:val="0"/>
          <w:marTop w:val="0"/>
          <w:marBottom w:val="0"/>
          <w:divBdr>
            <w:top w:val="none" w:sz="0" w:space="0" w:color="auto"/>
            <w:left w:val="none" w:sz="0" w:space="0" w:color="auto"/>
            <w:bottom w:val="none" w:sz="0" w:space="0" w:color="auto"/>
            <w:right w:val="none" w:sz="0" w:space="0" w:color="auto"/>
          </w:divBdr>
        </w:div>
        <w:div w:id="1321469357">
          <w:marLeft w:val="0"/>
          <w:marRight w:val="0"/>
          <w:marTop w:val="0"/>
          <w:marBottom w:val="0"/>
          <w:divBdr>
            <w:top w:val="none" w:sz="0" w:space="0" w:color="auto"/>
            <w:left w:val="none" w:sz="0" w:space="0" w:color="auto"/>
            <w:bottom w:val="none" w:sz="0" w:space="0" w:color="auto"/>
            <w:right w:val="none" w:sz="0" w:space="0" w:color="auto"/>
          </w:divBdr>
        </w:div>
        <w:div w:id="1336690452">
          <w:marLeft w:val="0"/>
          <w:marRight w:val="0"/>
          <w:marTop w:val="0"/>
          <w:marBottom w:val="0"/>
          <w:divBdr>
            <w:top w:val="none" w:sz="0" w:space="0" w:color="auto"/>
            <w:left w:val="none" w:sz="0" w:space="0" w:color="auto"/>
            <w:bottom w:val="none" w:sz="0" w:space="0" w:color="auto"/>
            <w:right w:val="none" w:sz="0" w:space="0" w:color="auto"/>
          </w:divBdr>
        </w:div>
        <w:div w:id="1338925493">
          <w:marLeft w:val="0"/>
          <w:marRight w:val="0"/>
          <w:marTop w:val="0"/>
          <w:marBottom w:val="0"/>
          <w:divBdr>
            <w:top w:val="none" w:sz="0" w:space="0" w:color="auto"/>
            <w:left w:val="none" w:sz="0" w:space="0" w:color="auto"/>
            <w:bottom w:val="none" w:sz="0" w:space="0" w:color="auto"/>
            <w:right w:val="none" w:sz="0" w:space="0" w:color="auto"/>
          </w:divBdr>
          <w:divsChild>
            <w:div w:id="20711828">
              <w:marLeft w:val="0"/>
              <w:marRight w:val="0"/>
              <w:marTop w:val="0"/>
              <w:marBottom w:val="0"/>
              <w:divBdr>
                <w:top w:val="none" w:sz="0" w:space="0" w:color="auto"/>
                <w:left w:val="none" w:sz="0" w:space="0" w:color="auto"/>
                <w:bottom w:val="none" w:sz="0" w:space="0" w:color="auto"/>
                <w:right w:val="none" w:sz="0" w:space="0" w:color="auto"/>
              </w:divBdr>
            </w:div>
            <w:div w:id="1073508512">
              <w:marLeft w:val="0"/>
              <w:marRight w:val="0"/>
              <w:marTop w:val="0"/>
              <w:marBottom w:val="0"/>
              <w:divBdr>
                <w:top w:val="none" w:sz="0" w:space="0" w:color="auto"/>
                <w:left w:val="none" w:sz="0" w:space="0" w:color="auto"/>
                <w:bottom w:val="none" w:sz="0" w:space="0" w:color="auto"/>
                <w:right w:val="none" w:sz="0" w:space="0" w:color="auto"/>
              </w:divBdr>
            </w:div>
            <w:div w:id="1813935818">
              <w:marLeft w:val="0"/>
              <w:marRight w:val="0"/>
              <w:marTop w:val="0"/>
              <w:marBottom w:val="0"/>
              <w:divBdr>
                <w:top w:val="none" w:sz="0" w:space="0" w:color="auto"/>
                <w:left w:val="none" w:sz="0" w:space="0" w:color="auto"/>
                <w:bottom w:val="none" w:sz="0" w:space="0" w:color="auto"/>
                <w:right w:val="none" w:sz="0" w:space="0" w:color="auto"/>
              </w:divBdr>
            </w:div>
          </w:divsChild>
        </w:div>
        <w:div w:id="1361976413">
          <w:marLeft w:val="0"/>
          <w:marRight w:val="0"/>
          <w:marTop w:val="0"/>
          <w:marBottom w:val="0"/>
          <w:divBdr>
            <w:top w:val="none" w:sz="0" w:space="0" w:color="auto"/>
            <w:left w:val="none" w:sz="0" w:space="0" w:color="auto"/>
            <w:bottom w:val="none" w:sz="0" w:space="0" w:color="auto"/>
            <w:right w:val="none" w:sz="0" w:space="0" w:color="auto"/>
          </w:divBdr>
        </w:div>
        <w:div w:id="1377197927">
          <w:marLeft w:val="0"/>
          <w:marRight w:val="0"/>
          <w:marTop w:val="0"/>
          <w:marBottom w:val="0"/>
          <w:divBdr>
            <w:top w:val="none" w:sz="0" w:space="0" w:color="auto"/>
            <w:left w:val="none" w:sz="0" w:space="0" w:color="auto"/>
            <w:bottom w:val="none" w:sz="0" w:space="0" w:color="auto"/>
            <w:right w:val="none" w:sz="0" w:space="0" w:color="auto"/>
          </w:divBdr>
        </w:div>
        <w:div w:id="1417509664">
          <w:marLeft w:val="0"/>
          <w:marRight w:val="0"/>
          <w:marTop w:val="0"/>
          <w:marBottom w:val="0"/>
          <w:divBdr>
            <w:top w:val="none" w:sz="0" w:space="0" w:color="auto"/>
            <w:left w:val="none" w:sz="0" w:space="0" w:color="auto"/>
            <w:bottom w:val="none" w:sz="0" w:space="0" w:color="auto"/>
            <w:right w:val="none" w:sz="0" w:space="0" w:color="auto"/>
          </w:divBdr>
        </w:div>
        <w:div w:id="1451436233">
          <w:marLeft w:val="0"/>
          <w:marRight w:val="0"/>
          <w:marTop w:val="0"/>
          <w:marBottom w:val="0"/>
          <w:divBdr>
            <w:top w:val="none" w:sz="0" w:space="0" w:color="auto"/>
            <w:left w:val="none" w:sz="0" w:space="0" w:color="auto"/>
            <w:bottom w:val="none" w:sz="0" w:space="0" w:color="auto"/>
            <w:right w:val="none" w:sz="0" w:space="0" w:color="auto"/>
          </w:divBdr>
          <w:divsChild>
            <w:div w:id="260528877">
              <w:marLeft w:val="0"/>
              <w:marRight w:val="0"/>
              <w:marTop w:val="0"/>
              <w:marBottom w:val="0"/>
              <w:divBdr>
                <w:top w:val="none" w:sz="0" w:space="0" w:color="auto"/>
                <w:left w:val="none" w:sz="0" w:space="0" w:color="auto"/>
                <w:bottom w:val="none" w:sz="0" w:space="0" w:color="auto"/>
                <w:right w:val="none" w:sz="0" w:space="0" w:color="auto"/>
              </w:divBdr>
            </w:div>
            <w:div w:id="1930581612">
              <w:marLeft w:val="0"/>
              <w:marRight w:val="0"/>
              <w:marTop w:val="0"/>
              <w:marBottom w:val="0"/>
              <w:divBdr>
                <w:top w:val="none" w:sz="0" w:space="0" w:color="auto"/>
                <w:left w:val="none" w:sz="0" w:space="0" w:color="auto"/>
                <w:bottom w:val="none" w:sz="0" w:space="0" w:color="auto"/>
                <w:right w:val="none" w:sz="0" w:space="0" w:color="auto"/>
              </w:divBdr>
            </w:div>
          </w:divsChild>
        </w:div>
        <w:div w:id="1467969645">
          <w:marLeft w:val="0"/>
          <w:marRight w:val="0"/>
          <w:marTop w:val="0"/>
          <w:marBottom w:val="0"/>
          <w:divBdr>
            <w:top w:val="none" w:sz="0" w:space="0" w:color="auto"/>
            <w:left w:val="none" w:sz="0" w:space="0" w:color="auto"/>
            <w:bottom w:val="none" w:sz="0" w:space="0" w:color="auto"/>
            <w:right w:val="none" w:sz="0" w:space="0" w:color="auto"/>
          </w:divBdr>
        </w:div>
        <w:div w:id="1473599151">
          <w:marLeft w:val="0"/>
          <w:marRight w:val="0"/>
          <w:marTop w:val="0"/>
          <w:marBottom w:val="0"/>
          <w:divBdr>
            <w:top w:val="none" w:sz="0" w:space="0" w:color="auto"/>
            <w:left w:val="none" w:sz="0" w:space="0" w:color="auto"/>
            <w:bottom w:val="none" w:sz="0" w:space="0" w:color="auto"/>
            <w:right w:val="none" w:sz="0" w:space="0" w:color="auto"/>
          </w:divBdr>
        </w:div>
        <w:div w:id="1474831737">
          <w:marLeft w:val="0"/>
          <w:marRight w:val="0"/>
          <w:marTop w:val="0"/>
          <w:marBottom w:val="0"/>
          <w:divBdr>
            <w:top w:val="none" w:sz="0" w:space="0" w:color="auto"/>
            <w:left w:val="none" w:sz="0" w:space="0" w:color="auto"/>
            <w:bottom w:val="none" w:sz="0" w:space="0" w:color="auto"/>
            <w:right w:val="none" w:sz="0" w:space="0" w:color="auto"/>
          </w:divBdr>
        </w:div>
        <w:div w:id="1497301127">
          <w:marLeft w:val="0"/>
          <w:marRight w:val="0"/>
          <w:marTop w:val="0"/>
          <w:marBottom w:val="0"/>
          <w:divBdr>
            <w:top w:val="none" w:sz="0" w:space="0" w:color="auto"/>
            <w:left w:val="none" w:sz="0" w:space="0" w:color="auto"/>
            <w:bottom w:val="none" w:sz="0" w:space="0" w:color="auto"/>
            <w:right w:val="none" w:sz="0" w:space="0" w:color="auto"/>
          </w:divBdr>
          <w:divsChild>
            <w:div w:id="1054813119">
              <w:marLeft w:val="-75"/>
              <w:marRight w:val="0"/>
              <w:marTop w:val="30"/>
              <w:marBottom w:val="30"/>
              <w:divBdr>
                <w:top w:val="none" w:sz="0" w:space="0" w:color="auto"/>
                <w:left w:val="none" w:sz="0" w:space="0" w:color="auto"/>
                <w:bottom w:val="none" w:sz="0" w:space="0" w:color="auto"/>
                <w:right w:val="none" w:sz="0" w:space="0" w:color="auto"/>
              </w:divBdr>
              <w:divsChild>
                <w:div w:id="218250614">
                  <w:marLeft w:val="0"/>
                  <w:marRight w:val="0"/>
                  <w:marTop w:val="0"/>
                  <w:marBottom w:val="0"/>
                  <w:divBdr>
                    <w:top w:val="none" w:sz="0" w:space="0" w:color="auto"/>
                    <w:left w:val="none" w:sz="0" w:space="0" w:color="auto"/>
                    <w:bottom w:val="none" w:sz="0" w:space="0" w:color="auto"/>
                    <w:right w:val="none" w:sz="0" w:space="0" w:color="auto"/>
                  </w:divBdr>
                  <w:divsChild>
                    <w:div w:id="1574926815">
                      <w:marLeft w:val="0"/>
                      <w:marRight w:val="0"/>
                      <w:marTop w:val="0"/>
                      <w:marBottom w:val="0"/>
                      <w:divBdr>
                        <w:top w:val="none" w:sz="0" w:space="0" w:color="auto"/>
                        <w:left w:val="none" w:sz="0" w:space="0" w:color="auto"/>
                        <w:bottom w:val="none" w:sz="0" w:space="0" w:color="auto"/>
                        <w:right w:val="none" w:sz="0" w:space="0" w:color="auto"/>
                      </w:divBdr>
                    </w:div>
                  </w:divsChild>
                </w:div>
                <w:div w:id="409275174">
                  <w:marLeft w:val="0"/>
                  <w:marRight w:val="0"/>
                  <w:marTop w:val="0"/>
                  <w:marBottom w:val="0"/>
                  <w:divBdr>
                    <w:top w:val="none" w:sz="0" w:space="0" w:color="auto"/>
                    <w:left w:val="none" w:sz="0" w:space="0" w:color="auto"/>
                    <w:bottom w:val="none" w:sz="0" w:space="0" w:color="auto"/>
                    <w:right w:val="none" w:sz="0" w:space="0" w:color="auto"/>
                  </w:divBdr>
                  <w:divsChild>
                    <w:div w:id="1376467085">
                      <w:marLeft w:val="0"/>
                      <w:marRight w:val="0"/>
                      <w:marTop w:val="0"/>
                      <w:marBottom w:val="0"/>
                      <w:divBdr>
                        <w:top w:val="none" w:sz="0" w:space="0" w:color="auto"/>
                        <w:left w:val="none" w:sz="0" w:space="0" w:color="auto"/>
                        <w:bottom w:val="none" w:sz="0" w:space="0" w:color="auto"/>
                        <w:right w:val="none" w:sz="0" w:space="0" w:color="auto"/>
                      </w:divBdr>
                    </w:div>
                  </w:divsChild>
                </w:div>
                <w:div w:id="419065394">
                  <w:marLeft w:val="0"/>
                  <w:marRight w:val="0"/>
                  <w:marTop w:val="0"/>
                  <w:marBottom w:val="0"/>
                  <w:divBdr>
                    <w:top w:val="none" w:sz="0" w:space="0" w:color="auto"/>
                    <w:left w:val="none" w:sz="0" w:space="0" w:color="auto"/>
                    <w:bottom w:val="none" w:sz="0" w:space="0" w:color="auto"/>
                    <w:right w:val="none" w:sz="0" w:space="0" w:color="auto"/>
                  </w:divBdr>
                  <w:divsChild>
                    <w:div w:id="625310893">
                      <w:marLeft w:val="0"/>
                      <w:marRight w:val="0"/>
                      <w:marTop w:val="0"/>
                      <w:marBottom w:val="0"/>
                      <w:divBdr>
                        <w:top w:val="none" w:sz="0" w:space="0" w:color="auto"/>
                        <w:left w:val="none" w:sz="0" w:space="0" w:color="auto"/>
                        <w:bottom w:val="none" w:sz="0" w:space="0" w:color="auto"/>
                        <w:right w:val="none" w:sz="0" w:space="0" w:color="auto"/>
                      </w:divBdr>
                    </w:div>
                  </w:divsChild>
                </w:div>
                <w:div w:id="578910491">
                  <w:marLeft w:val="0"/>
                  <w:marRight w:val="0"/>
                  <w:marTop w:val="0"/>
                  <w:marBottom w:val="0"/>
                  <w:divBdr>
                    <w:top w:val="none" w:sz="0" w:space="0" w:color="auto"/>
                    <w:left w:val="none" w:sz="0" w:space="0" w:color="auto"/>
                    <w:bottom w:val="none" w:sz="0" w:space="0" w:color="auto"/>
                    <w:right w:val="none" w:sz="0" w:space="0" w:color="auto"/>
                  </w:divBdr>
                  <w:divsChild>
                    <w:div w:id="1494293373">
                      <w:marLeft w:val="0"/>
                      <w:marRight w:val="0"/>
                      <w:marTop w:val="0"/>
                      <w:marBottom w:val="0"/>
                      <w:divBdr>
                        <w:top w:val="none" w:sz="0" w:space="0" w:color="auto"/>
                        <w:left w:val="none" w:sz="0" w:space="0" w:color="auto"/>
                        <w:bottom w:val="none" w:sz="0" w:space="0" w:color="auto"/>
                        <w:right w:val="none" w:sz="0" w:space="0" w:color="auto"/>
                      </w:divBdr>
                    </w:div>
                  </w:divsChild>
                </w:div>
                <w:div w:id="590167027">
                  <w:marLeft w:val="0"/>
                  <w:marRight w:val="0"/>
                  <w:marTop w:val="0"/>
                  <w:marBottom w:val="0"/>
                  <w:divBdr>
                    <w:top w:val="none" w:sz="0" w:space="0" w:color="auto"/>
                    <w:left w:val="none" w:sz="0" w:space="0" w:color="auto"/>
                    <w:bottom w:val="none" w:sz="0" w:space="0" w:color="auto"/>
                    <w:right w:val="none" w:sz="0" w:space="0" w:color="auto"/>
                  </w:divBdr>
                  <w:divsChild>
                    <w:div w:id="200485878">
                      <w:marLeft w:val="0"/>
                      <w:marRight w:val="0"/>
                      <w:marTop w:val="0"/>
                      <w:marBottom w:val="0"/>
                      <w:divBdr>
                        <w:top w:val="none" w:sz="0" w:space="0" w:color="auto"/>
                        <w:left w:val="none" w:sz="0" w:space="0" w:color="auto"/>
                        <w:bottom w:val="none" w:sz="0" w:space="0" w:color="auto"/>
                        <w:right w:val="none" w:sz="0" w:space="0" w:color="auto"/>
                      </w:divBdr>
                    </w:div>
                  </w:divsChild>
                </w:div>
                <w:div w:id="602033765">
                  <w:marLeft w:val="0"/>
                  <w:marRight w:val="0"/>
                  <w:marTop w:val="0"/>
                  <w:marBottom w:val="0"/>
                  <w:divBdr>
                    <w:top w:val="none" w:sz="0" w:space="0" w:color="auto"/>
                    <w:left w:val="none" w:sz="0" w:space="0" w:color="auto"/>
                    <w:bottom w:val="none" w:sz="0" w:space="0" w:color="auto"/>
                    <w:right w:val="none" w:sz="0" w:space="0" w:color="auto"/>
                  </w:divBdr>
                  <w:divsChild>
                    <w:div w:id="1025450147">
                      <w:marLeft w:val="0"/>
                      <w:marRight w:val="0"/>
                      <w:marTop w:val="0"/>
                      <w:marBottom w:val="0"/>
                      <w:divBdr>
                        <w:top w:val="none" w:sz="0" w:space="0" w:color="auto"/>
                        <w:left w:val="none" w:sz="0" w:space="0" w:color="auto"/>
                        <w:bottom w:val="none" w:sz="0" w:space="0" w:color="auto"/>
                        <w:right w:val="none" w:sz="0" w:space="0" w:color="auto"/>
                      </w:divBdr>
                    </w:div>
                  </w:divsChild>
                </w:div>
                <w:div w:id="687559070">
                  <w:marLeft w:val="0"/>
                  <w:marRight w:val="0"/>
                  <w:marTop w:val="0"/>
                  <w:marBottom w:val="0"/>
                  <w:divBdr>
                    <w:top w:val="none" w:sz="0" w:space="0" w:color="auto"/>
                    <w:left w:val="none" w:sz="0" w:space="0" w:color="auto"/>
                    <w:bottom w:val="none" w:sz="0" w:space="0" w:color="auto"/>
                    <w:right w:val="none" w:sz="0" w:space="0" w:color="auto"/>
                  </w:divBdr>
                  <w:divsChild>
                    <w:div w:id="1162963783">
                      <w:marLeft w:val="0"/>
                      <w:marRight w:val="0"/>
                      <w:marTop w:val="0"/>
                      <w:marBottom w:val="0"/>
                      <w:divBdr>
                        <w:top w:val="none" w:sz="0" w:space="0" w:color="auto"/>
                        <w:left w:val="none" w:sz="0" w:space="0" w:color="auto"/>
                        <w:bottom w:val="none" w:sz="0" w:space="0" w:color="auto"/>
                        <w:right w:val="none" w:sz="0" w:space="0" w:color="auto"/>
                      </w:divBdr>
                    </w:div>
                  </w:divsChild>
                </w:div>
                <w:div w:id="997541848">
                  <w:marLeft w:val="0"/>
                  <w:marRight w:val="0"/>
                  <w:marTop w:val="0"/>
                  <w:marBottom w:val="0"/>
                  <w:divBdr>
                    <w:top w:val="none" w:sz="0" w:space="0" w:color="auto"/>
                    <w:left w:val="none" w:sz="0" w:space="0" w:color="auto"/>
                    <w:bottom w:val="none" w:sz="0" w:space="0" w:color="auto"/>
                    <w:right w:val="none" w:sz="0" w:space="0" w:color="auto"/>
                  </w:divBdr>
                  <w:divsChild>
                    <w:div w:id="696009474">
                      <w:marLeft w:val="0"/>
                      <w:marRight w:val="0"/>
                      <w:marTop w:val="0"/>
                      <w:marBottom w:val="0"/>
                      <w:divBdr>
                        <w:top w:val="none" w:sz="0" w:space="0" w:color="auto"/>
                        <w:left w:val="none" w:sz="0" w:space="0" w:color="auto"/>
                        <w:bottom w:val="none" w:sz="0" w:space="0" w:color="auto"/>
                        <w:right w:val="none" w:sz="0" w:space="0" w:color="auto"/>
                      </w:divBdr>
                    </w:div>
                  </w:divsChild>
                </w:div>
                <w:div w:id="1126584748">
                  <w:marLeft w:val="0"/>
                  <w:marRight w:val="0"/>
                  <w:marTop w:val="0"/>
                  <w:marBottom w:val="0"/>
                  <w:divBdr>
                    <w:top w:val="none" w:sz="0" w:space="0" w:color="auto"/>
                    <w:left w:val="none" w:sz="0" w:space="0" w:color="auto"/>
                    <w:bottom w:val="none" w:sz="0" w:space="0" w:color="auto"/>
                    <w:right w:val="none" w:sz="0" w:space="0" w:color="auto"/>
                  </w:divBdr>
                  <w:divsChild>
                    <w:div w:id="1348285959">
                      <w:marLeft w:val="0"/>
                      <w:marRight w:val="0"/>
                      <w:marTop w:val="0"/>
                      <w:marBottom w:val="0"/>
                      <w:divBdr>
                        <w:top w:val="none" w:sz="0" w:space="0" w:color="auto"/>
                        <w:left w:val="none" w:sz="0" w:space="0" w:color="auto"/>
                        <w:bottom w:val="none" w:sz="0" w:space="0" w:color="auto"/>
                        <w:right w:val="none" w:sz="0" w:space="0" w:color="auto"/>
                      </w:divBdr>
                    </w:div>
                  </w:divsChild>
                </w:div>
                <w:div w:id="1146556228">
                  <w:marLeft w:val="0"/>
                  <w:marRight w:val="0"/>
                  <w:marTop w:val="0"/>
                  <w:marBottom w:val="0"/>
                  <w:divBdr>
                    <w:top w:val="none" w:sz="0" w:space="0" w:color="auto"/>
                    <w:left w:val="none" w:sz="0" w:space="0" w:color="auto"/>
                    <w:bottom w:val="none" w:sz="0" w:space="0" w:color="auto"/>
                    <w:right w:val="none" w:sz="0" w:space="0" w:color="auto"/>
                  </w:divBdr>
                  <w:divsChild>
                    <w:div w:id="1015035426">
                      <w:marLeft w:val="0"/>
                      <w:marRight w:val="0"/>
                      <w:marTop w:val="0"/>
                      <w:marBottom w:val="0"/>
                      <w:divBdr>
                        <w:top w:val="none" w:sz="0" w:space="0" w:color="auto"/>
                        <w:left w:val="none" w:sz="0" w:space="0" w:color="auto"/>
                        <w:bottom w:val="none" w:sz="0" w:space="0" w:color="auto"/>
                        <w:right w:val="none" w:sz="0" w:space="0" w:color="auto"/>
                      </w:divBdr>
                    </w:div>
                  </w:divsChild>
                </w:div>
                <w:div w:id="1206214284">
                  <w:marLeft w:val="0"/>
                  <w:marRight w:val="0"/>
                  <w:marTop w:val="0"/>
                  <w:marBottom w:val="0"/>
                  <w:divBdr>
                    <w:top w:val="none" w:sz="0" w:space="0" w:color="auto"/>
                    <w:left w:val="none" w:sz="0" w:space="0" w:color="auto"/>
                    <w:bottom w:val="none" w:sz="0" w:space="0" w:color="auto"/>
                    <w:right w:val="none" w:sz="0" w:space="0" w:color="auto"/>
                  </w:divBdr>
                  <w:divsChild>
                    <w:div w:id="1269433413">
                      <w:marLeft w:val="0"/>
                      <w:marRight w:val="0"/>
                      <w:marTop w:val="0"/>
                      <w:marBottom w:val="0"/>
                      <w:divBdr>
                        <w:top w:val="none" w:sz="0" w:space="0" w:color="auto"/>
                        <w:left w:val="none" w:sz="0" w:space="0" w:color="auto"/>
                        <w:bottom w:val="none" w:sz="0" w:space="0" w:color="auto"/>
                        <w:right w:val="none" w:sz="0" w:space="0" w:color="auto"/>
                      </w:divBdr>
                    </w:div>
                  </w:divsChild>
                </w:div>
                <w:div w:id="1377313251">
                  <w:marLeft w:val="0"/>
                  <w:marRight w:val="0"/>
                  <w:marTop w:val="0"/>
                  <w:marBottom w:val="0"/>
                  <w:divBdr>
                    <w:top w:val="none" w:sz="0" w:space="0" w:color="auto"/>
                    <w:left w:val="none" w:sz="0" w:space="0" w:color="auto"/>
                    <w:bottom w:val="none" w:sz="0" w:space="0" w:color="auto"/>
                    <w:right w:val="none" w:sz="0" w:space="0" w:color="auto"/>
                  </w:divBdr>
                  <w:divsChild>
                    <w:div w:id="576136223">
                      <w:marLeft w:val="0"/>
                      <w:marRight w:val="0"/>
                      <w:marTop w:val="0"/>
                      <w:marBottom w:val="0"/>
                      <w:divBdr>
                        <w:top w:val="none" w:sz="0" w:space="0" w:color="auto"/>
                        <w:left w:val="none" w:sz="0" w:space="0" w:color="auto"/>
                        <w:bottom w:val="none" w:sz="0" w:space="0" w:color="auto"/>
                        <w:right w:val="none" w:sz="0" w:space="0" w:color="auto"/>
                      </w:divBdr>
                    </w:div>
                  </w:divsChild>
                </w:div>
                <w:div w:id="1419669175">
                  <w:marLeft w:val="0"/>
                  <w:marRight w:val="0"/>
                  <w:marTop w:val="0"/>
                  <w:marBottom w:val="0"/>
                  <w:divBdr>
                    <w:top w:val="none" w:sz="0" w:space="0" w:color="auto"/>
                    <w:left w:val="none" w:sz="0" w:space="0" w:color="auto"/>
                    <w:bottom w:val="none" w:sz="0" w:space="0" w:color="auto"/>
                    <w:right w:val="none" w:sz="0" w:space="0" w:color="auto"/>
                  </w:divBdr>
                  <w:divsChild>
                    <w:div w:id="827943238">
                      <w:marLeft w:val="0"/>
                      <w:marRight w:val="0"/>
                      <w:marTop w:val="0"/>
                      <w:marBottom w:val="0"/>
                      <w:divBdr>
                        <w:top w:val="none" w:sz="0" w:space="0" w:color="auto"/>
                        <w:left w:val="none" w:sz="0" w:space="0" w:color="auto"/>
                        <w:bottom w:val="none" w:sz="0" w:space="0" w:color="auto"/>
                        <w:right w:val="none" w:sz="0" w:space="0" w:color="auto"/>
                      </w:divBdr>
                    </w:div>
                  </w:divsChild>
                </w:div>
                <w:div w:id="1466584791">
                  <w:marLeft w:val="0"/>
                  <w:marRight w:val="0"/>
                  <w:marTop w:val="0"/>
                  <w:marBottom w:val="0"/>
                  <w:divBdr>
                    <w:top w:val="none" w:sz="0" w:space="0" w:color="auto"/>
                    <w:left w:val="none" w:sz="0" w:space="0" w:color="auto"/>
                    <w:bottom w:val="none" w:sz="0" w:space="0" w:color="auto"/>
                    <w:right w:val="none" w:sz="0" w:space="0" w:color="auto"/>
                  </w:divBdr>
                  <w:divsChild>
                    <w:div w:id="1931936096">
                      <w:marLeft w:val="0"/>
                      <w:marRight w:val="0"/>
                      <w:marTop w:val="0"/>
                      <w:marBottom w:val="0"/>
                      <w:divBdr>
                        <w:top w:val="none" w:sz="0" w:space="0" w:color="auto"/>
                        <w:left w:val="none" w:sz="0" w:space="0" w:color="auto"/>
                        <w:bottom w:val="none" w:sz="0" w:space="0" w:color="auto"/>
                        <w:right w:val="none" w:sz="0" w:space="0" w:color="auto"/>
                      </w:divBdr>
                    </w:div>
                  </w:divsChild>
                </w:div>
                <w:div w:id="1514105039">
                  <w:marLeft w:val="0"/>
                  <w:marRight w:val="0"/>
                  <w:marTop w:val="0"/>
                  <w:marBottom w:val="0"/>
                  <w:divBdr>
                    <w:top w:val="none" w:sz="0" w:space="0" w:color="auto"/>
                    <w:left w:val="none" w:sz="0" w:space="0" w:color="auto"/>
                    <w:bottom w:val="none" w:sz="0" w:space="0" w:color="auto"/>
                    <w:right w:val="none" w:sz="0" w:space="0" w:color="auto"/>
                  </w:divBdr>
                  <w:divsChild>
                    <w:div w:id="5836573">
                      <w:marLeft w:val="0"/>
                      <w:marRight w:val="0"/>
                      <w:marTop w:val="0"/>
                      <w:marBottom w:val="0"/>
                      <w:divBdr>
                        <w:top w:val="none" w:sz="0" w:space="0" w:color="auto"/>
                        <w:left w:val="none" w:sz="0" w:space="0" w:color="auto"/>
                        <w:bottom w:val="none" w:sz="0" w:space="0" w:color="auto"/>
                        <w:right w:val="none" w:sz="0" w:space="0" w:color="auto"/>
                      </w:divBdr>
                    </w:div>
                  </w:divsChild>
                </w:div>
                <w:div w:id="1568685466">
                  <w:marLeft w:val="0"/>
                  <w:marRight w:val="0"/>
                  <w:marTop w:val="0"/>
                  <w:marBottom w:val="0"/>
                  <w:divBdr>
                    <w:top w:val="none" w:sz="0" w:space="0" w:color="auto"/>
                    <w:left w:val="none" w:sz="0" w:space="0" w:color="auto"/>
                    <w:bottom w:val="none" w:sz="0" w:space="0" w:color="auto"/>
                    <w:right w:val="none" w:sz="0" w:space="0" w:color="auto"/>
                  </w:divBdr>
                  <w:divsChild>
                    <w:div w:id="1432316661">
                      <w:marLeft w:val="0"/>
                      <w:marRight w:val="0"/>
                      <w:marTop w:val="0"/>
                      <w:marBottom w:val="0"/>
                      <w:divBdr>
                        <w:top w:val="none" w:sz="0" w:space="0" w:color="auto"/>
                        <w:left w:val="none" w:sz="0" w:space="0" w:color="auto"/>
                        <w:bottom w:val="none" w:sz="0" w:space="0" w:color="auto"/>
                        <w:right w:val="none" w:sz="0" w:space="0" w:color="auto"/>
                      </w:divBdr>
                    </w:div>
                  </w:divsChild>
                </w:div>
                <w:div w:id="1588538182">
                  <w:marLeft w:val="0"/>
                  <w:marRight w:val="0"/>
                  <w:marTop w:val="0"/>
                  <w:marBottom w:val="0"/>
                  <w:divBdr>
                    <w:top w:val="none" w:sz="0" w:space="0" w:color="auto"/>
                    <w:left w:val="none" w:sz="0" w:space="0" w:color="auto"/>
                    <w:bottom w:val="none" w:sz="0" w:space="0" w:color="auto"/>
                    <w:right w:val="none" w:sz="0" w:space="0" w:color="auto"/>
                  </w:divBdr>
                  <w:divsChild>
                    <w:div w:id="615410968">
                      <w:marLeft w:val="0"/>
                      <w:marRight w:val="0"/>
                      <w:marTop w:val="0"/>
                      <w:marBottom w:val="0"/>
                      <w:divBdr>
                        <w:top w:val="none" w:sz="0" w:space="0" w:color="auto"/>
                        <w:left w:val="none" w:sz="0" w:space="0" w:color="auto"/>
                        <w:bottom w:val="none" w:sz="0" w:space="0" w:color="auto"/>
                        <w:right w:val="none" w:sz="0" w:space="0" w:color="auto"/>
                      </w:divBdr>
                    </w:div>
                  </w:divsChild>
                </w:div>
                <w:div w:id="1741292640">
                  <w:marLeft w:val="0"/>
                  <w:marRight w:val="0"/>
                  <w:marTop w:val="0"/>
                  <w:marBottom w:val="0"/>
                  <w:divBdr>
                    <w:top w:val="none" w:sz="0" w:space="0" w:color="auto"/>
                    <w:left w:val="none" w:sz="0" w:space="0" w:color="auto"/>
                    <w:bottom w:val="none" w:sz="0" w:space="0" w:color="auto"/>
                    <w:right w:val="none" w:sz="0" w:space="0" w:color="auto"/>
                  </w:divBdr>
                  <w:divsChild>
                    <w:div w:id="437532985">
                      <w:marLeft w:val="0"/>
                      <w:marRight w:val="0"/>
                      <w:marTop w:val="0"/>
                      <w:marBottom w:val="0"/>
                      <w:divBdr>
                        <w:top w:val="none" w:sz="0" w:space="0" w:color="auto"/>
                        <w:left w:val="none" w:sz="0" w:space="0" w:color="auto"/>
                        <w:bottom w:val="none" w:sz="0" w:space="0" w:color="auto"/>
                        <w:right w:val="none" w:sz="0" w:space="0" w:color="auto"/>
                      </w:divBdr>
                    </w:div>
                  </w:divsChild>
                </w:div>
                <w:div w:id="1746226306">
                  <w:marLeft w:val="0"/>
                  <w:marRight w:val="0"/>
                  <w:marTop w:val="0"/>
                  <w:marBottom w:val="0"/>
                  <w:divBdr>
                    <w:top w:val="none" w:sz="0" w:space="0" w:color="auto"/>
                    <w:left w:val="none" w:sz="0" w:space="0" w:color="auto"/>
                    <w:bottom w:val="none" w:sz="0" w:space="0" w:color="auto"/>
                    <w:right w:val="none" w:sz="0" w:space="0" w:color="auto"/>
                  </w:divBdr>
                  <w:divsChild>
                    <w:div w:id="1223059863">
                      <w:marLeft w:val="0"/>
                      <w:marRight w:val="0"/>
                      <w:marTop w:val="0"/>
                      <w:marBottom w:val="0"/>
                      <w:divBdr>
                        <w:top w:val="none" w:sz="0" w:space="0" w:color="auto"/>
                        <w:left w:val="none" w:sz="0" w:space="0" w:color="auto"/>
                        <w:bottom w:val="none" w:sz="0" w:space="0" w:color="auto"/>
                        <w:right w:val="none" w:sz="0" w:space="0" w:color="auto"/>
                      </w:divBdr>
                    </w:div>
                  </w:divsChild>
                </w:div>
                <w:div w:id="1758403953">
                  <w:marLeft w:val="0"/>
                  <w:marRight w:val="0"/>
                  <w:marTop w:val="0"/>
                  <w:marBottom w:val="0"/>
                  <w:divBdr>
                    <w:top w:val="none" w:sz="0" w:space="0" w:color="auto"/>
                    <w:left w:val="none" w:sz="0" w:space="0" w:color="auto"/>
                    <w:bottom w:val="none" w:sz="0" w:space="0" w:color="auto"/>
                    <w:right w:val="none" w:sz="0" w:space="0" w:color="auto"/>
                  </w:divBdr>
                  <w:divsChild>
                    <w:div w:id="993873388">
                      <w:marLeft w:val="0"/>
                      <w:marRight w:val="0"/>
                      <w:marTop w:val="0"/>
                      <w:marBottom w:val="0"/>
                      <w:divBdr>
                        <w:top w:val="none" w:sz="0" w:space="0" w:color="auto"/>
                        <w:left w:val="none" w:sz="0" w:space="0" w:color="auto"/>
                        <w:bottom w:val="none" w:sz="0" w:space="0" w:color="auto"/>
                        <w:right w:val="none" w:sz="0" w:space="0" w:color="auto"/>
                      </w:divBdr>
                    </w:div>
                  </w:divsChild>
                </w:div>
                <w:div w:id="1857382609">
                  <w:marLeft w:val="0"/>
                  <w:marRight w:val="0"/>
                  <w:marTop w:val="0"/>
                  <w:marBottom w:val="0"/>
                  <w:divBdr>
                    <w:top w:val="none" w:sz="0" w:space="0" w:color="auto"/>
                    <w:left w:val="none" w:sz="0" w:space="0" w:color="auto"/>
                    <w:bottom w:val="none" w:sz="0" w:space="0" w:color="auto"/>
                    <w:right w:val="none" w:sz="0" w:space="0" w:color="auto"/>
                  </w:divBdr>
                  <w:divsChild>
                    <w:div w:id="76949426">
                      <w:marLeft w:val="0"/>
                      <w:marRight w:val="0"/>
                      <w:marTop w:val="0"/>
                      <w:marBottom w:val="0"/>
                      <w:divBdr>
                        <w:top w:val="none" w:sz="0" w:space="0" w:color="auto"/>
                        <w:left w:val="none" w:sz="0" w:space="0" w:color="auto"/>
                        <w:bottom w:val="none" w:sz="0" w:space="0" w:color="auto"/>
                        <w:right w:val="none" w:sz="0" w:space="0" w:color="auto"/>
                      </w:divBdr>
                    </w:div>
                  </w:divsChild>
                </w:div>
                <w:div w:id="1949845629">
                  <w:marLeft w:val="0"/>
                  <w:marRight w:val="0"/>
                  <w:marTop w:val="0"/>
                  <w:marBottom w:val="0"/>
                  <w:divBdr>
                    <w:top w:val="none" w:sz="0" w:space="0" w:color="auto"/>
                    <w:left w:val="none" w:sz="0" w:space="0" w:color="auto"/>
                    <w:bottom w:val="none" w:sz="0" w:space="0" w:color="auto"/>
                    <w:right w:val="none" w:sz="0" w:space="0" w:color="auto"/>
                  </w:divBdr>
                  <w:divsChild>
                    <w:div w:id="13429863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502237494">
          <w:marLeft w:val="0"/>
          <w:marRight w:val="0"/>
          <w:marTop w:val="0"/>
          <w:marBottom w:val="0"/>
          <w:divBdr>
            <w:top w:val="none" w:sz="0" w:space="0" w:color="auto"/>
            <w:left w:val="none" w:sz="0" w:space="0" w:color="auto"/>
            <w:bottom w:val="none" w:sz="0" w:space="0" w:color="auto"/>
            <w:right w:val="none" w:sz="0" w:space="0" w:color="auto"/>
          </w:divBdr>
        </w:div>
        <w:div w:id="1508712704">
          <w:marLeft w:val="0"/>
          <w:marRight w:val="0"/>
          <w:marTop w:val="0"/>
          <w:marBottom w:val="0"/>
          <w:divBdr>
            <w:top w:val="none" w:sz="0" w:space="0" w:color="auto"/>
            <w:left w:val="none" w:sz="0" w:space="0" w:color="auto"/>
            <w:bottom w:val="none" w:sz="0" w:space="0" w:color="auto"/>
            <w:right w:val="none" w:sz="0" w:space="0" w:color="auto"/>
          </w:divBdr>
        </w:div>
        <w:div w:id="1528520631">
          <w:marLeft w:val="0"/>
          <w:marRight w:val="0"/>
          <w:marTop w:val="0"/>
          <w:marBottom w:val="0"/>
          <w:divBdr>
            <w:top w:val="none" w:sz="0" w:space="0" w:color="auto"/>
            <w:left w:val="none" w:sz="0" w:space="0" w:color="auto"/>
            <w:bottom w:val="none" w:sz="0" w:space="0" w:color="auto"/>
            <w:right w:val="none" w:sz="0" w:space="0" w:color="auto"/>
          </w:divBdr>
        </w:div>
        <w:div w:id="1534463664">
          <w:marLeft w:val="0"/>
          <w:marRight w:val="0"/>
          <w:marTop w:val="0"/>
          <w:marBottom w:val="0"/>
          <w:divBdr>
            <w:top w:val="none" w:sz="0" w:space="0" w:color="auto"/>
            <w:left w:val="none" w:sz="0" w:space="0" w:color="auto"/>
            <w:bottom w:val="none" w:sz="0" w:space="0" w:color="auto"/>
            <w:right w:val="none" w:sz="0" w:space="0" w:color="auto"/>
          </w:divBdr>
        </w:div>
        <w:div w:id="1565607660">
          <w:marLeft w:val="0"/>
          <w:marRight w:val="0"/>
          <w:marTop w:val="0"/>
          <w:marBottom w:val="0"/>
          <w:divBdr>
            <w:top w:val="none" w:sz="0" w:space="0" w:color="auto"/>
            <w:left w:val="none" w:sz="0" w:space="0" w:color="auto"/>
            <w:bottom w:val="none" w:sz="0" w:space="0" w:color="auto"/>
            <w:right w:val="none" w:sz="0" w:space="0" w:color="auto"/>
          </w:divBdr>
        </w:div>
        <w:div w:id="1575168255">
          <w:marLeft w:val="0"/>
          <w:marRight w:val="0"/>
          <w:marTop w:val="0"/>
          <w:marBottom w:val="0"/>
          <w:divBdr>
            <w:top w:val="none" w:sz="0" w:space="0" w:color="auto"/>
            <w:left w:val="none" w:sz="0" w:space="0" w:color="auto"/>
            <w:bottom w:val="none" w:sz="0" w:space="0" w:color="auto"/>
            <w:right w:val="none" w:sz="0" w:space="0" w:color="auto"/>
          </w:divBdr>
        </w:div>
        <w:div w:id="1577666347">
          <w:marLeft w:val="0"/>
          <w:marRight w:val="0"/>
          <w:marTop w:val="0"/>
          <w:marBottom w:val="0"/>
          <w:divBdr>
            <w:top w:val="none" w:sz="0" w:space="0" w:color="auto"/>
            <w:left w:val="none" w:sz="0" w:space="0" w:color="auto"/>
            <w:bottom w:val="none" w:sz="0" w:space="0" w:color="auto"/>
            <w:right w:val="none" w:sz="0" w:space="0" w:color="auto"/>
          </w:divBdr>
        </w:div>
        <w:div w:id="1581021148">
          <w:marLeft w:val="0"/>
          <w:marRight w:val="0"/>
          <w:marTop w:val="0"/>
          <w:marBottom w:val="0"/>
          <w:divBdr>
            <w:top w:val="none" w:sz="0" w:space="0" w:color="auto"/>
            <w:left w:val="none" w:sz="0" w:space="0" w:color="auto"/>
            <w:bottom w:val="none" w:sz="0" w:space="0" w:color="auto"/>
            <w:right w:val="none" w:sz="0" w:space="0" w:color="auto"/>
          </w:divBdr>
        </w:div>
        <w:div w:id="1590701109">
          <w:marLeft w:val="0"/>
          <w:marRight w:val="0"/>
          <w:marTop w:val="0"/>
          <w:marBottom w:val="0"/>
          <w:divBdr>
            <w:top w:val="none" w:sz="0" w:space="0" w:color="auto"/>
            <w:left w:val="none" w:sz="0" w:space="0" w:color="auto"/>
            <w:bottom w:val="none" w:sz="0" w:space="0" w:color="auto"/>
            <w:right w:val="none" w:sz="0" w:space="0" w:color="auto"/>
          </w:divBdr>
          <w:divsChild>
            <w:div w:id="1728643161">
              <w:marLeft w:val="-75"/>
              <w:marRight w:val="0"/>
              <w:marTop w:val="30"/>
              <w:marBottom w:val="30"/>
              <w:divBdr>
                <w:top w:val="none" w:sz="0" w:space="0" w:color="auto"/>
                <w:left w:val="none" w:sz="0" w:space="0" w:color="auto"/>
                <w:bottom w:val="none" w:sz="0" w:space="0" w:color="auto"/>
                <w:right w:val="none" w:sz="0" w:space="0" w:color="auto"/>
              </w:divBdr>
              <w:divsChild>
                <w:div w:id="50617312">
                  <w:marLeft w:val="0"/>
                  <w:marRight w:val="0"/>
                  <w:marTop w:val="0"/>
                  <w:marBottom w:val="0"/>
                  <w:divBdr>
                    <w:top w:val="none" w:sz="0" w:space="0" w:color="auto"/>
                    <w:left w:val="none" w:sz="0" w:space="0" w:color="auto"/>
                    <w:bottom w:val="none" w:sz="0" w:space="0" w:color="auto"/>
                    <w:right w:val="none" w:sz="0" w:space="0" w:color="auto"/>
                  </w:divBdr>
                  <w:divsChild>
                    <w:div w:id="1872565927">
                      <w:marLeft w:val="0"/>
                      <w:marRight w:val="0"/>
                      <w:marTop w:val="0"/>
                      <w:marBottom w:val="0"/>
                      <w:divBdr>
                        <w:top w:val="none" w:sz="0" w:space="0" w:color="auto"/>
                        <w:left w:val="none" w:sz="0" w:space="0" w:color="auto"/>
                        <w:bottom w:val="none" w:sz="0" w:space="0" w:color="auto"/>
                        <w:right w:val="none" w:sz="0" w:space="0" w:color="auto"/>
                      </w:divBdr>
                    </w:div>
                  </w:divsChild>
                </w:div>
                <w:div w:id="104271363">
                  <w:marLeft w:val="0"/>
                  <w:marRight w:val="0"/>
                  <w:marTop w:val="0"/>
                  <w:marBottom w:val="0"/>
                  <w:divBdr>
                    <w:top w:val="none" w:sz="0" w:space="0" w:color="auto"/>
                    <w:left w:val="none" w:sz="0" w:space="0" w:color="auto"/>
                    <w:bottom w:val="none" w:sz="0" w:space="0" w:color="auto"/>
                    <w:right w:val="none" w:sz="0" w:space="0" w:color="auto"/>
                  </w:divBdr>
                  <w:divsChild>
                    <w:div w:id="990449117">
                      <w:marLeft w:val="0"/>
                      <w:marRight w:val="0"/>
                      <w:marTop w:val="0"/>
                      <w:marBottom w:val="0"/>
                      <w:divBdr>
                        <w:top w:val="none" w:sz="0" w:space="0" w:color="auto"/>
                        <w:left w:val="none" w:sz="0" w:space="0" w:color="auto"/>
                        <w:bottom w:val="none" w:sz="0" w:space="0" w:color="auto"/>
                        <w:right w:val="none" w:sz="0" w:space="0" w:color="auto"/>
                      </w:divBdr>
                    </w:div>
                    <w:div w:id="1322348809">
                      <w:marLeft w:val="0"/>
                      <w:marRight w:val="0"/>
                      <w:marTop w:val="0"/>
                      <w:marBottom w:val="0"/>
                      <w:divBdr>
                        <w:top w:val="none" w:sz="0" w:space="0" w:color="auto"/>
                        <w:left w:val="none" w:sz="0" w:space="0" w:color="auto"/>
                        <w:bottom w:val="none" w:sz="0" w:space="0" w:color="auto"/>
                        <w:right w:val="none" w:sz="0" w:space="0" w:color="auto"/>
                      </w:divBdr>
                    </w:div>
                    <w:div w:id="1685396207">
                      <w:marLeft w:val="0"/>
                      <w:marRight w:val="0"/>
                      <w:marTop w:val="0"/>
                      <w:marBottom w:val="0"/>
                      <w:divBdr>
                        <w:top w:val="none" w:sz="0" w:space="0" w:color="auto"/>
                        <w:left w:val="none" w:sz="0" w:space="0" w:color="auto"/>
                        <w:bottom w:val="none" w:sz="0" w:space="0" w:color="auto"/>
                        <w:right w:val="none" w:sz="0" w:space="0" w:color="auto"/>
                      </w:divBdr>
                    </w:div>
                  </w:divsChild>
                </w:div>
                <w:div w:id="259340405">
                  <w:marLeft w:val="0"/>
                  <w:marRight w:val="0"/>
                  <w:marTop w:val="0"/>
                  <w:marBottom w:val="0"/>
                  <w:divBdr>
                    <w:top w:val="none" w:sz="0" w:space="0" w:color="auto"/>
                    <w:left w:val="none" w:sz="0" w:space="0" w:color="auto"/>
                    <w:bottom w:val="none" w:sz="0" w:space="0" w:color="auto"/>
                    <w:right w:val="none" w:sz="0" w:space="0" w:color="auto"/>
                  </w:divBdr>
                  <w:divsChild>
                    <w:div w:id="1578436535">
                      <w:marLeft w:val="0"/>
                      <w:marRight w:val="0"/>
                      <w:marTop w:val="0"/>
                      <w:marBottom w:val="0"/>
                      <w:divBdr>
                        <w:top w:val="none" w:sz="0" w:space="0" w:color="auto"/>
                        <w:left w:val="none" w:sz="0" w:space="0" w:color="auto"/>
                        <w:bottom w:val="none" w:sz="0" w:space="0" w:color="auto"/>
                        <w:right w:val="none" w:sz="0" w:space="0" w:color="auto"/>
                      </w:divBdr>
                    </w:div>
                  </w:divsChild>
                </w:div>
                <w:div w:id="814024752">
                  <w:marLeft w:val="0"/>
                  <w:marRight w:val="0"/>
                  <w:marTop w:val="0"/>
                  <w:marBottom w:val="0"/>
                  <w:divBdr>
                    <w:top w:val="none" w:sz="0" w:space="0" w:color="auto"/>
                    <w:left w:val="none" w:sz="0" w:space="0" w:color="auto"/>
                    <w:bottom w:val="none" w:sz="0" w:space="0" w:color="auto"/>
                    <w:right w:val="none" w:sz="0" w:space="0" w:color="auto"/>
                  </w:divBdr>
                  <w:divsChild>
                    <w:div w:id="1716272587">
                      <w:marLeft w:val="0"/>
                      <w:marRight w:val="0"/>
                      <w:marTop w:val="0"/>
                      <w:marBottom w:val="0"/>
                      <w:divBdr>
                        <w:top w:val="none" w:sz="0" w:space="0" w:color="auto"/>
                        <w:left w:val="none" w:sz="0" w:space="0" w:color="auto"/>
                        <w:bottom w:val="none" w:sz="0" w:space="0" w:color="auto"/>
                        <w:right w:val="none" w:sz="0" w:space="0" w:color="auto"/>
                      </w:divBdr>
                    </w:div>
                  </w:divsChild>
                </w:div>
                <w:div w:id="1283684970">
                  <w:marLeft w:val="0"/>
                  <w:marRight w:val="0"/>
                  <w:marTop w:val="0"/>
                  <w:marBottom w:val="0"/>
                  <w:divBdr>
                    <w:top w:val="none" w:sz="0" w:space="0" w:color="auto"/>
                    <w:left w:val="none" w:sz="0" w:space="0" w:color="auto"/>
                    <w:bottom w:val="none" w:sz="0" w:space="0" w:color="auto"/>
                    <w:right w:val="none" w:sz="0" w:space="0" w:color="auto"/>
                  </w:divBdr>
                  <w:divsChild>
                    <w:div w:id="325210209">
                      <w:marLeft w:val="0"/>
                      <w:marRight w:val="0"/>
                      <w:marTop w:val="0"/>
                      <w:marBottom w:val="0"/>
                      <w:divBdr>
                        <w:top w:val="none" w:sz="0" w:space="0" w:color="auto"/>
                        <w:left w:val="none" w:sz="0" w:space="0" w:color="auto"/>
                        <w:bottom w:val="none" w:sz="0" w:space="0" w:color="auto"/>
                        <w:right w:val="none" w:sz="0" w:space="0" w:color="auto"/>
                      </w:divBdr>
                    </w:div>
                    <w:div w:id="642807385">
                      <w:marLeft w:val="0"/>
                      <w:marRight w:val="0"/>
                      <w:marTop w:val="0"/>
                      <w:marBottom w:val="0"/>
                      <w:divBdr>
                        <w:top w:val="none" w:sz="0" w:space="0" w:color="auto"/>
                        <w:left w:val="none" w:sz="0" w:space="0" w:color="auto"/>
                        <w:bottom w:val="none" w:sz="0" w:space="0" w:color="auto"/>
                        <w:right w:val="none" w:sz="0" w:space="0" w:color="auto"/>
                      </w:divBdr>
                    </w:div>
                    <w:div w:id="966089083">
                      <w:marLeft w:val="0"/>
                      <w:marRight w:val="0"/>
                      <w:marTop w:val="0"/>
                      <w:marBottom w:val="0"/>
                      <w:divBdr>
                        <w:top w:val="none" w:sz="0" w:space="0" w:color="auto"/>
                        <w:left w:val="none" w:sz="0" w:space="0" w:color="auto"/>
                        <w:bottom w:val="none" w:sz="0" w:space="0" w:color="auto"/>
                        <w:right w:val="none" w:sz="0" w:space="0" w:color="auto"/>
                      </w:divBdr>
                    </w:div>
                    <w:div w:id="1064335584">
                      <w:marLeft w:val="0"/>
                      <w:marRight w:val="0"/>
                      <w:marTop w:val="0"/>
                      <w:marBottom w:val="0"/>
                      <w:divBdr>
                        <w:top w:val="none" w:sz="0" w:space="0" w:color="auto"/>
                        <w:left w:val="none" w:sz="0" w:space="0" w:color="auto"/>
                        <w:bottom w:val="none" w:sz="0" w:space="0" w:color="auto"/>
                        <w:right w:val="none" w:sz="0" w:space="0" w:color="auto"/>
                      </w:divBdr>
                    </w:div>
                    <w:div w:id="1383795602">
                      <w:marLeft w:val="0"/>
                      <w:marRight w:val="0"/>
                      <w:marTop w:val="0"/>
                      <w:marBottom w:val="0"/>
                      <w:divBdr>
                        <w:top w:val="none" w:sz="0" w:space="0" w:color="auto"/>
                        <w:left w:val="none" w:sz="0" w:space="0" w:color="auto"/>
                        <w:bottom w:val="none" w:sz="0" w:space="0" w:color="auto"/>
                        <w:right w:val="none" w:sz="0" w:space="0" w:color="auto"/>
                      </w:divBdr>
                    </w:div>
                    <w:div w:id="1621648179">
                      <w:marLeft w:val="0"/>
                      <w:marRight w:val="0"/>
                      <w:marTop w:val="0"/>
                      <w:marBottom w:val="0"/>
                      <w:divBdr>
                        <w:top w:val="none" w:sz="0" w:space="0" w:color="auto"/>
                        <w:left w:val="none" w:sz="0" w:space="0" w:color="auto"/>
                        <w:bottom w:val="none" w:sz="0" w:space="0" w:color="auto"/>
                        <w:right w:val="none" w:sz="0" w:space="0" w:color="auto"/>
                      </w:divBdr>
                    </w:div>
                    <w:div w:id="1701585129">
                      <w:marLeft w:val="0"/>
                      <w:marRight w:val="0"/>
                      <w:marTop w:val="0"/>
                      <w:marBottom w:val="0"/>
                      <w:divBdr>
                        <w:top w:val="none" w:sz="0" w:space="0" w:color="auto"/>
                        <w:left w:val="none" w:sz="0" w:space="0" w:color="auto"/>
                        <w:bottom w:val="none" w:sz="0" w:space="0" w:color="auto"/>
                        <w:right w:val="none" w:sz="0" w:space="0" w:color="auto"/>
                      </w:divBdr>
                    </w:div>
                    <w:div w:id="1884823603">
                      <w:marLeft w:val="0"/>
                      <w:marRight w:val="0"/>
                      <w:marTop w:val="0"/>
                      <w:marBottom w:val="0"/>
                      <w:divBdr>
                        <w:top w:val="none" w:sz="0" w:space="0" w:color="auto"/>
                        <w:left w:val="none" w:sz="0" w:space="0" w:color="auto"/>
                        <w:bottom w:val="none" w:sz="0" w:space="0" w:color="auto"/>
                        <w:right w:val="none" w:sz="0" w:space="0" w:color="auto"/>
                      </w:divBdr>
                    </w:div>
                  </w:divsChild>
                </w:div>
                <w:div w:id="1344286149">
                  <w:marLeft w:val="0"/>
                  <w:marRight w:val="0"/>
                  <w:marTop w:val="0"/>
                  <w:marBottom w:val="0"/>
                  <w:divBdr>
                    <w:top w:val="none" w:sz="0" w:space="0" w:color="auto"/>
                    <w:left w:val="none" w:sz="0" w:space="0" w:color="auto"/>
                    <w:bottom w:val="none" w:sz="0" w:space="0" w:color="auto"/>
                    <w:right w:val="none" w:sz="0" w:space="0" w:color="auto"/>
                  </w:divBdr>
                  <w:divsChild>
                    <w:div w:id="146357610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607233612">
          <w:marLeft w:val="0"/>
          <w:marRight w:val="0"/>
          <w:marTop w:val="0"/>
          <w:marBottom w:val="0"/>
          <w:divBdr>
            <w:top w:val="none" w:sz="0" w:space="0" w:color="auto"/>
            <w:left w:val="none" w:sz="0" w:space="0" w:color="auto"/>
            <w:bottom w:val="none" w:sz="0" w:space="0" w:color="auto"/>
            <w:right w:val="none" w:sz="0" w:space="0" w:color="auto"/>
          </w:divBdr>
        </w:div>
        <w:div w:id="1626035415">
          <w:marLeft w:val="0"/>
          <w:marRight w:val="0"/>
          <w:marTop w:val="0"/>
          <w:marBottom w:val="0"/>
          <w:divBdr>
            <w:top w:val="none" w:sz="0" w:space="0" w:color="auto"/>
            <w:left w:val="none" w:sz="0" w:space="0" w:color="auto"/>
            <w:bottom w:val="none" w:sz="0" w:space="0" w:color="auto"/>
            <w:right w:val="none" w:sz="0" w:space="0" w:color="auto"/>
          </w:divBdr>
          <w:divsChild>
            <w:div w:id="1119450680">
              <w:marLeft w:val="-75"/>
              <w:marRight w:val="0"/>
              <w:marTop w:val="30"/>
              <w:marBottom w:val="30"/>
              <w:divBdr>
                <w:top w:val="none" w:sz="0" w:space="0" w:color="auto"/>
                <w:left w:val="none" w:sz="0" w:space="0" w:color="auto"/>
                <w:bottom w:val="none" w:sz="0" w:space="0" w:color="auto"/>
                <w:right w:val="none" w:sz="0" w:space="0" w:color="auto"/>
              </w:divBdr>
              <w:divsChild>
                <w:div w:id="80682823">
                  <w:marLeft w:val="0"/>
                  <w:marRight w:val="0"/>
                  <w:marTop w:val="0"/>
                  <w:marBottom w:val="0"/>
                  <w:divBdr>
                    <w:top w:val="none" w:sz="0" w:space="0" w:color="auto"/>
                    <w:left w:val="none" w:sz="0" w:space="0" w:color="auto"/>
                    <w:bottom w:val="none" w:sz="0" w:space="0" w:color="auto"/>
                    <w:right w:val="none" w:sz="0" w:space="0" w:color="auto"/>
                  </w:divBdr>
                  <w:divsChild>
                    <w:div w:id="1736973714">
                      <w:marLeft w:val="0"/>
                      <w:marRight w:val="0"/>
                      <w:marTop w:val="0"/>
                      <w:marBottom w:val="0"/>
                      <w:divBdr>
                        <w:top w:val="none" w:sz="0" w:space="0" w:color="auto"/>
                        <w:left w:val="none" w:sz="0" w:space="0" w:color="auto"/>
                        <w:bottom w:val="none" w:sz="0" w:space="0" w:color="auto"/>
                        <w:right w:val="none" w:sz="0" w:space="0" w:color="auto"/>
                      </w:divBdr>
                    </w:div>
                  </w:divsChild>
                </w:div>
                <w:div w:id="215826166">
                  <w:marLeft w:val="0"/>
                  <w:marRight w:val="0"/>
                  <w:marTop w:val="0"/>
                  <w:marBottom w:val="0"/>
                  <w:divBdr>
                    <w:top w:val="none" w:sz="0" w:space="0" w:color="auto"/>
                    <w:left w:val="none" w:sz="0" w:space="0" w:color="auto"/>
                    <w:bottom w:val="none" w:sz="0" w:space="0" w:color="auto"/>
                    <w:right w:val="none" w:sz="0" w:space="0" w:color="auto"/>
                  </w:divBdr>
                  <w:divsChild>
                    <w:div w:id="1825389529">
                      <w:marLeft w:val="0"/>
                      <w:marRight w:val="0"/>
                      <w:marTop w:val="0"/>
                      <w:marBottom w:val="0"/>
                      <w:divBdr>
                        <w:top w:val="none" w:sz="0" w:space="0" w:color="auto"/>
                        <w:left w:val="none" w:sz="0" w:space="0" w:color="auto"/>
                        <w:bottom w:val="none" w:sz="0" w:space="0" w:color="auto"/>
                        <w:right w:val="none" w:sz="0" w:space="0" w:color="auto"/>
                      </w:divBdr>
                    </w:div>
                  </w:divsChild>
                </w:div>
                <w:div w:id="221915758">
                  <w:marLeft w:val="0"/>
                  <w:marRight w:val="0"/>
                  <w:marTop w:val="0"/>
                  <w:marBottom w:val="0"/>
                  <w:divBdr>
                    <w:top w:val="none" w:sz="0" w:space="0" w:color="auto"/>
                    <w:left w:val="none" w:sz="0" w:space="0" w:color="auto"/>
                    <w:bottom w:val="none" w:sz="0" w:space="0" w:color="auto"/>
                    <w:right w:val="none" w:sz="0" w:space="0" w:color="auto"/>
                  </w:divBdr>
                  <w:divsChild>
                    <w:div w:id="30156136">
                      <w:marLeft w:val="0"/>
                      <w:marRight w:val="0"/>
                      <w:marTop w:val="0"/>
                      <w:marBottom w:val="0"/>
                      <w:divBdr>
                        <w:top w:val="none" w:sz="0" w:space="0" w:color="auto"/>
                        <w:left w:val="none" w:sz="0" w:space="0" w:color="auto"/>
                        <w:bottom w:val="none" w:sz="0" w:space="0" w:color="auto"/>
                        <w:right w:val="none" w:sz="0" w:space="0" w:color="auto"/>
                      </w:divBdr>
                    </w:div>
                  </w:divsChild>
                </w:div>
                <w:div w:id="384912433">
                  <w:marLeft w:val="0"/>
                  <w:marRight w:val="0"/>
                  <w:marTop w:val="0"/>
                  <w:marBottom w:val="0"/>
                  <w:divBdr>
                    <w:top w:val="none" w:sz="0" w:space="0" w:color="auto"/>
                    <w:left w:val="none" w:sz="0" w:space="0" w:color="auto"/>
                    <w:bottom w:val="none" w:sz="0" w:space="0" w:color="auto"/>
                    <w:right w:val="none" w:sz="0" w:space="0" w:color="auto"/>
                  </w:divBdr>
                  <w:divsChild>
                    <w:div w:id="1828856675">
                      <w:marLeft w:val="0"/>
                      <w:marRight w:val="0"/>
                      <w:marTop w:val="0"/>
                      <w:marBottom w:val="0"/>
                      <w:divBdr>
                        <w:top w:val="none" w:sz="0" w:space="0" w:color="auto"/>
                        <w:left w:val="none" w:sz="0" w:space="0" w:color="auto"/>
                        <w:bottom w:val="none" w:sz="0" w:space="0" w:color="auto"/>
                        <w:right w:val="none" w:sz="0" w:space="0" w:color="auto"/>
                      </w:divBdr>
                    </w:div>
                  </w:divsChild>
                </w:div>
                <w:div w:id="616642483">
                  <w:marLeft w:val="0"/>
                  <w:marRight w:val="0"/>
                  <w:marTop w:val="0"/>
                  <w:marBottom w:val="0"/>
                  <w:divBdr>
                    <w:top w:val="none" w:sz="0" w:space="0" w:color="auto"/>
                    <w:left w:val="none" w:sz="0" w:space="0" w:color="auto"/>
                    <w:bottom w:val="none" w:sz="0" w:space="0" w:color="auto"/>
                    <w:right w:val="none" w:sz="0" w:space="0" w:color="auto"/>
                  </w:divBdr>
                  <w:divsChild>
                    <w:div w:id="392774725">
                      <w:marLeft w:val="0"/>
                      <w:marRight w:val="0"/>
                      <w:marTop w:val="0"/>
                      <w:marBottom w:val="0"/>
                      <w:divBdr>
                        <w:top w:val="none" w:sz="0" w:space="0" w:color="auto"/>
                        <w:left w:val="none" w:sz="0" w:space="0" w:color="auto"/>
                        <w:bottom w:val="none" w:sz="0" w:space="0" w:color="auto"/>
                        <w:right w:val="none" w:sz="0" w:space="0" w:color="auto"/>
                      </w:divBdr>
                    </w:div>
                  </w:divsChild>
                </w:div>
                <w:div w:id="629095794">
                  <w:marLeft w:val="0"/>
                  <w:marRight w:val="0"/>
                  <w:marTop w:val="0"/>
                  <w:marBottom w:val="0"/>
                  <w:divBdr>
                    <w:top w:val="none" w:sz="0" w:space="0" w:color="auto"/>
                    <w:left w:val="none" w:sz="0" w:space="0" w:color="auto"/>
                    <w:bottom w:val="none" w:sz="0" w:space="0" w:color="auto"/>
                    <w:right w:val="none" w:sz="0" w:space="0" w:color="auto"/>
                  </w:divBdr>
                  <w:divsChild>
                    <w:div w:id="1784769451">
                      <w:marLeft w:val="0"/>
                      <w:marRight w:val="0"/>
                      <w:marTop w:val="0"/>
                      <w:marBottom w:val="0"/>
                      <w:divBdr>
                        <w:top w:val="none" w:sz="0" w:space="0" w:color="auto"/>
                        <w:left w:val="none" w:sz="0" w:space="0" w:color="auto"/>
                        <w:bottom w:val="none" w:sz="0" w:space="0" w:color="auto"/>
                        <w:right w:val="none" w:sz="0" w:space="0" w:color="auto"/>
                      </w:divBdr>
                    </w:div>
                  </w:divsChild>
                </w:div>
                <w:div w:id="656231990">
                  <w:marLeft w:val="0"/>
                  <w:marRight w:val="0"/>
                  <w:marTop w:val="0"/>
                  <w:marBottom w:val="0"/>
                  <w:divBdr>
                    <w:top w:val="none" w:sz="0" w:space="0" w:color="auto"/>
                    <w:left w:val="none" w:sz="0" w:space="0" w:color="auto"/>
                    <w:bottom w:val="none" w:sz="0" w:space="0" w:color="auto"/>
                    <w:right w:val="none" w:sz="0" w:space="0" w:color="auto"/>
                  </w:divBdr>
                  <w:divsChild>
                    <w:div w:id="816604235">
                      <w:marLeft w:val="0"/>
                      <w:marRight w:val="0"/>
                      <w:marTop w:val="0"/>
                      <w:marBottom w:val="0"/>
                      <w:divBdr>
                        <w:top w:val="none" w:sz="0" w:space="0" w:color="auto"/>
                        <w:left w:val="none" w:sz="0" w:space="0" w:color="auto"/>
                        <w:bottom w:val="none" w:sz="0" w:space="0" w:color="auto"/>
                        <w:right w:val="none" w:sz="0" w:space="0" w:color="auto"/>
                      </w:divBdr>
                    </w:div>
                  </w:divsChild>
                </w:div>
                <w:div w:id="802503206">
                  <w:marLeft w:val="0"/>
                  <w:marRight w:val="0"/>
                  <w:marTop w:val="0"/>
                  <w:marBottom w:val="0"/>
                  <w:divBdr>
                    <w:top w:val="none" w:sz="0" w:space="0" w:color="auto"/>
                    <w:left w:val="none" w:sz="0" w:space="0" w:color="auto"/>
                    <w:bottom w:val="none" w:sz="0" w:space="0" w:color="auto"/>
                    <w:right w:val="none" w:sz="0" w:space="0" w:color="auto"/>
                  </w:divBdr>
                  <w:divsChild>
                    <w:div w:id="1187330033">
                      <w:marLeft w:val="0"/>
                      <w:marRight w:val="0"/>
                      <w:marTop w:val="0"/>
                      <w:marBottom w:val="0"/>
                      <w:divBdr>
                        <w:top w:val="none" w:sz="0" w:space="0" w:color="auto"/>
                        <w:left w:val="none" w:sz="0" w:space="0" w:color="auto"/>
                        <w:bottom w:val="none" w:sz="0" w:space="0" w:color="auto"/>
                        <w:right w:val="none" w:sz="0" w:space="0" w:color="auto"/>
                      </w:divBdr>
                    </w:div>
                  </w:divsChild>
                </w:div>
                <w:div w:id="982386443">
                  <w:marLeft w:val="0"/>
                  <w:marRight w:val="0"/>
                  <w:marTop w:val="0"/>
                  <w:marBottom w:val="0"/>
                  <w:divBdr>
                    <w:top w:val="none" w:sz="0" w:space="0" w:color="auto"/>
                    <w:left w:val="none" w:sz="0" w:space="0" w:color="auto"/>
                    <w:bottom w:val="none" w:sz="0" w:space="0" w:color="auto"/>
                    <w:right w:val="none" w:sz="0" w:space="0" w:color="auto"/>
                  </w:divBdr>
                  <w:divsChild>
                    <w:div w:id="1478956602">
                      <w:marLeft w:val="0"/>
                      <w:marRight w:val="0"/>
                      <w:marTop w:val="0"/>
                      <w:marBottom w:val="0"/>
                      <w:divBdr>
                        <w:top w:val="none" w:sz="0" w:space="0" w:color="auto"/>
                        <w:left w:val="none" w:sz="0" w:space="0" w:color="auto"/>
                        <w:bottom w:val="none" w:sz="0" w:space="0" w:color="auto"/>
                        <w:right w:val="none" w:sz="0" w:space="0" w:color="auto"/>
                      </w:divBdr>
                    </w:div>
                  </w:divsChild>
                </w:div>
                <w:div w:id="1454209834">
                  <w:marLeft w:val="0"/>
                  <w:marRight w:val="0"/>
                  <w:marTop w:val="0"/>
                  <w:marBottom w:val="0"/>
                  <w:divBdr>
                    <w:top w:val="none" w:sz="0" w:space="0" w:color="auto"/>
                    <w:left w:val="none" w:sz="0" w:space="0" w:color="auto"/>
                    <w:bottom w:val="none" w:sz="0" w:space="0" w:color="auto"/>
                    <w:right w:val="none" w:sz="0" w:space="0" w:color="auto"/>
                  </w:divBdr>
                  <w:divsChild>
                    <w:div w:id="1549607033">
                      <w:marLeft w:val="0"/>
                      <w:marRight w:val="0"/>
                      <w:marTop w:val="0"/>
                      <w:marBottom w:val="0"/>
                      <w:divBdr>
                        <w:top w:val="none" w:sz="0" w:space="0" w:color="auto"/>
                        <w:left w:val="none" w:sz="0" w:space="0" w:color="auto"/>
                        <w:bottom w:val="none" w:sz="0" w:space="0" w:color="auto"/>
                        <w:right w:val="none" w:sz="0" w:space="0" w:color="auto"/>
                      </w:divBdr>
                    </w:div>
                  </w:divsChild>
                </w:div>
                <w:div w:id="1551185813">
                  <w:marLeft w:val="0"/>
                  <w:marRight w:val="0"/>
                  <w:marTop w:val="0"/>
                  <w:marBottom w:val="0"/>
                  <w:divBdr>
                    <w:top w:val="none" w:sz="0" w:space="0" w:color="auto"/>
                    <w:left w:val="none" w:sz="0" w:space="0" w:color="auto"/>
                    <w:bottom w:val="none" w:sz="0" w:space="0" w:color="auto"/>
                    <w:right w:val="none" w:sz="0" w:space="0" w:color="auto"/>
                  </w:divBdr>
                  <w:divsChild>
                    <w:div w:id="227961372">
                      <w:marLeft w:val="0"/>
                      <w:marRight w:val="0"/>
                      <w:marTop w:val="0"/>
                      <w:marBottom w:val="0"/>
                      <w:divBdr>
                        <w:top w:val="none" w:sz="0" w:space="0" w:color="auto"/>
                        <w:left w:val="none" w:sz="0" w:space="0" w:color="auto"/>
                        <w:bottom w:val="none" w:sz="0" w:space="0" w:color="auto"/>
                        <w:right w:val="none" w:sz="0" w:space="0" w:color="auto"/>
                      </w:divBdr>
                    </w:div>
                  </w:divsChild>
                </w:div>
                <w:div w:id="1577857921">
                  <w:marLeft w:val="0"/>
                  <w:marRight w:val="0"/>
                  <w:marTop w:val="0"/>
                  <w:marBottom w:val="0"/>
                  <w:divBdr>
                    <w:top w:val="none" w:sz="0" w:space="0" w:color="auto"/>
                    <w:left w:val="none" w:sz="0" w:space="0" w:color="auto"/>
                    <w:bottom w:val="none" w:sz="0" w:space="0" w:color="auto"/>
                    <w:right w:val="none" w:sz="0" w:space="0" w:color="auto"/>
                  </w:divBdr>
                  <w:divsChild>
                    <w:div w:id="550730599">
                      <w:marLeft w:val="0"/>
                      <w:marRight w:val="0"/>
                      <w:marTop w:val="0"/>
                      <w:marBottom w:val="0"/>
                      <w:divBdr>
                        <w:top w:val="none" w:sz="0" w:space="0" w:color="auto"/>
                        <w:left w:val="none" w:sz="0" w:space="0" w:color="auto"/>
                        <w:bottom w:val="none" w:sz="0" w:space="0" w:color="auto"/>
                        <w:right w:val="none" w:sz="0" w:space="0" w:color="auto"/>
                      </w:divBdr>
                    </w:div>
                  </w:divsChild>
                </w:div>
                <w:div w:id="1673490536">
                  <w:marLeft w:val="0"/>
                  <w:marRight w:val="0"/>
                  <w:marTop w:val="0"/>
                  <w:marBottom w:val="0"/>
                  <w:divBdr>
                    <w:top w:val="none" w:sz="0" w:space="0" w:color="auto"/>
                    <w:left w:val="none" w:sz="0" w:space="0" w:color="auto"/>
                    <w:bottom w:val="none" w:sz="0" w:space="0" w:color="auto"/>
                    <w:right w:val="none" w:sz="0" w:space="0" w:color="auto"/>
                  </w:divBdr>
                </w:div>
                <w:div w:id="1708600586">
                  <w:marLeft w:val="0"/>
                  <w:marRight w:val="0"/>
                  <w:marTop w:val="0"/>
                  <w:marBottom w:val="0"/>
                  <w:divBdr>
                    <w:top w:val="none" w:sz="0" w:space="0" w:color="auto"/>
                    <w:left w:val="none" w:sz="0" w:space="0" w:color="auto"/>
                    <w:bottom w:val="none" w:sz="0" w:space="0" w:color="auto"/>
                    <w:right w:val="none" w:sz="0" w:space="0" w:color="auto"/>
                  </w:divBdr>
                  <w:divsChild>
                    <w:div w:id="1490320495">
                      <w:marLeft w:val="0"/>
                      <w:marRight w:val="0"/>
                      <w:marTop w:val="0"/>
                      <w:marBottom w:val="0"/>
                      <w:divBdr>
                        <w:top w:val="none" w:sz="0" w:space="0" w:color="auto"/>
                        <w:left w:val="none" w:sz="0" w:space="0" w:color="auto"/>
                        <w:bottom w:val="none" w:sz="0" w:space="0" w:color="auto"/>
                        <w:right w:val="none" w:sz="0" w:space="0" w:color="auto"/>
                      </w:divBdr>
                    </w:div>
                  </w:divsChild>
                </w:div>
                <w:div w:id="1728532364">
                  <w:marLeft w:val="0"/>
                  <w:marRight w:val="0"/>
                  <w:marTop w:val="0"/>
                  <w:marBottom w:val="0"/>
                  <w:divBdr>
                    <w:top w:val="none" w:sz="0" w:space="0" w:color="auto"/>
                    <w:left w:val="none" w:sz="0" w:space="0" w:color="auto"/>
                    <w:bottom w:val="none" w:sz="0" w:space="0" w:color="auto"/>
                    <w:right w:val="none" w:sz="0" w:space="0" w:color="auto"/>
                  </w:divBdr>
                  <w:divsChild>
                    <w:div w:id="2011323755">
                      <w:marLeft w:val="0"/>
                      <w:marRight w:val="0"/>
                      <w:marTop w:val="0"/>
                      <w:marBottom w:val="0"/>
                      <w:divBdr>
                        <w:top w:val="none" w:sz="0" w:space="0" w:color="auto"/>
                        <w:left w:val="none" w:sz="0" w:space="0" w:color="auto"/>
                        <w:bottom w:val="none" w:sz="0" w:space="0" w:color="auto"/>
                        <w:right w:val="none" w:sz="0" w:space="0" w:color="auto"/>
                      </w:divBdr>
                    </w:div>
                  </w:divsChild>
                </w:div>
                <w:div w:id="1946576404">
                  <w:marLeft w:val="0"/>
                  <w:marRight w:val="0"/>
                  <w:marTop w:val="0"/>
                  <w:marBottom w:val="0"/>
                  <w:divBdr>
                    <w:top w:val="none" w:sz="0" w:space="0" w:color="auto"/>
                    <w:left w:val="none" w:sz="0" w:space="0" w:color="auto"/>
                    <w:bottom w:val="none" w:sz="0" w:space="0" w:color="auto"/>
                    <w:right w:val="none" w:sz="0" w:space="0" w:color="auto"/>
                  </w:divBdr>
                  <w:divsChild>
                    <w:div w:id="87434727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626235606">
          <w:marLeft w:val="0"/>
          <w:marRight w:val="0"/>
          <w:marTop w:val="0"/>
          <w:marBottom w:val="0"/>
          <w:divBdr>
            <w:top w:val="none" w:sz="0" w:space="0" w:color="auto"/>
            <w:left w:val="none" w:sz="0" w:space="0" w:color="auto"/>
            <w:bottom w:val="none" w:sz="0" w:space="0" w:color="auto"/>
            <w:right w:val="none" w:sz="0" w:space="0" w:color="auto"/>
          </w:divBdr>
        </w:div>
        <w:div w:id="1627466008">
          <w:marLeft w:val="0"/>
          <w:marRight w:val="0"/>
          <w:marTop w:val="0"/>
          <w:marBottom w:val="0"/>
          <w:divBdr>
            <w:top w:val="none" w:sz="0" w:space="0" w:color="auto"/>
            <w:left w:val="none" w:sz="0" w:space="0" w:color="auto"/>
            <w:bottom w:val="none" w:sz="0" w:space="0" w:color="auto"/>
            <w:right w:val="none" w:sz="0" w:space="0" w:color="auto"/>
          </w:divBdr>
        </w:div>
        <w:div w:id="1689410070">
          <w:marLeft w:val="0"/>
          <w:marRight w:val="0"/>
          <w:marTop w:val="0"/>
          <w:marBottom w:val="0"/>
          <w:divBdr>
            <w:top w:val="none" w:sz="0" w:space="0" w:color="auto"/>
            <w:left w:val="none" w:sz="0" w:space="0" w:color="auto"/>
            <w:bottom w:val="none" w:sz="0" w:space="0" w:color="auto"/>
            <w:right w:val="none" w:sz="0" w:space="0" w:color="auto"/>
          </w:divBdr>
        </w:div>
        <w:div w:id="1699618352">
          <w:marLeft w:val="0"/>
          <w:marRight w:val="0"/>
          <w:marTop w:val="0"/>
          <w:marBottom w:val="0"/>
          <w:divBdr>
            <w:top w:val="none" w:sz="0" w:space="0" w:color="auto"/>
            <w:left w:val="none" w:sz="0" w:space="0" w:color="auto"/>
            <w:bottom w:val="none" w:sz="0" w:space="0" w:color="auto"/>
            <w:right w:val="none" w:sz="0" w:space="0" w:color="auto"/>
          </w:divBdr>
        </w:div>
        <w:div w:id="1723678895">
          <w:marLeft w:val="0"/>
          <w:marRight w:val="0"/>
          <w:marTop w:val="0"/>
          <w:marBottom w:val="0"/>
          <w:divBdr>
            <w:top w:val="none" w:sz="0" w:space="0" w:color="auto"/>
            <w:left w:val="none" w:sz="0" w:space="0" w:color="auto"/>
            <w:bottom w:val="none" w:sz="0" w:space="0" w:color="auto"/>
            <w:right w:val="none" w:sz="0" w:space="0" w:color="auto"/>
          </w:divBdr>
        </w:div>
        <w:div w:id="1755972205">
          <w:marLeft w:val="0"/>
          <w:marRight w:val="0"/>
          <w:marTop w:val="0"/>
          <w:marBottom w:val="0"/>
          <w:divBdr>
            <w:top w:val="none" w:sz="0" w:space="0" w:color="auto"/>
            <w:left w:val="none" w:sz="0" w:space="0" w:color="auto"/>
            <w:bottom w:val="none" w:sz="0" w:space="0" w:color="auto"/>
            <w:right w:val="none" w:sz="0" w:space="0" w:color="auto"/>
          </w:divBdr>
          <w:divsChild>
            <w:div w:id="1403717218">
              <w:marLeft w:val="-75"/>
              <w:marRight w:val="0"/>
              <w:marTop w:val="30"/>
              <w:marBottom w:val="30"/>
              <w:divBdr>
                <w:top w:val="none" w:sz="0" w:space="0" w:color="auto"/>
                <w:left w:val="none" w:sz="0" w:space="0" w:color="auto"/>
                <w:bottom w:val="none" w:sz="0" w:space="0" w:color="auto"/>
                <w:right w:val="none" w:sz="0" w:space="0" w:color="auto"/>
              </w:divBdr>
              <w:divsChild>
                <w:div w:id="179007006">
                  <w:marLeft w:val="0"/>
                  <w:marRight w:val="0"/>
                  <w:marTop w:val="0"/>
                  <w:marBottom w:val="0"/>
                  <w:divBdr>
                    <w:top w:val="none" w:sz="0" w:space="0" w:color="auto"/>
                    <w:left w:val="none" w:sz="0" w:space="0" w:color="auto"/>
                    <w:bottom w:val="none" w:sz="0" w:space="0" w:color="auto"/>
                    <w:right w:val="none" w:sz="0" w:space="0" w:color="auto"/>
                  </w:divBdr>
                  <w:divsChild>
                    <w:div w:id="670642920">
                      <w:marLeft w:val="0"/>
                      <w:marRight w:val="0"/>
                      <w:marTop w:val="0"/>
                      <w:marBottom w:val="0"/>
                      <w:divBdr>
                        <w:top w:val="none" w:sz="0" w:space="0" w:color="auto"/>
                        <w:left w:val="none" w:sz="0" w:space="0" w:color="auto"/>
                        <w:bottom w:val="none" w:sz="0" w:space="0" w:color="auto"/>
                        <w:right w:val="none" w:sz="0" w:space="0" w:color="auto"/>
                      </w:divBdr>
                    </w:div>
                  </w:divsChild>
                </w:div>
                <w:div w:id="524945531">
                  <w:marLeft w:val="0"/>
                  <w:marRight w:val="0"/>
                  <w:marTop w:val="0"/>
                  <w:marBottom w:val="0"/>
                  <w:divBdr>
                    <w:top w:val="none" w:sz="0" w:space="0" w:color="auto"/>
                    <w:left w:val="none" w:sz="0" w:space="0" w:color="auto"/>
                    <w:bottom w:val="none" w:sz="0" w:space="0" w:color="auto"/>
                    <w:right w:val="none" w:sz="0" w:space="0" w:color="auto"/>
                  </w:divBdr>
                  <w:divsChild>
                    <w:div w:id="1700550609">
                      <w:marLeft w:val="0"/>
                      <w:marRight w:val="0"/>
                      <w:marTop w:val="0"/>
                      <w:marBottom w:val="0"/>
                      <w:divBdr>
                        <w:top w:val="none" w:sz="0" w:space="0" w:color="auto"/>
                        <w:left w:val="none" w:sz="0" w:space="0" w:color="auto"/>
                        <w:bottom w:val="none" w:sz="0" w:space="0" w:color="auto"/>
                        <w:right w:val="none" w:sz="0" w:space="0" w:color="auto"/>
                      </w:divBdr>
                    </w:div>
                  </w:divsChild>
                </w:div>
                <w:div w:id="547300407">
                  <w:marLeft w:val="0"/>
                  <w:marRight w:val="0"/>
                  <w:marTop w:val="0"/>
                  <w:marBottom w:val="0"/>
                  <w:divBdr>
                    <w:top w:val="none" w:sz="0" w:space="0" w:color="auto"/>
                    <w:left w:val="none" w:sz="0" w:space="0" w:color="auto"/>
                    <w:bottom w:val="none" w:sz="0" w:space="0" w:color="auto"/>
                    <w:right w:val="none" w:sz="0" w:space="0" w:color="auto"/>
                  </w:divBdr>
                  <w:divsChild>
                    <w:div w:id="1728800376">
                      <w:marLeft w:val="0"/>
                      <w:marRight w:val="0"/>
                      <w:marTop w:val="0"/>
                      <w:marBottom w:val="0"/>
                      <w:divBdr>
                        <w:top w:val="none" w:sz="0" w:space="0" w:color="auto"/>
                        <w:left w:val="none" w:sz="0" w:space="0" w:color="auto"/>
                        <w:bottom w:val="none" w:sz="0" w:space="0" w:color="auto"/>
                        <w:right w:val="none" w:sz="0" w:space="0" w:color="auto"/>
                      </w:divBdr>
                    </w:div>
                  </w:divsChild>
                </w:div>
                <w:div w:id="1110662399">
                  <w:marLeft w:val="0"/>
                  <w:marRight w:val="0"/>
                  <w:marTop w:val="0"/>
                  <w:marBottom w:val="0"/>
                  <w:divBdr>
                    <w:top w:val="none" w:sz="0" w:space="0" w:color="auto"/>
                    <w:left w:val="none" w:sz="0" w:space="0" w:color="auto"/>
                    <w:bottom w:val="none" w:sz="0" w:space="0" w:color="auto"/>
                    <w:right w:val="none" w:sz="0" w:space="0" w:color="auto"/>
                  </w:divBdr>
                  <w:divsChild>
                    <w:div w:id="1201866154">
                      <w:marLeft w:val="0"/>
                      <w:marRight w:val="0"/>
                      <w:marTop w:val="0"/>
                      <w:marBottom w:val="0"/>
                      <w:divBdr>
                        <w:top w:val="none" w:sz="0" w:space="0" w:color="auto"/>
                        <w:left w:val="none" w:sz="0" w:space="0" w:color="auto"/>
                        <w:bottom w:val="none" w:sz="0" w:space="0" w:color="auto"/>
                        <w:right w:val="none" w:sz="0" w:space="0" w:color="auto"/>
                      </w:divBdr>
                    </w:div>
                  </w:divsChild>
                </w:div>
                <w:div w:id="1378432462">
                  <w:marLeft w:val="0"/>
                  <w:marRight w:val="0"/>
                  <w:marTop w:val="0"/>
                  <w:marBottom w:val="0"/>
                  <w:divBdr>
                    <w:top w:val="none" w:sz="0" w:space="0" w:color="auto"/>
                    <w:left w:val="none" w:sz="0" w:space="0" w:color="auto"/>
                    <w:bottom w:val="none" w:sz="0" w:space="0" w:color="auto"/>
                    <w:right w:val="none" w:sz="0" w:space="0" w:color="auto"/>
                  </w:divBdr>
                  <w:divsChild>
                    <w:div w:id="1233614878">
                      <w:marLeft w:val="0"/>
                      <w:marRight w:val="0"/>
                      <w:marTop w:val="0"/>
                      <w:marBottom w:val="0"/>
                      <w:divBdr>
                        <w:top w:val="none" w:sz="0" w:space="0" w:color="auto"/>
                        <w:left w:val="none" w:sz="0" w:space="0" w:color="auto"/>
                        <w:bottom w:val="none" w:sz="0" w:space="0" w:color="auto"/>
                        <w:right w:val="none" w:sz="0" w:space="0" w:color="auto"/>
                      </w:divBdr>
                    </w:div>
                  </w:divsChild>
                </w:div>
                <w:div w:id="1597133509">
                  <w:marLeft w:val="0"/>
                  <w:marRight w:val="0"/>
                  <w:marTop w:val="0"/>
                  <w:marBottom w:val="0"/>
                  <w:divBdr>
                    <w:top w:val="none" w:sz="0" w:space="0" w:color="auto"/>
                    <w:left w:val="none" w:sz="0" w:space="0" w:color="auto"/>
                    <w:bottom w:val="none" w:sz="0" w:space="0" w:color="auto"/>
                    <w:right w:val="none" w:sz="0" w:space="0" w:color="auto"/>
                  </w:divBdr>
                  <w:divsChild>
                    <w:div w:id="627976878">
                      <w:marLeft w:val="0"/>
                      <w:marRight w:val="0"/>
                      <w:marTop w:val="0"/>
                      <w:marBottom w:val="0"/>
                      <w:divBdr>
                        <w:top w:val="none" w:sz="0" w:space="0" w:color="auto"/>
                        <w:left w:val="none" w:sz="0" w:space="0" w:color="auto"/>
                        <w:bottom w:val="none" w:sz="0" w:space="0" w:color="auto"/>
                        <w:right w:val="none" w:sz="0" w:space="0" w:color="auto"/>
                      </w:divBdr>
                    </w:div>
                  </w:divsChild>
                </w:div>
                <w:div w:id="1817988392">
                  <w:marLeft w:val="0"/>
                  <w:marRight w:val="0"/>
                  <w:marTop w:val="0"/>
                  <w:marBottom w:val="0"/>
                  <w:divBdr>
                    <w:top w:val="none" w:sz="0" w:space="0" w:color="auto"/>
                    <w:left w:val="none" w:sz="0" w:space="0" w:color="auto"/>
                    <w:bottom w:val="none" w:sz="0" w:space="0" w:color="auto"/>
                    <w:right w:val="none" w:sz="0" w:space="0" w:color="auto"/>
                  </w:divBdr>
                  <w:divsChild>
                    <w:div w:id="1239361151">
                      <w:marLeft w:val="0"/>
                      <w:marRight w:val="0"/>
                      <w:marTop w:val="0"/>
                      <w:marBottom w:val="0"/>
                      <w:divBdr>
                        <w:top w:val="none" w:sz="0" w:space="0" w:color="auto"/>
                        <w:left w:val="none" w:sz="0" w:space="0" w:color="auto"/>
                        <w:bottom w:val="none" w:sz="0" w:space="0" w:color="auto"/>
                        <w:right w:val="none" w:sz="0" w:space="0" w:color="auto"/>
                      </w:divBdr>
                    </w:div>
                  </w:divsChild>
                </w:div>
                <w:div w:id="1892955308">
                  <w:marLeft w:val="0"/>
                  <w:marRight w:val="0"/>
                  <w:marTop w:val="0"/>
                  <w:marBottom w:val="0"/>
                  <w:divBdr>
                    <w:top w:val="none" w:sz="0" w:space="0" w:color="auto"/>
                    <w:left w:val="none" w:sz="0" w:space="0" w:color="auto"/>
                    <w:bottom w:val="none" w:sz="0" w:space="0" w:color="auto"/>
                    <w:right w:val="none" w:sz="0" w:space="0" w:color="auto"/>
                  </w:divBdr>
                  <w:divsChild>
                    <w:div w:id="47114403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762530432">
          <w:marLeft w:val="0"/>
          <w:marRight w:val="0"/>
          <w:marTop w:val="0"/>
          <w:marBottom w:val="0"/>
          <w:divBdr>
            <w:top w:val="none" w:sz="0" w:space="0" w:color="auto"/>
            <w:left w:val="none" w:sz="0" w:space="0" w:color="auto"/>
            <w:bottom w:val="none" w:sz="0" w:space="0" w:color="auto"/>
            <w:right w:val="none" w:sz="0" w:space="0" w:color="auto"/>
          </w:divBdr>
        </w:div>
        <w:div w:id="1784886360">
          <w:marLeft w:val="0"/>
          <w:marRight w:val="0"/>
          <w:marTop w:val="0"/>
          <w:marBottom w:val="0"/>
          <w:divBdr>
            <w:top w:val="none" w:sz="0" w:space="0" w:color="auto"/>
            <w:left w:val="none" w:sz="0" w:space="0" w:color="auto"/>
            <w:bottom w:val="none" w:sz="0" w:space="0" w:color="auto"/>
            <w:right w:val="none" w:sz="0" w:space="0" w:color="auto"/>
          </w:divBdr>
        </w:div>
        <w:div w:id="1787506797">
          <w:marLeft w:val="0"/>
          <w:marRight w:val="0"/>
          <w:marTop w:val="0"/>
          <w:marBottom w:val="0"/>
          <w:divBdr>
            <w:top w:val="none" w:sz="0" w:space="0" w:color="auto"/>
            <w:left w:val="none" w:sz="0" w:space="0" w:color="auto"/>
            <w:bottom w:val="none" w:sz="0" w:space="0" w:color="auto"/>
            <w:right w:val="none" w:sz="0" w:space="0" w:color="auto"/>
          </w:divBdr>
        </w:div>
        <w:div w:id="1794057665">
          <w:marLeft w:val="0"/>
          <w:marRight w:val="0"/>
          <w:marTop w:val="0"/>
          <w:marBottom w:val="0"/>
          <w:divBdr>
            <w:top w:val="none" w:sz="0" w:space="0" w:color="auto"/>
            <w:left w:val="none" w:sz="0" w:space="0" w:color="auto"/>
            <w:bottom w:val="none" w:sz="0" w:space="0" w:color="auto"/>
            <w:right w:val="none" w:sz="0" w:space="0" w:color="auto"/>
          </w:divBdr>
        </w:div>
        <w:div w:id="1838110820">
          <w:marLeft w:val="0"/>
          <w:marRight w:val="0"/>
          <w:marTop w:val="0"/>
          <w:marBottom w:val="0"/>
          <w:divBdr>
            <w:top w:val="none" w:sz="0" w:space="0" w:color="auto"/>
            <w:left w:val="none" w:sz="0" w:space="0" w:color="auto"/>
            <w:bottom w:val="none" w:sz="0" w:space="0" w:color="auto"/>
            <w:right w:val="none" w:sz="0" w:space="0" w:color="auto"/>
          </w:divBdr>
        </w:div>
        <w:div w:id="1905794381">
          <w:marLeft w:val="0"/>
          <w:marRight w:val="0"/>
          <w:marTop w:val="0"/>
          <w:marBottom w:val="0"/>
          <w:divBdr>
            <w:top w:val="none" w:sz="0" w:space="0" w:color="auto"/>
            <w:left w:val="none" w:sz="0" w:space="0" w:color="auto"/>
            <w:bottom w:val="none" w:sz="0" w:space="0" w:color="auto"/>
            <w:right w:val="none" w:sz="0" w:space="0" w:color="auto"/>
          </w:divBdr>
        </w:div>
        <w:div w:id="1908563508">
          <w:marLeft w:val="0"/>
          <w:marRight w:val="0"/>
          <w:marTop w:val="0"/>
          <w:marBottom w:val="0"/>
          <w:divBdr>
            <w:top w:val="none" w:sz="0" w:space="0" w:color="auto"/>
            <w:left w:val="none" w:sz="0" w:space="0" w:color="auto"/>
            <w:bottom w:val="none" w:sz="0" w:space="0" w:color="auto"/>
            <w:right w:val="none" w:sz="0" w:space="0" w:color="auto"/>
          </w:divBdr>
        </w:div>
        <w:div w:id="1943875060">
          <w:marLeft w:val="0"/>
          <w:marRight w:val="0"/>
          <w:marTop w:val="0"/>
          <w:marBottom w:val="0"/>
          <w:divBdr>
            <w:top w:val="none" w:sz="0" w:space="0" w:color="auto"/>
            <w:left w:val="none" w:sz="0" w:space="0" w:color="auto"/>
            <w:bottom w:val="none" w:sz="0" w:space="0" w:color="auto"/>
            <w:right w:val="none" w:sz="0" w:space="0" w:color="auto"/>
          </w:divBdr>
          <w:divsChild>
            <w:div w:id="13575831">
              <w:marLeft w:val="-75"/>
              <w:marRight w:val="0"/>
              <w:marTop w:val="30"/>
              <w:marBottom w:val="30"/>
              <w:divBdr>
                <w:top w:val="none" w:sz="0" w:space="0" w:color="auto"/>
                <w:left w:val="none" w:sz="0" w:space="0" w:color="auto"/>
                <w:bottom w:val="none" w:sz="0" w:space="0" w:color="auto"/>
                <w:right w:val="none" w:sz="0" w:space="0" w:color="auto"/>
              </w:divBdr>
              <w:divsChild>
                <w:div w:id="49430079">
                  <w:marLeft w:val="0"/>
                  <w:marRight w:val="0"/>
                  <w:marTop w:val="0"/>
                  <w:marBottom w:val="0"/>
                  <w:divBdr>
                    <w:top w:val="none" w:sz="0" w:space="0" w:color="auto"/>
                    <w:left w:val="none" w:sz="0" w:space="0" w:color="auto"/>
                    <w:bottom w:val="none" w:sz="0" w:space="0" w:color="auto"/>
                    <w:right w:val="none" w:sz="0" w:space="0" w:color="auto"/>
                  </w:divBdr>
                  <w:divsChild>
                    <w:div w:id="675380790">
                      <w:marLeft w:val="0"/>
                      <w:marRight w:val="0"/>
                      <w:marTop w:val="0"/>
                      <w:marBottom w:val="0"/>
                      <w:divBdr>
                        <w:top w:val="none" w:sz="0" w:space="0" w:color="auto"/>
                        <w:left w:val="none" w:sz="0" w:space="0" w:color="auto"/>
                        <w:bottom w:val="none" w:sz="0" w:space="0" w:color="auto"/>
                        <w:right w:val="none" w:sz="0" w:space="0" w:color="auto"/>
                      </w:divBdr>
                    </w:div>
                  </w:divsChild>
                </w:div>
                <w:div w:id="53312448">
                  <w:marLeft w:val="0"/>
                  <w:marRight w:val="0"/>
                  <w:marTop w:val="0"/>
                  <w:marBottom w:val="0"/>
                  <w:divBdr>
                    <w:top w:val="none" w:sz="0" w:space="0" w:color="auto"/>
                    <w:left w:val="none" w:sz="0" w:space="0" w:color="auto"/>
                    <w:bottom w:val="none" w:sz="0" w:space="0" w:color="auto"/>
                    <w:right w:val="none" w:sz="0" w:space="0" w:color="auto"/>
                  </w:divBdr>
                  <w:divsChild>
                    <w:div w:id="1368486553">
                      <w:marLeft w:val="0"/>
                      <w:marRight w:val="0"/>
                      <w:marTop w:val="0"/>
                      <w:marBottom w:val="0"/>
                      <w:divBdr>
                        <w:top w:val="none" w:sz="0" w:space="0" w:color="auto"/>
                        <w:left w:val="none" w:sz="0" w:space="0" w:color="auto"/>
                        <w:bottom w:val="none" w:sz="0" w:space="0" w:color="auto"/>
                        <w:right w:val="none" w:sz="0" w:space="0" w:color="auto"/>
                      </w:divBdr>
                    </w:div>
                  </w:divsChild>
                </w:div>
                <w:div w:id="805657760">
                  <w:marLeft w:val="0"/>
                  <w:marRight w:val="0"/>
                  <w:marTop w:val="0"/>
                  <w:marBottom w:val="0"/>
                  <w:divBdr>
                    <w:top w:val="none" w:sz="0" w:space="0" w:color="auto"/>
                    <w:left w:val="none" w:sz="0" w:space="0" w:color="auto"/>
                    <w:bottom w:val="none" w:sz="0" w:space="0" w:color="auto"/>
                    <w:right w:val="none" w:sz="0" w:space="0" w:color="auto"/>
                  </w:divBdr>
                  <w:divsChild>
                    <w:div w:id="118762770">
                      <w:marLeft w:val="0"/>
                      <w:marRight w:val="0"/>
                      <w:marTop w:val="0"/>
                      <w:marBottom w:val="0"/>
                      <w:divBdr>
                        <w:top w:val="none" w:sz="0" w:space="0" w:color="auto"/>
                        <w:left w:val="none" w:sz="0" w:space="0" w:color="auto"/>
                        <w:bottom w:val="none" w:sz="0" w:space="0" w:color="auto"/>
                        <w:right w:val="none" w:sz="0" w:space="0" w:color="auto"/>
                      </w:divBdr>
                    </w:div>
                  </w:divsChild>
                </w:div>
                <w:div w:id="900604120">
                  <w:marLeft w:val="0"/>
                  <w:marRight w:val="0"/>
                  <w:marTop w:val="0"/>
                  <w:marBottom w:val="0"/>
                  <w:divBdr>
                    <w:top w:val="none" w:sz="0" w:space="0" w:color="auto"/>
                    <w:left w:val="none" w:sz="0" w:space="0" w:color="auto"/>
                    <w:bottom w:val="none" w:sz="0" w:space="0" w:color="auto"/>
                    <w:right w:val="none" w:sz="0" w:space="0" w:color="auto"/>
                  </w:divBdr>
                  <w:divsChild>
                    <w:div w:id="1807431795">
                      <w:marLeft w:val="0"/>
                      <w:marRight w:val="0"/>
                      <w:marTop w:val="0"/>
                      <w:marBottom w:val="0"/>
                      <w:divBdr>
                        <w:top w:val="none" w:sz="0" w:space="0" w:color="auto"/>
                        <w:left w:val="none" w:sz="0" w:space="0" w:color="auto"/>
                        <w:bottom w:val="none" w:sz="0" w:space="0" w:color="auto"/>
                        <w:right w:val="none" w:sz="0" w:space="0" w:color="auto"/>
                      </w:divBdr>
                    </w:div>
                  </w:divsChild>
                </w:div>
                <w:div w:id="1288511205">
                  <w:marLeft w:val="0"/>
                  <w:marRight w:val="0"/>
                  <w:marTop w:val="0"/>
                  <w:marBottom w:val="0"/>
                  <w:divBdr>
                    <w:top w:val="none" w:sz="0" w:space="0" w:color="auto"/>
                    <w:left w:val="none" w:sz="0" w:space="0" w:color="auto"/>
                    <w:bottom w:val="none" w:sz="0" w:space="0" w:color="auto"/>
                    <w:right w:val="none" w:sz="0" w:space="0" w:color="auto"/>
                  </w:divBdr>
                  <w:divsChild>
                    <w:div w:id="452289041">
                      <w:marLeft w:val="0"/>
                      <w:marRight w:val="0"/>
                      <w:marTop w:val="0"/>
                      <w:marBottom w:val="0"/>
                      <w:divBdr>
                        <w:top w:val="none" w:sz="0" w:space="0" w:color="auto"/>
                        <w:left w:val="none" w:sz="0" w:space="0" w:color="auto"/>
                        <w:bottom w:val="none" w:sz="0" w:space="0" w:color="auto"/>
                        <w:right w:val="none" w:sz="0" w:space="0" w:color="auto"/>
                      </w:divBdr>
                    </w:div>
                  </w:divsChild>
                </w:div>
                <w:div w:id="1315791652">
                  <w:marLeft w:val="0"/>
                  <w:marRight w:val="0"/>
                  <w:marTop w:val="0"/>
                  <w:marBottom w:val="0"/>
                  <w:divBdr>
                    <w:top w:val="none" w:sz="0" w:space="0" w:color="auto"/>
                    <w:left w:val="none" w:sz="0" w:space="0" w:color="auto"/>
                    <w:bottom w:val="none" w:sz="0" w:space="0" w:color="auto"/>
                    <w:right w:val="none" w:sz="0" w:space="0" w:color="auto"/>
                  </w:divBdr>
                  <w:divsChild>
                    <w:div w:id="258486931">
                      <w:marLeft w:val="0"/>
                      <w:marRight w:val="0"/>
                      <w:marTop w:val="0"/>
                      <w:marBottom w:val="0"/>
                      <w:divBdr>
                        <w:top w:val="none" w:sz="0" w:space="0" w:color="auto"/>
                        <w:left w:val="none" w:sz="0" w:space="0" w:color="auto"/>
                        <w:bottom w:val="none" w:sz="0" w:space="0" w:color="auto"/>
                        <w:right w:val="none" w:sz="0" w:space="0" w:color="auto"/>
                      </w:divBdr>
                    </w:div>
                  </w:divsChild>
                </w:div>
                <w:div w:id="1727296446">
                  <w:marLeft w:val="0"/>
                  <w:marRight w:val="0"/>
                  <w:marTop w:val="0"/>
                  <w:marBottom w:val="0"/>
                  <w:divBdr>
                    <w:top w:val="none" w:sz="0" w:space="0" w:color="auto"/>
                    <w:left w:val="none" w:sz="0" w:space="0" w:color="auto"/>
                    <w:bottom w:val="none" w:sz="0" w:space="0" w:color="auto"/>
                    <w:right w:val="none" w:sz="0" w:space="0" w:color="auto"/>
                  </w:divBdr>
                  <w:divsChild>
                    <w:div w:id="2013489726">
                      <w:marLeft w:val="0"/>
                      <w:marRight w:val="0"/>
                      <w:marTop w:val="0"/>
                      <w:marBottom w:val="0"/>
                      <w:divBdr>
                        <w:top w:val="none" w:sz="0" w:space="0" w:color="auto"/>
                        <w:left w:val="none" w:sz="0" w:space="0" w:color="auto"/>
                        <w:bottom w:val="none" w:sz="0" w:space="0" w:color="auto"/>
                        <w:right w:val="none" w:sz="0" w:space="0" w:color="auto"/>
                      </w:divBdr>
                    </w:div>
                  </w:divsChild>
                </w:div>
                <w:div w:id="1874920122">
                  <w:marLeft w:val="0"/>
                  <w:marRight w:val="0"/>
                  <w:marTop w:val="0"/>
                  <w:marBottom w:val="0"/>
                  <w:divBdr>
                    <w:top w:val="none" w:sz="0" w:space="0" w:color="auto"/>
                    <w:left w:val="none" w:sz="0" w:space="0" w:color="auto"/>
                    <w:bottom w:val="none" w:sz="0" w:space="0" w:color="auto"/>
                    <w:right w:val="none" w:sz="0" w:space="0" w:color="auto"/>
                  </w:divBdr>
                  <w:divsChild>
                    <w:div w:id="83198765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948851508">
          <w:marLeft w:val="0"/>
          <w:marRight w:val="0"/>
          <w:marTop w:val="0"/>
          <w:marBottom w:val="0"/>
          <w:divBdr>
            <w:top w:val="none" w:sz="0" w:space="0" w:color="auto"/>
            <w:left w:val="none" w:sz="0" w:space="0" w:color="auto"/>
            <w:bottom w:val="none" w:sz="0" w:space="0" w:color="auto"/>
            <w:right w:val="none" w:sz="0" w:space="0" w:color="auto"/>
          </w:divBdr>
        </w:div>
        <w:div w:id="1955936397">
          <w:marLeft w:val="0"/>
          <w:marRight w:val="0"/>
          <w:marTop w:val="0"/>
          <w:marBottom w:val="0"/>
          <w:divBdr>
            <w:top w:val="none" w:sz="0" w:space="0" w:color="auto"/>
            <w:left w:val="none" w:sz="0" w:space="0" w:color="auto"/>
            <w:bottom w:val="none" w:sz="0" w:space="0" w:color="auto"/>
            <w:right w:val="none" w:sz="0" w:space="0" w:color="auto"/>
          </w:divBdr>
          <w:divsChild>
            <w:div w:id="348146172">
              <w:marLeft w:val="-75"/>
              <w:marRight w:val="0"/>
              <w:marTop w:val="30"/>
              <w:marBottom w:val="30"/>
              <w:divBdr>
                <w:top w:val="none" w:sz="0" w:space="0" w:color="auto"/>
                <w:left w:val="none" w:sz="0" w:space="0" w:color="auto"/>
                <w:bottom w:val="none" w:sz="0" w:space="0" w:color="auto"/>
                <w:right w:val="none" w:sz="0" w:space="0" w:color="auto"/>
              </w:divBdr>
              <w:divsChild>
                <w:div w:id="20208270">
                  <w:marLeft w:val="0"/>
                  <w:marRight w:val="0"/>
                  <w:marTop w:val="0"/>
                  <w:marBottom w:val="0"/>
                  <w:divBdr>
                    <w:top w:val="none" w:sz="0" w:space="0" w:color="auto"/>
                    <w:left w:val="none" w:sz="0" w:space="0" w:color="auto"/>
                    <w:bottom w:val="none" w:sz="0" w:space="0" w:color="auto"/>
                    <w:right w:val="none" w:sz="0" w:space="0" w:color="auto"/>
                  </w:divBdr>
                  <w:divsChild>
                    <w:div w:id="581792205">
                      <w:marLeft w:val="0"/>
                      <w:marRight w:val="0"/>
                      <w:marTop w:val="0"/>
                      <w:marBottom w:val="0"/>
                      <w:divBdr>
                        <w:top w:val="none" w:sz="0" w:space="0" w:color="auto"/>
                        <w:left w:val="none" w:sz="0" w:space="0" w:color="auto"/>
                        <w:bottom w:val="none" w:sz="0" w:space="0" w:color="auto"/>
                        <w:right w:val="none" w:sz="0" w:space="0" w:color="auto"/>
                      </w:divBdr>
                    </w:div>
                  </w:divsChild>
                </w:div>
                <w:div w:id="32389512">
                  <w:marLeft w:val="0"/>
                  <w:marRight w:val="0"/>
                  <w:marTop w:val="0"/>
                  <w:marBottom w:val="0"/>
                  <w:divBdr>
                    <w:top w:val="none" w:sz="0" w:space="0" w:color="auto"/>
                    <w:left w:val="none" w:sz="0" w:space="0" w:color="auto"/>
                    <w:bottom w:val="none" w:sz="0" w:space="0" w:color="auto"/>
                    <w:right w:val="none" w:sz="0" w:space="0" w:color="auto"/>
                  </w:divBdr>
                  <w:divsChild>
                    <w:div w:id="339698528">
                      <w:marLeft w:val="0"/>
                      <w:marRight w:val="0"/>
                      <w:marTop w:val="0"/>
                      <w:marBottom w:val="0"/>
                      <w:divBdr>
                        <w:top w:val="none" w:sz="0" w:space="0" w:color="auto"/>
                        <w:left w:val="none" w:sz="0" w:space="0" w:color="auto"/>
                        <w:bottom w:val="none" w:sz="0" w:space="0" w:color="auto"/>
                        <w:right w:val="none" w:sz="0" w:space="0" w:color="auto"/>
                      </w:divBdr>
                    </w:div>
                  </w:divsChild>
                </w:div>
                <w:div w:id="57175823">
                  <w:marLeft w:val="0"/>
                  <w:marRight w:val="0"/>
                  <w:marTop w:val="0"/>
                  <w:marBottom w:val="0"/>
                  <w:divBdr>
                    <w:top w:val="none" w:sz="0" w:space="0" w:color="auto"/>
                    <w:left w:val="none" w:sz="0" w:space="0" w:color="auto"/>
                    <w:bottom w:val="none" w:sz="0" w:space="0" w:color="auto"/>
                    <w:right w:val="none" w:sz="0" w:space="0" w:color="auto"/>
                  </w:divBdr>
                  <w:divsChild>
                    <w:div w:id="53820397">
                      <w:marLeft w:val="0"/>
                      <w:marRight w:val="0"/>
                      <w:marTop w:val="0"/>
                      <w:marBottom w:val="0"/>
                      <w:divBdr>
                        <w:top w:val="none" w:sz="0" w:space="0" w:color="auto"/>
                        <w:left w:val="none" w:sz="0" w:space="0" w:color="auto"/>
                        <w:bottom w:val="none" w:sz="0" w:space="0" w:color="auto"/>
                        <w:right w:val="none" w:sz="0" w:space="0" w:color="auto"/>
                      </w:divBdr>
                    </w:div>
                  </w:divsChild>
                </w:div>
                <w:div w:id="122046363">
                  <w:marLeft w:val="0"/>
                  <w:marRight w:val="0"/>
                  <w:marTop w:val="0"/>
                  <w:marBottom w:val="0"/>
                  <w:divBdr>
                    <w:top w:val="none" w:sz="0" w:space="0" w:color="auto"/>
                    <w:left w:val="none" w:sz="0" w:space="0" w:color="auto"/>
                    <w:bottom w:val="none" w:sz="0" w:space="0" w:color="auto"/>
                    <w:right w:val="none" w:sz="0" w:space="0" w:color="auto"/>
                  </w:divBdr>
                  <w:divsChild>
                    <w:div w:id="1036850888">
                      <w:marLeft w:val="0"/>
                      <w:marRight w:val="0"/>
                      <w:marTop w:val="0"/>
                      <w:marBottom w:val="0"/>
                      <w:divBdr>
                        <w:top w:val="none" w:sz="0" w:space="0" w:color="auto"/>
                        <w:left w:val="none" w:sz="0" w:space="0" w:color="auto"/>
                        <w:bottom w:val="none" w:sz="0" w:space="0" w:color="auto"/>
                        <w:right w:val="none" w:sz="0" w:space="0" w:color="auto"/>
                      </w:divBdr>
                    </w:div>
                  </w:divsChild>
                </w:div>
                <w:div w:id="160781401">
                  <w:marLeft w:val="0"/>
                  <w:marRight w:val="0"/>
                  <w:marTop w:val="0"/>
                  <w:marBottom w:val="0"/>
                  <w:divBdr>
                    <w:top w:val="none" w:sz="0" w:space="0" w:color="auto"/>
                    <w:left w:val="none" w:sz="0" w:space="0" w:color="auto"/>
                    <w:bottom w:val="none" w:sz="0" w:space="0" w:color="auto"/>
                    <w:right w:val="none" w:sz="0" w:space="0" w:color="auto"/>
                  </w:divBdr>
                </w:div>
                <w:div w:id="417872292">
                  <w:marLeft w:val="0"/>
                  <w:marRight w:val="0"/>
                  <w:marTop w:val="0"/>
                  <w:marBottom w:val="0"/>
                  <w:divBdr>
                    <w:top w:val="none" w:sz="0" w:space="0" w:color="auto"/>
                    <w:left w:val="none" w:sz="0" w:space="0" w:color="auto"/>
                    <w:bottom w:val="none" w:sz="0" w:space="0" w:color="auto"/>
                    <w:right w:val="none" w:sz="0" w:space="0" w:color="auto"/>
                  </w:divBdr>
                  <w:divsChild>
                    <w:div w:id="822508777">
                      <w:marLeft w:val="0"/>
                      <w:marRight w:val="0"/>
                      <w:marTop w:val="0"/>
                      <w:marBottom w:val="0"/>
                      <w:divBdr>
                        <w:top w:val="none" w:sz="0" w:space="0" w:color="auto"/>
                        <w:left w:val="none" w:sz="0" w:space="0" w:color="auto"/>
                        <w:bottom w:val="none" w:sz="0" w:space="0" w:color="auto"/>
                        <w:right w:val="none" w:sz="0" w:space="0" w:color="auto"/>
                      </w:divBdr>
                    </w:div>
                  </w:divsChild>
                </w:div>
                <w:div w:id="445268983">
                  <w:marLeft w:val="0"/>
                  <w:marRight w:val="0"/>
                  <w:marTop w:val="0"/>
                  <w:marBottom w:val="0"/>
                  <w:divBdr>
                    <w:top w:val="none" w:sz="0" w:space="0" w:color="auto"/>
                    <w:left w:val="none" w:sz="0" w:space="0" w:color="auto"/>
                    <w:bottom w:val="none" w:sz="0" w:space="0" w:color="auto"/>
                    <w:right w:val="none" w:sz="0" w:space="0" w:color="auto"/>
                  </w:divBdr>
                  <w:divsChild>
                    <w:div w:id="1515001087">
                      <w:marLeft w:val="0"/>
                      <w:marRight w:val="0"/>
                      <w:marTop w:val="0"/>
                      <w:marBottom w:val="0"/>
                      <w:divBdr>
                        <w:top w:val="none" w:sz="0" w:space="0" w:color="auto"/>
                        <w:left w:val="none" w:sz="0" w:space="0" w:color="auto"/>
                        <w:bottom w:val="none" w:sz="0" w:space="0" w:color="auto"/>
                        <w:right w:val="none" w:sz="0" w:space="0" w:color="auto"/>
                      </w:divBdr>
                    </w:div>
                  </w:divsChild>
                </w:div>
                <w:div w:id="577135111">
                  <w:marLeft w:val="0"/>
                  <w:marRight w:val="0"/>
                  <w:marTop w:val="0"/>
                  <w:marBottom w:val="0"/>
                  <w:divBdr>
                    <w:top w:val="none" w:sz="0" w:space="0" w:color="auto"/>
                    <w:left w:val="none" w:sz="0" w:space="0" w:color="auto"/>
                    <w:bottom w:val="none" w:sz="0" w:space="0" w:color="auto"/>
                    <w:right w:val="none" w:sz="0" w:space="0" w:color="auto"/>
                  </w:divBdr>
                  <w:divsChild>
                    <w:div w:id="1882204290">
                      <w:marLeft w:val="0"/>
                      <w:marRight w:val="0"/>
                      <w:marTop w:val="0"/>
                      <w:marBottom w:val="0"/>
                      <w:divBdr>
                        <w:top w:val="none" w:sz="0" w:space="0" w:color="auto"/>
                        <w:left w:val="none" w:sz="0" w:space="0" w:color="auto"/>
                        <w:bottom w:val="none" w:sz="0" w:space="0" w:color="auto"/>
                        <w:right w:val="none" w:sz="0" w:space="0" w:color="auto"/>
                      </w:divBdr>
                    </w:div>
                  </w:divsChild>
                </w:div>
                <w:div w:id="594754207">
                  <w:marLeft w:val="0"/>
                  <w:marRight w:val="0"/>
                  <w:marTop w:val="0"/>
                  <w:marBottom w:val="0"/>
                  <w:divBdr>
                    <w:top w:val="none" w:sz="0" w:space="0" w:color="auto"/>
                    <w:left w:val="none" w:sz="0" w:space="0" w:color="auto"/>
                    <w:bottom w:val="none" w:sz="0" w:space="0" w:color="auto"/>
                    <w:right w:val="none" w:sz="0" w:space="0" w:color="auto"/>
                  </w:divBdr>
                </w:div>
                <w:div w:id="645864149">
                  <w:marLeft w:val="0"/>
                  <w:marRight w:val="0"/>
                  <w:marTop w:val="0"/>
                  <w:marBottom w:val="0"/>
                  <w:divBdr>
                    <w:top w:val="none" w:sz="0" w:space="0" w:color="auto"/>
                    <w:left w:val="none" w:sz="0" w:space="0" w:color="auto"/>
                    <w:bottom w:val="none" w:sz="0" w:space="0" w:color="auto"/>
                    <w:right w:val="none" w:sz="0" w:space="0" w:color="auto"/>
                  </w:divBdr>
                  <w:divsChild>
                    <w:div w:id="1423406696">
                      <w:marLeft w:val="0"/>
                      <w:marRight w:val="0"/>
                      <w:marTop w:val="0"/>
                      <w:marBottom w:val="0"/>
                      <w:divBdr>
                        <w:top w:val="none" w:sz="0" w:space="0" w:color="auto"/>
                        <w:left w:val="none" w:sz="0" w:space="0" w:color="auto"/>
                        <w:bottom w:val="none" w:sz="0" w:space="0" w:color="auto"/>
                        <w:right w:val="none" w:sz="0" w:space="0" w:color="auto"/>
                      </w:divBdr>
                    </w:div>
                  </w:divsChild>
                </w:div>
                <w:div w:id="734426196">
                  <w:marLeft w:val="0"/>
                  <w:marRight w:val="0"/>
                  <w:marTop w:val="0"/>
                  <w:marBottom w:val="0"/>
                  <w:divBdr>
                    <w:top w:val="none" w:sz="0" w:space="0" w:color="auto"/>
                    <w:left w:val="none" w:sz="0" w:space="0" w:color="auto"/>
                    <w:bottom w:val="none" w:sz="0" w:space="0" w:color="auto"/>
                    <w:right w:val="none" w:sz="0" w:space="0" w:color="auto"/>
                  </w:divBdr>
                  <w:divsChild>
                    <w:div w:id="667516020">
                      <w:marLeft w:val="0"/>
                      <w:marRight w:val="0"/>
                      <w:marTop w:val="0"/>
                      <w:marBottom w:val="0"/>
                      <w:divBdr>
                        <w:top w:val="none" w:sz="0" w:space="0" w:color="auto"/>
                        <w:left w:val="none" w:sz="0" w:space="0" w:color="auto"/>
                        <w:bottom w:val="none" w:sz="0" w:space="0" w:color="auto"/>
                        <w:right w:val="none" w:sz="0" w:space="0" w:color="auto"/>
                      </w:divBdr>
                    </w:div>
                  </w:divsChild>
                </w:div>
                <w:div w:id="874848278">
                  <w:marLeft w:val="0"/>
                  <w:marRight w:val="0"/>
                  <w:marTop w:val="0"/>
                  <w:marBottom w:val="0"/>
                  <w:divBdr>
                    <w:top w:val="none" w:sz="0" w:space="0" w:color="auto"/>
                    <w:left w:val="none" w:sz="0" w:space="0" w:color="auto"/>
                    <w:bottom w:val="none" w:sz="0" w:space="0" w:color="auto"/>
                    <w:right w:val="none" w:sz="0" w:space="0" w:color="auto"/>
                  </w:divBdr>
                  <w:divsChild>
                    <w:div w:id="1573082683">
                      <w:marLeft w:val="0"/>
                      <w:marRight w:val="0"/>
                      <w:marTop w:val="0"/>
                      <w:marBottom w:val="0"/>
                      <w:divBdr>
                        <w:top w:val="none" w:sz="0" w:space="0" w:color="auto"/>
                        <w:left w:val="none" w:sz="0" w:space="0" w:color="auto"/>
                        <w:bottom w:val="none" w:sz="0" w:space="0" w:color="auto"/>
                        <w:right w:val="none" w:sz="0" w:space="0" w:color="auto"/>
                      </w:divBdr>
                    </w:div>
                  </w:divsChild>
                </w:div>
                <w:div w:id="1183471403">
                  <w:marLeft w:val="0"/>
                  <w:marRight w:val="0"/>
                  <w:marTop w:val="0"/>
                  <w:marBottom w:val="0"/>
                  <w:divBdr>
                    <w:top w:val="none" w:sz="0" w:space="0" w:color="auto"/>
                    <w:left w:val="none" w:sz="0" w:space="0" w:color="auto"/>
                    <w:bottom w:val="none" w:sz="0" w:space="0" w:color="auto"/>
                    <w:right w:val="none" w:sz="0" w:space="0" w:color="auto"/>
                  </w:divBdr>
                  <w:divsChild>
                    <w:div w:id="162399241">
                      <w:marLeft w:val="0"/>
                      <w:marRight w:val="0"/>
                      <w:marTop w:val="0"/>
                      <w:marBottom w:val="0"/>
                      <w:divBdr>
                        <w:top w:val="none" w:sz="0" w:space="0" w:color="auto"/>
                        <w:left w:val="none" w:sz="0" w:space="0" w:color="auto"/>
                        <w:bottom w:val="none" w:sz="0" w:space="0" w:color="auto"/>
                        <w:right w:val="none" w:sz="0" w:space="0" w:color="auto"/>
                      </w:divBdr>
                    </w:div>
                  </w:divsChild>
                </w:div>
                <w:div w:id="1313604862">
                  <w:marLeft w:val="0"/>
                  <w:marRight w:val="0"/>
                  <w:marTop w:val="0"/>
                  <w:marBottom w:val="0"/>
                  <w:divBdr>
                    <w:top w:val="none" w:sz="0" w:space="0" w:color="auto"/>
                    <w:left w:val="none" w:sz="0" w:space="0" w:color="auto"/>
                    <w:bottom w:val="none" w:sz="0" w:space="0" w:color="auto"/>
                    <w:right w:val="none" w:sz="0" w:space="0" w:color="auto"/>
                  </w:divBdr>
                  <w:divsChild>
                    <w:div w:id="1915892391">
                      <w:marLeft w:val="0"/>
                      <w:marRight w:val="0"/>
                      <w:marTop w:val="0"/>
                      <w:marBottom w:val="0"/>
                      <w:divBdr>
                        <w:top w:val="none" w:sz="0" w:space="0" w:color="auto"/>
                        <w:left w:val="none" w:sz="0" w:space="0" w:color="auto"/>
                        <w:bottom w:val="none" w:sz="0" w:space="0" w:color="auto"/>
                        <w:right w:val="none" w:sz="0" w:space="0" w:color="auto"/>
                      </w:divBdr>
                    </w:div>
                  </w:divsChild>
                </w:div>
                <w:div w:id="1351105200">
                  <w:marLeft w:val="0"/>
                  <w:marRight w:val="0"/>
                  <w:marTop w:val="0"/>
                  <w:marBottom w:val="0"/>
                  <w:divBdr>
                    <w:top w:val="none" w:sz="0" w:space="0" w:color="auto"/>
                    <w:left w:val="none" w:sz="0" w:space="0" w:color="auto"/>
                    <w:bottom w:val="none" w:sz="0" w:space="0" w:color="auto"/>
                    <w:right w:val="none" w:sz="0" w:space="0" w:color="auto"/>
                  </w:divBdr>
                  <w:divsChild>
                    <w:div w:id="1307465880">
                      <w:marLeft w:val="0"/>
                      <w:marRight w:val="0"/>
                      <w:marTop w:val="0"/>
                      <w:marBottom w:val="0"/>
                      <w:divBdr>
                        <w:top w:val="none" w:sz="0" w:space="0" w:color="auto"/>
                        <w:left w:val="none" w:sz="0" w:space="0" w:color="auto"/>
                        <w:bottom w:val="none" w:sz="0" w:space="0" w:color="auto"/>
                        <w:right w:val="none" w:sz="0" w:space="0" w:color="auto"/>
                      </w:divBdr>
                    </w:div>
                  </w:divsChild>
                </w:div>
                <w:div w:id="1434007572">
                  <w:marLeft w:val="0"/>
                  <w:marRight w:val="0"/>
                  <w:marTop w:val="0"/>
                  <w:marBottom w:val="0"/>
                  <w:divBdr>
                    <w:top w:val="none" w:sz="0" w:space="0" w:color="auto"/>
                    <w:left w:val="none" w:sz="0" w:space="0" w:color="auto"/>
                    <w:bottom w:val="none" w:sz="0" w:space="0" w:color="auto"/>
                    <w:right w:val="none" w:sz="0" w:space="0" w:color="auto"/>
                  </w:divBdr>
                  <w:divsChild>
                    <w:div w:id="379479296">
                      <w:marLeft w:val="0"/>
                      <w:marRight w:val="0"/>
                      <w:marTop w:val="0"/>
                      <w:marBottom w:val="0"/>
                      <w:divBdr>
                        <w:top w:val="none" w:sz="0" w:space="0" w:color="auto"/>
                        <w:left w:val="none" w:sz="0" w:space="0" w:color="auto"/>
                        <w:bottom w:val="none" w:sz="0" w:space="0" w:color="auto"/>
                        <w:right w:val="none" w:sz="0" w:space="0" w:color="auto"/>
                      </w:divBdr>
                    </w:div>
                  </w:divsChild>
                </w:div>
                <w:div w:id="1515344849">
                  <w:marLeft w:val="0"/>
                  <w:marRight w:val="0"/>
                  <w:marTop w:val="0"/>
                  <w:marBottom w:val="0"/>
                  <w:divBdr>
                    <w:top w:val="none" w:sz="0" w:space="0" w:color="auto"/>
                    <w:left w:val="none" w:sz="0" w:space="0" w:color="auto"/>
                    <w:bottom w:val="none" w:sz="0" w:space="0" w:color="auto"/>
                    <w:right w:val="none" w:sz="0" w:space="0" w:color="auto"/>
                  </w:divBdr>
                  <w:divsChild>
                    <w:div w:id="557084562">
                      <w:marLeft w:val="0"/>
                      <w:marRight w:val="0"/>
                      <w:marTop w:val="0"/>
                      <w:marBottom w:val="0"/>
                      <w:divBdr>
                        <w:top w:val="none" w:sz="0" w:space="0" w:color="auto"/>
                        <w:left w:val="none" w:sz="0" w:space="0" w:color="auto"/>
                        <w:bottom w:val="none" w:sz="0" w:space="0" w:color="auto"/>
                        <w:right w:val="none" w:sz="0" w:space="0" w:color="auto"/>
                      </w:divBdr>
                    </w:div>
                  </w:divsChild>
                </w:div>
                <w:div w:id="1926568785">
                  <w:marLeft w:val="0"/>
                  <w:marRight w:val="0"/>
                  <w:marTop w:val="0"/>
                  <w:marBottom w:val="0"/>
                  <w:divBdr>
                    <w:top w:val="none" w:sz="0" w:space="0" w:color="auto"/>
                    <w:left w:val="none" w:sz="0" w:space="0" w:color="auto"/>
                    <w:bottom w:val="none" w:sz="0" w:space="0" w:color="auto"/>
                    <w:right w:val="none" w:sz="0" w:space="0" w:color="auto"/>
                  </w:divBdr>
                  <w:divsChild>
                    <w:div w:id="446585271">
                      <w:marLeft w:val="0"/>
                      <w:marRight w:val="0"/>
                      <w:marTop w:val="0"/>
                      <w:marBottom w:val="0"/>
                      <w:divBdr>
                        <w:top w:val="none" w:sz="0" w:space="0" w:color="auto"/>
                        <w:left w:val="none" w:sz="0" w:space="0" w:color="auto"/>
                        <w:bottom w:val="none" w:sz="0" w:space="0" w:color="auto"/>
                        <w:right w:val="none" w:sz="0" w:space="0" w:color="auto"/>
                      </w:divBdr>
                    </w:div>
                  </w:divsChild>
                </w:div>
                <w:div w:id="2014650480">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964076626">
          <w:marLeft w:val="0"/>
          <w:marRight w:val="0"/>
          <w:marTop w:val="0"/>
          <w:marBottom w:val="0"/>
          <w:divBdr>
            <w:top w:val="none" w:sz="0" w:space="0" w:color="auto"/>
            <w:left w:val="none" w:sz="0" w:space="0" w:color="auto"/>
            <w:bottom w:val="none" w:sz="0" w:space="0" w:color="auto"/>
            <w:right w:val="none" w:sz="0" w:space="0" w:color="auto"/>
          </w:divBdr>
        </w:div>
      </w:divsChild>
    </w:div>
    <w:div w:id="1067992164">
      <w:bodyDiv w:val="1"/>
      <w:marLeft w:val="0"/>
      <w:marRight w:val="0"/>
      <w:marTop w:val="0"/>
      <w:marBottom w:val="0"/>
      <w:divBdr>
        <w:top w:val="none" w:sz="0" w:space="0" w:color="auto"/>
        <w:left w:val="none" w:sz="0" w:space="0" w:color="auto"/>
        <w:bottom w:val="none" w:sz="0" w:space="0" w:color="auto"/>
        <w:right w:val="none" w:sz="0" w:space="0" w:color="auto"/>
      </w:divBdr>
    </w:div>
    <w:div w:id="1070469659">
      <w:bodyDiv w:val="1"/>
      <w:marLeft w:val="0"/>
      <w:marRight w:val="0"/>
      <w:marTop w:val="0"/>
      <w:marBottom w:val="0"/>
      <w:divBdr>
        <w:top w:val="none" w:sz="0" w:space="0" w:color="auto"/>
        <w:left w:val="none" w:sz="0" w:space="0" w:color="auto"/>
        <w:bottom w:val="none" w:sz="0" w:space="0" w:color="auto"/>
        <w:right w:val="none" w:sz="0" w:space="0" w:color="auto"/>
      </w:divBdr>
      <w:divsChild>
        <w:div w:id="23488350">
          <w:marLeft w:val="0"/>
          <w:marRight w:val="0"/>
          <w:marTop w:val="0"/>
          <w:marBottom w:val="0"/>
          <w:divBdr>
            <w:top w:val="none" w:sz="0" w:space="0" w:color="auto"/>
            <w:left w:val="none" w:sz="0" w:space="0" w:color="auto"/>
            <w:bottom w:val="none" w:sz="0" w:space="0" w:color="auto"/>
            <w:right w:val="none" w:sz="0" w:space="0" w:color="auto"/>
          </w:divBdr>
          <w:divsChild>
            <w:div w:id="953437523">
              <w:marLeft w:val="-75"/>
              <w:marRight w:val="0"/>
              <w:marTop w:val="30"/>
              <w:marBottom w:val="30"/>
              <w:divBdr>
                <w:top w:val="none" w:sz="0" w:space="0" w:color="auto"/>
                <w:left w:val="none" w:sz="0" w:space="0" w:color="auto"/>
                <w:bottom w:val="none" w:sz="0" w:space="0" w:color="auto"/>
                <w:right w:val="none" w:sz="0" w:space="0" w:color="auto"/>
              </w:divBdr>
              <w:divsChild>
                <w:div w:id="54747278">
                  <w:marLeft w:val="0"/>
                  <w:marRight w:val="0"/>
                  <w:marTop w:val="0"/>
                  <w:marBottom w:val="0"/>
                  <w:divBdr>
                    <w:top w:val="none" w:sz="0" w:space="0" w:color="auto"/>
                    <w:left w:val="none" w:sz="0" w:space="0" w:color="auto"/>
                    <w:bottom w:val="none" w:sz="0" w:space="0" w:color="auto"/>
                    <w:right w:val="none" w:sz="0" w:space="0" w:color="auto"/>
                  </w:divBdr>
                  <w:divsChild>
                    <w:div w:id="1610820541">
                      <w:marLeft w:val="0"/>
                      <w:marRight w:val="0"/>
                      <w:marTop w:val="0"/>
                      <w:marBottom w:val="0"/>
                      <w:divBdr>
                        <w:top w:val="none" w:sz="0" w:space="0" w:color="auto"/>
                        <w:left w:val="none" w:sz="0" w:space="0" w:color="auto"/>
                        <w:bottom w:val="none" w:sz="0" w:space="0" w:color="auto"/>
                        <w:right w:val="none" w:sz="0" w:space="0" w:color="auto"/>
                      </w:divBdr>
                    </w:div>
                  </w:divsChild>
                </w:div>
                <w:div w:id="332611831">
                  <w:marLeft w:val="0"/>
                  <w:marRight w:val="0"/>
                  <w:marTop w:val="0"/>
                  <w:marBottom w:val="0"/>
                  <w:divBdr>
                    <w:top w:val="none" w:sz="0" w:space="0" w:color="auto"/>
                    <w:left w:val="none" w:sz="0" w:space="0" w:color="auto"/>
                    <w:bottom w:val="none" w:sz="0" w:space="0" w:color="auto"/>
                    <w:right w:val="none" w:sz="0" w:space="0" w:color="auto"/>
                  </w:divBdr>
                </w:div>
                <w:div w:id="481233828">
                  <w:marLeft w:val="0"/>
                  <w:marRight w:val="0"/>
                  <w:marTop w:val="0"/>
                  <w:marBottom w:val="0"/>
                  <w:divBdr>
                    <w:top w:val="none" w:sz="0" w:space="0" w:color="auto"/>
                    <w:left w:val="none" w:sz="0" w:space="0" w:color="auto"/>
                    <w:bottom w:val="none" w:sz="0" w:space="0" w:color="auto"/>
                    <w:right w:val="none" w:sz="0" w:space="0" w:color="auto"/>
                  </w:divBdr>
                  <w:divsChild>
                    <w:div w:id="1585455027">
                      <w:marLeft w:val="0"/>
                      <w:marRight w:val="0"/>
                      <w:marTop w:val="0"/>
                      <w:marBottom w:val="0"/>
                      <w:divBdr>
                        <w:top w:val="none" w:sz="0" w:space="0" w:color="auto"/>
                        <w:left w:val="none" w:sz="0" w:space="0" w:color="auto"/>
                        <w:bottom w:val="none" w:sz="0" w:space="0" w:color="auto"/>
                        <w:right w:val="none" w:sz="0" w:space="0" w:color="auto"/>
                      </w:divBdr>
                    </w:div>
                  </w:divsChild>
                </w:div>
                <w:div w:id="537666289">
                  <w:marLeft w:val="0"/>
                  <w:marRight w:val="0"/>
                  <w:marTop w:val="0"/>
                  <w:marBottom w:val="0"/>
                  <w:divBdr>
                    <w:top w:val="none" w:sz="0" w:space="0" w:color="auto"/>
                    <w:left w:val="none" w:sz="0" w:space="0" w:color="auto"/>
                    <w:bottom w:val="none" w:sz="0" w:space="0" w:color="auto"/>
                    <w:right w:val="none" w:sz="0" w:space="0" w:color="auto"/>
                  </w:divBdr>
                  <w:divsChild>
                    <w:div w:id="1387223094">
                      <w:marLeft w:val="0"/>
                      <w:marRight w:val="0"/>
                      <w:marTop w:val="0"/>
                      <w:marBottom w:val="0"/>
                      <w:divBdr>
                        <w:top w:val="none" w:sz="0" w:space="0" w:color="auto"/>
                        <w:left w:val="none" w:sz="0" w:space="0" w:color="auto"/>
                        <w:bottom w:val="none" w:sz="0" w:space="0" w:color="auto"/>
                        <w:right w:val="none" w:sz="0" w:space="0" w:color="auto"/>
                      </w:divBdr>
                    </w:div>
                  </w:divsChild>
                </w:div>
                <w:div w:id="916132929">
                  <w:marLeft w:val="0"/>
                  <w:marRight w:val="0"/>
                  <w:marTop w:val="0"/>
                  <w:marBottom w:val="0"/>
                  <w:divBdr>
                    <w:top w:val="none" w:sz="0" w:space="0" w:color="auto"/>
                    <w:left w:val="none" w:sz="0" w:space="0" w:color="auto"/>
                    <w:bottom w:val="none" w:sz="0" w:space="0" w:color="auto"/>
                    <w:right w:val="none" w:sz="0" w:space="0" w:color="auto"/>
                  </w:divBdr>
                  <w:divsChild>
                    <w:div w:id="460417139">
                      <w:marLeft w:val="0"/>
                      <w:marRight w:val="0"/>
                      <w:marTop w:val="0"/>
                      <w:marBottom w:val="0"/>
                      <w:divBdr>
                        <w:top w:val="none" w:sz="0" w:space="0" w:color="auto"/>
                        <w:left w:val="none" w:sz="0" w:space="0" w:color="auto"/>
                        <w:bottom w:val="none" w:sz="0" w:space="0" w:color="auto"/>
                        <w:right w:val="none" w:sz="0" w:space="0" w:color="auto"/>
                      </w:divBdr>
                    </w:div>
                  </w:divsChild>
                </w:div>
                <w:div w:id="1446804463">
                  <w:marLeft w:val="0"/>
                  <w:marRight w:val="0"/>
                  <w:marTop w:val="0"/>
                  <w:marBottom w:val="0"/>
                  <w:divBdr>
                    <w:top w:val="none" w:sz="0" w:space="0" w:color="auto"/>
                    <w:left w:val="none" w:sz="0" w:space="0" w:color="auto"/>
                    <w:bottom w:val="none" w:sz="0" w:space="0" w:color="auto"/>
                    <w:right w:val="none" w:sz="0" w:space="0" w:color="auto"/>
                  </w:divBdr>
                  <w:divsChild>
                    <w:div w:id="79044477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41639197">
          <w:marLeft w:val="0"/>
          <w:marRight w:val="0"/>
          <w:marTop w:val="0"/>
          <w:marBottom w:val="0"/>
          <w:divBdr>
            <w:top w:val="none" w:sz="0" w:space="0" w:color="auto"/>
            <w:left w:val="none" w:sz="0" w:space="0" w:color="auto"/>
            <w:bottom w:val="none" w:sz="0" w:space="0" w:color="auto"/>
            <w:right w:val="none" w:sz="0" w:space="0" w:color="auto"/>
          </w:divBdr>
        </w:div>
        <w:div w:id="54204165">
          <w:marLeft w:val="0"/>
          <w:marRight w:val="0"/>
          <w:marTop w:val="0"/>
          <w:marBottom w:val="0"/>
          <w:divBdr>
            <w:top w:val="none" w:sz="0" w:space="0" w:color="auto"/>
            <w:left w:val="none" w:sz="0" w:space="0" w:color="auto"/>
            <w:bottom w:val="none" w:sz="0" w:space="0" w:color="auto"/>
            <w:right w:val="none" w:sz="0" w:space="0" w:color="auto"/>
          </w:divBdr>
        </w:div>
        <w:div w:id="54474114">
          <w:marLeft w:val="0"/>
          <w:marRight w:val="0"/>
          <w:marTop w:val="0"/>
          <w:marBottom w:val="0"/>
          <w:divBdr>
            <w:top w:val="none" w:sz="0" w:space="0" w:color="auto"/>
            <w:left w:val="none" w:sz="0" w:space="0" w:color="auto"/>
            <w:bottom w:val="none" w:sz="0" w:space="0" w:color="auto"/>
            <w:right w:val="none" w:sz="0" w:space="0" w:color="auto"/>
          </w:divBdr>
        </w:div>
        <w:div w:id="56516964">
          <w:marLeft w:val="0"/>
          <w:marRight w:val="0"/>
          <w:marTop w:val="0"/>
          <w:marBottom w:val="0"/>
          <w:divBdr>
            <w:top w:val="none" w:sz="0" w:space="0" w:color="auto"/>
            <w:left w:val="none" w:sz="0" w:space="0" w:color="auto"/>
            <w:bottom w:val="none" w:sz="0" w:space="0" w:color="auto"/>
            <w:right w:val="none" w:sz="0" w:space="0" w:color="auto"/>
          </w:divBdr>
        </w:div>
        <w:div w:id="108399726">
          <w:marLeft w:val="0"/>
          <w:marRight w:val="0"/>
          <w:marTop w:val="0"/>
          <w:marBottom w:val="0"/>
          <w:divBdr>
            <w:top w:val="none" w:sz="0" w:space="0" w:color="auto"/>
            <w:left w:val="none" w:sz="0" w:space="0" w:color="auto"/>
            <w:bottom w:val="none" w:sz="0" w:space="0" w:color="auto"/>
            <w:right w:val="none" w:sz="0" w:space="0" w:color="auto"/>
          </w:divBdr>
          <w:divsChild>
            <w:div w:id="1797526136">
              <w:marLeft w:val="0"/>
              <w:marRight w:val="0"/>
              <w:marTop w:val="0"/>
              <w:marBottom w:val="0"/>
              <w:divBdr>
                <w:top w:val="none" w:sz="0" w:space="0" w:color="auto"/>
                <w:left w:val="none" w:sz="0" w:space="0" w:color="auto"/>
                <w:bottom w:val="none" w:sz="0" w:space="0" w:color="auto"/>
                <w:right w:val="none" w:sz="0" w:space="0" w:color="auto"/>
              </w:divBdr>
            </w:div>
          </w:divsChild>
        </w:div>
        <w:div w:id="111023851">
          <w:marLeft w:val="0"/>
          <w:marRight w:val="0"/>
          <w:marTop w:val="0"/>
          <w:marBottom w:val="0"/>
          <w:divBdr>
            <w:top w:val="none" w:sz="0" w:space="0" w:color="auto"/>
            <w:left w:val="none" w:sz="0" w:space="0" w:color="auto"/>
            <w:bottom w:val="none" w:sz="0" w:space="0" w:color="auto"/>
            <w:right w:val="none" w:sz="0" w:space="0" w:color="auto"/>
          </w:divBdr>
        </w:div>
        <w:div w:id="128666283">
          <w:marLeft w:val="0"/>
          <w:marRight w:val="0"/>
          <w:marTop w:val="0"/>
          <w:marBottom w:val="0"/>
          <w:divBdr>
            <w:top w:val="none" w:sz="0" w:space="0" w:color="auto"/>
            <w:left w:val="none" w:sz="0" w:space="0" w:color="auto"/>
            <w:bottom w:val="none" w:sz="0" w:space="0" w:color="auto"/>
            <w:right w:val="none" w:sz="0" w:space="0" w:color="auto"/>
          </w:divBdr>
        </w:div>
        <w:div w:id="165753689">
          <w:marLeft w:val="0"/>
          <w:marRight w:val="0"/>
          <w:marTop w:val="0"/>
          <w:marBottom w:val="0"/>
          <w:divBdr>
            <w:top w:val="none" w:sz="0" w:space="0" w:color="auto"/>
            <w:left w:val="none" w:sz="0" w:space="0" w:color="auto"/>
            <w:bottom w:val="none" w:sz="0" w:space="0" w:color="auto"/>
            <w:right w:val="none" w:sz="0" w:space="0" w:color="auto"/>
          </w:divBdr>
        </w:div>
        <w:div w:id="165824806">
          <w:marLeft w:val="0"/>
          <w:marRight w:val="0"/>
          <w:marTop w:val="0"/>
          <w:marBottom w:val="0"/>
          <w:divBdr>
            <w:top w:val="none" w:sz="0" w:space="0" w:color="auto"/>
            <w:left w:val="none" w:sz="0" w:space="0" w:color="auto"/>
            <w:bottom w:val="none" w:sz="0" w:space="0" w:color="auto"/>
            <w:right w:val="none" w:sz="0" w:space="0" w:color="auto"/>
          </w:divBdr>
        </w:div>
        <w:div w:id="170683109">
          <w:marLeft w:val="0"/>
          <w:marRight w:val="0"/>
          <w:marTop w:val="0"/>
          <w:marBottom w:val="0"/>
          <w:divBdr>
            <w:top w:val="none" w:sz="0" w:space="0" w:color="auto"/>
            <w:left w:val="none" w:sz="0" w:space="0" w:color="auto"/>
            <w:bottom w:val="none" w:sz="0" w:space="0" w:color="auto"/>
            <w:right w:val="none" w:sz="0" w:space="0" w:color="auto"/>
          </w:divBdr>
        </w:div>
        <w:div w:id="204492309">
          <w:marLeft w:val="0"/>
          <w:marRight w:val="0"/>
          <w:marTop w:val="0"/>
          <w:marBottom w:val="0"/>
          <w:divBdr>
            <w:top w:val="none" w:sz="0" w:space="0" w:color="auto"/>
            <w:left w:val="none" w:sz="0" w:space="0" w:color="auto"/>
            <w:bottom w:val="none" w:sz="0" w:space="0" w:color="auto"/>
            <w:right w:val="none" w:sz="0" w:space="0" w:color="auto"/>
          </w:divBdr>
          <w:divsChild>
            <w:div w:id="1771654587">
              <w:marLeft w:val="-75"/>
              <w:marRight w:val="0"/>
              <w:marTop w:val="30"/>
              <w:marBottom w:val="30"/>
              <w:divBdr>
                <w:top w:val="none" w:sz="0" w:space="0" w:color="auto"/>
                <w:left w:val="none" w:sz="0" w:space="0" w:color="auto"/>
                <w:bottom w:val="none" w:sz="0" w:space="0" w:color="auto"/>
                <w:right w:val="none" w:sz="0" w:space="0" w:color="auto"/>
              </w:divBdr>
              <w:divsChild>
                <w:div w:id="102188987">
                  <w:marLeft w:val="0"/>
                  <w:marRight w:val="0"/>
                  <w:marTop w:val="0"/>
                  <w:marBottom w:val="0"/>
                  <w:divBdr>
                    <w:top w:val="none" w:sz="0" w:space="0" w:color="auto"/>
                    <w:left w:val="none" w:sz="0" w:space="0" w:color="auto"/>
                    <w:bottom w:val="none" w:sz="0" w:space="0" w:color="auto"/>
                    <w:right w:val="none" w:sz="0" w:space="0" w:color="auto"/>
                  </w:divBdr>
                  <w:divsChild>
                    <w:div w:id="1766924137">
                      <w:marLeft w:val="0"/>
                      <w:marRight w:val="0"/>
                      <w:marTop w:val="0"/>
                      <w:marBottom w:val="0"/>
                      <w:divBdr>
                        <w:top w:val="none" w:sz="0" w:space="0" w:color="auto"/>
                        <w:left w:val="none" w:sz="0" w:space="0" w:color="auto"/>
                        <w:bottom w:val="none" w:sz="0" w:space="0" w:color="auto"/>
                        <w:right w:val="none" w:sz="0" w:space="0" w:color="auto"/>
                      </w:divBdr>
                    </w:div>
                  </w:divsChild>
                </w:div>
                <w:div w:id="340474510">
                  <w:marLeft w:val="0"/>
                  <w:marRight w:val="0"/>
                  <w:marTop w:val="0"/>
                  <w:marBottom w:val="0"/>
                  <w:divBdr>
                    <w:top w:val="none" w:sz="0" w:space="0" w:color="auto"/>
                    <w:left w:val="none" w:sz="0" w:space="0" w:color="auto"/>
                    <w:bottom w:val="none" w:sz="0" w:space="0" w:color="auto"/>
                    <w:right w:val="none" w:sz="0" w:space="0" w:color="auto"/>
                  </w:divBdr>
                  <w:divsChild>
                    <w:div w:id="1005401929">
                      <w:marLeft w:val="0"/>
                      <w:marRight w:val="0"/>
                      <w:marTop w:val="0"/>
                      <w:marBottom w:val="0"/>
                      <w:divBdr>
                        <w:top w:val="none" w:sz="0" w:space="0" w:color="auto"/>
                        <w:left w:val="none" w:sz="0" w:space="0" w:color="auto"/>
                        <w:bottom w:val="none" w:sz="0" w:space="0" w:color="auto"/>
                        <w:right w:val="none" w:sz="0" w:space="0" w:color="auto"/>
                      </w:divBdr>
                    </w:div>
                  </w:divsChild>
                </w:div>
                <w:div w:id="1080104985">
                  <w:marLeft w:val="0"/>
                  <w:marRight w:val="0"/>
                  <w:marTop w:val="0"/>
                  <w:marBottom w:val="0"/>
                  <w:divBdr>
                    <w:top w:val="none" w:sz="0" w:space="0" w:color="auto"/>
                    <w:left w:val="none" w:sz="0" w:space="0" w:color="auto"/>
                    <w:bottom w:val="none" w:sz="0" w:space="0" w:color="auto"/>
                    <w:right w:val="none" w:sz="0" w:space="0" w:color="auto"/>
                  </w:divBdr>
                  <w:divsChild>
                    <w:div w:id="2009096190">
                      <w:marLeft w:val="0"/>
                      <w:marRight w:val="0"/>
                      <w:marTop w:val="0"/>
                      <w:marBottom w:val="0"/>
                      <w:divBdr>
                        <w:top w:val="none" w:sz="0" w:space="0" w:color="auto"/>
                        <w:left w:val="none" w:sz="0" w:space="0" w:color="auto"/>
                        <w:bottom w:val="none" w:sz="0" w:space="0" w:color="auto"/>
                        <w:right w:val="none" w:sz="0" w:space="0" w:color="auto"/>
                      </w:divBdr>
                    </w:div>
                  </w:divsChild>
                </w:div>
                <w:div w:id="1682663399">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211111781">
          <w:marLeft w:val="0"/>
          <w:marRight w:val="0"/>
          <w:marTop w:val="0"/>
          <w:marBottom w:val="0"/>
          <w:divBdr>
            <w:top w:val="none" w:sz="0" w:space="0" w:color="auto"/>
            <w:left w:val="none" w:sz="0" w:space="0" w:color="auto"/>
            <w:bottom w:val="none" w:sz="0" w:space="0" w:color="auto"/>
            <w:right w:val="none" w:sz="0" w:space="0" w:color="auto"/>
          </w:divBdr>
        </w:div>
        <w:div w:id="214587435">
          <w:marLeft w:val="0"/>
          <w:marRight w:val="0"/>
          <w:marTop w:val="0"/>
          <w:marBottom w:val="0"/>
          <w:divBdr>
            <w:top w:val="none" w:sz="0" w:space="0" w:color="auto"/>
            <w:left w:val="none" w:sz="0" w:space="0" w:color="auto"/>
            <w:bottom w:val="none" w:sz="0" w:space="0" w:color="auto"/>
            <w:right w:val="none" w:sz="0" w:space="0" w:color="auto"/>
          </w:divBdr>
        </w:div>
        <w:div w:id="234362427">
          <w:marLeft w:val="0"/>
          <w:marRight w:val="0"/>
          <w:marTop w:val="0"/>
          <w:marBottom w:val="0"/>
          <w:divBdr>
            <w:top w:val="none" w:sz="0" w:space="0" w:color="auto"/>
            <w:left w:val="none" w:sz="0" w:space="0" w:color="auto"/>
            <w:bottom w:val="none" w:sz="0" w:space="0" w:color="auto"/>
            <w:right w:val="none" w:sz="0" w:space="0" w:color="auto"/>
          </w:divBdr>
        </w:div>
        <w:div w:id="243224578">
          <w:marLeft w:val="0"/>
          <w:marRight w:val="0"/>
          <w:marTop w:val="0"/>
          <w:marBottom w:val="0"/>
          <w:divBdr>
            <w:top w:val="none" w:sz="0" w:space="0" w:color="auto"/>
            <w:left w:val="none" w:sz="0" w:space="0" w:color="auto"/>
            <w:bottom w:val="none" w:sz="0" w:space="0" w:color="auto"/>
            <w:right w:val="none" w:sz="0" w:space="0" w:color="auto"/>
          </w:divBdr>
          <w:divsChild>
            <w:div w:id="1507328340">
              <w:marLeft w:val="-75"/>
              <w:marRight w:val="0"/>
              <w:marTop w:val="30"/>
              <w:marBottom w:val="30"/>
              <w:divBdr>
                <w:top w:val="none" w:sz="0" w:space="0" w:color="auto"/>
                <w:left w:val="none" w:sz="0" w:space="0" w:color="auto"/>
                <w:bottom w:val="none" w:sz="0" w:space="0" w:color="auto"/>
                <w:right w:val="none" w:sz="0" w:space="0" w:color="auto"/>
              </w:divBdr>
              <w:divsChild>
                <w:div w:id="1094012050">
                  <w:marLeft w:val="0"/>
                  <w:marRight w:val="0"/>
                  <w:marTop w:val="0"/>
                  <w:marBottom w:val="0"/>
                  <w:divBdr>
                    <w:top w:val="none" w:sz="0" w:space="0" w:color="auto"/>
                    <w:left w:val="none" w:sz="0" w:space="0" w:color="auto"/>
                    <w:bottom w:val="none" w:sz="0" w:space="0" w:color="auto"/>
                    <w:right w:val="none" w:sz="0" w:space="0" w:color="auto"/>
                  </w:divBdr>
                  <w:divsChild>
                    <w:div w:id="330110909">
                      <w:marLeft w:val="0"/>
                      <w:marRight w:val="0"/>
                      <w:marTop w:val="0"/>
                      <w:marBottom w:val="0"/>
                      <w:divBdr>
                        <w:top w:val="none" w:sz="0" w:space="0" w:color="auto"/>
                        <w:left w:val="none" w:sz="0" w:space="0" w:color="auto"/>
                        <w:bottom w:val="none" w:sz="0" w:space="0" w:color="auto"/>
                        <w:right w:val="none" w:sz="0" w:space="0" w:color="auto"/>
                      </w:divBdr>
                    </w:div>
                  </w:divsChild>
                </w:div>
                <w:div w:id="1247613822">
                  <w:marLeft w:val="0"/>
                  <w:marRight w:val="0"/>
                  <w:marTop w:val="0"/>
                  <w:marBottom w:val="0"/>
                  <w:divBdr>
                    <w:top w:val="none" w:sz="0" w:space="0" w:color="auto"/>
                    <w:left w:val="none" w:sz="0" w:space="0" w:color="auto"/>
                    <w:bottom w:val="none" w:sz="0" w:space="0" w:color="auto"/>
                    <w:right w:val="none" w:sz="0" w:space="0" w:color="auto"/>
                  </w:divBdr>
                  <w:divsChild>
                    <w:div w:id="114564066">
                      <w:marLeft w:val="0"/>
                      <w:marRight w:val="0"/>
                      <w:marTop w:val="0"/>
                      <w:marBottom w:val="0"/>
                      <w:divBdr>
                        <w:top w:val="none" w:sz="0" w:space="0" w:color="auto"/>
                        <w:left w:val="none" w:sz="0" w:space="0" w:color="auto"/>
                        <w:bottom w:val="none" w:sz="0" w:space="0" w:color="auto"/>
                        <w:right w:val="none" w:sz="0" w:space="0" w:color="auto"/>
                      </w:divBdr>
                    </w:div>
                  </w:divsChild>
                </w:div>
                <w:div w:id="1307247313">
                  <w:marLeft w:val="0"/>
                  <w:marRight w:val="0"/>
                  <w:marTop w:val="0"/>
                  <w:marBottom w:val="0"/>
                  <w:divBdr>
                    <w:top w:val="none" w:sz="0" w:space="0" w:color="auto"/>
                    <w:left w:val="none" w:sz="0" w:space="0" w:color="auto"/>
                    <w:bottom w:val="none" w:sz="0" w:space="0" w:color="auto"/>
                    <w:right w:val="none" w:sz="0" w:space="0" w:color="auto"/>
                  </w:divBdr>
                  <w:divsChild>
                    <w:div w:id="5026939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92256790">
          <w:marLeft w:val="0"/>
          <w:marRight w:val="0"/>
          <w:marTop w:val="0"/>
          <w:marBottom w:val="0"/>
          <w:divBdr>
            <w:top w:val="none" w:sz="0" w:space="0" w:color="auto"/>
            <w:left w:val="none" w:sz="0" w:space="0" w:color="auto"/>
            <w:bottom w:val="none" w:sz="0" w:space="0" w:color="auto"/>
            <w:right w:val="none" w:sz="0" w:space="0" w:color="auto"/>
          </w:divBdr>
        </w:div>
        <w:div w:id="311831732">
          <w:marLeft w:val="0"/>
          <w:marRight w:val="0"/>
          <w:marTop w:val="0"/>
          <w:marBottom w:val="0"/>
          <w:divBdr>
            <w:top w:val="none" w:sz="0" w:space="0" w:color="auto"/>
            <w:left w:val="none" w:sz="0" w:space="0" w:color="auto"/>
            <w:bottom w:val="none" w:sz="0" w:space="0" w:color="auto"/>
            <w:right w:val="none" w:sz="0" w:space="0" w:color="auto"/>
          </w:divBdr>
          <w:divsChild>
            <w:div w:id="311720258">
              <w:marLeft w:val="0"/>
              <w:marRight w:val="0"/>
              <w:marTop w:val="0"/>
              <w:marBottom w:val="0"/>
              <w:divBdr>
                <w:top w:val="none" w:sz="0" w:space="0" w:color="auto"/>
                <w:left w:val="none" w:sz="0" w:space="0" w:color="auto"/>
                <w:bottom w:val="none" w:sz="0" w:space="0" w:color="auto"/>
                <w:right w:val="none" w:sz="0" w:space="0" w:color="auto"/>
              </w:divBdr>
            </w:div>
            <w:div w:id="836313577">
              <w:marLeft w:val="0"/>
              <w:marRight w:val="0"/>
              <w:marTop w:val="0"/>
              <w:marBottom w:val="0"/>
              <w:divBdr>
                <w:top w:val="none" w:sz="0" w:space="0" w:color="auto"/>
                <w:left w:val="none" w:sz="0" w:space="0" w:color="auto"/>
                <w:bottom w:val="none" w:sz="0" w:space="0" w:color="auto"/>
                <w:right w:val="none" w:sz="0" w:space="0" w:color="auto"/>
              </w:divBdr>
            </w:div>
            <w:div w:id="1837304189">
              <w:marLeft w:val="0"/>
              <w:marRight w:val="0"/>
              <w:marTop w:val="0"/>
              <w:marBottom w:val="0"/>
              <w:divBdr>
                <w:top w:val="none" w:sz="0" w:space="0" w:color="auto"/>
                <w:left w:val="none" w:sz="0" w:space="0" w:color="auto"/>
                <w:bottom w:val="none" w:sz="0" w:space="0" w:color="auto"/>
                <w:right w:val="none" w:sz="0" w:space="0" w:color="auto"/>
              </w:divBdr>
            </w:div>
            <w:div w:id="2018379672">
              <w:marLeft w:val="0"/>
              <w:marRight w:val="0"/>
              <w:marTop w:val="0"/>
              <w:marBottom w:val="0"/>
              <w:divBdr>
                <w:top w:val="none" w:sz="0" w:space="0" w:color="auto"/>
                <w:left w:val="none" w:sz="0" w:space="0" w:color="auto"/>
                <w:bottom w:val="none" w:sz="0" w:space="0" w:color="auto"/>
                <w:right w:val="none" w:sz="0" w:space="0" w:color="auto"/>
              </w:divBdr>
            </w:div>
          </w:divsChild>
        </w:div>
        <w:div w:id="325136364">
          <w:marLeft w:val="0"/>
          <w:marRight w:val="0"/>
          <w:marTop w:val="0"/>
          <w:marBottom w:val="0"/>
          <w:divBdr>
            <w:top w:val="none" w:sz="0" w:space="0" w:color="auto"/>
            <w:left w:val="none" w:sz="0" w:space="0" w:color="auto"/>
            <w:bottom w:val="none" w:sz="0" w:space="0" w:color="auto"/>
            <w:right w:val="none" w:sz="0" w:space="0" w:color="auto"/>
          </w:divBdr>
        </w:div>
        <w:div w:id="330569216">
          <w:marLeft w:val="0"/>
          <w:marRight w:val="0"/>
          <w:marTop w:val="0"/>
          <w:marBottom w:val="0"/>
          <w:divBdr>
            <w:top w:val="none" w:sz="0" w:space="0" w:color="auto"/>
            <w:left w:val="none" w:sz="0" w:space="0" w:color="auto"/>
            <w:bottom w:val="none" w:sz="0" w:space="0" w:color="auto"/>
            <w:right w:val="none" w:sz="0" w:space="0" w:color="auto"/>
          </w:divBdr>
          <w:divsChild>
            <w:div w:id="86122555">
              <w:marLeft w:val="-75"/>
              <w:marRight w:val="0"/>
              <w:marTop w:val="30"/>
              <w:marBottom w:val="30"/>
              <w:divBdr>
                <w:top w:val="none" w:sz="0" w:space="0" w:color="auto"/>
                <w:left w:val="none" w:sz="0" w:space="0" w:color="auto"/>
                <w:bottom w:val="none" w:sz="0" w:space="0" w:color="auto"/>
                <w:right w:val="none" w:sz="0" w:space="0" w:color="auto"/>
              </w:divBdr>
              <w:divsChild>
                <w:div w:id="11031478">
                  <w:marLeft w:val="0"/>
                  <w:marRight w:val="0"/>
                  <w:marTop w:val="0"/>
                  <w:marBottom w:val="0"/>
                  <w:divBdr>
                    <w:top w:val="none" w:sz="0" w:space="0" w:color="auto"/>
                    <w:left w:val="none" w:sz="0" w:space="0" w:color="auto"/>
                    <w:bottom w:val="none" w:sz="0" w:space="0" w:color="auto"/>
                    <w:right w:val="none" w:sz="0" w:space="0" w:color="auto"/>
                  </w:divBdr>
                  <w:divsChild>
                    <w:div w:id="1955557614">
                      <w:marLeft w:val="0"/>
                      <w:marRight w:val="0"/>
                      <w:marTop w:val="0"/>
                      <w:marBottom w:val="0"/>
                      <w:divBdr>
                        <w:top w:val="none" w:sz="0" w:space="0" w:color="auto"/>
                        <w:left w:val="none" w:sz="0" w:space="0" w:color="auto"/>
                        <w:bottom w:val="none" w:sz="0" w:space="0" w:color="auto"/>
                        <w:right w:val="none" w:sz="0" w:space="0" w:color="auto"/>
                      </w:divBdr>
                    </w:div>
                  </w:divsChild>
                </w:div>
                <w:div w:id="80104973">
                  <w:marLeft w:val="0"/>
                  <w:marRight w:val="0"/>
                  <w:marTop w:val="0"/>
                  <w:marBottom w:val="0"/>
                  <w:divBdr>
                    <w:top w:val="none" w:sz="0" w:space="0" w:color="auto"/>
                    <w:left w:val="none" w:sz="0" w:space="0" w:color="auto"/>
                    <w:bottom w:val="none" w:sz="0" w:space="0" w:color="auto"/>
                    <w:right w:val="none" w:sz="0" w:space="0" w:color="auto"/>
                  </w:divBdr>
                </w:div>
                <w:div w:id="92164906">
                  <w:marLeft w:val="0"/>
                  <w:marRight w:val="0"/>
                  <w:marTop w:val="0"/>
                  <w:marBottom w:val="0"/>
                  <w:divBdr>
                    <w:top w:val="none" w:sz="0" w:space="0" w:color="auto"/>
                    <w:left w:val="none" w:sz="0" w:space="0" w:color="auto"/>
                    <w:bottom w:val="none" w:sz="0" w:space="0" w:color="auto"/>
                    <w:right w:val="none" w:sz="0" w:space="0" w:color="auto"/>
                  </w:divBdr>
                  <w:divsChild>
                    <w:div w:id="1894803590">
                      <w:marLeft w:val="0"/>
                      <w:marRight w:val="0"/>
                      <w:marTop w:val="0"/>
                      <w:marBottom w:val="0"/>
                      <w:divBdr>
                        <w:top w:val="none" w:sz="0" w:space="0" w:color="auto"/>
                        <w:left w:val="none" w:sz="0" w:space="0" w:color="auto"/>
                        <w:bottom w:val="none" w:sz="0" w:space="0" w:color="auto"/>
                        <w:right w:val="none" w:sz="0" w:space="0" w:color="auto"/>
                      </w:divBdr>
                    </w:div>
                  </w:divsChild>
                </w:div>
                <w:div w:id="174155422">
                  <w:marLeft w:val="0"/>
                  <w:marRight w:val="0"/>
                  <w:marTop w:val="0"/>
                  <w:marBottom w:val="0"/>
                  <w:divBdr>
                    <w:top w:val="none" w:sz="0" w:space="0" w:color="auto"/>
                    <w:left w:val="none" w:sz="0" w:space="0" w:color="auto"/>
                    <w:bottom w:val="none" w:sz="0" w:space="0" w:color="auto"/>
                    <w:right w:val="none" w:sz="0" w:space="0" w:color="auto"/>
                  </w:divBdr>
                  <w:divsChild>
                    <w:div w:id="192117479">
                      <w:marLeft w:val="0"/>
                      <w:marRight w:val="0"/>
                      <w:marTop w:val="0"/>
                      <w:marBottom w:val="0"/>
                      <w:divBdr>
                        <w:top w:val="none" w:sz="0" w:space="0" w:color="auto"/>
                        <w:left w:val="none" w:sz="0" w:space="0" w:color="auto"/>
                        <w:bottom w:val="none" w:sz="0" w:space="0" w:color="auto"/>
                        <w:right w:val="none" w:sz="0" w:space="0" w:color="auto"/>
                      </w:divBdr>
                    </w:div>
                  </w:divsChild>
                </w:div>
                <w:div w:id="292296752">
                  <w:marLeft w:val="0"/>
                  <w:marRight w:val="0"/>
                  <w:marTop w:val="0"/>
                  <w:marBottom w:val="0"/>
                  <w:divBdr>
                    <w:top w:val="none" w:sz="0" w:space="0" w:color="auto"/>
                    <w:left w:val="none" w:sz="0" w:space="0" w:color="auto"/>
                    <w:bottom w:val="none" w:sz="0" w:space="0" w:color="auto"/>
                    <w:right w:val="none" w:sz="0" w:space="0" w:color="auto"/>
                  </w:divBdr>
                  <w:divsChild>
                    <w:div w:id="346255762">
                      <w:marLeft w:val="0"/>
                      <w:marRight w:val="0"/>
                      <w:marTop w:val="0"/>
                      <w:marBottom w:val="0"/>
                      <w:divBdr>
                        <w:top w:val="none" w:sz="0" w:space="0" w:color="auto"/>
                        <w:left w:val="none" w:sz="0" w:space="0" w:color="auto"/>
                        <w:bottom w:val="none" w:sz="0" w:space="0" w:color="auto"/>
                        <w:right w:val="none" w:sz="0" w:space="0" w:color="auto"/>
                      </w:divBdr>
                    </w:div>
                  </w:divsChild>
                </w:div>
                <w:div w:id="378747071">
                  <w:marLeft w:val="0"/>
                  <w:marRight w:val="0"/>
                  <w:marTop w:val="0"/>
                  <w:marBottom w:val="0"/>
                  <w:divBdr>
                    <w:top w:val="none" w:sz="0" w:space="0" w:color="auto"/>
                    <w:left w:val="none" w:sz="0" w:space="0" w:color="auto"/>
                    <w:bottom w:val="none" w:sz="0" w:space="0" w:color="auto"/>
                    <w:right w:val="none" w:sz="0" w:space="0" w:color="auto"/>
                  </w:divBdr>
                  <w:divsChild>
                    <w:div w:id="1646423949">
                      <w:marLeft w:val="0"/>
                      <w:marRight w:val="0"/>
                      <w:marTop w:val="0"/>
                      <w:marBottom w:val="0"/>
                      <w:divBdr>
                        <w:top w:val="none" w:sz="0" w:space="0" w:color="auto"/>
                        <w:left w:val="none" w:sz="0" w:space="0" w:color="auto"/>
                        <w:bottom w:val="none" w:sz="0" w:space="0" w:color="auto"/>
                        <w:right w:val="none" w:sz="0" w:space="0" w:color="auto"/>
                      </w:divBdr>
                    </w:div>
                  </w:divsChild>
                </w:div>
                <w:div w:id="586697968">
                  <w:marLeft w:val="0"/>
                  <w:marRight w:val="0"/>
                  <w:marTop w:val="0"/>
                  <w:marBottom w:val="0"/>
                  <w:divBdr>
                    <w:top w:val="none" w:sz="0" w:space="0" w:color="auto"/>
                    <w:left w:val="none" w:sz="0" w:space="0" w:color="auto"/>
                    <w:bottom w:val="none" w:sz="0" w:space="0" w:color="auto"/>
                    <w:right w:val="none" w:sz="0" w:space="0" w:color="auto"/>
                  </w:divBdr>
                  <w:divsChild>
                    <w:div w:id="1793941168">
                      <w:marLeft w:val="0"/>
                      <w:marRight w:val="0"/>
                      <w:marTop w:val="0"/>
                      <w:marBottom w:val="0"/>
                      <w:divBdr>
                        <w:top w:val="none" w:sz="0" w:space="0" w:color="auto"/>
                        <w:left w:val="none" w:sz="0" w:space="0" w:color="auto"/>
                        <w:bottom w:val="none" w:sz="0" w:space="0" w:color="auto"/>
                        <w:right w:val="none" w:sz="0" w:space="0" w:color="auto"/>
                      </w:divBdr>
                    </w:div>
                  </w:divsChild>
                </w:div>
                <w:div w:id="732316621">
                  <w:marLeft w:val="0"/>
                  <w:marRight w:val="0"/>
                  <w:marTop w:val="0"/>
                  <w:marBottom w:val="0"/>
                  <w:divBdr>
                    <w:top w:val="none" w:sz="0" w:space="0" w:color="auto"/>
                    <w:left w:val="none" w:sz="0" w:space="0" w:color="auto"/>
                    <w:bottom w:val="none" w:sz="0" w:space="0" w:color="auto"/>
                    <w:right w:val="none" w:sz="0" w:space="0" w:color="auto"/>
                  </w:divBdr>
                  <w:divsChild>
                    <w:div w:id="1476751679">
                      <w:marLeft w:val="0"/>
                      <w:marRight w:val="0"/>
                      <w:marTop w:val="0"/>
                      <w:marBottom w:val="0"/>
                      <w:divBdr>
                        <w:top w:val="none" w:sz="0" w:space="0" w:color="auto"/>
                        <w:left w:val="none" w:sz="0" w:space="0" w:color="auto"/>
                        <w:bottom w:val="none" w:sz="0" w:space="0" w:color="auto"/>
                        <w:right w:val="none" w:sz="0" w:space="0" w:color="auto"/>
                      </w:divBdr>
                    </w:div>
                  </w:divsChild>
                </w:div>
                <w:div w:id="908229010">
                  <w:marLeft w:val="0"/>
                  <w:marRight w:val="0"/>
                  <w:marTop w:val="0"/>
                  <w:marBottom w:val="0"/>
                  <w:divBdr>
                    <w:top w:val="none" w:sz="0" w:space="0" w:color="auto"/>
                    <w:left w:val="none" w:sz="0" w:space="0" w:color="auto"/>
                    <w:bottom w:val="none" w:sz="0" w:space="0" w:color="auto"/>
                    <w:right w:val="none" w:sz="0" w:space="0" w:color="auto"/>
                  </w:divBdr>
                  <w:divsChild>
                    <w:div w:id="1525171266">
                      <w:marLeft w:val="0"/>
                      <w:marRight w:val="0"/>
                      <w:marTop w:val="0"/>
                      <w:marBottom w:val="0"/>
                      <w:divBdr>
                        <w:top w:val="none" w:sz="0" w:space="0" w:color="auto"/>
                        <w:left w:val="none" w:sz="0" w:space="0" w:color="auto"/>
                        <w:bottom w:val="none" w:sz="0" w:space="0" w:color="auto"/>
                        <w:right w:val="none" w:sz="0" w:space="0" w:color="auto"/>
                      </w:divBdr>
                    </w:div>
                  </w:divsChild>
                </w:div>
                <w:div w:id="981814569">
                  <w:marLeft w:val="0"/>
                  <w:marRight w:val="0"/>
                  <w:marTop w:val="0"/>
                  <w:marBottom w:val="0"/>
                  <w:divBdr>
                    <w:top w:val="none" w:sz="0" w:space="0" w:color="auto"/>
                    <w:left w:val="none" w:sz="0" w:space="0" w:color="auto"/>
                    <w:bottom w:val="none" w:sz="0" w:space="0" w:color="auto"/>
                    <w:right w:val="none" w:sz="0" w:space="0" w:color="auto"/>
                  </w:divBdr>
                  <w:divsChild>
                    <w:div w:id="476801723">
                      <w:marLeft w:val="0"/>
                      <w:marRight w:val="0"/>
                      <w:marTop w:val="0"/>
                      <w:marBottom w:val="0"/>
                      <w:divBdr>
                        <w:top w:val="none" w:sz="0" w:space="0" w:color="auto"/>
                        <w:left w:val="none" w:sz="0" w:space="0" w:color="auto"/>
                        <w:bottom w:val="none" w:sz="0" w:space="0" w:color="auto"/>
                        <w:right w:val="none" w:sz="0" w:space="0" w:color="auto"/>
                      </w:divBdr>
                    </w:div>
                  </w:divsChild>
                </w:div>
                <w:div w:id="1040861292">
                  <w:marLeft w:val="0"/>
                  <w:marRight w:val="0"/>
                  <w:marTop w:val="0"/>
                  <w:marBottom w:val="0"/>
                  <w:divBdr>
                    <w:top w:val="none" w:sz="0" w:space="0" w:color="auto"/>
                    <w:left w:val="none" w:sz="0" w:space="0" w:color="auto"/>
                    <w:bottom w:val="none" w:sz="0" w:space="0" w:color="auto"/>
                    <w:right w:val="none" w:sz="0" w:space="0" w:color="auto"/>
                  </w:divBdr>
                  <w:divsChild>
                    <w:div w:id="1987003672">
                      <w:marLeft w:val="0"/>
                      <w:marRight w:val="0"/>
                      <w:marTop w:val="0"/>
                      <w:marBottom w:val="0"/>
                      <w:divBdr>
                        <w:top w:val="none" w:sz="0" w:space="0" w:color="auto"/>
                        <w:left w:val="none" w:sz="0" w:space="0" w:color="auto"/>
                        <w:bottom w:val="none" w:sz="0" w:space="0" w:color="auto"/>
                        <w:right w:val="none" w:sz="0" w:space="0" w:color="auto"/>
                      </w:divBdr>
                    </w:div>
                  </w:divsChild>
                </w:div>
                <w:div w:id="1208877577">
                  <w:marLeft w:val="0"/>
                  <w:marRight w:val="0"/>
                  <w:marTop w:val="0"/>
                  <w:marBottom w:val="0"/>
                  <w:divBdr>
                    <w:top w:val="none" w:sz="0" w:space="0" w:color="auto"/>
                    <w:left w:val="none" w:sz="0" w:space="0" w:color="auto"/>
                    <w:bottom w:val="none" w:sz="0" w:space="0" w:color="auto"/>
                    <w:right w:val="none" w:sz="0" w:space="0" w:color="auto"/>
                  </w:divBdr>
                  <w:divsChild>
                    <w:div w:id="1115056721">
                      <w:marLeft w:val="0"/>
                      <w:marRight w:val="0"/>
                      <w:marTop w:val="0"/>
                      <w:marBottom w:val="0"/>
                      <w:divBdr>
                        <w:top w:val="none" w:sz="0" w:space="0" w:color="auto"/>
                        <w:left w:val="none" w:sz="0" w:space="0" w:color="auto"/>
                        <w:bottom w:val="none" w:sz="0" w:space="0" w:color="auto"/>
                        <w:right w:val="none" w:sz="0" w:space="0" w:color="auto"/>
                      </w:divBdr>
                    </w:div>
                  </w:divsChild>
                </w:div>
                <w:div w:id="1246065124">
                  <w:marLeft w:val="0"/>
                  <w:marRight w:val="0"/>
                  <w:marTop w:val="0"/>
                  <w:marBottom w:val="0"/>
                  <w:divBdr>
                    <w:top w:val="none" w:sz="0" w:space="0" w:color="auto"/>
                    <w:left w:val="none" w:sz="0" w:space="0" w:color="auto"/>
                    <w:bottom w:val="none" w:sz="0" w:space="0" w:color="auto"/>
                    <w:right w:val="none" w:sz="0" w:space="0" w:color="auto"/>
                  </w:divBdr>
                  <w:divsChild>
                    <w:div w:id="540282926">
                      <w:marLeft w:val="0"/>
                      <w:marRight w:val="0"/>
                      <w:marTop w:val="0"/>
                      <w:marBottom w:val="0"/>
                      <w:divBdr>
                        <w:top w:val="none" w:sz="0" w:space="0" w:color="auto"/>
                        <w:left w:val="none" w:sz="0" w:space="0" w:color="auto"/>
                        <w:bottom w:val="none" w:sz="0" w:space="0" w:color="auto"/>
                        <w:right w:val="none" w:sz="0" w:space="0" w:color="auto"/>
                      </w:divBdr>
                    </w:div>
                  </w:divsChild>
                </w:div>
                <w:div w:id="1321346237">
                  <w:marLeft w:val="0"/>
                  <w:marRight w:val="0"/>
                  <w:marTop w:val="0"/>
                  <w:marBottom w:val="0"/>
                  <w:divBdr>
                    <w:top w:val="none" w:sz="0" w:space="0" w:color="auto"/>
                    <w:left w:val="none" w:sz="0" w:space="0" w:color="auto"/>
                    <w:bottom w:val="none" w:sz="0" w:space="0" w:color="auto"/>
                    <w:right w:val="none" w:sz="0" w:space="0" w:color="auto"/>
                  </w:divBdr>
                  <w:divsChild>
                    <w:div w:id="1036350744">
                      <w:marLeft w:val="0"/>
                      <w:marRight w:val="0"/>
                      <w:marTop w:val="0"/>
                      <w:marBottom w:val="0"/>
                      <w:divBdr>
                        <w:top w:val="none" w:sz="0" w:space="0" w:color="auto"/>
                        <w:left w:val="none" w:sz="0" w:space="0" w:color="auto"/>
                        <w:bottom w:val="none" w:sz="0" w:space="0" w:color="auto"/>
                        <w:right w:val="none" w:sz="0" w:space="0" w:color="auto"/>
                      </w:divBdr>
                    </w:div>
                  </w:divsChild>
                </w:div>
                <w:div w:id="1370031187">
                  <w:marLeft w:val="0"/>
                  <w:marRight w:val="0"/>
                  <w:marTop w:val="0"/>
                  <w:marBottom w:val="0"/>
                  <w:divBdr>
                    <w:top w:val="none" w:sz="0" w:space="0" w:color="auto"/>
                    <w:left w:val="none" w:sz="0" w:space="0" w:color="auto"/>
                    <w:bottom w:val="none" w:sz="0" w:space="0" w:color="auto"/>
                    <w:right w:val="none" w:sz="0" w:space="0" w:color="auto"/>
                  </w:divBdr>
                  <w:divsChild>
                    <w:div w:id="610672854">
                      <w:marLeft w:val="0"/>
                      <w:marRight w:val="0"/>
                      <w:marTop w:val="0"/>
                      <w:marBottom w:val="0"/>
                      <w:divBdr>
                        <w:top w:val="none" w:sz="0" w:space="0" w:color="auto"/>
                        <w:left w:val="none" w:sz="0" w:space="0" w:color="auto"/>
                        <w:bottom w:val="none" w:sz="0" w:space="0" w:color="auto"/>
                        <w:right w:val="none" w:sz="0" w:space="0" w:color="auto"/>
                      </w:divBdr>
                    </w:div>
                  </w:divsChild>
                </w:div>
                <w:div w:id="1654800311">
                  <w:marLeft w:val="0"/>
                  <w:marRight w:val="0"/>
                  <w:marTop w:val="0"/>
                  <w:marBottom w:val="0"/>
                  <w:divBdr>
                    <w:top w:val="none" w:sz="0" w:space="0" w:color="auto"/>
                    <w:left w:val="none" w:sz="0" w:space="0" w:color="auto"/>
                    <w:bottom w:val="none" w:sz="0" w:space="0" w:color="auto"/>
                    <w:right w:val="none" w:sz="0" w:space="0" w:color="auto"/>
                  </w:divBdr>
                  <w:divsChild>
                    <w:div w:id="507254061">
                      <w:marLeft w:val="0"/>
                      <w:marRight w:val="0"/>
                      <w:marTop w:val="0"/>
                      <w:marBottom w:val="0"/>
                      <w:divBdr>
                        <w:top w:val="none" w:sz="0" w:space="0" w:color="auto"/>
                        <w:left w:val="none" w:sz="0" w:space="0" w:color="auto"/>
                        <w:bottom w:val="none" w:sz="0" w:space="0" w:color="auto"/>
                        <w:right w:val="none" w:sz="0" w:space="0" w:color="auto"/>
                      </w:divBdr>
                    </w:div>
                  </w:divsChild>
                </w:div>
                <w:div w:id="1838811593">
                  <w:marLeft w:val="0"/>
                  <w:marRight w:val="0"/>
                  <w:marTop w:val="0"/>
                  <w:marBottom w:val="0"/>
                  <w:divBdr>
                    <w:top w:val="none" w:sz="0" w:space="0" w:color="auto"/>
                    <w:left w:val="none" w:sz="0" w:space="0" w:color="auto"/>
                    <w:bottom w:val="none" w:sz="0" w:space="0" w:color="auto"/>
                    <w:right w:val="none" w:sz="0" w:space="0" w:color="auto"/>
                  </w:divBdr>
                  <w:divsChild>
                    <w:div w:id="1820152310">
                      <w:marLeft w:val="0"/>
                      <w:marRight w:val="0"/>
                      <w:marTop w:val="0"/>
                      <w:marBottom w:val="0"/>
                      <w:divBdr>
                        <w:top w:val="none" w:sz="0" w:space="0" w:color="auto"/>
                        <w:left w:val="none" w:sz="0" w:space="0" w:color="auto"/>
                        <w:bottom w:val="none" w:sz="0" w:space="0" w:color="auto"/>
                        <w:right w:val="none" w:sz="0" w:space="0" w:color="auto"/>
                      </w:divBdr>
                    </w:div>
                  </w:divsChild>
                </w:div>
                <w:div w:id="1900632181">
                  <w:marLeft w:val="0"/>
                  <w:marRight w:val="0"/>
                  <w:marTop w:val="0"/>
                  <w:marBottom w:val="0"/>
                  <w:divBdr>
                    <w:top w:val="none" w:sz="0" w:space="0" w:color="auto"/>
                    <w:left w:val="none" w:sz="0" w:space="0" w:color="auto"/>
                    <w:bottom w:val="none" w:sz="0" w:space="0" w:color="auto"/>
                    <w:right w:val="none" w:sz="0" w:space="0" w:color="auto"/>
                  </w:divBdr>
                  <w:divsChild>
                    <w:div w:id="360017844">
                      <w:marLeft w:val="0"/>
                      <w:marRight w:val="0"/>
                      <w:marTop w:val="0"/>
                      <w:marBottom w:val="0"/>
                      <w:divBdr>
                        <w:top w:val="none" w:sz="0" w:space="0" w:color="auto"/>
                        <w:left w:val="none" w:sz="0" w:space="0" w:color="auto"/>
                        <w:bottom w:val="none" w:sz="0" w:space="0" w:color="auto"/>
                        <w:right w:val="none" w:sz="0" w:space="0" w:color="auto"/>
                      </w:divBdr>
                    </w:div>
                  </w:divsChild>
                </w:div>
                <w:div w:id="1931887301">
                  <w:marLeft w:val="0"/>
                  <w:marRight w:val="0"/>
                  <w:marTop w:val="0"/>
                  <w:marBottom w:val="0"/>
                  <w:divBdr>
                    <w:top w:val="none" w:sz="0" w:space="0" w:color="auto"/>
                    <w:left w:val="none" w:sz="0" w:space="0" w:color="auto"/>
                    <w:bottom w:val="none" w:sz="0" w:space="0" w:color="auto"/>
                    <w:right w:val="none" w:sz="0" w:space="0" w:color="auto"/>
                  </w:divBdr>
                  <w:divsChild>
                    <w:div w:id="177320984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333529967">
          <w:marLeft w:val="0"/>
          <w:marRight w:val="0"/>
          <w:marTop w:val="0"/>
          <w:marBottom w:val="0"/>
          <w:divBdr>
            <w:top w:val="none" w:sz="0" w:space="0" w:color="auto"/>
            <w:left w:val="none" w:sz="0" w:space="0" w:color="auto"/>
            <w:bottom w:val="none" w:sz="0" w:space="0" w:color="auto"/>
            <w:right w:val="none" w:sz="0" w:space="0" w:color="auto"/>
          </w:divBdr>
        </w:div>
        <w:div w:id="358239323">
          <w:marLeft w:val="0"/>
          <w:marRight w:val="0"/>
          <w:marTop w:val="0"/>
          <w:marBottom w:val="0"/>
          <w:divBdr>
            <w:top w:val="none" w:sz="0" w:space="0" w:color="auto"/>
            <w:left w:val="none" w:sz="0" w:space="0" w:color="auto"/>
            <w:bottom w:val="none" w:sz="0" w:space="0" w:color="auto"/>
            <w:right w:val="none" w:sz="0" w:space="0" w:color="auto"/>
          </w:divBdr>
        </w:div>
        <w:div w:id="360713297">
          <w:marLeft w:val="0"/>
          <w:marRight w:val="0"/>
          <w:marTop w:val="0"/>
          <w:marBottom w:val="0"/>
          <w:divBdr>
            <w:top w:val="none" w:sz="0" w:space="0" w:color="auto"/>
            <w:left w:val="none" w:sz="0" w:space="0" w:color="auto"/>
            <w:bottom w:val="none" w:sz="0" w:space="0" w:color="auto"/>
            <w:right w:val="none" w:sz="0" w:space="0" w:color="auto"/>
          </w:divBdr>
        </w:div>
        <w:div w:id="367802390">
          <w:marLeft w:val="0"/>
          <w:marRight w:val="0"/>
          <w:marTop w:val="0"/>
          <w:marBottom w:val="0"/>
          <w:divBdr>
            <w:top w:val="none" w:sz="0" w:space="0" w:color="auto"/>
            <w:left w:val="none" w:sz="0" w:space="0" w:color="auto"/>
            <w:bottom w:val="none" w:sz="0" w:space="0" w:color="auto"/>
            <w:right w:val="none" w:sz="0" w:space="0" w:color="auto"/>
          </w:divBdr>
        </w:div>
        <w:div w:id="386418714">
          <w:marLeft w:val="0"/>
          <w:marRight w:val="0"/>
          <w:marTop w:val="0"/>
          <w:marBottom w:val="0"/>
          <w:divBdr>
            <w:top w:val="none" w:sz="0" w:space="0" w:color="auto"/>
            <w:left w:val="none" w:sz="0" w:space="0" w:color="auto"/>
            <w:bottom w:val="none" w:sz="0" w:space="0" w:color="auto"/>
            <w:right w:val="none" w:sz="0" w:space="0" w:color="auto"/>
          </w:divBdr>
        </w:div>
        <w:div w:id="412705973">
          <w:marLeft w:val="0"/>
          <w:marRight w:val="0"/>
          <w:marTop w:val="0"/>
          <w:marBottom w:val="0"/>
          <w:divBdr>
            <w:top w:val="none" w:sz="0" w:space="0" w:color="auto"/>
            <w:left w:val="none" w:sz="0" w:space="0" w:color="auto"/>
            <w:bottom w:val="none" w:sz="0" w:space="0" w:color="auto"/>
            <w:right w:val="none" w:sz="0" w:space="0" w:color="auto"/>
          </w:divBdr>
        </w:div>
        <w:div w:id="418987243">
          <w:marLeft w:val="0"/>
          <w:marRight w:val="0"/>
          <w:marTop w:val="0"/>
          <w:marBottom w:val="0"/>
          <w:divBdr>
            <w:top w:val="none" w:sz="0" w:space="0" w:color="auto"/>
            <w:left w:val="none" w:sz="0" w:space="0" w:color="auto"/>
            <w:bottom w:val="none" w:sz="0" w:space="0" w:color="auto"/>
            <w:right w:val="none" w:sz="0" w:space="0" w:color="auto"/>
          </w:divBdr>
        </w:div>
        <w:div w:id="475144732">
          <w:marLeft w:val="0"/>
          <w:marRight w:val="0"/>
          <w:marTop w:val="0"/>
          <w:marBottom w:val="0"/>
          <w:divBdr>
            <w:top w:val="none" w:sz="0" w:space="0" w:color="auto"/>
            <w:left w:val="none" w:sz="0" w:space="0" w:color="auto"/>
            <w:bottom w:val="none" w:sz="0" w:space="0" w:color="auto"/>
            <w:right w:val="none" w:sz="0" w:space="0" w:color="auto"/>
          </w:divBdr>
        </w:div>
        <w:div w:id="521557781">
          <w:marLeft w:val="0"/>
          <w:marRight w:val="0"/>
          <w:marTop w:val="0"/>
          <w:marBottom w:val="0"/>
          <w:divBdr>
            <w:top w:val="none" w:sz="0" w:space="0" w:color="auto"/>
            <w:left w:val="none" w:sz="0" w:space="0" w:color="auto"/>
            <w:bottom w:val="none" w:sz="0" w:space="0" w:color="auto"/>
            <w:right w:val="none" w:sz="0" w:space="0" w:color="auto"/>
          </w:divBdr>
        </w:div>
        <w:div w:id="526918199">
          <w:marLeft w:val="0"/>
          <w:marRight w:val="0"/>
          <w:marTop w:val="0"/>
          <w:marBottom w:val="0"/>
          <w:divBdr>
            <w:top w:val="none" w:sz="0" w:space="0" w:color="auto"/>
            <w:left w:val="none" w:sz="0" w:space="0" w:color="auto"/>
            <w:bottom w:val="none" w:sz="0" w:space="0" w:color="auto"/>
            <w:right w:val="none" w:sz="0" w:space="0" w:color="auto"/>
          </w:divBdr>
        </w:div>
        <w:div w:id="550725949">
          <w:marLeft w:val="0"/>
          <w:marRight w:val="0"/>
          <w:marTop w:val="0"/>
          <w:marBottom w:val="0"/>
          <w:divBdr>
            <w:top w:val="none" w:sz="0" w:space="0" w:color="auto"/>
            <w:left w:val="none" w:sz="0" w:space="0" w:color="auto"/>
            <w:bottom w:val="none" w:sz="0" w:space="0" w:color="auto"/>
            <w:right w:val="none" w:sz="0" w:space="0" w:color="auto"/>
          </w:divBdr>
          <w:divsChild>
            <w:div w:id="1988437209">
              <w:marLeft w:val="0"/>
              <w:marRight w:val="0"/>
              <w:marTop w:val="0"/>
              <w:marBottom w:val="0"/>
              <w:divBdr>
                <w:top w:val="none" w:sz="0" w:space="0" w:color="auto"/>
                <w:left w:val="none" w:sz="0" w:space="0" w:color="auto"/>
                <w:bottom w:val="none" w:sz="0" w:space="0" w:color="auto"/>
                <w:right w:val="none" w:sz="0" w:space="0" w:color="auto"/>
              </w:divBdr>
            </w:div>
          </w:divsChild>
        </w:div>
        <w:div w:id="550768608">
          <w:marLeft w:val="0"/>
          <w:marRight w:val="0"/>
          <w:marTop w:val="0"/>
          <w:marBottom w:val="0"/>
          <w:divBdr>
            <w:top w:val="none" w:sz="0" w:space="0" w:color="auto"/>
            <w:left w:val="none" w:sz="0" w:space="0" w:color="auto"/>
            <w:bottom w:val="none" w:sz="0" w:space="0" w:color="auto"/>
            <w:right w:val="none" w:sz="0" w:space="0" w:color="auto"/>
          </w:divBdr>
          <w:divsChild>
            <w:div w:id="1549801554">
              <w:marLeft w:val="0"/>
              <w:marRight w:val="0"/>
              <w:marTop w:val="0"/>
              <w:marBottom w:val="0"/>
              <w:divBdr>
                <w:top w:val="none" w:sz="0" w:space="0" w:color="auto"/>
                <w:left w:val="none" w:sz="0" w:space="0" w:color="auto"/>
                <w:bottom w:val="none" w:sz="0" w:space="0" w:color="auto"/>
                <w:right w:val="none" w:sz="0" w:space="0" w:color="auto"/>
              </w:divBdr>
            </w:div>
          </w:divsChild>
        </w:div>
        <w:div w:id="575674184">
          <w:marLeft w:val="0"/>
          <w:marRight w:val="0"/>
          <w:marTop w:val="0"/>
          <w:marBottom w:val="0"/>
          <w:divBdr>
            <w:top w:val="none" w:sz="0" w:space="0" w:color="auto"/>
            <w:left w:val="none" w:sz="0" w:space="0" w:color="auto"/>
            <w:bottom w:val="none" w:sz="0" w:space="0" w:color="auto"/>
            <w:right w:val="none" w:sz="0" w:space="0" w:color="auto"/>
          </w:divBdr>
        </w:div>
        <w:div w:id="594285079">
          <w:marLeft w:val="0"/>
          <w:marRight w:val="0"/>
          <w:marTop w:val="0"/>
          <w:marBottom w:val="0"/>
          <w:divBdr>
            <w:top w:val="none" w:sz="0" w:space="0" w:color="auto"/>
            <w:left w:val="none" w:sz="0" w:space="0" w:color="auto"/>
            <w:bottom w:val="none" w:sz="0" w:space="0" w:color="auto"/>
            <w:right w:val="none" w:sz="0" w:space="0" w:color="auto"/>
          </w:divBdr>
        </w:div>
        <w:div w:id="596326720">
          <w:marLeft w:val="0"/>
          <w:marRight w:val="0"/>
          <w:marTop w:val="0"/>
          <w:marBottom w:val="0"/>
          <w:divBdr>
            <w:top w:val="none" w:sz="0" w:space="0" w:color="auto"/>
            <w:left w:val="none" w:sz="0" w:space="0" w:color="auto"/>
            <w:bottom w:val="none" w:sz="0" w:space="0" w:color="auto"/>
            <w:right w:val="none" w:sz="0" w:space="0" w:color="auto"/>
          </w:divBdr>
          <w:divsChild>
            <w:div w:id="1977446372">
              <w:marLeft w:val="0"/>
              <w:marRight w:val="0"/>
              <w:marTop w:val="0"/>
              <w:marBottom w:val="0"/>
              <w:divBdr>
                <w:top w:val="none" w:sz="0" w:space="0" w:color="auto"/>
                <w:left w:val="none" w:sz="0" w:space="0" w:color="auto"/>
                <w:bottom w:val="none" w:sz="0" w:space="0" w:color="auto"/>
                <w:right w:val="none" w:sz="0" w:space="0" w:color="auto"/>
              </w:divBdr>
            </w:div>
          </w:divsChild>
        </w:div>
        <w:div w:id="604583351">
          <w:marLeft w:val="0"/>
          <w:marRight w:val="0"/>
          <w:marTop w:val="0"/>
          <w:marBottom w:val="0"/>
          <w:divBdr>
            <w:top w:val="none" w:sz="0" w:space="0" w:color="auto"/>
            <w:left w:val="none" w:sz="0" w:space="0" w:color="auto"/>
            <w:bottom w:val="none" w:sz="0" w:space="0" w:color="auto"/>
            <w:right w:val="none" w:sz="0" w:space="0" w:color="auto"/>
          </w:divBdr>
        </w:div>
        <w:div w:id="631716687">
          <w:marLeft w:val="0"/>
          <w:marRight w:val="0"/>
          <w:marTop w:val="0"/>
          <w:marBottom w:val="0"/>
          <w:divBdr>
            <w:top w:val="none" w:sz="0" w:space="0" w:color="auto"/>
            <w:left w:val="none" w:sz="0" w:space="0" w:color="auto"/>
            <w:bottom w:val="none" w:sz="0" w:space="0" w:color="auto"/>
            <w:right w:val="none" w:sz="0" w:space="0" w:color="auto"/>
          </w:divBdr>
        </w:div>
        <w:div w:id="636910385">
          <w:marLeft w:val="0"/>
          <w:marRight w:val="0"/>
          <w:marTop w:val="0"/>
          <w:marBottom w:val="0"/>
          <w:divBdr>
            <w:top w:val="none" w:sz="0" w:space="0" w:color="auto"/>
            <w:left w:val="none" w:sz="0" w:space="0" w:color="auto"/>
            <w:bottom w:val="none" w:sz="0" w:space="0" w:color="auto"/>
            <w:right w:val="none" w:sz="0" w:space="0" w:color="auto"/>
          </w:divBdr>
        </w:div>
        <w:div w:id="664862774">
          <w:marLeft w:val="0"/>
          <w:marRight w:val="0"/>
          <w:marTop w:val="0"/>
          <w:marBottom w:val="0"/>
          <w:divBdr>
            <w:top w:val="none" w:sz="0" w:space="0" w:color="auto"/>
            <w:left w:val="none" w:sz="0" w:space="0" w:color="auto"/>
            <w:bottom w:val="none" w:sz="0" w:space="0" w:color="auto"/>
            <w:right w:val="none" w:sz="0" w:space="0" w:color="auto"/>
          </w:divBdr>
          <w:divsChild>
            <w:div w:id="648100395">
              <w:marLeft w:val="-75"/>
              <w:marRight w:val="0"/>
              <w:marTop w:val="30"/>
              <w:marBottom w:val="30"/>
              <w:divBdr>
                <w:top w:val="none" w:sz="0" w:space="0" w:color="auto"/>
                <w:left w:val="none" w:sz="0" w:space="0" w:color="auto"/>
                <w:bottom w:val="none" w:sz="0" w:space="0" w:color="auto"/>
                <w:right w:val="none" w:sz="0" w:space="0" w:color="auto"/>
              </w:divBdr>
              <w:divsChild>
                <w:div w:id="449054786">
                  <w:marLeft w:val="0"/>
                  <w:marRight w:val="0"/>
                  <w:marTop w:val="0"/>
                  <w:marBottom w:val="0"/>
                  <w:divBdr>
                    <w:top w:val="none" w:sz="0" w:space="0" w:color="auto"/>
                    <w:left w:val="none" w:sz="0" w:space="0" w:color="auto"/>
                    <w:bottom w:val="none" w:sz="0" w:space="0" w:color="auto"/>
                    <w:right w:val="none" w:sz="0" w:space="0" w:color="auto"/>
                  </w:divBdr>
                  <w:divsChild>
                    <w:div w:id="1581913540">
                      <w:marLeft w:val="0"/>
                      <w:marRight w:val="0"/>
                      <w:marTop w:val="0"/>
                      <w:marBottom w:val="0"/>
                      <w:divBdr>
                        <w:top w:val="none" w:sz="0" w:space="0" w:color="auto"/>
                        <w:left w:val="none" w:sz="0" w:space="0" w:color="auto"/>
                        <w:bottom w:val="none" w:sz="0" w:space="0" w:color="auto"/>
                        <w:right w:val="none" w:sz="0" w:space="0" w:color="auto"/>
                      </w:divBdr>
                    </w:div>
                  </w:divsChild>
                </w:div>
                <w:div w:id="720132232">
                  <w:marLeft w:val="0"/>
                  <w:marRight w:val="0"/>
                  <w:marTop w:val="0"/>
                  <w:marBottom w:val="0"/>
                  <w:divBdr>
                    <w:top w:val="none" w:sz="0" w:space="0" w:color="auto"/>
                    <w:left w:val="none" w:sz="0" w:space="0" w:color="auto"/>
                    <w:bottom w:val="none" w:sz="0" w:space="0" w:color="auto"/>
                    <w:right w:val="none" w:sz="0" w:space="0" w:color="auto"/>
                  </w:divBdr>
                  <w:divsChild>
                    <w:div w:id="375006205">
                      <w:marLeft w:val="0"/>
                      <w:marRight w:val="0"/>
                      <w:marTop w:val="0"/>
                      <w:marBottom w:val="0"/>
                      <w:divBdr>
                        <w:top w:val="none" w:sz="0" w:space="0" w:color="auto"/>
                        <w:left w:val="none" w:sz="0" w:space="0" w:color="auto"/>
                        <w:bottom w:val="none" w:sz="0" w:space="0" w:color="auto"/>
                        <w:right w:val="none" w:sz="0" w:space="0" w:color="auto"/>
                      </w:divBdr>
                    </w:div>
                  </w:divsChild>
                </w:div>
                <w:div w:id="894854891">
                  <w:marLeft w:val="0"/>
                  <w:marRight w:val="0"/>
                  <w:marTop w:val="0"/>
                  <w:marBottom w:val="0"/>
                  <w:divBdr>
                    <w:top w:val="none" w:sz="0" w:space="0" w:color="auto"/>
                    <w:left w:val="none" w:sz="0" w:space="0" w:color="auto"/>
                    <w:bottom w:val="none" w:sz="0" w:space="0" w:color="auto"/>
                    <w:right w:val="none" w:sz="0" w:space="0" w:color="auto"/>
                  </w:divBdr>
                </w:div>
                <w:div w:id="1106197755">
                  <w:marLeft w:val="0"/>
                  <w:marRight w:val="0"/>
                  <w:marTop w:val="0"/>
                  <w:marBottom w:val="0"/>
                  <w:divBdr>
                    <w:top w:val="none" w:sz="0" w:space="0" w:color="auto"/>
                    <w:left w:val="none" w:sz="0" w:space="0" w:color="auto"/>
                    <w:bottom w:val="none" w:sz="0" w:space="0" w:color="auto"/>
                    <w:right w:val="none" w:sz="0" w:space="0" w:color="auto"/>
                  </w:divBdr>
                  <w:divsChild>
                    <w:div w:id="1671830632">
                      <w:marLeft w:val="0"/>
                      <w:marRight w:val="0"/>
                      <w:marTop w:val="0"/>
                      <w:marBottom w:val="0"/>
                      <w:divBdr>
                        <w:top w:val="none" w:sz="0" w:space="0" w:color="auto"/>
                        <w:left w:val="none" w:sz="0" w:space="0" w:color="auto"/>
                        <w:bottom w:val="none" w:sz="0" w:space="0" w:color="auto"/>
                        <w:right w:val="none" w:sz="0" w:space="0" w:color="auto"/>
                      </w:divBdr>
                    </w:div>
                  </w:divsChild>
                </w:div>
                <w:div w:id="1336764513">
                  <w:marLeft w:val="0"/>
                  <w:marRight w:val="0"/>
                  <w:marTop w:val="0"/>
                  <w:marBottom w:val="0"/>
                  <w:divBdr>
                    <w:top w:val="none" w:sz="0" w:space="0" w:color="auto"/>
                    <w:left w:val="none" w:sz="0" w:space="0" w:color="auto"/>
                    <w:bottom w:val="none" w:sz="0" w:space="0" w:color="auto"/>
                    <w:right w:val="none" w:sz="0" w:space="0" w:color="auto"/>
                  </w:divBdr>
                  <w:divsChild>
                    <w:div w:id="1150828924">
                      <w:marLeft w:val="0"/>
                      <w:marRight w:val="0"/>
                      <w:marTop w:val="0"/>
                      <w:marBottom w:val="0"/>
                      <w:divBdr>
                        <w:top w:val="none" w:sz="0" w:space="0" w:color="auto"/>
                        <w:left w:val="none" w:sz="0" w:space="0" w:color="auto"/>
                        <w:bottom w:val="none" w:sz="0" w:space="0" w:color="auto"/>
                        <w:right w:val="none" w:sz="0" w:space="0" w:color="auto"/>
                      </w:divBdr>
                    </w:div>
                  </w:divsChild>
                </w:div>
                <w:div w:id="1819958237">
                  <w:marLeft w:val="0"/>
                  <w:marRight w:val="0"/>
                  <w:marTop w:val="0"/>
                  <w:marBottom w:val="0"/>
                  <w:divBdr>
                    <w:top w:val="none" w:sz="0" w:space="0" w:color="auto"/>
                    <w:left w:val="none" w:sz="0" w:space="0" w:color="auto"/>
                    <w:bottom w:val="none" w:sz="0" w:space="0" w:color="auto"/>
                    <w:right w:val="none" w:sz="0" w:space="0" w:color="auto"/>
                  </w:divBdr>
                  <w:divsChild>
                    <w:div w:id="576287922">
                      <w:marLeft w:val="0"/>
                      <w:marRight w:val="0"/>
                      <w:marTop w:val="0"/>
                      <w:marBottom w:val="0"/>
                      <w:divBdr>
                        <w:top w:val="none" w:sz="0" w:space="0" w:color="auto"/>
                        <w:left w:val="none" w:sz="0" w:space="0" w:color="auto"/>
                        <w:bottom w:val="none" w:sz="0" w:space="0" w:color="auto"/>
                        <w:right w:val="none" w:sz="0" w:space="0" w:color="auto"/>
                      </w:divBdr>
                    </w:div>
                  </w:divsChild>
                </w:div>
                <w:div w:id="1990015357">
                  <w:marLeft w:val="0"/>
                  <w:marRight w:val="0"/>
                  <w:marTop w:val="0"/>
                  <w:marBottom w:val="0"/>
                  <w:divBdr>
                    <w:top w:val="none" w:sz="0" w:space="0" w:color="auto"/>
                    <w:left w:val="none" w:sz="0" w:space="0" w:color="auto"/>
                    <w:bottom w:val="none" w:sz="0" w:space="0" w:color="auto"/>
                    <w:right w:val="none" w:sz="0" w:space="0" w:color="auto"/>
                  </w:divBdr>
                  <w:divsChild>
                    <w:div w:id="35809429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700979560">
          <w:marLeft w:val="0"/>
          <w:marRight w:val="0"/>
          <w:marTop w:val="0"/>
          <w:marBottom w:val="0"/>
          <w:divBdr>
            <w:top w:val="none" w:sz="0" w:space="0" w:color="auto"/>
            <w:left w:val="none" w:sz="0" w:space="0" w:color="auto"/>
            <w:bottom w:val="none" w:sz="0" w:space="0" w:color="auto"/>
            <w:right w:val="none" w:sz="0" w:space="0" w:color="auto"/>
          </w:divBdr>
        </w:div>
        <w:div w:id="719670991">
          <w:marLeft w:val="0"/>
          <w:marRight w:val="0"/>
          <w:marTop w:val="0"/>
          <w:marBottom w:val="0"/>
          <w:divBdr>
            <w:top w:val="none" w:sz="0" w:space="0" w:color="auto"/>
            <w:left w:val="none" w:sz="0" w:space="0" w:color="auto"/>
            <w:bottom w:val="none" w:sz="0" w:space="0" w:color="auto"/>
            <w:right w:val="none" w:sz="0" w:space="0" w:color="auto"/>
          </w:divBdr>
          <w:divsChild>
            <w:div w:id="89475415">
              <w:marLeft w:val="0"/>
              <w:marRight w:val="0"/>
              <w:marTop w:val="0"/>
              <w:marBottom w:val="0"/>
              <w:divBdr>
                <w:top w:val="none" w:sz="0" w:space="0" w:color="auto"/>
                <w:left w:val="none" w:sz="0" w:space="0" w:color="auto"/>
                <w:bottom w:val="none" w:sz="0" w:space="0" w:color="auto"/>
                <w:right w:val="none" w:sz="0" w:space="0" w:color="auto"/>
              </w:divBdr>
            </w:div>
          </w:divsChild>
        </w:div>
        <w:div w:id="734429033">
          <w:marLeft w:val="0"/>
          <w:marRight w:val="0"/>
          <w:marTop w:val="0"/>
          <w:marBottom w:val="0"/>
          <w:divBdr>
            <w:top w:val="none" w:sz="0" w:space="0" w:color="auto"/>
            <w:left w:val="none" w:sz="0" w:space="0" w:color="auto"/>
            <w:bottom w:val="none" w:sz="0" w:space="0" w:color="auto"/>
            <w:right w:val="none" w:sz="0" w:space="0" w:color="auto"/>
          </w:divBdr>
        </w:div>
        <w:div w:id="740517685">
          <w:marLeft w:val="0"/>
          <w:marRight w:val="0"/>
          <w:marTop w:val="0"/>
          <w:marBottom w:val="0"/>
          <w:divBdr>
            <w:top w:val="none" w:sz="0" w:space="0" w:color="auto"/>
            <w:left w:val="none" w:sz="0" w:space="0" w:color="auto"/>
            <w:bottom w:val="none" w:sz="0" w:space="0" w:color="auto"/>
            <w:right w:val="none" w:sz="0" w:space="0" w:color="auto"/>
          </w:divBdr>
        </w:div>
        <w:div w:id="786267808">
          <w:marLeft w:val="0"/>
          <w:marRight w:val="0"/>
          <w:marTop w:val="0"/>
          <w:marBottom w:val="0"/>
          <w:divBdr>
            <w:top w:val="none" w:sz="0" w:space="0" w:color="auto"/>
            <w:left w:val="none" w:sz="0" w:space="0" w:color="auto"/>
            <w:bottom w:val="none" w:sz="0" w:space="0" w:color="auto"/>
            <w:right w:val="none" w:sz="0" w:space="0" w:color="auto"/>
          </w:divBdr>
        </w:div>
        <w:div w:id="787092416">
          <w:marLeft w:val="0"/>
          <w:marRight w:val="0"/>
          <w:marTop w:val="0"/>
          <w:marBottom w:val="0"/>
          <w:divBdr>
            <w:top w:val="none" w:sz="0" w:space="0" w:color="auto"/>
            <w:left w:val="none" w:sz="0" w:space="0" w:color="auto"/>
            <w:bottom w:val="none" w:sz="0" w:space="0" w:color="auto"/>
            <w:right w:val="none" w:sz="0" w:space="0" w:color="auto"/>
          </w:divBdr>
        </w:div>
        <w:div w:id="825435461">
          <w:marLeft w:val="0"/>
          <w:marRight w:val="0"/>
          <w:marTop w:val="0"/>
          <w:marBottom w:val="0"/>
          <w:divBdr>
            <w:top w:val="none" w:sz="0" w:space="0" w:color="auto"/>
            <w:left w:val="none" w:sz="0" w:space="0" w:color="auto"/>
            <w:bottom w:val="none" w:sz="0" w:space="0" w:color="auto"/>
            <w:right w:val="none" w:sz="0" w:space="0" w:color="auto"/>
          </w:divBdr>
        </w:div>
        <w:div w:id="829911159">
          <w:marLeft w:val="0"/>
          <w:marRight w:val="0"/>
          <w:marTop w:val="0"/>
          <w:marBottom w:val="0"/>
          <w:divBdr>
            <w:top w:val="none" w:sz="0" w:space="0" w:color="auto"/>
            <w:left w:val="none" w:sz="0" w:space="0" w:color="auto"/>
            <w:bottom w:val="none" w:sz="0" w:space="0" w:color="auto"/>
            <w:right w:val="none" w:sz="0" w:space="0" w:color="auto"/>
          </w:divBdr>
        </w:div>
        <w:div w:id="847401113">
          <w:marLeft w:val="0"/>
          <w:marRight w:val="0"/>
          <w:marTop w:val="0"/>
          <w:marBottom w:val="0"/>
          <w:divBdr>
            <w:top w:val="none" w:sz="0" w:space="0" w:color="auto"/>
            <w:left w:val="none" w:sz="0" w:space="0" w:color="auto"/>
            <w:bottom w:val="none" w:sz="0" w:space="0" w:color="auto"/>
            <w:right w:val="none" w:sz="0" w:space="0" w:color="auto"/>
          </w:divBdr>
        </w:div>
        <w:div w:id="888958227">
          <w:marLeft w:val="0"/>
          <w:marRight w:val="0"/>
          <w:marTop w:val="0"/>
          <w:marBottom w:val="0"/>
          <w:divBdr>
            <w:top w:val="none" w:sz="0" w:space="0" w:color="auto"/>
            <w:left w:val="none" w:sz="0" w:space="0" w:color="auto"/>
            <w:bottom w:val="none" w:sz="0" w:space="0" w:color="auto"/>
            <w:right w:val="none" w:sz="0" w:space="0" w:color="auto"/>
          </w:divBdr>
        </w:div>
        <w:div w:id="896939138">
          <w:marLeft w:val="0"/>
          <w:marRight w:val="0"/>
          <w:marTop w:val="0"/>
          <w:marBottom w:val="0"/>
          <w:divBdr>
            <w:top w:val="none" w:sz="0" w:space="0" w:color="auto"/>
            <w:left w:val="none" w:sz="0" w:space="0" w:color="auto"/>
            <w:bottom w:val="none" w:sz="0" w:space="0" w:color="auto"/>
            <w:right w:val="none" w:sz="0" w:space="0" w:color="auto"/>
          </w:divBdr>
          <w:divsChild>
            <w:div w:id="1671370618">
              <w:marLeft w:val="-75"/>
              <w:marRight w:val="0"/>
              <w:marTop w:val="30"/>
              <w:marBottom w:val="30"/>
              <w:divBdr>
                <w:top w:val="none" w:sz="0" w:space="0" w:color="auto"/>
                <w:left w:val="none" w:sz="0" w:space="0" w:color="auto"/>
                <w:bottom w:val="none" w:sz="0" w:space="0" w:color="auto"/>
                <w:right w:val="none" w:sz="0" w:space="0" w:color="auto"/>
              </w:divBdr>
              <w:divsChild>
                <w:div w:id="8989035">
                  <w:marLeft w:val="0"/>
                  <w:marRight w:val="0"/>
                  <w:marTop w:val="0"/>
                  <w:marBottom w:val="0"/>
                  <w:divBdr>
                    <w:top w:val="none" w:sz="0" w:space="0" w:color="auto"/>
                    <w:left w:val="none" w:sz="0" w:space="0" w:color="auto"/>
                    <w:bottom w:val="none" w:sz="0" w:space="0" w:color="auto"/>
                    <w:right w:val="none" w:sz="0" w:space="0" w:color="auto"/>
                  </w:divBdr>
                  <w:divsChild>
                    <w:div w:id="977303961">
                      <w:marLeft w:val="0"/>
                      <w:marRight w:val="0"/>
                      <w:marTop w:val="0"/>
                      <w:marBottom w:val="0"/>
                      <w:divBdr>
                        <w:top w:val="none" w:sz="0" w:space="0" w:color="auto"/>
                        <w:left w:val="none" w:sz="0" w:space="0" w:color="auto"/>
                        <w:bottom w:val="none" w:sz="0" w:space="0" w:color="auto"/>
                        <w:right w:val="none" w:sz="0" w:space="0" w:color="auto"/>
                      </w:divBdr>
                    </w:div>
                    <w:div w:id="1800339668">
                      <w:marLeft w:val="0"/>
                      <w:marRight w:val="0"/>
                      <w:marTop w:val="0"/>
                      <w:marBottom w:val="0"/>
                      <w:divBdr>
                        <w:top w:val="none" w:sz="0" w:space="0" w:color="auto"/>
                        <w:left w:val="none" w:sz="0" w:space="0" w:color="auto"/>
                        <w:bottom w:val="none" w:sz="0" w:space="0" w:color="auto"/>
                        <w:right w:val="none" w:sz="0" w:space="0" w:color="auto"/>
                      </w:divBdr>
                    </w:div>
                  </w:divsChild>
                </w:div>
                <w:div w:id="275910359">
                  <w:marLeft w:val="0"/>
                  <w:marRight w:val="0"/>
                  <w:marTop w:val="0"/>
                  <w:marBottom w:val="0"/>
                  <w:divBdr>
                    <w:top w:val="none" w:sz="0" w:space="0" w:color="auto"/>
                    <w:left w:val="none" w:sz="0" w:space="0" w:color="auto"/>
                    <w:bottom w:val="none" w:sz="0" w:space="0" w:color="auto"/>
                    <w:right w:val="none" w:sz="0" w:space="0" w:color="auto"/>
                  </w:divBdr>
                  <w:divsChild>
                    <w:div w:id="182331275">
                      <w:marLeft w:val="0"/>
                      <w:marRight w:val="0"/>
                      <w:marTop w:val="0"/>
                      <w:marBottom w:val="0"/>
                      <w:divBdr>
                        <w:top w:val="none" w:sz="0" w:space="0" w:color="auto"/>
                        <w:left w:val="none" w:sz="0" w:space="0" w:color="auto"/>
                        <w:bottom w:val="none" w:sz="0" w:space="0" w:color="auto"/>
                        <w:right w:val="none" w:sz="0" w:space="0" w:color="auto"/>
                      </w:divBdr>
                    </w:div>
                    <w:div w:id="1559970871">
                      <w:marLeft w:val="0"/>
                      <w:marRight w:val="0"/>
                      <w:marTop w:val="0"/>
                      <w:marBottom w:val="0"/>
                      <w:divBdr>
                        <w:top w:val="none" w:sz="0" w:space="0" w:color="auto"/>
                        <w:left w:val="none" w:sz="0" w:space="0" w:color="auto"/>
                        <w:bottom w:val="none" w:sz="0" w:space="0" w:color="auto"/>
                        <w:right w:val="none" w:sz="0" w:space="0" w:color="auto"/>
                      </w:divBdr>
                    </w:div>
                  </w:divsChild>
                </w:div>
                <w:div w:id="298806554">
                  <w:marLeft w:val="0"/>
                  <w:marRight w:val="0"/>
                  <w:marTop w:val="0"/>
                  <w:marBottom w:val="0"/>
                  <w:divBdr>
                    <w:top w:val="none" w:sz="0" w:space="0" w:color="auto"/>
                    <w:left w:val="none" w:sz="0" w:space="0" w:color="auto"/>
                    <w:bottom w:val="none" w:sz="0" w:space="0" w:color="auto"/>
                    <w:right w:val="none" w:sz="0" w:space="0" w:color="auto"/>
                  </w:divBdr>
                  <w:divsChild>
                    <w:div w:id="1855954">
                      <w:marLeft w:val="0"/>
                      <w:marRight w:val="0"/>
                      <w:marTop w:val="0"/>
                      <w:marBottom w:val="0"/>
                      <w:divBdr>
                        <w:top w:val="none" w:sz="0" w:space="0" w:color="auto"/>
                        <w:left w:val="none" w:sz="0" w:space="0" w:color="auto"/>
                        <w:bottom w:val="none" w:sz="0" w:space="0" w:color="auto"/>
                        <w:right w:val="none" w:sz="0" w:space="0" w:color="auto"/>
                      </w:divBdr>
                    </w:div>
                  </w:divsChild>
                </w:div>
                <w:div w:id="299579926">
                  <w:marLeft w:val="0"/>
                  <w:marRight w:val="0"/>
                  <w:marTop w:val="0"/>
                  <w:marBottom w:val="0"/>
                  <w:divBdr>
                    <w:top w:val="none" w:sz="0" w:space="0" w:color="auto"/>
                    <w:left w:val="none" w:sz="0" w:space="0" w:color="auto"/>
                    <w:bottom w:val="none" w:sz="0" w:space="0" w:color="auto"/>
                    <w:right w:val="none" w:sz="0" w:space="0" w:color="auto"/>
                  </w:divBdr>
                  <w:divsChild>
                    <w:div w:id="740253336">
                      <w:marLeft w:val="0"/>
                      <w:marRight w:val="0"/>
                      <w:marTop w:val="0"/>
                      <w:marBottom w:val="0"/>
                      <w:divBdr>
                        <w:top w:val="none" w:sz="0" w:space="0" w:color="auto"/>
                        <w:left w:val="none" w:sz="0" w:space="0" w:color="auto"/>
                        <w:bottom w:val="none" w:sz="0" w:space="0" w:color="auto"/>
                        <w:right w:val="none" w:sz="0" w:space="0" w:color="auto"/>
                      </w:divBdr>
                    </w:div>
                    <w:div w:id="1545369102">
                      <w:marLeft w:val="0"/>
                      <w:marRight w:val="0"/>
                      <w:marTop w:val="0"/>
                      <w:marBottom w:val="0"/>
                      <w:divBdr>
                        <w:top w:val="none" w:sz="0" w:space="0" w:color="auto"/>
                        <w:left w:val="none" w:sz="0" w:space="0" w:color="auto"/>
                        <w:bottom w:val="none" w:sz="0" w:space="0" w:color="auto"/>
                        <w:right w:val="none" w:sz="0" w:space="0" w:color="auto"/>
                      </w:divBdr>
                    </w:div>
                  </w:divsChild>
                </w:div>
                <w:div w:id="307907892">
                  <w:marLeft w:val="0"/>
                  <w:marRight w:val="0"/>
                  <w:marTop w:val="0"/>
                  <w:marBottom w:val="0"/>
                  <w:divBdr>
                    <w:top w:val="none" w:sz="0" w:space="0" w:color="auto"/>
                    <w:left w:val="none" w:sz="0" w:space="0" w:color="auto"/>
                    <w:bottom w:val="none" w:sz="0" w:space="0" w:color="auto"/>
                    <w:right w:val="none" w:sz="0" w:space="0" w:color="auto"/>
                  </w:divBdr>
                  <w:divsChild>
                    <w:div w:id="806436318">
                      <w:marLeft w:val="0"/>
                      <w:marRight w:val="0"/>
                      <w:marTop w:val="0"/>
                      <w:marBottom w:val="0"/>
                      <w:divBdr>
                        <w:top w:val="none" w:sz="0" w:space="0" w:color="auto"/>
                        <w:left w:val="none" w:sz="0" w:space="0" w:color="auto"/>
                        <w:bottom w:val="none" w:sz="0" w:space="0" w:color="auto"/>
                        <w:right w:val="none" w:sz="0" w:space="0" w:color="auto"/>
                      </w:divBdr>
                    </w:div>
                  </w:divsChild>
                </w:div>
                <w:div w:id="373848393">
                  <w:marLeft w:val="0"/>
                  <w:marRight w:val="0"/>
                  <w:marTop w:val="0"/>
                  <w:marBottom w:val="0"/>
                  <w:divBdr>
                    <w:top w:val="none" w:sz="0" w:space="0" w:color="auto"/>
                    <w:left w:val="none" w:sz="0" w:space="0" w:color="auto"/>
                    <w:bottom w:val="none" w:sz="0" w:space="0" w:color="auto"/>
                    <w:right w:val="none" w:sz="0" w:space="0" w:color="auto"/>
                  </w:divBdr>
                  <w:divsChild>
                    <w:div w:id="1290938505">
                      <w:marLeft w:val="0"/>
                      <w:marRight w:val="0"/>
                      <w:marTop w:val="0"/>
                      <w:marBottom w:val="0"/>
                      <w:divBdr>
                        <w:top w:val="none" w:sz="0" w:space="0" w:color="auto"/>
                        <w:left w:val="none" w:sz="0" w:space="0" w:color="auto"/>
                        <w:bottom w:val="none" w:sz="0" w:space="0" w:color="auto"/>
                        <w:right w:val="none" w:sz="0" w:space="0" w:color="auto"/>
                      </w:divBdr>
                    </w:div>
                  </w:divsChild>
                </w:div>
                <w:div w:id="420026667">
                  <w:marLeft w:val="0"/>
                  <w:marRight w:val="0"/>
                  <w:marTop w:val="0"/>
                  <w:marBottom w:val="0"/>
                  <w:divBdr>
                    <w:top w:val="none" w:sz="0" w:space="0" w:color="auto"/>
                    <w:left w:val="none" w:sz="0" w:space="0" w:color="auto"/>
                    <w:bottom w:val="none" w:sz="0" w:space="0" w:color="auto"/>
                    <w:right w:val="none" w:sz="0" w:space="0" w:color="auto"/>
                  </w:divBdr>
                  <w:divsChild>
                    <w:div w:id="27532901">
                      <w:marLeft w:val="0"/>
                      <w:marRight w:val="0"/>
                      <w:marTop w:val="0"/>
                      <w:marBottom w:val="0"/>
                      <w:divBdr>
                        <w:top w:val="none" w:sz="0" w:space="0" w:color="auto"/>
                        <w:left w:val="none" w:sz="0" w:space="0" w:color="auto"/>
                        <w:bottom w:val="none" w:sz="0" w:space="0" w:color="auto"/>
                        <w:right w:val="none" w:sz="0" w:space="0" w:color="auto"/>
                      </w:divBdr>
                    </w:div>
                  </w:divsChild>
                </w:div>
                <w:div w:id="435100641">
                  <w:marLeft w:val="0"/>
                  <w:marRight w:val="0"/>
                  <w:marTop w:val="0"/>
                  <w:marBottom w:val="0"/>
                  <w:divBdr>
                    <w:top w:val="none" w:sz="0" w:space="0" w:color="auto"/>
                    <w:left w:val="none" w:sz="0" w:space="0" w:color="auto"/>
                    <w:bottom w:val="none" w:sz="0" w:space="0" w:color="auto"/>
                    <w:right w:val="none" w:sz="0" w:space="0" w:color="auto"/>
                  </w:divBdr>
                  <w:divsChild>
                    <w:div w:id="427776245">
                      <w:marLeft w:val="0"/>
                      <w:marRight w:val="0"/>
                      <w:marTop w:val="0"/>
                      <w:marBottom w:val="0"/>
                      <w:divBdr>
                        <w:top w:val="none" w:sz="0" w:space="0" w:color="auto"/>
                        <w:left w:val="none" w:sz="0" w:space="0" w:color="auto"/>
                        <w:bottom w:val="none" w:sz="0" w:space="0" w:color="auto"/>
                        <w:right w:val="none" w:sz="0" w:space="0" w:color="auto"/>
                      </w:divBdr>
                    </w:div>
                    <w:div w:id="524484851">
                      <w:marLeft w:val="0"/>
                      <w:marRight w:val="0"/>
                      <w:marTop w:val="0"/>
                      <w:marBottom w:val="0"/>
                      <w:divBdr>
                        <w:top w:val="none" w:sz="0" w:space="0" w:color="auto"/>
                        <w:left w:val="none" w:sz="0" w:space="0" w:color="auto"/>
                        <w:bottom w:val="none" w:sz="0" w:space="0" w:color="auto"/>
                        <w:right w:val="none" w:sz="0" w:space="0" w:color="auto"/>
                      </w:divBdr>
                    </w:div>
                    <w:div w:id="867335131">
                      <w:marLeft w:val="0"/>
                      <w:marRight w:val="0"/>
                      <w:marTop w:val="0"/>
                      <w:marBottom w:val="0"/>
                      <w:divBdr>
                        <w:top w:val="none" w:sz="0" w:space="0" w:color="auto"/>
                        <w:left w:val="none" w:sz="0" w:space="0" w:color="auto"/>
                        <w:bottom w:val="none" w:sz="0" w:space="0" w:color="auto"/>
                        <w:right w:val="none" w:sz="0" w:space="0" w:color="auto"/>
                      </w:divBdr>
                    </w:div>
                    <w:div w:id="883448792">
                      <w:marLeft w:val="0"/>
                      <w:marRight w:val="0"/>
                      <w:marTop w:val="0"/>
                      <w:marBottom w:val="0"/>
                      <w:divBdr>
                        <w:top w:val="none" w:sz="0" w:space="0" w:color="auto"/>
                        <w:left w:val="none" w:sz="0" w:space="0" w:color="auto"/>
                        <w:bottom w:val="none" w:sz="0" w:space="0" w:color="auto"/>
                        <w:right w:val="none" w:sz="0" w:space="0" w:color="auto"/>
                      </w:divBdr>
                    </w:div>
                    <w:div w:id="1058824616">
                      <w:marLeft w:val="0"/>
                      <w:marRight w:val="0"/>
                      <w:marTop w:val="0"/>
                      <w:marBottom w:val="0"/>
                      <w:divBdr>
                        <w:top w:val="none" w:sz="0" w:space="0" w:color="auto"/>
                        <w:left w:val="none" w:sz="0" w:space="0" w:color="auto"/>
                        <w:bottom w:val="none" w:sz="0" w:space="0" w:color="auto"/>
                        <w:right w:val="none" w:sz="0" w:space="0" w:color="auto"/>
                      </w:divBdr>
                    </w:div>
                    <w:div w:id="1334257920">
                      <w:marLeft w:val="0"/>
                      <w:marRight w:val="0"/>
                      <w:marTop w:val="0"/>
                      <w:marBottom w:val="0"/>
                      <w:divBdr>
                        <w:top w:val="none" w:sz="0" w:space="0" w:color="auto"/>
                        <w:left w:val="none" w:sz="0" w:space="0" w:color="auto"/>
                        <w:bottom w:val="none" w:sz="0" w:space="0" w:color="auto"/>
                        <w:right w:val="none" w:sz="0" w:space="0" w:color="auto"/>
                      </w:divBdr>
                    </w:div>
                    <w:div w:id="1407652044">
                      <w:marLeft w:val="0"/>
                      <w:marRight w:val="0"/>
                      <w:marTop w:val="0"/>
                      <w:marBottom w:val="0"/>
                      <w:divBdr>
                        <w:top w:val="none" w:sz="0" w:space="0" w:color="auto"/>
                        <w:left w:val="none" w:sz="0" w:space="0" w:color="auto"/>
                        <w:bottom w:val="none" w:sz="0" w:space="0" w:color="auto"/>
                        <w:right w:val="none" w:sz="0" w:space="0" w:color="auto"/>
                      </w:divBdr>
                    </w:div>
                    <w:div w:id="1459836275">
                      <w:marLeft w:val="0"/>
                      <w:marRight w:val="0"/>
                      <w:marTop w:val="0"/>
                      <w:marBottom w:val="0"/>
                      <w:divBdr>
                        <w:top w:val="none" w:sz="0" w:space="0" w:color="auto"/>
                        <w:left w:val="none" w:sz="0" w:space="0" w:color="auto"/>
                        <w:bottom w:val="none" w:sz="0" w:space="0" w:color="auto"/>
                        <w:right w:val="none" w:sz="0" w:space="0" w:color="auto"/>
                      </w:divBdr>
                    </w:div>
                    <w:div w:id="1601142131">
                      <w:marLeft w:val="0"/>
                      <w:marRight w:val="0"/>
                      <w:marTop w:val="0"/>
                      <w:marBottom w:val="0"/>
                      <w:divBdr>
                        <w:top w:val="none" w:sz="0" w:space="0" w:color="auto"/>
                        <w:left w:val="none" w:sz="0" w:space="0" w:color="auto"/>
                        <w:bottom w:val="none" w:sz="0" w:space="0" w:color="auto"/>
                        <w:right w:val="none" w:sz="0" w:space="0" w:color="auto"/>
                      </w:divBdr>
                    </w:div>
                    <w:div w:id="1787120314">
                      <w:marLeft w:val="0"/>
                      <w:marRight w:val="0"/>
                      <w:marTop w:val="0"/>
                      <w:marBottom w:val="0"/>
                      <w:divBdr>
                        <w:top w:val="none" w:sz="0" w:space="0" w:color="auto"/>
                        <w:left w:val="none" w:sz="0" w:space="0" w:color="auto"/>
                        <w:bottom w:val="none" w:sz="0" w:space="0" w:color="auto"/>
                        <w:right w:val="none" w:sz="0" w:space="0" w:color="auto"/>
                      </w:divBdr>
                    </w:div>
                    <w:div w:id="1840340866">
                      <w:marLeft w:val="0"/>
                      <w:marRight w:val="0"/>
                      <w:marTop w:val="0"/>
                      <w:marBottom w:val="0"/>
                      <w:divBdr>
                        <w:top w:val="none" w:sz="0" w:space="0" w:color="auto"/>
                        <w:left w:val="none" w:sz="0" w:space="0" w:color="auto"/>
                        <w:bottom w:val="none" w:sz="0" w:space="0" w:color="auto"/>
                        <w:right w:val="none" w:sz="0" w:space="0" w:color="auto"/>
                      </w:divBdr>
                    </w:div>
                    <w:div w:id="1875652858">
                      <w:marLeft w:val="0"/>
                      <w:marRight w:val="0"/>
                      <w:marTop w:val="0"/>
                      <w:marBottom w:val="0"/>
                      <w:divBdr>
                        <w:top w:val="none" w:sz="0" w:space="0" w:color="auto"/>
                        <w:left w:val="none" w:sz="0" w:space="0" w:color="auto"/>
                        <w:bottom w:val="none" w:sz="0" w:space="0" w:color="auto"/>
                        <w:right w:val="none" w:sz="0" w:space="0" w:color="auto"/>
                      </w:divBdr>
                    </w:div>
                    <w:div w:id="1967464414">
                      <w:marLeft w:val="0"/>
                      <w:marRight w:val="0"/>
                      <w:marTop w:val="0"/>
                      <w:marBottom w:val="0"/>
                      <w:divBdr>
                        <w:top w:val="none" w:sz="0" w:space="0" w:color="auto"/>
                        <w:left w:val="none" w:sz="0" w:space="0" w:color="auto"/>
                        <w:bottom w:val="none" w:sz="0" w:space="0" w:color="auto"/>
                        <w:right w:val="none" w:sz="0" w:space="0" w:color="auto"/>
                      </w:divBdr>
                    </w:div>
                  </w:divsChild>
                </w:div>
                <w:div w:id="439376260">
                  <w:marLeft w:val="0"/>
                  <w:marRight w:val="0"/>
                  <w:marTop w:val="0"/>
                  <w:marBottom w:val="0"/>
                  <w:divBdr>
                    <w:top w:val="none" w:sz="0" w:space="0" w:color="auto"/>
                    <w:left w:val="none" w:sz="0" w:space="0" w:color="auto"/>
                    <w:bottom w:val="none" w:sz="0" w:space="0" w:color="auto"/>
                    <w:right w:val="none" w:sz="0" w:space="0" w:color="auto"/>
                  </w:divBdr>
                  <w:divsChild>
                    <w:div w:id="7102759">
                      <w:marLeft w:val="0"/>
                      <w:marRight w:val="0"/>
                      <w:marTop w:val="0"/>
                      <w:marBottom w:val="0"/>
                      <w:divBdr>
                        <w:top w:val="none" w:sz="0" w:space="0" w:color="auto"/>
                        <w:left w:val="none" w:sz="0" w:space="0" w:color="auto"/>
                        <w:bottom w:val="none" w:sz="0" w:space="0" w:color="auto"/>
                        <w:right w:val="none" w:sz="0" w:space="0" w:color="auto"/>
                      </w:divBdr>
                    </w:div>
                    <w:div w:id="358818008">
                      <w:marLeft w:val="0"/>
                      <w:marRight w:val="0"/>
                      <w:marTop w:val="0"/>
                      <w:marBottom w:val="0"/>
                      <w:divBdr>
                        <w:top w:val="none" w:sz="0" w:space="0" w:color="auto"/>
                        <w:left w:val="none" w:sz="0" w:space="0" w:color="auto"/>
                        <w:bottom w:val="none" w:sz="0" w:space="0" w:color="auto"/>
                        <w:right w:val="none" w:sz="0" w:space="0" w:color="auto"/>
                      </w:divBdr>
                    </w:div>
                    <w:div w:id="665286904">
                      <w:marLeft w:val="0"/>
                      <w:marRight w:val="0"/>
                      <w:marTop w:val="0"/>
                      <w:marBottom w:val="0"/>
                      <w:divBdr>
                        <w:top w:val="none" w:sz="0" w:space="0" w:color="auto"/>
                        <w:left w:val="none" w:sz="0" w:space="0" w:color="auto"/>
                        <w:bottom w:val="none" w:sz="0" w:space="0" w:color="auto"/>
                        <w:right w:val="none" w:sz="0" w:space="0" w:color="auto"/>
                      </w:divBdr>
                    </w:div>
                    <w:div w:id="1177234312">
                      <w:marLeft w:val="0"/>
                      <w:marRight w:val="0"/>
                      <w:marTop w:val="0"/>
                      <w:marBottom w:val="0"/>
                      <w:divBdr>
                        <w:top w:val="none" w:sz="0" w:space="0" w:color="auto"/>
                        <w:left w:val="none" w:sz="0" w:space="0" w:color="auto"/>
                        <w:bottom w:val="none" w:sz="0" w:space="0" w:color="auto"/>
                        <w:right w:val="none" w:sz="0" w:space="0" w:color="auto"/>
                      </w:divBdr>
                    </w:div>
                    <w:div w:id="1894733383">
                      <w:marLeft w:val="0"/>
                      <w:marRight w:val="0"/>
                      <w:marTop w:val="0"/>
                      <w:marBottom w:val="0"/>
                      <w:divBdr>
                        <w:top w:val="none" w:sz="0" w:space="0" w:color="auto"/>
                        <w:left w:val="none" w:sz="0" w:space="0" w:color="auto"/>
                        <w:bottom w:val="none" w:sz="0" w:space="0" w:color="auto"/>
                        <w:right w:val="none" w:sz="0" w:space="0" w:color="auto"/>
                      </w:divBdr>
                    </w:div>
                  </w:divsChild>
                </w:div>
                <w:div w:id="494613920">
                  <w:marLeft w:val="0"/>
                  <w:marRight w:val="0"/>
                  <w:marTop w:val="0"/>
                  <w:marBottom w:val="0"/>
                  <w:divBdr>
                    <w:top w:val="none" w:sz="0" w:space="0" w:color="auto"/>
                    <w:left w:val="none" w:sz="0" w:space="0" w:color="auto"/>
                    <w:bottom w:val="none" w:sz="0" w:space="0" w:color="auto"/>
                    <w:right w:val="none" w:sz="0" w:space="0" w:color="auto"/>
                  </w:divBdr>
                  <w:divsChild>
                    <w:div w:id="552541907">
                      <w:marLeft w:val="0"/>
                      <w:marRight w:val="0"/>
                      <w:marTop w:val="0"/>
                      <w:marBottom w:val="0"/>
                      <w:divBdr>
                        <w:top w:val="none" w:sz="0" w:space="0" w:color="auto"/>
                        <w:left w:val="none" w:sz="0" w:space="0" w:color="auto"/>
                        <w:bottom w:val="none" w:sz="0" w:space="0" w:color="auto"/>
                        <w:right w:val="none" w:sz="0" w:space="0" w:color="auto"/>
                      </w:divBdr>
                    </w:div>
                  </w:divsChild>
                </w:div>
                <w:div w:id="540367687">
                  <w:marLeft w:val="0"/>
                  <w:marRight w:val="0"/>
                  <w:marTop w:val="0"/>
                  <w:marBottom w:val="0"/>
                  <w:divBdr>
                    <w:top w:val="none" w:sz="0" w:space="0" w:color="auto"/>
                    <w:left w:val="none" w:sz="0" w:space="0" w:color="auto"/>
                    <w:bottom w:val="none" w:sz="0" w:space="0" w:color="auto"/>
                    <w:right w:val="none" w:sz="0" w:space="0" w:color="auto"/>
                  </w:divBdr>
                  <w:divsChild>
                    <w:div w:id="1482773657">
                      <w:marLeft w:val="0"/>
                      <w:marRight w:val="0"/>
                      <w:marTop w:val="0"/>
                      <w:marBottom w:val="0"/>
                      <w:divBdr>
                        <w:top w:val="none" w:sz="0" w:space="0" w:color="auto"/>
                        <w:left w:val="none" w:sz="0" w:space="0" w:color="auto"/>
                        <w:bottom w:val="none" w:sz="0" w:space="0" w:color="auto"/>
                        <w:right w:val="none" w:sz="0" w:space="0" w:color="auto"/>
                      </w:divBdr>
                    </w:div>
                  </w:divsChild>
                </w:div>
                <w:div w:id="599947794">
                  <w:marLeft w:val="0"/>
                  <w:marRight w:val="0"/>
                  <w:marTop w:val="0"/>
                  <w:marBottom w:val="0"/>
                  <w:divBdr>
                    <w:top w:val="none" w:sz="0" w:space="0" w:color="auto"/>
                    <w:left w:val="none" w:sz="0" w:space="0" w:color="auto"/>
                    <w:bottom w:val="none" w:sz="0" w:space="0" w:color="auto"/>
                    <w:right w:val="none" w:sz="0" w:space="0" w:color="auto"/>
                  </w:divBdr>
                  <w:divsChild>
                    <w:div w:id="1640843593">
                      <w:marLeft w:val="0"/>
                      <w:marRight w:val="0"/>
                      <w:marTop w:val="0"/>
                      <w:marBottom w:val="0"/>
                      <w:divBdr>
                        <w:top w:val="none" w:sz="0" w:space="0" w:color="auto"/>
                        <w:left w:val="none" w:sz="0" w:space="0" w:color="auto"/>
                        <w:bottom w:val="none" w:sz="0" w:space="0" w:color="auto"/>
                        <w:right w:val="none" w:sz="0" w:space="0" w:color="auto"/>
                      </w:divBdr>
                    </w:div>
                  </w:divsChild>
                </w:div>
                <w:div w:id="602226240">
                  <w:marLeft w:val="0"/>
                  <w:marRight w:val="0"/>
                  <w:marTop w:val="0"/>
                  <w:marBottom w:val="0"/>
                  <w:divBdr>
                    <w:top w:val="none" w:sz="0" w:space="0" w:color="auto"/>
                    <w:left w:val="none" w:sz="0" w:space="0" w:color="auto"/>
                    <w:bottom w:val="none" w:sz="0" w:space="0" w:color="auto"/>
                    <w:right w:val="none" w:sz="0" w:space="0" w:color="auto"/>
                  </w:divBdr>
                  <w:divsChild>
                    <w:div w:id="1249345332">
                      <w:marLeft w:val="0"/>
                      <w:marRight w:val="0"/>
                      <w:marTop w:val="0"/>
                      <w:marBottom w:val="0"/>
                      <w:divBdr>
                        <w:top w:val="none" w:sz="0" w:space="0" w:color="auto"/>
                        <w:left w:val="none" w:sz="0" w:space="0" w:color="auto"/>
                        <w:bottom w:val="none" w:sz="0" w:space="0" w:color="auto"/>
                        <w:right w:val="none" w:sz="0" w:space="0" w:color="auto"/>
                      </w:divBdr>
                    </w:div>
                  </w:divsChild>
                </w:div>
                <w:div w:id="703017456">
                  <w:marLeft w:val="0"/>
                  <w:marRight w:val="0"/>
                  <w:marTop w:val="0"/>
                  <w:marBottom w:val="0"/>
                  <w:divBdr>
                    <w:top w:val="none" w:sz="0" w:space="0" w:color="auto"/>
                    <w:left w:val="none" w:sz="0" w:space="0" w:color="auto"/>
                    <w:bottom w:val="none" w:sz="0" w:space="0" w:color="auto"/>
                    <w:right w:val="none" w:sz="0" w:space="0" w:color="auto"/>
                  </w:divBdr>
                  <w:divsChild>
                    <w:div w:id="884604946">
                      <w:marLeft w:val="0"/>
                      <w:marRight w:val="0"/>
                      <w:marTop w:val="0"/>
                      <w:marBottom w:val="0"/>
                      <w:divBdr>
                        <w:top w:val="none" w:sz="0" w:space="0" w:color="auto"/>
                        <w:left w:val="none" w:sz="0" w:space="0" w:color="auto"/>
                        <w:bottom w:val="none" w:sz="0" w:space="0" w:color="auto"/>
                        <w:right w:val="none" w:sz="0" w:space="0" w:color="auto"/>
                      </w:divBdr>
                    </w:div>
                  </w:divsChild>
                </w:div>
                <w:div w:id="792476790">
                  <w:marLeft w:val="0"/>
                  <w:marRight w:val="0"/>
                  <w:marTop w:val="0"/>
                  <w:marBottom w:val="0"/>
                  <w:divBdr>
                    <w:top w:val="none" w:sz="0" w:space="0" w:color="auto"/>
                    <w:left w:val="none" w:sz="0" w:space="0" w:color="auto"/>
                    <w:bottom w:val="none" w:sz="0" w:space="0" w:color="auto"/>
                    <w:right w:val="none" w:sz="0" w:space="0" w:color="auto"/>
                  </w:divBdr>
                  <w:divsChild>
                    <w:div w:id="860237662">
                      <w:marLeft w:val="0"/>
                      <w:marRight w:val="0"/>
                      <w:marTop w:val="0"/>
                      <w:marBottom w:val="0"/>
                      <w:divBdr>
                        <w:top w:val="none" w:sz="0" w:space="0" w:color="auto"/>
                        <w:left w:val="none" w:sz="0" w:space="0" w:color="auto"/>
                        <w:bottom w:val="none" w:sz="0" w:space="0" w:color="auto"/>
                        <w:right w:val="none" w:sz="0" w:space="0" w:color="auto"/>
                      </w:divBdr>
                    </w:div>
                  </w:divsChild>
                </w:div>
                <w:div w:id="806161748">
                  <w:marLeft w:val="0"/>
                  <w:marRight w:val="0"/>
                  <w:marTop w:val="0"/>
                  <w:marBottom w:val="0"/>
                  <w:divBdr>
                    <w:top w:val="none" w:sz="0" w:space="0" w:color="auto"/>
                    <w:left w:val="none" w:sz="0" w:space="0" w:color="auto"/>
                    <w:bottom w:val="none" w:sz="0" w:space="0" w:color="auto"/>
                    <w:right w:val="none" w:sz="0" w:space="0" w:color="auto"/>
                  </w:divBdr>
                  <w:divsChild>
                    <w:div w:id="247614712">
                      <w:marLeft w:val="0"/>
                      <w:marRight w:val="0"/>
                      <w:marTop w:val="0"/>
                      <w:marBottom w:val="0"/>
                      <w:divBdr>
                        <w:top w:val="none" w:sz="0" w:space="0" w:color="auto"/>
                        <w:left w:val="none" w:sz="0" w:space="0" w:color="auto"/>
                        <w:bottom w:val="none" w:sz="0" w:space="0" w:color="auto"/>
                        <w:right w:val="none" w:sz="0" w:space="0" w:color="auto"/>
                      </w:divBdr>
                    </w:div>
                    <w:div w:id="326400780">
                      <w:marLeft w:val="0"/>
                      <w:marRight w:val="0"/>
                      <w:marTop w:val="0"/>
                      <w:marBottom w:val="0"/>
                      <w:divBdr>
                        <w:top w:val="none" w:sz="0" w:space="0" w:color="auto"/>
                        <w:left w:val="none" w:sz="0" w:space="0" w:color="auto"/>
                        <w:bottom w:val="none" w:sz="0" w:space="0" w:color="auto"/>
                        <w:right w:val="none" w:sz="0" w:space="0" w:color="auto"/>
                      </w:divBdr>
                    </w:div>
                    <w:div w:id="554002838">
                      <w:marLeft w:val="0"/>
                      <w:marRight w:val="0"/>
                      <w:marTop w:val="0"/>
                      <w:marBottom w:val="0"/>
                      <w:divBdr>
                        <w:top w:val="none" w:sz="0" w:space="0" w:color="auto"/>
                        <w:left w:val="none" w:sz="0" w:space="0" w:color="auto"/>
                        <w:bottom w:val="none" w:sz="0" w:space="0" w:color="auto"/>
                        <w:right w:val="none" w:sz="0" w:space="0" w:color="auto"/>
                      </w:divBdr>
                    </w:div>
                    <w:div w:id="1151212273">
                      <w:marLeft w:val="0"/>
                      <w:marRight w:val="0"/>
                      <w:marTop w:val="0"/>
                      <w:marBottom w:val="0"/>
                      <w:divBdr>
                        <w:top w:val="none" w:sz="0" w:space="0" w:color="auto"/>
                        <w:left w:val="none" w:sz="0" w:space="0" w:color="auto"/>
                        <w:bottom w:val="none" w:sz="0" w:space="0" w:color="auto"/>
                        <w:right w:val="none" w:sz="0" w:space="0" w:color="auto"/>
                      </w:divBdr>
                    </w:div>
                    <w:div w:id="1283417847">
                      <w:marLeft w:val="0"/>
                      <w:marRight w:val="0"/>
                      <w:marTop w:val="0"/>
                      <w:marBottom w:val="0"/>
                      <w:divBdr>
                        <w:top w:val="none" w:sz="0" w:space="0" w:color="auto"/>
                        <w:left w:val="none" w:sz="0" w:space="0" w:color="auto"/>
                        <w:bottom w:val="none" w:sz="0" w:space="0" w:color="auto"/>
                        <w:right w:val="none" w:sz="0" w:space="0" w:color="auto"/>
                      </w:divBdr>
                    </w:div>
                    <w:div w:id="1763381224">
                      <w:marLeft w:val="0"/>
                      <w:marRight w:val="0"/>
                      <w:marTop w:val="0"/>
                      <w:marBottom w:val="0"/>
                      <w:divBdr>
                        <w:top w:val="none" w:sz="0" w:space="0" w:color="auto"/>
                        <w:left w:val="none" w:sz="0" w:space="0" w:color="auto"/>
                        <w:bottom w:val="none" w:sz="0" w:space="0" w:color="auto"/>
                        <w:right w:val="none" w:sz="0" w:space="0" w:color="auto"/>
                      </w:divBdr>
                    </w:div>
                  </w:divsChild>
                </w:div>
                <w:div w:id="817040538">
                  <w:marLeft w:val="0"/>
                  <w:marRight w:val="0"/>
                  <w:marTop w:val="0"/>
                  <w:marBottom w:val="0"/>
                  <w:divBdr>
                    <w:top w:val="none" w:sz="0" w:space="0" w:color="auto"/>
                    <w:left w:val="none" w:sz="0" w:space="0" w:color="auto"/>
                    <w:bottom w:val="none" w:sz="0" w:space="0" w:color="auto"/>
                    <w:right w:val="none" w:sz="0" w:space="0" w:color="auto"/>
                  </w:divBdr>
                  <w:divsChild>
                    <w:div w:id="669794753">
                      <w:marLeft w:val="0"/>
                      <w:marRight w:val="0"/>
                      <w:marTop w:val="0"/>
                      <w:marBottom w:val="0"/>
                      <w:divBdr>
                        <w:top w:val="none" w:sz="0" w:space="0" w:color="auto"/>
                        <w:left w:val="none" w:sz="0" w:space="0" w:color="auto"/>
                        <w:bottom w:val="none" w:sz="0" w:space="0" w:color="auto"/>
                        <w:right w:val="none" w:sz="0" w:space="0" w:color="auto"/>
                      </w:divBdr>
                    </w:div>
                  </w:divsChild>
                </w:div>
                <w:div w:id="828057081">
                  <w:marLeft w:val="0"/>
                  <w:marRight w:val="0"/>
                  <w:marTop w:val="0"/>
                  <w:marBottom w:val="0"/>
                  <w:divBdr>
                    <w:top w:val="none" w:sz="0" w:space="0" w:color="auto"/>
                    <w:left w:val="none" w:sz="0" w:space="0" w:color="auto"/>
                    <w:bottom w:val="none" w:sz="0" w:space="0" w:color="auto"/>
                    <w:right w:val="none" w:sz="0" w:space="0" w:color="auto"/>
                  </w:divBdr>
                  <w:divsChild>
                    <w:div w:id="167136058">
                      <w:marLeft w:val="0"/>
                      <w:marRight w:val="0"/>
                      <w:marTop w:val="0"/>
                      <w:marBottom w:val="0"/>
                      <w:divBdr>
                        <w:top w:val="none" w:sz="0" w:space="0" w:color="auto"/>
                        <w:left w:val="none" w:sz="0" w:space="0" w:color="auto"/>
                        <w:bottom w:val="none" w:sz="0" w:space="0" w:color="auto"/>
                        <w:right w:val="none" w:sz="0" w:space="0" w:color="auto"/>
                      </w:divBdr>
                    </w:div>
                    <w:div w:id="538468543">
                      <w:marLeft w:val="0"/>
                      <w:marRight w:val="0"/>
                      <w:marTop w:val="0"/>
                      <w:marBottom w:val="0"/>
                      <w:divBdr>
                        <w:top w:val="none" w:sz="0" w:space="0" w:color="auto"/>
                        <w:left w:val="none" w:sz="0" w:space="0" w:color="auto"/>
                        <w:bottom w:val="none" w:sz="0" w:space="0" w:color="auto"/>
                        <w:right w:val="none" w:sz="0" w:space="0" w:color="auto"/>
                      </w:divBdr>
                    </w:div>
                  </w:divsChild>
                </w:div>
                <w:div w:id="842359466">
                  <w:marLeft w:val="0"/>
                  <w:marRight w:val="0"/>
                  <w:marTop w:val="0"/>
                  <w:marBottom w:val="0"/>
                  <w:divBdr>
                    <w:top w:val="none" w:sz="0" w:space="0" w:color="auto"/>
                    <w:left w:val="none" w:sz="0" w:space="0" w:color="auto"/>
                    <w:bottom w:val="none" w:sz="0" w:space="0" w:color="auto"/>
                    <w:right w:val="none" w:sz="0" w:space="0" w:color="auto"/>
                  </w:divBdr>
                  <w:divsChild>
                    <w:div w:id="673149983">
                      <w:marLeft w:val="0"/>
                      <w:marRight w:val="0"/>
                      <w:marTop w:val="0"/>
                      <w:marBottom w:val="0"/>
                      <w:divBdr>
                        <w:top w:val="none" w:sz="0" w:space="0" w:color="auto"/>
                        <w:left w:val="none" w:sz="0" w:space="0" w:color="auto"/>
                        <w:bottom w:val="none" w:sz="0" w:space="0" w:color="auto"/>
                        <w:right w:val="none" w:sz="0" w:space="0" w:color="auto"/>
                      </w:divBdr>
                    </w:div>
                    <w:div w:id="1618829203">
                      <w:marLeft w:val="0"/>
                      <w:marRight w:val="0"/>
                      <w:marTop w:val="0"/>
                      <w:marBottom w:val="0"/>
                      <w:divBdr>
                        <w:top w:val="none" w:sz="0" w:space="0" w:color="auto"/>
                        <w:left w:val="none" w:sz="0" w:space="0" w:color="auto"/>
                        <w:bottom w:val="none" w:sz="0" w:space="0" w:color="auto"/>
                        <w:right w:val="none" w:sz="0" w:space="0" w:color="auto"/>
                      </w:divBdr>
                    </w:div>
                    <w:div w:id="1787197086">
                      <w:marLeft w:val="0"/>
                      <w:marRight w:val="0"/>
                      <w:marTop w:val="0"/>
                      <w:marBottom w:val="0"/>
                      <w:divBdr>
                        <w:top w:val="none" w:sz="0" w:space="0" w:color="auto"/>
                        <w:left w:val="none" w:sz="0" w:space="0" w:color="auto"/>
                        <w:bottom w:val="none" w:sz="0" w:space="0" w:color="auto"/>
                        <w:right w:val="none" w:sz="0" w:space="0" w:color="auto"/>
                      </w:divBdr>
                    </w:div>
                  </w:divsChild>
                </w:div>
                <w:div w:id="873731095">
                  <w:marLeft w:val="0"/>
                  <w:marRight w:val="0"/>
                  <w:marTop w:val="0"/>
                  <w:marBottom w:val="0"/>
                  <w:divBdr>
                    <w:top w:val="none" w:sz="0" w:space="0" w:color="auto"/>
                    <w:left w:val="none" w:sz="0" w:space="0" w:color="auto"/>
                    <w:bottom w:val="none" w:sz="0" w:space="0" w:color="auto"/>
                    <w:right w:val="none" w:sz="0" w:space="0" w:color="auto"/>
                  </w:divBdr>
                  <w:divsChild>
                    <w:div w:id="335227361">
                      <w:marLeft w:val="0"/>
                      <w:marRight w:val="0"/>
                      <w:marTop w:val="0"/>
                      <w:marBottom w:val="0"/>
                      <w:divBdr>
                        <w:top w:val="none" w:sz="0" w:space="0" w:color="auto"/>
                        <w:left w:val="none" w:sz="0" w:space="0" w:color="auto"/>
                        <w:bottom w:val="none" w:sz="0" w:space="0" w:color="auto"/>
                        <w:right w:val="none" w:sz="0" w:space="0" w:color="auto"/>
                      </w:divBdr>
                    </w:div>
                  </w:divsChild>
                </w:div>
                <w:div w:id="941575214">
                  <w:marLeft w:val="0"/>
                  <w:marRight w:val="0"/>
                  <w:marTop w:val="0"/>
                  <w:marBottom w:val="0"/>
                  <w:divBdr>
                    <w:top w:val="none" w:sz="0" w:space="0" w:color="auto"/>
                    <w:left w:val="none" w:sz="0" w:space="0" w:color="auto"/>
                    <w:bottom w:val="none" w:sz="0" w:space="0" w:color="auto"/>
                    <w:right w:val="none" w:sz="0" w:space="0" w:color="auto"/>
                  </w:divBdr>
                  <w:divsChild>
                    <w:div w:id="104471552">
                      <w:marLeft w:val="0"/>
                      <w:marRight w:val="0"/>
                      <w:marTop w:val="0"/>
                      <w:marBottom w:val="0"/>
                      <w:divBdr>
                        <w:top w:val="none" w:sz="0" w:space="0" w:color="auto"/>
                        <w:left w:val="none" w:sz="0" w:space="0" w:color="auto"/>
                        <w:bottom w:val="none" w:sz="0" w:space="0" w:color="auto"/>
                        <w:right w:val="none" w:sz="0" w:space="0" w:color="auto"/>
                      </w:divBdr>
                    </w:div>
                  </w:divsChild>
                </w:div>
                <w:div w:id="1098795296">
                  <w:marLeft w:val="0"/>
                  <w:marRight w:val="0"/>
                  <w:marTop w:val="0"/>
                  <w:marBottom w:val="0"/>
                  <w:divBdr>
                    <w:top w:val="none" w:sz="0" w:space="0" w:color="auto"/>
                    <w:left w:val="none" w:sz="0" w:space="0" w:color="auto"/>
                    <w:bottom w:val="none" w:sz="0" w:space="0" w:color="auto"/>
                    <w:right w:val="none" w:sz="0" w:space="0" w:color="auto"/>
                  </w:divBdr>
                  <w:divsChild>
                    <w:div w:id="534540478">
                      <w:marLeft w:val="0"/>
                      <w:marRight w:val="0"/>
                      <w:marTop w:val="0"/>
                      <w:marBottom w:val="0"/>
                      <w:divBdr>
                        <w:top w:val="none" w:sz="0" w:space="0" w:color="auto"/>
                        <w:left w:val="none" w:sz="0" w:space="0" w:color="auto"/>
                        <w:bottom w:val="none" w:sz="0" w:space="0" w:color="auto"/>
                        <w:right w:val="none" w:sz="0" w:space="0" w:color="auto"/>
                      </w:divBdr>
                    </w:div>
                  </w:divsChild>
                </w:div>
                <w:div w:id="1310477732">
                  <w:marLeft w:val="0"/>
                  <w:marRight w:val="0"/>
                  <w:marTop w:val="0"/>
                  <w:marBottom w:val="0"/>
                  <w:divBdr>
                    <w:top w:val="none" w:sz="0" w:space="0" w:color="auto"/>
                    <w:left w:val="none" w:sz="0" w:space="0" w:color="auto"/>
                    <w:bottom w:val="none" w:sz="0" w:space="0" w:color="auto"/>
                    <w:right w:val="none" w:sz="0" w:space="0" w:color="auto"/>
                  </w:divBdr>
                  <w:divsChild>
                    <w:div w:id="369376456">
                      <w:marLeft w:val="0"/>
                      <w:marRight w:val="0"/>
                      <w:marTop w:val="0"/>
                      <w:marBottom w:val="0"/>
                      <w:divBdr>
                        <w:top w:val="none" w:sz="0" w:space="0" w:color="auto"/>
                        <w:left w:val="none" w:sz="0" w:space="0" w:color="auto"/>
                        <w:bottom w:val="none" w:sz="0" w:space="0" w:color="auto"/>
                        <w:right w:val="none" w:sz="0" w:space="0" w:color="auto"/>
                      </w:divBdr>
                    </w:div>
                  </w:divsChild>
                </w:div>
                <w:div w:id="1314679938">
                  <w:marLeft w:val="0"/>
                  <w:marRight w:val="0"/>
                  <w:marTop w:val="0"/>
                  <w:marBottom w:val="0"/>
                  <w:divBdr>
                    <w:top w:val="none" w:sz="0" w:space="0" w:color="auto"/>
                    <w:left w:val="none" w:sz="0" w:space="0" w:color="auto"/>
                    <w:bottom w:val="none" w:sz="0" w:space="0" w:color="auto"/>
                    <w:right w:val="none" w:sz="0" w:space="0" w:color="auto"/>
                  </w:divBdr>
                </w:div>
                <w:div w:id="1395736360">
                  <w:marLeft w:val="0"/>
                  <w:marRight w:val="0"/>
                  <w:marTop w:val="0"/>
                  <w:marBottom w:val="0"/>
                  <w:divBdr>
                    <w:top w:val="none" w:sz="0" w:space="0" w:color="auto"/>
                    <w:left w:val="none" w:sz="0" w:space="0" w:color="auto"/>
                    <w:bottom w:val="none" w:sz="0" w:space="0" w:color="auto"/>
                    <w:right w:val="none" w:sz="0" w:space="0" w:color="auto"/>
                  </w:divBdr>
                  <w:divsChild>
                    <w:div w:id="257979936">
                      <w:marLeft w:val="0"/>
                      <w:marRight w:val="0"/>
                      <w:marTop w:val="0"/>
                      <w:marBottom w:val="0"/>
                      <w:divBdr>
                        <w:top w:val="none" w:sz="0" w:space="0" w:color="auto"/>
                        <w:left w:val="none" w:sz="0" w:space="0" w:color="auto"/>
                        <w:bottom w:val="none" w:sz="0" w:space="0" w:color="auto"/>
                        <w:right w:val="none" w:sz="0" w:space="0" w:color="auto"/>
                      </w:divBdr>
                    </w:div>
                  </w:divsChild>
                </w:div>
                <w:div w:id="1410536016">
                  <w:marLeft w:val="0"/>
                  <w:marRight w:val="0"/>
                  <w:marTop w:val="0"/>
                  <w:marBottom w:val="0"/>
                  <w:divBdr>
                    <w:top w:val="none" w:sz="0" w:space="0" w:color="auto"/>
                    <w:left w:val="none" w:sz="0" w:space="0" w:color="auto"/>
                    <w:bottom w:val="none" w:sz="0" w:space="0" w:color="auto"/>
                    <w:right w:val="none" w:sz="0" w:space="0" w:color="auto"/>
                  </w:divBdr>
                  <w:divsChild>
                    <w:div w:id="1582761703">
                      <w:marLeft w:val="0"/>
                      <w:marRight w:val="0"/>
                      <w:marTop w:val="0"/>
                      <w:marBottom w:val="0"/>
                      <w:divBdr>
                        <w:top w:val="none" w:sz="0" w:space="0" w:color="auto"/>
                        <w:left w:val="none" w:sz="0" w:space="0" w:color="auto"/>
                        <w:bottom w:val="none" w:sz="0" w:space="0" w:color="auto"/>
                        <w:right w:val="none" w:sz="0" w:space="0" w:color="auto"/>
                      </w:divBdr>
                    </w:div>
                  </w:divsChild>
                </w:div>
                <w:div w:id="1418289429">
                  <w:marLeft w:val="0"/>
                  <w:marRight w:val="0"/>
                  <w:marTop w:val="0"/>
                  <w:marBottom w:val="0"/>
                  <w:divBdr>
                    <w:top w:val="none" w:sz="0" w:space="0" w:color="auto"/>
                    <w:left w:val="none" w:sz="0" w:space="0" w:color="auto"/>
                    <w:bottom w:val="none" w:sz="0" w:space="0" w:color="auto"/>
                    <w:right w:val="none" w:sz="0" w:space="0" w:color="auto"/>
                  </w:divBdr>
                  <w:divsChild>
                    <w:div w:id="1976525059">
                      <w:marLeft w:val="0"/>
                      <w:marRight w:val="0"/>
                      <w:marTop w:val="0"/>
                      <w:marBottom w:val="0"/>
                      <w:divBdr>
                        <w:top w:val="none" w:sz="0" w:space="0" w:color="auto"/>
                        <w:left w:val="none" w:sz="0" w:space="0" w:color="auto"/>
                        <w:bottom w:val="none" w:sz="0" w:space="0" w:color="auto"/>
                        <w:right w:val="none" w:sz="0" w:space="0" w:color="auto"/>
                      </w:divBdr>
                    </w:div>
                  </w:divsChild>
                </w:div>
                <w:div w:id="1479762676">
                  <w:marLeft w:val="0"/>
                  <w:marRight w:val="0"/>
                  <w:marTop w:val="0"/>
                  <w:marBottom w:val="0"/>
                  <w:divBdr>
                    <w:top w:val="none" w:sz="0" w:space="0" w:color="auto"/>
                    <w:left w:val="none" w:sz="0" w:space="0" w:color="auto"/>
                    <w:bottom w:val="none" w:sz="0" w:space="0" w:color="auto"/>
                    <w:right w:val="none" w:sz="0" w:space="0" w:color="auto"/>
                  </w:divBdr>
                  <w:divsChild>
                    <w:div w:id="1495147952">
                      <w:marLeft w:val="0"/>
                      <w:marRight w:val="0"/>
                      <w:marTop w:val="0"/>
                      <w:marBottom w:val="0"/>
                      <w:divBdr>
                        <w:top w:val="none" w:sz="0" w:space="0" w:color="auto"/>
                        <w:left w:val="none" w:sz="0" w:space="0" w:color="auto"/>
                        <w:bottom w:val="none" w:sz="0" w:space="0" w:color="auto"/>
                        <w:right w:val="none" w:sz="0" w:space="0" w:color="auto"/>
                      </w:divBdr>
                    </w:div>
                  </w:divsChild>
                </w:div>
                <w:div w:id="1570729797">
                  <w:marLeft w:val="0"/>
                  <w:marRight w:val="0"/>
                  <w:marTop w:val="0"/>
                  <w:marBottom w:val="0"/>
                  <w:divBdr>
                    <w:top w:val="none" w:sz="0" w:space="0" w:color="auto"/>
                    <w:left w:val="none" w:sz="0" w:space="0" w:color="auto"/>
                    <w:bottom w:val="none" w:sz="0" w:space="0" w:color="auto"/>
                    <w:right w:val="none" w:sz="0" w:space="0" w:color="auto"/>
                  </w:divBdr>
                  <w:divsChild>
                    <w:div w:id="1284186794">
                      <w:marLeft w:val="0"/>
                      <w:marRight w:val="0"/>
                      <w:marTop w:val="0"/>
                      <w:marBottom w:val="0"/>
                      <w:divBdr>
                        <w:top w:val="none" w:sz="0" w:space="0" w:color="auto"/>
                        <w:left w:val="none" w:sz="0" w:space="0" w:color="auto"/>
                        <w:bottom w:val="none" w:sz="0" w:space="0" w:color="auto"/>
                        <w:right w:val="none" w:sz="0" w:space="0" w:color="auto"/>
                      </w:divBdr>
                    </w:div>
                  </w:divsChild>
                </w:div>
                <w:div w:id="1579286722">
                  <w:marLeft w:val="0"/>
                  <w:marRight w:val="0"/>
                  <w:marTop w:val="0"/>
                  <w:marBottom w:val="0"/>
                  <w:divBdr>
                    <w:top w:val="none" w:sz="0" w:space="0" w:color="auto"/>
                    <w:left w:val="none" w:sz="0" w:space="0" w:color="auto"/>
                    <w:bottom w:val="none" w:sz="0" w:space="0" w:color="auto"/>
                    <w:right w:val="none" w:sz="0" w:space="0" w:color="auto"/>
                  </w:divBdr>
                  <w:divsChild>
                    <w:div w:id="783230484">
                      <w:marLeft w:val="0"/>
                      <w:marRight w:val="0"/>
                      <w:marTop w:val="0"/>
                      <w:marBottom w:val="0"/>
                      <w:divBdr>
                        <w:top w:val="none" w:sz="0" w:space="0" w:color="auto"/>
                        <w:left w:val="none" w:sz="0" w:space="0" w:color="auto"/>
                        <w:bottom w:val="none" w:sz="0" w:space="0" w:color="auto"/>
                        <w:right w:val="none" w:sz="0" w:space="0" w:color="auto"/>
                      </w:divBdr>
                    </w:div>
                  </w:divsChild>
                </w:div>
                <w:div w:id="1668678656">
                  <w:marLeft w:val="0"/>
                  <w:marRight w:val="0"/>
                  <w:marTop w:val="0"/>
                  <w:marBottom w:val="0"/>
                  <w:divBdr>
                    <w:top w:val="none" w:sz="0" w:space="0" w:color="auto"/>
                    <w:left w:val="none" w:sz="0" w:space="0" w:color="auto"/>
                    <w:bottom w:val="none" w:sz="0" w:space="0" w:color="auto"/>
                    <w:right w:val="none" w:sz="0" w:space="0" w:color="auto"/>
                  </w:divBdr>
                  <w:divsChild>
                    <w:div w:id="992955283">
                      <w:marLeft w:val="0"/>
                      <w:marRight w:val="0"/>
                      <w:marTop w:val="0"/>
                      <w:marBottom w:val="0"/>
                      <w:divBdr>
                        <w:top w:val="none" w:sz="0" w:space="0" w:color="auto"/>
                        <w:left w:val="none" w:sz="0" w:space="0" w:color="auto"/>
                        <w:bottom w:val="none" w:sz="0" w:space="0" w:color="auto"/>
                        <w:right w:val="none" w:sz="0" w:space="0" w:color="auto"/>
                      </w:divBdr>
                    </w:div>
                    <w:div w:id="1094738720">
                      <w:marLeft w:val="0"/>
                      <w:marRight w:val="0"/>
                      <w:marTop w:val="0"/>
                      <w:marBottom w:val="0"/>
                      <w:divBdr>
                        <w:top w:val="none" w:sz="0" w:space="0" w:color="auto"/>
                        <w:left w:val="none" w:sz="0" w:space="0" w:color="auto"/>
                        <w:bottom w:val="none" w:sz="0" w:space="0" w:color="auto"/>
                        <w:right w:val="none" w:sz="0" w:space="0" w:color="auto"/>
                      </w:divBdr>
                    </w:div>
                    <w:div w:id="1411469312">
                      <w:marLeft w:val="0"/>
                      <w:marRight w:val="0"/>
                      <w:marTop w:val="0"/>
                      <w:marBottom w:val="0"/>
                      <w:divBdr>
                        <w:top w:val="none" w:sz="0" w:space="0" w:color="auto"/>
                        <w:left w:val="none" w:sz="0" w:space="0" w:color="auto"/>
                        <w:bottom w:val="none" w:sz="0" w:space="0" w:color="auto"/>
                        <w:right w:val="none" w:sz="0" w:space="0" w:color="auto"/>
                      </w:divBdr>
                    </w:div>
                    <w:div w:id="1853178390">
                      <w:marLeft w:val="0"/>
                      <w:marRight w:val="0"/>
                      <w:marTop w:val="0"/>
                      <w:marBottom w:val="0"/>
                      <w:divBdr>
                        <w:top w:val="none" w:sz="0" w:space="0" w:color="auto"/>
                        <w:left w:val="none" w:sz="0" w:space="0" w:color="auto"/>
                        <w:bottom w:val="none" w:sz="0" w:space="0" w:color="auto"/>
                        <w:right w:val="none" w:sz="0" w:space="0" w:color="auto"/>
                      </w:divBdr>
                    </w:div>
                  </w:divsChild>
                </w:div>
                <w:div w:id="1764571399">
                  <w:marLeft w:val="0"/>
                  <w:marRight w:val="0"/>
                  <w:marTop w:val="0"/>
                  <w:marBottom w:val="0"/>
                  <w:divBdr>
                    <w:top w:val="none" w:sz="0" w:space="0" w:color="auto"/>
                    <w:left w:val="none" w:sz="0" w:space="0" w:color="auto"/>
                    <w:bottom w:val="none" w:sz="0" w:space="0" w:color="auto"/>
                    <w:right w:val="none" w:sz="0" w:space="0" w:color="auto"/>
                  </w:divBdr>
                  <w:divsChild>
                    <w:div w:id="1380283903">
                      <w:marLeft w:val="0"/>
                      <w:marRight w:val="0"/>
                      <w:marTop w:val="0"/>
                      <w:marBottom w:val="0"/>
                      <w:divBdr>
                        <w:top w:val="none" w:sz="0" w:space="0" w:color="auto"/>
                        <w:left w:val="none" w:sz="0" w:space="0" w:color="auto"/>
                        <w:bottom w:val="none" w:sz="0" w:space="0" w:color="auto"/>
                        <w:right w:val="none" w:sz="0" w:space="0" w:color="auto"/>
                      </w:divBdr>
                    </w:div>
                  </w:divsChild>
                </w:div>
                <w:div w:id="1791588229">
                  <w:marLeft w:val="0"/>
                  <w:marRight w:val="0"/>
                  <w:marTop w:val="0"/>
                  <w:marBottom w:val="0"/>
                  <w:divBdr>
                    <w:top w:val="none" w:sz="0" w:space="0" w:color="auto"/>
                    <w:left w:val="none" w:sz="0" w:space="0" w:color="auto"/>
                    <w:bottom w:val="none" w:sz="0" w:space="0" w:color="auto"/>
                    <w:right w:val="none" w:sz="0" w:space="0" w:color="auto"/>
                  </w:divBdr>
                  <w:divsChild>
                    <w:div w:id="629820784">
                      <w:marLeft w:val="0"/>
                      <w:marRight w:val="0"/>
                      <w:marTop w:val="0"/>
                      <w:marBottom w:val="0"/>
                      <w:divBdr>
                        <w:top w:val="none" w:sz="0" w:space="0" w:color="auto"/>
                        <w:left w:val="none" w:sz="0" w:space="0" w:color="auto"/>
                        <w:bottom w:val="none" w:sz="0" w:space="0" w:color="auto"/>
                        <w:right w:val="none" w:sz="0" w:space="0" w:color="auto"/>
                      </w:divBdr>
                    </w:div>
                  </w:divsChild>
                </w:div>
                <w:div w:id="1838568264">
                  <w:marLeft w:val="0"/>
                  <w:marRight w:val="0"/>
                  <w:marTop w:val="0"/>
                  <w:marBottom w:val="0"/>
                  <w:divBdr>
                    <w:top w:val="none" w:sz="0" w:space="0" w:color="auto"/>
                    <w:left w:val="none" w:sz="0" w:space="0" w:color="auto"/>
                    <w:bottom w:val="none" w:sz="0" w:space="0" w:color="auto"/>
                    <w:right w:val="none" w:sz="0" w:space="0" w:color="auto"/>
                  </w:divBdr>
                  <w:divsChild>
                    <w:div w:id="154975531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912009883">
          <w:marLeft w:val="0"/>
          <w:marRight w:val="0"/>
          <w:marTop w:val="0"/>
          <w:marBottom w:val="0"/>
          <w:divBdr>
            <w:top w:val="none" w:sz="0" w:space="0" w:color="auto"/>
            <w:left w:val="none" w:sz="0" w:space="0" w:color="auto"/>
            <w:bottom w:val="none" w:sz="0" w:space="0" w:color="auto"/>
            <w:right w:val="none" w:sz="0" w:space="0" w:color="auto"/>
          </w:divBdr>
        </w:div>
        <w:div w:id="924923331">
          <w:marLeft w:val="0"/>
          <w:marRight w:val="0"/>
          <w:marTop w:val="0"/>
          <w:marBottom w:val="0"/>
          <w:divBdr>
            <w:top w:val="none" w:sz="0" w:space="0" w:color="auto"/>
            <w:left w:val="none" w:sz="0" w:space="0" w:color="auto"/>
            <w:bottom w:val="none" w:sz="0" w:space="0" w:color="auto"/>
            <w:right w:val="none" w:sz="0" w:space="0" w:color="auto"/>
          </w:divBdr>
        </w:div>
        <w:div w:id="926571963">
          <w:marLeft w:val="0"/>
          <w:marRight w:val="0"/>
          <w:marTop w:val="0"/>
          <w:marBottom w:val="0"/>
          <w:divBdr>
            <w:top w:val="none" w:sz="0" w:space="0" w:color="auto"/>
            <w:left w:val="none" w:sz="0" w:space="0" w:color="auto"/>
            <w:bottom w:val="none" w:sz="0" w:space="0" w:color="auto"/>
            <w:right w:val="none" w:sz="0" w:space="0" w:color="auto"/>
          </w:divBdr>
        </w:div>
        <w:div w:id="955135205">
          <w:marLeft w:val="0"/>
          <w:marRight w:val="0"/>
          <w:marTop w:val="0"/>
          <w:marBottom w:val="0"/>
          <w:divBdr>
            <w:top w:val="none" w:sz="0" w:space="0" w:color="auto"/>
            <w:left w:val="none" w:sz="0" w:space="0" w:color="auto"/>
            <w:bottom w:val="none" w:sz="0" w:space="0" w:color="auto"/>
            <w:right w:val="none" w:sz="0" w:space="0" w:color="auto"/>
          </w:divBdr>
        </w:div>
        <w:div w:id="963996737">
          <w:marLeft w:val="0"/>
          <w:marRight w:val="0"/>
          <w:marTop w:val="0"/>
          <w:marBottom w:val="0"/>
          <w:divBdr>
            <w:top w:val="none" w:sz="0" w:space="0" w:color="auto"/>
            <w:left w:val="none" w:sz="0" w:space="0" w:color="auto"/>
            <w:bottom w:val="none" w:sz="0" w:space="0" w:color="auto"/>
            <w:right w:val="none" w:sz="0" w:space="0" w:color="auto"/>
          </w:divBdr>
        </w:div>
        <w:div w:id="970283234">
          <w:marLeft w:val="0"/>
          <w:marRight w:val="0"/>
          <w:marTop w:val="0"/>
          <w:marBottom w:val="0"/>
          <w:divBdr>
            <w:top w:val="none" w:sz="0" w:space="0" w:color="auto"/>
            <w:left w:val="none" w:sz="0" w:space="0" w:color="auto"/>
            <w:bottom w:val="none" w:sz="0" w:space="0" w:color="auto"/>
            <w:right w:val="none" w:sz="0" w:space="0" w:color="auto"/>
          </w:divBdr>
          <w:divsChild>
            <w:div w:id="1635285115">
              <w:marLeft w:val="0"/>
              <w:marRight w:val="0"/>
              <w:marTop w:val="0"/>
              <w:marBottom w:val="0"/>
              <w:divBdr>
                <w:top w:val="none" w:sz="0" w:space="0" w:color="auto"/>
                <w:left w:val="none" w:sz="0" w:space="0" w:color="auto"/>
                <w:bottom w:val="none" w:sz="0" w:space="0" w:color="auto"/>
                <w:right w:val="none" w:sz="0" w:space="0" w:color="auto"/>
              </w:divBdr>
            </w:div>
          </w:divsChild>
        </w:div>
        <w:div w:id="1009866496">
          <w:marLeft w:val="0"/>
          <w:marRight w:val="0"/>
          <w:marTop w:val="0"/>
          <w:marBottom w:val="0"/>
          <w:divBdr>
            <w:top w:val="none" w:sz="0" w:space="0" w:color="auto"/>
            <w:left w:val="none" w:sz="0" w:space="0" w:color="auto"/>
            <w:bottom w:val="none" w:sz="0" w:space="0" w:color="auto"/>
            <w:right w:val="none" w:sz="0" w:space="0" w:color="auto"/>
          </w:divBdr>
        </w:div>
        <w:div w:id="1013847474">
          <w:marLeft w:val="0"/>
          <w:marRight w:val="0"/>
          <w:marTop w:val="0"/>
          <w:marBottom w:val="0"/>
          <w:divBdr>
            <w:top w:val="none" w:sz="0" w:space="0" w:color="auto"/>
            <w:left w:val="none" w:sz="0" w:space="0" w:color="auto"/>
            <w:bottom w:val="none" w:sz="0" w:space="0" w:color="auto"/>
            <w:right w:val="none" w:sz="0" w:space="0" w:color="auto"/>
          </w:divBdr>
        </w:div>
        <w:div w:id="1016467285">
          <w:marLeft w:val="0"/>
          <w:marRight w:val="0"/>
          <w:marTop w:val="0"/>
          <w:marBottom w:val="0"/>
          <w:divBdr>
            <w:top w:val="none" w:sz="0" w:space="0" w:color="auto"/>
            <w:left w:val="none" w:sz="0" w:space="0" w:color="auto"/>
            <w:bottom w:val="none" w:sz="0" w:space="0" w:color="auto"/>
            <w:right w:val="none" w:sz="0" w:space="0" w:color="auto"/>
          </w:divBdr>
        </w:div>
        <w:div w:id="1054700449">
          <w:marLeft w:val="0"/>
          <w:marRight w:val="0"/>
          <w:marTop w:val="0"/>
          <w:marBottom w:val="0"/>
          <w:divBdr>
            <w:top w:val="none" w:sz="0" w:space="0" w:color="auto"/>
            <w:left w:val="none" w:sz="0" w:space="0" w:color="auto"/>
            <w:bottom w:val="none" w:sz="0" w:space="0" w:color="auto"/>
            <w:right w:val="none" w:sz="0" w:space="0" w:color="auto"/>
          </w:divBdr>
        </w:div>
        <w:div w:id="1086806127">
          <w:marLeft w:val="0"/>
          <w:marRight w:val="0"/>
          <w:marTop w:val="0"/>
          <w:marBottom w:val="0"/>
          <w:divBdr>
            <w:top w:val="none" w:sz="0" w:space="0" w:color="auto"/>
            <w:left w:val="none" w:sz="0" w:space="0" w:color="auto"/>
            <w:bottom w:val="none" w:sz="0" w:space="0" w:color="auto"/>
            <w:right w:val="none" w:sz="0" w:space="0" w:color="auto"/>
          </w:divBdr>
          <w:divsChild>
            <w:div w:id="870219406">
              <w:marLeft w:val="-75"/>
              <w:marRight w:val="0"/>
              <w:marTop w:val="30"/>
              <w:marBottom w:val="30"/>
              <w:divBdr>
                <w:top w:val="none" w:sz="0" w:space="0" w:color="auto"/>
                <w:left w:val="none" w:sz="0" w:space="0" w:color="auto"/>
                <w:bottom w:val="none" w:sz="0" w:space="0" w:color="auto"/>
                <w:right w:val="none" w:sz="0" w:space="0" w:color="auto"/>
              </w:divBdr>
              <w:divsChild>
                <w:div w:id="1352881168">
                  <w:marLeft w:val="0"/>
                  <w:marRight w:val="0"/>
                  <w:marTop w:val="0"/>
                  <w:marBottom w:val="0"/>
                  <w:divBdr>
                    <w:top w:val="none" w:sz="0" w:space="0" w:color="auto"/>
                    <w:left w:val="none" w:sz="0" w:space="0" w:color="auto"/>
                    <w:bottom w:val="none" w:sz="0" w:space="0" w:color="auto"/>
                    <w:right w:val="none" w:sz="0" w:space="0" w:color="auto"/>
                  </w:divBdr>
                  <w:divsChild>
                    <w:div w:id="101219841">
                      <w:marLeft w:val="0"/>
                      <w:marRight w:val="0"/>
                      <w:marTop w:val="0"/>
                      <w:marBottom w:val="0"/>
                      <w:divBdr>
                        <w:top w:val="none" w:sz="0" w:space="0" w:color="auto"/>
                        <w:left w:val="none" w:sz="0" w:space="0" w:color="auto"/>
                        <w:bottom w:val="none" w:sz="0" w:space="0" w:color="auto"/>
                        <w:right w:val="none" w:sz="0" w:space="0" w:color="auto"/>
                      </w:divBdr>
                    </w:div>
                    <w:div w:id="124545649">
                      <w:marLeft w:val="0"/>
                      <w:marRight w:val="0"/>
                      <w:marTop w:val="0"/>
                      <w:marBottom w:val="0"/>
                      <w:divBdr>
                        <w:top w:val="none" w:sz="0" w:space="0" w:color="auto"/>
                        <w:left w:val="none" w:sz="0" w:space="0" w:color="auto"/>
                        <w:bottom w:val="none" w:sz="0" w:space="0" w:color="auto"/>
                        <w:right w:val="none" w:sz="0" w:space="0" w:color="auto"/>
                      </w:divBdr>
                    </w:div>
                    <w:div w:id="305207283">
                      <w:marLeft w:val="0"/>
                      <w:marRight w:val="0"/>
                      <w:marTop w:val="0"/>
                      <w:marBottom w:val="0"/>
                      <w:divBdr>
                        <w:top w:val="none" w:sz="0" w:space="0" w:color="auto"/>
                        <w:left w:val="none" w:sz="0" w:space="0" w:color="auto"/>
                        <w:bottom w:val="none" w:sz="0" w:space="0" w:color="auto"/>
                        <w:right w:val="none" w:sz="0" w:space="0" w:color="auto"/>
                      </w:divBdr>
                    </w:div>
                    <w:div w:id="366638645">
                      <w:marLeft w:val="0"/>
                      <w:marRight w:val="0"/>
                      <w:marTop w:val="0"/>
                      <w:marBottom w:val="0"/>
                      <w:divBdr>
                        <w:top w:val="none" w:sz="0" w:space="0" w:color="auto"/>
                        <w:left w:val="none" w:sz="0" w:space="0" w:color="auto"/>
                        <w:bottom w:val="none" w:sz="0" w:space="0" w:color="auto"/>
                        <w:right w:val="none" w:sz="0" w:space="0" w:color="auto"/>
                      </w:divBdr>
                    </w:div>
                    <w:div w:id="431247054">
                      <w:marLeft w:val="0"/>
                      <w:marRight w:val="0"/>
                      <w:marTop w:val="0"/>
                      <w:marBottom w:val="0"/>
                      <w:divBdr>
                        <w:top w:val="none" w:sz="0" w:space="0" w:color="auto"/>
                        <w:left w:val="none" w:sz="0" w:space="0" w:color="auto"/>
                        <w:bottom w:val="none" w:sz="0" w:space="0" w:color="auto"/>
                        <w:right w:val="none" w:sz="0" w:space="0" w:color="auto"/>
                      </w:divBdr>
                    </w:div>
                    <w:div w:id="556205237">
                      <w:marLeft w:val="0"/>
                      <w:marRight w:val="0"/>
                      <w:marTop w:val="0"/>
                      <w:marBottom w:val="0"/>
                      <w:divBdr>
                        <w:top w:val="none" w:sz="0" w:space="0" w:color="auto"/>
                        <w:left w:val="none" w:sz="0" w:space="0" w:color="auto"/>
                        <w:bottom w:val="none" w:sz="0" w:space="0" w:color="auto"/>
                        <w:right w:val="none" w:sz="0" w:space="0" w:color="auto"/>
                      </w:divBdr>
                    </w:div>
                    <w:div w:id="898244891">
                      <w:marLeft w:val="0"/>
                      <w:marRight w:val="0"/>
                      <w:marTop w:val="0"/>
                      <w:marBottom w:val="0"/>
                      <w:divBdr>
                        <w:top w:val="none" w:sz="0" w:space="0" w:color="auto"/>
                        <w:left w:val="none" w:sz="0" w:space="0" w:color="auto"/>
                        <w:bottom w:val="none" w:sz="0" w:space="0" w:color="auto"/>
                        <w:right w:val="none" w:sz="0" w:space="0" w:color="auto"/>
                      </w:divBdr>
                    </w:div>
                    <w:div w:id="1155300089">
                      <w:marLeft w:val="0"/>
                      <w:marRight w:val="0"/>
                      <w:marTop w:val="0"/>
                      <w:marBottom w:val="0"/>
                      <w:divBdr>
                        <w:top w:val="none" w:sz="0" w:space="0" w:color="auto"/>
                        <w:left w:val="none" w:sz="0" w:space="0" w:color="auto"/>
                        <w:bottom w:val="none" w:sz="0" w:space="0" w:color="auto"/>
                        <w:right w:val="none" w:sz="0" w:space="0" w:color="auto"/>
                      </w:divBdr>
                    </w:div>
                    <w:div w:id="1203060119">
                      <w:marLeft w:val="0"/>
                      <w:marRight w:val="0"/>
                      <w:marTop w:val="0"/>
                      <w:marBottom w:val="0"/>
                      <w:divBdr>
                        <w:top w:val="none" w:sz="0" w:space="0" w:color="auto"/>
                        <w:left w:val="none" w:sz="0" w:space="0" w:color="auto"/>
                        <w:bottom w:val="none" w:sz="0" w:space="0" w:color="auto"/>
                        <w:right w:val="none" w:sz="0" w:space="0" w:color="auto"/>
                      </w:divBdr>
                    </w:div>
                    <w:div w:id="1461649621">
                      <w:marLeft w:val="0"/>
                      <w:marRight w:val="0"/>
                      <w:marTop w:val="0"/>
                      <w:marBottom w:val="0"/>
                      <w:divBdr>
                        <w:top w:val="none" w:sz="0" w:space="0" w:color="auto"/>
                        <w:left w:val="none" w:sz="0" w:space="0" w:color="auto"/>
                        <w:bottom w:val="none" w:sz="0" w:space="0" w:color="auto"/>
                        <w:right w:val="none" w:sz="0" w:space="0" w:color="auto"/>
                      </w:divBdr>
                    </w:div>
                    <w:div w:id="1614938377">
                      <w:marLeft w:val="0"/>
                      <w:marRight w:val="0"/>
                      <w:marTop w:val="0"/>
                      <w:marBottom w:val="0"/>
                      <w:divBdr>
                        <w:top w:val="none" w:sz="0" w:space="0" w:color="auto"/>
                        <w:left w:val="none" w:sz="0" w:space="0" w:color="auto"/>
                        <w:bottom w:val="none" w:sz="0" w:space="0" w:color="auto"/>
                        <w:right w:val="none" w:sz="0" w:space="0" w:color="auto"/>
                      </w:divBdr>
                    </w:div>
                    <w:div w:id="1655530420">
                      <w:marLeft w:val="0"/>
                      <w:marRight w:val="0"/>
                      <w:marTop w:val="0"/>
                      <w:marBottom w:val="0"/>
                      <w:divBdr>
                        <w:top w:val="none" w:sz="0" w:space="0" w:color="auto"/>
                        <w:left w:val="none" w:sz="0" w:space="0" w:color="auto"/>
                        <w:bottom w:val="none" w:sz="0" w:space="0" w:color="auto"/>
                        <w:right w:val="none" w:sz="0" w:space="0" w:color="auto"/>
                      </w:divBdr>
                    </w:div>
                  </w:divsChild>
                </w:div>
                <w:div w:id="1527059690">
                  <w:marLeft w:val="0"/>
                  <w:marRight w:val="0"/>
                  <w:marTop w:val="0"/>
                  <w:marBottom w:val="0"/>
                  <w:divBdr>
                    <w:top w:val="none" w:sz="0" w:space="0" w:color="auto"/>
                    <w:left w:val="none" w:sz="0" w:space="0" w:color="auto"/>
                    <w:bottom w:val="none" w:sz="0" w:space="0" w:color="auto"/>
                    <w:right w:val="none" w:sz="0" w:space="0" w:color="auto"/>
                  </w:divBdr>
                  <w:divsChild>
                    <w:div w:id="97217659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121456961">
          <w:marLeft w:val="0"/>
          <w:marRight w:val="0"/>
          <w:marTop w:val="0"/>
          <w:marBottom w:val="0"/>
          <w:divBdr>
            <w:top w:val="none" w:sz="0" w:space="0" w:color="auto"/>
            <w:left w:val="none" w:sz="0" w:space="0" w:color="auto"/>
            <w:bottom w:val="none" w:sz="0" w:space="0" w:color="auto"/>
            <w:right w:val="none" w:sz="0" w:space="0" w:color="auto"/>
          </w:divBdr>
        </w:div>
        <w:div w:id="1134447548">
          <w:marLeft w:val="0"/>
          <w:marRight w:val="0"/>
          <w:marTop w:val="0"/>
          <w:marBottom w:val="0"/>
          <w:divBdr>
            <w:top w:val="none" w:sz="0" w:space="0" w:color="auto"/>
            <w:left w:val="none" w:sz="0" w:space="0" w:color="auto"/>
            <w:bottom w:val="none" w:sz="0" w:space="0" w:color="auto"/>
            <w:right w:val="none" w:sz="0" w:space="0" w:color="auto"/>
          </w:divBdr>
        </w:div>
        <w:div w:id="1224441722">
          <w:marLeft w:val="0"/>
          <w:marRight w:val="0"/>
          <w:marTop w:val="0"/>
          <w:marBottom w:val="0"/>
          <w:divBdr>
            <w:top w:val="none" w:sz="0" w:space="0" w:color="auto"/>
            <w:left w:val="none" w:sz="0" w:space="0" w:color="auto"/>
            <w:bottom w:val="none" w:sz="0" w:space="0" w:color="auto"/>
            <w:right w:val="none" w:sz="0" w:space="0" w:color="auto"/>
          </w:divBdr>
          <w:divsChild>
            <w:div w:id="131824655">
              <w:marLeft w:val="0"/>
              <w:marRight w:val="0"/>
              <w:marTop w:val="0"/>
              <w:marBottom w:val="0"/>
              <w:divBdr>
                <w:top w:val="none" w:sz="0" w:space="0" w:color="auto"/>
                <w:left w:val="none" w:sz="0" w:space="0" w:color="auto"/>
                <w:bottom w:val="none" w:sz="0" w:space="0" w:color="auto"/>
                <w:right w:val="none" w:sz="0" w:space="0" w:color="auto"/>
              </w:divBdr>
            </w:div>
            <w:div w:id="608859106">
              <w:marLeft w:val="0"/>
              <w:marRight w:val="0"/>
              <w:marTop w:val="0"/>
              <w:marBottom w:val="0"/>
              <w:divBdr>
                <w:top w:val="none" w:sz="0" w:space="0" w:color="auto"/>
                <w:left w:val="none" w:sz="0" w:space="0" w:color="auto"/>
                <w:bottom w:val="none" w:sz="0" w:space="0" w:color="auto"/>
                <w:right w:val="none" w:sz="0" w:space="0" w:color="auto"/>
              </w:divBdr>
            </w:div>
            <w:div w:id="989484193">
              <w:marLeft w:val="0"/>
              <w:marRight w:val="0"/>
              <w:marTop w:val="0"/>
              <w:marBottom w:val="0"/>
              <w:divBdr>
                <w:top w:val="none" w:sz="0" w:space="0" w:color="auto"/>
                <w:left w:val="none" w:sz="0" w:space="0" w:color="auto"/>
                <w:bottom w:val="none" w:sz="0" w:space="0" w:color="auto"/>
                <w:right w:val="none" w:sz="0" w:space="0" w:color="auto"/>
              </w:divBdr>
            </w:div>
            <w:div w:id="1295210909">
              <w:marLeft w:val="0"/>
              <w:marRight w:val="0"/>
              <w:marTop w:val="0"/>
              <w:marBottom w:val="0"/>
              <w:divBdr>
                <w:top w:val="none" w:sz="0" w:space="0" w:color="auto"/>
                <w:left w:val="none" w:sz="0" w:space="0" w:color="auto"/>
                <w:bottom w:val="none" w:sz="0" w:space="0" w:color="auto"/>
                <w:right w:val="none" w:sz="0" w:space="0" w:color="auto"/>
              </w:divBdr>
            </w:div>
            <w:div w:id="1938252991">
              <w:marLeft w:val="0"/>
              <w:marRight w:val="0"/>
              <w:marTop w:val="0"/>
              <w:marBottom w:val="0"/>
              <w:divBdr>
                <w:top w:val="none" w:sz="0" w:space="0" w:color="auto"/>
                <w:left w:val="none" w:sz="0" w:space="0" w:color="auto"/>
                <w:bottom w:val="none" w:sz="0" w:space="0" w:color="auto"/>
                <w:right w:val="none" w:sz="0" w:space="0" w:color="auto"/>
              </w:divBdr>
            </w:div>
          </w:divsChild>
        </w:div>
        <w:div w:id="1306276730">
          <w:marLeft w:val="0"/>
          <w:marRight w:val="0"/>
          <w:marTop w:val="0"/>
          <w:marBottom w:val="0"/>
          <w:divBdr>
            <w:top w:val="none" w:sz="0" w:space="0" w:color="auto"/>
            <w:left w:val="none" w:sz="0" w:space="0" w:color="auto"/>
            <w:bottom w:val="none" w:sz="0" w:space="0" w:color="auto"/>
            <w:right w:val="none" w:sz="0" w:space="0" w:color="auto"/>
          </w:divBdr>
        </w:div>
        <w:div w:id="1308121102">
          <w:marLeft w:val="0"/>
          <w:marRight w:val="0"/>
          <w:marTop w:val="0"/>
          <w:marBottom w:val="0"/>
          <w:divBdr>
            <w:top w:val="none" w:sz="0" w:space="0" w:color="auto"/>
            <w:left w:val="none" w:sz="0" w:space="0" w:color="auto"/>
            <w:bottom w:val="none" w:sz="0" w:space="0" w:color="auto"/>
            <w:right w:val="none" w:sz="0" w:space="0" w:color="auto"/>
          </w:divBdr>
          <w:divsChild>
            <w:div w:id="1635793219">
              <w:marLeft w:val="-75"/>
              <w:marRight w:val="0"/>
              <w:marTop w:val="30"/>
              <w:marBottom w:val="30"/>
              <w:divBdr>
                <w:top w:val="none" w:sz="0" w:space="0" w:color="auto"/>
                <w:left w:val="none" w:sz="0" w:space="0" w:color="auto"/>
                <w:bottom w:val="none" w:sz="0" w:space="0" w:color="auto"/>
                <w:right w:val="none" w:sz="0" w:space="0" w:color="auto"/>
              </w:divBdr>
              <w:divsChild>
                <w:div w:id="119568694">
                  <w:marLeft w:val="0"/>
                  <w:marRight w:val="0"/>
                  <w:marTop w:val="0"/>
                  <w:marBottom w:val="0"/>
                  <w:divBdr>
                    <w:top w:val="none" w:sz="0" w:space="0" w:color="auto"/>
                    <w:left w:val="none" w:sz="0" w:space="0" w:color="auto"/>
                    <w:bottom w:val="none" w:sz="0" w:space="0" w:color="auto"/>
                    <w:right w:val="none" w:sz="0" w:space="0" w:color="auto"/>
                  </w:divBdr>
                  <w:divsChild>
                    <w:div w:id="1200050328">
                      <w:marLeft w:val="0"/>
                      <w:marRight w:val="0"/>
                      <w:marTop w:val="0"/>
                      <w:marBottom w:val="0"/>
                      <w:divBdr>
                        <w:top w:val="none" w:sz="0" w:space="0" w:color="auto"/>
                        <w:left w:val="none" w:sz="0" w:space="0" w:color="auto"/>
                        <w:bottom w:val="none" w:sz="0" w:space="0" w:color="auto"/>
                        <w:right w:val="none" w:sz="0" w:space="0" w:color="auto"/>
                      </w:divBdr>
                    </w:div>
                    <w:div w:id="1825047152">
                      <w:marLeft w:val="0"/>
                      <w:marRight w:val="0"/>
                      <w:marTop w:val="0"/>
                      <w:marBottom w:val="0"/>
                      <w:divBdr>
                        <w:top w:val="none" w:sz="0" w:space="0" w:color="auto"/>
                        <w:left w:val="none" w:sz="0" w:space="0" w:color="auto"/>
                        <w:bottom w:val="none" w:sz="0" w:space="0" w:color="auto"/>
                        <w:right w:val="none" w:sz="0" w:space="0" w:color="auto"/>
                      </w:divBdr>
                    </w:div>
                    <w:div w:id="2018649329">
                      <w:marLeft w:val="0"/>
                      <w:marRight w:val="0"/>
                      <w:marTop w:val="0"/>
                      <w:marBottom w:val="0"/>
                      <w:divBdr>
                        <w:top w:val="none" w:sz="0" w:space="0" w:color="auto"/>
                        <w:left w:val="none" w:sz="0" w:space="0" w:color="auto"/>
                        <w:bottom w:val="none" w:sz="0" w:space="0" w:color="auto"/>
                        <w:right w:val="none" w:sz="0" w:space="0" w:color="auto"/>
                      </w:divBdr>
                    </w:div>
                  </w:divsChild>
                </w:div>
                <w:div w:id="339965954">
                  <w:marLeft w:val="0"/>
                  <w:marRight w:val="0"/>
                  <w:marTop w:val="0"/>
                  <w:marBottom w:val="0"/>
                  <w:divBdr>
                    <w:top w:val="none" w:sz="0" w:space="0" w:color="auto"/>
                    <w:left w:val="none" w:sz="0" w:space="0" w:color="auto"/>
                    <w:bottom w:val="none" w:sz="0" w:space="0" w:color="auto"/>
                    <w:right w:val="none" w:sz="0" w:space="0" w:color="auto"/>
                  </w:divBdr>
                  <w:divsChild>
                    <w:div w:id="318121360">
                      <w:marLeft w:val="0"/>
                      <w:marRight w:val="0"/>
                      <w:marTop w:val="0"/>
                      <w:marBottom w:val="0"/>
                      <w:divBdr>
                        <w:top w:val="none" w:sz="0" w:space="0" w:color="auto"/>
                        <w:left w:val="none" w:sz="0" w:space="0" w:color="auto"/>
                        <w:bottom w:val="none" w:sz="0" w:space="0" w:color="auto"/>
                        <w:right w:val="none" w:sz="0" w:space="0" w:color="auto"/>
                      </w:divBdr>
                    </w:div>
                    <w:div w:id="495534661">
                      <w:marLeft w:val="0"/>
                      <w:marRight w:val="0"/>
                      <w:marTop w:val="0"/>
                      <w:marBottom w:val="0"/>
                      <w:divBdr>
                        <w:top w:val="none" w:sz="0" w:space="0" w:color="auto"/>
                        <w:left w:val="none" w:sz="0" w:space="0" w:color="auto"/>
                        <w:bottom w:val="none" w:sz="0" w:space="0" w:color="auto"/>
                        <w:right w:val="none" w:sz="0" w:space="0" w:color="auto"/>
                      </w:divBdr>
                    </w:div>
                    <w:div w:id="526411617">
                      <w:marLeft w:val="0"/>
                      <w:marRight w:val="0"/>
                      <w:marTop w:val="0"/>
                      <w:marBottom w:val="0"/>
                      <w:divBdr>
                        <w:top w:val="none" w:sz="0" w:space="0" w:color="auto"/>
                        <w:left w:val="none" w:sz="0" w:space="0" w:color="auto"/>
                        <w:bottom w:val="none" w:sz="0" w:space="0" w:color="auto"/>
                        <w:right w:val="none" w:sz="0" w:space="0" w:color="auto"/>
                      </w:divBdr>
                    </w:div>
                    <w:div w:id="568228992">
                      <w:marLeft w:val="0"/>
                      <w:marRight w:val="0"/>
                      <w:marTop w:val="0"/>
                      <w:marBottom w:val="0"/>
                      <w:divBdr>
                        <w:top w:val="none" w:sz="0" w:space="0" w:color="auto"/>
                        <w:left w:val="none" w:sz="0" w:space="0" w:color="auto"/>
                        <w:bottom w:val="none" w:sz="0" w:space="0" w:color="auto"/>
                        <w:right w:val="none" w:sz="0" w:space="0" w:color="auto"/>
                      </w:divBdr>
                    </w:div>
                    <w:div w:id="780607315">
                      <w:marLeft w:val="0"/>
                      <w:marRight w:val="0"/>
                      <w:marTop w:val="0"/>
                      <w:marBottom w:val="0"/>
                      <w:divBdr>
                        <w:top w:val="none" w:sz="0" w:space="0" w:color="auto"/>
                        <w:left w:val="none" w:sz="0" w:space="0" w:color="auto"/>
                        <w:bottom w:val="none" w:sz="0" w:space="0" w:color="auto"/>
                        <w:right w:val="none" w:sz="0" w:space="0" w:color="auto"/>
                      </w:divBdr>
                    </w:div>
                    <w:div w:id="1255894480">
                      <w:marLeft w:val="0"/>
                      <w:marRight w:val="0"/>
                      <w:marTop w:val="0"/>
                      <w:marBottom w:val="0"/>
                      <w:divBdr>
                        <w:top w:val="none" w:sz="0" w:space="0" w:color="auto"/>
                        <w:left w:val="none" w:sz="0" w:space="0" w:color="auto"/>
                        <w:bottom w:val="none" w:sz="0" w:space="0" w:color="auto"/>
                        <w:right w:val="none" w:sz="0" w:space="0" w:color="auto"/>
                      </w:divBdr>
                    </w:div>
                    <w:div w:id="1571428551">
                      <w:marLeft w:val="0"/>
                      <w:marRight w:val="0"/>
                      <w:marTop w:val="0"/>
                      <w:marBottom w:val="0"/>
                      <w:divBdr>
                        <w:top w:val="none" w:sz="0" w:space="0" w:color="auto"/>
                        <w:left w:val="none" w:sz="0" w:space="0" w:color="auto"/>
                        <w:bottom w:val="none" w:sz="0" w:space="0" w:color="auto"/>
                        <w:right w:val="none" w:sz="0" w:space="0" w:color="auto"/>
                      </w:divBdr>
                    </w:div>
                    <w:div w:id="1796756855">
                      <w:marLeft w:val="0"/>
                      <w:marRight w:val="0"/>
                      <w:marTop w:val="0"/>
                      <w:marBottom w:val="0"/>
                      <w:divBdr>
                        <w:top w:val="none" w:sz="0" w:space="0" w:color="auto"/>
                        <w:left w:val="none" w:sz="0" w:space="0" w:color="auto"/>
                        <w:bottom w:val="none" w:sz="0" w:space="0" w:color="auto"/>
                        <w:right w:val="none" w:sz="0" w:space="0" w:color="auto"/>
                      </w:divBdr>
                    </w:div>
                    <w:div w:id="1900748863">
                      <w:marLeft w:val="0"/>
                      <w:marRight w:val="0"/>
                      <w:marTop w:val="0"/>
                      <w:marBottom w:val="0"/>
                      <w:divBdr>
                        <w:top w:val="none" w:sz="0" w:space="0" w:color="auto"/>
                        <w:left w:val="none" w:sz="0" w:space="0" w:color="auto"/>
                        <w:bottom w:val="none" w:sz="0" w:space="0" w:color="auto"/>
                        <w:right w:val="none" w:sz="0" w:space="0" w:color="auto"/>
                      </w:divBdr>
                    </w:div>
                    <w:div w:id="2013988021">
                      <w:marLeft w:val="0"/>
                      <w:marRight w:val="0"/>
                      <w:marTop w:val="0"/>
                      <w:marBottom w:val="0"/>
                      <w:divBdr>
                        <w:top w:val="none" w:sz="0" w:space="0" w:color="auto"/>
                        <w:left w:val="none" w:sz="0" w:space="0" w:color="auto"/>
                        <w:bottom w:val="none" w:sz="0" w:space="0" w:color="auto"/>
                        <w:right w:val="none" w:sz="0" w:space="0" w:color="auto"/>
                      </w:divBdr>
                    </w:div>
                  </w:divsChild>
                </w:div>
                <w:div w:id="726876722">
                  <w:marLeft w:val="0"/>
                  <w:marRight w:val="0"/>
                  <w:marTop w:val="0"/>
                  <w:marBottom w:val="0"/>
                  <w:divBdr>
                    <w:top w:val="none" w:sz="0" w:space="0" w:color="auto"/>
                    <w:left w:val="none" w:sz="0" w:space="0" w:color="auto"/>
                    <w:bottom w:val="none" w:sz="0" w:space="0" w:color="auto"/>
                    <w:right w:val="none" w:sz="0" w:space="0" w:color="auto"/>
                  </w:divBdr>
                  <w:divsChild>
                    <w:div w:id="738945192">
                      <w:marLeft w:val="0"/>
                      <w:marRight w:val="0"/>
                      <w:marTop w:val="0"/>
                      <w:marBottom w:val="0"/>
                      <w:divBdr>
                        <w:top w:val="none" w:sz="0" w:space="0" w:color="auto"/>
                        <w:left w:val="none" w:sz="0" w:space="0" w:color="auto"/>
                        <w:bottom w:val="none" w:sz="0" w:space="0" w:color="auto"/>
                        <w:right w:val="none" w:sz="0" w:space="0" w:color="auto"/>
                      </w:divBdr>
                    </w:div>
                  </w:divsChild>
                </w:div>
                <w:div w:id="805007577">
                  <w:marLeft w:val="0"/>
                  <w:marRight w:val="0"/>
                  <w:marTop w:val="0"/>
                  <w:marBottom w:val="0"/>
                  <w:divBdr>
                    <w:top w:val="none" w:sz="0" w:space="0" w:color="auto"/>
                    <w:left w:val="none" w:sz="0" w:space="0" w:color="auto"/>
                    <w:bottom w:val="none" w:sz="0" w:space="0" w:color="auto"/>
                    <w:right w:val="none" w:sz="0" w:space="0" w:color="auto"/>
                  </w:divBdr>
                  <w:divsChild>
                    <w:div w:id="731001577">
                      <w:marLeft w:val="0"/>
                      <w:marRight w:val="0"/>
                      <w:marTop w:val="0"/>
                      <w:marBottom w:val="0"/>
                      <w:divBdr>
                        <w:top w:val="none" w:sz="0" w:space="0" w:color="auto"/>
                        <w:left w:val="none" w:sz="0" w:space="0" w:color="auto"/>
                        <w:bottom w:val="none" w:sz="0" w:space="0" w:color="auto"/>
                        <w:right w:val="none" w:sz="0" w:space="0" w:color="auto"/>
                      </w:divBdr>
                    </w:div>
                  </w:divsChild>
                </w:div>
                <w:div w:id="1056471162">
                  <w:marLeft w:val="0"/>
                  <w:marRight w:val="0"/>
                  <w:marTop w:val="0"/>
                  <w:marBottom w:val="0"/>
                  <w:divBdr>
                    <w:top w:val="none" w:sz="0" w:space="0" w:color="auto"/>
                    <w:left w:val="none" w:sz="0" w:space="0" w:color="auto"/>
                    <w:bottom w:val="none" w:sz="0" w:space="0" w:color="auto"/>
                    <w:right w:val="none" w:sz="0" w:space="0" w:color="auto"/>
                  </w:divBdr>
                  <w:divsChild>
                    <w:div w:id="835346184">
                      <w:marLeft w:val="0"/>
                      <w:marRight w:val="0"/>
                      <w:marTop w:val="0"/>
                      <w:marBottom w:val="0"/>
                      <w:divBdr>
                        <w:top w:val="none" w:sz="0" w:space="0" w:color="auto"/>
                        <w:left w:val="none" w:sz="0" w:space="0" w:color="auto"/>
                        <w:bottom w:val="none" w:sz="0" w:space="0" w:color="auto"/>
                        <w:right w:val="none" w:sz="0" w:space="0" w:color="auto"/>
                      </w:divBdr>
                    </w:div>
                    <w:div w:id="1501509411">
                      <w:marLeft w:val="0"/>
                      <w:marRight w:val="0"/>
                      <w:marTop w:val="0"/>
                      <w:marBottom w:val="0"/>
                      <w:divBdr>
                        <w:top w:val="none" w:sz="0" w:space="0" w:color="auto"/>
                        <w:left w:val="none" w:sz="0" w:space="0" w:color="auto"/>
                        <w:bottom w:val="none" w:sz="0" w:space="0" w:color="auto"/>
                        <w:right w:val="none" w:sz="0" w:space="0" w:color="auto"/>
                      </w:divBdr>
                    </w:div>
                    <w:div w:id="1586181999">
                      <w:marLeft w:val="0"/>
                      <w:marRight w:val="0"/>
                      <w:marTop w:val="0"/>
                      <w:marBottom w:val="0"/>
                      <w:divBdr>
                        <w:top w:val="none" w:sz="0" w:space="0" w:color="auto"/>
                        <w:left w:val="none" w:sz="0" w:space="0" w:color="auto"/>
                        <w:bottom w:val="none" w:sz="0" w:space="0" w:color="auto"/>
                        <w:right w:val="none" w:sz="0" w:space="0" w:color="auto"/>
                      </w:divBdr>
                    </w:div>
                  </w:divsChild>
                </w:div>
                <w:div w:id="1182208426">
                  <w:marLeft w:val="0"/>
                  <w:marRight w:val="0"/>
                  <w:marTop w:val="0"/>
                  <w:marBottom w:val="0"/>
                  <w:divBdr>
                    <w:top w:val="none" w:sz="0" w:space="0" w:color="auto"/>
                    <w:left w:val="none" w:sz="0" w:space="0" w:color="auto"/>
                    <w:bottom w:val="none" w:sz="0" w:space="0" w:color="auto"/>
                    <w:right w:val="none" w:sz="0" w:space="0" w:color="auto"/>
                  </w:divBdr>
                  <w:divsChild>
                    <w:div w:id="876624104">
                      <w:marLeft w:val="0"/>
                      <w:marRight w:val="0"/>
                      <w:marTop w:val="0"/>
                      <w:marBottom w:val="0"/>
                      <w:divBdr>
                        <w:top w:val="none" w:sz="0" w:space="0" w:color="auto"/>
                        <w:left w:val="none" w:sz="0" w:space="0" w:color="auto"/>
                        <w:bottom w:val="none" w:sz="0" w:space="0" w:color="auto"/>
                        <w:right w:val="none" w:sz="0" w:space="0" w:color="auto"/>
                      </w:divBdr>
                    </w:div>
                  </w:divsChild>
                </w:div>
                <w:div w:id="1356274297">
                  <w:marLeft w:val="0"/>
                  <w:marRight w:val="0"/>
                  <w:marTop w:val="0"/>
                  <w:marBottom w:val="0"/>
                  <w:divBdr>
                    <w:top w:val="none" w:sz="0" w:space="0" w:color="auto"/>
                    <w:left w:val="none" w:sz="0" w:space="0" w:color="auto"/>
                    <w:bottom w:val="none" w:sz="0" w:space="0" w:color="auto"/>
                    <w:right w:val="none" w:sz="0" w:space="0" w:color="auto"/>
                  </w:divBdr>
                  <w:divsChild>
                    <w:div w:id="217714800">
                      <w:marLeft w:val="0"/>
                      <w:marRight w:val="0"/>
                      <w:marTop w:val="0"/>
                      <w:marBottom w:val="0"/>
                      <w:divBdr>
                        <w:top w:val="none" w:sz="0" w:space="0" w:color="auto"/>
                        <w:left w:val="none" w:sz="0" w:space="0" w:color="auto"/>
                        <w:bottom w:val="none" w:sz="0" w:space="0" w:color="auto"/>
                        <w:right w:val="none" w:sz="0" w:space="0" w:color="auto"/>
                      </w:divBdr>
                    </w:div>
                    <w:div w:id="687215529">
                      <w:marLeft w:val="0"/>
                      <w:marRight w:val="0"/>
                      <w:marTop w:val="0"/>
                      <w:marBottom w:val="0"/>
                      <w:divBdr>
                        <w:top w:val="none" w:sz="0" w:space="0" w:color="auto"/>
                        <w:left w:val="none" w:sz="0" w:space="0" w:color="auto"/>
                        <w:bottom w:val="none" w:sz="0" w:space="0" w:color="auto"/>
                        <w:right w:val="none" w:sz="0" w:space="0" w:color="auto"/>
                      </w:divBdr>
                    </w:div>
                    <w:div w:id="948243002">
                      <w:marLeft w:val="0"/>
                      <w:marRight w:val="0"/>
                      <w:marTop w:val="0"/>
                      <w:marBottom w:val="0"/>
                      <w:divBdr>
                        <w:top w:val="none" w:sz="0" w:space="0" w:color="auto"/>
                        <w:left w:val="none" w:sz="0" w:space="0" w:color="auto"/>
                        <w:bottom w:val="none" w:sz="0" w:space="0" w:color="auto"/>
                        <w:right w:val="none" w:sz="0" w:space="0" w:color="auto"/>
                      </w:divBdr>
                    </w:div>
                    <w:div w:id="972247546">
                      <w:marLeft w:val="0"/>
                      <w:marRight w:val="0"/>
                      <w:marTop w:val="0"/>
                      <w:marBottom w:val="0"/>
                      <w:divBdr>
                        <w:top w:val="none" w:sz="0" w:space="0" w:color="auto"/>
                        <w:left w:val="none" w:sz="0" w:space="0" w:color="auto"/>
                        <w:bottom w:val="none" w:sz="0" w:space="0" w:color="auto"/>
                        <w:right w:val="none" w:sz="0" w:space="0" w:color="auto"/>
                      </w:divBdr>
                    </w:div>
                    <w:div w:id="1267077733">
                      <w:marLeft w:val="0"/>
                      <w:marRight w:val="0"/>
                      <w:marTop w:val="0"/>
                      <w:marBottom w:val="0"/>
                      <w:divBdr>
                        <w:top w:val="none" w:sz="0" w:space="0" w:color="auto"/>
                        <w:left w:val="none" w:sz="0" w:space="0" w:color="auto"/>
                        <w:bottom w:val="none" w:sz="0" w:space="0" w:color="auto"/>
                        <w:right w:val="none" w:sz="0" w:space="0" w:color="auto"/>
                      </w:divBdr>
                    </w:div>
                    <w:div w:id="1706783180">
                      <w:marLeft w:val="0"/>
                      <w:marRight w:val="0"/>
                      <w:marTop w:val="0"/>
                      <w:marBottom w:val="0"/>
                      <w:divBdr>
                        <w:top w:val="none" w:sz="0" w:space="0" w:color="auto"/>
                        <w:left w:val="none" w:sz="0" w:space="0" w:color="auto"/>
                        <w:bottom w:val="none" w:sz="0" w:space="0" w:color="auto"/>
                        <w:right w:val="none" w:sz="0" w:space="0" w:color="auto"/>
                      </w:divBdr>
                    </w:div>
                  </w:divsChild>
                </w:div>
                <w:div w:id="1538204391">
                  <w:marLeft w:val="0"/>
                  <w:marRight w:val="0"/>
                  <w:marTop w:val="0"/>
                  <w:marBottom w:val="0"/>
                  <w:divBdr>
                    <w:top w:val="none" w:sz="0" w:space="0" w:color="auto"/>
                    <w:left w:val="none" w:sz="0" w:space="0" w:color="auto"/>
                    <w:bottom w:val="none" w:sz="0" w:space="0" w:color="auto"/>
                    <w:right w:val="none" w:sz="0" w:space="0" w:color="auto"/>
                  </w:divBdr>
                  <w:divsChild>
                    <w:div w:id="1157919140">
                      <w:marLeft w:val="0"/>
                      <w:marRight w:val="0"/>
                      <w:marTop w:val="0"/>
                      <w:marBottom w:val="0"/>
                      <w:divBdr>
                        <w:top w:val="none" w:sz="0" w:space="0" w:color="auto"/>
                        <w:left w:val="none" w:sz="0" w:space="0" w:color="auto"/>
                        <w:bottom w:val="none" w:sz="0" w:space="0" w:color="auto"/>
                        <w:right w:val="none" w:sz="0" w:space="0" w:color="auto"/>
                      </w:divBdr>
                    </w:div>
                  </w:divsChild>
                </w:div>
                <w:div w:id="1692106469">
                  <w:marLeft w:val="0"/>
                  <w:marRight w:val="0"/>
                  <w:marTop w:val="0"/>
                  <w:marBottom w:val="0"/>
                  <w:divBdr>
                    <w:top w:val="none" w:sz="0" w:space="0" w:color="auto"/>
                    <w:left w:val="none" w:sz="0" w:space="0" w:color="auto"/>
                    <w:bottom w:val="none" w:sz="0" w:space="0" w:color="auto"/>
                    <w:right w:val="none" w:sz="0" w:space="0" w:color="auto"/>
                  </w:divBdr>
                  <w:divsChild>
                    <w:div w:id="380642593">
                      <w:marLeft w:val="0"/>
                      <w:marRight w:val="0"/>
                      <w:marTop w:val="0"/>
                      <w:marBottom w:val="0"/>
                      <w:divBdr>
                        <w:top w:val="none" w:sz="0" w:space="0" w:color="auto"/>
                        <w:left w:val="none" w:sz="0" w:space="0" w:color="auto"/>
                        <w:bottom w:val="none" w:sz="0" w:space="0" w:color="auto"/>
                        <w:right w:val="none" w:sz="0" w:space="0" w:color="auto"/>
                      </w:divBdr>
                    </w:div>
                  </w:divsChild>
                </w:div>
                <w:div w:id="1720930772">
                  <w:marLeft w:val="0"/>
                  <w:marRight w:val="0"/>
                  <w:marTop w:val="0"/>
                  <w:marBottom w:val="0"/>
                  <w:divBdr>
                    <w:top w:val="none" w:sz="0" w:space="0" w:color="auto"/>
                    <w:left w:val="none" w:sz="0" w:space="0" w:color="auto"/>
                    <w:bottom w:val="none" w:sz="0" w:space="0" w:color="auto"/>
                    <w:right w:val="none" w:sz="0" w:space="0" w:color="auto"/>
                  </w:divBdr>
                  <w:divsChild>
                    <w:div w:id="371077352">
                      <w:marLeft w:val="0"/>
                      <w:marRight w:val="0"/>
                      <w:marTop w:val="0"/>
                      <w:marBottom w:val="0"/>
                      <w:divBdr>
                        <w:top w:val="none" w:sz="0" w:space="0" w:color="auto"/>
                        <w:left w:val="none" w:sz="0" w:space="0" w:color="auto"/>
                        <w:bottom w:val="none" w:sz="0" w:space="0" w:color="auto"/>
                        <w:right w:val="none" w:sz="0" w:space="0" w:color="auto"/>
                      </w:divBdr>
                    </w:div>
                    <w:div w:id="960957109">
                      <w:marLeft w:val="0"/>
                      <w:marRight w:val="0"/>
                      <w:marTop w:val="0"/>
                      <w:marBottom w:val="0"/>
                      <w:divBdr>
                        <w:top w:val="none" w:sz="0" w:space="0" w:color="auto"/>
                        <w:left w:val="none" w:sz="0" w:space="0" w:color="auto"/>
                        <w:bottom w:val="none" w:sz="0" w:space="0" w:color="auto"/>
                        <w:right w:val="none" w:sz="0" w:space="0" w:color="auto"/>
                      </w:divBdr>
                    </w:div>
                    <w:div w:id="1156340725">
                      <w:marLeft w:val="0"/>
                      <w:marRight w:val="0"/>
                      <w:marTop w:val="0"/>
                      <w:marBottom w:val="0"/>
                      <w:divBdr>
                        <w:top w:val="none" w:sz="0" w:space="0" w:color="auto"/>
                        <w:left w:val="none" w:sz="0" w:space="0" w:color="auto"/>
                        <w:bottom w:val="none" w:sz="0" w:space="0" w:color="auto"/>
                        <w:right w:val="none" w:sz="0" w:space="0" w:color="auto"/>
                      </w:divBdr>
                    </w:div>
                    <w:div w:id="1262832900">
                      <w:marLeft w:val="0"/>
                      <w:marRight w:val="0"/>
                      <w:marTop w:val="0"/>
                      <w:marBottom w:val="0"/>
                      <w:divBdr>
                        <w:top w:val="none" w:sz="0" w:space="0" w:color="auto"/>
                        <w:left w:val="none" w:sz="0" w:space="0" w:color="auto"/>
                        <w:bottom w:val="none" w:sz="0" w:space="0" w:color="auto"/>
                        <w:right w:val="none" w:sz="0" w:space="0" w:color="auto"/>
                      </w:divBdr>
                    </w:div>
                    <w:div w:id="1591547093">
                      <w:marLeft w:val="0"/>
                      <w:marRight w:val="0"/>
                      <w:marTop w:val="0"/>
                      <w:marBottom w:val="0"/>
                      <w:divBdr>
                        <w:top w:val="none" w:sz="0" w:space="0" w:color="auto"/>
                        <w:left w:val="none" w:sz="0" w:space="0" w:color="auto"/>
                        <w:bottom w:val="none" w:sz="0" w:space="0" w:color="auto"/>
                        <w:right w:val="none" w:sz="0" w:space="0" w:color="auto"/>
                      </w:divBdr>
                    </w:div>
                    <w:div w:id="1921062398">
                      <w:marLeft w:val="0"/>
                      <w:marRight w:val="0"/>
                      <w:marTop w:val="0"/>
                      <w:marBottom w:val="0"/>
                      <w:divBdr>
                        <w:top w:val="none" w:sz="0" w:space="0" w:color="auto"/>
                        <w:left w:val="none" w:sz="0" w:space="0" w:color="auto"/>
                        <w:bottom w:val="none" w:sz="0" w:space="0" w:color="auto"/>
                        <w:right w:val="none" w:sz="0" w:space="0" w:color="auto"/>
                      </w:divBdr>
                    </w:div>
                  </w:divsChild>
                </w:div>
                <w:div w:id="1840609668">
                  <w:marLeft w:val="0"/>
                  <w:marRight w:val="0"/>
                  <w:marTop w:val="0"/>
                  <w:marBottom w:val="0"/>
                  <w:divBdr>
                    <w:top w:val="none" w:sz="0" w:space="0" w:color="auto"/>
                    <w:left w:val="none" w:sz="0" w:space="0" w:color="auto"/>
                    <w:bottom w:val="none" w:sz="0" w:space="0" w:color="auto"/>
                    <w:right w:val="none" w:sz="0" w:space="0" w:color="auto"/>
                  </w:divBdr>
                  <w:divsChild>
                    <w:div w:id="426508350">
                      <w:marLeft w:val="0"/>
                      <w:marRight w:val="0"/>
                      <w:marTop w:val="0"/>
                      <w:marBottom w:val="0"/>
                      <w:divBdr>
                        <w:top w:val="none" w:sz="0" w:space="0" w:color="auto"/>
                        <w:left w:val="none" w:sz="0" w:space="0" w:color="auto"/>
                        <w:bottom w:val="none" w:sz="0" w:space="0" w:color="auto"/>
                        <w:right w:val="none" w:sz="0" w:space="0" w:color="auto"/>
                      </w:divBdr>
                    </w:div>
                    <w:div w:id="450977190">
                      <w:marLeft w:val="0"/>
                      <w:marRight w:val="0"/>
                      <w:marTop w:val="0"/>
                      <w:marBottom w:val="0"/>
                      <w:divBdr>
                        <w:top w:val="none" w:sz="0" w:space="0" w:color="auto"/>
                        <w:left w:val="none" w:sz="0" w:space="0" w:color="auto"/>
                        <w:bottom w:val="none" w:sz="0" w:space="0" w:color="auto"/>
                        <w:right w:val="none" w:sz="0" w:space="0" w:color="auto"/>
                      </w:divBdr>
                    </w:div>
                    <w:div w:id="1146779403">
                      <w:marLeft w:val="0"/>
                      <w:marRight w:val="0"/>
                      <w:marTop w:val="0"/>
                      <w:marBottom w:val="0"/>
                      <w:divBdr>
                        <w:top w:val="none" w:sz="0" w:space="0" w:color="auto"/>
                        <w:left w:val="none" w:sz="0" w:space="0" w:color="auto"/>
                        <w:bottom w:val="none" w:sz="0" w:space="0" w:color="auto"/>
                        <w:right w:val="none" w:sz="0" w:space="0" w:color="auto"/>
                      </w:divBdr>
                    </w:div>
                    <w:div w:id="1184368307">
                      <w:marLeft w:val="0"/>
                      <w:marRight w:val="0"/>
                      <w:marTop w:val="0"/>
                      <w:marBottom w:val="0"/>
                      <w:divBdr>
                        <w:top w:val="none" w:sz="0" w:space="0" w:color="auto"/>
                        <w:left w:val="none" w:sz="0" w:space="0" w:color="auto"/>
                        <w:bottom w:val="none" w:sz="0" w:space="0" w:color="auto"/>
                        <w:right w:val="none" w:sz="0" w:space="0" w:color="auto"/>
                      </w:divBdr>
                    </w:div>
                    <w:div w:id="1556694070">
                      <w:marLeft w:val="0"/>
                      <w:marRight w:val="0"/>
                      <w:marTop w:val="0"/>
                      <w:marBottom w:val="0"/>
                      <w:divBdr>
                        <w:top w:val="none" w:sz="0" w:space="0" w:color="auto"/>
                        <w:left w:val="none" w:sz="0" w:space="0" w:color="auto"/>
                        <w:bottom w:val="none" w:sz="0" w:space="0" w:color="auto"/>
                        <w:right w:val="none" w:sz="0" w:space="0" w:color="auto"/>
                      </w:divBdr>
                    </w:div>
                    <w:div w:id="196137206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320303401">
          <w:marLeft w:val="0"/>
          <w:marRight w:val="0"/>
          <w:marTop w:val="0"/>
          <w:marBottom w:val="0"/>
          <w:divBdr>
            <w:top w:val="none" w:sz="0" w:space="0" w:color="auto"/>
            <w:left w:val="none" w:sz="0" w:space="0" w:color="auto"/>
            <w:bottom w:val="none" w:sz="0" w:space="0" w:color="auto"/>
            <w:right w:val="none" w:sz="0" w:space="0" w:color="auto"/>
          </w:divBdr>
          <w:divsChild>
            <w:div w:id="1484813562">
              <w:marLeft w:val="-75"/>
              <w:marRight w:val="0"/>
              <w:marTop w:val="30"/>
              <w:marBottom w:val="30"/>
              <w:divBdr>
                <w:top w:val="none" w:sz="0" w:space="0" w:color="auto"/>
                <w:left w:val="none" w:sz="0" w:space="0" w:color="auto"/>
                <w:bottom w:val="none" w:sz="0" w:space="0" w:color="auto"/>
                <w:right w:val="none" w:sz="0" w:space="0" w:color="auto"/>
              </w:divBdr>
              <w:divsChild>
                <w:div w:id="575171596">
                  <w:marLeft w:val="0"/>
                  <w:marRight w:val="0"/>
                  <w:marTop w:val="0"/>
                  <w:marBottom w:val="0"/>
                  <w:divBdr>
                    <w:top w:val="none" w:sz="0" w:space="0" w:color="auto"/>
                    <w:left w:val="none" w:sz="0" w:space="0" w:color="auto"/>
                    <w:bottom w:val="none" w:sz="0" w:space="0" w:color="auto"/>
                    <w:right w:val="none" w:sz="0" w:space="0" w:color="auto"/>
                  </w:divBdr>
                  <w:divsChild>
                    <w:div w:id="509680709">
                      <w:marLeft w:val="0"/>
                      <w:marRight w:val="0"/>
                      <w:marTop w:val="0"/>
                      <w:marBottom w:val="0"/>
                      <w:divBdr>
                        <w:top w:val="none" w:sz="0" w:space="0" w:color="auto"/>
                        <w:left w:val="none" w:sz="0" w:space="0" w:color="auto"/>
                        <w:bottom w:val="none" w:sz="0" w:space="0" w:color="auto"/>
                        <w:right w:val="none" w:sz="0" w:space="0" w:color="auto"/>
                      </w:divBdr>
                    </w:div>
                    <w:div w:id="1404136915">
                      <w:marLeft w:val="0"/>
                      <w:marRight w:val="0"/>
                      <w:marTop w:val="0"/>
                      <w:marBottom w:val="0"/>
                      <w:divBdr>
                        <w:top w:val="none" w:sz="0" w:space="0" w:color="auto"/>
                        <w:left w:val="none" w:sz="0" w:space="0" w:color="auto"/>
                        <w:bottom w:val="none" w:sz="0" w:space="0" w:color="auto"/>
                        <w:right w:val="none" w:sz="0" w:space="0" w:color="auto"/>
                      </w:divBdr>
                    </w:div>
                    <w:div w:id="1517572693">
                      <w:marLeft w:val="0"/>
                      <w:marRight w:val="0"/>
                      <w:marTop w:val="0"/>
                      <w:marBottom w:val="0"/>
                      <w:divBdr>
                        <w:top w:val="none" w:sz="0" w:space="0" w:color="auto"/>
                        <w:left w:val="none" w:sz="0" w:space="0" w:color="auto"/>
                        <w:bottom w:val="none" w:sz="0" w:space="0" w:color="auto"/>
                        <w:right w:val="none" w:sz="0" w:space="0" w:color="auto"/>
                      </w:divBdr>
                    </w:div>
                  </w:divsChild>
                </w:div>
                <w:div w:id="577177689">
                  <w:marLeft w:val="0"/>
                  <w:marRight w:val="0"/>
                  <w:marTop w:val="0"/>
                  <w:marBottom w:val="0"/>
                  <w:divBdr>
                    <w:top w:val="none" w:sz="0" w:space="0" w:color="auto"/>
                    <w:left w:val="none" w:sz="0" w:space="0" w:color="auto"/>
                    <w:bottom w:val="none" w:sz="0" w:space="0" w:color="auto"/>
                    <w:right w:val="none" w:sz="0" w:space="0" w:color="auto"/>
                  </w:divBdr>
                  <w:divsChild>
                    <w:div w:id="1968584242">
                      <w:marLeft w:val="0"/>
                      <w:marRight w:val="0"/>
                      <w:marTop w:val="0"/>
                      <w:marBottom w:val="0"/>
                      <w:divBdr>
                        <w:top w:val="none" w:sz="0" w:space="0" w:color="auto"/>
                        <w:left w:val="none" w:sz="0" w:space="0" w:color="auto"/>
                        <w:bottom w:val="none" w:sz="0" w:space="0" w:color="auto"/>
                        <w:right w:val="none" w:sz="0" w:space="0" w:color="auto"/>
                      </w:divBdr>
                    </w:div>
                  </w:divsChild>
                </w:div>
                <w:div w:id="654187423">
                  <w:marLeft w:val="0"/>
                  <w:marRight w:val="0"/>
                  <w:marTop w:val="0"/>
                  <w:marBottom w:val="0"/>
                  <w:divBdr>
                    <w:top w:val="none" w:sz="0" w:space="0" w:color="auto"/>
                    <w:left w:val="none" w:sz="0" w:space="0" w:color="auto"/>
                    <w:bottom w:val="none" w:sz="0" w:space="0" w:color="auto"/>
                    <w:right w:val="none" w:sz="0" w:space="0" w:color="auto"/>
                  </w:divBdr>
                  <w:divsChild>
                    <w:div w:id="1579559479">
                      <w:marLeft w:val="0"/>
                      <w:marRight w:val="0"/>
                      <w:marTop w:val="0"/>
                      <w:marBottom w:val="0"/>
                      <w:divBdr>
                        <w:top w:val="none" w:sz="0" w:space="0" w:color="auto"/>
                        <w:left w:val="none" w:sz="0" w:space="0" w:color="auto"/>
                        <w:bottom w:val="none" w:sz="0" w:space="0" w:color="auto"/>
                        <w:right w:val="none" w:sz="0" w:space="0" w:color="auto"/>
                      </w:divBdr>
                    </w:div>
                  </w:divsChild>
                </w:div>
                <w:div w:id="807941984">
                  <w:marLeft w:val="0"/>
                  <w:marRight w:val="0"/>
                  <w:marTop w:val="0"/>
                  <w:marBottom w:val="0"/>
                  <w:divBdr>
                    <w:top w:val="none" w:sz="0" w:space="0" w:color="auto"/>
                    <w:left w:val="none" w:sz="0" w:space="0" w:color="auto"/>
                    <w:bottom w:val="none" w:sz="0" w:space="0" w:color="auto"/>
                    <w:right w:val="none" w:sz="0" w:space="0" w:color="auto"/>
                  </w:divBdr>
                  <w:divsChild>
                    <w:div w:id="229073641">
                      <w:marLeft w:val="0"/>
                      <w:marRight w:val="0"/>
                      <w:marTop w:val="0"/>
                      <w:marBottom w:val="0"/>
                      <w:divBdr>
                        <w:top w:val="none" w:sz="0" w:space="0" w:color="auto"/>
                        <w:left w:val="none" w:sz="0" w:space="0" w:color="auto"/>
                        <w:bottom w:val="none" w:sz="0" w:space="0" w:color="auto"/>
                        <w:right w:val="none" w:sz="0" w:space="0" w:color="auto"/>
                      </w:divBdr>
                    </w:div>
                    <w:div w:id="797649007">
                      <w:marLeft w:val="0"/>
                      <w:marRight w:val="0"/>
                      <w:marTop w:val="0"/>
                      <w:marBottom w:val="0"/>
                      <w:divBdr>
                        <w:top w:val="none" w:sz="0" w:space="0" w:color="auto"/>
                        <w:left w:val="none" w:sz="0" w:space="0" w:color="auto"/>
                        <w:bottom w:val="none" w:sz="0" w:space="0" w:color="auto"/>
                        <w:right w:val="none" w:sz="0" w:space="0" w:color="auto"/>
                      </w:divBdr>
                    </w:div>
                    <w:div w:id="951744795">
                      <w:marLeft w:val="0"/>
                      <w:marRight w:val="0"/>
                      <w:marTop w:val="0"/>
                      <w:marBottom w:val="0"/>
                      <w:divBdr>
                        <w:top w:val="none" w:sz="0" w:space="0" w:color="auto"/>
                        <w:left w:val="none" w:sz="0" w:space="0" w:color="auto"/>
                        <w:bottom w:val="none" w:sz="0" w:space="0" w:color="auto"/>
                        <w:right w:val="none" w:sz="0" w:space="0" w:color="auto"/>
                      </w:divBdr>
                    </w:div>
                  </w:divsChild>
                </w:div>
                <w:div w:id="1439523519">
                  <w:marLeft w:val="0"/>
                  <w:marRight w:val="0"/>
                  <w:marTop w:val="0"/>
                  <w:marBottom w:val="0"/>
                  <w:divBdr>
                    <w:top w:val="none" w:sz="0" w:space="0" w:color="auto"/>
                    <w:left w:val="none" w:sz="0" w:space="0" w:color="auto"/>
                    <w:bottom w:val="none" w:sz="0" w:space="0" w:color="auto"/>
                    <w:right w:val="none" w:sz="0" w:space="0" w:color="auto"/>
                  </w:divBdr>
                  <w:divsChild>
                    <w:div w:id="111497905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326131192">
          <w:marLeft w:val="0"/>
          <w:marRight w:val="0"/>
          <w:marTop w:val="0"/>
          <w:marBottom w:val="0"/>
          <w:divBdr>
            <w:top w:val="none" w:sz="0" w:space="0" w:color="auto"/>
            <w:left w:val="none" w:sz="0" w:space="0" w:color="auto"/>
            <w:bottom w:val="none" w:sz="0" w:space="0" w:color="auto"/>
            <w:right w:val="none" w:sz="0" w:space="0" w:color="auto"/>
          </w:divBdr>
        </w:div>
        <w:div w:id="1333221997">
          <w:marLeft w:val="0"/>
          <w:marRight w:val="0"/>
          <w:marTop w:val="0"/>
          <w:marBottom w:val="0"/>
          <w:divBdr>
            <w:top w:val="none" w:sz="0" w:space="0" w:color="auto"/>
            <w:left w:val="none" w:sz="0" w:space="0" w:color="auto"/>
            <w:bottom w:val="none" w:sz="0" w:space="0" w:color="auto"/>
            <w:right w:val="none" w:sz="0" w:space="0" w:color="auto"/>
          </w:divBdr>
          <w:divsChild>
            <w:div w:id="1989555262">
              <w:marLeft w:val="-75"/>
              <w:marRight w:val="0"/>
              <w:marTop w:val="30"/>
              <w:marBottom w:val="30"/>
              <w:divBdr>
                <w:top w:val="none" w:sz="0" w:space="0" w:color="auto"/>
                <w:left w:val="none" w:sz="0" w:space="0" w:color="auto"/>
                <w:bottom w:val="none" w:sz="0" w:space="0" w:color="auto"/>
                <w:right w:val="none" w:sz="0" w:space="0" w:color="auto"/>
              </w:divBdr>
              <w:divsChild>
                <w:div w:id="197864023">
                  <w:marLeft w:val="0"/>
                  <w:marRight w:val="0"/>
                  <w:marTop w:val="0"/>
                  <w:marBottom w:val="0"/>
                  <w:divBdr>
                    <w:top w:val="none" w:sz="0" w:space="0" w:color="auto"/>
                    <w:left w:val="none" w:sz="0" w:space="0" w:color="auto"/>
                    <w:bottom w:val="none" w:sz="0" w:space="0" w:color="auto"/>
                    <w:right w:val="none" w:sz="0" w:space="0" w:color="auto"/>
                  </w:divBdr>
                  <w:divsChild>
                    <w:div w:id="313721646">
                      <w:marLeft w:val="0"/>
                      <w:marRight w:val="0"/>
                      <w:marTop w:val="0"/>
                      <w:marBottom w:val="0"/>
                      <w:divBdr>
                        <w:top w:val="none" w:sz="0" w:space="0" w:color="auto"/>
                        <w:left w:val="none" w:sz="0" w:space="0" w:color="auto"/>
                        <w:bottom w:val="none" w:sz="0" w:space="0" w:color="auto"/>
                        <w:right w:val="none" w:sz="0" w:space="0" w:color="auto"/>
                      </w:divBdr>
                    </w:div>
                  </w:divsChild>
                </w:div>
                <w:div w:id="646280831">
                  <w:marLeft w:val="0"/>
                  <w:marRight w:val="0"/>
                  <w:marTop w:val="0"/>
                  <w:marBottom w:val="0"/>
                  <w:divBdr>
                    <w:top w:val="none" w:sz="0" w:space="0" w:color="auto"/>
                    <w:left w:val="none" w:sz="0" w:space="0" w:color="auto"/>
                    <w:bottom w:val="none" w:sz="0" w:space="0" w:color="auto"/>
                    <w:right w:val="none" w:sz="0" w:space="0" w:color="auto"/>
                  </w:divBdr>
                  <w:divsChild>
                    <w:div w:id="247738662">
                      <w:marLeft w:val="0"/>
                      <w:marRight w:val="0"/>
                      <w:marTop w:val="0"/>
                      <w:marBottom w:val="0"/>
                      <w:divBdr>
                        <w:top w:val="none" w:sz="0" w:space="0" w:color="auto"/>
                        <w:left w:val="none" w:sz="0" w:space="0" w:color="auto"/>
                        <w:bottom w:val="none" w:sz="0" w:space="0" w:color="auto"/>
                        <w:right w:val="none" w:sz="0" w:space="0" w:color="auto"/>
                      </w:divBdr>
                    </w:div>
                  </w:divsChild>
                </w:div>
                <w:div w:id="702169381">
                  <w:marLeft w:val="0"/>
                  <w:marRight w:val="0"/>
                  <w:marTop w:val="0"/>
                  <w:marBottom w:val="0"/>
                  <w:divBdr>
                    <w:top w:val="none" w:sz="0" w:space="0" w:color="auto"/>
                    <w:left w:val="none" w:sz="0" w:space="0" w:color="auto"/>
                    <w:bottom w:val="none" w:sz="0" w:space="0" w:color="auto"/>
                    <w:right w:val="none" w:sz="0" w:space="0" w:color="auto"/>
                  </w:divBdr>
                  <w:divsChild>
                    <w:div w:id="1098670465">
                      <w:marLeft w:val="0"/>
                      <w:marRight w:val="0"/>
                      <w:marTop w:val="0"/>
                      <w:marBottom w:val="0"/>
                      <w:divBdr>
                        <w:top w:val="none" w:sz="0" w:space="0" w:color="auto"/>
                        <w:left w:val="none" w:sz="0" w:space="0" w:color="auto"/>
                        <w:bottom w:val="none" w:sz="0" w:space="0" w:color="auto"/>
                        <w:right w:val="none" w:sz="0" w:space="0" w:color="auto"/>
                      </w:divBdr>
                    </w:div>
                  </w:divsChild>
                </w:div>
                <w:div w:id="808976582">
                  <w:marLeft w:val="0"/>
                  <w:marRight w:val="0"/>
                  <w:marTop w:val="0"/>
                  <w:marBottom w:val="0"/>
                  <w:divBdr>
                    <w:top w:val="none" w:sz="0" w:space="0" w:color="auto"/>
                    <w:left w:val="none" w:sz="0" w:space="0" w:color="auto"/>
                    <w:bottom w:val="none" w:sz="0" w:space="0" w:color="auto"/>
                    <w:right w:val="none" w:sz="0" w:space="0" w:color="auto"/>
                  </w:divBdr>
                  <w:divsChild>
                    <w:div w:id="1895308935">
                      <w:marLeft w:val="0"/>
                      <w:marRight w:val="0"/>
                      <w:marTop w:val="0"/>
                      <w:marBottom w:val="0"/>
                      <w:divBdr>
                        <w:top w:val="none" w:sz="0" w:space="0" w:color="auto"/>
                        <w:left w:val="none" w:sz="0" w:space="0" w:color="auto"/>
                        <w:bottom w:val="none" w:sz="0" w:space="0" w:color="auto"/>
                        <w:right w:val="none" w:sz="0" w:space="0" w:color="auto"/>
                      </w:divBdr>
                    </w:div>
                  </w:divsChild>
                </w:div>
                <w:div w:id="1118833775">
                  <w:marLeft w:val="0"/>
                  <w:marRight w:val="0"/>
                  <w:marTop w:val="0"/>
                  <w:marBottom w:val="0"/>
                  <w:divBdr>
                    <w:top w:val="none" w:sz="0" w:space="0" w:color="auto"/>
                    <w:left w:val="none" w:sz="0" w:space="0" w:color="auto"/>
                    <w:bottom w:val="none" w:sz="0" w:space="0" w:color="auto"/>
                    <w:right w:val="none" w:sz="0" w:space="0" w:color="auto"/>
                  </w:divBdr>
                  <w:divsChild>
                    <w:div w:id="1579362712">
                      <w:marLeft w:val="0"/>
                      <w:marRight w:val="0"/>
                      <w:marTop w:val="0"/>
                      <w:marBottom w:val="0"/>
                      <w:divBdr>
                        <w:top w:val="none" w:sz="0" w:space="0" w:color="auto"/>
                        <w:left w:val="none" w:sz="0" w:space="0" w:color="auto"/>
                        <w:bottom w:val="none" w:sz="0" w:space="0" w:color="auto"/>
                        <w:right w:val="none" w:sz="0" w:space="0" w:color="auto"/>
                      </w:divBdr>
                    </w:div>
                  </w:divsChild>
                </w:div>
                <w:div w:id="1590847574">
                  <w:marLeft w:val="0"/>
                  <w:marRight w:val="0"/>
                  <w:marTop w:val="0"/>
                  <w:marBottom w:val="0"/>
                  <w:divBdr>
                    <w:top w:val="none" w:sz="0" w:space="0" w:color="auto"/>
                    <w:left w:val="none" w:sz="0" w:space="0" w:color="auto"/>
                    <w:bottom w:val="none" w:sz="0" w:space="0" w:color="auto"/>
                    <w:right w:val="none" w:sz="0" w:space="0" w:color="auto"/>
                  </w:divBdr>
                  <w:divsChild>
                    <w:div w:id="1250040206">
                      <w:marLeft w:val="0"/>
                      <w:marRight w:val="0"/>
                      <w:marTop w:val="0"/>
                      <w:marBottom w:val="0"/>
                      <w:divBdr>
                        <w:top w:val="none" w:sz="0" w:space="0" w:color="auto"/>
                        <w:left w:val="none" w:sz="0" w:space="0" w:color="auto"/>
                        <w:bottom w:val="none" w:sz="0" w:space="0" w:color="auto"/>
                        <w:right w:val="none" w:sz="0" w:space="0" w:color="auto"/>
                      </w:divBdr>
                    </w:div>
                  </w:divsChild>
                </w:div>
                <w:div w:id="1911308880">
                  <w:marLeft w:val="0"/>
                  <w:marRight w:val="0"/>
                  <w:marTop w:val="0"/>
                  <w:marBottom w:val="0"/>
                  <w:divBdr>
                    <w:top w:val="none" w:sz="0" w:space="0" w:color="auto"/>
                    <w:left w:val="none" w:sz="0" w:space="0" w:color="auto"/>
                    <w:bottom w:val="none" w:sz="0" w:space="0" w:color="auto"/>
                    <w:right w:val="none" w:sz="0" w:space="0" w:color="auto"/>
                  </w:divBdr>
                  <w:divsChild>
                    <w:div w:id="12042032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382830379">
          <w:marLeft w:val="0"/>
          <w:marRight w:val="0"/>
          <w:marTop w:val="0"/>
          <w:marBottom w:val="0"/>
          <w:divBdr>
            <w:top w:val="none" w:sz="0" w:space="0" w:color="auto"/>
            <w:left w:val="none" w:sz="0" w:space="0" w:color="auto"/>
            <w:bottom w:val="none" w:sz="0" w:space="0" w:color="auto"/>
            <w:right w:val="none" w:sz="0" w:space="0" w:color="auto"/>
          </w:divBdr>
        </w:div>
        <w:div w:id="1427265826">
          <w:marLeft w:val="0"/>
          <w:marRight w:val="0"/>
          <w:marTop w:val="0"/>
          <w:marBottom w:val="0"/>
          <w:divBdr>
            <w:top w:val="none" w:sz="0" w:space="0" w:color="auto"/>
            <w:left w:val="none" w:sz="0" w:space="0" w:color="auto"/>
            <w:bottom w:val="none" w:sz="0" w:space="0" w:color="auto"/>
            <w:right w:val="none" w:sz="0" w:space="0" w:color="auto"/>
          </w:divBdr>
        </w:div>
        <w:div w:id="1464621086">
          <w:marLeft w:val="0"/>
          <w:marRight w:val="0"/>
          <w:marTop w:val="0"/>
          <w:marBottom w:val="0"/>
          <w:divBdr>
            <w:top w:val="none" w:sz="0" w:space="0" w:color="auto"/>
            <w:left w:val="none" w:sz="0" w:space="0" w:color="auto"/>
            <w:bottom w:val="none" w:sz="0" w:space="0" w:color="auto"/>
            <w:right w:val="none" w:sz="0" w:space="0" w:color="auto"/>
          </w:divBdr>
        </w:div>
        <w:div w:id="1484859060">
          <w:marLeft w:val="0"/>
          <w:marRight w:val="0"/>
          <w:marTop w:val="0"/>
          <w:marBottom w:val="0"/>
          <w:divBdr>
            <w:top w:val="none" w:sz="0" w:space="0" w:color="auto"/>
            <w:left w:val="none" w:sz="0" w:space="0" w:color="auto"/>
            <w:bottom w:val="none" w:sz="0" w:space="0" w:color="auto"/>
            <w:right w:val="none" w:sz="0" w:space="0" w:color="auto"/>
          </w:divBdr>
        </w:div>
        <w:div w:id="1502814758">
          <w:marLeft w:val="0"/>
          <w:marRight w:val="0"/>
          <w:marTop w:val="0"/>
          <w:marBottom w:val="0"/>
          <w:divBdr>
            <w:top w:val="none" w:sz="0" w:space="0" w:color="auto"/>
            <w:left w:val="none" w:sz="0" w:space="0" w:color="auto"/>
            <w:bottom w:val="none" w:sz="0" w:space="0" w:color="auto"/>
            <w:right w:val="none" w:sz="0" w:space="0" w:color="auto"/>
          </w:divBdr>
        </w:div>
        <w:div w:id="1504396184">
          <w:marLeft w:val="0"/>
          <w:marRight w:val="0"/>
          <w:marTop w:val="0"/>
          <w:marBottom w:val="0"/>
          <w:divBdr>
            <w:top w:val="none" w:sz="0" w:space="0" w:color="auto"/>
            <w:left w:val="none" w:sz="0" w:space="0" w:color="auto"/>
            <w:bottom w:val="none" w:sz="0" w:space="0" w:color="auto"/>
            <w:right w:val="none" w:sz="0" w:space="0" w:color="auto"/>
          </w:divBdr>
        </w:div>
        <w:div w:id="1533880869">
          <w:marLeft w:val="0"/>
          <w:marRight w:val="0"/>
          <w:marTop w:val="0"/>
          <w:marBottom w:val="0"/>
          <w:divBdr>
            <w:top w:val="none" w:sz="0" w:space="0" w:color="auto"/>
            <w:left w:val="none" w:sz="0" w:space="0" w:color="auto"/>
            <w:bottom w:val="none" w:sz="0" w:space="0" w:color="auto"/>
            <w:right w:val="none" w:sz="0" w:space="0" w:color="auto"/>
          </w:divBdr>
        </w:div>
        <w:div w:id="1546672281">
          <w:marLeft w:val="0"/>
          <w:marRight w:val="0"/>
          <w:marTop w:val="0"/>
          <w:marBottom w:val="0"/>
          <w:divBdr>
            <w:top w:val="none" w:sz="0" w:space="0" w:color="auto"/>
            <w:left w:val="none" w:sz="0" w:space="0" w:color="auto"/>
            <w:bottom w:val="none" w:sz="0" w:space="0" w:color="auto"/>
            <w:right w:val="none" w:sz="0" w:space="0" w:color="auto"/>
          </w:divBdr>
          <w:divsChild>
            <w:div w:id="1953122021">
              <w:marLeft w:val="0"/>
              <w:marRight w:val="0"/>
              <w:marTop w:val="0"/>
              <w:marBottom w:val="0"/>
              <w:divBdr>
                <w:top w:val="none" w:sz="0" w:space="0" w:color="auto"/>
                <w:left w:val="none" w:sz="0" w:space="0" w:color="auto"/>
                <w:bottom w:val="none" w:sz="0" w:space="0" w:color="auto"/>
                <w:right w:val="none" w:sz="0" w:space="0" w:color="auto"/>
              </w:divBdr>
            </w:div>
          </w:divsChild>
        </w:div>
        <w:div w:id="1633361905">
          <w:marLeft w:val="0"/>
          <w:marRight w:val="0"/>
          <w:marTop w:val="0"/>
          <w:marBottom w:val="0"/>
          <w:divBdr>
            <w:top w:val="none" w:sz="0" w:space="0" w:color="auto"/>
            <w:left w:val="none" w:sz="0" w:space="0" w:color="auto"/>
            <w:bottom w:val="none" w:sz="0" w:space="0" w:color="auto"/>
            <w:right w:val="none" w:sz="0" w:space="0" w:color="auto"/>
          </w:divBdr>
        </w:div>
        <w:div w:id="1655917044">
          <w:marLeft w:val="0"/>
          <w:marRight w:val="0"/>
          <w:marTop w:val="0"/>
          <w:marBottom w:val="0"/>
          <w:divBdr>
            <w:top w:val="none" w:sz="0" w:space="0" w:color="auto"/>
            <w:left w:val="none" w:sz="0" w:space="0" w:color="auto"/>
            <w:bottom w:val="none" w:sz="0" w:space="0" w:color="auto"/>
            <w:right w:val="none" w:sz="0" w:space="0" w:color="auto"/>
          </w:divBdr>
        </w:div>
        <w:div w:id="1719814567">
          <w:marLeft w:val="0"/>
          <w:marRight w:val="0"/>
          <w:marTop w:val="0"/>
          <w:marBottom w:val="0"/>
          <w:divBdr>
            <w:top w:val="none" w:sz="0" w:space="0" w:color="auto"/>
            <w:left w:val="none" w:sz="0" w:space="0" w:color="auto"/>
            <w:bottom w:val="none" w:sz="0" w:space="0" w:color="auto"/>
            <w:right w:val="none" w:sz="0" w:space="0" w:color="auto"/>
          </w:divBdr>
        </w:div>
        <w:div w:id="1737628666">
          <w:marLeft w:val="0"/>
          <w:marRight w:val="0"/>
          <w:marTop w:val="0"/>
          <w:marBottom w:val="0"/>
          <w:divBdr>
            <w:top w:val="none" w:sz="0" w:space="0" w:color="auto"/>
            <w:left w:val="none" w:sz="0" w:space="0" w:color="auto"/>
            <w:bottom w:val="none" w:sz="0" w:space="0" w:color="auto"/>
            <w:right w:val="none" w:sz="0" w:space="0" w:color="auto"/>
          </w:divBdr>
          <w:divsChild>
            <w:div w:id="1870726891">
              <w:marLeft w:val="0"/>
              <w:marRight w:val="0"/>
              <w:marTop w:val="0"/>
              <w:marBottom w:val="0"/>
              <w:divBdr>
                <w:top w:val="none" w:sz="0" w:space="0" w:color="auto"/>
                <w:left w:val="none" w:sz="0" w:space="0" w:color="auto"/>
                <w:bottom w:val="none" w:sz="0" w:space="0" w:color="auto"/>
                <w:right w:val="none" w:sz="0" w:space="0" w:color="auto"/>
              </w:divBdr>
            </w:div>
          </w:divsChild>
        </w:div>
        <w:div w:id="1791626341">
          <w:marLeft w:val="0"/>
          <w:marRight w:val="0"/>
          <w:marTop w:val="0"/>
          <w:marBottom w:val="0"/>
          <w:divBdr>
            <w:top w:val="none" w:sz="0" w:space="0" w:color="auto"/>
            <w:left w:val="none" w:sz="0" w:space="0" w:color="auto"/>
            <w:bottom w:val="none" w:sz="0" w:space="0" w:color="auto"/>
            <w:right w:val="none" w:sz="0" w:space="0" w:color="auto"/>
          </w:divBdr>
        </w:div>
        <w:div w:id="1826120071">
          <w:marLeft w:val="0"/>
          <w:marRight w:val="0"/>
          <w:marTop w:val="0"/>
          <w:marBottom w:val="0"/>
          <w:divBdr>
            <w:top w:val="none" w:sz="0" w:space="0" w:color="auto"/>
            <w:left w:val="none" w:sz="0" w:space="0" w:color="auto"/>
            <w:bottom w:val="none" w:sz="0" w:space="0" w:color="auto"/>
            <w:right w:val="none" w:sz="0" w:space="0" w:color="auto"/>
          </w:divBdr>
        </w:div>
        <w:div w:id="1893038745">
          <w:marLeft w:val="0"/>
          <w:marRight w:val="0"/>
          <w:marTop w:val="0"/>
          <w:marBottom w:val="0"/>
          <w:divBdr>
            <w:top w:val="none" w:sz="0" w:space="0" w:color="auto"/>
            <w:left w:val="none" w:sz="0" w:space="0" w:color="auto"/>
            <w:bottom w:val="none" w:sz="0" w:space="0" w:color="auto"/>
            <w:right w:val="none" w:sz="0" w:space="0" w:color="auto"/>
          </w:divBdr>
        </w:div>
        <w:div w:id="1957982395">
          <w:marLeft w:val="0"/>
          <w:marRight w:val="0"/>
          <w:marTop w:val="0"/>
          <w:marBottom w:val="0"/>
          <w:divBdr>
            <w:top w:val="none" w:sz="0" w:space="0" w:color="auto"/>
            <w:left w:val="none" w:sz="0" w:space="0" w:color="auto"/>
            <w:bottom w:val="none" w:sz="0" w:space="0" w:color="auto"/>
            <w:right w:val="none" w:sz="0" w:space="0" w:color="auto"/>
          </w:divBdr>
          <w:divsChild>
            <w:div w:id="1209217484">
              <w:marLeft w:val="0"/>
              <w:marRight w:val="0"/>
              <w:marTop w:val="0"/>
              <w:marBottom w:val="0"/>
              <w:divBdr>
                <w:top w:val="none" w:sz="0" w:space="0" w:color="auto"/>
                <w:left w:val="none" w:sz="0" w:space="0" w:color="auto"/>
                <w:bottom w:val="none" w:sz="0" w:space="0" w:color="auto"/>
                <w:right w:val="none" w:sz="0" w:space="0" w:color="auto"/>
              </w:divBdr>
            </w:div>
          </w:divsChild>
        </w:div>
        <w:div w:id="1961645165">
          <w:marLeft w:val="0"/>
          <w:marRight w:val="0"/>
          <w:marTop w:val="0"/>
          <w:marBottom w:val="0"/>
          <w:divBdr>
            <w:top w:val="none" w:sz="0" w:space="0" w:color="auto"/>
            <w:left w:val="none" w:sz="0" w:space="0" w:color="auto"/>
            <w:bottom w:val="none" w:sz="0" w:space="0" w:color="auto"/>
            <w:right w:val="none" w:sz="0" w:space="0" w:color="auto"/>
          </w:divBdr>
        </w:div>
        <w:div w:id="1965650912">
          <w:marLeft w:val="0"/>
          <w:marRight w:val="0"/>
          <w:marTop w:val="0"/>
          <w:marBottom w:val="0"/>
          <w:divBdr>
            <w:top w:val="none" w:sz="0" w:space="0" w:color="auto"/>
            <w:left w:val="none" w:sz="0" w:space="0" w:color="auto"/>
            <w:bottom w:val="none" w:sz="0" w:space="0" w:color="auto"/>
            <w:right w:val="none" w:sz="0" w:space="0" w:color="auto"/>
          </w:divBdr>
        </w:div>
        <w:div w:id="1978144593">
          <w:marLeft w:val="0"/>
          <w:marRight w:val="0"/>
          <w:marTop w:val="0"/>
          <w:marBottom w:val="0"/>
          <w:divBdr>
            <w:top w:val="none" w:sz="0" w:space="0" w:color="auto"/>
            <w:left w:val="none" w:sz="0" w:space="0" w:color="auto"/>
            <w:bottom w:val="none" w:sz="0" w:space="0" w:color="auto"/>
            <w:right w:val="none" w:sz="0" w:space="0" w:color="auto"/>
          </w:divBdr>
          <w:divsChild>
            <w:div w:id="1033074935">
              <w:marLeft w:val="0"/>
              <w:marRight w:val="0"/>
              <w:marTop w:val="0"/>
              <w:marBottom w:val="0"/>
              <w:divBdr>
                <w:top w:val="none" w:sz="0" w:space="0" w:color="auto"/>
                <w:left w:val="none" w:sz="0" w:space="0" w:color="auto"/>
                <w:bottom w:val="none" w:sz="0" w:space="0" w:color="auto"/>
                <w:right w:val="none" w:sz="0" w:space="0" w:color="auto"/>
              </w:divBdr>
            </w:div>
            <w:div w:id="1141726313">
              <w:marLeft w:val="0"/>
              <w:marRight w:val="0"/>
              <w:marTop w:val="0"/>
              <w:marBottom w:val="0"/>
              <w:divBdr>
                <w:top w:val="none" w:sz="0" w:space="0" w:color="auto"/>
                <w:left w:val="none" w:sz="0" w:space="0" w:color="auto"/>
                <w:bottom w:val="none" w:sz="0" w:space="0" w:color="auto"/>
                <w:right w:val="none" w:sz="0" w:space="0" w:color="auto"/>
              </w:divBdr>
            </w:div>
            <w:div w:id="1264411281">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104811795">
      <w:bodyDiv w:val="1"/>
      <w:marLeft w:val="0"/>
      <w:marRight w:val="0"/>
      <w:marTop w:val="0"/>
      <w:marBottom w:val="0"/>
      <w:divBdr>
        <w:top w:val="none" w:sz="0" w:space="0" w:color="auto"/>
        <w:left w:val="none" w:sz="0" w:space="0" w:color="auto"/>
        <w:bottom w:val="none" w:sz="0" w:space="0" w:color="auto"/>
        <w:right w:val="none" w:sz="0" w:space="0" w:color="auto"/>
      </w:divBdr>
    </w:div>
    <w:div w:id="1118454127">
      <w:bodyDiv w:val="1"/>
      <w:marLeft w:val="0"/>
      <w:marRight w:val="0"/>
      <w:marTop w:val="0"/>
      <w:marBottom w:val="0"/>
      <w:divBdr>
        <w:top w:val="none" w:sz="0" w:space="0" w:color="auto"/>
        <w:left w:val="none" w:sz="0" w:space="0" w:color="auto"/>
        <w:bottom w:val="none" w:sz="0" w:space="0" w:color="auto"/>
        <w:right w:val="none" w:sz="0" w:space="0" w:color="auto"/>
      </w:divBdr>
      <w:divsChild>
        <w:div w:id="6293425">
          <w:marLeft w:val="0"/>
          <w:marRight w:val="0"/>
          <w:marTop w:val="0"/>
          <w:marBottom w:val="0"/>
          <w:divBdr>
            <w:top w:val="none" w:sz="0" w:space="0" w:color="auto"/>
            <w:left w:val="none" w:sz="0" w:space="0" w:color="auto"/>
            <w:bottom w:val="none" w:sz="0" w:space="0" w:color="auto"/>
            <w:right w:val="none" w:sz="0" w:space="0" w:color="auto"/>
          </w:divBdr>
        </w:div>
        <w:div w:id="7218349">
          <w:marLeft w:val="0"/>
          <w:marRight w:val="0"/>
          <w:marTop w:val="0"/>
          <w:marBottom w:val="0"/>
          <w:divBdr>
            <w:top w:val="none" w:sz="0" w:space="0" w:color="auto"/>
            <w:left w:val="none" w:sz="0" w:space="0" w:color="auto"/>
            <w:bottom w:val="none" w:sz="0" w:space="0" w:color="auto"/>
            <w:right w:val="none" w:sz="0" w:space="0" w:color="auto"/>
          </w:divBdr>
        </w:div>
        <w:div w:id="20857648">
          <w:marLeft w:val="0"/>
          <w:marRight w:val="0"/>
          <w:marTop w:val="0"/>
          <w:marBottom w:val="0"/>
          <w:divBdr>
            <w:top w:val="none" w:sz="0" w:space="0" w:color="auto"/>
            <w:left w:val="none" w:sz="0" w:space="0" w:color="auto"/>
            <w:bottom w:val="none" w:sz="0" w:space="0" w:color="auto"/>
            <w:right w:val="none" w:sz="0" w:space="0" w:color="auto"/>
          </w:divBdr>
        </w:div>
        <w:div w:id="28263631">
          <w:marLeft w:val="0"/>
          <w:marRight w:val="0"/>
          <w:marTop w:val="0"/>
          <w:marBottom w:val="0"/>
          <w:divBdr>
            <w:top w:val="none" w:sz="0" w:space="0" w:color="auto"/>
            <w:left w:val="none" w:sz="0" w:space="0" w:color="auto"/>
            <w:bottom w:val="none" w:sz="0" w:space="0" w:color="auto"/>
            <w:right w:val="none" w:sz="0" w:space="0" w:color="auto"/>
          </w:divBdr>
        </w:div>
        <w:div w:id="49546263">
          <w:marLeft w:val="0"/>
          <w:marRight w:val="0"/>
          <w:marTop w:val="0"/>
          <w:marBottom w:val="0"/>
          <w:divBdr>
            <w:top w:val="none" w:sz="0" w:space="0" w:color="auto"/>
            <w:left w:val="none" w:sz="0" w:space="0" w:color="auto"/>
            <w:bottom w:val="none" w:sz="0" w:space="0" w:color="auto"/>
            <w:right w:val="none" w:sz="0" w:space="0" w:color="auto"/>
          </w:divBdr>
          <w:divsChild>
            <w:div w:id="1023366510">
              <w:marLeft w:val="0"/>
              <w:marRight w:val="0"/>
              <w:marTop w:val="0"/>
              <w:marBottom w:val="0"/>
              <w:divBdr>
                <w:top w:val="none" w:sz="0" w:space="0" w:color="auto"/>
                <w:left w:val="none" w:sz="0" w:space="0" w:color="auto"/>
                <w:bottom w:val="none" w:sz="0" w:space="0" w:color="auto"/>
                <w:right w:val="none" w:sz="0" w:space="0" w:color="auto"/>
              </w:divBdr>
            </w:div>
          </w:divsChild>
        </w:div>
        <w:div w:id="92288716">
          <w:marLeft w:val="0"/>
          <w:marRight w:val="0"/>
          <w:marTop w:val="0"/>
          <w:marBottom w:val="0"/>
          <w:divBdr>
            <w:top w:val="none" w:sz="0" w:space="0" w:color="auto"/>
            <w:left w:val="none" w:sz="0" w:space="0" w:color="auto"/>
            <w:bottom w:val="none" w:sz="0" w:space="0" w:color="auto"/>
            <w:right w:val="none" w:sz="0" w:space="0" w:color="auto"/>
          </w:divBdr>
        </w:div>
        <w:div w:id="102964643">
          <w:marLeft w:val="0"/>
          <w:marRight w:val="0"/>
          <w:marTop w:val="0"/>
          <w:marBottom w:val="0"/>
          <w:divBdr>
            <w:top w:val="none" w:sz="0" w:space="0" w:color="auto"/>
            <w:left w:val="none" w:sz="0" w:space="0" w:color="auto"/>
            <w:bottom w:val="none" w:sz="0" w:space="0" w:color="auto"/>
            <w:right w:val="none" w:sz="0" w:space="0" w:color="auto"/>
          </w:divBdr>
        </w:div>
        <w:div w:id="121847964">
          <w:marLeft w:val="0"/>
          <w:marRight w:val="0"/>
          <w:marTop w:val="0"/>
          <w:marBottom w:val="0"/>
          <w:divBdr>
            <w:top w:val="none" w:sz="0" w:space="0" w:color="auto"/>
            <w:left w:val="none" w:sz="0" w:space="0" w:color="auto"/>
            <w:bottom w:val="none" w:sz="0" w:space="0" w:color="auto"/>
            <w:right w:val="none" w:sz="0" w:space="0" w:color="auto"/>
          </w:divBdr>
        </w:div>
        <w:div w:id="124323781">
          <w:marLeft w:val="0"/>
          <w:marRight w:val="0"/>
          <w:marTop w:val="0"/>
          <w:marBottom w:val="0"/>
          <w:divBdr>
            <w:top w:val="none" w:sz="0" w:space="0" w:color="auto"/>
            <w:left w:val="none" w:sz="0" w:space="0" w:color="auto"/>
            <w:bottom w:val="none" w:sz="0" w:space="0" w:color="auto"/>
            <w:right w:val="none" w:sz="0" w:space="0" w:color="auto"/>
          </w:divBdr>
        </w:div>
        <w:div w:id="128476396">
          <w:marLeft w:val="0"/>
          <w:marRight w:val="0"/>
          <w:marTop w:val="0"/>
          <w:marBottom w:val="0"/>
          <w:divBdr>
            <w:top w:val="none" w:sz="0" w:space="0" w:color="auto"/>
            <w:left w:val="none" w:sz="0" w:space="0" w:color="auto"/>
            <w:bottom w:val="none" w:sz="0" w:space="0" w:color="auto"/>
            <w:right w:val="none" w:sz="0" w:space="0" w:color="auto"/>
          </w:divBdr>
        </w:div>
        <w:div w:id="186873365">
          <w:marLeft w:val="0"/>
          <w:marRight w:val="0"/>
          <w:marTop w:val="0"/>
          <w:marBottom w:val="0"/>
          <w:divBdr>
            <w:top w:val="none" w:sz="0" w:space="0" w:color="auto"/>
            <w:left w:val="none" w:sz="0" w:space="0" w:color="auto"/>
            <w:bottom w:val="none" w:sz="0" w:space="0" w:color="auto"/>
            <w:right w:val="none" w:sz="0" w:space="0" w:color="auto"/>
          </w:divBdr>
        </w:div>
        <w:div w:id="192813796">
          <w:marLeft w:val="0"/>
          <w:marRight w:val="0"/>
          <w:marTop w:val="0"/>
          <w:marBottom w:val="0"/>
          <w:divBdr>
            <w:top w:val="none" w:sz="0" w:space="0" w:color="auto"/>
            <w:left w:val="none" w:sz="0" w:space="0" w:color="auto"/>
            <w:bottom w:val="none" w:sz="0" w:space="0" w:color="auto"/>
            <w:right w:val="none" w:sz="0" w:space="0" w:color="auto"/>
          </w:divBdr>
        </w:div>
        <w:div w:id="195437246">
          <w:marLeft w:val="0"/>
          <w:marRight w:val="0"/>
          <w:marTop w:val="0"/>
          <w:marBottom w:val="0"/>
          <w:divBdr>
            <w:top w:val="none" w:sz="0" w:space="0" w:color="auto"/>
            <w:left w:val="none" w:sz="0" w:space="0" w:color="auto"/>
            <w:bottom w:val="none" w:sz="0" w:space="0" w:color="auto"/>
            <w:right w:val="none" w:sz="0" w:space="0" w:color="auto"/>
          </w:divBdr>
        </w:div>
        <w:div w:id="211891929">
          <w:marLeft w:val="0"/>
          <w:marRight w:val="0"/>
          <w:marTop w:val="0"/>
          <w:marBottom w:val="0"/>
          <w:divBdr>
            <w:top w:val="none" w:sz="0" w:space="0" w:color="auto"/>
            <w:left w:val="none" w:sz="0" w:space="0" w:color="auto"/>
            <w:bottom w:val="none" w:sz="0" w:space="0" w:color="auto"/>
            <w:right w:val="none" w:sz="0" w:space="0" w:color="auto"/>
          </w:divBdr>
        </w:div>
        <w:div w:id="222133921">
          <w:marLeft w:val="0"/>
          <w:marRight w:val="0"/>
          <w:marTop w:val="0"/>
          <w:marBottom w:val="0"/>
          <w:divBdr>
            <w:top w:val="none" w:sz="0" w:space="0" w:color="auto"/>
            <w:left w:val="none" w:sz="0" w:space="0" w:color="auto"/>
            <w:bottom w:val="none" w:sz="0" w:space="0" w:color="auto"/>
            <w:right w:val="none" w:sz="0" w:space="0" w:color="auto"/>
          </w:divBdr>
        </w:div>
        <w:div w:id="230894854">
          <w:marLeft w:val="0"/>
          <w:marRight w:val="0"/>
          <w:marTop w:val="0"/>
          <w:marBottom w:val="0"/>
          <w:divBdr>
            <w:top w:val="none" w:sz="0" w:space="0" w:color="auto"/>
            <w:left w:val="none" w:sz="0" w:space="0" w:color="auto"/>
            <w:bottom w:val="none" w:sz="0" w:space="0" w:color="auto"/>
            <w:right w:val="none" w:sz="0" w:space="0" w:color="auto"/>
          </w:divBdr>
        </w:div>
        <w:div w:id="259457208">
          <w:marLeft w:val="0"/>
          <w:marRight w:val="0"/>
          <w:marTop w:val="0"/>
          <w:marBottom w:val="0"/>
          <w:divBdr>
            <w:top w:val="none" w:sz="0" w:space="0" w:color="auto"/>
            <w:left w:val="none" w:sz="0" w:space="0" w:color="auto"/>
            <w:bottom w:val="none" w:sz="0" w:space="0" w:color="auto"/>
            <w:right w:val="none" w:sz="0" w:space="0" w:color="auto"/>
          </w:divBdr>
        </w:div>
        <w:div w:id="281617219">
          <w:marLeft w:val="0"/>
          <w:marRight w:val="0"/>
          <w:marTop w:val="0"/>
          <w:marBottom w:val="0"/>
          <w:divBdr>
            <w:top w:val="none" w:sz="0" w:space="0" w:color="auto"/>
            <w:left w:val="none" w:sz="0" w:space="0" w:color="auto"/>
            <w:bottom w:val="none" w:sz="0" w:space="0" w:color="auto"/>
            <w:right w:val="none" w:sz="0" w:space="0" w:color="auto"/>
          </w:divBdr>
          <w:divsChild>
            <w:div w:id="389959843">
              <w:marLeft w:val="-75"/>
              <w:marRight w:val="0"/>
              <w:marTop w:val="30"/>
              <w:marBottom w:val="30"/>
              <w:divBdr>
                <w:top w:val="none" w:sz="0" w:space="0" w:color="auto"/>
                <w:left w:val="none" w:sz="0" w:space="0" w:color="auto"/>
                <w:bottom w:val="none" w:sz="0" w:space="0" w:color="auto"/>
                <w:right w:val="none" w:sz="0" w:space="0" w:color="auto"/>
              </w:divBdr>
              <w:divsChild>
                <w:div w:id="245264770">
                  <w:marLeft w:val="0"/>
                  <w:marRight w:val="0"/>
                  <w:marTop w:val="0"/>
                  <w:marBottom w:val="0"/>
                  <w:divBdr>
                    <w:top w:val="none" w:sz="0" w:space="0" w:color="auto"/>
                    <w:left w:val="none" w:sz="0" w:space="0" w:color="auto"/>
                    <w:bottom w:val="none" w:sz="0" w:space="0" w:color="auto"/>
                    <w:right w:val="none" w:sz="0" w:space="0" w:color="auto"/>
                  </w:divBdr>
                  <w:divsChild>
                    <w:div w:id="930509869">
                      <w:marLeft w:val="0"/>
                      <w:marRight w:val="0"/>
                      <w:marTop w:val="0"/>
                      <w:marBottom w:val="0"/>
                      <w:divBdr>
                        <w:top w:val="none" w:sz="0" w:space="0" w:color="auto"/>
                        <w:left w:val="none" w:sz="0" w:space="0" w:color="auto"/>
                        <w:bottom w:val="none" w:sz="0" w:space="0" w:color="auto"/>
                        <w:right w:val="none" w:sz="0" w:space="0" w:color="auto"/>
                      </w:divBdr>
                    </w:div>
                  </w:divsChild>
                </w:div>
                <w:div w:id="505561179">
                  <w:marLeft w:val="0"/>
                  <w:marRight w:val="0"/>
                  <w:marTop w:val="0"/>
                  <w:marBottom w:val="0"/>
                  <w:divBdr>
                    <w:top w:val="none" w:sz="0" w:space="0" w:color="auto"/>
                    <w:left w:val="none" w:sz="0" w:space="0" w:color="auto"/>
                    <w:bottom w:val="none" w:sz="0" w:space="0" w:color="auto"/>
                    <w:right w:val="none" w:sz="0" w:space="0" w:color="auto"/>
                  </w:divBdr>
                  <w:divsChild>
                    <w:div w:id="1080562170">
                      <w:marLeft w:val="0"/>
                      <w:marRight w:val="0"/>
                      <w:marTop w:val="0"/>
                      <w:marBottom w:val="0"/>
                      <w:divBdr>
                        <w:top w:val="none" w:sz="0" w:space="0" w:color="auto"/>
                        <w:left w:val="none" w:sz="0" w:space="0" w:color="auto"/>
                        <w:bottom w:val="none" w:sz="0" w:space="0" w:color="auto"/>
                        <w:right w:val="none" w:sz="0" w:space="0" w:color="auto"/>
                      </w:divBdr>
                    </w:div>
                  </w:divsChild>
                </w:div>
                <w:div w:id="718866360">
                  <w:marLeft w:val="0"/>
                  <w:marRight w:val="0"/>
                  <w:marTop w:val="0"/>
                  <w:marBottom w:val="0"/>
                  <w:divBdr>
                    <w:top w:val="none" w:sz="0" w:space="0" w:color="auto"/>
                    <w:left w:val="none" w:sz="0" w:space="0" w:color="auto"/>
                    <w:bottom w:val="none" w:sz="0" w:space="0" w:color="auto"/>
                    <w:right w:val="none" w:sz="0" w:space="0" w:color="auto"/>
                  </w:divBdr>
                  <w:divsChild>
                    <w:div w:id="1447190901">
                      <w:marLeft w:val="0"/>
                      <w:marRight w:val="0"/>
                      <w:marTop w:val="0"/>
                      <w:marBottom w:val="0"/>
                      <w:divBdr>
                        <w:top w:val="none" w:sz="0" w:space="0" w:color="auto"/>
                        <w:left w:val="none" w:sz="0" w:space="0" w:color="auto"/>
                        <w:bottom w:val="none" w:sz="0" w:space="0" w:color="auto"/>
                        <w:right w:val="none" w:sz="0" w:space="0" w:color="auto"/>
                      </w:divBdr>
                    </w:div>
                    <w:div w:id="1911966546">
                      <w:marLeft w:val="0"/>
                      <w:marRight w:val="0"/>
                      <w:marTop w:val="0"/>
                      <w:marBottom w:val="0"/>
                      <w:divBdr>
                        <w:top w:val="none" w:sz="0" w:space="0" w:color="auto"/>
                        <w:left w:val="none" w:sz="0" w:space="0" w:color="auto"/>
                        <w:bottom w:val="none" w:sz="0" w:space="0" w:color="auto"/>
                        <w:right w:val="none" w:sz="0" w:space="0" w:color="auto"/>
                      </w:divBdr>
                    </w:div>
                  </w:divsChild>
                </w:div>
                <w:div w:id="790127302">
                  <w:marLeft w:val="0"/>
                  <w:marRight w:val="0"/>
                  <w:marTop w:val="0"/>
                  <w:marBottom w:val="0"/>
                  <w:divBdr>
                    <w:top w:val="none" w:sz="0" w:space="0" w:color="auto"/>
                    <w:left w:val="none" w:sz="0" w:space="0" w:color="auto"/>
                    <w:bottom w:val="none" w:sz="0" w:space="0" w:color="auto"/>
                    <w:right w:val="none" w:sz="0" w:space="0" w:color="auto"/>
                  </w:divBdr>
                  <w:divsChild>
                    <w:div w:id="146871306">
                      <w:marLeft w:val="0"/>
                      <w:marRight w:val="0"/>
                      <w:marTop w:val="0"/>
                      <w:marBottom w:val="0"/>
                      <w:divBdr>
                        <w:top w:val="none" w:sz="0" w:space="0" w:color="auto"/>
                        <w:left w:val="none" w:sz="0" w:space="0" w:color="auto"/>
                        <w:bottom w:val="none" w:sz="0" w:space="0" w:color="auto"/>
                        <w:right w:val="none" w:sz="0" w:space="0" w:color="auto"/>
                      </w:divBdr>
                    </w:div>
                    <w:div w:id="1329167300">
                      <w:marLeft w:val="0"/>
                      <w:marRight w:val="0"/>
                      <w:marTop w:val="0"/>
                      <w:marBottom w:val="0"/>
                      <w:divBdr>
                        <w:top w:val="none" w:sz="0" w:space="0" w:color="auto"/>
                        <w:left w:val="none" w:sz="0" w:space="0" w:color="auto"/>
                        <w:bottom w:val="none" w:sz="0" w:space="0" w:color="auto"/>
                        <w:right w:val="none" w:sz="0" w:space="0" w:color="auto"/>
                      </w:divBdr>
                    </w:div>
                  </w:divsChild>
                </w:div>
                <w:div w:id="891572556">
                  <w:marLeft w:val="0"/>
                  <w:marRight w:val="0"/>
                  <w:marTop w:val="0"/>
                  <w:marBottom w:val="0"/>
                  <w:divBdr>
                    <w:top w:val="none" w:sz="0" w:space="0" w:color="auto"/>
                    <w:left w:val="none" w:sz="0" w:space="0" w:color="auto"/>
                    <w:bottom w:val="none" w:sz="0" w:space="0" w:color="auto"/>
                    <w:right w:val="none" w:sz="0" w:space="0" w:color="auto"/>
                  </w:divBdr>
                  <w:divsChild>
                    <w:div w:id="938411315">
                      <w:marLeft w:val="0"/>
                      <w:marRight w:val="0"/>
                      <w:marTop w:val="0"/>
                      <w:marBottom w:val="0"/>
                      <w:divBdr>
                        <w:top w:val="none" w:sz="0" w:space="0" w:color="auto"/>
                        <w:left w:val="none" w:sz="0" w:space="0" w:color="auto"/>
                        <w:bottom w:val="none" w:sz="0" w:space="0" w:color="auto"/>
                        <w:right w:val="none" w:sz="0" w:space="0" w:color="auto"/>
                      </w:divBdr>
                    </w:div>
                    <w:div w:id="1869947597">
                      <w:marLeft w:val="0"/>
                      <w:marRight w:val="0"/>
                      <w:marTop w:val="0"/>
                      <w:marBottom w:val="0"/>
                      <w:divBdr>
                        <w:top w:val="none" w:sz="0" w:space="0" w:color="auto"/>
                        <w:left w:val="none" w:sz="0" w:space="0" w:color="auto"/>
                        <w:bottom w:val="none" w:sz="0" w:space="0" w:color="auto"/>
                        <w:right w:val="none" w:sz="0" w:space="0" w:color="auto"/>
                      </w:divBdr>
                    </w:div>
                  </w:divsChild>
                </w:div>
                <w:div w:id="1077096261">
                  <w:marLeft w:val="0"/>
                  <w:marRight w:val="0"/>
                  <w:marTop w:val="0"/>
                  <w:marBottom w:val="0"/>
                  <w:divBdr>
                    <w:top w:val="none" w:sz="0" w:space="0" w:color="auto"/>
                    <w:left w:val="none" w:sz="0" w:space="0" w:color="auto"/>
                    <w:bottom w:val="none" w:sz="0" w:space="0" w:color="auto"/>
                    <w:right w:val="none" w:sz="0" w:space="0" w:color="auto"/>
                  </w:divBdr>
                  <w:divsChild>
                    <w:div w:id="598293303">
                      <w:marLeft w:val="0"/>
                      <w:marRight w:val="0"/>
                      <w:marTop w:val="0"/>
                      <w:marBottom w:val="0"/>
                      <w:divBdr>
                        <w:top w:val="none" w:sz="0" w:space="0" w:color="auto"/>
                        <w:left w:val="none" w:sz="0" w:space="0" w:color="auto"/>
                        <w:bottom w:val="none" w:sz="0" w:space="0" w:color="auto"/>
                        <w:right w:val="none" w:sz="0" w:space="0" w:color="auto"/>
                      </w:divBdr>
                    </w:div>
                    <w:div w:id="1233543337">
                      <w:marLeft w:val="0"/>
                      <w:marRight w:val="0"/>
                      <w:marTop w:val="0"/>
                      <w:marBottom w:val="0"/>
                      <w:divBdr>
                        <w:top w:val="none" w:sz="0" w:space="0" w:color="auto"/>
                        <w:left w:val="none" w:sz="0" w:space="0" w:color="auto"/>
                        <w:bottom w:val="none" w:sz="0" w:space="0" w:color="auto"/>
                        <w:right w:val="none" w:sz="0" w:space="0" w:color="auto"/>
                      </w:divBdr>
                    </w:div>
                    <w:div w:id="1316643415">
                      <w:marLeft w:val="0"/>
                      <w:marRight w:val="0"/>
                      <w:marTop w:val="0"/>
                      <w:marBottom w:val="0"/>
                      <w:divBdr>
                        <w:top w:val="none" w:sz="0" w:space="0" w:color="auto"/>
                        <w:left w:val="none" w:sz="0" w:space="0" w:color="auto"/>
                        <w:bottom w:val="none" w:sz="0" w:space="0" w:color="auto"/>
                        <w:right w:val="none" w:sz="0" w:space="0" w:color="auto"/>
                      </w:divBdr>
                    </w:div>
                    <w:div w:id="1428694330">
                      <w:marLeft w:val="0"/>
                      <w:marRight w:val="0"/>
                      <w:marTop w:val="0"/>
                      <w:marBottom w:val="0"/>
                      <w:divBdr>
                        <w:top w:val="none" w:sz="0" w:space="0" w:color="auto"/>
                        <w:left w:val="none" w:sz="0" w:space="0" w:color="auto"/>
                        <w:bottom w:val="none" w:sz="0" w:space="0" w:color="auto"/>
                        <w:right w:val="none" w:sz="0" w:space="0" w:color="auto"/>
                      </w:divBdr>
                    </w:div>
                  </w:divsChild>
                </w:div>
                <w:div w:id="1146820349">
                  <w:marLeft w:val="0"/>
                  <w:marRight w:val="0"/>
                  <w:marTop w:val="0"/>
                  <w:marBottom w:val="0"/>
                  <w:divBdr>
                    <w:top w:val="none" w:sz="0" w:space="0" w:color="auto"/>
                    <w:left w:val="none" w:sz="0" w:space="0" w:color="auto"/>
                    <w:bottom w:val="none" w:sz="0" w:space="0" w:color="auto"/>
                    <w:right w:val="none" w:sz="0" w:space="0" w:color="auto"/>
                  </w:divBdr>
                  <w:divsChild>
                    <w:div w:id="555168727">
                      <w:marLeft w:val="0"/>
                      <w:marRight w:val="0"/>
                      <w:marTop w:val="0"/>
                      <w:marBottom w:val="0"/>
                      <w:divBdr>
                        <w:top w:val="none" w:sz="0" w:space="0" w:color="auto"/>
                        <w:left w:val="none" w:sz="0" w:space="0" w:color="auto"/>
                        <w:bottom w:val="none" w:sz="0" w:space="0" w:color="auto"/>
                        <w:right w:val="none" w:sz="0" w:space="0" w:color="auto"/>
                      </w:divBdr>
                    </w:div>
                  </w:divsChild>
                </w:div>
                <w:div w:id="1342586460">
                  <w:marLeft w:val="0"/>
                  <w:marRight w:val="0"/>
                  <w:marTop w:val="0"/>
                  <w:marBottom w:val="0"/>
                  <w:divBdr>
                    <w:top w:val="none" w:sz="0" w:space="0" w:color="auto"/>
                    <w:left w:val="none" w:sz="0" w:space="0" w:color="auto"/>
                    <w:bottom w:val="none" w:sz="0" w:space="0" w:color="auto"/>
                    <w:right w:val="none" w:sz="0" w:space="0" w:color="auto"/>
                  </w:divBdr>
                  <w:divsChild>
                    <w:div w:id="1740202013">
                      <w:marLeft w:val="0"/>
                      <w:marRight w:val="0"/>
                      <w:marTop w:val="0"/>
                      <w:marBottom w:val="0"/>
                      <w:divBdr>
                        <w:top w:val="none" w:sz="0" w:space="0" w:color="auto"/>
                        <w:left w:val="none" w:sz="0" w:space="0" w:color="auto"/>
                        <w:bottom w:val="none" w:sz="0" w:space="0" w:color="auto"/>
                        <w:right w:val="none" w:sz="0" w:space="0" w:color="auto"/>
                      </w:divBdr>
                    </w:div>
                  </w:divsChild>
                </w:div>
                <w:div w:id="1400440614">
                  <w:marLeft w:val="0"/>
                  <w:marRight w:val="0"/>
                  <w:marTop w:val="0"/>
                  <w:marBottom w:val="0"/>
                  <w:divBdr>
                    <w:top w:val="none" w:sz="0" w:space="0" w:color="auto"/>
                    <w:left w:val="none" w:sz="0" w:space="0" w:color="auto"/>
                    <w:bottom w:val="none" w:sz="0" w:space="0" w:color="auto"/>
                    <w:right w:val="none" w:sz="0" w:space="0" w:color="auto"/>
                  </w:divBdr>
                  <w:divsChild>
                    <w:div w:id="1784302966">
                      <w:marLeft w:val="0"/>
                      <w:marRight w:val="0"/>
                      <w:marTop w:val="0"/>
                      <w:marBottom w:val="0"/>
                      <w:divBdr>
                        <w:top w:val="none" w:sz="0" w:space="0" w:color="auto"/>
                        <w:left w:val="none" w:sz="0" w:space="0" w:color="auto"/>
                        <w:bottom w:val="none" w:sz="0" w:space="0" w:color="auto"/>
                        <w:right w:val="none" w:sz="0" w:space="0" w:color="auto"/>
                      </w:divBdr>
                    </w:div>
                  </w:divsChild>
                </w:div>
                <w:div w:id="1445685208">
                  <w:marLeft w:val="0"/>
                  <w:marRight w:val="0"/>
                  <w:marTop w:val="0"/>
                  <w:marBottom w:val="0"/>
                  <w:divBdr>
                    <w:top w:val="none" w:sz="0" w:space="0" w:color="auto"/>
                    <w:left w:val="none" w:sz="0" w:space="0" w:color="auto"/>
                    <w:bottom w:val="none" w:sz="0" w:space="0" w:color="auto"/>
                    <w:right w:val="none" w:sz="0" w:space="0" w:color="auto"/>
                  </w:divBdr>
                  <w:divsChild>
                    <w:div w:id="1156847093">
                      <w:marLeft w:val="0"/>
                      <w:marRight w:val="0"/>
                      <w:marTop w:val="0"/>
                      <w:marBottom w:val="0"/>
                      <w:divBdr>
                        <w:top w:val="none" w:sz="0" w:space="0" w:color="auto"/>
                        <w:left w:val="none" w:sz="0" w:space="0" w:color="auto"/>
                        <w:bottom w:val="none" w:sz="0" w:space="0" w:color="auto"/>
                        <w:right w:val="none" w:sz="0" w:space="0" w:color="auto"/>
                      </w:divBdr>
                    </w:div>
                    <w:div w:id="1861822318">
                      <w:marLeft w:val="0"/>
                      <w:marRight w:val="0"/>
                      <w:marTop w:val="0"/>
                      <w:marBottom w:val="0"/>
                      <w:divBdr>
                        <w:top w:val="none" w:sz="0" w:space="0" w:color="auto"/>
                        <w:left w:val="none" w:sz="0" w:space="0" w:color="auto"/>
                        <w:bottom w:val="none" w:sz="0" w:space="0" w:color="auto"/>
                        <w:right w:val="none" w:sz="0" w:space="0" w:color="auto"/>
                      </w:divBdr>
                    </w:div>
                  </w:divsChild>
                </w:div>
                <w:div w:id="1698891544">
                  <w:marLeft w:val="0"/>
                  <w:marRight w:val="0"/>
                  <w:marTop w:val="0"/>
                  <w:marBottom w:val="0"/>
                  <w:divBdr>
                    <w:top w:val="none" w:sz="0" w:space="0" w:color="auto"/>
                    <w:left w:val="none" w:sz="0" w:space="0" w:color="auto"/>
                    <w:bottom w:val="none" w:sz="0" w:space="0" w:color="auto"/>
                    <w:right w:val="none" w:sz="0" w:space="0" w:color="auto"/>
                  </w:divBdr>
                  <w:divsChild>
                    <w:div w:id="19555556">
                      <w:marLeft w:val="0"/>
                      <w:marRight w:val="0"/>
                      <w:marTop w:val="0"/>
                      <w:marBottom w:val="0"/>
                      <w:divBdr>
                        <w:top w:val="none" w:sz="0" w:space="0" w:color="auto"/>
                        <w:left w:val="none" w:sz="0" w:space="0" w:color="auto"/>
                        <w:bottom w:val="none" w:sz="0" w:space="0" w:color="auto"/>
                        <w:right w:val="none" w:sz="0" w:space="0" w:color="auto"/>
                      </w:divBdr>
                    </w:div>
                    <w:div w:id="344208469">
                      <w:marLeft w:val="0"/>
                      <w:marRight w:val="0"/>
                      <w:marTop w:val="0"/>
                      <w:marBottom w:val="0"/>
                      <w:divBdr>
                        <w:top w:val="none" w:sz="0" w:space="0" w:color="auto"/>
                        <w:left w:val="none" w:sz="0" w:space="0" w:color="auto"/>
                        <w:bottom w:val="none" w:sz="0" w:space="0" w:color="auto"/>
                        <w:right w:val="none" w:sz="0" w:space="0" w:color="auto"/>
                      </w:divBdr>
                    </w:div>
                    <w:div w:id="447048001">
                      <w:marLeft w:val="0"/>
                      <w:marRight w:val="0"/>
                      <w:marTop w:val="0"/>
                      <w:marBottom w:val="0"/>
                      <w:divBdr>
                        <w:top w:val="none" w:sz="0" w:space="0" w:color="auto"/>
                        <w:left w:val="none" w:sz="0" w:space="0" w:color="auto"/>
                        <w:bottom w:val="none" w:sz="0" w:space="0" w:color="auto"/>
                        <w:right w:val="none" w:sz="0" w:space="0" w:color="auto"/>
                      </w:divBdr>
                    </w:div>
                    <w:div w:id="467671786">
                      <w:marLeft w:val="0"/>
                      <w:marRight w:val="0"/>
                      <w:marTop w:val="0"/>
                      <w:marBottom w:val="0"/>
                      <w:divBdr>
                        <w:top w:val="none" w:sz="0" w:space="0" w:color="auto"/>
                        <w:left w:val="none" w:sz="0" w:space="0" w:color="auto"/>
                        <w:bottom w:val="none" w:sz="0" w:space="0" w:color="auto"/>
                        <w:right w:val="none" w:sz="0" w:space="0" w:color="auto"/>
                      </w:divBdr>
                    </w:div>
                    <w:div w:id="891188715">
                      <w:marLeft w:val="0"/>
                      <w:marRight w:val="0"/>
                      <w:marTop w:val="0"/>
                      <w:marBottom w:val="0"/>
                      <w:divBdr>
                        <w:top w:val="none" w:sz="0" w:space="0" w:color="auto"/>
                        <w:left w:val="none" w:sz="0" w:space="0" w:color="auto"/>
                        <w:bottom w:val="none" w:sz="0" w:space="0" w:color="auto"/>
                        <w:right w:val="none" w:sz="0" w:space="0" w:color="auto"/>
                      </w:divBdr>
                    </w:div>
                    <w:div w:id="908617868">
                      <w:marLeft w:val="0"/>
                      <w:marRight w:val="0"/>
                      <w:marTop w:val="0"/>
                      <w:marBottom w:val="0"/>
                      <w:divBdr>
                        <w:top w:val="none" w:sz="0" w:space="0" w:color="auto"/>
                        <w:left w:val="none" w:sz="0" w:space="0" w:color="auto"/>
                        <w:bottom w:val="none" w:sz="0" w:space="0" w:color="auto"/>
                        <w:right w:val="none" w:sz="0" w:space="0" w:color="auto"/>
                      </w:divBdr>
                    </w:div>
                    <w:div w:id="1630437074">
                      <w:marLeft w:val="0"/>
                      <w:marRight w:val="0"/>
                      <w:marTop w:val="0"/>
                      <w:marBottom w:val="0"/>
                      <w:divBdr>
                        <w:top w:val="none" w:sz="0" w:space="0" w:color="auto"/>
                        <w:left w:val="none" w:sz="0" w:space="0" w:color="auto"/>
                        <w:bottom w:val="none" w:sz="0" w:space="0" w:color="auto"/>
                        <w:right w:val="none" w:sz="0" w:space="0" w:color="auto"/>
                      </w:divBdr>
                    </w:div>
                    <w:div w:id="1828208031">
                      <w:marLeft w:val="0"/>
                      <w:marRight w:val="0"/>
                      <w:marTop w:val="0"/>
                      <w:marBottom w:val="0"/>
                      <w:divBdr>
                        <w:top w:val="none" w:sz="0" w:space="0" w:color="auto"/>
                        <w:left w:val="none" w:sz="0" w:space="0" w:color="auto"/>
                        <w:bottom w:val="none" w:sz="0" w:space="0" w:color="auto"/>
                        <w:right w:val="none" w:sz="0" w:space="0" w:color="auto"/>
                      </w:divBdr>
                    </w:div>
                    <w:div w:id="1933276423">
                      <w:marLeft w:val="0"/>
                      <w:marRight w:val="0"/>
                      <w:marTop w:val="0"/>
                      <w:marBottom w:val="0"/>
                      <w:divBdr>
                        <w:top w:val="none" w:sz="0" w:space="0" w:color="auto"/>
                        <w:left w:val="none" w:sz="0" w:space="0" w:color="auto"/>
                        <w:bottom w:val="none" w:sz="0" w:space="0" w:color="auto"/>
                        <w:right w:val="none" w:sz="0" w:space="0" w:color="auto"/>
                      </w:divBdr>
                    </w:div>
                  </w:divsChild>
                </w:div>
                <w:div w:id="1787196355">
                  <w:marLeft w:val="0"/>
                  <w:marRight w:val="0"/>
                  <w:marTop w:val="0"/>
                  <w:marBottom w:val="0"/>
                  <w:divBdr>
                    <w:top w:val="none" w:sz="0" w:space="0" w:color="auto"/>
                    <w:left w:val="none" w:sz="0" w:space="0" w:color="auto"/>
                    <w:bottom w:val="none" w:sz="0" w:space="0" w:color="auto"/>
                    <w:right w:val="none" w:sz="0" w:space="0" w:color="auto"/>
                  </w:divBdr>
                  <w:divsChild>
                    <w:div w:id="594828960">
                      <w:marLeft w:val="0"/>
                      <w:marRight w:val="0"/>
                      <w:marTop w:val="0"/>
                      <w:marBottom w:val="0"/>
                      <w:divBdr>
                        <w:top w:val="none" w:sz="0" w:space="0" w:color="auto"/>
                        <w:left w:val="none" w:sz="0" w:space="0" w:color="auto"/>
                        <w:bottom w:val="none" w:sz="0" w:space="0" w:color="auto"/>
                        <w:right w:val="none" w:sz="0" w:space="0" w:color="auto"/>
                      </w:divBdr>
                    </w:div>
                    <w:div w:id="1030375111">
                      <w:marLeft w:val="0"/>
                      <w:marRight w:val="0"/>
                      <w:marTop w:val="0"/>
                      <w:marBottom w:val="0"/>
                      <w:divBdr>
                        <w:top w:val="none" w:sz="0" w:space="0" w:color="auto"/>
                        <w:left w:val="none" w:sz="0" w:space="0" w:color="auto"/>
                        <w:bottom w:val="none" w:sz="0" w:space="0" w:color="auto"/>
                        <w:right w:val="none" w:sz="0" w:space="0" w:color="auto"/>
                      </w:divBdr>
                    </w:div>
                    <w:div w:id="1229413244">
                      <w:marLeft w:val="0"/>
                      <w:marRight w:val="0"/>
                      <w:marTop w:val="0"/>
                      <w:marBottom w:val="0"/>
                      <w:divBdr>
                        <w:top w:val="none" w:sz="0" w:space="0" w:color="auto"/>
                        <w:left w:val="none" w:sz="0" w:space="0" w:color="auto"/>
                        <w:bottom w:val="none" w:sz="0" w:space="0" w:color="auto"/>
                        <w:right w:val="none" w:sz="0" w:space="0" w:color="auto"/>
                      </w:divBdr>
                    </w:div>
                    <w:div w:id="1348557840">
                      <w:marLeft w:val="0"/>
                      <w:marRight w:val="0"/>
                      <w:marTop w:val="0"/>
                      <w:marBottom w:val="0"/>
                      <w:divBdr>
                        <w:top w:val="none" w:sz="0" w:space="0" w:color="auto"/>
                        <w:left w:val="none" w:sz="0" w:space="0" w:color="auto"/>
                        <w:bottom w:val="none" w:sz="0" w:space="0" w:color="auto"/>
                        <w:right w:val="none" w:sz="0" w:space="0" w:color="auto"/>
                      </w:divBdr>
                    </w:div>
                    <w:div w:id="1575775349">
                      <w:marLeft w:val="0"/>
                      <w:marRight w:val="0"/>
                      <w:marTop w:val="0"/>
                      <w:marBottom w:val="0"/>
                      <w:divBdr>
                        <w:top w:val="none" w:sz="0" w:space="0" w:color="auto"/>
                        <w:left w:val="none" w:sz="0" w:space="0" w:color="auto"/>
                        <w:bottom w:val="none" w:sz="0" w:space="0" w:color="auto"/>
                        <w:right w:val="none" w:sz="0" w:space="0" w:color="auto"/>
                      </w:divBdr>
                    </w:div>
                    <w:div w:id="193142322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321323953">
          <w:marLeft w:val="0"/>
          <w:marRight w:val="0"/>
          <w:marTop w:val="0"/>
          <w:marBottom w:val="0"/>
          <w:divBdr>
            <w:top w:val="none" w:sz="0" w:space="0" w:color="auto"/>
            <w:left w:val="none" w:sz="0" w:space="0" w:color="auto"/>
            <w:bottom w:val="none" w:sz="0" w:space="0" w:color="auto"/>
            <w:right w:val="none" w:sz="0" w:space="0" w:color="auto"/>
          </w:divBdr>
        </w:div>
        <w:div w:id="331103271">
          <w:marLeft w:val="0"/>
          <w:marRight w:val="0"/>
          <w:marTop w:val="0"/>
          <w:marBottom w:val="0"/>
          <w:divBdr>
            <w:top w:val="none" w:sz="0" w:space="0" w:color="auto"/>
            <w:left w:val="none" w:sz="0" w:space="0" w:color="auto"/>
            <w:bottom w:val="none" w:sz="0" w:space="0" w:color="auto"/>
            <w:right w:val="none" w:sz="0" w:space="0" w:color="auto"/>
          </w:divBdr>
          <w:divsChild>
            <w:div w:id="1013339075">
              <w:marLeft w:val="-75"/>
              <w:marRight w:val="0"/>
              <w:marTop w:val="30"/>
              <w:marBottom w:val="30"/>
              <w:divBdr>
                <w:top w:val="none" w:sz="0" w:space="0" w:color="auto"/>
                <w:left w:val="none" w:sz="0" w:space="0" w:color="auto"/>
                <w:bottom w:val="none" w:sz="0" w:space="0" w:color="auto"/>
                <w:right w:val="none" w:sz="0" w:space="0" w:color="auto"/>
              </w:divBdr>
              <w:divsChild>
                <w:div w:id="2246142">
                  <w:marLeft w:val="0"/>
                  <w:marRight w:val="0"/>
                  <w:marTop w:val="0"/>
                  <w:marBottom w:val="0"/>
                  <w:divBdr>
                    <w:top w:val="none" w:sz="0" w:space="0" w:color="auto"/>
                    <w:left w:val="none" w:sz="0" w:space="0" w:color="auto"/>
                    <w:bottom w:val="none" w:sz="0" w:space="0" w:color="auto"/>
                    <w:right w:val="none" w:sz="0" w:space="0" w:color="auto"/>
                  </w:divBdr>
                </w:div>
                <w:div w:id="25760843">
                  <w:marLeft w:val="0"/>
                  <w:marRight w:val="0"/>
                  <w:marTop w:val="0"/>
                  <w:marBottom w:val="0"/>
                  <w:divBdr>
                    <w:top w:val="none" w:sz="0" w:space="0" w:color="auto"/>
                    <w:left w:val="none" w:sz="0" w:space="0" w:color="auto"/>
                    <w:bottom w:val="none" w:sz="0" w:space="0" w:color="auto"/>
                    <w:right w:val="none" w:sz="0" w:space="0" w:color="auto"/>
                  </w:divBdr>
                  <w:divsChild>
                    <w:div w:id="535851750">
                      <w:marLeft w:val="0"/>
                      <w:marRight w:val="0"/>
                      <w:marTop w:val="0"/>
                      <w:marBottom w:val="0"/>
                      <w:divBdr>
                        <w:top w:val="none" w:sz="0" w:space="0" w:color="auto"/>
                        <w:left w:val="none" w:sz="0" w:space="0" w:color="auto"/>
                        <w:bottom w:val="none" w:sz="0" w:space="0" w:color="auto"/>
                        <w:right w:val="none" w:sz="0" w:space="0" w:color="auto"/>
                      </w:divBdr>
                    </w:div>
                  </w:divsChild>
                </w:div>
                <w:div w:id="43649083">
                  <w:marLeft w:val="0"/>
                  <w:marRight w:val="0"/>
                  <w:marTop w:val="0"/>
                  <w:marBottom w:val="0"/>
                  <w:divBdr>
                    <w:top w:val="none" w:sz="0" w:space="0" w:color="auto"/>
                    <w:left w:val="none" w:sz="0" w:space="0" w:color="auto"/>
                    <w:bottom w:val="none" w:sz="0" w:space="0" w:color="auto"/>
                    <w:right w:val="none" w:sz="0" w:space="0" w:color="auto"/>
                  </w:divBdr>
                  <w:divsChild>
                    <w:div w:id="339160944">
                      <w:marLeft w:val="0"/>
                      <w:marRight w:val="0"/>
                      <w:marTop w:val="0"/>
                      <w:marBottom w:val="0"/>
                      <w:divBdr>
                        <w:top w:val="none" w:sz="0" w:space="0" w:color="auto"/>
                        <w:left w:val="none" w:sz="0" w:space="0" w:color="auto"/>
                        <w:bottom w:val="none" w:sz="0" w:space="0" w:color="auto"/>
                        <w:right w:val="none" w:sz="0" w:space="0" w:color="auto"/>
                      </w:divBdr>
                    </w:div>
                  </w:divsChild>
                </w:div>
                <w:div w:id="321274523">
                  <w:marLeft w:val="0"/>
                  <w:marRight w:val="0"/>
                  <w:marTop w:val="0"/>
                  <w:marBottom w:val="0"/>
                  <w:divBdr>
                    <w:top w:val="none" w:sz="0" w:space="0" w:color="auto"/>
                    <w:left w:val="none" w:sz="0" w:space="0" w:color="auto"/>
                    <w:bottom w:val="none" w:sz="0" w:space="0" w:color="auto"/>
                    <w:right w:val="none" w:sz="0" w:space="0" w:color="auto"/>
                  </w:divBdr>
                  <w:divsChild>
                    <w:div w:id="870846175">
                      <w:marLeft w:val="0"/>
                      <w:marRight w:val="0"/>
                      <w:marTop w:val="0"/>
                      <w:marBottom w:val="0"/>
                      <w:divBdr>
                        <w:top w:val="none" w:sz="0" w:space="0" w:color="auto"/>
                        <w:left w:val="none" w:sz="0" w:space="0" w:color="auto"/>
                        <w:bottom w:val="none" w:sz="0" w:space="0" w:color="auto"/>
                        <w:right w:val="none" w:sz="0" w:space="0" w:color="auto"/>
                      </w:divBdr>
                    </w:div>
                  </w:divsChild>
                </w:div>
                <w:div w:id="373845512">
                  <w:marLeft w:val="0"/>
                  <w:marRight w:val="0"/>
                  <w:marTop w:val="0"/>
                  <w:marBottom w:val="0"/>
                  <w:divBdr>
                    <w:top w:val="none" w:sz="0" w:space="0" w:color="auto"/>
                    <w:left w:val="none" w:sz="0" w:space="0" w:color="auto"/>
                    <w:bottom w:val="none" w:sz="0" w:space="0" w:color="auto"/>
                    <w:right w:val="none" w:sz="0" w:space="0" w:color="auto"/>
                  </w:divBdr>
                </w:div>
                <w:div w:id="658465034">
                  <w:marLeft w:val="0"/>
                  <w:marRight w:val="0"/>
                  <w:marTop w:val="0"/>
                  <w:marBottom w:val="0"/>
                  <w:divBdr>
                    <w:top w:val="none" w:sz="0" w:space="0" w:color="auto"/>
                    <w:left w:val="none" w:sz="0" w:space="0" w:color="auto"/>
                    <w:bottom w:val="none" w:sz="0" w:space="0" w:color="auto"/>
                    <w:right w:val="none" w:sz="0" w:space="0" w:color="auto"/>
                  </w:divBdr>
                  <w:divsChild>
                    <w:div w:id="1140730604">
                      <w:marLeft w:val="0"/>
                      <w:marRight w:val="0"/>
                      <w:marTop w:val="0"/>
                      <w:marBottom w:val="0"/>
                      <w:divBdr>
                        <w:top w:val="none" w:sz="0" w:space="0" w:color="auto"/>
                        <w:left w:val="none" w:sz="0" w:space="0" w:color="auto"/>
                        <w:bottom w:val="none" w:sz="0" w:space="0" w:color="auto"/>
                        <w:right w:val="none" w:sz="0" w:space="0" w:color="auto"/>
                      </w:divBdr>
                    </w:div>
                  </w:divsChild>
                </w:div>
                <w:div w:id="715861385">
                  <w:marLeft w:val="0"/>
                  <w:marRight w:val="0"/>
                  <w:marTop w:val="0"/>
                  <w:marBottom w:val="0"/>
                  <w:divBdr>
                    <w:top w:val="none" w:sz="0" w:space="0" w:color="auto"/>
                    <w:left w:val="none" w:sz="0" w:space="0" w:color="auto"/>
                    <w:bottom w:val="none" w:sz="0" w:space="0" w:color="auto"/>
                    <w:right w:val="none" w:sz="0" w:space="0" w:color="auto"/>
                  </w:divBdr>
                  <w:divsChild>
                    <w:div w:id="1426076280">
                      <w:marLeft w:val="0"/>
                      <w:marRight w:val="0"/>
                      <w:marTop w:val="0"/>
                      <w:marBottom w:val="0"/>
                      <w:divBdr>
                        <w:top w:val="none" w:sz="0" w:space="0" w:color="auto"/>
                        <w:left w:val="none" w:sz="0" w:space="0" w:color="auto"/>
                        <w:bottom w:val="none" w:sz="0" w:space="0" w:color="auto"/>
                        <w:right w:val="none" w:sz="0" w:space="0" w:color="auto"/>
                      </w:divBdr>
                    </w:div>
                  </w:divsChild>
                </w:div>
                <w:div w:id="810945358">
                  <w:marLeft w:val="0"/>
                  <w:marRight w:val="0"/>
                  <w:marTop w:val="0"/>
                  <w:marBottom w:val="0"/>
                  <w:divBdr>
                    <w:top w:val="none" w:sz="0" w:space="0" w:color="auto"/>
                    <w:left w:val="none" w:sz="0" w:space="0" w:color="auto"/>
                    <w:bottom w:val="none" w:sz="0" w:space="0" w:color="auto"/>
                    <w:right w:val="none" w:sz="0" w:space="0" w:color="auto"/>
                  </w:divBdr>
                  <w:divsChild>
                    <w:div w:id="403382589">
                      <w:marLeft w:val="0"/>
                      <w:marRight w:val="0"/>
                      <w:marTop w:val="0"/>
                      <w:marBottom w:val="0"/>
                      <w:divBdr>
                        <w:top w:val="none" w:sz="0" w:space="0" w:color="auto"/>
                        <w:left w:val="none" w:sz="0" w:space="0" w:color="auto"/>
                        <w:bottom w:val="none" w:sz="0" w:space="0" w:color="auto"/>
                        <w:right w:val="none" w:sz="0" w:space="0" w:color="auto"/>
                      </w:divBdr>
                    </w:div>
                  </w:divsChild>
                </w:div>
                <w:div w:id="868031176">
                  <w:marLeft w:val="0"/>
                  <w:marRight w:val="0"/>
                  <w:marTop w:val="0"/>
                  <w:marBottom w:val="0"/>
                  <w:divBdr>
                    <w:top w:val="none" w:sz="0" w:space="0" w:color="auto"/>
                    <w:left w:val="none" w:sz="0" w:space="0" w:color="auto"/>
                    <w:bottom w:val="none" w:sz="0" w:space="0" w:color="auto"/>
                    <w:right w:val="none" w:sz="0" w:space="0" w:color="auto"/>
                  </w:divBdr>
                  <w:divsChild>
                    <w:div w:id="1913736265">
                      <w:marLeft w:val="0"/>
                      <w:marRight w:val="0"/>
                      <w:marTop w:val="0"/>
                      <w:marBottom w:val="0"/>
                      <w:divBdr>
                        <w:top w:val="none" w:sz="0" w:space="0" w:color="auto"/>
                        <w:left w:val="none" w:sz="0" w:space="0" w:color="auto"/>
                        <w:bottom w:val="none" w:sz="0" w:space="0" w:color="auto"/>
                        <w:right w:val="none" w:sz="0" w:space="0" w:color="auto"/>
                      </w:divBdr>
                    </w:div>
                  </w:divsChild>
                </w:div>
                <w:div w:id="899633457">
                  <w:marLeft w:val="0"/>
                  <w:marRight w:val="0"/>
                  <w:marTop w:val="0"/>
                  <w:marBottom w:val="0"/>
                  <w:divBdr>
                    <w:top w:val="none" w:sz="0" w:space="0" w:color="auto"/>
                    <w:left w:val="none" w:sz="0" w:space="0" w:color="auto"/>
                    <w:bottom w:val="none" w:sz="0" w:space="0" w:color="auto"/>
                    <w:right w:val="none" w:sz="0" w:space="0" w:color="auto"/>
                  </w:divBdr>
                  <w:divsChild>
                    <w:div w:id="885331988">
                      <w:marLeft w:val="0"/>
                      <w:marRight w:val="0"/>
                      <w:marTop w:val="0"/>
                      <w:marBottom w:val="0"/>
                      <w:divBdr>
                        <w:top w:val="none" w:sz="0" w:space="0" w:color="auto"/>
                        <w:left w:val="none" w:sz="0" w:space="0" w:color="auto"/>
                        <w:bottom w:val="none" w:sz="0" w:space="0" w:color="auto"/>
                        <w:right w:val="none" w:sz="0" w:space="0" w:color="auto"/>
                      </w:divBdr>
                    </w:div>
                  </w:divsChild>
                </w:div>
                <w:div w:id="911155305">
                  <w:marLeft w:val="0"/>
                  <w:marRight w:val="0"/>
                  <w:marTop w:val="0"/>
                  <w:marBottom w:val="0"/>
                  <w:divBdr>
                    <w:top w:val="none" w:sz="0" w:space="0" w:color="auto"/>
                    <w:left w:val="none" w:sz="0" w:space="0" w:color="auto"/>
                    <w:bottom w:val="none" w:sz="0" w:space="0" w:color="auto"/>
                    <w:right w:val="none" w:sz="0" w:space="0" w:color="auto"/>
                  </w:divBdr>
                  <w:divsChild>
                    <w:div w:id="208146958">
                      <w:marLeft w:val="0"/>
                      <w:marRight w:val="0"/>
                      <w:marTop w:val="0"/>
                      <w:marBottom w:val="0"/>
                      <w:divBdr>
                        <w:top w:val="none" w:sz="0" w:space="0" w:color="auto"/>
                        <w:left w:val="none" w:sz="0" w:space="0" w:color="auto"/>
                        <w:bottom w:val="none" w:sz="0" w:space="0" w:color="auto"/>
                        <w:right w:val="none" w:sz="0" w:space="0" w:color="auto"/>
                      </w:divBdr>
                    </w:div>
                  </w:divsChild>
                </w:div>
                <w:div w:id="919801213">
                  <w:marLeft w:val="0"/>
                  <w:marRight w:val="0"/>
                  <w:marTop w:val="0"/>
                  <w:marBottom w:val="0"/>
                  <w:divBdr>
                    <w:top w:val="none" w:sz="0" w:space="0" w:color="auto"/>
                    <w:left w:val="none" w:sz="0" w:space="0" w:color="auto"/>
                    <w:bottom w:val="none" w:sz="0" w:space="0" w:color="auto"/>
                    <w:right w:val="none" w:sz="0" w:space="0" w:color="auto"/>
                  </w:divBdr>
                  <w:divsChild>
                    <w:div w:id="1233661153">
                      <w:marLeft w:val="0"/>
                      <w:marRight w:val="0"/>
                      <w:marTop w:val="0"/>
                      <w:marBottom w:val="0"/>
                      <w:divBdr>
                        <w:top w:val="none" w:sz="0" w:space="0" w:color="auto"/>
                        <w:left w:val="none" w:sz="0" w:space="0" w:color="auto"/>
                        <w:bottom w:val="none" w:sz="0" w:space="0" w:color="auto"/>
                        <w:right w:val="none" w:sz="0" w:space="0" w:color="auto"/>
                      </w:divBdr>
                    </w:div>
                  </w:divsChild>
                </w:div>
                <w:div w:id="996610343">
                  <w:marLeft w:val="0"/>
                  <w:marRight w:val="0"/>
                  <w:marTop w:val="0"/>
                  <w:marBottom w:val="0"/>
                  <w:divBdr>
                    <w:top w:val="none" w:sz="0" w:space="0" w:color="auto"/>
                    <w:left w:val="none" w:sz="0" w:space="0" w:color="auto"/>
                    <w:bottom w:val="none" w:sz="0" w:space="0" w:color="auto"/>
                    <w:right w:val="none" w:sz="0" w:space="0" w:color="auto"/>
                  </w:divBdr>
                  <w:divsChild>
                    <w:div w:id="1360735690">
                      <w:marLeft w:val="0"/>
                      <w:marRight w:val="0"/>
                      <w:marTop w:val="0"/>
                      <w:marBottom w:val="0"/>
                      <w:divBdr>
                        <w:top w:val="none" w:sz="0" w:space="0" w:color="auto"/>
                        <w:left w:val="none" w:sz="0" w:space="0" w:color="auto"/>
                        <w:bottom w:val="none" w:sz="0" w:space="0" w:color="auto"/>
                        <w:right w:val="none" w:sz="0" w:space="0" w:color="auto"/>
                      </w:divBdr>
                    </w:div>
                  </w:divsChild>
                </w:div>
                <w:div w:id="997542588">
                  <w:marLeft w:val="0"/>
                  <w:marRight w:val="0"/>
                  <w:marTop w:val="0"/>
                  <w:marBottom w:val="0"/>
                  <w:divBdr>
                    <w:top w:val="none" w:sz="0" w:space="0" w:color="auto"/>
                    <w:left w:val="none" w:sz="0" w:space="0" w:color="auto"/>
                    <w:bottom w:val="none" w:sz="0" w:space="0" w:color="auto"/>
                    <w:right w:val="none" w:sz="0" w:space="0" w:color="auto"/>
                  </w:divBdr>
                  <w:divsChild>
                    <w:div w:id="437986088">
                      <w:marLeft w:val="0"/>
                      <w:marRight w:val="0"/>
                      <w:marTop w:val="0"/>
                      <w:marBottom w:val="0"/>
                      <w:divBdr>
                        <w:top w:val="none" w:sz="0" w:space="0" w:color="auto"/>
                        <w:left w:val="none" w:sz="0" w:space="0" w:color="auto"/>
                        <w:bottom w:val="none" w:sz="0" w:space="0" w:color="auto"/>
                        <w:right w:val="none" w:sz="0" w:space="0" w:color="auto"/>
                      </w:divBdr>
                    </w:div>
                  </w:divsChild>
                </w:div>
                <w:div w:id="1105733992">
                  <w:marLeft w:val="0"/>
                  <w:marRight w:val="0"/>
                  <w:marTop w:val="0"/>
                  <w:marBottom w:val="0"/>
                  <w:divBdr>
                    <w:top w:val="none" w:sz="0" w:space="0" w:color="auto"/>
                    <w:left w:val="none" w:sz="0" w:space="0" w:color="auto"/>
                    <w:bottom w:val="none" w:sz="0" w:space="0" w:color="auto"/>
                    <w:right w:val="none" w:sz="0" w:space="0" w:color="auto"/>
                  </w:divBdr>
                  <w:divsChild>
                    <w:div w:id="705253600">
                      <w:marLeft w:val="0"/>
                      <w:marRight w:val="0"/>
                      <w:marTop w:val="0"/>
                      <w:marBottom w:val="0"/>
                      <w:divBdr>
                        <w:top w:val="none" w:sz="0" w:space="0" w:color="auto"/>
                        <w:left w:val="none" w:sz="0" w:space="0" w:color="auto"/>
                        <w:bottom w:val="none" w:sz="0" w:space="0" w:color="auto"/>
                        <w:right w:val="none" w:sz="0" w:space="0" w:color="auto"/>
                      </w:divBdr>
                    </w:div>
                  </w:divsChild>
                </w:div>
                <w:div w:id="1299989119">
                  <w:marLeft w:val="0"/>
                  <w:marRight w:val="0"/>
                  <w:marTop w:val="0"/>
                  <w:marBottom w:val="0"/>
                  <w:divBdr>
                    <w:top w:val="none" w:sz="0" w:space="0" w:color="auto"/>
                    <w:left w:val="none" w:sz="0" w:space="0" w:color="auto"/>
                    <w:bottom w:val="none" w:sz="0" w:space="0" w:color="auto"/>
                    <w:right w:val="none" w:sz="0" w:space="0" w:color="auto"/>
                  </w:divBdr>
                  <w:divsChild>
                    <w:div w:id="1944338842">
                      <w:marLeft w:val="0"/>
                      <w:marRight w:val="0"/>
                      <w:marTop w:val="0"/>
                      <w:marBottom w:val="0"/>
                      <w:divBdr>
                        <w:top w:val="none" w:sz="0" w:space="0" w:color="auto"/>
                        <w:left w:val="none" w:sz="0" w:space="0" w:color="auto"/>
                        <w:bottom w:val="none" w:sz="0" w:space="0" w:color="auto"/>
                        <w:right w:val="none" w:sz="0" w:space="0" w:color="auto"/>
                      </w:divBdr>
                    </w:div>
                  </w:divsChild>
                </w:div>
                <w:div w:id="1669406558">
                  <w:marLeft w:val="0"/>
                  <w:marRight w:val="0"/>
                  <w:marTop w:val="0"/>
                  <w:marBottom w:val="0"/>
                  <w:divBdr>
                    <w:top w:val="none" w:sz="0" w:space="0" w:color="auto"/>
                    <w:left w:val="none" w:sz="0" w:space="0" w:color="auto"/>
                    <w:bottom w:val="none" w:sz="0" w:space="0" w:color="auto"/>
                    <w:right w:val="none" w:sz="0" w:space="0" w:color="auto"/>
                  </w:divBdr>
                  <w:divsChild>
                    <w:div w:id="1565796567">
                      <w:marLeft w:val="0"/>
                      <w:marRight w:val="0"/>
                      <w:marTop w:val="0"/>
                      <w:marBottom w:val="0"/>
                      <w:divBdr>
                        <w:top w:val="none" w:sz="0" w:space="0" w:color="auto"/>
                        <w:left w:val="none" w:sz="0" w:space="0" w:color="auto"/>
                        <w:bottom w:val="none" w:sz="0" w:space="0" w:color="auto"/>
                        <w:right w:val="none" w:sz="0" w:space="0" w:color="auto"/>
                      </w:divBdr>
                    </w:div>
                  </w:divsChild>
                </w:div>
                <w:div w:id="1675261648">
                  <w:marLeft w:val="0"/>
                  <w:marRight w:val="0"/>
                  <w:marTop w:val="0"/>
                  <w:marBottom w:val="0"/>
                  <w:divBdr>
                    <w:top w:val="none" w:sz="0" w:space="0" w:color="auto"/>
                    <w:left w:val="none" w:sz="0" w:space="0" w:color="auto"/>
                    <w:bottom w:val="none" w:sz="0" w:space="0" w:color="auto"/>
                    <w:right w:val="none" w:sz="0" w:space="0" w:color="auto"/>
                  </w:divBdr>
                  <w:divsChild>
                    <w:div w:id="1783570273">
                      <w:marLeft w:val="0"/>
                      <w:marRight w:val="0"/>
                      <w:marTop w:val="0"/>
                      <w:marBottom w:val="0"/>
                      <w:divBdr>
                        <w:top w:val="none" w:sz="0" w:space="0" w:color="auto"/>
                        <w:left w:val="none" w:sz="0" w:space="0" w:color="auto"/>
                        <w:bottom w:val="none" w:sz="0" w:space="0" w:color="auto"/>
                        <w:right w:val="none" w:sz="0" w:space="0" w:color="auto"/>
                      </w:divBdr>
                    </w:div>
                  </w:divsChild>
                </w:div>
                <w:div w:id="1709376799">
                  <w:marLeft w:val="0"/>
                  <w:marRight w:val="0"/>
                  <w:marTop w:val="0"/>
                  <w:marBottom w:val="0"/>
                  <w:divBdr>
                    <w:top w:val="none" w:sz="0" w:space="0" w:color="auto"/>
                    <w:left w:val="none" w:sz="0" w:space="0" w:color="auto"/>
                    <w:bottom w:val="none" w:sz="0" w:space="0" w:color="auto"/>
                    <w:right w:val="none" w:sz="0" w:space="0" w:color="auto"/>
                  </w:divBdr>
                  <w:divsChild>
                    <w:div w:id="1567913338">
                      <w:marLeft w:val="0"/>
                      <w:marRight w:val="0"/>
                      <w:marTop w:val="0"/>
                      <w:marBottom w:val="0"/>
                      <w:divBdr>
                        <w:top w:val="none" w:sz="0" w:space="0" w:color="auto"/>
                        <w:left w:val="none" w:sz="0" w:space="0" w:color="auto"/>
                        <w:bottom w:val="none" w:sz="0" w:space="0" w:color="auto"/>
                        <w:right w:val="none" w:sz="0" w:space="0" w:color="auto"/>
                      </w:divBdr>
                    </w:div>
                  </w:divsChild>
                </w:div>
                <w:div w:id="1737506054">
                  <w:marLeft w:val="0"/>
                  <w:marRight w:val="0"/>
                  <w:marTop w:val="0"/>
                  <w:marBottom w:val="0"/>
                  <w:divBdr>
                    <w:top w:val="none" w:sz="0" w:space="0" w:color="auto"/>
                    <w:left w:val="none" w:sz="0" w:space="0" w:color="auto"/>
                    <w:bottom w:val="none" w:sz="0" w:space="0" w:color="auto"/>
                    <w:right w:val="none" w:sz="0" w:space="0" w:color="auto"/>
                  </w:divBdr>
                  <w:divsChild>
                    <w:div w:id="1875461134">
                      <w:marLeft w:val="0"/>
                      <w:marRight w:val="0"/>
                      <w:marTop w:val="0"/>
                      <w:marBottom w:val="0"/>
                      <w:divBdr>
                        <w:top w:val="none" w:sz="0" w:space="0" w:color="auto"/>
                        <w:left w:val="none" w:sz="0" w:space="0" w:color="auto"/>
                        <w:bottom w:val="none" w:sz="0" w:space="0" w:color="auto"/>
                        <w:right w:val="none" w:sz="0" w:space="0" w:color="auto"/>
                      </w:divBdr>
                    </w:div>
                  </w:divsChild>
                </w:div>
                <w:div w:id="1860969492">
                  <w:marLeft w:val="0"/>
                  <w:marRight w:val="0"/>
                  <w:marTop w:val="0"/>
                  <w:marBottom w:val="0"/>
                  <w:divBdr>
                    <w:top w:val="none" w:sz="0" w:space="0" w:color="auto"/>
                    <w:left w:val="none" w:sz="0" w:space="0" w:color="auto"/>
                    <w:bottom w:val="none" w:sz="0" w:space="0" w:color="auto"/>
                    <w:right w:val="none" w:sz="0" w:space="0" w:color="auto"/>
                  </w:divBdr>
                  <w:divsChild>
                    <w:div w:id="232086387">
                      <w:marLeft w:val="0"/>
                      <w:marRight w:val="0"/>
                      <w:marTop w:val="0"/>
                      <w:marBottom w:val="0"/>
                      <w:divBdr>
                        <w:top w:val="none" w:sz="0" w:space="0" w:color="auto"/>
                        <w:left w:val="none" w:sz="0" w:space="0" w:color="auto"/>
                        <w:bottom w:val="none" w:sz="0" w:space="0" w:color="auto"/>
                        <w:right w:val="none" w:sz="0" w:space="0" w:color="auto"/>
                      </w:divBdr>
                    </w:div>
                  </w:divsChild>
                </w:div>
                <w:div w:id="1987129411">
                  <w:marLeft w:val="0"/>
                  <w:marRight w:val="0"/>
                  <w:marTop w:val="0"/>
                  <w:marBottom w:val="0"/>
                  <w:divBdr>
                    <w:top w:val="none" w:sz="0" w:space="0" w:color="auto"/>
                    <w:left w:val="none" w:sz="0" w:space="0" w:color="auto"/>
                    <w:bottom w:val="none" w:sz="0" w:space="0" w:color="auto"/>
                    <w:right w:val="none" w:sz="0" w:space="0" w:color="auto"/>
                  </w:divBdr>
                  <w:divsChild>
                    <w:div w:id="200481396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339238994">
          <w:marLeft w:val="0"/>
          <w:marRight w:val="0"/>
          <w:marTop w:val="0"/>
          <w:marBottom w:val="0"/>
          <w:divBdr>
            <w:top w:val="none" w:sz="0" w:space="0" w:color="auto"/>
            <w:left w:val="none" w:sz="0" w:space="0" w:color="auto"/>
            <w:bottom w:val="none" w:sz="0" w:space="0" w:color="auto"/>
            <w:right w:val="none" w:sz="0" w:space="0" w:color="auto"/>
          </w:divBdr>
        </w:div>
        <w:div w:id="341247520">
          <w:marLeft w:val="0"/>
          <w:marRight w:val="0"/>
          <w:marTop w:val="0"/>
          <w:marBottom w:val="0"/>
          <w:divBdr>
            <w:top w:val="none" w:sz="0" w:space="0" w:color="auto"/>
            <w:left w:val="none" w:sz="0" w:space="0" w:color="auto"/>
            <w:bottom w:val="none" w:sz="0" w:space="0" w:color="auto"/>
            <w:right w:val="none" w:sz="0" w:space="0" w:color="auto"/>
          </w:divBdr>
        </w:div>
        <w:div w:id="347490790">
          <w:marLeft w:val="0"/>
          <w:marRight w:val="0"/>
          <w:marTop w:val="0"/>
          <w:marBottom w:val="0"/>
          <w:divBdr>
            <w:top w:val="none" w:sz="0" w:space="0" w:color="auto"/>
            <w:left w:val="none" w:sz="0" w:space="0" w:color="auto"/>
            <w:bottom w:val="none" w:sz="0" w:space="0" w:color="auto"/>
            <w:right w:val="none" w:sz="0" w:space="0" w:color="auto"/>
          </w:divBdr>
          <w:divsChild>
            <w:div w:id="73865869">
              <w:marLeft w:val="0"/>
              <w:marRight w:val="0"/>
              <w:marTop w:val="0"/>
              <w:marBottom w:val="0"/>
              <w:divBdr>
                <w:top w:val="none" w:sz="0" w:space="0" w:color="auto"/>
                <w:left w:val="none" w:sz="0" w:space="0" w:color="auto"/>
                <w:bottom w:val="none" w:sz="0" w:space="0" w:color="auto"/>
                <w:right w:val="none" w:sz="0" w:space="0" w:color="auto"/>
              </w:divBdr>
            </w:div>
            <w:div w:id="1037002799">
              <w:marLeft w:val="0"/>
              <w:marRight w:val="0"/>
              <w:marTop w:val="0"/>
              <w:marBottom w:val="0"/>
              <w:divBdr>
                <w:top w:val="none" w:sz="0" w:space="0" w:color="auto"/>
                <w:left w:val="none" w:sz="0" w:space="0" w:color="auto"/>
                <w:bottom w:val="none" w:sz="0" w:space="0" w:color="auto"/>
                <w:right w:val="none" w:sz="0" w:space="0" w:color="auto"/>
              </w:divBdr>
            </w:div>
            <w:div w:id="1078945843">
              <w:marLeft w:val="0"/>
              <w:marRight w:val="0"/>
              <w:marTop w:val="0"/>
              <w:marBottom w:val="0"/>
              <w:divBdr>
                <w:top w:val="none" w:sz="0" w:space="0" w:color="auto"/>
                <w:left w:val="none" w:sz="0" w:space="0" w:color="auto"/>
                <w:bottom w:val="none" w:sz="0" w:space="0" w:color="auto"/>
                <w:right w:val="none" w:sz="0" w:space="0" w:color="auto"/>
              </w:divBdr>
            </w:div>
            <w:div w:id="1984193007">
              <w:marLeft w:val="0"/>
              <w:marRight w:val="0"/>
              <w:marTop w:val="0"/>
              <w:marBottom w:val="0"/>
              <w:divBdr>
                <w:top w:val="none" w:sz="0" w:space="0" w:color="auto"/>
                <w:left w:val="none" w:sz="0" w:space="0" w:color="auto"/>
                <w:bottom w:val="none" w:sz="0" w:space="0" w:color="auto"/>
                <w:right w:val="none" w:sz="0" w:space="0" w:color="auto"/>
              </w:divBdr>
            </w:div>
          </w:divsChild>
        </w:div>
        <w:div w:id="354188609">
          <w:marLeft w:val="0"/>
          <w:marRight w:val="0"/>
          <w:marTop w:val="0"/>
          <w:marBottom w:val="0"/>
          <w:divBdr>
            <w:top w:val="none" w:sz="0" w:space="0" w:color="auto"/>
            <w:left w:val="none" w:sz="0" w:space="0" w:color="auto"/>
            <w:bottom w:val="none" w:sz="0" w:space="0" w:color="auto"/>
            <w:right w:val="none" w:sz="0" w:space="0" w:color="auto"/>
          </w:divBdr>
        </w:div>
        <w:div w:id="362904340">
          <w:marLeft w:val="0"/>
          <w:marRight w:val="0"/>
          <w:marTop w:val="0"/>
          <w:marBottom w:val="0"/>
          <w:divBdr>
            <w:top w:val="none" w:sz="0" w:space="0" w:color="auto"/>
            <w:left w:val="none" w:sz="0" w:space="0" w:color="auto"/>
            <w:bottom w:val="none" w:sz="0" w:space="0" w:color="auto"/>
            <w:right w:val="none" w:sz="0" w:space="0" w:color="auto"/>
          </w:divBdr>
        </w:div>
        <w:div w:id="377969931">
          <w:marLeft w:val="0"/>
          <w:marRight w:val="0"/>
          <w:marTop w:val="0"/>
          <w:marBottom w:val="0"/>
          <w:divBdr>
            <w:top w:val="none" w:sz="0" w:space="0" w:color="auto"/>
            <w:left w:val="none" w:sz="0" w:space="0" w:color="auto"/>
            <w:bottom w:val="none" w:sz="0" w:space="0" w:color="auto"/>
            <w:right w:val="none" w:sz="0" w:space="0" w:color="auto"/>
          </w:divBdr>
        </w:div>
        <w:div w:id="418134497">
          <w:marLeft w:val="0"/>
          <w:marRight w:val="0"/>
          <w:marTop w:val="0"/>
          <w:marBottom w:val="0"/>
          <w:divBdr>
            <w:top w:val="none" w:sz="0" w:space="0" w:color="auto"/>
            <w:left w:val="none" w:sz="0" w:space="0" w:color="auto"/>
            <w:bottom w:val="none" w:sz="0" w:space="0" w:color="auto"/>
            <w:right w:val="none" w:sz="0" w:space="0" w:color="auto"/>
          </w:divBdr>
        </w:div>
        <w:div w:id="427310656">
          <w:marLeft w:val="0"/>
          <w:marRight w:val="0"/>
          <w:marTop w:val="0"/>
          <w:marBottom w:val="0"/>
          <w:divBdr>
            <w:top w:val="none" w:sz="0" w:space="0" w:color="auto"/>
            <w:left w:val="none" w:sz="0" w:space="0" w:color="auto"/>
            <w:bottom w:val="none" w:sz="0" w:space="0" w:color="auto"/>
            <w:right w:val="none" w:sz="0" w:space="0" w:color="auto"/>
          </w:divBdr>
        </w:div>
        <w:div w:id="434792745">
          <w:marLeft w:val="0"/>
          <w:marRight w:val="0"/>
          <w:marTop w:val="0"/>
          <w:marBottom w:val="0"/>
          <w:divBdr>
            <w:top w:val="none" w:sz="0" w:space="0" w:color="auto"/>
            <w:left w:val="none" w:sz="0" w:space="0" w:color="auto"/>
            <w:bottom w:val="none" w:sz="0" w:space="0" w:color="auto"/>
            <w:right w:val="none" w:sz="0" w:space="0" w:color="auto"/>
          </w:divBdr>
        </w:div>
        <w:div w:id="439960657">
          <w:marLeft w:val="0"/>
          <w:marRight w:val="0"/>
          <w:marTop w:val="0"/>
          <w:marBottom w:val="0"/>
          <w:divBdr>
            <w:top w:val="none" w:sz="0" w:space="0" w:color="auto"/>
            <w:left w:val="none" w:sz="0" w:space="0" w:color="auto"/>
            <w:bottom w:val="none" w:sz="0" w:space="0" w:color="auto"/>
            <w:right w:val="none" w:sz="0" w:space="0" w:color="auto"/>
          </w:divBdr>
        </w:div>
        <w:div w:id="443157560">
          <w:marLeft w:val="0"/>
          <w:marRight w:val="0"/>
          <w:marTop w:val="0"/>
          <w:marBottom w:val="0"/>
          <w:divBdr>
            <w:top w:val="none" w:sz="0" w:space="0" w:color="auto"/>
            <w:left w:val="none" w:sz="0" w:space="0" w:color="auto"/>
            <w:bottom w:val="none" w:sz="0" w:space="0" w:color="auto"/>
            <w:right w:val="none" w:sz="0" w:space="0" w:color="auto"/>
          </w:divBdr>
        </w:div>
        <w:div w:id="444471636">
          <w:marLeft w:val="0"/>
          <w:marRight w:val="0"/>
          <w:marTop w:val="0"/>
          <w:marBottom w:val="0"/>
          <w:divBdr>
            <w:top w:val="none" w:sz="0" w:space="0" w:color="auto"/>
            <w:left w:val="none" w:sz="0" w:space="0" w:color="auto"/>
            <w:bottom w:val="none" w:sz="0" w:space="0" w:color="auto"/>
            <w:right w:val="none" w:sz="0" w:space="0" w:color="auto"/>
          </w:divBdr>
          <w:divsChild>
            <w:div w:id="1006636117">
              <w:marLeft w:val="-75"/>
              <w:marRight w:val="0"/>
              <w:marTop w:val="30"/>
              <w:marBottom w:val="30"/>
              <w:divBdr>
                <w:top w:val="none" w:sz="0" w:space="0" w:color="auto"/>
                <w:left w:val="none" w:sz="0" w:space="0" w:color="auto"/>
                <w:bottom w:val="none" w:sz="0" w:space="0" w:color="auto"/>
                <w:right w:val="none" w:sz="0" w:space="0" w:color="auto"/>
              </w:divBdr>
              <w:divsChild>
                <w:div w:id="381296861">
                  <w:marLeft w:val="0"/>
                  <w:marRight w:val="0"/>
                  <w:marTop w:val="0"/>
                  <w:marBottom w:val="0"/>
                  <w:divBdr>
                    <w:top w:val="none" w:sz="0" w:space="0" w:color="auto"/>
                    <w:left w:val="none" w:sz="0" w:space="0" w:color="auto"/>
                    <w:bottom w:val="none" w:sz="0" w:space="0" w:color="auto"/>
                    <w:right w:val="none" w:sz="0" w:space="0" w:color="auto"/>
                  </w:divBdr>
                  <w:divsChild>
                    <w:div w:id="209851787">
                      <w:marLeft w:val="0"/>
                      <w:marRight w:val="0"/>
                      <w:marTop w:val="0"/>
                      <w:marBottom w:val="0"/>
                      <w:divBdr>
                        <w:top w:val="none" w:sz="0" w:space="0" w:color="auto"/>
                        <w:left w:val="none" w:sz="0" w:space="0" w:color="auto"/>
                        <w:bottom w:val="none" w:sz="0" w:space="0" w:color="auto"/>
                        <w:right w:val="none" w:sz="0" w:space="0" w:color="auto"/>
                      </w:divBdr>
                    </w:div>
                  </w:divsChild>
                </w:div>
                <w:div w:id="560755674">
                  <w:marLeft w:val="0"/>
                  <w:marRight w:val="0"/>
                  <w:marTop w:val="0"/>
                  <w:marBottom w:val="0"/>
                  <w:divBdr>
                    <w:top w:val="none" w:sz="0" w:space="0" w:color="auto"/>
                    <w:left w:val="none" w:sz="0" w:space="0" w:color="auto"/>
                    <w:bottom w:val="none" w:sz="0" w:space="0" w:color="auto"/>
                    <w:right w:val="none" w:sz="0" w:space="0" w:color="auto"/>
                  </w:divBdr>
                  <w:divsChild>
                    <w:div w:id="1509949491">
                      <w:marLeft w:val="0"/>
                      <w:marRight w:val="0"/>
                      <w:marTop w:val="0"/>
                      <w:marBottom w:val="0"/>
                      <w:divBdr>
                        <w:top w:val="none" w:sz="0" w:space="0" w:color="auto"/>
                        <w:left w:val="none" w:sz="0" w:space="0" w:color="auto"/>
                        <w:bottom w:val="none" w:sz="0" w:space="0" w:color="auto"/>
                        <w:right w:val="none" w:sz="0" w:space="0" w:color="auto"/>
                      </w:divBdr>
                    </w:div>
                  </w:divsChild>
                </w:div>
                <w:div w:id="693648999">
                  <w:marLeft w:val="0"/>
                  <w:marRight w:val="0"/>
                  <w:marTop w:val="0"/>
                  <w:marBottom w:val="0"/>
                  <w:divBdr>
                    <w:top w:val="none" w:sz="0" w:space="0" w:color="auto"/>
                    <w:left w:val="none" w:sz="0" w:space="0" w:color="auto"/>
                    <w:bottom w:val="none" w:sz="0" w:space="0" w:color="auto"/>
                    <w:right w:val="none" w:sz="0" w:space="0" w:color="auto"/>
                  </w:divBdr>
                  <w:divsChild>
                    <w:div w:id="1436173031">
                      <w:marLeft w:val="0"/>
                      <w:marRight w:val="0"/>
                      <w:marTop w:val="0"/>
                      <w:marBottom w:val="0"/>
                      <w:divBdr>
                        <w:top w:val="none" w:sz="0" w:space="0" w:color="auto"/>
                        <w:left w:val="none" w:sz="0" w:space="0" w:color="auto"/>
                        <w:bottom w:val="none" w:sz="0" w:space="0" w:color="auto"/>
                        <w:right w:val="none" w:sz="0" w:space="0" w:color="auto"/>
                      </w:divBdr>
                    </w:div>
                  </w:divsChild>
                </w:div>
                <w:div w:id="1097560085">
                  <w:marLeft w:val="0"/>
                  <w:marRight w:val="0"/>
                  <w:marTop w:val="0"/>
                  <w:marBottom w:val="0"/>
                  <w:divBdr>
                    <w:top w:val="none" w:sz="0" w:space="0" w:color="auto"/>
                    <w:left w:val="none" w:sz="0" w:space="0" w:color="auto"/>
                    <w:bottom w:val="none" w:sz="0" w:space="0" w:color="auto"/>
                    <w:right w:val="none" w:sz="0" w:space="0" w:color="auto"/>
                  </w:divBdr>
                  <w:divsChild>
                    <w:div w:id="362438304">
                      <w:marLeft w:val="0"/>
                      <w:marRight w:val="0"/>
                      <w:marTop w:val="0"/>
                      <w:marBottom w:val="0"/>
                      <w:divBdr>
                        <w:top w:val="none" w:sz="0" w:space="0" w:color="auto"/>
                        <w:left w:val="none" w:sz="0" w:space="0" w:color="auto"/>
                        <w:bottom w:val="none" w:sz="0" w:space="0" w:color="auto"/>
                        <w:right w:val="none" w:sz="0" w:space="0" w:color="auto"/>
                      </w:divBdr>
                    </w:div>
                  </w:divsChild>
                </w:div>
                <w:div w:id="1267620989">
                  <w:marLeft w:val="0"/>
                  <w:marRight w:val="0"/>
                  <w:marTop w:val="0"/>
                  <w:marBottom w:val="0"/>
                  <w:divBdr>
                    <w:top w:val="none" w:sz="0" w:space="0" w:color="auto"/>
                    <w:left w:val="none" w:sz="0" w:space="0" w:color="auto"/>
                    <w:bottom w:val="none" w:sz="0" w:space="0" w:color="auto"/>
                    <w:right w:val="none" w:sz="0" w:space="0" w:color="auto"/>
                  </w:divBdr>
                </w:div>
                <w:div w:id="1575815183">
                  <w:marLeft w:val="0"/>
                  <w:marRight w:val="0"/>
                  <w:marTop w:val="0"/>
                  <w:marBottom w:val="0"/>
                  <w:divBdr>
                    <w:top w:val="none" w:sz="0" w:space="0" w:color="auto"/>
                    <w:left w:val="none" w:sz="0" w:space="0" w:color="auto"/>
                    <w:bottom w:val="none" w:sz="0" w:space="0" w:color="auto"/>
                    <w:right w:val="none" w:sz="0" w:space="0" w:color="auto"/>
                  </w:divBdr>
                  <w:divsChild>
                    <w:div w:id="731656121">
                      <w:marLeft w:val="0"/>
                      <w:marRight w:val="0"/>
                      <w:marTop w:val="0"/>
                      <w:marBottom w:val="0"/>
                      <w:divBdr>
                        <w:top w:val="none" w:sz="0" w:space="0" w:color="auto"/>
                        <w:left w:val="none" w:sz="0" w:space="0" w:color="auto"/>
                        <w:bottom w:val="none" w:sz="0" w:space="0" w:color="auto"/>
                        <w:right w:val="none" w:sz="0" w:space="0" w:color="auto"/>
                      </w:divBdr>
                    </w:div>
                  </w:divsChild>
                </w:div>
                <w:div w:id="1685741855">
                  <w:marLeft w:val="0"/>
                  <w:marRight w:val="0"/>
                  <w:marTop w:val="0"/>
                  <w:marBottom w:val="0"/>
                  <w:divBdr>
                    <w:top w:val="none" w:sz="0" w:space="0" w:color="auto"/>
                    <w:left w:val="none" w:sz="0" w:space="0" w:color="auto"/>
                    <w:bottom w:val="none" w:sz="0" w:space="0" w:color="auto"/>
                    <w:right w:val="none" w:sz="0" w:space="0" w:color="auto"/>
                  </w:divBdr>
                  <w:divsChild>
                    <w:div w:id="239757412">
                      <w:marLeft w:val="0"/>
                      <w:marRight w:val="0"/>
                      <w:marTop w:val="0"/>
                      <w:marBottom w:val="0"/>
                      <w:divBdr>
                        <w:top w:val="none" w:sz="0" w:space="0" w:color="auto"/>
                        <w:left w:val="none" w:sz="0" w:space="0" w:color="auto"/>
                        <w:bottom w:val="none" w:sz="0" w:space="0" w:color="auto"/>
                        <w:right w:val="none" w:sz="0" w:space="0" w:color="auto"/>
                      </w:divBdr>
                    </w:div>
                  </w:divsChild>
                </w:div>
                <w:div w:id="1725716583">
                  <w:marLeft w:val="0"/>
                  <w:marRight w:val="0"/>
                  <w:marTop w:val="0"/>
                  <w:marBottom w:val="0"/>
                  <w:divBdr>
                    <w:top w:val="none" w:sz="0" w:space="0" w:color="auto"/>
                    <w:left w:val="none" w:sz="0" w:space="0" w:color="auto"/>
                    <w:bottom w:val="none" w:sz="0" w:space="0" w:color="auto"/>
                    <w:right w:val="none" w:sz="0" w:space="0" w:color="auto"/>
                  </w:divBdr>
                  <w:divsChild>
                    <w:div w:id="108672499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481233421">
          <w:marLeft w:val="0"/>
          <w:marRight w:val="0"/>
          <w:marTop w:val="0"/>
          <w:marBottom w:val="0"/>
          <w:divBdr>
            <w:top w:val="none" w:sz="0" w:space="0" w:color="auto"/>
            <w:left w:val="none" w:sz="0" w:space="0" w:color="auto"/>
            <w:bottom w:val="none" w:sz="0" w:space="0" w:color="auto"/>
            <w:right w:val="none" w:sz="0" w:space="0" w:color="auto"/>
          </w:divBdr>
        </w:div>
        <w:div w:id="494418630">
          <w:marLeft w:val="0"/>
          <w:marRight w:val="0"/>
          <w:marTop w:val="0"/>
          <w:marBottom w:val="0"/>
          <w:divBdr>
            <w:top w:val="none" w:sz="0" w:space="0" w:color="auto"/>
            <w:left w:val="none" w:sz="0" w:space="0" w:color="auto"/>
            <w:bottom w:val="none" w:sz="0" w:space="0" w:color="auto"/>
            <w:right w:val="none" w:sz="0" w:space="0" w:color="auto"/>
          </w:divBdr>
        </w:div>
        <w:div w:id="533427728">
          <w:marLeft w:val="0"/>
          <w:marRight w:val="0"/>
          <w:marTop w:val="0"/>
          <w:marBottom w:val="0"/>
          <w:divBdr>
            <w:top w:val="none" w:sz="0" w:space="0" w:color="auto"/>
            <w:left w:val="none" w:sz="0" w:space="0" w:color="auto"/>
            <w:bottom w:val="none" w:sz="0" w:space="0" w:color="auto"/>
            <w:right w:val="none" w:sz="0" w:space="0" w:color="auto"/>
          </w:divBdr>
        </w:div>
        <w:div w:id="539902185">
          <w:marLeft w:val="0"/>
          <w:marRight w:val="0"/>
          <w:marTop w:val="0"/>
          <w:marBottom w:val="0"/>
          <w:divBdr>
            <w:top w:val="none" w:sz="0" w:space="0" w:color="auto"/>
            <w:left w:val="none" w:sz="0" w:space="0" w:color="auto"/>
            <w:bottom w:val="none" w:sz="0" w:space="0" w:color="auto"/>
            <w:right w:val="none" w:sz="0" w:space="0" w:color="auto"/>
          </w:divBdr>
        </w:div>
        <w:div w:id="542790328">
          <w:marLeft w:val="0"/>
          <w:marRight w:val="0"/>
          <w:marTop w:val="0"/>
          <w:marBottom w:val="0"/>
          <w:divBdr>
            <w:top w:val="none" w:sz="0" w:space="0" w:color="auto"/>
            <w:left w:val="none" w:sz="0" w:space="0" w:color="auto"/>
            <w:bottom w:val="none" w:sz="0" w:space="0" w:color="auto"/>
            <w:right w:val="none" w:sz="0" w:space="0" w:color="auto"/>
          </w:divBdr>
        </w:div>
        <w:div w:id="573245788">
          <w:marLeft w:val="0"/>
          <w:marRight w:val="0"/>
          <w:marTop w:val="0"/>
          <w:marBottom w:val="0"/>
          <w:divBdr>
            <w:top w:val="none" w:sz="0" w:space="0" w:color="auto"/>
            <w:left w:val="none" w:sz="0" w:space="0" w:color="auto"/>
            <w:bottom w:val="none" w:sz="0" w:space="0" w:color="auto"/>
            <w:right w:val="none" w:sz="0" w:space="0" w:color="auto"/>
          </w:divBdr>
        </w:div>
        <w:div w:id="594174418">
          <w:marLeft w:val="0"/>
          <w:marRight w:val="0"/>
          <w:marTop w:val="0"/>
          <w:marBottom w:val="0"/>
          <w:divBdr>
            <w:top w:val="none" w:sz="0" w:space="0" w:color="auto"/>
            <w:left w:val="none" w:sz="0" w:space="0" w:color="auto"/>
            <w:bottom w:val="none" w:sz="0" w:space="0" w:color="auto"/>
            <w:right w:val="none" w:sz="0" w:space="0" w:color="auto"/>
          </w:divBdr>
        </w:div>
        <w:div w:id="636491952">
          <w:marLeft w:val="0"/>
          <w:marRight w:val="0"/>
          <w:marTop w:val="0"/>
          <w:marBottom w:val="0"/>
          <w:divBdr>
            <w:top w:val="none" w:sz="0" w:space="0" w:color="auto"/>
            <w:left w:val="none" w:sz="0" w:space="0" w:color="auto"/>
            <w:bottom w:val="none" w:sz="0" w:space="0" w:color="auto"/>
            <w:right w:val="none" w:sz="0" w:space="0" w:color="auto"/>
          </w:divBdr>
        </w:div>
        <w:div w:id="637414716">
          <w:marLeft w:val="0"/>
          <w:marRight w:val="0"/>
          <w:marTop w:val="0"/>
          <w:marBottom w:val="0"/>
          <w:divBdr>
            <w:top w:val="none" w:sz="0" w:space="0" w:color="auto"/>
            <w:left w:val="none" w:sz="0" w:space="0" w:color="auto"/>
            <w:bottom w:val="none" w:sz="0" w:space="0" w:color="auto"/>
            <w:right w:val="none" w:sz="0" w:space="0" w:color="auto"/>
          </w:divBdr>
        </w:div>
        <w:div w:id="643199063">
          <w:marLeft w:val="0"/>
          <w:marRight w:val="0"/>
          <w:marTop w:val="0"/>
          <w:marBottom w:val="0"/>
          <w:divBdr>
            <w:top w:val="none" w:sz="0" w:space="0" w:color="auto"/>
            <w:left w:val="none" w:sz="0" w:space="0" w:color="auto"/>
            <w:bottom w:val="none" w:sz="0" w:space="0" w:color="auto"/>
            <w:right w:val="none" w:sz="0" w:space="0" w:color="auto"/>
          </w:divBdr>
        </w:div>
        <w:div w:id="679509662">
          <w:marLeft w:val="0"/>
          <w:marRight w:val="0"/>
          <w:marTop w:val="0"/>
          <w:marBottom w:val="0"/>
          <w:divBdr>
            <w:top w:val="none" w:sz="0" w:space="0" w:color="auto"/>
            <w:left w:val="none" w:sz="0" w:space="0" w:color="auto"/>
            <w:bottom w:val="none" w:sz="0" w:space="0" w:color="auto"/>
            <w:right w:val="none" w:sz="0" w:space="0" w:color="auto"/>
          </w:divBdr>
          <w:divsChild>
            <w:div w:id="118762156">
              <w:marLeft w:val="0"/>
              <w:marRight w:val="0"/>
              <w:marTop w:val="0"/>
              <w:marBottom w:val="0"/>
              <w:divBdr>
                <w:top w:val="none" w:sz="0" w:space="0" w:color="auto"/>
                <w:left w:val="none" w:sz="0" w:space="0" w:color="auto"/>
                <w:bottom w:val="none" w:sz="0" w:space="0" w:color="auto"/>
                <w:right w:val="none" w:sz="0" w:space="0" w:color="auto"/>
              </w:divBdr>
            </w:div>
          </w:divsChild>
        </w:div>
        <w:div w:id="705830049">
          <w:marLeft w:val="0"/>
          <w:marRight w:val="0"/>
          <w:marTop w:val="0"/>
          <w:marBottom w:val="0"/>
          <w:divBdr>
            <w:top w:val="none" w:sz="0" w:space="0" w:color="auto"/>
            <w:left w:val="none" w:sz="0" w:space="0" w:color="auto"/>
            <w:bottom w:val="none" w:sz="0" w:space="0" w:color="auto"/>
            <w:right w:val="none" w:sz="0" w:space="0" w:color="auto"/>
          </w:divBdr>
        </w:div>
        <w:div w:id="712002555">
          <w:marLeft w:val="0"/>
          <w:marRight w:val="0"/>
          <w:marTop w:val="0"/>
          <w:marBottom w:val="0"/>
          <w:divBdr>
            <w:top w:val="none" w:sz="0" w:space="0" w:color="auto"/>
            <w:left w:val="none" w:sz="0" w:space="0" w:color="auto"/>
            <w:bottom w:val="none" w:sz="0" w:space="0" w:color="auto"/>
            <w:right w:val="none" w:sz="0" w:space="0" w:color="auto"/>
          </w:divBdr>
        </w:div>
        <w:div w:id="730424131">
          <w:marLeft w:val="0"/>
          <w:marRight w:val="0"/>
          <w:marTop w:val="0"/>
          <w:marBottom w:val="0"/>
          <w:divBdr>
            <w:top w:val="none" w:sz="0" w:space="0" w:color="auto"/>
            <w:left w:val="none" w:sz="0" w:space="0" w:color="auto"/>
            <w:bottom w:val="none" w:sz="0" w:space="0" w:color="auto"/>
            <w:right w:val="none" w:sz="0" w:space="0" w:color="auto"/>
          </w:divBdr>
        </w:div>
        <w:div w:id="768089847">
          <w:marLeft w:val="0"/>
          <w:marRight w:val="0"/>
          <w:marTop w:val="0"/>
          <w:marBottom w:val="0"/>
          <w:divBdr>
            <w:top w:val="none" w:sz="0" w:space="0" w:color="auto"/>
            <w:left w:val="none" w:sz="0" w:space="0" w:color="auto"/>
            <w:bottom w:val="none" w:sz="0" w:space="0" w:color="auto"/>
            <w:right w:val="none" w:sz="0" w:space="0" w:color="auto"/>
          </w:divBdr>
        </w:div>
        <w:div w:id="773669605">
          <w:marLeft w:val="0"/>
          <w:marRight w:val="0"/>
          <w:marTop w:val="0"/>
          <w:marBottom w:val="0"/>
          <w:divBdr>
            <w:top w:val="none" w:sz="0" w:space="0" w:color="auto"/>
            <w:left w:val="none" w:sz="0" w:space="0" w:color="auto"/>
            <w:bottom w:val="none" w:sz="0" w:space="0" w:color="auto"/>
            <w:right w:val="none" w:sz="0" w:space="0" w:color="auto"/>
          </w:divBdr>
          <w:divsChild>
            <w:div w:id="766926335">
              <w:marLeft w:val="-75"/>
              <w:marRight w:val="0"/>
              <w:marTop w:val="30"/>
              <w:marBottom w:val="30"/>
              <w:divBdr>
                <w:top w:val="none" w:sz="0" w:space="0" w:color="auto"/>
                <w:left w:val="none" w:sz="0" w:space="0" w:color="auto"/>
                <w:bottom w:val="none" w:sz="0" w:space="0" w:color="auto"/>
                <w:right w:val="none" w:sz="0" w:space="0" w:color="auto"/>
              </w:divBdr>
              <w:divsChild>
                <w:div w:id="27417138">
                  <w:marLeft w:val="0"/>
                  <w:marRight w:val="0"/>
                  <w:marTop w:val="0"/>
                  <w:marBottom w:val="0"/>
                  <w:divBdr>
                    <w:top w:val="none" w:sz="0" w:space="0" w:color="auto"/>
                    <w:left w:val="none" w:sz="0" w:space="0" w:color="auto"/>
                    <w:bottom w:val="none" w:sz="0" w:space="0" w:color="auto"/>
                    <w:right w:val="none" w:sz="0" w:space="0" w:color="auto"/>
                  </w:divBdr>
                  <w:divsChild>
                    <w:div w:id="622463640">
                      <w:marLeft w:val="0"/>
                      <w:marRight w:val="0"/>
                      <w:marTop w:val="0"/>
                      <w:marBottom w:val="0"/>
                      <w:divBdr>
                        <w:top w:val="none" w:sz="0" w:space="0" w:color="auto"/>
                        <w:left w:val="none" w:sz="0" w:space="0" w:color="auto"/>
                        <w:bottom w:val="none" w:sz="0" w:space="0" w:color="auto"/>
                        <w:right w:val="none" w:sz="0" w:space="0" w:color="auto"/>
                      </w:divBdr>
                    </w:div>
                    <w:div w:id="1743721624">
                      <w:marLeft w:val="0"/>
                      <w:marRight w:val="0"/>
                      <w:marTop w:val="0"/>
                      <w:marBottom w:val="0"/>
                      <w:divBdr>
                        <w:top w:val="none" w:sz="0" w:space="0" w:color="auto"/>
                        <w:left w:val="none" w:sz="0" w:space="0" w:color="auto"/>
                        <w:bottom w:val="none" w:sz="0" w:space="0" w:color="auto"/>
                        <w:right w:val="none" w:sz="0" w:space="0" w:color="auto"/>
                      </w:divBdr>
                    </w:div>
                    <w:div w:id="1835336470">
                      <w:marLeft w:val="0"/>
                      <w:marRight w:val="0"/>
                      <w:marTop w:val="0"/>
                      <w:marBottom w:val="0"/>
                      <w:divBdr>
                        <w:top w:val="none" w:sz="0" w:space="0" w:color="auto"/>
                        <w:left w:val="none" w:sz="0" w:space="0" w:color="auto"/>
                        <w:bottom w:val="none" w:sz="0" w:space="0" w:color="auto"/>
                        <w:right w:val="none" w:sz="0" w:space="0" w:color="auto"/>
                      </w:divBdr>
                    </w:div>
                  </w:divsChild>
                </w:div>
                <w:div w:id="677737429">
                  <w:marLeft w:val="0"/>
                  <w:marRight w:val="0"/>
                  <w:marTop w:val="0"/>
                  <w:marBottom w:val="0"/>
                  <w:divBdr>
                    <w:top w:val="none" w:sz="0" w:space="0" w:color="auto"/>
                    <w:left w:val="none" w:sz="0" w:space="0" w:color="auto"/>
                    <w:bottom w:val="none" w:sz="0" w:space="0" w:color="auto"/>
                    <w:right w:val="none" w:sz="0" w:space="0" w:color="auto"/>
                  </w:divBdr>
                  <w:divsChild>
                    <w:div w:id="1512911516">
                      <w:marLeft w:val="0"/>
                      <w:marRight w:val="0"/>
                      <w:marTop w:val="0"/>
                      <w:marBottom w:val="0"/>
                      <w:divBdr>
                        <w:top w:val="none" w:sz="0" w:space="0" w:color="auto"/>
                        <w:left w:val="none" w:sz="0" w:space="0" w:color="auto"/>
                        <w:bottom w:val="none" w:sz="0" w:space="0" w:color="auto"/>
                        <w:right w:val="none" w:sz="0" w:space="0" w:color="auto"/>
                      </w:divBdr>
                    </w:div>
                  </w:divsChild>
                </w:div>
                <w:div w:id="785545667">
                  <w:marLeft w:val="0"/>
                  <w:marRight w:val="0"/>
                  <w:marTop w:val="0"/>
                  <w:marBottom w:val="0"/>
                  <w:divBdr>
                    <w:top w:val="none" w:sz="0" w:space="0" w:color="auto"/>
                    <w:left w:val="none" w:sz="0" w:space="0" w:color="auto"/>
                    <w:bottom w:val="none" w:sz="0" w:space="0" w:color="auto"/>
                    <w:right w:val="none" w:sz="0" w:space="0" w:color="auto"/>
                  </w:divBdr>
                  <w:divsChild>
                    <w:div w:id="40811719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801113945">
          <w:marLeft w:val="0"/>
          <w:marRight w:val="0"/>
          <w:marTop w:val="0"/>
          <w:marBottom w:val="0"/>
          <w:divBdr>
            <w:top w:val="none" w:sz="0" w:space="0" w:color="auto"/>
            <w:left w:val="none" w:sz="0" w:space="0" w:color="auto"/>
            <w:bottom w:val="none" w:sz="0" w:space="0" w:color="auto"/>
            <w:right w:val="none" w:sz="0" w:space="0" w:color="auto"/>
          </w:divBdr>
        </w:div>
        <w:div w:id="803616668">
          <w:marLeft w:val="0"/>
          <w:marRight w:val="0"/>
          <w:marTop w:val="0"/>
          <w:marBottom w:val="0"/>
          <w:divBdr>
            <w:top w:val="none" w:sz="0" w:space="0" w:color="auto"/>
            <w:left w:val="none" w:sz="0" w:space="0" w:color="auto"/>
            <w:bottom w:val="none" w:sz="0" w:space="0" w:color="auto"/>
            <w:right w:val="none" w:sz="0" w:space="0" w:color="auto"/>
          </w:divBdr>
        </w:div>
        <w:div w:id="816217772">
          <w:marLeft w:val="0"/>
          <w:marRight w:val="0"/>
          <w:marTop w:val="0"/>
          <w:marBottom w:val="0"/>
          <w:divBdr>
            <w:top w:val="none" w:sz="0" w:space="0" w:color="auto"/>
            <w:left w:val="none" w:sz="0" w:space="0" w:color="auto"/>
            <w:bottom w:val="none" w:sz="0" w:space="0" w:color="auto"/>
            <w:right w:val="none" w:sz="0" w:space="0" w:color="auto"/>
          </w:divBdr>
        </w:div>
        <w:div w:id="847062063">
          <w:marLeft w:val="0"/>
          <w:marRight w:val="0"/>
          <w:marTop w:val="0"/>
          <w:marBottom w:val="0"/>
          <w:divBdr>
            <w:top w:val="none" w:sz="0" w:space="0" w:color="auto"/>
            <w:left w:val="none" w:sz="0" w:space="0" w:color="auto"/>
            <w:bottom w:val="none" w:sz="0" w:space="0" w:color="auto"/>
            <w:right w:val="none" w:sz="0" w:space="0" w:color="auto"/>
          </w:divBdr>
          <w:divsChild>
            <w:div w:id="37366868">
              <w:marLeft w:val="0"/>
              <w:marRight w:val="0"/>
              <w:marTop w:val="0"/>
              <w:marBottom w:val="0"/>
              <w:divBdr>
                <w:top w:val="none" w:sz="0" w:space="0" w:color="auto"/>
                <w:left w:val="none" w:sz="0" w:space="0" w:color="auto"/>
                <w:bottom w:val="none" w:sz="0" w:space="0" w:color="auto"/>
                <w:right w:val="none" w:sz="0" w:space="0" w:color="auto"/>
              </w:divBdr>
            </w:div>
          </w:divsChild>
        </w:div>
        <w:div w:id="918442946">
          <w:marLeft w:val="0"/>
          <w:marRight w:val="0"/>
          <w:marTop w:val="0"/>
          <w:marBottom w:val="0"/>
          <w:divBdr>
            <w:top w:val="none" w:sz="0" w:space="0" w:color="auto"/>
            <w:left w:val="none" w:sz="0" w:space="0" w:color="auto"/>
            <w:bottom w:val="none" w:sz="0" w:space="0" w:color="auto"/>
            <w:right w:val="none" w:sz="0" w:space="0" w:color="auto"/>
          </w:divBdr>
          <w:divsChild>
            <w:div w:id="631793255">
              <w:marLeft w:val="0"/>
              <w:marRight w:val="0"/>
              <w:marTop w:val="0"/>
              <w:marBottom w:val="0"/>
              <w:divBdr>
                <w:top w:val="none" w:sz="0" w:space="0" w:color="auto"/>
                <w:left w:val="none" w:sz="0" w:space="0" w:color="auto"/>
                <w:bottom w:val="none" w:sz="0" w:space="0" w:color="auto"/>
                <w:right w:val="none" w:sz="0" w:space="0" w:color="auto"/>
              </w:divBdr>
            </w:div>
          </w:divsChild>
        </w:div>
        <w:div w:id="942033140">
          <w:marLeft w:val="0"/>
          <w:marRight w:val="0"/>
          <w:marTop w:val="0"/>
          <w:marBottom w:val="0"/>
          <w:divBdr>
            <w:top w:val="none" w:sz="0" w:space="0" w:color="auto"/>
            <w:left w:val="none" w:sz="0" w:space="0" w:color="auto"/>
            <w:bottom w:val="none" w:sz="0" w:space="0" w:color="auto"/>
            <w:right w:val="none" w:sz="0" w:space="0" w:color="auto"/>
          </w:divBdr>
        </w:div>
        <w:div w:id="965503928">
          <w:marLeft w:val="0"/>
          <w:marRight w:val="0"/>
          <w:marTop w:val="0"/>
          <w:marBottom w:val="0"/>
          <w:divBdr>
            <w:top w:val="none" w:sz="0" w:space="0" w:color="auto"/>
            <w:left w:val="none" w:sz="0" w:space="0" w:color="auto"/>
            <w:bottom w:val="none" w:sz="0" w:space="0" w:color="auto"/>
            <w:right w:val="none" w:sz="0" w:space="0" w:color="auto"/>
          </w:divBdr>
          <w:divsChild>
            <w:div w:id="104812377">
              <w:marLeft w:val="-75"/>
              <w:marRight w:val="0"/>
              <w:marTop w:val="30"/>
              <w:marBottom w:val="30"/>
              <w:divBdr>
                <w:top w:val="none" w:sz="0" w:space="0" w:color="auto"/>
                <w:left w:val="none" w:sz="0" w:space="0" w:color="auto"/>
                <w:bottom w:val="none" w:sz="0" w:space="0" w:color="auto"/>
                <w:right w:val="none" w:sz="0" w:space="0" w:color="auto"/>
              </w:divBdr>
              <w:divsChild>
                <w:div w:id="11534988">
                  <w:marLeft w:val="0"/>
                  <w:marRight w:val="0"/>
                  <w:marTop w:val="0"/>
                  <w:marBottom w:val="0"/>
                  <w:divBdr>
                    <w:top w:val="none" w:sz="0" w:space="0" w:color="auto"/>
                    <w:left w:val="none" w:sz="0" w:space="0" w:color="auto"/>
                    <w:bottom w:val="none" w:sz="0" w:space="0" w:color="auto"/>
                    <w:right w:val="none" w:sz="0" w:space="0" w:color="auto"/>
                  </w:divBdr>
                  <w:divsChild>
                    <w:div w:id="1068385652">
                      <w:marLeft w:val="0"/>
                      <w:marRight w:val="0"/>
                      <w:marTop w:val="0"/>
                      <w:marBottom w:val="0"/>
                      <w:divBdr>
                        <w:top w:val="none" w:sz="0" w:space="0" w:color="auto"/>
                        <w:left w:val="none" w:sz="0" w:space="0" w:color="auto"/>
                        <w:bottom w:val="none" w:sz="0" w:space="0" w:color="auto"/>
                        <w:right w:val="none" w:sz="0" w:space="0" w:color="auto"/>
                      </w:divBdr>
                    </w:div>
                  </w:divsChild>
                </w:div>
                <w:div w:id="24379589">
                  <w:marLeft w:val="0"/>
                  <w:marRight w:val="0"/>
                  <w:marTop w:val="0"/>
                  <w:marBottom w:val="0"/>
                  <w:divBdr>
                    <w:top w:val="none" w:sz="0" w:space="0" w:color="auto"/>
                    <w:left w:val="none" w:sz="0" w:space="0" w:color="auto"/>
                    <w:bottom w:val="none" w:sz="0" w:space="0" w:color="auto"/>
                    <w:right w:val="none" w:sz="0" w:space="0" w:color="auto"/>
                  </w:divBdr>
                  <w:divsChild>
                    <w:div w:id="1522743633">
                      <w:marLeft w:val="0"/>
                      <w:marRight w:val="0"/>
                      <w:marTop w:val="0"/>
                      <w:marBottom w:val="0"/>
                      <w:divBdr>
                        <w:top w:val="none" w:sz="0" w:space="0" w:color="auto"/>
                        <w:left w:val="none" w:sz="0" w:space="0" w:color="auto"/>
                        <w:bottom w:val="none" w:sz="0" w:space="0" w:color="auto"/>
                        <w:right w:val="none" w:sz="0" w:space="0" w:color="auto"/>
                      </w:divBdr>
                    </w:div>
                  </w:divsChild>
                </w:div>
                <w:div w:id="97524563">
                  <w:marLeft w:val="0"/>
                  <w:marRight w:val="0"/>
                  <w:marTop w:val="0"/>
                  <w:marBottom w:val="0"/>
                  <w:divBdr>
                    <w:top w:val="none" w:sz="0" w:space="0" w:color="auto"/>
                    <w:left w:val="none" w:sz="0" w:space="0" w:color="auto"/>
                    <w:bottom w:val="none" w:sz="0" w:space="0" w:color="auto"/>
                    <w:right w:val="none" w:sz="0" w:space="0" w:color="auto"/>
                  </w:divBdr>
                  <w:divsChild>
                    <w:div w:id="1334337569">
                      <w:marLeft w:val="0"/>
                      <w:marRight w:val="0"/>
                      <w:marTop w:val="0"/>
                      <w:marBottom w:val="0"/>
                      <w:divBdr>
                        <w:top w:val="none" w:sz="0" w:space="0" w:color="auto"/>
                        <w:left w:val="none" w:sz="0" w:space="0" w:color="auto"/>
                        <w:bottom w:val="none" w:sz="0" w:space="0" w:color="auto"/>
                        <w:right w:val="none" w:sz="0" w:space="0" w:color="auto"/>
                      </w:divBdr>
                    </w:div>
                  </w:divsChild>
                </w:div>
                <w:div w:id="240218550">
                  <w:marLeft w:val="0"/>
                  <w:marRight w:val="0"/>
                  <w:marTop w:val="0"/>
                  <w:marBottom w:val="0"/>
                  <w:divBdr>
                    <w:top w:val="none" w:sz="0" w:space="0" w:color="auto"/>
                    <w:left w:val="none" w:sz="0" w:space="0" w:color="auto"/>
                    <w:bottom w:val="none" w:sz="0" w:space="0" w:color="auto"/>
                    <w:right w:val="none" w:sz="0" w:space="0" w:color="auto"/>
                  </w:divBdr>
                  <w:divsChild>
                    <w:div w:id="681515484">
                      <w:marLeft w:val="0"/>
                      <w:marRight w:val="0"/>
                      <w:marTop w:val="0"/>
                      <w:marBottom w:val="0"/>
                      <w:divBdr>
                        <w:top w:val="none" w:sz="0" w:space="0" w:color="auto"/>
                        <w:left w:val="none" w:sz="0" w:space="0" w:color="auto"/>
                        <w:bottom w:val="none" w:sz="0" w:space="0" w:color="auto"/>
                        <w:right w:val="none" w:sz="0" w:space="0" w:color="auto"/>
                      </w:divBdr>
                    </w:div>
                  </w:divsChild>
                </w:div>
                <w:div w:id="267785636">
                  <w:marLeft w:val="0"/>
                  <w:marRight w:val="0"/>
                  <w:marTop w:val="0"/>
                  <w:marBottom w:val="0"/>
                  <w:divBdr>
                    <w:top w:val="none" w:sz="0" w:space="0" w:color="auto"/>
                    <w:left w:val="none" w:sz="0" w:space="0" w:color="auto"/>
                    <w:bottom w:val="none" w:sz="0" w:space="0" w:color="auto"/>
                    <w:right w:val="none" w:sz="0" w:space="0" w:color="auto"/>
                  </w:divBdr>
                  <w:divsChild>
                    <w:div w:id="1124156478">
                      <w:marLeft w:val="0"/>
                      <w:marRight w:val="0"/>
                      <w:marTop w:val="0"/>
                      <w:marBottom w:val="0"/>
                      <w:divBdr>
                        <w:top w:val="none" w:sz="0" w:space="0" w:color="auto"/>
                        <w:left w:val="none" w:sz="0" w:space="0" w:color="auto"/>
                        <w:bottom w:val="none" w:sz="0" w:space="0" w:color="auto"/>
                        <w:right w:val="none" w:sz="0" w:space="0" w:color="auto"/>
                      </w:divBdr>
                    </w:div>
                  </w:divsChild>
                </w:div>
                <w:div w:id="391658656">
                  <w:marLeft w:val="0"/>
                  <w:marRight w:val="0"/>
                  <w:marTop w:val="0"/>
                  <w:marBottom w:val="0"/>
                  <w:divBdr>
                    <w:top w:val="none" w:sz="0" w:space="0" w:color="auto"/>
                    <w:left w:val="none" w:sz="0" w:space="0" w:color="auto"/>
                    <w:bottom w:val="none" w:sz="0" w:space="0" w:color="auto"/>
                    <w:right w:val="none" w:sz="0" w:space="0" w:color="auto"/>
                  </w:divBdr>
                </w:div>
                <w:div w:id="427431763">
                  <w:marLeft w:val="0"/>
                  <w:marRight w:val="0"/>
                  <w:marTop w:val="0"/>
                  <w:marBottom w:val="0"/>
                  <w:divBdr>
                    <w:top w:val="none" w:sz="0" w:space="0" w:color="auto"/>
                    <w:left w:val="none" w:sz="0" w:space="0" w:color="auto"/>
                    <w:bottom w:val="none" w:sz="0" w:space="0" w:color="auto"/>
                    <w:right w:val="none" w:sz="0" w:space="0" w:color="auto"/>
                  </w:divBdr>
                  <w:divsChild>
                    <w:div w:id="94191588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989987585">
          <w:marLeft w:val="0"/>
          <w:marRight w:val="0"/>
          <w:marTop w:val="0"/>
          <w:marBottom w:val="0"/>
          <w:divBdr>
            <w:top w:val="none" w:sz="0" w:space="0" w:color="auto"/>
            <w:left w:val="none" w:sz="0" w:space="0" w:color="auto"/>
            <w:bottom w:val="none" w:sz="0" w:space="0" w:color="auto"/>
            <w:right w:val="none" w:sz="0" w:space="0" w:color="auto"/>
          </w:divBdr>
        </w:div>
        <w:div w:id="993336652">
          <w:marLeft w:val="0"/>
          <w:marRight w:val="0"/>
          <w:marTop w:val="0"/>
          <w:marBottom w:val="0"/>
          <w:divBdr>
            <w:top w:val="none" w:sz="0" w:space="0" w:color="auto"/>
            <w:left w:val="none" w:sz="0" w:space="0" w:color="auto"/>
            <w:bottom w:val="none" w:sz="0" w:space="0" w:color="auto"/>
            <w:right w:val="none" w:sz="0" w:space="0" w:color="auto"/>
          </w:divBdr>
          <w:divsChild>
            <w:div w:id="914627737">
              <w:marLeft w:val="0"/>
              <w:marRight w:val="0"/>
              <w:marTop w:val="0"/>
              <w:marBottom w:val="0"/>
              <w:divBdr>
                <w:top w:val="none" w:sz="0" w:space="0" w:color="auto"/>
                <w:left w:val="none" w:sz="0" w:space="0" w:color="auto"/>
                <w:bottom w:val="none" w:sz="0" w:space="0" w:color="auto"/>
                <w:right w:val="none" w:sz="0" w:space="0" w:color="auto"/>
              </w:divBdr>
            </w:div>
          </w:divsChild>
        </w:div>
        <w:div w:id="1060638284">
          <w:marLeft w:val="0"/>
          <w:marRight w:val="0"/>
          <w:marTop w:val="0"/>
          <w:marBottom w:val="0"/>
          <w:divBdr>
            <w:top w:val="none" w:sz="0" w:space="0" w:color="auto"/>
            <w:left w:val="none" w:sz="0" w:space="0" w:color="auto"/>
            <w:bottom w:val="none" w:sz="0" w:space="0" w:color="auto"/>
            <w:right w:val="none" w:sz="0" w:space="0" w:color="auto"/>
          </w:divBdr>
        </w:div>
        <w:div w:id="1069496052">
          <w:marLeft w:val="0"/>
          <w:marRight w:val="0"/>
          <w:marTop w:val="0"/>
          <w:marBottom w:val="0"/>
          <w:divBdr>
            <w:top w:val="none" w:sz="0" w:space="0" w:color="auto"/>
            <w:left w:val="none" w:sz="0" w:space="0" w:color="auto"/>
            <w:bottom w:val="none" w:sz="0" w:space="0" w:color="auto"/>
            <w:right w:val="none" w:sz="0" w:space="0" w:color="auto"/>
          </w:divBdr>
          <w:divsChild>
            <w:div w:id="84108181">
              <w:marLeft w:val="0"/>
              <w:marRight w:val="0"/>
              <w:marTop w:val="0"/>
              <w:marBottom w:val="0"/>
              <w:divBdr>
                <w:top w:val="none" w:sz="0" w:space="0" w:color="auto"/>
                <w:left w:val="none" w:sz="0" w:space="0" w:color="auto"/>
                <w:bottom w:val="none" w:sz="0" w:space="0" w:color="auto"/>
                <w:right w:val="none" w:sz="0" w:space="0" w:color="auto"/>
              </w:divBdr>
            </w:div>
            <w:div w:id="1618558983">
              <w:marLeft w:val="0"/>
              <w:marRight w:val="0"/>
              <w:marTop w:val="0"/>
              <w:marBottom w:val="0"/>
              <w:divBdr>
                <w:top w:val="none" w:sz="0" w:space="0" w:color="auto"/>
                <w:left w:val="none" w:sz="0" w:space="0" w:color="auto"/>
                <w:bottom w:val="none" w:sz="0" w:space="0" w:color="auto"/>
                <w:right w:val="none" w:sz="0" w:space="0" w:color="auto"/>
              </w:divBdr>
            </w:div>
            <w:div w:id="1785541874">
              <w:marLeft w:val="0"/>
              <w:marRight w:val="0"/>
              <w:marTop w:val="0"/>
              <w:marBottom w:val="0"/>
              <w:divBdr>
                <w:top w:val="none" w:sz="0" w:space="0" w:color="auto"/>
                <w:left w:val="none" w:sz="0" w:space="0" w:color="auto"/>
                <w:bottom w:val="none" w:sz="0" w:space="0" w:color="auto"/>
                <w:right w:val="none" w:sz="0" w:space="0" w:color="auto"/>
              </w:divBdr>
            </w:div>
          </w:divsChild>
        </w:div>
        <w:div w:id="1079210132">
          <w:marLeft w:val="0"/>
          <w:marRight w:val="0"/>
          <w:marTop w:val="0"/>
          <w:marBottom w:val="0"/>
          <w:divBdr>
            <w:top w:val="none" w:sz="0" w:space="0" w:color="auto"/>
            <w:left w:val="none" w:sz="0" w:space="0" w:color="auto"/>
            <w:bottom w:val="none" w:sz="0" w:space="0" w:color="auto"/>
            <w:right w:val="none" w:sz="0" w:space="0" w:color="auto"/>
          </w:divBdr>
        </w:div>
        <w:div w:id="1084112250">
          <w:marLeft w:val="0"/>
          <w:marRight w:val="0"/>
          <w:marTop w:val="0"/>
          <w:marBottom w:val="0"/>
          <w:divBdr>
            <w:top w:val="none" w:sz="0" w:space="0" w:color="auto"/>
            <w:left w:val="none" w:sz="0" w:space="0" w:color="auto"/>
            <w:bottom w:val="none" w:sz="0" w:space="0" w:color="auto"/>
            <w:right w:val="none" w:sz="0" w:space="0" w:color="auto"/>
          </w:divBdr>
        </w:div>
        <w:div w:id="1102729623">
          <w:marLeft w:val="0"/>
          <w:marRight w:val="0"/>
          <w:marTop w:val="0"/>
          <w:marBottom w:val="0"/>
          <w:divBdr>
            <w:top w:val="none" w:sz="0" w:space="0" w:color="auto"/>
            <w:left w:val="none" w:sz="0" w:space="0" w:color="auto"/>
            <w:bottom w:val="none" w:sz="0" w:space="0" w:color="auto"/>
            <w:right w:val="none" w:sz="0" w:space="0" w:color="auto"/>
          </w:divBdr>
        </w:div>
        <w:div w:id="1104113182">
          <w:marLeft w:val="0"/>
          <w:marRight w:val="0"/>
          <w:marTop w:val="0"/>
          <w:marBottom w:val="0"/>
          <w:divBdr>
            <w:top w:val="none" w:sz="0" w:space="0" w:color="auto"/>
            <w:left w:val="none" w:sz="0" w:space="0" w:color="auto"/>
            <w:bottom w:val="none" w:sz="0" w:space="0" w:color="auto"/>
            <w:right w:val="none" w:sz="0" w:space="0" w:color="auto"/>
          </w:divBdr>
        </w:div>
        <w:div w:id="1134568000">
          <w:marLeft w:val="0"/>
          <w:marRight w:val="0"/>
          <w:marTop w:val="0"/>
          <w:marBottom w:val="0"/>
          <w:divBdr>
            <w:top w:val="none" w:sz="0" w:space="0" w:color="auto"/>
            <w:left w:val="none" w:sz="0" w:space="0" w:color="auto"/>
            <w:bottom w:val="none" w:sz="0" w:space="0" w:color="auto"/>
            <w:right w:val="none" w:sz="0" w:space="0" w:color="auto"/>
          </w:divBdr>
        </w:div>
        <w:div w:id="1149715156">
          <w:marLeft w:val="0"/>
          <w:marRight w:val="0"/>
          <w:marTop w:val="0"/>
          <w:marBottom w:val="0"/>
          <w:divBdr>
            <w:top w:val="none" w:sz="0" w:space="0" w:color="auto"/>
            <w:left w:val="none" w:sz="0" w:space="0" w:color="auto"/>
            <w:bottom w:val="none" w:sz="0" w:space="0" w:color="auto"/>
            <w:right w:val="none" w:sz="0" w:space="0" w:color="auto"/>
          </w:divBdr>
        </w:div>
        <w:div w:id="1154570684">
          <w:marLeft w:val="0"/>
          <w:marRight w:val="0"/>
          <w:marTop w:val="0"/>
          <w:marBottom w:val="0"/>
          <w:divBdr>
            <w:top w:val="none" w:sz="0" w:space="0" w:color="auto"/>
            <w:left w:val="none" w:sz="0" w:space="0" w:color="auto"/>
            <w:bottom w:val="none" w:sz="0" w:space="0" w:color="auto"/>
            <w:right w:val="none" w:sz="0" w:space="0" w:color="auto"/>
          </w:divBdr>
        </w:div>
        <w:div w:id="1168329645">
          <w:marLeft w:val="0"/>
          <w:marRight w:val="0"/>
          <w:marTop w:val="0"/>
          <w:marBottom w:val="0"/>
          <w:divBdr>
            <w:top w:val="none" w:sz="0" w:space="0" w:color="auto"/>
            <w:left w:val="none" w:sz="0" w:space="0" w:color="auto"/>
            <w:bottom w:val="none" w:sz="0" w:space="0" w:color="auto"/>
            <w:right w:val="none" w:sz="0" w:space="0" w:color="auto"/>
          </w:divBdr>
        </w:div>
        <w:div w:id="1226261478">
          <w:marLeft w:val="0"/>
          <w:marRight w:val="0"/>
          <w:marTop w:val="0"/>
          <w:marBottom w:val="0"/>
          <w:divBdr>
            <w:top w:val="none" w:sz="0" w:space="0" w:color="auto"/>
            <w:left w:val="none" w:sz="0" w:space="0" w:color="auto"/>
            <w:bottom w:val="none" w:sz="0" w:space="0" w:color="auto"/>
            <w:right w:val="none" w:sz="0" w:space="0" w:color="auto"/>
          </w:divBdr>
        </w:div>
        <w:div w:id="1231119414">
          <w:marLeft w:val="0"/>
          <w:marRight w:val="0"/>
          <w:marTop w:val="0"/>
          <w:marBottom w:val="0"/>
          <w:divBdr>
            <w:top w:val="none" w:sz="0" w:space="0" w:color="auto"/>
            <w:left w:val="none" w:sz="0" w:space="0" w:color="auto"/>
            <w:bottom w:val="none" w:sz="0" w:space="0" w:color="auto"/>
            <w:right w:val="none" w:sz="0" w:space="0" w:color="auto"/>
          </w:divBdr>
        </w:div>
        <w:div w:id="1287393565">
          <w:marLeft w:val="0"/>
          <w:marRight w:val="0"/>
          <w:marTop w:val="0"/>
          <w:marBottom w:val="0"/>
          <w:divBdr>
            <w:top w:val="none" w:sz="0" w:space="0" w:color="auto"/>
            <w:left w:val="none" w:sz="0" w:space="0" w:color="auto"/>
            <w:bottom w:val="none" w:sz="0" w:space="0" w:color="auto"/>
            <w:right w:val="none" w:sz="0" w:space="0" w:color="auto"/>
          </w:divBdr>
        </w:div>
        <w:div w:id="1287394180">
          <w:marLeft w:val="0"/>
          <w:marRight w:val="0"/>
          <w:marTop w:val="0"/>
          <w:marBottom w:val="0"/>
          <w:divBdr>
            <w:top w:val="none" w:sz="0" w:space="0" w:color="auto"/>
            <w:left w:val="none" w:sz="0" w:space="0" w:color="auto"/>
            <w:bottom w:val="none" w:sz="0" w:space="0" w:color="auto"/>
            <w:right w:val="none" w:sz="0" w:space="0" w:color="auto"/>
          </w:divBdr>
        </w:div>
        <w:div w:id="1289702471">
          <w:marLeft w:val="0"/>
          <w:marRight w:val="0"/>
          <w:marTop w:val="0"/>
          <w:marBottom w:val="0"/>
          <w:divBdr>
            <w:top w:val="none" w:sz="0" w:space="0" w:color="auto"/>
            <w:left w:val="none" w:sz="0" w:space="0" w:color="auto"/>
            <w:bottom w:val="none" w:sz="0" w:space="0" w:color="auto"/>
            <w:right w:val="none" w:sz="0" w:space="0" w:color="auto"/>
          </w:divBdr>
        </w:div>
        <w:div w:id="1295453193">
          <w:marLeft w:val="0"/>
          <w:marRight w:val="0"/>
          <w:marTop w:val="0"/>
          <w:marBottom w:val="0"/>
          <w:divBdr>
            <w:top w:val="none" w:sz="0" w:space="0" w:color="auto"/>
            <w:left w:val="none" w:sz="0" w:space="0" w:color="auto"/>
            <w:bottom w:val="none" w:sz="0" w:space="0" w:color="auto"/>
            <w:right w:val="none" w:sz="0" w:space="0" w:color="auto"/>
          </w:divBdr>
          <w:divsChild>
            <w:div w:id="989555868">
              <w:marLeft w:val="0"/>
              <w:marRight w:val="0"/>
              <w:marTop w:val="0"/>
              <w:marBottom w:val="0"/>
              <w:divBdr>
                <w:top w:val="none" w:sz="0" w:space="0" w:color="auto"/>
                <w:left w:val="none" w:sz="0" w:space="0" w:color="auto"/>
                <w:bottom w:val="none" w:sz="0" w:space="0" w:color="auto"/>
                <w:right w:val="none" w:sz="0" w:space="0" w:color="auto"/>
              </w:divBdr>
            </w:div>
          </w:divsChild>
        </w:div>
        <w:div w:id="1303579068">
          <w:marLeft w:val="0"/>
          <w:marRight w:val="0"/>
          <w:marTop w:val="0"/>
          <w:marBottom w:val="0"/>
          <w:divBdr>
            <w:top w:val="none" w:sz="0" w:space="0" w:color="auto"/>
            <w:left w:val="none" w:sz="0" w:space="0" w:color="auto"/>
            <w:bottom w:val="none" w:sz="0" w:space="0" w:color="auto"/>
            <w:right w:val="none" w:sz="0" w:space="0" w:color="auto"/>
          </w:divBdr>
        </w:div>
        <w:div w:id="1350182542">
          <w:marLeft w:val="0"/>
          <w:marRight w:val="0"/>
          <w:marTop w:val="0"/>
          <w:marBottom w:val="0"/>
          <w:divBdr>
            <w:top w:val="none" w:sz="0" w:space="0" w:color="auto"/>
            <w:left w:val="none" w:sz="0" w:space="0" w:color="auto"/>
            <w:bottom w:val="none" w:sz="0" w:space="0" w:color="auto"/>
            <w:right w:val="none" w:sz="0" w:space="0" w:color="auto"/>
          </w:divBdr>
        </w:div>
        <w:div w:id="1354306678">
          <w:marLeft w:val="0"/>
          <w:marRight w:val="0"/>
          <w:marTop w:val="0"/>
          <w:marBottom w:val="0"/>
          <w:divBdr>
            <w:top w:val="none" w:sz="0" w:space="0" w:color="auto"/>
            <w:left w:val="none" w:sz="0" w:space="0" w:color="auto"/>
            <w:bottom w:val="none" w:sz="0" w:space="0" w:color="auto"/>
            <w:right w:val="none" w:sz="0" w:space="0" w:color="auto"/>
          </w:divBdr>
          <w:divsChild>
            <w:div w:id="1811509294">
              <w:marLeft w:val="-75"/>
              <w:marRight w:val="0"/>
              <w:marTop w:val="30"/>
              <w:marBottom w:val="30"/>
              <w:divBdr>
                <w:top w:val="none" w:sz="0" w:space="0" w:color="auto"/>
                <w:left w:val="none" w:sz="0" w:space="0" w:color="auto"/>
                <w:bottom w:val="none" w:sz="0" w:space="0" w:color="auto"/>
                <w:right w:val="none" w:sz="0" w:space="0" w:color="auto"/>
              </w:divBdr>
              <w:divsChild>
                <w:div w:id="626394606">
                  <w:marLeft w:val="0"/>
                  <w:marRight w:val="0"/>
                  <w:marTop w:val="0"/>
                  <w:marBottom w:val="0"/>
                  <w:divBdr>
                    <w:top w:val="none" w:sz="0" w:space="0" w:color="auto"/>
                    <w:left w:val="none" w:sz="0" w:space="0" w:color="auto"/>
                    <w:bottom w:val="none" w:sz="0" w:space="0" w:color="auto"/>
                    <w:right w:val="none" w:sz="0" w:space="0" w:color="auto"/>
                  </w:divBdr>
                  <w:divsChild>
                    <w:div w:id="1749963843">
                      <w:marLeft w:val="0"/>
                      <w:marRight w:val="0"/>
                      <w:marTop w:val="0"/>
                      <w:marBottom w:val="0"/>
                      <w:divBdr>
                        <w:top w:val="none" w:sz="0" w:space="0" w:color="auto"/>
                        <w:left w:val="none" w:sz="0" w:space="0" w:color="auto"/>
                        <w:bottom w:val="none" w:sz="0" w:space="0" w:color="auto"/>
                        <w:right w:val="none" w:sz="0" w:space="0" w:color="auto"/>
                      </w:divBdr>
                    </w:div>
                  </w:divsChild>
                </w:div>
                <w:div w:id="825895310">
                  <w:marLeft w:val="0"/>
                  <w:marRight w:val="0"/>
                  <w:marTop w:val="0"/>
                  <w:marBottom w:val="0"/>
                  <w:divBdr>
                    <w:top w:val="none" w:sz="0" w:space="0" w:color="auto"/>
                    <w:left w:val="none" w:sz="0" w:space="0" w:color="auto"/>
                    <w:bottom w:val="none" w:sz="0" w:space="0" w:color="auto"/>
                    <w:right w:val="none" w:sz="0" w:space="0" w:color="auto"/>
                  </w:divBdr>
                  <w:divsChild>
                    <w:div w:id="782267365">
                      <w:marLeft w:val="0"/>
                      <w:marRight w:val="0"/>
                      <w:marTop w:val="0"/>
                      <w:marBottom w:val="0"/>
                      <w:divBdr>
                        <w:top w:val="none" w:sz="0" w:space="0" w:color="auto"/>
                        <w:left w:val="none" w:sz="0" w:space="0" w:color="auto"/>
                        <w:bottom w:val="none" w:sz="0" w:space="0" w:color="auto"/>
                        <w:right w:val="none" w:sz="0" w:space="0" w:color="auto"/>
                      </w:divBdr>
                    </w:div>
                  </w:divsChild>
                </w:div>
                <w:div w:id="1362516304">
                  <w:marLeft w:val="0"/>
                  <w:marRight w:val="0"/>
                  <w:marTop w:val="0"/>
                  <w:marBottom w:val="0"/>
                  <w:divBdr>
                    <w:top w:val="none" w:sz="0" w:space="0" w:color="auto"/>
                    <w:left w:val="none" w:sz="0" w:space="0" w:color="auto"/>
                    <w:bottom w:val="none" w:sz="0" w:space="0" w:color="auto"/>
                    <w:right w:val="none" w:sz="0" w:space="0" w:color="auto"/>
                  </w:divBdr>
                  <w:divsChild>
                    <w:div w:id="1333220397">
                      <w:marLeft w:val="0"/>
                      <w:marRight w:val="0"/>
                      <w:marTop w:val="0"/>
                      <w:marBottom w:val="0"/>
                      <w:divBdr>
                        <w:top w:val="none" w:sz="0" w:space="0" w:color="auto"/>
                        <w:left w:val="none" w:sz="0" w:space="0" w:color="auto"/>
                        <w:bottom w:val="none" w:sz="0" w:space="0" w:color="auto"/>
                        <w:right w:val="none" w:sz="0" w:space="0" w:color="auto"/>
                      </w:divBdr>
                    </w:div>
                  </w:divsChild>
                </w:div>
                <w:div w:id="1435200080">
                  <w:marLeft w:val="0"/>
                  <w:marRight w:val="0"/>
                  <w:marTop w:val="0"/>
                  <w:marBottom w:val="0"/>
                  <w:divBdr>
                    <w:top w:val="none" w:sz="0" w:space="0" w:color="auto"/>
                    <w:left w:val="none" w:sz="0" w:space="0" w:color="auto"/>
                    <w:bottom w:val="none" w:sz="0" w:space="0" w:color="auto"/>
                    <w:right w:val="none" w:sz="0" w:space="0" w:color="auto"/>
                  </w:divBdr>
                  <w:divsChild>
                    <w:div w:id="998769323">
                      <w:marLeft w:val="0"/>
                      <w:marRight w:val="0"/>
                      <w:marTop w:val="0"/>
                      <w:marBottom w:val="0"/>
                      <w:divBdr>
                        <w:top w:val="none" w:sz="0" w:space="0" w:color="auto"/>
                        <w:left w:val="none" w:sz="0" w:space="0" w:color="auto"/>
                        <w:bottom w:val="none" w:sz="0" w:space="0" w:color="auto"/>
                        <w:right w:val="none" w:sz="0" w:space="0" w:color="auto"/>
                      </w:divBdr>
                    </w:div>
                  </w:divsChild>
                </w:div>
                <w:div w:id="1629122582">
                  <w:marLeft w:val="0"/>
                  <w:marRight w:val="0"/>
                  <w:marTop w:val="0"/>
                  <w:marBottom w:val="0"/>
                  <w:divBdr>
                    <w:top w:val="none" w:sz="0" w:space="0" w:color="auto"/>
                    <w:left w:val="none" w:sz="0" w:space="0" w:color="auto"/>
                    <w:bottom w:val="none" w:sz="0" w:space="0" w:color="auto"/>
                    <w:right w:val="none" w:sz="0" w:space="0" w:color="auto"/>
                  </w:divBdr>
                  <w:divsChild>
                    <w:div w:id="414128673">
                      <w:marLeft w:val="0"/>
                      <w:marRight w:val="0"/>
                      <w:marTop w:val="0"/>
                      <w:marBottom w:val="0"/>
                      <w:divBdr>
                        <w:top w:val="none" w:sz="0" w:space="0" w:color="auto"/>
                        <w:left w:val="none" w:sz="0" w:space="0" w:color="auto"/>
                        <w:bottom w:val="none" w:sz="0" w:space="0" w:color="auto"/>
                        <w:right w:val="none" w:sz="0" w:space="0" w:color="auto"/>
                      </w:divBdr>
                    </w:div>
                  </w:divsChild>
                </w:div>
                <w:div w:id="1691878231">
                  <w:marLeft w:val="0"/>
                  <w:marRight w:val="0"/>
                  <w:marTop w:val="0"/>
                  <w:marBottom w:val="0"/>
                  <w:divBdr>
                    <w:top w:val="none" w:sz="0" w:space="0" w:color="auto"/>
                    <w:left w:val="none" w:sz="0" w:space="0" w:color="auto"/>
                    <w:bottom w:val="none" w:sz="0" w:space="0" w:color="auto"/>
                    <w:right w:val="none" w:sz="0" w:space="0" w:color="auto"/>
                  </w:divBdr>
                  <w:divsChild>
                    <w:div w:id="121177080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371102485">
          <w:marLeft w:val="0"/>
          <w:marRight w:val="0"/>
          <w:marTop w:val="0"/>
          <w:marBottom w:val="0"/>
          <w:divBdr>
            <w:top w:val="none" w:sz="0" w:space="0" w:color="auto"/>
            <w:left w:val="none" w:sz="0" w:space="0" w:color="auto"/>
            <w:bottom w:val="none" w:sz="0" w:space="0" w:color="auto"/>
            <w:right w:val="none" w:sz="0" w:space="0" w:color="auto"/>
          </w:divBdr>
        </w:div>
        <w:div w:id="1389067465">
          <w:marLeft w:val="0"/>
          <w:marRight w:val="0"/>
          <w:marTop w:val="0"/>
          <w:marBottom w:val="0"/>
          <w:divBdr>
            <w:top w:val="none" w:sz="0" w:space="0" w:color="auto"/>
            <w:left w:val="none" w:sz="0" w:space="0" w:color="auto"/>
            <w:bottom w:val="none" w:sz="0" w:space="0" w:color="auto"/>
            <w:right w:val="none" w:sz="0" w:space="0" w:color="auto"/>
          </w:divBdr>
          <w:divsChild>
            <w:div w:id="1819568211">
              <w:marLeft w:val="0"/>
              <w:marRight w:val="0"/>
              <w:marTop w:val="0"/>
              <w:marBottom w:val="0"/>
              <w:divBdr>
                <w:top w:val="none" w:sz="0" w:space="0" w:color="auto"/>
                <w:left w:val="none" w:sz="0" w:space="0" w:color="auto"/>
                <w:bottom w:val="none" w:sz="0" w:space="0" w:color="auto"/>
                <w:right w:val="none" w:sz="0" w:space="0" w:color="auto"/>
              </w:divBdr>
            </w:div>
          </w:divsChild>
        </w:div>
        <w:div w:id="1395196952">
          <w:marLeft w:val="0"/>
          <w:marRight w:val="0"/>
          <w:marTop w:val="0"/>
          <w:marBottom w:val="0"/>
          <w:divBdr>
            <w:top w:val="none" w:sz="0" w:space="0" w:color="auto"/>
            <w:left w:val="none" w:sz="0" w:space="0" w:color="auto"/>
            <w:bottom w:val="none" w:sz="0" w:space="0" w:color="auto"/>
            <w:right w:val="none" w:sz="0" w:space="0" w:color="auto"/>
          </w:divBdr>
        </w:div>
        <w:div w:id="1399785601">
          <w:marLeft w:val="0"/>
          <w:marRight w:val="0"/>
          <w:marTop w:val="0"/>
          <w:marBottom w:val="0"/>
          <w:divBdr>
            <w:top w:val="none" w:sz="0" w:space="0" w:color="auto"/>
            <w:left w:val="none" w:sz="0" w:space="0" w:color="auto"/>
            <w:bottom w:val="none" w:sz="0" w:space="0" w:color="auto"/>
            <w:right w:val="none" w:sz="0" w:space="0" w:color="auto"/>
          </w:divBdr>
        </w:div>
        <w:div w:id="1405647020">
          <w:marLeft w:val="0"/>
          <w:marRight w:val="0"/>
          <w:marTop w:val="0"/>
          <w:marBottom w:val="0"/>
          <w:divBdr>
            <w:top w:val="none" w:sz="0" w:space="0" w:color="auto"/>
            <w:left w:val="none" w:sz="0" w:space="0" w:color="auto"/>
            <w:bottom w:val="none" w:sz="0" w:space="0" w:color="auto"/>
            <w:right w:val="none" w:sz="0" w:space="0" w:color="auto"/>
          </w:divBdr>
        </w:div>
        <w:div w:id="1428890409">
          <w:marLeft w:val="0"/>
          <w:marRight w:val="0"/>
          <w:marTop w:val="0"/>
          <w:marBottom w:val="0"/>
          <w:divBdr>
            <w:top w:val="none" w:sz="0" w:space="0" w:color="auto"/>
            <w:left w:val="none" w:sz="0" w:space="0" w:color="auto"/>
            <w:bottom w:val="none" w:sz="0" w:space="0" w:color="auto"/>
            <w:right w:val="none" w:sz="0" w:space="0" w:color="auto"/>
          </w:divBdr>
        </w:div>
        <w:div w:id="1439327692">
          <w:marLeft w:val="0"/>
          <w:marRight w:val="0"/>
          <w:marTop w:val="0"/>
          <w:marBottom w:val="0"/>
          <w:divBdr>
            <w:top w:val="none" w:sz="0" w:space="0" w:color="auto"/>
            <w:left w:val="none" w:sz="0" w:space="0" w:color="auto"/>
            <w:bottom w:val="none" w:sz="0" w:space="0" w:color="auto"/>
            <w:right w:val="none" w:sz="0" w:space="0" w:color="auto"/>
          </w:divBdr>
          <w:divsChild>
            <w:div w:id="1118599579">
              <w:marLeft w:val="0"/>
              <w:marRight w:val="0"/>
              <w:marTop w:val="0"/>
              <w:marBottom w:val="0"/>
              <w:divBdr>
                <w:top w:val="none" w:sz="0" w:space="0" w:color="auto"/>
                <w:left w:val="none" w:sz="0" w:space="0" w:color="auto"/>
                <w:bottom w:val="none" w:sz="0" w:space="0" w:color="auto"/>
                <w:right w:val="none" w:sz="0" w:space="0" w:color="auto"/>
              </w:divBdr>
            </w:div>
            <w:div w:id="1290280930">
              <w:marLeft w:val="0"/>
              <w:marRight w:val="0"/>
              <w:marTop w:val="0"/>
              <w:marBottom w:val="0"/>
              <w:divBdr>
                <w:top w:val="none" w:sz="0" w:space="0" w:color="auto"/>
                <w:left w:val="none" w:sz="0" w:space="0" w:color="auto"/>
                <w:bottom w:val="none" w:sz="0" w:space="0" w:color="auto"/>
                <w:right w:val="none" w:sz="0" w:space="0" w:color="auto"/>
              </w:divBdr>
            </w:div>
            <w:div w:id="1337659082">
              <w:marLeft w:val="0"/>
              <w:marRight w:val="0"/>
              <w:marTop w:val="0"/>
              <w:marBottom w:val="0"/>
              <w:divBdr>
                <w:top w:val="none" w:sz="0" w:space="0" w:color="auto"/>
                <w:left w:val="none" w:sz="0" w:space="0" w:color="auto"/>
                <w:bottom w:val="none" w:sz="0" w:space="0" w:color="auto"/>
                <w:right w:val="none" w:sz="0" w:space="0" w:color="auto"/>
              </w:divBdr>
            </w:div>
            <w:div w:id="1747650282">
              <w:marLeft w:val="0"/>
              <w:marRight w:val="0"/>
              <w:marTop w:val="0"/>
              <w:marBottom w:val="0"/>
              <w:divBdr>
                <w:top w:val="none" w:sz="0" w:space="0" w:color="auto"/>
                <w:left w:val="none" w:sz="0" w:space="0" w:color="auto"/>
                <w:bottom w:val="none" w:sz="0" w:space="0" w:color="auto"/>
                <w:right w:val="none" w:sz="0" w:space="0" w:color="auto"/>
              </w:divBdr>
            </w:div>
          </w:divsChild>
        </w:div>
        <w:div w:id="1457527010">
          <w:marLeft w:val="0"/>
          <w:marRight w:val="0"/>
          <w:marTop w:val="0"/>
          <w:marBottom w:val="0"/>
          <w:divBdr>
            <w:top w:val="none" w:sz="0" w:space="0" w:color="auto"/>
            <w:left w:val="none" w:sz="0" w:space="0" w:color="auto"/>
            <w:bottom w:val="none" w:sz="0" w:space="0" w:color="auto"/>
            <w:right w:val="none" w:sz="0" w:space="0" w:color="auto"/>
          </w:divBdr>
        </w:div>
        <w:div w:id="1461723921">
          <w:marLeft w:val="0"/>
          <w:marRight w:val="0"/>
          <w:marTop w:val="0"/>
          <w:marBottom w:val="0"/>
          <w:divBdr>
            <w:top w:val="none" w:sz="0" w:space="0" w:color="auto"/>
            <w:left w:val="none" w:sz="0" w:space="0" w:color="auto"/>
            <w:bottom w:val="none" w:sz="0" w:space="0" w:color="auto"/>
            <w:right w:val="none" w:sz="0" w:space="0" w:color="auto"/>
          </w:divBdr>
        </w:div>
        <w:div w:id="1510364204">
          <w:marLeft w:val="0"/>
          <w:marRight w:val="0"/>
          <w:marTop w:val="0"/>
          <w:marBottom w:val="0"/>
          <w:divBdr>
            <w:top w:val="none" w:sz="0" w:space="0" w:color="auto"/>
            <w:left w:val="none" w:sz="0" w:space="0" w:color="auto"/>
            <w:bottom w:val="none" w:sz="0" w:space="0" w:color="auto"/>
            <w:right w:val="none" w:sz="0" w:space="0" w:color="auto"/>
          </w:divBdr>
        </w:div>
        <w:div w:id="1524585982">
          <w:marLeft w:val="0"/>
          <w:marRight w:val="0"/>
          <w:marTop w:val="0"/>
          <w:marBottom w:val="0"/>
          <w:divBdr>
            <w:top w:val="none" w:sz="0" w:space="0" w:color="auto"/>
            <w:left w:val="none" w:sz="0" w:space="0" w:color="auto"/>
            <w:bottom w:val="none" w:sz="0" w:space="0" w:color="auto"/>
            <w:right w:val="none" w:sz="0" w:space="0" w:color="auto"/>
          </w:divBdr>
        </w:div>
        <w:div w:id="1543135156">
          <w:marLeft w:val="0"/>
          <w:marRight w:val="0"/>
          <w:marTop w:val="0"/>
          <w:marBottom w:val="0"/>
          <w:divBdr>
            <w:top w:val="none" w:sz="0" w:space="0" w:color="auto"/>
            <w:left w:val="none" w:sz="0" w:space="0" w:color="auto"/>
            <w:bottom w:val="none" w:sz="0" w:space="0" w:color="auto"/>
            <w:right w:val="none" w:sz="0" w:space="0" w:color="auto"/>
          </w:divBdr>
        </w:div>
        <w:div w:id="1557155645">
          <w:marLeft w:val="0"/>
          <w:marRight w:val="0"/>
          <w:marTop w:val="0"/>
          <w:marBottom w:val="0"/>
          <w:divBdr>
            <w:top w:val="none" w:sz="0" w:space="0" w:color="auto"/>
            <w:left w:val="none" w:sz="0" w:space="0" w:color="auto"/>
            <w:bottom w:val="none" w:sz="0" w:space="0" w:color="auto"/>
            <w:right w:val="none" w:sz="0" w:space="0" w:color="auto"/>
          </w:divBdr>
          <w:divsChild>
            <w:div w:id="1409376105">
              <w:marLeft w:val="0"/>
              <w:marRight w:val="0"/>
              <w:marTop w:val="0"/>
              <w:marBottom w:val="0"/>
              <w:divBdr>
                <w:top w:val="none" w:sz="0" w:space="0" w:color="auto"/>
                <w:left w:val="none" w:sz="0" w:space="0" w:color="auto"/>
                <w:bottom w:val="none" w:sz="0" w:space="0" w:color="auto"/>
                <w:right w:val="none" w:sz="0" w:space="0" w:color="auto"/>
              </w:divBdr>
            </w:div>
          </w:divsChild>
        </w:div>
        <w:div w:id="1589388706">
          <w:marLeft w:val="0"/>
          <w:marRight w:val="0"/>
          <w:marTop w:val="0"/>
          <w:marBottom w:val="0"/>
          <w:divBdr>
            <w:top w:val="none" w:sz="0" w:space="0" w:color="auto"/>
            <w:left w:val="none" w:sz="0" w:space="0" w:color="auto"/>
            <w:bottom w:val="none" w:sz="0" w:space="0" w:color="auto"/>
            <w:right w:val="none" w:sz="0" w:space="0" w:color="auto"/>
          </w:divBdr>
          <w:divsChild>
            <w:div w:id="178593903">
              <w:marLeft w:val="-75"/>
              <w:marRight w:val="0"/>
              <w:marTop w:val="30"/>
              <w:marBottom w:val="30"/>
              <w:divBdr>
                <w:top w:val="none" w:sz="0" w:space="0" w:color="auto"/>
                <w:left w:val="none" w:sz="0" w:space="0" w:color="auto"/>
                <w:bottom w:val="none" w:sz="0" w:space="0" w:color="auto"/>
                <w:right w:val="none" w:sz="0" w:space="0" w:color="auto"/>
              </w:divBdr>
              <w:divsChild>
                <w:div w:id="875969450">
                  <w:marLeft w:val="0"/>
                  <w:marRight w:val="0"/>
                  <w:marTop w:val="0"/>
                  <w:marBottom w:val="0"/>
                  <w:divBdr>
                    <w:top w:val="none" w:sz="0" w:space="0" w:color="auto"/>
                    <w:left w:val="none" w:sz="0" w:space="0" w:color="auto"/>
                    <w:bottom w:val="none" w:sz="0" w:space="0" w:color="auto"/>
                    <w:right w:val="none" w:sz="0" w:space="0" w:color="auto"/>
                  </w:divBdr>
                  <w:divsChild>
                    <w:div w:id="679620309">
                      <w:marLeft w:val="0"/>
                      <w:marRight w:val="0"/>
                      <w:marTop w:val="0"/>
                      <w:marBottom w:val="0"/>
                      <w:divBdr>
                        <w:top w:val="none" w:sz="0" w:space="0" w:color="auto"/>
                        <w:left w:val="none" w:sz="0" w:space="0" w:color="auto"/>
                        <w:bottom w:val="none" w:sz="0" w:space="0" w:color="auto"/>
                        <w:right w:val="none" w:sz="0" w:space="0" w:color="auto"/>
                      </w:divBdr>
                    </w:div>
                  </w:divsChild>
                </w:div>
                <w:div w:id="1702241344">
                  <w:marLeft w:val="0"/>
                  <w:marRight w:val="0"/>
                  <w:marTop w:val="0"/>
                  <w:marBottom w:val="0"/>
                  <w:divBdr>
                    <w:top w:val="none" w:sz="0" w:space="0" w:color="auto"/>
                    <w:left w:val="none" w:sz="0" w:space="0" w:color="auto"/>
                    <w:bottom w:val="none" w:sz="0" w:space="0" w:color="auto"/>
                    <w:right w:val="none" w:sz="0" w:space="0" w:color="auto"/>
                  </w:divBdr>
                  <w:divsChild>
                    <w:div w:id="1068655188">
                      <w:marLeft w:val="0"/>
                      <w:marRight w:val="0"/>
                      <w:marTop w:val="0"/>
                      <w:marBottom w:val="0"/>
                      <w:divBdr>
                        <w:top w:val="none" w:sz="0" w:space="0" w:color="auto"/>
                        <w:left w:val="none" w:sz="0" w:space="0" w:color="auto"/>
                        <w:bottom w:val="none" w:sz="0" w:space="0" w:color="auto"/>
                        <w:right w:val="none" w:sz="0" w:space="0" w:color="auto"/>
                      </w:divBdr>
                    </w:div>
                  </w:divsChild>
                </w:div>
                <w:div w:id="1983339556">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600022603">
          <w:marLeft w:val="0"/>
          <w:marRight w:val="0"/>
          <w:marTop w:val="0"/>
          <w:marBottom w:val="0"/>
          <w:divBdr>
            <w:top w:val="none" w:sz="0" w:space="0" w:color="auto"/>
            <w:left w:val="none" w:sz="0" w:space="0" w:color="auto"/>
            <w:bottom w:val="none" w:sz="0" w:space="0" w:color="auto"/>
            <w:right w:val="none" w:sz="0" w:space="0" w:color="auto"/>
          </w:divBdr>
        </w:div>
        <w:div w:id="1648850710">
          <w:marLeft w:val="0"/>
          <w:marRight w:val="0"/>
          <w:marTop w:val="0"/>
          <w:marBottom w:val="0"/>
          <w:divBdr>
            <w:top w:val="none" w:sz="0" w:space="0" w:color="auto"/>
            <w:left w:val="none" w:sz="0" w:space="0" w:color="auto"/>
            <w:bottom w:val="none" w:sz="0" w:space="0" w:color="auto"/>
            <w:right w:val="none" w:sz="0" w:space="0" w:color="auto"/>
          </w:divBdr>
        </w:div>
        <w:div w:id="1661154591">
          <w:marLeft w:val="0"/>
          <w:marRight w:val="0"/>
          <w:marTop w:val="0"/>
          <w:marBottom w:val="0"/>
          <w:divBdr>
            <w:top w:val="none" w:sz="0" w:space="0" w:color="auto"/>
            <w:left w:val="none" w:sz="0" w:space="0" w:color="auto"/>
            <w:bottom w:val="none" w:sz="0" w:space="0" w:color="auto"/>
            <w:right w:val="none" w:sz="0" w:space="0" w:color="auto"/>
          </w:divBdr>
        </w:div>
        <w:div w:id="1676415713">
          <w:marLeft w:val="0"/>
          <w:marRight w:val="0"/>
          <w:marTop w:val="0"/>
          <w:marBottom w:val="0"/>
          <w:divBdr>
            <w:top w:val="none" w:sz="0" w:space="0" w:color="auto"/>
            <w:left w:val="none" w:sz="0" w:space="0" w:color="auto"/>
            <w:bottom w:val="none" w:sz="0" w:space="0" w:color="auto"/>
            <w:right w:val="none" w:sz="0" w:space="0" w:color="auto"/>
          </w:divBdr>
        </w:div>
        <w:div w:id="1712221043">
          <w:marLeft w:val="0"/>
          <w:marRight w:val="0"/>
          <w:marTop w:val="0"/>
          <w:marBottom w:val="0"/>
          <w:divBdr>
            <w:top w:val="none" w:sz="0" w:space="0" w:color="auto"/>
            <w:left w:val="none" w:sz="0" w:space="0" w:color="auto"/>
            <w:bottom w:val="none" w:sz="0" w:space="0" w:color="auto"/>
            <w:right w:val="none" w:sz="0" w:space="0" w:color="auto"/>
          </w:divBdr>
          <w:divsChild>
            <w:div w:id="858469028">
              <w:marLeft w:val="0"/>
              <w:marRight w:val="0"/>
              <w:marTop w:val="0"/>
              <w:marBottom w:val="0"/>
              <w:divBdr>
                <w:top w:val="none" w:sz="0" w:space="0" w:color="auto"/>
                <w:left w:val="none" w:sz="0" w:space="0" w:color="auto"/>
                <w:bottom w:val="none" w:sz="0" w:space="0" w:color="auto"/>
                <w:right w:val="none" w:sz="0" w:space="0" w:color="auto"/>
              </w:divBdr>
            </w:div>
            <w:div w:id="1180779000">
              <w:marLeft w:val="0"/>
              <w:marRight w:val="0"/>
              <w:marTop w:val="0"/>
              <w:marBottom w:val="0"/>
              <w:divBdr>
                <w:top w:val="none" w:sz="0" w:space="0" w:color="auto"/>
                <w:left w:val="none" w:sz="0" w:space="0" w:color="auto"/>
                <w:bottom w:val="none" w:sz="0" w:space="0" w:color="auto"/>
                <w:right w:val="none" w:sz="0" w:space="0" w:color="auto"/>
              </w:divBdr>
            </w:div>
            <w:div w:id="1475177761">
              <w:marLeft w:val="0"/>
              <w:marRight w:val="0"/>
              <w:marTop w:val="0"/>
              <w:marBottom w:val="0"/>
              <w:divBdr>
                <w:top w:val="none" w:sz="0" w:space="0" w:color="auto"/>
                <w:left w:val="none" w:sz="0" w:space="0" w:color="auto"/>
                <w:bottom w:val="none" w:sz="0" w:space="0" w:color="auto"/>
                <w:right w:val="none" w:sz="0" w:space="0" w:color="auto"/>
              </w:divBdr>
            </w:div>
            <w:div w:id="1931504396">
              <w:marLeft w:val="0"/>
              <w:marRight w:val="0"/>
              <w:marTop w:val="0"/>
              <w:marBottom w:val="0"/>
              <w:divBdr>
                <w:top w:val="none" w:sz="0" w:space="0" w:color="auto"/>
                <w:left w:val="none" w:sz="0" w:space="0" w:color="auto"/>
                <w:bottom w:val="none" w:sz="0" w:space="0" w:color="auto"/>
                <w:right w:val="none" w:sz="0" w:space="0" w:color="auto"/>
              </w:divBdr>
            </w:div>
          </w:divsChild>
        </w:div>
        <w:div w:id="1737125411">
          <w:marLeft w:val="0"/>
          <w:marRight w:val="0"/>
          <w:marTop w:val="0"/>
          <w:marBottom w:val="0"/>
          <w:divBdr>
            <w:top w:val="none" w:sz="0" w:space="0" w:color="auto"/>
            <w:left w:val="none" w:sz="0" w:space="0" w:color="auto"/>
            <w:bottom w:val="none" w:sz="0" w:space="0" w:color="auto"/>
            <w:right w:val="none" w:sz="0" w:space="0" w:color="auto"/>
          </w:divBdr>
        </w:div>
        <w:div w:id="1744719573">
          <w:marLeft w:val="0"/>
          <w:marRight w:val="0"/>
          <w:marTop w:val="0"/>
          <w:marBottom w:val="0"/>
          <w:divBdr>
            <w:top w:val="none" w:sz="0" w:space="0" w:color="auto"/>
            <w:left w:val="none" w:sz="0" w:space="0" w:color="auto"/>
            <w:bottom w:val="none" w:sz="0" w:space="0" w:color="auto"/>
            <w:right w:val="none" w:sz="0" w:space="0" w:color="auto"/>
          </w:divBdr>
        </w:div>
        <w:div w:id="1767191770">
          <w:marLeft w:val="0"/>
          <w:marRight w:val="0"/>
          <w:marTop w:val="0"/>
          <w:marBottom w:val="0"/>
          <w:divBdr>
            <w:top w:val="none" w:sz="0" w:space="0" w:color="auto"/>
            <w:left w:val="none" w:sz="0" w:space="0" w:color="auto"/>
            <w:bottom w:val="none" w:sz="0" w:space="0" w:color="auto"/>
            <w:right w:val="none" w:sz="0" w:space="0" w:color="auto"/>
          </w:divBdr>
        </w:div>
        <w:div w:id="1804613519">
          <w:marLeft w:val="0"/>
          <w:marRight w:val="0"/>
          <w:marTop w:val="0"/>
          <w:marBottom w:val="0"/>
          <w:divBdr>
            <w:top w:val="none" w:sz="0" w:space="0" w:color="auto"/>
            <w:left w:val="none" w:sz="0" w:space="0" w:color="auto"/>
            <w:bottom w:val="none" w:sz="0" w:space="0" w:color="auto"/>
            <w:right w:val="none" w:sz="0" w:space="0" w:color="auto"/>
          </w:divBdr>
          <w:divsChild>
            <w:div w:id="1124733095">
              <w:marLeft w:val="-75"/>
              <w:marRight w:val="0"/>
              <w:marTop w:val="30"/>
              <w:marBottom w:val="30"/>
              <w:divBdr>
                <w:top w:val="none" w:sz="0" w:space="0" w:color="auto"/>
                <w:left w:val="none" w:sz="0" w:space="0" w:color="auto"/>
                <w:bottom w:val="none" w:sz="0" w:space="0" w:color="auto"/>
                <w:right w:val="none" w:sz="0" w:space="0" w:color="auto"/>
              </w:divBdr>
              <w:divsChild>
                <w:div w:id="7215902">
                  <w:marLeft w:val="0"/>
                  <w:marRight w:val="0"/>
                  <w:marTop w:val="0"/>
                  <w:marBottom w:val="0"/>
                  <w:divBdr>
                    <w:top w:val="none" w:sz="0" w:space="0" w:color="auto"/>
                    <w:left w:val="none" w:sz="0" w:space="0" w:color="auto"/>
                    <w:bottom w:val="none" w:sz="0" w:space="0" w:color="auto"/>
                    <w:right w:val="none" w:sz="0" w:space="0" w:color="auto"/>
                  </w:divBdr>
                  <w:divsChild>
                    <w:div w:id="1652830818">
                      <w:marLeft w:val="0"/>
                      <w:marRight w:val="0"/>
                      <w:marTop w:val="0"/>
                      <w:marBottom w:val="0"/>
                      <w:divBdr>
                        <w:top w:val="none" w:sz="0" w:space="0" w:color="auto"/>
                        <w:left w:val="none" w:sz="0" w:space="0" w:color="auto"/>
                        <w:bottom w:val="none" w:sz="0" w:space="0" w:color="auto"/>
                        <w:right w:val="none" w:sz="0" w:space="0" w:color="auto"/>
                      </w:divBdr>
                    </w:div>
                  </w:divsChild>
                </w:div>
                <w:div w:id="184371396">
                  <w:marLeft w:val="0"/>
                  <w:marRight w:val="0"/>
                  <w:marTop w:val="0"/>
                  <w:marBottom w:val="0"/>
                  <w:divBdr>
                    <w:top w:val="none" w:sz="0" w:space="0" w:color="auto"/>
                    <w:left w:val="none" w:sz="0" w:space="0" w:color="auto"/>
                    <w:bottom w:val="none" w:sz="0" w:space="0" w:color="auto"/>
                    <w:right w:val="none" w:sz="0" w:space="0" w:color="auto"/>
                  </w:divBdr>
                  <w:divsChild>
                    <w:div w:id="380447003">
                      <w:marLeft w:val="0"/>
                      <w:marRight w:val="0"/>
                      <w:marTop w:val="0"/>
                      <w:marBottom w:val="0"/>
                      <w:divBdr>
                        <w:top w:val="none" w:sz="0" w:space="0" w:color="auto"/>
                        <w:left w:val="none" w:sz="0" w:space="0" w:color="auto"/>
                        <w:bottom w:val="none" w:sz="0" w:space="0" w:color="auto"/>
                        <w:right w:val="none" w:sz="0" w:space="0" w:color="auto"/>
                      </w:divBdr>
                    </w:div>
                  </w:divsChild>
                </w:div>
                <w:div w:id="251861738">
                  <w:marLeft w:val="0"/>
                  <w:marRight w:val="0"/>
                  <w:marTop w:val="0"/>
                  <w:marBottom w:val="0"/>
                  <w:divBdr>
                    <w:top w:val="none" w:sz="0" w:space="0" w:color="auto"/>
                    <w:left w:val="none" w:sz="0" w:space="0" w:color="auto"/>
                    <w:bottom w:val="none" w:sz="0" w:space="0" w:color="auto"/>
                    <w:right w:val="none" w:sz="0" w:space="0" w:color="auto"/>
                  </w:divBdr>
                  <w:divsChild>
                    <w:div w:id="1121609732">
                      <w:marLeft w:val="0"/>
                      <w:marRight w:val="0"/>
                      <w:marTop w:val="0"/>
                      <w:marBottom w:val="0"/>
                      <w:divBdr>
                        <w:top w:val="none" w:sz="0" w:space="0" w:color="auto"/>
                        <w:left w:val="none" w:sz="0" w:space="0" w:color="auto"/>
                        <w:bottom w:val="none" w:sz="0" w:space="0" w:color="auto"/>
                        <w:right w:val="none" w:sz="0" w:space="0" w:color="auto"/>
                      </w:divBdr>
                    </w:div>
                  </w:divsChild>
                </w:div>
                <w:div w:id="278146865">
                  <w:marLeft w:val="0"/>
                  <w:marRight w:val="0"/>
                  <w:marTop w:val="0"/>
                  <w:marBottom w:val="0"/>
                  <w:divBdr>
                    <w:top w:val="none" w:sz="0" w:space="0" w:color="auto"/>
                    <w:left w:val="none" w:sz="0" w:space="0" w:color="auto"/>
                    <w:bottom w:val="none" w:sz="0" w:space="0" w:color="auto"/>
                    <w:right w:val="none" w:sz="0" w:space="0" w:color="auto"/>
                  </w:divBdr>
                  <w:divsChild>
                    <w:div w:id="803691233">
                      <w:marLeft w:val="0"/>
                      <w:marRight w:val="0"/>
                      <w:marTop w:val="0"/>
                      <w:marBottom w:val="0"/>
                      <w:divBdr>
                        <w:top w:val="none" w:sz="0" w:space="0" w:color="auto"/>
                        <w:left w:val="none" w:sz="0" w:space="0" w:color="auto"/>
                        <w:bottom w:val="none" w:sz="0" w:space="0" w:color="auto"/>
                        <w:right w:val="none" w:sz="0" w:space="0" w:color="auto"/>
                      </w:divBdr>
                    </w:div>
                  </w:divsChild>
                </w:div>
                <w:div w:id="323583085">
                  <w:marLeft w:val="0"/>
                  <w:marRight w:val="0"/>
                  <w:marTop w:val="0"/>
                  <w:marBottom w:val="0"/>
                  <w:divBdr>
                    <w:top w:val="none" w:sz="0" w:space="0" w:color="auto"/>
                    <w:left w:val="none" w:sz="0" w:space="0" w:color="auto"/>
                    <w:bottom w:val="none" w:sz="0" w:space="0" w:color="auto"/>
                    <w:right w:val="none" w:sz="0" w:space="0" w:color="auto"/>
                  </w:divBdr>
                  <w:divsChild>
                    <w:div w:id="1502086905">
                      <w:marLeft w:val="0"/>
                      <w:marRight w:val="0"/>
                      <w:marTop w:val="0"/>
                      <w:marBottom w:val="0"/>
                      <w:divBdr>
                        <w:top w:val="none" w:sz="0" w:space="0" w:color="auto"/>
                        <w:left w:val="none" w:sz="0" w:space="0" w:color="auto"/>
                        <w:bottom w:val="none" w:sz="0" w:space="0" w:color="auto"/>
                        <w:right w:val="none" w:sz="0" w:space="0" w:color="auto"/>
                      </w:divBdr>
                    </w:div>
                  </w:divsChild>
                </w:div>
                <w:div w:id="421147760">
                  <w:marLeft w:val="0"/>
                  <w:marRight w:val="0"/>
                  <w:marTop w:val="0"/>
                  <w:marBottom w:val="0"/>
                  <w:divBdr>
                    <w:top w:val="none" w:sz="0" w:space="0" w:color="auto"/>
                    <w:left w:val="none" w:sz="0" w:space="0" w:color="auto"/>
                    <w:bottom w:val="none" w:sz="0" w:space="0" w:color="auto"/>
                    <w:right w:val="none" w:sz="0" w:space="0" w:color="auto"/>
                  </w:divBdr>
                  <w:divsChild>
                    <w:div w:id="1814252540">
                      <w:marLeft w:val="0"/>
                      <w:marRight w:val="0"/>
                      <w:marTop w:val="0"/>
                      <w:marBottom w:val="0"/>
                      <w:divBdr>
                        <w:top w:val="none" w:sz="0" w:space="0" w:color="auto"/>
                        <w:left w:val="none" w:sz="0" w:space="0" w:color="auto"/>
                        <w:bottom w:val="none" w:sz="0" w:space="0" w:color="auto"/>
                        <w:right w:val="none" w:sz="0" w:space="0" w:color="auto"/>
                      </w:divBdr>
                    </w:div>
                  </w:divsChild>
                </w:div>
                <w:div w:id="515657324">
                  <w:marLeft w:val="0"/>
                  <w:marRight w:val="0"/>
                  <w:marTop w:val="0"/>
                  <w:marBottom w:val="0"/>
                  <w:divBdr>
                    <w:top w:val="none" w:sz="0" w:space="0" w:color="auto"/>
                    <w:left w:val="none" w:sz="0" w:space="0" w:color="auto"/>
                    <w:bottom w:val="none" w:sz="0" w:space="0" w:color="auto"/>
                    <w:right w:val="none" w:sz="0" w:space="0" w:color="auto"/>
                  </w:divBdr>
                  <w:divsChild>
                    <w:div w:id="649288317">
                      <w:marLeft w:val="0"/>
                      <w:marRight w:val="0"/>
                      <w:marTop w:val="0"/>
                      <w:marBottom w:val="0"/>
                      <w:divBdr>
                        <w:top w:val="none" w:sz="0" w:space="0" w:color="auto"/>
                        <w:left w:val="none" w:sz="0" w:space="0" w:color="auto"/>
                        <w:bottom w:val="none" w:sz="0" w:space="0" w:color="auto"/>
                        <w:right w:val="none" w:sz="0" w:space="0" w:color="auto"/>
                      </w:divBdr>
                    </w:div>
                  </w:divsChild>
                </w:div>
                <w:div w:id="588007303">
                  <w:marLeft w:val="0"/>
                  <w:marRight w:val="0"/>
                  <w:marTop w:val="0"/>
                  <w:marBottom w:val="0"/>
                  <w:divBdr>
                    <w:top w:val="none" w:sz="0" w:space="0" w:color="auto"/>
                    <w:left w:val="none" w:sz="0" w:space="0" w:color="auto"/>
                    <w:bottom w:val="none" w:sz="0" w:space="0" w:color="auto"/>
                    <w:right w:val="none" w:sz="0" w:space="0" w:color="auto"/>
                  </w:divBdr>
                  <w:divsChild>
                    <w:div w:id="510686824">
                      <w:marLeft w:val="0"/>
                      <w:marRight w:val="0"/>
                      <w:marTop w:val="0"/>
                      <w:marBottom w:val="0"/>
                      <w:divBdr>
                        <w:top w:val="none" w:sz="0" w:space="0" w:color="auto"/>
                        <w:left w:val="none" w:sz="0" w:space="0" w:color="auto"/>
                        <w:bottom w:val="none" w:sz="0" w:space="0" w:color="auto"/>
                        <w:right w:val="none" w:sz="0" w:space="0" w:color="auto"/>
                      </w:divBdr>
                    </w:div>
                  </w:divsChild>
                </w:div>
                <w:div w:id="727071285">
                  <w:marLeft w:val="0"/>
                  <w:marRight w:val="0"/>
                  <w:marTop w:val="0"/>
                  <w:marBottom w:val="0"/>
                  <w:divBdr>
                    <w:top w:val="none" w:sz="0" w:space="0" w:color="auto"/>
                    <w:left w:val="none" w:sz="0" w:space="0" w:color="auto"/>
                    <w:bottom w:val="none" w:sz="0" w:space="0" w:color="auto"/>
                    <w:right w:val="none" w:sz="0" w:space="0" w:color="auto"/>
                  </w:divBdr>
                  <w:divsChild>
                    <w:div w:id="1262370878">
                      <w:marLeft w:val="0"/>
                      <w:marRight w:val="0"/>
                      <w:marTop w:val="0"/>
                      <w:marBottom w:val="0"/>
                      <w:divBdr>
                        <w:top w:val="none" w:sz="0" w:space="0" w:color="auto"/>
                        <w:left w:val="none" w:sz="0" w:space="0" w:color="auto"/>
                        <w:bottom w:val="none" w:sz="0" w:space="0" w:color="auto"/>
                        <w:right w:val="none" w:sz="0" w:space="0" w:color="auto"/>
                      </w:divBdr>
                    </w:div>
                  </w:divsChild>
                </w:div>
                <w:div w:id="738596376">
                  <w:marLeft w:val="0"/>
                  <w:marRight w:val="0"/>
                  <w:marTop w:val="0"/>
                  <w:marBottom w:val="0"/>
                  <w:divBdr>
                    <w:top w:val="none" w:sz="0" w:space="0" w:color="auto"/>
                    <w:left w:val="none" w:sz="0" w:space="0" w:color="auto"/>
                    <w:bottom w:val="none" w:sz="0" w:space="0" w:color="auto"/>
                    <w:right w:val="none" w:sz="0" w:space="0" w:color="auto"/>
                  </w:divBdr>
                  <w:divsChild>
                    <w:div w:id="1188715274">
                      <w:marLeft w:val="0"/>
                      <w:marRight w:val="0"/>
                      <w:marTop w:val="0"/>
                      <w:marBottom w:val="0"/>
                      <w:divBdr>
                        <w:top w:val="none" w:sz="0" w:space="0" w:color="auto"/>
                        <w:left w:val="none" w:sz="0" w:space="0" w:color="auto"/>
                        <w:bottom w:val="none" w:sz="0" w:space="0" w:color="auto"/>
                        <w:right w:val="none" w:sz="0" w:space="0" w:color="auto"/>
                      </w:divBdr>
                    </w:div>
                  </w:divsChild>
                </w:div>
                <w:div w:id="823937871">
                  <w:marLeft w:val="0"/>
                  <w:marRight w:val="0"/>
                  <w:marTop w:val="0"/>
                  <w:marBottom w:val="0"/>
                  <w:divBdr>
                    <w:top w:val="none" w:sz="0" w:space="0" w:color="auto"/>
                    <w:left w:val="none" w:sz="0" w:space="0" w:color="auto"/>
                    <w:bottom w:val="none" w:sz="0" w:space="0" w:color="auto"/>
                    <w:right w:val="none" w:sz="0" w:space="0" w:color="auto"/>
                  </w:divBdr>
                  <w:divsChild>
                    <w:div w:id="547182459">
                      <w:marLeft w:val="0"/>
                      <w:marRight w:val="0"/>
                      <w:marTop w:val="0"/>
                      <w:marBottom w:val="0"/>
                      <w:divBdr>
                        <w:top w:val="none" w:sz="0" w:space="0" w:color="auto"/>
                        <w:left w:val="none" w:sz="0" w:space="0" w:color="auto"/>
                        <w:bottom w:val="none" w:sz="0" w:space="0" w:color="auto"/>
                        <w:right w:val="none" w:sz="0" w:space="0" w:color="auto"/>
                      </w:divBdr>
                    </w:div>
                  </w:divsChild>
                </w:div>
                <w:div w:id="1020667119">
                  <w:marLeft w:val="0"/>
                  <w:marRight w:val="0"/>
                  <w:marTop w:val="0"/>
                  <w:marBottom w:val="0"/>
                  <w:divBdr>
                    <w:top w:val="none" w:sz="0" w:space="0" w:color="auto"/>
                    <w:left w:val="none" w:sz="0" w:space="0" w:color="auto"/>
                    <w:bottom w:val="none" w:sz="0" w:space="0" w:color="auto"/>
                    <w:right w:val="none" w:sz="0" w:space="0" w:color="auto"/>
                  </w:divBdr>
                  <w:divsChild>
                    <w:div w:id="406655259">
                      <w:marLeft w:val="0"/>
                      <w:marRight w:val="0"/>
                      <w:marTop w:val="0"/>
                      <w:marBottom w:val="0"/>
                      <w:divBdr>
                        <w:top w:val="none" w:sz="0" w:space="0" w:color="auto"/>
                        <w:left w:val="none" w:sz="0" w:space="0" w:color="auto"/>
                        <w:bottom w:val="none" w:sz="0" w:space="0" w:color="auto"/>
                        <w:right w:val="none" w:sz="0" w:space="0" w:color="auto"/>
                      </w:divBdr>
                    </w:div>
                  </w:divsChild>
                </w:div>
                <w:div w:id="1091196385">
                  <w:marLeft w:val="0"/>
                  <w:marRight w:val="0"/>
                  <w:marTop w:val="0"/>
                  <w:marBottom w:val="0"/>
                  <w:divBdr>
                    <w:top w:val="none" w:sz="0" w:space="0" w:color="auto"/>
                    <w:left w:val="none" w:sz="0" w:space="0" w:color="auto"/>
                    <w:bottom w:val="none" w:sz="0" w:space="0" w:color="auto"/>
                    <w:right w:val="none" w:sz="0" w:space="0" w:color="auto"/>
                  </w:divBdr>
                  <w:divsChild>
                    <w:div w:id="222757239">
                      <w:marLeft w:val="0"/>
                      <w:marRight w:val="0"/>
                      <w:marTop w:val="0"/>
                      <w:marBottom w:val="0"/>
                      <w:divBdr>
                        <w:top w:val="none" w:sz="0" w:space="0" w:color="auto"/>
                        <w:left w:val="none" w:sz="0" w:space="0" w:color="auto"/>
                        <w:bottom w:val="none" w:sz="0" w:space="0" w:color="auto"/>
                        <w:right w:val="none" w:sz="0" w:space="0" w:color="auto"/>
                      </w:divBdr>
                    </w:div>
                  </w:divsChild>
                </w:div>
                <w:div w:id="1427771912">
                  <w:marLeft w:val="0"/>
                  <w:marRight w:val="0"/>
                  <w:marTop w:val="0"/>
                  <w:marBottom w:val="0"/>
                  <w:divBdr>
                    <w:top w:val="none" w:sz="0" w:space="0" w:color="auto"/>
                    <w:left w:val="none" w:sz="0" w:space="0" w:color="auto"/>
                    <w:bottom w:val="none" w:sz="0" w:space="0" w:color="auto"/>
                    <w:right w:val="none" w:sz="0" w:space="0" w:color="auto"/>
                  </w:divBdr>
                </w:div>
                <w:div w:id="1582595660">
                  <w:marLeft w:val="0"/>
                  <w:marRight w:val="0"/>
                  <w:marTop w:val="0"/>
                  <w:marBottom w:val="0"/>
                  <w:divBdr>
                    <w:top w:val="none" w:sz="0" w:space="0" w:color="auto"/>
                    <w:left w:val="none" w:sz="0" w:space="0" w:color="auto"/>
                    <w:bottom w:val="none" w:sz="0" w:space="0" w:color="auto"/>
                    <w:right w:val="none" w:sz="0" w:space="0" w:color="auto"/>
                  </w:divBdr>
                  <w:divsChild>
                    <w:div w:id="292684412">
                      <w:marLeft w:val="0"/>
                      <w:marRight w:val="0"/>
                      <w:marTop w:val="0"/>
                      <w:marBottom w:val="0"/>
                      <w:divBdr>
                        <w:top w:val="none" w:sz="0" w:space="0" w:color="auto"/>
                        <w:left w:val="none" w:sz="0" w:space="0" w:color="auto"/>
                        <w:bottom w:val="none" w:sz="0" w:space="0" w:color="auto"/>
                        <w:right w:val="none" w:sz="0" w:space="0" w:color="auto"/>
                      </w:divBdr>
                    </w:div>
                  </w:divsChild>
                </w:div>
                <w:div w:id="1591506941">
                  <w:marLeft w:val="0"/>
                  <w:marRight w:val="0"/>
                  <w:marTop w:val="0"/>
                  <w:marBottom w:val="0"/>
                  <w:divBdr>
                    <w:top w:val="none" w:sz="0" w:space="0" w:color="auto"/>
                    <w:left w:val="none" w:sz="0" w:space="0" w:color="auto"/>
                    <w:bottom w:val="none" w:sz="0" w:space="0" w:color="auto"/>
                    <w:right w:val="none" w:sz="0" w:space="0" w:color="auto"/>
                  </w:divBdr>
                  <w:divsChild>
                    <w:div w:id="600113751">
                      <w:marLeft w:val="0"/>
                      <w:marRight w:val="0"/>
                      <w:marTop w:val="0"/>
                      <w:marBottom w:val="0"/>
                      <w:divBdr>
                        <w:top w:val="none" w:sz="0" w:space="0" w:color="auto"/>
                        <w:left w:val="none" w:sz="0" w:space="0" w:color="auto"/>
                        <w:bottom w:val="none" w:sz="0" w:space="0" w:color="auto"/>
                        <w:right w:val="none" w:sz="0" w:space="0" w:color="auto"/>
                      </w:divBdr>
                    </w:div>
                  </w:divsChild>
                </w:div>
                <w:div w:id="1598751183">
                  <w:marLeft w:val="0"/>
                  <w:marRight w:val="0"/>
                  <w:marTop w:val="0"/>
                  <w:marBottom w:val="0"/>
                  <w:divBdr>
                    <w:top w:val="none" w:sz="0" w:space="0" w:color="auto"/>
                    <w:left w:val="none" w:sz="0" w:space="0" w:color="auto"/>
                    <w:bottom w:val="none" w:sz="0" w:space="0" w:color="auto"/>
                    <w:right w:val="none" w:sz="0" w:space="0" w:color="auto"/>
                  </w:divBdr>
                  <w:divsChild>
                    <w:div w:id="461774065">
                      <w:marLeft w:val="0"/>
                      <w:marRight w:val="0"/>
                      <w:marTop w:val="0"/>
                      <w:marBottom w:val="0"/>
                      <w:divBdr>
                        <w:top w:val="none" w:sz="0" w:space="0" w:color="auto"/>
                        <w:left w:val="none" w:sz="0" w:space="0" w:color="auto"/>
                        <w:bottom w:val="none" w:sz="0" w:space="0" w:color="auto"/>
                        <w:right w:val="none" w:sz="0" w:space="0" w:color="auto"/>
                      </w:divBdr>
                    </w:div>
                  </w:divsChild>
                </w:div>
                <w:div w:id="1751777353">
                  <w:marLeft w:val="0"/>
                  <w:marRight w:val="0"/>
                  <w:marTop w:val="0"/>
                  <w:marBottom w:val="0"/>
                  <w:divBdr>
                    <w:top w:val="none" w:sz="0" w:space="0" w:color="auto"/>
                    <w:left w:val="none" w:sz="0" w:space="0" w:color="auto"/>
                    <w:bottom w:val="none" w:sz="0" w:space="0" w:color="auto"/>
                    <w:right w:val="none" w:sz="0" w:space="0" w:color="auto"/>
                  </w:divBdr>
                  <w:divsChild>
                    <w:div w:id="351108611">
                      <w:marLeft w:val="0"/>
                      <w:marRight w:val="0"/>
                      <w:marTop w:val="0"/>
                      <w:marBottom w:val="0"/>
                      <w:divBdr>
                        <w:top w:val="none" w:sz="0" w:space="0" w:color="auto"/>
                        <w:left w:val="none" w:sz="0" w:space="0" w:color="auto"/>
                        <w:bottom w:val="none" w:sz="0" w:space="0" w:color="auto"/>
                        <w:right w:val="none" w:sz="0" w:space="0" w:color="auto"/>
                      </w:divBdr>
                    </w:div>
                  </w:divsChild>
                </w:div>
                <w:div w:id="1751852833">
                  <w:marLeft w:val="0"/>
                  <w:marRight w:val="0"/>
                  <w:marTop w:val="0"/>
                  <w:marBottom w:val="0"/>
                  <w:divBdr>
                    <w:top w:val="none" w:sz="0" w:space="0" w:color="auto"/>
                    <w:left w:val="none" w:sz="0" w:space="0" w:color="auto"/>
                    <w:bottom w:val="none" w:sz="0" w:space="0" w:color="auto"/>
                    <w:right w:val="none" w:sz="0" w:space="0" w:color="auto"/>
                  </w:divBdr>
                  <w:divsChild>
                    <w:div w:id="1525051219">
                      <w:marLeft w:val="0"/>
                      <w:marRight w:val="0"/>
                      <w:marTop w:val="0"/>
                      <w:marBottom w:val="0"/>
                      <w:divBdr>
                        <w:top w:val="none" w:sz="0" w:space="0" w:color="auto"/>
                        <w:left w:val="none" w:sz="0" w:space="0" w:color="auto"/>
                        <w:bottom w:val="none" w:sz="0" w:space="0" w:color="auto"/>
                        <w:right w:val="none" w:sz="0" w:space="0" w:color="auto"/>
                      </w:divBdr>
                    </w:div>
                  </w:divsChild>
                </w:div>
                <w:div w:id="1914193535">
                  <w:marLeft w:val="0"/>
                  <w:marRight w:val="0"/>
                  <w:marTop w:val="0"/>
                  <w:marBottom w:val="0"/>
                  <w:divBdr>
                    <w:top w:val="none" w:sz="0" w:space="0" w:color="auto"/>
                    <w:left w:val="none" w:sz="0" w:space="0" w:color="auto"/>
                    <w:bottom w:val="none" w:sz="0" w:space="0" w:color="auto"/>
                    <w:right w:val="none" w:sz="0" w:space="0" w:color="auto"/>
                  </w:divBdr>
                  <w:divsChild>
                    <w:div w:id="154324950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806387725">
          <w:marLeft w:val="0"/>
          <w:marRight w:val="0"/>
          <w:marTop w:val="0"/>
          <w:marBottom w:val="0"/>
          <w:divBdr>
            <w:top w:val="none" w:sz="0" w:space="0" w:color="auto"/>
            <w:left w:val="none" w:sz="0" w:space="0" w:color="auto"/>
            <w:bottom w:val="none" w:sz="0" w:space="0" w:color="auto"/>
            <w:right w:val="none" w:sz="0" w:space="0" w:color="auto"/>
          </w:divBdr>
          <w:divsChild>
            <w:div w:id="401871856">
              <w:marLeft w:val="-75"/>
              <w:marRight w:val="0"/>
              <w:marTop w:val="30"/>
              <w:marBottom w:val="30"/>
              <w:divBdr>
                <w:top w:val="none" w:sz="0" w:space="0" w:color="auto"/>
                <w:left w:val="none" w:sz="0" w:space="0" w:color="auto"/>
                <w:bottom w:val="none" w:sz="0" w:space="0" w:color="auto"/>
                <w:right w:val="none" w:sz="0" w:space="0" w:color="auto"/>
              </w:divBdr>
              <w:divsChild>
                <w:div w:id="375593745">
                  <w:marLeft w:val="0"/>
                  <w:marRight w:val="0"/>
                  <w:marTop w:val="0"/>
                  <w:marBottom w:val="0"/>
                  <w:divBdr>
                    <w:top w:val="none" w:sz="0" w:space="0" w:color="auto"/>
                    <w:left w:val="none" w:sz="0" w:space="0" w:color="auto"/>
                    <w:bottom w:val="none" w:sz="0" w:space="0" w:color="auto"/>
                    <w:right w:val="none" w:sz="0" w:space="0" w:color="auto"/>
                  </w:divBdr>
                  <w:divsChild>
                    <w:div w:id="5251385">
                      <w:marLeft w:val="0"/>
                      <w:marRight w:val="0"/>
                      <w:marTop w:val="0"/>
                      <w:marBottom w:val="0"/>
                      <w:divBdr>
                        <w:top w:val="none" w:sz="0" w:space="0" w:color="auto"/>
                        <w:left w:val="none" w:sz="0" w:space="0" w:color="auto"/>
                        <w:bottom w:val="none" w:sz="0" w:space="0" w:color="auto"/>
                        <w:right w:val="none" w:sz="0" w:space="0" w:color="auto"/>
                      </w:divBdr>
                    </w:div>
                    <w:div w:id="574365785">
                      <w:marLeft w:val="0"/>
                      <w:marRight w:val="0"/>
                      <w:marTop w:val="0"/>
                      <w:marBottom w:val="0"/>
                      <w:divBdr>
                        <w:top w:val="none" w:sz="0" w:space="0" w:color="auto"/>
                        <w:left w:val="none" w:sz="0" w:space="0" w:color="auto"/>
                        <w:bottom w:val="none" w:sz="0" w:space="0" w:color="auto"/>
                        <w:right w:val="none" w:sz="0" w:space="0" w:color="auto"/>
                      </w:divBdr>
                    </w:div>
                  </w:divsChild>
                </w:div>
                <w:div w:id="571358343">
                  <w:marLeft w:val="0"/>
                  <w:marRight w:val="0"/>
                  <w:marTop w:val="0"/>
                  <w:marBottom w:val="0"/>
                  <w:divBdr>
                    <w:top w:val="none" w:sz="0" w:space="0" w:color="auto"/>
                    <w:left w:val="none" w:sz="0" w:space="0" w:color="auto"/>
                    <w:bottom w:val="none" w:sz="0" w:space="0" w:color="auto"/>
                    <w:right w:val="none" w:sz="0" w:space="0" w:color="auto"/>
                  </w:divBdr>
                  <w:divsChild>
                    <w:div w:id="1018199305">
                      <w:marLeft w:val="0"/>
                      <w:marRight w:val="0"/>
                      <w:marTop w:val="0"/>
                      <w:marBottom w:val="0"/>
                      <w:divBdr>
                        <w:top w:val="none" w:sz="0" w:space="0" w:color="auto"/>
                        <w:left w:val="none" w:sz="0" w:space="0" w:color="auto"/>
                        <w:bottom w:val="none" w:sz="0" w:space="0" w:color="auto"/>
                        <w:right w:val="none" w:sz="0" w:space="0" w:color="auto"/>
                      </w:divBdr>
                    </w:div>
                    <w:div w:id="1181699440">
                      <w:marLeft w:val="0"/>
                      <w:marRight w:val="0"/>
                      <w:marTop w:val="0"/>
                      <w:marBottom w:val="0"/>
                      <w:divBdr>
                        <w:top w:val="none" w:sz="0" w:space="0" w:color="auto"/>
                        <w:left w:val="none" w:sz="0" w:space="0" w:color="auto"/>
                        <w:bottom w:val="none" w:sz="0" w:space="0" w:color="auto"/>
                        <w:right w:val="none" w:sz="0" w:space="0" w:color="auto"/>
                      </w:divBdr>
                    </w:div>
                    <w:div w:id="1510559437">
                      <w:marLeft w:val="0"/>
                      <w:marRight w:val="0"/>
                      <w:marTop w:val="0"/>
                      <w:marBottom w:val="0"/>
                      <w:divBdr>
                        <w:top w:val="none" w:sz="0" w:space="0" w:color="auto"/>
                        <w:left w:val="none" w:sz="0" w:space="0" w:color="auto"/>
                        <w:bottom w:val="none" w:sz="0" w:space="0" w:color="auto"/>
                        <w:right w:val="none" w:sz="0" w:space="0" w:color="auto"/>
                      </w:divBdr>
                    </w:div>
                    <w:div w:id="1714844705">
                      <w:marLeft w:val="0"/>
                      <w:marRight w:val="0"/>
                      <w:marTop w:val="0"/>
                      <w:marBottom w:val="0"/>
                      <w:divBdr>
                        <w:top w:val="none" w:sz="0" w:space="0" w:color="auto"/>
                        <w:left w:val="none" w:sz="0" w:space="0" w:color="auto"/>
                        <w:bottom w:val="none" w:sz="0" w:space="0" w:color="auto"/>
                        <w:right w:val="none" w:sz="0" w:space="0" w:color="auto"/>
                      </w:divBdr>
                    </w:div>
                  </w:divsChild>
                </w:div>
                <w:div w:id="984508558">
                  <w:marLeft w:val="0"/>
                  <w:marRight w:val="0"/>
                  <w:marTop w:val="0"/>
                  <w:marBottom w:val="0"/>
                  <w:divBdr>
                    <w:top w:val="none" w:sz="0" w:space="0" w:color="auto"/>
                    <w:left w:val="none" w:sz="0" w:space="0" w:color="auto"/>
                    <w:bottom w:val="none" w:sz="0" w:space="0" w:color="auto"/>
                    <w:right w:val="none" w:sz="0" w:space="0" w:color="auto"/>
                  </w:divBdr>
                  <w:divsChild>
                    <w:div w:id="1168246959">
                      <w:marLeft w:val="0"/>
                      <w:marRight w:val="0"/>
                      <w:marTop w:val="0"/>
                      <w:marBottom w:val="0"/>
                      <w:divBdr>
                        <w:top w:val="none" w:sz="0" w:space="0" w:color="auto"/>
                        <w:left w:val="none" w:sz="0" w:space="0" w:color="auto"/>
                        <w:bottom w:val="none" w:sz="0" w:space="0" w:color="auto"/>
                        <w:right w:val="none" w:sz="0" w:space="0" w:color="auto"/>
                      </w:divBdr>
                    </w:div>
                    <w:div w:id="1570505897">
                      <w:marLeft w:val="0"/>
                      <w:marRight w:val="0"/>
                      <w:marTop w:val="0"/>
                      <w:marBottom w:val="0"/>
                      <w:divBdr>
                        <w:top w:val="none" w:sz="0" w:space="0" w:color="auto"/>
                        <w:left w:val="none" w:sz="0" w:space="0" w:color="auto"/>
                        <w:bottom w:val="none" w:sz="0" w:space="0" w:color="auto"/>
                        <w:right w:val="none" w:sz="0" w:space="0" w:color="auto"/>
                      </w:divBdr>
                    </w:div>
                  </w:divsChild>
                </w:div>
                <w:div w:id="1745910638">
                  <w:marLeft w:val="0"/>
                  <w:marRight w:val="0"/>
                  <w:marTop w:val="0"/>
                  <w:marBottom w:val="0"/>
                  <w:divBdr>
                    <w:top w:val="none" w:sz="0" w:space="0" w:color="auto"/>
                    <w:left w:val="none" w:sz="0" w:space="0" w:color="auto"/>
                    <w:bottom w:val="none" w:sz="0" w:space="0" w:color="auto"/>
                    <w:right w:val="none" w:sz="0" w:space="0" w:color="auto"/>
                  </w:divBdr>
                  <w:divsChild>
                    <w:div w:id="988747036">
                      <w:marLeft w:val="0"/>
                      <w:marRight w:val="0"/>
                      <w:marTop w:val="0"/>
                      <w:marBottom w:val="0"/>
                      <w:divBdr>
                        <w:top w:val="none" w:sz="0" w:space="0" w:color="auto"/>
                        <w:left w:val="none" w:sz="0" w:space="0" w:color="auto"/>
                        <w:bottom w:val="none" w:sz="0" w:space="0" w:color="auto"/>
                        <w:right w:val="none" w:sz="0" w:space="0" w:color="auto"/>
                      </w:divBdr>
                    </w:div>
                    <w:div w:id="1472138577">
                      <w:marLeft w:val="0"/>
                      <w:marRight w:val="0"/>
                      <w:marTop w:val="0"/>
                      <w:marBottom w:val="0"/>
                      <w:divBdr>
                        <w:top w:val="none" w:sz="0" w:space="0" w:color="auto"/>
                        <w:left w:val="none" w:sz="0" w:space="0" w:color="auto"/>
                        <w:bottom w:val="none" w:sz="0" w:space="0" w:color="auto"/>
                        <w:right w:val="none" w:sz="0" w:space="0" w:color="auto"/>
                      </w:divBdr>
                    </w:div>
                    <w:div w:id="1498618366">
                      <w:marLeft w:val="0"/>
                      <w:marRight w:val="0"/>
                      <w:marTop w:val="0"/>
                      <w:marBottom w:val="0"/>
                      <w:divBdr>
                        <w:top w:val="none" w:sz="0" w:space="0" w:color="auto"/>
                        <w:left w:val="none" w:sz="0" w:space="0" w:color="auto"/>
                        <w:bottom w:val="none" w:sz="0" w:space="0" w:color="auto"/>
                        <w:right w:val="none" w:sz="0" w:space="0" w:color="auto"/>
                      </w:divBdr>
                    </w:div>
                    <w:div w:id="1650397257">
                      <w:marLeft w:val="0"/>
                      <w:marRight w:val="0"/>
                      <w:marTop w:val="0"/>
                      <w:marBottom w:val="0"/>
                      <w:divBdr>
                        <w:top w:val="none" w:sz="0" w:space="0" w:color="auto"/>
                        <w:left w:val="none" w:sz="0" w:space="0" w:color="auto"/>
                        <w:bottom w:val="none" w:sz="0" w:space="0" w:color="auto"/>
                        <w:right w:val="none" w:sz="0" w:space="0" w:color="auto"/>
                      </w:divBdr>
                    </w:div>
                  </w:divsChild>
                </w:div>
                <w:div w:id="1805273971">
                  <w:marLeft w:val="0"/>
                  <w:marRight w:val="0"/>
                  <w:marTop w:val="0"/>
                  <w:marBottom w:val="0"/>
                  <w:divBdr>
                    <w:top w:val="none" w:sz="0" w:space="0" w:color="auto"/>
                    <w:left w:val="none" w:sz="0" w:space="0" w:color="auto"/>
                    <w:bottom w:val="none" w:sz="0" w:space="0" w:color="auto"/>
                    <w:right w:val="none" w:sz="0" w:space="0" w:color="auto"/>
                  </w:divBdr>
                  <w:divsChild>
                    <w:div w:id="100615276">
                      <w:marLeft w:val="0"/>
                      <w:marRight w:val="0"/>
                      <w:marTop w:val="0"/>
                      <w:marBottom w:val="0"/>
                      <w:divBdr>
                        <w:top w:val="none" w:sz="0" w:space="0" w:color="auto"/>
                        <w:left w:val="none" w:sz="0" w:space="0" w:color="auto"/>
                        <w:bottom w:val="none" w:sz="0" w:space="0" w:color="auto"/>
                        <w:right w:val="none" w:sz="0" w:space="0" w:color="auto"/>
                      </w:divBdr>
                    </w:div>
                    <w:div w:id="734355783">
                      <w:marLeft w:val="0"/>
                      <w:marRight w:val="0"/>
                      <w:marTop w:val="0"/>
                      <w:marBottom w:val="0"/>
                      <w:divBdr>
                        <w:top w:val="none" w:sz="0" w:space="0" w:color="auto"/>
                        <w:left w:val="none" w:sz="0" w:space="0" w:color="auto"/>
                        <w:bottom w:val="none" w:sz="0" w:space="0" w:color="auto"/>
                        <w:right w:val="none" w:sz="0" w:space="0" w:color="auto"/>
                      </w:divBdr>
                    </w:div>
                    <w:div w:id="94118349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838694212">
          <w:marLeft w:val="0"/>
          <w:marRight w:val="0"/>
          <w:marTop w:val="0"/>
          <w:marBottom w:val="0"/>
          <w:divBdr>
            <w:top w:val="none" w:sz="0" w:space="0" w:color="auto"/>
            <w:left w:val="none" w:sz="0" w:space="0" w:color="auto"/>
            <w:bottom w:val="none" w:sz="0" w:space="0" w:color="auto"/>
            <w:right w:val="none" w:sz="0" w:space="0" w:color="auto"/>
          </w:divBdr>
        </w:div>
        <w:div w:id="1867716244">
          <w:marLeft w:val="0"/>
          <w:marRight w:val="0"/>
          <w:marTop w:val="0"/>
          <w:marBottom w:val="0"/>
          <w:divBdr>
            <w:top w:val="none" w:sz="0" w:space="0" w:color="auto"/>
            <w:left w:val="none" w:sz="0" w:space="0" w:color="auto"/>
            <w:bottom w:val="none" w:sz="0" w:space="0" w:color="auto"/>
            <w:right w:val="none" w:sz="0" w:space="0" w:color="auto"/>
          </w:divBdr>
          <w:divsChild>
            <w:div w:id="1221019155">
              <w:marLeft w:val="-75"/>
              <w:marRight w:val="0"/>
              <w:marTop w:val="30"/>
              <w:marBottom w:val="30"/>
              <w:divBdr>
                <w:top w:val="none" w:sz="0" w:space="0" w:color="auto"/>
                <w:left w:val="none" w:sz="0" w:space="0" w:color="auto"/>
                <w:bottom w:val="none" w:sz="0" w:space="0" w:color="auto"/>
                <w:right w:val="none" w:sz="0" w:space="0" w:color="auto"/>
              </w:divBdr>
              <w:divsChild>
                <w:div w:id="18046313">
                  <w:marLeft w:val="0"/>
                  <w:marRight w:val="0"/>
                  <w:marTop w:val="0"/>
                  <w:marBottom w:val="0"/>
                  <w:divBdr>
                    <w:top w:val="none" w:sz="0" w:space="0" w:color="auto"/>
                    <w:left w:val="none" w:sz="0" w:space="0" w:color="auto"/>
                    <w:bottom w:val="none" w:sz="0" w:space="0" w:color="auto"/>
                    <w:right w:val="none" w:sz="0" w:space="0" w:color="auto"/>
                  </w:divBdr>
                  <w:divsChild>
                    <w:div w:id="357199486">
                      <w:marLeft w:val="0"/>
                      <w:marRight w:val="0"/>
                      <w:marTop w:val="0"/>
                      <w:marBottom w:val="0"/>
                      <w:divBdr>
                        <w:top w:val="none" w:sz="0" w:space="0" w:color="auto"/>
                        <w:left w:val="none" w:sz="0" w:space="0" w:color="auto"/>
                        <w:bottom w:val="none" w:sz="0" w:space="0" w:color="auto"/>
                        <w:right w:val="none" w:sz="0" w:space="0" w:color="auto"/>
                      </w:divBdr>
                    </w:div>
                  </w:divsChild>
                </w:div>
                <w:div w:id="1533878642">
                  <w:marLeft w:val="0"/>
                  <w:marRight w:val="0"/>
                  <w:marTop w:val="0"/>
                  <w:marBottom w:val="0"/>
                  <w:divBdr>
                    <w:top w:val="none" w:sz="0" w:space="0" w:color="auto"/>
                    <w:left w:val="none" w:sz="0" w:space="0" w:color="auto"/>
                    <w:bottom w:val="none" w:sz="0" w:space="0" w:color="auto"/>
                    <w:right w:val="none" w:sz="0" w:space="0" w:color="auto"/>
                  </w:divBdr>
                  <w:divsChild>
                    <w:div w:id="859659156">
                      <w:marLeft w:val="0"/>
                      <w:marRight w:val="0"/>
                      <w:marTop w:val="0"/>
                      <w:marBottom w:val="0"/>
                      <w:divBdr>
                        <w:top w:val="none" w:sz="0" w:space="0" w:color="auto"/>
                        <w:left w:val="none" w:sz="0" w:space="0" w:color="auto"/>
                        <w:bottom w:val="none" w:sz="0" w:space="0" w:color="auto"/>
                        <w:right w:val="none" w:sz="0" w:space="0" w:color="auto"/>
                      </w:divBdr>
                    </w:div>
                  </w:divsChild>
                </w:div>
                <w:div w:id="1815677018">
                  <w:marLeft w:val="0"/>
                  <w:marRight w:val="0"/>
                  <w:marTop w:val="0"/>
                  <w:marBottom w:val="0"/>
                  <w:divBdr>
                    <w:top w:val="none" w:sz="0" w:space="0" w:color="auto"/>
                    <w:left w:val="none" w:sz="0" w:space="0" w:color="auto"/>
                    <w:bottom w:val="none" w:sz="0" w:space="0" w:color="auto"/>
                    <w:right w:val="none" w:sz="0" w:space="0" w:color="auto"/>
                  </w:divBdr>
                  <w:divsChild>
                    <w:div w:id="77733232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959136966">
          <w:marLeft w:val="0"/>
          <w:marRight w:val="0"/>
          <w:marTop w:val="0"/>
          <w:marBottom w:val="0"/>
          <w:divBdr>
            <w:top w:val="none" w:sz="0" w:space="0" w:color="auto"/>
            <w:left w:val="none" w:sz="0" w:space="0" w:color="auto"/>
            <w:bottom w:val="none" w:sz="0" w:space="0" w:color="auto"/>
            <w:right w:val="none" w:sz="0" w:space="0" w:color="auto"/>
          </w:divBdr>
        </w:div>
        <w:div w:id="1977685515">
          <w:marLeft w:val="0"/>
          <w:marRight w:val="0"/>
          <w:marTop w:val="0"/>
          <w:marBottom w:val="0"/>
          <w:divBdr>
            <w:top w:val="none" w:sz="0" w:space="0" w:color="auto"/>
            <w:left w:val="none" w:sz="0" w:space="0" w:color="auto"/>
            <w:bottom w:val="none" w:sz="0" w:space="0" w:color="auto"/>
            <w:right w:val="none" w:sz="0" w:space="0" w:color="auto"/>
          </w:divBdr>
        </w:div>
        <w:div w:id="1989430176">
          <w:marLeft w:val="0"/>
          <w:marRight w:val="0"/>
          <w:marTop w:val="0"/>
          <w:marBottom w:val="0"/>
          <w:divBdr>
            <w:top w:val="none" w:sz="0" w:space="0" w:color="auto"/>
            <w:left w:val="none" w:sz="0" w:space="0" w:color="auto"/>
            <w:bottom w:val="none" w:sz="0" w:space="0" w:color="auto"/>
            <w:right w:val="none" w:sz="0" w:space="0" w:color="auto"/>
          </w:divBdr>
        </w:div>
        <w:div w:id="1995723218">
          <w:marLeft w:val="0"/>
          <w:marRight w:val="0"/>
          <w:marTop w:val="0"/>
          <w:marBottom w:val="0"/>
          <w:divBdr>
            <w:top w:val="none" w:sz="0" w:space="0" w:color="auto"/>
            <w:left w:val="none" w:sz="0" w:space="0" w:color="auto"/>
            <w:bottom w:val="none" w:sz="0" w:space="0" w:color="auto"/>
            <w:right w:val="none" w:sz="0" w:space="0" w:color="auto"/>
          </w:divBdr>
        </w:div>
        <w:div w:id="1999766591">
          <w:marLeft w:val="0"/>
          <w:marRight w:val="0"/>
          <w:marTop w:val="0"/>
          <w:marBottom w:val="0"/>
          <w:divBdr>
            <w:top w:val="none" w:sz="0" w:space="0" w:color="auto"/>
            <w:left w:val="none" w:sz="0" w:space="0" w:color="auto"/>
            <w:bottom w:val="none" w:sz="0" w:space="0" w:color="auto"/>
            <w:right w:val="none" w:sz="0" w:space="0" w:color="auto"/>
          </w:divBdr>
        </w:div>
        <w:div w:id="2003463559">
          <w:marLeft w:val="0"/>
          <w:marRight w:val="0"/>
          <w:marTop w:val="0"/>
          <w:marBottom w:val="0"/>
          <w:divBdr>
            <w:top w:val="none" w:sz="0" w:space="0" w:color="auto"/>
            <w:left w:val="none" w:sz="0" w:space="0" w:color="auto"/>
            <w:bottom w:val="none" w:sz="0" w:space="0" w:color="auto"/>
            <w:right w:val="none" w:sz="0" w:space="0" w:color="auto"/>
          </w:divBdr>
        </w:div>
        <w:div w:id="2011831947">
          <w:marLeft w:val="0"/>
          <w:marRight w:val="0"/>
          <w:marTop w:val="0"/>
          <w:marBottom w:val="0"/>
          <w:divBdr>
            <w:top w:val="none" w:sz="0" w:space="0" w:color="auto"/>
            <w:left w:val="none" w:sz="0" w:space="0" w:color="auto"/>
            <w:bottom w:val="none" w:sz="0" w:space="0" w:color="auto"/>
            <w:right w:val="none" w:sz="0" w:space="0" w:color="auto"/>
          </w:divBdr>
          <w:divsChild>
            <w:div w:id="2012101859">
              <w:marLeft w:val="0"/>
              <w:marRight w:val="0"/>
              <w:marTop w:val="0"/>
              <w:marBottom w:val="0"/>
              <w:divBdr>
                <w:top w:val="none" w:sz="0" w:space="0" w:color="auto"/>
                <w:left w:val="none" w:sz="0" w:space="0" w:color="auto"/>
                <w:bottom w:val="none" w:sz="0" w:space="0" w:color="auto"/>
                <w:right w:val="none" w:sz="0" w:space="0" w:color="auto"/>
              </w:divBdr>
            </w:div>
          </w:divsChild>
        </w:div>
        <w:div w:id="2012944841">
          <w:marLeft w:val="0"/>
          <w:marRight w:val="0"/>
          <w:marTop w:val="0"/>
          <w:marBottom w:val="0"/>
          <w:divBdr>
            <w:top w:val="none" w:sz="0" w:space="0" w:color="auto"/>
            <w:left w:val="none" w:sz="0" w:space="0" w:color="auto"/>
            <w:bottom w:val="none" w:sz="0" w:space="0" w:color="auto"/>
            <w:right w:val="none" w:sz="0" w:space="0" w:color="auto"/>
          </w:divBdr>
          <w:divsChild>
            <w:div w:id="1665009037">
              <w:marLeft w:val="0"/>
              <w:marRight w:val="0"/>
              <w:marTop w:val="0"/>
              <w:marBottom w:val="0"/>
              <w:divBdr>
                <w:top w:val="none" w:sz="0" w:space="0" w:color="auto"/>
                <w:left w:val="none" w:sz="0" w:space="0" w:color="auto"/>
                <w:bottom w:val="none" w:sz="0" w:space="0" w:color="auto"/>
                <w:right w:val="none" w:sz="0" w:space="0" w:color="auto"/>
              </w:divBdr>
            </w:div>
          </w:divsChild>
        </w:div>
        <w:div w:id="2018730496">
          <w:marLeft w:val="0"/>
          <w:marRight w:val="0"/>
          <w:marTop w:val="0"/>
          <w:marBottom w:val="0"/>
          <w:divBdr>
            <w:top w:val="none" w:sz="0" w:space="0" w:color="auto"/>
            <w:left w:val="none" w:sz="0" w:space="0" w:color="auto"/>
            <w:bottom w:val="none" w:sz="0" w:space="0" w:color="auto"/>
            <w:right w:val="none" w:sz="0" w:space="0" w:color="auto"/>
          </w:divBdr>
        </w:div>
      </w:divsChild>
    </w:div>
    <w:div w:id="1150906595">
      <w:bodyDiv w:val="1"/>
      <w:marLeft w:val="0"/>
      <w:marRight w:val="0"/>
      <w:marTop w:val="0"/>
      <w:marBottom w:val="0"/>
      <w:divBdr>
        <w:top w:val="none" w:sz="0" w:space="0" w:color="auto"/>
        <w:left w:val="none" w:sz="0" w:space="0" w:color="auto"/>
        <w:bottom w:val="none" w:sz="0" w:space="0" w:color="auto"/>
        <w:right w:val="none" w:sz="0" w:space="0" w:color="auto"/>
      </w:divBdr>
      <w:divsChild>
        <w:div w:id="10034616">
          <w:marLeft w:val="0"/>
          <w:marRight w:val="0"/>
          <w:marTop w:val="0"/>
          <w:marBottom w:val="0"/>
          <w:divBdr>
            <w:top w:val="none" w:sz="0" w:space="0" w:color="auto"/>
            <w:left w:val="none" w:sz="0" w:space="0" w:color="auto"/>
            <w:bottom w:val="none" w:sz="0" w:space="0" w:color="auto"/>
            <w:right w:val="none" w:sz="0" w:space="0" w:color="auto"/>
          </w:divBdr>
        </w:div>
        <w:div w:id="11301009">
          <w:marLeft w:val="0"/>
          <w:marRight w:val="0"/>
          <w:marTop w:val="0"/>
          <w:marBottom w:val="0"/>
          <w:divBdr>
            <w:top w:val="none" w:sz="0" w:space="0" w:color="auto"/>
            <w:left w:val="none" w:sz="0" w:space="0" w:color="auto"/>
            <w:bottom w:val="none" w:sz="0" w:space="0" w:color="auto"/>
            <w:right w:val="none" w:sz="0" w:space="0" w:color="auto"/>
          </w:divBdr>
          <w:divsChild>
            <w:div w:id="1912739114">
              <w:marLeft w:val="0"/>
              <w:marRight w:val="0"/>
              <w:marTop w:val="30"/>
              <w:marBottom w:val="30"/>
              <w:divBdr>
                <w:top w:val="none" w:sz="0" w:space="0" w:color="auto"/>
                <w:left w:val="none" w:sz="0" w:space="0" w:color="auto"/>
                <w:bottom w:val="none" w:sz="0" w:space="0" w:color="auto"/>
                <w:right w:val="none" w:sz="0" w:space="0" w:color="auto"/>
              </w:divBdr>
              <w:divsChild>
                <w:div w:id="788355051">
                  <w:marLeft w:val="0"/>
                  <w:marRight w:val="0"/>
                  <w:marTop w:val="0"/>
                  <w:marBottom w:val="0"/>
                  <w:divBdr>
                    <w:top w:val="none" w:sz="0" w:space="0" w:color="auto"/>
                    <w:left w:val="none" w:sz="0" w:space="0" w:color="auto"/>
                    <w:bottom w:val="none" w:sz="0" w:space="0" w:color="auto"/>
                    <w:right w:val="none" w:sz="0" w:space="0" w:color="auto"/>
                  </w:divBdr>
                  <w:divsChild>
                    <w:div w:id="820652960">
                      <w:marLeft w:val="0"/>
                      <w:marRight w:val="0"/>
                      <w:marTop w:val="0"/>
                      <w:marBottom w:val="0"/>
                      <w:divBdr>
                        <w:top w:val="none" w:sz="0" w:space="0" w:color="auto"/>
                        <w:left w:val="none" w:sz="0" w:space="0" w:color="auto"/>
                        <w:bottom w:val="none" w:sz="0" w:space="0" w:color="auto"/>
                        <w:right w:val="none" w:sz="0" w:space="0" w:color="auto"/>
                      </w:divBdr>
                    </w:div>
                    <w:div w:id="1011226965">
                      <w:marLeft w:val="0"/>
                      <w:marRight w:val="0"/>
                      <w:marTop w:val="0"/>
                      <w:marBottom w:val="0"/>
                      <w:divBdr>
                        <w:top w:val="none" w:sz="0" w:space="0" w:color="auto"/>
                        <w:left w:val="none" w:sz="0" w:space="0" w:color="auto"/>
                        <w:bottom w:val="none" w:sz="0" w:space="0" w:color="auto"/>
                        <w:right w:val="none" w:sz="0" w:space="0" w:color="auto"/>
                      </w:divBdr>
                    </w:div>
                    <w:div w:id="1523784230">
                      <w:marLeft w:val="0"/>
                      <w:marRight w:val="0"/>
                      <w:marTop w:val="0"/>
                      <w:marBottom w:val="0"/>
                      <w:divBdr>
                        <w:top w:val="none" w:sz="0" w:space="0" w:color="auto"/>
                        <w:left w:val="none" w:sz="0" w:space="0" w:color="auto"/>
                        <w:bottom w:val="none" w:sz="0" w:space="0" w:color="auto"/>
                        <w:right w:val="none" w:sz="0" w:space="0" w:color="auto"/>
                      </w:divBdr>
                    </w:div>
                  </w:divsChild>
                </w:div>
                <w:div w:id="1227952532">
                  <w:marLeft w:val="0"/>
                  <w:marRight w:val="0"/>
                  <w:marTop w:val="0"/>
                  <w:marBottom w:val="0"/>
                  <w:divBdr>
                    <w:top w:val="none" w:sz="0" w:space="0" w:color="auto"/>
                    <w:left w:val="none" w:sz="0" w:space="0" w:color="auto"/>
                    <w:bottom w:val="none" w:sz="0" w:space="0" w:color="auto"/>
                    <w:right w:val="none" w:sz="0" w:space="0" w:color="auto"/>
                  </w:divBdr>
                  <w:divsChild>
                    <w:div w:id="1468006892">
                      <w:marLeft w:val="0"/>
                      <w:marRight w:val="0"/>
                      <w:marTop w:val="0"/>
                      <w:marBottom w:val="0"/>
                      <w:divBdr>
                        <w:top w:val="none" w:sz="0" w:space="0" w:color="auto"/>
                        <w:left w:val="none" w:sz="0" w:space="0" w:color="auto"/>
                        <w:bottom w:val="none" w:sz="0" w:space="0" w:color="auto"/>
                        <w:right w:val="none" w:sz="0" w:space="0" w:color="auto"/>
                      </w:divBdr>
                    </w:div>
                  </w:divsChild>
                </w:div>
                <w:div w:id="1235626009">
                  <w:marLeft w:val="0"/>
                  <w:marRight w:val="0"/>
                  <w:marTop w:val="0"/>
                  <w:marBottom w:val="0"/>
                  <w:divBdr>
                    <w:top w:val="none" w:sz="0" w:space="0" w:color="auto"/>
                    <w:left w:val="none" w:sz="0" w:space="0" w:color="auto"/>
                    <w:bottom w:val="none" w:sz="0" w:space="0" w:color="auto"/>
                    <w:right w:val="none" w:sz="0" w:space="0" w:color="auto"/>
                  </w:divBdr>
                  <w:divsChild>
                    <w:div w:id="972828834">
                      <w:marLeft w:val="0"/>
                      <w:marRight w:val="0"/>
                      <w:marTop w:val="0"/>
                      <w:marBottom w:val="0"/>
                      <w:divBdr>
                        <w:top w:val="none" w:sz="0" w:space="0" w:color="auto"/>
                        <w:left w:val="none" w:sz="0" w:space="0" w:color="auto"/>
                        <w:bottom w:val="none" w:sz="0" w:space="0" w:color="auto"/>
                        <w:right w:val="none" w:sz="0" w:space="0" w:color="auto"/>
                      </w:divBdr>
                    </w:div>
                    <w:div w:id="1659844730">
                      <w:marLeft w:val="0"/>
                      <w:marRight w:val="0"/>
                      <w:marTop w:val="0"/>
                      <w:marBottom w:val="0"/>
                      <w:divBdr>
                        <w:top w:val="none" w:sz="0" w:space="0" w:color="auto"/>
                        <w:left w:val="none" w:sz="0" w:space="0" w:color="auto"/>
                        <w:bottom w:val="none" w:sz="0" w:space="0" w:color="auto"/>
                        <w:right w:val="none" w:sz="0" w:space="0" w:color="auto"/>
                      </w:divBdr>
                    </w:div>
                    <w:div w:id="1937517797">
                      <w:marLeft w:val="0"/>
                      <w:marRight w:val="0"/>
                      <w:marTop w:val="0"/>
                      <w:marBottom w:val="0"/>
                      <w:divBdr>
                        <w:top w:val="none" w:sz="0" w:space="0" w:color="auto"/>
                        <w:left w:val="none" w:sz="0" w:space="0" w:color="auto"/>
                        <w:bottom w:val="none" w:sz="0" w:space="0" w:color="auto"/>
                        <w:right w:val="none" w:sz="0" w:space="0" w:color="auto"/>
                      </w:divBdr>
                    </w:div>
                  </w:divsChild>
                </w:div>
                <w:div w:id="1495300012">
                  <w:marLeft w:val="0"/>
                  <w:marRight w:val="0"/>
                  <w:marTop w:val="0"/>
                  <w:marBottom w:val="0"/>
                  <w:divBdr>
                    <w:top w:val="none" w:sz="0" w:space="0" w:color="auto"/>
                    <w:left w:val="none" w:sz="0" w:space="0" w:color="auto"/>
                    <w:bottom w:val="none" w:sz="0" w:space="0" w:color="auto"/>
                    <w:right w:val="none" w:sz="0" w:space="0" w:color="auto"/>
                  </w:divBdr>
                  <w:divsChild>
                    <w:div w:id="1229992779">
                      <w:marLeft w:val="0"/>
                      <w:marRight w:val="0"/>
                      <w:marTop w:val="0"/>
                      <w:marBottom w:val="0"/>
                      <w:divBdr>
                        <w:top w:val="none" w:sz="0" w:space="0" w:color="auto"/>
                        <w:left w:val="none" w:sz="0" w:space="0" w:color="auto"/>
                        <w:bottom w:val="none" w:sz="0" w:space="0" w:color="auto"/>
                        <w:right w:val="none" w:sz="0" w:space="0" w:color="auto"/>
                      </w:divBdr>
                    </w:div>
                  </w:divsChild>
                </w:div>
                <w:div w:id="1716158348">
                  <w:marLeft w:val="0"/>
                  <w:marRight w:val="0"/>
                  <w:marTop w:val="0"/>
                  <w:marBottom w:val="0"/>
                  <w:divBdr>
                    <w:top w:val="none" w:sz="0" w:space="0" w:color="auto"/>
                    <w:left w:val="none" w:sz="0" w:space="0" w:color="auto"/>
                    <w:bottom w:val="none" w:sz="0" w:space="0" w:color="auto"/>
                    <w:right w:val="none" w:sz="0" w:space="0" w:color="auto"/>
                  </w:divBdr>
                  <w:divsChild>
                    <w:div w:id="741299018">
                      <w:marLeft w:val="0"/>
                      <w:marRight w:val="0"/>
                      <w:marTop w:val="0"/>
                      <w:marBottom w:val="0"/>
                      <w:divBdr>
                        <w:top w:val="none" w:sz="0" w:space="0" w:color="auto"/>
                        <w:left w:val="none" w:sz="0" w:space="0" w:color="auto"/>
                        <w:bottom w:val="none" w:sz="0" w:space="0" w:color="auto"/>
                        <w:right w:val="none" w:sz="0" w:space="0" w:color="auto"/>
                      </w:divBdr>
                    </w:div>
                    <w:div w:id="1167744284">
                      <w:marLeft w:val="0"/>
                      <w:marRight w:val="0"/>
                      <w:marTop w:val="0"/>
                      <w:marBottom w:val="0"/>
                      <w:divBdr>
                        <w:top w:val="none" w:sz="0" w:space="0" w:color="auto"/>
                        <w:left w:val="none" w:sz="0" w:space="0" w:color="auto"/>
                        <w:bottom w:val="none" w:sz="0" w:space="0" w:color="auto"/>
                        <w:right w:val="none" w:sz="0" w:space="0" w:color="auto"/>
                      </w:divBdr>
                    </w:div>
                    <w:div w:id="1479304535">
                      <w:marLeft w:val="0"/>
                      <w:marRight w:val="0"/>
                      <w:marTop w:val="0"/>
                      <w:marBottom w:val="0"/>
                      <w:divBdr>
                        <w:top w:val="none" w:sz="0" w:space="0" w:color="auto"/>
                        <w:left w:val="none" w:sz="0" w:space="0" w:color="auto"/>
                        <w:bottom w:val="none" w:sz="0" w:space="0" w:color="auto"/>
                        <w:right w:val="none" w:sz="0" w:space="0" w:color="auto"/>
                      </w:divBdr>
                    </w:div>
                  </w:divsChild>
                </w:div>
                <w:div w:id="2013558488">
                  <w:marLeft w:val="0"/>
                  <w:marRight w:val="0"/>
                  <w:marTop w:val="0"/>
                  <w:marBottom w:val="0"/>
                  <w:divBdr>
                    <w:top w:val="none" w:sz="0" w:space="0" w:color="auto"/>
                    <w:left w:val="none" w:sz="0" w:space="0" w:color="auto"/>
                    <w:bottom w:val="none" w:sz="0" w:space="0" w:color="auto"/>
                    <w:right w:val="none" w:sz="0" w:space="0" w:color="auto"/>
                  </w:divBdr>
                  <w:divsChild>
                    <w:div w:id="1070465681">
                      <w:marLeft w:val="0"/>
                      <w:marRight w:val="0"/>
                      <w:marTop w:val="0"/>
                      <w:marBottom w:val="0"/>
                      <w:divBdr>
                        <w:top w:val="none" w:sz="0" w:space="0" w:color="auto"/>
                        <w:left w:val="none" w:sz="0" w:space="0" w:color="auto"/>
                        <w:bottom w:val="none" w:sz="0" w:space="0" w:color="auto"/>
                        <w:right w:val="none" w:sz="0" w:space="0" w:color="auto"/>
                      </w:divBdr>
                    </w:div>
                    <w:div w:id="1482691290">
                      <w:marLeft w:val="0"/>
                      <w:marRight w:val="0"/>
                      <w:marTop w:val="0"/>
                      <w:marBottom w:val="0"/>
                      <w:divBdr>
                        <w:top w:val="none" w:sz="0" w:space="0" w:color="auto"/>
                        <w:left w:val="none" w:sz="0" w:space="0" w:color="auto"/>
                        <w:bottom w:val="none" w:sz="0" w:space="0" w:color="auto"/>
                        <w:right w:val="none" w:sz="0" w:space="0" w:color="auto"/>
                      </w:divBdr>
                    </w:div>
                    <w:div w:id="187230302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32309653">
          <w:marLeft w:val="0"/>
          <w:marRight w:val="0"/>
          <w:marTop w:val="0"/>
          <w:marBottom w:val="0"/>
          <w:divBdr>
            <w:top w:val="none" w:sz="0" w:space="0" w:color="auto"/>
            <w:left w:val="none" w:sz="0" w:space="0" w:color="auto"/>
            <w:bottom w:val="none" w:sz="0" w:space="0" w:color="auto"/>
            <w:right w:val="none" w:sz="0" w:space="0" w:color="auto"/>
          </w:divBdr>
          <w:divsChild>
            <w:div w:id="556356544">
              <w:marLeft w:val="0"/>
              <w:marRight w:val="0"/>
              <w:marTop w:val="30"/>
              <w:marBottom w:val="30"/>
              <w:divBdr>
                <w:top w:val="none" w:sz="0" w:space="0" w:color="auto"/>
                <w:left w:val="none" w:sz="0" w:space="0" w:color="auto"/>
                <w:bottom w:val="none" w:sz="0" w:space="0" w:color="auto"/>
                <w:right w:val="none" w:sz="0" w:space="0" w:color="auto"/>
              </w:divBdr>
              <w:divsChild>
                <w:div w:id="477453024">
                  <w:marLeft w:val="0"/>
                  <w:marRight w:val="0"/>
                  <w:marTop w:val="0"/>
                  <w:marBottom w:val="0"/>
                  <w:divBdr>
                    <w:top w:val="none" w:sz="0" w:space="0" w:color="auto"/>
                    <w:left w:val="none" w:sz="0" w:space="0" w:color="auto"/>
                    <w:bottom w:val="none" w:sz="0" w:space="0" w:color="auto"/>
                    <w:right w:val="none" w:sz="0" w:space="0" w:color="auto"/>
                  </w:divBdr>
                  <w:divsChild>
                    <w:div w:id="253244577">
                      <w:marLeft w:val="0"/>
                      <w:marRight w:val="0"/>
                      <w:marTop w:val="0"/>
                      <w:marBottom w:val="0"/>
                      <w:divBdr>
                        <w:top w:val="none" w:sz="0" w:space="0" w:color="auto"/>
                        <w:left w:val="none" w:sz="0" w:space="0" w:color="auto"/>
                        <w:bottom w:val="none" w:sz="0" w:space="0" w:color="auto"/>
                        <w:right w:val="none" w:sz="0" w:space="0" w:color="auto"/>
                      </w:divBdr>
                    </w:div>
                  </w:divsChild>
                </w:div>
                <w:div w:id="860627764">
                  <w:marLeft w:val="0"/>
                  <w:marRight w:val="0"/>
                  <w:marTop w:val="0"/>
                  <w:marBottom w:val="0"/>
                  <w:divBdr>
                    <w:top w:val="none" w:sz="0" w:space="0" w:color="auto"/>
                    <w:left w:val="none" w:sz="0" w:space="0" w:color="auto"/>
                    <w:bottom w:val="none" w:sz="0" w:space="0" w:color="auto"/>
                    <w:right w:val="none" w:sz="0" w:space="0" w:color="auto"/>
                  </w:divBdr>
                  <w:divsChild>
                    <w:div w:id="546725433">
                      <w:marLeft w:val="0"/>
                      <w:marRight w:val="0"/>
                      <w:marTop w:val="0"/>
                      <w:marBottom w:val="0"/>
                      <w:divBdr>
                        <w:top w:val="none" w:sz="0" w:space="0" w:color="auto"/>
                        <w:left w:val="none" w:sz="0" w:space="0" w:color="auto"/>
                        <w:bottom w:val="none" w:sz="0" w:space="0" w:color="auto"/>
                        <w:right w:val="none" w:sz="0" w:space="0" w:color="auto"/>
                      </w:divBdr>
                    </w:div>
                    <w:div w:id="726342666">
                      <w:marLeft w:val="0"/>
                      <w:marRight w:val="0"/>
                      <w:marTop w:val="0"/>
                      <w:marBottom w:val="0"/>
                      <w:divBdr>
                        <w:top w:val="none" w:sz="0" w:space="0" w:color="auto"/>
                        <w:left w:val="none" w:sz="0" w:space="0" w:color="auto"/>
                        <w:bottom w:val="none" w:sz="0" w:space="0" w:color="auto"/>
                        <w:right w:val="none" w:sz="0" w:space="0" w:color="auto"/>
                      </w:divBdr>
                    </w:div>
                    <w:div w:id="1006634003">
                      <w:marLeft w:val="0"/>
                      <w:marRight w:val="0"/>
                      <w:marTop w:val="0"/>
                      <w:marBottom w:val="0"/>
                      <w:divBdr>
                        <w:top w:val="none" w:sz="0" w:space="0" w:color="auto"/>
                        <w:left w:val="none" w:sz="0" w:space="0" w:color="auto"/>
                        <w:bottom w:val="none" w:sz="0" w:space="0" w:color="auto"/>
                        <w:right w:val="none" w:sz="0" w:space="0" w:color="auto"/>
                      </w:divBdr>
                    </w:div>
                    <w:div w:id="1032418378">
                      <w:marLeft w:val="0"/>
                      <w:marRight w:val="0"/>
                      <w:marTop w:val="0"/>
                      <w:marBottom w:val="0"/>
                      <w:divBdr>
                        <w:top w:val="none" w:sz="0" w:space="0" w:color="auto"/>
                        <w:left w:val="none" w:sz="0" w:space="0" w:color="auto"/>
                        <w:bottom w:val="none" w:sz="0" w:space="0" w:color="auto"/>
                        <w:right w:val="none" w:sz="0" w:space="0" w:color="auto"/>
                      </w:divBdr>
                    </w:div>
                    <w:div w:id="1281768553">
                      <w:marLeft w:val="0"/>
                      <w:marRight w:val="0"/>
                      <w:marTop w:val="0"/>
                      <w:marBottom w:val="0"/>
                      <w:divBdr>
                        <w:top w:val="none" w:sz="0" w:space="0" w:color="auto"/>
                        <w:left w:val="none" w:sz="0" w:space="0" w:color="auto"/>
                        <w:bottom w:val="none" w:sz="0" w:space="0" w:color="auto"/>
                        <w:right w:val="none" w:sz="0" w:space="0" w:color="auto"/>
                      </w:divBdr>
                    </w:div>
                    <w:div w:id="1360594255">
                      <w:marLeft w:val="0"/>
                      <w:marRight w:val="0"/>
                      <w:marTop w:val="0"/>
                      <w:marBottom w:val="0"/>
                      <w:divBdr>
                        <w:top w:val="none" w:sz="0" w:space="0" w:color="auto"/>
                        <w:left w:val="none" w:sz="0" w:space="0" w:color="auto"/>
                        <w:bottom w:val="none" w:sz="0" w:space="0" w:color="auto"/>
                        <w:right w:val="none" w:sz="0" w:space="0" w:color="auto"/>
                      </w:divBdr>
                    </w:div>
                    <w:div w:id="1439058890">
                      <w:marLeft w:val="0"/>
                      <w:marRight w:val="0"/>
                      <w:marTop w:val="0"/>
                      <w:marBottom w:val="0"/>
                      <w:divBdr>
                        <w:top w:val="none" w:sz="0" w:space="0" w:color="auto"/>
                        <w:left w:val="none" w:sz="0" w:space="0" w:color="auto"/>
                        <w:bottom w:val="none" w:sz="0" w:space="0" w:color="auto"/>
                        <w:right w:val="none" w:sz="0" w:space="0" w:color="auto"/>
                      </w:divBdr>
                    </w:div>
                    <w:div w:id="1739939329">
                      <w:marLeft w:val="0"/>
                      <w:marRight w:val="0"/>
                      <w:marTop w:val="0"/>
                      <w:marBottom w:val="0"/>
                      <w:divBdr>
                        <w:top w:val="none" w:sz="0" w:space="0" w:color="auto"/>
                        <w:left w:val="none" w:sz="0" w:space="0" w:color="auto"/>
                        <w:bottom w:val="none" w:sz="0" w:space="0" w:color="auto"/>
                        <w:right w:val="none" w:sz="0" w:space="0" w:color="auto"/>
                      </w:divBdr>
                    </w:div>
                    <w:div w:id="1850482291">
                      <w:marLeft w:val="0"/>
                      <w:marRight w:val="0"/>
                      <w:marTop w:val="0"/>
                      <w:marBottom w:val="0"/>
                      <w:divBdr>
                        <w:top w:val="none" w:sz="0" w:space="0" w:color="auto"/>
                        <w:left w:val="none" w:sz="0" w:space="0" w:color="auto"/>
                        <w:bottom w:val="none" w:sz="0" w:space="0" w:color="auto"/>
                        <w:right w:val="none" w:sz="0" w:space="0" w:color="auto"/>
                      </w:divBdr>
                    </w:div>
                    <w:div w:id="1952396670">
                      <w:marLeft w:val="0"/>
                      <w:marRight w:val="0"/>
                      <w:marTop w:val="0"/>
                      <w:marBottom w:val="0"/>
                      <w:divBdr>
                        <w:top w:val="none" w:sz="0" w:space="0" w:color="auto"/>
                        <w:left w:val="none" w:sz="0" w:space="0" w:color="auto"/>
                        <w:bottom w:val="none" w:sz="0" w:space="0" w:color="auto"/>
                        <w:right w:val="none" w:sz="0" w:space="0" w:color="auto"/>
                      </w:divBdr>
                    </w:div>
                  </w:divsChild>
                </w:div>
                <w:div w:id="1082139874">
                  <w:marLeft w:val="0"/>
                  <w:marRight w:val="0"/>
                  <w:marTop w:val="0"/>
                  <w:marBottom w:val="0"/>
                  <w:divBdr>
                    <w:top w:val="none" w:sz="0" w:space="0" w:color="auto"/>
                    <w:left w:val="none" w:sz="0" w:space="0" w:color="auto"/>
                    <w:bottom w:val="none" w:sz="0" w:space="0" w:color="auto"/>
                    <w:right w:val="none" w:sz="0" w:space="0" w:color="auto"/>
                  </w:divBdr>
                  <w:divsChild>
                    <w:div w:id="1108040779">
                      <w:marLeft w:val="0"/>
                      <w:marRight w:val="0"/>
                      <w:marTop w:val="0"/>
                      <w:marBottom w:val="0"/>
                      <w:divBdr>
                        <w:top w:val="none" w:sz="0" w:space="0" w:color="auto"/>
                        <w:left w:val="none" w:sz="0" w:space="0" w:color="auto"/>
                        <w:bottom w:val="none" w:sz="0" w:space="0" w:color="auto"/>
                        <w:right w:val="none" w:sz="0" w:space="0" w:color="auto"/>
                      </w:divBdr>
                    </w:div>
                  </w:divsChild>
                </w:div>
                <w:div w:id="1118337129">
                  <w:marLeft w:val="0"/>
                  <w:marRight w:val="0"/>
                  <w:marTop w:val="0"/>
                  <w:marBottom w:val="0"/>
                  <w:divBdr>
                    <w:top w:val="none" w:sz="0" w:space="0" w:color="auto"/>
                    <w:left w:val="none" w:sz="0" w:space="0" w:color="auto"/>
                    <w:bottom w:val="none" w:sz="0" w:space="0" w:color="auto"/>
                    <w:right w:val="none" w:sz="0" w:space="0" w:color="auto"/>
                  </w:divBdr>
                  <w:divsChild>
                    <w:div w:id="1508597254">
                      <w:marLeft w:val="0"/>
                      <w:marRight w:val="0"/>
                      <w:marTop w:val="0"/>
                      <w:marBottom w:val="0"/>
                      <w:divBdr>
                        <w:top w:val="none" w:sz="0" w:space="0" w:color="auto"/>
                        <w:left w:val="none" w:sz="0" w:space="0" w:color="auto"/>
                        <w:bottom w:val="none" w:sz="0" w:space="0" w:color="auto"/>
                        <w:right w:val="none" w:sz="0" w:space="0" w:color="auto"/>
                      </w:divBdr>
                    </w:div>
                  </w:divsChild>
                </w:div>
                <w:div w:id="1348870635">
                  <w:marLeft w:val="0"/>
                  <w:marRight w:val="0"/>
                  <w:marTop w:val="0"/>
                  <w:marBottom w:val="0"/>
                  <w:divBdr>
                    <w:top w:val="none" w:sz="0" w:space="0" w:color="auto"/>
                    <w:left w:val="none" w:sz="0" w:space="0" w:color="auto"/>
                    <w:bottom w:val="none" w:sz="0" w:space="0" w:color="auto"/>
                    <w:right w:val="none" w:sz="0" w:space="0" w:color="auto"/>
                  </w:divBdr>
                  <w:divsChild>
                    <w:div w:id="11760623">
                      <w:marLeft w:val="0"/>
                      <w:marRight w:val="0"/>
                      <w:marTop w:val="0"/>
                      <w:marBottom w:val="0"/>
                      <w:divBdr>
                        <w:top w:val="none" w:sz="0" w:space="0" w:color="auto"/>
                        <w:left w:val="none" w:sz="0" w:space="0" w:color="auto"/>
                        <w:bottom w:val="none" w:sz="0" w:space="0" w:color="auto"/>
                        <w:right w:val="none" w:sz="0" w:space="0" w:color="auto"/>
                      </w:divBdr>
                    </w:div>
                    <w:div w:id="536697917">
                      <w:marLeft w:val="0"/>
                      <w:marRight w:val="0"/>
                      <w:marTop w:val="0"/>
                      <w:marBottom w:val="0"/>
                      <w:divBdr>
                        <w:top w:val="none" w:sz="0" w:space="0" w:color="auto"/>
                        <w:left w:val="none" w:sz="0" w:space="0" w:color="auto"/>
                        <w:bottom w:val="none" w:sz="0" w:space="0" w:color="auto"/>
                        <w:right w:val="none" w:sz="0" w:space="0" w:color="auto"/>
                      </w:divBdr>
                    </w:div>
                    <w:div w:id="921065897">
                      <w:marLeft w:val="0"/>
                      <w:marRight w:val="0"/>
                      <w:marTop w:val="0"/>
                      <w:marBottom w:val="0"/>
                      <w:divBdr>
                        <w:top w:val="none" w:sz="0" w:space="0" w:color="auto"/>
                        <w:left w:val="none" w:sz="0" w:space="0" w:color="auto"/>
                        <w:bottom w:val="none" w:sz="0" w:space="0" w:color="auto"/>
                        <w:right w:val="none" w:sz="0" w:space="0" w:color="auto"/>
                      </w:divBdr>
                    </w:div>
                    <w:div w:id="1148087994">
                      <w:marLeft w:val="0"/>
                      <w:marRight w:val="0"/>
                      <w:marTop w:val="0"/>
                      <w:marBottom w:val="0"/>
                      <w:divBdr>
                        <w:top w:val="none" w:sz="0" w:space="0" w:color="auto"/>
                        <w:left w:val="none" w:sz="0" w:space="0" w:color="auto"/>
                        <w:bottom w:val="none" w:sz="0" w:space="0" w:color="auto"/>
                        <w:right w:val="none" w:sz="0" w:space="0" w:color="auto"/>
                      </w:divBdr>
                    </w:div>
                    <w:div w:id="1506439295">
                      <w:marLeft w:val="0"/>
                      <w:marRight w:val="0"/>
                      <w:marTop w:val="0"/>
                      <w:marBottom w:val="0"/>
                      <w:divBdr>
                        <w:top w:val="none" w:sz="0" w:space="0" w:color="auto"/>
                        <w:left w:val="none" w:sz="0" w:space="0" w:color="auto"/>
                        <w:bottom w:val="none" w:sz="0" w:space="0" w:color="auto"/>
                        <w:right w:val="none" w:sz="0" w:space="0" w:color="auto"/>
                      </w:divBdr>
                    </w:div>
                    <w:div w:id="1529636517">
                      <w:marLeft w:val="0"/>
                      <w:marRight w:val="0"/>
                      <w:marTop w:val="0"/>
                      <w:marBottom w:val="0"/>
                      <w:divBdr>
                        <w:top w:val="none" w:sz="0" w:space="0" w:color="auto"/>
                        <w:left w:val="none" w:sz="0" w:space="0" w:color="auto"/>
                        <w:bottom w:val="none" w:sz="0" w:space="0" w:color="auto"/>
                        <w:right w:val="none" w:sz="0" w:space="0" w:color="auto"/>
                      </w:divBdr>
                    </w:div>
                    <w:div w:id="1843355829">
                      <w:marLeft w:val="0"/>
                      <w:marRight w:val="0"/>
                      <w:marTop w:val="0"/>
                      <w:marBottom w:val="0"/>
                      <w:divBdr>
                        <w:top w:val="none" w:sz="0" w:space="0" w:color="auto"/>
                        <w:left w:val="none" w:sz="0" w:space="0" w:color="auto"/>
                        <w:bottom w:val="none" w:sz="0" w:space="0" w:color="auto"/>
                        <w:right w:val="none" w:sz="0" w:space="0" w:color="auto"/>
                      </w:divBdr>
                    </w:div>
                    <w:div w:id="1922253191">
                      <w:marLeft w:val="0"/>
                      <w:marRight w:val="0"/>
                      <w:marTop w:val="0"/>
                      <w:marBottom w:val="0"/>
                      <w:divBdr>
                        <w:top w:val="none" w:sz="0" w:space="0" w:color="auto"/>
                        <w:left w:val="none" w:sz="0" w:space="0" w:color="auto"/>
                        <w:bottom w:val="none" w:sz="0" w:space="0" w:color="auto"/>
                        <w:right w:val="none" w:sz="0" w:space="0" w:color="auto"/>
                      </w:divBdr>
                    </w:div>
                  </w:divsChild>
                </w:div>
                <w:div w:id="1605335478">
                  <w:marLeft w:val="0"/>
                  <w:marRight w:val="0"/>
                  <w:marTop w:val="0"/>
                  <w:marBottom w:val="0"/>
                  <w:divBdr>
                    <w:top w:val="none" w:sz="0" w:space="0" w:color="auto"/>
                    <w:left w:val="none" w:sz="0" w:space="0" w:color="auto"/>
                    <w:bottom w:val="none" w:sz="0" w:space="0" w:color="auto"/>
                    <w:right w:val="none" w:sz="0" w:space="0" w:color="auto"/>
                  </w:divBdr>
                  <w:divsChild>
                    <w:div w:id="75774886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33428201">
          <w:marLeft w:val="0"/>
          <w:marRight w:val="0"/>
          <w:marTop w:val="0"/>
          <w:marBottom w:val="0"/>
          <w:divBdr>
            <w:top w:val="none" w:sz="0" w:space="0" w:color="auto"/>
            <w:left w:val="none" w:sz="0" w:space="0" w:color="auto"/>
            <w:bottom w:val="none" w:sz="0" w:space="0" w:color="auto"/>
            <w:right w:val="none" w:sz="0" w:space="0" w:color="auto"/>
          </w:divBdr>
        </w:div>
        <w:div w:id="123893062">
          <w:marLeft w:val="0"/>
          <w:marRight w:val="0"/>
          <w:marTop w:val="0"/>
          <w:marBottom w:val="0"/>
          <w:divBdr>
            <w:top w:val="none" w:sz="0" w:space="0" w:color="auto"/>
            <w:left w:val="none" w:sz="0" w:space="0" w:color="auto"/>
            <w:bottom w:val="none" w:sz="0" w:space="0" w:color="auto"/>
            <w:right w:val="none" w:sz="0" w:space="0" w:color="auto"/>
          </w:divBdr>
        </w:div>
        <w:div w:id="146434144">
          <w:marLeft w:val="0"/>
          <w:marRight w:val="0"/>
          <w:marTop w:val="0"/>
          <w:marBottom w:val="0"/>
          <w:divBdr>
            <w:top w:val="none" w:sz="0" w:space="0" w:color="auto"/>
            <w:left w:val="none" w:sz="0" w:space="0" w:color="auto"/>
            <w:bottom w:val="none" w:sz="0" w:space="0" w:color="auto"/>
            <w:right w:val="none" w:sz="0" w:space="0" w:color="auto"/>
          </w:divBdr>
        </w:div>
        <w:div w:id="177699868">
          <w:marLeft w:val="0"/>
          <w:marRight w:val="0"/>
          <w:marTop w:val="0"/>
          <w:marBottom w:val="0"/>
          <w:divBdr>
            <w:top w:val="none" w:sz="0" w:space="0" w:color="auto"/>
            <w:left w:val="none" w:sz="0" w:space="0" w:color="auto"/>
            <w:bottom w:val="none" w:sz="0" w:space="0" w:color="auto"/>
            <w:right w:val="none" w:sz="0" w:space="0" w:color="auto"/>
          </w:divBdr>
          <w:divsChild>
            <w:div w:id="1056510771">
              <w:marLeft w:val="0"/>
              <w:marRight w:val="0"/>
              <w:marTop w:val="0"/>
              <w:marBottom w:val="0"/>
              <w:divBdr>
                <w:top w:val="none" w:sz="0" w:space="0" w:color="auto"/>
                <w:left w:val="none" w:sz="0" w:space="0" w:color="auto"/>
                <w:bottom w:val="none" w:sz="0" w:space="0" w:color="auto"/>
                <w:right w:val="none" w:sz="0" w:space="0" w:color="auto"/>
              </w:divBdr>
            </w:div>
          </w:divsChild>
        </w:div>
        <w:div w:id="202983424">
          <w:marLeft w:val="0"/>
          <w:marRight w:val="0"/>
          <w:marTop w:val="0"/>
          <w:marBottom w:val="0"/>
          <w:divBdr>
            <w:top w:val="none" w:sz="0" w:space="0" w:color="auto"/>
            <w:left w:val="none" w:sz="0" w:space="0" w:color="auto"/>
            <w:bottom w:val="none" w:sz="0" w:space="0" w:color="auto"/>
            <w:right w:val="none" w:sz="0" w:space="0" w:color="auto"/>
          </w:divBdr>
        </w:div>
        <w:div w:id="207618114">
          <w:marLeft w:val="0"/>
          <w:marRight w:val="0"/>
          <w:marTop w:val="0"/>
          <w:marBottom w:val="0"/>
          <w:divBdr>
            <w:top w:val="none" w:sz="0" w:space="0" w:color="auto"/>
            <w:left w:val="none" w:sz="0" w:space="0" w:color="auto"/>
            <w:bottom w:val="none" w:sz="0" w:space="0" w:color="auto"/>
            <w:right w:val="none" w:sz="0" w:space="0" w:color="auto"/>
          </w:divBdr>
        </w:div>
        <w:div w:id="209391489">
          <w:marLeft w:val="0"/>
          <w:marRight w:val="0"/>
          <w:marTop w:val="0"/>
          <w:marBottom w:val="0"/>
          <w:divBdr>
            <w:top w:val="none" w:sz="0" w:space="0" w:color="auto"/>
            <w:left w:val="none" w:sz="0" w:space="0" w:color="auto"/>
            <w:bottom w:val="none" w:sz="0" w:space="0" w:color="auto"/>
            <w:right w:val="none" w:sz="0" w:space="0" w:color="auto"/>
          </w:divBdr>
        </w:div>
        <w:div w:id="225191725">
          <w:marLeft w:val="0"/>
          <w:marRight w:val="0"/>
          <w:marTop w:val="0"/>
          <w:marBottom w:val="0"/>
          <w:divBdr>
            <w:top w:val="none" w:sz="0" w:space="0" w:color="auto"/>
            <w:left w:val="none" w:sz="0" w:space="0" w:color="auto"/>
            <w:bottom w:val="none" w:sz="0" w:space="0" w:color="auto"/>
            <w:right w:val="none" w:sz="0" w:space="0" w:color="auto"/>
          </w:divBdr>
          <w:divsChild>
            <w:div w:id="337732922">
              <w:marLeft w:val="0"/>
              <w:marRight w:val="0"/>
              <w:marTop w:val="0"/>
              <w:marBottom w:val="0"/>
              <w:divBdr>
                <w:top w:val="none" w:sz="0" w:space="0" w:color="auto"/>
                <w:left w:val="none" w:sz="0" w:space="0" w:color="auto"/>
                <w:bottom w:val="none" w:sz="0" w:space="0" w:color="auto"/>
                <w:right w:val="none" w:sz="0" w:space="0" w:color="auto"/>
              </w:divBdr>
            </w:div>
            <w:div w:id="1259754431">
              <w:marLeft w:val="0"/>
              <w:marRight w:val="0"/>
              <w:marTop w:val="0"/>
              <w:marBottom w:val="0"/>
              <w:divBdr>
                <w:top w:val="none" w:sz="0" w:space="0" w:color="auto"/>
                <w:left w:val="none" w:sz="0" w:space="0" w:color="auto"/>
                <w:bottom w:val="none" w:sz="0" w:space="0" w:color="auto"/>
                <w:right w:val="none" w:sz="0" w:space="0" w:color="auto"/>
              </w:divBdr>
            </w:div>
            <w:div w:id="1595941684">
              <w:marLeft w:val="0"/>
              <w:marRight w:val="0"/>
              <w:marTop w:val="0"/>
              <w:marBottom w:val="0"/>
              <w:divBdr>
                <w:top w:val="none" w:sz="0" w:space="0" w:color="auto"/>
                <w:left w:val="none" w:sz="0" w:space="0" w:color="auto"/>
                <w:bottom w:val="none" w:sz="0" w:space="0" w:color="auto"/>
                <w:right w:val="none" w:sz="0" w:space="0" w:color="auto"/>
              </w:divBdr>
            </w:div>
          </w:divsChild>
        </w:div>
        <w:div w:id="275259479">
          <w:marLeft w:val="0"/>
          <w:marRight w:val="0"/>
          <w:marTop w:val="0"/>
          <w:marBottom w:val="0"/>
          <w:divBdr>
            <w:top w:val="none" w:sz="0" w:space="0" w:color="auto"/>
            <w:left w:val="none" w:sz="0" w:space="0" w:color="auto"/>
            <w:bottom w:val="none" w:sz="0" w:space="0" w:color="auto"/>
            <w:right w:val="none" w:sz="0" w:space="0" w:color="auto"/>
          </w:divBdr>
        </w:div>
        <w:div w:id="336153388">
          <w:marLeft w:val="0"/>
          <w:marRight w:val="0"/>
          <w:marTop w:val="0"/>
          <w:marBottom w:val="0"/>
          <w:divBdr>
            <w:top w:val="none" w:sz="0" w:space="0" w:color="auto"/>
            <w:left w:val="none" w:sz="0" w:space="0" w:color="auto"/>
            <w:bottom w:val="none" w:sz="0" w:space="0" w:color="auto"/>
            <w:right w:val="none" w:sz="0" w:space="0" w:color="auto"/>
          </w:divBdr>
          <w:divsChild>
            <w:div w:id="1516531637">
              <w:marLeft w:val="0"/>
              <w:marRight w:val="0"/>
              <w:marTop w:val="0"/>
              <w:marBottom w:val="0"/>
              <w:divBdr>
                <w:top w:val="none" w:sz="0" w:space="0" w:color="auto"/>
                <w:left w:val="none" w:sz="0" w:space="0" w:color="auto"/>
                <w:bottom w:val="none" w:sz="0" w:space="0" w:color="auto"/>
                <w:right w:val="none" w:sz="0" w:space="0" w:color="auto"/>
              </w:divBdr>
            </w:div>
          </w:divsChild>
        </w:div>
        <w:div w:id="363796830">
          <w:marLeft w:val="0"/>
          <w:marRight w:val="0"/>
          <w:marTop w:val="0"/>
          <w:marBottom w:val="0"/>
          <w:divBdr>
            <w:top w:val="none" w:sz="0" w:space="0" w:color="auto"/>
            <w:left w:val="none" w:sz="0" w:space="0" w:color="auto"/>
            <w:bottom w:val="none" w:sz="0" w:space="0" w:color="auto"/>
            <w:right w:val="none" w:sz="0" w:space="0" w:color="auto"/>
          </w:divBdr>
          <w:divsChild>
            <w:div w:id="596252760">
              <w:marLeft w:val="0"/>
              <w:marRight w:val="0"/>
              <w:marTop w:val="0"/>
              <w:marBottom w:val="0"/>
              <w:divBdr>
                <w:top w:val="none" w:sz="0" w:space="0" w:color="auto"/>
                <w:left w:val="none" w:sz="0" w:space="0" w:color="auto"/>
                <w:bottom w:val="none" w:sz="0" w:space="0" w:color="auto"/>
                <w:right w:val="none" w:sz="0" w:space="0" w:color="auto"/>
              </w:divBdr>
            </w:div>
            <w:div w:id="988676987">
              <w:marLeft w:val="0"/>
              <w:marRight w:val="0"/>
              <w:marTop w:val="0"/>
              <w:marBottom w:val="0"/>
              <w:divBdr>
                <w:top w:val="none" w:sz="0" w:space="0" w:color="auto"/>
                <w:left w:val="none" w:sz="0" w:space="0" w:color="auto"/>
                <w:bottom w:val="none" w:sz="0" w:space="0" w:color="auto"/>
                <w:right w:val="none" w:sz="0" w:space="0" w:color="auto"/>
              </w:divBdr>
            </w:div>
            <w:div w:id="1072699370">
              <w:marLeft w:val="0"/>
              <w:marRight w:val="0"/>
              <w:marTop w:val="0"/>
              <w:marBottom w:val="0"/>
              <w:divBdr>
                <w:top w:val="none" w:sz="0" w:space="0" w:color="auto"/>
                <w:left w:val="none" w:sz="0" w:space="0" w:color="auto"/>
                <w:bottom w:val="none" w:sz="0" w:space="0" w:color="auto"/>
                <w:right w:val="none" w:sz="0" w:space="0" w:color="auto"/>
              </w:divBdr>
            </w:div>
            <w:div w:id="1240213298">
              <w:marLeft w:val="0"/>
              <w:marRight w:val="0"/>
              <w:marTop w:val="0"/>
              <w:marBottom w:val="0"/>
              <w:divBdr>
                <w:top w:val="none" w:sz="0" w:space="0" w:color="auto"/>
                <w:left w:val="none" w:sz="0" w:space="0" w:color="auto"/>
                <w:bottom w:val="none" w:sz="0" w:space="0" w:color="auto"/>
                <w:right w:val="none" w:sz="0" w:space="0" w:color="auto"/>
              </w:divBdr>
            </w:div>
            <w:div w:id="1395736588">
              <w:marLeft w:val="0"/>
              <w:marRight w:val="0"/>
              <w:marTop w:val="0"/>
              <w:marBottom w:val="0"/>
              <w:divBdr>
                <w:top w:val="none" w:sz="0" w:space="0" w:color="auto"/>
                <w:left w:val="none" w:sz="0" w:space="0" w:color="auto"/>
                <w:bottom w:val="none" w:sz="0" w:space="0" w:color="auto"/>
                <w:right w:val="none" w:sz="0" w:space="0" w:color="auto"/>
              </w:divBdr>
            </w:div>
            <w:div w:id="1955408267">
              <w:marLeft w:val="0"/>
              <w:marRight w:val="0"/>
              <w:marTop w:val="0"/>
              <w:marBottom w:val="0"/>
              <w:divBdr>
                <w:top w:val="none" w:sz="0" w:space="0" w:color="auto"/>
                <w:left w:val="none" w:sz="0" w:space="0" w:color="auto"/>
                <w:bottom w:val="none" w:sz="0" w:space="0" w:color="auto"/>
                <w:right w:val="none" w:sz="0" w:space="0" w:color="auto"/>
              </w:divBdr>
            </w:div>
          </w:divsChild>
        </w:div>
        <w:div w:id="400058440">
          <w:marLeft w:val="0"/>
          <w:marRight w:val="0"/>
          <w:marTop w:val="0"/>
          <w:marBottom w:val="0"/>
          <w:divBdr>
            <w:top w:val="none" w:sz="0" w:space="0" w:color="auto"/>
            <w:left w:val="none" w:sz="0" w:space="0" w:color="auto"/>
            <w:bottom w:val="none" w:sz="0" w:space="0" w:color="auto"/>
            <w:right w:val="none" w:sz="0" w:space="0" w:color="auto"/>
          </w:divBdr>
          <w:divsChild>
            <w:div w:id="700934118">
              <w:marLeft w:val="0"/>
              <w:marRight w:val="0"/>
              <w:marTop w:val="0"/>
              <w:marBottom w:val="0"/>
              <w:divBdr>
                <w:top w:val="none" w:sz="0" w:space="0" w:color="auto"/>
                <w:left w:val="none" w:sz="0" w:space="0" w:color="auto"/>
                <w:bottom w:val="none" w:sz="0" w:space="0" w:color="auto"/>
                <w:right w:val="none" w:sz="0" w:space="0" w:color="auto"/>
              </w:divBdr>
            </w:div>
          </w:divsChild>
        </w:div>
        <w:div w:id="404424660">
          <w:marLeft w:val="0"/>
          <w:marRight w:val="0"/>
          <w:marTop w:val="0"/>
          <w:marBottom w:val="0"/>
          <w:divBdr>
            <w:top w:val="none" w:sz="0" w:space="0" w:color="auto"/>
            <w:left w:val="none" w:sz="0" w:space="0" w:color="auto"/>
            <w:bottom w:val="none" w:sz="0" w:space="0" w:color="auto"/>
            <w:right w:val="none" w:sz="0" w:space="0" w:color="auto"/>
          </w:divBdr>
          <w:divsChild>
            <w:div w:id="500438562">
              <w:marLeft w:val="0"/>
              <w:marRight w:val="0"/>
              <w:marTop w:val="30"/>
              <w:marBottom w:val="30"/>
              <w:divBdr>
                <w:top w:val="none" w:sz="0" w:space="0" w:color="auto"/>
                <w:left w:val="none" w:sz="0" w:space="0" w:color="auto"/>
                <w:bottom w:val="none" w:sz="0" w:space="0" w:color="auto"/>
                <w:right w:val="none" w:sz="0" w:space="0" w:color="auto"/>
              </w:divBdr>
              <w:divsChild>
                <w:div w:id="4678775">
                  <w:marLeft w:val="0"/>
                  <w:marRight w:val="0"/>
                  <w:marTop w:val="0"/>
                  <w:marBottom w:val="0"/>
                  <w:divBdr>
                    <w:top w:val="none" w:sz="0" w:space="0" w:color="auto"/>
                    <w:left w:val="none" w:sz="0" w:space="0" w:color="auto"/>
                    <w:bottom w:val="none" w:sz="0" w:space="0" w:color="auto"/>
                    <w:right w:val="none" w:sz="0" w:space="0" w:color="auto"/>
                  </w:divBdr>
                  <w:divsChild>
                    <w:div w:id="918323055">
                      <w:marLeft w:val="0"/>
                      <w:marRight w:val="0"/>
                      <w:marTop w:val="0"/>
                      <w:marBottom w:val="0"/>
                      <w:divBdr>
                        <w:top w:val="none" w:sz="0" w:space="0" w:color="auto"/>
                        <w:left w:val="none" w:sz="0" w:space="0" w:color="auto"/>
                        <w:bottom w:val="none" w:sz="0" w:space="0" w:color="auto"/>
                        <w:right w:val="none" w:sz="0" w:space="0" w:color="auto"/>
                      </w:divBdr>
                    </w:div>
                  </w:divsChild>
                </w:div>
                <w:div w:id="53941087">
                  <w:marLeft w:val="0"/>
                  <w:marRight w:val="0"/>
                  <w:marTop w:val="0"/>
                  <w:marBottom w:val="0"/>
                  <w:divBdr>
                    <w:top w:val="none" w:sz="0" w:space="0" w:color="auto"/>
                    <w:left w:val="none" w:sz="0" w:space="0" w:color="auto"/>
                    <w:bottom w:val="none" w:sz="0" w:space="0" w:color="auto"/>
                    <w:right w:val="none" w:sz="0" w:space="0" w:color="auto"/>
                  </w:divBdr>
                  <w:divsChild>
                    <w:div w:id="266697169">
                      <w:marLeft w:val="0"/>
                      <w:marRight w:val="0"/>
                      <w:marTop w:val="0"/>
                      <w:marBottom w:val="0"/>
                      <w:divBdr>
                        <w:top w:val="none" w:sz="0" w:space="0" w:color="auto"/>
                        <w:left w:val="none" w:sz="0" w:space="0" w:color="auto"/>
                        <w:bottom w:val="none" w:sz="0" w:space="0" w:color="auto"/>
                        <w:right w:val="none" w:sz="0" w:space="0" w:color="auto"/>
                      </w:divBdr>
                    </w:div>
                  </w:divsChild>
                </w:div>
                <w:div w:id="316691417">
                  <w:marLeft w:val="0"/>
                  <w:marRight w:val="0"/>
                  <w:marTop w:val="0"/>
                  <w:marBottom w:val="0"/>
                  <w:divBdr>
                    <w:top w:val="none" w:sz="0" w:space="0" w:color="auto"/>
                    <w:left w:val="none" w:sz="0" w:space="0" w:color="auto"/>
                    <w:bottom w:val="none" w:sz="0" w:space="0" w:color="auto"/>
                    <w:right w:val="none" w:sz="0" w:space="0" w:color="auto"/>
                  </w:divBdr>
                  <w:divsChild>
                    <w:div w:id="987635638">
                      <w:marLeft w:val="0"/>
                      <w:marRight w:val="0"/>
                      <w:marTop w:val="0"/>
                      <w:marBottom w:val="0"/>
                      <w:divBdr>
                        <w:top w:val="none" w:sz="0" w:space="0" w:color="auto"/>
                        <w:left w:val="none" w:sz="0" w:space="0" w:color="auto"/>
                        <w:bottom w:val="none" w:sz="0" w:space="0" w:color="auto"/>
                        <w:right w:val="none" w:sz="0" w:space="0" w:color="auto"/>
                      </w:divBdr>
                    </w:div>
                  </w:divsChild>
                </w:div>
                <w:div w:id="753942279">
                  <w:marLeft w:val="0"/>
                  <w:marRight w:val="0"/>
                  <w:marTop w:val="0"/>
                  <w:marBottom w:val="0"/>
                  <w:divBdr>
                    <w:top w:val="none" w:sz="0" w:space="0" w:color="auto"/>
                    <w:left w:val="none" w:sz="0" w:space="0" w:color="auto"/>
                    <w:bottom w:val="none" w:sz="0" w:space="0" w:color="auto"/>
                    <w:right w:val="none" w:sz="0" w:space="0" w:color="auto"/>
                  </w:divBdr>
                  <w:divsChild>
                    <w:div w:id="136564151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419300706">
          <w:marLeft w:val="0"/>
          <w:marRight w:val="0"/>
          <w:marTop w:val="0"/>
          <w:marBottom w:val="0"/>
          <w:divBdr>
            <w:top w:val="none" w:sz="0" w:space="0" w:color="auto"/>
            <w:left w:val="none" w:sz="0" w:space="0" w:color="auto"/>
            <w:bottom w:val="none" w:sz="0" w:space="0" w:color="auto"/>
            <w:right w:val="none" w:sz="0" w:space="0" w:color="auto"/>
          </w:divBdr>
          <w:divsChild>
            <w:div w:id="472329710">
              <w:marLeft w:val="0"/>
              <w:marRight w:val="0"/>
              <w:marTop w:val="30"/>
              <w:marBottom w:val="30"/>
              <w:divBdr>
                <w:top w:val="none" w:sz="0" w:space="0" w:color="auto"/>
                <w:left w:val="none" w:sz="0" w:space="0" w:color="auto"/>
                <w:bottom w:val="none" w:sz="0" w:space="0" w:color="auto"/>
                <w:right w:val="none" w:sz="0" w:space="0" w:color="auto"/>
              </w:divBdr>
              <w:divsChild>
                <w:div w:id="30687637">
                  <w:marLeft w:val="0"/>
                  <w:marRight w:val="0"/>
                  <w:marTop w:val="0"/>
                  <w:marBottom w:val="0"/>
                  <w:divBdr>
                    <w:top w:val="none" w:sz="0" w:space="0" w:color="auto"/>
                    <w:left w:val="none" w:sz="0" w:space="0" w:color="auto"/>
                    <w:bottom w:val="none" w:sz="0" w:space="0" w:color="auto"/>
                    <w:right w:val="none" w:sz="0" w:space="0" w:color="auto"/>
                  </w:divBdr>
                  <w:divsChild>
                    <w:div w:id="845481854">
                      <w:marLeft w:val="0"/>
                      <w:marRight w:val="0"/>
                      <w:marTop w:val="0"/>
                      <w:marBottom w:val="0"/>
                      <w:divBdr>
                        <w:top w:val="none" w:sz="0" w:space="0" w:color="auto"/>
                        <w:left w:val="none" w:sz="0" w:space="0" w:color="auto"/>
                        <w:bottom w:val="none" w:sz="0" w:space="0" w:color="auto"/>
                        <w:right w:val="none" w:sz="0" w:space="0" w:color="auto"/>
                      </w:divBdr>
                    </w:div>
                  </w:divsChild>
                </w:div>
                <w:div w:id="81921646">
                  <w:marLeft w:val="0"/>
                  <w:marRight w:val="0"/>
                  <w:marTop w:val="0"/>
                  <w:marBottom w:val="0"/>
                  <w:divBdr>
                    <w:top w:val="none" w:sz="0" w:space="0" w:color="auto"/>
                    <w:left w:val="none" w:sz="0" w:space="0" w:color="auto"/>
                    <w:bottom w:val="none" w:sz="0" w:space="0" w:color="auto"/>
                    <w:right w:val="none" w:sz="0" w:space="0" w:color="auto"/>
                  </w:divBdr>
                  <w:divsChild>
                    <w:div w:id="1806580246">
                      <w:marLeft w:val="0"/>
                      <w:marRight w:val="0"/>
                      <w:marTop w:val="0"/>
                      <w:marBottom w:val="0"/>
                      <w:divBdr>
                        <w:top w:val="none" w:sz="0" w:space="0" w:color="auto"/>
                        <w:left w:val="none" w:sz="0" w:space="0" w:color="auto"/>
                        <w:bottom w:val="none" w:sz="0" w:space="0" w:color="auto"/>
                        <w:right w:val="none" w:sz="0" w:space="0" w:color="auto"/>
                      </w:divBdr>
                    </w:div>
                  </w:divsChild>
                </w:div>
                <w:div w:id="248973561">
                  <w:marLeft w:val="0"/>
                  <w:marRight w:val="0"/>
                  <w:marTop w:val="0"/>
                  <w:marBottom w:val="0"/>
                  <w:divBdr>
                    <w:top w:val="none" w:sz="0" w:space="0" w:color="auto"/>
                    <w:left w:val="none" w:sz="0" w:space="0" w:color="auto"/>
                    <w:bottom w:val="none" w:sz="0" w:space="0" w:color="auto"/>
                    <w:right w:val="none" w:sz="0" w:space="0" w:color="auto"/>
                  </w:divBdr>
                  <w:divsChild>
                    <w:div w:id="112330372">
                      <w:marLeft w:val="0"/>
                      <w:marRight w:val="0"/>
                      <w:marTop w:val="0"/>
                      <w:marBottom w:val="0"/>
                      <w:divBdr>
                        <w:top w:val="none" w:sz="0" w:space="0" w:color="auto"/>
                        <w:left w:val="none" w:sz="0" w:space="0" w:color="auto"/>
                        <w:bottom w:val="none" w:sz="0" w:space="0" w:color="auto"/>
                        <w:right w:val="none" w:sz="0" w:space="0" w:color="auto"/>
                      </w:divBdr>
                    </w:div>
                  </w:divsChild>
                </w:div>
                <w:div w:id="254677833">
                  <w:marLeft w:val="0"/>
                  <w:marRight w:val="0"/>
                  <w:marTop w:val="0"/>
                  <w:marBottom w:val="0"/>
                  <w:divBdr>
                    <w:top w:val="none" w:sz="0" w:space="0" w:color="auto"/>
                    <w:left w:val="none" w:sz="0" w:space="0" w:color="auto"/>
                    <w:bottom w:val="none" w:sz="0" w:space="0" w:color="auto"/>
                    <w:right w:val="none" w:sz="0" w:space="0" w:color="auto"/>
                  </w:divBdr>
                  <w:divsChild>
                    <w:div w:id="1323898842">
                      <w:marLeft w:val="0"/>
                      <w:marRight w:val="0"/>
                      <w:marTop w:val="0"/>
                      <w:marBottom w:val="0"/>
                      <w:divBdr>
                        <w:top w:val="none" w:sz="0" w:space="0" w:color="auto"/>
                        <w:left w:val="none" w:sz="0" w:space="0" w:color="auto"/>
                        <w:bottom w:val="none" w:sz="0" w:space="0" w:color="auto"/>
                        <w:right w:val="none" w:sz="0" w:space="0" w:color="auto"/>
                      </w:divBdr>
                    </w:div>
                    <w:div w:id="1412775062">
                      <w:marLeft w:val="0"/>
                      <w:marRight w:val="0"/>
                      <w:marTop w:val="0"/>
                      <w:marBottom w:val="0"/>
                      <w:divBdr>
                        <w:top w:val="none" w:sz="0" w:space="0" w:color="auto"/>
                        <w:left w:val="none" w:sz="0" w:space="0" w:color="auto"/>
                        <w:bottom w:val="none" w:sz="0" w:space="0" w:color="auto"/>
                        <w:right w:val="none" w:sz="0" w:space="0" w:color="auto"/>
                      </w:divBdr>
                    </w:div>
                  </w:divsChild>
                </w:div>
                <w:div w:id="276328731">
                  <w:marLeft w:val="0"/>
                  <w:marRight w:val="0"/>
                  <w:marTop w:val="0"/>
                  <w:marBottom w:val="0"/>
                  <w:divBdr>
                    <w:top w:val="none" w:sz="0" w:space="0" w:color="auto"/>
                    <w:left w:val="none" w:sz="0" w:space="0" w:color="auto"/>
                    <w:bottom w:val="none" w:sz="0" w:space="0" w:color="auto"/>
                    <w:right w:val="none" w:sz="0" w:space="0" w:color="auto"/>
                  </w:divBdr>
                  <w:divsChild>
                    <w:div w:id="192886334">
                      <w:marLeft w:val="0"/>
                      <w:marRight w:val="0"/>
                      <w:marTop w:val="0"/>
                      <w:marBottom w:val="0"/>
                      <w:divBdr>
                        <w:top w:val="none" w:sz="0" w:space="0" w:color="auto"/>
                        <w:left w:val="none" w:sz="0" w:space="0" w:color="auto"/>
                        <w:bottom w:val="none" w:sz="0" w:space="0" w:color="auto"/>
                        <w:right w:val="none" w:sz="0" w:space="0" w:color="auto"/>
                      </w:divBdr>
                    </w:div>
                  </w:divsChild>
                </w:div>
                <w:div w:id="300963442">
                  <w:marLeft w:val="0"/>
                  <w:marRight w:val="0"/>
                  <w:marTop w:val="0"/>
                  <w:marBottom w:val="0"/>
                  <w:divBdr>
                    <w:top w:val="none" w:sz="0" w:space="0" w:color="auto"/>
                    <w:left w:val="none" w:sz="0" w:space="0" w:color="auto"/>
                    <w:bottom w:val="none" w:sz="0" w:space="0" w:color="auto"/>
                    <w:right w:val="none" w:sz="0" w:space="0" w:color="auto"/>
                  </w:divBdr>
                  <w:divsChild>
                    <w:div w:id="958225585">
                      <w:marLeft w:val="0"/>
                      <w:marRight w:val="0"/>
                      <w:marTop w:val="0"/>
                      <w:marBottom w:val="0"/>
                      <w:divBdr>
                        <w:top w:val="none" w:sz="0" w:space="0" w:color="auto"/>
                        <w:left w:val="none" w:sz="0" w:space="0" w:color="auto"/>
                        <w:bottom w:val="none" w:sz="0" w:space="0" w:color="auto"/>
                        <w:right w:val="none" w:sz="0" w:space="0" w:color="auto"/>
                      </w:divBdr>
                    </w:div>
                  </w:divsChild>
                </w:div>
                <w:div w:id="428621741">
                  <w:marLeft w:val="0"/>
                  <w:marRight w:val="0"/>
                  <w:marTop w:val="0"/>
                  <w:marBottom w:val="0"/>
                  <w:divBdr>
                    <w:top w:val="none" w:sz="0" w:space="0" w:color="auto"/>
                    <w:left w:val="none" w:sz="0" w:space="0" w:color="auto"/>
                    <w:bottom w:val="none" w:sz="0" w:space="0" w:color="auto"/>
                    <w:right w:val="none" w:sz="0" w:space="0" w:color="auto"/>
                  </w:divBdr>
                </w:div>
                <w:div w:id="429816938">
                  <w:marLeft w:val="0"/>
                  <w:marRight w:val="0"/>
                  <w:marTop w:val="0"/>
                  <w:marBottom w:val="0"/>
                  <w:divBdr>
                    <w:top w:val="none" w:sz="0" w:space="0" w:color="auto"/>
                    <w:left w:val="none" w:sz="0" w:space="0" w:color="auto"/>
                    <w:bottom w:val="none" w:sz="0" w:space="0" w:color="auto"/>
                    <w:right w:val="none" w:sz="0" w:space="0" w:color="auto"/>
                  </w:divBdr>
                  <w:divsChild>
                    <w:div w:id="1016811219">
                      <w:marLeft w:val="0"/>
                      <w:marRight w:val="0"/>
                      <w:marTop w:val="0"/>
                      <w:marBottom w:val="0"/>
                      <w:divBdr>
                        <w:top w:val="none" w:sz="0" w:space="0" w:color="auto"/>
                        <w:left w:val="none" w:sz="0" w:space="0" w:color="auto"/>
                        <w:bottom w:val="none" w:sz="0" w:space="0" w:color="auto"/>
                        <w:right w:val="none" w:sz="0" w:space="0" w:color="auto"/>
                      </w:divBdr>
                    </w:div>
                  </w:divsChild>
                </w:div>
                <w:div w:id="446779265">
                  <w:marLeft w:val="0"/>
                  <w:marRight w:val="0"/>
                  <w:marTop w:val="0"/>
                  <w:marBottom w:val="0"/>
                  <w:divBdr>
                    <w:top w:val="none" w:sz="0" w:space="0" w:color="auto"/>
                    <w:left w:val="none" w:sz="0" w:space="0" w:color="auto"/>
                    <w:bottom w:val="none" w:sz="0" w:space="0" w:color="auto"/>
                    <w:right w:val="none" w:sz="0" w:space="0" w:color="auto"/>
                  </w:divBdr>
                  <w:divsChild>
                    <w:div w:id="654990236">
                      <w:marLeft w:val="0"/>
                      <w:marRight w:val="0"/>
                      <w:marTop w:val="0"/>
                      <w:marBottom w:val="0"/>
                      <w:divBdr>
                        <w:top w:val="none" w:sz="0" w:space="0" w:color="auto"/>
                        <w:left w:val="none" w:sz="0" w:space="0" w:color="auto"/>
                        <w:bottom w:val="none" w:sz="0" w:space="0" w:color="auto"/>
                        <w:right w:val="none" w:sz="0" w:space="0" w:color="auto"/>
                      </w:divBdr>
                    </w:div>
                  </w:divsChild>
                </w:div>
                <w:div w:id="510992353">
                  <w:marLeft w:val="0"/>
                  <w:marRight w:val="0"/>
                  <w:marTop w:val="0"/>
                  <w:marBottom w:val="0"/>
                  <w:divBdr>
                    <w:top w:val="none" w:sz="0" w:space="0" w:color="auto"/>
                    <w:left w:val="none" w:sz="0" w:space="0" w:color="auto"/>
                    <w:bottom w:val="none" w:sz="0" w:space="0" w:color="auto"/>
                    <w:right w:val="none" w:sz="0" w:space="0" w:color="auto"/>
                  </w:divBdr>
                  <w:divsChild>
                    <w:div w:id="825629445">
                      <w:marLeft w:val="0"/>
                      <w:marRight w:val="0"/>
                      <w:marTop w:val="0"/>
                      <w:marBottom w:val="0"/>
                      <w:divBdr>
                        <w:top w:val="none" w:sz="0" w:space="0" w:color="auto"/>
                        <w:left w:val="none" w:sz="0" w:space="0" w:color="auto"/>
                        <w:bottom w:val="none" w:sz="0" w:space="0" w:color="auto"/>
                        <w:right w:val="none" w:sz="0" w:space="0" w:color="auto"/>
                      </w:divBdr>
                    </w:div>
                  </w:divsChild>
                </w:div>
                <w:div w:id="639724892">
                  <w:marLeft w:val="0"/>
                  <w:marRight w:val="0"/>
                  <w:marTop w:val="0"/>
                  <w:marBottom w:val="0"/>
                  <w:divBdr>
                    <w:top w:val="none" w:sz="0" w:space="0" w:color="auto"/>
                    <w:left w:val="none" w:sz="0" w:space="0" w:color="auto"/>
                    <w:bottom w:val="none" w:sz="0" w:space="0" w:color="auto"/>
                    <w:right w:val="none" w:sz="0" w:space="0" w:color="auto"/>
                  </w:divBdr>
                  <w:divsChild>
                    <w:div w:id="1970896535">
                      <w:marLeft w:val="0"/>
                      <w:marRight w:val="0"/>
                      <w:marTop w:val="0"/>
                      <w:marBottom w:val="0"/>
                      <w:divBdr>
                        <w:top w:val="none" w:sz="0" w:space="0" w:color="auto"/>
                        <w:left w:val="none" w:sz="0" w:space="0" w:color="auto"/>
                        <w:bottom w:val="none" w:sz="0" w:space="0" w:color="auto"/>
                        <w:right w:val="none" w:sz="0" w:space="0" w:color="auto"/>
                      </w:divBdr>
                    </w:div>
                  </w:divsChild>
                </w:div>
                <w:div w:id="765660742">
                  <w:marLeft w:val="0"/>
                  <w:marRight w:val="0"/>
                  <w:marTop w:val="0"/>
                  <w:marBottom w:val="0"/>
                  <w:divBdr>
                    <w:top w:val="none" w:sz="0" w:space="0" w:color="auto"/>
                    <w:left w:val="none" w:sz="0" w:space="0" w:color="auto"/>
                    <w:bottom w:val="none" w:sz="0" w:space="0" w:color="auto"/>
                    <w:right w:val="none" w:sz="0" w:space="0" w:color="auto"/>
                  </w:divBdr>
                  <w:divsChild>
                    <w:div w:id="244605895">
                      <w:marLeft w:val="0"/>
                      <w:marRight w:val="0"/>
                      <w:marTop w:val="0"/>
                      <w:marBottom w:val="0"/>
                      <w:divBdr>
                        <w:top w:val="none" w:sz="0" w:space="0" w:color="auto"/>
                        <w:left w:val="none" w:sz="0" w:space="0" w:color="auto"/>
                        <w:bottom w:val="none" w:sz="0" w:space="0" w:color="auto"/>
                        <w:right w:val="none" w:sz="0" w:space="0" w:color="auto"/>
                      </w:divBdr>
                    </w:div>
                    <w:div w:id="1289969318">
                      <w:marLeft w:val="0"/>
                      <w:marRight w:val="0"/>
                      <w:marTop w:val="0"/>
                      <w:marBottom w:val="0"/>
                      <w:divBdr>
                        <w:top w:val="none" w:sz="0" w:space="0" w:color="auto"/>
                        <w:left w:val="none" w:sz="0" w:space="0" w:color="auto"/>
                        <w:bottom w:val="none" w:sz="0" w:space="0" w:color="auto"/>
                        <w:right w:val="none" w:sz="0" w:space="0" w:color="auto"/>
                      </w:divBdr>
                    </w:div>
                    <w:div w:id="1800798914">
                      <w:marLeft w:val="0"/>
                      <w:marRight w:val="0"/>
                      <w:marTop w:val="0"/>
                      <w:marBottom w:val="0"/>
                      <w:divBdr>
                        <w:top w:val="none" w:sz="0" w:space="0" w:color="auto"/>
                        <w:left w:val="none" w:sz="0" w:space="0" w:color="auto"/>
                        <w:bottom w:val="none" w:sz="0" w:space="0" w:color="auto"/>
                        <w:right w:val="none" w:sz="0" w:space="0" w:color="auto"/>
                      </w:divBdr>
                    </w:div>
                  </w:divsChild>
                </w:div>
                <w:div w:id="769157746">
                  <w:marLeft w:val="0"/>
                  <w:marRight w:val="0"/>
                  <w:marTop w:val="0"/>
                  <w:marBottom w:val="0"/>
                  <w:divBdr>
                    <w:top w:val="none" w:sz="0" w:space="0" w:color="auto"/>
                    <w:left w:val="none" w:sz="0" w:space="0" w:color="auto"/>
                    <w:bottom w:val="none" w:sz="0" w:space="0" w:color="auto"/>
                    <w:right w:val="none" w:sz="0" w:space="0" w:color="auto"/>
                  </w:divBdr>
                  <w:divsChild>
                    <w:div w:id="1747146682">
                      <w:marLeft w:val="0"/>
                      <w:marRight w:val="0"/>
                      <w:marTop w:val="0"/>
                      <w:marBottom w:val="0"/>
                      <w:divBdr>
                        <w:top w:val="none" w:sz="0" w:space="0" w:color="auto"/>
                        <w:left w:val="none" w:sz="0" w:space="0" w:color="auto"/>
                        <w:bottom w:val="none" w:sz="0" w:space="0" w:color="auto"/>
                        <w:right w:val="none" w:sz="0" w:space="0" w:color="auto"/>
                      </w:divBdr>
                    </w:div>
                  </w:divsChild>
                </w:div>
                <w:div w:id="831802073">
                  <w:marLeft w:val="0"/>
                  <w:marRight w:val="0"/>
                  <w:marTop w:val="0"/>
                  <w:marBottom w:val="0"/>
                  <w:divBdr>
                    <w:top w:val="none" w:sz="0" w:space="0" w:color="auto"/>
                    <w:left w:val="none" w:sz="0" w:space="0" w:color="auto"/>
                    <w:bottom w:val="none" w:sz="0" w:space="0" w:color="auto"/>
                    <w:right w:val="none" w:sz="0" w:space="0" w:color="auto"/>
                  </w:divBdr>
                  <w:divsChild>
                    <w:div w:id="1792284121">
                      <w:marLeft w:val="0"/>
                      <w:marRight w:val="0"/>
                      <w:marTop w:val="0"/>
                      <w:marBottom w:val="0"/>
                      <w:divBdr>
                        <w:top w:val="none" w:sz="0" w:space="0" w:color="auto"/>
                        <w:left w:val="none" w:sz="0" w:space="0" w:color="auto"/>
                        <w:bottom w:val="none" w:sz="0" w:space="0" w:color="auto"/>
                        <w:right w:val="none" w:sz="0" w:space="0" w:color="auto"/>
                      </w:divBdr>
                    </w:div>
                  </w:divsChild>
                </w:div>
                <w:div w:id="885332040">
                  <w:marLeft w:val="0"/>
                  <w:marRight w:val="0"/>
                  <w:marTop w:val="0"/>
                  <w:marBottom w:val="0"/>
                  <w:divBdr>
                    <w:top w:val="none" w:sz="0" w:space="0" w:color="auto"/>
                    <w:left w:val="none" w:sz="0" w:space="0" w:color="auto"/>
                    <w:bottom w:val="none" w:sz="0" w:space="0" w:color="auto"/>
                    <w:right w:val="none" w:sz="0" w:space="0" w:color="auto"/>
                  </w:divBdr>
                  <w:divsChild>
                    <w:div w:id="1380323003">
                      <w:marLeft w:val="0"/>
                      <w:marRight w:val="0"/>
                      <w:marTop w:val="0"/>
                      <w:marBottom w:val="0"/>
                      <w:divBdr>
                        <w:top w:val="none" w:sz="0" w:space="0" w:color="auto"/>
                        <w:left w:val="none" w:sz="0" w:space="0" w:color="auto"/>
                        <w:bottom w:val="none" w:sz="0" w:space="0" w:color="auto"/>
                        <w:right w:val="none" w:sz="0" w:space="0" w:color="auto"/>
                      </w:divBdr>
                    </w:div>
                  </w:divsChild>
                </w:div>
                <w:div w:id="950746346">
                  <w:marLeft w:val="0"/>
                  <w:marRight w:val="0"/>
                  <w:marTop w:val="0"/>
                  <w:marBottom w:val="0"/>
                  <w:divBdr>
                    <w:top w:val="none" w:sz="0" w:space="0" w:color="auto"/>
                    <w:left w:val="none" w:sz="0" w:space="0" w:color="auto"/>
                    <w:bottom w:val="none" w:sz="0" w:space="0" w:color="auto"/>
                    <w:right w:val="none" w:sz="0" w:space="0" w:color="auto"/>
                  </w:divBdr>
                  <w:divsChild>
                    <w:div w:id="215631681">
                      <w:marLeft w:val="0"/>
                      <w:marRight w:val="0"/>
                      <w:marTop w:val="0"/>
                      <w:marBottom w:val="0"/>
                      <w:divBdr>
                        <w:top w:val="none" w:sz="0" w:space="0" w:color="auto"/>
                        <w:left w:val="none" w:sz="0" w:space="0" w:color="auto"/>
                        <w:bottom w:val="none" w:sz="0" w:space="0" w:color="auto"/>
                        <w:right w:val="none" w:sz="0" w:space="0" w:color="auto"/>
                      </w:divBdr>
                    </w:div>
                  </w:divsChild>
                </w:div>
                <w:div w:id="1008561009">
                  <w:marLeft w:val="0"/>
                  <w:marRight w:val="0"/>
                  <w:marTop w:val="0"/>
                  <w:marBottom w:val="0"/>
                  <w:divBdr>
                    <w:top w:val="none" w:sz="0" w:space="0" w:color="auto"/>
                    <w:left w:val="none" w:sz="0" w:space="0" w:color="auto"/>
                    <w:bottom w:val="none" w:sz="0" w:space="0" w:color="auto"/>
                    <w:right w:val="none" w:sz="0" w:space="0" w:color="auto"/>
                  </w:divBdr>
                  <w:divsChild>
                    <w:div w:id="178394098">
                      <w:marLeft w:val="0"/>
                      <w:marRight w:val="0"/>
                      <w:marTop w:val="0"/>
                      <w:marBottom w:val="0"/>
                      <w:divBdr>
                        <w:top w:val="none" w:sz="0" w:space="0" w:color="auto"/>
                        <w:left w:val="none" w:sz="0" w:space="0" w:color="auto"/>
                        <w:bottom w:val="none" w:sz="0" w:space="0" w:color="auto"/>
                        <w:right w:val="none" w:sz="0" w:space="0" w:color="auto"/>
                      </w:divBdr>
                    </w:div>
                  </w:divsChild>
                </w:div>
                <w:div w:id="1056008219">
                  <w:marLeft w:val="0"/>
                  <w:marRight w:val="0"/>
                  <w:marTop w:val="0"/>
                  <w:marBottom w:val="0"/>
                  <w:divBdr>
                    <w:top w:val="none" w:sz="0" w:space="0" w:color="auto"/>
                    <w:left w:val="none" w:sz="0" w:space="0" w:color="auto"/>
                    <w:bottom w:val="none" w:sz="0" w:space="0" w:color="auto"/>
                    <w:right w:val="none" w:sz="0" w:space="0" w:color="auto"/>
                  </w:divBdr>
                </w:div>
                <w:div w:id="1068263920">
                  <w:marLeft w:val="0"/>
                  <w:marRight w:val="0"/>
                  <w:marTop w:val="0"/>
                  <w:marBottom w:val="0"/>
                  <w:divBdr>
                    <w:top w:val="none" w:sz="0" w:space="0" w:color="auto"/>
                    <w:left w:val="none" w:sz="0" w:space="0" w:color="auto"/>
                    <w:bottom w:val="none" w:sz="0" w:space="0" w:color="auto"/>
                    <w:right w:val="none" w:sz="0" w:space="0" w:color="auto"/>
                  </w:divBdr>
                  <w:divsChild>
                    <w:div w:id="729038250">
                      <w:marLeft w:val="0"/>
                      <w:marRight w:val="0"/>
                      <w:marTop w:val="0"/>
                      <w:marBottom w:val="0"/>
                      <w:divBdr>
                        <w:top w:val="none" w:sz="0" w:space="0" w:color="auto"/>
                        <w:left w:val="none" w:sz="0" w:space="0" w:color="auto"/>
                        <w:bottom w:val="none" w:sz="0" w:space="0" w:color="auto"/>
                        <w:right w:val="none" w:sz="0" w:space="0" w:color="auto"/>
                      </w:divBdr>
                    </w:div>
                    <w:div w:id="1075662217">
                      <w:marLeft w:val="0"/>
                      <w:marRight w:val="0"/>
                      <w:marTop w:val="0"/>
                      <w:marBottom w:val="0"/>
                      <w:divBdr>
                        <w:top w:val="none" w:sz="0" w:space="0" w:color="auto"/>
                        <w:left w:val="none" w:sz="0" w:space="0" w:color="auto"/>
                        <w:bottom w:val="none" w:sz="0" w:space="0" w:color="auto"/>
                        <w:right w:val="none" w:sz="0" w:space="0" w:color="auto"/>
                      </w:divBdr>
                    </w:div>
                  </w:divsChild>
                </w:div>
                <w:div w:id="1086658775">
                  <w:marLeft w:val="0"/>
                  <w:marRight w:val="0"/>
                  <w:marTop w:val="0"/>
                  <w:marBottom w:val="0"/>
                  <w:divBdr>
                    <w:top w:val="none" w:sz="0" w:space="0" w:color="auto"/>
                    <w:left w:val="none" w:sz="0" w:space="0" w:color="auto"/>
                    <w:bottom w:val="none" w:sz="0" w:space="0" w:color="auto"/>
                    <w:right w:val="none" w:sz="0" w:space="0" w:color="auto"/>
                  </w:divBdr>
                </w:div>
                <w:div w:id="1146093800">
                  <w:marLeft w:val="0"/>
                  <w:marRight w:val="0"/>
                  <w:marTop w:val="0"/>
                  <w:marBottom w:val="0"/>
                  <w:divBdr>
                    <w:top w:val="none" w:sz="0" w:space="0" w:color="auto"/>
                    <w:left w:val="none" w:sz="0" w:space="0" w:color="auto"/>
                    <w:bottom w:val="none" w:sz="0" w:space="0" w:color="auto"/>
                    <w:right w:val="none" w:sz="0" w:space="0" w:color="auto"/>
                  </w:divBdr>
                  <w:divsChild>
                    <w:div w:id="1933853449">
                      <w:marLeft w:val="0"/>
                      <w:marRight w:val="0"/>
                      <w:marTop w:val="0"/>
                      <w:marBottom w:val="0"/>
                      <w:divBdr>
                        <w:top w:val="none" w:sz="0" w:space="0" w:color="auto"/>
                        <w:left w:val="none" w:sz="0" w:space="0" w:color="auto"/>
                        <w:bottom w:val="none" w:sz="0" w:space="0" w:color="auto"/>
                        <w:right w:val="none" w:sz="0" w:space="0" w:color="auto"/>
                      </w:divBdr>
                    </w:div>
                  </w:divsChild>
                </w:div>
                <w:div w:id="1168473417">
                  <w:marLeft w:val="0"/>
                  <w:marRight w:val="0"/>
                  <w:marTop w:val="0"/>
                  <w:marBottom w:val="0"/>
                  <w:divBdr>
                    <w:top w:val="none" w:sz="0" w:space="0" w:color="auto"/>
                    <w:left w:val="none" w:sz="0" w:space="0" w:color="auto"/>
                    <w:bottom w:val="none" w:sz="0" w:space="0" w:color="auto"/>
                    <w:right w:val="none" w:sz="0" w:space="0" w:color="auto"/>
                  </w:divBdr>
                  <w:divsChild>
                    <w:div w:id="879708537">
                      <w:marLeft w:val="0"/>
                      <w:marRight w:val="0"/>
                      <w:marTop w:val="0"/>
                      <w:marBottom w:val="0"/>
                      <w:divBdr>
                        <w:top w:val="none" w:sz="0" w:space="0" w:color="auto"/>
                        <w:left w:val="none" w:sz="0" w:space="0" w:color="auto"/>
                        <w:bottom w:val="none" w:sz="0" w:space="0" w:color="auto"/>
                        <w:right w:val="none" w:sz="0" w:space="0" w:color="auto"/>
                      </w:divBdr>
                    </w:div>
                  </w:divsChild>
                </w:div>
                <w:div w:id="1292902835">
                  <w:marLeft w:val="0"/>
                  <w:marRight w:val="0"/>
                  <w:marTop w:val="0"/>
                  <w:marBottom w:val="0"/>
                  <w:divBdr>
                    <w:top w:val="none" w:sz="0" w:space="0" w:color="auto"/>
                    <w:left w:val="none" w:sz="0" w:space="0" w:color="auto"/>
                    <w:bottom w:val="none" w:sz="0" w:space="0" w:color="auto"/>
                    <w:right w:val="none" w:sz="0" w:space="0" w:color="auto"/>
                  </w:divBdr>
                  <w:divsChild>
                    <w:div w:id="520511834">
                      <w:marLeft w:val="0"/>
                      <w:marRight w:val="0"/>
                      <w:marTop w:val="0"/>
                      <w:marBottom w:val="0"/>
                      <w:divBdr>
                        <w:top w:val="none" w:sz="0" w:space="0" w:color="auto"/>
                        <w:left w:val="none" w:sz="0" w:space="0" w:color="auto"/>
                        <w:bottom w:val="none" w:sz="0" w:space="0" w:color="auto"/>
                        <w:right w:val="none" w:sz="0" w:space="0" w:color="auto"/>
                      </w:divBdr>
                    </w:div>
                  </w:divsChild>
                </w:div>
                <w:div w:id="1334600616">
                  <w:marLeft w:val="0"/>
                  <w:marRight w:val="0"/>
                  <w:marTop w:val="0"/>
                  <w:marBottom w:val="0"/>
                  <w:divBdr>
                    <w:top w:val="none" w:sz="0" w:space="0" w:color="auto"/>
                    <w:left w:val="none" w:sz="0" w:space="0" w:color="auto"/>
                    <w:bottom w:val="none" w:sz="0" w:space="0" w:color="auto"/>
                    <w:right w:val="none" w:sz="0" w:space="0" w:color="auto"/>
                  </w:divBdr>
                  <w:divsChild>
                    <w:div w:id="102505339">
                      <w:marLeft w:val="0"/>
                      <w:marRight w:val="0"/>
                      <w:marTop w:val="0"/>
                      <w:marBottom w:val="0"/>
                      <w:divBdr>
                        <w:top w:val="none" w:sz="0" w:space="0" w:color="auto"/>
                        <w:left w:val="none" w:sz="0" w:space="0" w:color="auto"/>
                        <w:bottom w:val="none" w:sz="0" w:space="0" w:color="auto"/>
                        <w:right w:val="none" w:sz="0" w:space="0" w:color="auto"/>
                      </w:divBdr>
                    </w:div>
                    <w:div w:id="1199506928">
                      <w:marLeft w:val="0"/>
                      <w:marRight w:val="0"/>
                      <w:marTop w:val="0"/>
                      <w:marBottom w:val="0"/>
                      <w:divBdr>
                        <w:top w:val="none" w:sz="0" w:space="0" w:color="auto"/>
                        <w:left w:val="none" w:sz="0" w:space="0" w:color="auto"/>
                        <w:bottom w:val="none" w:sz="0" w:space="0" w:color="auto"/>
                        <w:right w:val="none" w:sz="0" w:space="0" w:color="auto"/>
                      </w:divBdr>
                    </w:div>
                  </w:divsChild>
                </w:div>
                <w:div w:id="1405836546">
                  <w:marLeft w:val="0"/>
                  <w:marRight w:val="0"/>
                  <w:marTop w:val="0"/>
                  <w:marBottom w:val="0"/>
                  <w:divBdr>
                    <w:top w:val="none" w:sz="0" w:space="0" w:color="auto"/>
                    <w:left w:val="none" w:sz="0" w:space="0" w:color="auto"/>
                    <w:bottom w:val="none" w:sz="0" w:space="0" w:color="auto"/>
                    <w:right w:val="none" w:sz="0" w:space="0" w:color="auto"/>
                  </w:divBdr>
                  <w:divsChild>
                    <w:div w:id="41713258">
                      <w:marLeft w:val="0"/>
                      <w:marRight w:val="0"/>
                      <w:marTop w:val="0"/>
                      <w:marBottom w:val="0"/>
                      <w:divBdr>
                        <w:top w:val="none" w:sz="0" w:space="0" w:color="auto"/>
                        <w:left w:val="none" w:sz="0" w:space="0" w:color="auto"/>
                        <w:bottom w:val="none" w:sz="0" w:space="0" w:color="auto"/>
                        <w:right w:val="none" w:sz="0" w:space="0" w:color="auto"/>
                      </w:divBdr>
                    </w:div>
                  </w:divsChild>
                </w:div>
                <w:div w:id="1507792811">
                  <w:marLeft w:val="0"/>
                  <w:marRight w:val="0"/>
                  <w:marTop w:val="0"/>
                  <w:marBottom w:val="0"/>
                  <w:divBdr>
                    <w:top w:val="none" w:sz="0" w:space="0" w:color="auto"/>
                    <w:left w:val="none" w:sz="0" w:space="0" w:color="auto"/>
                    <w:bottom w:val="none" w:sz="0" w:space="0" w:color="auto"/>
                    <w:right w:val="none" w:sz="0" w:space="0" w:color="auto"/>
                  </w:divBdr>
                  <w:divsChild>
                    <w:div w:id="315495154">
                      <w:marLeft w:val="0"/>
                      <w:marRight w:val="0"/>
                      <w:marTop w:val="0"/>
                      <w:marBottom w:val="0"/>
                      <w:divBdr>
                        <w:top w:val="none" w:sz="0" w:space="0" w:color="auto"/>
                        <w:left w:val="none" w:sz="0" w:space="0" w:color="auto"/>
                        <w:bottom w:val="none" w:sz="0" w:space="0" w:color="auto"/>
                        <w:right w:val="none" w:sz="0" w:space="0" w:color="auto"/>
                      </w:divBdr>
                    </w:div>
                  </w:divsChild>
                </w:div>
                <w:div w:id="1596938950">
                  <w:marLeft w:val="0"/>
                  <w:marRight w:val="0"/>
                  <w:marTop w:val="0"/>
                  <w:marBottom w:val="0"/>
                  <w:divBdr>
                    <w:top w:val="none" w:sz="0" w:space="0" w:color="auto"/>
                    <w:left w:val="none" w:sz="0" w:space="0" w:color="auto"/>
                    <w:bottom w:val="none" w:sz="0" w:space="0" w:color="auto"/>
                    <w:right w:val="none" w:sz="0" w:space="0" w:color="auto"/>
                  </w:divBdr>
                  <w:divsChild>
                    <w:div w:id="82996384">
                      <w:marLeft w:val="0"/>
                      <w:marRight w:val="0"/>
                      <w:marTop w:val="0"/>
                      <w:marBottom w:val="0"/>
                      <w:divBdr>
                        <w:top w:val="none" w:sz="0" w:space="0" w:color="auto"/>
                        <w:left w:val="none" w:sz="0" w:space="0" w:color="auto"/>
                        <w:bottom w:val="none" w:sz="0" w:space="0" w:color="auto"/>
                        <w:right w:val="none" w:sz="0" w:space="0" w:color="auto"/>
                      </w:divBdr>
                    </w:div>
                  </w:divsChild>
                </w:div>
                <w:div w:id="1674722978">
                  <w:marLeft w:val="0"/>
                  <w:marRight w:val="0"/>
                  <w:marTop w:val="0"/>
                  <w:marBottom w:val="0"/>
                  <w:divBdr>
                    <w:top w:val="none" w:sz="0" w:space="0" w:color="auto"/>
                    <w:left w:val="none" w:sz="0" w:space="0" w:color="auto"/>
                    <w:bottom w:val="none" w:sz="0" w:space="0" w:color="auto"/>
                    <w:right w:val="none" w:sz="0" w:space="0" w:color="auto"/>
                  </w:divBdr>
                  <w:divsChild>
                    <w:div w:id="1510868094">
                      <w:marLeft w:val="0"/>
                      <w:marRight w:val="0"/>
                      <w:marTop w:val="0"/>
                      <w:marBottom w:val="0"/>
                      <w:divBdr>
                        <w:top w:val="none" w:sz="0" w:space="0" w:color="auto"/>
                        <w:left w:val="none" w:sz="0" w:space="0" w:color="auto"/>
                        <w:bottom w:val="none" w:sz="0" w:space="0" w:color="auto"/>
                        <w:right w:val="none" w:sz="0" w:space="0" w:color="auto"/>
                      </w:divBdr>
                    </w:div>
                  </w:divsChild>
                </w:div>
                <w:div w:id="1676305688">
                  <w:marLeft w:val="0"/>
                  <w:marRight w:val="0"/>
                  <w:marTop w:val="0"/>
                  <w:marBottom w:val="0"/>
                  <w:divBdr>
                    <w:top w:val="none" w:sz="0" w:space="0" w:color="auto"/>
                    <w:left w:val="none" w:sz="0" w:space="0" w:color="auto"/>
                    <w:bottom w:val="none" w:sz="0" w:space="0" w:color="auto"/>
                    <w:right w:val="none" w:sz="0" w:space="0" w:color="auto"/>
                  </w:divBdr>
                  <w:divsChild>
                    <w:div w:id="415329313">
                      <w:marLeft w:val="0"/>
                      <w:marRight w:val="0"/>
                      <w:marTop w:val="0"/>
                      <w:marBottom w:val="0"/>
                      <w:divBdr>
                        <w:top w:val="none" w:sz="0" w:space="0" w:color="auto"/>
                        <w:left w:val="none" w:sz="0" w:space="0" w:color="auto"/>
                        <w:bottom w:val="none" w:sz="0" w:space="0" w:color="auto"/>
                        <w:right w:val="none" w:sz="0" w:space="0" w:color="auto"/>
                      </w:divBdr>
                    </w:div>
                  </w:divsChild>
                </w:div>
                <w:div w:id="1711877111">
                  <w:marLeft w:val="0"/>
                  <w:marRight w:val="0"/>
                  <w:marTop w:val="0"/>
                  <w:marBottom w:val="0"/>
                  <w:divBdr>
                    <w:top w:val="none" w:sz="0" w:space="0" w:color="auto"/>
                    <w:left w:val="none" w:sz="0" w:space="0" w:color="auto"/>
                    <w:bottom w:val="none" w:sz="0" w:space="0" w:color="auto"/>
                    <w:right w:val="none" w:sz="0" w:space="0" w:color="auto"/>
                  </w:divBdr>
                  <w:divsChild>
                    <w:div w:id="842940320">
                      <w:marLeft w:val="0"/>
                      <w:marRight w:val="0"/>
                      <w:marTop w:val="0"/>
                      <w:marBottom w:val="0"/>
                      <w:divBdr>
                        <w:top w:val="none" w:sz="0" w:space="0" w:color="auto"/>
                        <w:left w:val="none" w:sz="0" w:space="0" w:color="auto"/>
                        <w:bottom w:val="none" w:sz="0" w:space="0" w:color="auto"/>
                        <w:right w:val="none" w:sz="0" w:space="0" w:color="auto"/>
                      </w:divBdr>
                    </w:div>
                  </w:divsChild>
                </w:div>
                <w:div w:id="1799257534">
                  <w:marLeft w:val="0"/>
                  <w:marRight w:val="0"/>
                  <w:marTop w:val="0"/>
                  <w:marBottom w:val="0"/>
                  <w:divBdr>
                    <w:top w:val="none" w:sz="0" w:space="0" w:color="auto"/>
                    <w:left w:val="none" w:sz="0" w:space="0" w:color="auto"/>
                    <w:bottom w:val="none" w:sz="0" w:space="0" w:color="auto"/>
                    <w:right w:val="none" w:sz="0" w:space="0" w:color="auto"/>
                  </w:divBdr>
                  <w:divsChild>
                    <w:div w:id="1550023541">
                      <w:marLeft w:val="0"/>
                      <w:marRight w:val="0"/>
                      <w:marTop w:val="0"/>
                      <w:marBottom w:val="0"/>
                      <w:divBdr>
                        <w:top w:val="none" w:sz="0" w:space="0" w:color="auto"/>
                        <w:left w:val="none" w:sz="0" w:space="0" w:color="auto"/>
                        <w:bottom w:val="none" w:sz="0" w:space="0" w:color="auto"/>
                        <w:right w:val="none" w:sz="0" w:space="0" w:color="auto"/>
                      </w:divBdr>
                    </w:div>
                  </w:divsChild>
                </w:div>
                <w:div w:id="1820997080">
                  <w:marLeft w:val="0"/>
                  <w:marRight w:val="0"/>
                  <w:marTop w:val="0"/>
                  <w:marBottom w:val="0"/>
                  <w:divBdr>
                    <w:top w:val="none" w:sz="0" w:space="0" w:color="auto"/>
                    <w:left w:val="none" w:sz="0" w:space="0" w:color="auto"/>
                    <w:bottom w:val="none" w:sz="0" w:space="0" w:color="auto"/>
                    <w:right w:val="none" w:sz="0" w:space="0" w:color="auto"/>
                  </w:divBdr>
                  <w:divsChild>
                    <w:div w:id="44065008">
                      <w:marLeft w:val="0"/>
                      <w:marRight w:val="0"/>
                      <w:marTop w:val="0"/>
                      <w:marBottom w:val="0"/>
                      <w:divBdr>
                        <w:top w:val="none" w:sz="0" w:space="0" w:color="auto"/>
                        <w:left w:val="none" w:sz="0" w:space="0" w:color="auto"/>
                        <w:bottom w:val="none" w:sz="0" w:space="0" w:color="auto"/>
                        <w:right w:val="none" w:sz="0" w:space="0" w:color="auto"/>
                      </w:divBdr>
                    </w:div>
                  </w:divsChild>
                </w:div>
                <w:div w:id="1938634264">
                  <w:marLeft w:val="0"/>
                  <w:marRight w:val="0"/>
                  <w:marTop w:val="0"/>
                  <w:marBottom w:val="0"/>
                  <w:divBdr>
                    <w:top w:val="none" w:sz="0" w:space="0" w:color="auto"/>
                    <w:left w:val="none" w:sz="0" w:space="0" w:color="auto"/>
                    <w:bottom w:val="none" w:sz="0" w:space="0" w:color="auto"/>
                    <w:right w:val="none" w:sz="0" w:space="0" w:color="auto"/>
                  </w:divBdr>
                  <w:divsChild>
                    <w:div w:id="135692857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456684232">
          <w:marLeft w:val="0"/>
          <w:marRight w:val="0"/>
          <w:marTop w:val="0"/>
          <w:marBottom w:val="0"/>
          <w:divBdr>
            <w:top w:val="none" w:sz="0" w:space="0" w:color="auto"/>
            <w:left w:val="none" w:sz="0" w:space="0" w:color="auto"/>
            <w:bottom w:val="none" w:sz="0" w:space="0" w:color="auto"/>
            <w:right w:val="none" w:sz="0" w:space="0" w:color="auto"/>
          </w:divBdr>
        </w:div>
        <w:div w:id="463040481">
          <w:marLeft w:val="0"/>
          <w:marRight w:val="0"/>
          <w:marTop w:val="0"/>
          <w:marBottom w:val="0"/>
          <w:divBdr>
            <w:top w:val="none" w:sz="0" w:space="0" w:color="auto"/>
            <w:left w:val="none" w:sz="0" w:space="0" w:color="auto"/>
            <w:bottom w:val="none" w:sz="0" w:space="0" w:color="auto"/>
            <w:right w:val="none" w:sz="0" w:space="0" w:color="auto"/>
          </w:divBdr>
        </w:div>
        <w:div w:id="469859754">
          <w:marLeft w:val="0"/>
          <w:marRight w:val="0"/>
          <w:marTop w:val="0"/>
          <w:marBottom w:val="0"/>
          <w:divBdr>
            <w:top w:val="none" w:sz="0" w:space="0" w:color="auto"/>
            <w:left w:val="none" w:sz="0" w:space="0" w:color="auto"/>
            <w:bottom w:val="none" w:sz="0" w:space="0" w:color="auto"/>
            <w:right w:val="none" w:sz="0" w:space="0" w:color="auto"/>
          </w:divBdr>
        </w:div>
        <w:div w:id="510486171">
          <w:marLeft w:val="0"/>
          <w:marRight w:val="0"/>
          <w:marTop w:val="0"/>
          <w:marBottom w:val="0"/>
          <w:divBdr>
            <w:top w:val="none" w:sz="0" w:space="0" w:color="auto"/>
            <w:left w:val="none" w:sz="0" w:space="0" w:color="auto"/>
            <w:bottom w:val="none" w:sz="0" w:space="0" w:color="auto"/>
            <w:right w:val="none" w:sz="0" w:space="0" w:color="auto"/>
          </w:divBdr>
        </w:div>
        <w:div w:id="513150169">
          <w:marLeft w:val="0"/>
          <w:marRight w:val="0"/>
          <w:marTop w:val="0"/>
          <w:marBottom w:val="0"/>
          <w:divBdr>
            <w:top w:val="none" w:sz="0" w:space="0" w:color="auto"/>
            <w:left w:val="none" w:sz="0" w:space="0" w:color="auto"/>
            <w:bottom w:val="none" w:sz="0" w:space="0" w:color="auto"/>
            <w:right w:val="none" w:sz="0" w:space="0" w:color="auto"/>
          </w:divBdr>
        </w:div>
        <w:div w:id="519466192">
          <w:marLeft w:val="0"/>
          <w:marRight w:val="0"/>
          <w:marTop w:val="0"/>
          <w:marBottom w:val="0"/>
          <w:divBdr>
            <w:top w:val="none" w:sz="0" w:space="0" w:color="auto"/>
            <w:left w:val="none" w:sz="0" w:space="0" w:color="auto"/>
            <w:bottom w:val="none" w:sz="0" w:space="0" w:color="auto"/>
            <w:right w:val="none" w:sz="0" w:space="0" w:color="auto"/>
          </w:divBdr>
        </w:div>
        <w:div w:id="534078770">
          <w:marLeft w:val="0"/>
          <w:marRight w:val="0"/>
          <w:marTop w:val="0"/>
          <w:marBottom w:val="0"/>
          <w:divBdr>
            <w:top w:val="none" w:sz="0" w:space="0" w:color="auto"/>
            <w:left w:val="none" w:sz="0" w:space="0" w:color="auto"/>
            <w:bottom w:val="none" w:sz="0" w:space="0" w:color="auto"/>
            <w:right w:val="none" w:sz="0" w:space="0" w:color="auto"/>
          </w:divBdr>
        </w:div>
        <w:div w:id="534738865">
          <w:marLeft w:val="0"/>
          <w:marRight w:val="0"/>
          <w:marTop w:val="0"/>
          <w:marBottom w:val="0"/>
          <w:divBdr>
            <w:top w:val="none" w:sz="0" w:space="0" w:color="auto"/>
            <w:left w:val="none" w:sz="0" w:space="0" w:color="auto"/>
            <w:bottom w:val="none" w:sz="0" w:space="0" w:color="auto"/>
            <w:right w:val="none" w:sz="0" w:space="0" w:color="auto"/>
          </w:divBdr>
        </w:div>
        <w:div w:id="608393895">
          <w:marLeft w:val="0"/>
          <w:marRight w:val="0"/>
          <w:marTop w:val="0"/>
          <w:marBottom w:val="0"/>
          <w:divBdr>
            <w:top w:val="none" w:sz="0" w:space="0" w:color="auto"/>
            <w:left w:val="none" w:sz="0" w:space="0" w:color="auto"/>
            <w:bottom w:val="none" w:sz="0" w:space="0" w:color="auto"/>
            <w:right w:val="none" w:sz="0" w:space="0" w:color="auto"/>
          </w:divBdr>
          <w:divsChild>
            <w:div w:id="1415199847">
              <w:marLeft w:val="0"/>
              <w:marRight w:val="0"/>
              <w:marTop w:val="0"/>
              <w:marBottom w:val="0"/>
              <w:divBdr>
                <w:top w:val="none" w:sz="0" w:space="0" w:color="auto"/>
                <w:left w:val="none" w:sz="0" w:space="0" w:color="auto"/>
                <w:bottom w:val="none" w:sz="0" w:space="0" w:color="auto"/>
                <w:right w:val="none" w:sz="0" w:space="0" w:color="auto"/>
              </w:divBdr>
            </w:div>
            <w:div w:id="1541438028">
              <w:marLeft w:val="0"/>
              <w:marRight w:val="0"/>
              <w:marTop w:val="0"/>
              <w:marBottom w:val="0"/>
              <w:divBdr>
                <w:top w:val="none" w:sz="0" w:space="0" w:color="auto"/>
                <w:left w:val="none" w:sz="0" w:space="0" w:color="auto"/>
                <w:bottom w:val="none" w:sz="0" w:space="0" w:color="auto"/>
                <w:right w:val="none" w:sz="0" w:space="0" w:color="auto"/>
              </w:divBdr>
            </w:div>
            <w:div w:id="1611887855">
              <w:marLeft w:val="0"/>
              <w:marRight w:val="0"/>
              <w:marTop w:val="0"/>
              <w:marBottom w:val="0"/>
              <w:divBdr>
                <w:top w:val="none" w:sz="0" w:space="0" w:color="auto"/>
                <w:left w:val="none" w:sz="0" w:space="0" w:color="auto"/>
                <w:bottom w:val="none" w:sz="0" w:space="0" w:color="auto"/>
                <w:right w:val="none" w:sz="0" w:space="0" w:color="auto"/>
              </w:divBdr>
            </w:div>
          </w:divsChild>
        </w:div>
        <w:div w:id="615672561">
          <w:marLeft w:val="0"/>
          <w:marRight w:val="0"/>
          <w:marTop w:val="0"/>
          <w:marBottom w:val="0"/>
          <w:divBdr>
            <w:top w:val="none" w:sz="0" w:space="0" w:color="auto"/>
            <w:left w:val="none" w:sz="0" w:space="0" w:color="auto"/>
            <w:bottom w:val="none" w:sz="0" w:space="0" w:color="auto"/>
            <w:right w:val="none" w:sz="0" w:space="0" w:color="auto"/>
          </w:divBdr>
          <w:divsChild>
            <w:div w:id="8908">
              <w:marLeft w:val="0"/>
              <w:marRight w:val="0"/>
              <w:marTop w:val="0"/>
              <w:marBottom w:val="0"/>
              <w:divBdr>
                <w:top w:val="none" w:sz="0" w:space="0" w:color="auto"/>
                <w:left w:val="none" w:sz="0" w:space="0" w:color="auto"/>
                <w:bottom w:val="none" w:sz="0" w:space="0" w:color="auto"/>
                <w:right w:val="none" w:sz="0" w:space="0" w:color="auto"/>
              </w:divBdr>
            </w:div>
            <w:div w:id="41054522">
              <w:marLeft w:val="0"/>
              <w:marRight w:val="0"/>
              <w:marTop w:val="0"/>
              <w:marBottom w:val="0"/>
              <w:divBdr>
                <w:top w:val="none" w:sz="0" w:space="0" w:color="auto"/>
                <w:left w:val="none" w:sz="0" w:space="0" w:color="auto"/>
                <w:bottom w:val="none" w:sz="0" w:space="0" w:color="auto"/>
                <w:right w:val="none" w:sz="0" w:space="0" w:color="auto"/>
              </w:divBdr>
            </w:div>
            <w:div w:id="74131601">
              <w:marLeft w:val="0"/>
              <w:marRight w:val="0"/>
              <w:marTop w:val="0"/>
              <w:marBottom w:val="0"/>
              <w:divBdr>
                <w:top w:val="none" w:sz="0" w:space="0" w:color="auto"/>
                <w:left w:val="none" w:sz="0" w:space="0" w:color="auto"/>
                <w:bottom w:val="none" w:sz="0" w:space="0" w:color="auto"/>
                <w:right w:val="none" w:sz="0" w:space="0" w:color="auto"/>
              </w:divBdr>
            </w:div>
            <w:div w:id="175771061">
              <w:marLeft w:val="0"/>
              <w:marRight w:val="0"/>
              <w:marTop w:val="0"/>
              <w:marBottom w:val="0"/>
              <w:divBdr>
                <w:top w:val="none" w:sz="0" w:space="0" w:color="auto"/>
                <w:left w:val="none" w:sz="0" w:space="0" w:color="auto"/>
                <w:bottom w:val="none" w:sz="0" w:space="0" w:color="auto"/>
                <w:right w:val="none" w:sz="0" w:space="0" w:color="auto"/>
              </w:divBdr>
            </w:div>
            <w:div w:id="240649067">
              <w:marLeft w:val="0"/>
              <w:marRight w:val="0"/>
              <w:marTop w:val="0"/>
              <w:marBottom w:val="0"/>
              <w:divBdr>
                <w:top w:val="none" w:sz="0" w:space="0" w:color="auto"/>
                <w:left w:val="none" w:sz="0" w:space="0" w:color="auto"/>
                <w:bottom w:val="none" w:sz="0" w:space="0" w:color="auto"/>
                <w:right w:val="none" w:sz="0" w:space="0" w:color="auto"/>
              </w:divBdr>
            </w:div>
            <w:div w:id="259990638">
              <w:marLeft w:val="0"/>
              <w:marRight w:val="0"/>
              <w:marTop w:val="0"/>
              <w:marBottom w:val="0"/>
              <w:divBdr>
                <w:top w:val="none" w:sz="0" w:space="0" w:color="auto"/>
                <w:left w:val="none" w:sz="0" w:space="0" w:color="auto"/>
                <w:bottom w:val="none" w:sz="0" w:space="0" w:color="auto"/>
                <w:right w:val="none" w:sz="0" w:space="0" w:color="auto"/>
              </w:divBdr>
            </w:div>
            <w:div w:id="291640416">
              <w:marLeft w:val="0"/>
              <w:marRight w:val="0"/>
              <w:marTop w:val="0"/>
              <w:marBottom w:val="0"/>
              <w:divBdr>
                <w:top w:val="none" w:sz="0" w:space="0" w:color="auto"/>
                <w:left w:val="none" w:sz="0" w:space="0" w:color="auto"/>
                <w:bottom w:val="none" w:sz="0" w:space="0" w:color="auto"/>
                <w:right w:val="none" w:sz="0" w:space="0" w:color="auto"/>
              </w:divBdr>
            </w:div>
            <w:div w:id="343022371">
              <w:marLeft w:val="0"/>
              <w:marRight w:val="0"/>
              <w:marTop w:val="0"/>
              <w:marBottom w:val="0"/>
              <w:divBdr>
                <w:top w:val="none" w:sz="0" w:space="0" w:color="auto"/>
                <w:left w:val="none" w:sz="0" w:space="0" w:color="auto"/>
                <w:bottom w:val="none" w:sz="0" w:space="0" w:color="auto"/>
                <w:right w:val="none" w:sz="0" w:space="0" w:color="auto"/>
              </w:divBdr>
            </w:div>
            <w:div w:id="352651244">
              <w:marLeft w:val="0"/>
              <w:marRight w:val="0"/>
              <w:marTop w:val="0"/>
              <w:marBottom w:val="0"/>
              <w:divBdr>
                <w:top w:val="none" w:sz="0" w:space="0" w:color="auto"/>
                <w:left w:val="none" w:sz="0" w:space="0" w:color="auto"/>
                <w:bottom w:val="none" w:sz="0" w:space="0" w:color="auto"/>
                <w:right w:val="none" w:sz="0" w:space="0" w:color="auto"/>
              </w:divBdr>
            </w:div>
            <w:div w:id="397635919">
              <w:marLeft w:val="0"/>
              <w:marRight w:val="0"/>
              <w:marTop w:val="0"/>
              <w:marBottom w:val="0"/>
              <w:divBdr>
                <w:top w:val="none" w:sz="0" w:space="0" w:color="auto"/>
                <w:left w:val="none" w:sz="0" w:space="0" w:color="auto"/>
                <w:bottom w:val="none" w:sz="0" w:space="0" w:color="auto"/>
                <w:right w:val="none" w:sz="0" w:space="0" w:color="auto"/>
              </w:divBdr>
            </w:div>
            <w:div w:id="433980993">
              <w:marLeft w:val="0"/>
              <w:marRight w:val="0"/>
              <w:marTop w:val="0"/>
              <w:marBottom w:val="0"/>
              <w:divBdr>
                <w:top w:val="none" w:sz="0" w:space="0" w:color="auto"/>
                <w:left w:val="none" w:sz="0" w:space="0" w:color="auto"/>
                <w:bottom w:val="none" w:sz="0" w:space="0" w:color="auto"/>
                <w:right w:val="none" w:sz="0" w:space="0" w:color="auto"/>
              </w:divBdr>
            </w:div>
            <w:div w:id="549153293">
              <w:marLeft w:val="0"/>
              <w:marRight w:val="0"/>
              <w:marTop w:val="0"/>
              <w:marBottom w:val="0"/>
              <w:divBdr>
                <w:top w:val="none" w:sz="0" w:space="0" w:color="auto"/>
                <w:left w:val="none" w:sz="0" w:space="0" w:color="auto"/>
                <w:bottom w:val="none" w:sz="0" w:space="0" w:color="auto"/>
                <w:right w:val="none" w:sz="0" w:space="0" w:color="auto"/>
              </w:divBdr>
            </w:div>
            <w:div w:id="576520275">
              <w:marLeft w:val="0"/>
              <w:marRight w:val="0"/>
              <w:marTop w:val="0"/>
              <w:marBottom w:val="0"/>
              <w:divBdr>
                <w:top w:val="none" w:sz="0" w:space="0" w:color="auto"/>
                <w:left w:val="none" w:sz="0" w:space="0" w:color="auto"/>
                <w:bottom w:val="none" w:sz="0" w:space="0" w:color="auto"/>
                <w:right w:val="none" w:sz="0" w:space="0" w:color="auto"/>
              </w:divBdr>
            </w:div>
            <w:div w:id="604338913">
              <w:marLeft w:val="0"/>
              <w:marRight w:val="0"/>
              <w:marTop w:val="0"/>
              <w:marBottom w:val="0"/>
              <w:divBdr>
                <w:top w:val="none" w:sz="0" w:space="0" w:color="auto"/>
                <w:left w:val="none" w:sz="0" w:space="0" w:color="auto"/>
                <w:bottom w:val="none" w:sz="0" w:space="0" w:color="auto"/>
                <w:right w:val="none" w:sz="0" w:space="0" w:color="auto"/>
              </w:divBdr>
            </w:div>
            <w:div w:id="681393218">
              <w:marLeft w:val="0"/>
              <w:marRight w:val="0"/>
              <w:marTop w:val="0"/>
              <w:marBottom w:val="0"/>
              <w:divBdr>
                <w:top w:val="none" w:sz="0" w:space="0" w:color="auto"/>
                <w:left w:val="none" w:sz="0" w:space="0" w:color="auto"/>
                <w:bottom w:val="none" w:sz="0" w:space="0" w:color="auto"/>
                <w:right w:val="none" w:sz="0" w:space="0" w:color="auto"/>
              </w:divBdr>
            </w:div>
            <w:div w:id="698242114">
              <w:marLeft w:val="0"/>
              <w:marRight w:val="0"/>
              <w:marTop w:val="0"/>
              <w:marBottom w:val="0"/>
              <w:divBdr>
                <w:top w:val="none" w:sz="0" w:space="0" w:color="auto"/>
                <w:left w:val="none" w:sz="0" w:space="0" w:color="auto"/>
                <w:bottom w:val="none" w:sz="0" w:space="0" w:color="auto"/>
                <w:right w:val="none" w:sz="0" w:space="0" w:color="auto"/>
              </w:divBdr>
            </w:div>
            <w:div w:id="720053072">
              <w:marLeft w:val="0"/>
              <w:marRight w:val="0"/>
              <w:marTop w:val="0"/>
              <w:marBottom w:val="0"/>
              <w:divBdr>
                <w:top w:val="none" w:sz="0" w:space="0" w:color="auto"/>
                <w:left w:val="none" w:sz="0" w:space="0" w:color="auto"/>
                <w:bottom w:val="none" w:sz="0" w:space="0" w:color="auto"/>
                <w:right w:val="none" w:sz="0" w:space="0" w:color="auto"/>
              </w:divBdr>
            </w:div>
            <w:div w:id="725376792">
              <w:marLeft w:val="0"/>
              <w:marRight w:val="0"/>
              <w:marTop w:val="0"/>
              <w:marBottom w:val="0"/>
              <w:divBdr>
                <w:top w:val="none" w:sz="0" w:space="0" w:color="auto"/>
                <w:left w:val="none" w:sz="0" w:space="0" w:color="auto"/>
                <w:bottom w:val="none" w:sz="0" w:space="0" w:color="auto"/>
                <w:right w:val="none" w:sz="0" w:space="0" w:color="auto"/>
              </w:divBdr>
            </w:div>
            <w:div w:id="847406771">
              <w:marLeft w:val="0"/>
              <w:marRight w:val="0"/>
              <w:marTop w:val="0"/>
              <w:marBottom w:val="0"/>
              <w:divBdr>
                <w:top w:val="none" w:sz="0" w:space="0" w:color="auto"/>
                <w:left w:val="none" w:sz="0" w:space="0" w:color="auto"/>
                <w:bottom w:val="none" w:sz="0" w:space="0" w:color="auto"/>
                <w:right w:val="none" w:sz="0" w:space="0" w:color="auto"/>
              </w:divBdr>
            </w:div>
            <w:div w:id="917443179">
              <w:marLeft w:val="0"/>
              <w:marRight w:val="0"/>
              <w:marTop w:val="0"/>
              <w:marBottom w:val="0"/>
              <w:divBdr>
                <w:top w:val="none" w:sz="0" w:space="0" w:color="auto"/>
                <w:left w:val="none" w:sz="0" w:space="0" w:color="auto"/>
                <w:bottom w:val="none" w:sz="0" w:space="0" w:color="auto"/>
                <w:right w:val="none" w:sz="0" w:space="0" w:color="auto"/>
              </w:divBdr>
            </w:div>
            <w:div w:id="930508885">
              <w:marLeft w:val="0"/>
              <w:marRight w:val="0"/>
              <w:marTop w:val="0"/>
              <w:marBottom w:val="0"/>
              <w:divBdr>
                <w:top w:val="none" w:sz="0" w:space="0" w:color="auto"/>
                <w:left w:val="none" w:sz="0" w:space="0" w:color="auto"/>
                <w:bottom w:val="none" w:sz="0" w:space="0" w:color="auto"/>
                <w:right w:val="none" w:sz="0" w:space="0" w:color="auto"/>
              </w:divBdr>
            </w:div>
            <w:div w:id="1027801127">
              <w:marLeft w:val="0"/>
              <w:marRight w:val="0"/>
              <w:marTop w:val="0"/>
              <w:marBottom w:val="0"/>
              <w:divBdr>
                <w:top w:val="none" w:sz="0" w:space="0" w:color="auto"/>
                <w:left w:val="none" w:sz="0" w:space="0" w:color="auto"/>
                <w:bottom w:val="none" w:sz="0" w:space="0" w:color="auto"/>
                <w:right w:val="none" w:sz="0" w:space="0" w:color="auto"/>
              </w:divBdr>
            </w:div>
            <w:div w:id="1031423105">
              <w:marLeft w:val="0"/>
              <w:marRight w:val="0"/>
              <w:marTop w:val="0"/>
              <w:marBottom w:val="0"/>
              <w:divBdr>
                <w:top w:val="none" w:sz="0" w:space="0" w:color="auto"/>
                <w:left w:val="none" w:sz="0" w:space="0" w:color="auto"/>
                <w:bottom w:val="none" w:sz="0" w:space="0" w:color="auto"/>
                <w:right w:val="none" w:sz="0" w:space="0" w:color="auto"/>
              </w:divBdr>
            </w:div>
            <w:div w:id="1035426420">
              <w:marLeft w:val="0"/>
              <w:marRight w:val="0"/>
              <w:marTop w:val="0"/>
              <w:marBottom w:val="0"/>
              <w:divBdr>
                <w:top w:val="none" w:sz="0" w:space="0" w:color="auto"/>
                <w:left w:val="none" w:sz="0" w:space="0" w:color="auto"/>
                <w:bottom w:val="none" w:sz="0" w:space="0" w:color="auto"/>
                <w:right w:val="none" w:sz="0" w:space="0" w:color="auto"/>
              </w:divBdr>
            </w:div>
            <w:div w:id="1072893206">
              <w:marLeft w:val="0"/>
              <w:marRight w:val="0"/>
              <w:marTop w:val="0"/>
              <w:marBottom w:val="0"/>
              <w:divBdr>
                <w:top w:val="none" w:sz="0" w:space="0" w:color="auto"/>
                <w:left w:val="none" w:sz="0" w:space="0" w:color="auto"/>
                <w:bottom w:val="none" w:sz="0" w:space="0" w:color="auto"/>
                <w:right w:val="none" w:sz="0" w:space="0" w:color="auto"/>
              </w:divBdr>
            </w:div>
            <w:div w:id="1161119266">
              <w:marLeft w:val="0"/>
              <w:marRight w:val="0"/>
              <w:marTop w:val="0"/>
              <w:marBottom w:val="0"/>
              <w:divBdr>
                <w:top w:val="none" w:sz="0" w:space="0" w:color="auto"/>
                <w:left w:val="none" w:sz="0" w:space="0" w:color="auto"/>
                <w:bottom w:val="none" w:sz="0" w:space="0" w:color="auto"/>
                <w:right w:val="none" w:sz="0" w:space="0" w:color="auto"/>
              </w:divBdr>
            </w:div>
            <w:div w:id="1172993069">
              <w:marLeft w:val="0"/>
              <w:marRight w:val="0"/>
              <w:marTop w:val="0"/>
              <w:marBottom w:val="0"/>
              <w:divBdr>
                <w:top w:val="none" w:sz="0" w:space="0" w:color="auto"/>
                <w:left w:val="none" w:sz="0" w:space="0" w:color="auto"/>
                <w:bottom w:val="none" w:sz="0" w:space="0" w:color="auto"/>
                <w:right w:val="none" w:sz="0" w:space="0" w:color="auto"/>
              </w:divBdr>
            </w:div>
            <w:div w:id="1369991481">
              <w:marLeft w:val="0"/>
              <w:marRight w:val="0"/>
              <w:marTop w:val="0"/>
              <w:marBottom w:val="0"/>
              <w:divBdr>
                <w:top w:val="none" w:sz="0" w:space="0" w:color="auto"/>
                <w:left w:val="none" w:sz="0" w:space="0" w:color="auto"/>
                <w:bottom w:val="none" w:sz="0" w:space="0" w:color="auto"/>
                <w:right w:val="none" w:sz="0" w:space="0" w:color="auto"/>
              </w:divBdr>
            </w:div>
            <w:div w:id="1513571377">
              <w:marLeft w:val="0"/>
              <w:marRight w:val="0"/>
              <w:marTop w:val="0"/>
              <w:marBottom w:val="0"/>
              <w:divBdr>
                <w:top w:val="none" w:sz="0" w:space="0" w:color="auto"/>
                <w:left w:val="none" w:sz="0" w:space="0" w:color="auto"/>
                <w:bottom w:val="none" w:sz="0" w:space="0" w:color="auto"/>
                <w:right w:val="none" w:sz="0" w:space="0" w:color="auto"/>
              </w:divBdr>
            </w:div>
            <w:div w:id="1550533157">
              <w:marLeft w:val="0"/>
              <w:marRight w:val="0"/>
              <w:marTop w:val="0"/>
              <w:marBottom w:val="0"/>
              <w:divBdr>
                <w:top w:val="none" w:sz="0" w:space="0" w:color="auto"/>
                <w:left w:val="none" w:sz="0" w:space="0" w:color="auto"/>
                <w:bottom w:val="none" w:sz="0" w:space="0" w:color="auto"/>
                <w:right w:val="none" w:sz="0" w:space="0" w:color="auto"/>
              </w:divBdr>
            </w:div>
            <w:div w:id="1594391217">
              <w:marLeft w:val="0"/>
              <w:marRight w:val="0"/>
              <w:marTop w:val="0"/>
              <w:marBottom w:val="0"/>
              <w:divBdr>
                <w:top w:val="none" w:sz="0" w:space="0" w:color="auto"/>
                <w:left w:val="none" w:sz="0" w:space="0" w:color="auto"/>
                <w:bottom w:val="none" w:sz="0" w:space="0" w:color="auto"/>
                <w:right w:val="none" w:sz="0" w:space="0" w:color="auto"/>
              </w:divBdr>
            </w:div>
            <w:div w:id="1664967837">
              <w:marLeft w:val="0"/>
              <w:marRight w:val="0"/>
              <w:marTop w:val="0"/>
              <w:marBottom w:val="0"/>
              <w:divBdr>
                <w:top w:val="none" w:sz="0" w:space="0" w:color="auto"/>
                <w:left w:val="none" w:sz="0" w:space="0" w:color="auto"/>
                <w:bottom w:val="none" w:sz="0" w:space="0" w:color="auto"/>
                <w:right w:val="none" w:sz="0" w:space="0" w:color="auto"/>
              </w:divBdr>
            </w:div>
            <w:div w:id="1738740733">
              <w:marLeft w:val="0"/>
              <w:marRight w:val="0"/>
              <w:marTop w:val="0"/>
              <w:marBottom w:val="0"/>
              <w:divBdr>
                <w:top w:val="none" w:sz="0" w:space="0" w:color="auto"/>
                <w:left w:val="none" w:sz="0" w:space="0" w:color="auto"/>
                <w:bottom w:val="none" w:sz="0" w:space="0" w:color="auto"/>
                <w:right w:val="none" w:sz="0" w:space="0" w:color="auto"/>
              </w:divBdr>
            </w:div>
            <w:div w:id="1877309780">
              <w:marLeft w:val="0"/>
              <w:marRight w:val="0"/>
              <w:marTop w:val="0"/>
              <w:marBottom w:val="0"/>
              <w:divBdr>
                <w:top w:val="none" w:sz="0" w:space="0" w:color="auto"/>
                <w:left w:val="none" w:sz="0" w:space="0" w:color="auto"/>
                <w:bottom w:val="none" w:sz="0" w:space="0" w:color="auto"/>
                <w:right w:val="none" w:sz="0" w:space="0" w:color="auto"/>
              </w:divBdr>
            </w:div>
            <w:div w:id="1880243329">
              <w:marLeft w:val="0"/>
              <w:marRight w:val="0"/>
              <w:marTop w:val="0"/>
              <w:marBottom w:val="0"/>
              <w:divBdr>
                <w:top w:val="none" w:sz="0" w:space="0" w:color="auto"/>
                <w:left w:val="none" w:sz="0" w:space="0" w:color="auto"/>
                <w:bottom w:val="none" w:sz="0" w:space="0" w:color="auto"/>
                <w:right w:val="none" w:sz="0" w:space="0" w:color="auto"/>
              </w:divBdr>
            </w:div>
          </w:divsChild>
        </w:div>
        <w:div w:id="625234792">
          <w:marLeft w:val="0"/>
          <w:marRight w:val="0"/>
          <w:marTop w:val="0"/>
          <w:marBottom w:val="0"/>
          <w:divBdr>
            <w:top w:val="none" w:sz="0" w:space="0" w:color="auto"/>
            <w:left w:val="none" w:sz="0" w:space="0" w:color="auto"/>
            <w:bottom w:val="none" w:sz="0" w:space="0" w:color="auto"/>
            <w:right w:val="none" w:sz="0" w:space="0" w:color="auto"/>
          </w:divBdr>
          <w:divsChild>
            <w:div w:id="2000884318">
              <w:marLeft w:val="0"/>
              <w:marRight w:val="0"/>
              <w:marTop w:val="30"/>
              <w:marBottom w:val="30"/>
              <w:divBdr>
                <w:top w:val="none" w:sz="0" w:space="0" w:color="auto"/>
                <w:left w:val="none" w:sz="0" w:space="0" w:color="auto"/>
                <w:bottom w:val="none" w:sz="0" w:space="0" w:color="auto"/>
                <w:right w:val="none" w:sz="0" w:space="0" w:color="auto"/>
              </w:divBdr>
              <w:divsChild>
                <w:div w:id="540213976">
                  <w:marLeft w:val="0"/>
                  <w:marRight w:val="0"/>
                  <w:marTop w:val="0"/>
                  <w:marBottom w:val="0"/>
                  <w:divBdr>
                    <w:top w:val="none" w:sz="0" w:space="0" w:color="auto"/>
                    <w:left w:val="none" w:sz="0" w:space="0" w:color="auto"/>
                    <w:bottom w:val="none" w:sz="0" w:space="0" w:color="auto"/>
                    <w:right w:val="none" w:sz="0" w:space="0" w:color="auto"/>
                  </w:divBdr>
                  <w:divsChild>
                    <w:div w:id="1886066530">
                      <w:marLeft w:val="0"/>
                      <w:marRight w:val="0"/>
                      <w:marTop w:val="0"/>
                      <w:marBottom w:val="0"/>
                      <w:divBdr>
                        <w:top w:val="none" w:sz="0" w:space="0" w:color="auto"/>
                        <w:left w:val="none" w:sz="0" w:space="0" w:color="auto"/>
                        <w:bottom w:val="none" w:sz="0" w:space="0" w:color="auto"/>
                        <w:right w:val="none" w:sz="0" w:space="0" w:color="auto"/>
                      </w:divBdr>
                    </w:div>
                  </w:divsChild>
                </w:div>
                <w:div w:id="739795296">
                  <w:marLeft w:val="0"/>
                  <w:marRight w:val="0"/>
                  <w:marTop w:val="0"/>
                  <w:marBottom w:val="0"/>
                  <w:divBdr>
                    <w:top w:val="none" w:sz="0" w:space="0" w:color="auto"/>
                    <w:left w:val="none" w:sz="0" w:space="0" w:color="auto"/>
                    <w:bottom w:val="none" w:sz="0" w:space="0" w:color="auto"/>
                    <w:right w:val="none" w:sz="0" w:space="0" w:color="auto"/>
                  </w:divBdr>
                  <w:divsChild>
                    <w:div w:id="1810515343">
                      <w:marLeft w:val="0"/>
                      <w:marRight w:val="0"/>
                      <w:marTop w:val="0"/>
                      <w:marBottom w:val="0"/>
                      <w:divBdr>
                        <w:top w:val="none" w:sz="0" w:space="0" w:color="auto"/>
                        <w:left w:val="none" w:sz="0" w:space="0" w:color="auto"/>
                        <w:bottom w:val="none" w:sz="0" w:space="0" w:color="auto"/>
                        <w:right w:val="none" w:sz="0" w:space="0" w:color="auto"/>
                      </w:divBdr>
                    </w:div>
                  </w:divsChild>
                </w:div>
                <w:div w:id="955522804">
                  <w:marLeft w:val="0"/>
                  <w:marRight w:val="0"/>
                  <w:marTop w:val="0"/>
                  <w:marBottom w:val="0"/>
                  <w:divBdr>
                    <w:top w:val="none" w:sz="0" w:space="0" w:color="auto"/>
                    <w:left w:val="none" w:sz="0" w:space="0" w:color="auto"/>
                    <w:bottom w:val="none" w:sz="0" w:space="0" w:color="auto"/>
                    <w:right w:val="none" w:sz="0" w:space="0" w:color="auto"/>
                  </w:divBdr>
                  <w:divsChild>
                    <w:div w:id="874460318">
                      <w:marLeft w:val="0"/>
                      <w:marRight w:val="0"/>
                      <w:marTop w:val="0"/>
                      <w:marBottom w:val="0"/>
                      <w:divBdr>
                        <w:top w:val="none" w:sz="0" w:space="0" w:color="auto"/>
                        <w:left w:val="none" w:sz="0" w:space="0" w:color="auto"/>
                        <w:bottom w:val="none" w:sz="0" w:space="0" w:color="auto"/>
                        <w:right w:val="none" w:sz="0" w:space="0" w:color="auto"/>
                      </w:divBdr>
                    </w:div>
                  </w:divsChild>
                </w:div>
                <w:div w:id="1125151688">
                  <w:marLeft w:val="0"/>
                  <w:marRight w:val="0"/>
                  <w:marTop w:val="0"/>
                  <w:marBottom w:val="0"/>
                  <w:divBdr>
                    <w:top w:val="none" w:sz="0" w:space="0" w:color="auto"/>
                    <w:left w:val="none" w:sz="0" w:space="0" w:color="auto"/>
                    <w:bottom w:val="none" w:sz="0" w:space="0" w:color="auto"/>
                    <w:right w:val="none" w:sz="0" w:space="0" w:color="auto"/>
                  </w:divBdr>
                  <w:divsChild>
                    <w:div w:id="951281533">
                      <w:marLeft w:val="0"/>
                      <w:marRight w:val="0"/>
                      <w:marTop w:val="0"/>
                      <w:marBottom w:val="0"/>
                      <w:divBdr>
                        <w:top w:val="none" w:sz="0" w:space="0" w:color="auto"/>
                        <w:left w:val="none" w:sz="0" w:space="0" w:color="auto"/>
                        <w:bottom w:val="none" w:sz="0" w:space="0" w:color="auto"/>
                        <w:right w:val="none" w:sz="0" w:space="0" w:color="auto"/>
                      </w:divBdr>
                    </w:div>
                  </w:divsChild>
                </w:div>
                <w:div w:id="1730886005">
                  <w:marLeft w:val="0"/>
                  <w:marRight w:val="0"/>
                  <w:marTop w:val="0"/>
                  <w:marBottom w:val="0"/>
                  <w:divBdr>
                    <w:top w:val="none" w:sz="0" w:space="0" w:color="auto"/>
                    <w:left w:val="none" w:sz="0" w:space="0" w:color="auto"/>
                    <w:bottom w:val="none" w:sz="0" w:space="0" w:color="auto"/>
                    <w:right w:val="none" w:sz="0" w:space="0" w:color="auto"/>
                  </w:divBdr>
                  <w:divsChild>
                    <w:div w:id="985940145">
                      <w:marLeft w:val="0"/>
                      <w:marRight w:val="0"/>
                      <w:marTop w:val="0"/>
                      <w:marBottom w:val="0"/>
                      <w:divBdr>
                        <w:top w:val="none" w:sz="0" w:space="0" w:color="auto"/>
                        <w:left w:val="none" w:sz="0" w:space="0" w:color="auto"/>
                        <w:bottom w:val="none" w:sz="0" w:space="0" w:color="auto"/>
                        <w:right w:val="none" w:sz="0" w:space="0" w:color="auto"/>
                      </w:divBdr>
                    </w:div>
                  </w:divsChild>
                </w:div>
                <w:div w:id="1804884733">
                  <w:marLeft w:val="0"/>
                  <w:marRight w:val="0"/>
                  <w:marTop w:val="0"/>
                  <w:marBottom w:val="0"/>
                  <w:divBdr>
                    <w:top w:val="none" w:sz="0" w:space="0" w:color="auto"/>
                    <w:left w:val="none" w:sz="0" w:space="0" w:color="auto"/>
                    <w:bottom w:val="none" w:sz="0" w:space="0" w:color="auto"/>
                    <w:right w:val="none" w:sz="0" w:space="0" w:color="auto"/>
                  </w:divBdr>
                </w:div>
                <w:div w:id="1919628453">
                  <w:marLeft w:val="0"/>
                  <w:marRight w:val="0"/>
                  <w:marTop w:val="0"/>
                  <w:marBottom w:val="0"/>
                  <w:divBdr>
                    <w:top w:val="none" w:sz="0" w:space="0" w:color="auto"/>
                    <w:left w:val="none" w:sz="0" w:space="0" w:color="auto"/>
                    <w:bottom w:val="none" w:sz="0" w:space="0" w:color="auto"/>
                    <w:right w:val="none" w:sz="0" w:space="0" w:color="auto"/>
                  </w:divBdr>
                  <w:divsChild>
                    <w:div w:id="103411695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630481573">
          <w:marLeft w:val="0"/>
          <w:marRight w:val="0"/>
          <w:marTop w:val="0"/>
          <w:marBottom w:val="0"/>
          <w:divBdr>
            <w:top w:val="none" w:sz="0" w:space="0" w:color="auto"/>
            <w:left w:val="none" w:sz="0" w:space="0" w:color="auto"/>
            <w:bottom w:val="none" w:sz="0" w:space="0" w:color="auto"/>
            <w:right w:val="none" w:sz="0" w:space="0" w:color="auto"/>
          </w:divBdr>
        </w:div>
        <w:div w:id="644433137">
          <w:marLeft w:val="0"/>
          <w:marRight w:val="0"/>
          <w:marTop w:val="0"/>
          <w:marBottom w:val="0"/>
          <w:divBdr>
            <w:top w:val="none" w:sz="0" w:space="0" w:color="auto"/>
            <w:left w:val="none" w:sz="0" w:space="0" w:color="auto"/>
            <w:bottom w:val="none" w:sz="0" w:space="0" w:color="auto"/>
            <w:right w:val="none" w:sz="0" w:space="0" w:color="auto"/>
          </w:divBdr>
        </w:div>
        <w:div w:id="656693858">
          <w:marLeft w:val="0"/>
          <w:marRight w:val="0"/>
          <w:marTop w:val="0"/>
          <w:marBottom w:val="0"/>
          <w:divBdr>
            <w:top w:val="none" w:sz="0" w:space="0" w:color="auto"/>
            <w:left w:val="none" w:sz="0" w:space="0" w:color="auto"/>
            <w:bottom w:val="none" w:sz="0" w:space="0" w:color="auto"/>
            <w:right w:val="none" w:sz="0" w:space="0" w:color="auto"/>
          </w:divBdr>
          <w:divsChild>
            <w:div w:id="939526899">
              <w:marLeft w:val="0"/>
              <w:marRight w:val="0"/>
              <w:marTop w:val="0"/>
              <w:marBottom w:val="0"/>
              <w:divBdr>
                <w:top w:val="none" w:sz="0" w:space="0" w:color="auto"/>
                <w:left w:val="none" w:sz="0" w:space="0" w:color="auto"/>
                <w:bottom w:val="none" w:sz="0" w:space="0" w:color="auto"/>
                <w:right w:val="none" w:sz="0" w:space="0" w:color="auto"/>
              </w:divBdr>
            </w:div>
          </w:divsChild>
        </w:div>
        <w:div w:id="702874427">
          <w:marLeft w:val="0"/>
          <w:marRight w:val="0"/>
          <w:marTop w:val="0"/>
          <w:marBottom w:val="0"/>
          <w:divBdr>
            <w:top w:val="none" w:sz="0" w:space="0" w:color="auto"/>
            <w:left w:val="none" w:sz="0" w:space="0" w:color="auto"/>
            <w:bottom w:val="none" w:sz="0" w:space="0" w:color="auto"/>
            <w:right w:val="none" w:sz="0" w:space="0" w:color="auto"/>
          </w:divBdr>
        </w:div>
        <w:div w:id="708649941">
          <w:marLeft w:val="0"/>
          <w:marRight w:val="0"/>
          <w:marTop w:val="0"/>
          <w:marBottom w:val="0"/>
          <w:divBdr>
            <w:top w:val="none" w:sz="0" w:space="0" w:color="auto"/>
            <w:left w:val="none" w:sz="0" w:space="0" w:color="auto"/>
            <w:bottom w:val="none" w:sz="0" w:space="0" w:color="auto"/>
            <w:right w:val="none" w:sz="0" w:space="0" w:color="auto"/>
          </w:divBdr>
        </w:div>
        <w:div w:id="727799282">
          <w:marLeft w:val="0"/>
          <w:marRight w:val="0"/>
          <w:marTop w:val="0"/>
          <w:marBottom w:val="0"/>
          <w:divBdr>
            <w:top w:val="none" w:sz="0" w:space="0" w:color="auto"/>
            <w:left w:val="none" w:sz="0" w:space="0" w:color="auto"/>
            <w:bottom w:val="none" w:sz="0" w:space="0" w:color="auto"/>
            <w:right w:val="none" w:sz="0" w:space="0" w:color="auto"/>
          </w:divBdr>
          <w:divsChild>
            <w:div w:id="1852719190">
              <w:marLeft w:val="0"/>
              <w:marRight w:val="0"/>
              <w:marTop w:val="30"/>
              <w:marBottom w:val="30"/>
              <w:divBdr>
                <w:top w:val="none" w:sz="0" w:space="0" w:color="auto"/>
                <w:left w:val="none" w:sz="0" w:space="0" w:color="auto"/>
                <w:bottom w:val="none" w:sz="0" w:space="0" w:color="auto"/>
                <w:right w:val="none" w:sz="0" w:space="0" w:color="auto"/>
              </w:divBdr>
              <w:divsChild>
                <w:div w:id="112751118">
                  <w:marLeft w:val="0"/>
                  <w:marRight w:val="0"/>
                  <w:marTop w:val="0"/>
                  <w:marBottom w:val="0"/>
                  <w:divBdr>
                    <w:top w:val="none" w:sz="0" w:space="0" w:color="auto"/>
                    <w:left w:val="none" w:sz="0" w:space="0" w:color="auto"/>
                    <w:bottom w:val="none" w:sz="0" w:space="0" w:color="auto"/>
                    <w:right w:val="none" w:sz="0" w:space="0" w:color="auto"/>
                  </w:divBdr>
                  <w:divsChild>
                    <w:div w:id="246497801">
                      <w:marLeft w:val="0"/>
                      <w:marRight w:val="0"/>
                      <w:marTop w:val="0"/>
                      <w:marBottom w:val="0"/>
                      <w:divBdr>
                        <w:top w:val="none" w:sz="0" w:space="0" w:color="auto"/>
                        <w:left w:val="none" w:sz="0" w:space="0" w:color="auto"/>
                        <w:bottom w:val="none" w:sz="0" w:space="0" w:color="auto"/>
                        <w:right w:val="none" w:sz="0" w:space="0" w:color="auto"/>
                      </w:divBdr>
                    </w:div>
                    <w:div w:id="949168841">
                      <w:marLeft w:val="0"/>
                      <w:marRight w:val="0"/>
                      <w:marTop w:val="0"/>
                      <w:marBottom w:val="0"/>
                      <w:divBdr>
                        <w:top w:val="none" w:sz="0" w:space="0" w:color="auto"/>
                        <w:left w:val="none" w:sz="0" w:space="0" w:color="auto"/>
                        <w:bottom w:val="none" w:sz="0" w:space="0" w:color="auto"/>
                        <w:right w:val="none" w:sz="0" w:space="0" w:color="auto"/>
                      </w:divBdr>
                    </w:div>
                    <w:div w:id="1237322449">
                      <w:marLeft w:val="0"/>
                      <w:marRight w:val="0"/>
                      <w:marTop w:val="0"/>
                      <w:marBottom w:val="0"/>
                      <w:divBdr>
                        <w:top w:val="none" w:sz="0" w:space="0" w:color="auto"/>
                        <w:left w:val="none" w:sz="0" w:space="0" w:color="auto"/>
                        <w:bottom w:val="none" w:sz="0" w:space="0" w:color="auto"/>
                        <w:right w:val="none" w:sz="0" w:space="0" w:color="auto"/>
                      </w:divBdr>
                    </w:div>
                    <w:div w:id="1583221582">
                      <w:marLeft w:val="0"/>
                      <w:marRight w:val="0"/>
                      <w:marTop w:val="0"/>
                      <w:marBottom w:val="0"/>
                      <w:divBdr>
                        <w:top w:val="none" w:sz="0" w:space="0" w:color="auto"/>
                        <w:left w:val="none" w:sz="0" w:space="0" w:color="auto"/>
                        <w:bottom w:val="none" w:sz="0" w:space="0" w:color="auto"/>
                        <w:right w:val="none" w:sz="0" w:space="0" w:color="auto"/>
                      </w:divBdr>
                    </w:div>
                    <w:div w:id="1698847261">
                      <w:marLeft w:val="0"/>
                      <w:marRight w:val="0"/>
                      <w:marTop w:val="0"/>
                      <w:marBottom w:val="0"/>
                      <w:divBdr>
                        <w:top w:val="none" w:sz="0" w:space="0" w:color="auto"/>
                        <w:left w:val="none" w:sz="0" w:space="0" w:color="auto"/>
                        <w:bottom w:val="none" w:sz="0" w:space="0" w:color="auto"/>
                        <w:right w:val="none" w:sz="0" w:space="0" w:color="auto"/>
                      </w:divBdr>
                    </w:div>
                    <w:div w:id="2001152100">
                      <w:marLeft w:val="0"/>
                      <w:marRight w:val="0"/>
                      <w:marTop w:val="0"/>
                      <w:marBottom w:val="0"/>
                      <w:divBdr>
                        <w:top w:val="none" w:sz="0" w:space="0" w:color="auto"/>
                        <w:left w:val="none" w:sz="0" w:space="0" w:color="auto"/>
                        <w:bottom w:val="none" w:sz="0" w:space="0" w:color="auto"/>
                        <w:right w:val="none" w:sz="0" w:space="0" w:color="auto"/>
                      </w:divBdr>
                    </w:div>
                  </w:divsChild>
                </w:div>
                <w:div w:id="944073661">
                  <w:marLeft w:val="0"/>
                  <w:marRight w:val="0"/>
                  <w:marTop w:val="0"/>
                  <w:marBottom w:val="0"/>
                  <w:divBdr>
                    <w:top w:val="none" w:sz="0" w:space="0" w:color="auto"/>
                    <w:left w:val="none" w:sz="0" w:space="0" w:color="auto"/>
                    <w:bottom w:val="none" w:sz="0" w:space="0" w:color="auto"/>
                    <w:right w:val="none" w:sz="0" w:space="0" w:color="auto"/>
                  </w:divBdr>
                  <w:divsChild>
                    <w:div w:id="458232054">
                      <w:marLeft w:val="0"/>
                      <w:marRight w:val="0"/>
                      <w:marTop w:val="0"/>
                      <w:marBottom w:val="0"/>
                      <w:divBdr>
                        <w:top w:val="none" w:sz="0" w:space="0" w:color="auto"/>
                        <w:left w:val="none" w:sz="0" w:space="0" w:color="auto"/>
                        <w:bottom w:val="none" w:sz="0" w:space="0" w:color="auto"/>
                        <w:right w:val="none" w:sz="0" w:space="0" w:color="auto"/>
                      </w:divBdr>
                    </w:div>
                  </w:divsChild>
                </w:div>
                <w:div w:id="1876305021">
                  <w:marLeft w:val="0"/>
                  <w:marRight w:val="0"/>
                  <w:marTop w:val="0"/>
                  <w:marBottom w:val="0"/>
                  <w:divBdr>
                    <w:top w:val="none" w:sz="0" w:space="0" w:color="auto"/>
                    <w:left w:val="none" w:sz="0" w:space="0" w:color="auto"/>
                    <w:bottom w:val="none" w:sz="0" w:space="0" w:color="auto"/>
                    <w:right w:val="none" w:sz="0" w:space="0" w:color="auto"/>
                  </w:divBdr>
                  <w:divsChild>
                    <w:div w:id="168265585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740566027">
          <w:marLeft w:val="0"/>
          <w:marRight w:val="0"/>
          <w:marTop w:val="0"/>
          <w:marBottom w:val="0"/>
          <w:divBdr>
            <w:top w:val="none" w:sz="0" w:space="0" w:color="auto"/>
            <w:left w:val="none" w:sz="0" w:space="0" w:color="auto"/>
            <w:bottom w:val="none" w:sz="0" w:space="0" w:color="auto"/>
            <w:right w:val="none" w:sz="0" w:space="0" w:color="auto"/>
          </w:divBdr>
        </w:div>
        <w:div w:id="746682753">
          <w:marLeft w:val="0"/>
          <w:marRight w:val="0"/>
          <w:marTop w:val="0"/>
          <w:marBottom w:val="0"/>
          <w:divBdr>
            <w:top w:val="none" w:sz="0" w:space="0" w:color="auto"/>
            <w:left w:val="none" w:sz="0" w:space="0" w:color="auto"/>
            <w:bottom w:val="none" w:sz="0" w:space="0" w:color="auto"/>
            <w:right w:val="none" w:sz="0" w:space="0" w:color="auto"/>
          </w:divBdr>
        </w:div>
        <w:div w:id="748306562">
          <w:marLeft w:val="0"/>
          <w:marRight w:val="0"/>
          <w:marTop w:val="0"/>
          <w:marBottom w:val="0"/>
          <w:divBdr>
            <w:top w:val="none" w:sz="0" w:space="0" w:color="auto"/>
            <w:left w:val="none" w:sz="0" w:space="0" w:color="auto"/>
            <w:bottom w:val="none" w:sz="0" w:space="0" w:color="auto"/>
            <w:right w:val="none" w:sz="0" w:space="0" w:color="auto"/>
          </w:divBdr>
          <w:divsChild>
            <w:div w:id="121266417">
              <w:marLeft w:val="0"/>
              <w:marRight w:val="0"/>
              <w:marTop w:val="0"/>
              <w:marBottom w:val="0"/>
              <w:divBdr>
                <w:top w:val="none" w:sz="0" w:space="0" w:color="auto"/>
                <w:left w:val="none" w:sz="0" w:space="0" w:color="auto"/>
                <w:bottom w:val="none" w:sz="0" w:space="0" w:color="auto"/>
                <w:right w:val="none" w:sz="0" w:space="0" w:color="auto"/>
              </w:divBdr>
            </w:div>
          </w:divsChild>
        </w:div>
        <w:div w:id="756681890">
          <w:marLeft w:val="0"/>
          <w:marRight w:val="0"/>
          <w:marTop w:val="0"/>
          <w:marBottom w:val="0"/>
          <w:divBdr>
            <w:top w:val="none" w:sz="0" w:space="0" w:color="auto"/>
            <w:left w:val="none" w:sz="0" w:space="0" w:color="auto"/>
            <w:bottom w:val="none" w:sz="0" w:space="0" w:color="auto"/>
            <w:right w:val="none" w:sz="0" w:space="0" w:color="auto"/>
          </w:divBdr>
        </w:div>
        <w:div w:id="767388968">
          <w:marLeft w:val="0"/>
          <w:marRight w:val="0"/>
          <w:marTop w:val="0"/>
          <w:marBottom w:val="0"/>
          <w:divBdr>
            <w:top w:val="none" w:sz="0" w:space="0" w:color="auto"/>
            <w:left w:val="none" w:sz="0" w:space="0" w:color="auto"/>
            <w:bottom w:val="none" w:sz="0" w:space="0" w:color="auto"/>
            <w:right w:val="none" w:sz="0" w:space="0" w:color="auto"/>
          </w:divBdr>
        </w:div>
        <w:div w:id="789857819">
          <w:marLeft w:val="0"/>
          <w:marRight w:val="0"/>
          <w:marTop w:val="0"/>
          <w:marBottom w:val="0"/>
          <w:divBdr>
            <w:top w:val="none" w:sz="0" w:space="0" w:color="auto"/>
            <w:left w:val="none" w:sz="0" w:space="0" w:color="auto"/>
            <w:bottom w:val="none" w:sz="0" w:space="0" w:color="auto"/>
            <w:right w:val="none" w:sz="0" w:space="0" w:color="auto"/>
          </w:divBdr>
          <w:divsChild>
            <w:div w:id="1889948205">
              <w:marLeft w:val="0"/>
              <w:marRight w:val="0"/>
              <w:marTop w:val="30"/>
              <w:marBottom w:val="30"/>
              <w:divBdr>
                <w:top w:val="none" w:sz="0" w:space="0" w:color="auto"/>
                <w:left w:val="none" w:sz="0" w:space="0" w:color="auto"/>
                <w:bottom w:val="none" w:sz="0" w:space="0" w:color="auto"/>
                <w:right w:val="none" w:sz="0" w:space="0" w:color="auto"/>
              </w:divBdr>
              <w:divsChild>
                <w:div w:id="453602362">
                  <w:marLeft w:val="0"/>
                  <w:marRight w:val="0"/>
                  <w:marTop w:val="0"/>
                  <w:marBottom w:val="0"/>
                  <w:divBdr>
                    <w:top w:val="none" w:sz="0" w:space="0" w:color="auto"/>
                    <w:left w:val="none" w:sz="0" w:space="0" w:color="auto"/>
                    <w:bottom w:val="none" w:sz="0" w:space="0" w:color="auto"/>
                    <w:right w:val="none" w:sz="0" w:space="0" w:color="auto"/>
                  </w:divBdr>
                  <w:divsChild>
                    <w:div w:id="1074476233">
                      <w:marLeft w:val="0"/>
                      <w:marRight w:val="0"/>
                      <w:marTop w:val="0"/>
                      <w:marBottom w:val="0"/>
                      <w:divBdr>
                        <w:top w:val="none" w:sz="0" w:space="0" w:color="auto"/>
                        <w:left w:val="none" w:sz="0" w:space="0" w:color="auto"/>
                        <w:bottom w:val="none" w:sz="0" w:space="0" w:color="auto"/>
                        <w:right w:val="none" w:sz="0" w:space="0" w:color="auto"/>
                      </w:divBdr>
                    </w:div>
                  </w:divsChild>
                </w:div>
                <w:div w:id="551817332">
                  <w:marLeft w:val="0"/>
                  <w:marRight w:val="0"/>
                  <w:marTop w:val="0"/>
                  <w:marBottom w:val="0"/>
                  <w:divBdr>
                    <w:top w:val="none" w:sz="0" w:space="0" w:color="auto"/>
                    <w:left w:val="none" w:sz="0" w:space="0" w:color="auto"/>
                    <w:bottom w:val="none" w:sz="0" w:space="0" w:color="auto"/>
                    <w:right w:val="none" w:sz="0" w:space="0" w:color="auto"/>
                  </w:divBdr>
                  <w:divsChild>
                    <w:div w:id="1562865703">
                      <w:marLeft w:val="0"/>
                      <w:marRight w:val="0"/>
                      <w:marTop w:val="0"/>
                      <w:marBottom w:val="0"/>
                      <w:divBdr>
                        <w:top w:val="none" w:sz="0" w:space="0" w:color="auto"/>
                        <w:left w:val="none" w:sz="0" w:space="0" w:color="auto"/>
                        <w:bottom w:val="none" w:sz="0" w:space="0" w:color="auto"/>
                        <w:right w:val="none" w:sz="0" w:space="0" w:color="auto"/>
                      </w:divBdr>
                    </w:div>
                  </w:divsChild>
                </w:div>
                <w:div w:id="912855056">
                  <w:marLeft w:val="0"/>
                  <w:marRight w:val="0"/>
                  <w:marTop w:val="0"/>
                  <w:marBottom w:val="0"/>
                  <w:divBdr>
                    <w:top w:val="none" w:sz="0" w:space="0" w:color="auto"/>
                    <w:left w:val="none" w:sz="0" w:space="0" w:color="auto"/>
                    <w:bottom w:val="none" w:sz="0" w:space="0" w:color="auto"/>
                    <w:right w:val="none" w:sz="0" w:space="0" w:color="auto"/>
                  </w:divBdr>
                  <w:divsChild>
                    <w:div w:id="328414023">
                      <w:marLeft w:val="0"/>
                      <w:marRight w:val="0"/>
                      <w:marTop w:val="0"/>
                      <w:marBottom w:val="0"/>
                      <w:divBdr>
                        <w:top w:val="none" w:sz="0" w:space="0" w:color="auto"/>
                        <w:left w:val="none" w:sz="0" w:space="0" w:color="auto"/>
                        <w:bottom w:val="none" w:sz="0" w:space="0" w:color="auto"/>
                        <w:right w:val="none" w:sz="0" w:space="0" w:color="auto"/>
                      </w:divBdr>
                    </w:div>
                  </w:divsChild>
                </w:div>
                <w:div w:id="1279144307">
                  <w:marLeft w:val="0"/>
                  <w:marRight w:val="0"/>
                  <w:marTop w:val="0"/>
                  <w:marBottom w:val="0"/>
                  <w:divBdr>
                    <w:top w:val="none" w:sz="0" w:space="0" w:color="auto"/>
                    <w:left w:val="none" w:sz="0" w:space="0" w:color="auto"/>
                    <w:bottom w:val="none" w:sz="0" w:space="0" w:color="auto"/>
                    <w:right w:val="none" w:sz="0" w:space="0" w:color="auto"/>
                  </w:divBdr>
                  <w:divsChild>
                    <w:div w:id="91553977">
                      <w:marLeft w:val="0"/>
                      <w:marRight w:val="0"/>
                      <w:marTop w:val="0"/>
                      <w:marBottom w:val="0"/>
                      <w:divBdr>
                        <w:top w:val="none" w:sz="0" w:space="0" w:color="auto"/>
                        <w:left w:val="none" w:sz="0" w:space="0" w:color="auto"/>
                        <w:bottom w:val="none" w:sz="0" w:space="0" w:color="auto"/>
                        <w:right w:val="none" w:sz="0" w:space="0" w:color="auto"/>
                      </w:divBdr>
                    </w:div>
                  </w:divsChild>
                </w:div>
                <w:div w:id="1419671495">
                  <w:marLeft w:val="0"/>
                  <w:marRight w:val="0"/>
                  <w:marTop w:val="0"/>
                  <w:marBottom w:val="0"/>
                  <w:divBdr>
                    <w:top w:val="none" w:sz="0" w:space="0" w:color="auto"/>
                    <w:left w:val="none" w:sz="0" w:space="0" w:color="auto"/>
                    <w:bottom w:val="none" w:sz="0" w:space="0" w:color="auto"/>
                    <w:right w:val="none" w:sz="0" w:space="0" w:color="auto"/>
                  </w:divBdr>
                  <w:divsChild>
                    <w:div w:id="662396960">
                      <w:marLeft w:val="0"/>
                      <w:marRight w:val="0"/>
                      <w:marTop w:val="0"/>
                      <w:marBottom w:val="0"/>
                      <w:divBdr>
                        <w:top w:val="none" w:sz="0" w:space="0" w:color="auto"/>
                        <w:left w:val="none" w:sz="0" w:space="0" w:color="auto"/>
                        <w:bottom w:val="none" w:sz="0" w:space="0" w:color="auto"/>
                        <w:right w:val="none" w:sz="0" w:space="0" w:color="auto"/>
                      </w:divBdr>
                    </w:div>
                  </w:divsChild>
                </w:div>
                <w:div w:id="1463646140">
                  <w:marLeft w:val="0"/>
                  <w:marRight w:val="0"/>
                  <w:marTop w:val="0"/>
                  <w:marBottom w:val="0"/>
                  <w:divBdr>
                    <w:top w:val="none" w:sz="0" w:space="0" w:color="auto"/>
                    <w:left w:val="none" w:sz="0" w:space="0" w:color="auto"/>
                    <w:bottom w:val="none" w:sz="0" w:space="0" w:color="auto"/>
                    <w:right w:val="none" w:sz="0" w:space="0" w:color="auto"/>
                  </w:divBdr>
                  <w:divsChild>
                    <w:div w:id="983700363">
                      <w:marLeft w:val="0"/>
                      <w:marRight w:val="0"/>
                      <w:marTop w:val="0"/>
                      <w:marBottom w:val="0"/>
                      <w:divBdr>
                        <w:top w:val="none" w:sz="0" w:space="0" w:color="auto"/>
                        <w:left w:val="none" w:sz="0" w:space="0" w:color="auto"/>
                        <w:bottom w:val="none" w:sz="0" w:space="0" w:color="auto"/>
                        <w:right w:val="none" w:sz="0" w:space="0" w:color="auto"/>
                      </w:divBdr>
                    </w:div>
                  </w:divsChild>
                </w:div>
                <w:div w:id="1515266578">
                  <w:marLeft w:val="0"/>
                  <w:marRight w:val="0"/>
                  <w:marTop w:val="0"/>
                  <w:marBottom w:val="0"/>
                  <w:divBdr>
                    <w:top w:val="none" w:sz="0" w:space="0" w:color="auto"/>
                    <w:left w:val="none" w:sz="0" w:space="0" w:color="auto"/>
                    <w:bottom w:val="none" w:sz="0" w:space="0" w:color="auto"/>
                    <w:right w:val="none" w:sz="0" w:space="0" w:color="auto"/>
                  </w:divBdr>
                  <w:divsChild>
                    <w:div w:id="141316020">
                      <w:marLeft w:val="0"/>
                      <w:marRight w:val="0"/>
                      <w:marTop w:val="0"/>
                      <w:marBottom w:val="0"/>
                      <w:divBdr>
                        <w:top w:val="none" w:sz="0" w:space="0" w:color="auto"/>
                        <w:left w:val="none" w:sz="0" w:space="0" w:color="auto"/>
                        <w:bottom w:val="none" w:sz="0" w:space="0" w:color="auto"/>
                        <w:right w:val="none" w:sz="0" w:space="0" w:color="auto"/>
                      </w:divBdr>
                    </w:div>
                  </w:divsChild>
                </w:div>
                <w:div w:id="1749382752">
                  <w:marLeft w:val="0"/>
                  <w:marRight w:val="0"/>
                  <w:marTop w:val="0"/>
                  <w:marBottom w:val="0"/>
                  <w:divBdr>
                    <w:top w:val="none" w:sz="0" w:space="0" w:color="auto"/>
                    <w:left w:val="none" w:sz="0" w:space="0" w:color="auto"/>
                    <w:bottom w:val="none" w:sz="0" w:space="0" w:color="auto"/>
                    <w:right w:val="none" w:sz="0" w:space="0" w:color="auto"/>
                  </w:divBdr>
                  <w:divsChild>
                    <w:div w:id="21400687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795172990">
          <w:marLeft w:val="0"/>
          <w:marRight w:val="0"/>
          <w:marTop w:val="0"/>
          <w:marBottom w:val="0"/>
          <w:divBdr>
            <w:top w:val="none" w:sz="0" w:space="0" w:color="auto"/>
            <w:left w:val="none" w:sz="0" w:space="0" w:color="auto"/>
            <w:bottom w:val="none" w:sz="0" w:space="0" w:color="auto"/>
            <w:right w:val="none" w:sz="0" w:space="0" w:color="auto"/>
          </w:divBdr>
        </w:div>
        <w:div w:id="879588288">
          <w:marLeft w:val="0"/>
          <w:marRight w:val="0"/>
          <w:marTop w:val="0"/>
          <w:marBottom w:val="0"/>
          <w:divBdr>
            <w:top w:val="none" w:sz="0" w:space="0" w:color="auto"/>
            <w:left w:val="none" w:sz="0" w:space="0" w:color="auto"/>
            <w:bottom w:val="none" w:sz="0" w:space="0" w:color="auto"/>
            <w:right w:val="none" w:sz="0" w:space="0" w:color="auto"/>
          </w:divBdr>
        </w:div>
        <w:div w:id="883373856">
          <w:marLeft w:val="0"/>
          <w:marRight w:val="0"/>
          <w:marTop w:val="0"/>
          <w:marBottom w:val="0"/>
          <w:divBdr>
            <w:top w:val="none" w:sz="0" w:space="0" w:color="auto"/>
            <w:left w:val="none" w:sz="0" w:space="0" w:color="auto"/>
            <w:bottom w:val="none" w:sz="0" w:space="0" w:color="auto"/>
            <w:right w:val="none" w:sz="0" w:space="0" w:color="auto"/>
          </w:divBdr>
        </w:div>
        <w:div w:id="940256387">
          <w:marLeft w:val="0"/>
          <w:marRight w:val="0"/>
          <w:marTop w:val="0"/>
          <w:marBottom w:val="0"/>
          <w:divBdr>
            <w:top w:val="none" w:sz="0" w:space="0" w:color="auto"/>
            <w:left w:val="none" w:sz="0" w:space="0" w:color="auto"/>
            <w:bottom w:val="none" w:sz="0" w:space="0" w:color="auto"/>
            <w:right w:val="none" w:sz="0" w:space="0" w:color="auto"/>
          </w:divBdr>
        </w:div>
        <w:div w:id="961768784">
          <w:marLeft w:val="0"/>
          <w:marRight w:val="0"/>
          <w:marTop w:val="0"/>
          <w:marBottom w:val="0"/>
          <w:divBdr>
            <w:top w:val="none" w:sz="0" w:space="0" w:color="auto"/>
            <w:left w:val="none" w:sz="0" w:space="0" w:color="auto"/>
            <w:bottom w:val="none" w:sz="0" w:space="0" w:color="auto"/>
            <w:right w:val="none" w:sz="0" w:space="0" w:color="auto"/>
          </w:divBdr>
        </w:div>
        <w:div w:id="983780700">
          <w:marLeft w:val="0"/>
          <w:marRight w:val="0"/>
          <w:marTop w:val="0"/>
          <w:marBottom w:val="0"/>
          <w:divBdr>
            <w:top w:val="none" w:sz="0" w:space="0" w:color="auto"/>
            <w:left w:val="none" w:sz="0" w:space="0" w:color="auto"/>
            <w:bottom w:val="none" w:sz="0" w:space="0" w:color="auto"/>
            <w:right w:val="none" w:sz="0" w:space="0" w:color="auto"/>
          </w:divBdr>
        </w:div>
        <w:div w:id="994410072">
          <w:marLeft w:val="0"/>
          <w:marRight w:val="0"/>
          <w:marTop w:val="0"/>
          <w:marBottom w:val="0"/>
          <w:divBdr>
            <w:top w:val="none" w:sz="0" w:space="0" w:color="auto"/>
            <w:left w:val="none" w:sz="0" w:space="0" w:color="auto"/>
            <w:bottom w:val="none" w:sz="0" w:space="0" w:color="auto"/>
            <w:right w:val="none" w:sz="0" w:space="0" w:color="auto"/>
          </w:divBdr>
        </w:div>
        <w:div w:id="1024598227">
          <w:marLeft w:val="0"/>
          <w:marRight w:val="0"/>
          <w:marTop w:val="0"/>
          <w:marBottom w:val="0"/>
          <w:divBdr>
            <w:top w:val="none" w:sz="0" w:space="0" w:color="auto"/>
            <w:left w:val="none" w:sz="0" w:space="0" w:color="auto"/>
            <w:bottom w:val="none" w:sz="0" w:space="0" w:color="auto"/>
            <w:right w:val="none" w:sz="0" w:space="0" w:color="auto"/>
          </w:divBdr>
          <w:divsChild>
            <w:div w:id="737946418">
              <w:marLeft w:val="0"/>
              <w:marRight w:val="0"/>
              <w:marTop w:val="30"/>
              <w:marBottom w:val="30"/>
              <w:divBdr>
                <w:top w:val="none" w:sz="0" w:space="0" w:color="auto"/>
                <w:left w:val="none" w:sz="0" w:space="0" w:color="auto"/>
                <w:bottom w:val="none" w:sz="0" w:space="0" w:color="auto"/>
                <w:right w:val="none" w:sz="0" w:space="0" w:color="auto"/>
              </w:divBdr>
              <w:divsChild>
                <w:div w:id="655841586">
                  <w:marLeft w:val="0"/>
                  <w:marRight w:val="0"/>
                  <w:marTop w:val="0"/>
                  <w:marBottom w:val="0"/>
                  <w:divBdr>
                    <w:top w:val="none" w:sz="0" w:space="0" w:color="auto"/>
                    <w:left w:val="none" w:sz="0" w:space="0" w:color="auto"/>
                    <w:bottom w:val="none" w:sz="0" w:space="0" w:color="auto"/>
                    <w:right w:val="none" w:sz="0" w:space="0" w:color="auto"/>
                  </w:divBdr>
                  <w:divsChild>
                    <w:div w:id="1775199924">
                      <w:marLeft w:val="0"/>
                      <w:marRight w:val="0"/>
                      <w:marTop w:val="0"/>
                      <w:marBottom w:val="0"/>
                      <w:divBdr>
                        <w:top w:val="none" w:sz="0" w:space="0" w:color="auto"/>
                        <w:left w:val="none" w:sz="0" w:space="0" w:color="auto"/>
                        <w:bottom w:val="none" w:sz="0" w:space="0" w:color="auto"/>
                        <w:right w:val="none" w:sz="0" w:space="0" w:color="auto"/>
                      </w:divBdr>
                    </w:div>
                  </w:divsChild>
                </w:div>
                <w:div w:id="777483727">
                  <w:marLeft w:val="0"/>
                  <w:marRight w:val="0"/>
                  <w:marTop w:val="0"/>
                  <w:marBottom w:val="0"/>
                  <w:divBdr>
                    <w:top w:val="none" w:sz="0" w:space="0" w:color="auto"/>
                    <w:left w:val="none" w:sz="0" w:space="0" w:color="auto"/>
                    <w:bottom w:val="none" w:sz="0" w:space="0" w:color="auto"/>
                    <w:right w:val="none" w:sz="0" w:space="0" w:color="auto"/>
                  </w:divBdr>
                  <w:divsChild>
                    <w:div w:id="923681321">
                      <w:marLeft w:val="0"/>
                      <w:marRight w:val="0"/>
                      <w:marTop w:val="0"/>
                      <w:marBottom w:val="0"/>
                      <w:divBdr>
                        <w:top w:val="none" w:sz="0" w:space="0" w:color="auto"/>
                        <w:left w:val="none" w:sz="0" w:space="0" w:color="auto"/>
                        <w:bottom w:val="none" w:sz="0" w:space="0" w:color="auto"/>
                        <w:right w:val="none" w:sz="0" w:space="0" w:color="auto"/>
                      </w:divBdr>
                    </w:div>
                    <w:div w:id="954942648">
                      <w:marLeft w:val="0"/>
                      <w:marRight w:val="0"/>
                      <w:marTop w:val="0"/>
                      <w:marBottom w:val="0"/>
                      <w:divBdr>
                        <w:top w:val="none" w:sz="0" w:space="0" w:color="auto"/>
                        <w:left w:val="none" w:sz="0" w:space="0" w:color="auto"/>
                        <w:bottom w:val="none" w:sz="0" w:space="0" w:color="auto"/>
                        <w:right w:val="none" w:sz="0" w:space="0" w:color="auto"/>
                      </w:divBdr>
                    </w:div>
                    <w:div w:id="1271626011">
                      <w:marLeft w:val="0"/>
                      <w:marRight w:val="0"/>
                      <w:marTop w:val="0"/>
                      <w:marBottom w:val="0"/>
                      <w:divBdr>
                        <w:top w:val="none" w:sz="0" w:space="0" w:color="auto"/>
                        <w:left w:val="none" w:sz="0" w:space="0" w:color="auto"/>
                        <w:bottom w:val="none" w:sz="0" w:space="0" w:color="auto"/>
                        <w:right w:val="none" w:sz="0" w:space="0" w:color="auto"/>
                      </w:divBdr>
                    </w:div>
                    <w:div w:id="1720739995">
                      <w:marLeft w:val="0"/>
                      <w:marRight w:val="0"/>
                      <w:marTop w:val="0"/>
                      <w:marBottom w:val="0"/>
                      <w:divBdr>
                        <w:top w:val="none" w:sz="0" w:space="0" w:color="auto"/>
                        <w:left w:val="none" w:sz="0" w:space="0" w:color="auto"/>
                        <w:bottom w:val="none" w:sz="0" w:space="0" w:color="auto"/>
                        <w:right w:val="none" w:sz="0" w:space="0" w:color="auto"/>
                      </w:divBdr>
                    </w:div>
                    <w:div w:id="1979803553">
                      <w:marLeft w:val="0"/>
                      <w:marRight w:val="0"/>
                      <w:marTop w:val="0"/>
                      <w:marBottom w:val="0"/>
                      <w:divBdr>
                        <w:top w:val="none" w:sz="0" w:space="0" w:color="auto"/>
                        <w:left w:val="none" w:sz="0" w:space="0" w:color="auto"/>
                        <w:bottom w:val="none" w:sz="0" w:space="0" w:color="auto"/>
                        <w:right w:val="none" w:sz="0" w:space="0" w:color="auto"/>
                      </w:divBdr>
                    </w:div>
                  </w:divsChild>
                </w:div>
                <w:div w:id="1113594497">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041518458">
          <w:marLeft w:val="0"/>
          <w:marRight w:val="0"/>
          <w:marTop w:val="0"/>
          <w:marBottom w:val="0"/>
          <w:divBdr>
            <w:top w:val="none" w:sz="0" w:space="0" w:color="auto"/>
            <w:left w:val="none" w:sz="0" w:space="0" w:color="auto"/>
            <w:bottom w:val="none" w:sz="0" w:space="0" w:color="auto"/>
            <w:right w:val="none" w:sz="0" w:space="0" w:color="auto"/>
          </w:divBdr>
        </w:div>
        <w:div w:id="1042244265">
          <w:marLeft w:val="0"/>
          <w:marRight w:val="0"/>
          <w:marTop w:val="0"/>
          <w:marBottom w:val="0"/>
          <w:divBdr>
            <w:top w:val="none" w:sz="0" w:space="0" w:color="auto"/>
            <w:left w:val="none" w:sz="0" w:space="0" w:color="auto"/>
            <w:bottom w:val="none" w:sz="0" w:space="0" w:color="auto"/>
            <w:right w:val="none" w:sz="0" w:space="0" w:color="auto"/>
          </w:divBdr>
          <w:divsChild>
            <w:div w:id="1428846722">
              <w:marLeft w:val="0"/>
              <w:marRight w:val="0"/>
              <w:marTop w:val="0"/>
              <w:marBottom w:val="0"/>
              <w:divBdr>
                <w:top w:val="none" w:sz="0" w:space="0" w:color="auto"/>
                <w:left w:val="none" w:sz="0" w:space="0" w:color="auto"/>
                <w:bottom w:val="none" w:sz="0" w:space="0" w:color="auto"/>
                <w:right w:val="none" w:sz="0" w:space="0" w:color="auto"/>
              </w:divBdr>
            </w:div>
          </w:divsChild>
        </w:div>
        <w:div w:id="1076826264">
          <w:marLeft w:val="0"/>
          <w:marRight w:val="0"/>
          <w:marTop w:val="0"/>
          <w:marBottom w:val="0"/>
          <w:divBdr>
            <w:top w:val="none" w:sz="0" w:space="0" w:color="auto"/>
            <w:left w:val="none" w:sz="0" w:space="0" w:color="auto"/>
            <w:bottom w:val="none" w:sz="0" w:space="0" w:color="auto"/>
            <w:right w:val="none" w:sz="0" w:space="0" w:color="auto"/>
          </w:divBdr>
        </w:div>
        <w:div w:id="1086221718">
          <w:marLeft w:val="0"/>
          <w:marRight w:val="0"/>
          <w:marTop w:val="0"/>
          <w:marBottom w:val="0"/>
          <w:divBdr>
            <w:top w:val="none" w:sz="0" w:space="0" w:color="auto"/>
            <w:left w:val="none" w:sz="0" w:space="0" w:color="auto"/>
            <w:bottom w:val="none" w:sz="0" w:space="0" w:color="auto"/>
            <w:right w:val="none" w:sz="0" w:space="0" w:color="auto"/>
          </w:divBdr>
        </w:div>
        <w:div w:id="1100681586">
          <w:marLeft w:val="0"/>
          <w:marRight w:val="0"/>
          <w:marTop w:val="0"/>
          <w:marBottom w:val="0"/>
          <w:divBdr>
            <w:top w:val="none" w:sz="0" w:space="0" w:color="auto"/>
            <w:left w:val="none" w:sz="0" w:space="0" w:color="auto"/>
            <w:bottom w:val="none" w:sz="0" w:space="0" w:color="auto"/>
            <w:right w:val="none" w:sz="0" w:space="0" w:color="auto"/>
          </w:divBdr>
        </w:div>
        <w:div w:id="1103307883">
          <w:marLeft w:val="0"/>
          <w:marRight w:val="0"/>
          <w:marTop w:val="0"/>
          <w:marBottom w:val="0"/>
          <w:divBdr>
            <w:top w:val="none" w:sz="0" w:space="0" w:color="auto"/>
            <w:left w:val="none" w:sz="0" w:space="0" w:color="auto"/>
            <w:bottom w:val="none" w:sz="0" w:space="0" w:color="auto"/>
            <w:right w:val="none" w:sz="0" w:space="0" w:color="auto"/>
          </w:divBdr>
        </w:div>
        <w:div w:id="1119761984">
          <w:marLeft w:val="0"/>
          <w:marRight w:val="0"/>
          <w:marTop w:val="0"/>
          <w:marBottom w:val="0"/>
          <w:divBdr>
            <w:top w:val="none" w:sz="0" w:space="0" w:color="auto"/>
            <w:left w:val="none" w:sz="0" w:space="0" w:color="auto"/>
            <w:bottom w:val="none" w:sz="0" w:space="0" w:color="auto"/>
            <w:right w:val="none" w:sz="0" w:space="0" w:color="auto"/>
          </w:divBdr>
        </w:div>
        <w:div w:id="1127970469">
          <w:marLeft w:val="0"/>
          <w:marRight w:val="0"/>
          <w:marTop w:val="0"/>
          <w:marBottom w:val="0"/>
          <w:divBdr>
            <w:top w:val="none" w:sz="0" w:space="0" w:color="auto"/>
            <w:left w:val="none" w:sz="0" w:space="0" w:color="auto"/>
            <w:bottom w:val="none" w:sz="0" w:space="0" w:color="auto"/>
            <w:right w:val="none" w:sz="0" w:space="0" w:color="auto"/>
          </w:divBdr>
        </w:div>
        <w:div w:id="1133523243">
          <w:marLeft w:val="0"/>
          <w:marRight w:val="0"/>
          <w:marTop w:val="0"/>
          <w:marBottom w:val="0"/>
          <w:divBdr>
            <w:top w:val="none" w:sz="0" w:space="0" w:color="auto"/>
            <w:left w:val="none" w:sz="0" w:space="0" w:color="auto"/>
            <w:bottom w:val="none" w:sz="0" w:space="0" w:color="auto"/>
            <w:right w:val="none" w:sz="0" w:space="0" w:color="auto"/>
          </w:divBdr>
          <w:divsChild>
            <w:div w:id="1523518964">
              <w:marLeft w:val="0"/>
              <w:marRight w:val="0"/>
              <w:marTop w:val="30"/>
              <w:marBottom w:val="30"/>
              <w:divBdr>
                <w:top w:val="none" w:sz="0" w:space="0" w:color="auto"/>
                <w:left w:val="none" w:sz="0" w:space="0" w:color="auto"/>
                <w:bottom w:val="none" w:sz="0" w:space="0" w:color="auto"/>
                <w:right w:val="none" w:sz="0" w:space="0" w:color="auto"/>
              </w:divBdr>
              <w:divsChild>
                <w:div w:id="603345826">
                  <w:marLeft w:val="0"/>
                  <w:marRight w:val="0"/>
                  <w:marTop w:val="0"/>
                  <w:marBottom w:val="0"/>
                  <w:divBdr>
                    <w:top w:val="none" w:sz="0" w:space="0" w:color="auto"/>
                    <w:left w:val="none" w:sz="0" w:space="0" w:color="auto"/>
                    <w:bottom w:val="none" w:sz="0" w:space="0" w:color="auto"/>
                    <w:right w:val="none" w:sz="0" w:space="0" w:color="auto"/>
                  </w:divBdr>
                  <w:divsChild>
                    <w:div w:id="754863777">
                      <w:marLeft w:val="0"/>
                      <w:marRight w:val="0"/>
                      <w:marTop w:val="0"/>
                      <w:marBottom w:val="0"/>
                      <w:divBdr>
                        <w:top w:val="none" w:sz="0" w:space="0" w:color="auto"/>
                        <w:left w:val="none" w:sz="0" w:space="0" w:color="auto"/>
                        <w:bottom w:val="none" w:sz="0" w:space="0" w:color="auto"/>
                        <w:right w:val="none" w:sz="0" w:space="0" w:color="auto"/>
                      </w:divBdr>
                    </w:div>
                  </w:divsChild>
                </w:div>
                <w:div w:id="818888514">
                  <w:marLeft w:val="0"/>
                  <w:marRight w:val="0"/>
                  <w:marTop w:val="0"/>
                  <w:marBottom w:val="0"/>
                  <w:divBdr>
                    <w:top w:val="none" w:sz="0" w:space="0" w:color="auto"/>
                    <w:left w:val="none" w:sz="0" w:space="0" w:color="auto"/>
                    <w:bottom w:val="none" w:sz="0" w:space="0" w:color="auto"/>
                    <w:right w:val="none" w:sz="0" w:space="0" w:color="auto"/>
                  </w:divBdr>
                  <w:divsChild>
                    <w:div w:id="1329214976">
                      <w:marLeft w:val="0"/>
                      <w:marRight w:val="0"/>
                      <w:marTop w:val="0"/>
                      <w:marBottom w:val="0"/>
                      <w:divBdr>
                        <w:top w:val="none" w:sz="0" w:space="0" w:color="auto"/>
                        <w:left w:val="none" w:sz="0" w:space="0" w:color="auto"/>
                        <w:bottom w:val="none" w:sz="0" w:space="0" w:color="auto"/>
                        <w:right w:val="none" w:sz="0" w:space="0" w:color="auto"/>
                      </w:divBdr>
                    </w:div>
                  </w:divsChild>
                </w:div>
                <w:div w:id="950630380">
                  <w:marLeft w:val="0"/>
                  <w:marRight w:val="0"/>
                  <w:marTop w:val="0"/>
                  <w:marBottom w:val="0"/>
                  <w:divBdr>
                    <w:top w:val="none" w:sz="0" w:space="0" w:color="auto"/>
                    <w:left w:val="none" w:sz="0" w:space="0" w:color="auto"/>
                    <w:bottom w:val="none" w:sz="0" w:space="0" w:color="auto"/>
                    <w:right w:val="none" w:sz="0" w:space="0" w:color="auto"/>
                  </w:divBdr>
                  <w:divsChild>
                    <w:div w:id="1937903442">
                      <w:marLeft w:val="0"/>
                      <w:marRight w:val="0"/>
                      <w:marTop w:val="0"/>
                      <w:marBottom w:val="0"/>
                      <w:divBdr>
                        <w:top w:val="none" w:sz="0" w:space="0" w:color="auto"/>
                        <w:left w:val="none" w:sz="0" w:space="0" w:color="auto"/>
                        <w:bottom w:val="none" w:sz="0" w:space="0" w:color="auto"/>
                        <w:right w:val="none" w:sz="0" w:space="0" w:color="auto"/>
                      </w:divBdr>
                    </w:div>
                  </w:divsChild>
                </w:div>
                <w:div w:id="982731940">
                  <w:marLeft w:val="0"/>
                  <w:marRight w:val="0"/>
                  <w:marTop w:val="0"/>
                  <w:marBottom w:val="0"/>
                  <w:divBdr>
                    <w:top w:val="none" w:sz="0" w:space="0" w:color="auto"/>
                    <w:left w:val="none" w:sz="0" w:space="0" w:color="auto"/>
                    <w:bottom w:val="none" w:sz="0" w:space="0" w:color="auto"/>
                    <w:right w:val="none" w:sz="0" w:space="0" w:color="auto"/>
                  </w:divBdr>
                  <w:divsChild>
                    <w:div w:id="223613664">
                      <w:marLeft w:val="0"/>
                      <w:marRight w:val="0"/>
                      <w:marTop w:val="0"/>
                      <w:marBottom w:val="0"/>
                      <w:divBdr>
                        <w:top w:val="none" w:sz="0" w:space="0" w:color="auto"/>
                        <w:left w:val="none" w:sz="0" w:space="0" w:color="auto"/>
                        <w:bottom w:val="none" w:sz="0" w:space="0" w:color="auto"/>
                        <w:right w:val="none" w:sz="0" w:space="0" w:color="auto"/>
                      </w:divBdr>
                    </w:div>
                  </w:divsChild>
                </w:div>
                <w:div w:id="1166827678">
                  <w:marLeft w:val="0"/>
                  <w:marRight w:val="0"/>
                  <w:marTop w:val="0"/>
                  <w:marBottom w:val="0"/>
                  <w:divBdr>
                    <w:top w:val="none" w:sz="0" w:space="0" w:color="auto"/>
                    <w:left w:val="none" w:sz="0" w:space="0" w:color="auto"/>
                    <w:bottom w:val="none" w:sz="0" w:space="0" w:color="auto"/>
                    <w:right w:val="none" w:sz="0" w:space="0" w:color="auto"/>
                  </w:divBdr>
                  <w:divsChild>
                    <w:div w:id="1371684430">
                      <w:marLeft w:val="0"/>
                      <w:marRight w:val="0"/>
                      <w:marTop w:val="0"/>
                      <w:marBottom w:val="0"/>
                      <w:divBdr>
                        <w:top w:val="none" w:sz="0" w:space="0" w:color="auto"/>
                        <w:left w:val="none" w:sz="0" w:space="0" w:color="auto"/>
                        <w:bottom w:val="none" w:sz="0" w:space="0" w:color="auto"/>
                        <w:right w:val="none" w:sz="0" w:space="0" w:color="auto"/>
                      </w:divBdr>
                    </w:div>
                  </w:divsChild>
                </w:div>
                <w:div w:id="1594820522">
                  <w:marLeft w:val="0"/>
                  <w:marRight w:val="0"/>
                  <w:marTop w:val="0"/>
                  <w:marBottom w:val="0"/>
                  <w:divBdr>
                    <w:top w:val="none" w:sz="0" w:space="0" w:color="auto"/>
                    <w:left w:val="none" w:sz="0" w:space="0" w:color="auto"/>
                    <w:bottom w:val="none" w:sz="0" w:space="0" w:color="auto"/>
                    <w:right w:val="none" w:sz="0" w:space="0" w:color="auto"/>
                  </w:divBdr>
                  <w:divsChild>
                    <w:div w:id="60354149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140801474">
          <w:marLeft w:val="0"/>
          <w:marRight w:val="0"/>
          <w:marTop w:val="0"/>
          <w:marBottom w:val="0"/>
          <w:divBdr>
            <w:top w:val="none" w:sz="0" w:space="0" w:color="auto"/>
            <w:left w:val="none" w:sz="0" w:space="0" w:color="auto"/>
            <w:bottom w:val="none" w:sz="0" w:space="0" w:color="auto"/>
            <w:right w:val="none" w:sz="0" w:space="0" w:color="auto"/>
          </w:divBdr>
          <w:divsChild>
            <w:div w:id="78722901">
              <w:marLeft w:val="0"/>
              <w:marRight w:val="0"/>
              <w:marTop w:val="0"/>
              <w:marBottom w:val="0"/>
              <w:divBdr>
                <w:top w:val="none" w:sz="0" w:space="0" w:color="auto"/>
                <w:left w:val="none" w:sz="0" w:space="0" w:color="auto"/>
                <w:bottom w:val="none" w:sz="0" w:space="0" w:color="auto"/>
                <w:right w:val="none" w:sz="0" w:space="0" w:color="auto"/>
              </w:divBdr>
            </w:div>
          </w:divsChild>
        </w:div>
        <w:div w:id="1150636727">
          <w:marLeft w:val="0"/>
          <w:marRight w:val="0"/>
          <w:marTop w:val="0"/>
          <w:marBottom w:val="0"/>
          <w:divBdr>
            <w:top w:val="none" w:sz="0" w:space="0" w:color="auto"/>
            <w:left w:val="none" w:sz="0" w:space="0" w:color="auto"/>
            <w:bottom w:val="none" w:sz="0" w:space="0" w:color="auto"/>
            <w:right w:val="none" w:sz="0" w:space="0" w:color="auto"/>
          </w:divBdr>
        </w:div>
        <w:div w:id="1152257971">
          <w:marLeft w:val="0"/>
          <w:marRight w:val="0"/>
          <w:marTop w:val="0"/>
          <w:marBottom w:val="0"/>
          <w:divBdr>
            <w:top w:val="none" w:sz="0" w:space="0" w:color="auto"/>
            <w:left w:val="none" w:sz="0" w:space="0" w:color="auto"/>
            <w:bottom w:val="none" w:sz="0" w:space="0" w:color="auto"/>
            <w:right w:val="none" w:sz="0" w:space="0" w:color="auto"/>
          </w:divBdr>
        </w:div>
        <w:div w:id="1157259274">
          <w:marLeft w:val="0"/>
          <w:marRight w:val="0"/>
          <w:marTop w:val="0"/>
          <w:marBottom w:val="0"/>
          <w:divBdr>
            <w:top w:val="none" w:sz="0" w:space="0" w:color="auto"/>
            <w:left w:val="none" w:sz="0" w:space="0" w:color="auto"/>
            <w:bottom w:val="none" w:sz="0" w:space="0" w:color="auto"/>
            <w:right w:val="none" w:sz="0" w:space="0" w:color="auto"/>
          </w:divBdr>
        </w:div>
        <w:div w:id="1167789327">
          <w:marLeft w:val="0"/>
          <w:marRight w:val="0"/>
          <w:marTop w:val="0"/>
          <w:marBottom w:val="0"/>
          <w:divBdr>
            <w:top w:val="none" w:sz="0" w:space="0" w:color="auto"/>
            <w:left w:val="none" w:sz="0" w:space="0" w:color="auto"/>
            <w:bottom w:val="none" w:sz="0" w:space="0" w:color="auto"/>
            <w:right w:val="none" w:sz="0" w:space="0" w:color="auto"/>
          </w:divBdr>
        </w:div>
        <w:div w:id="1203325140">
          <w:marLeft w:val="0"/>
          <w:marRight w:val="0"/>
          <w:marTop w:val="0"/>
          <w:marBottom w:val="0"/>
          <w:divBdr>
            <w:top w:val="none" w:sz="0" w:space="0" w:color="auto"/>
            <w:left w:val="none" w:sz="0" w:space="0" w:color="auto"/>
            <w:bottom w:val="none" w:sz="0" w:space="0" w:color="auto"/>
            <w:right w:val="none" w:sz="0" w:space="0" w:color="auto"/>
          </w:divBdr>
        </w:div>
        <w:div w:id="1212888586">
          <w:marLeft w:val="0"/>
          <w:marRight w:val="0"/>
          <w:marTop w:val="0"/>
          <w:marBottom w:val="0"/>
          <w:divBdr>
            <w:top w:val="none" w:sz="0" w:space="0" w:color="auto"/>
            <w:left w:val="none" w:sz="0" w:space="0" w:color="auto"/>
            <w:bottom w:val="none" w:sz="0" w:space="0" w:color="auto"/>
            <w:right w:val="none" w:sz="0" w:space="0" w:color="auto"/>
          </w:divBdr>
        </w:div>
        <w:div w:id="1266229470">
          <w:marLeft w:val="0"/>
          <w:marRight w:val="0"/>
          <w:marTop w:val="0"/>
          <w:marBottom w:val="0"/>
          <w:divBdr>
            <w:top w:val="none" w:sz="0" w:space="0" w:color="auto"/>
            <w:left w:val="none" w:sz="0" w:space="0" w:color="auto"/>
            <w:bottom w:val="none" w:sz="0" w:space="0" w:color="auto"/>
            <w:right w:val="none" w:sz="0" w:space="0" w:color="auto"/>
          </w:divBdr>
        </w:div>
        <w:div w:id="1335306001">
          <w:marLeft w:val="0"/>
          <w:marRight w:val="0"/>
          <w:marTop w:val="0"/>
          <w:marBottom w:val="0"/>
          <w:divBdr>
            <w:top w:val="none" w:sz="0" w:space="0" w:color="auto"/>
            <w:left w:val="none" w:sz="0" w:space="0" w:color="auto"/>
            <w:bottom w:val="none" w:sz="0" w:space="0" w:color="auto"/>
            <w:right w:val="none" w:sz="0" w:space="0" w:color="auto"/>
          </w:divBdr>
        </w:div>
        <w:div w:id="1350595373">
          <w:marLeft w:val="0"/>
          <w:marRight w:val="0"/>
          <w:marTop w:val="0"/>
          <w:marBottom w:val="0"/>
          <w:divBdr>
            <w:top w:val="none" w:sz="0" w:space="0" w:color="auto"/>
            <w:left w:val="none" w:sz="0" w:space="0" w:color="auto"/>
            <w:bottom w:val="none" w:sz="0" w:space="0" w:color="auto"/>
            <w:right w:val="none" w:sz="0" w:space="0" w:color="auto"/>
          </w:divBdr>
          <w:divsChild>
            <w:div w:id="1559435248">
              <w:marLeft w:val="0"/>
              <w:marRight w:val="0"/>
              <w:marTop w:val="0"/>
              <w:marBottom w:val="0"/>
              <w:divBdr>
                <w:top w:val="none" w:sz="0" w:space="0" w:color="auto"/>
                <w:left w:val="none" w:sz="0" w:space="0" w:color="auto"/>
                <w:bottom w:val="none" w:sz="0" w:space="0" w:color="auto"/>
                <w:right w:val="none" w:sz="0" w:space="0" w:color="auto"/>
              </w:divBdr>
            </w:div>
          </w:divsChild>
        </w:div>
        <w:div w:id="1372421105">
          <w:marLeft w:val="0"/>
          <w:marRight w:val="0"/>
          <w:marTop w:val="0"/>
          <w:marBottom w:val="0"/>
          <w:divBdr>
            <w:top w:val="none" w:sz="0" w:space="0" w:color="auto"/>
            <w:left w:val="none" w:sz="0" w:space="0" w:color="auto"/>
            <w:bottom w:val="none" w:sz="0" w:space="0" w:color="auto"/>
            <w:right w:val="none" w:sz="0" w:space="0" w:color="auto"/>
          </w:divBdr>
          <w:divsChild>
            <w:div w:id="1212961189">
              <w:marLeft w:val="0"/>
              <w:marRight w:val="0"/>
              <w:marTop w:val="30"/>
              <w:marBottom w:val="30"/>
              <w:divBdr>
                <w:top w:val="none" w:sz="0" w:space="0" w:color="auto"/>
                <w:left w:val="none" w:sz="0" w:space="0" w:color="auto"/>
                <w:bottom w:val="none" w:sz="0" w:space="0" w:color="auto"/>
                <w:right w:val="none" w:sz="0" w:space="0" w:color="auto"/>
              </w:divBdr>
              <w:divsChild>
                <w:div w:id="19211873">
                  <w:marLeft w:val="0"/>
                  <w:marRight w:val="0"/>
                  <w:marTop w:val="0"/>
                  <w:marBottom w:val="0"/>
                  <w:divBdr>
                    <w:top w:val="none" w:sz="0" w:space="0" w:color="auto"/>
                    <w:left w:val="none" w:sz="0" w:space="0" w:color="auto"/>
                    <w:bottom w:val="none" w:sz="0" w:space="0" w:color="auto"/>
                    <w:right w:val="none" w:sz="0" w:space="0" w:color="auto"/>
                  </w:divBdr>
                  <w:divsChild>
                    <w:div w:id="1600796963">
                      <w:marLeft w:val="0"/>
                      <w:marRight w:val="0"/>
                      <w:marTop w:val="0"/>
                      <w:marBottom w:val="0"/>
                      <w:divBdr>
                        <w:top w:val="none" w:sz="0" w:space="0" w:color="auto"/>
                        <w:left w:val="none" w:sz="0" w:space="0" w:color="auto"/>
                        <w:bottom w:val="none" w:sz="0" w:space="0" w:color="auto"/>
                        <w:right w:val="none" w:sz="0" w:space="0" w:color="auto"/>
                      </w:divBdr>
                    </w:div>
                  </w:divsChild>
                </w:div>
                <w:div w:id="182593023">
                  <w:marLeft w:val="0"/>
                  <w:marRight w:val="0"/>
                  <w:marTop w:val="0"/>
                  <w:marBottom w:val="0"/>
                  <w:divBdr>
                    <w:top w:val="none" w:sz="0" w:space="0" w:color="auto"/>
                    <w:left w:val="none" w:sz="0" w:space="0" w:color="auto"/>
                    <w:bottom w:val="none" w:sz="0" w:space="0" w:color="auto"/>
                    <w:right w:val="none" w:sz="0" w:space="0" w:color="auto"/>
                  </w:divBdr>
                  <w:divsChild>
                    <w:div w:id="1912424990">
                      <w:marLeft w:val="0"/>
                      <w:marRight w:val="0"/>
                      <w:marTop w:val="0"/>
                      <w:marBottom w:val="0"/>
                      <w:divBdr>
                        <w:top w:val="none" w:sz="0" w:space="0" w:color="auto"/>
                        <w:left w:val="none" w:sz="0" w:space="0" w:color="auto"/>
                        <w:bottom w:val="none" w:sz="0" w:space="0" w:color="auto"/>
                        <w:right w:val="none" w:sz="0" w:space="0" w:color="auto"/>
                      </w:divBdr>
                    </w:div>
                  </w:divsChild>
                </w:div>
                <w:div w:id="278487977">
                  <w:marLeft w:val="0"/>
                  <w:marRight w:val="0"/>
                  <w:marTop w:val="0"/>
                  <w:marBottom w:val="0"/>
                  <w:divBdr>
                    <w:top w:val="none" w:sz="0" w:space="0" w:color="auto"/>
                    <w:left w:val="none" w:sz="0" w:space="0" w:color="auto"/>
                    <w:bottom w:val="none" w:sz="0" w:space="0" w:color="auto"/>
                    <w:right w:val="none" w:sz="0" w:space="0" w:color="auto"/>
                  </w:divBdr>
                  <w:divsChild>
                    <w:div w:id="840313723">
                      <w:marLeft w:val="0"/>
                      <w:marRight w:val="0"/>
                      <w:marTop w:val="0"/>
                      <w:marBottom w:val="0"/>
                      <w:divBdr>
                        <w:top w:val="none" w:sz="0" w:space="0" w:color="auto"/>
                        <w:left w:val="none" w:sz="0" w:space="0" w:color="auto"/>
                        <w:bottom w:val="none" w:sz="0" w:space="0" w:color="auto"/>
                        <w:right w:val="none" w:sz="0" w:space="0" w:color="auto"/>
                      </w:divBdr>
                    </w:div>
                  </w:divsChild>
                </w:div>
                <w:div w:id="370768193">
                  <w:marLeft w:val="0"/>
                  <w:marRight w:val="0"/>
                  <w:marTop w:val="0"/>
                  <w:marBottom w:val="0"/>
                  <w:divBdr>
                    <w:top w:val="none" w:sz="0" w:space="0" w:color="auto"/>
                    <w:left w:val="none" w:sz="0" w:space="0" w:color="auto"/>
                    <w:bottom w:val="none" w:sz="0" w:space="0" w:color="auto"/>
                    <w:right w:val="none" w:sz="0" w:space="0" w:color="auto"/>
                  </w:divBdr>
                  <w:divsChild>
                    <w:div w:id="1760440250">
                      <w:marLeft w:val="0"/>
                      <w:marRight w:val="0"/>
                      <w:marTop w:val="0"/>
                      <w:marBottom w:val="0"/>
                      <w:divBdr>
                        <w:top w:val="none" w:sz="0" w:space="0" w:color="auto"/>
                        <w:left w:val="none" w:sz="0" w:space="0" w:color="auto"/>
                        <w:bottom w:val="none" w:sz="0" w:space="0" w:color="auto"/>
                        <w:right w:val="none" w:sz="0" w:space="0" w:color="auto"/>
                      </w:divBdr>
                    </w:div>
                  </w:divsChild>
                </w:div>
                <w:div w:id="379284364">
                  <w:marLeft w:val="0"/>
                  <w:marRight w:val="0"/>
                  <w:marTop w:val="0"/>
                  <w:marBottom w:val="0"/>
                  <w:divBdr>
                    <w:top w:val="none" w:sz="0" w:space="0" w:color="auto"/>
                    <w:left w:val="none" w:sz="0" w:space="0" w:color="auto"/>
                    <w:bottom w:val="none" w:sz="0" w:space="0" w:color="auto"/>
                    <w:right w:val="none" w:sz="0" w:space="0" w:color="auto"/>
                  </w:divBdr>
                  <w:divsChild>
                    <w:div w:id="746535380">
                      <w:marLeft w:val="0"/>
                      <w:marRight w:val="0"/>
                      <w:marTop w:val="0"/>
                      <w:marBottom w:val="0"/>
                      <w:divBdr>
                        <w:top w:val="none" w:sz="0" w:space="0" w:color="auto"/>
                        <w:left w:val="none" w:sz="0" w:space="0" w:color="auto"/>
                        <w:bottom w:val="none" w:sz="0" w:space="0" w:color="auto"/>
                        <w:right w:val="none" w:sz="0" w:space="0" w:color="auto"/>
                      </w:divBdr>
                    </w:div>
                  </w:divsChild>
                </w:div>
                <w:div w:id="482940159">
                  <w:marLeft w:val="0"/>
                  <w:marRight w:val="0"/>
                  <w:marTop w:val="0"/>
                  <w:marBottom w:val="0"/>
                  <w:divBdr>
                    <w:top w:val="none" w:sz="0" w:space="0" w:color="auto"/>
                    <w:left w:val="none" w:sz="0" w:space="0" w:color="auto"/>
                    <w:bottom w:val="none" w:sz="0" w:space="0" w:color="auto"/>
                    <w:right w:val="none" w:sz="0" w:space="0" w:color="auto"/>
                  </w:divBdr>
                  <w:divsChild>
                    <w:div w:id="1502701883">
                      <w:marLeft w:val="0"/>
                      <w:marRight w:val="0"/>
                      <w:marTop w:val="0"/>
                      <w:marBottom w:val="0"/>
                      <w:divBdr>
                        <w:top w:val="none" w:sz="0" w:space="0" w:color="auto"/>
                        <w:left w:val="none" w:sz="0" w:space="0" w:color="auto"/>
                        <w:bottom w:val="none" w:sz="0" w:space="0" w:color="auto"/>
                        <w:right w:val="none" w:sz="0" w:space="0" w:color="auto"/>
                      </w:divBdr>
                    </w:div>
                  </w:divsChild>
                </w:div>
                <w:div w:id="568536997">
                  <w:marLeft w:val="0"/>
                  <w:marRight w:val="0"/>
                  <w:marTop w:val="0"/>
                  <w:marBottom w:val="0"/>
                  <w:divBdr>
                    <w:top w:val="none" w:sz="0" w:space="0" w:color="auto"/>
                    <w:left w:val="none" w:sz="0" w:space="0" w:color="auto"/>
                    <w:bottom w:val="none" w:sz="0" w:space="0" w:color="auto"/>
                    <w:right w:val="none" w:sz="0" w:space="0" w:color="auto"/>
                  </w:divBdr>
                  <w:divsChild>
                    <w:div w:id="1083337603">
                      <w:marLeft w:val="0"/>
                      <w:marRight w:val="0"/>
                      <w:marTop w:val="0"/>
                      <w:marBottom w:val="0"/>
                      <w:divBdr>
                        <w:top w:val="none" w:sz="0" w:space="0" w:color="auto"/>
                        <w:left w:val="none" w:sz="0" w:space="0" w:color="auto"/>
                        <w:bottom w:val="none" w:sz="0" w:space="0" w:color="auto"/>
                        <w:right w:val="none" w:sz="0" w:space="0" w:color="auto"/>
                      </w:divBdr>
                    </w:div>
                  </w:divsChild>
                </w:div>
                <w:div w:id="582180515">
                  <w:marLeft w:val="0"/>
                  <w:marRight w:val="0"/>
                  <w:marTop w:val="0"/>
                  <w:marBottom w:val="0"/>
                  <w:divBdr>
                    <w:top w:val="none" w:sz="0" w:space="0" w:color="auto"/>
                    <w:left w:val="none" w:sz="0" w:space="0" w:color="auto"/>
                    <w:bottom w:val="none" w:sz="0" w:space="0" w:color="auto"/>
                    <w:right w:val="none" w:sz="0" w:space="0" w:color="auto"/>
                  </w:divBdr>
                  <w:divsChild>
                    <w:div w:id="1135874260">
                      <w:marLeft w:val="0"/>
                      <w:marRight w:val="0"/>
                      <w:marTop w:val="0"/>
                      <w:marBottom w:val="0"/>
                      <w:divBdr>
                        <w:top w:val="none" w:sz="0" w:space="0" w:color="auto"/>
                        <w:left w:val="none" w:sz="0" w:space="0" w:color="auto"/>
                        <w:bottom w:val="none" w:sz="0" w:space="0" w:color="auto"/>
                        <w:right w:val="none" w:sz="0" w:space="0" w:color="auto"/>
                      </w:divBdr>
                    </w:div>
                  </w:divsChild>
                </w:div>
                <w:div w:id="593783675">
                  <w:marLeft w:val="0"/>
                  <w:marRight w:val="0"/>
                  <w:marTop w:val="0"/>
                  <w:marBottom w:val="0"/>
                  <w:divBdr>
                    <w:top w:val="none" w:sz="0" w:space="0" w:color="auto"/>
                    <w:left w:val="none" w:sz="0" w:space="0" w:color="auto"/>
                    <w:bottom w:val="none" w:sz="0" w:space="0" w:color="auto"/>
                    <w:right w:val="none" w:sz="0" w:space="0" w:color="auto"/>
                  </w:divBdr>
                  <w:divsChild>
                    <w:div w:id="341130986">
                      <w:marLeft w:val="0"/>
                      <w:marRight w:val="0"/>
                      <w:marTop w:val="0"/>
                      <w:marBottom w:val="0"/>
                      <w:divBdr>
                        <w:top w:val="none" w:sz="0" w:space="0" w:color="auto"/>
                        <w:left w:val="none" w:sz="0" w:space="0" w:color="auto"/>
                        <w:bottom w:val="none" w:sz="0" w:space="0" w:color="auto"/>
                        <w:right w:val="none" w:sz="0" w:space="0" w:color="auto"/>
                      </w:divBdr>
                    </w:div>
                  </w:divsChild>
                </w:div>
                <w:div w:id="756175714">
                  <w:marLeft w:val="0"/>
                  <w:marRight w:val="0"/>
                  <w:marTop w:val="0"/>
                  <w:marBottom w:val="0"/>
                  <w:divBdr>
                    <w:top w:val="none" w:sz="0" w:space="0" w:color="auto"/>
                    <w:left w:val="none" w:sz="0" w:space="0" w:color="auto"/>
                    <w:bottom w:val="none" w:sz="0" w:space="0" w:color="auto"/>
                    <w:right w:val="none" w:sz="0" w:space="0" w:color="auto"/>
                  </w:divBdr>
                  <w:divsChild>
                    <w:div w:id="249510227">
                      <w:marLeft w:val="0"/>
                      <w:marRight w:val="0"/>
                      <w:marTop w:val="0"/>
                      <w:marBottom w:val="0"/>
                      <w:divBdr>
                        <w:top w:val="none" w:sz="0" w:space="0" w:color="auto"/>
                        <w:left w:val="none" w:sz="0" w:space="0" w:color="auto"/>
                        <w:bottom w:val="none" w:sz="0" w:space="0" w:color="auto"/>
                        <w:right w:val="none" w:sz="0" w:space="0" w:color="auto"/>
                      </w:divBdr>
                    </w:div>
                  </w:divsChild>
                </w:div>
                <w:div w:id="1046569362">
                  <w:marLeft w:val="0"/>
                  <w:marRight w:val="0"/>
                  <w:marTop w:val="0"/>
                  <w:marBottom w:val="0"/>
                  <w:divBdr>
                    <w:top w:val="none" w:sz="0" w:space="0" w:color="auto"/>
                    <w:left w:val="none" w:sz="0" w:space="0" w:color="auto"/>
                    <w:bottom w:val="none" w:sz="0" w:space="0" w:color="auto"/>
                    <w:right w:val="none" w:sz="0" w:space="0" w:color="auto"/>
                  </w:divBdr>
                </w:div>
                <w:div w:id="1071460518">
                  <w:marLeft w:val="0"/>
                  <w:marRight w:val="0"/>
                  <w:marTop w:val="0"/>
                  <w:marBottom w:val="0"/>
                  <w:divBdr>
                    <w:top w:val="none" w:sz="0" w:space="0" w:color="auto"/>
                    <w:left w:val="none" w:sz="0" w:space="0" w:color="auto"/>
                    <w:bottom w:val="none" w:sz="0" w:space="0" w:color="auto"/>
                    <w:right w:val="none" w:sz="0" w:space="0" w:color="auto"/>
                  </w:divBdr>
                  <w:divsChild>
                    <w:div w:id="729422858">
                      <w:marLeft w:val="0"/>
                      <w:marRight w:val="0"/>
                      <w:marTop w:val="0"/>
                      <w:marBottom w:val="0"/>
                      <w:divBdr>
                        <w:top w:val="none" w:sz="0" w:space="0" w:color="auto"/>
                        <w:left w:val="none" w:sz="0" w:space="0" w:color="auto"/>
                        <w:bottom w:val="none" w:sz="0" w:space="0" w:color="auto"/>
                        <w:right w:val="none" w:sz="0" w:space="0" w:color="auto"/>
                      </w:divBdr>
                    </w:div>
                  </w:divsChild>
                </w:div>
                <w:div w:id="1112164432">
                  <w:marLeft w:val="0"/>
                  <w:marRight w:val="0"/>
                  <w:marTop w:val="0"/>
                  <w:marBottom w:val="0"/>
                  <w:divBdr>
                    <w:top w:val="none" w:sz="0" w:space="0" w:color="auto"/>
                    <w:left w:val="none" w:sz="0" w:space="0" w:color="auto"/>
                    <w:bottom w:val="none" w:sz="0" w:space="0" w:color="auto"/>
                    <w:right w:val="none" w:sz="0" w:space="0" w:color="auto"/>
                  </w:divBdr>
                  <w:divsChild>
                    <w:div w:id="1112093478">
                      <w:marLeft w:val="0"/>
                      <w:marRight w:val="0"/>
                      <w:marTop w:val="0"/>
                      <w:marBottom w:val="0"/>
                      <w:divBdr>
                        <w:top w:val="none" w:sz="0" w:space="0" w:color="auto"/>
                        <w:left w:val="none" w:sz="0" w:space="0" w:color="auto"/>
                        <w:bottom w:val="none" w:sz="0" w:space="0" w:color="auto"/>
                        <w:right w:val="none" w:sz="0" w:space="0" w:color="auto"/>
                      </w:divBdr>
                    </w:div>
                  </w:divsChild>
                </w:div>
                <w:div w:id="1183517799">
                  <w:marLeft w:val="0"/>
                  <w:marRight w:val="0"/>
                  <w:marTop w:val="0"/>
                  <w:marBottom w:val="0"/>
                  <w:divBdr>
                    <w:top w:val="none" w:sz="0" w:space="0" w:color="auto"/>
                    <w:left w:val="none" w:sz="0" w:space="0" w:color="auto"/>
                    <w:bottom w:val="none" w:sz="0" w:space="0" w:color="auto"/>
                    <w:right w:val="none" w:sz="0" w:space="0" w:color="auto"/>
                  </w:divBdr>
                  <w:divsChild>
                    <w:div w:id="1030375798">
                      <w:marLeft w:val="0"/>
                      <w:marRight w:val="0"/>
                      <w:marTop w:val="0"/>
                      <w:marBottom w:val="0"/>
                      <w:divBdr>
                        <w:top w:val="none" w:sz="0" w:space="0" w:color="auto"/>
                        <w:left w:val="none" w:sz="0" w:space="0" w:color="auto"/>
                        <w:bottom w:val="none" w:sz="0" w:space="0" w:color="auto"/>
                        <w:right w:val="none" w:sz="0" w:space="0" w:color="auto"/>
                      </w:divBdr>
                    </w:div>
                  </w:divsChild>
                </w:div>
                <w:div w:id="1277565557">
                  <w:marLeft w:val="0"/>
                  <w:marRight w:val="0"/>
                  <w:marTop w:val="0"/>
                  <w:marBottom w:val="0"/>
                  <w:divBdr>
                    <w:top w:val="none" w:sz="0" w:space="0" w:color="auto"/>
                    <w:left w:val="none" w:sz="0" w:space="0" w:color="auto"/>
                    <w:bottom w:val="none" w:sz="0" w:space="0" w:color="auto"/>
                    <w:right w:val="none" w:sz="0" w:space="0" w:color="auto"/>
                  </w:divBdr>
                  <w:divsChild>
                    <w:div w:id="1950118592">
                      <w:marLeft w:val="0"/>
                      <w:marRight w:val="0"/>
                      <w:marTop w:val="0"/>
                      <w:marBottom w:val="0"/>
                      <w:divBdr>
                        <w:top w:val="none" w:sz="0" w:space="0" w:color="auto"/>
                        <w:left w:val="none" w:sz="0" w:space="0" w:color="auto"/>
                        <w:bottom w:val="none" w:sz="0" w:space="0" w:color="auto"/>
                        <w:right w:val="none" w:sz="0" w:space="0" w:color="auto"/>
                      </w:divBdr>
                    </w:div>
                  </w:divsChild>
                </w:div>
                <w:div w:id="1282498378">
                  <w:marLeft w:val="0"/>
                  <w:marRight w:val="0"/>
                  <w:marTop w:val="0"/>
                  <w:marBottom w:val="0"/>
                  <w:divBdr>
                    <w:top w:val="none" w:sz="0" w:space="0" w:color="auto"/>
                    <w:left w:val="none" w:sz="0" w:space="0" w:color="auto"/>
                    <w:bottom w:val="none" w:sz="0" w:space="0" w:color="auto"/>
                    <w:right w:val="none" w:sz="0" w:space="0" w:color="auto"/>
                  </w:divBdr>
                  <w:divsChild>
                    <w:div w:id="466625710">
                      <w:marLeft w:val="0"/>
                      <w:marRight w:val="0"/>
                      <w:marTop w:val="0"/>
                      <w:marBottom w:val="0"/>
                      <w:divBdr>
                        <w:top w:val="none" w:sz="0" w:space="0" w:color="auto"/>
                        <w:left w:val="none" w:sz="0" w:space="0" w:color="auto"/>
                        <w:bottom w:val="none" w:sz="0" w:space="0" w:color="auto"/>
                        <w:right w:val="none" w:sz="0" w:space="0" w:color="auto"/>
                      </w:divBdr>
                    </w:div>
                  </w:divsChild>
                </w:div>
                <w:div w:id="1297639005">
                  <w:marLeft w:val="0"/>
                  <w:marRight w:val="0"/>
                  <w:marTop w:val="0"/>
                  <w:marBottom w:val="0"/>
                  <w:divBdr>
                    <w:top w:val="none" w:sz="0" w:space="0" w:color="auto"/>
                    <w:left w:val="none" w:sz="0" w:space="0" w:color="auto"/>
                    <w:bottom w:val="none" w:sz="0" w:space="0" w:color="auto"/>
                    <w:right w:val="none" w:sz="0" w:space="0" w:color="auto"/>
                  </w:divBdr>
                  <w:divsChild>
                    <w:div w:id="1889684334">
                      <w:marLeft w:val="0"/>
                      <w:marRight w:val="0"/>
                      <w:marTop w:val="0"/>
                      <w:marBottom w:val="0"/>
                      <w:divBdr>
                        <w:top w:val="none" w:sz="0" w:space="0" w:color="auto"/>
                        <w:left w:val="none" w:sz="0" w:space="0" w:color="auto"/>
                        <w:bottom w:val="none" w:sz="0" w:space="0" w:color="auto"/>
                        <w:right w:val="none" w:sz="0" w:space="0" w:color="auto"/>
                      </w:divBdr>
                    </w:div>
                  </w:divsChild>
                </w:div>
                <w:div w:id="1352294264">
                  <w:marLeft w:val="0"/>
                  <w:marRight w:val="0"/>
                  <w:marTop w:val="0"/>
                  <w:marBottom w:val="0"/>
                  <w:divBdr>
                    <w:top w:val="none" w:sz="0" w:space="0" w:color="auto"/>
                    <w:left w:val="none" w:sz="0" w:space="0" w:color="auto"/>
                    <w:bottom w:val="none" w:sz="0" w:space="0" w:color="auto"/>
                    <w:right w:val="none" w:sz="0" w:space="0" w:color="auto"/>
                  </w:divBdr>
                  <w:divsChild>
                    <w:div w:id="1503008048">
                      <w:marLeft w:val="0"/>
                      <w:marRight w:val="0"/>
                      <w:marTop w:val="0"/>
                      <w:marBottom w:val="0"/>
                      <w:divBdr>
                        <w:top w:val="none" w:sz="0" w:space="0" w:color="auto"/>
                        <w:left w:val="none" w:sz="0" w:space="0" w:color="auto"/>
                        <w:bottom w:val="none" w:sz="0" w:space="0" w:color="auto"/>
                        <w:right w:val="none" w:sz="0" w:space="0" w:color="auto"/>
                      </w:divBdr>
                    </w:div>
                  </w:divsChild>
                </w:div>
                <w:div w:id="1478717895">
                  <w:marLeft w:val="0"/>
                  <w:marRight w:val="0"/>
                  <w:marTop w:val="0"/>
                  <w:marBottom w:val="0"/>
                  <w:divBdr>
                    <w:top w:val="none" w:sz="0" w:space="0" w:color="auto"/>
                    <w:left w:val="none" w:sz="0" w:space="0" w:color="auto"/>
                    <w:bottom w:val="none" w:sz="0" w:space="0" w:color="auto"/>
                    <w:right w:val="none" w:sz="0" w:space="0" w:color="auto"/>
                  </w:divBdr>
                </w:div>
                <w:div w:id="1735815835">
                  <w:marLeft w:val="0"/>
                  <w:marRight w:val="0"/>
                  <w:marTop w:val="0"/>
                  <w:marBottom w:val="0"/>
                  <w:divBdr>
                    <w:top w:val="none" w:sz="0" w:space="0" w:color="auto"/>
                    <w:left w:val="none" w:sz="0" w:space="0" w:color="auto"/>
                    <w:bottom w:val="none" w:sz="0" w:space="0" w:color="auto"/>
                    <w:right w:val="none" w:sz="0" w:space="0" w:color="auto"/>
                  </w:divBdr>
                  <w:divsChild>
                    <w:div w:id="1057074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406688658">
          <w:marLeft w:val="0"/>
          <w:marRight w:val="0"/>
          <w:marTop w:val="0"/>
          <w:marBottom w:val="0"/>
          <w:divBdr>
            <w:top w:val="none" w:sz="0" w:space="0" w:color="auto"/>
            <w:left w:val="none" w:sz="0" w:space="0" w:color="auto"/>
            <w:bottom w:val="none" w:sz="0" w:space="0" w:color="auto"/>
            <w:right w:val="none" w:sz="0" w:space="0" w:color="auto"/>
          </w:divBdr>
        </w:div>
        <w:div w:id="1416168510">
          <w:marLeft w:val="0"/>
          <w:marRight w:val="0"/>
          <w:marTop w:val="0"/>
          <w:marBottom w:val="0"/>
          <w:divBdr>
            <w:top w:val="none" w:sz="0" w:space="0" w:color="auto"/>
            <w:left w:val="none" w:sz="0" w:space="0" w:color="auto"/>
            <w:bottom w:val="none" w:sz="0" w:space="0" w:color="auto"/>
            <w:right w:val="none" w:sz="0" w:space="0" w:color="auto"/>
          </w:divBdr>
        </w:div>
        <w:div w:id="1427191852">
          <w:marLeft w:val="0"/>
          <w:marRight w:val="0"/>
          <w:marTop w:val="0"/>
          <w:marBottom w:val="0"/>
          <w:divBdr>
            <w:top w:val="none" w:sz="0" w:space="0" w:color="auto"/>
            <w:left w:val="none" w:sz="0" w:space="0" w:color="auto"/>
            <w:bottom w:val="none" w:sz="0" w:space="0" w:color="auto"/>
            <w:right w:val="none" w:sz="0" w:space="0" w:color="auto"/>
          </w:divBdr>
          <w:divsChild>
            <w:div w:id="579294099">
              <w:marLeft w:val="0"/>
              <w:marRight w:val="0"/>
              <w:marTop w:val="30"/>
              <w:marBottom w:val="30"/>
              <w:divBdr>
                <w:top w:val="none" w:sz="0" w:space="0" w:color="auto"/>
                <w:left w:val="none" w:sz="0" w:space="0" w:color="auto"/>
                <w:bottom w:val="none" w:sz="0" w:space="0" w:color="auto"/>
                <w:right w:val="none" w:sz="0" w:space="0" w:color="auto"/>
              </w:divBdr>
              <w:divsChild>
                <w:div w:id="983776012">
                  <w:marLeft w:val="0"/>
                  <w:marRight w:val="0"/>
                  <w:marTop w:val="0"/>
                  <w:marBottom w:val="0"/>
                  <w:divBdr>
                    <w:top w:val="none" w:sz="0" w:space="0" w:color="auto"/>
                    <w:left w:val="none" w:sz="0" w:space="0" w:color="auto"/>
                    <w:bottom w:val="none" w:sz="0" w:space="0" w:color="auto"/>
                    <w:right w:val="none" w:sz="0" w:space="0" w:color="auto"/>
                  </w:divBdr>
                  <w:divsChild>
                    <w:div w:id="1566837158">
                      <w:marLeft w:val="0"/>
                      <w:marRight w:val="0"/>
                      <w:marTop w:val="0"/>
                      <w:marBottom w:val="0"/>
                      <w:divBdr>
                        <w:top w:val="none" w:sz="0" w:space="0" w:color="auto"/>
                        <w:left w:val="none" w:sz="0" w:space="0" w:color="auto"/>
                        <w:bottom w:val="none" w:sz="0" w:space="0" w:color="auto"/>
                        <w:right w:val="none" w:sz="0" w:space="0" w:color="auto"/>
                      </w:divBdr>
                    </w:div>
                  </w:divsChild>
                </w:div>
                <w:div w:id="1374647832">
                  <w:marLeft w:val="0"/>
                  <w:marRight w:val="0"/>
                  <w:marTop w:val="0"/>
                  <w:marBottom w:val="0"/>
                  <w:divBdr>
                    <w:top w:val="none" w:sz="0" w:space="0" w:color="auto"/>
                    <w:left w:val="none" w:sz="0" w:space="0" w:color="auto"/>
                    <w:bottom w:val="none" w:sz="0" w:space="0" w:color="auto"/>
                    <w:right w:val="none" w:sz="0" w:space="0" w:color="auto"/>
                  </w:divBdr>
                  <w:divsChild>
                    <w:div w:id="160742534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438718236">
          <w:marLeft w:val="0"/>
          <w:marRight w:val="0"/>
          <w:marTop w:val="0"/>
          <w:marBottom w:val="0"/>
          <w:divBdr>
            <w:top w:val="none" w:sz="0" w:space="0" w:color="auto"/>
            <w:left w:val="none" w:sz="0" w:space="0" w:color="auto"/>
            <w:bottom w:val="none" w:sz="0" w:space="0" w:color="auto"/>
            <w:right w:val="none" w:sz="0" w:space="0" w:color="auto"/>
          </w:divBdr>
        </w:div>
        <w:div w:id="1441728678">
          <w:marLeft w:val="0"/>
          <w:marRight w:val="0"/>
          <w:marTop w:val="0"/>
          <w:marBottom w:val="0"/>
          <w:divBdr>
            <w:top w:val="none" w:sz="0" w:space="0" w:color="auto"/>
            <w:left w:val="none" w:sz="0" w:space="0" w:color="auto"/>
            <w:bottom w:val="none" w:sz="0" w:space="0" w:color="auto"/>
            <w:right w:val="none" w:sz="0" w:space="0" w:color="auto"/>
          </w:divBdr>
        </w:div>
        <w:div w:id="1516967724">
          <w:marLeft w:val="0"/>
          <w:marRight w:val="0"/>
          <w:marTop w:val="0"/>
          <w:marBottom w:val="0"/>
          <w:divBdr>
            <w:top w:val="none" w:sz="0" w:space="0" w:color="auto"/>
            <w:left w:val="none" w:sz="0" w:space="0" w:color="auto"/>
            <w:bottom w:val="none" w:sz="0" w:space="0" w:color="auto"/>
            <w:right w:val="none" w:sz="0" w:space="0" w:color="auto"/>
          </w:divBdr>
        </w:div>
        <w:div w:id="1570917279">
          <w:marLeft w:val="0"/>
          <w:marRight w:val="0"/>
          <w:marTop w:val="0"/>
          <w:marBottom w:val="0"/>
          <w:divBdr>
            <w:top w:val="none" w:sz="0" w:space="0" w:color="auto"/>
            <w:left w:val="none" w:sz="0" w:space="0" w:color="auto"/>
            <w:bottom w:val="none" w:sz="0" w:space="0" w:color="auto"/>
            <w:right w:val="none" w:sz="0" w:space="0" w:color="auto"/>
          </w:divBdr>
        </w:div>
        <w:div w:id="1579168468">
          <w:marLeft w:val="0"/>
          <w:marRight w:val="0"/>
          <w:marTop w:val="0"/>
          <w:marBottom w:val="0"/>
          <w:divBdr>
            <w:top w:val="none" w:sz="0" w:space="0" w:color="auto"/>
            <w:left w:val="none" w:sz="0" w:space="0" w:color="auto"/>
            <w:bottom w:val="none" w:sz="0" w:space="0" w:color="auto"/>
            <w:right w:val="none" w:sz="0" w:space="0" w:color="auto"/>
          </w:divBdr>
          <w:divsChild>
            <w:div w:id="1014919642">
              <w:marLeft w:val="0"/>
              <w:marRight w:val="0"/>
              <w:marTop w:val="0"/>
              <w:marBottom w:val="0"/>
              <w:divBdr>
                <w:top w:val="none" w:sz="0" w:space="0" w:color="auto"/>
                <w:left w:val="none" w:sz="0" w:space="0" w:color="auto"/>
                <w:bottom w:val="none" w:sz="0" w:space="0" w:color="auto"/>
                <w:right w:val="none" w:sz="0" w:space="0" w:color="auto"/>
              </w:divBdr>
            </w:div>
          </w:divsChild>
        </w:div>
        <w:div w:id="1597788925">
          <w:marLeft w:val="0"/>
          <w:marRight w:val="0"/>
          <w:marTop w:val="0"/>
          <w:marBottom w:val="0"/>
          <w:divBdr>
            <w:top w:val="none" w:sz="0" w:space="0" w:color="auto"/>
            <w:left w:val="none" w:sz="0" w:space="0" w:color="auto"/>
            <w:bottom w:val="none" w:sz="0" w:space="0" w:color="auto"/>
            <w:right w:val="none" w:sz="0" w:space="0" w:color="auto"/>
          </w:divBdr>
        </w:div>
        <w:div w:id="1617903086">
          <w:marLeft w:val="0"/>
          <w:marRight w:val="0"/>
          <w:marTop w:val="0"/>
          <w:marBottom w:val="0"/>
          <w:divBdr>
            <w:top w:val="none" w:sz="0" w:space="0" w:color="auto"/>
            <w:left w:val="none" w:sz="0" w:space="0" w:color="auto"/>
            <w:bottom w:val="none" w:sz="0" w:space="0" w:color="auto"/>
            <w:right w:val="none" w:sz="0" w:space="0" w:color="auto"/>
          </w:divBdr>
        </w:div>
        <w:div w:id="1646469613">
          <w:marLeft w:val="0"/>
          <w:marRight w:val="0"/>
          <w:marTop w:val="0"/>
          <w:marBottom w:val="0"/>
          <w:divBdr>
            <w:top w:val="none" w:sz="0" w:space="0" w:color="auto"/>
            <w:left w:val="none" w:sz="0" w:space="0" w:color="auto"/>
            <w:bottom w:val="none" w:sz="0" w:space="0" w:color="auto"/>
            <w:right w:val="none" w:sz="0" w:space="0" w:color="auto"/>
          </w:divBdr>
        </w:div>
        <w:div w:id="1696689449">
          <w:marLeft w:val="0"/>
          <w:marRight w:val="0"/>
          <w:marTop w:val="0"/>
          <w:marBottom w:val="0"/>
          <w:divBdr>
            <w:top w:val="none" w:sz="0" w:space="0" w:color="auto"/>
            <w:left w:val="none" w:sz="0" w:space="0" w:color="auto"/>
            <w:bottom w:val="none" w:sz="0" w:space="0" w:color="auto"/>
            <w:right w:val="none" w:sz="0" w:space="0" w:color="auto"/>
          </w:divBdr>
          <w:divsChild>
            <w:div w:id="1986199581">
              <w:marLeft w:val="0"/>
              <w:marRight w:val="0"/>
              <w:marTop w:val="0"/>
              <w:marBottom w:val="0"/>
              <w:divBdr>
                <w:top w:val="none" w:sz="0" w:space="0" w:color="auto"/>
                <w:left w:val="none" w:sz="0" w:space="0" w:color="auto"/>
                <w:bottom w:val="none" w:sz="0" w:space="0" w:color="auto"/>
                <w:right w:val="none" w:sz="0" w:space="0" w:color="auto"/>
              </w:divBdr>
            </w:div>
          </w:divsChild>
        </w:div>
        <w:div w:id="1740324926">
          <w:marLeft w:val="0"/>
          <w:marRight w:val="0"/>
          <w:marTop w:val="0"/>
          <w:marBottom w:val="0"/>
          <w:divBdr>
            <w:top w:val="none" w:sz="0" w:space="0" w:color="auto"/>
            <w:left w:val="none" w:sz="0" w:space="0" w:color="auto"/>
            <w:bottom w:val="none" w:sz="0" w:space="0" w:color="auto"/>
            <w:right w:val="none" w:sz="0" w:space="0" w:color="auto"/>
          </w:divBdr>
        </w:div>
        <w:div w:id="1778940645">
          <w:marLeft w:val="0"/>
          <w:marRight w:val="0"/>
          <w:marTop w:val="0"/>
          <w:marBottom w:val="0"/>
          <w:divBdr>
            <w:top w:val="none" w:sz="0" w:space="0" w:color="auto"/>
            <w:left w:val="none" w:sz="0" w:space="0" w:color="auto"/>
            <w:bottom w:val="none" w:sz="0" w:space="0" w:color="auto"/>
            <w:right w:val="none" w:sz="0" w:space="0" w:color="auto"/>
          </w:divBdr>
        </w:div>
        <w:div w:id="1809980355">
          <w:marLeft w:val="0"/>
          <w:marRight w:val="0"/>
          <w:marTop w:val="0"/>
          <w:marBottom w:val="0"/>
          <w:divBdr>
            <w:top w:val="none" w:sz="0" w:space="0" w:color="auto"/>
            <w:left w:val="none" w:sz="0" w:space="0" w:color="auto"/>
            <w:bottom w:val="none" w:sz="0" w:space="0" w:color="auto"/>
            <w:right w:val="none" w:sz="0" w:space="0" w:color="auto"/>
          </w:divBdr>
        </w:div>
        <w:div w:id="1810634729">
          <w:marLeft w:val="0"/>
          <w:marRight w:val="0"/>
          <w:marTop w:val="0"/>
          <w:marBottom w:val="0"/>
          <w:divBdr>
            <w:top w:val="none" w:sz="0" w:space="0" w:color="auto"/>
            <w:left w:val="none" w:sz="0" w:space="0" w:color="auto"/>
            <w:bottom w:val="none" w:sz="0" w:space="0" w:color="auto"/>
            <w:right w:val="none" w:sz="0" w:space="0" w:color="auto"/>
          </w:divBdr>
        </w:div>
        <w:div w:id="1823543042">
          <w:marLeft w:val="0"/>
          <w:marRight w:val="0"/>
          <w:marTop w:val="0"/>
          <w:marBottom w:val="0"/>
          <w:divBdr>
            <w:top w:val="none" w:sz="0" w:space="0" w:color="auto"/>
            <w:left w:val="none" w:sz="0" w:space="0" w:color="auto"/>
            <w:bottom w:val="none" w:sz="0" w:space="0" w:color="auto"/>
            <w:right w:val="none" w:sz="0" w:space="0" w:color="auto"/>
          </w:divBdr>
          <w:divsChild>
            <w:div w:id="1689402685">
              <w:marLeft w:val="0"/>
              <w:marRight w:val="0"/>
              <w:marTop w:val="30"/>
              <w:marBottom w:val="30"/>
              <w:divBdr>
                <w:top w:val="none" w:sz="0" w:space="0" w:color="auto"/>
                <w:left w:val="none" w:sz="0" w:space="0" w:color="auto"/>
                <w:bottom w:val="none" w:sz="0" w:space="0" w:color="auto"/>
                <w:right w:val="none" w:sz="0" w:space="0" w:color="auto"/>
              </w:divBdr>
              <w:divsChild>
                <w:div w:id="13193682">
                  <w:marLeft w:val="0"/>
                  <w:marRight w:val="0"/>
                  <w:marTop w:val="0"/>
                  <w:marBottom w:val="0"/>
                  <w:divBdr>
                    <w:top w:val="none" w:sz="0" w:space="0" w:color="auto"/>
                    <w:left w:val="none" w:sz="0" w:space="0" w:color="auto"/>
                    <w:bottom w:val="none" w:sz="0" w:space="0" w:color="auto"/>
                    <w:right w:val="none" w:sz="0" w:space="0" w:color="auto"/>
                  </w:divBdr>
                  <w:divsChild>
                    <w:div w:id="358513855">
                      <w:marLeft w:val="0"/>
                      <w:marRight w:val="0"/>
                      <w:marTop w:val="0"/>
                      <w:marBottom w:val="0"/>
                      <w:divBdr>
                        <w:top w:val="none" w:sz="0" w:space="0" w:color="auto"/>
                        <w:left w:val="none" w:sz="0" w:space="0" w:color="auto"/>
                        <w:bottom w:val="none" w:sz="0" w:space="0" w:color="auto"/>
                        <w:right w:val="none" w:sz="0" w:space="0" w:color="auto"/>
                      </w:divBdr>
                    </w:div>
                    <w:div w:id="530999406">
                      <w:marLeft w:val="0"/>
                      <w:marRight w:val="0"/>
                      <w:marTop w:val="0"/>
                      <w:marBottom w:val="0"/>
                      <w:divBdr>
                        <w:top w:val="none" w:sz="0" w:space="0" w:color="auto"/>
                        <w:left w:val="none" w:sz="0" w:space="0" w:color="auto"/>
                        <w:bottom w:val="none" w:sz="0" w:space="0" w:color="auto"/>
                        <w:right w:val="none" w:sz="0" w:space="0" w:color="auto"/>
                      </w:divBdr>
                    </w:div>
                    <w:div w:id="1440418833">
                      <w:marLeft w:val="0"/>
                      <w:marRight w:val="0"/>
                      <w:marTop w:val="0"/>
                      <w:marBottom w:val="0"/>
                      <w:divBdr>
                        <w:top w:val="none" w:sz="0" w:space="0" w:color="auto"/>
                        <w:left w:val="none" w:sz="0" w:space="0" w:color="auto"/>
                        <w:bottom w:val="none" w:sz="0" w:space="0" w:color="auto"/>
                        <w:right w:val="none" w:sz="0" w:space="0" w:color="auto"/>
                      </w:divBdr>
                    </w:div>
                    <w:div w:id="1471048691">
                      <w:marLeft w:val="0"/>
                      <w:marRight w:val="0"/>
                      <w:marTop w:val="0"/>
                      <w:marBottom w:val="0"/>
                      <w:divBdr>
                        <w:top w:val="none" w:sz="0" w:space="0" w:color="auto"/>
                        <w:left w:val="none" w:sz="0" w:space="0" w:color="auto"/>
                        <w:bottom w:val="none" w:sz="0" w:space="0" w:color="auto"/>
                        <w:right w:val="none" w:sz="0" w:space="0" w:color="auto"/>
                      </w:divBdr>
                    </w:div>
                    <w:div w:id="1670251464">
                      <w:marLeft w:val="0"/>
                      <w:marRight w:val="0"/>
                      <w:marTop w:val="0"/>
                      <w:marBottom w:val="0"/>
                      <w:divBdr>
                        <w:top w:val="none" w:sz="0" w:space="0" w:color="auto"/>
                        <w:left w:val="none" w:sz="0" w:space="0" w:color="auto"/>
                        <w:bottom w:val="none" w:sz="0" w:space="0" w:color="auto"/>
                        <w:right w:val="none" w:sz="0" w:space="0" w:color="auto"/>
                      </w:divBdr>
                    </w:div>
                  </w:divsChild>
                </w:div>
                <w:div w:id="388892243">
                  <w:marLeft w:val="0"/>
                  <w:marRight w:val="0"/>
                  <w:marTop w:val="0"/>
                  <w:marBottom w:val="0"/>
                  <w:divBdr>
                    <w:top w:val="none" w:sz="0" w:space="0" w:color="auto"/>
                    <w:left w:val="none" w:sz="0" w:space="0" w:color="auto"/>
                    <w:bottom w:val="none" w:sz="0" w:space="0" w:color="auto"/>
                    <w:right w:val="none" w:sz="0" w:space="0" w:color="auto"/>
                  </w:divBdr>
                  <w:divsChild>
                    <w:div w:id="1309361287">
                      <w:marLeft w:val="0"/>
                      <w:marRight w:val="0"/>
                      <w:marTop w:val="0"/>
                      <w:marBottom w:val="0"/>
                      <w:divBdr>
                        <w:top w:val="none" w:sz="0" w:space="0" w:color="auto"/>
                        <w:left w:val="none" w:sz="0" w:space="0" w:color="auto"/>
                        <w:bottom w:val="none" w:sz="0" w:space="0" w:color="auto"/>
                        <w:right w:val="none" w:sz="0" w:space="0" w:color="auto"/>
                      </w:divBdr>
                    </w:div>
                  </w:divsChild>
                </w:div>
                <w:div w:id="821001954">
                  <w:marLeft w:val="0"/>
                  <w:marRight w:val="0"/>
                  <w:marTop w:val="0"/>
                  <w:marBottom w:val="0"/>
                  <w:divBdr>
                    <w:top w:val="none" w:sz="0" w:space="0" w:color="auto"/>
                    <w:left w:val="none" w:sz="0" w:space="0" w:color="auto"/>
                    <w:bottom w:val="none" w:sz="0" w:space="0" w:color="auto"/>
                    <w:right w:val="none" w:sz="0" w:space="0" w:color="auto"/>
                  </w:divBdr>
                  <w:divsChild>
                    <w:div w:id="1141800860">
                      <w:marLeft w:val="0"/>
                      <w:marRight w:val="0"/>
                      <w:marTop w:val="0"/>
                      <w:marBottom w:val="0"/>
                      <w:divBdr>
                        <w:top w:val="none" w:sz="0" w:space="0" w:color="auto"/>
                        <w:left w:val="none" w:sz="0" w:space="0" w:color="auto"/>
                        <w:bottom w:val="none" w:sz="0" w:space="0" w:color="auto"/>
                        <w:right w:val="none" w:sz="0" w:space="0" w:color="auto"/>
                      </w:divBdr>
                    </w:div>
                  </w:divsChild>
                </w:div>
                <w:div w:id="983385948">
                  <w:marLeft w:val="0"/>
                  <w:marRight w:val="0"/>
                  <w:marTop w:val="0"/>
                  <w:marBottom w:val="0"/>
                  <w:divBdr>
                    <w:top w:val="none" w:sz="0" w:space="0" w:color="auto"/>
                    <w:left w:val="none" w:sz="0" w:space="0" w:color="auto"/>
                    <w:bottom w:val="none" w:sz="0" w:space="0" w:color="auto"/>
                    <w:right w:val="none" w:sz="0" w:space="0" w:color="auto"/>
                  </w:divBdr>
                  <w:divsChild>
                    <w:div w:id="682125891">
                      <w:marLeft w:val="0"/>
                      <w:marRight w:val="0"/>
                      <w:marTop w:val="0"/>
                      <w:marBottom w:val="0"/>
                      <w:divBdr>
                        <w:top w:val="none" w:sz="0" w:space="0" w:color="auto"/>
                        <w:left w:val="none" w:sz="0" w:space="0" w:color="auto"/>
                        <w:bottom w:val="none" w:sz="0" w:space="0" w:color="auto"/>
                        <w:right w:val="none" w:sz="0" w:space="0" w:color="auto"/>
                      </w:divBdr>
                    </w:div>
                  </w:divsChild>
                </w:div>
                <w:div w:id="1119181334">
                  <w:marLeft w:val="0"/>
                  <w:marRight w:val="0"/>
                  <w:marTop w:val="0"/>
                  <w:marBottom w:val="0"/>
                  <w:divBdr>
                    <w:top w:val="none" w:sz="0" w:space="0" w:color="auto"/>
                    <w:left w:val="none" w:sz="0" w:space="0" w:color="auto"/>
                    <w:bottom w:val="none" w:sz="0" w:space="0" w:color="auto"/>
                    <w:right w:val="none" w:sz="0" w:space="0" w:color="auto"/>
                  </w:divBdr>
                  <w:divsChild>
                    <w:div w:id="1239638144">
                      <w:marLeft w:val="0"/>
                      <w:marRight w:val="0"/>
                      <w:marTop w:val="0"/>
                      <w:marBottom w:val="0"/>
                      <w:divBdr>
                        <w:top w:val="none" w:sz="0" w:space="0" w:color="auto"/>
                        <w:left w:val="none" w:sz="0" w:space="0" w:color="auto"/>
                        <w:bottom w:val="none" w:sz="0" w:space="0" w:color="auto"/>
                        <w:right w:val="none" w:sz="0" w:space="0" w:color="auto"/>
                      </w:divBdr>
                    </w:div>
                    <w:div w:id="1362972282">
                      <w:marLeft w:val="0"/>
                      <w:marRight w:val="0"/>
                      <w:marTop w:val="0"/>
                      <w:marBottom w:val="0"/>
                      <w:divBdr>
                        <w:top w:val="none" w:sz="0" w:space="0" w:color="auto"/>
                        <w:left w:val="none" w:sz="0" w:space="0" w:color="auto"/>
                        <w:bottom w:val="none" w:sz="0" w:space="0" w:color="auto"/>
                        <w:right w:val="none" w:sz="0" w:space="0" w:color="auto"/>
                      </w:divBdr>
                    </w:div>
                  </w:divsChild>
                </w:div>
                <w:div w:id="1215196679">
                  <w:marLeft w:val="0"/>
                  <w:marRight w:val="0"/>
                  <w:marTop w:val="0"/>
                  <w:marBottom w:val="0"/>
                  <w:divBdr>
                    <w:top w:val="none" w:sz="0" w:space="0" w:color="auto"/>
                    <w:left w:val="none" w:sz="0" w:space="0" w:color="auto"/>
                    <w:bottom w:val="none" w:sz="0" w:space="0" w:color="auto"/>
                    <w:right w:val="none" w:sz="0" w:space="0" w:color="auto"/>
                  </w:divBdr>
                  <w:divsChild>
                    <w:div w:id="38601388">
                      <w:marLeft w:val="0"/>
                      <w:marRight w:val="0"/>
                      <w:marTop w:val="0"/>
                      <w:marBottom w:val="0"/>
                      <w:divBdr>
                        <w:top w:val="none" w:sz="0" w:space="0" w:color="auto"/>
                        <w:left w:val="none" w:sz="0" w:space="0" w:color="auto"/>
                        <w:bottom w:val="none" w:sz="0" w:space="0" w:color="auto"/>
                        <w:right w:val="none" w:sz="0" w:space="0" w:color="auto"/>
                      </w:divBdr>
                    </w:div>
                    <w:div w:id="67845663">
                      <w:marLeft w:val="0"/>
                      <w:marRight w:val="0"/>
                      <w:marTop w:val="0"/>
                      <w:marBottom w:val="0"/>
                      <w:divBdr>
                        <w:top w:val="none" w:sz="0" w:space="0" w:color="auto"/>
                        <w:left w:val="none" w:sz="0" w:space="0" w:color="auto"/>
                        <w:bottom w:val="none" w:sz="0" w:space="0" w:color="auto"/>
                        <w:right w:val="none" w:sz="0" w:space="0" w:color="auto"/>
                      </w:divBdr>
                    </w:div>
                    <w:div w:id="93482008">
                      <w:marLeft w:val="0"/>
                      <w:marRight w:val="0"/>
                      <w:marTop w:val="0"/>
                      <w:marBottom w:val="0"/>
                      <w:divBdr>
                        <w:top w:val="none" w:sz="0" w:space="0" w:color="auto"/>
                        <w:left w:val="none" w:sz="0" w:space="0" w:color="auto"/>
                        <w:bottom w:val="none" w:sz="0" w:space="0" w:color="auto"/>
                        <w:right w:val="none" w:sz="0" w:space="0" w:color="auto"/>
                      </w:divBdr>
                    </w:div>
                    <w:div w:id="110440946">
                      <w:marLeft w:val="0"/>
                      <w:marRight w:val="0"/>
                      <w:marTop w:val="0"/>
                      <w:marBottom w:val="0"/>
                      <w:divBdr>
                        <w:top w:val="none" w:sz="0" w:space="0" w:color="auto"/>
                        <w:left w:val="none" w:sz="0" w:space="0" w:color="auto"/>
                        <w:bottom w:val="none" w:sz="0" w:space="0" w:color="auto"/>
                        <w:right w:val="none" w:sz="0" w:space="0" w:color="auto"/>
                      </w:divBdr>
                    </w:div>
                    <w:div w:id="260458612">
                      <w:marLeft w:val="0"/>
                      <w:marRight w:val="0"/>
                      <w:marTop w:val="0"/>
                      <w:marBottom w:val="0"/>
                      <w:divBdr>
                        <w:top w:val="none" w:sz="0" w:space="0" w:color="auto"/>
                        <w:left w:val="none" w:sz="0" w:space="0" w:color="auto"/>
                        <w:bottom w:val="none" w:sz="0" w:space="0" w:color="auto"/>
                        <w:right w:val="none" w:sz="0" w:space="0" w:color="auto"/>
                      </w:divBdr>
                    </w:div>
                    <w:div w:id="1177114140">
                      <w:marLeft w:val="0"/>
                      <w:marRight w:val="0"/>
                      <w:marTop w:val="0"/>
                      <w:marBottom w:val="0"/>
                      <w:divBdr>
                        <w:top w:val="none" w:sz="0" w:space="0" w:color="auto"/>
                        <w:left w:val="none" w:sz="0" w:space="0" w:color="auto"/>
                        <w:bottom w:val="none" w:sz="0" w:space="0" w:color="auto"/>
                        <w:right w:val="none" w:sz="0" w:space="0" w:color="auto"/>
                      </w:divBdr>
                    </w:div>
                    <w:div w:id="1452747596">
                      <w:marLeft w:val="0"/>
                      <w:marRight w:val="0"/>
                      <w:marTop w:val="0"/>
                      <w:marBottom w:val="0"/>
                      <w:divBdr>
                        <w:top w:val="none" w:sz="0" w:space="0" w:color="auto"/>
                        <w:left w:val="none" w:sz="0" w:space="0" w:color="auto"/>
                        <w:bottom w:val="none" w:sz="0" w:space="0" w:color="auto"/>
                        <w:right w:val="none" w:sz="0" w:space="0" w:color="auto"/>
                      </w:divBdr>
                    </w:div>
                    <w:div w:id="1467971960">
                      <w:marLeft w:val="0"/>
                      <w:marRight w:val="0"/>
                      <w:marTop w:val="0"/>
                      <w:marBottom w:val="0"/>
                      <w:divBdr>
                        <w:top w:val="none" w:sz="0" w:space="0" w:color="auto"/>
                        <w:left w:val="none" w:sz="0" w:space="0" w:color="auto"/>
                        <w:bottom w:val="none" w:sz="0" w:space="0" w:color="auto"/>
                        <w:right w:val="none" w:sz="0" w:space="0" w:color="auto"/>
                      </w:divBdr>
                    </w:div>
                  </w:divsChild>
                </w:div>
                <w:div w:id="1334800796">
                  <w:marLeft w:val="0"/>
                  <w:marRight w:val="0"/>
                  <w:marTop w:val="0"/>
                  <w:marBottom w:val="0"/>
                  <w:divBdr>
                    <w:top w:val="none" w:sz="0" w:space="0" w:color="auto"/>
                    <w:left w:val="none" w:sz="0" w:space="0" w:color="auto"/>
                    <w:bottom w:val="none" w:sz="0" w:space="0" w:color="auto"/>
                    <w:right w:val="none" w:sz="0" w:space="0" w:color="auto"/>
                  </w:divBdr>
                  <w:divsChild>
                    <w:div w:id="974480670">
                      <w:marLeft w:val="0"/>
                      <w:marRight w:val="0"/>
                      <w:marTop w:val="0"/>
                      <w:marBottom w:val="0"/>
                      <w:divBdr>
                        <w:top w:val="none" w:sz="0" w:space="0" w:color="auto"/>
                        <w:left w:val="none" w:sz="0" w:space="0" w:color="auto"/>
                        <w:bottom w:val="none" w:sz="0" w:space="0" w:color="auto"/>
                        <w:right w:val="none" w:sz="0" w:space="0" w:color="auto"/>
                      </w:divBdr>
                    </w:div>
                    <w:div w:id="1718160805">
                      <w:marLeft w:val="0"/>
                      <w:marRight w:val="0"/>
                      <w:marTop w:val="0"/>
                      <w:marBottom w:val="0"/>
                      <w:divBdr>
                        <w:top w:val="none" w:sz="0" w:space="0" w:color="auto"/>
                        <w:left w:val="none" w:sz="0" w:space="0" w:color="auto"/>
                        <w:bottom w:val="none" w:sz="0" w:space="0" w:color="auto"/>
                        <w:right w:val="none" w:sz="0" w:space="0" w:color="auto"/>
                      </w:divBdr>
                    </w:div>
                  </w:divsChild>
                </w:div>
                <w:div w:id="1594820306">
                  <w:marLeft w:val="0"/>
                  <w:marRight w:val="0"/>
                  <w:marTop w:val="0"/>
                  <w:marBottom w:val="0"/>
                  <w:divBdr>
                    <w:top w:val="none" w:sz="0" w:space="0" w:color="auto"/>
                    <w:left w:val="none" w:sz="0" w:space="0" w:color="auto"/>
                    <w:bottom w:val="none" w:sz="0" w:space="0" w:color="auto"/>
                    <w:right w:val="none" w:sz="0" w:space="0" w:color="auto"/>
                  </w:divBdr>
                  <w:divsChild>
                    <w:div w:id="250311253">
                      <w:marLeft w:val="0"/>
                      <w:marRight w:val="0"/>
                      <w:marTop w:val="0"/>
                      <w:marBottom w:val="0"/>
                      <w:divBdr>
                        <w:top w:val="none" w:sz="0" w:space="0" w:color="auto"/>
                        <w:left w:val="none" w:sz="0" w:space="0" w:color="auto"/>
                        <w:bottom w:val="none" w:sz="0" w:space="0" w:color="auto"/>
                        <w:right w:val="none" w:sz="0" w:space="0" w:color="auto"/>
                      </w:divBdr>
                    </w:div>
                  </w:divsChild>
                </w:div>
                <w:div w:id="1896894191">
                  <w:marLeft w:val="0"/>
                  <w:marRight w:val="0"/>
                  <w:marTop w:val="0"/>
                  <w:marBottom w:val="0"/>
                  <w:divBdr>
                    <w:top w:val="none" w:sz="0" w:space="0" w:color="auto"/>
                    <w:left w:val="none" w:sz="0" w:space="0" w:color="auto"/>
                    <w:bottom w:val="none" w:sz="0" w:space="0" w:color="auto"/>
                    <w:right w:val="none" w:sz="0" w:space="0" w:color="auto"/>
                  </w:divBdr>
                  <w:divsChild>
                    <w:div w:id="1186868797">
                      <w:marLeft w:val="0"/>
                      <w:marRight w:val="0"/>
                      <w:marTop w:val="0"/>
                      <w:marBottom w:val="0"/>
                      <w:divBdr>
                        <w:top w:val="none" w:sz="0" w:space="0" w:color="auto"/>
                        <w:left w:val="none" w:sz="0" w:space="0" w:color="auto"/>
                        <w:bottom w:val="none" w:sz="0" w:space="0" w:color="auto"/>
                        <w:right w:val="none" w:sz="0" w:space="0" w:color="auto"/>
                      </w:divBdr>
                    </w:div>
                  </w:divsChild>
                </w:div>
                <w:div w:id="1911235862">
                  <w:marLeft w:val="0"/>
                  <w:marRight w:val="0"/>
                  <w:marTop w:val="0"/>
                  <w:marBottom w:val="0"/>
                  <w:divBdr>
                    <w:top w:val="none" w:sz="0" w:space="0" w:color="auto"/>
                    <w:left w:val="none" w:sz="0" w:space="0" w:color="auto"/>
                    <w:bottom w:val="none" w:sz="0" w:space="0" w:color="auto"/>
                    <w:right w:val="none" w:sz="0" w:space="0" w:color="auto"/>
                  </w:divBdr>
                  <w:divsChild>
                    <w:div w:id="37559702">
                      <w:marLeft w:val="0"/>
                      <w:marRight w:val="0"/>
                      <w:marTop w:val="0"/>
                      <w:marBottom w:val="0"/>
                      <w:divBdr>
                        <w:top w:val="none" w:sz="0" w:space="0" w:color="auto"/>
                        <w:left w:val="none" w:sz="0" w:space="0" w:color="auto"/>
                        <w:bottom w:val="none" w:sz="0" w:space="0" w:color="auto"/>
                        <w:right w:val="none" w:sz="0" w:space="0" w:color="auto"/>
                      </w:divBdr>
                    </w:div>
                    <w:div w:id="100616448">
                      <w:marLeft w:val="0"/>
                      <w:marRight w:val="0"/>
                      <w:marTop w:val="0"/>
                      <w:marBottom w:val="0"/>
                      <w:divBdr>
                        <w:top w:val="none" w:sz="0" w:space="0" w:color="auto"/>
                        <w:left w:val="none" w:sz="0" w:space="0" w:color="auto"/>
                        <w:bottom w:val="none" w:sz="0" w:space="0" w:color="auto"/>
                        <w:right w:val="none" w:sz="0" w:space="0" w:color="auto"/>
                      </w:divBdr>
                    </w:div>
                    <w:div w:id="127673405">
                      <w:marLeft w:val="0"/>
                      <w:marRight w:val="0"/>
                      <w:marTop w:val="0"/>
                      <w:marBottom w:val="0"/>
                      <w:divBdr>
                        <w:top w:val="none" w:sz="0" w:space="0" w:color="auto"/>
                        <w:left w:val="none" w:sz="0" w:space="0" w:color="auto"/>
                        <w:bottom w:val="none" w:sz="0" w:space="0" w:color="auto"/>
                        <w:right w:val="none" w:sz="0" w:space="0" w:color="auto"/>
                      </w:divBdr>
                    </w:div>
                    <w:div w:id="379020937">
                      <w:marLeft w:val="0"/>
                      <w:marRight w:val="0"/>
                      <w:marTop w:val="0"/>
                      <w:marBottom w:val="0"/>
                      <w:divBdr>
                        <w:top w:val="none" w:sz="0" w:space="0" w:color="auto"/>
                        <w:left w:val="none" w:sz="0" w:space="0" w:color="auto"/>
                        <w:bottom w:val="none" w:sz="0" w:space="0" w:color="auto"/>
                        <w:right w:val="none" w:sz="0" w:space="0" w:color="auto"/>
                      </w:divBdr>
                    </w:div>
                    <w:div w:id="521481946">
                      <w:marLeft w:val="0"/>
                      <w:marRight w:val="0"/>
                      <w:marTop w:val="0"/>
                      <w:marBottom w:val="0"/>
                      <w:divBdr>
                        <w:top w:val="none" w:sz="0" w:space="0" w:color="auto"/>
                        <w:left w:val="none" w:sz="0" w:space="0" w:color="auto"/>
                        <w:bottom w:val="none" w:sz="0" w:space="0" w:color="auto"/>
                        <w:right w:val="none" w:sz="0" w:space="0" w:color="auto"/>
                      </w:divBdr>
                    </w:div>
                    <w:div w:id="541947145">
                      <w:marLeft w:val="0"/>
                      <w:marRight w:val="0"/>
                      <w:marTop w:val="0"/>
                      <w:marBottom w:val="0"/>
                      <w:divBdr>
                        <w:top w:val="none" w:sz="0" w:space="0" w:color="auto"/>
                        <w:left w:val="none" w:sz="0" w:space="0" w:color="auto"/>
                        <w:bottom w:val="none" w:sz="0" w:space="0" w:color="auto"/>
                        <w:right w:val="none" w:sz="0" w:space="0" w:color="auto"/>
                      </w:divBdr>
                    </w:div>
                    <w:div w:id="675965347">
                      <w:marLeft w:val="0"/>
                      <w:marRight w:val="0"/>
                      <w:marTop w:val="0"/>
                      <w:marBottom w:val="0"/>
                      <w:divBdr>
                        <w:top w:val="none" w:sz="0" w:space="0" w:color="auto"/>
                        <w:left w:val="none" w:sz="0" w:space="0" w:color="auto"/>
                        <w:bottom w:val="none" w:sz="0" w:space="0" w:color="auto"/>
                        <w:right w:val="none" w:sz="0" w:space="0" w:color="auto"/>
                      </w:divBdr>
                    </w:div>
                    <w:div w:id="778063910">
                      <w:marLeft w:val="0"/>
                      <w:marRight w:val="0"/>
                      <w:marTop w:val="0"/>
                      <w:marBottom w:val="0"/>
                      <w:divBdr>
                        <w:top w:val="none" w:sz="0" w:space="0" w:color="auto"/>
                        <w:left w:val="none" w:sz="0" w:space="0" w:color="auto"/>
                        <w:bottom w:val="none" w:sz="0" w:space="0" w:color="auto"/>
                        <w:right w:val="none" w:sz="0" w:space="0" w:color="auto"/>
                      </w:divBdr>
                    </w:div>
                    <w:div w:id="813715903">
                      <w:marLeft w:val="0"/>
                      <w:marRight w:val="0"/>
                      <w:marTop w:val="0"/>
                      <w:marBottom w:val="0"/>
                      <w:divBdr>
                        <w:top w:val="none" w:sz="0" w:space="0" w:color="auto"/>
                        <w:left w:val="none" w:sz="0" w:space="0" w:color="auto"/>
                        <w:bottom w:val="none" w:sz="0" w:space="0" w:color="auto"/>
                        <w:right w:val="none" w:sz="0" w:space="0" w:color="auto"/>
                      </w:divBdr>
                    </w:div>
                    <w:div w:id="864951152">
                      <w:marLeft w:val="0"/>
                      <w:marRight w:val="0"/>
                      <w:marTop w:val="0"/>
                      <w:marBottom w:val="0"/>
                      <w:divBdr>
                        <w:top w:val="none" w:sz="0" w:space="0" w:color="auto"/>
                        <w:left w:val="none" w:sz="0" w:space="0" w:color="auto"/>
                        <w:bottom w:val="none" w:sz="0" w:space="0" w:color="auto"/>
                        <w:right w:val="none" w:sz="0" w:space="0" w:color="auto"/>
                      </w:divBdr>
                    </w:div>
                    <w:div w:id="939871708">
                      <w:marLeft w:val="0"/>
                      <w:marRight w:val="0"/>
                      <w:marTop w:val="0"/>
                      <w:marBottom w:val="0"/>
                      <w:divBdr>
                        <w:top w:val="none" w:sz="0" w:space="0" w:color="auto"/>
                        <w:left w:val="none" w:sz="0" w:space="0" w:color="auto"/>
                        <w:bottom w:val="none" w:sz="0" w:space="0" w:color="auto"/>
                        <w:right w:val="none" w:sz="0" w:space="0" w:color="auto"/>
                      </w:divBdr>
                    </w:div>
                    <w:div w:id="1083835054">
                      <w:marLeft w:val="0"/>
                      <w:marRight w:val="0"/>
                      <w:marTop w:val="0"/>
                      <w:marBottom w:val="0"/>
                      <w:divBdr>
                        <w:top w:val="none" w:sz="0" w:space="0" w:color="auto"/>
                        <w:left w:val="none" w:sz="0" w:space="0" w:color="auto"/>
                        <w:bottom w:val="none" w:sz="0" w:space="0" w:color="auto"/>
                        <w:right w:val="none" w:sz="0" w:space="0" w:color="auto"/>
                      </w:divBdr>
                    </w:div>
                    <w:div w:id="1243442775">
                      <w:marLeft w:val="0"/>
                      <w:marRight w:val="0"/>
                      <w:marTop w:val="0"/>
                      <w:marBottom w:val="0"/>
                      <w:divBdr>
                        <w:top w:val="none" w:sz="0" w:space="0" w:color="auto"/>
                        <w:left w:val="none" w:sz="0" w:space="0" w:color="auto"/>
                        <w:bottom w:val="none" w:sz="0" w:space="0" w:color="auto"/>
                        <w:right w:val="none" w:sz="0" w:space="0" w:color="auto"/>
                      </w:divBdr>
                    </w:div>
                    <w:div w:id="1461537340">
                      <w:marLeft w:val="0"/>
                      <w:marRight w:val="0"/>
                      <w:marTop w:val="0"/>
                      <w:marBottom w:val="0"/>
                      <w:divBdr>
                        <w:top w:val="none" w:sz="0" w:space="0" w:color="auto"/>
                        <w:left w:val="none" w:sz="0" w:space="0" w:color="auto"/>
                        <w:bottom w:val="none" w:sz="0" w:space="0" w:color="auto"/>
                        <w:right w:val="none" w:sz="0" w:space="0" w:color="auto"/>
                      </w:divBdr>
                    </w:div>
                    <w:div w:id="1530951233">
                      <w:marLeft w:val="0"/>
                      <w:marRight w:val="0"/>
                      <w:marTop w:val="0"/>
                      <w:marBottom w:val="0"/>
                      <w:divBdr>
                        <w:top w:val="none" w:sz="0" w:space="0" w:color="auto"/>
                        <w:left w:val="none" w:sz="0" w:space="0" w:color="auto"/>
                        <w:bottom w:val="none" w:sz="0" w:space="0" w:color="auto"/>
                        <w:right w:val="none" w:sz="0" w:space="0" w:color="auto"/>
                      </w:divBdr>
                    </w:div>
                    <w:div w:id="1583569066">
                      <w:marLeft w:val="0"/>
                      <w:marRight w:val="0"/>
                      <w:marTop w:val="0"/>
                      <w:marBottom w:val="0"/>
                      <w:divBdr>
                        <w:top w:val="none" w:sz="0" w:space="0" w:color="auto"/>
                        <w:left w:val="none" w:sz="0" w:space="0" w:color="auto"/>
                        <w:bottom w:val="none" w:sz="0" w:space="0" w:color="auto"/>
                        <w:right w:val="none" w:sz="0" w:space="0" w:color="auto"/>
                      </w:divBdr>
                    </w:div>
                    <w:div w:id="1620794707">
                      <w:marLeft w:val="0"/>
                      <w:marRight w:val="0"/>
                      <w:marTop w:val="0"/>
                      <w:marBottom w:val="0"/>
                      <w:divBdr>
                        <w:top w:val="none" w:sz="0" w:space="0" w:color="auto"/>
                        <w:left w:val="none" w:sz="0" w:space="0" w:color="auto"/>
                        <w:bottom w:val="none" w:sz="0" w:space="0" w:color="auto"/>
                        <w:right w:val="none" w:sz="0" w:space="0" w:color="auto"/>
                      </w:divBdr>
                    </w:div>
                    <w:div w:id="1908414805">
                      <w:marLeft w:val="0"/>
                      <w:marRight w:val="0"/>
                      <w:marTop w:val="0"/>
                      <w:marBottom w:val="0"/>
                      <w:divBdr>
                        <w:top w:val="none" w:sz="0" w:space="0" w:color="auto"/>
                        <w:left w:val="none" w:sz="0" w:space="0" w:color="auto"/>
                        <w:bottom w:val="none" w:sz="0" w:space="0" w:color="auto"/>
                        <w:right w:val="none" w:sz="0" w:space="0" w:color="auto"/>
                      </w:divBdr>
                    </w:div>
                  </w:divsChild>
                </w:div>
                <w:div w:id="1972900737">
                  <w:marLeft w:val="0"/>
                  <w:marRight w:val="0"/>
                  <w:marTop w:val="0"/>
                  <w:marBottom w:val="0"/>
                  <w:divBdr>
                    <w:top w:val="none" w:sz="0" w:space="0" w:color="auto"/>
                    <w:left w:val="none" w:sz="0" w:space="0" w:color="auto"/>
                    <w:bottom w:val="none" w:sz="0" w:space="0" w:color="auto"/>
                    <w:right w:val="none" w:sz="0" w:space="0" w:color="auto"/>
                  </w:divBdr>
                  <w:divsChild>
                    <w:div w:id="356660887">
                      <w:marLeft w:val="0"/>
                      <w:marRight w:val="0"/>
                      <w:marTop w:val="0"/>
                      <w:marBottom w:val="0"/>
                      <w:divBdr>
                        <w:top w:val="none" w:sz="0" w:space="0" w:color="auto"/>
                        <w:left w:val="none" w:sz="0" w:space="0" w:color="auto"/>
                        <w:bottom w:val="none" w:sz="0" w:space="0" w:color="auto"/>
                        <w:right w:val="none" w:sz="0" w:space="0" w:color="auto"/>
                      </w:divBdr>
                    </w:div>
                    <w:div w:id="153414792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828127051">
          <w:marLeft w:val="0"/>
          <w:marRight w:val="0"/>
          <w:marTop w:val="0"/>
          <w:marBottom w:val="0"/>
          <w:divBdr>
            <w:top w:val="none" w:sz="0" w:space="0" w:color="auto"/>
            <w:left w:val="none" w:sz="0" w:space="0" w:color="auto"/>
            <w:bottom w:val="none" w:sz="0" w:space="0" w:color="auto"/>
            <w:right w:val="none" w:sz="0" w:space="0" w:color="auto"/>
          </w:divBdr>
          <w:divsChild>
            <w:div w:id="448010088">
              <w:marLeft w:val="0"/>
              <w:marRight w:val="0"/>
              <w:marTop w:val="30"/>
              <w:marBottom w:val="30"/>
              <w:divBdr>
                <w:top w:val="none" w:sz="0" w:space="0" w:color="auto"/>
                <w:left w:val="none" w:sz="0" w:space="0" w:color="auto"/>
                <w:bottom w:val="none" w:sz="0" w:space="0" w:color="auto"/>
                <w:right w:val="none" w:sz="0" w:space="0" w:color="auto"/>
              </w:divBdr>
              <w:divsChild>
                <w:div w:id="418525963">
                  <w:marLeft w:val="0"/>
                  <w:marRight w:val="0"/>
                  <w:marTop w:val="0"/>
                  <w:marBottom w:val="0"/>
                  <w:divBdr>
                    <w:top w:val="none" w:sz="0" w:space="0" w:color="auto"/>
                    <w:left w:val="none" w:sz="0" w:space="0" w:color="auto"/>
                    <w:bottom w:val="none" w:sz="0" w:space="0" w:color="auto"/>
                    <w:right w:val="none" w:sz="0" w:space="0" w:color="auto"/>
                  </w:divBdr>
                  <w:divsChild>
                    <w:div w:id="871504100">
                      <w:marLeft w:val="0"/>
                      <w:marRight w:val="0"/>
                      <w:marTop w:val="0"/>
                      <w:marBottom w:val="0"/>
                      <w:divBdr>
                        <w:top w:val="none" w:sz="0" w:space="0" w:color="auto"/>
                        <w:left w:val="none" w:sz="0" w:space="0" w:color="auto"/>
                        <w:bottom w:val="none" w:sz="0" w:space="0" w:color="auto"/>
                        <w:right w:val="none" w:sz="0" w:space="0" w:color="auto"/>
                      </w:divBdr>
                    </w:div>
                    <w:div w:id="1521507649">
                      <w:marLeft w:val="0"/>
                      <w:marRight w:val="0"/>
                      <w:marTop w:val="0"/>
                      <w:marBottom w:val="0"/>
                      <w:divBdr>
                        <w:top w:val="none" w:sz="0" w:space="0" w:color="auto"/>
                        <w:left w:val="none" w:sz="0" w:space="0" w:color="auto"/>
                        <w:bottom w:val="none" w:sz="0" w:space="0" w:color="auto"/>
                        <w:right w:val="none" w:sz="0" w:space="0" w:color="auto"/>
                      </w:divBdr>
                    </w:div>
                  </w:divsChild>
                </w:div>
                <w:div w:id="623538207">
                  <w:marLeft w:val="0"/>
                  <w:marRight w:val="0"/>
                  <w:marTop w:val="0"/>
                  <w:marBottom w:val="0"/>
                  <w:divBdr>
                    <w:top w:val="none" w:sz="0" w:space="0" w:color="auto"/>
                    <w:left w:val="none" w:sz="0" w:space="0" w:color="auto"/>
                    <w:bottom w:val="none" w:sz="0" w:space="0" w:color="auto"/>
                    <w:right w:val="none" w:sz="0" w:space="0" w:color="auto"/>
                  </w:divBdr>
                  <w:divsChild>
                    <w:div w:id="181163964">
                      <w:marLeft w:val="0"/>
                      <w:marRight w:val="0"/>
                      <w:marTop w:val="0"/>
                      <w:marBottom w:val="0"/>
                      <w:divBdr>
                        <w:top w:val="none" w:sz="0" w:space="0" w:color="auto"/>
                        <w:left w:val="none" w:sz="0" w:space="0" w:color="auto"/>
                        <w:bottom w:val="none" w:sz="0" w:space="0" w:color="auto"/>
                        <w:right w:val="none" w:sz="0" w:space="0" w:color="auto"/>
                      </w:divBdr>
                    </w:div>
                    <w:div w:id="192311679">
                      <w:marLeft w:val="0"/>
                      <w:marRight w:val="0"/>
                      <w:marTop w:val="0"/>
                      <w:marBottom w:val="0"/>
                      <w:divBdr>
                        <w:top w:val="none" w:sz="0" w:space="0" w:color="auto"/>
                        <w:left w:val="none" w:sz="0" w:space="0" w:color="auto"/>
                        <w:bottom w:val="none" w:sz="0" w:space="0" w:color="auto"/>
                        <w:right w:val="none" w:sz="0" w:space="0" w:color="auto"/>
                      </w:divBdr>
                    </w:div>
                    <w:div w:id="369035788">
                      <w:marLeft w:val="0"/>
                      <w:marRight w:val="0"/>
                      <w:marTop w:val="0"/>
                      <w:marBottom w:val="0"/>
                      <w:divBdr>
                        <w:top w:val="none" w:sz="0" w:space="0" w:color="auto"/>
                        <w:left w:val="none" w:sz="0" w:space="0" w:color="auto"/>
                        <w:bottom w:val="none" w:sz="0" w:space="0" w:color="auto"/>
                        <w:right w:val="none" w:sz="0" w:space="0" w:color="auto"/>
                      </w:divBdr>
                    </w:div>
                    <w:div w:id="751270747">
                      <w:marLeft w:val="0"/>
                      <w:marRight w:val="0"/>
                      <w:marTop w:val="0"/>
                      <w:marBottom w:val="0"/>
                      <w:divBdr>
                        <w:top w:val="none" w:sz="0" w:space="0" w:color="auto"/>
                        <w:left w:val="none" w:sz="0" w:space="0" w:color="auto"/>
                        <w:bottom w:val="none" w:sz="0" w:space="0" w:color="auto"/>
                        <w:right w:val="none" w:sz="0" w:space="0" w:color="auto"/>
                      </w:divBdr>
                    </w:div>
                    <w:div w:id="855928281">
                      <w:marLeft w:val="0"/>
                      <w:marRight w:val="0"/>
                      <w:marTop w:val="0"/>
                      <w:marBottom w:val="0"/>
                      <w:divBdr>
                        <w:top w:val="none" w:sz="0" w:space="0" w:color="auto"/>
                        <w:left w:val="none" w:sz="0" w:space="0" w:color="auto"/>
                        <w:bottom w:val="none" w:sz="0" w:space="0" w:color="auto"/>
                        <w:right w:val="none" w:sz="0" w:space="0" w:color="auto"/>
                      </w:divBdr>
                    </w:div>
                    <w:div w:id="1003977151">
                      <w:marLeft w:val="0"/>
                      <w:marRight w:val="0"/>
                      <w:marTop w:val="0"/>
                      <w:marBottom w:val="0"/>
                      <w:divBdr>
                        <w:top w:val="none" w:sz="0" w:space="0" w:color="auto"/>
                        <w:left w:val="none" w:sz="0" w:space="0" w:color="auto"/>
                        <w:bottom w:val="none" w:sz="0" w:space="0" w:color="auto"/>
                        <w:right w:val="none" w:sz="0" w:space="0" w:color="auto"/>
                      </w:divBdr>
                    </w:div>
                    <w:div w:id="1251429247">
                      <w:marLeft w:val="0"/>
                      <w:marRight w:val="0"/>
                      <w:marTop w:val="0"/>
                      <w:marBottom w:val="0"/>
                      <w:divBdr>
                        <w:top w:val="none" w:sz="0" w:space="0" w:color="auto"/>
                        <w:left w:val="none" w:sz="0" w:space="0" w:color="auto"/>
                        <w:bottom w:val="none" w:sz="0" w:space="0" w:color="auto"/>
                        <w:right w:val="none" w:sz="0" w:space="0" w:color="auto"/>
                      </w:divBdr>
                    </w:div>
                    <w:div w:id="1387795314">
                      <w:marLeft w:val="0"/>
                      <w:marRight w:val="0"/>
                      <w:marTop w:val="0"/>
                      <w:marBottom w:val="0"/>
                      <w:divBdr>
                        <w:top w:val="none" w:sz="0" w:space="0" w:color="auto"/>
                        <w:left w:val="none" w:sz="0" w:space="0" w:color="auto"/>
                        <w:bottom w:val="none" w:sz="0" w:space="0" w:color="auto"/>
                        <w:right w:val="none" w:sz="0" w:space="0" w:color="auto"/>
                      </w:divBdr>
                    </w:div>
                    <w:div w:id="1488283403">
                      <w:marLeft w:val="0"/>
                      <w:marRight w:val="0"/>
                      <w:marTop w:val="0"/>
                      <w:marBottom w:val="0"/>
                      <w:divBdr>
                        <w:top w:val="none" w:sz="0" w:space="0" w:color="auto"/>
                        <w:left w:val="none" w:sz="0" w:space="0" w:color="auto"/>
                        <w:bottom w:val="none" w:sz="0" w:space="0" w:color="auto"/>
                        <w:right w:val="none" w:sz="0" w:space="0" w:color="auto"/>
                      </w:divBdr>
                    </w:div>
                    <w:div w:id="1808474819">
                      <w:marLeft w:val="0"/>
                      <w:marRight w:val="0"/>
                      <w:marTop w:val="0"/>
                      <w:marBottom w:val="0"/>
                      <w:divBdr>
                        <w:top w:val="none" w:sz="0" w:space="0" w:color="auto"/>
                        <w:left w:val="none" w:sz="0" w:space="0" w:color="auto"/>
                        <w:bottom w:val="none" w:sz="0" w:space="0" w:color="auto"/>
                        <w:right w:val="none" w:sz="0" w:space="0" w:color="auto"/>
                      </w:divBdr>
                    </w:div>
                  </w:divsChild>
                </w:div>
                <w:div w:id="926498539">
                  <w:marLeft w:val="0"/>
                  <w:marRight w:val="0"/>
                  <w:marTop w:val="0"/>
                  <w:marBottom w:val="0"/>
                  <w:divBdr>
                    <w:top w:val="none" w:sz="0" w:space="0" w:color="auto"/>
                    <w:left w:val="none" w:sz="0" w:space="0" w:color="auto"/>
                    <w:bottom w:val="none" w:sz="0" w:space="0" w:color="auto"/>
                    <w:right w:val="none" w:sz="0" w:space="0" w:color="auto"/>
                  </w:divBdr>
                </w:div>
                <w:div w:id="998655441">
                  <w:marLeft w:val="0"/>
                  <w:marRight w:val="0"/>
                  <w:marTop w:val="0"/>
                  <w:marBottom w:val="0"/>
                  <w:divBdr>
                    <w:top w:val="none" w:sz="0" w:space="0" w:color="auto"/>
                    <w:left w:val="none" w:sz="0" w:space="0" w:color="auto"/>
                    <w:bottom w:val="none" w:sz="0" w:space="0" w:color="auto"/>
                    <w:right w:val="none" w:sz="0" w:space="0" w:color="auto"/>
                  </w:divBdr>
                  <w:divsChild>
                    <w:div w:id="26102167">
                      <w:marLeft w:val="0"/>
                      <w:marRight w:val="0"/>
                      <w:marTop w:val="0"/>
                      <w:marBottom w:val="0"/>
                      <w:divBdr>
                        <w:top w:val="none" w:sz="0" w:space="0" w:color="auto"/>
                        <w:left w:val="none" w:sz="0" w:space="0" w:color="auto"/>
                        <w:bottom w:val="none" w:sz="0" w:space="0" w:color="auto"/>
                        <w:right w:val="none" w:sz="0" w:space="0" w:color="auto"/>
                      </w:divBdr>
                    </w:div>
                  </w:divsChild>
                </w:div>
                <w:div w:id="1043019354">
                  <w:marLeft w:val="0"/>
                  <w:marRight w:val="0"/>
                  <w:marTop w:val="0"/>
                  <w:marBottom w:val="0"/>
                  <w:divBdr>
                    <w:top w:val="none" w:sz="0" w:space="0" w:color="auto"/>
                    <w:left w:val="none" w:sz="0" w:space="0" w:color="auto"/>
                    <w:bottom w:val="none" w:sz="0" w:space="0" w:color="auto"/>
                    <w:right w:val="none" w:sz="0" w:space="0" w:color="auto"/>
                  </w:divBdr>
                  <w:divsChild>
                    <w:div w:id="9189365">
                      <w:marLeft w:val="0"/>
                      <w:marRight w:val="0"/>
                      <w:marTop w:val="0"/>
                      <w:marBottom w:val="0"/>
                      <w:divBdr>
                        <w:top w:val="none" w:sz="0" w:space="0" w:color="auto"/>
                        <w:left w:val="none" w:sz="0" w:space="0" w:color="auto"/>
                        <w:bottom w:val="none" w:sz="0" w:space="0" w:color="auto"/>
                        <w:right w:val="none" w:sz="0" w:space="0" w:color="auto"/>
                      </w:divBdr>
                    </w:div>
                    <w:div w:id="113329357">
                      <w:marLeft w:val="0"/>
                      <w:marRight w:val="0"/>
                      <w:marTop w:val="0"/>
                      <w:marBottom w:val="0"/>
                      <w:divBdr>
                        <w:top w:val="none" w:sz="0" w:space="0" w:color="auto"/>
                        <w:left w:val="none" w:sz="0" w:space="0" w:color="auto"/>
                        <w:bottom w:val="none" w:sz="0" w:space="0" w:color="auto"/>
                        <w:right w:val="none" w:sz="0" w:space="0" w:color="auto"/>
                      </w:divBdr>
                    </w:div>
                    <w:div w:id="192960208">
                      <w:marLeft w:val="0"/>
                      <w:marRight w:val="0"/>
                      <w:marTop w:val="0"/>
                      <w:marBottom w:val="0"/>
                      <w:divBdr>
                        <w:top w:val="none" w:sz="0" w:space="0" w:color="auto"/>
                        <w:left w:val="none" w:sz="0" w:space="0" w:color="auto"/>
                        <w:bottom w:val="none" w:sz="0" w:space="0" w:color="auto"/>
                        <w:right w:val="none" w:sz="0" w:space="0" w:color="auto"/>
                      </w:divBdr>
                    </w:div>
                    <w:div w:id="247809306">
                      <w:marLeft w:val="0"/>
                      <w:marRight w:val="0"/>
                      <w:marTop w:val="0"/>
                      <w:marBottom w:val="0"/>
                      <w:divBdr>
                        <w:top w:val="none" w:sz="0" w:space="0" w:color="auto"/>
                        <w:left w:val="none" w:sz="0" w:space="0" w:color="auto"/>
                        <w:bottom w:val="none" w:sz="0" w:space="0" w:color="auto"/>
                        <w:right w:val="none" w:sz="0" w:space="0" w:color="auto"/>
                      </w:divBdr>
                    </w:div>
                    <w:div w:id="367487547">
                      <w:marLeft w:val="0"/>
                      <w:marRight w:val="0"/>
                      <w:marTop w:val="0"/>
                      <w:marBottom w:val="0"/>
                      <w:divBdr>
                        <w:top w:val="none" w:sz="0" w:space="0" w:color="auto"/>
                        <w:left w:val="none" w:sz="0" w:space="0" w:color="auto"/>
                        <w:bottom w:val="none" w:sz="0" w:space="0" w:color="auto"/>
                        <w:right w:val="none" w:sz="0" w:space="0" w:color="auto"/>
                      </w:divBdr>
                    </w:div>
                    <w:div w:id="509759048">
                      <w:marLeft w:val="0"/>
                      <w:marRight w:val="0"/>
                      <w:marTop w:val="0"/>
                      <w:marBottom w:val="0"/>
                      <w:divBdr>
                        <w:top w:val="none" w:sz="0" w:space="0" w:color="auto"/>
                        <w:left w:val="none" w:sz="0" w:space="0" w:color="auto"/>
                        <w:bottom w:val="none" w:sz="0" w:space="0" w:color="auto"/>
                        <w:right w:val="none" w:sz="0" w:space="0" w:color="auto"/>
                      </w:divBdr>
                    </w:div>
                    <w:div w:id="730037657">
                      <w:marLeft w:val="0"/>
                      <w:marRight w:val="0"/>
                      <w:marTop w:val="0"/>
                      <w:marBottom w:val="0"/>
                      <w:divBdr>
                        <w:top w:val="none" w:sz="0" w:space="0" w:color="auto"/>
                        <w:left w:val="none" w:sz="0" w:space="0" w:color="auto"/>
                        <w:bottom w:val="none" w:sz="0" w:space="0" w:color="auto"/>
                        <w:right w:val="none" w:sz="0" w:space="0" w:color="auto"/>
                      </w:divBdr>
                    </w:div>
                    <w:div w:id="768820874">
                      <w:marLeft w:val="0"/>
                      <w:marRight w:val="0"/>
                      <w:marTop w:val="0"/>
                      <w:marBottom w:val="0"/>
                      <w:divBdr>
                        <w:top w:val="none" w:sz="0" w:space="0" w:color="auto"/>
                        <w:left w:val="none" w:sz="0" w:space="0" w:color="auto"/>
                        <w:bottom w:val="none" w:sz="0" w:space="0" w:color="auto"/>
                        <w:right w:val="none" w:sz="0" w:space="0" w:color="auto"/>
                      </w:divBdr>
                    </w:div>
                    <w:div w:id="1234704937">
                      <w:marLeft w:val="0"/>
                      <w:marRight w:val="0"/>
                      <w:marTop w:val="0"/>
                      <w:marBottom w:val="0"/>
                      <w:divBdr>
                        <w:top w:val="none" w:sz="0" w:space="0" w:color="auto"/>
                        <w:left w:val="none" w:sz="0" w:space="0" w:color="auto"/>
                        <w:bottom w:val="none" w:sz="0" w:space="0" w:color="auto"/>
                        <w:right w:val="none" w:sz="0" w:space="0" w:color="auto"/>
                      </w:divBdr>
                    </w:div>
                    <w:div w:id="1440568939">
                      <w:marLeft w:val="0"/>
                      <w:marRight w:val="0"/>
                      <w:marTop w:val="0"/>
                      <w:marBottom w:val="0"/>
                      <w:divBdr>
                        <w:top w:val="none" w:sz="0" w:space="0" w:color="auto"/>
                        <w:left w:val="none" w:sz="0" w:space="0" w:color="auto"/>
                        <w:bottom w:val="none" w:sz="0" w:space="0" w:color="auto"/>
                        <w:right w:val="none" w:sz="0" w:space="0" w:color="auto"/>
                      </w:divBdr>
                    </w:div>
                    <w:div w:id="1568878829">
                      <w:marLeft w:val="0"/>
                      <w:marRight w:val="0"/>
                      <w:marTop w:val="0"/>
                      <w:marBottom w:val="0"/>
                      <w:divBdr>
                        <w:top w:val="none" w:sz="0" w:space="0" w:color="auto"/>
                        <w:left w:val="none" w:sz="0" w:space="0" w:color="auto"/>
                        <w:bottom w:val="none" w:sz="0" w:space="0" w:color="auto"/>
                        <w:right w:val="none" w:sz="0" w:space="0" w:color="auto"/>
                      </w:divBdr>
                    </w:div>
                    <w:div w:id="1697542474">
                      <w:marLeft w:val="0"/>
                      <w:marRight w:val="0"/>
                      <w:marTop w:val="0"/>
                      <w:marBottom w:val="0"/>
                      <w:divBdr>
                        <w:top w:val="none" w:sz="0" w:space="0" w:color="auto"/>
                        <w:left w:val="none" w:sz="0" w:space="0" w:color="auto"/>
                        <w:bottom w:val="none" w:sz="0" w:space="0" w:color="auto"/>
                        <w:right w:val="none" w:sz="0" w:space="0" w:color="auto"/>
                      </w:divBdr>
                    </w:div>
                  </w:divsChild>
                </w:div>
                <w:div w:id="1546598956">
                  <w:marLeft w:val="0"/>
                  <w:marRight w:val="0"/>
                  <w:marTop w:val="0"/>
                  <w:marBottom w:val="0"/>
                  <w:divBdr>
                    <w:top w:val="none" w:sz="0" w:space="0" w:color="auto"/>
                    <w:left w:val="none" w:sz="0" w:space="0" w:color="auto"/>
                    <w:bottom w:val="none" w:sz="0" w:space="0" w:color="auto"/>
                    <w:right w:val="none" w:sz="0" w:space="0" w:color="auto"/>
                  </w:divBdr>
                  <w:divsChild>
                    <w:div w:id="806165785">
                      <w:marLeft w:val="0"/>
                      <w:marRight w:val="0"/>
                      <w:marTop w:val="0"/>
                      <w:marBottom w:val="0"/>
                      <w:divBdr>
                        <w:top w:val="none" w:sz="0" w:space="0" w:color="auto"/>
                        <w:left w:val="none" w:sz="0" w:space="0" w:color="auto"/>
                        <w:bottom w:val="none" w:sz="0" w:space="0" w:color="auto"/>
                        <w:right w:val="none" w:sz="0" w:space="0" w:color="auto"/>
                      </w:divBdr>
                    </w:div>
                  </w:divsChild>
                </w:div>
                <w:div w:id="1567955099">
                  <w:marLeft w:val="0"/>
                  <w:marRight w:val="0"/>
                  <w:marTop w:val="0"/>
                  <w:marBottom w:val="0"/>
                  <w:divBdr>
                    <w:top w:val="none" w:sz="0" w:space="0" w:color="auto"/>
                    <w:left w:val="none" w:sz="0" w:space="0" w:color="auto"/>
                    <w:bottom w:val="none" w:sz="0" w:space="0" w:color="auto"/>
                    <w:right w:val="none" w:sz="0" w:space="0" w:color="auto"/>
                  </w:divBdr>
                  <w:divsChild>
                    <w:div w:id="118885729">
                      <w:marLeft w:val="0"/>
                      <w:marRight w:val="0"/>
                      <w:marTop w:val="0"/>
                      <w:marBottom w:val="0"/>
                      <w:divBdr>
                        <w:top w:val="none" w:sz="0" w:space="0" w:color="auto"/>
                        <w:left w:val="none" w:sz="0" w:space="0" w:color="auto"/>
                        <w:bottom w:val="none" w:sz="0" w:space="0" w:color="auto"/>
                        <w:right w:val="none" w:sz="0" w:space="0" w:color="auto"/>
                      </w:divBdr>
                    </w:div>
                    <w:div w:id="805272803">
                      <w:marLeft w:val="0"/>
                      <w:marRight w:val="0"/>
                      <w:marTop w:val="0"/>
                      <w:marBottom w:val="0"/>
                      <w:divBdr>
                        <w:top w:val="none" w:sz="0" w:space="0" w:color="auto"/>
                        <w:left w:val="none" w:sz="0" w:space="0" w:color="auto"/>
                        <w:bottom w:val="none" w:sz="0" w:space="0" w:color="auto"/>
                        <w:right w:val="none" w:sz="0" w:space="0" w:color="auto"/>
                      </w:divBdr>
                    </w:div>
                    <w:div w:id="1167475145">
                      <w:marLeft w:val="0"/>
                      <w:marRight w:val="0"/>
                      <w:marTop w:val="0"/>
                      <w:marBottom w:val="0"/>
                      <w:divBdr>
                        <w:top w:val="none" w:sz="0" w:space="0" w:color="auto"/>
                        <w:left w:val="none" w:sz="0" w:space="0" w:color="auto"/>
                        <w:bottom w:val="none" w:sz="0" w:space="0" w:color="auto"/>
                        <w:right w:val="none" w:sz="0" w:space="0" w:color="auto"/>
                      </w:divBdr>
                    </w:div>
                    <w:div w:id="1278368764">
                      <w:marLeft w:val="0"/>
                      <w:marRight w:val="0"/>
                      <w:marTop w:val="0"/>
                      <w:marBottom w:val="0"/>
                      <w:divBdr>
                        <w:top w:val="none" w:sz="0" w:space="0" w:color="auto"/>
                        <w:left w:val="none" w:sz="0" w:space="0" w:color="auto"/>
                        <w:bottom w:val="none" w:sz="0" w:space="0" w:color="auto"/>
                        <w:right w:val="none" w:sz="0" w:space="0" w:color="auto"/>
                      </w:divBdr>
                    </w:div>
                    <w:div w:id="1325011487">
                      <w:marLeft w:val="0"/>
                      <w:marRight w:val="0"/>
                      <w:marTop w:val="0"/>
                      <w:marBottom w:val="0"/>
                      <w:divBdr>
                        <w:top w:val="none" w:sz="0" w:space="0" w:color="auto"/>
                        <w:left w:val="none" w:sz="0" w:space="0" w:color="auto"/>
                        <w:bottom w:val="none" w:sz="0" w:space="0" w:color="auto"/>
                        <w:right w:val="none" w:sz="0" w:space="0" w:color="auto"/>
                      </w:divBdr>
                    </w:div>
                    <w:div w:id="1332489252">
                      <w:marLeft w:val="0"/>
                      <w:marRight w:val="0"/>
                      <w:marTop w:val="0"/>
                      <w:marBottom w:val="0"/>
                      <w:divBdr>
                        <w:top w:val="none" w:sz="0" w:space="0" w:color="auto"/>
                        <w:left w:val="none" w:sz="0" w:space="0" w:color="auto"/>
                        <w:bottom w:val="none" w:sz="0" w:space="0" w:color="auto"/>
                        <w:right w:val="none" w:sz="0" w:space="0" w:color="auto"/>
                      </w:divBdr>
                    </w:div>
                    <w:div w:id="1534877569">
                      <w:marLeft w:val="0"/>
                      <w:marRight w:val="0"/>
                      <w:marTop w:val="0"/>
                      <w:marBottom w:val="0"/>
                      <w:divBdr>
                        <w:top w:val="none" w:sz="0" w:space="0" w:color="auto"/>
                        <w:left w:val="none" w:sz="0" w:space="0" w:color="auto"/>
                        <w:bottom w:val="none" w:sz="0" w:space="0" w:color="auto"/>
                        <w:right w:val="none" w:sz="0" w:space="0" w:color="auto"/>
                      </w:divBdr>
                    </w:div>
                    <w:div w:id="1915309319">
                      <w:marLeft w:val="0"/>
                      <w:marRight w:val="0"/>
                      <w:marTop w:val="0"/>
                      <w:marBottom w:val="0"/>
                      <w:divBdr>
                        <w:top w:val="none" w:sz="0" w:space="0" w:color="auto"/>
                        <w:left w:val="none" w:sz="0" w:space="0" w:color="auto"/>
                        <w:bottom w:val="none" w:sz="0" w:space="0" w:color="auto"/>
                        <w:right w:val="none" w:sz="0" w:space="0" w:color="auto"/>
                      </w:divBdr>
                    </w:div>
                  </w:divsChild>
                </w:div>
                <w:div w:id="1853059960">
                  <w:marLeft w:val="0"/>
                  <w:marRight w:val="0"/>
                  <w:marTop w:val="0"/>
                  <w:marBottom w:val="0"/>
                  <w:divBdr>
                    <w:top w:val="none" w:sz="0" w:space="0" w:color="auto"/>
                    <w:left w:val="none" w:sz="0" w:space="0" w:color="auto"/>
                    <w:bottom w:val="none" w:sz="0" w:space="0" w:color="auto"/>
                    <w:right w:val="none" w:sz="0" w:space="0" w:color="auto"/>
                  </w:divBdr>
                  <w:divsChild>
                    <w:div w:id="1222327004">
                      <w:marLeft w:val="0"/>
                      <w:marRight w:val="0"/>
                      <w:marTop w:val="0"/>
                      <w:marBottom w:val="0"/>
                      <w:divBdr>
                        <w:top w:val="none" w:sz="0" w:space="0" w:color="auto"/>
                        <w:left w:val="none" w:sz="0" w:space="0" w:color="auto"/>
                        <w:bottom w:val="none" w:sz="0" w:space="0" w:color="auto"/>
                        <w:right w:val="none" w:sz="0" w:space="0" w:color="auto"/>
                      </w:divBdr>
                    </w:div>
                    <w:div w:id="1384984362">
                      <w:marLeft w:val="0"/>
                      <w:marRight w:val="0"/>
                      <w:marTop w:val="0"/>
                      <w:marBottom w:val="0"/>
                      <w:divBdr>
                        <w:top w:val="none" w:sz="0" w:space="0" w:color="auto"/>
                        <w:left w:val="none" w:sz="0" w:space="0" w:color="auto"/>
                        <w:bottom w:val="none" w:sz="0" w:space="0" w:color="auto"/>
                        <w:right w:val="none" w:sz="0" w:space="0" w:color="auto"/>
                      </w:divBdr>
                    </w:div>
                  </w:divsChild>
                </w:div>
                <w:div w:id="1861047027">
                  <w:marLeft w:val="0"/>
                  <w:marRight w:val="0"/>
                  <w:marTop w:val="0"/>
                  <w:marBottom w:val="0"/>
                  <w:divBdr>
                    <w:top w:val="none" w:sz="0" w:space="0" w:color="auto"/>
                    <w:left w:val="none" w:sz="0" w:space="0" w:color="auto"/>
                    <w:bottom w:val="none" w:sz="0" w:space="0" w:color="auto"/>
                    <w:right w:val="none" w:sz="0" w:space="0" w:color="auto"/>
                  </w:divBdr>
                  <w:divsChild>
                    <w:div w:id="1048840933">
                      <w:marLeft w:val="0"/>
                      <w:marRight w:val="0"/>
                      <w:marTop w:val="0"/>
                      <w:marBottom w:val="0"/>
                      <w:divBdr>
                        <w:top w:val="none" w:sz="0" w:space="0" w:color="auto"/>
                        <w:left w:val="none" w:sz="0" w:space="0" w:color="auto"/>
                        <w:bottom w:val="none" w:sz="0" w:space="0" w:color="auto"/>
                        <w:right w:val="none" w:sz="0" w:space="0" w:color="auto"/>
                      </w:divBdr>
                    </w:div>
                    <w:div w:id="1759135921">
                      <w:marLeft w:val="0"/>
                      <w:marRight w:val="0"/>
                      <w:marTop w:val="0"/>
                      <w:marBottom w:val="0"/>
                      <w:divBdr>
                        <w:top w:val="none" w:sz="0" w:space="0" w:color="auto"/>
                        <w:left w:val="none" w:sz="0" w:space="0" w:color="auto"/>
                        <w:bottom w:val="none" w:sz="0" w:space="0" w:color="auto"/>
                        <w:right w:val="none" w:sz="0" w:space="0" w:color="auto"/>
                      </w:divBdr>
                    </w:div>
                    <w:div w:id="1903171829">
                      <w:marLeft w:val="0"/>
                      <w:marRight w:val="0"/>
                      <w:marTop w:val="0"/>
                      <w:marBottom w:val="0"/>
                      <w:divBdr>
                        <w:top w:val="none" w:sz="0" w:space="0" w:color="auto"/>
                        <w:left w:val="none" w:sz="0" w:space="0" w:color="auto"/>
                        <w:bottom w:val="none" w:sz="0" w:space="0" w:color="auto"/>
                        <w:right w:val="none" w:sz="0" w:space="0" w:color="auto"/>
                      </w:divBdr>
                    </w:div>
                  </w:divsChild>
                </w:div>
                <w:div w:id="1937712281">
                  <w:marLeft w:val="0"/>
                  <w:marRight w:val="0"/>
                  <w:marTop w:val="0"/>
                  <w:marBottom w:val="0"/>
                  <w:divBdr>
                    <w:top w:val="none" w:sz="0" w:space="0" w:color="auto"/>
                    <w:left w:val="none" w:sz="0" w:space="0" w:color="auto"/>
                    <w:bottom w:val="none" w:sz="0" w:space="0" w:color="auto"/>
                    <w:right w:val="none" w:sz="0" w:space="0" w:color="auto"/>
                  </w:divBdr>
                  <w:divsChild>
                    <w:div w:id="196149256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832216483">
          <w:marLeft w:val="0"/>
          <w:marRight w:val="0"/>
          <w:marTop w:val="0"/>
          <w:marBottom w:val="0"/>
          <w:divBdr>
            <w:top w:val="none" w:sz="0" w:space="0" w:color="auto"/>
            <w:left w:val="none" w:sz="0" w:space="0" w:color="auto"/>
            <w:bottom w:val="none" w:sz="0" w:space="0" w:color="auto"/>
            <w:right w:val="none" w:sz="0" w:space="0" w:color="auto"/>
          </w:divBdr>
        </w:div>
        <w:div w:id="1848400414">
          <w:marLeft w:val="0"/>
          <w:marRight w:val="0"/>
          <w:marTop w:val="0"/>
          <w:marBottom w:val="0"/>
          <w:divBdr>
            <w:top w:val="none" w:sz="0" w:space="0" w:color="auto"/>
            <w:left w:val="none" w:sz="0" w:space="0" w:color="auto"/>
            <w:bottom w:val="none" w:sz="0" w:space="0" w:color="auto"/>
            <w:right w:val="none" w:sz="0" w:space="0" w:color="auto"/>
          </w:divBdr>
        </w:div>
        <w:div w:id="1875801381">
          <w:marLeft w:val="0"/>
          <w:marRight w:val="0"/>
          <w:marTop w:val="0"/>
          <w:marBottom w:val="0"/>
          <w:divBdr>
            <w:top w:val="none" w:sz="0" w:space="0" w:color="auto"/>
            <w:left w:val="none" w:sz="0" w:space="0" w:color="auto"/>
            <w:bottom w:val="none" w:sz="0" w:space="0" w:color="auto"/>
            <w:right w:val="none" w:sz="0" w:space="0" w:color="auto"/>
          </w:divBdr>
        </w:div>
        <w:div w:id="1877234055">
          <w:marLeft w:val="0"/>
          <w:marRight w:val="0"/>
          <w:marTop w:val="0"/>
          <w:marBottom w:val="0"/>
          <w:divBdr>
            <w:top w:val="none" w:sz="0" w:space="0" w:color="auto"/>
            <w:left w:val="none" w:sz="0" w:space="0" w:color="auto"/>
            <w:bottom w:val="none" w:sz="0" w:space="0" w:color="auto"/>
            <w:right w:val="none" w:sz="0" w:space="0" w:color="auto"/>
          </w:divBdr>
        </w:div>
        <w:div w:id="1924608615">
          <w:marLeft w:val="0"/>
          <w:marRight w:val="0"/>
          <w:marTop w:val="0"/>
          <w:marBottom w:val="0"/>
          <w:divBdr>
            <w:top w:val="none" w:sz="0" w:space="0" w:color="auto"/>
            <w:left w:val="none" w:sz="0" w:space="0" w:color="auto"/>
            <w:bottom w:val="none" w:sz="0" w:space="0" w:color="auto"/>
            <w:right w:val="none" w:sz="0" w:space="0" w:color="auto"/>
          </w:divBdr>
        </w:div>
        <w:div w:id="1970042903">
          <w:marLeft w:val="0"/>
          <w:marRight w:val="0"/>
          <w:marTop w:val="0"/>
          <w:marBottom w:val="0"/>
          <w:divBdr>
            <w:top w:val="none" w:sz="0" w:space="0" w:color="auto"/>
            <w:left w:val="none" w:sz="0" w:space="0" w:color="auto"/>
            <w:bottom w:val="none" w:sz="0" w:space="0" w:color="auto"/>
            <w:right w:val="none" w:sz="0" w:space="0" w:color="auto"/>
          </w:divBdr>
        </w:div>
        <w:div w:id="2011516732">
          <w:marLeft w:val="0"/>
          <w:marRight w:val="0"/>
          <w:marTop w:val="0"/>
          <w:marBottom w:val="0"/>
          <w:divBdr>
            <w:top w:val="none" w:sz="0" w:space="0" w:color="auto"/>
            <w:left w:val="none" w:sz="0" w:space="0" w:color="auto"/>
            <w:bottom w:val="none" w:sz="0" w:space="0" w:color="auto"/>
            <w:right w:val="none" w:sz="0" w:space="0" w:color="auto"/>
          </w:divBdr>
        </w:div>
      </w:divsChild>
    </w:div>
    <w:div w:id="1177503016">
      <w:bodyDiv w:val="1"/>
      <w:marLeft w:val="0"/>
      <w:marRight w:val="0"/>
      <w:marTop w:val="0"/>
      <w:marBottom w:val="0"/>
      <w:divBdr>
        <w:top w:val="none" w:sz="0" w:space="0" w:color="auto"/>
        <w:left w:val="none" w:sz="0" w:space="0" w:color="auto"/>
        <w:bottom w:val="none" w:sz="0" w:space="0" w:color="auto"/>
        <w:right w:val="none" w:sz="0" w:space="0" w:color="auto"/>
      </w:divBdr>
      <w:divsChild>
        <w:div w:id="181550359">
          <w:marLeft w:val="0"/>
          <w:marRight w:val="0"/>
          <w:marTop w:val="0"/>
          <w:marBottom w:val="0"/>
          <w:divBdr>
            <w:top w:val="none" w:sz="0" w:space="0" w:color="auto"/>
            <w:left w:val="none" w:sz="0" w:space="0" w:color="auto"/>
            <w:bottom w:val="none" w:sz="0" w:space="0" w:color="auto"/>
            <w:right w:val="none" w:sz="0" w:space="0" w:color="auto"/>
          </w:divBdr>
          <w:divsChild>
            <w:div w:id="309553226">
              <w:marLeft w:val="0"/>
              <w:marRight w:val="0"/>
              <w:marTop w:val="30"/>
              <w:marBottom w:val="30"/>
              <w:divBdr>
                <w:top w:val="none" w:sz="0" w:space="0" w:color="auto"/>
                <w:left w:val="none" w:sz="0" w:space="0" w:color="auto"/>
                <w:bottom w:val="none" w:sz="0" w:space="0" w:color="auto"/>
                <w:right w:val="none" w:sz="0" w:space="0" w:color="auto"/>
              </w:divBdr>
              <w:divsChild>
                <w:div w:id="95756296">
                  <w:marLeft w:val="0"/>
                  <w:marRight w:val="0"/>
                  <w:marTop w:val="0"/>
                  <w:marBottom w:val="0"/>
                  <w:divBdr>
                    <w:top w:val="none" w:sz="0" w:space="0" w:color="auto"/>
                    <w:left w:val="none" w:sz="0" w:space="0" w:color="auto"/>
                    <w:bottom w:val="none" w:sz="0" w:space="0" w:color="auto"/>
                    <w:right w:val="none" w:sz="0" w:space="0" w:color="auto"/>
                  </w:divBdr>
                  <w:divsChild>
                    <w:div w:id="534847433">
                      <w:marLeft w:val="0"/>
                      <w:marRight w:val="0"/>
                      <w:marTop w:val="0"/>
                      <w:marBottom w:val="0"/>
                      <w:divBdr>
                        <w:top w:val="none" w:sz="0" w:space="0" w:color="auto"/>
                        <w:left w:val="none" w:sz="0" w:space="0" w:color="auto"/>
                        <w:bottom w:val="none" w:sz="0" w:space="0" w:color="auto"/>
                        <w:right w:val="none" w:sz="0" w:space="0" w:color="auto"/>
                      </w:divBdr>
                    </w:div>
                  </w:divsChild>
                </w:div>
                <w:div w:id="740327254">
                  <w:marLeft w:val="0"/>
                  <w:marRight w:val="0"/>
                  <w:marTop w:val="0"/>
                  <w:marBottom w:val="0"/>
                  <w:divBdr>
                    <w:top w:val="none" w:sz="0" w:space="0" w:color="auto"/>
                    <w:left w:val="none" w:sz="0" w:space="0" w:color="auto"/>
                    <w:bottom w:val="none" w:sz="0" w:space="0" w:color="auto"/>
                    <w:right w:val="none" w:sz="0" w:space="0" w:color="auto"/>
                  </w:divBdr>
                  <w:divsChild>
                    <w:div w:id="1101492450">
                      <w:marLeft w:val="0"/>
                      <w:marRight w:val="0"/>
                      <w:marTop w:val="0"/>
                      <w:marBottom w:val="0"/>
                      <w:divBdr>
                        <w:top w:val="none" w:sz="0" w:space="0" w:color="auto"/>
                        <w:left w:val="none" w:sz="0" w:space="0" w:color="auto"/>
                        <w:bottom w:val="none" w:sz="0" w:space="0" w:color="auto"/>
                        <w:right w:val="none" w:sz="0" w:space="0" w:color="auto"/>
                      </w:divBdr>
                    </w:div>
                  </w:divsChild>
                </w:div>
                <w:div w:id="925000263">
                  <w:marLeft w:val="0"/>
                  <w:marRight w:val="0"/>
                  <w:marTop w:val="0"/>
                  <w:marBottom w:val="0"/>
                  <w:divBdr>
                    <w:top w:val="none" w:sz="0" w:space="0" w:color="auto"/>
                    <w:left w:val="none" w:sz="0" w:space="0" w:color="auto"/>
                    <w:bottom w:val="none" w:sz="0" w:space="0" w:color="auto"/>
                    <w:right w:val="none" w:sz="0" w:space="0" w:color="auto"/>
                  </w:divBdr>
                  <w:divsChild>
                    <w:div w:id="298609667">
                      <w:marLeft w:val="0"/>
                      <w:marRight w:val="0"/>
                      <w:marTop w:val="0"/>
                      <w:marBottom w:val="0"/>
                      <w:divBdr>
                        <w:top w:val="none" w:sz="0" w:space="0" w:color="auto"/>
                        <w:left w:val="none" w:sz="0" w:space="0" w:color="auto"/>
                        <w:bottom w:val="none" w:sz="0" w:space="0" w:color="auto"/>
                        <w:right w:val="none" w:sz="0" w:space="0" w:color="auto"/>
                      </w:divBdr>
                    </w:div>
                    <w:div w:id="1317108322">
                      <w:marLeft w:val="0"/>
                      <w:marRight w:val="0"/>
                      <w:marTop w:val="0"/>
                      <w:marBottom w:val="0"/>
                      <w:divBdr>
                        <w:top w:val="none" w:sz="0" w:space="0" w:color="auto"/>
                        <w:left w:val="none" w:sz="0" w:space="0" w:color="auto"/>
                        <w:bottom w:val="none" w:sz="0" w:space="0" w:color="auto"/>
                        <w:right w:val="none" w:sz="0" w:space="0" w:color="auto"/>
                      </w:divBdr>
                    </w:div>
                  </w:divsChild>
                </w:div>
                <w:div w:id="1072851337">
                  <w:marLeft w:val="0"/>
                  <w:marRight w:val="0"/>
                  <w:marTop w:val="0"/>
                  <w:marBottom w:val="0"/>
                  <w:divBdr>
                    <w:top w:val="none" w:sz="0" w:space="0" w:color="auto"/>
                    <w:left w:val="none" w:sz="0" w:space="0" w:color="auto"/>
                    <w:bottom w:val="none" w:sz="0" w:space="0" w:color="auto"/>
                    <w:right w:val="none" w:sz="0" w:space="0" w:color="auto"/>
                  </w:divBdr>
                  <w:divsChild>
                    <w:div w:id="636028810">
                      <w:marLeft w:val="0"/>
                      <w:marRight w:val="0"/>
                      <w:marTop w:val="0"/>
                      <w:marBottom w:val="0"/>
                      <w:divBdr>
                        <w:top w:val="none" w:sz="0" w:space="0" w:color="auto"/>
                        <w:left w:val="none" w:sz="0" w:space="0" w:color="auto"/>
                        <w:bottom w:val="none" w:sz="0" w:space="0" w:color="auto"/>
                        <w:right w:val="none" w:sz="0" w:space="0" w:color="auto"/>
                      </w:divBdr>
                    </w:div>
                  </w:divsChild>
                </w:div>
                <w:div w:id="1097168278">
                  <w:marLeft w:val="0"/>
                  <w:marRight w:val="0"/>
                  <w:marTop w:val="0"/>
                  <w:marBottom w:val="0"/>
                  <w:divBdr>
                    <w:top w:val="none" w:sz="0" w:space="0" w:color="auto"/>
                    <w:left w:val="none" w:sz="0" w:space="0" w:color="auto"/>
                    <w:bottom w:val="none" w:sz="0" w:space="0" w:color="auto"/>
                    <w:right w:val="none" w:sz="0" w:space="0" w:color="auto"/>
                  </w:divBdr>
                  <w:divsChild>
                    <w:div w:id="256791542">
                      <w:marLeft w:val="0"/>
                      <w:marRight w:val="0"/>
                      <w:marTop w:val="0"/>
                      <w:marBottom w:val="0"/>
                      <w:divBdr>
                        <w:top w:val="none" w:sz="0" w:space="0" w:color="auto"/>
                        <w:left w:val="none" w:sz="0" w:space="0" w:color="auto"/>
                        <w:bottom w:val="none" w:sz="0" w:space="0" w:color="auto"/>
                        <w:right w:val="none" w:sz="0" w:space="0" w:color="auto"/>
                      </w:divBdr>
                    </w:div>
                    <w:div w:id="420417581">
                      <w:marLeft w:val="0"/>
                      <w:marRight w:val="0"/>
                      <w:marTop w:val="0"/>
                      <w:marBottom w:val="0"/>
                      <w:divBdr>
                        <w:top w:val="none" w:sz="0" w:space="0" w:color="auto"/>
                        <w:left w:val="none" w:sz="0" w:space="0" w:color="auto"/>
                        <w:bottom w:val="none" w:sz="0" w:space="0" w:color="auto"/>
                        <w:right w:val="none" w:sz="0" w:space="0" w:color="auto"/>
                      </w:divBdr>
                    </w:div>
                    <w:div w:id="574315078">
                      <w:marLeft w:val="0"/>
                      <w:marRight w:val="0"/>
                      <w:marTop w:val="0"/>
                      <w:marBottom w:val="0"/>
                      <w:divBdr>
                        <w:top w:val="none" w:sz="0" w:space="0" w:color="auto"/>
                        <w:left w:val="none" w:sz="0" w:space="0" w:color="auto"/>
                        <w:bottom w:val="none" w:sz="0" w:space="0" w:color="auto"/>
                        <w:right w:val="none" w:sz="0" w:space="0" w:color="auto"/>
                      </w:divBdr>
                    </w:div>
                    <w:div w:id="1121455128">
                      <w:marLeft w:val="0"/>
                      <w:marRight w:val="0"/>
                      <w:marTop w:val="0"/>
                      <w:marBottom w:val="0"/>
                      <w:divBdr>
                        <w:top w:val="none" w:sz="0" w:space="0" w:color="auto"/>
                        <w:left w:val="none" w:sz="0" w:space="0" w:color="auto"/>
                        <w:bottom w:val="none" w:sz="0" w:space="0" w:color="auto"/>
                        <w:right w:val="none" w:sz="0" w:space="0" w:color="auto"/>
                      </w:divBdr>
                    </w:div>
                    <w:div w:id="1696006804">
                      <w:marLeft w:val="0"/>
                      <w:marRight w:val="0"/>
                      <w:marTop w:val="0"/>
                      <w:marBottom w:val="0"/>
                      <w:divBdr>
                        <w:top w:val="none" w:sz="0" w:space="0" w:color="auto"/>
                        <w:left w:val="none" w:sz="0" w:space="0" w:color="auto"/>
                        <w:bottom w:val="none" w:sz="0" w:space="0" w:color="auto"/>
                        <w:right w:val="none" w:sz="0" w:space="0" w:color="auto"/>
                      </w:divBdr>
                    </w:div>
                    <w:div w:id="1701323224">
                      <w:marLeft w:val="0"/>
                      <w:marRight w:val="0"/>
                      <w:marTop w:val="0"/>
                      <w:marBottom w:val="0"/>
                      <w:divBdr>
                        <w:top w:val="none" w:sz="0" w:space="0" w:color="auto"/>
                        <w:left w:val="none" w:sz="0" w:space="0" w:color="auto"/>
                        <w:bottom w:val="none" w:sz="0" w:space="0" w:color="auto"/>
                        <w:right w:val="none" w:sz="0" w:space="0" w:color="auto"/>
                      </w:divBdr>
                    </w:div>
                    <w:div w:id="1754281136">
                      <w:marLeft w:val="0"/>
                      <w:marRight w:val="0"/>
                      <w:marTop w:val="0"/>
                      <w:marBottom w:val="0"/>
                      <w:divBdr>
                        <w:top w:val="none" w:sz="0" w:space="0" w:color="auto"/>
                        <w:left w:val="none" w:sz="0" w:space="0" w:color="auto"/>
                        <w:bottom w:val="none" w:sz="0" w:space="0" w:color="auto"/>
                        <w:right w:val="none" w:sz="0" w:space="0" w:color="auto"/>
                      </w:divBdr>
                    </w:div>
                    <w:div w:id="1766267907">
                      <w:marLeft w:val="0"/>
                      <w:marRight w:val="0"/>
                      <w:marTop w:val="0"/>
                      <w:marBottom w:val="0"/>
                      <w:divBdr>
                        <w:top w:val="none" w:sz="0" w:space="0" w:color="auto"/>
                        <w:left w:val="none" w:sz="0" w:space="0" w:color="auto"/>
                        <w:bottom w:val="none" w:sz="0" w:space="0" w:color="auto"/>
                        <w:right w:val="none" w:sz="0" w:space="0" w:color="auto"/>
                      </w:divBdr>
                    </w:div>
                    <w:div w:id="1947616032">
                      <w:marLeft w:val="0"/>
                      <w:marRight w:val="0"/>
                      <w:marTop w:val="0"/>
                      <w:marBottom w:val="0"/>
                      <w:divBdr>
                        <w:top w:val="none" w:sz="0" w:space="0" w:color="auto"/>
                        <w:left w:val="none" w:sz="0" w:space="0" w:color="auto"/>
                        <w:bottom w:val="none" w:sz="0" w:space="0" w:color="auto"/>
                        <w:right w:val="none" w:sz="0" w:space="0" w:color="auto"/>
                      </w:divBdr>
                    </w:div>
                  </w:divsChild>
                </w:div>
                <w:div w:id="1389963271">
                  <w:marLeft w:val="0"/>
                  <w:marRight w:val="0"/>
                  <w:marTop w:val="0"/>
                  <w:marBottom w:val="0"/>
                  <w:divBdr>
                    <w:top w:val="none" w:sz="0" w:space="0" w:color="auto"/>
                    <w:left w:val="none" w:sz="0" w:space="0" w:color="auto"/>
                    <w:bottom w:val="none" w:sz="0" w:space="0" w:color="auto"/>
                    <w:right w:val="none" w:sz="0" w:space="0" w:color="auto"/>
                  </w:divBdr>
                  <w:divsChild>
                    <w:div w:id="667637908">
                      <w:marLeft w:val="0"/>
                      <w:marRight w:val="0"/>
                      <w:marTop w:val="0"/>
                      <w:marBottom w:val="0"/>
                      <w:divBdr>
                        <w:top w:val="none" w:sz="0" w:space="0" w:color="auto"/>
                        <w:left w:val="none" w:sz="0" w:space="0" w:color="auto"/>
                        <w:bottom w:val="none" w:sz="0" w:space="0" w:color="auto"/>
                        <w:right w:val="none" w:sz="0" w:space="0" w:color="auto"/>
                      </w:divBdr>
                    </w:div>
                  </w:divsChild>
                </w:div>
                <w:div w:id="1554921654">
                  <w:marLeft w:val="0"/>
                  <w:marRight w:val="0"/>
                  <w:marTop w:val="0"/>
                  <w:marBottom w:val="0"/>
                  <w:divBdr>
                    <w:top w:val="none" w:sz="0" w:space="0" w:color="auto"/>
                    <w:left w:val="none" w:sz="0" w:space="0" w:color="auto"/>
                    <w:bottom w:val="none" w:sz="0" w:space="0" w:color="auto"/>
                    <w:right w:val="none" w:sz="0" w:space="0" w:color="auto"/>
                  </w:divBdr>
                  <w:divsChild>
                    <w:div w:id="607784560">
                      <w:marLeft w:val="0"/>
                      <w:marRight w:val="0"/>
                      <w:marTop w:val="0"/>
                      <w:marBottom w:val="0"/>
                      <w:divBdr>
                        <w:top w:val="none" w:sz="0" w:space="0" w:color="auto"/>
                        <w:left w:val="none" w:sz="0" w:space="0" w:color="auto"/>
                        <w:bottom w:val="none" w:sz="0" w:space="0" w:color="auto"/>
                        <w:right w:val="none" w:sz="0" w:space="0" w:color="auto"/>
                      </w:divBdr>
                    </w:div>
                  </w:divsChild>
                </w:div>
                <w:div w:id="1647974383">
                  <w:marLeft w:val="0"/>
                  <w:marRight w:val="0"/>
                  <w:marTop w:val="0"/>
                  <w:marBottom w:val="0"/>
                  <w:divBdr>
                    <w:top w:val="none" w:sz="0" w:space="0" w:color="auto"/>
                    <w:left w:val="none" w:sz="0" w:space="0" w:color="auto"/>
                    <w:bottom w:val="none" w:sz="0" w:space="0" w:color="auto"/>
                    <w:right w:val="none" w:sz="0" w:space="0" w:color="auto"/>
                  </w:divBdr>
                  <w:divsChild>
                    <w:div w:id="132254873">
                      <w:marLeft w:val="0"/>
                      <w:marRight w:val="0"/>
                      <w:marTop w:val="0"/>
                      <w:marBottom w:val="0"/>
                      <w:divBdr>
                        <w:top w:val="none" w:sz="0" w:space="0" w:color="auto"/>
                        <w:left w:val="none" w:sz="0" w:space="0" w:color="auto"/>
                        <w:bottom w:val="none" w:sz="0" w:space="0" w:color="auto"/>
                        <w:right w:val="none" w:sz="0" w:space="0" w:color="auto"/>
                      </w:divBdr>
                    </w:div>
                    <w:div w:id="1245722794">
                      <w:marLeft w:val="0"/>
                      <w:marRight w:val="0"/>
                      <w:marTop w:val="0"/>
                      <w:marBottom w:val="0"/>
                      <w:divBdr>
                        <w:top w:val="none" w:sz="0" w:space="0" w:color="auto"/>
                        <w:left w:val="none" w:sz="0" w:space="0" w:color="auto"/>
                        <w:bottom w:val="none" w:sz="0" w:space="0" w:color="auto"/>
                        <w:right w:val="none" w:sz="0" w:space="0" w:color="auto"/>
                      </w:divBdr>
                    </w:div>
                    <w:div w:id="141474521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70432330">
          <w:marLeft w:val="0"/>
          <w:marRight w:val="0"/>
          <w:marTop w:val="0"/>
          <w:marBottom w:val="0"/>
          <w:divBdr>
            <w:top w:val="none" w:sz="0" w:space="0" w:color="auto"/>
            <w:left w:val="none" w:sz="0" w:space="0" w:color="auto"/>
            <w:bottom w:val="none" w:sz="0" w:space="0" w:color="auto"/>
            <w:right w:val="none" w:sz="0" w:space="0" w:color="auto"/>
          </w:divBdr>
        </w:div>
        <w:div w:id="360591276">
          <w:marLeft w:val="0"/>
          <w:marRight w:val="0"/>
          <w:marTop w:val="0"/>
          <w:marBottom w:val="0"/>
          <w:divBdr>
            <w:top w:val="none" w:sz="0" w:space="0" w:color="auto"/>
            <w:left w:val="none" w:sz="0" w:space="0" w:color="auto"/>
            <w:bottom w:val="none" w:sz="0" w:space="0" w:color="auto"/>
            <w:right w:val="none" w:sz="0" w:space="0" w:color="auto"/>
          </w:divBdr>
        </w:div>
        <w:div w:id="1639649128">
          <w:marLeft w:val="0"/>
          <w:marRight w:val="0"/>
          <w:marTop w:val="0"/>
          <w:marBottom w:val="0"/>
          <w:divBdr>
            <w:top w:val="none" w:sz="0" w:space="0" w:color="auto"/>
            <w:left w:val="none" w:sz="0" w:space="0" w:color="auto"/>
            <w:bottom w:val="none" w:sz="0" w:space="0" w:color="auto"/>
            <w:right w:val="none" w:sz="0" w:space="0" w:color="auto"/>
          </w:divBdr>
        </w:div>
        <w:div w:id="1709181743">
          <w:marLeft w:val="0"/>
          <w:marRight w:val="0"/>
          <w:marTop w:val="0"/>
          <w:marBottom w:val="0"/>
          <w:divBdr>
            <w:top w:val="none" w:sz="0" w:space="0" w:color="auto"/>
            <w:left w:val="none" w:sz="0" w:space="0" w:color="auto"/>
            <w:bottom w:val="none" w:sz="0" w:space="0" w:color="auto"/>
            <w:right w:val="none" w:sz="0" w:space="0" w:color="auto"/>
          </w:divBdr>
          <w:divsChild>
            <w:div w:id="609824147">
              <w:marLeft w:val="0"/>
              <w:marRight w:val="0"/>
              <w:marTop w:val="30"/>
              <w:marBottom w:val="30"/>
              <w:divBdr>
                <w:top w:val="none" w:sz="0" w:space="0" w:color="auto"/>
                <w:left w:val="none" w:sz="0" w:space="0" w:color="auto"/>
                <w:bottom w:val="none" w:sz="0" w:space="0" w:color="auto"/>
                <w:right w:val="none" w:sz="0" w:space="0" w:color="auto"/>
              </w:divBdr>
              <w:divsChild>
                <w:div w:id="56050984">
                  <w:marLeft w:val="0"/>
                  <w:marRight w:val="0"/>
                  <w:marTop w:val="0"/>
                  <w:marBottom w:val="0"/>
                  <w:divBdr>
                    <w:top w:val="none" w:sz="0" w:space="0" w:color="auto"/>
                    <w:left w:val="none" w:sz="0" w:space="0" w:color="auto"/>
                    <w:bottom w:val="none" w:sz="0" w:space="0" w:color="auto"/>
                    <w:right w:val="none" w:sz="0" w:space="0" w:color="auto"/>
                  </w:divBdr>
                  <w:divsChild>
                    <w:div w:id="1904028064">
                      <w:marLeft w:val="0"/>
                      <w:marRight w:val="0"/>
                      <w:marTop w:val="0"/>
                      <w:marBottom w:val="0"/>
                      <w:divBdr>
                        <w:top w:val="none" w:sz="0" w:space="0" w:color="auto"/>
                        <w:left w:val="none" w:sz="0" w:space="0" w:color="auto"/>
                        <w:bottom w:val="none" w:sz="0" w:space="0" w:color="auto"/>
                        <w:right w:val="none" w:sz="0" w:space="0" w:color="auto"/>
                      </w:divBdr>
                    </w:div>
                  </w:divsChild>
                </w:div>
                <w:div w:id="173157926">
                  <w:marLeft w:val="0"/>
                  <w:marRight w:val="0"/>
                  <w:marTop w:val="0"/>
                  <w:marBottom w:val="0"/>
                  <w:divBdr>
                    <w:top w:val="none" w:sz="0" w:space="0" w:color="auto"/>
                    <w:left w:val="none" w:sz="0" w:space="0" w:color="auto"/>
                    <w:bottom w:val="none" w:sz="0" w:space="0" w:color="auto"/>
                    <w:right w:val="none" w:sz="0" w:space="0" w:color="auto"/>
                  </w:divBdr>
                  <w:divsChild>
                    <w:div w:id="768164101">
                      <w:marLeft w:val="0"/>
                      <w:marRight w:val="0"/>
                      <w:marTop w:val="0"/>
                      <w:marBottom w:val="0"/>
                      <w:divBdr>
                        <w:top w:val="none" w:sz="0" w:space="0" w:color="auto"/>
                        <w:left w:val="none" w:sz="0" w:space="0" w:color="auto"/>
                        <w:bottom w:val="none" w:sz="0" w:space="0" w:color="auto"/>
                        <w:right w:val="none" w:sz="0" w:space="0" w:color="auto"/>
                      </w:divBdr>
                    </w:div>
                  </w:divsChild>
                </w:div>
                <w:div w:id="212472056">
                  <w:marLeft w:val="0"/>
                  <w:marRight w:val="0"/>
                  <w:marTop w:val="0"/>
                  <w:marBottom w:val="0"/>
                  <w:divBdr>
                    <w:top w:val="none" w:sz="0" w:space="0" w:color="auto"/>
                    <w:left w:val="none" w:sz="0" w:space="0" w:color="auto"/>
                    <w:bottom w:val="none" w:sz="0" w:space="0" w:color="auto"/>
                    <w:right w:val="none" w:sz="0" w:space="0" w:color="auto"/>
                  </w:divBdr>
                  <w:divsChild>
                    <w:div w:id="947660876">
                      <w:marLeft w:val="0"/>
                      <w:marRight w:val="0"/>
                      <w:marTop w:val="0"/>
                      <w:marBottom w:val="0"/>
                      <w:divBdr>
                        <w:top w:val="none" w:sz="0" w:space="0" w:color="auto"/>
                        <w:left w:val="none" w:sz="0" w:space="0" w:color="auto"/>
                        <w:bottom w:val="none" w:sz="0" w:space="0" w:color="auto"/>
                        <w:right w:val="none" w:sz="0" w:space="0" w:color="auto"/>
                      </w:divBdr>
                    </w:div>
                  </w:divsChild>
                </w:div>
                <w:div w:id="260182589">
                  <w:marLeft w:val="0"/>
                  <w:marRight w:val="0"/>
                  <w:marTop w:val="0"/>
                  <w:marBottom w:val="0"/>
                  <w:divBdr>
                    <w:top w:val="none" w:sz="0" w:space="0" w:color="auto"/>
                    <w:left w:val="none" w:sz="0" w:space="0" w:color="auto"/>
                    <w:bottom w:val="none" w:sz="0" w:space="0" w:color="auto"/>
                    <w:right w:val="none" w:sz="0" w:space="0" w:color="auto"/>
                  </w:divBdr>
                  <w:divsChild>
                    <w:div w:id="1036394515">
                      <w:marLeft w:val="0"/>
                      <w:marRight w:val="0"/>
                      <w:marTop w:val="0"/>
                      <w:marBottom w:val="0"/>
                      <w:divBdr>
                        <w:top w:val="none" w:sz="0" w:space="0" w:color="auto"/>
                        <w:left w:val="none" w:sz="0" w:space="0" w:color="auto"/>
                        <w:bottom w:val="none" w:sz="0" w:space="0" w:color="auto"/>
                        <w:right w:val="none" w:sz="0" w:space="0" w:color="auto"/>
                      </w:divBdr>
                    </w:div>
                  </w:divsChild>
                </w:div>
                <w:div w:id="294222010">
                  <w:marLeft w:val="0"/>
                  <w:marRight w:val="0"/>
                  <w:marTop w:val="0"/>
                  <w:marBottom w:val="0"/>
                  <w:divBdr>
                    <w:top w:val="none" w:sz="0" w:space="0" w:color="auto"/>
                    <w:left w:val="none" w:sz="0" w:space="0" w:color="auto"/>
                    <w:bottom w:val="none" w:sz="0" w:space="0" w:color="auto"/>
                    <w:right w:val="none" w:sz="0" w:space="0" w:color="auto"/>
                  </w:divBdr>
                  <w:divsChild>
                    <w:div w:id="97260162">
                      <w:marLeft w:val="0"/>
                      <w:marRight w:val="0"/>
                      <w:marTop w:val="0"/>
                      <w:marBottom w:val="0"/>
                      <w:divBdr>
                        <w:top w:val="none" w:sz="0" w:space="0" w:color="auto"/>
                        <w:left w:val="none" w:sz="0" w:space="0" w:color="auto"/>
                        <w:bottom w:val="none" w:sz="0" w:space="0" w:color="auto"/>
                        <w:right w:val="none" w:sz="0" w:space="0" w:color="auto"/>
                      </w:divBdr>
                    </w:div>
                  </w:divsChild>
                </w:div>
                <w:div w:id="325019679">
                  <w:marLeft w:val="0"/>
                  <w:marRight w:val="0"/>
                  <w:marTop w:val="0"/>
                  <w:marBottom w:val="0"/>
                  <w:divBdr>
                    <w:top w:val="none" w:sz="0" w:space="0" w:color="auto"/>
                    <w:left w:val="none" w:sz="0" w:space="0" w:color="auto"/>
                    <w:bottom w:val="none" w:sz="0" w:space="0" w:color="auto"/>
                    <w:right w:val="none" w:sz="0" w:space="0" w:color="auto"/>
                  </w:divBdr>
                  <w:divsChild>
                    <w:div w:id="846410876">
                      <w:marLeft w:val="0"/>
                      <w:marRight w:val="0"/>
                      <w:marTop w:val="0"/>
                      <w:marBottom w:val="0"/>
                      <w:divBdr>
                        <w:top w:val="none" w:sz="0" w:space="0" w:color="auto"/>
                        <w:left w:val="none" w:sz="0" w:space="0" w:color="auto"/>
                        <w:bottom w:val="none" w:sz="0" w:space="0" w:color="auto"/>
                        <w:right w:val="none" w:sz="0" w:space="0" w:color="auto"/>
                      </w:divBdr>
                    </w:div>
                    <w:div w:id="1411270532">
                      <w:marLeft w:val="0"/>
                      <w:marRight w:val="0"/>
                      <w:marTop w:val="0"/>
                      <w:marBottom w:val="0"/>
                      <w:divBdr>
                        <w:top w:val="none" w:sz="0" w:space="0" w:color="auto"/>
                        <w:left w:val="none" w:sz="0" w:space="0" w:color="auto"/>
                        <w:bottom w:val="none" w:sz="0" w:space="0" w:color="auto"/>
                        <w:right w:val="none" w:sz="0" w:space="0" w:color="auto"/>
                      </w:divBdr>
                    </w:div>
                  </w:divsChild>
                </w:div>
                <w:div w:id="327096356">
                  <w:marLeft w:val="0"/>
                  <w:marRight w:val="0"/>
                  <w:marTop w:val="0"/>
                  <w:marBottom w:val="0"/>
                  <w:divBdr>
                    <w:top w:val="none" w:sz="0" w:space="0" w:color="auto"/>
                    <w:left w:val="none" w:sz="0" w:space="0" w:color="auto"/>
                    <w:bottom w:val="none" w:sz="0" w:space="0" w:color="auto"/>
                    <w:right w:val="none" w:sz="0" w:space="0" w:color="auto"/>
                  </w:divBdr>
                  <w:divsChild>
                    <w:div w:id="398944036">
                      <w:marLeft w:val="0"/>
                      <w:marRight w:val="0"/>
                      <w:marTop w:val="0"/>
                      <w:marBottom w:val="0"/>
                      <w:divBdr>
                        <w:top w:val="none" w:sz="0" w:space="0" w:color="auto"/>
                        <w:left w:val="none" w:sz="0" w:space="0" w:color="auto"/>
                        <w:bottom w:val="none" w:sz="0" w:space="0" w:color="auto"/>
                        <w:right w:val="none" w:sz="0" w:space="0" w:color="auto"/>
                      </w:divBdr>
                    </w:div>
                  </w:divsChild>
                </w:div>
                <w:div w:id="334068161">
                  <w:marLeft w:val="0"/>
                  <w:marRight w:val="0"/>
                  <w:marTop w:val="0"/>
                  <w:marBottom w:val="0"/>
                  <w:divBdr>
                    <w:top w:val="none" w:sz="0" w:space="0" w:color="auto"/>
                    <w:left w:val="none" w:sz="0" w:space="0" w:color="auto"/>
                    <w:bottom w:val="none" w:sz="0" w:space="0" w:color="auto"/>
                    <w:right w:val="none" w:sz="0" w:space="0" w:color="auto"/>
                  </w:divBdr>
                </w:div>
                <w:div w:id="526142426">
                  <w:marLeft w:val="0"/>
                  <w:marRight w:val="0"/>
                  <w:marTop w:val="0"/>
                  <w:marBottom w:val="0"/>
                  <w:divBdr>
                    <w:top w:val="none" w:sz="0" w:space="0" w:color="auto"/>
                    <w:left w:val="none" w:sz="0" w:space="0" w:color="auto"/>
                    <w:bottom w:val="none" w:sz="0" w:space="0" w:color="auto"/>
                    <w:right w:val="none" w:sz="0" w:space="0" w:color="auto"/>
                  </w:divBdr>
                  <w:divsChild>
                    <w:div w:id="131531300">
                      <w:marLeft w:val="0"/>
                      <w:marRight w:val="0"/>
                      <w:marTop w:val="0"/>
                      <w:marBottom w:val="0"/>
                      <w:divBdr>
                        <w:top w:val="none" w:sz="0" w:space="0" w:color="auto"/>
                        <w:left w:val="none" w:sz="0" w:space="0" w:color="auto"/>
                        <w:bottom w:val="none" w:sz="0" w:space="0" w:color="auto"/>
                        <w:right w:val="none" w:sz="0" w:space="0" w:color="auto"/>
                      </w:divBdr>
                    </w:div>
                    <w:div w:id="188181227">
                      <w:marLeft w:val="0"/>
                      <w:marRight w:val="0"/>
                      <w:marTop w:val="0"/>
                      <w:marBottom w:val="0"/>
                      <w:divBdr>
                        <w:top w:val="none" w:sz="0" w:space="0" w:color="auto"/>
                        <w:left w:val="none" w:sz="0" w:space="0" w:color="auto"/>
                        <w:bottom w:val="none" w:sz="0" w:space="0" w:color="auto"/>
                        <w:right w:val="none" w:sz="0" w:space="0" w:color="auto"/>
                      </w:divBdr>
                    </w:div>
                    <w:div w:id="672103840">
                      <w:marLeft w:val="0"/>
                      <w:marRight w:val="0"/>
                      <w:marTop w:val="0"/>
                      <w:marBottom w:val="0"/>
                      <w:divBdr>
                        <w:top w:val="none" w:sz="0" w:space="0" w:color="auto"/>
                        <w:left w:val="none" w:sz="0" w:space="0" w:color="auto"/>
                        <w:bottom w:val="none" w:sz="0" w:space="0" w:color="auto"/>
                        <w:right w:val="none" w:sz="0" w:space="0" w:color="auto"/>
                      </w:divBdr>
                    </w:div>
                    <w:div w:id="1198277998">
                      <w:marLeft w:val="0"/>
                      <w:marRight w:val="0"/>
                      <w:marTop w:val="0"/>
                      <w:marBottom w:val="0"/>
                      <w:divBdr>
                        <w:top w:val="none" w:sz="0" w:space="0" w:color="auto"/>
                        <w:left w:val="none" w:sz="0" w:space="0" w:color="auto"/>
                        <w:bottom w:val="none" w:sz="0" w:space="0" w:color="auto"/>
                        <w:right w:val="none" w:sz="0" w:space="0" w:color="auto"/>
                      </w:divBdr>
                    </w:div>
                    <w:div w:id="1345667657">
                      <w:marLeft w:val="0"/>
                      <w:marRight w:val="0"/>
                      <w:marTop w:val="0"/>
                      <w:marBottom w:val="0"/>
                      <w:divBdr>
                        <w:top w:val="none" w:sz="0" w:space="0" w:color="auto"/>
                        <w:left w:val="none" w:sz="0" w:space="0" w:color="auto"/>
                        <w:bottom w:val="none" w:sz="0" w:space="0" w:color="auto"/>
                        <w:right w:val="none" w:sz="0" w:space="0" w:color="auto"/>
                      </w:divBdr>
                    </w:div>
                    <w:div w:id="1366639016">
                      <w:marLeft w:val="0"/>
                      <w:marRight w:val="0"/>
                      <w:marTop w:val="0"/>
                      <w:marBottom w:val="0"/>
                      <w:divBdr>
                        <w:top w:val="none" w:sz="0" w:space="0" w:color="auto"/>
                        <w:left w:val="none" w:sz="0" w:space="0" w:color="auto"/>
                        <w:bottom w:val="none" w:sz="0" w:space="0" w:color="auto"/>
                        <w:right w:val="none" w:sz="0" w:space="0" w:color="auto"/>
                      </w:divBdr>
                    </w:div>
                    <w:div w:id="1895893621">
                      <w:marLeft w:val="0"/>
                      <w:marRight w:val="0"/>
                      <w:marTop w:val="0"/>
                      <w:marBottom w:val="0"/>
                      <w:divBdr>
                        <w:top w:val="none" w:sz="0" w:space="0" w:color="auto"/>
                        <w:left w:val="none" w:sz="0" w:space="0" w:color="auto"/>
                        <w:bottom w:val="none" w:sz="0" w:space="0" w:color="auto"/>
                        <w:right w:val="none" w:sz="0" w:space="0" w:color="auto"/>
                      </w:divBdr>
                    </w:div>
                  </w:divsChild>
                </w:div>
                <w:div w:id="540283630">
                  <w:marLeft w:val="0"/>
                  <w:marRight w:val="0"/>
                  <w:marTop w:val="0"/>
                  <w:marBottom w:val="0"/>
                  <w:divBdr>
                    <w:top w:val="none" w:sz="0" w:space="0" w:color="auto"/>
                    <w:left w:val="none" w:sz="0" w:space="0" w:color="auto"/>
                    <w:bottom w:val="none" w:sz="0" w:space="0" w:color="auto"/>
                    <w:right w:val="none" w:sz="0" w:space="0" w:color="auto"/>
                  </w:divBdr>
                </w:div>
                <w:div w:id="568081780">
                  <w:marLeft w:val="0"/>
                  <w:marRight w:val="0"/>
                  <w:marTop w:val="0"/>
                  <w:marBottom w:val="0"/>
                  <w:divBdr>
                    <w:top w:val="none" w:sz="0" w:space="0" w:color="auto"/>
                    <w:left w:val="none" w:sz="0" w:space="0" w:color="auto"/>
                    <w:bottom w:val="none" w:sz="0" w:space="0" w:color="auto"/>
                    <w:right w:val="none" w:sz="0" w:space="0" w:color="auto"/>
                  </w:divBdr>
                  <w:divsChild>
                    <w:div w:id="1868717524">
                      <w:marLeft w:val="0"/>
                      <w:marRight w:val="0"/>
                      <w:marTop w:val="0"/>
                      <w:marBottom w:val="0"/>
                      <w:divBdr>
                        <w:top w:val="none" w:sz="0" w:space="0" w:color="auto"/>
                        <w:left w:val="none" w:sz="0" w:space="0" w:color="auto"/>
                        <w:bottom w:val="none" w:sz="0" w:space="0" w:color="auto"/>
                        <w:right w:val="none" w:sz="0" w:space="0" w:color="auto"/>
                      </w:divBdr>
                    </w:div>
                  </w:divsChild>
                </w:div>
                <w:div w:id="593707868">
                  <w:marLeft w:val="0"/>
                  <w:marRight w:val="0"/>
                  <w:marTop w:val="0"/>
                  <w:marBottom w:val="0"/>
                  <w:divBdr>
                    <w:top w:val="none" w:sz="0" w:space="0" w:color="auto"/>
                    <w:left w:val="none" w:sz="0" w:space="0" w:color="auto"/>
                    <w:bottom w:val="none" w:sz="0" w:space="0" w:color="auto"/>
                    <w:right w:val="none" w:sz="0" w:space="0" w:color="auto"/>
                  </w:divBdr>
                  <w:divsChild>
                    <w:div w:id="4333317">
                      <w:marLeft w:val="0"/>
                      <w:marRight w:val="0"/>
                      <w:marTop w:val="0"/>
                      <w:marBottom w:val="0"/>
                      <w:divBdr>
                        <w:top w:val="none" w:sz="0" w:space="0" w:color="auto"/>
                        <w:left w:val="none" w:sz="0" w:space="0" w:color="auto"/>
                        <w:bottom w:val="none" w:sz="0" w:space="0" w:color="auto"/>
                        <w:right w:val="none" w:sz="0" w:space="0" w:color="auto"/>
                      </w:divBdr>
                    </w:div>
                  </w:divsChild>
                </w:div>
                <w:div w:id="660041717">
                  <w:marLeft w:val="0"/>
                  <w:marRight w:val="0"/>
                  <w:marTop w:val="0"/>
                  <w:marBottom w:val="0"/>
                  <w:divBdr>
                    <w:top w:val="none" w:sz="0" w:space="0" w:color="auto"/>
                    <w:left w:val="none" w:sz="0" w:space="0" w:color="auto"/>
                    <w:bottom w:val="none" w:sz="0" w:space="0" w:color="auto"/>
                    <w:right w:val="none" w:sz="0" w:space="0" w:color="auto"/>
                  </w:divBdr>
                  <w:divsChild>
                    <w:div w:id="341051220">
                      <w:marLeft w:val="0"/>
                      <w:marRight w:val="0"/>
                      <w:marTop w:val="0"/>
                      <w:marBottom w:val="0"/>
                      <w:divBdr>
                        <w:top w:val="none" w:sz="0" w:space="0" w:color="auto"/>
                        <w:left w:val="none" w:sz="0" w:space="0" w:color="auto"/>
                        <w:bottom w:val="none" w:sz="0" w:space="0" w:color="auto"/>
                        <w:right w:val="none" w:sz="0" w:space="0" w:color="auto"/>
                      </w:divBdr>
                    </w:div>
                  </w:divsChild>
                </w:div>
                <w:div w:id="707485329">
                  <w:marLeft w:val="0"/>
                  <w:marRight w:val="0"/>
                  <w:marTop w:val="0"/>
                  <w:marBottom w:val="0"/>
                  <w:divBdr>
                    <w:top w:val="none" w:sz="0" w:space="0" w:color="auto"/>
                    <w:left w:val="none" w:sz="0" w:space="0" w:color="auto"/>
                    <w:bottom w:val="none" w:sz="0" w:space="0" w:color="auto"/>
                    <w:right w:val="none" w:sz="0" w:space="0" w:color="auto"/>
                  </w:divBdr>
                  <w:divsChild>
                    <w:div w:id="1019434805">
                      <w:marLeft w:val="0"/>
                      <w:marRight w:val="0"/>
                      <w:marTop w:val="0"/>
                      <w:marBottom w:val="0"/>
                      <w:divBdr>
                        <w:top w:val="none" w:sz="0" w:space="0" w:color="auto"/>
                        <w:left w:val="none" w:sz="0" w:space="0" w:color="auto"/>
                        <w:bottom w:val="none" w:sz="0" w:space="0" w:color="auto"/>
                        <w:right w:val="none" w:sz="0" w:space="0" w:color="auto"/>
                      </w:divBdr>
                    </w:div>
                  </w:divsChild>
                </w:div>
                <w:div w:id="845750934">
                  <w:marLeft w:val="0"/>
                  <w:marRight w:val="0"/>
                  <w:marTop w:val="0"/>
                  <w:marBottom w:val="0"/>
                  <w:divBdr>
                    <w:top w:val="none" w:sz="0" w:space="0" w:color="auto"/>
                    <w:left w:val="none" w:sz="0" w:space="0" w:color="auto"/>
                    <w:bottom w:val="none" w:sz="0" w:space="0" w:color="auto"/>
                    <w:right w:val="none" w:sz="0" w:space="0" w:color="auto"/>
                  </w:divBdr>
                </w:div>
                <w:div w:id="861237062">
                  <w:marLeft w:val="0"/>
                  <w:marRight w:val="0"/>
                  <w:marTop w:val="0"/>
                  <w:marBottom w:val="0"/>
                  <w:divBdr>
                    <w:top w:val="none" w:sz="0" w:space="0" w:color="auto"/>
                    <w:left w:val="none" w:sz="0" w:space="0" w:color="auto"/>
                    <w:bottom w:val="none" w:sz="0" w:space="0" w:color="auto"/>
                    <w:right w:val="none" w:sz="0" w:space="0" w:color="auto"/>
                  </w:divBdr>
                  <w:divsChild>
                    <w:div w:id="444152541">
                      <w:marLeft w:val="0"/>
                      <w:marRight w:val="0"/>
                      <w:marTop w:val="0"/>
                      <w:marBottom w:val="0"/>
                      <w:divBdr>
                        <w:top w:val="none" w:sz="0" w:space="0" w:color="auto"/>
                        <w:left w:val="none" w:sz="0" w:space="0" w:color="auto"/>
                        <w:bottom w:val="none" w:sz="0" w:space="0" w:color="auto"/>
                        <w:right w:val="none" w:sz="0" w:space="0" w:color="auto"/>
                      </w:divBdr>
                    </w:div>
                    <w:div w:id="940453415">
                      <w:marLeft w:val="0"/>
                      <w:marRight w:val="0"/>
                      <w:marTop w:val="0"/>
                      <w:marBottom w:val="0"/>
                      <w:divBdr>
                        <w:top w:val="none" w:sz="0" w:space="0" w:color="auto"/>
                        <w:left w:val="none" w:sz="0" w:space="0" w:color="auto"/>
                        <w:bottom w:val="none" w:sz="0" w:space="0" w:color="auto"/>
                        <w:right w:val="none" w:sz="0" w:space="0" w:color="auto"/>
                      </w:divBdr>
                    </w:div>
                    <w:div w:id="1129394457">
                      <w:marLeft w:val="0"/>
                      <w:marRight w:val="0"/>
                      <w:marTop w:val="0"/>
                      <w:marBottom w:val="0"/>
                      <w:divBdr>
                        <w:top w:val="none" w:sz="0" w:space="0" w:color="auto"/>
                        <w:left w:val="none" w:sz="0" w:space="0" w:color="auto"/>
                        <w:bottom w:val="none" w:sz="0" w:space="0" w:color="auto"/>
                        <w:right w:val="none" w:sz="0" w:space="0" w:color="auto"/>
                      </w:divBdr>
                    </w:div>
                    <w:div w:id="1246960652">
                      <w:marLeft w:val="0"/>
                      <w:marRight w:val="0"/>
                      <w:marTop w:val="0"/>
                      <w:marBottom w:val="0"/>
                      <w:divBdr>
                        <w:top w:val="none" w:sz="0" w:space="0" w:color="auto"/>
                        <w:left w:val="none" w:sz="0" w:space="0" w:color="auto"/>
                        <w:bottom w:val="none" w:sz="0" w:space="0" w:color="auto"/>
                        <w:right w:val="none" w:sz="0" w:space="0" w:color="auto"/>
                      </w:divBdr>
                    </w:div>
                    <w:div w:id="1308240400">
                      <w:marLeft w:val="0"/>
                      <w:marRight w:val="0"/>
                      <w:marTop w:val="0"/>
                      <w:marBottom w:val="0"/>
                      <w:divBdr>
                        <w:top w:val="none" w:sz="0" w:space="0" w:color="auto"/>
                        <w:left w:val="none" w:sz="0" w:space="0" w:color="auto"/>
                        <w:bottom w:val="none" w:sz="0" w:space="0" w:color="auto"/>
                        <w:right w:val="none" w:sz="0" w:space="0" w:color="auto"/>
                      </w:divBdr>
                    </w:div>
                  </w:divsChild>
                </w:div>
                <w:div w:id="893002853">
                  <w:marLeft w:val="0"/>
                  <w:marRight w:val="0"/>
                  <w:marTop w:val="0"/>
                  <w:marBottom w:val="0"/>
                  <w:divBdr>
                    <w:top w:val="none" w:sz="0" w:space="0" w:color="auto"/>
                    <w:left w:val="none" w:sz="0" w:space="0" w:color="auto"/>
                    <w:bottom w:val="none" w:sz="0" w:space="0" w:color="auto"/>
                    <w:right w:val="none" w:sz="0" w:space="0" w:color="auto"/>
                  </w:divBdr>
                  <w:divsChild>
                    <w:div w:id="829637771">
                      <w:marLeft w:val="0"/>
                      <w:marRight w:val="0"/>
                      <w:marTop w:val="0"/>
                      <w:marBottom w:val="0"/>
                      <w:divBdr>
                        <w:top w:val="none" w:sz="0" w:space="0" w:color="auto"/>
                        <w:left w:val="none" w:sz="0" w:space="0" w:color="auto"/>
                        <w:bottom w:val="none" w:sz="0" w:space="0" w:color="auto"/>
                        <w:right w:val="none" w:sz="0" w:space="0" w:color="auto"/>
                      </w:divBdr>
                    </w:div>
                  </w:divsChild>
                </w:div>
                <w:div w:id="1056784906">
                  <w:marLeft w:val="0"/>
                  <w:marRight w:val="0"/>
                  <w:marTop w:val="0"/>
                  <w:marBottom w:val="0"/>
                  <w:divBdr>
                    <w:top w:val="none" w:sz="0" w:space="0" w:color="auto"/>
                    <w:left w:val="none" w:sz="0" w:space="0" w:color="auto"/>
                    <w:bottom w:val="none" w:sz="0" w:space="0" w:color="auto"/>
                    <w:right w:val="none" w:sz="0" w:space="0" w:color="auto"/>
                  </w:divBdr>
                  <w:divsChild>
                    <w:div w:id="1083799635">
                      <w:marLeft w:val="0"/>
                      <w:marRight w:val="0"/>
                      <w:marTop w:val="0"/>
                      <w:marBottom w:val="0"/>
                      <w:divBdr>
                        <w:top w:val="none" w:sz="0" w:space="0" w:color="auto"/>
                        <w:left w:val="none" w:sz="0" w:space="0" w:color="auto"/>
                        <w:bottom w:val="none" w:sz="0" w:space="0" w:color="auto"/>
                        <w:right w:val="none" w:sz="0" w:space="0" w:color="auto"/>
                      </w:divBdr>
                    </w:div>
                  </w:divsChild>
                </w:div>
                <w:div w:id="1072503369">
                  <w:marLeft w:val="0"/>
                  <w:marRight w:val="0"/>
                  <w:marTop w:val="0"/>
                  <w:marBottom w:val="0"/>
                  <w:divBdr>
                    <w:top w:val="none" w:sz="0" w:space="0" w:color="auto"/>
                    <w:left w:val="none" w:sz="0" w:space="0" w:color="auto"/>
                    <w:bottom w:val="none" w:sz="0" w:space="0" w:color="auto"/>
                    <w:right w:val="none" w:sz="0" w:space="0" w:color="auto"/>
                  </w:divBdr>
                  <w:divsChild>
                    <w:div w:id="140848254">
                      <w:marLeft w:val="0"/>
                      <w:marRight w:val="0"/>
                      <w:marTop w:val="0"/>
                      <w:marBottom w:val="0"/>
                      <w:divBdr>
                        <w:top w:val="none" w:sz="0" w:space="0" w:color="auto"/>
                        <w:left w:val="none" w:sz="0" w:space="0" w:color="auto"/>
                        <w:bottom w:val="none" w:sz="0" w:space="0" w:color="auto"/>
                        <w:right w:val="none" w:sz="0" w:space="0" w:color="auto"/>
                      </w:divBdr>
                    </w:div>
                    <w:div w:id="282856530">
                      <w:marLeft w:val="0"/>
                      <w:marRight w:val="0"/>
                      <w:marTop w:val="0"/>
                      <w:marBottom w:val="0"/>
                      <w:divBdr>
                        <w:top w:val="none" w:sz="0" w:space="0" w:color="auto"/>
                        <w:left w:val="none" w:sz="0" w:space="0" w:color="auto"/>
                        <w:bottom w:val="none" w:sz="0" w:space="0" w:color="auto"/>
                        <w:right w:val="none" w:sz="0" w:space="0" w:color="auto"/>
                      </w:divBdr>
                    </w:div>
                    <w:div w:id="392505447">
                      <w:marLeft w:val="0"/>
                      <w:marRight w:val="0"/>
                      <w:marTop w:val="0"/>
                      <w:marBottom w:val="0"/>
                      <w:divBdr>
                        <w:top w:val="none" w:sz="0" w:space="0" w:color="auto"/>
                        <w:left w:val="none" w:sz="0" w:space="0" w:color="auto"/>
                        <w:bottom w:val="none" w:sz="0" w:space="0" w:color="auto"/>
                        <w:right w:val="none" w:sz="0" w:space="0" w:color="auto"/>
                      </w:divBdr>
                    </w:div>
                    <w:div w:id="1730033998">
                      <w:marLeft w:val="0"/>
                      <w:marRight w:val="0"/>
                      <w:marTop w:val="0"/>
                      <w:marBottom w:val="0"/>
                      <w:divBdr>
                        <w:top w:val="none" w:sz="0" w:space="0" w:color="auto"/>
                        <w:left w:val="none" w:sz="0" w:space="0" w:color="auto"/>
                        <w:bottom w:val="none" w:sz="0" w:space="0" w:color="auto"/>
                        <w:right w:val="none" w:sz="0" w:space="0" w:color="auto"/>
                      </w:divBdr>
                    </w:div>
                    <w:div w:id="1844590670">
                      <w:marLeft w:val="0"/>
                      <w:marRight w:val="0"/>
                      <w:marTop w:val="0"/>
                      <w:marBottom w:val="0"/>
                      <w:divBdr>
                        <w:top w:val="none" w:sz="0" w:space="0" w:color="auto"/>
                        <w:left w:val="none" w:sz="0" w:space="0" w:color="auto"/>
                        <w:bottom w:val="none" w:sz="0" w:space="0" w:color="auto"/>
                        <w:right w:val="none" w:sz="0" w:space="0" w:color="auto"/>
                      </w:divBdr>
                    </w:div>
                  </w:divsChild>
                </w:div>
                <w:div w:id="1076591160">
                  <w:marLeft w:val="0"/>
                  <w:marRight w:val="0"/>
                  <w:marTop w:val="0"/>
                  <w:marBottom w:val="0"/>
                  <w:divBdr>
                    <w:top w:val="none" w:sz="0" w:space="0" w:color="auto"/>
                    <w:left w:val="none" w:sz="0" w:space="0" w:color="auto"/>
                    <w:bottom w:val="none" w:sz="0" w:space="0" w:color="auto"/>
                    <w:right w:val="none" w:sz="0" w:space="0" w:color="auto"/>
                  </w:divBdr>
                  <w:divsChild>
                    <w:div w:id="1938830391">
                      <w:marLeft w:val="0"/>
                      <w:marRight w:val="0"/>
                      <w:marTop w:val="0"/>
                      <w:marBottom w:val="0"/>
                      <w:divBdr>
                        <w:top w:val="none" w:sz="0" w:space="0" w:color="auto"/>
                        <w:left w:val="none" w:sz="0" w:space="0" w:color="auto"/>
                        <w:bottom w:val="none" w:sz="0" w:space="0" w:color="auto"/>
                        <w:right w:val="none" w:sz="0" w:space="0" w:color="auto"/>
                      </w:divBdr>
                    </w:div>
                  </w:divsChild>
                </w:div>
                <w:div w:id="1144541835">
                  <w:marLeft w:val="0"/>
                  <w:marRight w:val="0"/>
                  <w:marTop w:val="0"/>
                  <w:marBottom w:val="0"/>
                  <w:divBdr>
                    <w:top w:val="none" w:sz="0" w:space="0" w:color="auto"/>
                    <w:left w:val="none" w:sz="0" w:space="0" w:color="auto"/>
                    <w:bottom w:val="none" w:sz="0" w:space="0" w:color="auto"/>
                    <w:right w:val="none" w:sz="0" w:space="0" w:color="auto"/>
                  </w:divBdr>
                  <w:divsChild>
                    <w:div w:id="1676496349">
                      <w:marLeft w:val="0"/>
                      <w:marRight w:val="0"/>
                      <w:marTop w:val="0"/>
                      <w:marBottom w:val="0"/>
                      <w:divBdr>
                        <w:top w:val="none" w:sz="0" w:space="0" w:color="auto"/>
                        <w:left w:val="none" w:sz="0" w:space="0" w:color="auto"/>
                        <w:bottom w:val="none" w:sz="0" w:space="0" w:color="auto"/>
                        <w:right w:val="none" w:sz="0" w:space="0" w:color="auto"/>
                      </w:divBdr>
                    </w:div>
                  </w:divsChild>
                </w:div>
                <w:div w:id="1153908146">
                  <w:marLeft w:val="0"/>
                  <w:marRight w:val="0"/>
                  <w:marTop w:val="0"/>
                  <w:marBottom w:val="0"/>
                  <w:divBdr>
                    <w:top w:val="none" w:sz="0" w:space="0" w:color="auto"/>
                    <w:left w:val="none" w:sz="0" w:space="0" w:color="auto"/>
                    <w:bottom w:val="none" w:sz="0" w:space="0" w:color="auto"/>
                    <w:right w:val="none" w:sz="0" w:space="0" w:color="auto"/>
                  </w:divBdr>
                  <w:divsChild>
                    <w:div w:id="1604997791">
                      <w:marLeft w:val="0"/>
                      <w:marRight w:val="0"/>
                      <w:marTop w:val="0"/>
                      <w:marBottom w:val="0"/>
                      <w:divBdr>
                        <w:top w:val="none" w:sz="0" w:space="0" w:color="auto"/>
                        <w:left w:val="none" w:sz="0" w:space="0" w:color="auto"/>
                        <w:bottom w:val="none" w:sz="0" w:space="0" w:color="auto"/>
                        <w:right w:val="none" w:sz="0" w:space="0" w:color="auto"/>
                      </w:divBdr>
                    </w:div>
                  </w:divsChild>
                </w:div>
                <w:div w:id="1318798310">
                  <w:marLeft w:val="0"/>
                  <w:marRight w:val="0"/>
                  <w:marTop w:val="0"/>
                  <w:marBottom w:val="0"/>
                  <w:divBdr>
                    <w:top w:val="none" w:sz="0" w:space="0" w:color="auto"/>
                    <w:left w:val="none" w:sz="0" w:space="0" w:color="auto"/>
                    <w:bottom w:val="none" w:sz="0" w:space="0" w:color="auto"/>
                    <w:right w:val="none" w:sz="0" w:space="0" w:color="auto"/>
                  </w:divBdr>
                  <w:divsChild>
                    <w:div w:id="1561940476">
                      <w:marLeft w:val="0"/>
                      <w:marRight w:val="0"/>
                      <w:marTop w:val="0"/>
                      <w:marBottom w:val="0"/>
                      <w:divBdr>
                        <w:top w:val="none" w:sz="0" w:space="0" w:color="auto"/>
                        <w:left w:val="none" w:sz="0" w:space="0" w:color="auto"/>
                        <w:bottom w:val="none" w:sz="0" w:space="0" w:color="auto"/>
                        <w:right w:val="none" w:sz="0" w:space="0" w:color="auto"/>
                      </w:divBdr>
                    </w:div>
                  </w:divsChild>
                </w:div>
                <w:div w:id="1602687248">
                  <w:marLeft w:val="0"/>
                  <w:marRight w:val="0"/>
                  <w:marTop w:val="0"/>
                  <w:marBottom w:val="0"/>
                  <w:divBdr>
                    <w:top w:val="none" w:sz="0" w:space="0" w:color="auto"/>
                    <w:left w:val="none" w:sz="0" w:space="0" w:color="auto"/>
                    <w:bottom w:val="none" w:sz="0" w:space="0" w:color="auto"/>
                    <w:right w:val="none" w:sz="0" w:space="0" w:color="auto"/>
                  </w:divBdr>
                  <w:divsChild>
                    <w:div w:id="389578296">
                      <w:marLeft w:val="0"/>
                      <w:marRight w:val="0"/>
                      <w:marTop w:val="0"/>
                      <w:marBottom w:val="0"/>
                      <w:divBdr>
                        <w:top w:val="none" w:sz="0" w:space="0" w:color="auto"/>
                        <w:left w:val="none" w:sz="0" w:space="0" w:color="auto"/>
                        <w:bottom w:val="none" w:sz="0" w:space="0" w:color="auto"/>
                        <w:right w:val="none" w:sz="0" w:space="0" w:color="auto"/>
                      </w:divBdr>
                    </w:div>
                  </w:divsChild>
                </w:div>
                <w:div w:id="1663701344">
                  <w:marLeft w:val="0"/>
                  <w:marRight w:val="0"/>
                  <w:marTop w:val="0"/>
                  <w:marBottom w:val="0"/>
                  <w:divBdr>
                    <w:top w:val="none" w:sz="0" w:space="0" w:color="auto"/>
                    <w:left w:val="none" w:sz="0" w:space="0" w:color="auto"/>
                    <w:bottom w:val="none" w:sz="0" w:space="0" w:color="auto"/>
                    <w:right w:val="none" w:sz="0" w:space="0" w:color="auto"/>
                  </w:divBdr>
                  <w:divsChild>
                    <w:div w:id="337004878">
                      <w:marLeft w:val="0"/>
                      <w:marRight w:val="0"/>
                      <w:marTop w:val="0"/>
                      <w:marBottom w:val="0"/>
                      <w:divBdr>
                        <w:top w:val="none" w:sz="0" w:space="0" w:color="auto"/>
                        <w:left w:val="none" w:sz="0" w:space="0" w:color="auto"/>
                        <w:bottom w:val="none" w:sz="0" w:space="0" w:color="auto"/>
                        <w:right w:val="none" w:sz="0" w:space="0" w:color="auto"/>
                      </w:divBdr>
                    </w:div>
                  </w:divsChild>
                </w:div>
                <w:div w:id="1679308913">
                  <w:marLeft w:val="0"/>
                  <w:marRight w:val="0"/>
                  <w:marTop w:val="0"/>
                  <w:marBottom w:val="0"/>
                  <w:divBdr>
                    <w:top w:val="none" w:sz="0" w:space="0" w:color="auto"/>
                    <w:left w:val="none" w:sz="0" w:space="0" w:color="auto"/>
                    <w:bottom w:val="none" w:sz="0" w:space="0" w:color="auto"/>
                    <w:right w:val="none" w:sz="0" w:space="0" w:color="auto"/>
                  </w:divBdr>
                  <w:divsChild>
                    <w:div w:id="38094075">
                      <w:marLeft w:val="0"/>
                      <w:marRight w:val="0"/>
                      <w:marTop w:val="0"/>
                      <w:marBottom w:val="0"/>
                      <w:divBdr>
                        <w:top w:val="none" w:sz="0" w:space="0" w:color="auto"/>
                        <w:left w:val="none" w:sz="0" w:space="0" w:color="auto"/>
                        <w:bottom w:val="none" w:sz="0" w:space="0" w:color="auto"/>
                        <w:right w:val="none" w:sz="0" w:space="0" w:color="auto"/>
                      </w:divBdr>
                    </w:div>
                  </w:divsChild>
                </w:div>
                <w:div w:id="1685086470">
                  <w:marLeft w:val="0"/>
                  <w:marRight w:val="0"/>
                  <w:marTop w:val="0"/>
                  <w:marBottom w:val="0"/>
                  <w:divBdr>
                    <w:top w:val="none" w:sz="0" w:space="0" w:color="auto"/>
                    <w:left w:val="none" w:sz="0" w:space="0" w:color="auto"/>
                    <w:bottom w:val="none" w:sz="0" w:space="0" w:color="auto"/>
                    <w:right w:val="none" w:sz="0" w:space="0" w:color="auto"/>
                  </w:divBdr>
                  <w:divsChild>
                    <w:div w:id="1173687279">
                      <w:marLeft w:val="0"/>
                      <w:marRight w:val="0"/>
                      <w:marTop w:val="0"/>
                      <w:marBottom w:val="0"/>
                      <w:divBdr>
                        <w:top w:val="none" w:sz="0" w:space="0" w:color="auto"/>
                        <w:left w:val="none" w:sz="0" w:space="0" w:color="auto"/>
                        <w:bottom w:val="none" w:sz="0" w:space="0" w:color="auto"/>
                        <w:right w:val="none" w:sz="0" w:space="0" w:color="auto"/>
                      </w:divBdr>
                    </w:div>
                    <w:div w:id="1869677283">
                      <w:marLeft w:val="0"/>
                      <w:marRight w:val="0"/>
                      <w:marTop w:val="0"/>
                      <w:marBottom w:val="0"/>
                      <w:divBdr>
                        <w:top w:val="none" w:sz="0" w:space="0" w:color="auto"/>
                        <w:left w:val="none" w:sz="0" w:space="0" w:color="auto"/>
                        <w:bottom w:val="none" w:sz="0" w:space="0" w:color="auto"/>
                        <w:right w:val="none" w:sz="0" w:space="0" w:color="auto"/>
                      </w:divBdr>
                    </w:div>
                  </w:divsChild>
                </w:div>
                <w:div w:id="1715080875">
                  <w:marLeft w:val="0"/>
                  <w:marRight w:val="0"/>
                  <w:marTop w:val="0"/>
                  <w:marBottom w:val="0"/>
                  <w:divBdr>
                    <w:top w:val="none" w:sz="0" w:space="0" w:color="auto"/>
                    <w:left w:val="none" w:sz="0" w:space="0" w:color="auto"/>
                    <w:bottom w:val="none" w:sz="0" w:space="0" w:color="auto"/>
                    <w:right w:val="none" w:sz="0" w:space="0" w:color="auto"/>
                  </w:divBdr>
                  <w:divsChild>
                    <w:div w:id="944075156">
                      <w:marLeft w:val="0"/>
                      <w:marRight w:val="0"/>
                      <w:marTop w:val="0"/>
                      <w:marBottom w:val="0"/>
                      <w:divBdr>
                        <w:top w:val="none" w:sz="0" w:space="0" w:color="auto"/>
                        <w:left w:val="none" w:sz="0" w:space="0" w:color="auto"/>
                        <w:bottom w:val="none" w:sz="0" w:space="0" w:color="auto"/>
                        <w:right w:val="none" w:sz="0" w:space="0" w:color="auto"/>
                      </w:divBdr>
                    </w:div>
                  </w:divsChild>
                </w:div>
                <w:div w:id="1720124296">
                  <w:marLeft w:val="0"/>
                  <w:marRight w:val="0"/>
                  <w:marTop w:val="0"/>
                  <w:marBottom w:val="0"/>
                  <w:divBdr>
                    <w:top w:val="none" w:sz="0" w:space="0" w:color="auto"/>
                    <w:left w:val="none" w:sz="0" w:space="0" w:color="auto"/>
                    <w:bottom w:val="none" w:sz="0" w:space="0" w:color="auto"/>
                    <w:right w:val="none" w:sz="0" w:space="0" w:color="auto"/>
                  </w:divBdr>
                  <w:divsChild>
                    <w:div w:id="763107429">
                      <w:marLeft w:val="0"/>
                      <w:marRight w:val="0"/>
                      <w:marTop w:val="0"/>
                      <w:marBottom w:val="0"/>
                      <w:divBdr>
                        <w:top w:val="none" w:sz="0" w:space="0" w:color="auto"/>
                        <w:left w:val="none" w:sz="0" w:space="0" w:color="auto"/>
                        <w:bottom w:val="none" w:sz="0" w:space="0" w:color="auto"/>
                        <w:right w:val="none" w:sz="0" w:space="0" w:color="auto"/>
                      </w:divBdr>
                    </w:div>
                    <w:div w:id="935791255">
                      <w:marLeft w:val="0"/>
                      <w:marRight w:val="0"/>
                      <w:marTop w:val="0"/>
                      <w:marBottom w:val="0"/>
                      <w:divBdr>
                        <w:top w:val="none" w:sz="0" w:space="0" w:color="auto"/>
                        <w:left w:val="none" w:sz="0" w:space="0" w:color="auto"/>
                        <w:bottom w:val="none" w:sz="0" w:space="0" w:color="auto"/>
                        <w:right w:val="none" w:sz="0" w:space="0" w:color="auto"/>
                      </w:divBdr>
                    </w:div>
                    <w:div w:id="981538350">
                      <w:marLeft w:val="0"/>
                      <w:marRight w:val="0"/>
                      <w:marTop w:val="0"/>
                      <w:marBottom w:val="0"/>
                      <w:divBdr>
                        <w:top w:val="none" w:sz="0" w:space="0" w:color="auto"/>
                        <w:left w:val="none" w:sz="0" w:space="0" w:color="auto"/>
                        <w:bottom w:val="none" w:sz="0" w:space="0" w:color="auto"/>
                        <w:right w:val="none" w:sz="0" w:space="0" w:color="auto"/>
                      </w:divBdr>
                    </w:div>
                    <w:div w:id="1312521698">
                      <w:marLeft w:val="0"/>
                      <w:marRight w:val="0"/>
                      <w:marTop w:val="0"/>
                      <w:marBottom w:val="0"/>
                      <w:divBdr>
                        <w:top w:val="none" w:sz="0" w:space="0" w:color="auto"/>
                        <w:left w:val="none" w:sz="0" w:space="0" w:color="auto"/>
                        <w:bottom w:val="none" w:sz="0" w:space="0" w:color="auto"/>
                        <w:right w:val="none" w:sz="0" w:space="0" w:color="auto"/>
                      </w:divBdr>
                    </w:div>
                    <w:div w:id="1451557916">
                      <w:marLeft w:val="0"/>
                      <w:marRight w:val="0"/>
                      <w:marTop w:val="0"/>
                      <w:marBottom w:val="0"/>
                      <w:divBdr>
                        <w:top w:val="none" w:sz="0" w:space="0" w:color="auto"/>
                        <w:left w:val="none" w:sz="0" w:space="0" w:color="auto"/>
                        <w:bottom w:val="none" w:sz="0" w:space="0" w:color="auto"/>
                        <w:right w:val="none" w:sz="0" w:space="0" w:color="auto"/>
                      </w:divBdr>
                    </w:div>
                  </w:divsChild>
                </w:div>
                <w:div w:id="1774275859">
                  <w:marLeft w:val="0"/>
                  <w:marRight w:val="0"/>
                  <w:marTop w:val="0"/>
                  <w:marBottom w:val="0"/>
                  <w:divBdr>
                    <w:top w:val="none" w:sz="0" w:space="0" w:color="auto"/>
                    <w:left w:val="none" w:sz="0" w:space="0" w:color="auto"/>
                    <w:bottom w:val="none" w:sz="0" w:space="0" w:color="auto"/>
                    <w:right w:val="none" w:sz="0" w:space="0" w:color="auto"/>
                  </w:divBdr>
                  <w:divsChild>
                    <w:div w:id="1744834006">
                      <w:marLeft w:val="0"/>
                      <w:marRight w:val="0"/>
                      <w:marTop w:val="0"/>
                      <w:marBottom w:val="0"/>
                      <w:divBdr>
                        <w:top w:val="none" w:sz="0" w:space="0" w:color="auto"/>
                        <w:left w:val="none" w:sz="0" w:space="0" w:color="auto"/>
                        <w:bottom w:val="none" w:sz="0" w:space="0" w:color="auto"/>
                        <w:right w:val="none" w:sz="0" w:space="0" w:color="auto"/>
                      </w:divBdr>
                    </w:div>
                  </w:divsChild>
                </w:div>
                <w:div w:id="1835798803">
                  <w:marLeft w:val="0"/>
                  <w:marRight w:val="0"/>
                  <w:marTop w:val="0"/>
                  <w:marBottom w:val="0"/>
                  <w:divBdr>
                    <w:top w:val="none" w:sz="0" w:space="0" w:color="auto"/>
                    <w:left w:val="none" w:sz="0" w:space="0" w:color="auto"/>
                    <w:bottom w:val="none" w:sz="0" w:space="0" w:color="auto"/>
                    <w:right w:val="none" w:sz="0" w:space="0" w:color="auto"/>
                  </w:divBdr>
                  <w:divsChild>
                    <w:div w:id="1354724586">
                      <w:marLeft w:val="0"/>
                      <w:marRight w:val="0"/>
                      <w:marTop w:val="0"/>
                      <w:marBottom w:val="0"/>
                      <w:divBdr>
                        <w:top w:val="none" w:sz="0" w:space="0" w:color="auto"/>
                        <w:left w:val="none" w:sz="0" w:space="0" w:color="auto"/>
                        <w:bottom w:val="none" w:sz="0" w:space="0" w:color="auto"/>
                        <w:right w:val="none" w:sz="0" w:space="0" w:color="auto"/>
                      </w:divBdr>
                    </w:div>
                  </w:divsChild>
                </w:div>
                <w:div w:id="1875577806">
                  <w:marLeft w:val="0"/>
                  <w:marRight w:val="0"/>
                  <w:marTop w:val="0"/>
                  <w:marBottom w:val="0"/>
                  <w:divBdr>
                    <w:top w:val="none" w:sz="0" w:space="0" w:color="auto"/>
                    <w:left w:val="none" w:sz="0" w:space="0" w:color="auto"/>
                    <w:bottom w:val="none" w:sz="0" w:space="0" w:color="auto"/>
                    <w:right w:val="none" w:sz="0" w:space="0" w:color="auto"/>
                  </w:divBdr>
                  <w:divsChild>
                    <w:div w:id="2007777494">
                      <w:marLeft w:val="0"/>
                      <w:marRight w:val="0"/>
                      <w:marTop w:val="0"/>
                      <w:marBottom w:val="0"/>
                      <w:divBdr>
                        <w:top w:val="none" w:sz="0" w:space="0" w:color="auto"/>
                        <w:left w:val="none" w:sz="0" w:space="0" w:color="auto"/>
                        <w:bottom w:val="none" w:sz="0" w:space="0" w:color="auto"/>
                        <w:right w:val="none" w:sz="0" w:space="0" w:color="auto"/>
                      </w:divBdr>
                    </w:div>
                  </w:divsChild>
                </w:div>
                <w:div w:id="1933469533">
                  <w:marLeft w:val="0"/>
                  <w:marRight w:val="0"/>
                  <w:marTop w:val="0"/>
                  <w:marBottom w:val="0"/>
                  <w:divBdr>
                    <w:top w:val="none" w:sz="0" w:space="0" w:color="auto"/>
                    <w:left w:val="none" w:sz="0" w:space="0" w:color="auto"/>
                    <w:bottom w:val="none" w:sz="0" w:space="0" w:color="auto"/>
                    <w:right w:val="none" w:sz="0" w:space="0" w:color="auto"/>
                  </w:divBdr>
                  <w:divsChild>
                    <w:div w:id="406802040">
                      <w:marLeft w:val="0"/>
                      <w:marRight w:val="0"/>
                      <w:marTop w:val="0"/>
                      <w:marBottom w:val="0"/>
                      <w:divBdr>
                        <w:top w:val="none" w:sz="0" w:space="0" w:color="auto"/>
                        <w:left w:val="none" w:sz="0" w:space="0" w:color="auto"/>
                        <w:bottom w:val="none" w:sz="0" w:space="0" w:color="auto"/>
                        <w:right w:val="none" w:sz="0" w:space="0" w:color="auto"/>
                      </w:divBdr>
                    </w:div>
                  </w:divsChild>
                </w:div>
                <w:div w:id="1972594051">
                  <w:marLeft w:val="0"/>
                  <w:marRight w:val="0"/>
                  <w:marTop w:val="0"/>
                  <w:marBottom w:val="0"/>
                  <w:divBdr>
                    <w:top w:val="none" w:sz="0" w:space="0" w:color="auto"/>
                    <w:left w:val="none" w:sz="0" w:space="0" w:color="auto"/>
                    <w:bottom w:val="none" w:sz="0" w:space="0" w:color="auto"/>
                    <w:right w:val="none" w:sz="0" w:space="0" w:color="auto"/>
                  </w:divBdr>
                  <w:divsChild>
                    <w:div w:id="168640252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996032505">
          <w:marLeft w:val="0"/>
          <w:marRight w:val="0"/>
          <w:marTop w:val="0"/>
          <w:marBottom w:val="0"/>
          <w:divBdr>
            <w:top w:val="none" w:sz="0" w:space="0" w:color="auto"/>
            <w:left w:val="none" w:sz="0" w:space="0" w:color="auto"/>
            <w:bottom w:val="none" w:sz="0" w:space="0" w:color="auto"/>
            <w:right w:val="none" w:sz="0" w:space="0" w:color="auto"/>
          </w:divBdr>
        </w:div>
      </w:divsChild>
    </w:div>
    <w:div w:id="1205488478">
      <w:bodyDiv w:val="1"/>
      <w:marLeft w:val="0"/>
      <w:marRight w:val="0"/>
      <w:marTop w:val="0"/>
      <w:marBottom w:val="0"/>
      <w:divBdr>
        <w:top w:val="none" w:sz="0" w:space="0" w:color="auto"/>
        <w:left w:val="none" w:sz="0" w:space="0" w:color="auto"/>
        <w:bottom w:val="none" w:sz="0" w:space="0" w:color="auto"/>
        <w:right w:val="none" w:sz="0" w:space="0" w:color="auto"/>
      </w:divBdr>
      <w:divsChild>
        <w:div w:id="19018061">
          <w:marLeft w:val="0"/>
          <w:marRight w:val="0"/>
          <w:marTop w:val="0"/>
          <w:marBottom w:val="0"/>
          <w:divBdr>
            <w:top w:val="none" w:sz="0" w:space="0" w:color="auto"/>
            <w:left w:val="none" w:sz="0" w:space="0" w:color="auto"/>
            <w:bottom w:val="none" w:sz="0" w:space="0" w:color="auto"/>
            <w:right w:val="none" w:sz="0" w:space="0" w:color="auto"/>
          </w:divBdr>
          <w:divsChild>
            <w:div w:id="23944178">
              <w:marLeft w:val="0"/>
              <w:marRight w:val="0"/>
              <w:marTop w:val="0"/>
              <w:marBottom w:val="0"/>
              <w:divBdr>
                <w:top w:val="none" w:sz="0" w:space="0" w:color="auto"/>
                <w:left w:val="none" w:sz="0" w:space="0" w:color="auto"/>
                <w:bottom w:val="none" w:sz="0" w:space="0" w:color="auto"/>
                <w:right w:val="none" w:sz="0" w:space="0" w:color="auto"/>
              </w:divBdr>
            </w:div>
          </w:divsChild>
        </w:div>
        <w:div w:id="38167038">
          <w:marLeft w:val="0"/>
          <w:marRight w:val="0"/>
          <w:marTop w:val="0"/>
          <w:marBottom w:val="0"/>
          <w:divBdr>
            <w:top w:val="none" w:sz="0" w:space="0" w:color="auto"/>
            <w:left w:val="none" w:sz="0" w:space="0" w:color="auto"/>
            <w:bottom w:val="none" w:sz="0" w:space="0" w:color="auto"/>
            <w:right w:val="none" w:sz="0" w:space="0" w:color="auto"/>
          </w:divBdr>
          <w:divsChild>
            <w:div w:id="288098431">
              <w:marLeft w:val="0"/>
              <w:marRight w:val="0"/>
              <w:marTop w:val="30"/>
              <w:marBottom w:val="30"/>
              <w:divBdr>
                <w:top w:val="none" w:sz="0" w:space="0" w:color="auto"/>
                <w:left w:val="none" w:sz="0" w:space="0" w:color="auto"/>
                <w:bottom w:val="none" w:sz="0" w:space="0" w:color="auto"/>
                <w:right w:val="none" w:sz="0" w:space="0" w:color="auto"/>
              </w:divBdr>
              <w:divsChild>
                <w:div w:id="122699190">
                  <w:marLeft w:val="0"/>
                  <w:marRight w:val="0"/>
                  <w:marTop w:val="0"/>
                  <w:marBottom w:val="0"/>
                  <w:divBdr>
                    <w:top w:val="none" w:sz="0" w:space="0" w:color="auto"/>
                    <w:left w:val="none" w:sz="0" w:space="0" w:color="auto"/>
                    <w:bottom w:val="none" w:sz="0" w:space="0" w:color="auto"/>
                    <w:right w:val="none" w:sz="0" w:space="0" w:color="auto"/>
                  </w:divBdr>
                  <w:divsChild>
                    <w:div w:id="1053044262">
                      <w:marLeft w:val="0"/>
                      <w:marRight w:val="0"/>
                      <w:marTop w:val="0"/>
                      <w:marBottom w:val="0"/>
                      <w:divBdr>
                        <w:top w:val="none" w:sz="0" w:space="0" w:color="auto"/>
                        <w:left w:val="none" w:sz="0" w:space="0" w:color="auto"/>
                        <w:bottom w:val="none" w:sz="0" w:space="0" w:color="auto"/>
                        <w:right w:val="none" w:sz="0" w:space="0" w:color="auto"/>
                      </w:divBdr>
                    </w:div>
                  </w:divsChild>
                </w:div>
                <w:div w:id="155535785">
                  <w:marLeft w:val="0"/>
                  <w:marRight w:val="0"/>
                  <w:marTop w:val="0"/>
                  <w:marBottom w:val="0"/>
                  <w:divBdr>
                    <w:top w:val="none" w:sz="0" w:space="0" w:color="auto"/>
                    <w:left w:val="none" w:sz="0" w:space="0" w:color="auto"/>
                    <w:bottom w:val="none" w:sz="0" w:space="0" w:color="auto"/>
                    <w:right w:val="none" w:sz="0" w:space="0" w:color="auto"/>
                  </w:divBdr>
                  <w:divsChild>
                    <w:div w:id="1534725661">
                      <w:marLeft w:val="0"/>
                      <w:marRight w:val="0"/>
                      <w:marTop w:val="0"/>
                      <w:marBottom w:val="0"/>
                      <w:divBdr>
                        <w:top w:val="none" w:sz="0" w:space="0" w:color="auto"/>
                        <w:left w:val="none" w:sz="0" w:space="0" w:color="auto"/>
                        <w:bottom w:val="none" w:sz="0" w:space="0" w:color="auto"/>
                        <w:right w:val="none" w:sz="0" w:space="0" w:color="auto"/>
                      </w:divBdr>
                    </w:div>
                  </w:divsChild>
                </w:div>
                <w:div w:id="331035610">
                  <w:marLeft w:val="0"/>
                  <w:marRight w:val="0"/>
                  <w:marTop w:val="0"/>
                  <w:marBottom w:val="0"/>
                  <w:divBdr>
                    <w:top w:val="none" w:sz="0" w:space="0" w:color="auto"/>
                    <w:left w:val="none" w:sz="0" w:space="0" w:color="auto"/>
                    <w:bottom w:val="none" w:sz="0" w:space="0" w:color="auto"/>
                    <w:right w:val="none" w:sz="0" w:space="0" w:color="auto"/>
                  </w:divBdr>
                  <w:divsChild>
                    <w:div w:id="1037007808">
                      <w:marLeft w:val="0"/>
                      <w:marRight w:val="0"/>
                      <w:marTop w:val="0"/>
                      <w:marBottom w:val="0"/>
                      <w:divBdr>
                        <w:top w:val="none" w:sz="0" w:space="0" w:color="auto"/>
                        <w:left w:val="none" w:sz="0" w:space="0" w:color="auto"/>
                        <w:bottom w:val="none" w:sz="0" w:space="0" w:color="auto"/>
                        <w:right w:val="none" w:sz="0" w:space="0" w:color="auto"/>
                      </w:divBdr>
                    </w:div>
                  </w:divsChild>
                </w:div>
                <w:div w:id="351538576">
                  <w:marLeft w:val="0"/>
                  <w:marRight w:val="0"/>
                  <w:marTop w:val="0"/>
                  <w:marBottom w:val="0"/>
                  <w:divBdr>
                    <w:top w:val="none" w:sz="0" w:space="0" w:color="auto"/>
                    <w:left w:val="none" w:sz="0" w:space="0" w:color="auto"/>
                    <w:bottom w:val="none" w:sz="0" w:space="0" w:color="auto"/>
                    <w:right w:val="none" w:sz="0" w:space="0" w:color="auto"/>
                  </w:divBdr>
                  <w:divsChild>
                    <w:div w:id="255746966">
                      <w:marLeft w:val="0"/>
                      <w:marRight w:val="0"/>
                      <w:marTop w:val="0"/>
                      <w:marBottom w:val="0"/>
                      <w:divBdr>
                        <w:top w:val="none" w:sz="0" w:space="0" w:color="auto"/>
                        <w:left w:val="none" w:sz="0" w:space="0" w:color="auto"/>
                        <w:bottom w:val="none" w:sz="0" w:space="0" w:color="auto"/>
                        <w:right w:val="none" w:sz="0" w:space="0" w:color="auto"/>
                      </w:divBdr>
                    </w:div>
                  </w:divsChild>
                </w:div>
                <w:div w:id="391461711">
                  <w:marLeft w:val="0"/>
                  <w:marRight w:val="0"/>
                  <w:marTop w:val="0"/>
                  <w:marBottom w:val="0"/>
                  <w:divBdr>
                    <w:top w:val="none" w:sz="0" w:space="0" w:color="auto"/>
                    <w:left w:val="none" w:sz="0" w:space="0" w:color="auto"/>
                    <w:bottom w:val="none" w:sz="0" w:space="0" w:color="auto"/>
                    <w:right w:val="none" w:sz="0" w:space="0" w:color="auto"/>
                  </w:divBdr>
                  <w:divsChild>
                    <w:div w:id="1669215063">
                      <w:marLeft w:val="0"/>
                      <w:marRight w:val="0"/>
                      <w:marTop w:val="0"/>
                      <w:marBottom w:val="0"/>
                      <w:divBdr>
                        <w:top w:val="none" w:sz="0" w:space="0" w:color="auto"/>
                        <w:left w:val="none" w:sz="0" w:space="0" w:color="auto"/>
                        <w:bottom w:val="none" w:sz="0" w:space="0" w:color="auto"/>
                        <w:right w:val="none" w:sz="0" w:space="0" w:color="auto"/>
                      </w:divBdr>
                    </w:div>
                  </w:divsChild>
                </w:div>
                <w:div w:id="455031573">
                  <w:marLeft w:val="0"/>
                  <w:marRight w:val="0"/>
                  <w:marTop w:val="0"/>
                  <w:marBottom w:val="0"/>
                  <w:divBdr>
                    <w:top w:val="none" w:sz="0" w:space="0" w:color="auto"/>
                    <w:left w:val="none" w:sz="0" w:space="0" w:color="auto"/>
                    <w:bottom w:val="none" w:sz="0" w:space="0" w:color="auto"/>
                    <w:right w:val="none" w:sz="0" w:space="0" w:color="auto"/>
                  </w:divBdr>
                  <w:divsChild>
                    <w:div w:id="360015880">
                      <w:marLeft w:val="0"/>
                      <w:marRight w:val="0"/>
                      <w:marTop w:val="0"/>
                      <w:marBottom w:val="0"/>
                      <w:divBdr>
                        <w:top w:val="none" w:sz="0" w:space="0" w:color="auto"/>
                        <w:left w:val="none" w:sz="0" w:space="0" w:color="auto"/>
                        <w:bottom w:val="none" w:sz="0" w:space="0" w:color="auto"/>
                        <w:right w:val="none" w:sz="0" w:space="0" w:color="auto"/>
                      </w:divBdr>
                    </w:div>
                  </w:divsChild>
                </w:div>
                <w:div w:id="488903234">
                  <w:marLeft w:val="0"/>
                  <w:marRight w:val="0"/>
                  <w:marTop w:val="0"/>
                  <w:marBottom w:val="0"/>
                  <w:divBdr>
                    <w:top w:val="none" w:sz="0" w:space="0" w:color="auto"/>
                    <w:left w:val="none" w:sz="0" w:space="0" w:color="auto"/>
                    <w:bottom w:val="none" w:sz="0" w:space="0" w:color="auto"/>
                    <w:right w:val="none" w:sz="0" w:space="0" w:color="auto"/>
                  </w:divBdr>
                  <w:divsChild>
                    <w:div w:id="1159690656">
                      <w:marLeft w:val="0"/>
                      <w:marRight w:val="0"/>
                      <w:marTop w:val="0"/>
                      <w:marBottom w:val="0"/>
                      <w:divBdr>
                        <w:top w:val="none" w:sz="0" w:space="0" w:color="auto"/>
                        <w:left w:val="none" w:sz="0" w:space="0" w:color="auto"/>
                        <w:bottom w:val="none" w:sz="0" w:space="0" w:color="auto"/>
                        <w:right w:val="none" w:sz="0" w:space="0" w:color="auto"/>
                      </w:divBdr>
                    </w:div>
                  </w:divsChild>
                </w:div>
                <w:div w:id="595820193">
                  <w:marLeft w:val="0"/>
                  <w:marRight w:val="0"/>
                  <w:marTop w:val="0"/>
                  <w:marBottom w:val="0"/>
                  <w:divBdr>
                    <w:top w:val="none" w:sz="0" w:space="0" w:color="auto"/>
                    <w:left w:val="none" w:sz="0" w:space="0" w:color="auto"/>
                    <w:bottom w:val="none" w:sz="0" w:space="0" w:color="auto"/>
                    <w:right w:val="none" w:sz="0" w:space="0" w:color="auto"/>
                  </w:divBdr>
                  <w:divsChild>
                    <w:div w:id="70203624">
                      <w:marLeft w:val="0"/>
                      <w:marRight w:val="0"/>
                      <w:marTop w:val="0"/>
                      <w:marBottom w:val="0"/>
                      <w:divBdr>
                        <w:top w:val="none" w:sz="0" w:space="0" w:color="auto"/>
                        <w:left w:val="none" w:sz="0" w:space="0" w:color="auto"/>
                        <w:bottom w:val="none" w:sz="0" w:space="0" w:color="auto"/>
                        <w:right w:val="none" w:sz="0" w:space="0" w:color="auto"/>
                      </w:divBdr>
                    </w:div>
                  </w:divsChild>
                </w:div>
                <w:div w:id="631981047">
                  <w:marLeft w:val="0"/>
                  <w:marRight w:val="0"/>
                  <w:marTop w:val="0"/>
                  <w:marBottom w:val="0"/>
                  <w:divBdr>
                    <w:top w:val="none" w:sz="0" w:space="0" w:color="auto"/>
                    <w:left w:val="none" w:sz="0" w:space="0" w:color="auto"/>
                    <w:bottom w:val="none" w:sz="0" w:space="0" w:color="auto"/>
                    <w:right w:val="none" w:sz="0" w:space="0" w:color="auto"/>
                  </w:divBdr>
                  <w:divsChild>
                    <w:div w:id="1421219662">
                      <w:marLeft w:val="0"/>
                      <w:marRight w:val="0"/>
                      <w:marTop w:val="0"/>
                      <w:marBottom w:val="0"/>
                      <w:divBdr>
                        <w:top w:val="none" w:sz="0" w:space="0" w:color="auto"/>
                        <w:left w:val="none" w:sz="0" w:space="0" w:color="auto"/>
                        <w:bottom w:val="none" w:sz="0" w:space="0" w:color="auto"/>
                        <w:right w:val="none" w:sz="0" w:space="0" w:color="auto"/>
                      </w:divBdr>
                    </w:div>
                  </w:divsChild>
                </w:div>
                <w:div w:id="811941727">
                  <w:marLeft w:val="0"/>
                  <w:marRight w:val="0"/>
                  <w:marTop w:val="0"/>
                  <w:marBottom w:val="0"/>
                  <w:divBdr>
                    <w:top w:val="none" w:sz="0" w:space="0" w:color="auto"/>
                    <w:left w:val="none" w:sz="0" w:space="0" w:color="auto"/>
                    <w:bottom w:val="none" w:sz="0" w:space="0" w:color="auto"/>
                    <w:right w:val="none" w:sz="0" w:space="0" w:color="auto"/>
                  </w:divBdr>
                  <w:divsChild>
                    <w:div w:id="1680737929">
                      <w:marLeft w:val="0"/>
                      <w:marRight w:val="0"/>
                      <w:marTop w:val="0"/>
                      <w:marBottom w:val="0"/>
                      <w:divBdr>
                        <w:top w:val="none" w:sz="0" w:space="0" w:color="auto"/>
                        <w:left w:val="none" w:sz="0" w:space="0" w:color="auto"/>
                        <w:bottom w:val="none" w:sz="0" w:space="0" w:color="auto"/>
                        <w:right w:val="none" w:sz="0" w:space="0" w:color="auto"/>
                      </w:divBdr>
                    </w:div>
                  </w:divsChild>
                </w:div>
                <w:div w:id="964383591">
                  <w:marLeft w:val="0"/>
                  <w:marRight w:val="0"/>
                  <w:marTop w:val="0"/>
                  <w:marBottom w:val="0"/>
                  <w:divBdr>
                    <w:top w:val="none" w:sz="0" w:space="0" w:color="auto"/>
                    <w:left w:val="none" w:sz="0" w:space="0" w:color="auto"/>
                    <w:bottom w:val="none" w:sz="0" w:space="0" w:color="auto"/>
                    <w:right w:val="none" w:sz="0" w:space="0" w:color="auto"/>
                  </w:divBdr>
                  <w:divsChild>
                    <w:div w:id="1397624608">
                      <w:marLeft w:val="0"/>
                      <w:marRight w:val="0"/>
                      <w:marTop w:val="0"/>
                      <w:marBottom w:val="0"/>
                      <w:divBdr>
                        <w:top w:val="none" w:sz="0" w:space="0" w:color="auto"/>
                        <w:left w:val="none" w:sz="0" w:space="0" w:color="auto"/>
                        <w:bottom w:val="none" w:sz="0" w:space="0" w:color="auto"/>
                        <w:right w:val="none" w:sz="0" w:space="0" w:color="auto"/>
                      </w:divBdr>
                    </w:div>
                  </w:divsChild>
                </w:div>
                <w:div w:id="1136680555">
                  <w:marLeft w:val="0"/>
                  <w:marRight w:val="0"/>
                  <w:marTop w:val="0"/>
                  <w:marBottom w:val="0"/>
                  <w:divBdr>
                    <w:top w:val="none" w:sz="0" w:space="0" w:color="auto"/>
                    <w:left w:val="none" w:sz="0" w:space="0" w:color="auto"/>
                    <w:bottom w:val="none" w:sz="0" w:space="0" w:color="auto"/>
                    <w:right w:val="none" w:sz="0" w:space="0" w:color="auto"/>
                  </w:divBdr>
                  <w:divsChild>
                    <w:div w:id="67699367">
                      <w:marLeft w:val="0"/>
                      <w:marRight w:val="0"/>
                      <w:marTop w:val="0"/>
                      <w:marBottom w:val="0"/>
                      <w:divBdr>
                        <w:top w:val="none" w:sz="0" w:space="0" w:color="auto"/>
                        <w:left w:val="none" w:sz="0" w:space="0" w:color="auto"/>
                        <w:bottom w:val="none" w:sz="0" w:space="0" w:color="auto"/>
                        <w:right w:val="none" w:sz="0" w:space="0" w:color="auto"/>
                      </w:divBdr>
                    </w:div>
                  </w:divsChild>
                </w:div>
                <w:div w:id="1215043998">
                  <w:marLeft w:val="0"/>
                  <w:marRight w:val="0"/>
                  <w:marTop w:val="0"/>
                  <w:marBottom w:val="0"/>
                  <w:divBdr>
                    <w:top w:val="none" w:sz="0" w:space="0" w:color="auto"/>
                    <w:left w:val="none" w:sz="0" w:space="0" w:color="auto"/>
                    <w:bottom w:val="none" w:sz="0" w:space="0" w:color="auto"/>
                    <w:right w:val="none" w:sz="0" w:space="0" w:color="auto"/>
                  </w:divBdr>
                  <w:divsChild>
                    <w:div w:id="1469203406">
                      <w:marLeft w:val="0"/>
                      <w:marRight w:val="0"/>
                      <w:marTop w:val="0"/>
                      <w:marBottom w:val="0"/>
                      <w:divBdr>
                        <w:top w:val="none" w:sz="0" w:space="0" w:color="auto"/>
                        <w:left w:val="none" w:sz="0" w:space="0" w:color="auto"/>
                        <w:bottom w:val="none" w:sz="0" w:space="0" w:color="auto"/>
                        <w:right w:val="none" w:sz="0" w:space="0" w:color="auto"/>
                      </w:divBdr>
                    </w:div>
                  </w:divsChild>
                </w:div>
                <w:div w:id="1236620997">
                  <w:marLeft w:val="0"/>
                  <w:marRight w:val="0"/>
                  <w:marTop w:val="0"/>
                  <w:marBottom w:val="0"/>
                  <w:divBdr>
                    <w:top w:val="none" w:sz="0" w:space="0" w:color="auto"/>
                    <w:left w:val="none" w:sz="0" w:space="0" w:color="auto"/>
                    <w:bottom w:val="none" w:sz="0" w:space="0" w:color="auto"/>
                    <w:right w:val="none" w:sz="0" w:space="0" w:color="auto"/>
                  </w:divBdr>
                  <w:divsChild>
                    <w:div w:id="609242396">
                      <w:marLeft w:val="0"/>
                      <w:marRight w:val="0"/>
                      <w:marTop w:val="0"/>
                      <w:marBottom w:val="0"/>
                      <w:divBdr>
                        <w:top w:val="none" w:sz="0" w:space="0" w:color="auto"/>
                        <w:left w:val="none" w:sz="0" w:space="0" w:color="auto"/>
                        <w:bottom w:val="none" w:sz="0" w:space="0" w:color="auto"/>
                        <w:right w:val="none" w:sz="0" w:space="0" w:color="auto"/>
                      </w:divBdr>
                    </w:div>
                  </w:divsChild>
                </w:div>
                <w:div w:id="1257329081">
                  <w:marLeft w:val="0"/>
                  <w:marRight w:val="0"/>
                  <w:marTop w:val="0"/>
                  <w:marBottom w:val="0"/>
                  <w:divBdr>
                    <w:top w:val="none" w:sz="0" w:space="0" w:color="auto"/>
                    <w:left w:val="none" w:sz="0" w:space="0" w:color="auto"/>
                    <w:bottom w:val="none" w:sz="0" w:space="0" w:color="auto"/>
                    <w:right w:val="none" w:sz="0" w:space="0" w:color="auto"/>
                  </w:divBdr>
                  <w:divsChild>
                    <w:div w:id="1179930908">
                      <w:marLeft w:val="0"/>
                      <w:marRight w:val="0"/>
                      <w:marTop w:val="0"/>
                      <w:marBottom w:val="0"/>
                      <w:divBdr>
                        <w:top w:val="none" w:sz="0" w:space="0" w:color="auto"/>
                        <w:left w:val="none" w:sz="0" w:space="0" w:color="auto"/>
                        <w:bottom w:val="none" w:sz="0" w:space="0" w:color="auto"/>
                        <w:right w:val="none" w:sz="0" w:space="0" w:color="auto"/>
                      </w:divBdr>
                    </w:div>
                  </w:divsChild>
                </w:div>
                <w:div w:id="1616597936">
                  <w:marLeft w:val="0"/>
                  <w:marRight w:val="0"/>
                  <w:marTop w:val="0"/>
                  <w:marBottom w:val="0"/>
                  <w:divBdr>
                    <w:top w:val="none" w:sz="0" w:space="0" w:color="auto"/>
                    <w:left w:val="none" w:sz="0" w:space="0" w:color="auto"/>
                    <w:bottom w:val="none" w:sz="0" w:space="0" w:color="auto"/>
                    <w:right w:val="none" w:sz="0" w:space="0" w:color="auto"/>
                  </w:divBdr>
                  <w:divsChild>
                    <w:div w:id="1334802533">
                      <w:marLeft w:val="0"/>
                      <w:marRight w:val="0"/>
                      <w:marTop w:val="0"/>
                      <w:marBottom w:val="0"/>
                      <w:divBdr>
                        <w:top w:val="none" w:sz="0" w:space="0" w:color="auto"/>
                        <w:left w:val="none" w:sz="0" w:space="0" w:color="auto"/>
                        <w:bottom w:val="none" w:sz="0" w:space="0" w:color="auto"/>
                        <w:right w:val="none" w:sz="0" w:space="0" w:color="auto"/>
                      </w:divBdr>
                    </w:div>
                  </w:divsChild>
                </w:div>
                <w:div w:id="1649549095">
                  <w:marLeft w:val="0"/>
                  <w:marRight w:val="0"/>
                  <w:marTop w:val="0"/>
                  <w:marBottom w:val="0"/>
                  <w:divBdr>
                    <w:top w:val="none" w:sz="0" w:space="0" w:color="auto"/>
                    <w:left w:val="none" w:sz="0" w:space="0" w:color="auto"/>
                    <w:bottom w:val="none" w:sz="0" w:space="0" w:color="auto"/>
                    <w:right w:val="none" w:sz="0" w:space="0" w:color="auto"/>
                  </w:divBdr>
                  <w:divsChild>
                    <w:div w:id="885526178">
                      <w:marLeft w:val="0"/>
                      <w:marRight w:val="0"/>
                      <w:marTop w:val="0"/>
                      <w:marBottom w:val="0"/>
                      <w:divBdr>
                        <w:top w:val="none" w:sz="0" w:space="0" w:color="auto"/>
                        <w:left w:val="none" w:sz="0" w:space="0" w:color="auto"/>
                        <w:bottom w:val="none" w:sz="0" w:space="0" w:color="auto"/>
                        <w:right w:val="none" w:sz="0" w:space="0" w:color="auto"/>
                      </w:divBdr>
                    </w:div>
                  </w:divsChild>
                </w:div>
                <w:div w:id="1738091710">
                  <w:marLeft w:val="0"/>
                  <w:marRight w:val="0"/>
                  <w:marTop w:val="0"/>
                  <w:marBottom w:val="0"/>
                  <w:divBdr>
                    <w:top w:val="none" w:sz="0" w:space="0" w:color="auto"/>
                    <w:left w:val="none" w:sz="0" w:space="0" w:color="auto"/>
                    <w:bottom w:val="none" w:sz="0" w:space="0" w:color="auto"/>
                    <w:right w:val="none" w:sz="0" w:space="0" w:color="auto"/>
                  </w:divBdr>
                  <w:divsChild>
                    <w:div w:id="640817056">
                      <w:marLeft w:val="0"/>
                      <w:marRight w:val="0"/>
                      <w:marTop w:val="0"/>
                      <w:marBottom w:val="0"/>
                      <w:divBdr>
                        <w:top w:val="none" w:sz="0" w:space="0" w:color="auto"/>
                        <w:left w:val="none" w:sz="0" w:space="0" w:color="auto"/>
                        <w:bottom w:val="none" w:sz="0" w:space="0" w:color="auto"/>
                        <w:right w:val="none" w:sz="0" w:space="0" w:color="auto"/>
                      </w:divBdr>
                    </w:div>
                  </w:divsChild>
                </w:div>
                <w:div w:id="1770852245">
                  <w:marLeft w:val="0"/>
                  <w:marRight w:val="0"/>
                  <w:marTop w:val="0"/>
                  <w:marBottom w:val="0"/>
                  <w:divBdr>
                    <w:top w:val="none" w:sz="0" w:space="0" w:color="auto"/>
                    <w:left w:val="none" w:sz="0" w:space="0" w:color="auto"/>
                    <w:bottom w:val="none" w:sz="0" w:space="0" w:color="auto"/>
                    <w:right w:val="none" w:sz="0" w:space="0" w:color="auto"/>
                  </w:divBdr>
                  <w:divsChild>
                    <w:div w:id="391778491">
                      <w:marLeft w:val="0"/>
                      <w:marRight w:val="0"/>
                      <w:marTop w:val="0"/>
                      <w:marBottom w:val="0"/>
                      <w:divBdr>
                        <w:top w:val="none" w:sz="0" w:space="0" w:color="auto"/>
                        <w:left w:val="none" w:sz="0" w:space="0" w:color="auto"/>
                        <w:bottom w:val="none" w:sz="0" w:space="0" w:color="auto"/>
                        <w:right w:val="none" w:sz="0" w:space="0" w:color="auto"/>
                      </w:divBdr>
                    </w:div>
                  </w:divsChild>
                </w:div>
                <w:div w:id="1947343571">
                  <w:marLeft w:val="0"/>
                  <w:marRight w:val="0"/>
                  <w:marTop w:val="0"/>
                  <w:marBottom w:val="0"/>
                  <w:divBdr>
                    <w:top w:val="none" w:sz="0" w:space="0" w:color="auto"/>
                    <w:left w:val="none" w:sz="0" w:space="0" w:color="auto"/>
                    <w:bottom w:val="none" w:sz="0" w:space="0" w:color="auto"/>
                    <w:right w:val="none" w:sz="0" w:space="0" w:color="auto"/>
                  </w:divBdr>
                  <w:divsChild>
                    <w:div w:id="7929972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67576962">
          <w:marLeft w:val="0"/>
          <w:marRight w:val="0"/>
          <w:marTop w:val="0"/>
          <w:marBottom w:val="0"/>
          <w:divBdr>
            <w:top w:val="none" w:sz="0" w:space="0" w:color="auto"/>
            <w:left w:val="none" w:sz="0" w:space="0" w:color="auto"/>
            <w:bottom w:val="none" w:sz="0" w:space="0" w:color="auto"/>
            <w:right w:val="none" w:sz="0" w:space="0" w:color="auto"/>
          </w:divBdr>
        </w:div>
        <w:div w:id="81490853">
          <w:marLeft w:val="0"/>
          <w:marRight w:val="0"/>
          <w:marTop w:val="0"/>
          <w:marBottom w:val="0"/>
          <w:divBdr>
            <w:top w:val="none" w:sz="0" w:space="0" w:color="auto"/>
            <w:left w:val="none" w:sz="0" w:space="0" w:color="auto"/>
            <w:bottom w:val="none" w:sz="0" w:space="0" w:color="auto"/>
            <w:right w:val="none" w:sz="0" w:space="0" w:color="auto"/>
          </w:divBdr>
          <w:divsChild>
            <w:div w:id="101342135">
              <w:marLeft w:val="0"/>
              <w:marRight w:val="0"/>
              <w:marTop w:val="0"/>
              <w:marBottom w:val="0"/>
              <w:divBdr>
                <w:top w:val="none" w:sz="0" w:space="0" w:color="auto"/>
                <w:left w:val="none" w:sz="0" w:space="0" w:color="auto"/>
                <w:bottom w:val="none" w:sz="0" w:space="0" w:color="auto"/>
                <w:right w:val="none" w:sz="0" w:space="0" w:color="auto"/>
              </w:divBdr>
            </w:div>
            <w:div w:id="236015541">
              <w:marLeft w:val="0"/>
              <w:marRight w:val="0"/>
              <w:marTop w:val="0"/>
              <w:marBottom w:val="0"/>
              <w:divBdr>
                <w:top w:val="none" w:sz="0" w:space="0" w:color="auto"/>
                <w:left w:val="none" w:sz="0" w:space="0" w:color="auto"/>
                <w:bottom w:val="none" w:sz="0" w:space="0" w:color="auto"/>
                <w:right w:val="none" w:sz="0" w:space="0" w:color="auto"/>
              </w:divBdr>
            </w:div>
            <w:div w:id="326447408">
              <w:marLeft w:val="0"/>
              <w:marRight w:val="0"/>
              <w:marTop w:val="0"/>
              <w:marBottom w:val="0"/>
              <w:divBdr>
                <w:top w:val="none" w:sz="0" w:space="0" w:color="auto"/>
                <w:left w:val="none" w:sz="0" w:space="0" w:color="auto"/>
                <w:bottom w:val="none" w:sz="0" w:space="0" w:color="auto"/>
                <w:right w:val="none" w:sz="0" w:space="0" w:color="auto"/>
              </w:divBdr>
            </w:div>
            <w:div w:id="391856253">
              <w:marLeft w:val="0"/>
              <w:marRight w:val="0"/>
              <w:marTop w:val="0"/>
              <w:marBottom w:val="0"/>
              <w:divBdr>
                <w:top w:val="none" w:sz="0" w:space="0" w:color="auto"/>
                <w:left w:val="none" w:sz="0" w:space="0" w:color="auto"/>
                <w:bottom w:val="none" w:sz="0" w:space="0" w:color="auto"/>
                <w:right w:val="none" w:sz="0" w:space="0" w:color="auto"/>
              </w:divBdr>
            </w:div>
            <w:div w:id="442502119">
              <w:marLeft w:val="0"/>
              <w:marRight w:val="0"/>
              <w:marTop w:val="0"/>
              <w:marBottom w:val="0"/>
              <w:divBdr>
                <w:top w:val="none" w:sz="0" w:space="0" w:color="auto"/>
                <w:left w:val="none" w:sz="0" w:space="0" w:color="auto"/>
                <w:bottom w:val="none" w:sz="0" w:space="0" w:color="auto"/>
                <w:right w:val="none" w:sz="0" w:space="0" w:color="auto"/>
              </w:divBdr>
            </w:div>
            <w:div w:id="479228389">
              <w:marLeft w:val="0"/>
              <w:marRight w:val="0"/>
              <w:marTop w:val="0"/>
              <w:marBottom w:val="0"/>
              <w:divBdr>
                <w:top w:val="none" w:sz="0" w:space="0" w:color="auto"/>
                <w:left w:val="none" w:sz="0" w:space="0" w:color="auto"/>
                <w:bottom w:val="none" w:sz="0" w:space="0" w:color="auto"/>
                <w:right w:val="none" w:sz="0" w:space="0" w:color="auto"/>
              </w:divBdr>
            </w:div>
            <w:div w:id="494885248">
              <w:marLeft w:val="0"/>
              <w:marRight w:val="0"/>
              <w:marTop w:val="0"/>
              <w:marBottom w:val="0"/>
              <w:divBdr>
                <w:top w:val="none" w:sz="0" w:space="0" w:color="auto"/>
                <w:left w:val="none" w:sz="0" w:space="0" w:color="auto"/>
                <w:bottom w:val="none" w:sz="0" w:space="0" w:color="auto"/>
                <w:right w:val="none" w:sz="0" w:space="0" w:color="auto"/>
              </w:divBdr>
            </w:div>
            <w:div w:id="501504430">
              <w:marLeft w:val="0"/>
              <w:marRight w:val="0"/>
              <w:marTop w:val="0"/>
              <w:marBottom w:val="0"/>
              <w:divBdr>
                <w:top w:val="none" w:sz="0" w:space="0" w:color="auto"/>
                <w:left w:val="none" w:sz="0" w:space="0" w:color="auto"/>
                <w:bottom w:val="none" w:sz="0" w:space="0" w:color="auto"/>
                <w:right w:val="none" w:sz="0" w:space="0" w:color="auto"/>
              </w:divBdr>
            </w:div>
            <w:div w:id="507599002">
              <w:marLeft w:val="0"/>
              <w:marRight w:val="0"/>
              <w:marTop w:val="0"/>
              <w:marBottom w:val="0"/>
              <w:divBdr>
                <w:top w:val="none" w:sz="0" w:space="0" w:color="auto"/>
                <w:left w:val="none" w:sz="0" w:space="0" w:color="auto"/>
                <w:bottom w:val="none" w:sz="0" w:space="0" w:color="auto"/>
                <w:right w:val="none" w:sz="0" w:space="0" w:color="auto"/>
              </w:divBdr>
            </w:div>
            <w:div w:id="571045246">
              <w:marLeft w:val="0"/>
              <w:marRight w:val="0"/>
              <w:marTop w:val="0"/>
              <w:marBottom w:val="0"/>
              <w:divBdr>
                <w:top w:val="none" w:sz="0" w:space="0" w:color="auto"/>
                <w:left w:val="none" w:sz="0" w:space="0" w:color="auto"/>
                <w:bottom w:val="none" w:sz="0" w:space="0" w:color="auto"/>
                <w:right w:val="none" w:sz="0" w:space="0" w:color="auto"/>
              </w:divBdr>
            </w:div>
            <w:div w:id="842428293">
              <w:marLeft w:val="0"/>
              <w:marRight w:val="0"/>
              <w:marTop w:val="0"/>
              <w:marBottom w:val="0"/>
              <w:divBdr>
                <w:top w:val="none" w:sz="0" w:space="0" w:color="auto"/>
                <w:left w:val="none" w:sz="0" w:space="0" w:color="auto"/>
                <w:bottom w:val="none" w:sz="0" w:space="0" w:color="auto"/>
                <w:right w:val="none" w:sz="0" w:space="0" w:color="auto"/>
              </w:divBdr>
            </w:div>
            <w:div w:id="898857804">
              <w:marLeft w:val="0"/>
              <w:marRight w:val="0"/>
              <w:marTop w:val="0"/>
              <w:marBottom w:val="0"/>
              <w:divBdr>
                <w:top w:val="none" w:sz="0" w:space="0" w:color="auto"/>
                <w:left w:val="none" w:sz="0" w:space="0" w:color="auto"/>
                <w:bottom w:val="none" w:sz="0" w:space="0" w:color="auto"/>
                <w:right w:val="none" w:sz="0" w:space="0" w:color="auto"/>
              </w:divBdr>
            </w:div>
            <w:div w:id="967590045">
              <w:marLeft w:val="0"/>
              <w:marRight w:val="0"/>
              <w:marTop w:val="0"/>
              <w:marBottom w:val="0"/>
              <w:divBdr>
                <w:top w:val="none" w:sz="0" w:space="0" w:color="auto"/>
                <w:left w:val="none" w:sz="0" w:space="0" w:color="auto"/>
                <w:bottom w:val="none" w:sz="0" w:space="0" w:color="auto"/>
                <w:right w:val="none" w:sz="0" w:space="0" w:color="auto"/>
              </w:divBdr>
            </w:div>
            <w:div w:id="1021127678">
              <w:marLeft w:val="0"/>
              <w:marRight w:val="0"/>
              <w:marTop w:val="0"/>
              <w:marBottom w:val="0"/>
              <w:divBdr>
                <w:top w:val="none" w:sz="0" w:space="0" w:color="auto"/>
                <w:left w:val="none" w:sz="0" w:space="0" w:color="auto"/>
                <w:bottom w:val="none" w:sz="0" w:space="0" w:color="auto"/>
                <w:right w:val="none" w:sz="0" w:space="0" w:color="auto"/>
              </w:divBdr>
            </w:div>
            <w:div w:id="1178810923">
              <w:marLeft w:val="0"/>
              <w:marRight w:val="0"/>
              <w:marTop w:val="0"/>
              <w:marBottom w:val="0"/>
              <w:divBdr>
                <w:top w:val="none" w:sz="0" w:space="0" w:color="auto"/>
                <w:left w:val="none" w:sz="0" w:space="0" w:color="auto"/>
                <w:bottom w:val="none" w:sz="0" w:space="0" w:color="auto"/>
                <w:right w:val="none" w:sz="0" w:space="0" w:color="auto"/>
              </w:divBdr>
            </w:div>
            <w:div w:id="1403941007">
              <w:marLeft w:val="0"/>
              <w:marRight w:val="0"/>
              <w:marTop w:val="0"/>
              <w:marBottom w:val="0"/>
              <w:divBdr>
                <w:top w:val="none" w:sz="0" w:space="0" w:color="auto"/>
                <w:left w:val="none" w:sz="0" w:space="0" w:color="auto"/>
                <w:bottom w:val="none" w:sz="0" w:space="0" w:color="auto"/>
                <w:right w:val="none" w:sz="0" w:space="0" w:color="auto"/>
              </w:divBdr>
            </w:div>
            <w:div w:id="1429159365">
              <w:marLeft w:val="0"/>
              <w:marRight w:val="0"/>
              <w:marTop w:val="0"/>
              <w:marBottom w:val="0"/>
              <w:divBdr>
                <w:top w:val="none" w:sz="0" w:space="0" w:color="auto"/>
                <w:left w:val="none" w:sz="0" w:space="0" w:color="auto"/>
                <w:bottom w:val="none" w:sz="0" w:space="0" w:color="auto"/>
                <w:right w:val="none" w:sz="0" w:space="0" w:color="auto"/>
              </w:divBdr>
            </w:div>
            <w:div w:id="1726563130">
              <w:marLeft w:val="0"/>
              <w:marRight w:val="0"/>
              <w:marTop w:val="0"/>
              <w:marBottom w:val="0"/>
              <w:divBdr>
                <w:top w:val="none" w:sz="0" w:space="0" w:color="auto"/>
                <w:left w:val="none" w:sz="0" w:space="0" w:color="auto"/>
                <w:bottom w:val="none" w:sz="0" w:space="0" w:color="auto"/>
                <w:right w:val="none" w:sz="0" w:space="0" w:color="auto"/>
              </w:divBdr>
            </w:div>
            <w:div w:id="1909224217">
              <w:marLeft w:val="0"/>
              <w:marRight w:val="0"/>
              <w:marTop w:val="0"/>
              <w:marBottom w:val="0"/>
              <w:divBdr>
                <w:top w:val="none" w:sz="0" w:space="0" w:color="auto"/>
                <w:left w:val="none" w:sz="0" w:space="0" w:color="auto"/>
                <w:bottom w:val="none" w:sz="0" w:space="0" w:color="auto"/>
                <w:right w:val="none" w:sz="0" w:space="0" w:color="auto"/>
              </w:divBdr>
            </w:div>
          </w:divsChild>
        </w:div>
        <w:div w:id="126826856">
          <w:marLeft w:val="0"/>
          <w:marRight w:val="0"/>
          <w:marTop w:val="0"/>
          <w:marBottom w:val="0"/>
          <w:divBdr>
            <w:top w:val="none" w:sz="0" w:space="0" w:color="auto"/>
            <w:left w:val="none" w:sz="0" w:space="0" w:color="auto"/>
            <w:bottom w:val="none" w:sz="0" w:space="0" w:color="auto"/>
            <w:right w:val="none" w:sz="0" w:space="0" w:color="auto"/>
          </w:divBdr>
        </w:div>
        <w:div w:id="136650157">
          <w:marLeft w:val="0"/>
          <w:marRight w:val="0"/>
          <w:marTop w:val="0"/>
          <w:marBottom w:val="0"/>
          <w:divBdr>
            <w:top w:val="none" w:sz="0" w:space="0" w:color="auto"/>
            <w:left w:val="none" w:sz="0" w:space="0" w:color="auto"/>
            <w:bottom w:val="none" w:sz="0" w:space="0" w:color="auto"/>
            <w:right w:val="none" w:sz="0" w:space="0" w:color="auto"/>
          </w:divBdr>
        </w:div>
        <w:div w:id="148061432">
          <w:marLeft w:val="0"/>
          <w:marRight w:val="0"/>
          <w:marTop w:val="0"/>
          <w:marBottom w:val="0"/>
          <w:divBdr>
            <w:top w:val="none" w:sz="0" w:space="0" w:color="auto"/>
            <w:left w:val="none" w:sz="0" w:space="0" w:color="auto"/>
            <w:bottom w:val="none" w:sz="0" w:space="0" w:color="auto"/>
            <w:right w:val="none" w:sz="0" w:space="0" w:color="auto"/>
          </w:divBdr>
          <w:divsChild>
            <w:div w:id="1933473056">
              <w:marLeft w:val="0"/>
              <w:marRight w:val="0"/>
              <w:marTop w:val="0"/>
              <w:marBottom w:val="0"/>
              <w:divBdr>
                <w:top w:val="none" w:sz="0" w:space="0" w:color="auto"/>
                <w:left w:val="none" w:sz="0" w:space="0" w:color="auto"/>
                <w:bottom w:val="none" w:sz="0" w:space="0" w:color="auto"/>
                <w:right w:val="none" w:sz="0" w:space="0" w:color="auto"/>
              </w:divBdr>
            </w:div>
          </w:divsChild>
        </w:div>
        <w:div w:id="150869511">
          <w:marLeft w:val="0"/>
          <w:marRight w:val="0"/>
          <w:marTop w:val="0"/>
          <w:marBottom w:val="0"/>
          <w:divBdr>
            <w:top w:val="none" w:sz="0" w:space="0" w:color="auto"/>
            <w:left w:val="none" w:sz="0" w:space="0" w:color="auto"/>
            <w:bottom w:val="none" w:sz="0" w:space="0" w:color="auto"/>
            <w:right w:val="none" w:sz="0" w:space="0" w:color="auto"/>
          </w:divBdr>
        </w:div>
        <w:div w:id="177039698">
          <w:marLeft w:val="0"/>
          <w:marRight w:val="0"/>
          <w:marTop w:val="0"/>
          <w:marBottom w:val="0"/>
          <w:divBdr>
            <w:top w:val="none" w:sz="0" w:space="0" w:color="auto"/>
            <w:left w:val="none" w:sz="0" w:space="0" w:color="auto"/>
            <w:bottom w:val="none" w:sz="0" w:space="0" w:color="auto"/>
            <w:right w:val="none" w:sz="0" w:space="0" w:color="auto"/>
          </w:divBdr>
        </w:div>
        <w:div w:id="178351742">
          <w:marLeft w:val="0"/>
          <w:marRight w:val="0"/>
          <w:marTop w:val="0"/>
          <w:marBottom w:val="0"/>
          <w:divBdr>
            <w:top w:val="none" w:sz="0" w:space="0" w:color="auto"/>
            <w:left w:val="none" w:sz="0" w:space="0" w:color="auto"/>
            <w:bottom w:val="none" w:sz="0" w:space="0" w:color="auto"/>
            <w:right w:val="none" w:sz="0" w:space="0" w:color="auto"/>
          </w:divBdr>
          <w:divsChild>
            <w:div w:id="1007946843">
              <w:marLeft w:val="0"/>
              <w:marRight w:val="0"/>
              <w:marTop w:val="30"/>
              <w:marBottom w:val="30"/>
              <w:divBdr>
                <w:top w:val="none" w:sz="0" w:space="0" w:color="auto"/>
                <w:left w:val="none" w:sz="0" w:space="0" w:color="auto"/>
                <w:bottom w:val="none" w:sz="0" w:space="0" w:color="auto"/>
                <w:right w:val="none" w:sz="0" w:space="0" w:color="auto"/>
              </w:divBdr>
              <w:divsChild>
                <w:div w:id="142703376">
                  <w:marLeft w:val="0"/>
                  <w:marRight w:val="0"/>
                  <w:marTop w:val="0"/>
                  <w:marBottom w:val="0"/>
                  <w:divBdr>
                    <w:top w:val="none" w:sz="0" w:space="0" w:color="auto"/>
                    <w:left w:val="none" w:sz="0" w:space="0" w:color="auto"/>
                    <w:bottom w:val="none" w:sz="0" w:space="0" w:color="auto"/>
                    <w:right w:val="none" w:sz="0" w:space="0" w:color="auto"/>
                  </w:divBdr>
                  <w:divsChild>
                    <w:div w:id="524631922">
                      <w:marLeft w:val="0"/>
                      <w:marRight w:val="0"/>
                      <w:marTop w:val="0"/>
                      <w:marBottom w:val="0"/>
                      <w:divBdr>
                        <w:top w:val="none" w:sz="0" w:space="0" w:color="auto"/>
                        <w:left w:val="none" w:sz="0" w:space="0" w:color="auto"/>
                        <w:bottom w:val="none" w:sz="0" w:space="0" w:color="auto"/>
                        <w:right w:val="none" w:sz="0" w:space="0" w:color="auto"/>
                      </w:divBdr>
                    </w:div>
                    <w:div w:id="564145358">
                      <w:marLeft w:val="0"/>
                      <w:marRight w:val="0"/>
                      <w:marTop w:val="0"/>
                      <w:marBottom w:val="0"/>
                      <w:divBdr>
                        <w:top w:val="none" w:sz="0" w:space="0" w:color="auto"/>
                        <w:left w:val="none" w:sz="0" w:space="0" w:color="auto"/>
                        <w:bottom w:val="none" w:sz="0" w:space="0" w:color="auto"/>
                        <w:right w:val="none" w:sz="0" w:space="0" w:color="auto"/>
                      </w:divBdr>
                    </w:div>
                    <w:div w:id="1692564936">
                      <w:marLeft w:val="0"/>
                      <w:marRight w:val="0"/>
                      <w:marTop w:val="0"/>
                      <w:marBottom w:val="0"/>
                      <w:divBdr>
                        <w:top w:val="none" w:sz="0" w:space="0" w:color="auto"/>
                        <w:left w:val="none" w:sz="0" w:space="0" w:color="auto"/>
                        <w:bottom w:val="none" w:sz="0" w:space="0" w:color="auto"/>
                        <w:right w:val="none" w:sz="0" w:space="0" w:color="auto"/>
                      </w:divBdr>
                    </w:div>
                  </w:divsChild>
                </w:div>
                <w:div w:id="234510610">
                  <w:marLeft w:val="0"/>
                  <w:marRight w:val="0"/>
                  <w:marTop w:val="0"/>
                  <w:marBottom w:val="0"/>
                  <w:divBdr>
                    <w:top w:val="none" w:sz="0" w:space="0" w:color="auto"/>
                    <w:left w:val="none" w:sz="0" w:space="0" w:color="auto"/>
                    <w:bottom w:val="none" w:sz="0" w:space="0" w:color="auto"/>
                    <w:right w:val="none" w:sz="0" w:space="0" w:color="auto"/>
                  </w:divBdr>
                  <w:divsChild>
                    <w:div w:id="949508349">
                      <w:marLeft w:val="0"/>
                      <w:marRight w:val="0"/>
                      <w:marTop w:val="0"/>
                      <w:marBottom w:val="0"/>
                      <w:divBdr>
                        <w:top w:val="none" w:sz="0" w:space="0" w:color="auto"/>
                        <w:left w:val="none" w:sz="0" w:space="0" w:color="auto"/>
                        <w:bottom w:val="none" w:sz="0" w:space="0" w:color="auto"/>
                        <w:right w:val="none" w:sz="0" w:space="0" w:color="auto"/>
                      </w:divBdr>
                    </w:div>
                    <w:div w:id="1202088092">
                      <w:marLeft w:val="0"/>
                      <w:marRight w:val="0"/>
                      <w:marTop w:val="0"/>
                      <w:marBottom w:val="0"/>
                      <w:divBdr>
                        <w:top w:val="none" w:sz="0" w:space="0" w:color="auto"/>
                        <w:left w:val="none" w:sz="0" w:space="0" w:color="auto"/>
                        <w:bottom w:val="none" w:sz="0" w:space="0" w:color="auto"/>
                        <w:right w:val="none" w:sz="0" w:space="0" w:color="auto"/>
                      </w:divBdr>
                    </w:div>
                    <w:div w:id="1356227562">
                      <w:marLeft w:val="0"/>
                      <w:marRight w:val="0"/>
                      <w:marTop w:val="0"/>
                      <w:marBottom w:val="0"/>
                      <w:divBdr>
                        <w:top w:val="none" w:sz="0" w:space="0" w:color="auto"/>
                        <w:left w:val="none" w:sz="0" w:space="0" w:color="auto"/>
                        <w:bottom w:val="none" w:sz="0" w:space="0" w:color="auto"/>
                        <w:right w:val="none" w:sz="0" w:space="0" w:color="auto"/>
                      </w:divBdr>
                    </w:div>
                  </w:divsChild>
                </w:div>
                <w:div w:id="877083518">
                  <w:marLeft w:val="0"/>
                  <w:marRight w:val="0"/>
                  <w:marTop w:val="0"/>
                  <w:marBottom w:val="0"/>
                  <w:divBdr>
                    <w:top w:val="none" w:sz="0" w:space="0" w:color="auto"/>
                    <w:left w:val="none" w:sz="0" w:space="0" w:color="auto"/>
                    <w:bottom w:val="none" w:sz="0" w:space="0" w:color="auto"/>
                    <w:right w:val="none" w:sz="0" w:space="0" w:color="auto"/>
                  </w:divBdr>
                  <w:divsChild>
                    <w:div w:id="1382556472">
                      <w:marLeft w:val="0"/>
                      <w:marRight w:val="0"/>
                      <w:marTop w:val="0"/>
                      <w:marBottom w:val="0"/>
                      <w:divBdr>
                        <w:top w:val="none" w:sz="0" w:space="0" w:color="auto"/>
                        <w:left w:val="none" w:sz="0" w:space="0" w:color="auto"/>
                        <w:bottom w:val="none" w:sz="0" w:space="0" w:color="auto"/>
                        <w:right w:val="none" w:sz="0" w:space="0" w:color="auto"/>
                      </w:divBdr>
                    </w:div>
                  </w:divsChild>
                </w:div>
                <w:div w:id="1371228534">
                  <w:marLeft w:val="0"/>
                  <w:marRight w:val="0"/>
                  <w:marTop w:val="0"/>
                  <w:marBottom w:val="0"/>
                  <w:divBdr>
                    <w:top w:val="none" w:sz="0" w:space="0" w:color="auto"/>
                    <w:left w:val="none" w:sz="0" w:space="0" w:color="auto"/>
                    <w:bottom w:val="none" w:sz="0" w:space="0" w:color="auto"/>
                    <w:right w:val="none" w:sz="0" w:space="0" w:color="auto"/>
                  </w:divBdr>
                  <w:divsChild>
                    <w:div w:id="105543000">
                      <w:marLeft w:val="0"/>
                      <w:marRight w:val="0"/>
                      <w:marTop w:val="0"/>
                      <w:marBottom w:val="0"/>
                      <w:divBdr>
                        <w:top w:val="none" w:sz="0" w:space="0" w:color="auto"/>
                        <w:left w:val="none" w:sz="0" w:space="0" w:color="auto"/>
                        <w:bottom w:val="none" w:sz="0" w:space="0" w:color="auto"/>
                        <w:right w:val="none" w:sz="0" w:space="0" w:color="auto"/>
                      </w:divBdr>
                    </w:div>
                    <w:div w:id="563879905">
                      <w:marLeft w:val="0"/>
                      <w:marRight w:val="0"/>
                      <w:marTop w:val="0"/>
                      <w:marBottom w:val="0"/>
                      <w:divBdr>
                        <w:top w:val="none" w:sz="0" w:space="0" w:color="auto"/>
                        <w:left w:val="none" w:sz="0" w:space="0" w:color="auto"/>
                        <w:bottom w:val="none" w:sz="0" w:space="0" w:color="auto"/>
                        <w:right w:val="none" w:sz="0" w:space="0" w:color="auto"/>
                      </w:divBdr>
                    </w:div>
                    <w:div w:id="944653945">
                      <w:marLeft w:val="0"/>
                      <w:marRight w:val="0"/>
                      <w:marTop w:val="0"/>
                      <w:marBottom w:val="0"/>
                      <w:divBdr>
                        <w:top w:val="none" w:sz="0" w:space="0" w:color="auto"/>
                        <w:left w:val="none" w:sz="0" w:space="0" w:color="auto"/>
                        <w:bottom w:val="none" w:sz="0" w:space="0" w:color="auto"/>
                        <w:right w:val="none" w:sz="0" w:space="0" w:color="auto"/>
                      </w:divBdr>
                    </w:div>
                  </w:divsChild>
                </w:div>
                <w:div w:id="1532306834">
                  <w:marLeft w:val="0"/>
                  <w:marRight w:val="0"/>
                  <w:marTop w:val="0"/>
                  <w:marBottom w:val="0"/>
                  <w:divBdr>
                    <w:top w:val="none" w:sz="0" w:space="0" w:color="auto"/>
                    <w:left w:val="none" w:sz="0" w:space="0" w:color="auto"/>
                    <w:bottom w:val="none" w:sz="0" w:space="0" w:color="auto"/>
                    <w:right w:val="none" w:sz="0" w:space="0" w:color="auto"/>
                  </w:divBdr>
                  <w:divsChild>
                    <w:div w:id="1344631311">
                      <w:marLeft w:val="0"/>
                      <w:marRight w:val="0"/>
                      <w:marTop w:val="0"/>
                      <w:marBottom w:val="0"/>
                      <w:divBdr>
                        <w:top w:val="none" w:sz="0" w:space="0" w:color="auto"/>
                        <w:left w:val="none" w:sz="0" w:space="0" w:color="auto"/>
                        <w:bottom w:val="none" w:sz="0" w:space="0" w:color="auto"/>
                        <w:right w:val="none" w:sz="0" w:space="0" w:color="auto"/>
                      </w:divBdr>
                    </w:div>
                  </w:divsChild>
                </w:div>
                <w:div w:id="1627851685">
                  <w:marLeft w:val="0"/>
                  <w:marRight w:val="0"/>
                  <w:marTop w:val="0"/>
                  <w:marBottom w:val="0"/>
                  <w:divBdr>
                    <w:top w:val="none" w:sz="0" w:space="0" w:color="auto"/>
                    <w:left w:val="none" w:sz="0" w:space="0" w:color="auto"/>
                    <w:bottom w:val="none" w:sz="0" w:space="0" w:color="auto"/>
                    <w:right w:val="none" w:sz="0" w:space="0" w:color="auto"/>
                  </w:divBdr>
                  <w:divsChild>
                    <w:div w:id="973102766">
                      <w:marLeft w:val="0"/>
                      <w:marRight w:val="0"/>
                      <w:marTop w:val="0"/>
                      <w:marBottom w:val="0"/>
                      <w:divBdr>
                        <w:top w:val="none" w:sz="0" w:space="0" w:color="auto"/>
                        <w:left w:val="none" w:sz="0" w:space="0" w:color="auto"/>
                        <w:bottom w:val="none" w:sz="0" w:space="0" w:color="auto"/>
                        <w:right w:val="none" w:sz="0" w:space="0" w:color="auto"/>
                      </w:divBdr>
                    </w:div>
                    <w:div w:id="1237591754">
                      <w:marLeft w:val="0"/>
                      <w:marRight w:val="0"/>
                      <w:marTop w:val="0"/>
                      <w:marBottom w:val="0"/>
                      <w:divBdr>
                        <w:top w:val="none" w:sz="0" w:space="0" w:color="auto"/>
                        <w:left w:val="none" w:sz="0" w:space="0" w:color="auto"/>
                        <w:bottom w:val="none" w:sz="0" w:space="0" w:color="auto"/>
                        <w:right w:val="none" w:sz="0" w:space="0" w:color="auto"/>
                      </w:divBdr>
                    </w:div>
                    <w:div w:id="165448666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85556526">
          <w:marLeft w:val="0"/>
          <w:marRight w:val="0"/>
          <w:marTop w:val="0"/>
          <w:marBottom w:val="0"/>
          <w:divBdr>
            <w:top w:val="none" w:sz="0" w:space="0" w:color="auto"/>
            <w:left w:val="none" w:sz="0" w:space="0" w:color="auto"/>
            <w:bottom w:val="none" w:sz="0" w:space="0" w:color="auto"/>
            <w:right w:val="none" w:sz="0" w:space="0" w:color="auto"/>
          </w:divBdr>
          <w:divsChild>
            <w:div w:id="447237716">
              <w:marLeft w:val="0"/>
              <w:marRight w:val="0"/>
              <w:marTop w:val="30"/>
              <w:marBottom w:val="30"/>
              <w:divBdr>
                <w:top w:val="none" w:sz="0" w:space="0" w:color="auto"/>
                <w:left w:val="none" w:sz="0" w:space="0" w:color="auto"/>
                <w:bottom w:val="none" w:sz="0" w:space="0" w:color="auto"/>
                <w:right w:val="none" w:sz="0" w:space="0" w:color="auto"/>
              </w:divBdr>
              <w:divsChild>
                <w:div w:id="62220739">
                  <w:marLeft w:val="0"/>
                  <w:marRight w:val="0"/>
                  <w:marTop w:val="0"/>
                  <w:marBottom w:val="0"/>
                  <w:divBdr>
                    <w:top w:val="none" w:sz="0" w:space="0" w:color="auto"/>
                    <w:left w:val="none" w:sz="0" w:space="0" w:color="auto"/>
                    <w:bottom w:val="none" w:sz="0" w:space="0" w:color="auto"/>
                    <w:right w:val="none" w:sz="0" w:space="0" w:color="auto"/>
                  </w:divBdr>
                  <w:divsChild>
                    <w:div w:id="67582186">
                      <w:marLeft w:val="0"/>
                      <w:marRight w:val="0"/>
                      <w:marTop w:val="0"/>
                      <w:marBottom w:val="0"/>
                      <w:divBdr>
                        <w:top w:val="none" w:sz="0" w:space="0" w:color="auto"/>
                        <w:left w:val="none" w:sz="0" w:space="0" w:color="auto"/>
                        <w:bottom w:val="none" w:sz="0" w:space="0" w:color="auto"/>
                        <w:right w:val="none" w:sz="0" w:space="0" w:color="auto"/>
                      </w:divBdr>
                    </w:div>
                    <w:div w:id="141046913">
                      <w:marLeft w:val="0"/>
                      <w:marRight w:val="0"/>
                      <w:marTop w:val="0"/>
                      <w:marBottom w:val="0"/>
                      <w:divBdr>
                        <w:top w:val="none" w:sz="0" w:space="0" w:color="auto"/>
                        <w:left w:val="none" w:sz="0" w:space="0" w:color="auto"/>
                        <w:bottom w:val="none" w:sz="0" w:space="0" w:color="auto"/>
                        <w:right w:val="none" w:sz="0" w:space="0" w:color="auto"/>
                      </w:divBdr>
                    </w:div>
                    <w:div w:id="572392735">
                      <w:marLeft w:val="0"/>
                      <w:marRight w:val="0"/>
                      <w:marTop w:val="0"/>
                      <w:marBottom w:val="0"/>
                      <w:divBdr>
                        <w:top w:val="none" w:sz="0" w:space="0" w:color="auto"/>
                        <w:left w:val="none" w:sz="0" w:space="0" w:color="auto"/>
                        <w:bottom w:val="none" w:sz="0" w:space="0" w:color="auto"/>
                        <w:right w:val="none" w:sz="0" w:space="0" w:color="auto"/>
                      </w:divBdr>
                    </w:div>
                    <w:div w:id="689839012">
                      <w:marLeft w:val="0"/>
                      <w:marRight w:val="0"/>
                      <w:marTop w:val="0"/>
                      <w:marBottom w:val="0"/>
                      <w:divBdr>
                        <w:top w:val="none" w:sz="0" w:space="0" w:color="auto"/>
                        <w:left w:val="none" w:sz="0" w:space="0" w:color="auto"/>
                        <w:bottom w:val="none" w:sz="0" w:space="0" w:color="auto"/>
                        <w:right w:val="none" w:sz="0" w:space="0" w:color="auto"/>
                      </w:divBdr>
                    </w:div>
                    <w:div w:id="750587234">
                      <w:marLeft w:val="0"/>
                      <w:marRight w:val="0"/>
                      <w:marTop w:val="0"/>
                      <w:marBottom w:val="0"/>
                      <w:divBdr>
                        <w:top w:val="none" w:sz="0" w:space="0" w:color="auto"/>
                        <w:left w:val="none" w:sz="0" w:space="0" w:color="auto"/>
                        <w:bottom w:val="none" w:sz="0" w:space="0" w:color="auto"/>
                        <w:right w:val="none" w:sz="0" w:space="0" w:color="auto"/>
                      </w:divBdr>
                    </w:div>
                    <w:div w:id="1462572685">
                      <w:marLeft w:val="0"/>
                      <w:marRight w:val="0"/>
                      <w:marTop w:val="0"/>
                      <w:marBottom w:val="0"/>
                      <w:divBdr>
                        <w:top w:val="none" w:sz="0" w:space="0" w:color="auto"/>
                        <w:left w:val="none" w:sz="0" w:space="0" w:color="auto"/>
                        <w:bottom w:val="none" w:sz="0" w:space="0" w:color="auto"/>
                        <w:right w:val="none" w:sz="0" w:space="0" w:color="auto"/>
                      </w:divBdr>
                    </w:div>
                    <w:div w:id="1698776510">
                      <w:marLeft w:val="0"/>
                      <w:marRight w:val="0"/>
                      <w:marTop w:val="0"/>
                      <w:marBottom w:val="0"/>
                      <w:divBdr>
                        <w:top w:val="none" w:sz="0" w:space="0" w:color="auto"/>
                        <w:left w:val="none" w:sz="0" w:space="0" w:color="auto"/>
                        <w:bottom w:val="none" w:sz="0" w:space="0" w:color="auto"/>
                        <w:right w:val="none" w:sz="0" w:space="0" w:color="auto"/>
                      </w:divBdr>
                    </w:div>
                  </w:divsChild>
                </w:div>
                <w:div w:id="103237889">
                  <w:marLeft w:val="0"/>
                  <w:marRight w:val="0"/>
                  <w:marTop w:val="0"/>
                  <w:marBottom w:val="0"/>
                  <w:divBdr>
                    <w:top w:val="none" w:sz="0" w:space="0" w:color="auto"/>
                    <w:left w:val="none" w:sz="0" w:space="0" w:color="auto"/>
                    <w:bottom w:val="none" w:sz="0" w:space="0" w:color="auto"/>
                    <w:right w:val="none" w:sz="0" w:space="0" w:color="auto"/>
                  </w:divBdr>
                  <w:divsChild>
                    <w:div w:id="1047530947">
                      <w:marLeft w:val="0"/>
                      <w:marRight w:val="0"/>
                      <w:marTop w:val="0"/>
                      <w:marBottom w:val="0"/>
                      <w:divBdr>
                        <w:top w:val="none" w:sz="0" w:space="0" w:color="auto"/>
                        <w:left w:val="none" w:sz="0" w:space="0" w:color="auto"/>
                        <w:bottom w:val="none" w:sz="0" w:space="0" w:color="auto"/>
                        <w:right w:val="none" w:sz="0" w:space="0" w:color="auto"/>
                      </w:divBdr>
                    </w:div>
                  </w:divsChild>
                </w:div>
                <w:div w:id="129791780">
                  <w:marLeft w:val="0"/>
                  <w:marRight w:val="0"/>
                  <w:marTop w:val="0"/>
                  <w:marBottom w:val="0"/>
                  <w:divBdr>
                    <w:top w:val="none" w:sz="0" w:space="0" w:color="auto"/>
                    <w:left w:val="none" w:sz="0" w:space="0" w:color="auto"/>
                    <w:bottom w:val="none" w:sz="0" w:space="0" w:color="auto"/>
                    <w:right w:val="none" w:sz="0" w:space="0" w:color="auto"/>
                  </w:divBdr>
                  <w:divsChild>
                    <w:div w:id="1455051899">
                      <w:marLeft w:val="0"/>
                      <w:marRight w:val="0"/>
                      <w:marTop w:val="0"/>
                      <w:marBottom w:val="0"/>
                      <w:divBdr>
                        <w:top w:val="none" w:sz="0" w:space="0" w:color="auto"/>
                        <w:left w:val="none" w:sz="0" w:space="0" w:color="auto"/>
                        <w:bottom w:val="none" w:sz="0" w:space="0" w:color="auto"/>
                        <w:right w:val="none" w:sz="0" w:space="0" w:color="auto"/>
                      </w:divBdr>
                    </w:div>
                  </w:divsChild>
                </w:div>
                <w:div w:id="255527921">
                  <w:marLeft w:val="0"/>
                  <w:marRight w:val="0"/>
                  <w:marTop w:val="0"/>
                  <w:marBottom w:val="0"/>
                  <w:divBdr>
                    <w:top w:val="none" w:sz="0" w:space="0" w:color="auto"/>
                    <w:left w:val="none" w:sz="0" w:space="0" w:color="auto"/>
                    <w:bottom w:val="none" w:sz="0" w:space="0" w:color="auto"/>
                    <w:right w:val="none" w:sz="0" w:space="0" w:color="auto"/>
                  </w:divBdr>
                  <w:divsChild>
                    <w:div w:id="1206914666">
                      <w:marLeft w:val="0"/>
                      <w:marRight w:val="0"/>
                      <w:marTop w:val="0"/>
                      <w:marBottom w:val="0"/>
                      <w:divBdr>
                        <w:top w:val="none" w:sz="0" w:space="0" w:color="auto"/>
                        <w:left w:val="none" w:sz="0" w:space="0" w:color="auto"/>
                        <w:bottom w:val="none" w:sz="0" w:space="0" w:color="auto"/>
                        <w:right w:val="none" w:sz="0" w:space="0" w:color="auto"/>
                      </w:divBdr>
                    </w:div>
                  </w:divsChild>
                </w:div>
                <w:div w:id="341049475">
                  <w:marLeft w:val="0"/>
                  <w:marRight w:val="0"/>
                  <w:marTop w:val="0"/>
                  <w:marBottom w:val="0"/>
                  <w:divBdr>
                    <w:top w:val="none" w:sz="0" w:space="0" w:color="auto"/>
                    <w:left w:val="none" w:sz="0" w:space="0" w:color="auto"/>
                    <w:bottom w:val="none" w:sz="0" w:space="0" w:color="auto"/>
                    <w:right w:val="none" w:sz="0" w:space="0" w:color="auto"/>
                  </w:divBdr>
                  <w:divsChild>
                    <w:div w:id="879635973">
                      <w:marLeft w:val="0"/>
                      <w:marRight w:val="0"/>
                      <w:marTop w:val="0"/>
                      <w:marBottom w:val="0"/>
                      <w:divBdr>
                        <w:top w:val="none" w:sz="0" w:space="0" w:color="auto"/>
                        <w:left w:val="none" w:sz="0" w:space="0" w:color="auto"/>
                        <w:bottom w:val="none" w:sz="0" w:space="0" w:color="auto"/>
                        <w:right w:val="none" w:sz="0" w:space="0" w:color="auto"/>
                      </w:divBdr>
                    </w:div>
                  </w:divsChild>
                </w:div>
                <w:div w:id="843587662">
                  <w:marLeft w:val="0"/>
                  <w:marRight w:val="0"/>
                  <w:marTop w:val="0"/>
                  <w:marBottom w:val="0"/>
                  <w:divBdr>
                    <w:top w:val="none" w:sz="0" w:space="0" w:color="auto"/>
                    <w:left w:val="none" w:sz="0" w:space="0" w:color="auto"/>
                    <w:bottom w:val="none" w:sz="0" w:space="0" w:color="auto"/>
                    <w:right w:val="none" w:sz="0" w:space="0" w:color="auto"/>
                  </w:divBdr>
                  <w:divsChild>
                    <w:div w:id="280379825">
                      <w:marLeft w:val="0"/>
                      <w:marRight w:val="0"/>
                      <w:marTop w:val="0"/>
                      <w:marBottom w:val="0"/>
                      <w:divBdr>
                        <w:top w:val="none" w:sz="0" w:space="0" w:color="auto"/>
                        <w:left w:val="none" w:sz="0" w:space="0" w:color="auto"/>
                        <w:bottom w:val="none" w:sz="0" w:space="0" w:color="auto"/>
                        <w:right w:val="none" w:sz="0" w:space="0" w:color="auto"/>
                      </w:divBdr>
                    </w:div>
                    <w:div w:id="1345329723">
                      <w:marLeft w:val="0"/>
                      <w:marRight w:val="0"/>
                      <w:marTop w:val="0"/>
                      <w:marBottom w:val="0"/>
                      <w:divBdr>
                        <w:top w:val="none" w:sz="0" w:space="0" w:color="auto"/>
                        <w:left w:val="none" w:sz="0" w:space="0" w:color="auto"/>
                        <w:bottom w:val="none" w:sz="0" w:space="0" w:color="auto"/>
                        <w:right w:val="none" w:sz="0" w:space="0" w:color="auto"/>
                      </w:divBdr>
                    </w:div>
                    <w:div w:id="1614095570">
                      <w:marLeft w:val="0"/>
                      <w:marRight w:val="0"/>
                      <w:marTop w:val="0"/>
                      <w:marBottom w:val="0"/>
                      <w:divBdr>
                        <w:top w:val="none" w:sz="0" w:space="0" w:color="auto"/>
                        <w:left w:val="none" w:sz="0" w:space="0" w:color="auto"/>
                        <w:bottom w:val="none" w:sz="0" w:space="0" w:color="auto"/>
                        <w:right w:val="none" w:sz="0" w:space="0" w:color="auto"/>
                      </w:divBdr>
                    </w:div>
                  </w:divsChild>
                </w:div>
                <w:div w:id="1186481458">
                  <w:marLeft w:val="0"/>
                  <w:marRight w:val="0"/>
                  <w:marTop w:val="0"/>
                  <w:marBottom w:val="0"/>
                  <w:divBdr>
                    <w:top w:val="none" w:sz="0" w:space="0" w:color="auto"/>
                    <w:left w:val="none" w:sz="0" w:space="0" w:color="auto"/>
                    <w:bottom w:val="none" w:sz="0" w:space="0" w:color="auto"/>
                    <w:right w:val="none" w:sz="0" w:space="0" w:color="auto"/>
                  </w:divBdr>
                  <w:divsChild>
                    <w:div w:id="1968124046">
                      <w:marLeft w:val="0"/>
                      <w:marRight w:val="0"/>
                      <w:marTop w:val="0"/>
                      <w:marBottom w:val="0"/>
                      <w:divBdr>
                        <w:top w:val="none" w:sz="0" w:space="0" w:color="auto"/>
                        <w:left w:val="none" w:sz="0" w:space="0" w:color="auto"/>
                        <w:bottom w:val="none" w:sz="0" w:space="0" w:color="auto"/>
                        <w:right w:val="none" w:sz="0" w:space="0" w:color="auto"/>
                      </w:divBdr>
                    </w:div>
                  </w:divsChild>
                </w:div>
                <w:div w:id="1505246530">
                  <w:marLeft w:val="0"/>
                  <w:marRight w:val="0"/>
                  <w:marTop w:val="0"/>
                  <w:marBottom w:val="0"/>
                  <w:divBdr>
                    <w:top w:val="none" w:sz="0" w:space="0" w:color="auto"/>
                    <w:left w:val="none" w:sz="0" w:space="0" w:color="auto"/>
                    <w:bottom w:val="none" w:sz="0" w:space="0" w:color="auto"/>
                    <w:right w:val="none" w:sz="0" w:space="0" w:color="auto"/>
                  </w:divBdr>
                  <w:divsChild>
                    <w:div w:id="1973242250">
                      <w:marLeft w:val="0"/>
                      <w:marRight w:val="0"/>
                      <w:marTop w:val="0"/>
                      <w:marBottom w:val="0"/>
                      <w:divBdr>
                        <w:top w:val="none" w:sz="0" w:space="0" w:color="auto"/>
                        <w:left w:val="none" w:sz="0" w:space="0" w:color="auto"/>
                        <w:bottom w:val="none" w:sz="0" w:space="0" w:color="auto"/>
                        <w:right w:val="none" w:sz="0" w:space="0" w:color="auto"/>
                      </w:divBdr>
                    </w:div>
                  </w:divsChild>
                </w:div>
                <w:div w:id="1588269129">
                  <w:marLeft w:val="0"/>
                  <w:marRight w:val="0"/>
                  <w:marTop w:val="0"/>
                  <w:marBottom w:val="0"/>
                  <w:divBdr>
                    <w:top w:val="none" w:sz="0" w:space="0" w:color="auto"/>
                    <w:left w:val="none" w:sz="0" w:space="0" w:color="auto"/>
                    <w:bottom w:val="none" w:sz="0" w:space="0" w:color="auto"/>
                    <w:right w:val="none" w:sz="0" w:space="0" w:color="auto"/>
                  </w:divBdr>
                  <w:divsChild>
                    <w:div w:id="2001687590">
                      <w:marLeft w:val="0"/>
                      <w:marRight w:val="0"/>
                      <w:marTop w:val="0"/>
                      <w:marBottom w:val="0"/>
                      <w:divBdr>
                        <w:top w:val="none" w:sz="0" w:space="0" w:color="auto"/>
                        <w:left w:val="none" w:sz="0" w:space="0" w:color="auto"/>
                        <w:bottom w:val="none" w:sz="0" w:space="0" w:color="auto"/>
                        <w:right w:val="none" w:sz="0" w:space="0" w:color="auto"/>
                      </w:divBdr>
                    </w:div>
                  </w:divsChild>
                </w:div>
                <w:div w:id="1670132858">
                  <w:marLeft w:val="0"/>
                  <w:marRight w:val="0"/>
                  <w:marTop w:val="0"/>
                  <w:marBottom w:val="0"/>
                  <w:divBdr>
                    <w:top w:val="none" w:sz="0" w:space="0" w:color="auto"/>
                    <w:left w:val="none" w:sz="0" w:space="0" w:color="auto"/>
                    <w:bottom w:val="none" w:sz="0" w:space="0" w:color="auto"/>
                    <w:right w:val="none" w:sz="0" w:space="0" w:color="auto"/>
                  </w:divBdr>
                </w:div>
                <w:div w:id="1851020250">
                  <w:marLeft w:val="0"/>
                  <w:marRight w:val="0"/>
                  <w:marTop w:val="0"/>
                  <w:marBottom w:val="0"/>
                  <w:divBdr>
                    <w:top w:val="none" w:sz="0" w:space="0" w:color="auto"/>
                    <w:left w:val="none" w:sz="0" w:space="0" w:color="auto"/>
                    <w:bottom w:val="none" w:sz="0" w:space="0" w:color="auto"/>
                    <w:right w:val="none" w:sz="0" w:space="0" w:color="auto"/>
                  </w:divBdr>
                  <w:divsChild>
                    <w:div w:id="1006320967">
                      <w:marLeft w:val="0"/>
                      <w:marRight w:val="0"/>
                      <w:marTop w:val="0"/>
                      <w:marBottom w:val="0"/>
                      <w:divBdr>
                        <w:top w:val="none" w:sz="0" w:space="0" w:color="auto"/>
                        <w:left w:val="none" w:sz="0" w:space="0" w:color="auto"/>
                        <w:bottom w:val="none" w:sz="0" w:space="0" w:color="auto"/>
                        <w:right w:val="none" w:sz="0" w:space="0" w:color="auto"/>
                      </w:divBdr>
                    </w:div>
                  </w:divsChild>
                </w:div>
                <w:div w:id="1986856460">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86524246">
          <w:marLeft w:val="0"/>
          <w:marRight w:val="0"/>
          <w:marTop w:val="0"/>
          <w:marBottom w:val="0"/>
          <w:divBdr>
            <w:top w:val="none" w:sz="0" w:space="0" w:color="auto"/>
            <w:left w:val="none" w:sz="0" w:space="0" w:color="auto"/>
            <w:bottom w:val="none" w:sz="0" w:space="0" w:color="auto"/>
            <w:right w:val="none" w:sz="0" w:space="0" w:color="auto"/>
          </w:divBdr>
        </w:div>
        <w:div w:id="196431631">
          <w:marLeft w:val="0"/>
          <w:marRight w:val="0"/>
          <w:marTop w:val="0"/>
          <w:marBottom w:val="0"/>
          <w:divBdr>
            <w:top w:val="none" w:sz="0" w:space="0" w:color="auto"/>
            <w:left w:val="none" w:sz="0" w:space="0" w:color="auto"/>
            <w:bottom w:val="none" w:sz="0" w:space="0" w:color="auto"/>
            <w:right w:val="none" w:sz="0" w:space="0" w:color="auto"/>
          </w:divBdr>
          <w:divsChild>
            <w:div w:id="900142372">
              <w:marLeft w:val="0"/>
              <w:marRight w:val="0"/>
              <w:marTop w:val="30"/>
              <w:marBottom w:val="30"/>
              <w:divBdr>
                <w:top w:val="none" w:sz="0" w:space="0" w:color="auto"/>
                <w:left w:val="none" w:sz="0" w:space="0" w:color="auto"/>
                <w:bottom w:val="none" w:sz="0" w:space="0" w:color="auto"/>
                <w:right w:val="none" w:sz="0" w:space="0" w:color="auto"/>
              </w:divBdr>
              <w:divsChild>
                <w:div w:id="612591879">
                  <w:marLeft w:val="0"/>
                  <w:marRight w:val="0"/>
                  <w:marTop w:val="0"/>
                  <w:marBottom w:val="0"/>
                  <w:divBdr>
                    <w:top w:val="none" w:sz="0" w:space="0" w:color="auto"/>
                    <w:left w:val="none" w:sz="0" w:space="0" w:color="auto"/>
                    <w:bottom w:val="none" w:sz="0" w:space="0" w:color="auto"/>
                    <w:right w:val="none" w:sz="0" w:space="0" w:color="auto"/>
                  </w:divBdr>
                  <w:divsChild>
                    <w:div w:id="383137193">
                      <w:marLeft w:val="0"/>
                      <w:marRight w:val="0"/>
                      <w:marTop w:val="0"/>
                      <w:marBottom w:val="0"/>
                      <w:divBdr>
                        <w:top w:val="none" w:sz="0" w:space="0" w:color="auto"/>
                        <w:left w:val="none" w:sz="0" w:space="0" w:color="auto"/>
                        <w:bottom w:val="none" w:sz="0" w:space="0" w:color="auto"/>
                        <w:right w:val="none" w:sz="0" w:space="0" w:color="auto"/>
                      </w:divBdr>
                    </w:div>
                  </w:divsChild>
                </w:div>
                <w:div w:id="1172841790">
                  <w:marLeft w:val="0"/>
                  <w:marRight w:val="0"/>
                  <w:marTop w:val="0"/>
                  <w:marBottom w:val="0"/>
                  <w:divBdr>
                    <w:top w:val="none" w:sz="0" w:space="0" w:color="auto"/>
                    <w:left w:val="none" w:sz="0" w:space="0" w:color="auto"/>
                    <w:bottom w:val="none" w:sz="0" w:space="0" w:color="auto"/>
                    <w:right w:val="none" w:sz="0" w:space="0" w:color="auto"/>
                  </w:divBdr>
                  <w:divsChild>
                    <w:div w:id="875970062">
                      <w:marLeft w:val="0"/>
                      <w:marRight w:val="0"/>
                      <w:marTop w:val="0"/>
                      <w:marBottom w:val="0"/>
                      <w:divBdr>
                        <w:top w:val="none" w:sz="0" w:space="0" w:color="auto"/>
                        <w:left w:val="none" w:sz="0" w:space="0" w:color="auto"/>
                        <w:bottom w:val="none" w:sz="0" w:space="0" w:color="auto"/>
                        <w:right w:val="none" w:sz="0" w:space="0" w:color="auto"/>
                      </w:divBdr>
                    </w:div>
                    <w:div w:id="953171534">
                      <w:marLeft w:val="0"/>
                      <w:marRight w:val="0"/>
                      <w:marTop w:val="0"/>
                      <w:marBottom w:val="0"/>
                      <w:divBdr>
                        <w:top w:val="none" w:sz="0" w:space="0" w:color="auto"/>
                        <w:left w:val="none" w:sz="0" w:space="0" w:color="auto"/>
                        <w:bottom w:val="none" w:sz="0" w:space="0" w:color="auto"/>
                        <w:right w:val="none" w:sz="0" w:space="0" w:color="auto"/>
                      </w:divBdr>
                    </w:div>
                    <w:div w:id="972369251">
                      <w:marLeft w:val="0"/>
                      <w:marRight w:val="0"/>
                      <w:marTop w:val="0"/>
                      <w:marBottom w:val="0"/>
                      <w:divBdr>
                        <w:top w:val="none" w:sz="0" w:space="0" w:color="auto"/>
                        <w:left w:val="none" w:sz="0" w:space="0" w:color="auto"/>
                        <w:bottom w:val="none" w:sz="0" w:space="0" w:color="auto"/>
                        <w:right w:val="none" w:sz="0" w:space="0" w:color="auto"/>
                      </w:divBdr>
                    </w:div>
                    <w:div w:id="1037580782">
                      <w:marLeft w:val="0"/>
                      <w:marRight w:val="0"/>
                      <w:marTop w:val="0"/>
                      <w:marBottom w:val="0"/>
                      <w:divBdr>
                        <w:top w:val="none" w:sz="0" w:space="0" w:color="auto"/>
                        <w:left w:val="none" w:sz="0" w:space="0" w:color="auto"/>
                        <w:bottom w:val="none" w:sz="0" w:space="0" w:color="auto"/>
                        <w:right w:val="none" w:sz="0" w:space="0" w:color="auto"/>
                      </w:divBdr>
                    </w:div>
                    <w:div w:id="1192455297">
                      <w:marLeft w:val="0"/>
                      <w:marRight w:val="0"/>
                      <w:marTop w:val="0"/>
                      <w:marBottom w:val="0"/>
                      <w:divBdr>
                        <w:top w:val="none" w:sz="0" w:space="0" w:color="auto"/>
                        <w:left w:val="none" w:sz="0" w:space="0" w:color="auto"/>
                        <w:bottom w:val="none" w:sz="0" w:space="0" w:color="auto"/>
                        <w:right w:val="none" w:sz="0" w:space="0" w:color="auto"/>
                      </w:divBdr>
                    </w:div>
                    <w:div w:id="1575552544">
                      <w:marLeft w:val="0"/>
                      <w:marRight w:val="0"/>
                      <w:marTop w:val="0"/>
                      <w:marBottom w:val="0"/>
                      <w:divBdr>
                        <w:top w:val="none" w:sz="0" w:space="0" w:color="auto"/>
                        <w:left w:val="none" w:sz="0" w:space="0" w:color="auto"/>
                        <w:bottom w:val="none" w:sz="0" w:space="0" w:color="auto"/>
                        <w:right w:val="none" w:sz="0" w:space="0" w:color="auto"/>
                      </w:divBdr>
                    </w:div>
                    <w:div w:id="1916668243">
                      <w:marLeft w:val="0"/>
                      <w:marRight w:val="0"/>
                      <w:marTop w:val="0"/>
                      <w:marBottom w:val="0"/>
                      <w:divBdr>
                        <w:top w:val="none" w:sz="0" w:space="0" w:color="auto"/>
                        <w:left w:val="none" w:sz="0" w:space="0" w:color="auto"/>
                        <w:bottom w:val="none" w:sz="0" w:space="0" w:color="auto"/>
                        <w:right w:val="none" w:sz="0" w:space="0" w:color="auto"/>
                      </w:divBdr>
                    </w:div>
                  </w:divsChild>
                </w:div>
                <w:div w:id="1282497349">
                  <w:marLeft w:val="0"/>
                  <w:marRight w:val="0"/>
                  <w:marTop w:val="0"/>
                  <w:marBottom w:val="0"/>
                  <w:divBdr>
                    <w:top w:val="none" w:sz="0" w:space="0" w:color="auto"/>
                    <w:left w:val="none" w:sz="0" w:space="0" w:color="auto"/>
                    <w:bottom w:val="none" w:sz="0" w:space="0" w:color="auto"/>
                    <w:right w:val="none" w:sz="0" w:space="0" w:color="auto"/>
                  </w:divBdr>
                  <w:divsChild>
                    <w:div w:id="199799641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13351769">
          <w:marLeft w:val="0"/>
          <w:marRight w:val="0"/>
          <w:marTop w:val="0"/>
          <w:marBottom w:val="0"/>
          <w:divBdr>
            <w:top w:val="none" w:sz="0" w:space="0" w:color="auto"/>
            <w:left w:val="none" w:sz="0" w:space="0" w:color="auto"/>
            <w:bottom w:val="none" w:sz="0" w:space="0" w:color="auto"/>
            <w:right w:val="none" w:sz="0" w:space="0" w:color="auto"/>
          </w:divBdr>
          <w:divsChild>
            <w:div w:id="240022606">
              <w:marLeft w:val="0"/>
              <w:marRight w:val="0"/>
              <w:marTop w:val="0"/>
              <w:marBottom w:val="0"/>
              <w:divBdr>
                <w:top w:val="none" w:sz="0" w:space="0" w:color="auto"/>
                <w:left w:val="none" w:sz="0" w:space="0" w:color="auto"/>
                <w:bottom w:val="none" w:sz="0" w:space="0" w:color="auto"/>
                <w:right w:val="none" w:sz="0" w:space="0" w:color="auto"/>
              </w:divBdr>
            </w:div>
          </w:divsChild>
        </w:div>
        <w:div w:id="218130398">
          <w:marLeft w:val="0"/>
          <w:marRight w:val="0"/>
          <w:marTop w:val="0"/>
          <w:marBottom w:val="0"/>
          <w:divBdr>
            <w:top w:val="none" w:sz="0" w:space="0" w:color="auto"/>
            <w:left w:val="none" w:sz="0" w:space="0" w:color="auto"/>
            <w:bottom w:val="none" w:sz="0" w:space="0" w:color="auto"/>
            <w:right w:val="none" w:sz="0" w:space="0" w:color="auto"/>
          </w:divBdr>
        </w:div>
        <w:div w:id="218563557">
          <w:marLeft w:val="0"/>
          <w:marRight w:val="0"/>
          <w:marTop w:val="0"/>
          <w:marBottom w:val="0"/>
          <w:divBdr>
            <w:top w:val="none" w:sz="0" w:space="0" w:color="auto"/>
            <w:left w:val="none" w:sz="0" w:space="0" w:color="auto"/>
            <w:bottom w:val="none" w:sz="0" w:space="0" w:color="auto"/>
            <w:right w:val="none" w:sz="0" w:space="0" w:color="auto"/>
          </w:divBdr>
        </w:div>
        <w:div w:id="236716220">
          <w:marLeft w:val="0"/>
          <w:marRight w:val="0"/>
          <w:marTop w:val="0"/>
          <w:marBottom w:val="0"/>
          <w:divBdr>
            <w:top w:val="none" w:sz="0" w:space="0" w:color="auto"/>
            <w:left w:val="none" w:sz="0" w:space="0" w:color="auto"/>
            <w:bottom w:val="none" w:sz="0" w:space="0" w:color="auto"/>
            <w:right w:val="none" w:sz="0" w:space="0" w:color="auto"/>
          </w:divBdr>
        </w:div>
        <w:div w:id="250822075">
          <w:marLeft w:val="0"/>
          <w:marRight w:val="0"/>
          <w:marTop w:val="0"/>
          <w:marBottom w:val="0"/>
          <w:divBdr>
            <w:top w:val="none" w:sz="0" w:space="0" w:color="auto"/>
            <w:left w:val="none" w:sz="0" w:space="0" w:color="auto"/>
            <w:bottom w:val="none" w:sz="0" w:space="0" w:color="auto"/>
            <w:right w:val="none" w:sz="0" w:space="0" w:color="auto"/>
          </w:divBdr>
        </w:div>
        <w:div w:id="263732551">
          <w:marLeft w:val="0"/>
          <w:marRight w:val="0"/>
          <w:marTop w:val="0"/>
          <w:marBottom w:val="0"/>
          <w:divBdr>
            <w:top w:val="none" w:sz="0" w:space="0" w:color="auto"/>
            <w:left w:val="none" w:sz="0" w:space="0" w:color="auto"/>
            <w:bottom w:val="none" w:sz="0" w:space="0" w:color="auto"/>
            <w:right w:val="none" w:sz="0" w:space="0" w:color="auto"/>
          </w:divBdr>
        </w:div>
        <w:div w:id="264966840">
          <w:marLeft w:val="0"/>
          <w:marRight w:val="0"/>
          <w:marTop w:val="0"/>
          <w:marBottom w:val="0"/>
          <w:divBdr>
            <w:top w:val="none" w:sz="0" w:space="0" w:color="auto"/>
            <w:left w:val="none" w:sz="0" w:space="0" w:color="auto"/>
            <w:bottom w:val="none" w:sz="0" w:space="0" w:color="auto"/>
            <w:right w:val="none" w:sz="0" w:space="0" w:color="auto"/>
          </w:divBdr>
        </w:div>
        <w:div w:id="275137578">
          <w:marLeft w:val="0"/>
          <w:marRight w:val="0"/>
          <w:marTop w:val="0"/>
          <w:marBottom w:val="0"/>
          <w:divBdr>
            <w:top w:val="none" w:sz="0" w:space="0" w:color="auto"/>
            <w:left w:val="none" w:sz="0" w:space="0" w:color="auto"/>
            <w:bottom w:val="none" w:sz="0" w:space="0" w:color="auto"/>
            <w:right w:val="none" w:sz="0" w:space="0" w:color="auto"/>
          </w:divBdr>
        </w:div>
        <w:div w:id="283734938">
          <w:marLeft w:val="0"/>
          <w:marRight w:val="0"/>
          <w:marTop w:val="0"/>
          <w:marBottom w:val="0"/>
          <w:divBdr>
            <w:top w:val="none" w:sz="0" w:space="0" w:color="auto"/>
            <w:left w:val="none" w:sz="0" w:space="0" w:color="auto"/>
            <w:bottom w:val="none" w:sz="0" w:space="0" w:color="auto"/>
            <w:right w:val="none" w:sz="0" w:space="0" w:color="auto"/>
          </w:divBdr>
        </w:div>
        <w:div w:id="286550312">
          <w:marLeft w:val="0"/>
          <w:marRight w:val="0"/>
          <w:marTop w:val="0"/>
          <w:marBottom w:val="0"/>
          <w:divBdr>
            <w:top w:val="none" w:sz="0" w:space="0" w:color="auto"/>
            <w:left w:val="none" w:sz="0" w:space="0" w:color="auto"/>
            <w:bottom w:val="none" w:sz="0" w:space="0" w:color="auto"/>
            <w:right w:val="none" w:sz="0" w:space="0" w:color="auto"/>
          </w:divBdr>
          <w:divsChild>
            <w:div w:id="1328941747">
              <w:marLeft w:val="0"/>
              <w:marRight w:val="0"/>
              <w:marTop w:val="30"/>
              <w:marBottom w:val="30"/>
              <w:divBdr>
                <w:top w:val="none" w:sz="0" w:space="0" w:color="auto"/>
                <w:left w:val="none" w:sz="0" w:space="0" w:color="auto"/>
                <w:bottom w:val="none" w:sz="0" w:space="0" w:color="auto"/>
                <w:right w:val="none" w:sz="0" w:space="0" w:color="auto"/>
              </w:divBdr>
              <w:divsChild>
                <w:div w:id="1014265822">
                  <w:marLeft w:val="0"/>
                  <w:marRight w:val="0"/>
                  <w:marTop w:val="0"/>
                  <w:marBottom w:val="0"/>
                  <w:divBdr>
                    <w:top w:val="none" w:sz="0" w:space="0" w:color="auto"/>
                    <w:left w:val="none" w:sz="0" w:space="0" w:color="auto"/>
                    <w:bottom w:val="none" w:sz="0" w:space="0" w:color="auto"/>
                    <w:right w:val="none" w:sz="0" w:space="0" w:color="auto"/>
                  </w:divBdr>
                  <w:divsChild>
                    <w:div w:id="820005985">
                      <w:marLeft w:val="0"/>
                      <w:marRight w:val="0"/>
                      <w:marTop w:val="0"/>
                      <w:marBottom w:val="0"/>
                      <w:divBdr>
                        <w:top w:val="none" w:sz="0" w:space="0" w:color="auto"/>
                        <w:left w:val="none" w:sz="0" w:space="0" w:color="auto"/>
                        <w:bottom w:val="none" w:sz="0" w:space="0" w:color="auto"/>
                        <w:right w:val="none" w:sz="0" w:space="0" w:color="auto"/>
                      </w:divBdr>
                    </w:div>
                  </w:divsChild>
                </w:div>
                <w:div w:id="1375153658">
                  <w:marLeft w:val="0"/>
                  <w:marRight w:val="0"/>
                  <w:marTop w:val="0"/>
                  <w:marBottom w:val="0"/>
                  <w:divBdr>
                    <w:top w:val="none" w:sz="0" w:space="0" w:color="auto"/>
                    <w:left w:val="none" w:sz="0" w:space="0" w:color="auto"/>
                    <w:bottom w:val="none" w:sz="0" w:space="0" w:color="auto"/>
                    <w:right w:val="none" w:sz="0" w:space="0" w:color="auto"/>
                  </w:divBdr>
                  <w:divsChild>
                    <w:div w:id="123425266">
                      <w:marLeft w:val="0"/>
                      <w:marRight w:val="0"/>
                      <w:marTop w:val="0"/>
                      <w:marBottom w:val="0"/>
                      <w:divBdr>
                        <w:top w:val="none" w:sz="0" w:space="0" w:color="auto"/>
                        <w:left w:val="none" w:sz="0" w:space="0" w:color="auto"/>
                        <w:bottom w:val="none" w:sz="0" w:space="0" w:color="auto"/>
                        <w:right w:val="none" w:sz="0" w:space="0" w:color="auto"/>
                      </w:divBdr>
                    </w:div>
                    <w:div w:id="97256047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86817360">
          <w:marLeft w:val="0"/>
          <w:marRight w:val="0"/>
          <w:marTop w:val="0"/>
          <w:marBottom w:val="0"/>
          <w:divBdr>
            <w:top w:val="none" w:sz="0" w:space="0" w:color="auto"/>
            <w:left w:val="none" w:sz="0" w:space="0" w:color="auto"/>
            <w:bottom w:val="none" w:sz="0" w:space="0" w:color="auto"/>
            <w:right w:val="none" w:sz="0" w:space="0" w:color="auto"/>
          </w:divBdr>
        </w:div>
        <w:div w:id="293173764">
          <w:marLeft w:val="0"/>
          <w:marRight w:val="0"/>
          <w:marTop w:val="0"/>
          <w:marBottom w:val="0"/>
          <w:divBdr>
            <w:top w:val="none" w:sz="0" w:space="0" w:color="auto"/>
            <w:left w:val="none" w:sz="0" w:space="0" w:color="auto"/>
            <w:bottom w:val="none" w:sz="0" w:space="0" w:color="auto"/>
            <w:right w:val="none" w:sz="0" w:space="0" w:color="auto"/>
          </w:divBdr>
        </w:div>
        <w:div w:id="297998609">
          <w:marLeft w:val="0"/>
          <w:marRight w:val="0"/>
          <w:marTop w:val="0"/>
          <w:marBottom w:val="0"/>
          <w:divBdr>
            <w:top w:val="none" w:sz="0" w:space="0" w:color="auto"/>
            <w:left w:val="none" w:sz="0" w:space="0" w:color="auto"/>
            <w:bottom w:val="none" w:sz="0" w:space="0" w:color="auto"/>
            <w:right w:val="none" w:sz="0" w:space="0" w:color="auto"/>
          </w:divBdr>
        </w:div>
        <w:div w:id="298346053">
          <w:marLeft w:val="0"/>
          <w:marRight w:val="0"/>
          <w:marTop w:val="0"/>
          <w:marBottom w:val="0"/>
          <w:divBdr>
            <w:top w:val="none" w:sz="0" w:space="0" w:color="auto"/>
            <w:left w:val="none" w:sz="0" w:space="0" w:color="auto"/>
            <w:bottom w:val="none" w:sz="0" w:space="0" w:color="auto"/>
            <w:right w:val="none" w:sz="0" w:space="0" w:color="auto"/>
          </w:divBdr>
          <w:divsChild>
            <w:div w:id="85227736">
              <w:marLeft w:val="0"/>
              <w:marRight w:val="0"/>
              <w:marTop w:val="30"/>
              <w:marBottom w:val="30"/>
              <w:divBdr>
                <w:top w:val="none" w:sz="0" w:space="0" w:color="auto"/>
                <w:left w:val="none" w:sz="0" w:space="0" w:color="auto"/>
                <w:bottom w:val="none" w:sz="0" w:space="0" w:color="auto"/>
                <w:right w:val="none" w:sz="0" w:space="0" w:color="auto"/>
              </w:divBdr>
              <w:divsChild>
                <w:div w:id="606348557">
                  <w:marLeft w:val="0"/>
                  <w:marRight w:val="0"/>
                  <w:marTop w:val="0"/>
                  <w:marBottom w:val="0"/>
                  <w:divBdr>
                    <w:top w:val="none" w:sz="0" w:space="0" w:color="auto"/>
                    <w:left w:val="none" w:sz="0" w:space="0" w:color="auto"/>
                    <w:bottom w:val="none" w:sz="0" w:space="0" w:color="auto"/>
                    <w:right w:val="none" w:sz="0" w:space="0" w:color="auto"/>
                  </w:divBdr>
                  <w:divsChild>
                    <w:div w:id="954798833">
                      <w:marLeft w:val="0"/>
                      <w:marRight w:val="0"/>
                      <w:marTop w:val="0"/>
                      <w:marBottom w:val="0"/>
                      <w:divBdr>
                        <w:top w:val="none" w:sz="0" w:space="0" w:color="auto"/>
                        <w:left w:val="none" w:sz="0" w:space="0" w:color="auto"/>
                        <w:bottom w:val="none" w:sz="0" w:space="0" w:color="auto"/>
                        <w:right w:val="none" w:sz="0" w:space="0" w:color="auto"/>
                      </w:divBdr>
                    </w:div>
                  </w:divsChild>
                </w:div>
                <w:div w:id="653992141">
                  <w:marLeft w:val="0"/>
                  <w:marRight w:val="0"/>
                  <w:marTop w:val="0"/>
                  <w:marBottom w:val="0"/>
                  <w:divBdr>
                    <w:top w:val="none" w:sz="0" w:space="0" w:color="auto"/>
                    <w:left w:val="none" w:sz="0" w:space="0" w:color="auto"/>
                    <w:bottom w:val="none" w:sz="0" w:space="0" w:color="auto"/>
                    <w:right w:val="none" w:sz="0" w:space="0" w:color="auto"/>
                  </w:divBdr>
                  <w:divsChild>
                    <w:div w:id="335116471">
                      <w:marLeft w:val="0"/>
                      <w:marRight w:val="0"/>
                      <w:marTop w:val="0"/>
                      <w:marBottom w:val="0"/>
                      <w:divBdr>
                        <w:top w:val="none" w:sz="0" w:space="0" w:color="auto"/>
                        <w:left w:val="none" w:sz="0" w:space="0" w:color="auto"/>
                        <w:bottom w:val="none" w:sz="0" w:space="0" w:color="auto"/>
                        <w:right w:val="none" w:sz="0" w:space="0" w:color="auto"/>
                      </w:divBdr>
                    </w:div>
                  </w:divsChild>
                </w:div>
                <w:div w:id="1191411703">
                  <w:marLeft w:val="0"/>
                  <w:marRight w:val="0"/>
                  <w:marTop w:val="0"/>
                  <w:marBottom w:val="0"/>
                  <w:divBdr>
                    <w:top w:val="none" w:sz="0" w:space="0" w:color="auto"/>
                    <w:left w:val="none" w:sz="0" w:space="0" w:color="auto"/>
                    <w:bottom w:val="none" w:sz="0" w:space="0" w:color="auto"/>
                    <w:right w:val="none" w:sz="0" w:space="0" w:color="auto"/>
                  </w:divBdr>
                  <w:divsChild>
                    <w:div w:id="164783596">
                      <w:marLeft w:val="0"/>
                      <w:marRight w:val="0"/>
                      <w:marTop w:val="0"/>
                      <w:marBottom w:val="0"/>
                      <w:divBdr>
                        <w:top w:val="none" w:sz="0" w:space="0" w:color="auto"/>
                        <w:left w:val="none" w:sz="0" w:space="0" w:color="auto"/>
                        <w:bottom w:val="none" w:sz="0" w:space="0" w:color="auto"/>
                        <w:right w:val="none" w:sz="0" w:space="0" w:color="auto"/>
                      </w:divBdr>
                    </w:div>
                  </w:divsChild>
                </w:div>
                <w:div w:id="1293049574">
                  <w:marLeft w:val="0"/>
                  <w:marRight w:val="0"/>
                  <w:marTop w:val="0"/>
                  <w:marBottom w:val="0"/>
                  <w:divBdr>
                    <w:top w:val="none" w:sz="0" w:space="0" w:color="auto"/>
                    <w:left w:val="none" w:sz="0" w:space="0" w:color="auto"/>
                    <w:bottom w:val="none" w:sz="0" w:space="0" w:color="auto"/>
                    <w:right w:val="none" w:sz="0" w:space="0" w:color="auto"/>
                  </w:divBdr>
                  <w:divsChild>
                    <w:div w:id="1245412296">
                      <w:marLeft w:val="0"/>
                      <w:marRight w:val="0"/>
                      <w:marTop w:val="0"/>
                      <w:marBottom w:val="0"/>
                      <w:divBdr>
                        <w:top w:val="none" w:sz="0" w:space="0" w:color="auto"/>
                        <w:left w:val="none" w:sz="0" w:space="0" w:color="auto"/>
                        <w:bottom w:val="none" w:sz="0" w:space="0" w:color="auto"/>
                        <w:right w:val="none" w:sz="0" w:space="0" w:color="auto"/>
                      </w:divBdr>
                    </w:div>
                  </w:divsChild>
                </w:div>
                <w:div w:id="1311447304">
                  <w:marLeft w:val="0"/>
                  <w:marRight w:val="0"/>
                  <w:marTop w:val="0"/>
                  <w:marBottom w:val="0"/>
                  <w:divBdr>
                    <w:top w:val="none" w:sz="0" w:space="0" w:color="auto"/>
                    <w:left w:val="none" w:sz="0" w:space="0" w:color="auto"/>
                    <w:bottom w:val="none" w:sz="0" w:space="0" w:color="auto"/>
                    <w:right w:val="none" w:sz="0" w:space="0" w:color="auto"/>
                  </w:divBdr>
                  <w:divsChild>
                    <w:div w:id="1485901260">
                      <w:marLeft w:val="0"/>
                      <w:marRight w:val="0"/>
                      <w:marTop w:val="0"/>
                      <w:marBottom w:val="0"/>
                      <w:divBdr>
                        <w:top w:val="none" w:sz="0" w:space="0" w:color="auto"/>
                        <w:left w:val="none" w:sz="0" w:space="0" w:color="auto"/>
                        <w:bottom w:val="none" w:sz="0" w:space="0" w:color="auto"/>
                        <w:right w:val="none" w:sz="0" w:space="0" w:color="auto"/>
                      </w:divBdr>
                    </w:div>
                  </w:divsChild>
                </w:div>
                <w:div w:id="1393457768">
                  <w:marLeft w:val="0"/>
                  <w:marRight w:val="0"/>
                  <w:marTop w:val="0"/>
                  <w:marBottom w:val="0"/>
                  <w:divBdr>
                    <w:top w:val="none" w:sz="0" w:space="0" w:color="auto"/>
                    <w:left w:val="none" w:sz="0" w:space="0" w:color="auto"/>
                    <w:bottom w:val="none" w:sz="0" w:space="0" w:color="auto"/>
                    <w:right w:val="none" w:sz="0" w:space="0" w:color="auto"/>
                  </w:divBdr>
                  <w:divsChild>
                    <w:div w:id="1580866414">
                      <w:marLeft w:val="0"/>
                      <w:marRight w:val="0"/>
                      <w:marTop w:val="0"/>
                      <w:marBottom w:val="0"/>
                      <w:divBdr>
                        <w:top w:val="none" w:sz="0" w:space="0" w:color="auto"/>
                        <w:left w:val="none" w:sz="0" w:space="0" w:color="auto"/>
                        <w:bottom w:val="none" w:sz="0" w:space="0" w:color="auto"/>
                        <w:right w:val="none" w:sz="0" w:space="0" w:color="auto"/>
                      </w:divBdr>
                    </w:div>
                  </w:divsChild>
                </w:div>
                <w:div w:id="1472862471">
                  <w:marLeft w:val="0"/>
                  <w:marRight w:val="0"/>
                  <w:marTop w:val="0"/>
                  <w:marBottom w:val="0"/>
                  <w:divBdr>
                    <w:top w:val="none" w:sz="0" w:space="0" w:color="auto"/>
                    <w:left w:val="none" w:sz="0" w:space="0" w:color="auto"/>
                    <w:bottom w:val="none" w:sz="0" w:space="0" w:color="auto"/>
                    <w:right w:val="none" w:sz="0" w:space="0" w:color="auto"/>
                  </w:divBdr>
                  <w:divsChild>
                    <w:div w:id="585654951">
                      <w:marLeft w:val="0"/>
                      <w:marRight w:val="0"/>
                      <w:marTop w:val="0"/>
                      <w:marBottom w:val="0"/>
                      <w:divBdr>
                        <w:top w:val="none" w:sz="0" w:space="0" w:color="auto"/>
                        <w:left w:val="none" w:sz="0" w:space="0" w:color="auto"/>
                        <w:bottom w:val="none" w:sz="0" w:space="0" w:color="auto"/>
                        <w:right w:val="none" w:sz="0" w:space="0" w:color="auto"/>
                      </w:divBdr>
                    </w:div>
                  </w:divsChild>
                </w:div>
                <w:div w:id="1791777437">
                  <w:marLeft w:val="0"/>
                  <w:marRight w:val="0"/>
                  <w:marTop w:val="0"/>
                  <w:marBottom w:val="0"/>
                  <w:divBdr>
                    <w:top w:val="none" w:sz="0" w:space="0" w:color="auto"/>
                    <w:left w:val="none" w:sz="0" w:space="0" w:color="auto"/>
                    <w:bottom w:val="none" w:sz="0" w:space="0" w:color="auto"/>
                    <w:right w:val="none" w:sz="0" w:space="0" w:color="auto"/>
                  </w:divBdr>
                  <w:divsChild>
                    <w:div w:id="100062210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304744467">
          <w:marLeft w:val="0"/>
          <w:marRight w:val="0"/>
          <w:marTop w:val="0"/>
          <w:marBottom w:val="0"/>
          <w:divBdr>
            <w:top w:val="none" w:sz="0" w:space="0" w:color="auto"/>
            <w:left w:val="none" w:sz="0" w:space="0" w:color="auto"/>
            <w:bottom w:val="none" w:sz="0" w:space="0" w:color="auto"/>
            <w:right w:val="none" w:sz="0" w:space="0" w:color="auto"/>
          </w:divBdr>
          <w:divsChild>
            <w:div w:id="588122797">
              <w:marLeft w:val="0"/>
              <w:marRight w:val="0"/>
              <w:marTop w:val="0"/>
              <w:marBottom w:val="0"/>
              <w:divBdr>
                <w:top w:val="none" w:sz="0" w:space="0" w:color="auto"/>
                <w:left w:val="none" w:sz="0" w:space="0" w:color="auto"/>
                <w:bottom w:val="none" w:sz="0" w:space="0" w:color="auto"/>
                <w:right w:val="none" w:sz="0" w:space="0" w:color="auto"/>
              </w:divBdr>
            </w:div>
          </w:divsChild>
        </w:div>
        <w:div w:id="313334395">
          <w:marLeft w:val="0"/>
          <w:marRight w:val="0"/>
          <w:marTop w:val="0"/>
          <w:marBottom w:val="0"/>
          <w:divBdr>
            <w:top w:val="none" w:sz="0" w:space="0" w:color="auto"/>
            <w:left w:val="none" w:sz="0" w:space="0" w:color="auto"/>
            <w:bottom w:val="none" w:sz="0" w:space="0" w:color="auto"/>
            <w:right w:val="none" w:sz="0" w:space="0" w:color="auto"/>
          </w:divBdr>
          <w:divsChild>
            <w:div w:id="106777662">
              <w:marLeft w:val="0"/>
              <w:marRight w:val="0"/>
              <w:marTop w:val="0"/>
              <w:marBottom w:val="0"/>
              <w:divBdr>
                <w:top w:val="none" w:sz="0" w:space="0" w:color="auto"/>
                <w:left w:val="none" w:sz="0" w:space="0" w:color="auto"/>
                <w:bottom w:val="none" w:sz="0" w:space="0" w:color="auto"/>
                <w:right w:val="none" w:sz="0" w:space="0" w:color="auto"/>
              </w:divBdr>
            </w:div>
          </w:divsChild>
        </w:div>
        <w:div w:id="324359327">
          <w:marLeft w:val="0"/>
          <w:marRight w:val="0"/>
          <w:marTop w:val="0"/>
          <w:marBottom w:val="0"/>
          <w:divBdr>
            <w:top w:val="none" w:sz="0" w:space="0" w:color="auto"/>
            <w:left w:val="none" w:sz="0" w:space="0" w:color="auto"/>
            <w:bottom w:val="none" w:sz="0" w:space="0" w:color="auto"/>
            <w:right w:val="none" w:sz="0" w:space="0" w:color="auto"/>
          </w:divBdr>
          <w:divsChild>
            <w:div w:id="1183086397">
              <w:marLeft w:val="0"/>
              <w:marRight w:val="0"/>
              <w:marTop w:val="0"/>
              <w:marBottom w:val="0"/>
              <w:divBdr>
                <w:top w:val="none" w:sz="0" w:space="0" w:color="auto"/>
                <w:left w:val="none" w:sz="0" w:space="0" w:color="auto"/>
                <w:bottom w:val="none" w:sz="0" w:space="0" w:color="auto"/>
                <w:right w:val="none" w:sz="0" w:space="0" w:color="auto"/>
              </w:divBdr>
            </w:div>
          </w:divsChild>
        </w:div>
        <w:div w:id="325129393">
          <w:marLeft w:val="0"/>
          <w:marRight w:val="0"/>
          <w:marTop w:val="0"/>
          <w:marBottom w:val="0"/>
          <w:divBdr>
            <w:top w:val="none" w:sz="0" w:space="0" w:color="auto"/>
            <w:left w:val="none" w:sz="0" w:space="0" w:color="auto"/>
            <w:bottom w:val="none" w:sz="0" w:space="0" w:color="auto"/>
            <w:right w:val="none" w:sz="0" w:space="0" w:color="auto"/>
          </w:divBdr>
        </w:div>
        <w:div w:id="343213766">
          <w:marLeft w:val="0"/>
          <w:marRight w:val="0"/>
          <w:marTop w:val="0"/>
          <w:marBottom w:val="0"/>
          <w:divBdr>
            <w:top w:val="none" w:sz="0" w:space="0" w:color="auto"/>
            <w:left w:val="none" w:sz="0" w:space="0" w:color="auto"/>
            <w:bottom w:val="none" w:sz="0" w:space="0" w:color="auto"/>
            <w:right w:val="none" w:sz="0" w:space="0" w:color="auto"/>
          </w:divBdr>
          <w:divsChild>
            <w:div w:id="686829892">
              <w:marLeft w:val="0"/>
              <w:marRight w:val="0"/>
              <w:marTop w:val="30"/>
              <w:marBottom w:val="30"/>
              <w:divBdr>
                <w:top w:val="none" w:sz="0" w:space="0" w:color="auto"/>
                <w:left w:val="none" w:sz="0" w:space="0" w:color="auto"/>
                <w:bottom w:val="none" w:sz="0" w:space="0" w:color="auto"/>
                <w:right w:val="none" w:sz="0" w:space="0" w:color="auto"/>
              </w:divBdr>
              <w:divsChild>
                <w:div w:id="80957443">
                  <w:marLeft w:val="0"/>
                  <w:marRight w:val="0"/>
                  <w:marTop w:val="0"/>
                  <w:marBottom w:val="0"/>
                  <w:divBdr>
                    <w:top w:val="none" w:sz="0" w:space="0" w:color="auto"/>
                    <w:left w:val="none" w:sz="0" w:space="0" w:color="auto"/>
                    <w:bottom w:val="none" w:sz="0" w:space="0" w:color="auto"/>
                    <w:right w:val="none" w:sz="0" w:space="0" w:color="auto"/>
                  </w:divBdr>
                  <w:divsChild>
                    <w:div w:id="1887180191">
                      <w:marLeft w:val="0"/>
                      <w:marRight w:val="0"/>
                      <w:marTop w:val="0"/>
                      <w:marBottom w:val="0"/>
                      <w:divBdr>
                        <w:top w:val="none" w:sz="0" w:space="0" w:color="auto"/>
                        <w:left w:val="none" w:sz="0" w:space="0" w:color="auto"/>
                        <w:bottom w:val="none" w:sz="0" w:space="0" w:color="auto"/>
                        <w:right w:val="none" w:sz="0" w:space="0" w:color="auto"/>
                      </w:divBdr>
                    </w:div>
                  </w:divsChild>
                </w:div>
                <w:div w:id="149368543">
                  <w:marLeft w:val="0"/>
                  <w:marRight w:val="0"/>
                  <w:marTop w:val="0"/>
                  <w:marBottom w:val="0"/>
                  <w:divBdr>
                    <w:top w:val="none" w:sz="0" w:space="0" w:color="auto"/>
                    <w:left w:val="none" w:sz="0" w:space="0" w:color="auto"/>
                    <w:bottom w:val="none" w:sz="0" w:space="0" w:color="auto"/>
                    <w:right w:val="none" w:sz="0" w:space="0" w:color="auto"/>
                  </w:divBdr>
                  <w:divsChild>
                    <w:div w:id="346367963">
                      <w:marLeft w:val="0"/>
                      <w:marRight w:val="0"/>
                      <w:marTop w:val="0"/>
                      <w:marBottom w:val="0"/>
                      <w:divBdr>
                        <w:top w:val="none" w:sz="0" w:space="0" w:color="auto"/>
                        <w:left w:val="none" w:sz="0" w:space="0" w:color="auto"/>
                        <w:bottom w:val="none" w:sz="0" w:space="0" w:color="auto"/>
                        <w:right w:val="none" w:sz="0" w:space="0" w:color="auto"/>
                      </w:divBdr>
                    </w:div>
                  </w:divsChild>
                </w:div>
                <w:div w:id="159319934">
                  <w:marLeft w:val="0"/>
                  <w:marRight w:val="0"/>
                  <w:marTop w:val="0"/>
                  <w:marBottom w:val="0"/>
                  <w:divBdr>
                    <w:top w:val="none" w:sz="0" w:space="0" w:color="auto"/>
                    <w:left w:val="none" w:sz="0" w:space="0" w:color="auto"/>
                    <w:bottom w:val="none" w:sz="0" w:space="0" w:color="auto"/>
                    <w:right w:val="none" w:sz="0" w:space="0" w:color="auto"/>
                  </w:divBdr>
                  <w:divsChild>
                    <w:div w:id="475221708">
                      <w:marLeft w:val="0"/>
                      <w:marRight w:val="0"/>
                      <w:marTop w:val="0"/>
                      <w:marBottom w:val="0"/>
                      <w:divBdr>
                        <w:top w:val="none" w:sz="0" w:space="0" w:color="auto"/>
                        <w:left w:val="none" w:sz="0" w:space="0" w:color="auto"/>
                        <w:bottom w:val="none" w:sz="0" w:space="0" w:color="auto"/>
                        <w:right w:val="none" w:sz="0" w:space="0" w:color="auto"/>
                      </w:divBdr>
                    </w:div>
                  </w:divsChild>
                </w:div>
                <w:div w:id="171259421">
                  <w:marLeft w:val="0"/>
                  <w:marRight w:val="0"/>
                  <w:marTop w:val="0"/>
                  <w:marBottom w:val="0"/>
                  <w:divBdr>
                    <w:top w:val="none" w:sz="0" w:space="0" w:color="auto"/>
                    <w:left w:val="none" w:sz="0" w:space="0" w:color="auto"/>
                    <w:bottom w:val="none" w:sz="0" w:space="0" w:color="auto"/>
                    <w:right w:val="none" w:sz="0" w:space="0" w:color="auto"/>
                  </w:divBdr>
                  <w:divsChild>
                    <w:div w:id="517044369">
                      <w:marLeft w:val="0"/>
                      <w:marRight w:val="0"/>
                      <w:marTop w:val="0"/>
                      <w:marBottom w:val="0"/>
                      <w:divBdr>
                        <w:top w:val="none" w:sz="0" w:space="0" w:color="auto"/>
                        <w:left w:val="none" w:sz="0" w:space="0" w:color="auto"/>
                        <w:bottom w:val="none" w:sz="0" w:space="0" w:color="auto"/>
                        <w:right w:val="none" w:sz="0" w:space="0" w:color="auto"/>
                      </w:divBdr>
                    </w:div>
                  </w:divsChild>
                </w:div>
                <w:div w:id="371196157">
                  <w:marLeft w:val="0"/>
                  <w:marRight w:val="0"/>
                  <w:marTop w:val="0"/>
                  <w:marBottom w:val="0"/>
                  <w:divBdr>
                    <w:top w:val="none" w:sz="0" w:space="0" w:color="auto"/>
                    <w:left w:val="none" w:sz="0" w:space="0" w:color="auto"/>
                    <w:bottom w:val="none" w:sz="0" w:space="0" w:color="auto"/>
                    <w:right w:val="none" w:sz="0" w:space="0" w:color="auto"/>
                  </w:divBdr>
                  <w:divsChild>
                    <w:div w:id="515466054">
                      <w:marLeft w:val="0"/>
                      <w:marRight w:val="0"/>
                      <w:marTop w:val="0"/>
                      <w:marBottom w:val="0"/>
                      <w:divBdr>
                        <w:top w:val="none" w:sz="0" w:space="0" w:color="auto"/>
                        <w:left w:val="none" w:sz="0" w:space="0" w:color="auto"/>
                        <w:bottom w:val="none" w:sz="0" w:space="0" w:color="auto"/>
                        <w:right w:val="none" w:sz="0" w:space="0" w:color="auto"/>
                      </w:divBdr>
                    </w:div>
                  </w:divsChild>
                </w:div>
                <w:div w:id="403453221">
                  <w:marLeft w:val="0"/>
                  <w:marRight w:val="0"/>
                  <w:marTop w:val="0"/>
                  <w:marBottom w:val="0"/>
                  <w:divBdr>
                    <w:top w:val="none" w:sz="0" w:space="0" w:color="auto"/>
                    <w:left w:val="none" w:sz="0" w:space="0" w:color="auto"/>
                    <w:bottom w:val="none" w:sz="0" w:space="0" w:color="auto"/>
                    <w:right w:val="none" w:sz="0" w:space="0" w:color="auto"/>
                  </w:divBdr>
                  <w:divsChild>
                    <w:div w:id="1692802484">
                      <w:marLeft w:val="0"/>
                      <w:marRight w:val="0"/>
                      <w:marTop w:val="0"/>
                      <w:marBottom w:val="0"/>
                      <w:divBdr>
                        <w:top w:val="none" w:sz="0" w:space="0" w:color="auto"/>
                        <w:left w:val="none" w:sz="0" w:space="0" w:color="auto"/>
                        <w:bottom w:val="none" w:sz="0" w:space="0" w:color="auto"/>
                        <w:right w:val="none" w:sz="0" w:space="0" w:color="auto"/>
                      </w:divBdr>
                    </w:div>
                  </w:divsChild>
                </w:div>
                <w:div w:id="405996291">
                  <w:marLeft w:val="0"/>
                  <w:marRight w:val="0"/>
                  <w:marTop w:val="0"/>
                  <w:marBottom w:val="0"/>
                  <w:divBdr>
                    <w:top w:val="none" w:sz="0" w:space="0" w:color="auto"/>
                    <w:left w:val="none" w:sz="0" w:space="0" w:color="auto"/>
                    <w:bottom w:val="none" w:sz="0" w:space="0" w:color="auto"/>
                    <w:right w:val="none" w:sz="0" w:space="0" w:color="auto"/>
                  </w:divBdr>
                  <w:divsChild>
                    <w:div w:id="1359816223">
                      <w:marLeft w:val="0"/>
                      <w:marRight w:val="0"/>
                      <w:marTop w:val="0"/>
                      <w:marBottom w:val="0"/>
                      <w:divBdr>
                        <w:top w:val="none" w:sz="0" w:space="0" w:color="auto"/>
                        <w:left w:val="none" w:sz="0" w:space="0" w:color="auto"/>
                        <w:bottom w:val="none" w:sz="0" w:space="0" w:color="auto"/>
                        <w:right w:val="none" w:sz="0" w:space="0" w:color="auto"/>
                      </w:divBdr>
                    </w:div>
                  </w:divsChild>
                </w:div>
                <w:div w:id="802306796">
                  <w:marLeft w:val="0"/>
                  <w:marRight w:val="0"/>
                  <w:marTop w:val="0"/>
                  <w:marBottom w:val="0"/>
                  <w:divBdr>
                    <w:top w:val="none" w:sz="0" w:space="0" w:color="auto"/>
                    <w:left w:val="none" w:sz="0" w:space="0" w:color="auto"/>
                    <w:bottom w:val="none" w:sz="0" w:space="0" w:color="auto"/>
                    <w:right w:val="none" w:sz="0" w:space="0" w:color="auto"/>
                  </w:divBdr>
                  <w:divsChild>
                    <w:div w:id="385177877">
                      <w:marLeft w:val="0"/>
                      <w:marRight w:val="0"/>
                      <w:marTop w:val="0"/>
                      <w:marBottom w:val="0"/>
                      <w:divBdr>
                        <w:top w:val="none" w:sz="0" w:space="0" w:color="auto"/>
                        <w:left w:val="none" w:sz="0" w:space="0" w:color="auto"/>
                        <w:bottom w:val="none" w:sz="0" w:space="0" w:color="auto"/>
                        <w:right w:val="none" w:sz="0" w:space="0" w:color="auto"/>
                      </w:divBdr>
                    </w:div>
                  </w:divsChild>
                </w:div>
                <w:div w:id="803544864">
                  <w:marLeft w:val="0"/>
                  <w:marRight w:val="0"/>
                  <w:marTop w:val="0"/>
                  <w:marBottom w:val="0"/>
                  <w:divBdr>
                    <w:top w:val="none" w:sz="0" w:space="0" w:color="auto"/>
                    <w:left w:val="none" w:sz="0" w:space="0" w:color="auto"/>
                    <w:bottom w:val="none" w:sz="0" w:space="0" w:color="auto"/>
                    <w:right w:val="none" w:sz="0" w:space="0" w:color="auto"/>
                  </w:divBdr>
                  <w:divsChild>
                    <w:div w:id="390883640">
                      <w:marLeft w:val="0"/>
                      <w:marRight w:val="0"/>
                      <w:marTop w:val="0"/>
                      <w:marBottom w:val="0"/>
                      <w:divBdr>
                        <w:top w:val="none" w:sz="0" w:space="0" w:color="auto"/>
                        <w:left w:val="none" w:sz="0" w:space="0" w:color="auto"/>
                        <w:bottom w:val="none" w:sz="0" w:space="0" w:color="auto"/>
                        <w:right w:val="none" w:sz="0" w:space="0" w:color="auto"/>
                      </w:divBdr>
                    </w:div>
                  </w:divsChild>
                </w:div>
                <w:div w:id="885261398">
                  <w:marLeft w:val="0"/>
                  <w:marRight w:val="0"/>
                  <w:marTop w:val="0"/>
                  <w:marBottom w:val="0"/>
                  <w:divBdr>
                    <w:top w:val="none" w:sz="0" w:space="0" w:color="auto"/>
                    <w:left w:val="none" w:sz="0" w:space="0" w:color="auto"/>
                    <w:bottom w:val="none" w:sz="0" w:space="0" w:color="auto"/>
                    <w:right w:val="none" w:sz="0" w:space="0" w:color="auto"/>
                  </w:divBdr>
                  <w:divsChild>
                    <w:div w:id="676080261">
                      <w:marLeft w:val="0"/>
                      <w:marRight w:val="0"/>
                      <w:marTop w:val="0"/>
                      <w:marBottom w:val="0"/>
                      <w:divBdr>
                        <w:top w:val="none" w:sz="0" w:space="0" w:color="auto"/>
                        <w:left w:val="none" w:sz="0" w:space="0" w:color="auto"/>
                        <w:bottom w:val="none" w:sz="0" w:space="0" w:color="auto"/>
                        <w:right w:val="none" w:sz="0" w:space="0" w:color="auto"/>
                      </w:divBdr>
                    </w:div>
                  </w:divsChild>
                </w:div>
                <w:div w:id="902377112">
                  <w:marLeft w:val="0"/>
                  <w:marRight w:val="0"/>
                  <w:marTop w:val="0"/>
                  <w:marBottom w:val="0"/>
                  <w:divBdr>
                    <w:top w:val="none" w:sz="0" w:space="0" w:color="auto"/>
                    <w:left w:val="none" w:sz="0" w:space="0" w:color="auto"/>
                    <w:bottom w:val="none" w:sz="0" w:space="0" w:color="auto"/>
                    <w:right w:val="none" w:sz="0" w:space="0" w:color="auto"/>
                  </w:divBdr>
                  <w:divsChild>
                    <w:div w:id="1952667919">
                      <w:marLeft w:val="0"/>
                      <w:marRight w:val="0"/>
                      <w:marTop w:val="0"/>
                      <w:marBottom w:val="0"/>
                      <w:divBdr>
                        <w:top w:val="none" w:sz="0" w:space="0" w:color="auto"/>
                        <w:left w:val="none" w:sz="0" w:space="0" w:color="auto"/>
                        <w:bottom w:val="none" w:sz="0" w:space="0" w:color="auto"/>
                        <w:right w:val="none" w:sz="0" w:space="0" w:color="auto"/>
                      </w:divBdr>
                    </w:div>
                  </w:divsChild>
                </w:div>
                <w:div w:id="1115948897">
                  <w:marLeft w:val="0"/>
                  <w:marRight w:val="0"/>
                  <w:marTop w:val="0"/>
                  <w:marBottom w:val="0"/>
                  <w:divBdr>
                    <w:top w:val="none" w:sz="0" w:space="0" w:color="auto"/>
                    <w:left w:val="none" w:sz="0" w:space="0" w:color="auto"/>
                    <w:bottom w:val="none" w:sz="0" w:space="0" w:color="auto"/>
                    <w:right w:val="none" w:sz="0" w:space="0" w:color="auto"/>
                  </w:divBdr>
                </w:div>
                <w:div w:id="1135759511">
                  <w:marLeft w:val="0"/>
                  <w:marRight w:val="0"/>
                  <w:marTop w:val="0"/>
                  <w:marBottom w:val="0"/>
                  <w:divBdr>
                    <w:top w:val="none" w:sz="0" w:space="0" w:color="auto"/>
                    <w:left w:val="none" w:sz="0" w:space="0" w:color="auto"/>
                    <w:bottom w:val="none" w:sz="0" w:space="0" w:color="auto"/>
                    <w:right w:val="none" w:sz="0" w:space="0" w:color="auto"/>
                  </w:divBdr>
                  <w:divsChild>
                    <w:div w:id="204411453">
                      <w:marLeft w:val="0"/>
                      <w:marRight w:val="0"/>
                      <w:marTop w:val="0"/>
                      <w:marBottom w:val="0"/>
                      <w:divBdr>
                        <w:top w:val="none" w:sz="0" w:space="0" w:color="auto"/>
                        <w:left w:val="none" w:sz="0" w:space="0" w:color="auto"/>
                        <w:bottom w:val="none" w:sz="0" w:space="0" w:color="auto"/>
                        <w:right w:val="none" w:sz="0" w:space="0" w:color="auto"/>
                      </w:divBdr>
                    </w:div>
                  </w:divsChild>
                </w:div>
                <w:div w:id="1167329561">
                  <w:marLeft w:val="0"/>
                  <w:marRight w:val="0"/>
                  <w:marTop w:val="0"/>
                  <w:marBottom w:val="0"/>
                  <w:divBdr>
                    <w:top w:val="none" w:sz="0" w:space="0" w:color="auto"/>
                    <w:left w:val="none" w:sz="0" w:space="0" w:color="auto"/>
                    <w:bottom w:val="none" w:sz="0" w:space="0" w:color="auto"/>
                    <w:right w:val="none" w:sz="0" w:space="0" w:color="auto"/>
                  </w:divBdr>
                  <w:divsChild>
                    <w:div w:id="497961480">
                      <w:marLeft w:val="0"/>
                      <w:marRight w:val="0"/>
                      <w:marTop w:val="0"/>
                      <w:marBottom w:val="0"/>
                      <w:divBdr>
                        <w:top w:val="none" w:sz="0" w:space="0" w:color="auto"/>
                        <w:left w:val="none" w:sz="0" w:space="0" w:color="auto"/>
                        <w:bottom w:val="none" w:sz="0" w:space="0" w:color="auto"/>
                        <w:right w:val="none" w:sz="0" w:space="0" w:color="auto"/>
                      </w:divBdr>
                    </w:div>
                  </w:divsChild>
                </w:div>
                <w:div w:id="1177620613">
                  <w:marLeft w:val="0"/>
                  <w:marRight w:val="0"/>
                  <w:marTop w:val="0"/>
                  <w:marBottom w:val="0"/>
                  <w:divBdr>
                    <w:top w:val="none" w:sz="0" w:space="0" w:color="auto"/>
                    <w:left w:val="none" w:sz="0" w:space="0" w:color="auto"/>
                    <w:bottom w:val="none" w:sz="0" w:space="0" w:color="auto"/>
                    <w:right w:val="none" w:sz="0" w:space="0" w:color="auto"/>
                  </w:divBdr>
                  <w:divsChild>
                    <w:div w:id="1831285765">
                      <w:marLeft w:val="0"/>
                      <w:marRight w:val="0"/>
                      <w:marTop w:val="0"/>
                      <w:marBottom w:val="0"/>
                      <w:divBdr>
                        <w:top w:val="none" w:sz="0" w:space="0" w:color="auto"/>
                        <w:left w:val="none" w:sz="0" w:space="0" w:color="auto"/>
                        <w:bottom w:val="none" w:sz="0" w:space="0" w:color="auto"/>
                        <w:right w:val="none" w:sz="0" w:space="0" w:color="auto"/>
                      </w:divBdr>
                    </w:div>
                  </w:divsChild>
                </w:div>
                <w:div w:id="1208644727">
                  <w:marLeft w:val="0"/>
                  <w:marRight w:val="0"/>
                  <w:marTop w:val="0"/>
                  <w:marBottom w:val="0"/>
                  <w:divBdr>
                    <w:top w:val="none" w:sz="0" w:space="0" w:color="auto"/>
                    <w:left w:val="none" w:sz="0" w:space="0" w:color="auto"/>
                    <w:bottom w:val="none" w:sz="0" w:space="0" w:color="auto"/>
                    <w:right w:val="none" w:sz="0" w:space="0" w:color="auto"/>
                  </w:divBdr>
                  <w:divsChild>
                    <w:div w:id="279798522">
                      <w:marLeft w:val="0"/>
                      <w:marRight w:val="0"/>
                      <w:marTop w:val="0"/>
                      <w:marBottom w:val="0"/>
                      <w:divBdr>
                        <w:top w:val="none" w:sz="0" w:space="0" w:color="auto"/>
                        <w:left w:val="none" w:sz="0" w:space="0" w:color="auto"/>
                        <w:bottom w:val="none" w:sz="0" w:space="0" w:color="auto"/>
                        <w:right w:val="none" w:sz="0" w:space="0" w:color="auto"/>
                      </w:divBdr>
                    </w:div>
                  </w:divsChild>
                </w:div>
                <w:div w:id="1225679271">
                  <w:marLeft w:val="0"/>
                  <w:marRight w:val="0"/>
                  <w:marTop w:val="0"/>
                  <w:marBottom w:val="0"/>
                  <w:divBdr>
                    <w:top w:val="none" w:sz="0" w:space="0" w:color="auto"/>
                    <w:left w:val="none" w:sz="0" w:space="0" w:color="auto"/>
                    <w:bottom w:val="none" w:sz="0" w:space="0" w:color="auto"/>
                    <w:right w:val="none" w:sz="0" w:space="0" w:color="auto"/>
                  </w:divBdr>
                </w:div>
                <w:div w:id="1350566272">
                  <w:marLeft w:val="0"/>
                  <w:marRight w:val="0"/>
                  <w:marTop w:val="0"/>
                  <w:marBottom w:val="0"/>
                  <w:divBdr>
                    <w:top w:val="none" w:sz="0" w:space="0" w:color="auto"/>
                    <w:left w:val="none" w:sz="0" w:space="0" w:color="auto"/>
                    <w:bottom w:val="none" w:sz="0" w:space="0" w:color="auto"/>
                    <w:right w:val="none" w:sz="0" w:space="0" w:color="auto"/>
                  </w:divBdr>
                  <w:divsChild>
                    <w:div w:id="2014799734">
                      <w:marLeft w:val="0"/>
                      <w:marRight w:val="0"/>
                      <w:marTop w:val="0"/>
                      <w:marBottom w:val="0"/>
                      <w:divBdr>
                        <w:top w:val="none" w:sz="0" w:space="0" w:color="auto"/>
                        <w:left w:val="none" w:sz="0" w:space="0" w:color="auto"/>
                        <w:bottom w:val="none" w:sz="0" w:space="0" w:color="auto"/>
                        <w:right w:val="none" w:sz="0" w:space="0" w:color="auto"/>
                      </w:divBdr>
                    </w:div>
                  </w:divsChild>
                </w:div>
                <w:div w:id="1436511321">
                  <w:marLeft w:val="0"/>
                  <w:marRight w:val="0"/>
                  <w:marTop w:val="0"/>
                  <w:marBottom w:val="0"/>
                  <w:divBdr>
                    <w:top w:val="none" w:sz="0" w:space="0" w:color="auto"/>
                    <w:left w:val="none" w:sz="0" w:space="0" w:color="auto"/>
                    <w:bottom w:val="none" w:sz="0" w:space="0" w:color="auto"/>
                    <w:right w:val="none" w:sz="0" w:space="0" w:color="auto"/>
                  </w:divBdr>
                  <w:divsChild>
                    <w:div w:id="26417710">
                      <w:marLeft w:val="0"/>
                      <w:marRight w:val="0"/>
                      <w:marTop w:val="0"/>
                      <w:marBottom w:val="0"/>
                      <w:divBdr>
                        <w:top w:val="none" w:sz="0" w:space="0" w:color="auto"/>
                        <w:left w:val="none" w:sz="0" w:space="0" w:color="auto"/>
                        <w:bottom w:val="none" w:sz="0" w:space="0" w:color="auto"/>
                        <w:right w:val="none" w:sz="0" w:space="0" w:color="auto"/>
                      </w:divBdr>
                    </w:div>
                  </w:divsChild>
                </w:div>
                <w:div w:id="1472359315">
                  <w:marLeft w:val="0"/>
                  <w:marRight w:val="0"/>
                  <w:marTop w:val="0"/>
                  <w:marBottom w:val="0"/>
                  <w:divBdr>
                    <w:top w:val="none" w:sz="0" w:space="0" w:color="auto"/>
                    <w:left w:val="none" w:sz="0" w:space="0" w:color="auto"/>
                    <w:bottom w:val="none" w:sz="0" w:space="0" w:color="auto"/>
                    <w:right w:val="none" w:sz="0" w:space="0" w:color="auto"/>
                  </w:divBdr>
                  <w:divsChild>
                    <w:div w:id="1208106511">
                      <w:marLeft w:val="0"/>
                      <w:marRight w:val="0"/>
                      <w:marTop w:val="0"/>
                      <w:marBottom w:val="0"/>
                      <w:divBdr>
                        <w:top w:val="none" w:sz="0" w:space="0" w:color="auto"/>
                        <w:left w:val="none" w:sz="0" w:space="0" w:color="auto"/>
                        <w:bottom w:val="none" w:sz="0" w:space="0" w:color="auto"/>
                        <w:right w:val="none" w:sz="0" w:space="0" w:color="auto"/>
                      </w:divBdr>
                    </w:div>
                  </w:divsChild>
                </w:div>
                <w:div w:id="1519193636">
                  <w:marLeft w:val="0"/>
                  <w:marRight w:val="0"/>
                  <w:marTop w:val="0"/>
                  <w:marBottom w:val="0"/>
                  <w:divBdr>
                    <w:top w:val="none" w:sz="0" w:space="0" w:color="auto"/>
                    <w:left w:val="none" w:sz="0" w:space="0" w:color="auto"/>
                    <w:bottom w:val="none" w:sz="0" w:space="0" w:color="auto"/>
                    <w:right w:val="none" w:sz="0" w:space="0" w:color="auto"/>
                  </w:divBdr>
                  <w:divsChild>
                    <w:div w:id="142817743">
                      <w:marLeft w:val="0"/>
                      <w:marRight w:val="0"/>
                      <w:marTop w:val="0"/>
                      <w:marBottom w:val="0"/>
                      <w:divBdr>
                        <w:top w:val="none" w:sz="0" w:space="0" w:color="auto"/>
                        <w:left w:val="none" w:sz="0" w:space="0" w:color="auto"/>
                        <w:bottom w:val="none" w:sz="0" w:space="0" w:color="auto"/>
                        <w:right w:val="none" w:sz="0" w:space="0" w:color="auto"/>
                      </w:divBdr>
                    </w:div>
                  </w:divsChild>
                </w:div>
                <w:div w:id="1600143448">
                  <w:marLeft w:val="0"/>
                  <w:marRight w:val="0"/>
                  <w:marTop w:val="0"/>
                  <w:marBottom w:val="0"/>
                  <w:divBdr>
                    <w:top w:val="none" w:sz="0" w:space="0" w:color="auto"/>
                    <w:left w:val="none" w:sz="0" w:space="0" w:color="auto"/>
                    <w:bottom w:val="none" w:sz="0" w:space="0" w:color="auto"/>
                    <w:right w:val="none" w:sz="0" w:space="0" w:color="auto"/>
                  </w:divBdr>
                  <w:divsChild>
                    <w:div w:id="1297177859">
                      <w:marLeft w:val="0"/>
                      <w:marRight w:val="0"/>
                      <w:marTop w:val="0"/>
                      <w:marBottom w:val="0"/>
                      <w:divBdr>
                        <w:top w:val="none" w:sz="0" w:space="0" w:color="auto"/>
                        <w:left w:val="none" w:sz="0" w:space="0" w:color="auto"/>
                        <w:bottom w:val="none" w:sz="0" w:space="0" w:color="auto"/>
                        <w:right w:val="none" w:sz="0" w:space="0" w:color="auto"/>
                      </w:divBdr>
                    </w:div>
                  </w:divsChild>
                </w:div>
                <w:div w:id="1616450507">
                  <w:marLeft w:val="0"/>
                  <w:marRight w:val="0"/>
                  <w:marTop w:val="0"/>
                  <w:marBottom w:val="0"/>
                  <w:divBdr>
                    <w:top w:val="none" w:sz="0" w:space="0" w:color="auto"/>
                    <w:left w:val="none" w:sz="0" w:space="0" w:color="auto"/>
                    <w:bottom w:val="none" w:sz="0" w:space="0" w:color="auto"/>
                    <w:right w:val="none" w:sz="0" w:space="0" w:color="auto"/>
                  </w:divBdr>
                  <w:divsChild>
                    <w:div w:id="1001858693">
                      <w:marLeft w:val="0"/>
                      <w:marRight w:val="0"/>
                      <w:marTop w:val="0"/>
                      <w:marBottom w:val="0"/>
                      <w:divBdr>
                        <w:top w:val="none" w:sz="0" w:space="0" w:color="auto"/>
                        <w:left w:val="none" w:sz="0" w:space="0" w:color="auto"/>
                        <w:bottom w:val="none" w:sz="0" w:space="0" w:color="auto"/>
                        <w:right w:val="none" w:sz="0" w:space="0" w:color="auto"/>
                      </w:divBdr>
                    </w:div>
                  </w:divsChild>
                </w:div>
                <w:div w:id="1621954603">
                  <w:marLeft w:val="0"/>
                  <w:marRight w:val="0"/>
                  <w:marTop w:val="0"/>
                  <w:marBottom w:val="0"/>
                  <w:divBdr>
                    <w:top w:val="none" w:sz="0" w:space="0" w:color="auto"/>
                    <w:left w:val="none" w:sz="0" w:space="0" w:color="auto"/>
                    <w:bottom w:val="none" w:sz="0" w:space="0" w:color="auto"/>
                    <w:right w:val="none" w:sz="0" w:space="0" w:color="auto"/>
                  </w:divBdr>
                  <w:divsChild>
                    <w:div w:id="580650302">
                      <w:marLeft w:val="0"/>
                      <w:marRight w:val="0"/>
                      <w:marTop w:val="0"/>
                      <w:marBottom w:val="0"/>
                      <w:divBdr>
                        <w:top w:val="none" w:sz="0" w:space="0" w:color="auto"/>
                        <w:left w:val="none" w:sz="0" w:space="0" w:color="auto"/>
                        <w:bottom w:val="none" w:sz="0" w:space="0" w:color="auto"/>
                        <w:right w:val="none" w:sz="0" w:space="0" w:color="auto"/>
                      </w:divBdr>
                    </w:div>
                    <w:div w:id="602955775">
                      <w:marLeft w:val="0"/>
                      <w:marRight w:val="0"/>
                      <w:marTop w:val="0"/>
                      <w:marBottom w:val="0"/>
                      <w:divBdr>
                        <w:top w:val="none" w:sz="0" w:space="0" w:color="auto"/>
                        <w:left w:val="none" w:sz="0" w:space="0" w:color="auto"/>
                        <w:bottom w:val="none" w:sz="0" w:space="0" w:color="auto"/>
                        <w:right w:val="none" w:sz="0" w:space="0" w:color="auto"/>
                      </w:divBdr>
                    </w:div>
                  </w:divsChild>
                </w:div>
                <w:div w:id="1630865310">
                  <w:marLeft w:val="0"/>
                  <w:marRight w:val="0"/>
                  <w:marTop w:val="0"/>
                  <w:marBottom w:val="0"/>
                  <w:divBdr>
                    <w:top w:val="none" w:sz="0" w:space="0" w:color="auto"/>
                    <w:left w:val="none" w:sz="0" w:space="0" w:color="auto"/>
                    <w:bottom w:val="none" w:sz="0" w:space="0" w:color="auto"/>
                    <w:right w:val="none" w:sz="0" w:space="0" w:color="auto"/>
                  </w:divBdr>
                  <w:divsChild>
                    <w:div w:id="434596894">
                      <w:marLeft w:val="0"/>
                      <w:marRight w:val="0"/>
                      <w:marTop w:val="0"/>
                      <w:marBottom w:val="0"/>
                      <w:divBdr>
                        <w:top w:val="none" w:sz="0" w:space="0" w:color="auto"/>
                        <w:left w:val="none" w:sz="0" w:space="0" w:color="auto"/>
                        <w:bottom w:val="none" w:sz="0" w:space="0" w:color="auto"/>
                        <w:right w:val="none" w:sz="0" w:space="0" w:color="auto"/>
                      </w:divBdr>
                    </w:div>
                    <w:div w:id="1589579778">
                      <w:marLeft w:val="0"/>
                      <w:marRight w:val="0"/>
                      <w:marTop w:val="0"/>
                      <w:marBottom w:val="0"/>
                      <w:divBdr>
                        <w:top w:val="none" w:sz="0" w:space="0" w:color="auto"/>
                        <w:left w:val="none" w:sz="0" w:space="0" w:color="auto"/>
                        <w:bottom w:val="none" w:sz="0" w:space="0" w:color="auto"/>
                        <w:right w:val="none" w:sz="0" w:space="0" w:color="auto"/>
                      </w:divBdr>
                    </w:div>
                  </w:divsChild>
                </w:div>
                <w:div w:id="1635019781">
                  <w:marLeft w:val="0"/>
                  <w:marRight w:val="0"/>
                  <w:marTop w:val="0"/>
                  <w:marBottom w:val="0"/>
                  <w:divBdr>
                    <w:top w:val="none" w:sz="0" w:space="0" w:color="auto"/>
                    <w:left w:val="none" w:sz="0" w:space="0" w:color="auto"/>
                    <w:bottom w:val="none" w:sz="0" w:space="0" w:color="auto"/>
                    <w:right w:val="none" w:sz="0" w:space="0" w:color="auto"/>
                  </w:divBdr>
                  <w:divsChild>
                    <w:div w:id="1881816087">
                      <w:marLeft w:val="0"/>
                      <w:marRight w:val="0"/>
                      <w:marTop w:val="0"/>
                      <w:marBottom w:val="0"/>
                      <w:divBdr>
                        <w:top w:val="none" w:sz="0" w:space="0" w:color="auto"/>
                        <w:left w:val="none" w:sz="0" w:space="0" w:color="auto"/>
                        <w:bottom w:val="none" w:sz="0" w:space="0" w:color="auto"/>
                        <w:right w:val="none" w:sz="0" w:space="0" w:color="auto"/>
                      </w:divBdr>
                    </w:div>
                  </w:divsChild>
                </w:div>
                <w:div w:id="1666127423">
                  <w:marLeft w:val="0"/>
                  <w:marRight w:val="0"/>
                  <w:marTop w:val="0"/>
                  <w:marBottom w:val="0"/>
                  <w:divBdr>
                    <w:top w:val="none" w:sz="0" w:space="0" w:color="auto"/>
                    <w:left w:val="none" w:sz="0" w:space="0" w:color="auto"/>
                    <w:bottom w:val="none" w:sz="0" w:space="0" w:color="auto"/>
                    <w:right w:val="none" w:sz="0" w:space="0" w:color="auto"/>
                  </w:divBdr>
                  <w:divsChild>
                    <w:div w:id="1292052232">
                      <w:marLeft w:val="0"/>
                      <w:marRight w:val="0"/>
                      <w:marTop w:val="0"/>
                      <w:marBottom w:val="0"/>
                      <w:divBdr>
                        <w:top w:val="none" w:sz="0" w:space="0" w:color="auto"/>
                        <w:left w:val="none" w:sz="0" w:space="0" w:color="auto"/>
                        <w:bottom w:val="none" w:sz="0" w:space="0" w:color="auto"/>
                        <w:right w:val="none" w:sz="0" w:space="0" w:color="auto"/>
                      </w:divBdr>
                    </w:div>
                  </w:divsChild>
                </w:div>
                <w:div w:id="1672876280">
                  <w:marLeft w:val="0"/>
                  <w:marRight w:val="0"/>
                  <w:marTop w:val="0"/>
                  <w:marBottom w:val="0"/>
                  <w:divBdr>
                    <w:top w:val="none" w:sz="0" w:space="0" w:color="auto"/>
                    <w:left w:val="none" w:sz="0" w:space="0" w:color="auto"/>
                    <w:bottom w:val="none" w:sz="0" w:space="0" w:color="auto"/>
                    <w:right w:val="none" w:sz="0" w:space="0" w:color="auto"/>
                  </w:divBdr>
                  <w:divsChild>
                    <w:div w:id="32392066">
                      <w:marLeft w:val="0"/>
                      <w:marRight w:val="0"/>
                      <w:marTop w:val="0"/>
                      <w:marBottom w:val="0"/>
                      <w:divBdr>
                        <w:top w:val="none" w:sz="0" w:space="0" w:color="auto"/>
                        <w:left w:val="none" w:sz="0" w:space="0" w:color="auto"/>
                        <w:bottom w:val="none" w:sz="0" w:space="0" w:color="auto"/>
                        <w:right w:val="none" w:sz="0" w:space="0" w:color="auto"/>
                      </w:divBdr>
                    </w:div>
                  </w:divsChild>
                </w:div>
                <w:div w:id="1698695761">
                  <w:marLeft w:val="0"/>
                  <w:marRight w:val="0"/>
                  <w:marTop w:val="0"/>
                  <w:marBottom w:val="0"/>
                  <w:divBdr>
                    <w:top w:val="none" w:sz="0" w:space="0" w:color="auto"/>
                    <w:left w:val="none" w:sz="0" w:space="0" w:color="auto"/>
                    <w:bottom w:val="none" w:sz="0" w:space="0" w:color="auto"/>
                    <w:right w:val="none" w:sz="0" w:space="0" w:color="auto"/>
                  </w:divBdr>
                  <w:divsChild>
                    <w:div w:id="373194116">
                      <w:marLeft w:val="0"/>
                      <w:marRight w:val="0"/>
                      <w:marTop w:val="0"/>
                      <w:marBottom w:val="0"/>
                      <w:divBdr>
                        <w:top w:val="none" w:sz="0" w:space="0" w:color="auto"/>
                        <w:left w:val="none" w:sz="0" w:space="0" w:color="auto"/>
                        <w:bottom w:val="none" w:sz="0" w:space="0" w:color="auto"/>
                        <w:right w:val="none" w:sz="0" w:space="0" w:color="auto"/>
                      </w:divBdr>
                    </w:div>
                  </w:divsChild>
                </w:div>
                <w:div w:id="1703550188">
                  <w:marLeft w:val="0"/>
                  <w:marRight w:val="0"/>
                  <w:marTop w:val="0"/>
                  <w:marBottom w:val="0"/>
                  <w:divBdr>
                    <w:top w:val="none" w:sz="0" w:space="0" w:color="auto"/>
                    <w:left w:val="none" w:sz="0" w:space="0" w:color="auto"/>
                    <w:bottom w:val="none" w:sz="0" w:space="0" w:color="auto"/>
                    <w:right w:val="none" w:sz="0" w:space="0" w:color="auto"/>
                  </w:divBdr>
                  <w:divsChild>
                    <w:div w:id="1410349693">
                      <w:marLeft w:val="0"/>
                      <w:marRight w:val="0"/>
                      <w:marTop w:val="0"/>
                      <w:marBottom w:val="0"/>
                      <w:divBdr>
                        <w:top w:val="none" w:sz="0" w:space="0" w:color="auto"/>
                        <w:left w:val="none" w:sz="0" w:space="0" w:color="auto"/>
                        <w:bottom w:val="none" w:sz="0" w:space="0" w:color="auto"/>
                        <w:right w:val="none" w:sz="0" w:space="0" w:color="auto"/>
                      </w:divBdr>
                    </w:div>
                  </w:divsChild>
                </w:div>
                <w:div w:id="1895120639">
                  <w:marLeft w:val="0"/>
                  <w:marRight w:val="0"/>
                  <w:marTop w:val="0"/>
                  <w:marBottom w:val="0"/>
                  <w:divBdr>
                    <w:top w:val="none" w:sz="0" w:space="0" w:color="auto"/>
                    <w:left w:val="none" w:sz="0" w:space="0" w:color="auto"/>
                    <w:bottom w:val="none" w:sz="0" w:space="0" w:color="auto"/>
                    <w:right w:val="none" w:sz="0" w:space="0" w:color="auto"/>
                  </w:divBdr>
                  <w:divsChild>
                    <w:div w:id="1214653355">
                      <w:marLeft w:val="0"/>
                      <w:marRight w:val="0"/>
                      <w:marTop w:val="0"/>
                      <w:marBottom w:val="0"/>
                      <w:divBdr>
                        <w:top w:val="none" w:sz="0" w:space="0" w:color="auto"/>
                        <w:left w:val="none" w:sz="0" w:space="0" w:color="auto"/>
                        <w:bottom w:val="none" w:sz="0" w:space="0" w:color="auto"/>
                        <w:right w:val="none" w:sz="0" w:space="0" w:color="auto"/>
                      </w:divBdr>
                    </w:div>
                  </w:divsChild>
                </w:div>
                <w:div w:id="1957515487">
                  <w:marLeft w:val="0"/>
                  <w:marRight w:val="0"/>
                  <w:marTop w:val="0"/>
                  <w:marBottom w:val="0"/>
                  <w:divBdr>
                    <w:top w:val="none" w:sz="0" w:space="0" w:color="auto"/>
                    <w:left w:val="none" w:sz="0" w:space="0" w:color="auto"/>
                    <w:bottom w:val="none" w:sz="0" w:space="0" w:color="auto"/>
                    <w:right w:val="none" w:sz="0" w:space="0" w:color="auto"/>
                  </w:divBdr>
                  <w:divsChild>
                    <w:div w:id="448933027">
                      <w:marLeft w:val="0"/>
                      <w:marRight w:val="0"/>
                      <w:marTop w:val="0"/>
                      <w:marBottom w:val="0"/>
                      <w:divBdr>
                        <w:top w:val="none" w:sz="0" w:space="0" w:color="auto"/>
                        <w:left w:val="none" w:sz="0" w:space="0" w:color="auto"/>
                        <w:bottom w:val="none" w:sz="0" w:space="0" w:color="auto"/>
                        <w:right w:val="none" w:sz="0" w:space="0" w:color="auto"/>
                      </w:divBdr>
                    </w:div>
                  </w:divsChild>
                </w:div>
                <w:div w:id="2012369250">
                  <w:marLeft w:val="0"/>
                  <w:marRight w:val="0"/>
                  <w:marTop w:val="0"/>
                  <w:marBottom w:val="0"/>
                  <w:divBdr>
                    <w:top w:val="none" w:sz="0" w:space="0" w:color="auto"/>
                    <w:left w:val="none" w:sz="0" w:space="0" w:color="auto"/>
                    <w:bottom w:val="none" w:sz="0" w:space="0" w:color="auto"/>
                    <w:right w:val="none" w:sz="0" w:space="0" w:color="auto"/>
                  </w:divBdr>
                  <w:divsChild>
                    <w:div w:id="212621838">
                      <w:marLeft w:val="0"/>
                      <w:marRight w:val="0"/>
                      <w:marTop w:val="0"/>
                      <w:marBottom w:val="0"/>
                      <w:divBdr>
                        <w:top w:val="none" w:sz="0" w:space="0" w:color="auto"/>
                        <w:left w:val="none" w:sz="0" w:space="0" w:color="auto"/>
                        <w:bottom w:val="none" w:sz="0" w:space="0" w:color="auto"/>
                        <w:right w:val="none" w:sz="0" w:space="0" w:color="auto"/>
                      </w:divBdr>
                    </w:div>
                  </w:divsChild>
                </w:div>
                <w:div w:id="2014140823">
                  <w:marLeft w:val="0"/>
                  <w:marRight w:val="0"/>
                  <w:marTop w:val="0"/>
                  <w:marBottom w:val="0"/>
                  <w:divBdr>
                    <w:top w:val="none" w:sz="0" w:space="0" w:color="auto"/>
                    <w:left w:val="none" w:sz="0" w:space="0" w:color="auto"/>
                    <w:bottom w:val="none" w:sz="0" w:space="0" w:color="auto"/>
                    <w:right w:val="none" w:sz="0" w:space="0" w:color="auto"/>
                  </w:divBdr>
                  <w:divsChild>
                    <w:div w:id="1313680290">
                      <w:marLeft w:val="0"/>
                      <w:marRight w:val="0"/>
                      <w:marTop w:val="0"/>
                      <w:marBottom w:val="0"/>
                      <w:divBdr>
                        <w:top w:val="none" w:sz="0" w:space="0" w:color="auto"/>
                        <w:left w:val="none" w:sz="0" w:space="0" w:color="auto"/>
                        <w:bottom w:val="none" w:sz="0" w:space="0" w:color="auto"/>
                        <w:right w:val="none" w:sz="0" w:space="0" w:color="auto"/>
                      </w:divBdr>
                    </w:div>
                    <w:div w:id="178461659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345180010">
          <w:marLeft w:val="0"/>
          <w:marRight w:val="0"/>
          <w:marTop w:val="0"/>
          <w:marBottom w:val="0"/>
          <w:divBdr>
            <w:top w:val="none" w:sz="0" w:space="0" w:color="auto"/>
            <w:left w:val="none" w:sz="0" w:space="0" w:color="auto"/>
            <w:bottom w:val="none" w:sz="0" w:space="0" w:color="auto"/>
            <w:right w:val="none" w:sz="0" w:space="0" w:color="auto"/>
          </w:divBdr>
        </w:div>
        <w:div w:id="396979095">
          <w:marLeft w:val="0"/>
          <w:marRight w:val="0"/>
          <w:marTop w:val="0"/>
          <w:marBottom w:val="0"/>
          <w:divBdr>
            <w:top w:val="none" w:sz="0" w:space="0" w:color="auto"/>
            <w:left w:val="none" w:sz="0" w:space="0" w:color="auto"/>
            <w:bottom w:val="none" w:sz="0" w:space="0" w:color="auto"/>
            <w:right w:val="none" w:sz="0" w:space="0" w:color="auto"/>
          </w:divBdr>
        </w:div>
        <w:div w:id="401296984">
          <w:marLeft w:val="0"/>
          <w:marRight w:val="0"/>
          <w:marTop w:val="0"/>
          <w:marBottom w:val="0"/>
          <w:divBdr>
            <w:top w:val="none" w:sz="0" w:space="0" w:color="auto"/>
            <w:left w:val="none" w:sz="0" w:space="0" w:color="auto"/>
            <w:bottom w:val="none" w:sz="0" w:space="0" w:color="auto"/>
            <w:right w:val="none" w:sz="0" w:space="0" w:color="auto"/>
          </w:divBdr>
        </w:div>
        <w:div w:id="425151175">
          <w:marLeft w:val="0"/>
          <w:marRight w:val="0"/>
          <w:marTop w:val="0"/>
          <w:marBottom w:val="0"/>
          <w:divBdr>
            <w:top w:val="none" w:sz="0" w:space="0" w:color="auto"/>
            <w:left w:val="none" w:sz="0" w:space="0" w:color="auto"/>
            <w:bottom w:val="none" w:sz="0" w:space="0" w:color="auto"/>
            <w:right w:val="none" w:sz="0" w:space="0" w:color="auto"/>
          </w:divBdr>
        </w:div>
        <w:div w:id="453140351">
          <w:marLeft w:val="0"/>
          <w:marRight w:val="0"/>
          <w:marTop w:val="0"/>
          <w:marBottom w:val="0"/>
          <w:divBdr>
            <w:top w:val="none" w:sz="0" w:space="0" w:color="auto"/>
            <w:left w:val="none" w:sz="0" w:space="0" w:color="auto"/>
            <w:bottom w:val="none" w:sz="0" w:space="0" w:color="auto"/>
            <w:right w:val="none" w:sz="0" w:space="0" w:color="auto"/>
          </w:divBdr>
        </w:div>
        <w:div w:id="454065528">
          <w:marLeft w:val="0"/>
          <w:marRight w:val="0"/>
          <w:marTop w:val="0"/>
          <w:marBottom w:val="0"/>
          <w:divBdr>
            <w:top w:val="none" w:sz="0" w:space="0" w:color="auto"/>
            <w:left w:val="none" w:sz="0" w:space="0" w:color="auto"/>
            <w:bottom w:val="none" w:sz="0" w:space="0" w:color="auto"/>
            <w:right w:val="none" w:sz="0" w:space="0" w:color="auto"/>
          </w:divBdr>
        </w:div>
        <w:div w:id="472794370">
          <w:marLeft w:val="0"/>
          <w:marRight w:val="0"/>
          <w:marTop w:val="0"/>
          <w:marBottom w:val="0"/>
          <w:divBdr>
            <w:top w:val="none" w:sz="0" w:space="0" w:color="auto"/>
            <w:left w:val="none" w:sz="0" w:space="0" w:color="auto"/>
            <w:bottom w:val="none" w:sz="0" w:space="0" w:color="auto"/>
            <w:right w:val="none" w:sz="0" w:space="0" w:color="auto"/>
          </w:divBdr>
        </w:div>
        <w:div w:id="491914966">
          <w:marLeft w:val="0"/>
          <w:marRight w:val="0"/>
          <w:marTop w:val="0"/>
          <w:marBottom w:val="0"/>
          <w:divBdr>
            <w:top w:val="none" w:sz="0" w:space="0" w:color="auto"/>
            <w:left w:val="none" w:sz="0" w:space="0" w:color="auto"/>
            <w:bottom w:val="none" w:sz="0" w:space="0" w:color="auto"/>
            <w:right w:val="none" w:sz="0" w:space="0" w:color="auto"/>
          </w:divBdr>
        </w:div>
        <w:div w:id="525143201">
          <w:marLeft w:val="0"/>
          <w:marRight w:val="0"/>
          <w:marTop w:val="0"/>
          <w:marBottom w:val="0"/>
          <w:divBdr>
            <w:top w:val="none" w:sz="0" w:space="0" w:color="auto"/>
            <w:left w:val="none" w:sz="0" w:space="0" w:color="auto"/>
            <w:bottom w:val="none" w:sz="0" w:space="0" w:color="auto"/>
            <w:right w:val="none" w:sz="0" w:space="0" w:color="auto"/>
          </w:divBdr>
          <w:divsChild>
            <w:div w:id="1455174570">
              <w:marLeft w:val="0"/>
              <w:marRight w:val="0"/>
              <w:marTop w:val="30"/>
              <w:marBottom w:val="30"/>
              <w:divBdr>
                <w:top w:val="none" w:sz="0" w:space="0" w:color="auto"/>
                <w:left w:val="none" w:sz="0" w:space="0" w:color="auto"/>
                <w:bottom w:val="none" w:sz="0" w:space="0" w:color="auto"/>
                <w:right w:val="none" w:sz="0" w:space="0" w:color="auto"/>
              </w:divBdr>
              <w:divsChild>
                <w:div w:id="41097460">
                  <w:marLeft w:val="0"/>
                  <w:marRight w:val="0"/>
                  <w:marTop w:val="0"/>
                  <w:marBottom w:val="0"/>
                  <w:divBdr>
                    <w:top w:val="none" w:sz="0" w:space="0" w:color="auto"/>
                    <w:left w:val="none" w:sz="0" w:space="0" w:color="auto"/>
                    <w:bottom w:val="none" w:sz="0" w:space="0" w:color="auto"/>
                    <w:right w:val="none" w:sz="0" w:space="0" w:color="auto"/>
                  </w:divBdr>
                  <w:divsChild>
                    <w:div w:id="192499317">
                      <w:marLeft w:val="0"/>
                      <w:marRight w:val="0"/>
                      <w:marTop w:val="0"/>
                      <w:marBottom w:val="0"/>
                      <w:divBdr>
                        <w:top w:val="none" w:sz="0" w:space="0" w:color="auto"/>
                        <w:left w:val="none" w:sz="0" w:space="0" w:color="auto"/>
                        <w:bottom w:val="none" w:sz="0" w:space="0" w:color="auto"/>
                        <w:right w:val="none" w:sz="0" w:space="0" w:color="auto"/>
                      </w:divBdr>
                    </w:div>
                  </w:divsChild>
                </w:div>
                <w:div w:id="116223816">
                  <w:marLeft w:val="0"/>
                  <w:marRight w:val="0"/>
                  <w:marTop w:val="0"/>
                  <w:marBottom w:val="0"/>
                  <w:divBdr>
                    <w:top w:val="none" w:sz="0" w:space="0" w:color="auto"/>
                    <w:left w:val="none" w:sz="0" w:space="0" w:color="auto"/>
                    <w:bottom w:val="none" w:sz="0" w:space="0" w:color="auto"/>
                    <w:right w:val="none" w:sz="0" w:space="0" w:color="auto"/>
                  </w:divBdr>
                  <w:divsChild>
                    <w:div w:id="69278922">
                      <w:marLeft w:val="0"/>
                      <w:marRight w:val="0"/>
                      <w:marTop w:val="0"/>
                      <w:marBottom w:val="0"/>
                      <w:divBdr>
                        <w:top w:val="none" w:sz="0" w:space="0" w:color="auto"/>
                        <w:left w:val="none" w:sz="0" w:space="0" w:color="auto"/>
                        <w:bottom w:val="none" w:sz="0" w:space="0" w:color="auto"/>
                        <w:right w:val="none" w:sz="0" w:space="0" w:color="auto"/>
                      </w:divBdr>
                    </w:div>
                  </w:divsChild>
                </w:div>
                <w:div w:id="144125804">
                  <w:marLeft w:val="0"/>
                  <w:marRight w:val="0"/>
                  <w:marTop w:val="0"/>
                  <w:marBottom w:val="0"/>
                  <w:divBdr>
                    <w:top w:val="none" w:sz="0" w:space="0" w:color="auto"/>
                    <w:left w:val="none" w:sz="0" w:space="0" w:color="auto"/>
                    <w:bottom w:val="none" w:sz="0" w:space="0" w:color="auto"/>
                    <w:right w:val="none" w:sz="0" w:space="0" w:color="auto"/>
                  </w:divBdr>
                  <w:divsChild>
                    <w:div w:id="1493528257">
                      <w:marLeft w:val="0"/>
                      <w:marRight w:val="0"/>
                      <w:marTop w:val="0"/>
                      <w:marBottom w:val="0"/>
                      <w:divBdr>
                        <w:top w:val="none" w:sz="0" w:space="0" w:color="auto"/>
                        <w:left w:val="none" w:sz="0" w:space="0" w:color="auto"/>
                        <w:bottom w:val="none" w:sz="0" w:space="0" w:color="auto"/>
                        <w:right w:val="none" w:sz="0" w:space="0" w:color="auto"/>
                      </w:divBdr>
                    </w:div>
                  </w:divsChild>
                </w:div>
                <w:div w:id="165021874">
                  <w:marLeft w:val="0"/>
                  <w:marRight w:val="0"/>
                  <w:marTop w:val="0"/>
                  <w:marBottom w:val="0"/>
                  <w:divBdr>
                    <w:top w:val="none" w:sz="0" w:space="0" w:color="auto"/>
                    <w:left w:val="none" w:sz="0" w:space="0" w:color="auto"/>
                    <w:bottom w:val="none" w:sz="0" w:space="0" w:color="auto"/>
                    <w:right w:val="none" w:sz="0" w:space="0" w:color="auto"/>
                  </w:divBdr>
                  <w:divsChild>
                    <w:div w:id="1671178920">
                      <w:marLeft w:val="0"/>
                      <w:marRight w:val="0"/>
                      <w:marTop w:val="0"/>
                      <w:marBottom w:val="0"/>
                      <w:divBdr>
                        <w:top w:val="none" w:sz="0" w:space="0" w:color="auto"/>
                        <w:left w:val="none" w:sz="0" w:space="0" w:color="auto"/>
                        <w:bottom w:val="none" w:sz="0" w:space="0" w:color="auto"/>
                        <w:right w:val="none" w:sz="0" w:space="0" w:color="auto"/>
                      </w:divBdr>
                    </w:div>
                  </w:divsChild>
                </w:div>
                <w:div w:id="217401649">
                  <w:marLeft w:val="0"/>
                  <w:marRight w:val="0"/>
                  <w:marTop w:val="0"/>
                  <w:marBottom w:val="0"/>
                  <w:divBdr>
                    <w:top w:val="none" w:sz="0" w:space="0" w:color="auto"/>
                    <w:left w:val="none" w:sz="0" w:space="0" w:color="auto"/>
                    <w:bottom w:val="none" w:sz="0" w:space="0" w:color="auto"/>
                    <w:right w:val="none" w:sz="0" w:space="0" w:color="auto"/>
                  </w:divBdr>
                  <w:divsChild>
                    <w:div w:id="160391769">
                      <w:marLeft w:val="0"/>
                      <w:marRight w:val="0"/>
                      <w:marTop w:val="0"/>
                      <w:marBottom w:val="0"/>
                      <w:divBdr>
                        <w:top w:val="none" w:sz="0" w:space="0" w:color="auto"/>
                        <w:left w:val="none" w:sz="0" w:space="0" w:color="auto"/>
                        <w:bottom w:val="none" w:sz="0" w:space="0" w:color="auto"/>
                        <w:right w:val="none" w:sz="0" w:space="0" w:color="auto"/>
                      </w:divBdr>
                    </w:div>
                  </w:divsChild>
                </w:div>
                <w:div w:id="260378118">
                  <w:marLeft w:val="0"/>
                  <w:marRight w:val="0"/>
                  <w:marTop w:val="0"/>
                  <w:marBottom w:val="0"/>
                  <w:divBdr>
                    <w:top w:val="none" w:sz="0" w:space="0" w:color="auto"/>
                    <w:left w:val="none" w:sz="0" w:space="0" w:color="auto"/>
                    <w:bottom w:val="none" w:sz="0" w:space="0" w:color="auto"/>
                    <w:right w:val="none" w:sz="0" w:space="0" w:color="auto"/>
                  </w:divBdr>
                  <w:divsChild>
                    <w:div w:id="1772890369">
                      <w:marLeft w:val="0"/>
                      <w:marRight w:val="0"/>
                      <w:marTop w:val="0"/>
                      <w:marBottom w:val="0"/>
                      <w:divBdr>
                        <w:top w:val="none" w:sz="0" w:space="0" w:color="auto"/>
                        <w:left w:val="none" w:sz="0" w:space="0" w:color="auto"/>
                        <w:bottom w:val="none" w:sz="0" w:space="0" w:color="auto"/>
                        <w:right w:val="none" w:sz="0" w:space="0" w:color="auto"/>
                      </w:divBdr>
                    </w:div>
                  </w:divsChild>
                </w:div>
                <w:div w:id="552816988">
                  <w:marLeft w:val="0"/>
                  <w:marRight w:val="0"/>
                  <w:marTop w:val="0"/>
                  <w:marBottom w:val="0"/>
                  <w:divBdr>
                    <w:top w:val="none" w:sz="0" w:space="0" w:color="auto"/>
                    <w:left w:val="none" w:sz="0" w:space="0" w:color="auto"/>
                    <w:bottom w:val="none" w:sz="0" w:space="0" w:color="auto"/>
                    <w:right w:val="none" w:sz="0" w:space="0" w:color="auto"/>
                  </w:divBdr>
                  <w:divsChild>
                    <w:div w:id="1560944610">
                      <w:marLeft w:val="0"/>
                      <w:marRight w:val="0"/>
                      <w:marTop w:val="0"/>
                      <w:marBottom w:val="0"/>
                      <w:divBdr>
                        <w:top w:val="none" w:sz="0" w:space="0" w:color="auto"/>
                        <w:left w:val="none" w:sz="0" w:space="0" w:color="auto"/>
                        <w:bottom w:val="none" w:sz="0" w:space="0" w:color="auto"/>
                        <w:right w:val="none" w:sz="0" w:space="0" w:color="auto"/>
                      </w:divBdr>
                    </w:div>
                  </w:divsChild>
                </w:div>
                <w:div w:id="553322446">
                  <w:marLeft w:val="0"/>
                  <w:marRight w:val="0"/>
                  <w:marTop w:val="0"/>
                  <w:marBottom w:val="0"/>
                  <w:divBdr>
                    <w:top w:val="none" w:sz="0" w:space="0" w:color="auto"/>
                    <w:left w:val="none" w:sz="0" w:space="0" w:color="auto"/>
                    <w:bottom w:val="none" w:sz="0" w:space="0" w:color="auto"/>
                    <w:right w:val="none" w:sz="0" w:space="0" w:color="auto"/>
                  </w:divBdr>
                  <w:divsChild>
                    <w:div w:id="699627596">
                      <w:marLeft w:val="0"/>
                      <w:marRight w:val="0"/>
                      <w:marTop w:val="0"/>
                      <w:marBottom w:val="0"/>
                      <w:divBdr>
                        <w:top w:val="none" w:sz="0" w:space="0" w:color="auto"/>
                        <w:left w:val="none" w:sz="0" w:space="0" w:color="auto"/>
                        <w:bottom w:val="none" w:sz="0" w:space="0" w:color="auto"/>
                        <w:right w:val="none" w:sz="0" w:space="0" w:color="auto"/>
                      </w:divBdr>
                    </w:div>
                  </w:divsChild>
                </w:div>
                <w:div w:id="742071645">
                  <w:marLeft w:val="0"/>
                  <w:marRight w:val="0"/>
                  <w:marTop w:val="0"/>
                  <w:marBottom w:val="0"/>
                  <w:divBdr>
                    <w:top w:val="none" w:sz="0" w:space="0" w:color="auto"/>
                    <w:left w:val="none" w:sz="0" w:space="0" w:color="auto"/>
                    <w:bottom w:val="none" w:sz="0" w:space="0" w:color="auto"/>
                    <w:right w:val="none" w:sz="0" w:space="0" w:color="auto"/>
                  </w:divBdr>
                </w:div>
                <w:div w:id="748772277">
                  <w:marLeft w:val="0"/>
                  <w:marRight w:val="0"/>
                  <w:marTop w:val="0"/>
                  <w:marBottom w:val="0"/>
                  <w:divBdr>
                    <w:top w:val="none" w:sz="0" w:space="0" w:color="auto"/>
                    <w:left w:val="none" w:sz="0" w:space="0" w:color="auto"/>
                    <w:bottom w:val="none" w:sz="0" w:space="0" w:color="auto"/>
                    <w:right w:val="none" w:sz="0" w:space="0" w:color="auto"/>
                  </w:divBdr>
                  <w:divsChild>
                    <w:div w:id="13311696">
                      <w:marLeft w:val="0"/>
                      <w:marRight w:val="0"/>
                      <w:marTop w:val="0"/>
                      <w:marBottom w:val="0"/>
                      <w:divBdr>
                        <w:top w:val="none" w:sz="0" w:space="0" w:color="auto"/>
                        <w:left w:val="none" w:sz="0" w:space="0" w:color="auto"/>
                        <w:bottom w:val="none" w:sz="0" w:space="0" w:color="auto"/>
                        <w:right w:val="none" w:sz="0" w:space="0" w:color="auto"/>
                      </w:divBdr>
                    </w:div>
                  </w:divsChild>
                </w:div>
                <w:div w:id="820775424">
                  <w:marLeft w:val="0"/>
                  <w:marRight w:val="0"/>
                  <w:marTop w:val="0"/>
                  <w:marBottom w:val="0"/>
                  <w:divBdr>
                    <w:top w:val="none" w:sz="0" w:space="0" w:color="auto"/>
                    <w:left w:val="none" w:sz="0" w:space="0" w:color="auto"/>
                    <w:bottom w:val="none" w:sz="0" w:space="0" w:color="auto"/>
                    <w:right w:val="none" w:sz="0" w:space="0" w:color="auto"/>
                  </w:divBdr>
                  <w:divsChild>
                    <w:div w:id="1856262478">
                      <w:marLeft w:val="0"/>
                      <w:marRight w:val="0"/>
                      <w:marTop w:val="0"/>
                      <w:marBottom w:val="0"/>
                      <w:divBdr>
                        <w:top w:val="none" w:sz="0" w:space="0" w:color="auto"/>
                        <w:left w:val="none" w:sz="0" w:space="0" w:color="auto"/>
                        <w:bottom w:val="none" w:sz="0" w:space="0" w:color="auto"/>
                        <w:right w:val="none" w:sz="0" w:space="0" w:color="auto"/>
                      </w:divBdr>
                    </w:div>
                  </w:divsChild>
                </w:div>
                <w:div w:id="822309956">
                  <w:marLeft w:val="0"/>
                  <w:marRight w:val="0"/>
                  <w:marTop w:val="0"/>
                  <w:marBottom w:val="0"/>
                  <w:divBdr>
                    <w:top w:val="none" w:sz="0" w:space="0" w:color="auto"/>
                    <w:left w:val="none" w:sz="0" w:space="0" w:color="auto"/>
                    <w:bottom w:val="none" w:sz="0" w:space="0" w:color="auto"/>
                    <w:right w:val="none" w:sz="0" w:space="0" w:color="auto"/>
                  </w:divBdr>
                  <w:divsChild>
                    <w:div w:id="351297827">
                      <w:marLeft w:val="0"/>
                      <w:marRight w:val="0"/>
                      <w:marTop w:val="0"/>
                      <w:marBottom w:val="0"/>
                      <w:divBdr>
                        <w:top w:val="none" w:sz="0" w:space="0" w:color="auto"/>
                        <w:left w:val="none" w:sz="0" w:space="0" w:color="auto"/>
                        <w:bottom w:val="none" w:sz="0" w:space="0" w:color="auto"/>
                        <w:right w:val="none" w:sz="0" w:space="0" w:color="auto"/>
                      </w:divBdr>
                    </w:div>
                  </w:divsChild>
                </w:div>
                <w:div w:id="857161813">
                  <w:marLeft w:val="0"/>
                  <w:marRight w:val="0"/>
                  <w:marTop w:val="0"/>
                  <w:marBottom w:val="0"/>
                  <w:divBdr>
                    <w:top w:val="none" w:sz="0" w:space="0" w:color="auto"/>
                    <w:left w:val="none" w:sz="0" w:space="0" w:color="auto"/>
                    <w:bottom w:val="none" w:sz="0" w:space="0" w:color="auto"/>
                    <w:right w:val="none" w:sz="0" w:space="0" w:color="auto"/>
                  </w:divBdr>
                  <w:divsChild>
                    <w:div w:id="606472187">
                      <w:marLeft w:val="0"/>
                      <w:marRight w:val="0"/>
                      <w:marTop w:val="0"/>
                      <w:marBottom w:val="0"/>
                      <w:divBdr>
                        <w:top w:val="none" w:sz="0" w:space="0" w:color="auto"/>
                        <w:left w:val="none" w:sz="0" w:space="0" w:color="auto"/>
                        <w:bottom w:val="none" w:sz="0" w:space="0" w:color="auto"/>
                        <w:right w:val="none" w:sz="0" w:space="0" w:color="auto"/>
                      </w:divBdr>
                    </w:div>
                  </w:divsChild>
                </w:div>
                <w:div w:id="925193612">
                  <w:marLeft w:val="0"/>
                  <w:marRight w:val="0"/>
                  <w:marTop w:val="0"/>
                  <w:marBottom w:val="0"/>
                  <w:divBdr>
                    <w:top w:val="none" w:sz="0" w:space="0" w:color="auto"/>
                    <w:left w:val="none" w:sz="0" w:space="0" w:color="auto"/>
                    <w:bottom w:val="none" w:sz="0" w:space="0" w:color="auto"/>
                    <w:right w:val="none" w:sz="0" w:space="0" w:color="auto"/>
                  </w:divBdr>
                  <w:divsChild>
                    <w:div w:id="1084761732">
                      <w:marLeft w:val="0"/>
                      <w:marRight w:val="0"/>
                      <w:marTop w:val="0"/>
                      <w:marBottom w:val="0"/>
                      <w:divBdr>
                        <w:top w:val="none" w:sz="0" w:space="0" w:color="auto"/>
                        <w:left w:val="none" w:sz="0" w:space="0" w:color="auto"/>
                        <w:bottom w:val="none" w:sz="0" w:space="0" w:color="auto"/>
                        <w:right w:val="none" w:sz="0" w:space="0" w:color="auto"/>
                      </w:divBdr>
                    </w:div>
                  </w:divsChild>
                </w:div>
                <w:div w:id="942609707">
                  <w:marLeft w:val="0"/>
                  <w:marRight w:val="0"/>
                  <w:marTop w:val="0"/>
                  <w:marBottom w:val="0"/>
                  <w:divBdr>
                    <w:top w:val="none" w:sz="0" w:space="0" w:color="auto"/>
                    <w:left w:val="none" w:sz="0" w:space="0" w:color="auto"/>
                    <w:bottom w:val="none" w:sz="0" w:space="0" w:color="auto"/>
                    <w:right w:val="none" w:sz="0" w:space="0" w:color="auto"/>
                  </w:divBdr>
                </w:div>
                <w:div w:id="1334719652">
                  <w:marLeft w:val="0"/>
                  <w:marRight w:val="0"/>
                  <w:marTop w:val="0"/>
                  <w:marBottom w:val="0"/>
                  <w:divBdr>
                    <w:top w:val="none" w:sz="0" w:space="0" w:color="auto"/>
                    <w:left w:val="none" w:sz="0" w:space="0" w:color="auto"/>
                    <w:bottom w:val="none" w:sz="0" w:space="0" w:color="auto"/>
                    <w:right w:val="none" w:sz="0" w:space="0" w:color="auto"/>
                  </w:divBdr>
                  <w:divsChild>
                    <w:div w:id="1683436683">
                      <w:marLeft w:val="0"/>
                      <w:marRight w:val="0"/>
                      <w:marTop w:val="0"/>
                      <w:marBottom w:val="0"/>
                      <w:divBdr>
                        <w:top w:val="none" w:sz="0" w:space="0" w:color="auto"/>
                        <w:left w:val="none" w:sz="0" w:space="0" w:color="auto"/>
                        <w:bottom w:val="none" w:sz="0" w:space="0" w:color="auto"/>
                        <w:right w:val="none" w:sz="0" w:space="0" w:color="auto"/>
                      </w:divBdr>
                    </w:div>
                  </w:divsChild>
                </w:div>
                <w:div w:id="1476029073">
                  <w:marLeft w:val="0"/>
                  <w:marRight w:val="0"/>
                  <w:marTop w:val="0"/>
                  <w:marBottom w:val="0"/>
                  <w:divBdr>
                    <w:top w:val="none" w:sz="0" w:space="0" w:color="auto"/>
                    <w:left w:val="none" w:sz="0" w:space="0" w:color="auto"/>
                    <w:bottom w:val="none" w:sz="0" w:space="0" w:color="auto"/>
                    <w:right w:val="none" w:sz="0" w:space="0" w:color="auto"/>
                  </w:divBdr>
                  <w:divsChild>
                    <w:div w:id="1504083562">
                      <w:marLeft w:val="0"/>
                      <w:marRight w:val="0"/>
                      <w:marTop w:val="0"/>
                      <w:marBottom w:val="0"/>
                      <w:divBdr>
                        <w:top w:val="none" w:sz="0" w:space="0" w:color="auto"/>
                        <w:left w:val="none" w:sz="0" w:space="0" w:color="auto"/>
                        <w:bottom w:val="none" w:sz="0" w:space="0" w:color="auto"/>
                        <w:right w:val="none" w:sz="0" w:space="0" w:color="auto"/>
                      </w:divBdr>
                    </w:div>
                  </w:divsChild>
                </w:div>
                <w:div w:id="1523202832">
                  <w:marLeft w:val="0"/>
                  <w:marRight w:val="0"/>
                  <w:marTop w:val="0"/>
                  <w:marBottom w:val="0"/>
                  <w:divBdr>
                    <w:top w:val="none" w:sz="0" w:space="0" w:color="auto"/>
                    <w:left w:val="none" w:sz="0" w:space="0" w:color="auto"/>
                    <w:bottom w:val="none" w:sz="0" w:space="0" w:color="auto"/>
                    <w:right w:val="none" w:sz="0" w:space="0" w:color="auto"/>
                  </w:divBdr>
                  <w:divsChild>
                    <w:div w:id="1918513138">
                      <w:marLeft w:val="0"/>
                      <w:marRight w:val="0"/>
                      <w:marTop w:val="0"/>
                      <w:marBottom w:val="0"/>
                      <w:divBdr>
                        <w:top w:val="none" w:sz="0" w:space="0" w:color="auto"/>
                        <w:left w:val="none" w:sz="0" w:space="0" w:color="auto"/>
                        <w:bottom w:val="none" w:sz="0" w:space="0" w:color="auto"/>
                        <w:right w:val="none" w:sz="0" w:space="0" w:color="auto"/>
                      </w:divBdr>
                    </w:div>
                  </w:divsChild>
                </w:div>
                <w:div w:id="1565213980">
                  <w:marLeft w:val="0"/>
                  <w:marRight w:val="0"/>
                  <w:marTop w:val="0"/>
                  <w:marBottom w:val="0"/>
                  <w:divBdr>
                    <w:top w:val="none" w:sz="0" w:space="0" w:color="auto"/>
                    <w:left w:val="none" w:sz="0" w:space="0" w:color="auto"/>
                    <w:bottom w:val="none" w:sz="0" w:space="0" w:color="auto"/>
                    <w:right w:val="none" w:sz="0" w:space="0" w:color="auto"/>
                  </w:divBdr>
                  <w:divsChild>
                    <w:div w:id="1636596640">
                      <w:marLeft w:val="0"/>
                      <w:marRight w:val="0"/>
                      <w:marTop w:val="0"/>
                      <w:marBottom w:val="0"/>
                      <w:divBdr>
                        <w:top w:val="none" w:sz="0" w:space="0" w:color="auto"/>
                        <w:left w:val="none" w:sz="0" w:space="0" w:color="auto"/>
                        <w:bottom w:val="none" w:sz="0" w:space="0" w:color="auto"/>
                        <w:right w:val="none" w:sz="0" w:space="0" w:color="auto"/>
                      </w:divBdr>
                    </w:div>
                  </w:divsChild>
                </w:div>
                <w:div w:id="1766656723">
                  <w:marLeft w:val="0"/>
                  <w:marRight w:val="0"/>
                  <w:marTop w:val="0"/>
                  <w:marBottom w:val="0"/>
                  <w:divBdr>
                    <w:top w:val="none" w:sz="0" w:space="0" w:color="auto"/>
                    <w:left w:val="none" w:sz="0" w:space="0" w:color="auto"/>
                    <w:bottom w:val="none" w:sz="0" w:space="0" w:color="auto"/>
                    <w:right w:val="none" w:sz="0" w:space="0" w:color="auto"/>
                  </w:divBdr>
                  <w:divsChild>
                    <w:div w:id="1566145697">
                      <w:marLeft w:val="0"/>
                      <w:marRight w:val="0"/>
                      <w:marTop w:val="0"/>
                      <w:marBottom w:val="0"/>
                      <w:divBdr>
                        <w:top w:val="none" w:sz="0" w:space="0" w:color="auto"/>
                        <w:left w:val="none" w:sz="0" w:space="0" w:color="auto"/>
                        <w:bottom w:val="none" w:sz="0" w:space="0" w:color="auto"/>
                        <w:right w:val="none" w:sz="0" w:space="0" w:color="auto"/>
                      </w:divBdr>
                    </w:div>
                  </w:divsChild>
                </w:div>
                <w:div w:id="1833527266">
                  <w:marLeft w:val="0"/>
                  <w:marRight w:val="0"/>
                  <w:marTop w:val="0"/>
                  <w:marBottom w:val="0"/>
                  <w:divBdr>
                    <w:top w:val="none" w:sz="0" w:space="0" w:color="auto"/>
                    <w:left w:val="none" w:sz="0" w:space="0" w:color="auto"/>
                    <w:bottom w:val="none" w:sz="0" w:space="0" w:color="auto"/>
                    <w:right w:val="none" w:sz="0" w:space="0" w:color="auto"/>
                  </w:divBdr>
                  <w:divsChild>
                    <w:div w:id="635524885">
                      <w:marLeft w:val="0"/>
                      <w:marRight w:val="0"/>
                      <w:marTop w:val="0"/>
                      <w:marBottom w:val="0"/>
                      <w:divBdr>
                        <w:top w:val="none" w:sz="0" w:space="0" w:color="auto"/>
                        <w:left w:val="none" w:sz="0" w:space="0" w:color="auto"/>
                        <w:bottom w:val="none" w:sz="0" w:space="0" w:color="auto"/>
                        <w:right w:val="none" w:sz="0" w:space="0" w:color="auto"/>
                      </w:divBdr>
                    </w:div>
                  </w:divsChild>
                </w:div>
                <w:div w:id="1873687850">
                  <w:marLeft w:val="0"/>
                  <w:marRight w:val="0"/>
                  <w:marTop w:val="0"/>
                  <w:marBottom w:val="0"/>
                  <w:divBdr>
                    <w:top w:val="none" w:sz="0" w:space="0" w:color="auto"/>
                    <w:left w:val="none" w:sz="0" w:space="0" w:color="auto"/>
                    <w:bottom w:val="none" w:sz="0" w:space="0" w:color="auto"/>
                    <w:right w:val="none" w:sz="0" w:space="0" w:color="auto"/>
                  </w:divBdr>
                  <w:divsChild>
                    <w:div w:id="1892225785">
                      <w:marLeft w:val="0"/>
                      <w:marRight w:val="0"/>
                      <w:marTop w:val="0"/>
                      <w:marBottom w:val="0"/>
                      <w:divBdr>
                        <w:top w:val="none" w:sz="0" w:space="0" w:color="auto"/>
                        <w:left w:val="none" w:sz="0" w:space="0" w:color="auto"/>
                        <w:bottom w:val="none" w:sz="0" w:space="0" w:color="auto"/>
                        <w:right w:val="none" w:sz="0" w:space="0" w:color="auto"/>
                      </w:divBdr>
                    </w:div>
                  </w:divsChild>
                </w:div>
                <w:div w:id="1958952490">
                  <w:marLeft w:val="0"/>
                  <w:marRight w:val="0"/>
                  <w:marTop w:val="0"/>
                  <w:marBottom w:val="0"/>
                  <w:divBdr>
                    <w:top w:val="none" w:sz="0" w:space="0" w:color="auto"/>
                    <w:left w:val="none" w:sz="0" w:space="0" w:color="auto"/>
                    <w:bottom w:val="none" w:sz="0" w:space="0" w:color="auto"/>
                    <w:right w:val="none" w:sz="0" w:space="0" w:color="auto"/>
                  </w:divBdr>
                  <w:divsChild>
                    <w:div w:id="44349728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532888088">
          <w:marLeft w:val="0"/>
          <w:marRight w:val="0"/>
          <w:marTop w:val="0"/>
          <w:marBottom w:val="0"/>
          <w:divBdr>
            <w:top w:val="none" w:sz="0" w:space="0" w:color="auto"/>
            <w:left w:val="none" w:sz="0" w:space="0" w:color="auto"/>
            <w:bottom w:val="none" w:sz="0" w:space="0" w:color="auto"/>
            <w:right w:val="none" w:sz="0" w:space="0" w:color="auto"/>
          </w:divBdr>
        </w:div>
        <w:div w:id="545222862">
          <w:marLeft w:val="0"/>
          <w:marRight w:val="0"/>
          <w:marTop w:val="0"/>
          <w:marBottom w:val="0"/>
          <w:divBdr>
            <w:top w:val="none" w:sz="0" w:space="0" w:color="auto"/>
            <w:left w:val="none" w:sz="0" w:space="0" w:color="auto"/>
            <w:bottom w:val="none" w:sz="0" w:space="0" w:color="auto"/>
            <w:right w:val="none" w:sz="0" w:space="0" w:color="auto"/>
          </w:divBdr>
        </w:div>
        <w:div w:id="564682887">
          <w:marLeft w:val="0"/>
          <w:marRight w:val="0"/>
          <w:marTop w:val="0"/>
          <w:marBottom w:val="0"/>
          <w:divBdr>
            <w:top w:val="none" w:sz="0" w:space="0" w:color="auto"/>
            <w:left w:val="none" w:sz="0" w:space="0" w:color="auto"/>
            <w:bottom w:val="none" w:sz="0" w:space="0" w:color="auto"/>
            <w:right w:val="none" w:sz="0" w:space="0" w:color="auto"/>
          </w:divBdr>
        </w:div>
        <w:div w:id="568155899">
          <w:marLeft w:val="0"/>
          <w:marRight w:val="0"/>
          <w:marTop w:val="0"/>
          <w:marBottom w:val="0"/>
          <w:divBdr>
            <w:top w:val="none" w:sz="0" w:space="0" w:color="auto"/>
            <w:left w:val="none" w:sz="0" w:space="0" w:color="auto"/>
            <w:bottom w:val="none" w:sz="0" w:space="0" w:color="auto"/>
            <w:right w:val="none" w:sz="0" w:space="0" w:color="auto"/>
          </w:divBdr>
          <w:divsChild>
            <w:div w:id="1815248015">
              <w:marLeft w:val="0"/>
              <w:marRight w:val="0"/>
              <w:marTop w:val="0"/>
              <w:marBottom w:val="0"/>
              <w:divBdr>
                <w:top w:val="none" w:sz="0" w:space="0" w:color="auto"/>
                <w:left w:val="none" w:sz="0" w:space="0" w:color="auto"/>
                <w:bottom w:val="none" w:sz="0" w:space="0" w:color="auto"/>
                <w:right w:val="none" w:sz="0" w:space="0" w:color="auto"/>
              </w:divBdr>
            </w:div>
          </w:divsChild>
        </w:div>
        <w:div w:id="584650223">
          <w:marLeft w:val="0"/>
          <w:marRight w:val="0"/>
          <w:marTop w:val="0"/>
          <w:marBottom w:val="0"/>
          <w:divBdr>
            <w:top w:val="none" w:sz="0" w:space="0" w:color="auto"/>
            <w:left w:val="none" w:sz="0" w:space="0" w:color="auto"/>
            <w:bottom w:val="none" w:sz="0" w:space="0" w:color="auto"/>
            <w:right w:val="none" w:sz="0" w:space="0" w:color="auto"/>
          </w:divBdr>
          <w:divsChild>
            <w:div w:id="90467210">
              <w:marLeft w:val="0"/>
              <w:marRight w:val="0"/>
              <w:marTop w:val="0"/>
              <w:marBottom w:val="0"/>
              <w:divBdr>
                <w:top w:val="none" w:sz="0" w:space="0" w:color="auto"/>
                <w:left w:val="none" w:sz="0" w:space="0" w:color="auto"/>
                <w:bottom w:val="none" w:sz="0" w:space="0" w:color="auto"/>
                <w:right w:val="none" w:sz="0" w:space="0" w:color="auto"/>
              </w:divBdr>
            </w:div>
            <w:div w:id="1903327200">
              <w:marLeft w:val="0"/>
              <w:marRight w:val="0"/>
              <w:marTop w:val="0"/>
              <w:marBottom w:val="0"/>
              <w:divBdr>
                <w:top w:val="none" w:sz="0" w:space="0" w:color="auto"/>
                <w:left w:val="none" w:sz="0" w:space="0" w:color="auto"/>
                <w:bottom w:val="none" w:sz="0" w:space="0" w:color="auto"/>
                <w:right w:val="none" w:sz="0" w:space="0" w:color="auto"/>
              </w:divBdr>
            </w:div>
          </w:divsChild>
        </w:div>
        <w:div w:id="613709227">
          <w:marLeft w:val="0"/>
          <w:marRight w:val="0"/>
          <w:marTop w:val="0"/>
          <w:marBottom w:val="0"/>
          <w:divBdr>
            <w:top w:val="none" w:sz="0" w:space="0" w:color="auto"/>
            <w:left w:val="none" w:sz="0" w:space="0" w:color="auto"/>
            <w:bottom w:val="none" w:sz="0" w:space="0" w:color="auto"/>
            <w:right w:val="none" w:sz="0" w:space="0" w:color="auto"/>
          </w:divBdr>
        </w:div>
        <w:div w:id="619609313">
          <w:marLeft w:val="0"/>
          <w:marRight w:val="0"/>
          <w:marTop w:val="0"/>
          <w:marBottom w:val="0"/>
          <w:divBdr>
            <w:top w:val="none" w:sz="0" w:space="0" w:color="auto"/>
            <w:left w:val="none" w:sz="0" w:space="0" w:color="auto"/>
            <w:bottom w:val="none" w:sz="0" w:space="0" w:color="auto"/>
            <w:right w:val="none" w:sz="0" w:space="0" w:color="auto"/>
          </w:divBdr>
        </w:div>
        <w:div w:id="641081492">
          <w:marLeft w:val="0"/>
          <w:marRight w:val="0"/>
          <w:marTop w:val="0"/>
          <w:marBottom w:val="0"/>
          <w:divBdr>
            <w:top w:val="none" w:sz="0" w:space="0" w:color="auto"/>
            <w:left w:val="none" w:sz="0" w:space="0" w:color="auto"/>
            <w:bottom w:val="none" w:sz="0" w:space="0" w:color="auto"/>
            <w:right w:val="none" w:sz="0" w:space="0" w:color="auto"/>
          </w:divBdr>
        </w:div>
        <w:div w:id="651180742">
          <w:marLeft w:val="0"/>
          <w:marRight w:val="0"/>
          <w:marTop w:val="0"/>
          <w:marBottom w:val="0"/>
          <w:divBdr>
            <w:top w:val="none" w:sz="0" w:space="0" w:color="auto"/>
            <w:left w:val="none" w:sz="0" w:space="0" w:color="auto"/>
            <w:bottom w:val="none" w:sz="0" w:space="0" w:color="auto"/>
            <w:right w:val="none" w:sz="0" w:space="0" w:color="auto"/>
          </w:divBdr>
        </w:div>
        <w:div w:id="717121949">
          <w:marLeft w:val="0"/>
          <w:marRight w:val="0"/>
          <w:marTop w:val="0"/>
          <w:marBottom w:val="0"/>
          <w:divBdr>
            <w:top w:val="none" w:sz="0" w:space="0" w:color="auto"/>
            <w:left w:val="none" w:sz="0" w:space="0" w:color="auto"/>
            <w:bottom w:val="none" w:sz="0" w:space="0" w:color="auto"/>
            <w:right w:val="none" w:sz="0" w:space="0" w:color="auto"/>
          </w:divBdr>
        </w:div>
        <w:div w:id="727190938">
          <w:marLeft w:val="0"/>
          <w:marRight w:val="0"/>
          <w:marTop w:val="0"/>
          <w:marBottom w:val="0"/>
          <w:divBdr>
            <w:top w:val="none" w:sz="0" w:space="0" w:color="auto"/>
            <w:left w:val="none" w:sz="0" w:space="0" w:color="auto"/>
            <w:bottom w:val="none" w:sz="0" w:space="0" w:color="auto"/>
            <w:right w:val="none" w:sz="0" w:space="0" w:color="auto"/>
          </w:divBdr>
          <w:divsChild>
            <w:div w:id="463933876">
              <w:marLeft w:val="0"/>
              <w:marRight w:val="0"/>
              <w:marTop w:val="0"/>
              <w:marBottom w:val="0"/>
              <w:divBdr>
                <w:top w:val="none" w:sz="0" w:space="0" w:color="auto"/>
                <w:left w:val="none" w:sz="0" w:space="0" w:color="auto"/>
                <w:bottom w:val="none" w:sz="0" w:space="0" w:color="auto"/>
                <w:right w:val="none" w:sz="0" w:space="0" w:color="auto"/>
              </w:divBdr>
            </w:div>
            <w:div w:id="1098789110">
              <w:marLeft w:val="0"/>
              <w:marRight w:val="0"/>
              <w:marTop w:val="0"/>
              <w:marBottom w:val="0"/>
              <w:divBdr>
                <w:top w:val="none" w:sz="0" w:space="0" w:color="auto"/>
                <w:left w:val="none" w:sz="0" w:space="0" w:color="auto"/>
                <w:bottom w:val="none" w:sz="0" w:space="0" w:color="auto"/>
                <w:right w:val="none" w:sz="0" w:space="0" w:color="auto"/>
              </w:divBdr>
            </w:div>
            <w:div w:id="1465005812">
              <w:marLeft w:val="0"/>
              <w:marRight w:val="0"/>
              <w:marTop w:val="0"/>
              <w:marBottom w:val="0"/>
              <w:divBdr>
                <w:top w:val="none" w:sz="0" w:space="0" w:color="auto"/>
                <w:left w:val="none" w:sz="0" w:space="0" w:color="auto"/>
                <w:bottom w:val="none" w:sz="0" w:space="0" w:color="auto"/>
                <w:right w:val="none" w:sz="0" w:space="0" w:color="auto"/>
              </w:divBdr>
            </w:div>
            <w:div w:id="1575361403">
              <w:marLeft w:val="0"/>
              <w:marRight w:val="0"/>
              <w:marTop w:val="0"/>
              <w:marBottom w:val="0"/>
              <w:divBdr>
                <w:top w:val="none" w:sz="0" w:space="0" w:color="auto"/>
                <w:left w:val="none" w:sz="0" w:space="0" w:color="auto"/>
                <w:bottom w:val="none" w:sz="0" w:space="0" w:color="auto"/>
                <w:right w:val="none" w:sz="0" w:space="0" w:color="auto"/>
              </w:divBdr>
            </w:div>
            <w:div w:id="1633365907">
              <w:marLeft w:val="0"/>
              <w:marRight w:val="0"/>
              <w:marTop w:val="0"/>
              <w:marBottom w:val="0"/>
              <w:divBdr>
                <w:top w:val="none" w:sz="0" w:space="0" w:color="auto"/>
                <w:left w:val="none" w:sz="0" w:space="0" w:color="auto"/>
                <w:bottom w:val="none" w:sz="0" w:space="0" w:color="auto"/>
                <w:right w:val="none" w:sz="0" w:space="0" w:color="auto"/>
              </w:divBdr>
            </w:div>
            <w:div w:id="1678267070">
              <w:marLeft w:val="0"/>
              <w:marRight w:val="0"/>
              <w:marTop w:val="0"/>
              <w:marBottom w:val="0"/>
              <w:divBdr>
                <w:top w:val="none" w:sz="0" w:space="0" w:color="auto"/>
                <w:left w:val="none" w:sz="0" w:space="0" w:color="auto"/>
                <w:bottom w:val="none" w:sz="0" w:space="0" w:color="auto"/>
                <w:right w:val="none" w:sz="0" w:space="0" w:color="auto"/>
              </w:divBdr>
            </w:div>
            <w:div w:id="1705400380">
              <w:marLeft w:val="0"/>
              <w:marRight w:val="0"/>
              <w:marTop w:val="0"/>
              <w:marBottom w:val="0"/>
              <w:divBdr>
                <w:top w:val="none" w:sz="0" w:space="0" w:color="auto"/>
                <w:left w:val="none" w:sz="0" w:space="0" w:color="auto"/>
                <w:bottom w:val="none" w:sz="0" w:space="0" w:color="auto"/>
                <w:right w:val="none" w:sz="0" w:space="0" w:color="auto"/>
              </w:divBdr>
            </w:div>
            <w:div w:id="1710303524">
              <w:marLeft w:val="0"/>
              <w:marRight w:val="0"/>
              <w:marTop w:val="0"/>
              <w:marBottom w:val="0"/>
              <w:divBdr>
                <w:top w:val="none" w:sz="0" w:space="0" w:color="auto"/>
                <w:left w:val="none" w:sz="0" w:space="0" w:color="auto"/>
                <w:bottom w:val="none" w:sz="0" w:space="0" w:color="auto"/>
                <w:right w:val="none" w:sz="0" w:space="0" w:color="auto"/>
              </w:divBdr>
            </w:div>
            <w:div w:id="1989549035">
              <w:marLeft w:val="0"/>
              <w:marRight w:val="0"/>
              <w:marTop w:val="0"/>
              <w:marBottom w:val="0"/>
              <w:divBdr>
                <w:top w:val="none" w:sz="0" w:space="0" w:color="auto"/>
                <w:left w:val="none" w:sz="0" w:space="0" w:color="auto"/>
                <w:bottom w:val="none" w:sz="0" w:space="0" w:color="auto"/>
                <w:right w:val="none" w:sz="0" w:space="0" w:color="auto"/>
              </w:divBdr>
            </w:div>
            <w:div w:id="2008827951">
              <w:marLeft w:val="0"/>
              <w:marRight w:val="0"/>
              <w:marTop w:val="0"/>
              <w:marBottom w:val="0"/>
              <w:divBdr>
                <w:top w:val="none" w:sz="0" w:space="0" w:color="auto"/>
                <w:left w:val="none" w:sz="0" w:space="0" w:color="auto"/>
                <w:bottom w:val="none" w:sz="0" w:space="0" w:color="auto"/>
                <w:right w:val="none" w:sz="0" w:space="0" w:color="auto"/>
              </w:divBdr>
            </w:div>
          </w:divsChild>
        </w:div>
        <w:div w:id="730688936">
          <w:marLeft w:val="0"/>
          <w:marRight w:val="0"/>
          <w:marTop w:val="0"/>
          <w:marBottom w:val="0"/>
          <w:divBdr>
            <w:top w:val="none" w:sz="0" w:space="0" w:color="auto"/>
            <w:left w:val="none" w:sz="0" w:space="0" w:color="auto"/>
            <w:bottom w:val="none" w:sz="0" w:space="0" w:color="auto"/>
            <w:right w:val="none" w:sz="0" w:space="0" w:color="auto"/>
          </w:divBdr>
        </w:div>
        <w:div w:id="741753960">
          <w:marLeft w:val="0"/>
          <w:marRight w:val="0"/>
          <w:marTop w:val="0"/>
          <w:marBottom w:val="0"/>
          <w:divBdr>
            <w:top w:val="none" w:sz="0" w:space="0" w:color="auto"/>
            <w:left w:val="none" w:sz="0" w:space="0" w:color="auto"/>
            <w:bottom w:val="none" w:sz="0" w:space="0" w:color="auto"/>
            <w:right w:val="none" w:sz="0" w:space="0" w:color="auto"/>
          </w:divBdr>
        </w:div>
        <w:div w:id="750003543">
          <w:marLeft w:val="0"/>
          <w:marRight w:val="0"/>
          <w:marTop w:val="0"/>
          <w:marBottom w:val="0"/>
          <w:divBdr>
            <w:top w:val="none" w:sz="0" w:space="0" w:color="auto"/>
            <w:left w:val="none" w:sz="0" w:space="0" w:color="auto"/>
            <w:bottom w:val="none" w:sz="0" w:space="0" w:color="auto"/>
            <w:right w:val="none" w:sz="0" w:space="0" w:color="auto"/>
          </w:divBdr>
        </w:div>
        <w:div w:id="768283423">
          <w:marLeft w:val="0"/>
          <w:marRight w:val="0"/>
          <w:marTop w:val="0"/>
          <w:marBottom w:val="0"/>
          <w:divBdr>
            <w:top w:val="none" w:sz="0" w:space="0" w:color="auto"/>
            <w:left w:val="none" w:sz="0" w:space="0" w:color="auto"/>
            <w:bottom w:val="none" w:sz="0" w:space="0" w:color="auto"/>
            <w:right w:val="none" w:sz="0" w:space="0" w:color="auto"/>
          </w:divBdr>
        </w:div>
        <w:div w:id="776365086">
          <w:marLeft w:val="0"/>
          <w:marRight w:val="0"/>
          <w:marTop w:val="0"/>
          <w:marBottom w:val="0"/>
          <w:divBdr>
            <w:top w:val="none" w:sz="0" w:space="0" w:color="auto"/>
            <w:left w:val="none" w:sz="0" w:space="0" w:color="auto"/>
            <w:bottom w:val="none" w:sz="0" w:space="0" w:color="auto"/>
            <w:right w:val="none" w:sz="0" w:space="0" w:color="auto"/>
          </w:divBdr>
        </w:div>
        <w:div w:id="777795067">
          <w:marLeft w:val="0"/>
          <w:marRight w:val="0"/>
          <w:marTop w:val="0"/>
          <w:marBottom w:val="0"/>
          <w:divBdr>
            <w:top w:val="none" w:sz="0" w:space="0" w:color="auto"/>
            <w:left w:val="none" w:sz="0" w:space="0" w:color="auto"/>
            <w:bottom w:val="none" w:sz="0" w:space="0" w:color="auto"/>
            <w:right w:val="none" w:sz="0" w:space="0" w:color="auto"/>
          </w:divBdr>
        </w:div>
        <w:div w:id="788277064">
          <w:marLeft w:val="0"/>
          <w:marRight w:val="0"/>
          <w:marTop w:val="0"/>
          <w:marBottom w:val="0"/>
          <w:divBdr>
            <w:top w:val="none" w:sz="0" w:space="0" w:color="auto"/>
            <w:left w:val="none" w:sz="0" w:space="0" w:color="auto"/>
            <w:bottom w:val="none" w:sz="0" w:space="0" w:color="auto"/>
            <w:right w:val="none" w:sz="0" w:space="0" w:color="auto"/>
          </w:divBdr>
        </w:div>
        <w:div w:id="799153636">
          <w:marLeft w:val="0"/>
          <w:marRight w:val="0"/>
          <w:marTop w:val="0"/>
          <w:marBottom w:val="0"/>
          <w:divBdr>
            <w:top w:val="none" w:sz="0" w:space="0" w:color="auto"/>
            <w:left w:val="none" w:sz="0" w:space="0" w:color="auto"/>
            <w:bottom w:val="none" w:sz="0" w:space="0" w:color="auto"/>
            <w:right w:val="none" w:sz="0" w:space="0" w:color="auto"/>
          </w:divBdr>
          <w:divsChild>
            <w:div w:id="1064178500">
              <w:marLeft w:val="0"/>
              <w:marRight w:val="0"/>
              <w:marTop w:val="30"/>
              <w:marBottom w:val="30"/>
              <w:divBdr>
                <w:top w:val="none" w:sz="0" w:space="0" w:color="auto"/>
                <w:left w:val="none" w:sz="0" w:space="0" w:color="auto"/>
                <w:bottom w:val="none" w:sz="0" w:space="0" w:color="auto"/>
                <w:right w:val="none" w:sz="0" w:space="0" w:color="auto"/>
              </w:divBdr>
              <w:divsChild>
                <w:div w:id="280961691">
                  <w:marLeft w:val="0"/>
                  <w:marRight w:val="0"/>
                  <w:marTop w:val="0"/>
                  <w:marBottom w:val="0"/>
                  <w:divBdr>
                    <w:top w:val="none" w:sz="0" w:space="0" w:color="auto"/>
                    <w:left w:val="none" w:sz="0" w:space="0" w:color="auto"/>
                    <w:bottom w:val="none" w:sz="0" w:space="0" w:color="auto"/>
                    <w:right w:val="none" w:sz="0" w:space="0" w:color="auto"/>
                  </w:divBdr>
                  <w:divsChild>
                    <w:div w:id="647632908">
                      <w:marLeft w:val="0"/>
                      <w:marRight w:val="0"/>
                      <w:marTop w:val="0"/>
                      <w:marBottom w:val="0"/>
                      <w:divBdr>
                        <w:top w:val="none" w:sz="0" w:space="0" w:color="auto"/>
                        <w:left w:val="none" w:sz="0" w:space="0" w:color="auto"/>
                        <w:bottom w:val="none" w:sz="0" w:space="0" w:color="auto"/>
                        <w:right w:val="none" w:sz="0" w:space="0" w:color="auto"/>
                      </w:divBdr>
                    </w:div>
                  </w:divsChild>
                </w:div>
                <w:div w:id="625307863">
                  <w:marLeft w:val="0"/>
                  <w:marRight w:val="0"/>
                  <w:marTop w:val="0"/>
                  <w:marBottom w:val="0"/>
                  <w:divBdr>
                    <w:top w:val="none" w:sz="0" w:space="0" w:color="auto"/>
                    <w:left w:val="none" w:sz="0" w:space="0" w:color="auto"/>
                    <w:bottom w:val="none" w:sz="0" w:space="0" w:color="auto"/>
                    <w:right w:val="none" w:sz="0" w:space="0" w:color="auto"/>
                  </w:divBdr>
                  <w:divsChild>
                    <w:div w:id="1871256442">
                      <w:marLeft w:val="0"/>
                      <w:marRight w:val="0"/>
                      <w:marTop w:val="0"/>
                      <w:marBottom w:val="0"/>
                      <w:divBdr>
                        <w:top w:val="none" w:sz="0" w:space="0" w:color="auto"/>
                        <w:left w:val="none" w:sz="0" w:space="0" w:color="auto"/>
                        <w:bottom w:val="none" w:sz="0" w:space="0" w:color="auto"/>
                        <w:right w:val="none" w:sz="0" w:space="0" w:color="auto"/>
                      </w:divBdr>
                    </w:div>
                  </w:divsChild>
                </w:div>
                <w:div w:id="1329865490">
                  <w:marLeft w:val="0"/>
                  <w:marRight w:val="0"/>
                  <w:marTop w:val="0"/>
                  <w:marBottom w:val="0"/>
                  <w:divBdr>
                    <w:top w:val="none" w:sz="0" w:space="0" w:color="auto"/>
                    <w:left w:val="none" w:sz="0" w:space="0" w:color="auto"/>
                    <w:bottom w:val="none" w:sz="0" w:space="0" w:color="auto"/>
                    <w:right w:val="none" w:sz="0" w:space="0" w:color="auto"/>
                  </w:divBdr>
                  <w:divsChild>
                    <w:div w:id="73789860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815269556">
          <w:marLeft w:val="0"/>
          <w:marRight w:val="0"/>
          <w:marTop w:val="0"/>
          <w:marBottom w:val="0"/>
          <w:divBdr>
            <w:top w:val="none" w:sz="0" w:space="0" w:color="auto"/>
            <w:left w:val="none" w:sz="0" w:space="0" w:color="auto"/>
            <w:bottom w:val="none" w:sz="0" w:space="0" w:color="auto"/>
            <w:right w:val="none" w:sz="0" w:space="0" w:color="auto"/>
          </w:divBdr>
        </w:div>
        <w:div w:id="819418170">
          <w:marLeft w:val="0"/>
          <w:marRight w:val="0"/>
          <w:marTop w:val="0"/>
          <w:marBottom w:val="0"/>
          <w:divBdr>
            <w:top w:val="none" w:sz="0" w:space="0" w:color="auto"/>
            <w:left w:val="none" w:sz="0" w:space="0" w:color="auto"/>
            <w:bottom w:val="none" w:sz="0" w:space="0" w:color="auto"/>
            <w:right w:val="none" w:sz="0" w:space="0" w:color="auto"/>
          </w:divBdr>
        </w:div>
        <w:div w:id="820731074">
          <w:marLeft w:val="0"/>
          <w:marRight w:val="0"/>
          <w:marTop w:val="0"/>
          <w:marBottom w:val="0"/>
          <w:divBdr>
            <w:top w:val="none" w:sz="0" w:space="0" w:color="auto"/>
            <w:left w:val="none" w:sz="0" w:space="0" w:color="auto"/>
            <w:bottom w:val="none" w:sz="0" w:space="0" w:color="auto"/>
            <w:right w:val="none" w:sz="0" w:space="0" w:color="auto"/>
          </w:divBdr>
        </w:div>
        <w:div w:id="829951274">
          <w:marLeft w:val="0"/>
          <w:marRight w:val="0"/>
          <w:marTop w:val="0"/>
          <w:marBottom w:val="0"/>
          <w:divBdr>
            <w:top w:val="none" w:sz="0" w:space="0" w:color="auto"/>
            <w:left w:val="none" w:sz="0" w:space="0" w:color="auto"/>
            <w:bottom w:val="none" w:sz="0" w:space="0" w:color="auto"/>
            <w:right w:val="none" w:sz="0" w:space="0" w:color="auto"/>
          </w:divBdr>
        </w:div>
        <w:div w:id="871965788">
          <w:marLeft w:val="0"/>
          <w:marRight w:val="0"/>
          <w:marTop w:val="0"/>
          <w:marBottom w:val="0"/>
          <w:divBdr>
            <w:top w:val="none" w:sz="0" w:space="0" w:color="auto"/>
            <w:left w:val="none" w:sz="0" w:space="0" w:color="auto"/>
            <w:bottom w:val="none" w:sz="0" w:space="0" w:color="auto"/>
            <w:right w:val="none" w:sz="0" w:space="0" w:color="auto"/>
          </w:divBdr>
        </w:div>
        <w:div w:id="884760531">
          <w:marLeft w:val="0"/>
          <w:marRight w:val="0"/>
          <w:marTop w:val="0"/>
          <w:marBottom w:val="0"/>
          <w:divBdr>
            <w:top w:val="none" w:sz="0" w:space="0" w:color="auto"/>
            <w:left w:val="none" w:sz="0" w:space="0" w:color="auto"/>
            <w:bottom w:val="none" w:sz="0" w:space="0" w:color="auto"/>
            <w:right w:val="none" w:sz="0" w:space="0" w:color="auto"/>
          </w:divBdr>
        </w:div>
        <w:div w:id="902180274">
          <w:marLeft w:val="0"/>
          <w:marRight w:val="0"/>
          <w:marTop w:val="0"/>
          <w:marBottom w:val="0"/>
          <w:divBdr>
            <w:top w:val="none" w:sz="0" w:space="0" w:color="auto"/>
            <w:left w:val="none" w:sz="0" w:space="0" w:color="auto"/>
            <w:bottom w:val="none" w:sz="0" w:space="0" w:color="auto"/>
            <w:right w:val="none" w:sz="0" w:space="0" w:color="auto"/>
          </w:divBdr>
        </w:div>
        <w:div w:id="922908179">
          <w:marLeft w:val="0"/>
          <w:marRight w:val="0"/>
          <w:marTop w:val="0"/>
          <w:marBottom w:val="0"/>
          <w:divBdr>
            <w:top w:val="none" w:sz="0" w:space="0" w:color="auto"/>
            <w:left w:val="none" w:sz="0" w:space="0" w:color="auto"/>
            <w:bottom w:val="none" w:sz="0" w:space="0" w:color="auto"/>
            <w:right w:val="none" w:sz="0" w:space="0" w:color="auto"/>
          </w:divBdr>
        </w:div>
        <w:div w:id="941836625">
          <w:marLeft w:val="0"/>
          <w:marRight w:val="0"/>
          <w:marTop w:val="0"/>
          <w:marBottom w:val="0"/>
          <w:divBdr>
            <w:top w:val="none" w:sz="0" w:space="0" w:color="auto"/>
            <w:left w:val="none" w:sz="0" w:space="0" w:color="auto"/>
            <w:bottom w:val="none" w:sz="0" w:space="0" w:color="auto"/>
            <w:right w:val="none" w:sz="0" w:space="0" w:color="auto"/>
          </w:divBdr>
        </w:div>
        <w:div w:id="942302344">
          <w:marLeft w:val="0"/>
          <w:marRight w:val="0"/>
          <w:marTop w:val="0"/>
          <w:marBottom w:val="0"/>
          <w:divBdr>
            <w:top w:val="none" w:sz="0" w:space="0" w:color="auto"/>
            <w:left w:val="none" w:sz="0" w:space="0" w:color="auto"/>
            <w:bottom w:val="none" w:sz="0" w:space="0" w:color="auto"/>
            <w:right w:val="none" w:sz="0" w:space="0" w:color="auto"/>
          </w:divBdr>
        </w:div>
        <w:div w:id="947203233">
          <w:marLeft w:val="0"/>
          <w:marRight w:val="0"/>
          <w:marTop w:val="0"/>
          <w:marBottom w:val="0"/>
          <w:divBdr>
            <w:top w:val="none" w:sz="0" w:space="0" w:color="auto"/>
            <w:left w:val="none" w:sz="0" w:space="0" w:color="auto"/>
            <w:bottom w:val="none" w:sz="0" w:space="0" w:color="auto"/>
            <w:right w:val="none" w:sz="0" w:space="0" w:color="auto"/>
          </w:divBdr>
        </w:div>
        <w:div w:id="992221179">
          <w:marLeft w:val="0"/>
          <w:marRight w:val="0"/>
          <w:marTop w:val="0"/>
          <w:marBottom w:val="0"/>
          <w:divBdr>
            <w:top w:val="none" w:sz="0" w:space="0" w:color="auto"/>
            <w:left w:val="none" w:sz="0" w:space="0" w:color="auto"/>
            <w:bottom w:val="none" w:sz="0" w:space="0" w:color="auto"/>
            <w:right w:val="none" w:sz="0" w:space="0" w:color="auto"/>
          </w:divBdr>
        </w:div>
        <w:div w:id="996424606">
          <w:marLeft w:val="0"/>
          <w:marRight w:val="0"/>
          <w:marTop w:val="0"/>
          <w:marBottom w:val="0"/>
          <w:divBdr>
            <w:top w:val="none" w:sz="0" w:space="0" w:color="auto"/>
            <w:left w:val="none" w:sz="0" w:space="0" w:color="auto"/>
            <w:bottom w:val="none" w:sz="0" w:space="0" w:color="auto"/>
            <w:right w:val="none" w:sz="0" w:space="0" w:color="auto"/>
          </w:divBdr>
        </w:div>
        <w:div w:id="1027945122">
          <w:marLeft w:val="0"/>
          <w:marRight w:val="0"/>
          <w:marTop w:val="0"/>
          <w:marBottom w:val="0"/>
          <w:divBdr>
            <w:top w:val="none" w:sz="0" w:space="0" w:color="auto"/>
            <w:left w:val="none" w:sz="0" w:space="0" w:color="auto"/>
            <w:bottom w:val="none" w:sz="0" w:space="0" w:color="auto"/>
            <w:right w:val="none" w:sz="0" w:space="0" w:color="auto"/>
          </w:divBdr>
        </w:div>
        <w:div w:id="1034039598">
          <w:marLeft w:val="0"/>
          <w:marRight w:val="0"/>
          <w:marTop w:val="0"/>
          <w:marBottom w:val="0"/>
          <w:divBdr>
            <w:top w:val="none" w:sz="0" w:space="0" w:color="auto"/>
            <w:left w:val="none" w:sz="0" w:space="0" w:color="auto"/>
            <w:bottom w:val="none" w:sz="0" w:space="0" w:color="auto"/>
            <w:right w:val="none" w:sz="0" w:space="0" w:color="auto"/>
          </w:divBdr>
          <w:divsChild>
            <w:div w:id="654574029">
              <w:marLeft w:val="0"/>
              <w:marRight w:val="0"/>
              <w:marTop w:val="0"/>
              <w:marBottom w:val="0"/>
              <w:divBdr>
                <w:top w:val="none" w:sz="0" w:space="0" w:color="auto"/>
                <w:left w:val="none" w:sz="0" w:space="0" w:color="auto"/>
                <w:bottom w:val="none" w:sz="0" w:space="0" w:color="auto"/>
                <w:right w:val="none" w:sz="0" w:space="0" w:color="auto"/>
              </w:divBdr>
            </w:div>
            <w:div w:id="689069102">
              <w:marLeft w:val="0"/>
              <w:marRight w:val="0"/>
              <w:marTop w:val="0"/>
              <w:marBottom w:val="0"/>
              <w:divBdr>
                <w:top w:val="none" w:sz="0" w:space="0" w:color="auto"/>
                <w:left w:val="none" w:sz="0" w:space="0" w:color="auto"/>
                <w:bottom w:val="none" w:sz="0" w:space="0" w:color="auto"/>
                <w:right w:val="none" w:sz="0" w:space="0" w:color="auto"/>
              </w:divBdr>
            </w:div>
            <w:div w:id="1879780553">
              <w:marLeft w:val="0"/>
              <w:marRight w:val="0"/>
              <w:marTop w:val="0"/>
              <w:marBottom w:val="0"/>
              <w:divBdr>
                <w:top w:val="none" w:sz="0" w:space="0" w:color="auto"/>
                <w:left w:val="none" w:sz="0" w:space="0" w:color="auto"/>
                <w:bottom w:val="none" w:sz="0" w:space="0" w:color="auto"/>
                <w:right w:val="none" w:sz="0" w:space="0" w:color="auto"/>
              </w:divBdr>
            </w:div>
          </w:divsChild>
        </w:div>
        <w:div w:id="1043794157">
          <w:marLeft w:val="0"/>
          <w:marRight w:val="0"/>
          <w:marTop w:val="0"/>
          <w:marBottom w:val="0"/>
          <w:divBdr>
            <w:top w:val="none" w:sz="0" w:space="0" w:color="auto"/>
            <w:left w:val="none" w:sz="0" w:space="0" w:color="auto"/>
            <w:bottom w:val="none" w:sz="0" w:space="0" w:color="auto"/>
            <w:right w:val="none" w:sz="0" w:space="0" w:color="auto"/>
          </w:divBdr>
          <w:divsChild>
            <w:div w:id="469129598">
              <w:marLeft w:val="0"/>
              <w:marRight w:val="0"/>
              <w:marTop w:val="0"/>
              <w:marBottom w:val="0"/>
              <w:divBdr>
                <w:top w:val="none" w:sz="0" w:space="0" w:color="auto"/>
                <w:left w:val="none" w:sz="0" w:space="0" w:color="auto"/>
                <w:bottom w:val="none" w:sz="0" w:space="0" w:color="auto"/>
                <w:right w:val="none" w:sz="0" w:space="0" w:color="auto"/>
              </w:divBdr>
            </w:div>
            <w:div w:id="1631398475">
              <w:marLeft w:val="0"/>
              <w:marRight w:val="0"/>
              <w:marTop w:val="0"/>
              <w:marBottom w:val="0"/>
              <w:divBdr>
                <w:top w:val="none" w:sz="0" w:space="0" w:color="auto"/>
                <w:left w:val="none" w:sz="0" w:space="0" w:color="auto"/>
                <w:bottom w:val="none" w:sz="0" w:space="0" w:color="auto"/>
                <w:right w:val="none" w:sz="0" w:space="0" w:color="auto"/>
              </w:divBdr>
            </w:div>
            <w:div w:id="1791437613">
              <w:marLeft w:val="0"/>
              <w:marRight w:val="0"/>
              <w:marTop w:val="0"/>
              <w:marBottom w:val="0"/>
              <w:divBdr>
                <w:top w:val="none" w:sz="0" w:space="0" w:color="auto"/>
                <w:left w:val="none" w:sz="0" w:space="0" w:color="auto"/>
                <w:bottom w:val="none" w:sz="0" w:space="0" w:color="auto"/>
                <w:right w:val="none" w:sz="0" w:space="0" w:color="auto"/>
              </w:divBdr>
            </w:div>
          </w:divsChild>
        </w:div>
        <w:div w:id="1066612397">
          <w:marLeft w:val="0"/>
          <w:marRight w:val="0"/>
          <w:marTop w:val="0"/>
          <w:marBottom w:val="0"/>
          <w:divBdr>
            <w:top w:val="none" w:sz="0" w:space="0" w:color="auto"/>
            <w:left w:val="none" w:sz="0" w:space="0" w:color="auto"/>
            <w:bottom w:val="none" w:sz="0" w:space="0" w:color="auto"/>
            <w:right w:val="none" w:sz="0" w:space="0" w:color="auto"/>
          </w:divBdr>
        </w:div>
        <w:div w:id="1067416818">
          <w:marLeft w:val="0"/>
          <w:marRight w:val="0"/>
          <w:marTop w:val="0"/>
          <w:marBottom w:val="0"/>
          <w:divBdr>
            <w:top w:val="none" w:sz="0" w:space="0" w:color="auto"/>
            <w:left w:val="none" w:sz="0" w:space="0" w:color="auto"/>
            <w:bottom w:val="none" w:sz="0" w:space="0" w:color="auto"/>
            <w:right w:val="none" w:sz="0" w:space="0" w:color="auto"/>
          </w:divBdr>
        </w:div>
        <w:div w:id="1077357853">
          <w:marLeft w:val="0"/>
          <w:marRight w:val="0"/>
          <w:marTop w:val="0"/>
          <w:marBottom w:val="0"/>
          <w:divBdr>
            <w:top w:val="none" w:sz="0" w:space="0" w:color="auto"/>
            <w:left w:val="none" w:sz="0" w:space="0" w:color="auto"/>
            <w:bottom w:val="none" w:sz="0" w:space="0" w:color="auto"/>
            <w:right w:val="none" w:sz="0" w:space="0" w:color="auto"/>
          </w:divBdr>
        </w:div>
        <w:div w:id="1080256263">
          <w:marLeft w:val="0"/>
          <w:marRight w:val="0"/>
          <w:marTop w:val="0"/>
          <w:marBottom w:val="0"/>
          <w:divBdr>
            <w:top w:val="none" w:sz="0" w:space="0" w:color="auto"/>
            <w:left w:val="none" w:sz="0" w:space="0" w:color="auto"/>
            <w:bottom w:val="none" w:sz="0" w:space="0" w:color="auto"/>
            <w:right w:val="none" w:sz="0" w:space="0" w:color="auto"/>
          </w:divBdr>
          <w:divsChild>
            <w:div w:id="1486431096">
              <w:marLeft w:val="0"/>
              <w:marRight w:val="0"/>
              <w:marTop w:val="30"/>
              <w:marBottom w:val="30"/>
              <w:divBdr>
                <w:top w:val="none" w:sz="0" w:space="0" w:color="auto"/>
                <w:left w:val="none" w:sz="0" w:space="0" w:color="auto"/>
                <w:bottom w:val="none" w:sz="0" w:space="0" w:color="auto"/>
                <w:right w:val="none" w:sz="0" w:space="0" w:color="auto"/>
              </w:divBdr>
              <w:divsChild>
                <w:div w:id="64112088">
                  <w:marLeft w:val="0"/>
                  <w:marRight w:val="0"/>
                  <w:marTop w:val="0"/>
                  <w:marBottom w:val="0"/>
                  <w:divBdr>
                    <w:top w:val="none" w:sz="0" w:space="0" w:color="auto"/>
                    <w:left w:val="none" w:sz="0" w:space="0" w:color="auto"/>
                    <w:bottom w:val="none" w:sz="0" w:space="0" w:color="auto"/>
                    <w:right w:val="none" w:sz="0" w:space="0" w:color="auto"/>
                  </w:divBdr>
                  <w:divsChild>
                    <w:div w:id="724182042">
                      <w:marLeft w:val="0"/>
                      <w:marRight w:val="0"/>
                      <w:marTop w:val="0"/>
                      <w:marBottom w:val="0"/>
                      <w:divBdr>
                        <w:top w:val="none" w:sz="0" w:space="0" w:color="auto"/>
                        <w:left w:val="none" w:sz="0" w:space="0" w:color="auto"/>
                        <w:bottom w:val="none" w:sz="0" w:space="0" w:color="auto"/>
                        <w:right w:val="none" w:sz="0" w:space="0" w:color="auto"/>
                      </w:divBdr>
                    </w:div>
                  </w:divsChild>
                </w:div>
                <w:div w:id="128398009">
                  <w:marLeft w:val="0"/>
                  <w:marRight w:val="0"/>
                  <w:marTop w:val="0"/>
                  <w:marBottom w:val="0"/>
                  <w:divBdr>
                    <w:top w:val="none" w:sz="0" w:space="0" w:color="auto"/>
                    <w:left w:val="none" w:sz="0" w:space="0" w:color="auto"/>
                    <w:bottom w:val="none" w:sz="0" w:space="0" w:color="auto"/>
                    <w:right w:val="none" w:sz="0" w:space="0" w:color="auto"/>
                  </w:divBdr>
                  <w:divsChild>
                    <w:div w:id="491454561">
                      <w:marLeft w:val="0"/>
                      <w:marRight w:val="0"/>
                      <w:marTop w:val="0"/>
                      <w:marBottom w:val="0"/>
                      <w:divBdr>
                        <w:top w:val="none" w:sz="0" w:space="0" w:color="auto"/>
                        <w:left w:val="none" w:sz="0" w:space="0" w:color="auto"/>
                        <w:bottom w:val="none" w:sz="0" w:space="0" w:color="auto"/>
                        <w:right w:val="none" w:sz="0" w:space="0" w:color="auto"/>
                      </w:divBdr>
                    </w:div>
                  </w:divsChild>
                </w:div>
                <w:div w:id="183135380">
                  <w:marLeft w:val="0"/>
                  <w:marRight w:val="0"/>
                  <w:marTop w:val="0"/>
                  <w:marBottom w:val="0"/>
                  <w:divBdr>
                    <w:top w:val="none" w:sz="0" w:space="0" w:color="auto"/>
                    <w:left w:val="none" w:sz="0" w:space="0" w:color="auto"/>
                    <w:bottom w:val="none" w:sz="0" w:space="0" w:color="auto"/>
                    <w:right w:val="none" w:sz="0" w:space="0" w:color="auto"/>
                  </w:divBdr>
                  <w:divsChild>
                    <w:div w:id="1400862208">
                      <w:marLeft w:val="0"/>
                      <w:marRight w:val="0"/>
                      <w:marTop w:val="0"/>
                      <w:marBottom w:val="0"/>
                      <w:divBdr>
                        <w:top w:val="none" w:sz="0" w:space="0" w:color="auto"/>
                        <w:left w:val="none" w:sz="0" w:space="0" w:color="auto"/>
                        <w:bottom w:val="none" w:sz="0" w:space="0" w:color="auto"/>
                        <w:right w:val="none" w:sz="0" w:space="0" w:color="auto"/>
                      </w:divBdr>
                    </w:div>
                  </w:divsChild>
                </w:div>
                <w:div w:id="452947174">
                  <w:marLeft w:val="0"/>
                  <w:marRight w:val="0"/>
                  <w:marTop w:val="0"/>
                  <w:marBottom w:val="0"/>
                  <w:divBdr>
                    <w:top w:val="none" w:sz="0" w:space="0" w:color="auto"/>
                    <w:left w:val="none" w:sz="0" w:space="0" w:color="auto"/>
                    <w:bottom w:val="none" w:sz="0" w:space="0" w:color="auto"/>
                    <w:right w:val="none" w:sz="0" w:space="0" w:color="auto"/>
                  </w:divBdr>
                  <w:divsChild>
                    <w:div w:id="913512664">
                      <w:marLeft w:val="0"/>
                      <w:marRight w:val="0"/>
                      <w:marTop w:val="0"/>
                      <w:marBottom w:val="0"/>
                      <w:divBdr>
                        <w:top w:val="none" w:sz="0" w:space="0" w:color="auto"/>
                        <w:left w:val="none" w:sz="0" w:space="0" w:color="auto"/>
                        <w:bottom w:val="none" w:sz="0" w:space="0" w:color="auto"/>
                        <w:right w:val="none" w:sz="0" w:space="0" w:color="auto"/>
                      </w:divBdr>
                    </w:div>
                  </w:divsChild>
                </w:div>
                <w:div w:id="610668194">
                  <w:marLeft w:val="0"/>
                  <w:marRight w:val="0"/>
                  <w:marTop w:val="0"/>
                  <w:marBottom w:val="0"/>
                  <w:divBdr>
                    <w:top w:val="none" w:sz="0" w:space="0" w:color="auto"/>
                    <w:left w:val="none" w:sz="0" w:space="0" w:color="auto"/>
                    <w:bottom w:val="none" w:sz="0" w:space="0" w:color="auto"/>
                    <w:right w:val="none" w:sz="0" w:space="0" w:color="auto"/>
                  </w:divBdr>
                  <w:divsChild>
                    <w:div w:id="1381632702">
                      <w:marLeft w:val="0"/>
                      <w:marRight w:val="0"/>
                      <w:marTop w:val="0"/>
                      <w:marBottom w:val="0"/>
                      <w:divBdr>
                        <w:top w:val="none" w:sz="0" w:space="0" w:color="auto"/>
                        <w:left w:val="none" w:sz="0" w:space="0" w:color="auto"/>
                        <w:bottom w:val="none" w:sz="0" w:space="0" w:color="auto"/>
                        <w:right w:val="none" w:sz="0" w:space="0" w:color="auto"/>
                      </w:divBdr>
                    </w:div>
                  </w:divsChild>
                </w:div>
                <w:div w:id="623846487">
                  <w:marLeft w:val="0"/>
                  <w:marRight w:val="0"/>
                  <w:marTop w:val="0"/>
                  <w:marBottom w:val="0"/>
                  <w:divBdr>
                    <w:top w:val="none" w:sz="0" w:space="0" w:color="auto"/>
                    <w:left w:val="none" w:sz="0" w:space="0" w:color="auto"/>
                    <w:bottom w:val="none" w:sz="0" w:space="0" w:color="auto"/>
                    <w:right w:val="none" w:sz="0" w:space="0" w:color="auto"/>
                  </w:divBdr>
                  <w:divsChild>
                    <w:div w:id="1833064241">
                      <w:marLeft w:val="0"/>
                      <w:marRight w:val="0"/>
                      <w:marTop w:val="0"/>
                      <w:marBottom w:val="0"/>
                      <w:divBdr>
                        <w:top w:val="none" w:sz="0" w:space="0" w:color="auto"/>
                        <w:left w:val="none" w:sz="0" w:space="0" w:color="auto"/>
                        <w:bottom w:val="none" w:sz="0" w:space="0" w:color="auto"/>
                        <w:right w:val="none" w:sz="0" w:space="0" w:color="auto"/>
                      </w:divBdr>
                    </w:div>
                    <w:div w:id="1917085613">
                      <w:marLeft w:val="0"/>
                      <w:marRight w:val="0"/>
                      <w:marTop w:val="0"/>
                      <w:marBottom w:val="0"/>
                      <w:divBdr>
                        <w:top w:val="none" w:sz="0" w:space="0" w:color="auto"/>
                        <w:left w:val="none" w:sz="0" w:space="0" w:color="auto"/>
                        <w:bottom w:val="none" w:sz="0" w:space="0" w:color="auto"/>
                        <w:right w:val="none" w:sz="0" w:space="0" w:color="auto"/>
                      </w:divBdr>
                    </w:div>
                  </w:divsChild>
                </w:div>
                <w:div w:id="639068853">
                  <w:marLeft w:val="0"/>
                  <w:marRight w:val="0"/>
                  <w:marTop w:val="0"/>
                  <w:marBottom w:val="0"/>
                  <w:divBdr>
                    <w:top w:val="none" w:sz="0" w:space="0" w:color="auto"/>
                    <w:left w:val="none" w:sz="0" w:space="0" w:color="auto"/>
                    <w:bottom w:val="none" w:sz="0" w:space="0" w:color="auto"/>
                    <w:right w:val="none" w:sz="0" w:space="0" w:color="auto"/>
                  </w:divBdr>
                  <w:divsChild>
                    <w:div w:id="365911164">
                      <w:marLeft w:val="0"/>
                      <w:marRight w:val="0"/>
                      <w:marTop w:val="0"/>
                      <w:marBottom w:val="0"/>
                      <w:divBdr>
                        <w:top w:val="none" w:sz="0" w:space="0" w:color="auto"/>
                        <w:left w:val="none" w:sz="0" w:space="0" w:color="auto"/>
                        <w:bottom w:val="none" w:sz="0" w:space="0" w:color="auto"/>
                        <w:right w:val="none" w:sz="0" w:space="0" w:color="auto"/>
                      </w:divBdr>
                    </w:div>
                  </w:divsChild>
                </w:div>
                <w:div w:id="643462253">
                  <w:marLeft w:val="0"/>
                  <w:marRight w:val="0"/>
                  <w:marTop w:val="0"/>
                  <w:marBottom w:val="0"/>
                  <w:divBdr>
                    <w:top w:val="none" w:sz="0" w:space="0" w:color="auto"/>
                    <w:left w:val="none" w:sz="0" w:space="0" w:color="auto"/>
                    <w:bottom w:val="none" w:sz="0" w:space="0" w:color="auto"/>
                    <w:right w:val="none" w:sz="0" w:space="0" w:color="auto"/>
                  </w:divBdr>
                  <w:divsChild>
                    <w:div w:id="272637685">
                      <w:marLeft w:val="0"/>
                      <w:marRight w:val="0"/>
                      <w:marTop w:val="0"/>
                      <w:marBottom w:val="0"/>
                      <w:divBdr>
                        <w:top w:val="none" w:sz="0" w:space="0" w:color="auto"/>
                        <w:left w:val="none" w:sz="0" w:space="0" w:color="auto"/>
                        <w:bottom w:val="none" w:sz="0" w:space="0" w:color="auto"/>
                        <w:right w:val="none" w:sz="0" w:space="0" w:color="auto"/>
                      </w:divBdr>
                    </w:div>
                  </w:divsChild>
                </w:div>
                <w:div w:id="808017018">
                  <w:marLeft w:val="0"/>
                  <w:marRight w:val="0"/>
                  <w:marTop w:val="0"/>
                  <w:marBottom w:val="0"/>
                  <w:divBdr>
                    <w:top w:val="none" w:sz="0" w:space="0" w:color="auto"/>
                    <w:left w:val="none" w:sz="0" w:space="0" w:color="auto"/>
                    <w:bottom w:val="none" w:sz="0" w:space="0" w:color="auto"/>
                    <w:right w:val="none" w:sz="0" w:space="0" w:color="auto"/>
                  </w:divBdr>
                  <w:divsChild>
                    <w:div w:id="1207916404">
                      <w:marLeft w:val="0"/>
                      <w:marRight w:val="0"/>
                      <w:marTop w:val="0"/>
                      <w:marBottom w:val="0"/>
                      <w:divBdr>
                        <w:top w:val="none" w:sz="0" w:space="0" w:color="auto"/>
                        <w:left w:val="none" w:sz="0" w:space="0" w:color="auto"/>
                        <w:bottom w:val="none" w:sz="0" w:space="0" w:color="auto"/>
                        <w:right w:val="none" w:sz="0" w:space="0" w:color="auto"/>
                      </w:divBdr>
                    </w:div>
                  </w:divsChild>
                </w:div>
                <w:div w:id="887885353">
                  <w:marLeft w:val="0"/>
                  <w:marRight w:val="0"/>
                  <w:marTop w:val="0"/>
                  <w:marBottom w:val="0"/>
                  <w:divBdr>
                    <w:top w:val="none" w:sz="0" w:space="0" w:color="auto"/>
                    <w:left w:val="none" w:sz="0" w:space="0" w:color="auto"/>
                    <w:bottom w:val="none" w:sz="0" w:space="0" w:color="auto"/>
                    <w:right w:val="none" w:sz="0" w:space="0" w:color="auto"/>
                  </w:divBdr>
                  <w:divsChild>
                    <w:div w:id="451439328">
                      <w:marLeft w:val="0"/>
                      <w:marRight w:val="0"/>
                      <w:marTop w:val="0"/>
                      <w:marBottom w:val="0"/>
                      <w:divBdr>
                        <w:top w:val="none" w:sz="0" w:space="0" w:color="auto"/>
                        <w:left w:val="none" w:sz="0" w:space="0" w:color="auto"/>
                        <w:bottom w:val="none" w:sz="0" w:space="0" w:color="auto"/>
                        <w:right w:val="none" w:sz="0" w:space="0" w:color="auto"/>
                      </w:divBdr>
                    </w:div>
                  </w:divsChild>
                </w:div>
                <w:div w:id="1190534445">
                  <w:marLeft w:val="0"/>
                  <w:marRight w:val="0"/>
                  <w:marTop w:val="0"/>
                  <w:marBottom w:val="0"/>
                  <w:divBdr>
                    <w:top w:val="none" w:sz="0" w:space="0" w:color="auto"/>
                    <w:left w:val="none" w:sz="0" w:space="0" w:color="auto"/>
                    <w:bottom w:val="none" w:sz="0" w:space="0" w:color="auto"/>
                    <w:right w:val="none" w:sz="0" w:space="0" w:color="auto"/>
                  </w:divBdr>
                  <w:divsChild>
                    <w:div w:id="530647853">
                      <w:marLeft w:val="0"/>
                      <w:marRight w:val="0"/>
                      <w:marTop w:val="0"/>
                      <w:marBottom w:val="0"/>
                      <w:divBdr>
                        <w:top w:val="none" w:sz="0" w:space="0" w:color="auto"/>
                        <w:left w:val="none" w:sz="0" w:space="0" w:color="auto"/>
                        <w:bottom w:val="none" w:sz="0" w:space="0" w:color="auto"/>
                        <w:right w:val="none" w:sz="0" w:space="0" w:color="auto"/>
                      </w:divBdr>
                    </w:div>
                  </w:divsChild>
                </w:div>
                <w:div w:id="1211573479">
                  <w:marLeft w:val="0"/>
                  <w:marRight w:val="0"/>
                  <w:marTop w:val="0"/>
                  <w:marBottom w:val="0"/>
                  <w:divBdr>
                    <w:top w:val="none" w:sz="0" w:space="0" w:color="auto"/>
                    <w:left w:val="none" w:sz="0" w:space="0" w:color="auto"/>
                    <w:bottom w:val="none" w:sz="0" w:space="0" w:color="auto"/>
                    <w:right w:val="none" w:sz="0" w:space="0" w:color="auto"/>
                  </w:divBdr>
                  <w:divsChild>
                    <w:div w:id="1855069675">
                      <w:marLeft w:val="0"/>
                      <w:marRight w:val="0"/>
                      <w:marTop w:val="0"/>
                      <w:marBottom w:val="0"/>
                      <w:divBdr>
                        <w:top w:val="none" w:sz="0" w:space="0" w:color="auto"/>
                        <w:left w:val="none" w:sz="0" w:space="0" w:color="auto"/>
                        <w:bottom w:val="none" w:sz="0" w:space="0" w:color="auto"/>
                        <w:right w:val="none" w:sz="0" w:space="0" w:color="auto"/>
                      </w:divBdr>
                    </w:div>
                  </w:divsChild>
                </w:div>
                <w:div w:id="1255942743">
                  <w:marLeft w:val="0"/>
                  <w:marRight w:val="0"/>
                  <w:marTop w:val="0"/>
                  <w:marBottom w:val="0"/>
                  <w:divBdr>
                    <w:top w:val="none" w:sz="0" w:space="0" w:color="auto"/>
                    <w:left w:val="none" w:sz="0" w:space="0" w:color="auto"/>
                    <w:bottom w:val="none" w:sz="0" w:space="0" w:color="auto"/>
                    <w:right w:val="none" w:sz="0" w:space="0" w:color="auto"/>
                  </w:divBdr>
                  <w:divsChild>
                    <w:div w:id="1862087192">
                      <w:marLeft w:val="0"/>
                      <w:marRight w:val="0"/>
                      <w:marTop w:val="0"/>
                      <w:marBottom w:val="0"/>
                      <w:divBdr>
                        <w:top w:val="none" w:sz="0" w:space="0" w:color="auto"/>
                        <w:left w:val="none" w:sz="0" w:space="0" w:color="auto"/>
                        <w:bottom w:val="none" w:sz="0" w:space="0" w:color="auto"/>
                        <w:right w:val="none" w:sz="0" w:space="0" w:color="auto"/>
                      </w:divBdr>
                    </w:div>
                  </w:divsChild>
                </w:div>
                <w:div w:id="1329672603">
                  <w:marLeft w:val="0"/>
                  <w:marRight w:val="0"/>
                  <w:marTop w:val="0"/>
                  <w:marBottom w:val="0"/>
                  <w:divBdr>
                    <w:top w:val="none" w:sz="0" w:space="0" w:color="auto"/>
                    <w:left w:val="none" w:sz="0" w:space="0" w:color="auto"/>
                    <w:bottom w:val="none" w:sz="0" w:space="0" w:color="auto"/>
                    <w:right w:val="none" w:sz="0" w:space="0" w:color="auto"/>
                  </w:divBdr>
                  <w:divsChild>
                    <w:div w:id="385104642">
                      <w:marLeft w:val="0"/>
                      <w:marRight w:val="0"/>
                      <w:marTop w:val="0"/>
                      <w:marBottom w:val="0"/>
                      <w:divBdr>
                        <w:top w:val="none" w:sz="0" w:space="0" w:color="auto"/>
                        <w:left w:val="none" w:sz="0" w:space="0" w:color="auto"/>
                        <w:bottom w:val="none" w:sz="0" w:space="0" w:color="auto"/>
                        <w:right w:val="none" w:sz="0" w:space="0" w:color="auto"/>
                      </w:divBdr>
                    </w:div>
                  </w:divsChild>
                </w:div>
                <w:div w:id="1362828149">
                  <w:marLeft w:val="0"/>
                  <w:marRight w:val="0"/>
                  <w:marTop w:val="0"/>
                  <w:marBottom w:val="0"/>
                  <w:divBdr>
                    <w:top w:val="none" w:sz="0" w:space="0" w:color="auto"/>
                    <w:left w:val="none" w:sz="0" w:space="0" w:color="auto"/>
                    <w:bottom w:val="none" w:sz="0" w:space="0" w:color="auto"/>
                    <w:right w:val="none" w:sz="0" w:space="0" w:color="auto"/>
                  </w:divBdr>
                </w:div>
                <w:div w:id="1370762214">
                  <w:marLeft w:val="0"/>
                  <w:marRight w:val="0"/>
                  <w:marTop w:val="0"/>
                  <w:marBottom w:val="0"/>
                  <w:divBdr>
                    <w:top w:val="none" w:sz="0" w:space="0" w:color="auto"/>
                    <w:left w:val="none" w:sz="0" w:space="0" w:color="auto"/>
                    <w:bottom w:val="none" w:sz="0" w:space="0" w:color="auto"/>
                    <w:right w:val="none" w:sz="0" w:space="0" w:color="auto"/>
                  </w:divBdr>
                  <w:divsChild>
                    <w:div w:id="183134614">
                      <w:marLeft w:val="0"/>
                      <w:marRight w:val="0"/>
                      <w:marTop w:val="0"/>
                      <w:marBottom w:val="0"/>
                      <w:divBdr>
                        <w:top w:val="none" w:sz="0" w:space="0" w:color="auto"/>
                        <w:left w:val="none" w:sz="0" w:space="0" w:color="auto"/>
                        <w:bottom w:val="none" w:sz="0" w:space="0" w:color="auto"/>
                        <w:right w:val="none" w:sz="0" w:space="0" w:color="auto"/>
                      </w:divBdr>
                    </w:div>
                  </w:divsChild>
                </w:div>
                <w:div w:id="1413159116">
                  <w:marLeft w:val="0"/>
                  <w:marRight w:val="0"/>
                  <w:marTop w:val="0"/>
                  <w:marBottom w:val="0"/>
                  <w:divBdr>
                    <w:top w:val="none" w:sz="0" w:space="0" w:color="auto"/>
                    <w:left w:val="none" w:sz="0" w:space="0" w:color="auto"/>
                    <w:bottom w:val="none" w:sz="0" w:space="0" w:color="auto"/>
                    <w:right w:val="none" w:sz="0" w:space="0" w:color="auto"/>
                  </w:divBdr>
                  <w:divsChild>
                    <w:div w:id="1485007745">
                      <w:marLeft w:val="0"/>
                      <w:marRight w:val="0"/>
                      <w:marTop w:val="0"/>
                      <w:marBottom w:val="0"/>
                      <w:divBdr>
                        <w:top w:val="none" w:sz="0" w:space="0" w:color="auto"/>
                        <w:left w:val="none" w:sz="0" w:space="0" w:color="auto"/>
                        <w:bottom w:val="none" w:sz="0" w:space="0" w:color="auto"/>
                        <w:right w:val="none" w:sz="0" w:space="0" w:color="auto"/>
                      </w:divBdr>
                    </w:div>
                  </w:divsChild>
                </w:div>
                <w:div w:id="1427844945">
                  <w:marLeft w:val="0"/>
                  <w:marRight w:val="0"/>
                  <w:marTop w:val="0"/>
                  <w:marBottom w:val="0"/>
                  <w:divBdr>
                    <w:top w:val="none" w:sz="0" w:space="0" w:color="auto"/>
                    <w:left w:val="none" w:sz="0" w:space="0" w:color="auto"/>
                    <w:bottom w:val="none" w:sz="0" w:space="0" w:color="auto"/>
                    <w:right w:val="none" w:sz="0" w:space="0" w:color="auto"/>
                  </w:divBdr>
                  <w:divsChild>
                    <w:div w:id="849222813">
                      <w:marLeft w:val="0"/>
                      <w:marRight w:val="0"/>
                      <w:marTop w:val="0"/>
                      <w:marBottom w:val="0"/>
                      <w:divBdr>
                        <w:top w:val="none" w:sz="0" w:space="0" w:color="auto"/>
                        <w:left w:val="none" w:sz="0" w:space="0" w:color="auto"/>
                        <w:bottom w:val="none" w:sz="0" w:space="0" w:color="auto"/>
                        <w:right w:val="none" w:sz="0" w:space="0" w:color="auto"/>
                      </w:divBdr>
                    </w:div>
                  </w:divsChild>
                </w:div>
                <w:div w:id="1521968083">
                  <w:marLeft w:val="0"/>
                  <w:marRight w:val="0"/>
                  <w:marTop w:val="0"/>
                  <w:marBottom w:val="0"/>
                  <w:divBdr>
                    <w:top w:val="none" w:sz="0" w:space="0" w:color="auto"/>
                    <w:left w:val="none" w:sz="0" w:space="0" w:color="auto"/>
                    <w:bottom w:val="none" w:sz="0" w:space="0" w:color="auto"/>
                    <w:right w:val="none" w:sz="0" w:space="0" w:color="auto"/>
                  </w:divBdr>
                </w:div>
                <w:div w:id="1609236950">
                  <w:marLeft w:val="0"/>
                  <w:marRight w:val="0"/>
                  <w:marTop w:val="0"/>
                  <w:marBottom w:val="0"/>
                  <w:divBdr>
                    <w:top w:val="none" w:sz="0" w:space="0" w:color="auto"/>
                    <w:left w:val="none" w:sz="0" w:space="0" w:color="auto"/>
                    <w:bottom w:val="none" w:sz="0" w:space="0" w:color="auto"/>
                    <w:right w:val="none" w:sz="0" w:space="0" w:color="auto"/>
                  </w:divBdr>
                  <w:divsChild>
                    <w:div w:id="1325624957">
                      <w:marLeft w:val="0"/>
                      <w:marRight w:val="0"/>
                      <w:marTop w:val="0"/>
                      <w:marBottom w:val="0"/>
                      <w:divBdr>
                        <w:top w:val="none" w:sz="0" w:space="0" w:color="auto"/>
                        <w:left w:val="none" w:sz="0" w:space="0" w:color="auto"/>
                        <w:bottom w:val="none" w:sz="0" w:space="0" w:color="auto"/>
                        <w:right w:val="none" w:sz="0" w:space="0" w:color="auto"/>
                      </w:divBdr>
                    </w:div>
                  </w:divsChild>
                </w:div>
                <w:div w:id="1654915319">
                  <w:marLeft w:val="0"/>
                  <w:marRight w:val="0"/>
                  <w:marTop w:val="0"/>
                  <w:marBottom w:val="0"/>
                  <w:divBdr>
                    <w:top w:val="none" w:sz="0" w:space="0" w:color="auto"/>
                    <w:left w:val="none" w:sz="0" w:space="0" w:color="auto"/>
                    <w:bottom w:val="none" w:sz="0" w:space="0" w:color="auto"/>
                    <w:right w:val="none" w:sz="0" w:space="0" w:color="auto"/>
                  </w:divBdr>
                  <w:divsChild>
                    <w:div w:id="1028487389">
                      <w:marLeft w:val="0"/>
                      <w:marRight w:val="0"/>
                      <w:marTop w:val="0"/>
                      <w:marBottom w:val="0"/>
                      <w:divBdr>
                        <w:top w:val="none" w:sz="0" w:space="0" w:color="auto"/>
                        <w:left w:val="none" w:sz="0" w:space="0" w:color="auto"/>
                        <w:bottom w:val="none" w:sz="0" w:space="0" w:color="auto"/>
                        <w:right w:val="none" w:sz="0" w:space="0" w:color="auto"/>
                      </w:divBdr>
                    </w:div>
                  </w:divsChild>
                </w:div>
                <w:div w:id="1799444828">
                  <w:marLeft w:val="0"/>
                  <w:marRight w:val="0"/>
                  <w:marTop w:val="0"/>
                  <w:marBottom w:val="0"/>
                  <w:divBdr>
                    <w:top w:val="none" w:sz="0" w:space="0" w:color="auto"/>
                    <w:left w:val="none" w:sz="0" w:space="0" w:color="auto"/>
                    <w:bottom w:val="none" w:sz="0" w:space="0" w:color="auto"/>
                    <w:right w:val="none" w:sz="0" w:space="0" w:color="auto"/>
                  </w:divBdr>
                  <w:divsChild>
                    <w:div w:id="925115701">
                      <w:marLeft w:val="0"/>
                      <w:marRight w:val="0"/>
                      <w:marTop w:val="0"/>
                      <w:marBottom w:val="0"/>
                      <w:divBdr>
                        <w:top w:val="none" w:sz="0" w:space="0" w:color="auto"/>
                        <w:left w:val="none" w:sz="0" w:space="0" w:color="auto"/>
                        <w:bottom w:val="none" w:sz="0" w:space="0" w:color="auto"/>
                        <w:right w:val="none" w:sz="0" w:space="0" w:color="auto"/>
                      </w:divBdr>
                    </w:div>
                  </w:divsChild>
                </w:div>
                <w:div w:id="1887914819">
                  <w:marLeft w:val="0"/>
                  <w:marRight w:val="0"/>
                  <w:marTop w:val="0"/>
                  <w:marBottom w:val="0"/>
                  <w:divBdr>
                    <w:top w:val="none" w:sz="0" w:space="0" w:color="auto"/>
                    <w:left w:val="none" w:sz="0" w:space="0" w:color="auto"/>
                    <w:bottom w:val="none" w:sz="0" w:space="0" w:color="auto"/>
                    <w:right w:val="none" w:sz="0" w:space="0" w:color="auto"/>
                  </w:divBdr>
                  <w:divsChild>
                    <w:div w:id="1349024052">
                      <w:marLeft w:val="0"/>
                      <w:marRight w:val="0"/>
                      <w:marTop w:val="0"/>
                      <w:marBottom w:val="0"/>
                      <w:divBdr>
                        <w:top w:val="none" w:sz="0" w:space="0" w:color="auto"/>
                        <w:left w:val="none" w:sz="0" w:space="0" w:color="auto"/>
                        <w:bottom w:val="none" w:sz="0" w:space="0" w:color="auto"/>
                        <w:right w:val="none" w:sz="0" w:space="0" w:color="auto"/>
                      </w:divBdr>
                    </w:div>
                  </w:divsChild>
                </w:div>
                <w:div w:id="1936862952">
                  <w:marLeft w:val="0"/>
                  <w:marRight w:val="0"/>
                  <w:marTop w:val="0"/>
                  <w:marBottom w:val="0"/>
                  <w:divBdr>
                    <w:top w:val="none" w:sz="0" w:space="0" w:color="auto"/>
                    <w:left w:val="none" w:sz="0" w:space="0" w:color="auto"/>
                    <w:bottom w:val="none" w:sz="0" w:space="0" w:color="auto"/>
                    <w:right w:val="none" w:sz="0" w:space="0" w:color="auto"/>
                  </w:divBdr>
                  <w:divsChild>
                    <w:div w:id="12485296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090925990">
          <w:marLeft w:val="0"/>
          <w:marRight w:val="0"/>
          <w:marTop w:val="0"/>
          <w:marBottom w:val="0"/>
          <w:divBdr>
            <w:top w:val="none" w:sz="0" w:space="0" w:color="auto"/>
            <w:left w:val="none" w:sz="0" w:space="0" w:color="auto"/>
            <w:bottom w:val="none" w:sz="0" w:space="0" w:color="auto"/>
            <w:right w:val="none" w:sz="0" w:space="0" w:color="auto"/>
          </w:divBdr>
        </w:div>
        <w:div w:id="1096368354">
          <w:marLeft w:val="0"/>
          <w:marRight w:val="0"/>
          <w:marTop w:val="0"/>
          <w:marBottom w:val="0"/>
          <w:divBdr>
            <w:top w:val="none" w:sz="0" w:space="0" w:color="auto"/>
            <w:left w:val="none" w:sz="0" w:space="0" w:color="auto"/>
            <w:bottom w:val="none" w:sz="0" w:space="0" w:color="auto"/>
            <w:right w:val="none" w:sz="0" w:space="0" w:color="auto"/>
          </w:divBdr>
        </w:div>
        <w:div w:id="1131939688">
          <w:marLeft w:val="0"/>
          <w:marRight w:val="0"/>
          <w:marTop w:val="0"/>
          <w:marBottom w:val="0"/>
          <w:divBdr>
            <w:top w:val="none" w:sz="0" w:space="0" w:color="auto"/>
            <w:left w:val="none" w:sz="0" w:space="0" w:color="auto"/>
            <w:bottom w:val="none" w:sz="0" w:space="0" w:color="auto"/>
            <w:right w:val="none" w:sz="0" w:space="0" w:color="auto"/>
          </w:divBdr>
        </w:div>
        <w:div w:id="1158308339">
          <w:marLeft w:val="0"/>
          <w:marRight w:val="0"/>
          <w:marTop w:val="0"/>
          <w:marBottom w:val="0"/>
          <w:divBdr>
            <w:top w:val="none" w:sz="0" w:space="0" w:color="auto"/>
            <w:left w:val="none" w:sz="0" w:space="0" w:color="auto"/>
            <w:bottom w:val="none" w:sz="0" w:space="0" w:color="auto"/>
            <w:right w:val="none" w:sz="0" w:space="0" w:color="auto"/>
          </w:divBdr>
        </w:div>
        <w:div w:id="1168711393">
          <w:marLeft w:val="0"/>
          <w:marRight w:val="0"/>
          <w:marTop w:val="0"/>
          <w:marBottom w:val="0"/>
          <w:divBdr>
            <w:top w:val="none" w:sz="0" w:space="0" w:color="auto"/>
            <w:left w:val="none" w:sz="0" w:space="0" w:color="auto"/>
            <w:bottom w:val="none" w:sz="0" w:space="0" w:color="auto"/>
            <w:right w:val="none" w:sz="0" w:space="0" w:color="auto"/>
          </w:divBdr>
        </w:div>
        <w:div w:id="1191996290">
          <w:marLeft w:val="0"/>
          <w:marRight w:val="0"/>
          <w:marTop w:val="0"/>
          <w:marBottom w:val="0"/>
          <w:divBdr>
            <w:top w:val="none" w:sz="0" w:space="0" w:color="auto"/>
            <w:left w:val="none" w:sz="0" w:space="0" w:color="auto"/>
            <w:bottom w:val="none" w:sz="0" w:space="0" w:color="auto"/>
            <w:right w:val="none" w:sz="0" w:space="0" w:color="auto"/>
          </w:divBdr>
        </w:div>
        <w:div w:id="1200315384">
          <w:marLeft w:val="0"/>
          <w:marRight w:val="0"/>
          <w:marTop w:val="0"/>
          <w:marBottom w:val="0"/>
          <w:divBdr>
            <w:top w:val="none" w:sz="0" w:space="0" w:color="auto"/>
            <w:left w:val="none" w:sz="0" w:space="0" w:color="auto"/>
            <w:bottom w:val="none" w:sz="0" w:space="0" w:color="auto"/>
            <w:right w:val="none" w:sz="0" w:space="0" w:color="auto"/>
          </w:divBdr>
          <w:divsChild>
            <w:div w:id="1168835075">
              <w:marLeft w:val="0"/>
              <w:marRight w:val="0"/>
              <w:marTop w:val="30"/>
              <w:marBottom w:val="30"/>
              <w:divBdr>
                <w:top w:val="none" w:sz="0" w:space="0" w:color="auto"/>
                <w:left w:val="none" w:sz="0" w:space="0" w:color="auto"/>
                <w:bottom w:val="none" w:sz="0" w:space="0" w:color="auto"/>
                <w:right w:val="none" w:sz="0" w:space="0" w:color="auto"/>
              </w:divBdr>
              <w:divsChild>
                <w:div w:id="172036673">
                  <w:marLeft w:val="0"/>
                  <w:marRight w:val="0"/>
                  <w:marTop w:val="0"/>
                  <w:marBottom w:val="0"/>
                  <w:divBdr>
                    <w:top w:val="none" w:sz="0" w:space="0" w:color="auto"/>
                    <w:left w:val="none" w:sz="0" w:space="0" w:color="auto"/>
                    <w:bottom w:val="none" w:sz="0" w:space="0" w:color="auto"/>
                    <w:right w:val="none" w:sz="0" w:space="0" w:color="auto"/>
                  </w:divBdr>
                  <w:divsChild>
                    <w:div w:id="135102370">
                      <w:marLeft w:val="0"/>
                      <w:marRight w:val="0"/>
                      <w:marTop w:val="0"/>
                      <w:marBottom w:val="0"/>
                      <w:divBdr>
                        <w:top w:val="none" w:sz="0" w:space="0" w:color="auto"/>
                        <w:left w:val="none" w:sz="0" w:space="0" w:color="auto"/>
                        <w:bottom w:val="none" w:sz="0" w:space="0" w:color="auto"/>
                        <w:right w:val="none" w:sz="0" w:space="0" w:color="auto"/>
                      </w:divBdr>
                    </w:div>
                    <w:div w:id="198246986">
                      <w:marLeft w:val="0"/>
                      <w:marRight w:val="0"/>
                      <w:marTop w:val="0"/>
                      <w:marBottom w:val="0"/>
                      <w:divBdr>
                        <w:top w:val="none" w:sz="0" w:space="0" w:color="auto"/>
                        <w:left w:val="none" w:sz="0" w:space="0" w:color="auto"/>
                        <w:bottom w:val="none" w:sz="0" w:space="0" w:color="auto"/>
                        <w:right w:val="none" w:sz="0" w:space="0" w:color="auto"/>
                      </w:divBdr>
                    </w:div>
                    <w:div w:id="258414952">
                      <w:marLeft w:val="0"/>
                      <w:marRight w:val="0"/>
                      <w:marTop w:val="0"/>
                      <w:marBottom w:val="0"/>
                      <w:divBdr>
                        <w:top w:val="none" w:sz="0" w:space="0" w:color="auto"/>
                        <w:left w:val="none" w:sz="0" w:space="0" w:color="auto"/>
                        <w:bottom w:val="none" w:sz="0" w:space="0" w:color="auto"/>
                        <w:right w:val="none" w:sz="0" w:space="0" w:color="auto"/>
                      </w:divBdr>
                    </w:div>
                    <w:div w:id="430470032">
                      <w:marLeft w:val="0"/>
                      <w:marRight w:val="0"/>
                      <w:marTop w:val="0"/>
                      <w:marBottom w:val="0"/>
                      <w:divBdr>
                        <w:top w:val="none" w:sz="0" w:space="0" w:color="auto"/>
                        <w:left w:val="none" w:sz="0" w:space="0" w:color="auto"/>
                        <w:bottom w:val="none" w:sz="0" w:space="0" w:color="auto"/>
                        <w:right w:val="none" w:sz="0" w:space="0" w:color="auto"/>
                      </w:divBdr>
                    </w:div>
                    <w:div w:id="853762642">
                      <w:marLeft w:val="0"/>
                      <w:marRight w:val="0"/>
                      <w:marTop w:val="0"/>
                      <w:marBottom w:val="0"/>
                      <w:divBdr>
                        <w:top w:val="none" w:sz="0" w:space="0" w:color="auto"/>
                        <w:left w:val="none" w:sz="0" w:space="0" w:color="auto"/>
                        <w:bottom w:val="none" w:sz="0" w:space="0" w:color="auto"/>
                        <w:right w:val="none" w:sz="0" w:space="0" w:color="auto"/>
                      </w:divBdr>
                    </w:div>
                    <w:div w:id="1495729923">
                      <w:marLeft w:val="0"/>
                      <w:marRight w:val="0"/>
                      <w:marTop w:val="0"/>
                      <w:marBottom w:val="0"/>
                      <w:divBdr>
                        <w:top w:val="none" w:sz="0" w:space="0" w:color="auto"/>
                        <w:left w:val="none" w:sz="0" w:space="0" w:color="auto"/>
                        <w:bottom w:val="none" w:sz="0" w:space="0" w:color="auto"/>
                        <w:right w:val="none" w:sz="0" w:space="0" w:color="auto"/>
                      </w:divBdr>
                    </w:div>
                    <w:div w:id="1758093758">
                      <w:marLeft w:val="0"/>
                      <w:marRight w:val="0"/>
                      <w:marTop w:val="0"/>
                      <w:marBottom w:val="0"/>
                      <w:divBdr>
                        <w:top w:val="none" w:sz="0" w:space="0" w:color="auto"/>
                        <w:left w:val="none" w:sz="0" w:space="0" w:color="auto"/>
                        <w:bottom w:val="none" w:sz="0" w:space="0" w:color="auto"/>
                        <w:right w:val="none" w:sz="0" w:space="0" w:color="auto"/>
                      </w:divBdr>
                    </w:div>
                  </w:divsChild>
                </w:div>
                <w:div w:id="761337939">
                  <w:marLeft w:val="0"/>
                  <w:marRight w:val="0"/>
                  <w:marTop w:val="0"/>
                  <w:marBottom w:val="0"/>
                  <w:divBdr>
                    <w:top w:val="none" w:sz="0" w:space="0" w:color="auto"/>
                    <w:left w:val="none" w:sz="0" w:space="0" w:color="auto"/>
                    <w:bottom w:val="none" w:sz="0" w:space="0" w:color="auto"/>
                    <w:right w:val="none" w:sz="0" w:space="0" w:color="auto"/>
                  </w:divBdr>
                  <w:divsChild>
                    <w:div w:id="1341662438">
                      <w:marLeft w:val="0"/>
                      <w:marRight w:val="0"/>
                      <w:marTop w:val="0"/>
                      <w:marBottom w:val="0"/>
                      <w:divBdr>
                        <w:top w:val="none" w:sz="0" w:space="0" w:color="auto"/>
                        <w:left w:val="none" w:sz="0" w:space="0" w:color="auto"/>
                        <w:bottom w:val="none" w:sz="0" w:space="0" w:color="auto"/>
                        <w:right w:val="none" w:sz="0" w:space="0" w:color="auto"/>
                      </w:divBdr>
                    </w:div>
                  </w:divsChild>
                </w:div>
                <w:div w:id="1825924157">
                  <w:marLeft w:val="0"/>
                  <w:marRight w:val="0"/>
                  <w:marTop w:val="0"/>
                  <w:marBottom w:val="0"/>
                  <w:divBdr>
                    <w:top w:val="none" w:sz="0" w:space="0" w:color="auto"/>
                    <w:left w:val="none" w:sz="0" w:space="0" w:color="auto"/>
                    <w:bottom w:val="none" w:sz="0" w:space="0" w:color="auto"/>
                    <w:right w:val="none" w:sz="0" w:space="0" w:color="auto"/>
                  </w:divBdr>
                  <w:divsChild>
                    <w:div w:id="824975568">
                      <w:marLeft w:val="0"/>
                      <w:marRight w:val="0"/>
                      <w:marTop w:val="0"/>
                      <w:marBottom w:val="0"/>
                      <w:divBdr>
                        <w:top w:val="none" w:sz="0" w:space="0" w:color="auto"/>
                        <w:left w:val="none" w:sz="0" w:space="0" w:color="auto"/>
                        <w:bottom w:val="none" w:sz="0" w:space="0" w:color="auto"/>
                        <w:right w:val="none" w:sz="0" w:space="0" w:color="auto"/>
                      </w:divBdr>
                    </w:div>
                    <w:div w:id="979848497">
                      <w:marLeft w:val="0"/>
                      <w:marRight w:val="0"/>
                      <w:marTop w:val="0"/>
                      <w:marBottom w:val="0"/>
                      <w:divBdr>
                        <w:top w:val="none" w:sz="0" w:space="0" w:color="auto"/>
                        <w:left w:val="none" w:sz="0" w:space="0" w:color="auto"/>
                        <w:bottom w:val="none" w:sz="0" w:space="0" w:color="auto"/>
                        <w:right w:val="none" w:sz="0" w:space="0" w:color="auto"/>
                      </w:divBdr>
                    </w:div>
                    <w:div w:id="186613976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203176454">
          <w:marLeft w:val="0"/>
          <w:marRight w:val="0"/>
          <w:marTop w:val="0"/>
          <w:marBottom w:val="0"/>
          <w:divBdr>
            <w:top w:val="none" w:sz="0" w:space="0" w:color="auto"/>
            <w:left w:val="none" w:sz="0" w:space="0" w:color="auto"/>
            <w:bottom w:val="none" w:sz="0" w:space="0" w:color="auto"/>
            <w:right w:val="none" w:sz="0" w:space="0" w:color="auto"/>
          </w:divBdr>
        </w:div>
        <w:div w:id="1219777857">
          <w:marLeft w:val="0"/>
          <w:marRight w:val="0"/>
          <w:marTop w:val="0"/>
          <w:marBottom w:val="0"/>
          <w:divBdr>
            <w:top w:val="none" w:sz="0" w:space="0" w:color="auto"/>
            <w:left w:val="none" w:sz="0" w:space="0" w:color="auto"/>
            <w:bottom w:val="none" w:sz="0" w:space="0" w:color="auto"/>
            <w:right w:val="none" w:sz="0" w:space="0" w:color="auto"/>
          </w:divBdr>
        </w:div>
        <w:div w:id="1224214561">
          <w:marLeft w:val="0"/>
          <w:marRight w:val="0"/>
          <w:marTop w:val="0"/>
          <w:marBottom w:val="0"/>
          <w:divBdr>
            <w:top w:val="none" w:sz="0" w:space="0" w:color="auto"/>
            <w:left w:val="none" w:sz="0" w:space="0" w:color="auto"/>
            <w:bottom w:val="none" w:sz="0" w:space="0" w:color="auto"/>
            <w:right w:val="none" w:sz="0" w:space="0" w:color="auto"/>
          </w:divBdr>
        </w:div>
        <w:div w:id="1229655748">
          <w:marLeft w:val="0"/>
          <w:marRight w:val="0"/>
          <w:marTop w:val="0"/>
          <w:marBottom w:val="0"/>
          <w:divBdr>
            <w:top w:val="none" w:sz="0" w:space="0" w:color="auto"/>
            <w:left w:val="none" w:sz="0" w:space="0" w:color="auto"/>
            <w:bottom w:val="none" w:sz="0" w:space="0" w:color="auto"/>
            <w:right w:val="none" w:sz="0" w:space="0" w:color="auto"/>
          </w:divBdr>
          <w:divsChild>
            <w:div w:id="946933910">
              <w:marLeft w:val="0"/>
              <w:marRight w:val="0"/>
              <w:marTop w:val="0"/>
              <w:marBottom w:val="0"/>
              <w:divBdr>
                <w:top w:val="none" w:sz="0" w:space="0" w:color="auto"/>
                <w:left w:val="none" w:sz="0" w:space="0" w:color="auto"/>
                <w:bottom w:val="none" w:sz="0" w:space="0" w:color="auto"/>
                <w:right w:val="none" w:sz="0" w:space="0" w:color="auto"/>
              </w:divBdr>
            </w:div>
          </w:divsChild>
        </w:div>
        <w:div w:id="1230187011">
          <w:marLeft w:val="0"/>
          <w:marRight w:val="0"/>
          <w:marTop w:val="0"/>
          <w:marBottom w:val="0"/>
          <w:divBdr>
            <w:top w:val="none" w:sz="0" w:space="0" w:color="auto"/>
            <w:left w:val="none" w:sz="0" w:space="0" w:color="auto"/>
            <w:bottom w:val="none" w:sz="0" w:space="0" w:color="auto"/>
            <w:right w:val="none" w:sz="0" w:space="0" w:color="auto"/>
          </w:divBdr>
        </w:div>
        <w:div w:id="1239440006">
          <w:marLeft w:val="0"/>
          <w:marRight w:val="0"/>
          <w:marTop w:val="0"/>
          <w:marBottom w:val="0"/>
          <w:divBdr>
            <w:top w:val="none" w:sz="0" w:space="0" w:color="auto"/>
            <w:left w:val="none" w:sz="0" w:space="0" w:color="auto"/>
            <w:bottom w:val="none" w:sz="0" w:space="0" w:color="auto"/>
            <w:right w:val="none" w:sz="0" w:space="0" w:color="auto"/>
          </w:divBdr>
        </w:div>
        <w:div w:id="1240018556">
          <w:marLeft w:val="0"/>
          <w:marRight w:val="0"/>
          <w:marTop w:val="0"/>
          <w:marBottom w:val="0"/>
          <w:divBdr>
            <w:top w:val="none" w:sz="0" w:space="0" w:color="auto"/>
            <w:left w:val="none" w:sz="0" w:space="0" w:color="auto"/>
            <w:bottom w:val="none" w:sz="0" w:space="0" w:color="auto"/>
            <w:right w:val="none" w:sz="0" w:space="0" w:color="auto"/>
          </w:divBdr>
        </w:div>
        <w:div w:id="1295797009">
          <w:marLeft w:val="0"/>
          <w:marRight w:val="0"/>
          <w:marTop w:val="0"/>
          <w:marBottom w:val="0"/>
          <w:divBdr>
            <w:top w:val="none" w:sz="0" w:space="0" w:color="auto"/>
            <w:left w:val="none" w:sz="0" w:space="0" w:color="auto"/>
            <w:bottom w:val="none" w:sz="0" w:space="0" w:color="auto"/>
            <w:right w:val="none" w:sz="0" w:space="0" w:color="auto"/>
          </w:divBdr>
        </w:div>
        <w:div w:id="1296913511">
          <w:marLeft w:val="0"/>
          <w:marRight w:val="0"/>
          <w:marTop w:val="0"/>
          <w:marBottom w:val="0"/>
          <w:divBdr>
            <w:top w:val="none" w:sz="0" w:space="0" w:color="auto"/>
            <w:left w:val="none" w:sz="0" w:space="0" w:color="auto"/>
            <w:bottom w:val="none" w:sz="0" w:space="0" w:color="auto"/>
            <w:right w:val="none" w:sz="0" w:space="0" w:color="auto"/>
          </w:divBdr>
          <w:divsChild>
            <w:div w:id="1651397089">
              <w:marLeft w:val="0"/>
              <w:marRight w:val="0"/>
              <w:marTop w:val="0"/>
              <w:marBottom w:val="0"/>
              <w:divBdr>
                <w:top w:val="none" w:sz="0" w:space="0" w:color="auto"/>
                <w:left w:val="none" w:sz="0" w:space="0" w:color="auto"/>
                <w:bottom w:val="none" w:sz="0" w:space="0" w:color="auto"/>
                <w:right w:val="none" w:sz="0" w:space="0" w:color="auto"/>
              </w:divBdr>
            </w:div>
          </w:divsChild>
        </w:div>
        <w:div w:id="1297566336">
          <w:marLeft w:val="0"/>
          <w:marRight w:val="0"/>
          <w:marTop w:val="0"/>
          <w:marBottom w:val="0"/>
          <w:divBdr>
            <w:top w:val="none" w:sz="0" w:space="0" w:color="auto"/>
            <w:left w:val="none" w:sz="0" w:space="0" w:color="auto"/>
            <w:bottom w:val="none" w:sz="0" w:space="0" w:color="auto"/>
            <w:right w:val="none" w:sz="0" w:space="0" w:color="auto"/>
          </w:divBdr>
        </w:div>
        <w:div w:id="1310284419">
          <w:marLeft w:val="0"/>
          <w:marRight w:val="0"/>
          <w:marTop w:val="0"/>
          <w:marBottom w:val="0"/>
          <w:divBdr>
            <w:top w:val="none" w:sz="0" w:space="0" w:color="auto"/>
            <w:left w:val="none" w:sz="0" w:space="0" w:color="auto"/>
            <w:bottom w:val="none" w:sz="0" w:space="0" w:color="auto"/>
            <w:right w:val="none" w:sz="0" w:space="0" w:color="auto"/>
          </w:divBdr>
        </w:div>
        <w:div w:id="1313293989">
          <w:marLeft w:val="0"/>
          <w:marRight w:val="0"/>
          <w:marTop w:val="0"/>
          <w:marBottom w:val="0"/>
          <w:divBdr>
            <w:top w:val="none" w:sz="0" w:space="0" w:color="auto"/>
            <w:left w:val="none" w:sz="0" w:space="0" w:color="auto"/>
            <w:bottom w:val="none" w:sz="0" w:space="0" w:color="auto"/>
            <w:right w:val="none" w:sz="0" w:space="0" w:color="auto"/>
          </w:divBdr>
        </w:div>
        <w:div w:id="1313677072">
          <w:marLeft w:val="0"/>
          <w:marRight w:val="0"/>
          <w:marTop w:val="0"/>
          <w:marBottom w:val="0"/>
          <w:divBdr>
            <w:top w:val="none" w:sz="0" w:space="0" w:color="auto"/>
            <w:left w:val="none" w:sz="0" w:space="0" w:color="auto"/>
            <w:bottom w:val="none" w:sz="0" w:space="0" w:color="auto"/>
            <w:right w:val="none" w:sz="0" w:space="0" w:color="auto"/>
          </w:divBdr>
        </w:div>
        <w:div w:id="1357392474">
          <w:marLeft w:val="0"/>
          <w:marRight w:val="0"/>
          <w:marTop w:val="0"/>
          <w:marBottom w:val="0"/>
          <w:divBdr>
            <w:top w:val="none" w:sz="0" w:space="0" w:color="auto"/>
            <w:left w:val="none" w:sz="0" w:space="0" w:color="auto"/>
            <w:bottom w:val="none" w:sz="0" w:space="0" w:color="auto"/>
            <w:right w:val="none" w:sz="0" w:space="0" w:color="auto"/>
          </w:divBdr>
        </w:div>
        <w:div w:id="1365255397">
          <w:marLeft w:val="0"/>
          <w:marRight w:val="0"/>
          <w:marTop w:val="0"/>
          <w:marBottom w:val="0"/>
          <w:divBdr>
            <w:top w:val="none" w:sz="0" w:space="0" w:color="auto"/>
            <w:left w:val="none" w:sz="0" w:space="0" w:color="auto"/>
            <w:bottom w:val="none" w:sz="0" w:space="0" w:color="auto"/>
            <w:right w:val="none" w:sz="0" w:space="0" w:color="auto"/>
          </w:divBdr>
          <w:divsChild>
            <w:div w:id="1868634800">
              <w:marLeft w:val="0"/>
              <w:marRight w:val="0"/>
              <w:marTop w:val="30"/>
              <w:marBottom w:val="30"/>
              <w:divBdr>
                <w:top w:val="none" w:sz="0" w:space="0" w:color="auto"/>
                <w:left w:val="none" w:sz="0" w:space="0" w:color="auto"/>
                <w:bottom w:val="none" w:sz="0" w:space="0" w:color="auto"/>
                <w:right w:val="none" w:sz="0" w:space="0" w:color="auto"/>
              </w:divBdr>
              <w:divsChild>
                <w:div w:id="53431302">
                  <w:marLeft w:val="0"/>
                  <w:marRight w:val="0"/>
                  <w:marTop w:val="0"/>
                  <w:marBottom w:val="0"/>
                  <w:divBdr>
                    <w:top w:val="none" w:sz="0" w:space="0" w:color="auto"/>
                    <w:left w:val="none" w:sz="0" w:space="0" w:color="auto"/>
                    <w:bottom w:val="none" w:sz="0" w:space="0" w:color="auto"/>
                    <w:right w:val="none" w:sz="0" w:space="0" w:color="auto"/>
                  </w:divBdr>
                  <w:divsChild>
                    <w:div w:id="856269">
                      <w:marLeft w:val="0"/>
                      <w:marRight w:val="0"/>
                      <w:marTop w:val="0"/>
                      <w:marBottom w:val="0"/>
                      <w:divBdr>
                        <w:top w:val="none" w:sz="0" w:space="0" w:color="auto"/>
                        <w:left w:val="none" w:sz="0" w:space="0" w:color="auto"/>
                        <w:bottom w:val="none" w:sz="0" w:space="0" w:color="auto"/>
                        <w:right w:val="none" w:sz="0" w:space="0" w:color="auto"/>
                      </w:divBdr>
                    </w:div>
                    <w:div w:id="112359415">
                      <w:marLeft w:val="0"/>
                      <w:marRight w:val="0"/>
                      <w:marTop w:val="0"/>
                      <w:marBottom w:val="0"/>
                      <w:divBdr>
                        <w:top w:val="none" w:sz="0" w:space="0" w:color="auto"/>
                        <w:left w:val="none" w:sz="0" w:space="0" w:color="auto"/>
                        <w:bottom w:val="none" w:sz="0" w:space="0" w:color="auto"/>
                        <w:right w:val="none" w:sz="0" w:space="0" w:color="auto"/>
                      </w:divBdr>
                    </w:div>
                    <w:div w:id="159932799">
                      <w:marLeft w:val="0"/>
                      <w:marRight w:val="0"/>
                      <w:marTop w:val="0"/>
                      <w:marBottom w:val="0"/>
                      <w:divBdr>
                        <w:top w:val="none" w:sz="0" w:space="0" w:color="auto"/>
                        <w:left w:val="none" w:sz="0" w:space="0" w:color="auto"/>
                        <w:bottom w:val="none" w:sz="0" w:space="0" w:color="auto"/>
                        <w:right w:val="none" w:sz="0" w:space="0" w:color="auto"/>
                      </w:divBdr>
                    </w:div>
                    <w:div w:id="205876364">
                      <w:marLeft w:val="0"/>
                      <w:marRight w:val="0"/>
                      <w:marTop w:val="0"/>
                      <w:marBottom w:val="0"/>
                      <w:divBdr>
                        <w:top w:val="none" w:sz="0" w:space="0" w:color="auto"/>
                        <w:left w:val="none" w:sz="0" w:space="0" w:color="auto"/>
                        <w:bottom w:val="none" w:sz="0" w:space="0" w:color="auto"/>
                        <w:right w:val="none" w:sz="0" w:space="0" w:color="auto"/>
                      </w:divBdr>
                    </w:div>
                    <w:div w:id="220560151">
                      <w:marLeft w:val="0"/>
                      <w:marRight w:val="0"/>
                      <w:marTop w:val="0"/>
                      <w:marBottom w:val="0"/>
                      <w:divBdr>
                        <w:top w:val="none" w:sz="0" w:space="0" w:color="auto"/>
                        <w:left w:val="none" w:sz="0" w:space="0" w:color="auto"/>
                        <w:bottom w:val="none" w:sz="0" w:space="0" w:color="auto"/>
                        <w:right w:val="none" w:sz="0" w:space="0" w:color="auto"/>
                      </w:divBdr>
                    </w:div>
                    <w:div w:id="375008245">
                      <w:marLeft w:val="0"/>
                      <w:marRight w:val="0"/>
                      <w:marTop w:val="0"/>
                      <w:marBottom w:val="0"/>
                      <w:divBdr>
                        <w:top w:val="none" w:sz="0" w:space="0" w:color="auto"/>
                        <w:left w:val="none" w:sz="0" w:space="0" w:color="auto"/>
                        <w:bottom w:val="none" w:sz="0" w:space="0" w:color="auto"/>
                        <w:right w:val="none" w:sz="0" w:space="0" w:color="auto"/>
                      </w:divBdr>
                    </w:div>
                    <w:div w:id="395906856">
                      <w:marLeft w:val="0"/>
                      <w:marRight w:val="0"/>
                      <w:marTop w:val="0"/>
                      <w:marBottom w:val="0"/>
                      <w:divBdr>
                        <w:top w:val="none" w:sz="0" w:space="0" w:color="auto"/>
                        <w:left w:val="none" w:sz="0" w:space="0" w:color="auto"/>
                        <w:bottom w:val="none" w:sz="0" w:space="0" w:color="auto"/>
                        <w:right w:val="none" w:sz="0" w:space="0" w:color="auto"/>
                      </w:divBdr>
                    </w:div>
                    <w:div w:id="406273415">
                      <w:marLeft w:val="0"/>
                      <w:marRight w:val="0"/>
                      <w:marTop w:val="0"/>
                      <w:marBottom w:val="0"/>
                      <w:divBdr>
                        <w:top w:val="none" w:sz="0" w:space="0" w:color="auto"/>
                        <w:left w:val="none" w:sz="0" w:space="0" w:color="auto"/>
                        <w:bottom w:val="none" w:sz="0" w:space="0" w:color="auto"/>
                        <w:right w:val="none" w:sz="0" w:space="0" w:color="auto"/>
                      </w:divBdr>
                    </w:div>
                    <w:div w:id="409933690">
                      <w:marLeft w:val="0"/>
                      <w:marRight w:val="0"/>
                      <w:marTop w:val="0"/>
                      <w:marBottom w:val="0"/>
                      <w:divBdr>
                        <w:top w:val="none" w:sz="0" w:space="0" w:color="auto"/>
                        <w:left w:val="none" w:sz="0" w:space="0" w:color="auto"/>
                        <w:bottom w:val="none" w:sz="0" w:space="0" w:color="auto"/>
                        <w:right w:val="none" w:sz="0" w:space="0" w:color="auto"/>
                      </w:divBdr>
                    </w:div>
                    <w:div w:id="486164731">
                      <w:marLeft w:val="0"/>
                      <w:marRight w:val="0"/>
                      <w:marTop w:val="0"/>
                      <w:marBottom w:val="0"/>
                      <w:divBdr>
                        <w:top w:val="none" w:sz="0" w:space="0" w:color="auto"/>
                        <w:left w:val="none" w:sz="0" w:space="0" w:color="auto"/>
                        <w:bottom w:val="none" w:sz="0" w:space="0" w:color="auto"/>
                        <w:right w:val="none" w:sz="0" w:space="0" w:color="auto"/>
                      </w:divBdr>
                    </w:div>
                    <w:div w:id="496506839">
                      <w:marLeft w:val="0"/>
                      <w:marRight w:val="0"/>
                      <w:marTop w:val="0"/>
                      <w:marBottom w:val="0"/>
                      <w:divBdr>
                        <w:top w:val="none" w:sz="0" w:space="0" w:color="auto"/>
                        <w:left w:val="none" w:sz="0" w:space="0" w:color="auto"/>
                        <w:bottom w:val="none" w:sz="0" w:space="0" w:color="auto"/>
                        <w:right w:val="none" w:sz="0" w:space="0" w:color="auto"/>
                      </w:divBdr>
                    </w:div>
                    <w:div w:id="550119253">
                      <w:marLeft w:val="0"/>
                      <w:marRight w:val="0"/>
                      <w:marTop w:val="0"/>
                      <w:marBottom w:val="0"/>
                      <w:divBdr>
                        <w:top w:val="none" w:sz="0" w:space="0" w:color="auto"/>
                        <w:left w:val="none" w:sz="0" w:space="0" w:color="auto"/>
                        <w:bottom w:val="none" w:sz="0" w:space="0" w:color="auto"/>
                        <w:right w:val="none" w:sz="0" w:space="0" w:color="auto"/>
                      </w:divBdr>
                    </w:div>
                    <w:div w:id="568074948">
                      <w:marLeft w:val="0"/>
                      <w:marRight w:val="0"/>
                      <w:marTop w:val="0"/>
                      <w:marBottom w:val="0"/>
                      <w:divBdr>
                        <w:top w:val="none" w:sz="0" w:space="0" w:color="auto"/>
                        <w:left w:val="none" w:sz="0" w:space="0" w:color="auto"/>
                        <w:bottom w:val="none" w:sz="0" w:space="0" w:color="auto"/>
                        <w:right w:val="none" w:sz="0" w:space="0" w:color="auto"/>
                      </w:divBdr>
                    </w:div>
                    <w:div w:id="576406140">
                      <w:marLeft w:val="0"/>
                      <w:marRight w:val="0"/>
                      <w:marTop w:val="0"/>
                      <w:marBottom w:val="0"/>
                      <w:divBdr>
                        <w:top w:val="none" w:sz="0" w:space="0" w:color="auto"/>
                        <w:left w:val="none" w:sz="0" w:space="0" w:color="auto"/>
                        <w:bottom w:val="none" w:sz="0" w:space="0" w:color="auto"/>
                        <w:right w:val="none" w:sz="0" w:space="0" w:color="auto"/>
                      </w:divBdr>
                    </w:div>
                    <w:div w:id="578976520">
                      <w:marLeft w:val="0"/>
                      <w:marRight w:val="0"/>
                      <w:marTop w:val="0"/>
                      <w:marBottom w:val="0"/>
                      <w:divBdr>
                        <w:top w:val="none" w:sz="0" w:space="0" w:color="auto"/>
                        <w:left w:val="none" w:sz="0" w:space="0" w:color="auto"/>
                        <w:bottom w:val="none" w:sz="0" w:space="0" w:color="auto"/>
                        <w:right w:val="none" w:sz="0" w:space="0" w:color="auto"/>
                      </w:divBdr>
                    </w:div>
                    <w:div w:id="608852813">
                      <w:marLeft w:val="0"/>
                      <w:marRight w:val="0"/>
                      <w:marTop w:val="0"/>
                      <w:marBottom w:val="0"/>
                      <w:divBdr>
                        <w:top w:val="none" w:sz="0" w:space="0" w:color="auto"/>
                        <w:left w:val="none" w:sz="0" w:space="0" w:color="auto"/>
                        <w:bottom w:val="none" w:sz="0" w:space="0" w:color="auto"/>
                        <w:right w:val="none" w:sz="0" w:space="0" w:color="auto"/>
                      </w:divBdr>
                    </w:div>
                    <w:div w:id="610938383">
                      <w:marLeft w:val="0"/>
                      <w:marRight w:val="0"/>
                      <w:marTop w:val="0"/>
                      <w:marBottom w:val="0"/>
                      <w:divBdr>
                        <w:top w:val="none" w:sz="0" w:space="0" w:color="auto"/>
                        <w:left w:val="none" w:sz="0" w:space="0" w:color="auto"/>
                        <w:bottom w:val="none" w:sz="0" w:space="0" w:color="auto"/>
                        <w:right w:val="none" w:sz="0" w:space="0" w:color="auto"/>
                      </w:divBdr>
                    </w:div>
                    <w:div w:id="628829083">
                      <w:marLeft w:val="0"/>
                      <w:marRight w:val="0"/>
                      <w:marTop w:val="0"/>
                      <w:marBottom w:val="0"/>
                      <w:divBdr>
                        <w:top w:val="none" w:sz="0" w:space="0" w:color="auto"/>
                        <w:left w:val="none" w:sz="0" w:space="0" w:color="auto"/>
                        <w:bottom w:val="none" w:sz="0" w:space="0" w:color="auto"/>
                        <w:right w:val="none" w:sz="0" w:space="0" w:color="auto"/>
                      </w:divBdr>
                    </w:div>
                    <w:div w:id="662584832">
                      <w:marLeft w:val="0"/>
                      <w:marRight w:val="0"/>
                      <w:marTop w:val="0"/>
                      <w:marBottom w:val="0"/>
                      <w:divBdr>
                        <w:top w:val="none" w:sz="0" w:space="0" w:color="auto"/>
                        <w:left w:val="none" w:sz="0" w:space="0" w:color="auto"/>
                        <w:bottom w:val="none" w:sz="0" w:space="0" w:color="auto"/>
                        <w:right w:val="none" w:sz="0" w:space="0" w:color="auto"/>
                      </w:divBdr>
                    </w:div>
                    <w:div w:id="699668114">
                      <w:marLeft w:val="0"/>
                      <w:marRight w:val="0"/>
                      <w:marTop w:val="0"/>
                      <w:marBottom w:val="0"/>
                      <w:divBdr>
                        <w:top w:val="none" w:sz="0" w:space="0" w:color="auto"/>
                        <w:left w:val="none" w:sz="0" w:space="0" w:color="auto"/>
                        <w:bottom w:val="none" w:sz="0" w:space="0" w:color="auto"/>
                        <w:right w:val="none" w:sz="0" w:space="0" w:color="auto"/>
                      </w:divBdr>
                    </w:div>
                    <w:div w:id="788549727">
                      <w:marLeft w:val="0"/>
                      <w:marRight w:val="0"/>
                      <w:marTop w:val="0"/>
                      <w:marBottom w:val="0"/>
                      <w:divBdr>
                        <w:top w:val="none" w:sz="0" w:space="0" w:color="auto"/>
                        <w:left w:val="none" w:sz="0" w:space="0" w:color="auto"/>
                        <w:bottom w:val="none" w:sz="0" w:space="0" w:color="auto"/>
                        <w:right w:val="none" w:sz="0" w:space="0" w:color="auto"/>
                      </w:divBdr>
                    </w:div>
                    <w:div w:id="859051315">
                      <w:marLeft w:val="0"/>
                      <w:marRight w:val="0"/>
                      <w:marTop w:val="0"/>
                      <w:marBottom w:val="0"/>
                      <w:divBdr>
                        <w:top w:val="none" w:sz="0" w:space="0" w:color="auto"/>
                        <w:left w:val="none" w:sz="0" w:space="0" w:color="auto"/>
                        <w:bottom w:val="none" w:sz="0" w:space="0" w:color="auto"/>
                        <w:right w:val="none" w:sz="0" w:space="0" w:color="auto"/>
                      </w:divBdr>
                    </w:div>
                    <w:div w:id="957373176">
                      <w:marLeft w:val="0"/>
                      <w:marRight w:val="0"/>
                      <w:marTop w:val="0"/>
                      <w:marBottom w:val="0"/>
                      <w:divBdr>
                        <w:top w:val="none" w:sz="0" w:space="0" w:color="auto"/>
                        <w:left w:val="none" w:sz="0" w:space="0" w:color="auto"/>
                        <w:bottom w:val="none" w:sz="0" w:space="0" w:color="auto"/>
                        <w:right w:val="none" w:sz="0" w:space="0" w:color="auto"/>
                      </w:divBdr>
                    </w:div>
                    <w:div w:id="975640545">
                      <w:marLeft w:val="0"/>
                      <w:marRight w:val="0"/>
                      <w:marTop w:val="0"/>
                      <w:marBottom w:val="0"/>
                      <w:divBdr>
                        <w:top w:val="none" w:sz="0" w:space="0" w:color="auto"/>
                        <w:left w:val="none" w:sz="0" w:space="0" w:color="auto"/>
                        <w:bottom w:val="none" w:sz="0" w:space="0" w:color="auto"/>
                        <w:right w:val="none" w:sz="0" w:space="0" w:color="auto"/>
                      </w:divBdr>
                    </w:div>
                    <w:div w:id="995567357">
                      <w:marLeft w:val="0"/>
                      <w:marRight w:val="0"/>
                      <w:marTop w:val="0"/>
                      <w:marBottom w:val="0"/>
                      <w:divBdr>
                        <w:top w:val="none" w:sz="0" w:space="0" w:color="auto"/>
                        <w:left w:val="none" w:sz="0" w:space="0" w:color="auto"/>
                        <w:bottom w:val="none" w:sz="0" w:space="0" w:color="auto"/>
                        <w:right w:val="none" w:sz="0" w:space="0" w:color="auto"/>
                      </w:divBdr>
                    </w:div>
                    <w:div w:id="1020664938">
                      <w:marLeft w:val="0"/>
                      <w:marRight w:val="0"/>
                      <w:marTop w:val="0"/>
                      <w:marBottom w:val="0"/>
                      <w:divBdr>
                        <w:top w:val="none" w:sz="0" w:space="0" w:color="auto"/>
                        <w:left w:val="none" w:sz="0" w:space="0" w:color="auto"/>
                        <w:bottom w:val="none" w:sz="0" w:space="0" w:color="auto"/>
                        <w:right w:val="none" w:sz="0" w:space="0" w:color="auto"/>
                      </w:divBdr>
                    </w:div>
                    <w:div w:id="1053188783">
                      <w:marLeft w:val="0"/>
                      <w:marRight w:val="0"/>
                      <w:marTop w:val="0"/>
                      <w:marBottom w:val="0"/>
                      <w:divBdr>
                        <w:top w:val="none" w:sz="0" w:space="0" w:color="auto"/>
                        <w:left w:val="none" w:sz="0" w:space="0" w:color="auto"/>
                        <w:bottom w:val="none" w:sz="0" w:space="0" w:color="auto"/>
                        <w:right w:val="none" w:sz="0" w:space="0" w:color="auto"/>
                      </w:divBdr>
                    </w:div>
                    <w:div w:id="1112166124">
                      <w:marLeft w:val="0"/>
                      <w:marRight w:val="0"/>
                      <w:marTop w:val="0"/>
                      <w:marBottom w:val="0"/>
                      <w:divBdr>
                        <w:top w:val="none" w:sz="0" w:space="0" w:color="auto"/>
                        <w:left w:val="none" w:sz="0" w:space="0" w:color="auto"/>
                        <w:bottom w:val="none" w:sz="0" w:space="0" w:color="auto"/>
                        <w:right w:val="none" w:sz="0" w:space="0" w:color="auto"/>
                      </w:divBdr>
                    </w:div>
                    <w:div w:id="1121651485">
                      <w:marLeft w:val="0"/>
                      <w:marRight w:val="0"/>
                      <w:marTop w:val="0"/>
                      <w:marBottom w:val="0"/>
                      <w:divBdr>
                        <w:top w:val="none" w:sz="0" w:space="0" w:color="auto"/>
                        <w:left w:val="none" w:sz="0" w:space="0" w:color="auto"/>
                        <w:bottom w:val="none" w:sz="0" w:space="0" w:color="auto"/>
                        <w:right w:val="none" w:sz="0" w:space="0" w:color="auto"/>
                      </w:divBdr>
                    </w:div>
                    <w:div w:id="1158114198">
                      <w:marLeft w:val="0"/>
                      <w:marRight w:val="0"/>
                      <w:marTop w:val="0"/>
                      <w:marBottom w:val="0"/>
                      <w:divBdr>
                        <w:top w:val="none" w:sz="0" w:space="0" w:color="auto"/>
                        <w:left w:val="none" w:sz="0" w:space="0" w:color="auto"/>
                        <w:bottom w:val="none" w:sz="0" w:space="0" w:color="auto"/>
                        <w:right w:val="none" w:sz="0" w:space="0" w:color="auto"/>
                      </w:divBdr>
                    </w:div>
                    <w:div w:id="1210872788">
                      <w:marLeft w:val="0"/>
                      <w:marRight w:val="0"/>
                      <w:marTop w:val="0"/>
                      <w:marBottom w:val="0"/>
                      <w:divBdr>
                        <w:top w:val="none" w:sz="0" w:space="0" w:color="auto"/>
                        <w:left w:val="none" w:sz="0" w:space="0" w:color="auto"/>
                        <w:bottom w:val="none" w:sz="0" w:space="0" w:color="auto"/>
                        <w:right w:val="none" w:sz="0" w:space="0" w:color="auto"/>
                      </w:divBdr>
                    </w:div>
                    <w:div w:id="1230110964">
                      <w:marLeft w:val="0"/>
                      <w:marRight w:val="0"/>
                      <w:marTop w:val="0"/>
                      <w:marBottom w:val="0"/>
                      <w:divBdr>
                        <w:top w:val="none" w:sz="0" w:space="0" w:color="auto"/>
                        <w:left w:val="none" w:sz="0" w:space="0" w:color="auto"/>
                        <w:bottom w:val="none" w:sz="0" w:space="0" w:color="auto"/>
                        <w:right w:val="none" w:sz="0" w:space="0" w:color="auto"/>
                      </w:divBdr>
                    </w:div>
                    <w:div w:id="1235508479">
                      <w:marLeft w:val="0"/>
                      <w:marRight w:val="0"/>
                      <w:marTop w:val="0"/>
                      <w:marBottom w:val="0"/>
                      <w:divBdr>
                        <w:top w:val="none" w:sz="0" w:space="0" w:color="auto"/>
                        <w:left w:val="none" w:sz="0" w:space="0" w:color="auto"/>
                        <w:bottom w:val="none" w:sz="0" w:space="0" w:color="auto"/>
                        <w:right w:val="none" w:sz="0" w:space="0" w:color="auto"/>
                      </w:divBdr>
                    </w:div>
                    <w:div w:id="1270888667">
                      <w:marLeft w:val="0"/>
                      <w:marRight w:val="0"/>
                      <w:marTop w:val="0"/>
                      <w:marBottom w:val="0"/>
                      <w:divBdr>
                        <w:top w:val="none" w:sz="0" w:space="0" w:color="auto"/>
                        <w:left w:val="none" w:sz="0" w:space="0" w:color="auto"/>
                        <w:bottom w:val="none" w:sz="0" w:space="0" w:color="auto"/>
                        <w:right w:val="none" w:sz="0" w:space="0" w:color="auto"/>
                      </w:divBdr>
                    </w:div>
                    <w:div w:id="1435637331">
                      <w:marLeft w:val="0"/>
                      <w:marRight w:val="0"/>
                      <w:marTop w:val="0"/>
                      <w:marBottom w:val="0"/>
                      <w:divBdr>
                        <w:top w:val="none" w:sz="0" w:space="0" w:color="auto"/>
                        <w:left w:val="none" w:sz="0" w:space="0" w:color="auto"/>
                        <w:bottom w:val="none" w:sz="0" w:space="0" w:color="auto"/>
                        <w:right w:val="none" w:sz="0" w:space="0" w:color="auto"/>
                      </w:divBdr>
                    </w:div>
                    <w:div w:id="1456291653">
                      <w:marLeft w:val="0"/>
                      <w:marRight w:val="0"/>
                      <w:marTop w:val="0"/>
                      <w:marBottom w:val="0"/>
                      <w:divBdr>
                        <w:top w:val="none" w:sz="0" w:space="0" w:color="auto"/>
                        <w:left w:val="none" w:sz="0" w:space="0" w:color="auto"/>
                        <w:bottom w:val="none" w:sz="0" w:space="0" w:color="auto"/>
                        <w:right w:val="none" w:sz="0" w:space="0" w:color="auto"/>
                      </w:divBdr>
                    </w:div>
                    <w:div w:id="1507865137">
                      <w:marLeft w:val="0"/>
                      <w:marRight w:val="0"/>
                      <w:marTop w:val="0"/>
                      <w:marBottom w:val="0"/>
                      <w:divBdr>
                        <w:top w:val="none" w:sz="0" w:space="0" w:color="auto"/>
                        <w:left w:val="none" w:sz="0" w:space="0" w:color="auto"/>
                        <w:bottom w:val="none" w:sz="0" w:space="0" w:color="auto"/>
                        <w:right w:val="none" w:sz="0" w:space="0" w:color="auto"/>
                      </w:divBdr>
                    </w:div>
                    <w:div w:id="1556621514">
                      <w:marLeft w:val="0"/>
                      <w:marRight w:val="0"/>
                      <w:marTop w:val="0"/>
                      <w:marBottom w:val="0"/>
                      <w:divBdr>
                        <w:top w:val="none" w:sz="0" w:space="0" w:color="auto"/>
                        <w:left w:val="none" w:sz="0" w:space="0" w:color="auto"/>
                        <w:bottom w:val="none" w:sz="0" w:space="0" w:color="auto"/>
                        <w:right w:val="none" w:sz="0" w:space="0" w:color="auto"/>
                      </w:divBdr>
                    </w:div>
                    <w:div w:id="1602494949">
                      <w:marLeft w:val="0"/>
                      <w:marRight w:val="0"/>
                      <w:marTop w:val="0"/>
                      <w:marBottom w:val="0"/>
                      <w:divBdr>
                        <w:top w:val="none" w:sz="0" w:space="0" w:color="auto"/>
                        <w:left w:val="none" w:sz="0" w:space="0" w:color="auto"/>
                        <w:bottom w:val="none" w:sz="0" w:space="0" w:color="auto"/>
                        <w:right w:val="none" w:sz="0" w:space="0" w:color="auto"/>
                      </w:divBdr>
                    </w:div>
                    <w:div w:id="1633562900">
                      <w:marLeft w:val="0"/>
                      <w:marRight w:val="0"/>
                      <w:marTop w:val="0"/>
                      <w:marBottom w:val="0"/>
                      <w:divBdr>
                        <w:top w:val="none" w:sz="0" w:space="0" w:color="auto"/>
                        <w:left w:val="none" w:sz="0" w:space="0" w:color="auto"/>
                        <w:bottom w:val="none" w:sz="0" w:space="0" w:color="auto"/>
                        <w:right w:val="none" w:sz="0" w:space="0" w:color="auto"/>
                      </w:divBdr>
                    </w:div>
                    <w:div w:id="1688602843">
                      <w:marLeft w:val="0"/>
                      <w:marRight w:val="0"/>
                      <w:marTop w:val="0"/>
                      <w:marBottom w:val="0"/>
                      <w:divBdr>
                        <w:top w:val="none" w:sz="0" w:space="0" w:color="auto"/>
                        <w:left w:val="none" w:sz="0" w:space="0" w:color="auto"/>
                        <w:bottom w:val="none" w:sz="0" w:space="0" w:color="auto"/>
                        <w:right w:val="none" w:sz="0" w:space="0" w:color="auto"/>
                      </w:divBdr>
                    </w:div>
                    <w:div w:id="1692027588">
                      <w:marLeft w:val="0"/>
                      <w:marRight w:val="0"/>
                      <w:marTop w:val="0"/>
                      <w:marBottom w:val="0"/>
                      <w:divBdr>
                        <w:top w:val="none" w:sz="0" w:space="0" w:color="auto"/>
                        <w:left w:val="none" w:sz="0" w:space="0" w:color="auto"/>
                        <w:bottom w:val="none" w:sz="0" w:space="0" w:color="auto"/>
                        <w:right w:val="none" w:sz="0" w:space="0" w:color="auto"/>
                      </w:divBdr>
                    </w:div>
                    <w:div w:id="1706759681">
                      <w:marLeft w:val="0"/>
                      <w:marRight w:val="0"/>
                      <w:marTop w:val="0"/>
                      <w:marBottom w:val="0"/>
                      <w:divBdr>
                        <w:top w:val="none" w:sz="0" w:space="0" w:color="auto"/>
                        <w:left w:val="none" w:sz="0" w:space="0" w:color="auto"/>
                        <w:bottom w:val="none" w:sz="0" w:space="0" w:color="auto"/>
                        <w:right w:val="none" w:sz="0" w:space="0" w:color="auto"/>
                      </w:divBdr>
                    </w:div>
                    <w:div w:id="1758861343">
                      <w:marLeft w:val="0"/>
                      <w:marRight w:val="0"/>
                      <w:marTop w:val="0"/>
                      <w:marBottom w:val="0"/>
                      <w:divBdr>
                        <w:top w:val="none" w:sz="0" w:space="0" w:color="auto"/>
                        <w:left w:val="none" w:sz="0" w:space="0" w:color="auto"/>
                        <w:bottom w:val="none" w:sz="0" w:space="0" w:color="auto"/>
                        <w:right w:val="none" w:sz="0" w:space="0" w:color="auto"/>
                      </w:divBdr>
                    </w:div>
                    <w:div w:id="1800873307">
                      <w:marLeft w:val="0"/>
                      <w:marRight w:val="0"/>
                      <w:marTop w:val="0"/>
                      <w:marBottom w:val="0"/>
                      <w:divBdr>
                        <w:top w:val="none" w:sz="0" w:space="0" w:color="auto"/>
                        <w:left w:val="none" w:sz="0" w:space="0" w:color="auto"/>
                        <w:bottom w:val="none" w:sz="0" w:space="0" w:color="auto"/>
                        <w:right w:val="none" w:sz="0" w:space="0" w:color="auto"/>
                      </w:divBdr>
                    </w:div>
                    <w:div w:id="1805348193">
                      <w:marLeft w:val="0"/>
                      <w:marRight w:val="0"/>
                      <w:marTop w:val="0"/>
                      <w:marBottom w:val="0"/>
                      <w:divBdr>
                        <w:top w:val="none" w:sz="0" w:space="0" w:color="auto"/>
                        <w:left w:val="none" w:sz="0" w:space="0" w:color="auto"/>
                        <w:bottom w:val="none" w:sz="0" w:space="0" w:color="auto"/>
                        <w:right w:val="none" w:sz="0" w:space="0" w:color="auto"/>
                      </w:divBdr>
                    </w:div>
                    <w:div w:id="1847865880">
                      <w:marLeft w:val="0"/>
                      <w:marRight w:val="0"/>
                      <w:marTop w:val="0"/>
                      <w:marBottom w:val="0"/>
                      <w:divBdr>
                        <w:top w:val="none" w:sz="0" w:space="0" w:color="auto"/>
                        <w:left w:val="none" w:sz="0" w:space="0" w:color="auto"/>
                        <w:bottom w:val="none" w:sz="0" w:space="0" w:color="auto"/>
                        <w:right w:val="none" w:sz="0" w:space="0" w:color="auto"/>
                      </w:divBdr>
                    </w:div>
                    <w:div w:id="1850631445">
                      <w:marLeft w:val="0"/>
                      <w:marRight w:val="0"/>
                      <w:marTop w:val="0"/>
                      <w:marBottom w:val="0"/>
                      <w:divBdr>
                        <w:top w:val="none" w:sz="0" w:space="0" w:color="auto"/>
                        <w:left w:val="none" w:sz="0" w:space="0" w:color="auto"/>
                        <w:bottom w:val="none" w:sz="0" w:space="0" w:color="auto"/>
                        <w:right w:val="none" w:sz="0" w:space="0" w:color="auto"/>
                      </w:divBdr>
                    </w:div>
                    <w:div w:id="1882815533">
                      <w:marLeft w:val="0"/>
                      <w:marRight w:val="0"/>
                      <w:marTop w:val="0"/>
                      <w:marBottom w:val="0"/>
                      <w:divBdr>
                        <w:top w:val="none" w:sz="0" w:space="0" w:color="auto"/>
                        <w:left w:val="none" w:sz="0" w:space="0" w:color="auto"/>
                        <w:bottom w:val="none" w:sz="0" w:space="0" w:color="auto"/>
                        <w:right w:val="none" w:sz="0" w:space="0" w:color="auto"/>
                      </w:divBdr>
                    </w:div>
                    <w:div w:id="1883134079">
                      <w:marLeft w:val="0"/>
                      <w:marRight w:val="0"/>
                      <w:marTop w:val="0"/>
                      <w:marBottom w:val="0"/>
                      <w:divBdr>
                        <w:top w:val="none" w:sz="0" w:space="0" w:color="auto"/>
                        <w:left w:val="none" w:sz="0" w:space="0" w:color="auto"/>
                        <w:bottom w:val="none" w:sz="0" w:space="0" w:color="auto"/>
                        <w:right w:val="none" w:sz="0" w:space="0" w:color="auto"/>
                      </w:divBdr>
                    </w:div>
                    <w:div w:id="1886015550">
                      <w:marLeft w:val="0"/>
                      <w:marRight w:val="0"/>
                      <w:marTop w:val="0"/>
                      <w:marBottom w:val="0"/>
                      <w:divBdr>
                        <w:top w:val="none" w:sz="0" w:space="0" w:color="auto"/>
                        <w:left w:val="none" w:sz="0" w:space="0" w:color="auto"/>
                        <w:bottom w:val="none" w:sz="0" w:space="0" w:color="auto"/>
                        <w:right w:val="none" w:sz="0" w:space="0" w:color="auto"/>
                      </w:divBdr>
                    </w:div>
                    <w:div w:id="1887446843">
                      <w:marLeft w:val="0"/>
                      <w:marRight w:val="0"/>
                      <w:marTop w:val="0"/>
                      <w:marBottom w:val="0"/>
                      <w:divBdr>
                        <w:top w:val="none" w:sz="0" w:space="0" w:color="auto"/>
                        <w:left w:val="none" w:sz="0" w:space="0" w:color="auto"/>
                        <w:bottom w:val="none" w:sz="0" w:space="0" w:color="auto"/>
                        <w:right w:val="none" w:sz="0" w:space="0" w:color="auto"/>
                      </w:divBdr>
                    </w:div>
                    <w:div w:id="1914001033">
                      <w:marLeft w:val="0"/>
                      <w:marRight w:val="0"/>
                      <w:marTop w:val="0"/>
                      <w:marBottom w:val="0"/>
                      <w:divBdr>
                        <w:top w:val="none" w:sz="0" w:space="0" w:color="auto"/>
                        <w:left w:val="none" w:sz="0" w:space="0" w:color="auto"/>
                        <w:bottom w:val="none" w:sz="0" w:space="0" w:color="auto"/>
                        <w:right w:val="none" w:sz="0" w:space="0" w:color="auto"/>
                      </w:divBdr>
                    </w:div>
                    <w:div w:id="2003120799">
                      <w:marLeft w:val="0"/>
                      <w:marRight w:val="0"/>
                      <w:marTop w:val="0"/>
                      <w:marBottom w:val="0"/>
                      <w:divBdr>
                        <w:top w:val="none" w:sz="0" w:space="0" w:color="auto"/>
                        <w:left w:val="none" w:sz="0" w:space="0" w:color="auto"/>
                        <w:bottom w:val="none" w:sz="0" w:space="0" w:color="auto"/>
                        <w:right w:val="none" w:sz="0" w:space="0" w:color="auto"/>
                      </w:divBdr>
                    </w:div>
                  </w:divsChild>
                </w:div>
                <w:div w:id="243876968">
                  <w:marLeft w:val="0"/>
                  <w:marRight w:val="0"/>
                  <w:marTop w:val="0"/>
                  <w:marBottom w:val="0"/>
                  <w:divBdr>
                    <w:top w:val="none" w:sz="0" w:space="0" w:color="auto"/>
                    <w:left w:val="none" w:sz="0" w:space="0" w:color="auto"/>
                    <w:bottom w:val="none" w:sz="0" w:space="0" w:color="auto"/>
                    <w:right w:val="none" w:sz="0" w:space="0" w:color="auto"/>
                  </w:divBdr>
                  <w:divsChild>
                    <w:div w:id="1922522449">
                      <w:marLeft w:val="0"/>
                      <w:marRight w:val="0"/>
                      <w:marTop w:val="0"/>
                      <w:marBottom w:val="0"/>
                      <w:divBdr>
                        <w:top w:val="none" w:sz="0" w:space="0" w:color="auto"/>
                        <w:left w:val="none" w:sz="0" w:space="0" w:color="auto"/>
                        <w:bottom w:val="none" w:sz="0" w:space="0" w:color="auto"/>
                        <w:right w:val="none" w:sz="0" w:space="0" w:color="auto"/>
                      </w:divBdr>
                    </w:div>
                  </w:divsChild>
                </w:div>
                <w:div w:id="799372956">
                  <w:marLeft w:val="0"/>
                  <w:marRight w:val="0"/>
                  <w:marTop w:val="0"/>
                  <w:marBottom w:val="0"/>
                  <w:divBdr>
                    <w:top w:val="none" w:sz="0" w:space="0" w:color="auto"/>
                    <w:left w:val="none" w:sz="0" w:space="0" w:color="auto"/>
                    <w:bottom w:val="none" w:sz="0" w:space="0" w:color="auto"/>
                    <w:right w:val="none" w:sz="0" w:space="0" w:color="auto"/>
                  </w:divBdr>
                  <w:divsChild>
                    <w:div w:id="1877812811">
                      <w:marLeft w:val="0"/>
                      <w:marRight w:val="0"/>
                      <w:marTop w:val="0"/>
                      <w:marBottom w:val="0"/>
                      <w:divBdr>
                        <w:top w:val="none" w:sz="0" w:space="0" w:color="auto"/>
                        <w:left w:val="none" w:sz="0" w:space="0" w:color="auto"/>
                        <w:bottom w:val="none" w:sz="0" w:space="0" w:color="auto"/>
                        <w:right w:val="none" w:sz="0" w:space="0" w:color="auto"/>
                      </w:divBdr>
                    </w:div>
                  </w:divsChild>
                </w:div>
                <w:div w:id="818498533">
                  <w:marLeft w:val="0"/>
                  <w:marRight w:val="0"/>
                  <w:marTop w:val="0"/>
                  <w:marBottom w:val="0"/>
                  <w:divBdr>
                    <w:top w:val="none" w:sz="0" w:space="0" w:color="auto"/>
                    <w:left w:val="none" w:sz="0" w:space="0" w:color="auto"/>
                    <w:bottom w:val="none" w:sz="0" w:space="0" w:color="auto"/>
                    <w:right w:val="none" w:sz="0" w:space="0" w:color="auto"/>
                  </w:divBdr>
                  <w:divsChild>
                    <w:div w:id="198779931">
                      <w:marLeft w:val="0"/>
                      <w:marRight w:val="0"/>
                      <w:marTop w:val="0"/>
                      <w:marBottom w:val="0"/>
                      <w:divBdr>
                        <w:top w:val="none" w:sz="0" w:space="0" w:color="auto"/>
                        <w:left w:val="none" w:sz="0" w:space="0" w:color="auto"/>
                        <w:bottom w:val="none" w:sz="0" w:space="0" w:color="auto"/>
                        <w:right w:val="none" w:sz="0" w:space="0" w:color="auto"/>
                      </w:divBdr>
                    </w:div>
                    <w:div w:id="554699801">
                      <w:marLeft w:val="0"/>
                      <w:marRight w:val="0"/>
                      <w:marTop w:val="0"/>
                      <w:marBottom w:val="0"/>
                      <w:divBdr>
                        <w:top w:val="none" w:sz="0" w:space="0" w:color="auto"/>
                        <w:left w:val="none" w:sz="0" w:space="0" w:color="auto"/>
                        <w:bottom w:val="none" w:sz="0" w:space="0" w:color="auto"/>
                        <w:right w:val="none" w:sz="0" w:space="0" w:color="auto"/>
                      </w:divBdr>
                    </w:div>
                    <w:div w:id="654605135">
                      <w:marLeft w:val="0"/>
                      <w:marRight w:val="0"/>
                      <w:marTop w:val="0"/>
                      <w:marBottom w:val="0"/>
                      <w:divBdr>
                        <w:top w:val="none" w:sz="0" w:space="0" w:color="auto"/>
                        <w:left w:val="none" w:sz="0" w:space="0" w:color="auto"/>
                        <w:bottom w:val="none" w:sz="0" w:space="0" w:color="auto"/>
                        <w:right w:val="none" w:sz="0" w:space="0" w:color="auto"/>
                      </w:divBdr>
                    </w:div>
                    <w:div w:id="739059104">
                      <w:marLeft w:val="0"/>
                      <w:marRight w:val="0"/>
                      <w:marTop w:val="0"/>
                      <w:marBottom w:val="0"/>
                      <w:divBdr>
                        <w:top w:val="none" w:sz="0" w:space="0" w:color="auto"/>
                        <w:left w:val="none" w:sz="0" w:space="0" w:color="auto"/>
                        <w:bottom w:val="none" w:sz="0" w:space="0" w:color="auto"/>
                        <w:right w:val="none" w:sz="0" w:space="0" w:color="auto"/>
                      </w:divBdr>
                    </w:div>
                    <w:div w:id="968819833">
                      <w:marLeft w:val="0"/>
                      <w:marRight w:val="0"/>
                      <w:marTop w:val="0"/>
                      <w:marBottom w:val="0"/>
                      <w:divBdr>
                        <w:top w:val="none" w:sz="0" w:space="0" w:color="auto"/>
                        <w:left w:val="none" w:sz="0" w:space="0" w:color="auto"/>
                        <w:bottom w:val="none" w:sz="0" w:space="0" w:color="auto"/>
                        <w:right w:val="none" w:sz="0" w:space="0" w:color="auto"/>
                      </w:divBdr>
                    </w:div>
                    <w:div w:id="1407722236">
                      <w:marLeft w:val="0"/>
                      <w:marRight w:val="0"/>
                      <w:marTop w:val="0"/>
                      <w:marBottom w:val="0"/>
                      <w:divBdr>
                        <w:top w:val="none" w:sz="0" w:space="0" w:color="auto"/>
                        <w:left w:val="none" w:sz="0" w:space="0" w:color="auto"/>
                        <w:bottom w:val="none" w:sz="0" w:space="0" w:color="auto"/>
                        <w:right w:val="none" w:sz="0" w:space="0" w:color="auto"/>
                      </w:divBdr>
                    </w:div>
                    <w:div w:id="1671063751">
                      <w:marLeft w:val="0"/>
                      <w:marRight w:val="0"/>
                      <w:marTop w:val="0"/>
                      <w:marBottom w:val="0"/>
                      <w:divBdr>
                        <w:top w:val="none" w:sz="0" w:space="0" w:color="auto"/>
                        <w:left w:val="none" w:sz="0" w:space="0" w:color="auto"/>
                        <w:bottom w:val="none" w:sz="0" w:space="0" w:color="auto"/>
                        <w:right w:val="none" w:sz="0" w:space="0" w:color="auto"/>
                      </w:divBdr>
                    </w:div>
                  </w:divsChild>
                </w:div>
                <w:div w:id="1634217641">
                  <w:marLeft w:val="0"/>
                  <w:marRight w:val="0"/>
                  <w:marTop w:val="0"/>
                  <w:marBottom w:val="0"/>
                  <w:divBdr>
                    <w:top w:val="none" w:sz="0" w:space="0" w:color="auto"/>
                    <w:left w:val="none" w:sz="0" w:space="0" w:color="auto"/>
                    <w:bottom w:val="none" w:sz="0" w:space="0" w:color="auto"/>
                    <w:right w:val="none" w:sz="0" w:space="0" w:color="auto"/>
                  </w:divBdr>
                  <w:divsChild>
                    <w:div w:id="14852591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370766778">
          <w:marLeft w:val="0"/>
          <w:marRight w:val="0"/>
          <w:marTop w:val="0"/>
          <w:marBottom w:val="0"/>
          <w:divBdr>
            <w:top w:val="none" w:sz="0" w:space="0" w:color="auto"/>
            <w:left w:val="none" w:sz="0" w:space="0" w:color="auto"/>
            <w:bottom w:val="none" w:sz="0" w:space="0" w:color="auto"/>
            <w:right w:val="none" w:sz="0" w:space="0" w:color="auto"/>
          </w:divBdr>
        </w:div>
        <w:div w:id="1386293475">
          <w:marLeft w:val="0"/>
          <w:marRight w:val="0"/>
          <w:marTop w:val="0"/>
          <w:marBottom w:val="0"/>
          <w:divBdr>
            <w:top w:val="none" w:sz="0" w:space="0" w:color="auto"/>
            <w:left w:val="none" w:sz="0" w:space="0" w:color="auto"/>
            <w:bottom w:val="none" w:sz="0" w:space="0" w:color="auto"/>
            <w:right w:val="none" w:sz="0" w:space="0" w:color="auto"/>
          </w:divBdr>
        </w:div>
        <w:div w:id="1400514364">
          <w:marLeft w:val="0"/>
          <w:marRight w:val="0"/>
          <w:marTop w:val="0"/>
          <w:marBottom w:val="0"/>
          <w:divBdr>
            <w:top w:val="none" w:sz="0" w:space="0" w:color="auto"/>
            <w:left w:val="none" w:sz="0" w:space="0" w:color="auto"/>
            <w:bottom w:val="none" w:sz="0" w:space="0" w:color="auto"/>
            <w:right w:val="none" w:sz="0" w:space="0" w:color="auto"/>
          </w:divBdr>
        </w:div>
        <w:div w:id="1402409217">
          <w:marLeft w:val="0"/>
          <w:marRight w:val="0"/>
          <w:marTop w:val="0"/>
          <w:marBottom w:val="0"/>
          <w:divBdr>
            <w:top w:val="none" w:sz="0" w:space="0" w:color="auto"/>
            <w:left w:val="none" w:sz="0" w:space="0" w:color="auto"/>
            <w:bottom w:val="none" w:sz="0" w:space="0" w:color="auto"/>
            <w:right w:val="none" w:sz="0" w:space="0" w:color="auto"/>
          </w:divBdr>
        </w:div>
        <w:div w:id="1420180110">
          <w:marLeft w:val="0"/>
          <w:marRight w:val="0"/>
          <w:marTop w:val="0"/>
          <w:marBottom w:val="0"/>
          <w:divBdr>
            <w:top w:val="none" w:sz="0" w:space="0" w:color="auto"/>
            <w:left w:val="none" w:sz="0" w:space="0" w:color="auto"/>
            <w:bottom w:val="none" w:sz="0" w:space="0" w:color="auto"/>
            <w:right w:val="none" w:sz="0" w:space="0" w:color="auto"/>
          </w:divBdr>
        </w:div>
        <w:div w:id="1433670400">
          <w:marLeft w:val="0"/>
          <w:marRight w:val="0"/>
          <w:marTop w:val="0"/>
          <w:marBottom w:val="0"/>
          <w:divBdr>
            <w:top w:val="none" w:sz="0" w:space="0" w:color="auto"/>
            <w:left w:val="none" w:sz="0" w:space="0" w:color="auto"/>
            <w:bottom w:val="none" w:sz="0" w:space="0" w:color="auto"/>
            <w:right w:val="none" w:sz="0" w:space="0" w:color="auto"/>
          </w:divBdr>
        </w:div>
        <w:div w:id="1437140323">
          <w:marLeft w:val="0"/>
          <w:marRight w:val="0"/>
          <w:marTop w:val="0"/>
          <w:marBottom w:val="0"/>
          <w:divBdr>
            <w:top w:val="none" w:sz="0" w:space="0" w:color="auto"/>
            <w:left w:val="none" w:sz="0" w:space="0" w:color="auto"/>
            <w:bottom w:val="none" w:sz="0" w:space="0" w:color="auto"/>
            <w:right w:val="none" w:sz="0" w:space="0" w:color="auto"/>
          </w:divBdr>
          <w:divsChild>
            <w:div w:id="487984651">
              <w:marLeft w:val="0"/>
              <w:marRight w:val="0"/>
              <w:marTop w:val="30"/>
              <w:marBottom w:val="30"/>
              <w:divBdr>
                <w:top w:val="none" w:sz="0" w:space="0" w:color="auto"/>
                <w:left w:val="none" w:sz="0" w:space="0" w:color="auto"/>
                <w:bottom w:val="none" w:sz="0" w:space="0" w:color="auto"/>
                <w:right w:val="none" w:sz="0" w:space="0" w:color="auto"/>
              </w:divBdr>
              <w:divsChild>
                <w:div w:id="234634271">
                  <w:marLeft w:val="0"/>
                  <w:marRight w:val="0"/>
                  <w:marTop w:val="0"/>
                  <w:marBottom w:val="0"/>
                  <w:divBdr>
                    <w:top w:val="none" w:sz="0" w:space="0" w:color="auto"/>
                    <w:left w:val="none" w:sz="0" w:space="0" w:color="auto"/>
                    <w:bottom w:val="none" w:sz="0" w:space="0" w:color="auto"/>
                    <w:right w:val="none" w:sz="0" w:space="0" w:color="auto"/>
                  </w:divBdr>
                  <w:divsChild>
                    <w:div w:id="447966049">
                      <w:marLeft w:val="0"/>
                      <w:marRight w:val="0"/>
                      <w:marTop w:val="0"/>
                      <w:marBottom w:val="0"/>
                      <w:divBdr>
                        <w:top w:val="none" w:sz="0" w:space="0" w:color="auto"/>
                        <w:left w:val="none" w:sz="0" w:space="0" w:color="auto"/>
                        <w:bottom w:val="none" w:sz="0" w:space="0" w:color="auto"/>
                        <w:right w:val="none" w:sz="0" w:space="0" w:color="auto"/>
                      </w:divBdr>
                    </w:div>
                  </w:divsChild>
                </w:div>
                <w:div w:id="498887864">
                  <w:marLeft w:val="0"/>
                  <w:marRight w:val="0"/>
                  <w:marTop w:val="0"/>
                  <w:marBottom w:val="0"/>
                  <w:divBdr>
                    <w:top w:val="none" w:sz="0" w:space="0" w:color="auto"/>
                    <w:left w:val="none" w:sz="0" w:space="0" w:color="auto"/>
                    <w:bottom w:val="none" w:sz="0" w:space="0" w:color="auto"/>
                    <w:right w:val="none" w:sz="0" w:space="0" w:color="auto"/>
                  </w:divBdr>
                  <w:divsChild>
                    <w:div w:id="1223953423">
                      <w:marLeft w:val="0"/>
                      <w:marRight w:val="0"/>
                      <w:marTop w:val="0"/>
                      <w:marBottom w:val="0"/>
                      <w:divBdr>
                        <w:top w:val="none" w:sz="0" w:space="0" w:color="auto"/>
                        <w:left w:val="none" w:sz="0" w:space="0" w:color="auto"/>
                        <w:bottom w:val="none" w:sz="0" w:space="0" w:color="auto"/>
                        <w:right w:val="none" w:sz="0" w:space="0" w:color="auto"/>
                      </w:divBdr>
                    </w:div>
                  </w:divsChild>
                </w:div>
                <w:div w:id="1005593478">
                  <w:marLeft w:val="0"/>
                  <w:marRight w:val="0"/>
                  <w:marTop w:val="0"/>
                  <w:marBottom w:val="0"/>
                  <w:divBdr>
                    <w:top w:val="none" w:sz="0" w:space="0" w:color="auto"/>
                    <w:left w:val="none" w:sz="0" w:space="0" w:color="auto"/>
                    <w:bottom w:val="none" w:sz="0" w:space="0" w:color="auto"/>
                    <w:right w:val="none" w:sz="0" w:space="0" w:color="auto"/>
                  </w:divBdr>
                  <w:divsChild>
                    <w:div w:id="1382243059">
                      <w:marLeft w:val="0"/>
                      <w:marRight w:val="0"/>
                      <w:marTop w:val="0"/>
                      <w:marBottom w:val="0"/>
                      <w:divBdr>
                        <w:top w:val="none" w:sz="0" w:space="0" w:color="auto"/>
                        <w:left w:val="none" w:sz="0" w:space="0" w:color="auto"/>
                        <w:bottom w:val="none" w:sz="0" w:space="0" w:color="auto"/>
                        <w:right w:val="none" w:sz="0" w:space="0" w:color="auto"/>
                      </w:divBdr>
                    </w:div>
                  </w:divsChild>
                </w:div>
                <w:div w:id="1051809183">
                  <w:marLeft w:val="0"/>
                  <w:marRight w:val="0"/>
                  <w:marTop w:val="0"/>
                  <w:marBottom w:val="0"/>
                  <w:divBdr>
                    <w:top w:val="none" w:sz="0" w:space="0" w:color="auto"/>
                    <w:left w:val="none" w:sz="0" w:space="0" w:color="auto"/>
                    <w:bottom w:val="none" w:sz="0" w:space="0" w:color="auto"/>
                    <w:right w:val="none" w:sz="0" w:space="0" w:color="auto"/>
                  </w:divBdr>
                  <w:divsChild>
                    <w:div w:id="1736925956">
                      <w:marLeft w:val="0"/>
                      <w:marRight w:val="0"/>
                      <w:marTop w:val="0"/>
                      <w:marBottom w:val="0"/>
                      <w:divBdr>
                        <w:top w:val="none" w:sz="0" w:space="0" w:color="auto"/>
                        <w:left w:val="none" w:sz="0" w:space="0" w:color="auto"/>
                        <w:bottom w:val="none" w:sz="0" w:space="0" w:color="auto"/>
                        <w:right w:val="none" w:sz="0" w:space="0" w:color="auto"/>
                      </w:divBdr>
                    </w:div>
                  </w:divsChild>
                </w:div>
                <w:div w:id="1816213336">
                  <w:marLeft w:val="0"/>
                  <w:marRight w:val="0"/>
                  <w:marTop w:val="0"/>
                  <w:marBottom w:val="0"/>
                  <w:divBdr>
                    <w:top w:val="none" w:sz="0" w:space="0" w:color="auto"/>
                    <w:left w:val="none" w:sz="0" w:space="0" w:color="auto"/>
                    <w:bottom w:val="none" w:sz="0" w:space="0" w:color="auto"/>
                    <w:right w:val="none" w:sz="0" w:space="0" w:color="auto"/>
                  </w:divBdr>
                  <w:divsChild>
                    <w:div w:id="1331564618">
                      <w:marLeft w:val="0"/>
                      <w:marRight w:val="0"/>
                      <w:marTop w:val="0"/>
                      <w:marBottom w:val="0"/>
                      <w:divBdr>
                        <w:top w:val="none" w:sz="0" w:space="0" w:color="auto"/>
                        <w:left w:val="none" w:sz="0" w:space="0" w:color="auto"/>
                        <w:bottom w:val="none" w:sz="0" w:space="0" w:color="auto"/>
                        <w:right w:val="none" w:sz="0" w:space="0" w:color="auto"/>
                      </w:divBdr>
                    </w:div>
                  </w:divsChild>
                </w:div>
                <w:div w:id="1845439977">
                  <w:marLeft w:val="0"/>
                  <w:marRight w:val="0"/>
                  <w:marTop w:val="0"/>
                  <w:marBottom w:val="0"/>
                  <w:divBdr>
                    <w:top w:val="none" w:sz="0" w:space="0" w:color="auto"/>
                    <w:left w:val="none" w:sz="0" w:space="0" w:color="auto"/>
                    <w:bottom w:val="none" w:sz="0" w:space="0" w:color="auto"/>
                    <w:right w:val="none" w:sz="0" w:space="0" w:color="auto"/>
                  </w:divBdr>
                  <w:divsChild>
                    <w:div w:id="1327394129">
                      <w:marLeft w:val="0"/>
                      <w:marRight w:val="0"/>
                      <w:marTop w:val="0"/>
                      <w:marBottom w:val="0"/>
                      <w:divBdr>
                        <w:top w:val="none" w:sz="0" w:space="0" w:color="auto"/>
                        <w:left w:val="none" w:sz="0" w:space="0" w:color="auto"/>
                        <w:bottom w:val="none" w:sz="0" w:space="0" w:color="auto"/>
                        <w:right w:val="none" w:sz="0" w:space="0" w:color="auto"/>
                      </w:divBdr>
                    </w:div>
                  </w:divsChild>
                </w:div>
                <w:div w:id="1858497562">
                  <w:marLeft w:val="0"/>
                  <w:marRight w:val="0"/>
                  <w:marTop w:val="0"/>
                  <w:marBottom w:val="0"/>
                  <w:divBdr>
                    <w:top w:val="none" w:sz="0" w:space="0" w:color="auto"/>
                    <w:left w:val="none" w:sz="0" w:space="0" w:color="auto"/>
                    <w:bottom w:val="none" w:sz="0" w:space="0" w:color="auto"/>
                    <w:right w:val="none" w:sz="0" w:space="0" w:color="auto"/>
                  </w:divBdr>
                  <w:divsChild>
                    <w:div w:id="141513212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444499305">
          <w:marLeft w:val="0"/>
          <w:marRight w:val="0"/>
          <w:marTop w:val="0"/>
          <w:marBottom w:val="0"/>
          <w:divBdr>
            <w:top w:val="none" w:sz="0" w:space="0" w:color="auto"/>
            <w:left w:val="none" w:sz="0" w:space="0" w:color="auto"/>
            <w:bottom w:val="none" w:sz="0" w:space="0" w:color="auto"/>
            <w:right w:val="none" w:sz="0" w:space="0" w:color="auto"/>
          </w:divBdr>
          <w:divsChild>
            <w:div w:id="1151945639">
              <w:marLeft w:val="0"/>
              <w:marRight w:val="0"/>
              <w:marTop w:val="0"/>
              <w:marBottom w:val="0"/>
              <w:divBdr>
                <w:top w:val="none" w:sz="0" w:space="0" w:color="auto"/>
                <w:left w:val="none" w:sz="0" w:space="0" w:color="auto"/>
                <w:bottom w:val="none" w:sz="0" w:space="0" w:color="auto"/>
                <w:right w:val="none" w:sz="0" w:space="0" w:color="auto"/>
              </w:divBdr>
            </w:div>
          </w:divsChild>
        </w:div>
        <w:div w:id="1454247447">
          <w:marLeft w:val="0"/>
          <w:marRight w:val="0"/>
          <w:marTop w:val="0"/>
          <w:marBottom w:val="0"/>
          <w:divBdr>
            <w:top w:val="none" w:sz="0" w:space="0" w:color="auto"/>
            <w:left w:val="none" w:sz="0" w:space="0" w:color="auto"/>
            <w:bottom w:val="none" w:sz="0" w:space="0" w:color="auto"/>
            <w:right w:val="none" w:sz="0" w:space="0" w:color="auto"/>
          </w:divBdr>
        </w:div>
        <w:div w:id="1454982178">
          <w:marLeft w:val="0"/>
          <w:marRight w:val="0"/>
          <w:marTop w:val="0"/>
          <w:marBottom w:val="0"/>
          <w:divBdr>
            <w:top w:val="none" w:sz="0" w:space="0" w:color="auto"/>
            <w:left w:val="none" w:sz="0" w:space="0" w:color="auto"/>
            <w:bottom w:val="none" w:sz="0" w:space="0" w:color="auto"/>
            <w:right w:val="none" w:sz="0" w:space="0" w:color="auto"/>
          </w:divBdr>
        </w:div>
        <w:div w:id="1456145362">
          <w:marLeft w:val="0"/>
          <w:marRight w:val="0"/>
          <w:marTop w:val="0"/>
          <w:marBottom w:val="0"/>
          <w:divBdr>
            <w:top w:val="none" w:sz="0" w:space="0" w:color="auto"/>
            <w:left w:val="none" w:sz="0" w:space="0" w:color="auto"/>
            <w:bottom w:val="none" w:sz="0" w:space="0" w:color="auto"/>
            <w:right w:val="none" w:sz="0" w:space="0" w:color="auto"/>
          </w:divBdr>
        </w:div>
        <w:div w:id="1489126284">
          <w:marLeft w:val="0"/>
          <w:marRight w:val="0"/>
          <w:marTop w:val="0"/>
          <w:marBottom w:val="0"/>
          <w:divBdr>
            <w:top w:val="none" w:sz="0" w:space="0" w:color="auto"/>
            <w:left w:val="none" w:sz="0" w:space="0" w:color="auto"/>
            <w:bottom w:val="none" w:sz="0" w:space="0" w:color="auto"/>
            <w:right w:val="none" w:sz="0" w:space="0" w:color="auto"/>
          </w:divBdr>
          <w:divsChild>
            <w:div w:id="1426148019">
              <w:marLeft w:val="0"/>
              <w:marRight w:val="0"/>
              <w:marTop w:val="0"/>
              <w:marBottom w:val="0"/>
              <w:divBdr>
                <w:top w:val="none" w:sz="0" w:space="0" w:color="auto"/>
                <w:left w:val="none" w:sz="0" w:space="0" w:color="auto"/>
                <w:bottom w:val="none" w:sz="0" w:space="0" w:color="auto"/>
                <w:right w:val="none" w:sz="0" w:space="0" w:color="auto"/>
              </w:divBdr>
            </w:div>
          </w:divsChild>
        </w:div>
        <w:div w:id="1491290751">
          <w:marLeft w:val="0"/>
          <w:marRight w:val="0"/>
          <w:marTop w:val="0"/>
          <w:marBottom w:val="0"/>
          <w:divBdr>
            <w:top w:val="none" w:sz="0" w:space="0" w:color="auto"/>
            <w:left w:val="none" w:sz="0" w:space="0" w:color="auto"/>
            <w:bottom w:val="none" w:sz="0" w:space="0" w:color="auto"/>
            <w:right w:val="none" w:sz="0" w:space="0" w:color="auto"/>
          </w:divBdr>
        </w:div>
        <w:div w:id="1497071548">
          <w:marLeft w:val="0"/>
          <w:marRight w:val="0"/>
          <w:marTop w:val="0"/>
          <w:marBottom w:val="0"/>
          <w:divBdr>
            <w:top w:val="none" w:sz="0" w:space="0" w:color="auto"/>
            <w:left w:val="none" w:sz="0" w:space="0" w:color="auto"/>
            <w:bottom w:val="none" w:sz="0" w:space="0" w:color="auto"/>
            <w:right w:val="none" w:sz="0" w:space="0" w:color="auto"/>
          </w:divBdr>
        </w:div>
        <w:div w:id="1546872950">
          <w:marLeft w:val="0"/>
          <w:marRight w:val="0"/>
          <w:marTop w:val="0"/>
          <w:marBottom w:val="0"/>
          <w:divBdr>
            <w:top w:val="none" w:sz="0" w:space="0" w:color="auto"/>
            <w:left w:val="none" w:sz="0" w:space="0" w:color="auto"/>
            <w:bottom w:val="none" w:sz="0" w:space="0" w:color="auto"/>
            <w:right w:val="none" w:sz="0" w:space="0" w:color="auto"/>
          </w:divBdr>
        </w:div>
        <w:div w:id="1554467797">
          <w:marLeft w:val="0"/>
          <w:marRight w:val="0"/>
          <w:marTop w:val="0"/>
          <w:marBottom w:val="0"/>
          <w:divBdr>
            <w:top w:val="none" w:sz="0" w:space="0" w:color="auto"/>
            <w:left w:val="none" w:sz="0" w:space="0" w:color="auto"/>
            <w:bottom w:val="none" w:sz="0" w:space="0" w:color="auto"/>
            <w:right w:val="none" w:sz="0" w:space="0" w:color="auto"/>
          </w:divBdr>
        </w:div>
        <w:div w:id="1554850650">
          <w:marLeft w:val="0"/>
          <w:marRight w:val="0"/>
          <w:marTop w:val="0"/>
          <w:marBottom w:val="0"/>
          <w:divBdr>
            <w:top w:val="none" w:sz="0" w:space="0" w:color="auto"/>
            <w:left w:val="none" w:sz="0" w:space="0" w:color="auto"/>
            <w:bottom w:val="none" w:sz="0" w:space="0" w:color="auto"/>
            <w:right w:val="none" w:sz="0" w:space="0" w:color="auto"/>
          </w:divBdr>
        </w:div>
        <w:div w:id="1555119002">
          <w:marLeft w:val="0"/>
          <w:marRight w:val="0"/>
          <w:marTop w:val="0"/>
          <w:marBottom w:val="0"/>
          <w:divBdr>
            <w:top w:val="none" w:sz="0" w:space="0" w:color="auto"/>
            <w:left w:val="none" w:sz="0" w:space="0" w:color="auto"/>
            <w:bottom w:val="none" w:sz="0" w:space="0" w:color="auto"/>
            <w:right w:val="none" w:sz="0" w:space="0" w:color="auto"/>
          </w:divBdr>
        </w:div>
        <w:div w:id="1567715877">
          <w:marLeft w:val="0"/>
          <w:marRight w:val="0"/>
          <w:marTop w:val="0"/>
          <w:marBottom w:val="0"/>
          <w:divBdr>
            <w:top w:val="none" w:sz="0" w:space="0" w:color="auto"/>
            <w:left w:val="none" w:sz="0" w:space="0" w:color="auto"/>
            <w:bottom w:val="none" w:sz="0" w:space="0" w:color="auto"/>
            <w:right w:val="none" w:sz="0" w:space="0" w:color="auto"/>
          </w:divBdr>
        </w:div>
        <w:div w:id="1599098589">
          <w:marLeft w:val="0"/>
          <w:marRight w:val="0"/>
          <w:marTop w:val="0"/>
          <w:marBottom w:val="0"/>
          <w:divBdr>
            <w:top w:val="none" w:sz="0" w:space="0" w:color="auto"/>
            <w:left w:val="none" w:sz="0" w:space="0" w:color="auto"/>
            <w:bottom w:val="none" w:sz="0" w:space="0" w:color="auto"/>
            <w:right w:val="none" w:sz="0" w:space="0" w:color="auto"/>
          </w:divBdr>
        </w:div>
        <w:div w:id="1606184429">
          <w:marLeft w:val="0"/>
          <w:marRight w:val="0"/>
          <w:marTop w:val="0"/>
          <w:marBottom w:val="0"/>
          <w:divBdr>
            <w:top w:val="none" w:sz="0" w:space="0" w:color="auto"/>
            <w:left w:val="none" w:sz="0" w:space="0" w:color="auto"/>
            <w:bottom w:val="none" w:sz="0" w:space="0" w:color="auto"/>
            <w:right w:val="none" w:sz="0" w:space="0" w:color="auto"/>
          </w:divBdr>
        </w:div>
        <w:div w:id="1645424409">
          <w:marLeft w:val="0"/>
          <w:marRight w:val="0"/>
          <w:marTop w:val="0"/>
          <w:marBottom w:val="0"/>
          <w:divBdr>
            <w:top w:val="none" w:sz="0" w:space="0" w:color="auto"/>
            <w:left w:val="none" w:sz="0" w:space="0" w:color="auto"/>
            <w:bottom w:val="none" w:sz="0" w:space="0" w:color="auto"/>
            <w:right w:val="none" w:sz="0" w:space="0" w:color="auto"/>
          </w:divBdr>
        </w:div>
        <w:div w:id="1652365618">
          <w:marLeft w:val="0"/>
          <w:marRight w:val="0"/>
          <w:marTop w:val="0"/>
          <w:marBottom w:val="0"/>
          <w:divBdr>
            <w:top w:val="none" w:sz="0" w:space="0" w:color="auto"/>
            <w:left w:val="none" w:sz="0" w:space="0" w:color="auto"/>
            <w:bottom w:val="none" w:sz="0" w:space="0" w:color="auto"/>
            <w:right w:val="none" w:sz="0" w:space="0" w:color="auto"/>
          </w:divBdr>
        </w:div>
        <w:div w:id="1655530198">
          <w:marLeft w:val="0"/>
          <w:marRight w:val="0"/>
          <w:marTop w:val="0"/>
          <w:marBottom w:val="0"/>
          <w:divBdr>
            <w:top w:val="none" w:sz="0" w:space="0" w:color="auto"/>
            <w:left w:val="none" w:sz="0" w:space="0" w:color="auto"/>
            <w:bottom w:val="none" w:sz="0" w:space="0" w:color="auto"/>
            <w:right w:val="none" w:sz="0" w:space="0" w:color="auto"/>
          </w:divBdr>
        </w:div>
        <w:div w:id="1656184266">
          <w:marLeft w:val="0"/>
          <w:marRight w:val="0"/>
          <w:marTop w:val="0"/>
          <w:marBottom w:val="0"/>
          <w:divBdr>
            <w:top w:val="none" w:sz="0" w:space="0" w:color="auto"/>
            <w:left w:val="none" w:sz="0" w:space="0" w:color="auto"/>
            <w:bottom w:val="none" w:sz="0" w:space="0" w:color="auto"/>
            <w:right w:val="none" w:sz="0" w:space="0" w:color="auto"/>
          </w:divBdr>
        </w:div>
        <w:div w:id="1658998104">
          <w:marLeft w:val="0"/>
          <w:marRight w:val="0"/>
          <w:marTop w:val="0"/>
          <w:marBottom w:val="0"/>
          <w:divBdr>
            <w:top w:val="none" w:sz="0" w:space="0" w:color="auto"/>
            <w:left w:val="none" w:sz="0" w:space="0" w:color="auto"/>
            <w:bottom w:val="none" w:sz="0" w:space="0" w:color="auto"/>
            <w:right w:val="none" w:sz="0" w:space="0" w:color="auto"/>
          </w:divBdr>
        </w:div>
        <w:div w:id="1660382456">
          <w:marLeft w:val="0"/>
          <w:marRight w:val="0"/>
          <w:marTop w:val="0"/>
          <w:marBottom w:val="0"/>
          <w:divBdr>
            <w:top w:val="none" w:sz="0" w:space="0" w:color="auto"/>
            <w:left w:val="none" w:sz="0" w:space="0" w:color="auto"/>
            <w:bottom w:val="none" w:sz="0" w:space="0" w:color="auto"/>
            <w:right w:val="none" w:sz="0" w:space="0" w:color="auto"/>
          </w:divBdr>
        </w:div>
        <w:div w:id="1683629232">
          <w:marLeft w:val="0"/>
          <w:marRight w:val="0"/>
          <w:marTop w:val="0"/>
          <w:marBottom w:val="0"/>
          <w:divBdr>
            <w:top w:val="none" w:sz="0" w:space="0" w:color="auto"/>
            <w:left w:val="none" w:sz="0" w:space="0" w:color="auto"/>
            <w:bottom w:val="none" w:sz="0" w:space="0" w:color="auto"/>
            <w:right w:val="none" w:sz="0" w:space="0" w:color="auto"/>
          </w:divBdr>
        </w:div>
        <w:div w:id="1700929766">
          <w:marLeft w:val="0"/>
          <w:marRight w:val="0"/>
          <w:marTop w:val="0"/>
          <w:marBottom w:val="0"/>
          <w:divBdr>
            <w:top w:val="none" w:sz="0" w:space="0" w:color="auto"/>
            <w:left w:val="none" w:sz="0" w:space="0" w:color="auto"/>
            <w:bottom w:val="none" w:sz="0" w:space="0" w:color="auto"/>
            <w:right w:val="none" w:sz="0" w:space="0" w:color="auto"/>
          </w:divBdr>
          <w:divsChild>
            <w:div w:id="789402682">
              <w:marLeft w:val="0"/>
              <w:marRight w:val="0"/>
              <w:marTop w:val="0"/>
              <w:marBottom w:val="0"/>
              <w:divBdr>
                <w:top w:val="none" w:sz="0" w:space="0" w:color="auto"/>
                <w:left w:val="none" w:sz="0" w:space="0" w:color="auto"/>
                <w:bottom w:val="none" w:sz="0" w:space="0" w:color="auto"/>
                <w:right w:val="none" w:sz="0" w:space="0" w:color="auto"/>
              </w:divBdr>
            </w:div>
          </w:divsChild>
        </w:div>
        <w:div w:id="1708725213">
          <w:marLeft w:val="0"/>
          <w:marRight w:val="0"/>
          <w:marTop w:val="0"/>
          <w:marBottom w:val="0"/>
          <w:divBdr>
            <w:top w:val="none" w:sz="0" w:space="0" w:color="auto"/>
            <w:left w:val="none" w:sz="0" w:space="0" w:color="auto"/>
            <w:bottom w:val="none" w:sz="0" w:space="0" w:color="auto"/>
            <w:right w:val="none" w:sz="0" w:space="0" w:color="auto"/>
          </w:divBdr>
          <w:divsChild>
            <w:div w:id="199170246">
              <w:marLeft w:val="0"/>
              <w:marRight w:val="0"/>
              <w:marTop w:val="30"/>
              <w:marBottom w:val="30"/>
              <w:divBdr>
                <w:top w:val="none" w:sz="0" w:space="0" w:color="auto"/>
                <w:left w:val="none" w:sz="0" w:space="0" w:color="auto"/>
                <w:bottom w:val="none" w:sz="0" w:space="0" w:color="auto"/>
                <w:right w:val="none" w:sz="0" w:space="0" w:color="auto"/>
              </w:divBdr>
              <w:divsChild>
                <w:div w:id="131875529">
                  <w:marLeft w:val="0"/>
                  <w:marRight w:val="0"/>
                  <w:marTop w:val="0"/>
                  <w:marBottom w:val="0"/>
                  <w:divBdr>
                    <w:top w:val="none" w:sz="0" w:space="0" w:color="auto"/>
                    <w:left w:val="none" w:sz="0" w:space="0" w:color="auto"/>
                    <w:bottom w:val="none" w:sz="0" w:space="0" w:color="auto"/>
                    <w:right w:val="none" w:sz="0" w:space="0" w:color="auto"/>
                  </w:divBdr>
                  <w:divsChild>
                    <w:div w:id="191841311">
                      <w:marLeft w:val="0"/>
                      <w:marRight w:val="0"/>
                      <w:marTop w:val="0"/>
                      <w:marBottom w:val="0"/>
                      <w:divBdr>
                        <w:top w:val="none" w:sz="0" w:space="0" w:color="auto"/>
                        <w:left w:val="none" w:sz="0" w:space="0" w:color="auto"/>
                        <w:bottom w:val="none" w:sz="0" w:space="0" w:color="auto"/>
                        <w:right w:val="none" w:sz="0" w:space="0" w:color="auto"/>
                      </w:divBdr>
                    </w:div>
                    <w:div w:id="310793159">
                      <w:marLeft w:val="0"/>
                      <w:marRight w:val="0"/>
                      <w:marTop w:val="0"/>
                      <w:marBottom w:val="0"/>
                      <w:divBdr>
                        <w:top w:val="none" w:sz="0" w:space="0" w:color="auto"/>
                        <w:left w:val="none" w:sz="0" w:space="0" w:color="auto"/>
                        <w:bottom w:val="none" w:sz="0" w:space="0" w:color="auto"/>
                        <w:right w:val="none" w:sz="0" w:space="0" w:color="auto"/>
                      </w:divBdr>
                    </w:div>
                  </w:divsChild>
                </w:div>
                <w:div w:id="150558456">
                  <w:marLeft w:val="0"/>
                  <w:marRight w:val="0"/>
                  <w:marTop w:val="0"/>
                  <w:marBottom w:val="0"/>
                  <w:divBdr>
                    <w:top w:val="none" w:sz="0" w:space="0" w:color="auto"/>
                    <w:left w:val="none" w:sz="0" w:space="0" w:color="auto"/>
                    <w:bottom w:val="none" w:sz="0" w:space="0" w:color="auto"/>
                    <w:right w:val="none" w:sz="0" w:space="0" w:color="auto"/>
                  </w:divBdr>
                  <w:divsChild>
                    <w:div w:id="215707479">
                      <w:marLeft w:val="0"/>
                      <w:marRight w:val="0"/>
                      <w:marTop w:val="0"/>
                      <w:marBottom w:val="0"/>
                      <w:divBdr>
                        <w:top w:val="none" w:sz="0" w:space="0" w:color="auto"/>
                        <w:left w:val="none" w:sz="0" w:space="0" w:color="auto"/>
                        <w:bottom w:val="none" w:sz="0" w:space="0" w:color="auto"/>
                        <w:right w:val="none" w:sz="0" w:space="0" w:color="auto"/>
                      </w:divBdr>
                    </w:div>
                    <w:div w:id="1341852096">
                      <w:marLeft w:val="0"/>
                      <w:marRight w:val="0"/>
                      <w:marTop w:val="0"/>
                      <w:marBottom w:val="0"/>
                      <w:divBdr>
                        <w:top w:val="none" w:sz="0" w:space="0" w:color="auto"/>
                        <w:left w:val="none" w:sz="0" w:space="0" w:color="auto"/>
                        <w:bottom w:val="none" w:sz="0" w:space="0" w:color="auto"/>
                        <w:right w:val="none" w:sz="0" w:space="0" w:color="auto"/>
                      </w:divBdr>
                    </w:div>
                  </w:divsChild>
                </w:div>
                <w:div w:id="376128270">
                  <w:marLeft w:val="0"/>
                  <w:marRight w:val="0"/>
                  <w:marTop w:val="0"/>
                  <w:marBottom w:val="0"/>
                  <w:divBdr>
                    <w:top w:val="none" w:sz="0" w:space="0" w:color="auto"/>
                    <w:left w:val="none" w:sz="0" w:space="0" w:color="auto"/>
                    <w:bottom w:val="none" w:sz="0" w:space="0" w:color="auto"/>
                    <w:right w:val="none" w:sz="0" w:space="0" w:color="auto"/>
                  </w:divBdr>
                  <w:divsChild>
                    <w:div w:id="1100494812">
                      <w:marLeft w:val="0"/>
                      <w:marRight w:val="0"/>
                      <w:marTop w:val="0"/>
                      <w:marBottom w:val="0"/>
                      <w:divBdr>
                        <w:top w:val="none" w:sz="0" w:space="0" w:color="auto"/>
                        <w:left w:val="none" w:sz="0" w:space="0" w:color="auto"/>
                        <w:bottom w:val="none" w:sz="0" w:space="0" w:color="auto"/>
                        <w:right w:val="none" w:sz="0" w:space="0" w:color="auto"/>
                      </w:divBdr>
                    </w:div>
                  </w:divsChild>
                </w:div>
                <w:div w:id="574709601">
                  <w:marLeft w:val="0"/>
                  <w:marRight w:val="0"/>
                  <w:marTop w:val="0"/>
                  <w:marBottom w:val="0"/>
                  <w:divBdr>
                    <w:top w:val="none" w:sz="0" w:space="0" w:color="auto"/>
                    <w:left w:val="none" w:sz="0" w:space="0" w:color="auto"/>
                    <w:bottom w:val="none" w:sz="0" w:space="0" w:color="auto"/>
                    <w:right w:val="none" w:sz="0" w:space="0" w:color="auto"/>
                  </w:divBdr>
                  <w:divsChild>
                    <w:div w:id="922496895">
                      <w:marLeft w:val="0"/>
                      <w:marRight w:val="0"/>
                      <w:marTop w:val="0"/>
                      <w:marBottom w:val="0"/>
                      <w:divBdr>
                        <w:top w:val="none" w:sz="0" w:space="0" w:color="auto"/>
                        <w:left w:val="none" w:sz="0" w:space="0" w:color="auto"/>
                        <w:bottom w:val="none" w:sz="0" w:space="0" w:color="auto"/>
                        <w:right w:val="none" w:sz="0" w:space="0" w:color="auto"/>
                      </w:divBdr>
                    </w:div>
                  </w:divsChild>
                </w:div>
                <w:div w:id="771781481">
                  <w:marLeft w:val="0"/>
                  <w:marRight w:val="0"/>
                  <w:marTop w:val="0"/>
                  <w:marBottom w:val="0"/>
                  <w:divBdr>
                    <w:top w:val="none" w:sz="0" w:space="0" w:color="auto"/>
                    <w:left w:val="none" w:sz="0" w:space="0" w:color="auto"/>
                    <w:bottom w:val="none" w:sz="0" w:space="0" w:color="auto"/>
                    <w:right w:val="none" w:sz="0" w:space="0" w:color="auto"/>
                  </w:divBdr>
                  <w:divsChild>
                    <w:div w:id="390735892">
                      <w:marLeft w:val="0"/>
                      <w:marRight w:val="0"/>
                      <w:marTop w:val="0"/>
                      <w:marBottom w:val="0"/>
                      <w:divBdr>
                        <w:top w:val="none" w:sz="0" w:space="0" w:color="auto"/>
                        <w:left w:val="none" w:sz="0" w:space="0" w:color="auto"/>
                        <w:bottom w:val="none" w:sz="0" w:space="0" w:color="auto"/>
                        <w:right w:val="none" w:sz="0" w:space="0" w:color="auto"/>
                      </w:divBdr>
                    </w:div>
                  </w:divsChild>
                </w:div>
                <w:div w:id="878517929">
                  <w:marLeft w:val="0"/>
                  <w:marRight w:val="0"/>
                  <w:marTop w:val="0"/>
                  <w:marBottom w:val="0"/>
                  <w:divBdr>
                    <w:top w:val="none" w:sz="0" w:space="0" w:color="auto"/>
                    <w:left w:val="none" w:sz="0" w:space="0" w:color="auto"/>
                    <w:bottom w:val="none" w:sz="0" w:space="0" w:color="auto"/>
                    <w:right w:val="none" w:sz="0" w:space="0" w:color="auto"/>
                  </w:divBdr>
                  <w:divsChild>
                    <w:div w:id="1441219009">
                      <w:marLeft w:val="0"/>
                      <w:marRight w:val="0"/>
                      <w:marTop w:val="0"/>
                      <w:marBottom w:val="0"/>
                      <w:divBdr>
                        <w:top w:val="none" w:sz="0" w:space="0" w:color="auto"/>
                        <w:left w:val="none" w:sz="0" w:space="0" w:color="auto"/>
                        <w:bottom w:val="none" w:sz="0" w:space="0" w:color="auto"/>
                        <w:right w:val="none" w:sz="0" w:space="0" w:color="auto"/>
                      </w:divBdr>
                    </w:div>
                    <w:div w:id="1953703844">
                      <w:marLeft w:val="0"/>
                      <w:marRight w:val="0"/>
                      <w:marTop w:val="0"/>
                      <w:marBottom w:val="0"/>
                      <w:divBdr>
                        <w:top w:val="none" w:sz="0" w:space="0" w:color="auto"/>
                        <w:left w:val="none" w:sz="0" w:space="0" w:color="auto"/>
                        <w:bottom w:val="none" w:sz="0" w:space="0" w:color="auto"/>
                        <w:right w:val="none" w:sz="0" w:space="0" w:color="auto"/>
                      </w:divBdr>
                    </w:div>
                  </w:divsChild>
                </w:div>
                <w:div w:id="1026710447">
                  <w:marLeft w:val="0"/>
                  <w:marRight w:val="0"/>
                  <w:marTop w:val="0"/>
                  <w:marBottom w:val="0"/>
                  <w:divBdr>
                    <w:top w:val="none" w:sz="0" w:space="0" w:color="auto"/>
                    <w:left w:val="none" w:sz="0" w:space="0" w:color="auto"/>
                    <w:bottom w:val="none" w:sz="0" w:space="0" w:color="auto"/>
                    <w:right w:val="none" w:sz="0" w:space="0" w:color="auto"/>
                  </w:divBdr>
                  <w:divsChild>
                    <w:div w:id="210700730">
                      <w:marLeft w:val="0"/>
                      <w:marRight w:val="0"/>
                      <w:marTop w:val="0"/>
                      <w:marBottom w:val="0"/>
                      <w:divBdr>
                        <w:top w:val="none" w:sz="0" w:space="0" w:color="auto"/>
                        <w:left w:val="none" w:sz="0" w:space="0" w:color="auto"/>
                        <w:bottom w:val="none" w:sz="0" w:space="0" w:color="auto"/>
                        <w:right w:val="none" w:sz="0" w:space="0" w:color="auto"/>
                      </w:divBdr>
                    </w:div>
                  </w:divsChild>
                </w:div>
                <w:div w:id="1106803097">
                  <w:marLeft w:val="0"/>
                  <w:marRight w:val="0"/>
                  <w:marTop w:val="0"/>
                  <w:marBottom w:val="0"/>
                  <w:divBdr>
                    <w:top w:val="none" w:sz="0" w:space="0" w:color="auto"/>
                    <w:left w:val="none" w:sz="0" w:space="0" w:color="auto"/>
                    <w:bottom w:val="none" w:sz="0" w:space="0" w:color="auto"/>
                    <w:right w:val="none" w:sz="0" w:space="0" w:color="auto"/>
                  </w:divBdr>
                  <w:divsChild>
                    <w:div w:id="375005516">
                      <w:marLeft w:val="0"/>
                      <w:marRight w:val="0"/>
                      <w:marTop w:val="0"/>
                      <w:marBottom w:val="0"/>
                      <w:divBdr>
                        <w:top w:val="none" w:sz="0" w:space="0" w:color="auto"/>
                        <w:left w:val="none" w:sz="0" w:space="0" w:color="auto"/>
                        <w:bottom w:val="none" w:sz="0" w:space="0" w:color="auto"/>
                        <w:right w:val="none" w:sz="0" w:space="0" w:color="auto"/>
                      </w:divBdr>
                    </w:div>
                  </w:divsChild>
                </w:div>
                <w:div w:id="1414159725">
                  <w:marLeft w:val="0"/>
                  <w:marRight w:val="0"/>
                  <w:marTop w:val="0"/>
                  <w:marBottom w:val="0"/>
                  <w:divBdr>
                    <w:top w:val="none" w:sz="0" w:space="0" w:color="auto"/>
                    <w:left w:val="none" w:sz="0" w:space="0" w:color="auto"/>
                    <w:bottom w:val="none" w:sz="0" w:space="0" w:color="auto"/>
                    <w:right w:val="none" w:sz="0" w:space="0" w:color="auto"/>
                  </w:divBdr>
                  <w:divsChild>
                    <w:div w:id="39021377">
                      <w:marLeft w:val="0"/>
                      <w:marRight w:val="0"/>
                      <w:marTop w:val="0"/>
                      <w:marBottom w:val="0"/>
                      <w:divBdr>
                        <w:top w:val="none" w:sz="0" w:space="0" w:color="auto"/>
                        <w:left w:val="none" w:sz="0" w:space="0" w:color="auto"/>
                        <w:bottom w:val="none" w:sz="0" w:space="0" w:color="auto"/>
                        <w:right w:val="none" w:sz="0" w:space="0" w:color="auto"/>
                      </w:divBdr>
                    </w:div>
                  </w:divsChild>
                </w:div>
                <w:div w:id="1676691364">
                  <w:marLeft w:val="0"/>
                  <w:marRight w:val="0"/>
                  <w:marTop w:val="0"/>
                  <w:marBottom w:val="0"/>
                  <w:divBdr>
                    <w:top w:val="none" w:sz="0" w:space="0" w:color="auto"/>
                    <w:left w:val="none" w:sz="0" w:space="0" w:color="auto"/>
                    <w:bottom w:val="none" w:sz="0" w:space="0" w:color="auto"/>
                    <w:right w:val="none" w:sz="0" w:space="0" w:color="auto"/>
                  </w:divBdr>
                  <w:divsChild>
                    <w:div w:id="1086534109">
                      <w:marLeft w:val="0"/>
                      <w:marRight w:val="0"/>
                      <w:marTop w:val="0"/>
                      <w:marBottom w:val="0"/>
                      <w:divBdr>
                        <w:top w:val="none" w:sz="0" w:space="0" w:color="auto"/>
                        <w:left w:val="none" w:sz="0" w:space="0" w:color="auto"/>
                        <w:bottom w:val="none" w:sz="0" w:space="0" w:color="auto"/>
                        <w:right w:val="none" w:sz="0" w:space="0" w:color="auto"/>
                      </w:divBdr>
                    </w:div>
                    <w:div w:id="1924993908">
                      <w:marLeft w:val="0"/>
                      <w:marRight w:val="0"/>
                      <w:marTop w:val="0"/>
                      <w:marBottom w:val="0"/>
                      <w:divBdr>
                        <w:top w:val="none" w:sz="0" w:space="0" w:color="auto"/>
                        <w:left w:val="none" w:sz="0" w:space="0" w:color="auto"/>
                        <w:bottom w:val="none" w:sz="0" w:space="0" w:color="auto"/>
                        <w:right w:val="none" w:sz="0" w:space="0" w:color="auto"/>
                      </w:divBdr>
                    </w:div>
                  </w:divsChild>
                </w:div>
                <w:div w:id="1801533586">
                  <w:marLeft w:val="0"/>
                  <w:marRight w:val="0"/>
                  <w:marTop w:val="0"/>
                  <w:marBottom w:val="0"/>
                  <w:divBdr>
                    <w:top w:val="none" w:sz="0" w:space="0" w:color="auto"/>
                    <w:left w:val="none" w:sz="0" w:space="0" w:color="auto"/>
                    <w:bottom w:val="none" w:sz="0" w:space="0" w:color="auto"/>
                    <w:right w:val="none" w:sz="0" w:space="0" w:color="auto"/>
                  </w:divBdr>
                  <w:divsChild>
                    <w:div w:id="1104962837">
                      <w:marLeft w:val="0"/>
                      <w:marRight w:val="0"/>
                      <w:marTop w:val="0"/>
                      <w:marBottom w:val="0"/>
                      <w:divBdr>
                        <w:top w:val="none" w:sz="0" w:space="0" w:color="auto"/>
                        <w:left w:val="none" w:sz="0" w:space="0" w:color="auto"/>
                        <w:bottom w:val="none" w:sz="0" w:space="0" w:color="auto"/>
                        <w:right w:val="none" w:sz="0" w:space="0" w:color="auto"/>
                      </w:divBdr>
                    </w:div>
                  </w:divsChild>
                </w:div>
                <w:div w:id="1857495493">
                  <w:marLeft w:val="0"/>
                  <w:marRight w:val="0"/>
                  <w:marTop w:val="0"/>
                  <w:marBottom w:val="0"/>
                  <w:divBdr>
                    <w:top w:val="none" w:sz="0" w:space="0" w:color="auto"/>
                    <w:left w:val="none" w:sz="0" w:space="0" w:color="auto"/>
                    <w:bottom w:val="none" w:sz="0" w:space="0" w:color="auto"/>
                    <w:right w:val="none" w:sz="0" w:space="0" w:color="auto"/>
                  </w:divBdr>
                  <w:divsChild>
                    <w:div w:id="971328246">
                      <w:marLeft w:val="0"/>
                      <w:marRight w:val="0"/>
                      <w:marTop w:val="0"/>
                      <w:marBottom w:val="0"/>
                      <w:divBdr>
                        <w:top w:val="none" w:sz="0" w:space="0" w:color="auto"/>
                        <w:left w:val="none" w:sz="0" w:space="0" w:color="auto"/>
                        <w:bottom w:val="none" w:sz="0" w:space="0" w:color="auto"/>
                        <w:right w:val="none" w:sz="0" w:space="0" w:color="auto"/>
                      </w:divBdr>
                    </w:div>
                  </w:divsChild>
                </w:div>
                <w:div w:id="1959486928">
                  <w:marLeft w:val="0"/>
                  <w:marRight w:val="0"/>
                  <w:marTop w:val="0"/>
                  <w:marBottom w:val="0"/>
                  <w:divBdr>
                    <w:top w:val="none" w:sz="0" w:space="0" w:color="auto"/>
                    <w:left w:val="none" w:sz="0" w:space="0" w:color="auto"/>
                    <w:bottom w:val="none" w:sz="0" w:space="0" w:color="auto"/>
                    <w:right w:val="none" w:sz="0" w:space="0" w:color="auto"/>
                  </w:divBdr>
                  <w:divsChild>
                    <w:div w:id="500193836">
                      <w:marLeft w:val="0"/>
                      <w:marRight w:val="0"/>
                      <w:marTop w:val="0"/>
                      <w:marBottom w:val="0"/>
                      <w:divBdr>
                        <w:top w:val="none" w:sz="0" w:space="0" w:color="auto"/>
                        <w:left w:val="none" w:sz="0" w:space="0" w:color="auto"/>
                        <w:bottom w:val="none" w:sz="0" w:space="0" w:color="auto"/>
                        <w:right w:val="none" w:sz="0" w:space="0" w:color="auto"/>
                      </w:divBdr>
                    </w:div>
                  </w:divsChild>
                </w:div>
                <w:div w:id="1960523234">
                  <w:marLeft w:val="0"/>
                  <w:marRight w:val="0"/>
                  <w:marTop w:val="0"/>
                  <w:marBottom w:val="0"/>
                  <w:divBdr>
                    <w:top w:val="none" w:sz="0" w:space="0" w:color="auto"/>
                    <w:left w:val="none" w:sz="0" w:space="0" w:color="auto"/>
                    <w:bottom w:val="none" w:sz="0" w:space="0" w:color="auto"/>
                    <w:right w:val="none" w:sz="0" w:space="0" w:color="auto"/>
                  </w:divBdr>
                  <w:divsChild>
                    <w:div w:id="211691676">
                      <w:marLeft w:val="0"/>
                      <w:marRight w:val="0"/>
                      <w:marTop w:val="0"/>
                      <w:marBottom w:val="0"/>
                      <w:divBdr>
                        <w:top w:val="none" w:sz="0" w:space="0" w:color="auto"/>
                        <w:left w:val="none" w:sz="0" w:space="0" w:color="auto"/>
                        <w:bottom w:val="none" w:sz="0" w:space="0" w:color="auto"/>
                        <w:right w:val="none" w:sz="0" w:space="0" w:color="auto"/>
                      </w:divBdr>
                    </w:div>
                  </w:divsChild>
                </w:div>
                <w:div w:id="1993870051">
                  <w:marLeft w:val="0"/>
                  <w:marRight w:val="0"/>
                  <w:marTop w:val="0"/>
                  <w:marBottom w:val="0"/>
                  <w:divBdr>
                    <w:top w:val="none" w:sz="0" w:space="0" w:color="auto"/>
                    <w:left w:val="none" w:sz="0" w:space="0" w:color="auto"/>
                    <w:bottom w:val="none" w:sz="0" w:space="0" w:color="auto"/>
                    <w:right w:val="none" w:sz="0" w:space="0" w:color="auto"/>
                  </w:divBdr>
                  <w:divsChild>
                    <w:div w:id="565991493">
                      <w:marLeft w:val="0"/>
                      <w:marRight w:val="0"/>
                      <w:marTop w:val="0"/>
                      <w:marBottom w:val="0"/>
                      <w:divBdr>
                        <w:top w:val="none" w:sz="0" w:space="0" w:color="auto"/>
                        <w:left w:val="none" w:sz="0" w:space="0" w:color="auto"/>
                        <w:bottom w:val="none" w:sz="0" w:space="0" w:color="auto"/>
                        <w:right w:val="none" w:sz="0" w:space="0" w:color="auto"/>
                      </w:divBdr>
                    </w:div>
                  </w:divsChild>
                </w:div>
                <w:div w:id="1998414058">
                  <w:marLeft w:val="0"/>
                  <w:marRight w:val="0"/>
                  <w:marTop w:val="0"/>
                  <w:marBottom w:val="0"/>
                  <w:divBdr>
                    <w:top w:val="none" w:sz="0" w:space="0" w:color="auto"/>
                    <w:left w:val="none" w:sz="0" w:space="0" w:color="auto"/>
                    <w:bottom w:val="none" w:sz="0" w:space="0" w:color="auto"/>
                    <w:right w:val="none" w:sz="0" w:space="0" w:color="auto"/>
                  </w:divBdr>
                  <w:divsChild>
                    <w:div w:id="1023283398">
                      <w:marLeft w:val="0"/>
                      <w:marRight w:val="0"/>
                      <w:marTop w:val="0"/>
                      <w:marBottom w:val="0"/>
                      <w:divBdr>
                        <w:top w:val="none" w:sz="0" w:space="0" w:color="auto"/>
                        <w:left w:val="none" w:sz="0" w:space="0" w:color="auto"/>
                        <w:bottom w:val="none" w:sz="0" w:space="0" w:color="auto"/>
                        <w:right w:val="none" w:sz="0" w:space="0" w:color="auto"/>
                      </w:divBdr>
                    </w:div>
                  </w:divsChild>
                </w:div>
                <w:div w:id="2009555387">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725762530">
          <w:marLeft w:val="0"/>
          <w:marRight w:val="0"/>
          <w:marTop w:val="0"/>
          <w:marBottom w:val="0"/>
          <w:divBdr>
            <w:top w:val="none" w:sz="0" w:space="0" w:color="auto"/>
            <w:left w:val="none" w:sz="0" w:space="0" w:color="auto"/>
            <w:bottom w:val="none" w:sz="0" w:space="0" w:color="auto"/>
            <w:right w:val="none" w:sz="0" w:space="0" w:color="auto"/>
          </w:divBdr>
          <w:divsChild>
            <w:div w:id="14776531">
              <w:marLeft w:val="0"/>
              <w:marRight w:val="0"/>
              <w:marTop w:val="0"/>
              <w:marBottom w:val="0"/>
              <w:divBdr>
                <w:top w:val="none" w:sz="0" w:space="0" w:color="auto"/>
                <w:left w:val="none" w:sz="0" w:space="0" w:color="auto"/>
                <w:bottom w:val="none" w:sz="0" w:space="0" w:color="auto"/>
                <w:right w:val="none" w:sz="0" w:space="0" w:color="auto"/>
              </w:divBdr>
            </w:div>
            <w:div w:id="327951776">
              <w:marLeft w:val="0"/>
              <w:marRight w:val="0"/>
              <w:marTop w:val="0"/>
              <w:marBottom w:val="0"/>
              <w:divBdr>
                <w:top w:val="none" w:sz="0" w:space="0" w:color="auto"/>
                <w:left w:val="none" w:sz="0" w:space="0" w:color="auto"/>
                <w:bottom w:val="none" w:sz="0" w:space="0" w:color="auto"/>
                <w:right w:val="none" w:sz="0" w:space="0" w:color="auto"/>
              </w:divBdr>
            </w:div>
            <w:div w:id="538515249">
              <w:marLeft w:val="0"/>
              <w:marRight w:val="0"/>
              <w:marTop w:val="0"/>
              <w:marBottom w:val="0"/>
              <w:divBdr>
                <w:top w:val="none" w:sz="0" w:space="0" w:color="auto"/>
                <w:left w:val="none" w:sz="0" w:space="0" w:color="auto"/>
                <w:bottom w:val="none" w:sz="0" w:space="0" w:color="auto"/>
                <w:right w:val="none" w:sz="0" w:space="0" w:color="auto"/>
              </w:divBdr>
            </w:div>
            <w:div w:id="883754967">
              <w:marLeft w:val="0"/>
              <w:marRight w:val="0"/>
              <w:marTop w:val="0"/>
              <w:marBottom w:val="0"/>
              <w:divBdr>
                <w:top w:val="none" w:sz="0" w:space="0" w:color="auto"/>
                <w:left w:val="none" w:sz="0" w:space="0" w:color="auto"/>
                <w:bottom w:val="none" w:sz="0" w:space="0" w:color="auto"/>
                <w:right w:val="none" w:sz="0" w:space="0" w:color="auto"/>
              </w:divBdr>
            </w:div>
            <w:div w:id="921795328">
              <w:marLeft w:val="0"/>
              <w:marRight w:val="0"/>
              <w:marTop w:val="0"/>
              <w:marBottom w:val="0"/>
              <w:divBdr>
                <w:top w:val="none" w:sz="0" w:space="0" w:color="auto"/>
                <w:left w:val="none" w:sz="0" w:space="0" w:color="auto"/>
                <w:bottom w:val="none" w:sz="0" w:space="0" w:color="auto"/>
                <w:right w:val="none" w:sz="0" w:space="0" w:color="auto"/>
              </w:divBdr>
            </w:div>
            <w:div w:id="1303576978">
              <w:marLeft w:val="0"/>
              <w:marRight w:val="0"/>
              <w:marTop w:val="0"/>
              <w:marBottom w:val="0"/>
              <w:divBdr>
                <w:top w:val="none" w:sz="0" w:space="0" w:color="auto"/>
                <w:left w:val="none" w:sz="0" w:space="0" w:color="auto"/>
                <w:bottom w:val="none" w:sz="0" w:space="0" w:color="auto"/>
                <w:right w:val="none" w:sz="0" w:space="0" w:color="auto"/>
              </w:divBdr>
            </w:div>
            <w:div w:id="1353804998">
              <w:marLeft w:val="0"/>
              <w:marRight w:val="0"/>
              <w:marTop w:val="0"/>
              <w:marBottom w:val="0"/>
              <w:divBdr>
                <w:top w:val="none" w:sz="0" w:space="0" w:color="auto"/>
                <w:left w:val="none" w:sz="0" w:space="0" w:color="auto"/>
                <w:bottom w:val="none" w:sz="0" w:space="0" w:color="auto"/>
                <w:right w:val="none" w:sz="0" w:space="0" w:color="auto"/>
              </w:divBdr>
            </w:div>
            <w:div w:id="1702511288">
              <w:marLeft w:val="0"/>
              <w:marRight w:val="0"/>
              <w:marTop w:val="0"/>
              <w:marBottom w:val="0"/>
              <w:divBdr>
                <w:top w:val="none" w:sz="0" w:space="0" w:color="auto"/>
                <w:left w:val="none" w:sz="0" w:space="0" w:color="auto"/>
                <w:bottom w:val="none" w:sz="0" w:space="0" w:color="auto"/>
                <w:right w:val="none" w:sz="0" w:space="0" w:color="auto"/>
              </w:divBdr>
            </w:div>
            <w:div w:id="1805541712">
              <w:marLeft w:val="0"/>
              <w:marRight w:val="0"/>
              <w:marTop w:val="0"/>
              <w:marBottom w:val="0"/>
              <w:divBdr>
                <w:top w:val="none" w:sz="0" w:space="0" w:color="auto"/>
                <w:left w:val="none" w:sz="0" w:space="0" w:color="auto"/>
                <w:bottom w:val="none" w:sz="0" w:space="0" w:color="auto"/>
                <w:right w:val="none" w:sz="0" w:space="0" w:color="auto"/>
              </w:divBdr>
            </w:div>
          </w:divsChild>
        </w:div>
        <w:div w:id="1779836020">
          <w:marLeft w:val="0"/>
          <w:marRight w:val="0"/>
          <w:marTop w:val="0"/>
          <w:marBottom w:val="0"/>
          <w:divBdr>
            <w:top w:val="none" w:sz="0" w:space="0" w:color="auto"/>
            <w:left w:val="none" w:sz="0" w:space="0" w:color="auto"/>
            <w:bottom w:val="none" w:sz="0" w:space="0" w:color="auto"/>
            <w:right w:val="none" w:sz="0" w:space="0" w:color="auto"/>
          </w:divBdr>
        </w:div>
        <w:div w:id="1825124826">
          <w:marLeft w:val="0"/>
          <w:marRight w:val="0"/>
          <w:marTop w:val="0"/>
          <w:marBottom w:val="0"/>
          <w:divBdr>
            <w:top w:val="none" w:sz="0" w:space="0" w:color="auto"/>
            <w:left w:val="none" w:sz="0" w:space="0" w:color="auto"/>
            <w:bottom w:val="none" w:sz="0" w:space="0" w:color="auto"/>
            <w:right w:val="none" w:sz="0" w:space="0" w:color="auto"/>
          </w:divBdr>
        </w:div>
        <w:div w:id="1827547558">
          <w:marLeft w:val="0"/>
          <w:marRight w:val="0"/>
          <w:marTop w:val="0"/>
          <w:marBottom w:val="0"/>
          <w:divBdr>
            <w:top w:val="none" w:sz="0" w:space="0" w:color="auto"/>
            <w:left w:val="none" w:sz="0" w:space="0" w:color="auto"/>
            <w:bottom w:val="none" w:sz="0" w:space="0" w:color="auto"/>
            <w:right w:val="none" w:sz="0" w:space="0" w:color="auto"/>
          </w:divBdr>
          <w:divsChild>
            <w:div w:id="1917471091">
              <w:marLeft w:val="0"/>
              <w:marRight w:val="0"/>
              <w:marTop w:val="30"/>
              <w:marBottom w:val="30"/>
              <w:divBdr>
                <w:top w:val="none" w:sz="0" w:space="0" w:color="auto"/>
                <w:left w:val="none" w:sz="0" w:space="0" w:color="auto"/>
                <w:bottom w:val="none" w:sz="0" w:space="0" w:color="auto"/>
                <w:right w:val="none" w:sz="0" w:space="0" w:color="auto"/>
              </w:divBdr>
              <w:divsChild>
                <w:div w:id="57871815">
                  <w:marLeft w:val="0"/>
                  <w:marRight w:val="0"/>
                  <w:marTop w:val="0"/>
                  <w:marBottom w:val="0"/>
                  <w:divBdr>
                    <w:top w:val="none" w:sz="0" w:space="0" w:color="auto"/>
                    <w:left w:val="none" w:sz="0" w:space="0" w:color="auto"/>
                    <w:bottom w:val="none" w:sz="0" w:space="0" w:color="auto"/>
                    <w:right w:val="none" w:sz="0" w:space="0" w:color="auto"/>
                  </w:divBdr>
                  <w:divsChild>
                    <w:div w:id="82916199">
                      <w:marLeft w:val="0"/>
                      <w:marRight w:val="0"/>
                      <w:marTop w:val="0"/>
                      <w:marBottom w:val="0"/>
                      <w:divBdr>
                        <w:top w:val="none" w:sz="0" w:space="0" w:color="auto"/>
                        <w:left w:val="none" w:sz="0" w:space="0" w:color="auto"/>
                        <w:bottom w:val="none" w:sz="0" w:space="0" w:color="auto"/>
                        <w:right w:val="none" w:sz="0" w:space="0" w:color="auto"/>
                      </w:divBdr>
                    </w:div>
                    <w:div w:id="126318694">
                      <w:marLeft w:val="0"/>
                      <w:marRight w:val="0"/>
                      <w:marTop w:val="0"/>
                      <w:marBottom w:val="0"/>
                      <w:divBdr>
                        <w:top w:val="none" w:sz="0" w:space="0" w:color="auto"/>
                        <w:left w:val="none" w:sz="0" w:space="0" w:color="auto"/>
                        <w:bottom w:val="none" w:sz="0" w:space="0" w:color="auto"/>
                        <w:right w:val="none" w:sz="0" w:space="0" w:color="auto"/>
                      </w:divBdr>
                    </w:div>
                    <w:div w:id="134614698">
                      <w:marLeft w:val="0"/>
                      <w:marRight w:val="0"/>
                      <w:marTop w:val="0"/>
                      <w:marBottom w:val="0"/>
                      <w:divBdr>
                        <w:top w:val="none" w:sz="0" w:space="0" w:color="auto"/>
                        <w:left w:val="none" w:sz="0" w:space="0" w:color="auto"/>
                        <w:bottom w:val="none" w:sz="0" w:space="0" w:color="auto"/>
                        <w:right w:val="none" w:sz="0" w:space="0" w:color="auto"/>
                      </w:divBdr>
                    </w:div>
                    <w:div w:id="280500305">
                      <w:marLeft w:val="0"/>
                      <w:marRight w:val="0"/>
                      <w:marTop w:val="0"/>
                      <w:marBottom w:val="0"/>
                      <w:divBdr>
                        <w:top w:val="none" w:sz="0" w:space="0" w:color="auto"/>
                        <w:left w:val="none" w:sz="0" w:space="0" w:color="auto"/>
                        <w:bottom w:val="none" w:sz="0" w:space="0" w:color="auto"/>
                        <w:right w:val="none" w:sz="0" w:space="0" w:color="auto"/>
                      </w:divBdr>
                    </w:div>
                    <w:div w:id="290522573">
                      <w:marLeft w:val="0"/>
                      <w:marRight w:val="0"/>
                      <w:marTop w:val="0"/>
                      <w:marBottom w:val="0"/>
                      <w:divBdr>
                        <w:top w:val="none" w:sz="0" w:space="0" w:color="auto"/>
                        <w:left w:val="none" w:sz="0" w:space="0" w:color="auto"/>
                        <w:bottom w:val="none" w:sz="0" w:space="0" w:color="auto"/>
                        <w:right w:val="none" w:sz="0" w:space="0" w:color="auto"/>
                      </w:divBdr>
                    </w:div>
                    <w:div w:id="376710161">
                      <w:marLeft w:val="0"/>
                      <w:marRight w:val="0"/>
                      <w:marTop w:val="0"/>
                      <w:marBottom w:val="0"/>
                      <w:divBdr>
                        <w:top w:val="none" w:sz="0" w:space="0" w:color="auto"/>
                        <w:left w:val="none" w:sz="0" w:space="0" w:color="auto"/>
                        <w:bottom w:val="none" w:sz="0" w:space="0" w:color="auto"/>
                        <w:right w:val="none" w:sz="0" w:space="0" w:color="auto"/>
                      </w:divBdr>
                    </w:div>
                    <w:div w:id="381636316">
                      <w:marLeft w:val="0"/>
                      <w:marRight w:val="0"/>
                      <w:marTop w:val="0"/>
                      <w:marBottom w:val="0"/>
                      <w:divBdr>
                        <w:top w:val="none" w:sz="0" w:space="0" w:color="auto"/>
                        <w:left w:val="none" w:sz="0" w:space="0" w:color="auto"/>
                        <w:bottom w:val="none" w:sz="0" w:space="0" w:color="auto"/>
                        <w:right w:val="none" w:sz="0" w:space="0" w:color="auto"/>
                      </w:divBdr>
                    </w:div>
                    <w:div w:id="487329736">
                      <w:marLeft w:val="0"/>
                      <w:marRight w:val="0"/>
                      <w:marTop w:val="0"/>
                      <w:marBottom w:val="0"/>
                      <w:divBdr>
                        <w:top w:val="none" w:sz="0" w:space="0" w:color="auto"/>
                        <w:left w:val="none" w:sz="0" w:space="0" w:color="auto"/>
                        <w:bottom w:val="none" w:sz="0" w:space="0" w:color="auto"/>
                        <w:right w:val="none" w:sz="0" w:space="0" w:color="auto"/>
                      </w:divBdr>
                    </w:div>
                    <w:div w:id="549920783">
                      <w:marLeft w:val="0"/>
                      <w:marRight w:val="0"/>
                      <w:marTop w:val="0"/>
                      <w:marBottom w:val="0"/>
                      <w:divBdr>
                        <w:top w:val="none" w:sz="0" w:space="0" w:color="auto"/>
                        <w:left w:val="none" w:sz="0" w:space="0" w:color="auto"/>
                        <w:bottom w:val="none" w:sz="0" w:space="0" w:color="auto"/>
                        <w:right w:val="none" w:sz="0" w:space="0" w:color="auto"/>
                      </w:divBdr>
                    </w:div>
                    <w:div w:id="594099427">
                      <w:marLeft w:val="0"/>
                      <w:marRight w:val="0"/>
                      <w:marTop w:val="0"/>
                      <w:marBottom w:val="0"/>
                      <w:divBdr>
                        <w:top w:val="none" w:sz="0" w:space="0" w:color="auto"/>
                        <w:left w:val="none" w:sz="0" w:space="0" w:color="auto"/>
                        <w:bottom w:val="none" w:sz="0" w:space="0" w:color="auto"/>
                        <w:right w:val="none" w:sz="0" w:space="0" w:color="auto"/>
                      </w:divBdr>
                    </w:div>
                    <w:div w:id="609703411">
                      <w:marLeft w:val="0"/>
                      <w:marRight w:val="0"/>
                      <w:marTop w:val="0"/>
                      <w:marBottom w:val="0"/>
                      <w:divBdr>
                        <w:top w:val="none" w:sz="0" w:space="0" w:color="auto"/>
                        <w:left w:val="none" w:sz="0" w:space="0" w:color="auto"/>
                        <w:bottom w:val="none" w:sz="0" w:space="0" w:color="auto"/>
                        <w:right w:val="none" w:sz="0" w:space="0" w:color="auto"/>
                      </w:divBdr>
                    </w:div>
                    <w:div w:id="1322659870">
                      <w:marLeft w:val="0"/>
                      <w:marRight w:val="0"/>
                      <w:marTop w:val="0"/>
                      <w:marBottom w:val="0"/>
                      <w:divBdr>
                        <w:top w:val="none" w:sz="0" w:space="0" w:color="auto"/>
                        <w:left w:val="none" w:sz="0" w:space="0" w:color="auto"/>
                        <w:bottom w:val="none" w:sz="0" w:space="0" w:color="auto"/>
                        <w:right w:val="none" w:sz="0" w:space="0" w:color="auto"/>
                      </w:divBdr>
                    </w:div>
                    <w:div w:id="1589193766">
                      <w:marLeft w:val="0"/>
                      <w:marRight w:val="0"/>
                      <w:marTop w:val="0"/>
                      <w:marBottom w:val="0"/>
                      <w:divBdr>
                        <w:top w:val="none" w:sz="0" w:space="0" w:color="auto"/>
                        <w:left w:val="none" w:sz="0" w:space="0" w:color="auto"/>
                        <w:bottom w:val="none" w:sz="0" w:space="0" w:color="auto"/>
                        <w:right w:val="none" w:sz="0" w:space="0" w:color="auto"/>
                      </w:divBdr>
                    </w:div>
                    <w:div w:id="1627396387">
                      <w:marLeft w:val="0"/>
                      <w:marRight w:val="0"/>
                      <w:marTop w:val="0"/>
                      <w:marBottom w:val="0"/>
                      <w:divBdr>
                        <w:top w:val="none" w:sz="0" w:space="0" w:color="auto"/>
                        <w:left w:val="none" w:sz="0" w:space="0" w:color="auto"/>
                        <w:bottom w:val="none" w:sz="0" w:space="0" w:color="auto"/>
                        <w:right w:val="none" w:sz="0" w:space="0" w:color="auto"/>
                      </w:divBdr>
                    </w:div>
                    <w:div w:id="1677462783">
                      <w:marLeft w:val="0"/>
                      <w:marRight w:val="0"/>
                      <w:marTop w:val="0"/>
                      <w:marBottom w:val="0"/>
                      <w:divBdr>
                        <w:top w:val="none" w:sz="0" w:space="0" w:color="auto"/>
                        <w:left w:val="none" w:sz="0" w:space="0" w:color="auto"/>
                        <w:bottom w:val="none" w:sz="0" w:space="0" w:color="auto"/>
                        <w:right w:val="none" w:sz="0" w:space="0" w:color="auto"/>
                      </w:divBdr>
                    </w:div>
                    <w:div w:id="1824006644">
                      <w:marLeft w:val="0"/>
                      <w:marRight w:val="0"/>
                      <w:marTop w:val="0"/>
                      <w:marBottom w:val="0"/>
                      <w:divBdr>
                        <w:top w:val="none" w:sz="0" w:space="0" w:color="auto"/>
                        <w:left w:val="none" w:sz="0" w:space="0" w:color="auto"/>
                        <w:bottom w:val="none" w:sz="0" w:space="0" w:color="auto"/>
                        <w:right w:val="none" w:sz="0" w:space="0" w:color="auto"/>
                      </w:divBdr>
                    </w:div>
                    <w:div w:id="1840999544">
                      <w:marLeft w:val="0"/>
                      <w:marRight w:val="0"/>
                      <w:marTop w:val="0"/>
                      <w:marBottom w:val="0"/>
                      <w:divBdr>
                        <w:top w:val="none" w:sz="0" w:space="0" w:color="auto"/>
                        <w:left w:val="none" w:sz="0" w:space="0" w:color="auto"/>
                        <w:bottom w:val="none" w:sz="0" w:space="0" w:color="auto"/>
                        <w:right w:val="none" w:sz="0" w:space="0" w:color="auto"/>
                      </w:divBdr>
                    </w:div>
                    <w:div w:id="1869761201">
                      <w:marLeft w:val="0"/>
                      <w:marRight w:val="0"/>
                      <w:marTop w:val="0"/>
                      <w:marBottom w:val="0"/>
                      <w:divBdr>
                        <w:top w:val="none" w:sz="0" w:space="0" w:color="auto"/>
                        <w:left w:val="none" w:sz="0" w:space="0" w:color="auto"/>
                        <w:bottom w:val="none" w:sz="0" w:space="0" w:color="auto"/>
                        <w:right w:val="none" w:sz="0" w:space="0" w:color="auto"/>
                      </w:divBdr>
                      <w:divsChild>
                        <w:div w:id="106855609">
                          <w:marLeft w:val="0"/>
                          <w:marRight w:val="0"/>
                          <w:marTop w:val="30"/>
                          <w:marBottom w:val="30"/>
                          <w:divBdr>
                            <w:top w:val="none" w:sz="0" w:space="0" w:color="auto"/>
                            <w:left w:val="none" w:sz="0" w:space="0" w:color="auto"/>
                            <w:bottom w:val="none" w:sz="0" w:space="0" w:color="auto"/>
                            <w:right w:val="none" w:sz="0" w:space="0" w:color="auto"/>
                          </w:divBdr>
                          <w:divsChild>
                            <w:div w:id="15667811">
                              <w:marLeft w:val="0"/>
                              <w:marRight w:val="0"/>
                              <w:marTop w:val="0"/>
                              <w:marBottom w:val="0"/>
                              <w:divBdr>
                                <w:top w:val="none" w:sz="0" w:space="0" w:color="auto"/>
                                <w:left w:val="none" w:sz="0" w:space="0" w:color="auto"/>
                                <w:bottom w:val="none" w:sz="0" w:space="0" w:color="auto"/>
                                <w:right w:val="none" w:sz="0" w:space="0" w:color="auto"/>
                              </w:divBdr>
                              <w:divsChild>
                                <w:div w:id="1063984757">
                                  <w:marLeft w:val="0"/>
                                  <w:marRight w:val="0"/>
                                  <w:marTop w:val="0"/>
                                  <w:marBottom w:val="0"/>
                                  <w:divBdr>
                                    <w:top w:val="none" w:sz="0" w:space="0" w:color="auto"/>
                                    <w:left w:val="none" w:sz="0" w:space="0" w:color="auto"/>
                                    <w:bottom w:val="none" w:sz="0" w:space="0" w:color="auto"/>
                                    <w:right w:val="none" w:sz="0" w:space="0" w:color="auto"/>
                                  </w:divBdr>
                                </w:div>
                              </w:divsChild>
                            </w:div>
                            <w:div w:id="18355890">
                              <w:marLeft w:val="0"/>
                              <w:marRight w:val="0"/>
                              <w:marTop w:val="0"/>
                              <w:marBottom w:val="0"/>
                              <w:divBdr>
                                <w:top w:val="none" w:sz="0" w:space="0" w:color="auto"/>
                                <w:left w:val="none" w:sz="0" w:space="0" w:color="auto"/>
                                <w:bottom w:val="none" w:sz="0" w:space="0" w:color="auto"/>
                                <w:right w:val="none" w:sz="0" w:space="0" w:color="auto"/>
                              </w:divBdr>
                              <w:divsChild>
                                <w:div w:id="512914593">
                                  <w:marLeft w:val="0"/>
                                  <w:marRight w:val="0"/>
                                  <w:marTop w:val="0"/>
                                  <w:marBottom w:val="0"/>
                                  <w:divBdr>
                                    <w:top w:val="none" w:sz="0" w:space="0" w:color="auto"/>
                                    <w:left w:val="none" w:sz="0" w:space="0" w:color="auto"/>
                                    <w:bottom w:val="none" w:sz="0" w:space="0" w:color="auto"/>
                                    <w:right w:val="none" w:sz="0" w:space="0" w:color="auto"/>
                                  </w:divBdr>
                                </w:div>
                              </w:divsChild>
                            </w:div>
                            <w:div w:id="21367059">
                              <w:marLeft w:val="0"/>
                              <w:marRight w:val="0"/>
                              <w:marTop w:val="0"/>
                              <w:marBottom w:val="0"/>
                              <w:divBdr>
                                <w:top w:val="none" w:sz="0" w:space="0" w:color="auto"/>
                                <w:left w:val="none" w:sz="0" w:space="0" w:color="auto"/>
                                <w:bottom w:val="none" w:sz="0" w:space="0" w:color="auto"/>
                                <w:right w:val="none" w:sz="0" w:space="0" w:color="auto"/>
                              </w:divBdr>
                            </w:div>
                            <w:div w:id="36245121">
                              <w:marLeft w:val="0"/>
                              <w:marRight w:val="0"/>
                              <w:marTop w:val="0"/>
                              <w:marBottom w:val="0"/>
                              <w:divBdr>
                                <w:top w:val="none" w:sz="0" w:space="0" w:color="auto"/>
                                <w:left w:val="none" w:sz="0" w:space="0" w:color="auto"/>
                                <w:bottom w:val="none" w:sz="0" w:space="0" w:color="auto"/>
                                <w:right w:val="none" w:sz="0" w:space="0" w:color="auto"/>
                              </w:divBdr>
                              <w:divsChild>
                                <w:div w:id="322783991">
                                  <w:marLeft w:val="0"/>
                                  <w:marRight w:val="0"/>
                                  <w:marTop w:val="0"/>
                                  <w:marBottom w:val="0"/>
                                  <w:divBdr>
                                    <w:top w:val="none" w:sz="0" w:space="0" w:color="auto"/>
                                    <w:left w:val="none" w:sz="0" w:space="0" w:color="auto"/>
                                    <w:bottom w:val="none" w:sz="0" w:space="0" w:color="auto"/>
                                    <w:right w:val="none" w:sz="0" w:space="0" w:color="auto"/>
                                  </w:divBdr>
                                </w:div>
                              </w:divsChild>
                            </w:div>
                            <w:div w:id="81805233">
                              <w:marLeft w:val="0"/>
                              <w:marRight w:val="0"/>
                              <w:marTop w:val="0"/>
                              <w:marBottom w:val="0"/>
                              <w:divBdr>
                                <w:top w:val="none" w:sz="0" w:space="0" w:color="auto"/>
                                <w:left w:val="none" w:sz="0" w:space="0" w:color="auto"/>
                                <w:bottom w:val="none" w:sz="0" w:space="0" w:color="auto"/>
                                <w:right w:val="none" w:sz="0" w:space="0" w:color="auto"/>
                              </w:divBdr>
                              <w:divsChild>
                                <w:div w:id="1233783355">
                                  <w:marLeft w:val="0"/>
                                  <w:marRight w:val="0"/>
                                  <w:marTop w:val="0"/>
                                  <w:marBottom w:val="0"/>
                                  <w:divBdr>
                                    <w:top w:val="none" w:sz="0" w:space="0" w:color="auto"/>
                                    <w:left w:val="none" w:sz="0" w:space="0" w:color="auto"/>
                                    <w:bottom w:val="none" w:sz="0" w:space="0" w:color="auto"/>
                                    <w:right w:val="none" w:sz="0" w:space="0" w:color="auto"/>
                                  </w:divBdr>
                                </w:div>
                              </w:divsChild>
                            </w:div>
                            <w:div w:id="93524995">
                              <w:marLeft w:val="0"/>
                              <w:marRight w:val="0"/>
                              <w:marTop w:val="0"/>
                              <w:marBottom w:val="0"/>
                              <w:divBdr>
                                <w:top w:val="none" w:sz="0" w:space="0" w:color="auto"/>
                                <w:left w:val="none" w:sz="0" w:space="0" w:color="auto"/>
                                <w:bottom w:val="none" w:sz="0" w:space="0" w:color="auto"/>
                                <w:right w:val="none" w:sz="0" w:space="0" w:color="auto"/>
                              </w:divBdr>
                              <w:divsChild>
                                <w:div w:id="1385249703">
                                  <w:marLeft w:val="0"/>
                                  <w:marRight w:val="0"/>
                                  <w:marTop w:val="0"/>
                                  <w:marBottom w:val="0"/>
                                  <w:divBdr>
                                    <w:top w:val="none" w:sz="0" w:space="0" w:color="auto"/>
                                    <w:left w:val="none" w:sz="0" w:space="0" w:color="auto"/>
                                    <w:bottom w:val="none" w:sz="0" w:space="0" w:color="auto"/>
                                    <w:right w:val="none" w:sz="0" w:space="0" w:color="auto"/>
                                  </w:divBdr>
                                </w:div>
                              </w:divsChild>
                            </w:div>
                            <w:div w:id="119999049">
                              <w:marLeft w:val="0"/>
                              <w:marRight w:val="0"/>
                              <w:marTop w:val="0"/>
                              <w:marBottom w:val="0"/>
                              <w:divBdr>
                                <w:top w:val="none" w:sz="0" w:space="0" w:color="auto"/>
                                <w:left w:val="none" w:sz="0" w:space="0" w:color="auto"/>
                                <w:bottom w:val="none" w:sz="0" w:space="0" w:color="auto"/>
                                <w:right w:val="none" w:sz="0" w:space="0" w:color="auto"/>
                              </w:divBdr>
                              <w:divsChild>
                                <w:div w:id="1421945779">
                                  <w:marLeft w:val="0"/>
                                  <w:marRight w:val="0"/>
                                  <w:marTop w:val="0"/>
                                  <w:marBottom w:val="0"/>
                                  <w:divBdr>
                                    <w:top w:val="none" w:sz="0" w:space="0" w:color="auto"/>
                                    <w:left w:val="none" w:sz="0" w:space="0" w:color="auto"/>
                                    <w:bottom w:val="none" w:sz="0" w:space="0" w:color="auto"/>
                                    <w:right w:val="none" w:sz="0" w:space="0" w:color="auto"/>
                                  </w:divBdr>
                                </w:div>
                              </w:divsChild>
                            </w:div>
                            <w:div w:id="154762045">
                              <w:marLeft w:val="0"/>
                              <w:marRight w:val="0"/>
                              <w:marTop w:val="0"/>
                              <w:marBottom w:val="0"/>
                              <w:divBdr>
                                <w:top w:val="none" w:sz="0" w:space="0" w:color="auto"/>
                                <w:left w:val="none" w:sz="0" w:space="0" w:color="auto"/>
                                <w:bottom w:val="none" w:sz="0" w:space="0" w:color="auto"/>
                                <w:right w:val="none" w:sz="0" w:space="0" w:color="auto"/>
                              </w:divBdr>
                              <w:divsChild>
                                <w:div w:id="807863587">
                                  <w:marLeft w:val="0"/>
                                  <w:marRight w:val="0"/>
                                  <w:marTop w:val="0"/>
                                  <w:marBottom w:val="0"/>
                                  <w:divBdr>
                                    <w:top w:val="none" w:sz="0" w:space="0" w:color="auto"/>
                                    <w:left w:val="none" w:sz="0" w:space="0" w:color="auto"/>
                                    <w:bottom w:val="none" w:sz="0" w:space="0" w:color="auto"/>
                                    <w:right w:val="none" w:sz="0" w:space="0" w:color="auto"/>
                                  </w:divBdr>
                                </w:div>
                              </w:divsChild>
                            </w:div>
                            <w:div w:id="175703403">
                              <w:marLeft w:val="0"/>
                              <w:marRight w:val="0"/>
                              <w:marTop w:val="0"/>
                              <w:marBottom w:val="0"/>
                              <w:divBdr>
                                <w:top w:val="none" w:sz="0" w:space="0" w:color="auto"/>
                                <w:left w:val="none" w:sz="0" w:space="0" w:color="auto"/>
                                <w:bottom w:val="none" w:sz="0" w:space="0" w:color="auto"/>
                                <w:right w:val="none" w:sz="0" w:space="0" w:color="auto"/>
                              </w:divBdr>
                              <w:divsChild>
                                <w:div w:id="1369522801">
                                  <w:marLeft w:val="0"/>
                                  <w:marRight w:val="0"/>
                                  <w:marTop w:val="0"/>
                                  <w:marBottom w:val="0"/>
                                  <w:divBdr>
                                    <w:top w:val="none" w:sz="0" w:space="0" w:color="auto"/>
                                    <w:left w:val="none" w:sz="0" w:space="0" w:color="auto"/>
                                    <w:bottom w:val="none" w:sz="0" w:space="0" w:color="auto"/>
                                    <w:right w:val="none" w:sz="0" w:space="0" w:color="auto"/>
                                  </w:divBdr>
                                </w:div>
                              </w:divsChild>
                            </w:div>
                            <w:div w:id="184446193">
                              <w:marLeft w:val="0"/>
                              <w:marRight w:val="0"/>
                              <w:marTop w:val="0"/>
                              <w:marBottom w:val="0"/>
                              <w:divBdr>
                                <w:top w:val="none" w:sz="0" w:space="0" w:color="auto"/>
                                <w:left w:val="none" w:sz="0" w:space="0" w:color="auto"/>
                                <w:bottom w:val="none" w:sz="0" w:space="0" w:color="auto"/>
                                <w:right w:val="none" w:sz="0" w:space="0" w:color="auto"/>
                              </w:divBdr>
                              <w:divsChild>
                                <w:div w:id="833183114">
                                  <w:marLeft w:val="0"/>
                                  <w:marRight w:val="0"/>
                                  <w:marTop w:val="0"/>
                                  <w:marBottom w:val="0"/>
                                  <w:divBdr>
                                    <w:top w:val="none" w:sz="0" w:space="0" w:color="auto"/>
                                    <w:left w:val="none" w:sz="0" w:space="0" w:color="auto"/>
                                    <w:bottom w:val="none" w:sz="0" w:space="0" w:color="auto"/>
                                    <w:right w:val="none" w:sz="0" w:space="0" w:color="auto"/>
                                  </w:divBdr>
                                </w:div>
                              </w:divsChild>
                            </w:div>
                            <w:div w:id="249778322">
                              <w:marLeft w:val="0"/>
                              <w:marRight w:val="0"/>
                              <w:marTop w:val="0"/>
                              <w:marBottom w:val="0"/>
                              <w:divBdr>
                                <w:top w:val="none" w:sz="0" w:space="0" w:color="auto"/>
                                <w:left w:val="none" w:sz="0" w:space="0" w:color="auto"/>
                                <w:bottom w:val="none" w:sz="0" w:space="0" w:color="auto"/>
                                <w:right w:val="none" w:sz="0" w:space="0" w:color="auto"/>
                              </w:divBdr>
                              <w:divsChild>
                                <w:div w:id="1599018616">
                                  <w:marLeft w:val="0"/>
                                  <w:marRight w:val="0"/>
                                  <w:marTop w:val="0"/>
                                  <w:marBottom w:val="0"/>
                                  <w:divBdr>
                                    <w:top w:val="none" w:sz="0" w:space="0" w:color="auto"/>
                                    <w:left w:val="none" w:sz="0" w:space="0" w:color="auto"/>
                                    <w:bottom w:val="none" w:sz="0" w:space="0" w:color="auto"/>
                                    <w:right w:val="none" w:sz="0" w:space="0" w:color="auto"/>
                                  </w:divBdr>
                                </w:div>
                              </w:divsChild>
                            </w:div>
                            <w:div w:id="320164220">
                              <w:marLeft w:val="0"/>
                              <w:marRight w:val="0"/>
                              <w:marTop w:val="0"/>
                              <w:marBottom w:val="0"/>
                              <w:divBdr>
                                <w:top w:val="none" w:sz="0" w:space="0" w:color="auto"/>
                                <w:left w:val="none" w:sz="0" w:space="0" w:color="auto"/>
                                <w:bottom w:val="none" w:sz="0" w:space="0" w:color="auto"/>
                                <w:right w:val="none" w:sz="0" w:space="0" w:color="auto"/>
                              </w:divBdr>
                              <w:divsChild>
                                <w:div w:id="1867983632">
                                  <w:marLeft w:val="0"/>
                                  <w:marRight w:val="0"/>
                                  <w:marTop w:val="0"/>
                                  <w:marBottom w:val="0"/>
                                  <w:divBdr>
                                    <w:top w:val="none" w:sz="0" w:space="0" w:color="auto"/>
                                    <w:left w:val="none" w:sz="0" w:space="0" w:color="auto"/>
                                    <w:bottom w:val="none" w:sz="0" w:space="0" w:color="auto"/>
                                    <w:right w:val="none" w:sz="0" w:space="0" w:color="auto"/>
                                  </w:divBdr>
                                </w:div>
                              </w:divsChild>
                            </w:div>
                            <w:div w:id="322781217">
                              <w:marLeft w:val="0"/>
                              <w:marRight w:val="0"/>
                              <w:marTop w:val="0"/>
                              <w:marBottom w:val="0"/>
                              <w:divBdr>
                                <w:top w:val="none" w:sz="0" w:space="0" w:color="auto"/>
                                <w:left w:val="none" w:sz="0" w:space="0" w:color="auto"/>
                                <w:bottom w:val="none" w:sz="0" w:space="0" w:color="auto"/>
                                <w:right w:val="none" w:sz="0" w:space="0" w:color="auto"/>
                              </w:divBdr>
                              <w:divsChild>
                                <w:div w:id="824010650">
                                  <w:marLeft w:val="0"/>
                                  <w:marRight w:val="0"/>
                                  <w:marTop w:val="0"/>
                                  <w:marBottom w:val="0"/>
                                  <w:divBdr>
                                    <w:top w:val="none" w:sz="0" w:space="0" w:color="auto"/>
                                    <w:left w:val="none" w:sz="0" w:space="0" w:color="auto"/>
                                    <w:bottom w:val="none" w:sz="0" w:space="0" w:color="auto"/>
                                    <w:right w:val="none" w:sz="0" w:space="0" w:color="auto"/>
                                  </w:divBdr>
                                </w:div>
                              </w:divsChild>
                            </w:div>
                            <w:div w:id="326596228">
                              <w:marLeft w:val="0"/>
                              <w:marRight w:val="0"/>
                              <w:marTop w:val="0"/>
                              <w:marBottom w:val="0"/>
                              <w:divBdr>
                                <w:top w:val="none" w:sz="0" w:space="0" w:color="auto"/>
                                <w:left w:val="none" w:sz="0" w:space="0" w:color="auto"/>
                                <w:bottom w:val="none" w:sz="0" w:space="0" w:color="auto"/>
                                <w:right w:val="none" w:sz="0" w:space="0" w:color="auto"/>
                              </w:divBdr>
                              <w:divsChild>
                                <w:div w:id="287858792">
                                  <w:marLeft w:val="0"/>
                                  <w:marRight w:val="0"/>
                                  <w:marTop w:val="0"/>
                                  <w:marBottom w:val="0"/>
                                  <w:divBdr>
                                    <w:top w:val="none" w:sz="0" w:space="0" w:color="auto"/>
                                    <w:left w:val="none" w:sz="0" w:space="0" w:color="auto"/>
                                    <w:bottom w:val="none" w:sz="0" w:space="0" w:color="auto"/>
                                    <w:right w:val="none" w:sz="0" w:space="0" w:color="auto"/>
                                  </w:divBdr>
                                </w:div>
                              </w:divsChild>
                            </w:div>
                            <w:div w:id="328556596">
                              <w:marLeft w:val="0"/>
                              <w:marRight w:val="0"/>
                              <w:marTop w:val="0"/>
                              <w:marBottom w:val="0"/>
                              <w:divBdr>
                                <w:top w:val="none" w:sz="0" w:space="0" w:color="auto"/>
                                <w:left w:val="none" w:sz="0" w:space="0" w:color="auto"/>
                                <w:bottom w:val="none" w:sz="0" w:space="0" w:color="auto"/>
                                <w:right w:val="none" w:sz="0" w:space="0" w:color="auto"/>
                              </w:divBdr>
                              <w:divsChild>
                                <w:div w:id="1396469665">
                                  <w:marLeft w:val="0"/>
                                  <w:marRight w:val="0"/>
                                  <w:marTop w:val="0"/>
                                  <w:marBottom w:val="0"/>
                                  <w:divBdr>
                                    <w:top w:val="none" w:sz="0" w:space="0" w:color="auto"/>
                                    <w:left w:val="none" w:sz="0" w:space="0" w:color="auto"/>
                                    <w:bottom w:val="none" w:sz="0" w:space="0" w:color="auto"/>
                                    <w:right w:val="none" w:sz="0" w:space="0" w:color="auto"/>
                                  </w:divBdr>
                                </w:div>
                              </w:divsChild>
                            </w:div>
                            <w:div w:id="335159648">
                              <w:marLeft w:val="0"/>
                              <w:marRight w:val="0"/>
                              <w:marTop w:val="0"/>
                              <w:marBottom w:val="0"/>
                              <w:divBdr>
                                <w:top w:val="none" w:sz="0" w:space="0" w:color="auto"/>
                                <w:left w:val="none" w:sz="0" w:space="0" w:color="auto"/>
                                <w:bottom w:val="none" w:sz="0" w:space="0" w:color="auto"/>
                                <w:right w:val="none" w:sz="0" w:space="0" w:color="auto"/>
                              </w:divBdr>
                              <w:divsChild>
                                <w:div w:id="803623996">
                                  <w:marLeft w:val="0"/>
                                  <w:marRight w:val="0"/>
                                  <w:marTop w:val="0"/>
                                  <w:marBottom w:val="0"/>
                                  <w:divBdr>
                                    <w:top w:val="none" w:sz="0" w:space="0" w:color="auto"/>
                                    <w:left w:val="none" w:sz="0" w:space="0" w:color="auto"/>
                                    <w:bottom w:val="none" w:sz="0" w:space="0" w:color="auto"/>
                                    <w:right w:val="none" w:sz="0" w:space="0" w:color="auto"/>
                                  </w:divBdr>
                                </w:div>
                              </w:divsChild>
                            </w:div>
                            <w:div w:id="367336188">
                              <w:marLeft w:val="0"/>
                              <w:marRight w:val="0"/>
                              <w:marTop w:val="0"/>
                              <w:marBottom w:val="0"/>
                              <w:divBdr>
                                <w:top w:val="none" w:sz="0" w:space="0" w:color="auto"/>
                                <w:left w:val="none" w:sz="0" w:space="0" w:color="auto"/>
                                <w:bottom w:val="none" w:sz="0" w:space="0" w:color="auto"/>
                                <w:right w:val="none" w:sz="0" w:space="0" w:color="auto"/>
                              </w:divBdr>
                              <w:divsChild>
                                <w:div w:id="371922389">
                                  <w:marLeft w:val="0"/>
                                  <w:marRight w:val="0"/>
                                  <w:marTop w:val="0"/>
                                  <w:marBottom w:val="0"/>
                                  <w:divBdr>
                                    <w:top w:val="none" w:sz="0" w:space="0" w:color="auto"/>
                                    <w:left w:val="none" w:sz="0" w:space="0" w:color="auto"/>
                                    <w:bottom w:val="none" w:sz="0" w:space="0" w:color="auto"/>
                                    <w:right w:val="none" w:sz="0" w:space="0" w:color="auto"/>
                                  </w:divBdr>
                                </w:div>
                              </w:divsChild>
                            </w:div>
                            <w:div w:id="400294479">
                              <w:marLeft w:val="0"/>
                              <w:marRight w:val="0"/>
                              <w:marTop w:val="0"/>
                              <w:marBottom w:val="0"/>
                              <w:divBdr>
                                <w:top w:val="none" w:sz="0" w:space="0" w:color="auto"/>
                                <w:left w:val="none" w:sz="0" w:space="0" w:color="auto"/>
                                <w:bottom w:val="none" w:sz="0" w:space="0" w:color="auto"/>
                                <w:right w:val="none" w:sz="0" w:space="0" w:color="auto"/>
                              </w:divBdr>
                              <w:divsChild>
                                <w:div w:id="1792282375">
                                  <w:marLeft w:val="0"/>
                                  <w:marRight w:val="0"/>
                                  <w:marTop w:val="0"/>
                                  <w:marBottom w:val="0"/>
                                  <w:divBdr>
                                    <w:top w:val="none" w:sz="0" w:space="0" w:color="auto"/>
                                    <w:left w:val="none" w:sz="0" w:space="0" w:color="auto"/>
                                    <w:bottom w:val="none" w:sz="0" w:space="0" w:color="auto"/>
                                    <w:right w:val="none" w:sz="0" w:space="0" w:color="auto"/>
                                  </w:divBdr>
                                </w:div>
                              </w:divsChild>
                            </w:div>
                            <w:div w:id="418336899">
                              <w:marLeft w:val="0"/>
                              <w:marRight w:val="0"/>
                              <w:marTop w:val="0"/>
                              <w:marBottom w:val="0"/>
                              <w:divBdr>
                                <w:top w:val="none" w:sz="0" w:space="0" w:color="auto"/>
                                <w:left w:val="none" w:sz="0" w:space="0" w:color="auto"/>
                                <w:bottom w:val="none" w:sz="0" w:space="0" w:color="auto"/>
                                <w:right w:val="none" w:sz="0" w:space="0" w:color="auto"/>
                              </w:divBdr>
                              <w:divsChild>
                                <w:div w:id="344476181">
                                  <w:marLeft w:val="0"/>
                                  <w:marRight w:val="0"/>
                                  <w:marTop w:val="0"/>
                                  <w:marBottom w:val="0"/>
                                  <w:divBdr>
                                    <w:top w:val="none" w:sz="0" w:space="0" w:color="auto"/>
                                    <w:left w:val="none" w:sz="0" w:space="0" w:color="auto"/>
                                    <w:bottom w:val="none" w:sz="0" w:space="0" w:color="auto"/>
                                    <w:right w:val="none" w:sz="0" w:space="0" w:color="auto"/>
                                  </w:divBdr>
                                </w:div>
                              </w:divsChild>
                            </w:div>
                            <w:div w:id="435953437">
                              <w:marLeft w:val="0"/>
                              <w:marRight w:val="0"/>
                              <w:marTop w:val="0"/>
                              <w:marBottom w:val="0"/>
                              <w:divBdr>
                                <w:top w:val="none" w:sz="0" w:space="0" w:color="auto"/>
                                <w:left w:val="none" w:sz="0" w:space="0" w:color="auto"/>
                                <w:bottom w:val="none" w:sz="0" w:space="0" w:color="auto"/>
                                <w:right w:val="none" w:sz="0" w:space="0" w:color="auto"/>
                              </w:divBdr>
                              <w:divsChild>
                                <w:div w:id="1038818593">
                                  <w:marLeft w:val="0"/>
                                  <w:marRight w:val="0"/>
                                  <w:marTop w:val="0"/>
                                  <w:marBottom w:val="0"/>
                                  <w:divBdr>
                                    <w:top w:val="none" w:sz="0" w:space="0" w:color="auto"/>
                                    <w:left w:val="none" w:sz="0" w:space="0" w:color="auto"/>
                                    <w:bottom w:val="none" w:sz="0" w:space="0" w:color="auto"/>
                                    <w:right w:val="none" w:sz="0" w:space="0" w:color="auto"/>
                                  </w:divBdr>
                                </w:div>
                              </w:divsChild>
                            </w:div>
                            <w:div w:id="440026665">
                              <w:marLeft w:val="0"/>
                              <w:marRight w:val="0"/>
                              <w:marTop w:val="0"/>
                              <w:marBottom w:val="0"/>
                              <w:divBdr>
                                <w:top w:val="none" w:sz="0" w:space="0" w:color="auto"/>
                                <w:left w:val="none" w:sz="0" w:space="0" w:color="auto"/>
                                <w:bottom w:val="none" w:sz="0" w:space="0" w:color="auto"/>
                                <w:right w:val="none" w:sz="0" w:space="0" w:color="auto"/>
                              </w:divBdr>
                              <w:divsChild>
                                <w:div w:id="1716350384">
                                  <w:marLeft w:val="0"/>
                                  <w:marRight w:val="0"/>
                                  <w:marTop w:val="0"/>
                                  <w:marBottom w:val="0"/>
                                  <w:divBdr>
                                    <w:top w:val="none" w:sz="0" w:space="0" w:color="auto"/>
                                    <w:left w:val="none" w:sz="0" w:space="0" w:color="auto"/>
                                    <w:bottom w:val="none" w:sz="0" w:space="0" w:color="auto"/>
                                    <w:right w:val="none" w:sz="0" w:space="0" w:color="auto"/>
                                  </w:divBdr>
                                </w:div>
                              </w:divsChild>
                            </w:div>
                            <w:div w:id="450173522">
                              <w:marLeft w:val="0"/>
                              <w:marRight w:val="0"/>
                              <w:marTop w:val="0"/>
                              <w:marBottom w:val="0"/>
                              <w:divBdr>
                                <w:top w:val="none" w:sz="0" w:space="0" w:color="auto"/>
                                <w:left w:val="none" w:sz="0" w:space="0" w:color="auto"/>
                                <w:bottom w:val="none" w:sz="0" w:space="0" w:color="auto"/>
                                <w:right w:val="none" w:sz="0" w:space="0" w:color="auto"/>
                              </w:divBdr>
                              <w:divsChild>
                                <w:div w:id="141971529">
                                  <w:marLeft w:val="0"/>
                                  <w:marRight w:val="0"/>
                                  <w:marTop w:val="0"/>
                                  <w:marBottom w:val="0"/>
                                  <w:divBdr>
                                    <w:top w:val="none" w:sz="0" w:space="0" w:color="auto"/>
                                    <w:left w:val="none" w:sz="0" w:space="0" w:color="auto"/>
                                    <w:bottom w:val="none" w:sz="0" w:space="0" w:color="auto"/>
                                    <w:right w:val="none" w:sz="0" w:space="0" w:color="auto"/>
                                  </w:divBdr>
                                </w:div>
                              </w:divsChild>
                            </w:div>
                            <w:div w:id="503518936">
                              <w:marLeft w:val="0"/>
                              <w:marRight w:val="0"/>
                              <w:marTop w:val="0"/>
                              <w:marBottom w:val="0"/>
                              <w:divBdr>
                                <w:top w:val="none" w:sz="0" w:space="0" w:color="auto"/>
                                <w:left w:val="none" w:sz="0" w:space="0" w:color="auto"/>
                                <w:bottom w:val="none" w:sz="0" w:space="0" w:color="auto"/>
                                <w:right w:val="none" w:sz="0" w:space="0" w:color="auto"/>
                              </w:divBdr>
                              <w:divsChild>
                                <w:div w:id="665868211">
                                  <w:marLeft w:val="0"/>
                                  <w:marRight w:val="0"/>
                                  <w:marTop w:val="0"/>
                                  <w:marBottom w:val="0"/>
                                  <w:divBdr>
                                    <w:top w:val="none" w:sz="0" w:space="0" w:color="auto"/>
                                    <w:left w:val="none" w:sz="0" w:space="0" w:color="auto"/>
                                    <w:bottom w:val="none" w:sz="0" w:space="0" w:color="auto"/>
                                    <w:right w:val="none" w:sz="0" w:space="0" w:color="auto"/>
                                  </w:divBdr>
                                </w:div>
                              </w:divsChild>
                            </w:div>
                            <w:div w:id="573050750">
                              <w:marLeft w:val="0"/>
                              <w:marRight w:val="0"/>
                              <w:marTop w:val="0"/>
                              <w:marBottom w:val="0"/>
                              <w:divBdr>
                                <w:top w:val="none" w:sz="0" w:space="0" w:color="auto"/>
                                <w:left w:val="none" w:sz="0" w:space="0" w:color="auto"/>
                                <w:bottom w:val="none" w:sz="0" w:space="0" w:color="auto"/>
                                <w:right w:val="none" w:sz="0" w:space="0" w:color="auto"/>
                              </w:divBdr>
                              <w:divsChild>
                                <w:div w:id="1284847928">
                                  <w:marLeft w:val="0"/>
                                  <w:marRight w:val="0"/>
                                  <w:marTop w:val="0"/>
                                  <w:marBottom w:val="0"/>
                                  <w:divBdr>
                                    <w:top w:val="none" w:sz="0" w:space="0" w:color="auto"/>
                                    <w:left w:val="none" w:sz="0" w:space="0" w:color="auto"/>
                                    <w:bottom w:val="none" w:sz="0" w:space="0" w:color="auto"/>
                                    <w:right w:val="none" w:sz="0" w:space="0" w:color="auto"/>
                                  </w:divBdr>
                                </w:div>
                              </w:divsChild>
                            </w:div>
                            <w:div w:id="615793263">
                              <w:marLeft w:val="0"/>
                              <w:marRight w:val="0"/>
                              <w:marTop w:val="0"/>
                              <w:marBottom w:val="0"/>
                              <w:divBdr>
                                <w:top w:val="none" w:sz="0" w:space="0" w:color="auto"/>
                                <w:left w:val="none" w:sz="0" w:space="0" w:color="auto"/>
                                <w:bottom w:val="none" w:sz="0" w:space="0" w:color="auto"/>
                                <w:right w:val="none" w:sz="0" w:space="0" w:color="auto"/>
                              </w:divBdr>
                              <w:divsChild>
                                <w:div w:id="301153318">
                                  <w:marLeft w:val="0"/>
                                  <w:marRight w:val="0"/>
                                  <w:marTop w:val="0"/>
                                  <w:marBottom w:val="0"/>
                                  <w:divBdr>
                                    <w:top w:val="none" w:sz="0" w:space="0" w:color="auto"/>
                                    <w:left w:val="none" w:sz="0" w:space="0" w:color="auto"/>
                                    <w:bottom w:val="none" w:sz="0" w:space="0" w:color="auto"/>
                                    <w:right w:val="none" w:sz="0" w:space="0" w:color="auto"/>
                                  </w:divBdr>
                                </w:div>
                              </w:divsChild>
                            </w:div>
                            <w:div w:id="618613545">
                              <w:marLeft w:val="0"/>
                              <w:marRight w:val="0"/>
                              <w:marTop w:val="0"/>
                              <w:marBottom w:val="0"/>
                              <w:divBdr>
                                <w:top w:val="none" w:sz="0" w:space="0" w:color="auto"/>
                                <w:left w:val="none" w:sz="0" w:space="0" w:color="auto"/>
                                <w:bottom w:val="none" w:sz="0" w:space="0" w:color="auto"/>
                                <w:right w:val="none" w:sz="0" w:space="0" w:color="auto"/>
                              </w:divBdr>
                              <w:divsChild>
                                <w:div w:id="1151406492">
                                  <w:marLeft w:val="0"/>
                                  <w:marRight w:val="0"/>
                                  <w:marTop w:val="0"/>
                                  <w:marBottom w:val="0"/>
                                  <w:divBdr>
                                    <w:top w:val="none" w:sz="0" w:space="0" w:color="auto"/>
                                    <w:left w:val="none" w:sz="0" w:space="0" w:color="auto"/>
                                    <w:bottom w:val="none" w:sz="0" w:space="0" w:color="auto"/>
                                    <w:right w:val="none" w:sz="0" w:space="0" w:color="auto"/>
                                  </w:divBdr>
                                </w:div>
                              </w:divsChild>
                            </w:div>
                            <w:div w:id="696663680">
                              <w:marLeft w:val="0"/>
                              <w:marRight w:val="0"/>
                              <w:marTop w:val="0"/>
                              <w:marBottom w:val="0"/>
                              <w:divBdr>
                                <w:top w:val="none" w:sz="0" w:space="0" w:color="auto"/>
                                <w:left w:val="none" w:sz="0" w:space="0" w:color="auto"/>
                                <w:bottom w:val="none" w:sz="0" w:space="0" w:color="auto"/>
                                <w:right w:val="none" w:sz="0" w:space="0" w:color="auto"/>
                              </w:divBdr>
                            </w:div>
                            <w:div w:id="706103068">
                              <w:marLeft w:val="0"/>
                              <w:marRight w:val="0"/>
                              <w:marTop w:val="0"/>
                              <w:marBottom w:val="0"/>
                              <w:divBdr>
                                <w:top w:val="none" w:sz="0" w:space="0" w:color="auto"/>
                                <w:left w:val="none" w:sz="0" w:space="0" w:color="auto"/>
                                <w:bottom w:val="none" w:sz="0" w:space="0" w:color="auto"/>
                                <w:right w:val="none" w:sz="0" w:space="0" w:color="auto"/>
                              </w:divBdr>
                              <w:divsChild>
                                <w:div w:id="335882764">
                                  <w:marLeft w:val="0"/>
                                  <w:marRight w:val="0"/>
                                  <w:marTop w:val="0"/>
                                  <w:marBottom w:val="0"/>
                                  <w:divBdr>
                                    <w:top w:val="none" w:sz="0" w:space="0" w:color="auto"/>
                                    <w:left w:val="none" w:sz="0" w:space="0" w:color="auto"/>
                                    <w:bottom w:val="none" w:sz="0" w:space="0" w:color="auto"/>
                                    <w:right w:val="none" w:sz="0" w:space="0" w:color="auto"/>
                                  </w:divBdr>
                                </w:div>
                              </w:divsChild>
                            </w:div>
                            <w:div w:id="713505503">
                              <w:marLeft w:val="0"/>
                              <w:marRight w:val="0"/>
                              <w:marTop w:val="0"/>
                              <w:marBottom w:val="0"/>
                              <w:divBdr>
                                <w:top w:val="none" w:sz="0" w:space="0" w:color="auto"/>
                                <w:left w:val="none" w:sz="0" w:space="0" w:color="auto"/>
                                <w:bottom w:val="none" w:sz="0" w:space="0" w:color="auto"/>
                                <w:right w:val="none" w:sz="0" w:space="0" w:color="auto"/>
                              </w:divBdr>
                              <w:divsChild>
                                <w:div w:id="1828128035">
                                  <w:marLeft w:val="0"/>
                                  <w:marRight w:val="0"/>
                                  <w:marTop w:val="0"/>
                                  <w:marBottom w:val="0"/>
                                  <w:divBdr>
                                    <w:top w:val="none" w:sz="0" w:space="0" w:color="auto"/>
                                    <w:left w:val="none" w:sz="0" w:space="0" w:color="auto"/>
                                    <w:bottom w:val="none" w:sz="0" w:space="0" w:color="auto"/>
                                    <w:right w:val="none" w:sz="0" w:space="0" w:color="auto"/>
                                  </w:divBdr>
                                </w:div>
                              </w:divsChild>
                            </w:div>
                            <w:div w:id="726533549">
                              <w:marLeft w:val="0"/>
                              <w:marRight w:val="0"/>
                              <w:marTop w:val="0"/>
                              <w:marBottom w:val="0"/>
                              <w:divBdr>
                                <w:top w:val="none" w:sz="0" w:space="0" w:color="auto"/>
                                <w:left w:val="none" w:sz="0" w:space="0" w:color="auto"/>
                                <w:bottom w:val="none" w:sz="0" w:space="0" w:color="auto"/>
                                <w:right w:val="none" w:sz="0" w:space="0" w:color="auto"/>
                              </w:divBdr>
                              <w:divsChild>
                                <w:div w:id="1029840285">
                                  <w:marLeft w:val="0"/>
                                  <w:marRight w:val="0"/>
                                  <w:marTop w:val="0"/>
                                  <w:marBottom w:val="0"/>
                                  <w:divBdr>
                                    <w:top w:val="none" w:sz="0" w:space="0" w:color="auto"/>
                                    <w:left w:val="none" w:sz="0" w:space="0" w:color="auto"/>
                                    <w:bottom w:val="none" w:sz="0" w:space="0" w:color="auto"/>
                                    <w:right w:val="none" w:sz="0" w:space="0" w:color="auto"/>
                                  </w:divBdr>
                                </w:div>
                              </w:divsChild>
                            </w:div>
                            <w:div w:id="733743744">
                              <w:marLeft w:val="0"/>
                              <w:marRight w:val="0"/>
                              <w:marTop w:val="0"/>
                              <w:marBottom w:val="0"/>
                              <w:divBdr>
                                <w:top w:val="none" w:sz="0" w:space="0" w:color="auto"/>
                                <w:left w:val="none" w:sz="0" w:space="0" w:color="auto"/>
                                <w:bottom w:val="none" w:sz="0" w:space="0" w:color="auto"/>
                                <w:right w:val="none" w:sz="0" w:space="0" w:color="auto"/>
                              </w:divBdr>
                              <w:divsChild>
                                <w:div w:id="1980499846">
                                  <w:marLeft w:val="0"/>
                                  <w:marRight w:val="0"/>
                                  <w:marTop w:val="0"/>
                                  <w:marBottom w:val="0"/>
                                  <w:divBdr>
                                    <w:top w:val="none" w:sz="0" w:space="0" w:color="auto"/>
                                    <w:left w:val="none" w:sz="0" w:space="0" w:color="auto"/>
                                    <w:bottom w:val="none" w:sz="0" w:space="0" w:color="auto"/>
                                    <w:right w:val="none" w:sz="0" w:space="0" w:color="auto"/>
                                  </w:divBdr>
                                </w:div>
                              </w:divsChild>
                            </w:div>
                            <w:div w:id="766197490">
                              <w:marLeft w:val="0"/>
                              <w:marRight w:val="0"/>
                              <w:marTop w:val="0"/>
                              <w:marBottom w:val="0"/>
                              <w:divBdr>
                                <w:top w:val="none" w:sz="0" w:space="0" w:color="auto"/>
                                <w:left w:val="none" w:sz="0" w:space="0" w:color="auto"/>
                                <w:bottom w:val="none" w:sz="0" w:space="0" w:color="auto"/>
                                <w:right w:val="none" w:sz="0" w:space="0" w:color="auto"/>
                              </w:divBdr>
                              <w:divsChild>
                                <w:div w:id="878931643">
                                  <w:marLeft w:val="0"/>
                                  <w:marRight w:val="0"/>
                                  <w:marTop w:val="0"/>
                                  <w:marBottom w:val="0"/>
                                  <w:divBdr>
                                    <w:top w:val="none" w:sz="0" w:space="0" w:color="auto"/>
                                    <w:left w:val="none" w:sz="0" w:space="0" w:color="auto"/>
                                    <w:bottom w:val="none" w:sz="0" w:space="0" w:color="auto"/>
                                    <w:right w:val="none" w:sz="0" w:space="0" w:color="auto"/>
                                  </w:divBdr>
                                </w:div>
                              </w:divsChild>
                            </w:div>
                            <w:div w:id="769594129">
                              <w:marLeft w:val="0"/>
                              <w:marRight w:val="0"/>
                              <w:marTop w:val="0"/>
                              <w:marBottom w:val="0"/>
                              <w:divBdr>
                                <w:top w:val="none" w:sz="0" w:space="0" w:color="auto"/>
                                <w:left w:val="none" w:sz="0" w:space="0" w:color="auto"/>
                                <w:bottom w:val="none" w:sz="0" w:space="0" w:color="auto"/>
                                <w:right w:val="none" w:sz="0" w:space="0" w:color="auto"/>
                              </w:divBdr>
                            </w:div>
                            <w:div w:id="795835111">
                              <w:marLeft w:val="0"/>
                              <w:marRight w:val="0"/>
                              <w:marTop w:val="0"/>
                              <w:marBottom w:val="0"/>
                              <w:divBdr>
                                <w:top w:val="none" w:sz="0" w:space="0" w:color="auto"/>
                                <w:left w:val="none" w:sz="0" w:space="0" w:color="auto"/>
                                <w:bottom w:val="none" w:sz="0" w:space="0" w:color="auto"/>
                                <w:right w:val="none" w:sz="0" w:space="0" w:color="auto"/>
                              </w:divBdr>
                              <w:divsChild>
                                <w:div w:id="48892646">
                                  <w:marLeft w:val="0"/>
                                  <w:marRight w:val="0"/>
                                  <w:marTop w:val="0"/>
                                  <w:marBottom w:val="0"/>
                                  <w:divBdr>
                                    <w:top w:val="none" w:sz="0" w:space="0" w:color="auto"/>
                                    <w:left w:val="none" w:sz="0" w:space="0" w:color="auto"/>
                                    <w:bottom w:val="none" w:sz="0" w:space="0" w:color="auto"/>
                                    <w:right w:val="none" w:sz="0" w:space="0" w:color="auto"/>
                                  </w:divBdr>
                                </w:div>
                              </w:divsChild>
                            </w:div>
                            <w:div w:id="800226894">
                              <w:marLeft w:val="0"/>
                              <w:marRight w:val="0"/>
                              <w:marTop w:val="0"/>
                              <w:marBottom w:val="0"/>
                              <w:divBdr>
                                <w:top w:val="none" w:sz="0" w:space="0" w:color="auto"/>
                                <w:left w:val="none" w:sz="0" w:space="0" w:color="auto"/>
                                <w:bottom w:val="none" w:sz="0" w:space="0" w:color="auto"/>
                                <w:right w:val="none" w:sz="0" w:space="0" w:color="auto"/>
                              </w:divBdr>
                              <w:divsChild>
                                <w:div w:id="1168063076">
                                  <w:marLeft w:val="0"/>
                                  <w:marRight w:val="0"/>
                                  <w:marTop w:val="0"/>
                                  <w:marBottom w:val="0"/>
                                  <w:divBdr>
                                    <w:top w:val="none" w:sz="0" w:space="0" w:color="auto"/>
                                    <w:left w:val="none" w:sz="0" w:space="0" w:color="auto"/>
                                    <w:bottom w:val="none" w:sz="0" w:space="0" w:color="auto"/>
                                    <w:right w:val="none" w:sz="0" w:space="0" w:color="auto"/>
                                  </w:divBdr>
                                </w:div>
                              </w:divsChild>
                            </w:div>
                            <w:div w:id="810562092">
                              <w:marLeft w:val="0"/>
                              <w:marRight w:val="0"/>
                              <w:marTop w:val="0"/>
                              <w:marBottom w:val="0"/>
                              <w:divBdr>
                                <w:top w:val="none" w:sz="0" w:space="0" w:color="auto"/>
                                <w:left w:val="none" w:sz="0" w:space="0" w:color="auto"/>
                                <w:bottom w:val="none" w:sz="0" w:space="0" w:color="auto"/>
                                <w:right w:val="none" w:sz="0" w:space="0" w:color="auto"/>
                              </w:divBdr>
                            </w:div>
                            <w:div w:id="873152521">
                              <w:marLeft w:val="0"/>
                              <w:marRight w:val="0"/>
                              <w:marTop w:val="0"/>
                              <w:marBottom w:val="0"/>
                              <w:divBdr>
                                <w:top w:val="none" w:sz="0" w:space="0" w:color="auto"/>
                                <w:left w:val="none" w:sz="0" w:space="0" w:color="auto"/>
                                <w:bottom w:val="none" w:sz="0" w:space="0" w:color="auto"/>
                                <w:right w:val="none" w:sz="0" w:space="0" w:color="auto"/>
                              </w:divBdr>
                              <w:divsChild>
                                <w:div w:id="1676833971">
                                  <w:marLeft w:val="0"/>
                                  <w:marRight w:val="0"/>
                                  <w:marTop w:val="0"/>
                                  <w:marBottom w:val="0"/>
                                  <w:divBdr>
                                    <w:top w:val="none" w:sz="0" w:space="0" w:color="auto"/>
                                    <w:left w:val="none" w:sz="0" w:space="0" w:color="auto"/>
                                    <w:bottom w:val="none" w:sz="0" w:space="0" w:color="auto"/>
                                    <w:right w:val="none" w:sz="0" w:space="0" w:color="auto"/>
                                  </w:divBdr>
                                </w:div>
                              </w:divsChild>
                            </w:div>
                            <w:div w:id="931548242">
                              <w:marLeft w:val="0"/>
                              <w:marRight w:val="0"/>
                              <w:marTop w:val="0"/>
                              <w:marBottom w:val="0"/>
                              <w:divBdr>
                                <w:top w:val="none" w:sz="0" w:space="0" w:color="auto"/>
                                <w:left w:val="none" w:sz="0" w:space="0" w:color="auto"/>
                                <w:bottom w:val="none" w:sz="0" w:space="0" w:color="auto"/>
                                <w:right w:val="none" w:sz="0" w:space="0" w:color="auto"/>
                              </w:divBdr>
                              <w:divsChild>
                                <w:div w:id="1562985405">
                                  <w:marLeft w:val="0"/>
                                  <w:marRight w:val="0"/>
                                  <w:marTop w:val="0"/>
                                  <w:marBottom w:val="0"/>
                                  <w:divBdr>
                                    <w:top w:val="none" w:sz="0" w:space="0" w:color="auto"/>
                                    <w:left w:val="none" w:sz="0" w:space="0" w:color="auto"/>
                                    <w:bottom w:val="none" w:sz="0" w:space="0" w:color="auto"/>
                                    <w:right w:val="none" w:sz="0" w:space="0" w:color="auto"/>
                                  </w:divBdr>
                                </w:div>
                              </w:divsChild>
                            </w:div>
                            <w:div w:id="979070876">
                              <w:marLeft w:val="0"/>
                              <w:marRight w:val="0"/>
                              <w:marTop w:val="0"/>
                              <w:marBottom w:val="0"/>
                              <w:divBdr>
                                <w:top w:val="none" w:sz="0" w:space="0" w:color="auto"/>
                                <w:left w:val="none" w:sz="0" w:space="0" w:color="auto"/>
                                <w:bottom w:val="none" w:sz="0" w:space="0" w:color="auto"/>
                                <w:right w:val="none" w:sz="0" w:space="0" w:color="auto"/>
                              </w:divBdr>
                              <w:divsChild>
                                <w:div w:id="349526458">
                                  <w:marLeft w:val="0"/>
                                  <w:marRight w:val="0"/>
                                  <w:marTop w:val="0"/>
                                  <w:marBottom w:val="0"/>
                                  <w:divBdr>
                                    <w:top w:val="none" w:sz="0" w:space="0" w:color="auto"/>
                                    <w:left w:val="none" w:sz="0" w:space="0" w:color="auto"/>
                                    <w:bottom w:val="none" w:sz="0" w:space="0" w:color="auto"/>
                                    <w:right w:val="none" w:sz="0" w:space="0" w:color="auto"/>
                                  </w:divBdr>
                                </w:div>
                                <w:div w:id="1238898304">
                                  <w:marLeft w:val="0"/>
                                  <w:marRight w:val="0"/>
                                  <w:marTop w:val="0"/>
                                  <w:marBottom w:val="0"/>
                                  <w:divBdr>
                                    <w:top w:val="none" w:sz="0" w:space="0" w:color="auto"/>
                                    <w:left w:val="none" w:sz="0" w:space="0" w:color="auto"/>
                                    <w:bottom w:val="none" w:sz="0" w:space="0" w:color="auto"/>
                                    <w:right w:val="none" w:sz="0" w:space="0" w:color="auto"/>
                                  </w:divBdr>
                                </w:div>
                              </w:divsChild>
                            </w:div>
                            <w:div w:id="1034502781">
                              <w:marLeft w:val="0"/>
                              <w:marRight w:val="0"/>
                              <w:marTop w:val="0"/>
                              <w:marBottom w:val="0"/>
                              <w:divBdr>
                                <w:top w:val="none" w:sz="0" w:space="0" w:color="auto"/>
                                <w:left w:val="none" w:sz="0" w:space="0" w:color="auto"/>
                                <w:bottom w:val="none" w:sz="0" w:space="0" w:color="auto"/>
                                <w:right w:val="none" w:sz="0" w:space="0" w:color="auto"/>
                              </w:divBdr>
                              <w:divsChild>
                                <w:div w:id="1678919003">
                                  <w:marLeft w:val="0"/>
                                  <w:marRight w:val="0"/>
                                  <w:marTop w:val="0"/>
                                  <w:marBottom w:val="0"/>
                                  <w:divBdr>
                                    <w:top w:val="none" w:sz="0" w:space="0" w:color="auto"/>
                                    <w:left w:val="none" w:sz="0" w:space="0" w:color="auto"/>
                                    <w:bottom w:val="none" w:sz="0" w:space="0" w:color="auto"/>
                                    <w:right w:val="none" w:sz="0" w:space="0" w:color="auto"/>
                                  </w:divBdr>
                                </w:div>
                              </w:divsChild>
                            </w:div>
                            <w:div w:id="1049114330">
                              <w:marLeft w:val="0"/>
                              <w:marRight w:val="0"/>
                              <w:marTop w:val="0"/>
                              <w:marBottom w:val="0"/>
                              <w:divBdr>
                                <w:top w:val="none" w:sz="0" w:space="0" w:color="auto"/>
                                <w:left w:val="none" w:sz="0" w:space="0" w:color="auto"/>
                                <w:bottom w:val="none" w:sz="0" w:space="0" w:color="auto"/>
                                <w:right w:val="none" w:sz="0" w:space="0" w:color="auto"/>
                              </w:divBdr>
                              <w:divsChild>
                                <w:div w:id="1661158503">
                                  <w:marLeft w:val="0"/>
                                  <w:marRight w:val="0"/>
                                  <w:marTop w:val="0"/>
                                  <w:marBottom w:val="0"/>
                                  <w:divBdr>
                                    <w:top w:val="none" w:sz="0" w:space="0" w:color="auto"/>
                                    <w:left w:val="none" w:sz="0" w:space="0" w:color="auto"/>
                                    <w:bottom w:val="none" w:sz="0" w:space="0" w:color="auto"/>
                                    <w:right w:val="none" w:sz="0" w:space="0" w:color="auto"/>
                                  </w:divBdr>
                                </w:div>
                              </w:divsChild>
                            </w:div>
                            <w:div w:id="1163082936">
                              <w:marLeft w:val="0"/>
                              <w:marRight w:val="0"/>
                              <w:marTop w:val="0"/>
                              <w:marBottom w:val="0"/>
                              <w:divBdr>
                                <w:top w:val="none" w:sz="0" w:space="0" w:color="auto"/>
                                <w:left w:val="none" w:sz="0" w:space="0" w:color="auto"/>
                                <w:bottom w:val="none" w:sz="0" w:space="0" w:color="auto"/>
                                <w:right w:val="none" w:sz="0" w:space="0" w:color="auto"/>
                              </w:divBdr>
                              <w:divsChild>
                                <w:div w:id="609975326">
                                  <w:marLeft w:val="0"/>
                                  <w:marRight w:val="0"/>
                                  <w:marTop w:val="0"/>
                                  <w:marBottom w:val="0"/>
                                  <w:divBdr>
                                    <w:top w:val="none" w:sz="0" w:space="0" w:color="auto"/>
                                    <w:left w:val="none" w:sz="0" w:space="0" w:color="auto"/>
                                    <w:bottom w:val="none" w:sz="0" w:space="0" w:color="auto"/>
                                    <w:right w:val="none" w:sz="0" w:space="0" w:color="auto"/>
                                  </w:divBdr>
                                </w:div>
                              </w:divsChild>
                            </w:div>
                            <w:div w:id="1180386436">
                              <w:marLeft w:val="0"/>
                              <w:marRight w:val="0"/>
                              <w:marTop w:val="0"/>
                              <w:marBottom w:val="0"/>
                              <w:divBdr>
                                <w:top w:val="none" w:sz="0" w:space="0" w:color="auto"/>
                                <w:left w:val="none" w:sz="0" w:space="0" w:color="auto"/>
                                <w:bottom w:val="none" w:sz="0" w:space="0" w:color="auto"/>
                                <w:right w:val="none" w:sz="0" w:space="0" w:color="auto"/>
                              </w:divBdr>
                              <w:divsChild>
                                <w:div w:id="1664121136">
                                  <w:marLeft w:val="0"/>
                                  <w:marRight w:val="0"/>
                                  <w:marTop w:val="0"/>
                                  <w:marBottom w:val="0"/>
                                  <w:divBdr>
                                    <w:top w:val="none" w:sz="0" w:space="0" w:color="auto"/>
                                    <w:left w:val="none" w:sz="0" w:space="0" w:color="auto"/>
                                    <w:bottom w:val="none" w:sz="0" w:space="0" w:color="auto"/>
                                    <w:right w:val="none" w:sz="0" w:space="0" w:color="auto"/>
                                  </w:divBdr>
                                </w:div>
                              </w:divsChild>
                            </w:div>
                            <w:div w:id="1238513219">
                              <w:marLeft w:val="0"/>
                              <w:marRight w:val="0"/>
                              <w:marTop w:val="0"/>
                              <w:marBottom w:val="0"/>
                              <w:divBdr>
                                <w:top w:val="none" w:sz="0" w:space="0" w:color="auto"/>
                                <w:left w:val="none" w:sz="0" w:space="0" w:color="auto"/>
                                <w:bottom w:val="none" w:sz="0" w:space="0" w:color="auto"/>
                                <w:right w:val="none" w:sz="0" w:space="0" w:color="auto"/>
                              </w:divBdr>
                              <w:divsChild>
                                <w:div w:id="1412241972">
                                  <w:marLeft w:val="0"/>
                                  <w:marRight w:val="0"/>
                                  <w:marTop w:val="0"/>
                                  <w:marBottom w:val="0"/>
                                  <w:divBdr>
                                    <w:top w:val="none" w:sz="0" w:space="0" w:color="auto"/>
                                    <w:left w:val="none" w:sz="0" w:space="0" w:color="auto"/>
                                    <w:bottom w:val="none" w:sz="0" w:space="0" w:color="auto"/>
                                    <w:right w:val="none" w:sz="0" w:space="0" w:color="auto"/>
                                  </w:divBdr>
                                </w:div>
                              </w:divsChild>
                            </w:div>
                            <w:div w:id="1279875371">
                              <w:marLeft w:val="0"/>
                              <w:marRight w:val="0"/>
                              <w:marTop w:val="0"/>
                              <w:marBottom w:val="0"/>
                              <w:divBdr>
                                <w:top w:val="none" w:sz="0" w:space="0" w:color="auto"/>
                                <w:left w:val="none" w:sz="0" w:space="0" w:color="auto"/>
                                <w:bottom w:val="none" w:sz="0" w:space="0" w:color="auto"/>
                                <w:right w:val="none" w:sz="0" w:space="0" w:color="auto"/>
                              </w:divBdr>
                              <w:divsChild>
                                <w:div w:id="1804271646">
                                  <w:marLeft w:val="0"/>
                                  <w:marRight w:val="0"/>
                                  <w:marTop w:val="0"/>
                                  <w:marBottom w:val="0"/>
                                  <w:divBdr>
                                    <w:top w:val="none" w:sz="0" w:space="0" w:color="auto"/>
                                    <w:left w:val="none" w:sz="0" w:space="0" w:color="auto"/>
                                    <w:bottom w:val="none" w:sz="0" w:space="0" w:color="auto"/>
                                    <w:right w:val="none" w:sz="0" w:space="0" w:color="auto"/>
                                  </w:divBdr>
                                </w:div>
                                <w:div w:id="1999573726">
                                  <w:marLeft w:val="0"/>
                                  <w:marRight w:val="0"/>
                                  <w:marTop w:val="0"/>
                                  <w:marBottom w:val="0"/>
                                  <w:divBdr>
                                    <w:top w:val="none" w:sz="0" w:space="0" w:color="auto"/>
                                    <w:left w:val="none" w:sz="0" w:space="0" w:color="auto"/>
                                    <w:bottom w:val="none" w:sz="0" w:space="0" w:color="auto"/>
                                    <w:right w:val="none" w:sz="0" w:space="0" w:color="auto"/>
                                  </w:divBdr>
                                </w:div>
                              </w:divsChild>
                            </w:div>
                            <w:div w:id="1404598347">
                              <w:marLeft w:val="0"/>
                              <w:marRight w:val="0"/>
                              <w:marTop w:val="0"/>
                              <w:marBottom w:val="0"/>
                              <w:divBdr>
                                <w:top w:val="none" w:sz="0" w:space="0" w:color="auto"/>
                                <w:left w:val="none" w:sz="0" w:space="0" w:color="auto"/>
                                <w:bottom w:val="none" w:sz="0" w:space="0" w:color="auto"/>
                                <w:right w:val="none" w:sz="0" w:space="0" w:color="auto"/>
                              </w:divBdr>
                              <w:divsChild>
                                <w:div w:id="591668355">
                                  <w:marLeft w:val="0"/>
                                  <w:marRight w:val="0"/>
                                  <w:marTop w:val="0"/>
                                  <w:marBottom w:val="0"/>
                                  <w:divBdr>
                                    <w:top w:val="none" w:sz="0" w:space="0" w:color="auto"/>
                                    <w:left w:val="none" w:sz="0" w:space="0" w:color="auto"/>
                                    <w:bottom w:val="none" w:sz="0" w:space="0" w:color="auto"/>
                                    <w:right w:val="none" w:sz="0" w:space="0" w:color="auto"/>
                                  </w:divBdr>
                                </w:div>
                              </w:divsChild>
                            </w:div>
                            <w:div w:id="1408307663">
                              <w:marLeft w:val="0"/>
                              <w:marRight w:val="0"/>
                              <w:marTop w:val="0"/>
                              <w:marBottom w:val="0"/>
                              <w:divBdr>
                                <w:top w:val="none" w:sz="0" w:space="0" w:color="auto"/>
                                <w:left w:val="none" w:sz="0" w:space="0" w:color="auto"/>
                                <w:bottom w:val="none" w:sz="0" w:space="0" w:color="auto"/>
                                <w:right w:val="none" w:sz="0" w:space="0" w:color="auto"/>
                              </w:divBdr>
                              <w:divsChild>
                                <w:div w:id="1418015232">
                                  <w:marLeft w:val="0"/>
                                  <w:marRight w:val="0"/>
                                  <w:marTop w:val="0"/>
                                  <w:marBottom w:val="0"/>
                                  <w:divBdr>
                                    <w:top w:val="none" w:sz="0" w:space="0" w:color="auto"/>
                                    <w:left w:val="none" w:sz="0" w:space="0" w:color="auto"/>
                                    <w:bottom w:val="none" w:sz="0" w:space="0" w:color="auto"/>
                                    <w:right w:val="none" w:sz="0" w:space="0" w:color="auto"/>
                                  </w:divBdr>
                                </w:div>
                              </w:divsChild>
                            </w:div>
                            <w:div w:id="1448311976">
                              <w:marLeft w:val="0"/>
                              <w:marRight w:val="0"/>
                              <w:marTop w:val="0"/>
                              <w:marBottom w:val="0"/>
                              <w:divBdr>
                                <w:top w:val="none" w:sz="0" w:space="0" w:color="auto"/>
                                <w:left w:val="none" w:sz="0" w:space="0" w:color="auto"/>
                                <w:bottom w:val="none" w:sz="0" w:space="0" w:color="auto"/>
                                <w:right w:val="none" w:sz="0" w:space="0" w:color="auto"/>
                              </w:divBdr>
                              <w:divsChild>
                                <w:div w:id="1320577374">
                                  <w:marLeft w:val="0"/>
                                  <w:marRight w:val="0"/>
                                  <w:marTop w:val="0"/>
                                  <w:marBottom w:val="0"/>
                                  <w:divBdr>
                                    <w:top w:val="none" w:sz="0" w:space="0" w:color="auto"/>
                                    <w:left w:val="none" w:sz="0" w:space="0" w:color="auto"/>
                                    <w:bottom w:val="none" w:sz="0" w:space="0" w:color="auto"/>
                                    <w:right w:val="none" w:sz="0" w:space="0" w:color="auto"/>
                                  </w:divBdr>
                                </w:div>
                              </w:divsChild>
                            </w:div>
                            <w:div w:id="1500386369">
                              <w:marLeft w:val="0"/>
                              <w:marRight w:val="0"/>
                              <w:marTop w:val="0"/>
                              <w:marBottom w:val="0"/>
                              <w:divBdr>
                                <w:top w:val="none" w:sz="0" w:space="0" w:color="auto"/>
                                <w:left w:val="none" w:sz="0" w:space="0" w:color="auto"/>
                                <w:bottom w:val="none" w:sz="0" w:space="0" w:color="auto"/>
                                <w:right w:val="none" w:sz="0" w:space="0" w:color="auto"/>
                              </w:divBdr>
                              <w:divsChild>
                                <w:div w:id="1880697791">
                                  <w:marLeft w:val="0"/>
                                  <w:marRight w:val="0"/>
                                  <w:marTop w:val="0"/>
                                  <w:marBottom w:val="0"/>
                                  <w:divBdr>
                                    <w:top w:val="none" w:sz="0" w:space="0" w:color="auto"/>
                                    <w:left w:val="none" w:sz="0" w:space="0" w:color="auto"/>
                                    <w:bottom w:val="none" w:sz="0" w:space="0" w:color="auto"/>
                                    <w:right w:val="none" w:sz="0" w:space="0" w:color="auto"/>
                                  </w:divBdr>
                                </w:div>
                              </w:divsChild>
                            </w:div>
                            <w:div w:id="1519345282">
                              <w:marLeft w:val="0"/>
                              <w:marRight w:val="0"/>
                              <w:marTop w:val="0"/>
                              <w:marBottom w:val="0"/>
                              <w:divBdr>
                                <w:top w:val="none" w:sz="0" w:space="0" w:color="auto"/>
                                <w:left w:val="none" w:sz="0" w:space="0" w:color="auto"/>
                                <w:bottom w:val="none" w:sz="0" w:space="0" w:color="auto"/>
                                <w:right w:val="none" w:sz="0" w:space="0" w:color="auto"/>
                              </w:divBdr>
                              <w:divsChild>
                                <w:div w:id="848368914">
                                  <w:marLeft w:val="0"/>
                                  <w:marRight w:val="0"/>
                                  <w:marTop w:val="0"/>
                                  <w:marBottom w:val="0"/>
                                  <w:divBdr>
                                    <w:top w:val="none" w:sz="0" w:space="0" w:color="auto"/>
                                    <w:left w:val="none" w:sz="0" w:space="0" w:color="auto"/>
                                    <w:bottom w:val="none" w:sz="0" w:space="0" w:color="auto"/>
                                    <w:right w:val="none" w:sz="0" w:space="0" w:color="auto"/>
                                  </w:divBdr>
                                </w:div>
                              </w:divsChild>
                            </w:div>
                            <w:div w:id="1528180039">
                              <w:marLeft w:val="0"/>
                              <w:marRight w:val="0"/>
                              <w:marTop w:val="0"/>
                              <w:marBottom w:val="0"/>
                              <w:divBdr>
                                <w:top w:val="none" w:sz="0" w:space="0" w:color="auto"/>
                                <w:left w:val="none" w:sz="0" w:space="0" w:color="auto"/>
                                <w:bottom w:val="none" w:sz="0" w:space="0" w:color="auto"/>
                                <w:right w:val="none" w:sz="0" w:space="0" w:color="auto"/>
                              </w:divBdr>
                              <w:divsChild>
                                <w:div w:id="1923181091">
                                  <w:marLeft w:val="0"/>
                                  <w:marRight w:val="0"/>
                                  <w:marTop w:val="0"/>
                                  <w:marBottom w:val="0"/>
                                  <w:divBdr>
                                    <w:top w:val="none" w:sz="0" w:space="0" w:color="auto"/>
                                    <w:left w:val="none" w:sz="0" w:space="0" w:color="auto"/>
                                    <w:bottom w:val="none" w:sz="0" w:space="0" w:color="auto"/>
                                    <w:right w:val="none" w:sz="0" w:space="0" w:color="auto"/>
                                  </w:divBdr>
                                </w:div>
                              </w:divsChild>
                            </w:div>
                            <w:div w:id="1542325200">
                              <w:marLeft w:val="0"/>
                              <w:marRight w:val="0"/>
                              <w:marTop w:val="0"/>
                              <w:marBottom w:val="0"/>
                              <w:divBdr>
                                <w:top w:val="none" w:sz="0" w:space="0" w:color="auto"/>
                                <w:left w:val="none" w:sz="0" w:space="0" w:color="auto"/>
                                <w:bottom w:val="none" w:sz="0" w:space="0" w:color="auto"/>
                                <w:right w:val="none" w:sz="0" w:space="0" w:color="auto"/>
                              </w:divBdr>
                              <w:divsChild>
                                <w:div w:id="368527698">
                                  <w:marLeft w:val="0"/>
                                  <w:marRight w:val="0"/>
                                  <w:marTop w:val="0"/>
                                  <w:marBottom w:val="0"/>
                                  <w:divBdr>
                                    <w:top w:val="none" w:sz="0" w:space="0" w:color="auto"/>
                                    <w:left w:val="none" w:sz="0" w:space="0" w:color="auto"/>
                                    <w:bottom w:val="none" w:sz="0" w:space="0" w:color="auto"/>
                                    <w:right w:val="none" w:sz="0" w:space="0" w:color="auto"/>
                                  </w:divBdr>
                                </w:div>
                              </w:divsChild>
                            </w:div>
                            <w:div w:id="1550920782">
                              <w:marLeft w:val="0"/>
                              <w:marRight w:val="0"/>
                              <w:marTop w:val="0"/>
                              <w:marBottom w:val="0"/>
                              <w:divBdr>
                                <w:top w:val="none" w:sz="0" w:space="0" w:color="auto"/>
                                <w:left w:val="none" w:sz="0" w:space="0" w:color="auto"/>
                                <w:bottom w:val="none" w:sz="0" w:space="0" w:color="auto"/>
                                <w:right w:val="none" w:sz="0" w:space="0" w:color="auto"/>
                              </w:divBdr>
                              <w:divsChild>
                                <w:div w:id="457719801">
                                  <w:marLeft w:val="0"/>
                                  <w:marRight w:val="0"/>
                                  <w:marTop w:val="0"/>
                                  <w:marBottom w:val="0"/>
                                  <w:divBdr>
                                    <w:top w:val="none" w:sz="0" w:space="0" w:color="auto"/>
                                    <w:left w:val="none" w:sz="0" w:space="0" w:color="auto"/>
                                    <w:bottom w:val="none" w:sz="0" w:space="0" w:color="auto"/>
                                    <w:right w:val="none" w:sz="0" w:space="0" w:color="auto"/>
                                  </w:divBdr>
                                </w:div>
                              </w:divsChild>
                            </w:div>
                            <w:div w:id="1555774997">
                              <w:marLeft w:val="0"/>
                              <w:marRight w:val="0"/>
                              <w:marTop w:val="0"/>
                              <w:marBottom w:val="0"/>
                              <w:divBdr>
                                <w:top w:val="none" w:sz="0" w:space="0" w:color="auto"/>
                                <w:left w:val="none" w:sz="0" w:space="0" w:color="auto"/>
                                <w:bottom w:val="none" w:sz="0" w:space="0" w:color="auto"/>
                                <w:right w:val="none" w:sz="0" w:space="0" w:color="auto"/>
                              </w:divBdr>
                              <w:divsChild>
                                <w:div w:id="915091035">
                                  <w:marLeft w:val="0"/>
                                  <w:marRight w:val="0"/>
                                  <w:marTop w:val="0"/>
                                  <w:marBottom w:val="0"/>
                                  <w:divBdr>
                                    <w:top w:val="none" w:sz="0" w:space="0" w:color="auto"/>
                                    <w:left w:val="none" w:sz="0" w:space="0" w:color="auto"/>
                                    <w:bottom w:val="none" w:sz="0" w:space="0" w:color="auto"/>
                                    <w:right w:val="none" w:sz="0" w:space="0" w:color="auto"/>
                                  </w:divBdr>
                                </w:div>
                              </w:divsChild>
                            </w:div>
                            <w:div w:id="1615015110">
                              <w:marLeft w:val="0"/>
                              <w:marRight w:val="0"/>
                              <w:marTop w:val="0"/>
                              <w:marBottom w:val="0"/>
                              <w:divBdr>
                                <w:top w:val="none" w:sz="0" w:space="0" w:color="auto"/>
                                <w:left w:val="none" w:sz="0" w:space="0" w:color="auto"/>
                                <w:bottom w:val="none" w:sz="0" w:space="0" w:color="auto"/>
                                <w:right w:val="none" w:sz="0" w:space="0" w:color="auto"/>
                              </w:divBdr>
                              <w:divsChild>
                                <w:div w:id="1533608429">
                                  <w:marLeft w:val="0"/>
                                  <w:marRight w:val="0"/>
                                  <w:marTop w:val="0"/>
                                  <w:marBottom w:val="0"/>
                                  <w:divBdr>
                                    <w:top w:val="none" w:sz="0" w:space="0" w:color="auto"/>
                                    <w:left w:val="none" w:sz="0" w:space="0" w:color="auto"/>
                                    <w:bottom w:val="none" w:sz="0" w:space="0" w:color="auto"/>
                                    <w:right w:val="none" w:sz="0" w:space="0" w:color="auto"/>
                                  </w:divBdr>
                                </w:div>
                              </w:divsChild>
                            </w:div>
                            <w:div w:id="1657031249">
                              <w:marLeft w:val="0"/>
                              <w:marRight w:val="0"/>
                              <w:marTop w:val="0"/>
                              <w:marBottom w:val="0"/>
                              <w:divBdr>
                                <w:top w:val="none" w:sz="0" w:space="0" w:color="auto"/>
                                <w:left w:val="none" w:sz="0" w:space="0" w:color="auto"/>
                                <w:bottom w:val="none" w:sz="0" w:space="0" w:color="auto"/>
                                <w:right w:val="none" w:sz="0" w:space="0" w:color="auto"/>
                              </w:divBdr>
                              <w:divsChild>
                                <w:div w:id="2005469130">
                                  <w:marLeft w:val="0"/>
                                  <w:marRight w:val="0"/>
                                  <w:marTop w:val="0"/>
                                  <w:marBottom w:val="0"/>
                                  <w:divBdr>
                                    <w:top w:val="none" w:sz="0" w:space="0" w:color="auto"/>
                                    <w:left w:val="none" w:sz="0" w:space="0" w:color="auto"/>
                                    <w:bottom w:val="none" w:sz="0" w:space="0" w:color="auto"/>
                                    <w:right w:val="none" w:sz="0" w:space="0" w:color="auto"/>
                                  </w:divBdr>
                                </w:div>
                              </w:divsChild>
                            </w:div>
                            <w:div w:id="1676957884">
                              <w:marLeft w:val="0"/>
                              <w:marRight w:val="0"/>
                              <w:marTop w:val="0"/>
                              <w:marBottom w:val="0"/>
                              <w:divBdr>
                                <w:top w:val="none" w:sz="0" w:space="0" w:color="auto"/>
                                <w:left w:val="none" w:sz="0" w:space="0" w:color="auto"/>
                                <w:bottom w:val="none" w:sz="0" w:space="0" w:color="auto"/>
                                <w:right w:val="none" w:sz="0" w:space="0" w:color="auto"/>
                              </w:divBdr>
                              <w:divsChild>
                                <w:div w:id="1939944588">
                                  <w:marLeft w:val="0"/>
                                  <w:marRight w:val="0"/>
                                  <w:marTop w:val="0"/>
                                  <w:marBottom w:val="0"/>
                                  <w:divBdr>
                                    <w:top w:val="none" w:sz="0" w:space="0" w:color="auto"/>
                                    <w:left w:val="none" w:sz="0" w:space="0" w:color="auto"/>
                                    <w:bottom w:val="none" w:sz="0" w:space="0" w:color="auto"/>
                                    <w:right w:val="none" w:sz="0" w:space="0" w:color="auto"/>
                                  </w:divBdr>
                                </w:div>
                              </w:divsChild>
                            </w:div>
                            <w:div w:id="1709407974">
                              <w:marLeft w:val="0"/>
                              <w:marRight w:val="0"/>
                              <w:marTop w:val="0"/>
                              <w:marBottom w:val="0"/>
                              <w:divBdr>
                                <w:top w:val="none" w:sz="0" w:space="0" w:color="auto"/>
                                <w:left w:val="none" w:sz="0" w:space="0" w:color="auto"/>
                                <w:bottom w:val="none" w:sz="0" w:space="0" w:color="auto"/>
                                <w:right w:val="none" w:sz="0" w:space="0" w:color="auto"/>
                              </w:divBdr>
                              <w:divsChild>
                                <w:div w:id="1601986149">
                                  <w:marLeft w:val="0"/>
                                  <w:marRight w:val="0"/>
                                  <w:marTop w:val="0"/>
                                  <w:marBottom w:val="0"/>
                                  <w:divBdr>
                                    <w:top w:val="none" w:sz="0" w:space="0" w:color="auto"/>
                                    <w:left w:val="none" w:sz="0" w:space="0" w:color="auto"/>
                                    <w:bottom w:val="none" w:sz="0" w:space="0" w:color="auto"/>
                                    <w:right w:val="none" w:sz="0" w:space="0" w:color="auto"/>
                                  </w:divBdr>
                                </w:div>
                              </w:divsChild>
                            </w:div>
                            <w:div w:id="1761414810">
                              <w:marLeft w:val="0"/>
                              <w:marRight w:val="0"/>
                              <w:marTop w:val="0"/>
                              <w:marBottom w:val="0"/>
                              <w:divBdr>
                                <w:top w:val="none" w:sz="0" w:space="0" w:color="auto"/>
                                <w:left w:val="none" w:sz="0" w:space="0" w:color="auto"/>
                                <w:bottom w:val="none" w:sz="0" w:space="0" w:color="auto"/>
                                <w:right w:val="none" w:sz="0" w:space="0" w:color="auto"/>
                              </w:divBdr>
                              <w:divsChild>
                                <w:div w:id="1346713259">
                                  <w:marLeft w:val="0"/>
                                  <w:marRight w:val="0"/>
                                  <w:marTop w:val="0"/>
                                  <w:marBottom w:val="0"/>
                                  <w:divBdr>
                                    <w:top w:val="none" w:sz="0" w:space="0" w:color="auto"/>
                                    <w:left w:val="none" w:sz="0" w:space="0" w:color="auto"/>
                                    <w:bottom w:val="none" w:sz="0" w:space="0" w:color="auto"/>
                                    <w:right w:val="none" w:sz="0" w:space="0" w:color="auto"/>
                                  </w:divBdr>
                                </w:div>
                              </w:divsChild>
                            </w:div>
                            <w:div w:id="1789078612">
                              <w:marLeft w:val="0"/>
                              <w:marRight w:val="0"/>
                              <w:marTop w:val="0"/>
                              <w:marBottom w:val="0"/>
                              <w:divBdr>
                                <w:top w:val="none" w:sz="0" w:space="0" w:color="auto"/>
                                <w:left w:val="none" w:sz="0" w:space="0" w:color="auto"/>
                                <w:bottom w:val="none" w:sz="0" w:space="0" w:color="auto"/>
                                <w:right w:val="none" w:sz="0" w:space="0" w:color="auto"/>
                              </w:divBdr>
                              <w:divsChild>
                                <w:div w:id="1371495380">
                                  <w:marLeft w:val="0"/>
                                  <w:marRight w:val="0"/>
                                  <w:marTop w:val="0"/>
                                  <w:marBottom w:val="0"/>
                                  <w:divBdr>
                                    <w:top w:val="none" w:sz="0" w:space="0" w:color="auto"/>
                                    <w:left w:val="none" w:sz="0" w:space="0" w:color="auto"/>
                                    <w:bottom w:val="none" w:sz="0" w:space="0" w:color="auto"/>
                                    <w:right w:val="none" w:sz="0" w:space="0" w:color="auto"/>
                                  </w:divBdr>
                                </w:div>
                              </w:divsChild>
                            </w:div>
                            <w:div w:id="1805150030">
                              <w:marLeft w:val="0"/>
                              <w:marRight w:val="0"/>
                              <w:marTop w:val="0"/>
                              <w:marBottom w:val="0"/>
                              <w:divBdr>
                                <w:top w:val="none" w:sz="0" w:space="0" w:color="auto"/>
                                <w:left w:val="none" w:sz="0" w:space="0" w:color="auto"/>
                                <w:bottom w:val="none" w:sz="0" w:space="0" w:color="auto"/>
                                <w:right w:val="none" w:sz="0" w:space="0" w:color="auto"/>
                              </w:divBdr>
                              <w:divsChild>
                                <w:div w:id="1035036835">
                                  <w:marLeft w:val="0"/>
                                  <w:marRight w:val="0"/>
                                  <w:marTop w:val="0"/>
                                  <w:marBottom w:val="0"/>
                                  <w:divBdr>
                                    <w:top w:val="none" w:sz="0" w:space="0" w:color="auto"/>
                                    <w:left w:val="none" w:sz="0" w:space="0" w:color="auto"/>
                                    <w:bottom w:val="none" w:sz="0" w:space="0" w:color="auto"/>
                                    <w:right w:val="none" w:sz="0" w:space="0" w:color="auto"/>
                                  </w:divBdr>
                                </w:div>
                              </w:divsChild>
                            </w:div>
                            <w:div w:id="1852791749">
                              <w:marLeft w:val="0"/>
                              <w:marRight w:val="0"/>
                              <w:marTop w:val="0"/>
                              <w:marBottom w:val="0"/>
                              <w:divBdr>
                                <w:top w:val="none" w:sz="0" w:space="0" w:color="auto"/>
                                <w:left w:val="none" w:sz="0" w:space="0" w:color="auto"/>
                                <w:bottom w:val="none" w:sz="0" w:space="0" w:color="auto"/>
                                <w:right w:val="none" w:sz="0" w:space="0" w:color="auto"/>
                              </w:divBdr>
                              <w:divsChild>
                                <w:div w:id="767700431">
                                  <w:marLeft w:val="0"/>
                                  <w:marRight w:val="0"/>
                                  <w:marTop w:val="0"/>
                                  <w:marBottom w:val="0"/>
                                  <w:divBdr>
                                    <w:top w:val="none" w:sz="0" w:space="0" w:color="auto"/>
                                    <w:left w:val="none" w:sz="0" w:space="0" w:color="auto"/>
                                    <w:bottom w:val="none" w:sz="0" w:space="0" w:color="auto"/>
                                    <w:right w:val="none" w:sz="0" w:space="0" w:color="auto"/>
                                  </w:divBdr>
                                </w:div>
                              </w:divsChild>
                            </w:div>
                            <w:div w:id="1887720401">
                              <w:marLeft w:val="0"/>
                              <w:marRight w:val="0"/>
                              <w:marTop w:val="0"/>
                              <w:marBottom w:val="0"/>
                              <w:divBdr>
                                <w:top w:val="none" w:sz="0" w:space="0" w:color="auto"/>
                                <w:left w:val="none" w:sz="0" w:space="0" w:color="auto"/>
                                <w:bottom w:val="none" w:sz="0" w:space="0" w:color="auto"/>
                                <w:right w:val="none" w:sz="0" w:space="0" w:color="auto"/>
                              </w:divBdr>
                              <w:divsChild>
                                <w:div w:id="1042826274">
                                  <w:marLeft w:val="0"/>
                                  <w:marRight w:val="0"/>
                                  <w:marTop w:val="0"/>
                                  <w:marBottom w:val="0"/>
                                  <w:divBdr>
                                    <w:top w:val="none" w:sz="0" w:space="0" w:color="auto"/>
                                    <w:left w:val="none" w:sz="0" w:space="0" w:color="auto"/>
                                    <w:bottom w:val="none" w:sz="0" w:space="0" w:color="auto"/>
                                    <w:right w:val="none" w:sz="0" w:space="0" w:color="auto"/>
                                  </w:divBdr>
                                </w:div>
                              </w:divsChild>
                            </w:div>
                            <w:div w:id="1905215549">
                              <w:marLeft w:val="0"/>
                              <w:marRight w:val="0"/>
                              <w:marTop w:val="0"/>
                              <w:marBottom w:val="0"/>
                              <w:divBdr>
                                <w:top w:val="none" w:sz="0" w:space="0" w:color="auto"/>
                                <w:left w:val="none" w:sz="0" w:space="0" w:color="auto"/>
                                <w:bottom w:val="none" w:sz="0" w:space="0" w:color="auto"/>
                                <w:right w:val="none" w:sz="0" w:space="0" w:color="auto"/>
                              </w:divBdr>
                              <w:divsChild>
                                <w:div w:id="861551513">
                                  <w:marLeft w:val="0"/>
                                  <w:marRight w:val="0"/>
                                  <w:marTop w:val="0"/>
                                  <w:marBottom w:val="0"/>
                                  <w:divBdr>
                                    <w:top w:val="none" w:sz="0" w:space="0" w:color="auto"/>
                                    <w:left w:val="none" w:sz="0" w:space="0" w:color="auto"/>
                                    <w:bottom w:val="none" w:sz="0" w:space="0" w:color="auto"/>
                                    <w:right w:val="none" w:sz="0" w:space="0" w:color="auto"/>
                                  </w:divBdr>
                                </w:div>
                              </w:divsChild>
                            </w:div>
                            <w:div w:id="1929263633">
                              <w:marLeft w:val="0"/>
                              <w:marRight w:val="0"/>
                              <w:marTop w:val="0"/>
                              <w:marBottom w:val="0"/>
                              <w:divBdr>
                                <w:top w:val="none" w:sz="0" w:space="0" w:color="auto"/>
                                <w:left w:val="none" w:sz="0" w:space="0" w:color="auto"/>
                                <w:bottom w:val="none" w:sz="0" w:space="0" w:color="auto"/>
                                <w:right w:val="none" w:sz="0" w:space="0" w:color="auto"/>
                              </w:divBdr>
                              <w:divsChild>
                                <w:div w:id="418255099">
                                  <w:marLeft w:val="0"/>
                                  <w:marRight w:val="0"/>
                                  <w:marTop w:val="0"/>
                                  <w:marBottom w:val="0"/>
                                  <w:divBdr>
                                    <w:top w:val="none" w:sz="0" w:space="0" w:color="auto"/>
                                    <w:left w:val="none" w:sz="0" w:space="0" w:color="auto"/>
                                    <w:bottom w:val="none" w:sz="0" w:space="0" w:color="auto"/>
                                    <w:right w:val="none" w:sz="0" w:space="0" w:color="auto"/>
                                  </w:divBdr>
                                </w:div>
                              </w:divsChild>
                            </w:div>
                            <w:div w:id="1941792376">
                              <w:marLeft w:val="0"/>
                              <w:marRight w:val="0"/>
                              <w:marTop w:val="0"/>
                              <w:marBottom w:val="0"/>
                              <w:divBdr>
                                <w:top w:val="none" w:sz="0" w:space="0" w:color="auto"/>
                                <w:left w:val="none" w:sz="0" w:space="0" w:color="auto"/>
                                <w:bottom w:val="none" w:sz="0" w:space="0" w:color="auto"/>
                                <w:right w:val="none" w:sz="0" w:space="0" w:color="auto"/>
                              </w:divBdr>
                              <w:divsChild>
                                <w:div w:id="1305084691">
                                  <w:marLeft w:val="0"/>
                                  <w:marRight w:val="0"/>
                                  <w:marTop w:val="0"/>
                                  <w:marBottom w:val="0"/>
                                  <w:divBdr>
                                    <w:top w:val="none" w:sz="0" w:space="0" w:color="auto"/>
                                    <w:left w:val="none" w:sz="0" w:space="0" w:color="auto"/>
                                    <w:bottom w:val="none" w:sz="0" w:space="0" w:color="auto"/>
                                    <w:right w:val="none" w:sz="0" w:space="0" w:color="auto"/>
                                  </w:divBdr>
                                </w:div>
                              </w:divsChild>
                            </w:div>
                            <w:div w:id="2004238193">
                              <w:marLeft w:val="0"/>
                              <w:marRight w:val="0"/>
                              <w:marTop w:val="0"/>
                              <w:marBottom w:val="0"/>
                              <w:divBdr>
                                <w:top w:val="none" w:sz="0" w:space="0" w:color="auto"/>
                                <w:left w:val="none" w:sz="0" w:space="0" w:color="auto"/>
                                <w:bottom w:val="none" w:sz="0" w:space="0" w:color="auto"/>
                                <w:right w:val="none" w:sz="0" w:space="0" w:color="auto"/>
                              </w:divBdr>
                              <w:divsChild>
                                <w:div w:id="106826341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933581948">
                      <w:marLeft w:val="0"/>
                      <w:marRight w:val="0"/>
                      <w:marTop w:val="0"/>
                      <w:marBottom w:val="0"/>
                      <w:divBdr>
                        <w:top w:val="none" w:sz="0" w:space="0" w:color="auto"/>
                        <w:left w:val="none" w:sz="0" w:space="0" w:color="auto"/>
                        <w:bottom w:val="none" w:sz="0" w:space="0" w:color="auto"/>
                        <w:right w:val="none" w:sz="0" w:space="0" w:color="auto"/>
                      </w:divBdr>
                    </w:div>
                    <w:div w:id="1979146397">
                      <w:marLeft w:val="0"/>
                      <w:marRight w:val="0"/>
                      <w:marTop w:val="0"/>
                      <w:marBottom w:val="0"/>
                      <w:divBdr>
                        <w:top w:val="none" w:sz="0" w:space="0" w:color="auto"/>
                        <w:left w:val="none" w:sz="0" w:space="0" w:color="auto"/>
                        <w:bottom w:val="none" w:sz="0" w:space="0" w:color="auto"/>
                        <w:right w:val="none" w:sz="0" w:space="0" w:color="auto"/>
                      </w:divBdr>
                    </w:div>
                  </w:divsChild>
                </w:div>
                <w:div w:id="895820540">
                  <w:marLeft w:val="0"/>
                  <w:marRight w:val="0"/>
                  <w:marTop w:val="0"/>
                  <w:marBottom w:val="0"/>
                  <w:divBdr>
                    <w:top w:val="none" w:sz="0" w:space="0" w:color="auto"/>
                    <w:left w:val="none" w:sz="0" w:space="0" w:color="auto"/>
                    <w:bottom w:val="none" w:sz="0" w:space="0" w:color="auto"/>
                    <w:right w:val="none" w:sz="0" w:space="0" w:color="auto"/>
                  </w:divBdr>
                  <w:divsChild>
                    <w:div w:id="1349746421">
                      <w:marLeft w:val="0"/>
                      <w:marRight w:val="0"/>
                      <w:marTop w:val="0"/>
                      <w:marBottom w:val="0"/>
                      <w:divBdr>
                        <w:top w:val="none" w:sz="0" w:space="0" w:color="auto"/>
                        <w:left w:val="none" w:sz="0" w:space="0" w:color="auto"/>
                        <w:bottom w:val="none" w:sz="0" w:space="0" w:color="auto"/>
                        <w:right w:val="none" w:sz="0" w:space="0" w:color="auto"/>
                      </w:divBdr>
                    </w:div>
                  </w:divsChild>
                </w:div>
                <w:div w:id="1501312823">
                  <w:marLeft w:val="0"/>
                  <w:marRight w:val="0"/>
                  <w:marTop w:val="0"/>
                  <w:marBottom w:val="0"/>
                  <w:divBdr>
                    <w:top w:val="none" w:sz="0" w:space="0" w:color="auto"/>
                    <w:left w:val="none" w:sz="0" w:space="0" w:color="auto"/>
                    <w:bottom w:val="none" w:sz="0" w:space="0" w:color="auto"/>
                    <w:right w:val="none" w:sz="0" w:space="0" w:color="auto"/>
                  </w:divBdr>
                  <w:divsChild>
                    <w:div w:id="129081746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841121654">
          <w:marLeft w:val="0"/>
          <w:marRight w:val="0"/>
          <w:marTop w:val="0"/>
          <w:marBottom w:val="0"/>
          <w:divBdr>
            <w:top w:val="none" w:sz="0" w:space="0" w:color="auto"/>
            <w:left w:val="none" w:sz="0" w:space="0" w:color="auto"/>
            <w:bottom w:val="none" w:sz="0" w:space="0" w:color="auto"/>
            <w:right w:val="none" w:sz="0" w:space="0" w:color="auto"/>
          </w:divBdr>
          <w:divsChild>
            <w:div w:id="1522473338">
              <w:marLeft w:val="0"/>
              <w:marRight w:val="0"/>
              <w:marTop w:val="30"/>
              <w:marBottom w:val="30"/>
              <w:divBdr>
                <w:top w:val="none" w:sz="0" w:space="0" w:color="auto"/>
                <w:left w:val="none" w:sz="0" w:space="0" w:color="auto"/>
                <w:bottom w:val="none" w:sz="0" w:space="0" w:color="auto"/>
                <w:right w:val="none" w:sz="0" w:space="0" w:color="auto"/>
              </w:divBdr>
              <w:divsChild>
                <w:div w:id="198981058">
                  <w:marLeft w:val="0"/>
                  <w:marRight w:val="0"/>
                  <w:marTop w:val="0"/>
                  <w:marBottom w:val="0"/>
                  <w:divBdr>
                    <w:top w:val="none" w:sz="0" w:space="0" w:color="auto"/>
                    <w:left w:val="none" w:sz="0" w:space="0" w:color="auto"/>
                    <w:bottom w:val="none" w:sz="0" w:space="0" w:color="auto"/>
                    <w:right w:val="none" w:sz="0" w:space="0" w:color="auto"/>
                  </w:divBdr>
                  <w:divsChild>
                    <w:div w:id="228612946">
                      <w:marLeft w:val="0"/>
                      <w:marRight w:val="0"/>
                      <w:marTop w:val="0"/>
                      <w:marBottom w:val="0"/>
                      <w:divBdr>
                        <w:top w:val="none" w:sz="0" w:space="0" w:color="auto"/>
                        <w:left w:val="none" w:sz="0" w:space="0" w:color="auto"/>
                        <w:bottom w:val="none" w:sz="0" w:space="0" w:color="auto"/>
                        <w:right w:val="none" w:sz="0" w:space="0" w:color="auto"/>
                      </w:divBdr>
                    </w:div>
                  </w:divsChild>
                </w:div>
                <w:div w:id="249893215">
                  <w:marLeft w:val="0"/>
                  <w:marRight w:val="0"/>
                  <w:marTop w:val="0"/>
                  <w:marBottom w:val="0"/>
                  <w:divBdr>
                    <w:top w:val="none" w:sz="0" w:space="0" w:color="auto"/>
                    <w:left w:val="none" w:sz="0" w:space="0" w:color="auto"/>
                    <w:bottom w:val="none" w:sz="0" w:space="0" w:color="auto"/>
                    <w:right w:val="none" w:sz="0" w:space="0" w:color="auto"/>
                  </w:divBdr>
                  <w:divsChild>
                    <w:div w:id="1966933580">
                      <w:marLeft w:val="0"/>
                      <w:marRight w:val="0"/>
                      <w:marTop w:val="0"/>
                      <w:marBottom w:val="0"/>
                      <w:divBdr>
                        <w:top w:val="none" w:sz="0" w:space="0" w:color="auto"/>
                        <w:left w:val="none" w:sz="0" w:space="0" w:color="auto"/>
                        <w:bottom w:val="none" w:sz="0" w:space="0" w:color="auto"/>
                        <w:right w:val="none" w:sz="0" w:space="0" w:color="auto"/>
                      </w:divBdr>
                    </w:div>
                  </w:divsChild>
                </w:div>
                <w:div w:id="275337626">
                  <w:marLeft w:val="0"/>
                  <w:marRight w:val="0"/>
                  <w:marTop w:val="0"/>
                  <w:marBottom w:val="0"/>
                  <w:divBdr>
                    <w:top w:val="none" w:sz="0" w:space="0" w:color="auto"/>
                    <w:left w:val="none" w:sz="0" w:space="0" w:color="auto"/>
                    <w:bottom w:val="none" w:sz="0" w:space="0" w:color="auto"/>
                    <w:right w:val="none" w:sz="0" w:space="0" w:color="auto"/>
                  </w:divBdr>
                  <w:divsChild>
                    <w:div w:id="1687828918">
                      <w:marLeft w:val="0"/>
                      <w:marRight w:val="0"/>
                      <w:marTop w:val="0"/>
                      <w:marBottom w:val="0"/>
                      <w:divBdr>
                        <w:top w:val="none" w:sz="0" w:space="0" w:color="auto"/>
                        <w:left w:val="none" w:sz="0" w:space="0" w:color="auto"/>
                        <w:bottom w:val="none" w:sz="0" w:space="0" w:color="auto"/>
                        <w:right w:val="none" w:sz="0" w:space="0" w:color="auto"/>
                      </w:divBdr>
                    </w:div>
                  </w:divsChild>
                </w:div>
                <w:div w:id="589891097">
                  <w:marLeft w:val="0"/>
                  <w:marRight w:val="0"/>
                  <w:marTop w:val="0"/>
                  <w:marBottom w:val="0"/>
                  <w:divBdr>
                    <w:top w:val="none" w:sz="0" w:space="0" w:color="auto"/>
                    <w:left w:val="none" w:sz="0" w:space="0" w:color="auto"/>
                    <w:bottom w:val="none" w:sz="0" w:space="0" w:color="auto"/>
                    <w:right w:val="none" w:sz="0" w:space="0" w:color="auto"/>
                  </w:divBdr>
                  <w:divsChild>
                    <w:div w:id="274754034">
                      <w:marLeft w:val="0"/>
                      <w:marRight w:val="0"/>
                      <w:marTop w:val="0"/>
                      <w:marBottom w:val="0"/>
                      <w:divBdr>
                        <w:top w:val="none" w:sz="0" w:space="0" w:color="auto"/>
                        <w:left w:val="none" w:sz="0" w:space="0" w:color="auto"/>
                        <w:bottom w:val="none" w:sz="0" w:space="0" w:color="auto"/>
                        <w:right w:val="none" w:sz="0" w:space="0" w:color="auto"/>
                      </w:divBdr>
                    </w:div>
                  </w:divsChild>
                </w:div>
                <w:div w:id="1550992143">
                  <w:marLeft w:val="0"/>
                  <w:marRight w:val="0"/>
                  <w:marTop w:val="0"/>
                  <w:marBottom w:val="0"/>
                  <w:divBdr>
                    <w:top w:val="none" w:sz="0" w:space="0" w:color="auto"/>
                    <w:left w:val="none" w:sz="0" w:space="0" w:color="auto"/>
                    <w:bottom w:val="none" w:sz="0" w:space="0" w:color="auto"/>
                    <w:right w:val="none" w:sz="0" w:space="0" w:color="auto"/>
                  </w:divBdr>
                  <w:divsChild>
                    <w:div w:id="1245989669">
                      <w:marLeft w:val="0"/>
                      <w:marRight w:val="0"/>
                      <w:marTop w:val="0"/>
                      <w:marBottom w:val="0"/>
                      <w:divBdr>
                        <w:top w:val="none" w:sz="0" w:space="0" w:color="auto"/>
                        <w:left w:val="none" w:sz="0" w:space="0" w:color="auto"/>
                        <w:bottom w:val="none" w:sz="0" w:space="0" w:color="auto"/>
                        <w:right w:val="none" w:sz="0" w:space="0" w:color="auto"/>
                      </w:divBdr>
                    </w:div>
                  </w:divsChild>
                </w:div>
                <w:div w:id="1670712092">
                  <w:marLeft w:val="0"/>
                  <w:marRight w:val="0"/>
                  <w:marTop w:val="0"/>
                  <w:marBottom w:val="0"/>
                  <w:divBdr>
                    <w:top w:val="none" w:sz="0" w:space="0" w:color="auto"/>
                    <w:left w:val="none" w:sz="0" w:space="0" w:color="auto"/>
                    <w:bottom w:val="none" w:sz="0" w:space="0" w:color="auto"/>
                    <w:right w:val="none" w:sz="0" w:space="0" w:color="auto"/>
                  </w:divBdr>
                </w:div>
                <w:div w:id="1904367145">
                  <w:marLeft w:val="0"/>
                  <w:marRight w:val="0"/>
                  <w:marTop w:val="0"/>
                  <w:marBottom w:val="0"/>
                  <w:divBdr>
                    <w:top w:val="none" w:sz="0" w:space="0" w:color="auto"/>
                    <w:left w:val="none" w:sz="0" w:space="0" w:color="auto"/>
                    <w:bottom w:val="none" w:sz="0" w:space="0" w:color="auto"/>
                    <w:right w:val="none" w:sz="0" w:space="0" w:color="auto"/>
                  </w:divBdr>
                  <w:divsChild>
                    <w:div w:id="1541168795">
                      <w:marLeft w:val="0"/>
                      <w:marRight w:val="0"/>
                      <w:marTop w:val="0"/>
                      <w:marBottom w:val="0"/>
                      <w:divBdr>
                        <w:top w:val="none" w:sz="0" w:space="0" w:color="auto"/>
                        <w:left w:val="none" w:sz="0" w:space="0" w:color="auto"/>
                        <w:bottom w:val="none" w:sz="0" w:space="0" w:color="auto"/>
                        <w:right w:val="none" w:sz="0" w:space="0" w:color="auto"/>
                      </w:divBdr>
                    </w:div>
                  </w:divsChild>
                </w:div>
                <w:div w:id="1932198040">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847667160">
          <w:marLeft w:val="0"/>
          <w:marRight w:val="0"/>
          <w:marTop w:val="0"/>
          <w:marBottom w:val="0"/>
          <w:divBdr>
            <w:top w:val="none" w:sz="0" w:space="0" w:color="auto"/>
            <w:left w:val="none" w:sz="0" w:space="0" w:color="auto"/>
            <w:bottom w:val="none" w:sz="0" w:space="0" w:color="auto"/>
            <w:right w:val="none" w:sz="0" w:space="0" w:color="auto"/>
          </w:divBdr>
        </w:div>
        <w:div w:id="1857305540">
          <w:marLeft w:val="0"/>
          <w:marRight w:val="0"/>
          <w:marTop w:val="0"/>
          <w:marBottom w:val="0"/>
          <w:divBdr>
            <w:top w:val="none" w:sz="0" w:space="0" w:color="auto"/>
            <w:left w:val="none" w:sz="0" w:space="0" w:color="auto"/>
            <w:bottom w:val="none" w:sz="0" w:space="0" w:color="auto"/>
            <w:right w:val="none" w:sz="0" w:space="0" w:color="auto"/>
          </w:divBdr>
          <w:divsChild>
            <w:div w:id="1238901398">
              <w:marLeft w:val="0"/>
              <w:marRight w:val="0"/>
              <w:marTop w:val="30"/>
              <w:marBottom w:val="30"/>
              <w:divBdr>
                <w:top w:val="none" w:sz="0" w:space="0" w:color="auto"/>
                <w:left w:val="none" w:sz="0" w:space="0" w:color="auto"/>
                <w:bottom w:val="none" w:sz="0" w:space="0" w:color="auto"/>
                <w:right w:val="none" w:sz="0" w:space="0" w:color="auto"/>
              </w:divBdr>
              <w:divsChild>
                <w:div w:id="24912443">
                  <w:marLeft w:val="0"/>
                  <w:marRight w:val="0"/>
                  <w:marTop w:val="0"/>
                  <w:marBottom w:val="0"/>
                  <w:divBdr>
                    <w:top w:val="none" w:sz="0" w:space="0" w:color="auto"/>
                    <w:left w:val="none" w:sz="0" w:space="0" w:color="auto"/>
                    <w:bottom w:val="none" w:sz="0" w:space="0" w:color="auto"/>
                    <w:right w:val="none" w:sz="0" w:space="0" w:color="auto"/>
                  </w:divBdr>
                  <w:divsChild>
                    <w:div w:id="525797430">
                      <w:marLeft w:val="0"/>
                      <w:marRight w:val="0"/>
                      <w:marTop w:val="0"/>
                      <w:marBottom w:val="0"/>
                      <w:divBdr>
                        <w:top w:val="none" w:sz="0" w:space="0" w:color="auto"/>
                        <w:left w:val="none" w:sz="0" w:space="0" w:color="auto"/>
                        <w:bottom w:val="none" w:sz="0" w:space="0" w:color="auto"/>
                        <w:right w:val="none" w:sz="0" w:space="0" w:color="auto"/>
                      </w:divBdr>
                    </w:div>
                  </w:divsChild>
                </w:div>
                <w:div w:id="167018406">
                  <w:marLeft w:val="0"/>
                  <w:marRight w:val="0"/>
                  <w:marTop w:val="0"/>
                  <w:marBottom w:val="0"/>
                  <w:divBdr>
                    <w:top w:val="none" w:sz="0" w:space="0" w:color="auto"/>
                    <w:left w:val="none" w:sz="0" w:space="0" w:color="auto"/>
                    <w:bottom w:val="none" w:sz="0" w:space="0" w:color="auto"/>
                    <w:right w:val="none" w:sz="0" w:space="0" w:color="auto"/>
                  </w:divBdr>
                  <w:divsChild>
                    <w:div w:id="1301764229">
                      <w:marLeft w:val="0"/>
                      <w:marRight w:val="0"/>
                      <w:marTop w:val="0"/>
                      <w:marBottom w:val="0"/>
                      <w:divBdr>
                        <w:top w:val="none" w:sz="0" w:space="0" w:color="auto"/>
                        <w:left w:val="none" w:sz="0" w:space="0" w:color="auto"/>
                        <w:bottom w:val="none" w:sz="0" w:space="0" w:color="auto"/>
                        <w:right w:val="none" w:sz="0" w:space="0" w:color="auto"/>
                      </w:divBdr>
                    </w:div>
                  </w:divsChild>
                </w:div>
                <w:div w:id="732123840">
                  <w:marLeft w:val="0"/>
                  <w:marRight w:val="0"/>
                  <w:marTop w:val="0"/>
                  <w:marBottom w:val="0"/>
                  <w:divBdr>
                    <w:top w:val="none" w:sz="0" w:space="0" w:color="auto"/>
                    <w:left w:val="none" w:sz="0" w:space="0" w:color="auto"/>
                    <w:bottom w:val="none" w:sz="0" w:space="0" w:color="auto"/>
                    <w:right w:val="none" w:sz="0" w:space="0" w:color="auto"/>
                  </w:divBdr>
                  <w:divsChild>
                    <w:div w:id="280957878">
                      <w:marLeft w:val="0"/>
                      <w:marRight w:val="0"/>
                      <w:marTop w:val="0"/>
                      <w:marBottom w:val="0"/>
                      <w:divBdr>
                        <w:top w:val="none" w:sz="0" w:space="0" w:color="auto"/>
                        <w:left w:val="none" w:sz="0" w:space="0" w:color="auto"/>
                        <w:bottom w:val="none" w:sz="0" w:space="0" w:color="auto"/>
                        <w:right w:val="none" w:sz="0" w:space="0" w:color="auto"/>
                      </w:divBdr>
                    </w:div>
                  </w:divsChild>
                </w:div>
                <w:div w:id="1669822552">
                  <w:marLeft w:val="0"/>
                  <w:marRight w:val="0"/>
                  <w:marTop w:val="0"/>
                  <w:marBottom w:val="0"/>
                  <w:divBdr>
                    <w:top w:val="none" w:sz="0" w:space="0" w:color="auto"/>
                    <w:left w:val="none" w:sz="0" w:space="0" w:color="auto"/>
                    <w:bottom w:val="none" w:sz="0" w:space="0" w:color="auto"/>
                    <w:right w:val="none" w:sz="0" w:space="0" w:color="auto"/>
                  </w:divBdr>
                  <w:divsChild>
                    <w:div w:id="55897809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867523788">
          <w:marLeft w:val="0"/>
          <w:marRight w:val="0"/>
          <w:marTop w:val="0"/>
          <w:marBottom w:val="0"/>
          <w:divBdr>
            <w:top w:val="none" w:sz="0" w:space="0" w:color="auto"/>
            <w:left w:val="none" w:sz="0" w:space="0" w:color="auto"/>
            <w:bottom w:val="none" w:sz="0" w:space="0" w:color="auto"/>
            <w:right w:val="none" w:sz="0" w:space="0" w:color="auto"/>
          </w:divBdr>
        </w:div>
        <w:div w:id="1871994286">
          <w:marLeft w:val="0"/>
          <w:marRight w:val="0"/>
          <w:marTop w:val="0"/>
          <w:marBottom w:val="0"/>
          <w:divBdr>
            <w:top w:val="none" w:sz="0" w:space="0" w:color="auto"/>
            <w:left w:val="none" w:sz="0" w:space="0" w:color="auto"/>
            <w:bottom w:val="none" w:sz="0" w:space="0" w:color="auto"/>
            <w:right w:val="none" w:sz="0" w:space="0" w:color="auto"/>
          </w:divBdr>
        </w:div>
        <w:div w:id="1899584433">
          <w:marLeft w:val="0"/>
          <w:marRight w:val="0"/>
          <w:marTop w:val="0"/>
          <w:marBottom w:val="0"/>
          <w:divBdr>
            <w:top w:val="none" w:sz="0" w:space="0" w:color="auto"/>
            <w:left w:val="none" w:sz="0" w:space="0" w:color="auto"/>
            <w:bottom w:val="none" w:sz="0" w:space="0" w:color="auto"/>
            <w:right w:val="none" w:sz="0" w:space="0" w:color="auto"/>
          </w:divBdr>
          <w:divsChild>
            <w:div w:id="1674259569">
              <w:marLeft w:val="0"/>
              <w:marRight w:val="0"/>
              <w:marTop w:val="0"/>
              <w:marBottom w:val="0"/>
              <w:divBdr>
                <w:top w:val="none" w:sz="0" w:space="0" w:color="auto"/>
                <w:left w:val="none" w:sz="0" w:space="0" w:color="auto"/>
                <w:bottom w:val="none" w:sz="0" w:space="0" w:color="auto"/>
                <w:right w:val="none" w:sz="0" w:space="0" w:color="auto"/>
              </w:divBdr>
            </w:div>
          </w:divsChild>
        </w:div>
        <w:div w:id="1906796323">
          <w:marLeft w:val="0"/>
          <w:marRight w:val="0"/>
          <w:marTop w:val="0"/>
          <w:marBottom w:val="0"/>
          <w:divBdr>
            <w:top w:val="none" w:sz="0" w:space="0" w:color="auto"/>
            <w:left w:val="none" w:sz="0" w:space="0" w:color="auto"/>
            <w:bottom w:val="none" w:sz="0" w:space="0" w:color="auto"/>
            <w:right w:val="none" w:sz="0" w:space="0" w:color="auto"/>
          </w:divBdr>
        </w:div>
        <w:div w:id="1907953147">
          <w:marLeft w:val="0"/>
          <w:marRight w:val="0"/>
          <w:marTop w:val="0"/>
          <w:marBottom w:val="0"/>
          <w:divBdr>
            <w:top w:val="none" w:sz="0" w:space="0" w:color="auto"/>
            <w:left w:val="none" w:sz="0" w:space="0" w:color="auto"/>
            <w:bottom w:val="none" w:sz="0" w:space="0" w:color="auto"/>
            <w:right w:val="none" w:sz="0" w:space="0" w:color="auto"/>
          </w:divBdr>
          <w:divsChild>
            <w:div w:id="1472791045">
              <w:marLeft w:val="0"/>
              <w:marRight w:val="0"/>
              <w:marTop w:val="0"/>
              <w:marBottom w:val="0"/>
              <w:divBdr>
                <w:top w:val="none" w:sz="0" w:space="0" w:color="auto"/>
                <w:left w:val="none" w:sz="0" w:space="0" w:color="auto"/>
                <w:bottom w:val="none" w:sz="0" w:space="0" w:color="auto"/>
                <w:right w:val="none" w:sz="0" w:space="0" w:color="auto"/>
              </w:divBdr>
            </w:div>
          </w:divsChild>
        </w:div>
        <w:div w:id="1909220910">
          <w:marLeft w:val="0"/>
          <w:marRight w:val="0"/>
          <w:marTop w:val="0"/>
          <w:marBottom w:val="0"/>
          <w:divBdr>
            <w:top w:val="none" w:sz="0" w:space="0" w:color="auto"/>
            <w:left w:val="none" w:sz="0" w:space="0" w:color="auto"/>
            <w:bottom w:val="none" w:sz="0" w:space="0" w:color="auto"/>
            <w:right w:val="none" w:sz="0" w:space="0" w:color="auto"/>
          </w:divBdr>
        </w:div>
        <w:div w:id="1914578673">
          <w:marLeft w:val="0"/>
          <w:marRight w:val="0"/>
          <w:marTop w:val="0"/>
          <w:marBottom w:val="0"/>
          <w:divBdr>
            <w:top w:val="none" w:sz="0" w:space="0" w:color="auto"/>
            <w:left w:val="none" w:sz="0" w:space="0" w:color="auto"/>
            <w:bottom w:val="none" w:sz="0" w:space="0" w:color="auto"/>
            <w:right w:val="none" w:sz="0" w:space="0" w:color="auto"/>
          </w:divBdr>
        </w:div>
        <w:div w:id="1936863071">
          <w:marLeft w:val="0"/>
          <w:marRight w:val="0"/>
          <w:marTop w:val="0"/>
          <w:marBottom w:val="0"/>
          <w:divBdr>
            <w:top w:val="none" w:sz="0" w:space="0" w:color="auto"/>
            <w:left w:val="none" w:sz="0" w:space="0" w:color="auto"/>
            <w:bottom w:val="none" w:sz="0" w:space="0" w:color="auto"/>
            <w:right w:val="none" w:sz="0" w:space="0" w:color="auto"/>
          </w:divBdr>
        </w:div>
        <w:div w:id="1941721281">
          <w:marLeft w:val="0"/>
          <w:marRight w:val="0"/>
          <w:marTop w:val="0"/>
          <w:marBottom w:val="0"/>
          <w:divBdr>
            <w:top w:val="none" w:sz="0" w:space="0" w:color="auto"/>
            <w:left w:val="none" w:sz="0" w:space="0" w:color="auto"/>
            <w:bottom w:val="none" w:sz="0" w:space="0" w:color="auto"/>
            <w:right w:val="none" w:sz="0" w:space="0" w:color="auto"/>
          </w:divBdr>
        </w:div>
        <w:div w:id="1953508628">
          <w:marLeft w:val="0"/>
          <w:marRight w:val="0"/>
          <w:marTop w:val="0"/>
          <w:marBottom w:val="0"/>
          <w:divBdr>
            <w:top w:val="none" w:sz="0" w:space="0" w:color="auto"/>
            <w:left w:val="none" w:sz="0" w:space="0" w:color="auto"/>
            <w:bottom w:val="none" w:sz="0" w:space="0" w:color="auto"/>
            <w:right w:val="none" w:sz="0" w:space="0" w:color="auto"/>
          </w:divBdr>
          <w:divsChild>
            <w:div w:id="1507135922">
              <w:marLeft w:val="0"/>
              <w:marRight w:val="0"/>
              <w:marTop w:val="30"/>
              <w:marBottom w:val="30"/>
              <w:divBdr>
                <w:top w:val="none" w:sz="0" w:space="0" w:color="auto"/>
                <w:left w:val="none" w:sz="0" w:space="0" w:color="auto"/>
                <w:bottom w:val="none" w:sz="0" w:space="0" w:color="auto"/>
                <w:right w:val="none" w:sz="0" w:space="0" w:color="auto"/>
              </w:divBdr>
              <w:divsChild>
                <w:div w:id="280304921">
                  <w:marLeft w:val="0"/>
                  <w:marRight w:val="0"/>
                  <w:marTop w:val="0"/>
                  <w:marBottom w:val="0"/>
                  <w:divBdr>
                    <w:top w:val="none" w:sz="0" w:space="0" w:color="auto"/>
                    <w:left w:val="none" w:sz="0" w:space="0" w:color="auto"/>
                    <w:bottom w:val="none" w:sz="0" w:space="0" w:color="auto"/>
                    <w:right w:val="none" w:sz="0" w:space="0" w:color="auto"/>
                  </w:divBdr>
                  <w:divsChild>
                    <w:div w:id="451291596">
                      <w:marLeft w:val="0"/>
                      <w:marRight w:val="0"/>
                      <w:marTop w:val="0"/>
                      <w:marBottom w:val="0"/>
                      <w:divBdr>
                        <w:top w:val="none" w:sz="0" w:space="0" w:color="auto"/>
                        <w:left w:val="none" w:sz="0" w:space="0" w:color="auto"/>
                        <w:bottom w:val="none" w:sz="0" w:space="0" w:color="auto"/>
                        <w:right w:val="none" w:sz="0" w:space="0" w:color="auto"/>
                      </w:divBdr>
                    </w:div>
                  </w:divsChild>
                </w:div>
                <w:div w:id="410398403">
                  <w:marLeft w:val="0"/>
                  <w:marRight w:val="0"/>
                  <w:marTop w:val="0"/>
                  <w:marBottom w:val="0"/>
                  <w:divBdr>
                    <w:top w:val="none" w:sz="0" w:space="0" w:color="auto"/>
                    <w:left w:val="none" w:sz="0" w:space="0" w:color="auto"/>
                    <w:bottom w:val="none" w:sz="0" w:space="0" w:color="auto"/>
                    <w:right w:val="none" w:sz="0" w:space="0" w:color="auto"/>
                  </w:divBdr>
                  <w:divsChild>
                    <w:div w:id="149100970">
                      <w:marLeft w:val="0"/>
                      <w:marRight w:val="0"/>
                      <w:marTop w:val="0"/>
                      <w:marBottom w:val="0"/>
                      <w:divBdr>
                        <w:top w:val="none" w:sz="0" w:space="0" w:color="auto"/>
                        <w:left w:val="none" w:sz="0" w:space="0" w:color="auto"/>
                        <w:bottom w:val="none" w:sz="0" w:space="0" w:color="auto"/>
                        <w:right w:val="none" w:sz="0" w:space="0" w:color="auto"/>
                      </w:divBdr>
                    </w:div>
                    <w:div w:id="1255476397">
                      <w:marLeft w:val="0"/>
                      <w:marRight w:val="0"/>
                      <w:marTop w:val="0"/>
                      <w:marBottom w:val="0"/>
                      <w:divBdr>
                        <w:top w:val="none" w:sz="0" w:space="0" w:color="auto"/>
                        <w:left w:val="none" w:sz="0" w:space="0" w:color="auto"/>
                        <w:bottom w:val="none" w:sz="0" w:space="0" w:color="auto"/>
                        <w:right w:val="none" w:sz="0" w:space="0" w:color="auto"/>
                      </w:divBdr>
                    </w:div>
                    <w:div w:id="1331760534">
                      <w:marLeft w:val="0"/>
                      <w:marRight w:val="0"/>
                      <w:marTop w:val="0"/>
                      <w:marBottom w:val="0"/>
                      <w:divBdr>
                        <w:top w:val="none" w:sz="0" w:space="0" w:color="auto"/>
                        <w:left w:val="none" w:sz="0" w:space="0" w:color="auto"/>
                        <w:bottom w:val="none" w:sz="0" w:space="0" w:color="auto"/>
                        <w:right w:val="none" w:sz="0" w:space="0" w:color="auto"/>
                      </w:divBdr>
                    </w:div>
                    <w:div w:id="1548957733">
                      <w:marLeft w:val="0"/>
                      <w:marRight w:val="0"/>
                      <w:marTop w:val="0"/>
                      <w:marBottom w:val="0"/>
                      <w:divBdr>
                        <w:top w:val="none" w:sz="0" w:space="0" w:color="auto"/>
                        <w:left w:val="none" w:sz="0" w:space="0" w:color="auto"/>
                        <w:bottom w:val="none" w:sz="0" w:space="0" w:color="auto"/>
                        <w:right w:val="none" w:sz="0" w:space="0" w:color="auto"/>
                      </w:divBdr>
                    </w:div>
                  </w:divsChild>
                </w:div>
                <w:div w:id="1748454964">
                  <w:marLeft w:val="0"/>
                  <w:marRight w:val="0"/>
                  <w:marTop w:val="0"/>
                  <w:marBottom w:val="0"/>
                  <w:divBdr>
                    <w:top w:val="none" w:sz="0" w:space="0" w:color="auto"/>
                    <w:left w:val="none" w:sz="0" w:space="0" w:color="auto"/>
                    <w:bottom w:val="none" w:sz="0" w:space="0" w:color="auto"/>
                    <w:right w:val="none" w:sz="0" w:space="0" w:color="auto"/>
                  </w:divBdr>
                  <w:divsChild>
                    <w:div w:id="240258441">
                      <w:marLeft w:val="0"/>
                      <w:marRight w:val="0"/>
                      <w:marTop w:val="0"/>
                      <w:marBottom w:val="0"/>
                      <w:divBdr>
                        <w:top w:val="none" w:sz="0" w:space="0" w:color="auto"/>
                        <w:left w:val="none" w:sz="0" w:space="0" w:color="auto"/>
                        <w:bottom w:val="none" w:sz="0" w:space="0" w:color="auto"/>
                        <w:right w:val="none" w:sz="0" w:space="0" w:color="auto"/>
                      </w:divBdr>
                    </w:div>
                    <w:div w:id="299194505">
                      <w:marLeft w:val="0"/>
                      <w:marRight w:val="0"/>
                      <w:marTop w:val="0"/>
                      <w:marBottom w:val="0"/>
                      <w:divBdr>
                        <w:top w:val="none" w:sz="0" w:space="0" w:color="auto"/>
                        <w:left w:val="none" w:sz="0" w:space="0" w:color="auto"/>
                        <w:bottom w:val="none" w:sz="0" w:space="0" w:color="auto"/>
                        <w:right w:val="none" w:sz="0" w:space="0" w:color="auto"/>
                      </w:divBdr>
                    </w:div>
                    <w:div w:id="374043772">
                      <w:marLeft w:val="0"/>
                      <w:marRight w:val="0"/>
                      <w:marTop w:val="0"/>
                      <w:marBottom w:val="0"/>
                      <w:divBdr>
                        <w:top w:val="none" w:sz="0" w:space="0" w:color="auto"/>
                        <w:left w:val="none" w:sz="0" w:space="0" w:color="auto"/>
                        <w:bottom w:val="none" w:sz="0" w:space="0" w:color="auto"/>
                        <w:right w:val="none" w:sz="0" w:space="0" w:color="auto"/>
                      </w:divBdr>
                    </w:div>
                    <w:div w:id="409540547">
                      <w:marLeft w:val="0"/>
                      <w:marRight w:val="0"/>
                      <w:marTop w:val="0"/>
                      <w:marBottom w:val="0"/>
                      <w:divBdr>
                        <w:top w:val="none" w:sz="0" w:space="0" w:color="auto"/>
                        <w:left w:val="none" w:sz="0" w:space="0" w:color="auto"/>
                        <w:bottom w:val="none" w:sz="0" w:space="0" w:color="auto"/>
                        <w:right w:val="none" w:sz="0" w:space="0" w:color="auto"/>
                      </w:divBdr>
                    </w:div>
                    <w:div w:id="538666090">
                      <w:marLeft w:val="0"/>
                      <w:marRight w:val="0"/>
                      <w:marTop w:val="0"/>
                      <w:marBottom w:val="0"/>
                      <w:divBdr>
                        <w:top w:val="none" w:sz="0" w:space="0" w:color="auto"/>
                        <w:left w:val="none" w:sz="0" w:space="0" w:color="auto"/>
                        <w:bottom w:val="none" w:sz="0" w:space="0" w:color="auto"/>
                        <w:right w:val="none" w:sz="0" w:space="0" w:color="auto"/>
                      </w:divBdr>
                    </w:div>
                    <w:div w:id="543559472">
                      <w:marLeft w:val="0"/>
                      <w:marRight w:val="0"/>
                      <w:marTop w:val="0"/>
                      <w:marBottom w:val="0"/>
                      <w:divBdr>
                        <w:top w:val="none" w:sz="0" w:space="0" w:color="auto"/>
                        <w:left w:val="none" w:sz="0" w:space="0" w:color="auto"/>
                        <w:bottom w:val="none" w:sz="0" w:space="0" w:color="auto"/>
                        <w:right w:val="none" w:sz="0" w:space="0" w:color="auto"/>
                      </w:divBdr>
                    </w:div>
                    <w:div w:id="931084541">
                      <w:marLeft w:val="0"/>
                      <w:marRight w:val="0"/>
                      <w:marTop w:val="0"/>
                      <w:marBottom w:val="0"/>
                      <w:divBdr>
                        <w:top w:val="none" w:sz="0" w:space="0" w:color="auto"/>
                        <w:left w:val="none" w:sz="0" w:space="0" w:color="auto"/>
                        <w:bottom w:val="none" w:sz="0" w:space="0" w:color="auto"/>
                        <w:right w:val="none" w:sz="0" w:space="0" w:color="auto"/>
                      </w:divBdr>
                    </w:div>
                    <w:div w:id="1294674053">
                      <w:marLeft w:val="0"/>
                      <w:marRight w:val="0"/>
                      <w:marTop w:val="0"/>
                      <w:marBottom w:val="0"/>
                      <w:divBdr>
                        <w:top w:val="none" w:sz="0" w:space="0" w:color="auto"/>
                        <w:left w:val="none" w:sz="0" w:space="0" w:color="auto"/>
                        <w:bottom w:val="none" w:sz="0" w:space="0" w:color="auto"/>
                        <w:right w:val="none" w:sz="0" w:space="0" w:color="auto"/>
                      </w:divBdr>
                    </w:div>
                    <w:div w:id="1452166217">
                      <w:marLeft w:val="0"/>
                      <w:marRight w:val="0"/>
                      <w:marTop w:val="0"/>
                      <w:marBottom w:val="0"/>
                      <w:divBdr>
                        <w:top w:val="none" w:sz="0" w:space="0" w:color="auto"/>
                        <w:left w:val="none" w:sz="0" w:space="0" w:color="auto"/>
                        <w:bottom w:val="none" w:sz="0" w:space="0" w:color="auto"/>
                        <w:right w:val="none" w:sz="0" w:space="0" w:color="auto"/>
                      </w:divBdr>
                    </w:div>
                    <w:div w:id="1779136651">
                      <w:marLeft w:val="0"/>
                      <w:marRight w:val="0"/>
                      <w:marTop w:val="0"/>
                      <w:marBottom w:val="0"/>
                      <w:divBdr>
                        <w:top w:val="none" w:sz="0" w:space="0" w:color="auto"/>
                        <w:left w:val="none" w:sz="0" w:space="0" w:color="auto"/>
                        <w:bottom w:val="none" w:sz="0" w:space="0" w:color="auto"/>
                        <w:right w:val="none" w:sz="0" w:space="0" w:color="auto"/>
                      </w:divBdr>
                    </w:div>
                    <w:div w:id="185827703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957641222">
          <w:marLeft w:val="0"/>
          <w:marRight w:val="0"/>
          <w:marTop w:val="0"/>
          <w:marBottom w:val="0"/>
          <w:divBdr>
            <w:top w:val="none" w:sz="0" w:space="0" w:color="auto"/>
            <w:left w:val="none" w:sz="0" w:space="0" w:color="auto"/>
            <w:bottom w:val="none" w:sz="0" w:space="0" w:color="auto"/>
            <w:right w:val="none" w:sz="0" w:space="0" w:color="auto"/>
          </w:divBdr>
        </w:div>
        <w:div w:id="1958102644">
          <w:marLeft w:val="0"/>
          <w:marRight w:val="0"/>
          <w:marTop w:val="0"/>
          <w:marBottom w:val="0"/>
          <w:divBdr>
            <w:top w:val="none" w:sz="0" w:space="0" w:color="auto"/>
            <w:left w:val="none" w:sz="0" w:space="0" w:color="auto"/>
            <w:bottom w:val="none" w:sz="0" w:space="0" w:color="auto"/>
            <w:right w:val="none" w:sz="0" w:space="0" w:color="auto"/>
          </w:divBdr>
        </w:div>
        <w:div w:id="1971324381">
          <w:marLeft w:val="0"/>
          <w:marRight w:val="0"/>
          <w:marTop w:val="0"/>
          <w:marBottom w:val="0"/>
          <w:divBdr>
            <w:top w:val="none" w:sz="0" w:space="0" w:color="auto"/>
            <w:left w:val="none" w:sz="0" w:space="0" w:color="auto"/>
            <w:bottom w:val="none" w:sz="0" w:space="0" w:color="auto"/>
            <w:right w:val="none" w:sz="0" w:space="0" w:color="auto"/>
          </w:divBdr>
        </w:div>
        <w:div w:id="1980725281">
          <w:marLeft w:val="0"/>
          <w:marRight w:val="0"/>
          <w:marTop w:val="0"/>
          <w:marBottom w:val="0"/>
          <w:divBdr>
            <w:top w:val="none" w:sz="0" w:space="0" w:color="auto"/>
            <w:left w:val="none" w:sz="0" w:space="0" w:color="auto"/>
            <w:bottom w:val="none" w:sz="0" w:space="0" w:color="auto"/>
            <w:right w:val="none" w:sz="0" w:space="0" w:color="auto"/>
          </w:divBdr>
          <w:divsChild>
            <w:div w:id="450905032">
              <w:marLeft w:val="0"/>
              <w:marRight w:val="0"/>
              <w:marTop w:val="0"/>
              <w:marBottom w:val="0"/>
              <w:divBdr>
                <w:top w:val="none" w:sz="0" w:space="0" w:color="auto"/>
                <w:left w:val="none" w:sz="0" w:space="0" w:color="auto"/>
                <w:bottom w:val="none" w:sz="0" w:space="0" w:color="auto"/>
                <w:right w:val="none" w:sz="0" w:space="0" w:color="auto"/>
              </w:divBdr>
            </w:div>
          </w:divsChild>
        </w:div>
        <w:div w:id="1989436939">
          <w:marLeft w:val="0"/>
          <w:marRight w:val="0"/>
          <w:marTop w:val="0"/>
          <w:marBottom w:val="0"/>
          <w:divBdr>
            <w:top w:val="none" w:sz="0" w:space="0" w:color="auto"/>
            <w:left w:val="none" w:sz="0" w:space="0" w:color="auto"/>
            <w:bottom w:val="none" w:sz="0" w:space="0" w:color="auto"/>
            <w:right w:val="none" w:sz="0" w:space="0" w:color="auto"/>
          </w:divBdr>
        </w:div>
        <w:div w:id="2010061770">
          <w:marLeft w:val="0"/>
          <w:marRight w:val="0"/>
          <w:marTop w:val="0"/>
          <w:marBottom w:val="0"/>
          <w:divBdr>
            <w:top w:val="none" w:sz="0" w:space="0" w:color="auto"/>
            <w:left w:val="none" w:sz="0" w:space="0" w:color="auto"/>
            <w:bottom w:val="none" w:sz="0" w:space="0" w:color="auto"/>
            <w:right w:val="none" w:sz="0" w:space="0" w:color="auto"/>
          </w:divBdr>
        </w:div>
      </w:divsChild>
    </w:div>
    <w:div w:id="1225020686">
      <w:bodyDiv w:val="1"/>
      <w:marLeft w:val="0"/>
      <w:marRight w:val="0"/>
      <w:marTop w:val="0"/>
      <w:marBottom w:val="0"/>
      <w:divBdr>
        <w:top w:val="none" w:sz="0" w:space="0" w:color="auto"/>
        <w:left w:val="none" w:sz="0" w:space="0" w:color="auto"/>
        <w:bottom w:val="none" w:sz="0" w:space="0" w:color="auto"/>
        <w:right w:val="none" w:sz="0" w:space="0" w:color="auto"/>
      </w:divBdr>
      <w:divsChild>
        <w:div w:id="453796112">
          <w:marLeft w:val="0"/>
          <w:marRight w:val="0"/>
          <w:marTop w:val="0"/>
          <w:marBottom w:val="0"/>
          <w:divBdr>
            <w:top w:val="none" w:sz="0" w:space="0" w:color="auto"/>
            <w:left w:val="none" w:sz="0" w:space="0" w:color="auto"/>
            <w:bottom w:val="none" w:sz="0" w:space="0" w:color="auto"/>
            <w:right w:val="none" w:sz="0" w:space="0" w:color="auto"/>
          </w:divBdr>
        </w:div>
      </w:divsChild>
    </w:div>
    <w:div w:id="1282566325">
      <w:bodyDiv w:val="1"/>
      <w:marLeft w:val="0"/>
      <w:marRight w:val="0"/>
      <w:marTop w:val="0"/>
      <w:marBottom w:val="0"/>
      <w:divBdr>
        <w:top w:val="none" w:sz="0" w:space="0" w:color="auto"/>
        <w:left w:val="none" w:sz="0" w:space="0" w:color="auto"/>
        <w:bottom w:val="none" w:sz="0" w:space="0" w:color="auto"/>
        <w:right w:val="none" w:sz="0" w:space="0" w:color="auto"/>
      </w:divBdr>
      <w:divsChild>
        <w:div w:id="10422228">
          <w:marLeft w:val="0"/>
          <w:marRight w:val="0"/>
          <w:marTop w:val="0"/>
          <w:marBottom w:val="0"/>
          <w:divBdr>
            <w:top w:val="none" w:sz="0" w:space="0" w:color="auto"/>
            <w:left w:val="none" w:sz="0" w:space="0" w:color="auto"/>
            <w:bottom w:val="none" w:sz="0" w:space="0" w:color="auto"/>
            <w:right w:val="none" w:sz="0" w:space="0" w:color="auto"/>
          </w:divBdr>
        </w:div>
        <w:div w:id="11417276">
          <w:marLeft w:val="0"/>
          <w:marRight w:val="0"/>
          <w:marTop w:val="0"/>
          <w:marBottom w:val="0"/>
          <w:divBdr>
            <w:top w:val="none" w:sz="0" w:space="0" w:color="auto"/>
            <w:left w:val="none" w:sz="0" w:space="0" w:color="auto"/>
            <w:bottom w:val="none" w:sz="0" w:space="0" w:color="auto"/>
            <w:right w:val="none" w:sz="0" w:space="0" w:color="auto"/>
          </w:divBdr>
        </w:div>
        <w:div w:id="39718805">
          <w:marLeft w:val="0"/>
          <w:marRight w:val="0"/>
          <w:marTop w:val="0"/>
          <w:marBottom w:val="0"/>
          <w:divBdr>
            <w:top w:val="none" w:sz="0" w:space="0" w:color="auto"/>
            <w:left w:val="none" w:sz="0" w:space="0" w:color="auto"/>
            <w:bottom w:val="none" w:sz="0" w:space="0" w:color="auto"/>
            <w:right w:val="none" w:sz="0" w:space="0" w:color="auto"/>
          </w:divBdr>
          <w:divsChild>
            <w:div w:id="1394619732">
              <w:marLeft w:val="0"/>
              <w:marRight w:val="0"/>
              <w:marTop w:val="0"/>
              <w:marBottom w:val="0"/>
              <w:divBdr>
                <w:top w:val="none" w:sz="0" w:space="0" w:color="auto"/>
                <w:left w:val="none" w:sz="0" w:space="0" w:color="auto"/>
                <w:bottom w:val="none" w:sz="0" w:space="0" w:color="auto"/>
                <w:right w:val="none" w:sz="0" w:space="0" w:color="auto"/>
              </w:divBdr>
            </w:div>
          </w:divsChild>
        </w:div>
        <w:div w:id="76757268">
          <w:marLeft w:val="0"/>
          <w:marRight w:val="0"/>
          <w:marTop w:val="0"/>
          <w:marBottom w:val="0"/>
          <w:divBdr>
            <w:top w:val="none" w:sz="0" w:space="0" w:color="auto"/>
            <w:left w:val="none" w:sz="0" w:space="0" w:color="auto"/>
            <w:bottom w:val="none" w:sz="0" w:space="0" w:color="auto"/>
            <w:right w:val="none" w:sz="0" w:space="0" w:color="auto"/>
          </w:divBdr>
          <w:divsChild>
            <w:div w:id="55855734">
              <w:marLeft w:val="0"/>
              <w:marRight w:val="0"/>
              <w:marTop w:val="0"/>
              <w:marBottom w:val="0"/>
              <w:divBdr>
                <w:top w:val="none" w:sz="0" w:space="0" w:color="auto"/>
                <w:left w:val="none" w:sz="0" w:space="0" w:color="auto"/>
                <w:bottom w:val="none" w:sz="0" w:space="0" w:color="auto"/>
                <w:right w:val="none" w:sz="0" w:space="0" w:color="auto"/>
              </w:divBdr>
            </w:div>
            <w:div w:id="650599523">
              <w:marLeft w:val="0"/>
              <w:marRight w:val="0"/>
              <w:marTop w:val="0"/>
              <w:marBottom w:val="0"/>
              <w:divBdr>
                <w:top w:val="none" w:sz="0" w:space="0" w:color="auto"/>
                <w:left w:val="none" w:sz="0" w:space="0" w:color="auto"/>
                <w:bottom w:val="none" w:sz="0" w:space="0" w:color="auto"/>
                <w:right w:val="none" w:sz="0" w:space="0" w:color="auto"/>
              </w:divBdr>
            </w:div>
            <w:div w:id="1304778144">
              <w:marLeft w:val="0"/>
              <w:marRight w:val="0"/>
              <w:marTop w:val="0"/>
              <w:marBottom w:val="0"/>
              <w:divBdr>
                <w:top w:val="none" w:sz="0" w:space="0" w:color="auto"/>
                <w:left w:val="none" w:sz="0" w:space="0" w:color="auto"/>
                <w:bottom w:val="none" w:sz="0" w:space="0" w:color="auto"/>
                <w:right w:val="none" w:sz="0" w:space="0" w:color="auto"/>
              </w:divBdr>
            </w:div>
            <w:div w:id="1808860097">
              <w:marLeft w:val="0"/>
              <w:marRight w:val="0"/>
              <w:marTop w:val="0"/>
              <w:marBottom w:val="0"/>
              <w:divBdr>
                <w:top w:val="none" w:sz="0" w:space="0" w:color="auto"/>
                <w:left w:val="none" w:sz="0" w:space="0" w:color="auto"/>
                <w:bottom w:val="none" w:sz="0" w:space="0" w:color="auto"/>
                <w:right w:val="none" w:sz="0" w:space="0" w:color="auto"/>
              </w:divBdr>
            </w:div>
            <w:div w:id="1989939822">
              <w:marLeft w:val="0"/>
              <w:marRight w:val="0"/>
              <w:marTop w:val="0"/>
              <w:marBottom w:val="0"/>
              <w:divBdr>
                <w:top w:val="none" w:sz="0" w:space="0" w:color="auto"/>
                <w:left w:val="none" w:sz="0" w:space="0" w:color="auto"/>
                <w:bottom w:val="none" w:sz="0" w:space="0" w:color="auto"/>
                <w:right w:val="none" w:sz="0" w:space="0" w:color="auto"/>
              </w:divBdr>
            </w:div>
          </w:divsChild>
        </w:div>
        <w:div w:id="113645792">
          <w:marLeft w:val="0"/>
          <w:marRight w:val="0"/>
          <w:marTop w:val="0"/>
          <w:marBottom w:val="0"/>
          <w:divBdr>
            <w:top w:val="none" w:sz="0" w:space="0" w:color="auto"/>
            <w:left w:val="none" w:sz="0" w:space="0" w:color="auto"/>
            <w:bottom w:val="none" w:sz="0" w:space="0" w:color="auto"/>
            <w:right w:val="none" w:sz="0" w:space="0" w:color="auto"/>
          </w:divBdr>
          <w:divsChild>
            <w:div w:id="1298879954">
              <w:marLeft w:val="0"/>
              <w:marRight w:val="0"/>
              <w:marTop w:val="30"/>
              <w:marBottom w:val="30"/>
              <w:divBdr>
                <w:top w:val="none" w:sz="0" w:space="0" w:color="auto"/>
                <w:left w:val="none" w:sz="0" w:space="0" w:color="auto"/>
                <w:bottom w:val="none" w:sz="0" w:space="0" w:color="auto"/>
                <w:right w:val="none" w:sz="0" w:space="0" w:color="auto"/>
              </w:divBdr>
              <w:divsChild>
                <w:div w:id="165445383">
                  <w:marLeft w:val="0"/>
                  <w:marRight w:val="0"/>
                  <w:marTop w:val="0"/>
                  <w:marBottom w:val="0"/>
                  <w:divBdr>
                    <w:top w:val="none" w:sz="0" w:space="0" w:color="auto"/>
                    <w:left w:val="none" w:sz="0" w:space="0" w:color="auto"/>
                    <w:bottom w:val="none" w:sz="0" w:space="0" w:color="auto"/>
                    <w:right w:val="none" w:sz="0" w:space="0" w:color="auto"/>
                  </w:divBdr>
                  <w:divsChild>
                    <w:div w:id="1761367296">
                      <w:marLeft w:val="0"/>
                      <w:marRight w:val="0"/>
                      <w:marTop w:val="0"/>
                      <w:marBottom w:val="0"/>
                      <w:divBdr>
                        <w:top w:val="none" w:sz="0" w:space="0" w:color="auto"/>
                        <w:left w:val="none" w:sz="0" w:space="0" w:color="auto"/>
                        <w:bottom w:val="none" w:sz="0" w:space="0" w:color="auto"/>
                        <w:right w:val="none" w:sz="0" w:space="0" w:color="auto"/>
                      </w:divBdr>
                    </w:div>
                  </w:divsChild>
                </w:div>
                <w:div w:id="700664524">
                  <w:marLeft w:val="0"/>
                  <w:marRight w:val="0"/>
                  <w:marTop w:val="0"/>
                  <w:marBottom w:val="0"/>
                  <w:divBdr>
                    <w:top w:val="none" w:sz="0" w:space="0" w:color="auto"/>
                    <w:left w:val="none" w:sz="0" w:space="0" w:color="auto"/>
                    <w:bottom w:val="none" w:sz="0" w:space="0" w:color="auto"/>
                    <w:right w:val="none" w:sz="0" w:space="0" w:color="auto"/>
                  </w:divBdr>
                  <w:divsChild>
                    <w:div w:id="1864515559">
                      <w:marLeft w:val="0"/>
                      <w:marRight w:val="0"/>
                      <w:marTop w:val="0"/>
                      <w:marBottom w:val="0"/>
                      <w:divBdr>
                        <w:top w:val="none" w:sz="0" w:space="0" w:color="auto"/>
                        <w:left w:val="none" w:sz="0" w:space="0" w:color="auto"/>
                        <w:bottom w:val="none" w:sz="0" w:space="0" w:color="auto"/>
                        <w:right w:val="none" w:sz="0" w:space="0" w:color="auto"/>
                      </w:divBdr>
                    </w:div>
                  </w:divsChild>
                </w:div>
                <w:div w:id="1020281757">
                  <w:marLeft w:val="0"/>
                  <w:marRight w:val="0"/>
                  <w:marTop w:val="0"/>
                  <w:marBottom w:val="0"/>
                  <w:divBdr>
                    <w:top w:val="none" w:sz="0" w:space="0" w:color="auto"/>
                    <w:left w:val="none" w:sz="0" w:space="0" w:color="auto"/>
                    <w:bottom w:val="none" w:sz="0" w:space="0" w:color="auto"/>
                    <w:right w:val="none" w:sz="0" w:space="0" w:color="auto"/>
                  </w:divBdr>
                  <w:divsChild>
                    <w:div w:id="1974289444">
                      <w:marLeft w:val="0"/>
                      <w:marRight w:val="0"/>
                      <w:marTop w:val="0"/>
                      <w:marBottom w:val="0"/>
                      <w:divBdr>
                        <w:top w:val="none" w:sz="0" w:space="0" w:color="auto"/>
                        <w:left w:val="none" w:sz="0" w:space="0" w:color="auto"/>
                        <w:bottom w:val="none" w:sz="0" w:space="0" w:color="auto"/>
                        <w:right w:val="none" w:sz="0" w:space="0" w:color="auto"/>
                      </w:divBdr>
                    </w:div>
                  </w:divsChild>
                </w:div>
                <w:div w:id="1438452025">
                  <w:marLeft w:val="0"/>
                  <w:marRight w:val="0"/>
                  <w:marTop w:val="0"/>
                  <w:marBottom w:val="0"/>
                  <w:divBdr>
                    <w:top w:val="none" w:sz="0" w:space="0" w:color="auto"/>
                    <w:left w:val="none" w:sz="0" w:space="0" w:color="auto"/>
                    <w:bottom w:val="none" w:sz="0" w:space="0" w:color="auto"/>
                    <w:right w:val="none" w:sz="0" w:space="0" w:color="auto"/>
                  </w:divBdr>
                  <w:divsChild>
                    <w:div w:id="219096299">
                      <w:marLeft w:val="0"/>
                      <w:marRight w:val="0"/>
                      <w:marTop w:val="0"/>
                      <w:marBottom w:val="0"/>
                      <w:divBdr>
                        <w:top w:val="none" w:sz="0" w:space="0" w:color="auto"/>
                        <w:left w:val="none" w:sz="0" w:space="0" w:color="auto"/>
                        <w:bottom w:val="none" w:sz="0" w:space="0" w:color="auto"/>
                        <w:right w:val="none" w:sz="0" w:space="0" w:color="auto"/>
                      </w:divBdr>
                    </w:div>
                  </w:divsChild>
                </w:div>
                <w:div w:id="1580824076">
                  <w:marLeft w:val="0"/>
                  <w:marRight w:val="0"/>
                  <w:marTop w:val="0"/>
                  <w:marBottom w:val="0"/>
                  <w:divBdr>
                    <w:top w:val="none" w:sz="0" w:space="0" w:color="auto"/>
                    <w:left w:val="none" w:sz="0" w:space="0" w:color="auto"/>
                    <w:bottom w:val="none" w:sz="0" w:space="0" w:color="auto"/>
                    <w:right w:val="none" w:sz="0" w:space="0" w:color="auto"/>
                  </w:divBdr>
                  <w:divsChild>
                    <w:div w:id="458841157">
                      <w:marLeft w:val="0"/>
                      <w:marRight w:val="0"/>
                      <w:marTop w:val="0"/>
                      <w:marBottom w:val="0"/>
                      <w:divBdr>
                        <w:top w:val="none" w:sz="0" w:space="0" w:color="auto"/>
                        <w:left w:val="none" w:sz="0" w:space="0" w:color="auto"/>
                        <w:bottom w:val="none" w:sz="0" w:space="0" w:color="auto"/>
                        <w:right w:val="none" w:sz="0" w:space="0" w:color="auto"/>
                      </w:divBdr>
                    </w:div>
                  </w:divsChild>
                </w:div>
                <w:div w:id="1614509912">
                  <w:marLeft w:val="0"/>
                  <w:marRight w:val="0"/>
                  <w:marTop w:val="0"/>
                  <w:marBottom w:val="0"/>
                  <w:divBdr>
                    <w:top w:val="none" w:sz="0" w:space="0" w:color="auto"/>
                    <w:left w:val="none" w:sz="0" w:space="0" w:color="auto"/>
                    <w:bottom w:val="none" w:sz="0" w:space="0" w:color="auto"/>
                    <w:right w:val="none" w:sz="0" w:space="0" w:color="auto"/>
                  </w:divBdr>
                  <w:divsChild>
                    <w:div w:id="1709799965">
                      <w:marLeft w:val="0"/>
                      <w:marRight w:val="0"/>
                      <w:marTop w:val="0"/>
                      <w:marBottom w:val="0"/>
                      <w:divBdr>
                        <w:top w:val="none" w:sz="0" w:space="0" w:color="auto"/>
                        <w:left w:val="none" w:sz="0" w:space="0" w:color="auto"/>
                        <w:bottom w:val="none" w:sz="0" w:space="0" w:color="auto"/>
                        <w:right w:val="none" w:sz="0" w:space="0" w:color="auto"/>
                      </w:divBdr>
                    </w:div>
                  </w:divsChild>
                </w:div>
                <w:div w:id="1953398195">
                  <w:marLeft w:val="0"/>
                  <w:marRight w:val="0"/>
                  <w:marTop w:val="0"/>
                  <w:marBottom w:val="0"/>
                  <w:divBdr>
                    <w:top w:val="none" w:sz="0" w:space="0" w:color="auto"/>
                    <w:left w:val="none" w:sz="0" w:space="0" w:color="auto"/>
                    <w:bottom w:val="none" w:sz="0" w:space="0" w:color="auto"/>
                    <w:right w:val="none" w:sz="0" w:space="0" w:color="auto"/>
                  </w:divBdr>
                  <w:divsChild>
                    <w:div w:id="1555966168">
                      <w:marLeft w:val="0"/>
                      <w:marRight w:val="0"/>
                      <w:marTop w:val="0"/>
                      <w:marBottom w:val="0"/>
                      <w:divBdr>
                        <w:top w:val="none" w:sz="0" w:space="0" w:color="auto"/>
                        <w:left w:val="none" w:sz="0" w:space="0" w:color="auto"/>
                        <w:bottom w:val="none" w:sz="0" w:space="0" w:color="auto"/>
                        <w:right w:val="none" w:sz="0" w:space="0" w:color="auto"/>
                      </w:divBdr>
                    </w:div>
                  </w:divsChild>
                </w:div>
                <w:div w:id="1970552382">
                  <w:marLeft w:val="0"/>
                  <w:marRight w:val="0"/>
                  <w:marTop w:val="0"/>
                  <w:marBottom w:val="0"/>
                  <w:divBdr>
                    <w:top w:val="none" w:sz="0" w:space="0" w:color="auto"/>
                    <w:left w:val="none" w:sz="0" w:space="0" w:color="auto"/>
                    <w:bottom w:val="none" w:sz="0" w:space="0" w:color="auto"/>
                    <w:right w:val="none" w:sz="0" w:space="0" w:color="auto"/>
                  </w:divBdr>
                  <w:divsChild>
                    <w:div w:id="128033861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21504942">
          <w:marLeft w:val="0"/>
          <w:marRight w:val="0"/>
          <w:marTop w:val="0"/>
          <w:marBottom w:val="0"/>
          <w:divBdr>
            <w:top w:val="none" w:sz="0" w:space="0" w:color="auto"/>
            <w:left w:val="none" w:sz="0" w:space="0" w:color="auto"/>
            <w:bottom w:val="none" w:sz="0" w:space="0" w:color="auto"/>
            <w:right w:val="none" w:sz="0" w:space="0" w:color="auto"/>
          </w:divBdr>
        </w:div>
        <w:div w:id="138620989">
          <w:marLeft w:val="0"/>
          <w:marRight w:val="0"/>
          <w:marTop w:val="0"/>
          <w:marBottom w:val="0"/>
          <w:divBdr>
            <w:top w:val="none" w:sz="0" w:space="0" w:color="auto"/>
            <w:left w:val="none" w:sz="0" w:space="0" w:color="auto"/>
            <w:bottom w:val="none" w:sz="0" w:space="0" w:color="auto"/>
            <w:right w:val="none" w:sz="0" w:space="0" w:color="auto"/>
          </w:divBdr>
        </w:div>
        <w:div w:id="144125535">
          <w:marLeft w:val="0"/>
          <w:marRight w:val="0"/>
          <w:marTop w:val="0"/>
          <w:marBottom w:val="0"/>
          <w:divBdr>
            <w:top w:val="none" w:sz="0" w:space="0" w:color="auto"/>
            <w:left w:val="none" w:sz="0" w:space="0" w:color="auto"/>
            <w:bottom w:val="none" w:sz="0" w:space="0" w:color="auto"/>
            <w:right w:val="none" w:sz="0" w:space="0" w:color="auto"/>
          </w:divBdr>
        </w:div>
        <w:div w:id="144473688">
          <w:marLeft w:val="0"/>
          <w:marRight w:val="0"/>
          <w:marTop w:val="0"/>
          <w:marBottom w:val="0"/>
          <w:divBdr>
            <w:top w:val="none" w:sz="0" w:space="0" w:color="auto"/>
            <w:left w:val="none" w:sz="0" w:space="0" w:color="auto"/>
            <w:bottom w:val="none" w:sz="0" w:space="0" w:color="auto"/>
            <w:right w:val="none" w:sz="0" w:space="0" w:color="auto"/>
          </w:divBdr>
        </w:div>
        <w:div w:id="153297325">
          <w:marLeft w:val="0"/>
          <w:marRight w:val="0"/>
          <w:marTop w:val="0"/>
          <w:marBottom w:val="0"/>
          <w:divBdr>
            <w:top w:val="none" w:sz="0" w:space="0" w:color="auto"/>
            <w:left w:val="none" w:sz="0" w:space="0" w:color="auto"/>
            <w:bottom w:val="none" w:sz="0" w:space="0" w:color="auto"/>
            <w:right w:val="none" w:sz="0" w:space="0" w:color="auto"/>
          </w:divBdr>
        </w:div>
        <w:div w:id="175971086">
          <w:marLeft w:val="0"/>
          <w:marRight w:val="0"/>
          <w:marTop w:val="0"/>
          <w:marBottom w:val="0"/>
          <w:divBdr>
            <w:top w:val="none" w:sz="0" w:space="0" w:color="auto"/>
            <w:left w:val="none" w:sz="0" w:space="0" w:color="auto"/>
            <w:bottom w:val="none" w:sz="0" w:space="0" w:color="auto"/>
            <w:right w:val="none" w:sz="0" w:space="0" w:color="auto"/>
          </w:divBdr>
        </w:div>
        <w:div w:id="180321605">
          <w:marLeft w:val="0"/>
          <w:marRight w:val="0"/>
          <w:marTop w:val="0"/>
          <w:marBottom w:val="0"/>
          <w:divBdr>
            <w:top w:val="none" w:sz="0" w:space="0" w:color="auto"/>
            <w:left w:val="none" w:sz="0" w:space="0" w:color="auto"/>
            <w:bottom w:val="none" w:sz="0" w:space="0" w:color="auto"/>
            <w:right w:val="none" w:sz="0" w:space="0" w:color="auto"/>
          </w:divBdr>
        </w:div>
        <w:div w:id="231549080">
          <w:marLeft w:val="0"/>
          <w:marRight w:val="0"/>
          <w:marTop w:val="0"/>
          <w:marBottom w:val="0"/>
          <w:divBdr>
            <w:top w:val="none" w:sz="0" w:space="0" w:color="auto"/>
            <w:left w:val="none" w:sz="0" w:space="0" w:color="auto"/>
            <w:bottom w:val="none" w:sz="0" w:space="0" w:color="auto"/>
            <w:right w:val="none" w:sz="0" w:space="0" w:color="auto"/>
          </w:divBdr>
        </w:div>
        <w:div w:id="249781424">
          <w:marLeft w:val="0"/>
          <w:marRight w:val="0"/>
          <w:marTop w:val="0"/>
          <w:marBottom w:val="0"/>
          <w:divBdr>
            <w:top w:val="none" w:sz="0" w:space="0" w:color="auto"/>
            <w:left w:val="none" w:sz="0" w:space="0" w:color="auto"/>
            <w:bottom w:val="none" w:sz="0" w:space="0" w:color="auto"/>
            <w:right w:val="none" w:sz="0" w:space="0" w:color="auto"/>
          </w:divBdr>
        </w:div>
        <w:div w:id="273365491">
          <w:marLeft w:val="0"/>
          <w:marRight w:val="0"/>
          <w:marTop w:val="0"/>
          <w:marBottom w:val="0"/>
          <w:divBdr>
            <w:top w:val="none" w:sz="0" w:space="0" w:color="auto"/>
            <w:left w:val="none" w:sz="0" w:space="0" w:color="auto"/>
            <w:bottom w:val="none" w:sz="0" w:space="0" w:color="auto"/>
            <w:right w:val="none" w:sz="0" w:space="0" w:color="auto"/>
          </w:divBdr>
          <w:divsChild>
            <w:div w:id="1070076296">
              <w:marLeft w:val="0"/>
              <w:marRight w:val="0"/>
              <w:marTop w:val="30"/>
              <w:marBottom w:val="30"/>
              <w:divBdr>
                <w:top w:val="none" w:sz="0" w:space="0" w:color="auto"/>
                <w:left w:val="none" w:sz="0" w:space="0" w:color="auto"/>
                <w:bottom w:val="none" w:sz="0" w:space="0" w:color="auto"/>
                <w:right w:val="none" w:sz="0" w:space="0" w:color="auto"/>
              </w:divBdr>
              <w:divsChild>
                <w:div w:id="364867056">
                  <w:marLeft w:val="0"/>
                  <w:marRight w:val="0"/>
                  <w:marTop w:val="0"/>
                  <w:marBottom w:val="0"/>
                  <w:divBdr>
                    <w:top w:val="none" w:sz="0" w:space="0" w:color="auto"/>
                    <w:left w:val="none" w:sz="0" w:space="0" w:color="auto"/>
                    <w:bottom w:val="none" w:sz="0" w:space="0" w:color="auto"/>
                    <w:right w:val="none" w:sz="0" w:space="0" w:color="auto"/>
                  </w:divBdr>
                  <w:divsChild>
                    <w:div w:id="1815219051">
                      <w:marLeft w:val="0"/>
                      <w:marRight w:val="0"/>
                      <w:marTop w:val="0"/>
                      <w:marBottom w:val="0"/>
                      <w:divBdr>
                        <w:top w:val="none" w:sz="0" w:space="0" w:color="auto"/>
                        <w:left w:val="none" w:sz="0" w:space="0" w:color="auto"/>
                        <w:bottom w:val="none" w:sz="0" w:space="0" w:color="auto"/>
                        <w:right w:val="none" w:sz="0" w:space="0" w:color="auto"/>
                      </w:divBdr>
                    </w:div>
                  </w:divsChild>
                </w:div>
                <w:div w:id="423377836">
                  <w:marLeft w:val="0"/>
                  <w:marRight w:val="0"/>
                  <w:marTop w:val="0"/>
                  <w:marBottom w:val="0"/>
                  <w:divBdr>
                    <w:top w:val="none" w:sz="0" w:space="0" w:color="auto"/>
                    <w:left w:val="none" w:sz="0" w:space="0" w:color="auto"/>
                    <w:bottom w:val="none" w:sz="0" w:space="0" w:color="auto"/>
                    <w:right w:val="none" w:sz="0" w:space="0" w:color="auto"/>
                  </w:divBdr>
                  <w:divsChild>
                    <w:div w:id="599030226">
                      <w:marLeft w:val="0"/>
                      <w:marRight w:val="0"/>
                      <w:marTop w:val="0"/>
                      <w:marBottom w:val="0"/>
                      <w:divBdr>
                        <w:top w:val="none" w:sz="0" w:space="0" w:color="auto"/>
                        <w:left w:val="none" w:sz="0" w:space="0" w:color="auto"/>
                        <w:bottom w:val="none" w:sz="0" w:space="0" w:color="auto"/>
                        <w:right w:val="none" w:sz="0" w:space="0" w:color="auto"/>
                      </w:divBdr>
                    </w:div>
                    <w:div w:id="1270166482">
                      <w:marLeft w:val="0"/>
                      <w:marRight w:val="0"/>
                      <w:marTop w:val="0"/>
                      <w:marBottom w:val="0"/>
                      <w:divBdr>
                        <w:top w:val="none" w:sz="0" w:space="0" w:color="auto"/>
                        <w:left w:val="none" w:sz="0" w:space="0" w:color="auto"/>
                        <w:bottom w:val="none" w:sz="0" w:space="0" w:color="auto"/>
                        <w:right w:val="none" w:sz="0" w:space="0" w:color="auto"/>
                      </w:divBdr>
                    </w:div>
                  </w:divsChild>
                </w:div>
                <w:div w:id="1021512933">
                  <w:marLeft w:val="0"/>
                  <w:marRight w:val="0"/>
                  <w:marTop w:val="0"/>
                  <w:marBottom w:val="0"/>
                  <w:divBdr>
                    <w:top w:val="none" w:sz="0" w:space="0" w:color="auto"/>
                    <w:left w:val="none" w:sz="0" w:space="0" w:color="auto"/>
                    <w:bottom w:val="none" w:sz="0" w:space="0" w:color="auto"/>
                    <w:right w:val="none" w:sz="0" w:space="0" w:color="auto"/>
                  </w:divBdr>
                  <w:divsChild>
                    <w:div w:id="76573749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324868952">
          <w:marLeft w:val="0"/>
          <w:marRight w:val="0"/>
          <w:marTop w:val="0"/>
          <w:marBottom w:val="0"/>
          <w:divBdr>
            <w:top w:val="none" w:sz="0" w:space="0" w:color="auto"/>
            <w:left w:val="none" w:sz="0" w:space="0" w:color="auto"/>
            <w:bottom w:val="none" w:sz="0" w:space="0" w:color="auto"/>
            <w:right w:val="none" w:sz="0" w:space="0" w:color="auto"/>
          </w:divBdr>
          <w:divsChild>
            <w:div w:id="1695376068">
              <w:marLeft w:val="0"/>
              <w:marRight w:val="0"/>
              <w:marTop w:val="0"/>
              <w:marBottom w:val="0"/>
              <w:divBdr>
                <w:top w:val="none" w:sz="0" w:space="0" w:color="auto"/>
                <w:left w:val="none" w:sz="0" w:space="0" w:color="auto"/>
                <w:bottom w:val="none" w:sz="0" w:space="0" w:color="auto"/>
                <w:right w:val="none" w:sz="0" w:space="0" w:color="auto"/>
              </w:divBdr>
            </w:div>
          </w:divsChild>
        </w:div>
        <w:div w:id="380523177">
          <w:marLeft w:val="0"/>
          <w:marRight w:val="0"/>
          <w:marTop w:val="0"/>
          <w:marBottom w:val="0"/>
          <w:divBdr>
            <w:top w:val="none" w:sz="0" w:space="0" w:color="auto"/>
            <w:left w:val="none" w:sz="0" w:space="0" w:color="auto"/>
            <w:bottom w:val="none" w:sz="0" w:space="0" w:color="auto"/>
            <w:right w:val="none" w:sz="0" w:space="0" w:color="auto"/>
          </w:divBdr>
        </w:div>
        <w:div w:id="401413347">
          <w:marLeft w:val="0"/>
          <w:marRight w:val="0"/>
          <w:marTop w:val="0"/>
          <w:marBottom w:val="0"/>
          <w:divBdr>
            <w:top w:val="none" w:sz="0" w:space="0" w:color="auto"/>
            <w:left w:val="none" w:sz="0" w:space="0" w:color="auto"/>
            <w:bottom w:val="none" w:sz="0" w:space="0" w:color="auto"/>
            <w:right w:val="none" w:sz="0" w:space="0" w:color="auto"/>
          </w:divBdr>
          <w:divsChild>
            <w:div w:id="1088234736">
              <w:marLeft w:val="0"/>
              <w:marRight w:val="0"/>
              <w:marTop w:val="30"/>
              <w:marBottom w:val="30"/>
              <w:divBdr>
                <w:top w:val="none" w:sz="0" w:space="0" w:color="auto"/>
                <w:left w:val="none" w:sz="0" w:space="0" w:color="auto"/>
                <w:bottom w:val="none" w:sz="0" w:space="0" w:color="auto"/>
                <w:right w:val="none" w:sz="0" w:space="0" w:color="auto"/>
              </w:divBdr>
              <w:divsChild>
                <w:div w:id="193688668">
                  <w:marLeft w:val="0"/>
                  <w:marRight w:val="0"/>
                  <w:marTop w:val="0"/>
                  <w:marBottom w:val="0"/>
                  <w:divBdr>
                    <w:top w:val="none" w:sz="0" w:space="0" w:color="auto"/>
                    <w:left w:val="none" w:sz="0" w:space="0" w:color="auto"/>
                    <w:bottom w:val="none" w:sz="0" w:space="0" w:color="auto"/>
                    <w:right w:val="none" w:sz="0" w:space="0" w:color="auto"/>
                  </w:divBdr>
                  <w:divsChild>
                    <w:div w:id="430205079">
                      <w:marLeft w:val="0"/>
                      <w:marRight w:val="0"/>
                      <w:marTop w:val="0"/>
                      <w:marBottom w:val="0"/>
                      <w:divBdr>
                        <w:top w:val="none" w:sz="0" w:space="0" w:color="auto"/>
                        <w:left w:val="none" w:sz="0" w:space="0" w:color="auto"/>
                        <w:bottom w:val="none" w:sz="0" w:space="0" w:color="auto"/>
                        <w:right w:val="none" w:sz="0" w:space="0" w:color="auto"/>
                      </w:divBdr>
                    </w:div>
                  </w:divsChild>
                </w:div>
                <w:div w:id="247349111">
                  <w:marLeft w:val="0"/>
                  <w:marRight w:val="0"/>
                  <w:marTop w:val="0"/>
                  <w:marBottom w:val="0"/>
                  <w:divBdr>
                    <w:top w:val="none" w:sz="0" w:space="0" w:color="auto"/>
                    <w:left w:val="none" w:sz="0" w:space="0" w:color="auto"/>
                    <w:bottom w:val="none" w:sz="0" w:space="0" w:color="auto"/>
                    <w:right w:val="none" w:sz="0" w:space="0" w:color="auto"/>
                  </w:divBdr>
                  <w:divsChild>
                    <w:div w:id="214708344">
                      <w:marLeft w:val="0"/>
                      <w:marRight w:val="0"/>
                      <w:marTop w:val="0"/>
                      <w:marBottom w:val="0"/>
                      <w:divBdr>
                        <w:top w:val="none" w:sz="0" w:space="0" w:color="auto"/>
                        <w:left w:val="none" w:sz="0" w:space="0" w:color="auto"/>
                        <w:bottom w:val="none" w:sz="0" w:space="0" w:color="auto"/>
                        <w:right w:val="none" w:sz="0" w:space="0" w:color="auto"/>
                      </w:divBdr>
                    </w:div>
                  </w:divsChild>
                </w:div>
                <w:div w:id="554900781">
                  <w:marLeft w:val="0"/>
                  <w:marRight w:val="0"/>
                  <w:marTop w:val="0"/>
                  <w:marBottom w:val="0"/>
                  <w:divBdr>
                    <w:top w:val="none" w:sz="0" w:space="0" w:color="auto"/>
                    <w:left w:val="none" w:sz="0" w:space="0" w:color="auto"/>
                    <w:bottom w:val="none" w:sz="0" w:space="0" w:color="auto"/>
                    <w:right w:val="none" w:sz="0" w:space="0" w:color="auto"/>
                  </w:divBdr>
                  <w:divsChild>
                    <w:div w:id="1055160896">
                      <w:marLeft w:val="0"/>
                      <w:marRight w:val="0"/>
                      <w:marTop w:val="0"/>
                      <w:marBottom w:val="0"/>
                      <w:divBdr>
                        <w:top w:val="none" w:sz="0" w:space="0" w:color="auto"/>
                        <w:left w:val="none" w:sz="0" w:space="0" w:color="auto"/>
                        <w:bottom w:val="none" w:sz="0" w:space="0" w:color="auto"/>
                        <w:right w:val="none" w:sz="0" w:space="0" w:color="auto"/>
                      </w:divBdr>
                    </w:div>
                  </w:divsChild>
                </w:div>
                <w:div w:id="739986163">
                  <w:marLeft w:val="0"/>
                  <w:marRight w:val="0"/>
                  <w:marTop w:val="0"/>
                  <w:marBottom w:val="0"/>
                  <w:divBdr>
                    <w:top w:val="none" w:sz="0" w:space="0" w:color="auto"/>
                    <w:left w:val="none" w:sz="0" w:space="0" w:color="auto"/>
                    <w:bottom w:val="none" w:sz="0" w:space="0" w:color="auto"/>
                    <w:right w:val="none" w:sz="0" w:space="0" w:color="auto"/>
                  </w:divBdr>
                  <w:divsChild>
                    <w:div w:id="1539197548">
                      <w:marLeft w:val="0"/>
                      <w:marRight w:val="0"/>
                      <w:marTop w:val="0"/>
                      <w:marBottom w:val="0"/>
                      <w:divBdr>
                        <w:top w:val="none" w:sz="0" w:space="0" w:color="auto"/>
                        <w:left w:val="none" w:sz="0" w:space="0" w:color="auto"/>
                        <w:bottom w:val="none" w:sz="0" w:space="0" w:color="auto"/>
                        <w:right w:val="none" w:sz="0" w:space="0" w:color="auto"/>
                      </w:divBdr>
                    </w:div>
                  </w:divsChild>
                </w:div>
                <w:div w:id="806894209">
                  <w:marLeft w:val="0"/>
                  <w:marRight w:val="0"/>
                  <w:marTop w:val="0"/>
                  <w:marBottom w:val="0"/>
                  <w:divBdr>
                    <w:top w:val="none" w:sz="0" w:space="0" w:color="auto"/>
                    <w:left w:val="none" w:sz="0" w:space="0" w:color="auto"/>
                    <w:bottom w:val="none" w:sz="0" w:space="0" w:color="auto"/>
                    <w:right w:val="none" w:sz="0" w:space="0" w:color="auto"/>
                  </w:divBdr>
                  <w:divsChild>
                    <w:div w:id="279799196">
                      <w:marLeft w:val="0"/>
                      <w:marRight w:val="0"/>
                      <w:marTop w:val="0"/>
                      <w:marBottom w:val="0"/>
                      <w:divBdr>
                        <w:top w:val="none" w:sz="0" w:space="0" w:color="auto"/>
                        <w:left w:val="none" w:sz="0" w:space="0" w:color="auto"/>
                        <w:bottom w:val="none" w:sz="0" w:space="0" w:color="auto"/>
                        <w:right w:val="none" w:sz="0" w:space="0" w:color="auto"/>
                      </w:divBdr>
                    </w:div>
                  </w:divsChild>
                </w:div>
                <w:div w:id="874850557">
                  <w:marLeft w:val="0"/>
                  <w:marRight w:val="0"/>
                  <w:marTop w:val="0"/>
                  <w:marBottom w:val="0"/>
                  <w:divBdr>
                    <w:top w:val="none" w:sz="0" w:space="0" w:color="auto"/>
                    <w:left w:val="none" w:sz="0" w:space="0" w:color="auto"/>
                    <w:bottom w:val="none" w:sz="0" w:space="0" w:color="auto"/>
                    <w:right w:val="none" w:sz="0" w:space="0" w:color="auto"/>
                  </w:divBdr>
                  <w:divsChild>
                    <w:div w:id="724836979">
                      <w:marLeft w:val="0"/>
                      <w:marRight w:val="0"/>
                      <w:marTop w:val="0"/>
                      <w:marBottom w:val="0"/>
                      <w:divBdr>
                        <w:top w:val="none" w:sz="0" w:space="0" w:color="auto"/>
                        <w:left w:val="none" w:sz="0" w:space="0" w:color="auto"/>
                        <w:bottom w:val="none" w:sz="0" w:space="0" w:color="auto"/>
                        <w:right w:val="none" w:sz="0" w:space="0" w:color="auto"/>
                      </w:divBdr>
                    </w:div>
                  </w:divsChild>
                </w:div>
                <w:div w:id="893470783">
                  <w:marLeft w:val="0"/>
                  <w:marRight w:val="0"/>
                  <w:marTop w:val="0"/>
                  <w:marBottom w:val="0"/>
                  <w:divBdr>
                    <w:top w:val="none" w:sz="0" w:space="0" w:color="auto"/>
                    <w:left w:val="none" w:sz="0" w:space="0" w:color="auto"/>
                    <w:bottom w:val="none" w:sz="0" w:space="0" w:color="auto"/>
                    <w:right w:val="none" w:sz="0" w:space="0" w:color="auto"/>
                  </w:divBdr>
                  <w:divsChild>
                    <w:div w:id="1774395579">
                      <w:marLeft w:val="0"/>
                      <w:marRight w:val="0"/>
                      <w:marTop w:val="0"/>
                      <w:marBottom w:val="0"/>
                      <w:divBdr>
                        <w:top w:val="none" w:sz="0" w:space="0" w:color="auto"/>
                        <w:left w:val="none" w:sz="0" w:space="0" w:color="auto"/>
                        <w:bottom w:val="none" w:sz="0" w:space="0" w:color="auto"/>
                        <w:right w:val="none" w:sz="0" w:space="0" w:color="auto"/>
                      </w:divBdr>
                    </w:div>
                  </w:divsChild>
                </w:div>
                <w:div w:id="910307927">
                  <w:marLeft w:val="0"/>
                  <w:marRight w:val="0"/>
                  <w:marTop w:val="0"/>
                  <w:marBottom w:val="0"/>
                  <w:divBdr>
                    <w:top w:val="none" w:sz="0" w:space="0" w:color="auto"/>
                    <w:left w:val="none" w:sz="0" w:space="0" w:color="auto"/>
                    <w:bottom w:val="none" w:sz="0" w:space="0" w:color="auto"/>
                    <w:right w:val="none" w:sz="0" w:space="0" w:color="auto"/>
                  </w:divBdr>
                  <w:divsChild>
                    <w:div w:id="1923948668">
                      <w:marLeft w:val="0"/>
                      <w:marRight w:val="0"/>
                      <w:marTop w:val="0"/>
                      <w:marBottom w:val="0"/>
                      <w:divBdr>
                        <w:top w:val="none" w:sz="0" w:space="0" w:color="auto"/>
                        <w:left w:val="none" w:sz="0" w:space="0" w:color="auto"/>
                        <w:bottom w:val="none" w:sz="0" w:space="0" w:color="auto"/>
                        <w:right w:val="none" w:sz="0" w:space="0" w:color="auto"/>
                      </w:divBdr>
                    </w:div>
                  </w:divsChild>
                </w:div>
                <w:div w:id="916327652">
                  <w:marLeft w:val="0"/>
                  <w:marRight w:val="0"/>
                  <w:marTop w:val="0"/>
                  <w:marBottom w:val="0"/>
                  <w:divBdr>
                    <w:top w:val="none" w:sz="0" w:space="0" w:color="auto"/>
                    <w:left w:val="none" w:sz="0" w:space="0" w:color="auto"/>
                    <w:bottom w:val="none" w:sz="0" w:space="0" w:color="auto"/>
                    <w:right w:val="none" w:sz="0" w:space="0" w:color="auto"/>
                  </w:divBdr>
                  <w:divsChild>
                    <w:div w:id="1291785732">
                      <w:marLeft w:val="0"/>
                      <w:marRight w:val="0"/>
                      <w:marTop w:val="0"/>
                      <w:marBottom w:val="0"/>
                      <w:divBdr>
                        <w:top w:val="none" w:sz="0" w:space="0" w:color="auto"/>
                        <w:left w:val="none" w:sz="0" w:space="0" w:color="auto"/>
                        <w:bottom w:val="none" w:sz="0" w:space="0" w:color="auto"/>
                        <w:right w:val="none" w:sz="0" w:space="0" w:color="auto"/>
                      </w:divBdr>
                    </w:div>
                  </w:divsChild>
                </w:div>
                <w:div w:id="1068308715">
                  <w:marLeft w:val="0"/>
                  <w:marRight w:val="0"/>
                  <w:marTop w:val="0"/>
                  <w:marBottom w:val="0"/>
                  <w:divBdr>
                    <w:top w:val="none" w:sz="0" w:space="0" w:color="auto"/>
                    <w:left w:val="none" w:sz="0" w:space="0" w:color="auto"/>
                    <w:bottom w:val="none" w:sz="0" w:space="0" w:color="auto"/>
                    <w:right w:val="none" w:sz="0" w:space="0" w:color="auto"/>
                  </w:divBdr>
                  <w:divsChild>
                    <w:div w:id="1070544898">
                      <w:marLeft w:val="0"/>
                      <w:marRight w:val="0"/>
                      <w:marTop w:val="0"/>
                      <w:marBottom w:val="0"/>
                      <w:divBdr>
                        <w:top w:val="none" w:sz="0" w:space="0" w:color="auto"/>
                        <w:left w:val="none" w:sz="0" w:space="0" w:color="auto"/>
                        <w:bottom w:val="none" w:sz="0" w:space="0" w:color="auto"/>
                        <w:right w:val="none" w:sz="0" w:space="0" w:color="auto"/>
                      </w:divBdr>
                    </w:div>
                  </w:divsChild>
                </w:div>
                <w:div w:id="1127504162">
                  <w:marLeft w:val="0"/>
                  <w:marRight w:val="0"/>
                  <w:marTop w:val="0"/>
                  <w:marBottom w:val="0"/>
                  <w:divBdr>
                    <w:top w:val="none" w:sz="0" w:space="0" w:color="auto"/>
                    <w:left w:val="none" w:sz="0" w:space="0" w:color="auto"/>
                    <w:bottom w:val="none" w:sz="0" w:space="0" w:color="auto"/>
                    <w:right w:val="none" w:sz="0" w:space="0" w:color="auto"/>
                  </w:divBdr>
                  <w:divsChild>
                    <w:div w:id="1624654864">
                      <w:marLeft w:val="0"/>
                      <w:marRight w:val="0"/>
                      <w:marTop w:val="0"/>
                      <w:marBottom w:val="0"/>
                      <w:divBdr>
                        <w:top w:val="none" w:sz="0" w:space="0" w:color="auto"/>
                        <w:left w:val="none" w:sz="0" w:space="0" w:color="auto"/>
                        <w:bottom w:val="none" w:sz="0" w:space="0" w:color="auto"/>
                        <w:right w:val="none" w:sz="0" w:space="0" w:color="auto"/>
                      </w:divBdr>
                    </w:div>
                  </w:divsChild>
                </w:div>
                <w:div w:id="1228883256">
                  <w:marLeft w:val="0"/>
                  <w:marRight w:val="0"/>
                  <w:marTop w:val="0"/>
                  <w:marBottom w:val="0"/>
                  <w:divBdr>
                    <w:top w:val="none" w:sz="0" w:space="0" w:color="auto"/>
                    <w:left w:val="none" w:sz="0" w:space="0" w:color="auto"/>
                    <w:bottom w:val="none" w:sz="0" w:space="0" w:color="auto"/>
                    <w:right w:val="none" w:sz="0" w:space="0" w:color="auto"/>
                  </w:divBdr>
                  <w:divsChild>
                    <w:div w:id="1543636951">
                      <w:marLeft w:val="0"/>
                      <w:marRight w:val="0"/>
                      <w:marTop w:val="0"/>
                      <w:marBottom w:val="0"/>
                      <w:divBdr>
                        <w:top w:val="none" w:sz="0" w:space="0" w:color="auto"/>
                        <w:left w:val="none" w:sz="0" w:space="0" w:color="auto"/>
                        <w:bottom w:val="none" w:sz="0" w:space="0" w:color="auto"/>
                        <w:right w:val="none" w:sz="0" w:space="0" w:color="auto"/>
                      </w:divBdr>
                    </w:div>
                  </w:divsChild>
                </w:div>
                <w:div w:id="1290283923">
                  <w:marLeft w:val="0"/>
                  <w:marRight w:val="0"/>
                  <w:marTop w:val="0"/>
                  <w:marBottom w:val="0"/>
                  <w:divBdr>
                    <w:top w:val="none" w:sz="0" w:space="0" w:color="auto"/>
                    <w:left w:val="none" w:sz="0" w:space="0" w:color="auto"/>
                    <w:bottom w:val="none" w:sz="0" w:space="0" w:color="auto"/>
                    <w:right w:val="none" w:sz="0" w:space="0" w:color="auto"/>
                  </w:divBdr>
                  <w:divsChild>
                    <w:div w:id="1947958369">
                      <w:marLeft w:val="0"/>
                      <w:marRight w:val="0"/>
                      <w:marTop w:val="0"/>
                      <w:marBottom w:val="0"/>
                      <w:divBdr>
                        <w:top w:val="none" w:sz="0" w:space="0" w:color="auto"/>
                        <w:left w:val="none" w:sz="0" w:space="0" w:color="auto"/>
                        <w:bottom w:val="none" w:sz="0" w:space="0" w:color="auto"/>
                        <w:right w:val="none" w:sz="0" w:space="0" w:color="auto"/>
                      </w:divBdr>
                    </w:div>
                  </w:divsChild>
                </w:div>
                <w:div w:id="1337659716">
                  <w:marLeft w:val="0"/>
                  <w:marRight w:val="0"/>
                  <w:marTop w:val="0"/>
                  <w:marBottom w:val="0"/>
                  <w:divBdr>
                    <w:top w:val="none" w:sz="0" w:space="0" w:color="auto"/>
                    <w:left w:val="none" w:sz="0" w:space="0" w:color="auto"/>
                    <w:bottom w:val="none" w:sz="0" w:space="0" w:color="auto"/>
                    <w:right w:val="none" w:sz="0" w:space="0" w:color="auto"/>
                  </w:divBdr>
                  <w:divsChild>
                    <w:div w:id="1002775336">
                      <w:marLeft w:val="0"/>
                      <w:marRight w:val="0"/>
                      <w:marTop w:val="0"/>
                      <w:marBottom w:val="0"/>
                      <w:divBdr>
                        <w:top w:val="none" w:sz="0" w:space="0" w:color="auto"/>
                        <w:left w:val="none" w:sz="0" w:space="0" w:color="auto"/>
                        <w:bottom w:val="none" w:sz="0" w:space="0" w:color="auto"/>
                        <w:right w:val="none" w:sz="0" w:space="0" w:color="auto"/>
                      </w:divBdr>
                    </w:div>
                  </w:divsChild>
                </w:div>
                <w:div w:id="1347976865">
                  <w:marLeft w:val="0"/>
                  <w:marRight w:val="0"/>
                  <w:marTop w:val="0"/>
                  <w:marBottom w:val="0"/>
                  <w:divBdr>
                    <w:top w:val="none" w:sz="0" w:space="0" w:color="auto"/>
                    <w:left w:val="none" w:sz="0" w:space="0" w:color="auto"/>
                    <w:bottom w:val="none" w:sz="0" w:space="0" w:color="auto"/>
                    <w:right w:val="none" w:sz="0" w:space="0" w:color="auto"/>
                  </w:divBdr>
                  <w:divsChild>
                    <w:div w:id="746535468">
                      <w:marLeft w:val="0"/>
                      <w:marRight w:val="0"/>
                      <w:marTop w:val="0"/>
                      <w:marBottom w:val="0"/>
                      <w:divBdr>
                        <w:top w:val="none" w:sz="0" w:space="0" w:color="auto"/>
                        <w:left w:val="none" w:sz="0" w:space="0" w:color="auto"/>
                        <w:bottom w:val="none" w:sz="0" w:space="0" w:color="auto"/>
                        <w:right w:val="none" w:sz="0" w:space="0" w:color="auto"/>
                      </w:divBdr>
                    </w:div>
                  </w:divsChild>
                </w:div>
                <w:div w:id="1548641369">
                  <w:marLeft w:val="0"/>
                  <w:marRight w:val="0"/>
                  <w:marTop w:val="0"/>
                  <w:marBottom w:val="0"/>
                  <w:divBdr>
                    <w:top w:val="none" w:sz="0" w:space="0" w:color="auto"/>
                    <w:left w:val="none" w:sz="0" w:space="0" w:color="auto"/>
                    <w:bottom w:val="none" w:sz="0" w:space="0" w:color="auto"/>
                    <w:right w:val="none" w:sz="0" w:space="0" w:color="auto"/>
                  </w:divBdr>
                  <w:divsChild>
                    <w:div w:id="1110006409">
                      <w:marLeft w:val="0"/>
                      <w:marRight w:val="0"/>
                      <w:marTop w:val="0"/>
                      <w:marBottom w:val="0"/>
                      <w:divBdr>
                        <w:top w:val="none" w:sz="0" w:space="0" w:color="auto"/>
                        <w:left w:val="none" w:sz="0" w:space="0" w:color="auto"/>
                        <w:bottom w:val="none" w:sz="0" w:space="0" w:color="auto"/>
                        <w:right w:val="none" w:sz="0" w:space="0" w:color="auto"/>
                      </w:divBdr>
                    </w:div>
                  </w:divsChild>
                </w:div>
                <w:div w:id="1646086955">
                  <w:marLeft w:val="0"/>
                  <w:marRight w:val="0"/>
                  <w:marTop w:val="0"/>
                  <w:marBottom w:val="0"/>
                  <w:divBdr>
                    <w:top w:val="none" w:sz="0" w:space="0" w:color="auto"/>
                    <w:left w:val="none" w:sz="0" w:space="0" w:color="auto"/>
                    <w:bottom w:val="none" w:sz="0" w:space="0" w:color="auto"/>
                    <w:right w:val="none" w:sz="0" w:space="0" w:color="auto"/>
                  </w:divBdr>
                  <w:divsChild>
                    <w:div w:id="1843272221">
                      <w:marLeft w:val="0"/>
                      <w:marRight w:val="0"/>
                      <w:marTop w:val="0"/>
                      <w:marBottom w:val="0"/>
                      <w:divBdr>
                        <w:top w:val="none" w:sz="0" w:space="0" w:color="auto"/>
                        <w:left w:val="none" w:sz="0" w:space="0" w:color="auto"/>
                        <w:bottom w:val="none" w:sz="0" w:space="0" w:color="auto"/>
                        <w:right w:val="none" w:sz="0" w:space="0" w:color="auto"/>
                      </w:divBdr>
                    </w:div>
                  </w:divsChild>
                </w:div>
                <w:div w:id="1646162102">
                  <w:marLeft w:val="0"/>
                  <w:marRight w:val="0"/>
                  <w:marTop w:val="0"/>
                  <w:marBottom w:val="0"/>
                  <w:divBdr>
                    <w:top w:val="none" w:sz="0" w:space="0" w:color="auto"/>
                    <w:left w:val="none" w:sz="0" w:space="0" w:color="auto"/>
                    <w:bottom w:val="none" w:sz="0" w:space="0" w:color="auto"/>
                    <w:right w:val="none" w:sz="0" w:space="0" w:color="auto"/>
                  </w:divBdr>
                  <w:divsChild>
                    <w:div w:id="1581986001">
                      <w:marLeft w:val="0"/>
                      <w:marRight w:val="0"/>
                      <w:marTop w:val="0"/>
                      <w:marBottom w:val="0"/>
                      <w:divBdr>
                        <w:top w:val="none" w:sz="0" w:space="0" w:color="auto"/>
                        <w:left w:val="none" w:sz="0" w:space="0" w:color="auto"/>
                        <w:bottom w:val="none" w:sz="0" w:space="0" w:color="auto"/>
                        <w:right w:val="none" w:sz="0" w:space="0" w:color="auto"/>
                      </w:divBdr>
                    </w:div>
                  </w:divsChild>
                </w:div>
                <w:div w:id="1695501136">
                  <w:marLeft w:val="0"/>
                  <w:marRight w:val="0"/>
                  <w:marTop w:val="0"/>
                  <w:marBottom w:val="0"/>
                  <w:divBdr>
                    <w:top w:val="none" w:sz="0" w:space="0" w:color="auto"/>
                    <w:left w:val="none" w:sz="0" w:space="0" w:color="auto"/>
                    <w:bottom w:val="none" w:sz="0" w:space="0" w:color="auto"/>
                    <w:right w:val="none" w:sz="0" w:space="0" w:color="auto"/>
                  </w:divBdr>
                  <w:divsChild>
                    <w:div w:id="605577202">
                      <w:marLeft w:val="0"/>
                      <w:marRight w:val="0"/>
                      <w:marTop w:val="0"/>
                      <w:marBottom w:val="0"/>
                      <w:divBdr>
                        <w:top w:val="none" w:sz="0" w:space="0" w:color="auto"/>
                        <w:left w:val="none" w:sz="0" w:space="0" w:color="auto"/>
                        <w:bottom w:val="none" w:sz="0" w:space="0" w:color="auto"/>
                        <w:right w:val="none" w:sz="0" w:space="0" w:color="auto"/>
                      </w:divBdr>
                    </w:div>
                  </w:divsChild>
                </w:div>
                <w:div w:id="1698389602">
                  <w:marLeft w:val="0"/>
                  <w:marRight w:val="0"/>
                  <w:marTop w:val="0"/>
                  <w:marBottom w:val="0"/>
                  <w:divBdr>
                    <w:top w:val="none" w:sz="0" w:space="0" w:color="auto"/>
                    <w:left w:val="none" w:sz="0" w:space="0" w:color="auto"/>
                    <w:bottom w:val="none" w:sz="0" w:space="0" w:color="auto"/>
                    <w:right w:val="none" w:sz="0" w:space="0" w:color="auto"/>
                  </w:divBdr>
                  <w:divsChild>
                    <w:div w:id="591666314">
                      <w:marLeft w:val="0"/>
                      <w:marRight w:val="0"/>
                      <w:marTop w:val="0"/>
                      <w:marBottom w:val="0"/>
                      <w:divBdr>
                        <w:top w:val="none" w:sz="0" w:space="0" w:color="auto"/>
                        <w:left w:val="none" w:sz="0" w:space="0" w:color="auto"/>
                        <w:bottom w:val="none" w:sz="0" w:space="0" w:color="auto"/>
                        <w:right w:val="none" w:sz="0" w:space="0" w:color="auto"/>
                      </w:divBdr>
                    </w:div>
                  </w:divsChild>
                </w:div>
                <w:div w:id="1740445015">
                  <w:marLeft w:val="0"/>
                  <w:marRight w:val="0"/>
                  <w:marTop w:val="0"/>
                  <w:marBottom w:val="0"/>
                  <w:divBdr>
                    <w:top w:val="none" w:sz="0" w:space="0" w:color="auto"/>
                    <w:left w:val="none" w:sz="0" w:space="0" w:color="auto"/>
                    <w:bottom w:val="none" w:sz="0" w:space="0" w:color="auto"/>
                    <w:right w:val="none" w:sz="0" w:space="0" w:color="auto"/>
                  </w:divBdr>
                  <w:divsChild>
                    <w:div w:id="1893881758">
                      <w:marLeft w:val="0"/>
                      <w:marRight w:val="0"/>
                      <w:marTop w:val="0"/>
                      <w:marBottom w:val="0"/>
                      <w:divBdr>
                        <w:top w:val="none" w:sz="0" w:space="0" w:color="auto"/>
                        <w:left w:val="none" w:sz="0" w:space="0" w:color="auto"/>
                        <w:bottom w:val="none" w:sz="0" w:space="0" w:color="auto"/>
                        <w:right w:val="none" w:sz="0" w:space="0" w:color="auto"/>
                      </w:divBdr>
                    </w:div>
                  </w:divsChild>
                </w:div>
                <w:div w:id="1851751869">
                  <w:marLeft w:val="0"/>
                  <w:marRight w:val="0"/>
                  <w:marTop w:val="0"/>
                  <w:marBottom w:val="0"/>
                  <w:divBdr>
                    <w:top w:val="none" w:sz="0" w:space="0" w:color="auto"/>
                    <w:left w:val="none" w:sz="0" w:space="0" w:color="auto"/>
                    <w:bottom w:val="none" w:sz="0" w:space="0" w:color="auto"/>
                    <w:right w:val="none" w:sz="0" w:space="0" w:color="auto"/>
                  </w:divBdr>
                  <w:divsChild>
                    <w:div w:id="689067804">
                      <w:marLeft w:val="0"/>
                      <w:marRight w:val="0"/>
                      <w:marTop w:val="0"/>
                      <w:marBottom w:val="0"/>
                      <w:divBdr>
                        <w:top w:val="none" w:sz="0" w:space="0" w:color="auto"/>
                        <w:left w:val="none" w:sz="0" w:space="0" w:color="auto"/>
                        <w:bottom w:val="none" w:sz="0" w:space="0" w:color="auto"/>
                        <w:right w:val="none" w:sz="0" w:space="0" w:color="auto"/>
                      </w:divBdr>
                    </w:div>
                  </w:divsChild>
                </w:div>
                <w:div w:id="1900898720">
                  <w:marLeft w:val="0"/>
                  <w:marRight w:val="0"/>
                  <w:marTop w:val="0"/>
                  <w:marBottom w:val="0"/>
                  <w:divBdr>
                    <w:top w:val="none" w:sz="0" w:space="0" w:color="auto"/>
                    <w:left w:val="none" w:sz="0" w:space="0" w:color="auto"/>
                    <w:bottom w:val="none" w:sz="0" w:space="0" w:color="auto"/>
                    <w:right w:val="none" w:sz="0" w:space="0" w:color="auto"/>
                  </w:divBdr>
                  <w:divsChild>
                    <w:div w:id="178310671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442309957">
          <w:marLeft w:val="0"/>
          <w:marRight w:val="0"/>
          <w:marTop w:val="0"/>
          <w:marBottom w:val="0"/>
          <w:divBdr>
            <w:top w:val="none" w:sz="0" w:space="0" w:color="auto"/>
            <w:left w:val="none" w:sz="0" w:space="0" w:color="auto"/>
            <w:bottom w:val="none" w:sz="0" w:space="0" w:color="auto"/>
            <w:right w:val="none" w:sz="0" w:space="0" w:color="auto"/>
          </w:divBdr>
        </w:div>
        <w:div w:id="523905523">
          <w:marLeft w:val="0"/>
          <w:marRight w:val="0"/>
          <w:marTop w:val="0"/>
          <w:marBottom w:val="0"/>
          <w:divBdr>
            <w:top w:val="none" w:sz="0" w:space="0" w:color="auto"/>
            <w:left w:val="none" w:sz="0" w:space="0" w:color="auto"/>
            <w:bottom w:val="none" w:sz="0" w:space="0" w:color="auto"/>
            <w:right w:val="none" w:sz="0" w:space="0" w:color="auto"/>
          </w:divBdr>
        </w:div>
        <w:div w:id="533156571">
          <w:marLeft w:val="0"/>
          <w:marRight w:val="0"/>
          <w:marTop w:val="0"/>
          <w:marBottom w:val="0"/>
          <w:divBdr>
            <w:top w:val="none" w:sz="0" w:space="0" w:color="auto"/>
            <w:left w:val="none" w:sz="0" w:space="0" w:color="auto"/>
            <w:bottom w:val="none" w:sz="0" w:space="0" w:color="auto"/>
            <w:right w:val="none" w:sz="0" w:space="0" w:color="auto"/>
          </w:divBdr>
        </w:div>
        <w:div w:id="556086650">
          <w:marLeft w:val="0"/>
          <w:marRight w:val="0"/>
          <w:marTop w:val="0"/>
          <w:marBottom w:val="0"/>
          <w:divBdr>
            <w:top w:val="none" w:sz="0" w:space="0" w:color="auto"/>
            <w:left w:val="none" w:sz="0" w:space="0" w:color="auto"/>
            <w:bottom w:val="none" w:sz="0" w:space="0" w:color="auto"/>
            <w:right w:val="none" w:sz="0" w:space="0" w:color="auto"/>
          </w:divBdr>
          <w:divsChild>
            <w:div w:id="1066682741">
              <w:marLeft w:val="0"/>
              <w:marRight w:val="0"/>
              <w:marTop w:val="0"/>
              <w:marBottom w:val="0"/>
              <w:divBdr>
                <w:top w:val="none" w:sz="0" w:space="0" w:color="auto"/>
                <w:left w:val="none" w:sz="0" w:space="0" w:color="auto"/>
                <w:bottom w:val="none" w:sz="0" w:space="0" w:color="auto"/>
                <w:right w:val="none" w:sz="0" w:space="0" w:color="auto"/>
              </w:divBdr>
            </w:div>
          </w:divsChild>
        </w:div>
        <w:div w:id="629825122">
          <w:marLeft w:val="0"/>
          <w:marRight w:val="0"/>
          <w:marTop w:val="0"/>
          <w:marBottom w:val="0"/>
          <w:divBdr>
            <w:top w:val="none" w:sz="0" w:space="0" w:color="auto"/>
            <w:left w:val="none" w:sz="0" w:space="0" w:color="auto"/>
            <w:bottom w:val="none" w:sz="0" w:space="0" w:color="auto"/>
            <w:right w:val="none" w:sz="0" w:space="0" w:color="auto"/>
          </w:divBdr>
        </w:div>
        <w:div w:id="633801248">
          <w:marLeft w:val="0"/>
          <w:marRight w:val="0"/>
          <w:marTop w:val="0"/>
          <w:marBottom w:val="0"/>
          <w:divBdr>
            <w:top w:val="none" w:sz="0" w:space="0" w:color="auto"/>
            <w:left w:val="none" w:sz="0" w:space="0" w:color="auto"/>
            <w:bottom w:val="none" w:sz="0" w:space="0" w:color="auto"/>
            <w:right w:val="none" w:sz="0" w:space="0" w:color="auto"/>
          </w:divBdr>
        </w:div>
        <w:div w:id="657802446">
          <w:marLeft w:val="0"/>
          <w:marRight w:val="0"/>
          <w:marTop w:val="0"/>
          <w:marBottom w:val="0"/>
          <w:divBdr>
            <w:top w:val="none" w:sz="0" w:space="0" w:color="auto"/>
            <w:left w:val="none" w:sz="0" w:space="0" w:color="auto"/>
            <w:bottom w:val="none" w:sz="0" w:space="0" w:color="auto"/>
            <w:right w:val="none" w:sz="0" w:space="0" w:color="auto"/>
          </w:divBdr>
        </w:div>
        <w:div w:id="659507788">
          <w:marLeft w:val="0"/>
          <w:marRight w:val="0"/>
          <w:marTop w:val="0"/>
          <w:marBottom w:val="0"/>
          <w:divBdr>
            <w:top w:val="none" w:sz="0" w:space="0" w:color="auto"/>
            <w:left w:val="none" w:sz="0" w:space="0" w:color="auto"/>
            <w:bottom w:val="none" w:sz="0" w:space="0" w:color="auto"/>
            <w:right w:val="none" w:sz="0" w:space="0" w:color="auto"/>
          </w:divBdr>
          <w:divsChild>
            <w:div w:id="337780687">
              <w:marLeft w:val="0"/>
              <w:marRight w:val="0"/>
              <w:marTop w:val="0"/>
              <w:marBottom w:val="0"/>
              <w:divBdr>
                <w:top w:val="none" w:sz="0" w:space="0" w:color="auto"/>
                <w:left w:val="none" w:sz="0" w:space="0" w:color="auto"/>
                <w:bottom w:val="none" w:sz="0" w:space="0" w:color="auto"/>
                <w:right w:val="none" w:sz="0" w:space="0" w:color="auto"/>
              </w:divBdr>
            </w:div>
            <w:div w:id="542904552">
              <w:marLeft w:val="0"/>
              <w:marRight w:val="0"/>
              <w:marTop w:val="0"/>
              <w:marBottom w:val="0"/>
              <w:divBdr>
                <w:top w:val="none" w:sz="0" w:space="0" w:color="auto"/>
                <w:left w:val="none" w:sz="0" w:space="0" w:color="auto"/>
                <w:bottom w:val="none" w:sz="0" w:space="0" w:color="auto"/>
                <w:right w:val="none" w:sz="0" w:space="0" w:color="auto"/>
              </w:divBdr>
            </w:div>
            <w:div w:id="761416022">
              <w:marLeft w:val="0"/>
              <w:marRight w:val="0"/>
              <w:marTop w:val="0"/>
              <w:marBottom w:val="0"/>
              <w:divBdr>
                <w:top w:val="none" w:sz="0" w:space="0" w:color="auto"/>
                <w:left w:val="none" w:sz="0" w:space="0" w:color="auto"/>
                <w:bottom w:val="none" w:sz="0" w:space="0" w:color="auto"/>
                <w:right w:val="none" w:sz="0" w:space="0" w:color="auto"/>
              </w:divBdr>
            </w:div>
            <w:div w:id="1683822611">
              <w:marLeft w:val="0"/>
              <w:marRight w:val="0"/>
              <w:marTop w:val="0"/>
              <w:marBottom w:val="0"/>
              <w:divBdr>
                <w:top w:val="none" w:sz="0" w:space="0" w:color="auto"/>
                <w:left w:val="none" w:sz="0" w:space="0" w:color="auto"/>
                <w:bottom w:val="none" w:sz="0" w:space="0" w:color="auto"/>
                <w:right w:val="none" w:sz="0" w:space="0" w:color="auto"/>
              </w:divBdr>
            </w:div>
          </w:divsChild>
        </w:div>
        <w:div w:id="694386059">
          <w:marLeft w:val="0"/>
          <w:marRight w:val="0"/>
          <w:marTop w:val="0"/>
          <w:marBottom w:val="0"/>
          <w:divBdr>
            <w:top w:val="none" w:sz="0" w:space="0" w:color="auto"/>
            <w:left w:val="none" w:sz="0" w:space="0" w:color="auto"/>
            <w:bottom w:val="none" w:sz="0" w:space="0" w:color="auto"/>
            <w:right w:val="none" w:sz="0" w:space="0" w:color="auto"/>
          </w:divBdr>
        </w:div>
        <w:div w:id="712730592">
          <w:marLeft w:val="0"/>
          <w:marRight w:val="0"/>
          <w:marTop w:val="0"/>
          <w:marBottom w:val="0"/>
          <w:divBdr>
            <w:top w:val="none" w:sz="0" w:space="0" w:color="auto"/>
            <w:left w:val="none" w:sz="0" w:space="0" w:color="auto"/>
            <w:bottom w:val="none" w:sz="0" w:space="0" w:color="auto"/>
            <w:right w:val="none" w:sz="0" w:space="0" w:color="auto"/>
          </w:divBdr>
        </w:div>
        <w:div w:id="728454343">
          <w:marLeft w:val="0"/>
          <w:marRight w:val="0"/>
          <w:marTop w:val="0"/>
          <w:marBottom w:val="0"/>
          <w:divBdr>
            <w:top w:val="none" w:sz="0" w:space="0" w:color="auto"/>
            <w:left w:val="none" w:sz="0" w:space="0" w:color="auto"/>
            <w:bottom w:val="none" w:sz="0" w:space="0" w:color="auto"/>
            <w:right w:val="none" w:sz="0" w:space="0" w:color="auto"/>
          </w:divBdr>
        </w:div>
        <w:div w:id="776558724">
          <w:marLeft w:val="0"/>
          <w:marRight w:val="0"/>
          <w:marTop w:val="0"/>
          <w:marBottom w:val="0"/>
          <w:divBdr>
            <w:top w:val="none" w:sz="0" w:space="0" w:color="auto"/>
            <w:left w:val="none" w:sz="0" w:space="0" w:color="auto"/>
            <w:bottom w:val="none" w:sz="0" w:space="0" w:color="auto"/>
            <w:right w:val="none" w:sz="0" w:space="0" w:color="auto"/>
          </w:divBdr>
          <w:divsChild>
            <w:div w:id="209609766">
              <w:marLeft w:val="0"/>
              <w:marRight w:val="0"/>
              <w:marTop w:val="0"/>
              <w:marBottom w:val="0"/>
              <w:divBdr>
                <w:top w:val="none" w:sz="0" w:space="0" w:color="auto"/>
                <w:left w:val="none" w:sz="0" w:space="0" w:color="auto"/>
                <w:bottom w:val="none" w:sz="0" w:space="0" w:color="auto"/>
                <w:right w:val="none" w:sz="0" w:space="0" w:color="auto"/>
              </w:divBdr>
            </w:div>
          </w:divsChild>
        </w:div>
        <w:div w:id="859660631">
          <w:marLeft w:val="0"/>
          <w:marRight w:val="0"/>
          <w:marTop w:val="0"/>
          <w:marBottom w:val="0"/>
          <w:divBdr>
            <w:top w:val="none" w:sz="0" w:space="0" w:color="auto"/>
            <w:left w:val="none" w:sz="0" w:space="0" w:color="auto"/>
            <w:bottom w:val="none" w:sz="0" w:space="0" w:color="auto"/>
            <w:right w:val="none" w:sz="0" w:space="0" w:color="auto"/>
          </w:divBdr>
        </w:div>
        <w:div w:id="933824890">
          <w:marLeft w:val="0"/>
          <w:marRight w:val="0"/>
          <w:marTop w:val="0"/>
          <w:marBottom w:val="0"/>
          <w:divBdr>
            <w:top w:val="none" w:sz="0" w:space="0" w:color="auto"/>
            <w:left w:val="none" w:sz="0" w:space="0" w:color="auto"/>
            <w:bottom w:val="none" w:sz="0" w:space="0" w:color="auto"/>
            <w:right w:val="none" w:sz="0" w:space="0" w:color="auto"/>
          </w:divBdr>
        </w:div>
        <w:div w:id="937103503">
          <w:marLeft w:val="0"/>
          <w:marRight w:val="0"/>
          <w:marTop w:val="0"/>
          <w:marBottom w:val="0"/>
          <w:divBdr>
            <w:top w:val="none" w:sz="0" w:space="0" w:color="auto"/>
            <w:left w:val="none" w:sz="0" w:space="0" w:color="auto"/>
            <w:bottom w:val="none" w:sz="0" w:space="0" w:color="auto"/>
            <w:right w:val="none" w:sz="0" w:space="0" w:color="auto"/>
          </w:divBdr>
          <w:divsChild>
            <w:div w:id="1836333185">
              <w:marLeft w:val="0"/>
              <w:marRight w:val="0"/>
              <w:marTop w:val="0"/>
              <w:marBottom w:val="0"/>
              <w:divBdr>
                <w:top w:val="none" w:sz="0" w:space="0" w:color="auto"/>
                <w:left w:val="none" w:sz="0" w:space="0" w:color="auto"/>
                <w:bottom w:val="none" w:sz="0" w:space="0" w:color="auto"/>
                <w:right w:val="none" w:sz="0" w:space="0" w:color="auto"/>
              </w:divBdr>
            </w:div>
          </w:divsChild>
        </w:div>
        <w:div w:id="958534245">
          <w:marLeft w:val="0"/>
          <w:marRight w:val="0"/>
          <w:marTop w:val="0"/>
          <w:marBottom w:val="0"/>
          <w:divBdr>
            <w:top w:val="none" w:sz="0" w:space="0" w:color="auto"/>
            <w:left w:val="none" w:sz="0" w:space="0" w:color="auto"/>
            <w:bottom w:val="none" w:sz="0" w:space="0" w:color="auto"/>
            <w:right w:val="none" w:sz="0" w:space="0" w:color="auto"/>
          </w:divBdr>
        </w:div>
        <w:div w:id="969288619">
          <w:marLeft w:val="0"/>
          <w:marRight w:val="0"/>
          <w:marTop w:val="0"/>
          <w:marBottom w:val="0"/>
          <w:divBdr>
            <w:top w:val="none" w:sz="0" w:space="0" w:color="auto"/>
            <w:left w:val="none" w:sz="0" w:space="0" w:color="auto"/>
            <w:bottom w:val="none" w:sz="0" w:space="0" w:color="auto"/>
            <w:right w:val="none" w:sz="0" w:space="0" w:color="auto"/>
          </w:divBdr>
          <w:divsChild>
            <w:div w:id="862279481">
              <w:marLeft w:val="0"/>
              <w:marRight w:val="0"/>
              <w:marTop w:val="30"/>
              <w:marBottom w:val="30"/>
              <w:divBdr>
                <w:top w:val="none" w:sz="0" w:space="0" w:color="auto"/>
                <w:left w:val="none" w:sz="0" w:space="0" w:color="auto"/>
                <w:bottom w:val="none" w:sz="0" w:space="0" w:color="auto"/>
                <w:right w:val="none" w:sz="0" w:space="0" w:color="auto"/>
              </w:divBdr>
              <w:divsChild>
                <w:div w:id="7800711">
                  <w:marLeft w:val="0"/>
                  <w:marRight w:val="0"/>
                  <w:marTop w:val="0"/>
                  <w:marBottom w:val="0"/>
                  <w:divBdr>
                    <w:top w:val="none" w:sz="0" w:space="0" w:color="auto"/>
                    <w:left w:val="none" w:sz="0" w:space="0" w:color="auto"/>
                    <w:bottom w:val="none" w:sz="0" w:space="0" w:color="auto"/>
                    <w:right w:val="none" w:sz="0" w:space="0" w:color="auto"/>
                  </w:divBdr>
                  <w:divsChild>
                    <w:div w:id="584609319">
                      <w:marLeft w:val="0"/>
                      <w:marRight w:val="0"/>
                      <w:marTop w:val="0"/>
                      <w:marBottom w:val="0"/>
                      <w:divBdr>
                        <w:top w:val="none" w:sz="0" w:space="0" w:color="auto"/>
                        <w:left w:val="none" w:sz="0" w:space="0" w:color="auto"/>
                        <w:bottom w:val="none" w:sz="0" w:space="0" w:color="auto"/>
                        <w:right w:val="none" w:sz="0" w:space="0" w:color="auto"/>
                      </w:divBdr>
                    </w:div>
                    <w:div w:id="1145319751">
                      <w:marLeft w:val="0"/>
                      <w:marRight w:val="0"/>
                      <w:marTop w:val="0"/>
                      <w:marBottom w:val="0"/>
                      <w:divBdr>
                        <w:top w:val="none" w:sz="0" w:space="0" w:color="auto"/>
                        <w:left w:val="none" w:sz="0" w:space="0" w:color="auto"/>
                        <w:bottom w:val="none" w:sz="0" w:space="0" w:color="auto"/>
                        <w:right w:val="none" w:sz="0" w:space="0" w:color="auto"/>
                      </w:divBdr>
                    </w:div>
                    <w:div w:id="1296328712">
                      <w:marLeft w:val="0"/>
                      <w:marRight w:val="0"/>
                      <w:marTop w:val="0"/>
                      <w:marBottom w:val="0"/>
                      <w:divBdr>
                        <w:top w:val="none" w:sz="0" w:space="0" w:color="auto"/>
                        <w:left w:val="none" w:sz="0" w:space="0" w:color="auto"/>
                        <w:bottom w:val="none" w:sz="0" w:space="0" w:color="auto"/>
                        <w:right w:val="none" w:sz="0" w:space="0" w:color="auto"/>
                      </w:divBdr>
                    </w:div>
                    <w:div w:id="1798571647">
                      <w:marLeft w:val="0"/>
                      <w:marRight w:val="0"/>
                      <w:marTop w:val="0"/>
                      <w:marBottom w:val="0"/>
                      <w:divBdr>
                        <w:top w:val="none" w:sz="0" w:space="0" w:color="auto"/>
                        <w:left w:val="none" w:sz="0" w:space="0" w:color="auto"/>
                        <w:bottom w:val="none" w:sz="0" w:space="0" w:color="auto"/>
                        <w:right w:val="none" w:sz="0" w:space="0" w:color="auto"/>
                      </w:divBdr>
                    </w:div>
                  </w:divsChild>
                </w:div>
                <w:div w:id="84767604">
                  <w:marLeft w:val="0"/>
                  <w:marRight w:val="0"/>
                  <w:marTop w:val="0"/>
                  <w:marBottom w:val="0"/>
                  <w:divBdr>
                    <w:top w:val="none" w:sz="0" w:space="0" w:color="auto"/>
                    <w:left w:val="none" w:sz="0" w:space="0" w:color="auto"/>
                    <w:bottom w:val="none" w:sz="0" w:space="0" w:color="auto"/>
                    <w:right w:val="none" w:sz="0" w:space="0" w:color="auto"/>
                  </w:divBdr>
                  <w:divsChild>
                    <w:div w:id="825122629">
                      <w:marLeft w:val="0"/>
                      <w:marRight w:val="0"/>
                      <w:marTop w:val="0"/>
                      <w:marBottom w:val="0"/>
                      <w:divBdr>
                        <w:top w:val="none" w:sz="0" w:space="0" w:color="auto"/>
                        <w:left w:val="none" w:sz="0" w:space="0" w:color="auto"/>
                        <w:bottom w:val="none" w:sz="0" w:space="0" w:color="auto"/>
                        <w:right w:val="none" w:sz="0" w:space="0" w:color="auto"/>
                      </w:divBdr>
                    </w:div>
                    <w:div w:id="1022558613">
                      <w:marLeft w:val="0"/>
                      <w:marRight w:val="0"/>
                      <w:marTop w:val="0"/>
                      <w:marBottom w:val="0"/>
                      <w:divBdr>
                        <w:top w:val="none" w:sz="0" w:space="0" w:color="auto"/>
                        <w:left w:val="none" w:sz="0" w:space="0" w:color="auto"/>
                        <w:bottom w:val="none" w:sz="0" w:space="0" w:color="auto"/>
                        <w:right w:val="none" w:sz="0" w:space="0" w:color="auto"/>
                      </w:divBdr>
                    </w:div>
                    <w:div w:id="1380671431">
                      <w:marLeft w:val="0"/>
                      <w:marRight w:val="0"/>
                      <w:marTop w:val="0"/>
                      <w:marBottom w:val="0"/>
                      <w:divBdr>
                        <w:top w:val="none" w:sz="0" w:space="0" w:color="auto"/>
                        <w:left w:val="none" w:sz="0" w:space="0" w:color="auto"/>
                        <w:bottom w:val="none" w:sz="0" w:space="0" w:color="auto"/>
                        <w:right w:val="none" w:sz="0" w:space="0" w:color="auto"/>
                      </w:divBdr>
                    </w:div>
                    <w:div w:id="1700201822">
                      <w:marLeft w:val="0"/>
                      <w:marRight w:val="0"/>
                      <w:marTop w:val="0"/>
                      <w:marBottom w:val="0"/>
                      <w:divBdr>
                        <w:top w:val="none" w:sz="0" w:space="0" w:color="auto"/>
                        <w:left w:val="none" w:sz="0" w:space="0" w:color="auto"/>
                        <w:bottom w:val="none" w:sz="0" w:space="0" w:color="auto"/>
                        <w:right w:val="none" w:sz="0" w:space="0" w:color="auto"/>
                      </w:divBdr>
                    </w:div>
                    <w:div w:id="1848328650">
                      <w:marLeft w:val="0"/>
                      <w:marRight w:val="0"/>
                      <w:marTop w:val="0"/>
                      <w:marBottom w:val="0"/>
                      <w:divBdr>
                        <w:top w:val="none" w:sz="0" w:space="0" w:color="auto"/>
                        <w:left w:val="none" w:sz="0" w:space="0" w:color="auto"/>
                        <w:bottom w:val="none" w:sz="0" w:space="0" w:color="auto"/>
                        <w:right w:val="none" w:sz="0" w:space="0" w:color="auto"/>
                      </w:divBdr>
                    </w:div>
                    <w:div w:id="1874615763">
                      <w:marLeft w:val="0"/>
                      <w:marRight w:val="0"/>
                      <w:marTop w:val="0"/>
                      <w:marBottom w:val="0"/>
                      <w:divBdr>
                        <w:top w:val="none" w:sz="0" w:space="0" w:color="auto"/>
                        <w:left w:val="none" w:sz="0" w:space="0" w:color="auto"/>
                        <w:bottom w:val="none" w:sz="0" w:space="0" w:color="auto"/>
                        <w:right w:val="none" w:sz="0" w:space="0" w:color="auto"/>
                      </w:divBdr>
                    </w:div>
                    <w:div w:id="1880781294">
                      <w:marLeft w:val="0"/>
                      <w:marRight w:val="0"/>
                      <w:marTop w:val="0"/>
                      <w:marBottom w:val="0"/>
                      <w:divBdr>
                        <w:top w:val="none" w:sz="0" w:space="0" w:color="auto"/>
                        <w:left w:val="none" w:sz="0" w:space="0" w:color="auto"/>
                        <w:bottom w:val="none" w:sz="0" w:space="0" w:color="auto"/>
                        <w:right w:val="none" w:sz="0" w:space="0" w:color="auto"/>
                      </w:divBdr>
                    </w:div>
                    <w:div w:id="1971402988">
                      <w:marLeft w:val="0"/>
                      <w:marRight w:val="0"/>
                      <w:marTop w:val="0"/>
                      <w:marBottom w:val="0"/>
                      <w:divBdr>
                        <w:top w:val="none" w:sz="0" w:space="0" w:color="auto"/>
                        <w:left w:val="none" w:sz="0" w:space="0" w:color="auto"/>
                        <w:bottom w:val="none" w:sz="0" w:space="0" w:color="auto"/>
                        <w:right w:val="none" w:sz="0" w:space="0" w:color="auto"/>
                      </w:divBdr>
                    </w:div>
                  </w:divsChild>
                </w:div>
                <w:div w:id="284433736">
                  <w:marLeft w:val="0"/>
                  <w:marRight w:val="0"/>
                  <w:marTop w:val="0"/>
                  <w:marBottom w:val="0"/>
                  <w:divBdr>
                    <w:top w:val="none" w:sz="0" w:space="0" w:color="auto"/>
                    <w:left w:val="none" w:sz="0" w:space="0" w:color="auto"/>
                    <w:bottom w:val="none" w:sz="0" w:space="0" w:color="auto"/>
                    <w:right w:val="none" w:sz="0" w:space="0" w:color="auto"/>
                  </w:divBdr>
                </w:div>
                <w:div w:id="330988436">
                  <w:marLeft w:val="0"/>
                  <w:marRight w:val="0"/>
                  <w:marTop w:val="0"/>
                  <w:marBottom w:val="0"/>
                  <w:divBdr>
                    <w:top w:val="none" w:sz="0" w:space="0" w:color="auto"/>
                    <w:left w:val="none" w:sz="0" w:space="0" w:color="auto"/>
                    <w:bottom w:val="none" w:sz="0" w:space="0" w:color="auto"/>
                    <w:right w:val="none" w:sz="0" w:space="0" w:color="auto"/>
                  </w:divBdr>
                  <w:divsChild>
                    <w:div w:id="123426215">
                      <w:marLeft w:val="0"/>
                      <w:marRight w:val="0"/>
                      <w:marTop w:val="0"/>
                      <w:marBottom w:val="0"/>
                      <w:divBdr>
                        <w:top w:val="none" w:sz="0" w:space="0" w:color="auto"/>
                        <w:left w:val="none" w:sz="0" w:space="0" w:color="auto"/>
                        <w:bottom w:val="none" w:sz="0" w:space="0" w:color="auto"/>
                        <w:right w:val="none" w:sz="0" w:space="0" w:color="auto"/>
                      </w:divBdr>
                    </w:div>
                    <w:div w:id="350572089">
                      <w:marLeft w:val="0"/>
                      <w:marRight w:val="0"/>
                      <w:marTop w:val="0"/>
                      <w:marBottom w:val="0"/>
                      <w:divBdr>
                        <w:top w:val="none" w:sz="0" w:space="0" w:color="auto"/>
                        <w:left w:val="none" w:sz="0" w:space="0" w:color="auto"/>
                        <w:bottom w:val="none" w:sz="0" w:space="0" w:color="auto"/>
                        <w:right w:val="none" w:sz="0" w:space="0" w:color="auto"/>
                      </w:divBdr>
                    </w:div>
                    <w:div w:id="451024732">
                      <w:marLeft w:val="0"/>
                      <w:marRight w:val="0"/>
                      <w:marTop w:val="0"/>
                      <w:marBottom w:val="0"/>
                      <w:divBdr>
                        <w:top w:val="none" w:sz="0" w:space="0" w:color="auto"/>
                        <w:left w:val="none" w:sz="0" w:space="0" w:color="auto"/>
                        <w:bottom w:val="none" w:sz="0" w:space="0" w:color="auto"/>
                        <w:right w:val="none" w:sz="0" w:space="0" w:color="auto"/>
                      </w:divBdr>
                    </w:div>
                    <w:div w:id="621108190">
                      <w:marLeft w:val="0"/>
                      <w:marRight w:val="0"/>
                      <w:marTop w:val="0"/>
                      <w:marBottom w:val="0"/>
                      <w:divBdr>
                        <w:top w:val="none" w:sz="0" w:space="0" w:color="auto"/>
                        <w:left w:val="none" w:sz="0" w:space="0" w:color="auto"/>
                        <w:bottom w:val="none" w:sz="0" w:space="0" w:color="auto"/>
                        <w:right w:val="none" w:sz="0" w:space="0" w:color="auto"/>
                      </w:divBdr>
                    </w:div>
                    <w:div w:id="687029940">
                      <w:marLeft w:val="0"/>
                      <w:marRight w:val="0"/>
                      <w:marTop w:val="0"/>
                      <w:marBottom w:val="0"/>
                      <w:divBdr>
                        <w:top w:val="none" w:sz="0" w:space="0" w:color="auto"/>
                        <w:left w:val="none" w:sz="0" w:space="0" w:color="auto"/>
                        <w:bottom w:val="none" w:sz="0" w:space="0" w:color="auto"/>
                        <w:right w:val="none" w:sz="0" w:space="0" w:color="auto"/>
                      </w:divBdr>
                    </w:div>
                    <w:div w:id="1356691527">
                      <w:marLeft w:val="0"/>
                      <w:marRight w:val="0"/>
                      <w:marTop w:val="0"/>
                      <w:marBottom w:val="0"/>
                      <w:divBdr>
                        <w:top w:val="none" w:sz="0" w:space="0" w:color="auto"/>
                        <w:left w:val="none" w:sz="0" w:space="0" w:color="auto"/>
                        <w:bottom w:val="none" w:sz="0" w:space="0" w:color="auto"/>
                        <w:right w:val="none" w:sz="0" w:space="0" w:color="auto"/>
                      </w:divBdr>
                    </w:div>
                    <w:div w:id="1392117552">
                      <w:marLeft w:val="0"/>
                      <w:marRight w:val="0"/>
                      <w:marTop w:val="0"/>
                      <w:marBottom w:val="0"/>
                      <w:divBdr>
                        <w:top w:val="none" w:sz="0" w:space="0" w:color="auto"/>
                        <w:left w:val="none" w:sz="0" w:space="0" w:color="auto"/>
                        <w:bottom w:val="none" w:sz="0" w:space="0" w:color="auto"/>
                        <w:right w:val="none" w:sz="0" w:space="0" w:color="auto"/>
                      </w:divBdr>
                    </w:div>
                    <w:div w:id="1799059318">
                      <w:marLeft w:val="0"/>
                      <w:marRight w:val="0"/>
                      <w:marTop w:val="0"/>
                      <w:marBottom w:val="0"/>
                      <w:divBdr>
                        <w:top w:val="none" w:sz="0" w:space="0" w:color="auto"/>
                        <w:left w:val="none" w:sz="0" w:space="0" w:color="auto"/>
                        <w:bottom w:val="none" w:sz="0" w:space="0" w:color="auto"/>
                        <w:right w:val="none" w:sz="0" w:space="0" w:color="auto"/>
                      </w:divBdr>
                    </w:div>
                    <w:div w:id="1962571084">
                      <w:marLeft w:val="0"/>
                      <w:marRight w:val="0"/>
                      <w:marTop w:val="0"/>
                      <w:marBottom w:val="0"/>
                      <w:divBdr>
                        <w:top w:val="none" w:sz="0" w:space="0" w:color="auto"/>
                        <w:left w:val="none" w:sz="0" w:space="0" w:color="auto"/>
                        <w:bottom w:val="none" w:sz="0" w:space="0" w:color="auto"/>
                        <w:right w:val="none" w:sz="0" w:space="0" w:color="auto"/>
                      </w:divBdr>
                    </w:div>
                    <w:div w:id="1964654212">
                      <w:marLeft w:val="0"/>
                      <w:marRight w:val="0"/>
                      <w:marTop w:val="0"/>
                      <w:marBottom w:val="0"/>
                      <w:divBdr>
                        <w:top w:val="none" w:sz="0" w:space="0" w:color="auto"/>
                        <w:left w:val="none" w:sz="0" w:space="0" w:color="auto"/>
                        <w:bottom w:val="none" w:sz="0" w:space="0" w:color="auto"/>
                        <w:right w:val="none" w:sz="0" w:space="0" w:color="auto"/>
                      </w:divBdr>
                    </w:div>
                  </w:divsChild>
                </w:div>
                <w:div w:id="331227686">
                  <w:marLeft w:val="0"/>
                  <w:marRight w:val="0"/>
                  <w:marTop w:val="0"/>
                  <w:marBottom w:val="0"/>
                  <w:divBdr>
                    <w:top w:val="none" w:sz="0" w:space="0" w:color="auto"/>
                    <w:left w:val="none" w:sz="0" w:space="0" w:color="auto"/>
                    <w:bottom w:val="none" w:sz="0" w:space="0" w:color="auto"/>
                    <w:right w:val="none" w:sz="0" w:space="0" w:color="auto"/>
                  </w:divBdr>
                </w:div>
                <w:div w:id="488524235">
                  <w:marLeft w:val="0"/>
                  <w:marRight w:val="0"/>
                  <w:marTop w:val="0"/>
                  <w:marBottom w:val="0"/>
                  <w:divBdr>
                    <w:top w:val="none" w:sz="0" w:space="0" w:color="auto"/>
                    <w:left w:val="none" w:sz="0" w:space="0" w:color="auto"/>
                    <w:bottom w:val="none" w:sz="0" w:space="0" w:color="auto"/>
                    <w:right w:val="none" w:sz="0" w:space="0" w:color="auto"/>
                  </w:divBdr>
                  <w:divsChild>
                    <w:div w:id="294260808">
                      <w:marLeft w:val="0"/>
                      <w:marRight w:val="0"/>
                      <w:marTop w:val="0"/>
                      <w:marBottom w:val="0"/>
                      <w:divBdr>
                        <w:top w:val="none" w:sz="0" w:space="0" w:color="auto"/>
                        <w:left w:val="none" w:sz="0" w:space="0" w:color="auto"/>
                        <w:bottom w:val="none" w:sz="0" w:space="0" w:color="auto"/>
                        <w:right w:val="none" w:sz="0" w:space="0" w:color="auto"/>
                      </w:divBdr>
                    </w:div>
                    <w:div w:id="356588766">
                      <w:marLeft w:val="0"/>
                      <w:marRight w:val="0"/>
                      <w:marTop w:val="0"/>
                      <w:marBottom w:val="0"/>
                      <w:divBdr>
                        <w:top w:val="none" w:sz="0" w:space="0" w:color="auto"/>
                        <w:left w:val="none" w:sz="0" w:space="0" w:color="auto"/>
                        <w:bottom w:val="none" w:sz="0" w:space="0" w:color="auto"/>
                        <w:right w:val="none" w:sz="0" w:space="0" w:color="auto"/>
                      </w:divBdr>
                    </w:div>
                    <w:div w:id="700084986">
                      <w:marLeft w:val="0"/>
                      <w:marRight w:val="0"/>
                      <w:marTop w:val="0"/>
                      <w:marBottom w:val="0"/>
                      <w:divBdr>
                        <w:top w:val="none" w:sz="0" w:space="0" w:color="auto"/>
                        <w:left w:val="none" w:sz="0" w:space="0" w:color="auto"/>
                        <w:bottom w:val="none" w:sz="0" w:space="0" w:color="auto"/>
                        <w:right w:val="none" w:sz="0" w:space="0" w:color="auto"/>
                      </w:divBdr>
                    </w:div>
                    <w:div w:id="957763005">
                      <w:marLeft w:val="0"/>
                      <w:marRight w:val="0"/>
                      <w:marTop w:val="0"/>
                      <w:marBottom w:val="0"/>
                      <w:divBdr>
                        <w:top w:val="none" w:sz="0" w:space="0" w:color="auto"/>
                        <w:left w:val="none" w:sz="0" w:space="0" w:color="auto"/>
                        <w:bottom w:val="none" w:sz="0" w:space="0" w:color="auto"/>
                        <w:right w:val="none" w:sz="0" w:space="0" w:color="auto"/>
                      </w:divBdr>
                    </w:div>
                    <w:div w:id="1032535730">
                      <w:marLeft w:val="0"/>
                      <w:marRight w:val="0"/>
                      <w:marTop w:val="0"/>
                      <w:marBottom w:val="0"/>
                      <w:divBdr>
                        <w:top w:val="none" w:sz="0" w:space="0" w:color="auto"/>
                        <w:left w:val="none" w:sz="0" w:space="0" w:color="auto"/>
                        <w:bottom w:val="none" w:sz="0" w:space="0" w:color="auto"/>
                        <w:right w:val="none" w:sz="0" w:space="0" w:color="auto"/>
                      </w:divBdr>
                    </w:div>
                    <w:div w:id="1090544160">
                      <w:marLeft w:val="0"/>
                      <w:marRight w:val="0"/>
                      <w:marTop w:val="0"/>
                      <w:marBottom w:val="0"/>
                      <w:divBdr>
                        <w:top w:val="none" w:sz="0" w:space="0" w:color="auto"/>
                        <w:left w:val="none" w:sz="0" w:space="0" w:color="auto"/>
                        <w:bottom w:val="none" w:sz="0" w:space="0" w:color="auto"/>
                        <w:right w:val="none" w:sz="0" w:space="0" w:color="auto"/>
                      </w:divBdr>
                    </w:div>
                    <w:div w:id="1295987197">
                      <w:marLeft w:val="0"/>
                      <w:marRight w:val="0"/>
                      <w:marTop w:val="0"/>
                      <w:marBottom w:val="0"/>
                      <w:divBdr>
                        <w:top w:val="none" w:sz="0" w:space="0" w:color="auto"/>
                        <w:left w:val="none" w:sz="0" w:space="0" w:color="auto"/>
                        <w:bottom w:val="none" w:sz="0" w:space="0" w:color="auto"/>
                        <w:right w:val="none" w:sz="0" w:space="0" w:color="auto"/>
                      </w:divBdr>
                    </w:div>
                    <w:div w:id="1383169847">
                      <w:marLeft w:val="0"/>
                      <w:marRight w:val="0"/>
                      <w:marTop w:val="0"/>
                      <w:marBottom w:val="0"/>
                      <w:divBdr>
                        <w:top w:val="none" w:sz="0" w:space="0" w:color="auto"/>
                        <w:left w:val="none" w:sz="0" w:space="0" w:color="auto"/>
                        <w:bottom w:val="none" w:sz="0" w:space="0" w:color="auto"/>
                        <w:right w:val="none" w:sz="0" w:space="0" w:color="auto"/>
                      </w:divBdr>
                    </w:div>
                    <w:div w:id="1541086817">
                      <w:marLeft w:val="0"/>
                      <w:marRight w:val="0"/>
                      <w:marTop w:val="0"/>
                      <w:marBottom w:val="0"/>
                      <w:divBdr>
                        <w:top w:val="none" w:sz="0" w:space="0" w:color="auto"/>
                        <w:left w:val="none" w:sz="0" w:space="0" w:color="auto"/>
                        <w:bottom w:val="none" w:sz="0" w:space="0" w:color="auto"/>
                        <w:right w:val="none" w:sz="0" w:space="0" w:color="auto"/>
                      </w:divBdr>
                    </w:div>
                    <w:div w:id="1547334073">
                      <w:marLeft w:val="0"/>
                      <w:marRight w:val="0"/>
                      <w:marTop w:val="0"/>
                      <w:marBottom w:val="0"/>
                      <w:divBdr>
                        <w:top w:val="none" w:sz="0" w:space="0" w:color="auto"/>
                        <w:left w:val="none" w:sz="0" w:space="0" w:color="auto"/>
                        <w:bottom w:val="none" w:sz="0" w:space="0" w:color="auto"/>
                        <w:right w:val="none" w:sz="0" w:space="0" w:color="auto"/>
                      </w:divBdr>
                    </w:div>
                    <w:div w:id="1582059511">
                      <w:marLeft w:val="0"/>
                      <w:marRight w:val="0"/>
                      <w:marTop w:val="0"/>
                      <w:marBottom w:val="0"/>
                      <w:divBdr>
                        <w:top w:val="none" w:sz="0" w:space="0" w:color="auto"/>
                        <w:left w:val="none" w:sz="0" w:space="0" w:color="auto"/>
                        <w:bottom w:val="none" w:sz="0" w:space="0" w:color="auto"/>
                        <w:right w:val="none" w:sz="0" w:space="0" w:color="auto"/>
                      </w:divBdr>
                    </w:div>
                    <w:div w:id="1586576167">
                      <w:marLeft w:val="0"/>
                      <w:marRight w:val="0"/>
                      <w:marTop w:val="0"/>
                      <w:marBottom w:val="0"/>
                      <w:divBdr>
                        <w:top w:val="none" w:sz="0" w:space="0" w:color="auto"/>
                        <w:left w:val="none" w:sz="0" w:space="0" w:color="auto"/>
                        <w:bottom w:val="none" w:sz="0" w:space="0" w:color="auto"/>
                        <w:right w:val="none" w:sz="0" w:space="0" w:color="auto"/>
                      </w:divBdr>
                    </w:div>
                    <w:div w:id="1619216277">
                      <w:marLeft w:val="0"/>
                      <w:marRight w:val="0"/>
                      <w:marTop w:val="0"/>
                      <w:marBottom w:val="0"/>
                      <w:divBdr>
                        <w:top w:val="none" w:sz="0" w:space="0" w:color="auto"/>
                        <w:left w:val="none" w:sz="0" w:space="0" w:color="auto"/>
                        <w:bottom w:val="none" w:sz="0" w:space="0" w:color="auto"/>
                        <w:right w:val="none" w:sz="0" w:space="0" w:color="auto"/>
                      </w:divBdr>
                    </w:div>
                    <w:div w:id="1777553869">
                      <w:marLeft w:val="0"/>
                      <w:marRight w:val="0"/>
                      <w:marTop w:val="0"/>
                      <w:marBottom w:val="0"/>
                      <w:divBdr>
                        <w:top w:val="none" w:sz="0" w:space="0" w:color="auto"/>
                        <w:left w:val="none" w:sz="0" w:space="0" w:color="auto"/>
                        <w:bottom w:val="none" w:sz="0" w:space="0" w:color="auto"/>
                        <w:right w:val="none" w:sz="0" w:space="0" w:color="auto"/>
                      </w:divBdr>
                    </w:div>
                  </w:divsChild>
                </w:div>
                <w:div w:id="981618022">
                  <w:marLeft w:val="0"/>
                  <w:marRight w:val="0"/>
                  <w:marTop w:val="0"/>
                  <w:marBottom w:val="0"/>
                  <w:divBdr>
                    <w:top w:val="none" w:sz="0" w:space="0" w:color="auto"/>
                    <w:left w:val="none" w:sz="0" w:space="0" w:color="auto"/>
                    <w:bottom w:val="none" w:sz="0" w:space="0" w:color="auto"/>
                    <w:right w:val="none" w:sz="0" w:space="0" w:color="auto"/>
                  </w:divBdr>
                  <w:divsChild>
                    <w:div w:id="807163828">
                      <w:marLeft w:val="0"/>
                      <w:marRight w:val="0"/>
                      <w:marTop w:val="0"/>
                      <w:marBottom w:val="0"/>
                      <w:divBdr>
                        <w:top w:val="none" w:sz="0" w:space="0" w:color="auto"/>
                        <w:left w:val="none" w:sz="0" w:space="0" w:color="auto"/>
                        <w:bottom w:val="none" w:sz="0" w:space="0" w:color="auto"/>
                        <w:right w:val="none" w:sz="0" w:space="0" w:color="auto"/>
                      </w:divBdr>
                    </w:div>
                  </w:divsChild>
                </w:div>
                <w:div w:id="1107771846">
                  <w:marLeft w:val="0"/>
                  <w:marRight w:val="0"/>
                  <w:marTop w:val="0"/>
                  <w:marBottom w:val="0"/>
                  <w:divBdr>
                    <w:top w:val="none" w:sz="0" w:space="0" w:color="auto"/>
                    <w:left w:val="none" w:sz="0" w:space="0" w:color="auto"/>
                    <w:bottom w:val="none" w:sz="0" w:space="0" w:color="auto"/>
                    <w:right w:val="none" w:sz="0" w:space="0" w:color="auto"/>
                  </w:divBdr>
                </w:div>
                <w:div w:id="1543203246">
                  <w:marLeft w:val="0"/>
                  <w:marRight w:val="0"/>
                  <w:marTop w:val="0"/>
                  <w:marBottom w:val="0"/>
                  <w:divBdr>
                    <w:top w:val="none" w:sz="0" w:space="0" w:color="auto"/>
                    <w:left w:val="none" w:sz="0" w:space="0" w:color="auto"/>
                    <w:bottom w:val="none" w:sz="0" w:space="0" w:color="auto"/>
                    <w:right w:val="none" w:sz="0" w:space="0" w:color="auto"/>
                  </w:divBdr>
                  <w:divsChild>
                    <w:div w:id="1999728290">
                      <w:marLeft w:val="0"/>
                      <w:marRight w:val="0"/>
                      <w:marTop w:val="0"/>
                      <w:marBottom w:val="0"/>
                      <w:divBdr>
                        <w:top w:val="none" w:sz="0" w:space="0" w:color="auto"/>
                        <w:left w:val="none" w:sz="0" w:space="0" w:color="auto"/>
                        <w:bottom w:val="none" w:sz="0" w:space="0" w:color="auto"/>
                        <w:right w:val="none" w:sz="0" w:space="0" w:color="auto"/>
                      </w:divBdr>
                    </w:div>
                  </w:divsChild>
                </w:div>
                <w:div w:id="1549412277">
                  <w:marLeft w:val="0"/>
                  <w:marRight w:val="0"/>
                  <w:marTop w:val="0"/>
                  <w:marBottom w:val="0"/>
                  <w:divBdr>
                    <w:top w:val="none" w:sz="0" w:space="0" w:color="auto"/>
                    <w:left w:val="none" w:sz="0" w:space="0" w:color="auto"/>
                    <w:bottom w:val="none" w:sz="0" w:space="0" w:color="auto"/>
                    <w:right w:val="none" w:sz="0" w:space="0" w:color="auto"/>
                  </w:divBdr>
                  <w:divsChild>
                    <w:div w:id="792016358">
                      <w:marLeft w:val="0"/>
                      <w:marRight w:val="0"/>
                      <w:marTop w:val="0"/>
                      <w:marBottom w:val="0"/>
                      <w:divBdr>
                        <w:top w:val="none" w:sz="0" w:space="0" w:color="auto"/>
                        <w:left w:val="none" w:sz="0" w:space="0" w:color="auto"/>
                        <w:bottom w:val="none" w:sz="0" w:space="0" w:color="auto"/>
                        <w:right w:val="none" w:sz="0" w:space="0" w:color="auto"/>
                      </w:divBdr>
                    </w:div>
                    <w:div w:id="924654705">
                      <w:marLeft w:val="0"/>
                      <w:marRight w:val="0"/>
                      <w:marTop w:val="0"/>
                      <w:marBottom w:val="0"/>
                      <w:divBdr>
                        <w:top w:val="none" w:sz="0" w:space="0" w:color="auto"/>
                        <w:left w:val="none" w:sz="0" w:space="0" w:color="auto"/>
                        <w:bottom w:val="none" w:sz="0" w:space="0" w:color="auto"/>
                        <w:right w:val="none" w:sz="0" w:space="0" w:color="auto"/>
                      </w:divBdr>
                    </w:div>
                    <w:div w:id="1861434791">
                      <w:marLeft w:val="0"/>
                      <w:marRight w:val="0"/>
                      <w:marTop w:val="0"/>
                      <w:marBottom w:val="0"/>
                      <w:divBdr>
                        <w:top w:val="none" w:sz="0" w:space="0" w:color="auto"/>
                        <w:left w:val="none" w:sz="0" w:space="0" w:color="auto"/>
                        <w:bottom w:val="none" w:sz="0" w:space="0" w:color="auto"/>
                        <w:right w:val="none" w:sz="0" w:space="0" w:color="auto"/>
                      </w:divBdr>
                    </w:div>
                  </w:divsChild>
                </w:div>
                <w:div w:id="1872761313">
                  <w:marLeft w:val="0"/>
                  <w:marRight w:val="0"/>
                  <w:marTop w:val="0"/>
                  <w:marBottom w:val="0"/>
                  <w:divBdr>
                    <w:top w:val="none" w:sz="0" w:space="0" w:color="auto"/>
                    <w:left w:val="none" w:sz="0" w:space="0" w:color="auto"/>
                    <w:bottom w:val="none" w:sz="0" w:space="0" w:color="auto"/>
                    <w:right w:val="none" w:sz="0" w:space="0" w:color="auto"/>
                  </w:divBdr>
                  <w:divsChild>
                    <w:div w:id="194853144">
                      <w:marLeft w:val="0"/>
                      <w:marRight w:val="0"/>
                      <w:marTop w:val="0"/>
                      <w:marBottom w:val="0"/>
                      <w:divBdr>
                        <w:top w:val="none" w:sz="0" w:space="0" w:color="auto"/>
                        <w:left w:val="none" w:sz="0" w:space="0" w:color="auto"/>
                        <w:bottom w:val="none" w:sz="0" w:space="0" w:color="auto"/>
                        <w:right w:val="none" w:sz="0" w:space="0" w:color="auto"/>
                      </w:divBdr>
                    </w:div>
                    <w:div w:id="1375232032">
                      <w:marLeft w:val="0"/>
                      <w:marRight w:val="0"/>
                      <w:marTop w:val="0"/>
                      <w:marBottom w:val="0"/>
                      <w:divBdr>
                        <w:top w:val="none" w:sz="0" w:space="0" w:color="auto"/>
                        <w:left w:val="none" w:sz="0" w:space="0" w:color="auto"/>
                        <w:bottom w:val="none" w:sz="0" w:space="0" w:color="auto"/>
                        <w:right w:val="none" w:sz="0" w:space="0" w:color="auto"/>
                      </w:divBdr>
                    </w:div>
                    <w:div w:id="1641955606">
                      <w:marLeft w:val="0"/>
                      <w:marRight w:val="0"/>
                      <w:marTop w:val="0"/>
                      <w:marBottom w:val="0"/>
                      <w:divBdr>
                        <w:top w:val="none" w:sz="0" w:space="0" w:color="auto"/>
                        <w:left w:val="none" w:sz="0" w:space="0" w:color="auto"/>
                        <w:bottom w:val="none" w:sz="0" w:space="0" w:color="auto"/>
                        <w:right w:val="none" w:sz="0" w:space="0" w:color="auto"/>
                      </w:divBdr>
                    </w:div>
                  </w:divsChild>
                </w:div>
                <w:div w:id="1964193105">
                  <w:marLeft w:val="0"/>
                  <w:marRight w:val="0"/>
                  <w:marTop w:val="0"/>
                  <w:marBottom w:val="0"/>
                  <w:divBdr>
                    <w:top w:val="none" w:sz="0" w:space="0" w:color="auto"/>
                    <w:left w:val="none" w:sz="0" w:space="0" w:color="auto"/>
                    <w:bottom w:val="none" w:sz="0" w:space="0" w:color="auto"/>
                    <w:right w:val="none" w:sz="0" w:space="0" w:color="auto"/>
                  </w:divBdr>
                  <w:divsChild>
                    <w:div w:id="136767937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985400212">
          <w:marLeft w:val="0"/>
          <w:marRight w:val="0"/>
          <w:marTop w:val="0"/>
          <w:marBottom w:val="0"/>
          <w:divBdr>
            <w:top w:val="none" w:sz="0" w:space="0" w:color="auto"/>
            <w:left w:val="none" w:sz="0" w:space="0" w:color="auto"/>
            <w:bottom w:val="none" w:sz="0" w:space="0" w:color="auto"/>
            <w:right w:val="none" w:sz="0" w:space="0" w:color="auto"/>
          </w:divBdr>
        </w:div>
        <w:div w:id="997415791">
          <w:marLeft w:val="0"/>
          <w:marRight w:val="0"/>
          <w:marTop w:val="0"/>
          <w:marBottom w:val="0"/>
          <w:divBdr>
            <w:top w:val="none" w:sz="0" w:space="0" w:color="auto"/>
            <w:left w:val="none" w:sz="0" w:space="0" w:color="auto"/>
            <w:bottom w:val="none" w:sz="0" w:space="0" w:color="auto"/>
            <w:right w:val="none" w:sz="0" w:space="0" w:color="auto"/>
          </w:divBdr>
          <w:divsChild>
            <w:div w:id="1914661066">
              <w:marLeft w:val="0"/>
              <w:marRight w:val="0"/>
              <w:marTop w:val="30"/>
              <w:marBottom w:val="30"/>
              <w:divBdr>
                <w:top w:val="none" w:sz="0" w:space="0" w:color="auto"/>
                <w:left w:val="none" w:sz="0" w:space="0" w:color="auto"/>
                <w:bottom w:val="none" w:sz="0" w:space="0" w:color="auto"/>
                <w:right w:val="none" w:sz="0" w:space="0" w:color="auto"/>
              </w:divBdr>
              <w:divsChild>
                <w:div w:id="52585233">
                  <w:marLeft w:val="0"/>
                  <w:marRight w:val="0"/>
                  <w:marTop w:val="0"/>
                  <w:marBottom w:val="0"/>
                  <w:divBdr>
                    <w:top w:val="none" w:sz="0" w:space="0" w:color="auto"/>
                    <w:left w:val="none" w:sz="0" w:space="0" w:color="auto"/>
                    <w:bottom w:val="none" w:sz="0" w:space="0" w:color="auto"/>
                    <w:right w:val="none" w:sz="0" w:space="0" w:color="auto"/>
                  </w:divBdr>
                  <w:divsChild>
                    <w:div w:id="1226799853">
                      <w:marLeft w:val="0"/>
                      <w:marRight w:val="0"/>
                      <w:marTop w:val="0"/>
                      <w:marBottom w:val="0"/>
                      <w:divBdr>
                        <w:top w:val="none" w:sz="0" w:space="0" w:color="auto"/>
                        <w:left w:val="none" w:sz="0" w:space="0" w:color="auto"/>
                        <w:bottom w:val="none" w:sz="0" w:space="0" w:color="auto"/>
                        <w:right w:val="none" w:sz="0" w:space="0" w:color="auto"/>
                      </w:divBdr>
                    </w:div>
                  </w:divsChild>
                </w:div>
                <w:div w:id="144862219">
                  <w:marLeft w:val="0"/>
                  <w:marRight w:val="0"/>
                  <w:marTop w:val="0"/>
                  <w:marBottom w:val="0"/>
                  <w:divBdr>
                    <w:top w:val="none" w:sz="0" w:space="0" w:color="auto"/>
                    <w:left w:val="none" w:sz="0" w:space="0" w:color="auto"/>
                    <w:bottom w:val="none" w:sz="0" w:space="0" w:color="auto"/>
                    <w:right w:val="none" w:sz="0" w:space="0" w:color="auto"/>
                  </w:divBdr>
                  <w:divsChild>
                    <w:div w:id="1397430507">
                      <w:marLeft w:val="0"/>
                      <w:marRight w:val="0"/>
                      <w:marTop w:val="0"/>
                      <w:marBottom w:val="0"/>
                      <w:divBdr>
                        <w:top w:val="none" w:sz="0" w:space="0" w:color="auto"/>
                        <w:left w:val="none" w:sz="0" w:space="0" w:color="auto"/>
                        <w:bottom w:val="none" w:sz="0" w:space="0" w:color="auto"/>
                        <w:right w:val="none" w:sz="0" w:space="0" w:color="auto"/>
                      </w:divBdr>
                    </w:div>
                  </w:divsChild>
                </w:div>
                <w:div w:id="259340444">
                  <w:marLeft w:val="0"/>
                  <w:marRight w:val="0"/>
                  <w:marTop w:val="0"/>
                  <w:marBottom w:val="0"/>
                  <w:divBdr>
                    <w:top w:val="none" w:sz="0" w:space="0" w:color="auto"/>
                    <w:left w:val="none" w:sz="0" w:space="0" w:color="auto"/>
                    <w:bottom w:val="none" w:sz="0" w:space="0" w:color="auto"/>
                    <w:right w:val="none" w:sz="0" w:space="0" w:color="auto"/>
                  </w:divBdr>
                  <w:divsChild>
                    <w:div w:id="116797454">
                      <w:marLeft w:val="0"/>
                      <w:marRight w:val="0"/>
                      <w:marTop w:val="0"/>
                      <w:marBottom w:val="0"/>
                      <w:divBdr>
                        <w:top w:val="none" w:sz="0" w:space="0" w:color="auto"/>
                        <w:left w:val="none" w:sz="0" w:space="0" w:color="auto"/>
                        <w:bottom w:val="none" w:sz="0" w:space="0" w:color="auto"/>
                        <w:right w:val="none" w:sz="0" w:space="0" w:color="auto"/>
                      </w:divBdr>
                    </w:div>
                    <w:div w:id="1130785164">
                      <w:marLeft w:val="0"/>
                      <w:marRight w:val="0"/>
                      <w:marTop w:val="0"/>
                      <w:marBottom w:val="0"/>
                      <w:divBdr>
                        <w:top w:val="none" w:sz="0" w:space="0" w:color="auto"/>
                        <w:left w:val="none" w:sz="0" w:space="0" w:color="auto"/>
                        <w:bottom w:val="none" w:sz="0" w:space="0" w:color="auto"/>
                        <w:right w:val="none" w:sz="0" w:space="0" w:color="auto"/>
                      </w:divBdr>
                    </w:div>
                    <w:div w:id="1293098827">
                      <w:marLeft w:val="0"/>
                      <w:marRight w:val="0"/>
                      <w:marTop w:val="0"/>
                      <w:marBottom w:val="0"/>
                      <w:divBdr>
                        <w:top w:val="none" w:sz="0" w:space="0" w:color="auto"/>
                        <w:left w:val="none" w:sz="0" w:space="0" w:color="auto"/>
                        <w:bottom w:val="none" w:sz="0" w:space="0" w:color="auto"/>
                        <w:right w:val="none" w:sz="0" w:space="0" w:color="auto"/>
                      </w:divBdr>
                    </w:div>
                    <w:div w:id="1541747138">
                      <w:marLeft w:val="0"/>
                      <w:marRight w:val="0"/>
                      <w:marTop w:val="0"/>
                      <w:marBottom w:val="0"/>
                      <w:divBdr>
                        <w:top w:val="none" w:sz="0" w:space="0" w:color="auto"/>
                        <w:left w:val="none" w:sz="0" w:space="0" w:color="auto"/>
                        <w:bottom w:val="none" w:sz="0" w:space="0" w:color="auto"/>
                        <w:right w:val="none" w:sz="0" w:space="0" w:color="auto"/>
                      </w:divBdr>
                    </w:div>
                  </w:divsChild>
                </w:div>
                <w:div w:id="283342273">
                  <w:marLeft w:val="0"/>
                  <w:marRight w:val="0"/>
                  <w:marTop w:val="0"/>
                  <w:marBottom w:val="0"/>
                  <w:divBdr>
                    <w:top w:val="none" w:sz="0" w:space="0" w:color="auto"/>
                    <w:left w:val="none" w:sz="0" w:space="0" w:color="auto"/>
                    <w:bottom w:val="none" w:sz="0" w:space="0" w:color="auto"/>
                    <w:right w:val="none" w:sz="0" w:space="0" w:color="auto"/>
                  </w:divBdr>
                  <w:divsChild>
                    <w:div w:id="1253321201">
                      <w:marLeft w:val="0"/>
                      <w:marRight w:val="0"/>
                      <w:marTop w:val="0"/>
                      <w:marBottom w:val="0"/>
                      <w:divBdr>
                        <w:top w:val="none" w:sz="0" w:space="0" w:color="auto"/>
                        <w:left w:val="none" w:sz="0" w:space="0" w:color="auto"/>
                        <w:bottom w:val="none" w:sz="0" w:space="0" w:color="auto"/>
                        <w:right w:val="none" w:sz="0" w:space="0" w:color="auto"/>
                      </w:divBdr>
                    </w:div>
                  </w:divsChild>
                </w:div>
                <w:div w:id="380441485">
                  <w:marLeft w:val="0"/>
                  <w:marRight w:val="0"/>
                  <w:marTop w:val="0"/>
                  <w:marBottom w:val="0"/>
                  <w:divBdr>
                    <w:top w:val="none" w:sz="0" w:space="0" w:color="auto"/>
                    <w:left w:val="none" w:sz="0" w:space="0" w:color="auto"/>
                    <w:bottom w:val="none" w:sz="0" w:space="0" w:color="auto"/>
                    <w:right w:val="none" w:sz="0" w:space="0" w:color="auto"/>
                  </w:divBdr>
                  <w:divsChild>
                    <w:div w:id="208761281">
                      <w:marLeft w:val="0"/>
                      <w:marRight w:val="0"/>
                      <w:marTop w:val="0"/>
                      <w:marBottom w:val="0"/>
                      <w:divBdr>
                        <w:top w:val="none" w:sz="0" w:space="0" w:color="auto"/>
                        <w:left w:val="none" w:sz="0" w:space="0" w:color="auto"/>
                        <w:bottom w:val="none" w:sz="0" w:space="0" w:color="auto"/>
                        <w:right w:val="none" w:sz="0" w:space="0" w:color="auto"/>
                      </w:divBdr>
                    </w:div>
                  </w:divsChild>
                </w:div>
                <w:div w:id="481194913">
                  <w:marLeft w:val="0"/>
                  <w:marRight w:val="0"/>
                  <w:marTop w:val="0"/>
                  <w:marBottom w:val="0"/>
                  <w:divBdr>
                    <w:top w:val="none" w:sz="0" w:space="0" w:color="auto"/>
                    <w:left w:val="none" w:sz="0" w:space="0" w:color="auto"/>
                    <w:bottom w:val="none" w:sz="0" w:space="0" w:color="auto"/>
                    <w:right w:val="none" w:sz="0" w:space="0" w:color="auto"/>
                  </w:divBdr>
                  <w:divsChild>
                    <w:div w:id="123928982">
                      <w:marLeft w:val="0"/>
                      <w:marRight w:val="0"/>
                      <w:marTop w:val="0"/>
                      <w:marBottom w:val="0"/>
                      <w:divBdr>
                        <w:top w:val="none" w:sz="0" w:space="0" w:color="auto"/>
                        <w:left w:val="none" w:sz="0" w:space="0" w:color="auto"/>
                        <w:bottom w:val="none" w:sz="0" w:space="0" w:color="auto"/>
                        <w:right w:val="none" w:sz="0" w:space="0" w:color="auto"/>
                      </w:divBdr>
                    </w:div>
                    <w:div w:id="644897012">
                      <w:marLeft w:val="0"/>
                      <w:marRight w:val="0"/>
                      <w:marTop w:val="0"/>
                      <w:marBottom w:val="0"/>
                      <w:divBdr>
                        <w:top w:val="none" w:sz="0" w:space="0" w:color="auto"/>
                        <w:left w:val="none" w:sz="0" w:space="0" w:color="auto"/>
                        <w:bottom w:val="none" w:sz="0" w:space="0" w:color="auto"/>
                        <w:right w:val="none" w:sz="0" w:space="0" w:color="auto"/>
                      </w:divBdr>
                    </w:div>
                    <w:div w:id="1677803642">
                      <w:marLeft w:val="0"/>
                      <w:marRight w:val="0"/>
                      <w:marTop w:val="0"/>
                      <w:marBottom w:val="0"/>
                      <w:divBdr>
                        <w:top w:val="none" w:sz="0" w:space="0" w:color="auto"/>
                        <w:left w:val="none" w:sz="0" w:space="0" w:color="auto"/>
                        <w:bottom w:val="none" w:sz="0" w:space="0" w:color="auto"/>
                        <w:right w:val="none" w:sz="0" w:space="0" w:color="auto"/>
                      </w:divBdr>
                    </w:div>
                  </w:divsChild>
                </w:div>
                <w:div w:id="503278011">
                  <w:marLeft w:val="0"/>
                  <w:marRight w:val="0"/>
                  <w:marTop w:val="0"/>
                  <w:marBottom w:val="0"/>
                  <w:divBdr>
                    <w:top w:val="none" w:sz="0" w:space="0" w:color="auto"/>
                    <w:left w:val="none" w:sz="0" w:space="0" w:color="auto"/>
                    <w:bottom w:val="none" w:sz="0" w:space="0" w:color="auto"/>
                    <w:right w:val="none" w:sz="0" w:space="0" w:color="auto"/>
                  </w:divBdr>
                  <w:divsChild>
                    <w:div w:id="1266117298">
                      <w:marLeft w:val="0"/>
                      <w:marRight w:val="0"/>
                      <w:marTop w:val="0"/>
                      <w:marBottom w:val="0"/>
                      <w:divBdr>
                        <w:top w:val="none" w:sz="0" w:space="0" w:color="auto"/>
                        <w:left w:val="none" w:sz="0" w:space="0" w:color="auto"/>
                        <w:bottom w:val="none" w:sz="0" w:space="0" w:color="auto"/>
                        <w:right w:val="none" w:sz="0" w:space="0" w:color="auto"/>
                      </w:divBdr>
                    </w:div>
                    <w:div w:id="1389526333">
                      <w:marLeft w:val="0"/>
                      <w:marRight w:val="0"/>
                      <w:marTop w:val="0"/>
                      <w:marBottom w:val="0"/>
                      <w:divBdr>
                        <w:top w:val="none" w:sz="0" w:space="0" w:color="auto"/>
                        <w:left w:val="none" w:sz="0" w:space="0" w:color="auto"/>
                        <w:bottom w:val="none" w:sz="0" w:space="0" w:color="auto"/>
                        <w:right w:val="none" w:sz="0" w:space="0" w:color="auto"/>
                      </w:divBdr>
                    </w:div>
                    <w:div w:id="1466116159">
                      <w:marLeft w:val="0"/>
                      <w:marRight w:val="0"/>
                      <w:marTop w:val="0"/>
                      <w:marBottom w:val="0"/>
                      <w:divBdr>
                        <w:top w:val="none" w:sz="0" w:space="0" w:color="auto"/>
                        <w:left w:val="none" w:sz="0" w:space="0" w:color="auto"/>
                        <w:bottom w:val="none" w:sz="0" w:space="0" w:color="auto"/>
                        <w:right w:val="none" w:sz="0" w:space="0" w:color="auto"/>
                      </w:divBdr>
                    </w:div>
                    <w:div w:id="1531215513">
                      <w:marLeft w:val="0"/>
                      <w:marRight w:val="0"/>
                      <w:marTop w:val="0"/>
                      <w:marBottom w:val="0"/>
                      <w:divBdr>
                        <w:top w:val="none" w:sz="0" w:space="0" w:color="auto"/>
                        <w:left w:val="none" w:sz="0" w:space="0" w:color="auto"/>
                        <w:bottom w:val="none" w:sz="0" w:space="0" w:color="auto"/>
                        <w:right w:val="none" w:sz="0" w:space="0" w:color="auto"/>
                      </w:divBdr>
                    </w:div>
                  </w:divsChild>
                </w:div>
                <w:div w:id="505098944">
                  <w:marLeft w:val="0"/>
                  <w:marRight w:val="0"/>
                  <w:marTop w:val="0"/>
                  <w:marBottom w:val="0"/>
                  <w:divBdr>
                    <w:top w:val="none" w:sz="0" w:space="0" w:color="auto"/>
                    <w:left w:val="none" w:sz="0" w:space="0" w:color="auto"/>
                    <w:bottom w:val="none" w:sz="0" w:space="0" w:color="auto"/>
                    <w:right w:val="none" w:sz="0" w:space="0" w:color="auto"/>
                  </w:divBdr>
                  <w:divsChild>
                    <w:div w:id="505051185">
                      <w:marLeft w:val="0"/>
                      <w:marRight w:val="0"/>
                      <w:marTop w:val="0"/>
                      <w:marBottom w:val="0"/>
                      <w:divBdr>
                        <w:top w:val="none" w:sz="0" w:space="0" w:color="auto"/>
                        <w:left w:val="none" w:sz="0" w:space="0" w:color="auto"/>
                        <w:bottom w:val="none" w:sz="0" w:space="0" w:color="auto"/>
                        <w:right w:val="none" w:sz="0" w:space="0" w:color="auto"/>
                      </w:divBdr>
                    </w:div>
                  </w:divsChild>
                </w:div>
                <w:div w:id="764153954">
                  <w:marLeft w:val="0"/>
                  <w:marRight w:val="0"/>
                  <w:marTop w:val="0"/>
                  <w:marBottom w:val="0"/>
                  <w:divBdr>
                    <w:top w:val="none" w:sz="0" w:space="0" w:color="auto"/>
                    <w:left w:val="none" w:sz="0" w:space="0" w:color="auto"/>
                    <w:bottom w:val="none" w:sz="0" w:space="0" w:color="auto"/>
                    <w:right w:val="none" w:sz="0" w:space="0" w:color="auto"/>
                  </w:divBdr>
                  <w:divsChild>
                    <w:div w:id="122625704">
                      <w:marLeft w:val="0"/>
                      <w:marRight w:val="0"/>
                      <w:marTop w:val="0"/>
                      <w:marBottom w:val="0"/>
                      <w:divBdr>
                        <w:top w:val="none" w:sz="0" w:space="0" w:color="auto"/>
                        <w:left w:val="none" w:sz="0" w:space="0" w:color="auto"/>
                        <w:bottom w:val="none" w:sz="0" w:space="0" w:color="auto"/>
                        <w:right w:val="none" w:sz="0" w:space="0" w:color="auto"/>
                      </w:divBdr>
                    </w:div>
                    <w:div w:id="1248081263">
                      <w:marLeft w:val="0"/>
                      <w:marRight w:val="0"/>
                      <w:marTop w:val="0"/>
                      <w:marBottom w:val="0"/>
                      <w:divBdr>
                        <w:top w:val="none" w:sz="0" w:space="0" w:color="auto"/>
                        <w:left w:val="none" w:sz="0" w:space="0" w:color="auto"/>
                        <w:bottom w:val="none" w:sz="0" w:space="0" w:color="auto"/>
                        <w:right w:val="none" w:sz="0" w:space="0" w:color="auto"/>
                      </w:divBdr>
                    </w:div>
                  </w:divsChild>
                </w:div>
                <w:div w:id="804128693">
                  <w:marLeft w:val="0"/>
                  <w:marRight w:val="0"/>
                  <w:marTop w:val="0"/>
                  <w:marBottom w:val="0"/>
                  <w:divBdr>
                    <w:top w:val="none" w:sz="0" w:space="0" w:color="auto"/>
                    <w:left w:val="none" w:sz="0" w:space="0" w:color="auto"/>
                    <w:bottom w:val="none" w:sz="0" w:space="0" w:color="auto"/>
                    <w:right w:val="none" w:sz="0" w:space="0" w:color="auto"/>
                  </w:divBdr>
                  <w:divsChild>
                    <w:div w:id="500201408">
                      <w:marLeft w:val="0"/>
                      <w:marRight w:val="0"/>
                      <w:marTop w:val="0"/>
                      <w:marBottom w:val="0"/>
                      <w:divBdr>
                        <w:top w:val="none" w:sz="0" w:space="0" w:color="auto"/>
                        <w:left w:val="none" w:sz="0" w:space="0" w:color="auto"/>
                        <w:bottom w:val="none" w:sz="0" w:space="0" w:color="auto"/>
                        <w:right w:val="none" w:sz="0" w:space="0" w:color="auto"/>
                      </w:divBdr>
                    </w:div>
                  </w:divsChild>
                </w:div>
                <w:div w:id="946039870">
                  <w:marLeft w:val="0"/>
                  <w:marRight w:val="0"/>
                  <w:marTop w:val="0"/>
                  <w:marBottom w:val="0"/>
                  <w:divBdr>
                    <w:top w:val="none" w:sz="0" w:space="0" w:color="auto"/>
                    <w:left w:val="none" w:sz="0" w:space="0" w:color="auto"/>
                    <w:bottom w:val="none" w:sz="0" w:space="0" w:color="auto"/>
                    <w:right w:val="none" w:sz="0" w:space="0" w:color="auto"/>
                  </w:divBdr>
                  <w:divsChild>
                    <w:div w:id="1354843746">
                      <w:marLeft w:val="0"/>
                      <w:marRight w:val="0"/>
                      <w:marTop w:val="0"/>
                      <w:marBottom w:val="0"/>
                      <w:divBdr>
                        <w:top w:val="none" w:sz="0" w:space="0" w:color="auto"/>
                        <w:left w:val="none" w:sz="0" w:space="0" w:color="auto"/>
                        <w:bottom w:val="none" w:sz="0" w:space="0" w:color="auto"/>
                        <w:right w:val="none" w:sz="0" w:space="0" w:color="auto"/>
                      </w:divBdr>
                    </w:div>
                  </w:divsChild>
                </w:div>
                <w:div w:id="966200011">
                  <w:marLeft w:val="0"/>
                  <w:marRight w:val="0"/>
                  <w:marTop w:val="0"/>
                  <w:marBottom w:val="0"/>
                  <w:divBdr>
                    <w:top w:val="none" w:sz="0" w:space="0" w:color="auto"/>
                    <w:left w:val="none" w:sz="0" w:space="0" w:color="auto"/>
                    <w:bottom w:val="none" w:sz="0" w:space="0" w:color="auto"/>
                    <w:right w:val="none" w:sz="0" w:space="0" w:color="auto"/>
                  </w:divBdr>
                  <w:divsChild>
                    <w:div w:id="1404528765">
                      <w:marLeft w:val="0"/>
                      <w:marRight w:val="0"/>
                      <w:marTop w:val="0"/>
                      <w:marBottom w:val="0"/>
                      <w:divBdr>
                        <w:top w:val="none" w:sz="0" w:space="0" w:color="auto"/>
                        <w:left w:val="none" w:sz="0" w:space="0" w:color="auto"/>
                        <w:bottom w:val="none" w:sz="0" w:space="0" w:color="auto"/>
                        <w:right w:val="none" w:sz="0" w:space="0" w:color="auto"/>
                      </w:divBdr>
                    </w:div>
                  </w:divsChild>
                </w:div>
                <w:div w:id="1051803936">
                  <w:marLeft w:val="0"/>
                  <w:marRight w:val="0"/>
                  <w:marTop w:val="0"/>
                  <w:marBottom w:val="0"/>
                  <w:divBdr>
                    <w:top w:val="none" w:sz="0" w:space="0" w:color="auto"/>
                    <w:left w:val="none" w:sz="0" w:space="0" w:color="auto"/>
                    <w:bottom w:val="none" w:sz="0" w:space="0" w:color="auto"/>
                    <w:right w:val="none" w:sz="0" w:space="0" w:color="auto"/>
                  </w:divBdr>
                  <w:divsChild>
                    <w:div w:id="1251356553">
                      <w:marLeft w:val="0"/>
                      <w:marRight w:val="0"/>
                      <w:marTop w:val="0"/>
                      <w:marBottom w:val="0"/>
                      <w:divBdr>
                        <w:top w:val="none" w:sz="0" w:space="0" w:color="auto"/>
                        <w:left w:val="none" w:sz="0" w:space="0" w:color="auto"/>
                        <w:bottom w:val="none" w:sz="0" w:space="0" w:color="auto"/>
                        <w:right w:val="none" w:sz="0" w:space="0" w:color="auto"/>
                      </w:divBdr>
                    </w:div>
                  </w:divsChild>
                </w:div>
                <w:div w:id="1120226774">
                  <w:marLeft w:val="0"/>
                  <w:marRight w:val="0"/>
                  <w:marTop w:val="0"/>
                  <w:marBottom w:val="0"/>
                  <w:divBdr>
                    <w:top w:val="none" w:sz="0" w:space="0" w:color="auto"/>
                    <w:left w:val="none" w:sz="0" w:space="0" w:color="auto"/>
                    <w:bottom w:val="none" w:sz="0" w:space="0" w:color="auto"/>
                    <w:right w:val="none" w:sz="0" w:space="0" w:color="auto"/>
                  </w:divBdr>
                  <w:divsChild>
                    <w:div w:id="551313033">
                      <w:marLeft w:val="0"/>
                      <w:marRight w:val="0"/>
                      <w:marTop w:val="0"/>
                      <w:marBottom w:val="0"/>
                      <w:divBdr>
                        <w:top w:val="none" w:sz="0" w:space="0" w:color="auto"/>
                        <w:left w:val="none" w:sz="0" w:space="0" w:color="auto"/>
                        <w:bottom w:val="none" w:sz="0" w:space="0" w:color="auto"/>
                        <w:right w:val="none" w:sz="0" w:space="0" w:color="auto"/>
                      </w:divBdr>
                    </w:div>
                  </w:divsChild>
                </w:div>
                <w:div w:id="1167281836">
                  <w:marLeft w:val="0"/>
                  <w:marRight w:val="0"/>
                  <w:marTop w:val="0"/>
                  <w:marBottom w:val="0"/>
                  <w:divBdr>
                    <w:top w:val="none" w:sz="0" w:space="0" w:color="auto"/>
                    <w:left w:val="none" w:sz="0" w:space="0" w:color="auto"/>
                    <w:bottom w:val="none" w:sz="0" w:space="0" w:color="auto"/>
                    <w:right w:val="none" w:sz="0" w:space="0" w:color="auto"/>
                  </w:divBdr>
                  <w:divsChild>
                    <w:div w:id="84114953">
                      <w:marLeft w:val="0"/>
                      <w:marRight w:val="0"/>
                      <w:marTop w:val="0"/>
                      <w:marBottom w:val="0"/>
                      <w:divBdr>
                        <w:top w:val="none" w:sz="0" w:space="0" w:color="auto"/>
                        <w:left w:val="none" w:sz="0" w:space="0" w:color="auto"/>
                        <w:bottom w:val="none" w:sz="0" w:space="0" w:color="auto"/>
                        <w:right w:val="none" w:sz="0" w:space="0" w:color="auto"/>
                      </w:divBdr>
                    </w:div>
                  </w:divsChild>
                </w:div>
                <w:div w:id="1182477566">
                  <w:marLeft w:val="0"/>
                  <w:marRight w:val="0"/>
                  <w:marTop w:val="0"/>
                  <w:marBottom w:val="0"/>
                  <w:divBdr>
                    <w:top w:val="none" w:sz="0" w:space="0" w:color="auto"/>
                    <w:left w:val="none" w:sz="0" w:space="0" w:color="auto"/>
                    <w:bottom w:val="none" w:sz="0" w:space="0" w:color="auto"/>
                    <w:right w:val="none" w:sz="0" w:space="0" w:color="auto"/>
                  </w:divBdr>
                  <w:divsChild>
                    <w:div w:id="871305773">
                      <w:marLeft w:val="0"/>
                      <w:marRight w:val="0"/>
                      <w:marTop w:val="0"/>
                      <w:marBottom w:val="0"/>
                      <w:divBdr>
                        <w:top w:val="none" w:sz="0" w:space="0" w:color="auto"/>
                        <w:left w:val="none" w:sz="0" w:space="0" w:color="auto"/>
                        <w:bottom w:val="none" w:sz="0" w:space="0" w:color="auto"/>
                        <w:right w:val="none" w:sz="0" w:space="0" w:color="auto"/>
                      </w:divBdr>
                    </w:div>
                    <w:div w:id="1849055963">
                      <w:marLeft w:val="0"/>
                      <w:marRight w:val="0"/>
                      <w:marTop w:val="0"/>
                      <w:marBottom w:val="0"/>
                      <w:divBdr>
                        <w:top w:val="none" w:sz="0" w:space="0" w:color="auto"/>
                        <w:left w:val="none" w:sz="0" w:space="0" w:color="auto"/>
                        <w:bottom w:val="none" w:sz="0" w:space="0" w:color="auto"/>
                        <w:right w:val="none" w:sz="0" w:space="0" w:color="auto"/>
                      </w:divBdr>
                    </w:div>
                  </w:divsChild>
                </w:div>
                <w:div w:id="1196238192">
                  <w:marLeft w:val="0"/>
                  <w:marRight w:val="0"/>
                  <w:marTop w:val="0"/>
                  <w:marBottom w:val="0"/>
                  <w:divBdr>
                    <w:top w:val="none" w:sz="0" w:space="0" w:color="auto"/>
                    <w:left w:val="none" w:sz="0" w:space="0" w:color="auto"/>
                    <w:bottom w:val="none" w:sz="0" w:space="0" w:color="auto"/>
                    <w:right w:val="none" w:sz="0" w:space="0" w:color="auto"/>
                  </w:divBdr>
                  <w:divsChild>
                    <w:div w:id="123273898">
                      <w:marLeft w:val="0"/>
                      <w:marRight w:val="0"/>
                      <w:marTop w:val="0"/>
                      <w:marBottom w:val="0"/>
                      <w:divBdr>
                        <w:top w:val="none" w:sz="0" w:space="0" w:color="auto"/>
                        <w:left w:val="none" w:sz="0" w:space="0" w:color="auto"/>
                        <w:bottom w:val="none" w:sz="0" w:space="0" w:color="auto"/>
                        <w:right w:val="none" w:sz="0" w:space="0" w:color="auto"/>
                      </w:divBdr>
                    </w:div>
                    <w:div w:id="1220508119">
                      <w:marLeft w:val="0"/>
                      <w:marRight w:val="0"/>
                      <w:marTop w:val="0"/>
                      <w:marBottom w:val="0"/>
                      <w:divBdr>
                        <w:top w:val="none" w:sz="0" w:space="0" w:color="auto"/>
                        <w:left w:val="none" w:sz="0" w:space="0" w:color="auto"/>
                        <w:bottom w:val="none" w:sz="0" w:space="0" w:color="auto"/>
                        <w:right w:val="none" w:sz="0" w:space="0" w:color="auto"/>
                      </w:divBdr>
                    </w:div>
                    <w:div w:id="1567493473">
                      <w:marLeft w:val="0"/>
                      <w:marRight w:val="0"/>
                      <w:marTop w:val="0"/>
                      <w:marBottom w:val="0"/>
                      <w:divBdr>
                        <w:top w:val="none" w:sz="0" w:space="0" w:color="auto"/>
                        <w:left w:val="none" w:sz="0" w:space="0" w:color="auto"/>
                        <w:bottom w:val="none" w:sz="0" w:space="0" w:color="auto"/>
                        <w:right w:val="none" w:sz="0" w:space="0" w:color="auto"/>
                      </w:divBdr>
                    </w:div>
                    <w:div w:id="1976250008">
                      <w:marLeft w:val="0"/>
                      <w:marRight w:val="0"/>
                      <w:marTop w:val="0"/>
                      <w:marBottom w:val="0"/>
                      <w:divBdr>
                        <w:top w:val="none" w:sz="0" w:space="0" w:color="auto"/>
                        <w:left w:val="none" w:sz="0" w:space="0" w:color="auto"/>
                        <w:bottom w:val="none" w:sz="0" w:space="0" w:color="auto"/>
                        <w:right w:val="none" w:sz="0" w:space="0" w:color="auto"/>
                      </w:divBdr>
                    </w:div>
                    <w:div w:id="2002152098">
                      <w:marLeft w:val="0"/>
                      <w:marRight w:val="0"/>
                      <w:marTop w:val="0"/>
                      <w:marBottom w:val="0"/>
                      <w:divBdr>
                        <w:top w:val="none" w:sz="0" w:space="0" w:color="auto"/>
                        <w:left w:val="none" w:sz="0" w:space="0" w:color="auto"/>
                        <w:bottom w:val="none" w:sz="0" w:space="0" w:color="auto"/>
                        <w:right w:val="none" w:sz="0" w:space="0" w:color="auto"/>
                      </w:divBdr>
                    </w:div>
                  </w:divsChild>
                </w:div>
                <w:div w:id="1232884253">
                  <w:marLeft w:val="0"/>
                  <w:marRight w:val="0"/>
                  <w:marTop w:val="0"/>
                  <w:marBottom w:val="0"/>
                  <w:divBdr>
                    <w:top w:val="none" w:sz="0" w:space="0" w:color="auto"/>
                    <w:left w:val="none" w:sz="0" w:space="0" w:color="auto"/>
                    <w:bottom w:val="none" w:sz="0" w:space="0" w:color="auto"/>
                    <w:right w:val="none" w:sz="0" w:space="0" w:color="auto"/>
                  </w:divBdr>
                  <w:divsChild>
                    <w:div w:id="325325660">
                      <w:marLeft w:val="0"/>
                      <w:marRight w:val="0"/>
                      <w:marTop w:val="0"/>
                      <w:marBottom w:val="0"/>
                      <w:divBdr>
                        <w:top w:val="none" w:sz="0" w:space="0" w:color="auto"/>
                        <w:left w:val="none" w:sz="0" w:space="0" w:color="auto"/>
                        <w:bottom w:val="none" w:sz="0" w:space="0" w:color="auto"/>
                        <w:right w:val="none" w:sz="0" w:space="0" w:color="auto"/>
                      </w:divBdr>
                    </w:div>
                  </w:divsChild>
                </w:div>
                <w:div w:id="1288967519">
                  <w:marLeft w:val="0"/>
                  <w:marRight w:val="0"/>
                  <w:marTop w:val="0"/>
                  <w:marBottom w:val="0"/>
                  <w:divBdr>
                    <w:top w:val="none" w:sz="0" w:space="0" w:color="auto"/>
                    <w:left w:val="none" w:sz="0" w:space="0" w:color="auto"/>
                    <w:bottom w:val="none" w:sz="0" w:space="0" w:color="auto"/>
                    <w:right w:val="none" w:sz="0" w:space="0" w:color="auto"/>
                  </w:divBdr>
                  <w:divsChild>
                    <w:div w:id="505362144">
                      <w:marLeft w:val="0"/>
                      <w:marRight w:val="0"/>
                      <w:marTop w:val="0"/>
                      <w:marBottom w:val="0"/>
                      <w:divBdr>
                        <w:top w:val="none" w:sz="0" w:space="0" w:color="auto"/>
                        <w:left w:val="none" w:sz="0" w:space="0" w:color="auto"/>
                        <w:bottom w:val="none" w:sz="0" w:space="0" w:color="auto"/>
                        <w:right w:val="none" w:sz="0" w:space="0" w:color="auto"/>
                      </w:divBdr>
                    </w:div>
                  </w:divsChild>
                </w:div>
                <w:div w:id="1370298710">
                  <w:marLeft w:val="0"/>
                  <w:marRight w:val="0"/>
                  <w:marTop w:val="0"/>
                  <w:marBottom w:val="0"/>
                  <w:divBdr>
                    <w:top w:val="none" w:sz="0" w:space="0" w:color="auto"/>
                    <w:left w:val="none" w:sz="0" w:space="0" w:color="auto"/>
                    <w:bottom w:val="none" w:sz="0" w:space="0" w:color="auto"/>
                    <w:right w:val="none" w:sz="0" w:space="0" w:color="auto"/>
                  </w:divBdr>
                  <w:divsChild>
                    <w:div w:id="147285672">
                      <w:marLeft w:val="0"/>
                      <w:marRight w:val="0"/>
                      <w:marTop w:val="0"/>
                      <w:marBottom w:val="0"/>
                      <w:divBdr>
                        <w:top w:val="none" w:sz="0" w:space="0" w:color="auto"/>
                        <w:left w:val="none" w:sz="0" w:space="0" w:color="auto"/>
                        <w:bottom w:val="none" w:sz="0" w:space="0" w:color="auto"/>
                        <w:right w:val="none" w:sz="0" w:space="0" w:color="auto"/>
                      </w:divBdr>
                    </w:div>
                  </w:divsChild>
                </w:div>
                <w:div w:id="1391611305">
                  <w:marLeft w:val="0"/>
                  <w:marRight w:val="0"/>
                  <w:marTop w:val="0"/>
                  <w:marBottom w:val="0"/>
                  <w:divBdr>
                    <w:top w:val="none" w:sz="0" w:space="0" w:color="auto"/>
                    <w:left w:val="none" w:sz="0" w:space="0" w:color="auto"/>
                    <w:bottom w:val="none" w:sz="0" w:space="0" w:color="auto"/>
                    <w:right w:val="none" w:sz="0" w:space="0" w:color="auto"/>
                  </w:divBdr>
                  <w:divsChild>
                    <w:div w:id="1783264903">
                      <w:marLeft w:val="0"/>
                      <w:marRight w:val="0"/>
                      <w:marTop w:val="0"/>
                      <w:marBottom w:val="0"/>
                      <w:divBdr>
                        <w:top w:val="none" w:sz="0" w:space="0" w:color="auto"/>
                        <w:left w:val="none" w:sz="0" w:space="0" w:color="auto"/>
                        <w:bottom w:val="none" w:sz="0" w:space="0" w:color="auto"/>
                        <w:right w:val="none" w:sz="0" w:space="0" w:color="auto"/>
                      </w:divBdr>
                    </w:div>
                  </w:divsChild>
                </w:div>
                <w:div w:id="1414812201">
                  <w:marLeft w:val="0"/>
                  <w:marRight w:val="0"/>
                  <w:marTop w:val="0"/>
                  <w:marBottom w:val="0"/>
                  <w:divBdr>
                    <w:top w:val="none" w:sz="0" w:space="0" w:color="auto"/>
                    <w:left w:val="none" w:sz="0" w:space="0" w:color="auto"/>
                    <w:bottom w:val="none" w:sz="0" w:space="0" w:color="auto"/>
                    <w:right w:val="none" w:sz="0" w:space="0" w:color="auto"/>
                  </w:divBdr>
                  <w:divsChild>
                    <w:div w:id="247351304">
                      <w:marLeft w:val="0"/>
                      <w:marRight w:val="0"/>
                      <w:marTop w:val="0"/>
                      <w:marBottom w:val="0"/>
                      <w:divBdr>
                        <w:top w:val="none" w:sz="0" w:space="0" w:color="auto"/>
                        <w:left w:val="none" w:sz="0" w:space="0" w:color="auto"/>
                        <w:bottom w:val="none" w:sz="0" w:space="0" w:color="auto"/>
                        <w:right w:val="none" w:sz="0" w:space="0" w:color="auto"/>
                      </w:divBdr>
                    </w:div>
                    <w:div w:id="1889339782">
                      <w:marLeft w:val="0"/>
                      <w:marRight w:val="0"/>
                      <w:marTop w:val="0"/>
                      <w:marBottom w:val="0"/>
                      <w:divBdr>
                        <w:top w:val="none" w:sz="0" w:space="0" w:color="auto"/>
                        <w:left w:val="none" w:sz="0" w:space="0" w:color="auto"/>
                        <w:bottom w:val="none" w:sz="0" w:space="0" w:color="auto"/>
                        <w:right w:val="none" w:sz="0" w:space="0" w:color="auto"/>
                      </w:divBdr>
                    </w:div>
                  </w:divsChild>
                </w:div>
                <w:div w:id="1456556099">
                  <w:marLeft w:val="0"/>
                  <w:marRight w:val="0"/>
                  <w:marTop w:val="0"/>
                  <w:marBottom w:val="0"/>
                  <w:divBdr>
                    <w:top w:val="none" w:sz="0" w:space="0" w:color="auto"/>
                    <w:left w:val="none" w:sz="0" w:space="0" w:color="auto"/>
                    <w:bottom w:val="none" w:sz="0" w:space="0" w:color="auto"/>
                    <w:right w:val="none" w:sz="0" w:space="0" w:color="auto"/>
                  </w:divBdr>
                  <w:divsChild>
                    <w:div w:id="978732032">
                      <w:marLeft w:val="0"/>
                      <w:marRight w:val="0"/>
                      <w:marTop w:val="0"/>
                      <w:marBottom w:val="0"/>
                      <w:divBdr>
                        <w:top w:val="none" w:sz="0" w:space="0" w:color="auto"/>
                        <w:left w:val="none" w:sz="0" w:space="0" w:color="auto"/>
                        <w:bottom w:val="none" w:sz="0" w:space="0" w:color="auto"/>
                        <w:right w:val="none" w:sz="0" w:space="0" w:color="auto"/>
                      </w:divBdr>
                    </w:div>
                  </w:divsChild>
                </w:div>
                <w:div w:id="1508861649">
                  <w:marLeft w:val="0"/>
                  <w:marRight w:val="0"/>
                  <w:marTop w:val="0"/>
                  <w:marBottom w:val="0"/>
                  <w:divBdr>
                    <w:top w:val="none" w:sz="0" w:space="0" w:color="auto"/>
                    <w:left w:val="none" w:sz="0" w:space="0" w:color="auto"/>
                    <w:bottom w:val="none" w:sz="0" w:space="0" w:color="auto"/>
                    <w:right w:val="none" w:sz="0" w:space="0" w:color="auto"/>
                  </w:divBdr>
                  <w:divsChild>
                    <w:div w:id="683167892">
                      <w:marLeft w:val="0"/>
                      <w:marRight w:val="0"/>
                      <w:marTop w:val="0"/>
                      <w:marBottom w:val="0"/>
                      <w:divBdr>
                        <w:top w:val="none" w:sz="0" w:space="0" w:color="auto"/>
                        <w:left w:val="none" w:sz="0" w:space="0" w:color="auto"/>
                        <w:bottom w:val="none" w:sz="0" w:space="0" w:color="auto"/>
                        <w:right w:val="none" w:sz="0" w:space="0" w:color="auto"/>
                      </w:divBdr>
                    </w:div>
                    <w:div w:id="727800030">
                      <w:marLeft w:val="0"/>
                      <w:marRight w:val="0"/>
                      <w:marTop w:val="0"/>
                      <w:marBottom w:val="0"/>
                      <w:divBdr>
                        <w:top w:val="none" w:sz="0" w:space="0" w:color="auto"/>
                        <w:left w:val="none" w:sz="0" w:space="0" w:color="auto"/>
                        <w:bottom w:val="none" w:sz="0" w:space="0" w:color="auto"/>
                        <w:right w:val="none" w:sz="0" w:space="0" w:color="auto"/>
                      </w:divBdr>
                    </w:div>
                    <w:div w:id="812798055">
                      <w:marLeft w:val="0"/>
                      <w:marRight w:val="0"/>
                      <w:marTop w:val="0"/>
                      <w:marBottom w:val="0"/>
                      <w:divBdr>
                        <w:top w:val="none" w:sz="0" w:space="0" w:color="auto"/>
                        <w:left w:val="none" w:sz="0" w:space="0" w:color="auto"/>
                        <w:bottom w:val="none" w:sz="0" w:space="0" w:color="auto"/>
                        <w:right w:val="none" w:sz="0" w:space="0" w:color="auto"/>
                      </w:divBdr>
                    </w:div>
                    <w:div w:id="1413087695">
                      <w:marLeft w:val="0"/>
                      <w:marRight w:val="0"/>
                      <w:marTop w:val="0"/>
                      <w:marBottom w:val="0"/>
                      <w:divBdr>
                        <w:top w:val="none" w:sz="0" w:space="0" w:color="auto"/>
                        <w:left w:val="none" w:sz="0" w:space="0" w:color="auto"/>
                        <w:bottom w:val="none" w:sz="0" w:space="0" w:color="auto"/>
                        <w:right w:val="none" w:sz="0" w:space="0" w:color="auto"/>
                      </w:divBdr>
                    </w:div>
                    <w:div w:id="1970553692">
                      <w:marLeft w:val="0"/>
                      <w:marRight w:val="0"/>
                      <w:marTop w:val="0"/>
                      <w:marBottom w:val="0"/>
                      <w:divBdr>
                        <w:top w:val="none" w:sz="0" w:space="0" w:color="auto"/>
                        <w:left w:val="none" w:sz="0" w:space="0" w:color="auto"/>
                        <w:bottom w:val="none" w:sz="0" w:space="0" w:color="auto"/>
                        <w:right w:val="none" w:sz="0" w:space="0" w:color="auto"/>
                      </w:divBdr>
                    </w:div>
                  </w:divsChild>
                </w:div>
                <w:div w:id="1558391868">
                  <w:marLeft w:val="0"/>
                  <w:marRight w:val="0"/>
                  <w:marTop w:val="0"/>
                  <w:marBottom w:val="0"/>
                  <w:divBdr>
                    <w:top w:val="none" w:sz="0" w:space="0" w:color="auto"/>
                    <w:left w:val="none" w:sz="0" w:space="0" w:color="auto"/>
                    <w:bottom w:val="none" w:sz="0" w:space="0" w:color="auto"/>
                    <w:right w:val="none" w:sz="0" w:space="0" w:color="auto"/>
                  </w:divBdr>
                  <w:divsChild>
                    <w:div w:id="177893601">
                      <w:marLeft w:val="0"/>
                      <w:marRight w:val="0"/>
                      <w:marTop w:val="0"/>
                      <w:marBottom w:val="0"/>
                      <w:divBdr>
                        <w:top w:val="none" w:sz="0" w:space="0" w:color="auto"/>
                        <w:left w:val="none" w:sz="0" w:space="0" w:color="auto"/>
                        <w:bottom w:val="none" w:sz="0" w:space="0" w:color="auto"/>
                        <w:right w:val="none" w:sz="0" w:space="0" w:color="auto"/>
                      </w:divBdr>
                    </w:div>
                    <w:div w:id="354120107">
                      <w:marLeft w:val="0"/>
                      <w:marRight w:val="0"/>
                      <w:marTop w:val="0"/>
                      <w:marBottom w:val="0"/>
                      <w:divBdr>
                        <w:top w:val="none" w:sz="0" w:space="0" w:color="auto"/>
                        <w:left w:val="none" w:sz="0" w:space="0" w:color="auto"/>
                        <w:bottom w:val="none" w:sz="0" w:space="0" w:color="auto"/>
                        <w:right w:val="none" w:sz="0" w:space="0" w:color="auto"/>
                      </w:divBdr>
                    </w:div>
                  </w:divsChild>
                </w:div>
                <w:div w:id="1583442092">
                  <w:marLeft w:val="0"/>
                  <w:marRight w:val="0"/>
                  <w:marTop w:val="0"/>
                  <w:marBottom w:val="0"/>
                  <w:divBdr>
                    <w:top w:val="none" w:sz="0" w:space="0" w:color="auto"/>
                    <w:left w:val="none" w:sz="0" w:space="0" w:color="auto"/>
                    <w:bottom w:val="none" w:sz="0" w:space="0" w:color="auto"/>
                    <w:right w:val="none" w:sz="0" w:space="0" w:color="auto"/>
                  </w:divBdr>
                  <w:divsChild>
                    <w:div w:id="305210990">
                      <w:marLeft w:val="0"/>
                      <w:marRight w:val="0"/>
                      <w:marTop w:val="0"/>
                      <w:marBottom w:val="0"/>
                      <w:divBdr>
                        <w:top w:val="none" w:sz="0" w:space="0" w:color="auto"/>
                        <w:left w:val="none" w:sz="0" w:space="0" w:color="auto"/>
                        <w:bottom w:val="none" w:sz="0" w:space="0" w:color="auto"/>
                        <w:right w:val="none" w:sz="0" w:space="0" w:color="auto"/>
                      </w:divBdr>
                    </w:div>
                  </w:divsChild>
                </w:div>
                <w:div w:id="1596090242">
                  <w:marLeft w:val="0"/>
                  <w:marRight w:val="0"/>
                  <w:marTop w:val="0"/>
                  <w:marBottom w:val="0"/>
                  <w:divBdr>
                    <w:top w:val="none" w:sz="0" w:space="0" w:color="auto"/>
                    <w:left w:val="none" w:sz="0" w:space="0" w:color="auto"/>
                    <w:bottom w:val="none" w:sz="0" w:space="0" w:color="auto"/>
                    <w:right w:val="none" w:sz="0" w:space="0" w:color="auto"/>
                  </w:divBdr>
                </w:div>
                <w:div w:id="1618759950">
                  <w:marLeft w:val="0"/>
                  <w:marRight w:val="0"/>
                  <w:marTop w:val="0"/>
                  <w:marBottom w:val="0"/>
                  <w:divBdr>
                    <w:top w:val="none" w:sz="0" w:space="0" w:color="auto"/>
                    <w:left w:val="none" w:sz="0" w:space="0" w:color="auto"/>
                    <w:bottom w:val="none" w:sz="0" w:space="0" w:color="auto"/>
                    <w:right w:val="none" w:sz="0" w:space="0" w:color="auto"/>
                  </w:divBdr>
                  <w:divsChild>
                    <w:div w:id="795097828">
                      <w:marLeft w:val="0"/>
                      <w:marRight w:val="0"/>
                      <w:marTop w:val="0"/>
                      <w:marBottom w:val="0"/>
                      <w:divBdr>
                        <w:top w:val="none" w:sz="0" w:space="0" w:color="auto"/>
                        <w:left w:val="none" w:sz="0" w:space="0" w:color="auto"/>
                        <w:bottom w:val="none" w:sz="0" w:space="0" w:color="auto"/>
                        <w:right w:val="none" w:sz="0" w:space="0" w:color="auto"/>
                      </w:divBdr>
                    </w:div>
                  </w:divsChild>
                </w:div>
                <w:div w:id="1748913971">
                  <w:marLeft w:val="0"/>
                  <w:marRight w:val="0"/>
                  <w:marTop w:val="0"/>
                  <w:marBottom w:val="0"/>
                  <w:divBdr>
                    <w:top w:val="none" w:sz="0" w:space="0" w:color="auto"/>
                    <w:left w:val="none" w:sz="0" w:space="0" w:color="auto"/>
                    <w:bottom w:val="none" w:sz="0" w:space="0" w:color="auto"/>
                    <w:right w:val="none" w:sz="0" w:space="0" w:color="auto"/>
                  </w:divBdr>
                  <w:divsChild>
                    <w:div w:id="139541154">
                      <w:marLeft w:val="0"/>
                      <w:marRight w:val="0"/>
                      <w:marTop w:val="0"/>
                      <w:marBottom w:val="0"/>
                      <w:divBdr>
                        <w:top w:val="none" w:sz="0" w:space="0" w:color="auto"/>
                        <w:left w:val="none" w:sz="0" w:space="0" w:color="auto"/>
                        <w:bottom w:val="none" w:sz="0" w:space="0" w:color="auto"/>
                        <w:right w:val="none" w:sz="0" w:space="0" w:color="auto"/>
                      </w:divBdr>
                    </w:div>
                  </w:divsChild>
                </w:div>
                <w:div w:id="1784183736">
                  <w:marLeft w:val="0"/>
                  <w:marRight w:val="0"/>
                  <w:marTop w:val="0"/>
                  <w:marBottom w:val="0"/>
                  <w:divBdr>
                    <w:top w:val="none" w:sz="0" w:space="0" w:color="auto"/>
                    <w:left w:val="none" w:sz="0" w:space="0" w:color="auto"/>
                    <w:bottom w:val="none" w:sz="0" w:space="0" w:color="auto"/>
                    <w:right w:val="none" w:sz="0" w:space="0" w:color="auto"/>
                  </w:divBdr>
                  <w:divsChild>
                    <w:div w:id="968979200">
                      <w:marLeft w:val="0"/>
                      <w:marRight w:val="0"/>
                      <w:marTop w:val="0"/>
                      <w:marBottom w:val="0"/>
                      <w:divBdr>
                        <w:top w:val="none" w:sz="0" w:space="0" w:color="auto"/>
                        <w:left w:val="none" w:sz="0" w:space="0" w:color="auto"/>
                        <w:bottom w:val="none" w:sz="0" w:space="0" w:color="auto"/>
                        <w:right w:val="none" w:sz="0" w:space="0" w:color="auto"/>
                      </w:divBdr>
                    </w:div>
                  </w:divsChild>
                </w:div>
                <w:div w:id="1786922356">
                  <w:marLeft w:val="0"/>
                  <w:marRight w:val="0"/>
                  <w:marTop w:val="0"/>
                  <w:marBottom w:val="0"/>
                  <w:divBdr>
                    <w:top w:val="none" w:sz="0" w:space="0" w:color="auto"/>
                    <w:left w:val="none" w:sz="0" w:space="0" w:color="auto"/>
                    <w:bottom w:val="none" w:sz="0" w:space="0" w:color="auto"/>
                    <w:right w:val="none" w:sz="0" w:space="0" w:color="auto"/>
                  </w:divBdr>
                  <w:divsChild>
                    <w:div w:id="881094111">
                      <w:marLeft w:val="0"/>
                      <w:marRight w:val="0"/>
                      <w:marTop w:val="0"/>
                      <w:marBottom w:val="0"/>
                      <w:divBdr>
                        <w:top w:val="none" w:sz="0" w:space="0" w:color="auto"/>
                        <w:left w:val="none" w:sz="0" w:space="0" w:color="auto"/>
                        <w:bottom w:val="none" w:sz="0" w:space="0" w:color="auto"/>
                        <w:right w:val="none" w:sz="0" w:space="0" w:color="auto"/>
                      </w:divBdr>
                    </w:div>
                    <w:div w:id="961031816">
                      <w:marLeft w:val="0"/>
                      <w:marRight w:val="0"/>
                      <w:marTop w:val="0"/>
                      <w:marBottom w:val="0"/>
                      <w:divBdr>
                        <w:top w:val="none" w:sz="0" w:space="0" w:color="auto"/>
                        <w:left w:val="none" w:sz="0" w:space="0" w:color="auto"/>
                        <w:bottom w:val="none" w:sz="0" w:space="0" w:color="auto"/>
                        <w:right w:val="none" w:sz="0" w:space="0" w:color="auto"/>
                      </w:divBdr>
                    </w:div>
                    <w:div w:id="970600951">
                      <w:marLeft w:val="0"/>
                      <w:marRight w:val="0"/>
                      <w:marTop w:val="0"/>
                      <w:marBottom w:val="0"/>
                      <w:divBdr>
                        <w:top w:val="none" w:sz="0" w:space="0" w:color="auto"/>
                        <w:left w:val="none" w:sz="0" w:space="0" w:color="auto"/>
                        <w:bottom w:val="none" w:sz="0" w:space="0" w:color="auto"/>
                        <w:right w:val="none" w:sz="0" w:space="0" w:color="auto"/>
                      </w:divBdr>
                    </w:div>
                  </w:divsChild>
                </w:div>
                <w:div w:id="1803885896">
                  <w:marLeft w:val="0"/>
                  <w:marRight w:val="0"/>
                  <w:marTop w:val="0"/>
                  <w:marBottom w:val="0"/>
                  <w:divBdr>
                    <w:top w:val="none" w:sz="0" w:space="0" w:color="auto"/>
                    <w:left w:val="none" w:sz="0" w:space="0" w:color="auto"/>
                    <w:bottom w:val="none" w:sz="0" w:space="0" w:color="auto"/>
                    <w:right w:val="none" w:sz="0" w:space="0" w:color="auto"/>
                  </w:divBdr>
                  <w:divsChild>
                    <w:div w:id="681515947">
                      <w:marLeft w:val="0"/>
                      <w:marRight w:val="0"/>
                      <w:marTop w:val="0"/>
                      <w:marBottom w:val="0"/>
                      <w:divBdr>
                        <w:top w:val="none" w:sz="0" w:space="0" w:color="auto"/>
                        <w:left w:val="none" w:sz="0" w:space="0" w:color="auto"/>
                        <w:bottom w:val="none" w:sz="0" w:space="0" w:color="auto"/>
                        <w:right w:val="none" w:sz="0" w:space="0" w:color="auto"/>
                      </w:divBdr>
                    </w:div>
                    <w:div w:id="839588599">
                      <w:marLeft w:val="0"/>
                      <w:marRight w:val="0"/>
                      <w:marTop w:val="0"/>
                      <w:marBottom w:val="0"/>
                      <w:divBdr>
                        <w:top w:val="none" w:sz="0" w:space="0" w:color="auto"/>
                        <w:left w:val="none" w:sz="0" w:space="0" w:color="auto"/>
                        <w:bottom w:val="none" w:sz="0" w:space="0" w:color="auto"/>
                        <w:right w:val="none" w:sz="0" w:space="0" w:color="auto"/>
                      </w:divBdr>
                    </w:div>
                    <w:div w:id="1004742425">
                      <w:marLeft w:val="0"/>
                      <w:marRight w:val="0"/>
                      <w:marTop w:val="0"/>
                      <w:marBottom w:val="0"/>
                      <w:divBdr>
                        <w:top w:val="none" w:sz="0" w:space="0" w:color="auto"/>
                        <w:left w:val="none" w:sz="0" w:space="0" w:color="auto"/>
                        <w:bottom w:val="none" w:sz="0" w:space="0" w:color="auto"/>
                        <w:right w:val="none" w:sz="0" w:space="0" w:color="auto"/>
                      </w:divBdr>
                    </w:div>
                    <w:div w:id="1983077591">
                      <w:marLeft w:val="0"/>
                      <w:marRight w:val="0"/>
                      <w:marTop w:val="0"/>
                      <w:marBottom w:val="0"/>
                      <w:divBdr>
                        <w:top w:val="none" w:sz="0" w:space="0" w:color="auto"/>
                        <w:left w:val="none" w:sz="0" w:space="0" w:color="auto"/>
                        <w:bottom w:val="none" w:sz="0" w:space="0" w:color="auto"/>
                        <w:right w:val="none" w:sz="0" w:space="0" w:color="auto"/>
                      </w:divBdr>
                    </w:div>
                    <w:div w:id="2017924424">
                      <w:marLeft w:val="0"/>
                      <w:marRight w:val="0"/>
                      <w:marTop w:val="0"/>
                      <w:marBottom w:val="0"/>
                      <w:divBdr>
                        <w:top w:val="none" w:sz="0" w:space="0" w:color="auto"/>
                        <w:left w:val="none" w:sz="0" w:space="0" w:color="auto"/>
                        <w:bottom w:val="none" w:sz="0" w:space="0" w:color="auto"/>
                        <w:right w:val="none" w:sz="0" w:space="0" w:color="auto"/>
                      </w:divBdr>
                    </w:div>
                  </w:divsChild>
                </w:div>
                <w:div w:id="1807627214">
                  <w:marLeft w:val="0"/>
                  <w:marRight w:val="0"/>
                  <w:marTop w:val="0"/>
                  <w:marBottom w:val="0"/>
                  <w:divBdr>
                    <w:top w:val="none" w:sz="0" w:space="0" w:color="auto"/>
                    <w:left w:val="none" w:sz="0" w:space="0" w:color="auto"/>
                    <w:bottom w:val="none" w:sz="0" w:space="0" w:color="auto"/>
                    <w:right w:val="none" w:sz="0" w:space="0" w:color="auto"/>
                  </w:divBdr>
                  <w:divsChild>
                    <w:div w:id="169300748">
                      <w:marLeft w:val="0"/>
                      <w:marRight w:val="0"/>
                      <w:marTop w:val="0"/>
                      <w:marBottom w:val="0"/>
                      <w:divBdr>
                        <w:top w:val="none" w:sz="0" w:space="0" w:color="auto"/>
                        <w:left w:val="none" w:sz="0" w:space="0" w:color="auto"/>
                        <w:bottom w:val="none" w:sz="0" w:space="0" w:color="auto"/>
                        <w:right w:val="none" w:sz="0" w:space="0" w:color="auto"/>
                      </w:divBdr>
                    </w:div>
                    <w:div w:id="22854445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014458275">
          <w:marLeft w:val="0"/>
          <w:marRight w:val="0"/>
          <w:marTop w:val="0"/>
          <w:marBottom w:val="0"/>
          <w:divBdr>
            <w:top w:val="none" w:sz="0" w:space="0" w:color="auto"/>
            <w:left w:val="none" w:sz="0" w:space="0" w:color="auto"/>
            <w:bottom w:val="none" w:sz="0" w:space="0" w:color="auto"/>
            <w:right w:val="none" w:sz="0" w:space="0" w:color="auto"/>
          </w:divBdr>
          <w:divsChild>
            <w:div w:id="72901306">
              <w:marLeft w:val="0"/>
              <w:marRight w:val="0"/>
              <w:marTop w:val="0"/>
              <w:marBottom w:val="0"/>
              <w:divBdr>
                <w:top w:val="none" w:sz="0" w:space="0" w:color="auto"/>
                <w:left w:val="none" w:sz="0" w:space="0" w:color="auto"/>
                <w:bottom w:val="none" w:sz="0" w:space="0" w:color="auto"/>
                <w:right w:val="none" w:sz="0" w:space="0" w:color="auto"/>
              </w:divBdr>
            </w:div>
            <w:div w:id="582684270">
              <w:marLeft w:val="0"/>
              <w:marRight w:val="0"/>
              <w:marTop w:val="0"/>
              <w:marBottom w:val="0"/>
              <w:divBdr>
                <w:top w:val="none" w:sz="0" w:space="0" w:color="auto"/>
                <w:left w:val="none" w:sz="0" w:space="0" w:color="auto"/>
                <w:bottom w:val="none" w:sz="0" w:space="0" w:color="auto"/>
                <w:right w:val="none" w:sz="0" w:space="0" w:color="auto"/>
              </w:divBdr>
            </w:div>
            <w:div w:id="652292572">
              <w:marLeft w:val="0"/>
              <w:marRight w:val="0"/>
              <w:marTop w:val="0"/>
              <w:marBottom w:val="0"/>
              <w:divBdr>
                <w:top w:val="none" w:sz="0" w:space="0" w:color="auto"/>
                <w:left w:val="none" w:sz="0" w:space="0" w:color="auto"/>
                <w:bottom w:val="none" w:sz="0" w:space="0" w:color="auto"/>
                <w:right w:val="none" w:sz="0" w:space="0" w:color="auto"/>
              </w:divBdr>
            </w:div>
            <w:div w:id="720053301">
              <w:marLeft w:val="0"/>
              <w:marRight w:val="0"/>
              <w:marTop w:val="0"/>
              <w:marBottom w:val="0"/>
              <w:divBdr>
                <w:top w:val="none" w:sz="0" w:space="0" w:color="auto"/>
                <w:left w:val="none" w:sz="0" w:space="0" w:color="auto"/>
                <w:bottom w:val="none" w:sz="0" w:space="0" w:color="auto"/>
                <w:right w:val="none" w:sz="0" w:space="0" w:color="auto"/>
              </w:divBdr>
            </w:div>
            <w:div w:id="747776039">
              <w:marLeft w:val="0"/>
              <w:marRight w:val="0"/>
              <w:marTop w:val="0"/>
              <w:marBottom w:val="0"/>
              <w:divBdr>
                <w:top w:val="none" w:sz="0" w:space="0" w:color="auto"/>
                <w:left w:val="none" w:sz="0" w:space="0" w:color="auto"/>
                <w:bottom w:val="none" w:sz="0" w:space="0" w:color="auto"/>
                <w:right w:val="none" w:sz="0" w:space="0" w:color="auto"/>
              </w:divBdr>
            </w:div>
            <w:div w:id="780954429">
              <w:marLeft w:val="0"/>
              <w:marRight w:val="0"/>
              <w:marTop w:val="0"/>
              <w:marBottom w:val="0"/>
              <w:divBdr>
                <w:top w:val="none" w:sz="0" w:space="0" w:color="auto"/>
                <w:left w:val="none" w:sz="0" w:space="0" w:color="auto"/>
                <w:bottom w:val="none" w:sz="0" w:space="0" w:color="auto"/>
                <w:right w:val="none" w:sz="0" w:space="0" w:color="auto"/>
              </w:divBdr>
            </w:div>
            <w:div w:id="1043290584">
              <w:marLeft w:val="0"/>
              <w:marRight w:val="0"/>
              <w:marTop w:val="0"/>
              <w:marBottom w:val="0"/>
              <w:divBdr>
                <w:top w:val="none" w:sz="0" w:space="0" w:color="auto"/>
                <w:left w:val="none" w:sz="0" w:space="0" w:color="auto"/>
                <w:bottom w:val="none" w:sz="0" w:space="0" w:color="auto"/>
                <w:right w:val="none" w:sz="0" w:space="0" w:color="auto"/>
              </w:divBdr>
            </w:div>
            <w:div w:id="1226141806">
              <w:marLeft w:val="0"/>
              <w:marRight w:val="0"/>
              <w:marTop w:val="0"/>
              <w:marBottom w:val="0"/>
              <w:divBdr>
                <w:top w:val="none" w:sz="0" w:space="0" w:color="auto"/>
                <w:left w:val="none" w:sz="0" w:space="0" w:color="auto"/>
                <w:bottom w:val="none" w:sz="0" w:space="0" w:color="auto"/>
                <w:right w:val="none" w:sz="0" w:space="0" w:color="auto"/>
              </w:divBdr>
            </w:div>
            <w:div w:id="1524249548">
              <w:marLeft w:val="0"/>
              <w:marRight w:val="0"/>
              <w:marTop w:val="0"/>
              <w:marBottom w:val="0"/>
              <w:divBdr>
                <w:top w:val="none" w:sz="0" w:space="0" w:color="auto"/>
                <w:left w:val="none" w:sz="0" w:space="0" w:color="auto"/>
                <w:bottom w:val="none" w:sz="0" w:space="0" w:color="auto"/>
                <w:right w:val="none" w:sz="0" w:space="0" w:color="auto"/>
              </w:divBdr>
            </w:div>
            <w:div w:id="1581057553">
              <w:marLeft w:val="0"/>
              <w:marRight w:val="0"/>
              <w:marTop w:val="0"/>
              <w:marBottom w:val="0"/>
              <w:divBdr>
                <w:top w:val="none" w:sz="0" w:space="0" w:color="auto"/>
                <w:left w:val="none" w:sz="0" w:space="0" w:color="auto"/>
                <w:bottom w:val="none" w:sz="0" w:space="0" w:color="auto"/>
                <w:right w:val="none" w:sz="0" w:space="0" w:color="auto"/>
              </w:divBdr>
            </w:div>
            <w:div w:id="1606696052">
              <w:marLeft w:val="0"/>
              <w:marRight w:val="0"/>
              <w:marTop w:val="0"/>
              <w:marBottom w:val="0"/>
              <w:divBdr>
                <w:top w:val="none" w:sz="0" w:space="0" w:color="auto"/>
                <w:left w:val="none" w:sz="0" w:space="0" w:color="auto"/>
                <w:bottom w:val="none" w:sz="0" w:space="0" w:color="auto"/>
                <w:right w:val="none" w:sz="0" w:space="0" w:color="auto"/>
              </w:divBdr>
            </w:div>
            <w:div w:id="1759136440">
              <w:marLeft w:val="0"/>
              <w:marRight w:val="0"/>
              <w:marTop w:val="0"/>
              <w:marBottom w:val="0"/>
              <w:divBdr>
                <w:top w:val="none" w:sz="0" w:space="0" w:color="auto"/>
                <w:left w:val="none" w:sz="0" w:space="0" w:color="auto"/>
                <w:bottom w:val="none" w:sz="0" w:space="0" w:color="auto"/>
                <w:right w:val="none" w:sz="0" w:space="0" w:color="auto"/>
              </w:divBdr>
            </w:div>
            <w:div w:id="1796751202">
              <w:marLeft w:val="0"/>
              <w:marRight w:val="0"/>
              <w:marTop w:val="0"/>
              <w:marBottom w:val="0"/>
              <w:divBdr>
                <w:top w:val="none" w:sz="0" w:space="0" w:color="auto"/>
                <w:left w:val="none" w:sz="0" w:space="0" w:color="auto"/>
                <w:bottom w:val="none" w:sz="0" w:space="0" w:color="auto"/>
                <w:right w:val="none" w:sz="0" w:space="0" w:color="auto"/>
              </w:divBdr>
            </w:div>
          </w:divsChild>
        </w:div>
        <w:div w:id="1043211777">
          <w:marLeft w:val="0"/>
          <w:marRight w:val="0"/>
          <w:marTop w:val="0"/>
          <w:marBottom w:val="0"/>
          <w:divBdr>
            <w:top w:val="none" w:sz="0" w:space="0" w:color="auto"/>
            <w:left w:val="none" w:sz="0" w:space="0" w:color="auto"/>
            <w:bottom w:val="none" w:sz="0" w:space="0" w:color="auto"/>
            <w:right w:val="none" w:sz="0" w:space="0" w:color="auto"/>
          </w:divBdr>
        </w:div>
        <w:div w:id="1101143057">
          <w:marLeft w:val="0"/>
          <w:marRight w:val="0"/>
          <w:marTop w:val="0"/>
          <w:marBottom w:val="0"/>
          <w:divBdr>
            <w:top w:val="none" w:sz="0" w:space="0" w:color="auto"/>
            <w:left w:val="none" w:sz="0" w:space="0" w:color="auto"/>
            <w:bottom w:val="none" w:sz="0" w:space="0" w:color="auto"/>
            <w:right w:val="none" w:sz="0" w:space="0" w:color="auto"/>
          </w:divBdr>
        </w:div>
        <w:div w:id="1157844477">
          <w:marLeft w:val="0"/>
          <w:marRight w:val="0"/>
          <w:marTop w:val="0"/>
          <w:marBottom w:val="0"/>
          <w:divBdr>
            <w:top w:val="none" w:sz="0" w:space="0" w:color="auto"/>
            <w:left w:val="none" w:sz="0" w:space="0" w:color="auto"/>
            <w:bottom w:val="none" w:sz="0" w:space="0" w:color="auto"/>
            <w:right w:val="none" w:sz="0" w:space="0" w:color="auto"/>
          </w:divBdr>
        </w:div>
        <w:div w:id="1159465623">
          <w:marLeft w:val="0"/>
          <w:marRight w:val="0"/>
          <w:marTop w:val="0"/>
          <w:marBottom w:val="0"/>
          <w:divBdr>
            <w:top w:val="none" w:sz="0" w:space="0" w:color="auto"/>
            <w:left w:val="none" w:sz="0" w:space="0" w:color="auto"/>
            <w:bottom w:val="none" w:sz="0" w:space="0" w:color="auto"/>
            <w:right w:val="none" w:sz="0" w:space="0" w:color="auto"/>
          </w:divBdr>
        </w:div>
        <w:div w:id="1215040242">
          <w:marLeft w:val="0"/>
          <w:marRight w:val="0"/>
          <w:marTop w:val="0"/>
          <w:marBottom w:val="0"/>
          <w:divBdr>
            <w:top w:val="none" w:sz="0" w:space="0" w:color="auto"/>
            <w:left w:val="none" w:sz="0" w:space="0" w:color="auto"/>
            <w:bottom w:val="none" w:sz="0" w:space="0" w:color="auto"/>
            <w:right w:val="none" w:sz="0" w:space="0" w:color="auto"/>
          </w:divBdr>
        </w:div>
        <w:div w:id="1218010073">
          <w:marLeft w:val="0"/>
          <w:marRight w:val="0"/>
          <w:marTop w:val="0"/>
          <w:marBottom w:val="0"/>
          <w:divBdr>
            <w:top w:val="none" w:sz="0" w:space="0" w:color="auto"/>
            <w:left w:val="none" w:sz="0" w:space="0" w:color="auto"/>
            <w:bottom w:val="none" w:sz="0" w:space="0" w:color="auto"/>
            <w:right w:val="none" w:sz="0" w:space="0" w:color="auto"/>
          </w:divBdr>
        </w:div>
        <w:div w:id="1224220826">
          <w:marLeft w:val="0"/>
          <w:marRight w:val="0"/>
          <w:marTop w:val="0"/>
          <w:marBottom w:val="0"/>
          <w:divBdr>
            <w:top w:val="none" w:sz="0" w:space="0" w:color="auto"/>
            <w:left w:val="none" w:sz="0" w:space="0" w:color="auto"/>
            <w:bottom w:val="none" w:sz="0" w:space="0" w:color="auto"/>
            <w:right w:val="none" w:sz="0" w:space="0" w:color="auto"/>
          </w:divBdr>
          <w:divsChild>
            <w:div w:id="852841510">
              <w:marLeft w:val="0"/>
              <w:marRight w:val="0"/>
              <w:marTop w:val="0"/>
              <w:marBottom w:val="0"/>
              <w:divBdr>
                <w:top w:val="none" w:sz="0" w:space="0" w:color="auto"/>
                <w:left w:val="none" w:sz="0" w:space="0" w:color="auto"/>
                <w:bottom w:val="none" w:sz="0" w:space="0" w:color="auto"/>
                <w:right w:val="none" w:sz="0" w:space="0" w:color="auto"/>
              </w:divBdr>
            </w:div>
            <w:div w:id="1314407343">
              <w:marLeft w:val="0"/>
              <w:marRight w:val="0"/>
              <w:marTop w:val="0"/>
              <w:marBottom w:val="0"/>
              <w:divBdr>
                <w:top w:val="none" w:sz="0" w:space="0" w:color="auto"/>
                <w:left w:val="none" w:sz="0" w:space="0" w:color="auto"/>
                <w:bottom w:val="none" w:sz="0" w:space="0" w:color="auto"/>
                <w:right w:val="none" w:sz="0" w:space="0" w:color="auto"/>
              </w:divBdr>
            </w:div>
            <w:div w:id="2016878514">
              <w:marLeft w:val="0"/>
              <w:marRight w:val="0"/>
              <w:marTop w:val="0"/>
              <w:marBottom w:val="0"/>
              <w:divBdr>
                <w:top w:val="none" w:sz="0" w:space="0" w:color="auto"/>
                <w:left w:val="none" w:sz="0" w:space="0" w:color="auto"/>
                <w:bottom w:val="none" w:sz="0" w:space="0" w:color="auto"/>
                <w:right w:val="none" w:sz="0" w:space="0" w:color="auto"/>
              </w:divBdr>
            </w:div>
          </w:divsChild>
        </w:div>
        <w:div w:id="1229222889">
          <w:marLeft w:val="0"/>
          <w:marRight w:val="0"/>
          <w:marTop w:val="0"/>
          <w:marBottom w:val="0"/>
          <w:divBdr>
            <w:top w:val="none" w:sz="0" w:space="0" w:color="auto"/>
            <w:left w:val="none" w:sz="0" w:space="0" w:color="auto"/>
            <w:bottom w:val="none" w:sz="0" w:space="0" w:color="auto"/>
            <w:right w:val="none" w:sz="0" w:space="0" w:color="auto"/>
          </w:divBdr>
        </w:div>
        <w:div w:id="1268734890">
          <w:marLeft w:val="0"/>
          <w:marRight w:val="0"/>
          <w:marTop w:val="0"/>
          <w:marBottom w:val="0"/>
          <w:divBdr>
            <w:top w:val="none" w:sz="0" w:space="0" w:color="auto"/>
            <w:left w:val="none" w:sz="0" w:space="0" w:color="auto"/>
            <w:bottom w:val="none" w:sz="0" w:space="0" w:color="auto"/>
            <w:right w:val="none" w:sz="0" w:space="0" w:color="auto"/>
          </w:divBdr>
        </w:div>
        <w:div w:id="1278489212">
          <w:marLeft w:val="0"/>
          <w:marRight w:val="0"/>
          <w:marTop w:val="0"/>
          <w:marBottom w:val="0"/>
          <w:divBdr>
            <w:top w:val="none" w:sz="0" w:space="0" w:color="auto"/>
            <w:left w:val="none" w:sz="0" w:space="0" w:color="auto"/>
            <w:bottom w:val="none" w:sz="0" w:space="0" w:color="auto"/>
            <w:right w:val="none" w:sz="0" w:space="0" w:color="auto"/>
          </w:divBdr>
        </w:div>
        <w:div w:id="1343166458">
          <w:marLeft w:val="0"/>
          <w:marRight w:val="0"/>
          <w:marTop w:val="0"/>
          <w:marBottom w:val="0"/>
          <w:divBdr>
            <w:top w:val="none" w:sz="0" w:space="0" w:color="auto"/>
            <w:left w:val="none" w:sz="0" w:space="0" w:color="auto"/>
            <w:bottom w:val="none" w:sz="0" w:space="0" w:color="auto"/>
            <w:right w:val="none" w:sz="0" w:space="0" w:color="auto"/>
          </w:divBdr>
        </w:div>
        <w:div w:id="1356542995">
          <w:marLeft w:val="0"/>
          <w:marRight w:val="0"/>
          <w:marTop w:val="0"/>
          <w:marBottom w:val="0"/>
          <w:divBdr>
            <w:top w:val="none" w:sz="0" w:space="0" w:color="auto"/>
            <w:left w:val="none" w:sz="0" w:space="0" w:color="auto"/>
            <w:bottom w:val="none" w:sz="0" w:space="0" w:color="auto"/>
            <w:right w:val="none" w:sz="0" w:space="0" w:color="auto"/>
          </w:divBdr>
        </w:div>
        <w:div w:id="1378243247">
          <w:marLeft w:val="0"/>
          <w:marRight w:val="0"/>
          <w:marTop w:val="0"/>
          <w:marBottom w:val="0"/>
          <w:divBdr>
            <w:top w:val="none" w:sz="0" w:space="0" w:color="auto"/>
            <w:left w:val="none" w:sz="0" w:space="0" w:color="auto"/>
            <w:bottom w:val="none" w:sz="0" w:space="0" w:color="auto"/>
            <w:right w:val="none" w:sz="0" w:space="0" w:color="auto"/>
          </w:divBdr>
        </w:div>
        <w:div w:id="1383946068">
          <w:marLeft w:val="0"/>
          <w:marRight w:val="0"/>
          <w:marTop w:val="0"/>
          <w:marBottom w:val="0"/>
          <w:divBdr>
            <w:top w:val="none" w:sz="0" w:space="0" w:color="auto"/>
            <w:left w:val="none" w:sz="0" w:space="0" w:color="auto"/>
            <w:bottom w:val="none" w:sz="0" w:space="0" w:color="auto"/>
            <w:right w:val="none" w:sz="0" w:space="0" w:color="auto"/>
          </w:divBdr>
        </w:div>
        <w:div w:id="1394044940">
          <w:marLeft w:val="0"/>
          <w:marRight w:val="0"/>
          <w:marTop w:val="0"/>
          <w:marBottom w:val="0"/>
          <w:divBdr>
            <w:top w:val="none" w:sz="0" w:space="0" w:color="auto"/>
            <w:left w:val="none" w:sz="0" w:space="0" w:color="auto"/>
            <w:bottom w:val="none" w:sz="0" w:space="0" w:color="auto"/>
            <w:right w:val="none" w:sz="0" w:space="0" w:color="auto"/>
          </w:divBdr>
          <w:divsChild>
            <w:div w:id="1686521853">
              <w:marLeft w:val="0"/>
              <w:marRight w:val="0"/>
              <w:marTop w:val="0"/>
              <w:marBottom w:val="0"/>
              <w:divBdr>
                <w:top w:val="none" w:sz="0" w:space="0" w:color="auto"/>
                <w:left w:val="none" w:sz="0" w:space="0" w:color="auto"/>
                <w:bottom w:val="none" w:sz="0" w:space="0" w:color="auto"/>
                <w:right w:val="none" w:sz="0" w:space="0" w:color="auto"/>
              </w:divBdr>
            </w:div>
          </w:divsChild>
        </w:div>
        <w:div w:id="1460294693">
          <w:marLeft w:val="0"/>
          <w:marRight w:val="0"/>
          <w:marTop w:val="0"/>
          <w:marBottom w:val="0"/>
          <w:divBdr>
            <w:top w:val="none" w:sz="0" w:space="0" w:color="auto"/>
            <w:left w:val="none" w:sz="0" w:space="0" w:color="auto"/>
            <w:bottom w:val="none" w:sz="0" w:space="0" w:color="auto"/>
            <w:right w:val="none" w:sz="0" w:space="0" w:color="auto"/>
          </w:divBdr>
        </w:div>
        <w:div w:id="1498568919">
          <w:marLeft w:val="0"/>
          <w:marRight w:val="0"/>
          <w:marTop w:val="0"/>
          <w:marBottom w:val="0"/>
          <w:divBdr>
            <w:top w:val="none" w:sz="0" w:space="0" w:color="auto"/>
            <w:left w:val="none" w:sz="0" w:space="0" w:color="auto"/>
            <w:bottom w:val="none" w:sz="0" w:space="0" w:color="auto"/>
            <w:right w:val="none" w:sz="0" w:space="0" w:color="auto"/>
          </w:divBdr>
          <w:divsChild>
            <w:div w:id="299238292">
              <w:marLeft w:val="0"/>
              <w:marRight w:val="0"/>
              <w:marTop w:val="0"/>
              <w:marBottom w:val="0"/>
              <w:divBdr>
                <w:top w:val="none" w:sz="0" w:space="0" w:color="auto"/>
                <w:left w:val="none" w:sz="0" w:space="0" w:color="auto"/>
                <w:bottom w:val="none" w:sz="0" w:space="0" w:color="auto"/>
                <w:right w:val="none" w:sz="0" w:space="0" w:color="auto"/>
              </w:divBdr>
            </w:div>
          </w:divsChild>
        </w:div>
        <w:div w:id="1509562679">
          <w:marLeft w:val="0"/>
          <w:marRight w:val="0"/>
          <w:marTop w:val="0"/>
          <w:marBottom w:val="0"/>
          <w:divBdr>
            <w:top w:val="none" w:sz="0" w:space="0" w:color="auto"/>
            <w:left w:val="none" w:sz="0" w:space="0" w:color="auto"/>
            <w:bottom w:val="none" w:sz="0" w:space="0" w:color="auto"/>
            <w:right w:val="none" w:sz="0" w:space="0" w:color="auto"/>
          </w:divBdr>
        </w:div>
        <w:div w:id="1528327699">
          <w:marLeft w:val="0"/>
          <w:marRight w:val="0"/>
          <w:marTop w:val="0"/>
          <w:marBottom w:val="0"/>
          <w:divBdr>
            <w:top w:val="none" w:sz="0" w:space="0" w:color="auto"/>
            <w:left w:val="none" w:sz="0" w:space="0" w:color="auto"/>
            <w:bottom w:val="none" w:sz="0" w:space="0" w:color="auto"/>
            <w:right w:val="none" w:sz="0" w:space="0" w:color="auto"/>
          </w:divBdr>
        </w:div>
        <w:div w:id="1529683973">
          <w:marLeft w:val="0"/>
          <w:marRight w:val="0"/>
          <w:marTop w:val="0"/>
          <w:marBottom w:val="0"/>
          <w:divBdr>
            <w:top w:val="none" w:sz="0" w:space="0" w:color="auto"/>
            <w:left w:val="none" w:sz="0" w:space="0" w:color="auto"/>
            <w:bottom w:val="none" w:sz="0" w:space="0" w:color="auto"/>
            <w:right w:val="none" w:sz="0" w:space="0" w:color="auto"/>
          </w:divBdr>
          <w:divsChild>
            <w:div w:id="539047782">
              <w:marLeft w:val="0"/>
              <w:marRight w:val="0"/>
              <w:marTop w:val="30"/>
              <w:marBottom w:val="30"/>
              <w:divBdr>
                <w:top w:val="none" w:sz="0" w:space="0" w:color="auto"/>
                <w:left w:val="none" w:sz="0" w:space="0" w:color="auto"/>
                <w:bottom w:val="none" w:sz="0" w:space="0" w:color="auto"/>
                <w:right w:val="none" w:sz="0" w:space="0" w:color="auto"/>
              </w:divBdr>
              <w:divsChild>
                <w:div w:id="358508733">
                  <w:marLeft w:val="0"/>
                  <w:marRight w:val="0"/>
                  <w:marTop w:val="0"/>
                  <w:marBottom w:val="0"/>
                  <w:divBdr>
                    <w:top w:val="none" w:sz="0" w:space="0" w:color="auto"/>
                    <w:left w:val="none" w:sz="0" w:space="0" w:color="auto"/>
                    <w:bottom w:val="none" w:sz="0" w:space="0" w:color="auto"/>
                    <w:right w:val="none" w:sz="0" w:space="0" w:color="auto"/>
                  </w:divBdr>
                  <w:divsChild>
                    <w:div w:id="1622224840">
                      <w:marLeft w:val="0"/>
                      <w:marRight w:val="0"/>
                      <w:marTop w:val="0"/>
                      <w:marBottom w:val="0"/>
                      <w:divBdr>
                        <w:top w:val="none" w:sz="0" w:space="0" w:color="auto"/>
                        <w:left w:val="none" w:sz="0" w:space="0" w:color="auto"/>
                        <w:bottom w:val="none" w:sz="0" w:space="0" w:color="auto"/>
                        <w:right w:val="none" w:sz="0" w:space="0" w:color="auto"/>
                      </w:divBdr>
                    </w:div>
                  </w:divsChild>
                </w:div>
                <w:div w:id="1312782751">
                  <w:marLeft w:val="0"/>
                  <w:marRight w:val="0"/>
                  <w:marTop w:val="0"/>
                  <w:marBottom w:val="0"/>
                  <w:divBdr>
                    <w:top w:val="none" w:sz="0" w:space="0" w:color="auto"/>
                    <w:left w:val="none" w:sz="0" w:space="0" w:color="auto"/>
                    <w:bottom w:val="none" w:sz="0" w:space="0" w:color="auto"/>
                    <w:right w:val="none" w:sz="0" w:space="0" w:color="auto"/>
                  </w:divBdr>
                  <w:divsChild>
                    <w:div w:id="141073610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535270519">
          <w:marLeft w:val="0"/>
          <w:marRight w:val="0"/>
          <w:marTop w:val="0"/>
          <w:marBottom w:val="0"/>
          <w:divBdr>
            <w:top w:val="none" w:sz="0" w:space="0" w:color="auto"/>
            <w:left w:val="none" w:sz="0" w:space="0" w:color="auto"/>
            <w:bottom w:val="none" w:sz="0" w:space="0" w:color="auto"/>
            <w:right w:val="none" w:sz="0" w:space="0" w:color="auto"/>
          </w:divBdr>
        </w:div>
        <w:div w:id="1539119200">
          <w:marLeft w:val="0"/>
          <w:marRight w:val="0"/>
          <w:marTop w:val="0"/>
          <w:marBottom w:val="0"/>
          <w:divBdr>
            <w:top w:val="none" w:sz="0" w:space="0" w:color="auto"/>
            <w:left w:val="none" w:sz="0" w:space="0" w:color="auto"/>
            <w:bottom w:val="none" w:sz="0" w:space="0" w:color="auto"/>
            <w:right w:val="none" w:sz="0" w:space="0" w:color="auto"/>
          </w:divBdr>
        </w:div>
        <w:div w:id="1550531834">
          <w:marLeft w:val="0"/>
          <w:marRight w:val="0"/>
          <w:marTop w:val="0"/>
          <w:marBottom w:val="0"/>
          <w:divBdr>
            <w:top w:val="none" w:sz="0" w:space="0" w:color="auto"/>
            <w:left w:val="none" w:sz="0" w:space="0" w:color="auto"/>
            <w:bottom w:val="none" w:sz="0" w:space="0" w:color="auto"/>
            <w:right w:val="none" w:sz="0" w:space="0" w:color="auto"/>
          </w:divBdr>
        </w:div>
        <w:div w:id="1566334613">
          <w:marLeft w:val="0"/>
          <w:marRight w:val="0"/>
          <w:marTop w:val="0"/>
          <w:marBottom w:val="0"/>
          <w:divBdr>
            <w:top w:val="none" w:sz="0" w:space="0" w:color="auto"/>
            <w:left w:val="none" w:sz="0" w:space="0" w:color="auto"/>
            <w:bottom w:val="none" w:sz="0" w:space="0" w:color="auto"/>
            <w:right w:val="none" w:sz="0" w:space="0" w:color="auto"/>
          </w:divBdr>
        </w:div>
        <w:div w:id="1573615125">
          <w:marLeft w:val="0"/>
          <w:marRight w:val="0"/>
          <w:marTop w:val="0"/>
          <w:marBottom w:val="0"/>
          <w:divBdr>
            <w:top w:val="none" w:sz="0" w:space="0" w:color="auto"/>
            <w:left w:val="none" w:sz="0" w:space="0" w:color="auto"/>
            <w:bottom w:val="none" w:sz="0" w:space="0" w:color="auto"/>
            <w:right w:val="none" w:sz="0" w:space="0" w:color="auto"/>
          </w:divBdr>
        </w:div>
        <w:div w:id="1584684558">
          <w:marLeft w:val="0"/>
          <w:marRight w:val="0"/>
          <w:marTop w:val="0"/>
          <w:marBottom w:val="0"/>
          <w:divBdr>
            <w:top w:val="none" w:sz="0" w:space="0" w:color="auto"/>
            <w:left w:val="none" w:sz="0" w:space="0" w:color="auto"/>
            <w:bottom w:val="none" w:sz="0" w:space="0" w:color="auto"/>
            <w:right w:val="none" w:sz="0" w:space="0" w:color="auto"/>
          </w:divBdr>
          <w:divsChild>
            <w:div w:id="1837958770">
              <w:marLeft w:val="0"/>
              <w:marRight w:val="0"/>
              <w:marTop w:val="0"/>
              <w:marBottom w:val="0"/>
              <w:divBdr>
                <w:top w:val="none" w:sz="0" w:space="0" w:color="auto"/>
                <w:left w:val="none" w:sz="0" w:space="0" w:color="auto"/>
                <w:bottom w:val="none" w:sz="0" w:space="0" w:color="auto"/>
                <w:right w:val="none" w:sz="0" w:space="0" w:color="auto"/>
              </w:divBdr>
            </w:div>
          </w:divsChild>
        </w:div>
        <w:div w:id="1623459082">
          <w:marLeft w:val="0"/>
          <w:marRight w:val="0"/>
          <w:marTop w:val="0"/>
          <w:marBottom w:val="0"/>
          <w:divBdr>
            <w:top w:val="none" w:sz="0" w:space="0" w:color="auto"/>
            <w:left w:val="none" w:sz="0" w:space="0" w:color="auto"/>
            <w:bottom w:val="none" w:sz="0" w:space="0" w:color="auto"/>
            <w:right w:val="none" w:sz="0" w:space="0" w:color="auto"/>
          </w:divBdr>
        </w:div>
        <w:div w:id="1641687481">
          <w:marLeft w:val="0"/>
          <w:marRight w:val="0"/>
          <w:marTop w:val="0"/>
          <w:marBottom w:val="0"/>
          <w:divBdr>
            <w:top w:val="none" w:sz="0" w:space="0" w:color="auto"/>
            <w:left w:val="none" w:sz="0" w:space="0" w:color="auto"/>
            <w:bottom w:val="none" w:sz="0" w:space="0" w:color="auto"/>
            <w:right w:val="none" w:sz="0" w:space="0" w:color="auto"/>
          </w:divBdr>
        </w:div>
        <w:div w:id="1669939938">
          <w:marLeft w:val="0"/>
          <w:marRight w:val="0"/>
          <w:marTop w:val="0"/>
          <w:marBottom w:val="0"/>
          <w:divBdr>
            <w:top w:val="none" w:sz="0" w:space="0" w:color="auto"/>
            <w:left w:val="none" w:sz="0" w:space="0" w:color="auto"/>
            <w:bottom w:val="none" w:sz="0" w:space="0" w:color="auto"/>
            <w:right w:val="none" w:sz="0" w:space="0" w:color="auto"/>
          </w:divBdr>
          <w:divsChild>
            <w:div w:id="719061682">
              <w:marLeft w:val="0"/>
              <w:marRight w:val="0"/>
              <w:marTop w:val="30"/>
              <w:marBottom w:val="30"/>
              <w:divBdr>
                <w:top w:val="none" w:sz="0" w:space="0" w:color="auto"/>
                <w:left w:val="none" w:sz="0" w:space="0" w:color="auto"/>
                <w:bottom w:val="none" w:sz="0" w:space="0" w:color="auto"/>
                <w:right w:val="none" w:sz="0" w:space="0" w:color="auto"/>
              </w:divBdr>
              <w:divsChild>
                <w:div w:id="76831770">
                  <w:marLeft w:val="0"/>
                  <w:marRight w:val="0"/>
                  <w:marTop w:val="0"/>
                  <w:marBottom w:val="0"/>
                  <w:divBdr>
                    <w:top w:val="none" w:sz="0" w:space="0" w:color="auto"/>
                    <w:left w:val="none" w:sz="0" w:space="0" w:color="auto"/>
                    <w:bottom w:val="none" w:sz="0" w:space="0" w:color="auto"/>
                    <w:right w:val="none" w:sz="0" w:space="0" w:color="auto"/>
                  </w:divBdr>
                  <w:divsChild>
                    <w:div w:id="1974018284">
                      <w:marLeft w:val="0"/>
                      <w:marRight w:val="0"/>
                      <w:marTop w:val="0"/>
                      <w:marBottom w:val="0"/>
                      <w:divBdr>
                        <w:top w:val="none" w:sz="0" w:space="0" w:color="auto"/>
                        <w:left w:val="none" w:sz="0" w:space="0" w:color="auto"/>
                        <w:bottom w:val="none" w:sz="0" w:space="0" w:color="auto"/>
                        <w:right w:val="none" w:sz="0" w:space="0" w:color="auto"/>
                      </w:divBdr>
                    </w:div>
                  </w:divsChild>
                </w:div>
                <w:div w:id="86123670">
                  <w:marLeft w:val="0"/>
                  <w:marRight w:val="0"/>
                  <w:marTop w:val="0"/>
                  <w:marBottom w:val="0"/>
                  <w:divBdr>
                    <w:top w:val="none" w:sz="0" w:space="0" w:color="auto"/>
                    <w:left w:val="none" w:sz="0" w:space="0" w:color="auto"/>
                    <w:bottom w:val="none" w:sz="0" w:space="0" w:color="auto"/>
                    <w:right w:val="none" w:sz="0" w:space="0" w:color="auto"/>
                  </w:divBdr>
                  <w:divsChild>
                    <w:div w:id="1699231177">
                      <w:marLeft w:val="0"/>
                      <w:marRight w:val="0"/>
                      <w:marTop w:val="0"/>
                      <w:marBottom w:val="0"/>
                      <w:divBdr>
                        <w:top w:val="none" w:sz="0" w:space="0" w:color="auto"/>
                        <w:left w:val="none" w:sz="0" w:space="0" w:color="auto"/>
                        <w:bottom w:val="none" w:sz="0" w:space="0" w:color="auto"/>
                        <w:right w:val="none" w:sz="0" w:space="0" w:color="auto"/>
                      </w:divBdr>
                    </w:div>
                  </w:divsChild>
                </w:div>
                <w:div w:id="97069385">
                  <w:marLeft w:val="0"/>
                  <w:marRight w:val="0"/>
                  <w:marTop w:val="0"/>
                  <w:marBottom w:val="0"/>
                  <w:divBdr>
                    <w:top w:val="none" w:sz="0" w:space="0" w:color="auto"/>
                    <w:left w:val="none" w:sz="0" w:space="0" w:color="auto"/>
                    <w:bottom w:val="none" w:sz="0" w:space="0" w:color="auto"/>
                    <w:right w:val="none" w:sz="0" w:space="0" w:color="auto"/>
                  </w:divBdr>
                  <w:divsChild>
                    <w:div w:id="1444425201">
                      <w:marLeft w:val="0"/>
                      <w:marRight w:val="0"/>
                      <w:marTop w:val="0"/>
                      <w:marBottom w:val="0"/>
                      <w:divBdr>
                        <w:top w:val="none" w:sz="0" w:space="0" w:color="auto"/>
                        <w:left w:val="none" w:sz="0" w:space="0" w:color="auto"/>
                        <w:bottom w:val="none" w:sz="0" w:space="0" w:color="auto"/>
                        <w:right w:val="none" w:sz="0" w:space="0" w:color="auto"/>
                      </w:divBdr>
                    </w:div>
                  </w:divsChild>
                </w:div>
                <w:div w:id="991981959">
                  <w:marLeft w:val="0"/>
                  <w:marRight w:val="0"/>
                  <w:marTop w:val="0"/>
                  <w:marBottom w:val="0"/>
                  <w:divBdr>
                    <w:top w:val="none" w:sz="0" w:space="0" w:color="auto"/>
                    <w:left w:val="none" w:sz="0" w:space="0" w:color="auto"/>
                    <w:bottom w:val="none" w:sz="0" w:space="0" w:color="auto"/>
                    <w:right w:val="none" w:sz="0" w:space="0" w:color="auto"/>
                  </w:divBdr>
                  <w:divsChild>
                    <w:div w:id="1838954708">
                      <w:marLeft w:val="0"/>
                      <w:marRight w:val="0"/>
                      <w:marTop w:val="0"/>
                      <w:marBottom w:val="0"/>
                      <w:divBdr>
                        <w:top w:val="none" w:sz="0" w:space="0" w:color="auto"/>
                        <w:left w:val="none" w:sz="0" w:space="0" w:color="auto"/>
                        <w:bottom w:val="none" w:sz="0" w:space="0" w:color="auto"/>
                        <w:right w:val="none" w:sz="0" w:space="0" w:color="auto"/>
                      </w:divBdr>
                    </w:div>
                  </w:divsChild>
                </w:div>
                <w:div w:id="1672677132">
                  <w:marLeft w:val="0"/>
                  <w:marRight w:val="0"/>
                  <w:marTop w:val="0"/>
                  <w:marBottom w:val="0"/>
                  <w:divBdr>
                    <w:top w:val="none" w:sz="0" w:space="0" w:color="auto"/>
                    <w:left w:val="none" w:sz="0" w:space="0" w:color="auto"/>
                    <w:bottom w:val="none" w:sz="0" w:space="0" w:color="auto"/>
                    <w:right w:val="none" w:sz="0" w:space="0" w:color="auto"/>
                  </w:divBdr>
                  <w:divsChild>
                    <w:div w:id="1001664868">
                      <w:marLeft w:val="0"/>
                      <w:marRight w:val="0"/>
                      <w:marTop w:val="0"/>
                      <w:marBottom w:val="0"/>
                      <w:divBdr>
                        <w:top w:val="none" w:sz="0" w:space="0" w:color="auto"/>
                        <w:left w:val="none" w:sz="0" w:space="0" w:color="auto"/>
                        <w:bottom w:val="none" w:sz="0" w:space="0" w:color="auto"/>
                        <w:right w:val="none" w:sz="0" w:space="0" w:color="auto"/>
                      </w:divBdr>
                    </w:div>
                  </w:divsChild>
                </w:div>
                <w:div w:id="1833064129">
                  <w:marLeft w:val="0"/>
                  <w:marRight w:val="0"/>
                  <w:marTop w:val="0"/>
                  <w:marBottom w:val="0"/>
                  <w:divBdr>
                    <w:top w:val="none" w:sz="0" w:space="0" w:color="auto"/>
                    <w:left w:val="none" w:sz="0" w:space="0" w:color="auto"/>
                    <w:bottom w:val="none" w:sz="0" w:space="0" w:color="auto"/>
                    <w:right w:val="none" w:sz="0" w:space="0" w:color="auto"/>
                  </w:divBdr>
                  <w:divsChild>
                    <w:div w:id="536701979">
                      <w:marLeft w:val="0"/>
                      <w:marRight w:val="0"/>
                      <w:marTop w:val="0"/>
                      <w:marBottom w:val="0"/>
                      <w:divBdr>
                        <w:top w:val="none" w:sz="0" w:space="0" w:color="auto"/>
                        <w:left w:val="none" w:sz="0" w:space="0" w:color="auto"/>
                        <w:bottom w:val="none" w:sz="0" w:space="0" w:color="auto"/>
                        <w:right w:val="none" w:sz="0" w:space="0" w:color="auto"/>
                      </w:divBdr>
                    </w:div>
                  </w:divsChild>
                </w:div>
                <w:div w:id="1893538580">
                  <w:marLeft w:val="0"/>
                  <w:marRight w:val="0"/>
                  <w:marTop w:val="0"/>
                  <w:marBottom w:val="0"/>
                  <w:divBdr>
                    <w:top w:val="none" w:sz="0" w:space="0" w:color="auto"/>
                    <w:left w:val="none" w:sz="0" w:space="0" w:color="auto"/>
                    <w:bottom w:val="none" w:sz="0" w:space="0" w:color="auto"/>
                    <w:right w:val="none" w:sz="0" w:space="0" w:color="auto"/>
                  </w:divBdr>
                  <w:divsChild>
                    <w:div w:id="1923373445">
                      <w:marLeft w:val="0"/>
                      <w:marRight w:val="0"/>
                      <w:marTop w:val="0"/>
                      <w:marBottom w:val="0"/>
                      <w:divBdr>
                        <w:top w:val="none" w:sz="0" w:space="0" w:color="auto"/>
                        <w:left w:val="none" w:sz="0" w:space="0" w:color="auto"/>
                        <w:bottom w:val="none" w:sz="0" w:space="0" w:color="auto"/>
                        <w:right w:val="none" w:sz="0" w:space="0" w:color="auto"/>
                      </w:divBdr>
                    </w:div>
                  </w:divsChild>
                </w:div>
                <w:div w:id="1961572831">
                  <w:marLeft w:val="0"/>
                  <w:marRight w:val="0"/>
                  <w:marTop w:val="0"/>
                  <w:marBottom w:val="0"/>
                  <w:divBdr>
                    <w:top w:val="none" w:sz="0" w:space="0" w:color="auto"/>
                    <w:left w:val="none" w:sz="0" w:space="0" w:color="auto"/>
                    <w:bottom w:val="none" w:sz="0" w:space="0" w:color="auto"/>
                    <w:right w:val="none" w:sz="0" w:space="0" w:color="auto"/>
                  </w:divBdr>
                  <w:divsChild>
                    <w:div w:id="179070738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681732605">
          <w:marLeft w:val="0"/>
          <w:marRight w:val="0"/>
          <w:marTop w:val="0"/>
          <w:marBottom w:val="0"/>
          <w:divBdr>
            <w:top w:val="none" w:sz="0" w:space="0" w:color="auto"/>
            <w:left w:val="none" w:sz="0" w:space="0" w:color="auto"/>
            <w:bottom w:val="none" w:sz="0" w:space="0" w:color="auto"/>
            <w:right w:val="none" w:sz="0" w:space="0" w:color="auto"/>
          </w:divBdr>
          <w:divsChild>
            <w:div w:id="256326579">
              <w:marLeft w:val="0"/>
              <w:marRight w:val="0"/>
              <w:marTop w:val="0"/>
              <w:marBottom w:val="0"/>
              <w:divBdr>
                <w:top w:val="none" w:sz="0" w:space="0" w:color="auto"/>
                <w:left w:val="none" w:sz="0" w:space="0" w:color="auto"/>
                <w:bottom w:val="none" w:sz="0" w:space="0" w:color="auto"/>
                <w:right w:val="none" w:sz="0" w:space="0" w:color="auto"/>
              </w:divBdr>
            </w:div>
            <w:div w:id="2012021663">
              <w:marLeft w:val="0"/>
              <w:marRight w:val="0"/>
              <w:marTop w:val="0"/>
              <w:marBottom w:val="0"/>
              <w:divBdr>
                <w:top w:val="none" w:sz="0" w:space="0" w:color="auto"/>
                <w:left w:val="none" w:sz="0" w:space="0" w:color="auto"/>
                <w:bottom w:val="none" w:sz="0" w:space="0" w:color="auto"/>
                <w:right w:val="none" w:sz="0" w:space="0" w:color="auto"/>
              </w:divBdr>
            </w:div>
          </w:divsChild>
        </w:div>
        <w:div w:id="1706442182">
          <w:marLeft w:val="0"/>
          <w:marRight w:val="0"/>
          <w:marTop w:val="0"/>
          <w:marBottom w:val="0"/>
          <w:divBdr>
            <w:top w:val="none" w:sz="0" w:space="0" w:color="auto"/>
            <w:left w:val="none" w:sz="0" w:space="0" w:color="auto"/>
            <w:bottom w:val="none" w:sz="0" w:space="0" w:color="auto"/>
            <w:right w:val="none" w:sz="0" w:space="0" w:color="auto"/>
          </w:divBdr>
        </w:div>
        <w:div w:id="1713312301">
          <w:marLeft w:val="0"/>
          <w:marRight w:val="0"/>
          <w:marTop w:val="0"/>
          <w:marBottom w:val="0"/>
          <w:divBdr>
            <w:top w:val="none" w:sz="0" w:space="0" w:color="auto"/>
            <w:left w:val="none" w:sz="0" w:space="0" w:color="auto"/>
            <w:bottom w:val="none" w:sz="0" w:space="0" w:color="auto"/>
            <w:right w:val="none" w:sz="0" w:space="0" w:color="auto"/>
          </w:divBdr>
        </w:div>
        <w:div w:id="1722099566">
          <w:marLeft w:val="0"/>
          <w:marRight w:val="0"/>
          <w:marTop w:val="0"/>
          <w:marBottom w:val="0"/>
          <w:divBdr>
            <w:top w:val="none" w:sz="0" w:space="0" w:color="auto"/>
            <w:left w:val="none" w:sz="0" w:space="0" w:color="auto"/>
            <w:bottom w:val="none" w:sz="0" w:space="0" w:color="auto"/>
            <w:right w:val="none" w:sz="0" w:space="0" w:color="auto"/>
          </w:divBdr>
        </w:div>
        <w:div w:id="1767386044">
          <w:marLeft w:val="0"/>
          <w:marRight w:val="0"/>
          <w:marTop w:val="0"/>
          <w:marBottom w:val="0"/>
          <w:divBdr>
            <w:top w:val="none" w:sz="0" w:space="0" w:color="auto"/>
            <w:left w:val="none" w:sz="0" w:space="0" w:color="auto"/>
            <w:bottom w:val="none" w:sz="0" w:space="0" w:color="auto"/>
            <w:right w:val="none" w:sz="0" w:space="0" w:color="auto"/>
          </w:divBdr>
          <w:divsChild>
            <w:div w:id="1764767243">
              <w:marLeft w:val="0"/>
              <w:marRight w:val="0"/>
              <w:marTop w:val="0"/>
              <w:marBottom w:val="0"/>
              <w:divBdr>
                <w:top w:val="none" w:sz="0" w:space="0" w:color="auto"/>
                <w:left w:val="none" w:sz="0" w:space="0" w:color="auto"/>
                <w:bottom w:val="none" w:sz="0" w:space="0" w:color="auto"/>
                <w:right w:val="none" w:sz="0" w:space="0" w:color="auto"/>
              </w:divBdr>
            </w:div>
          </w:divsChild>
        </w:div>
        <w:div w:id="1806578602">
          <w:marLeft w:val="0"/>
          <w:marRight w:val="0"/>
          <w:marTop w:val="0"/>
          <w:marBottom w:val="0"/>
          <w:divBdr>
            <w:top w:val="none" w:sz="0" w:space="0" w:color="auto"/>
            <w:left w:val="none" w:sz="0" w:space="0" w:color="auto"/>
            <w:bottom w:val="none" w:sz="0" w:space="0" w:color="auto"/>
            <w:right w:val="none" w:sz="0" w:space="0" w:color="auto"/>
          </w:divBdr>
        </w:div>
        <w:div w:id="1817720269">
          <w:marLeft w:val="0"/>
          <w:marRight w:val="0"/>
          <w:marTop w:val="0"/>
          <w:marBottom w:val="0"/>
          <w:divBdr>
            <w:top w:val="none" w:sz="0" w:space="0" w:color="auto"/>
            <w:left w:val="none" w:sz="0" w:space="0" w:color="auto"/>
            <w:bottom w:val="none" w:sz="0" w:space="0" w:color="auto"/>
            <w:right w:val="none" w:sz="0" w:space="0" w:color="auto"/>
          </w:divBdr>
        </w:div>
        <w:div w:id="1826168536">
          <w:marLeft w:val="0"/>
          <w:marRight w:val="0"/>
          <w:marTop w:val="0"/>
          <w:marBottom w:val="0"/>
          <w:divBdr>
            <w:top w:val="none" w:sz="0" w:space="0" w:color="auto"/>
            <w:left w:val="none" w:sz="0" w:space="0" w:color="auto"/>
            <w:bottom w:val="none" w:sz="0" w:space="0" w:color="auto"/>
            <w:right w:val="none" w:sz="0" w:space="0" w:color="auto"/>
          </w:divBdr>
          <w:divsChild>
            <w:div w:id="1593397366">
              <w:marLeft w:val="0"/>
              <w:marRight w:val="0"/>
              <w:marTop w:val="0"/>
              <w:marBottom w:val="0"/>
              <w:divBdr>
                <w:top w:val="none" w:sz="0" w:space="0" w:color="auto"/>
                <w:left w:val="none" w:sz="0" w:space="0" w:color="auto"/>
                <w:bottom w:val="none" w:sz="0" w:space="0" w:color="auto"/>
                <w:right w:val="none" w:sz="0" w:space="0" w:color="auto"/>
              </w:divBdr>
            </w:div>
          </w:divsChild>
        </w:div>
        <w:div w:id="1834032002">
          <w:marLeft w:val="0"/>
          <w:marRight w:val="0"/>
          <w:marTop w:val="0"/>
          <w:marBottom w:val="0"/>
          <w:divBdr>
            <w:top w:val="none" w:sz="0" w:space="0" w:color="auto"/>
            <w:left w:val="none" w:sz="0" w:space="0" w:color="auto"/>
            <w:bottom w:val="none" w:sz="0" w:space="0" w:color="auto"/>
            <w:right w:val="none" w:sz="0" w:space="0" w:color="auto"/>
          </w:divBdr>
        </w:div>
        <w:div w:id="1848523809">
          <w:marLeft w:val="0"/>
          <w:marRight w:val="0"/>
          <w:marTop w:val="0"/>
          <w:marBottom w:val="0"/>
          <w:divBdr>
            <w:top w:val="none" w:sz="0" w:space="0" w:color="auto"/>
            <w:left w:val="none" w:sz="0" w:space="0" w:color="auto"/>
            <w:bottom w:val="none" w:sz="0" w:space="0" w:color="auto"/>
            <w:right w:val="none" w:sz="0" w:space="0" w:color="auto"/>
          </w:divBdr>
          <w:divsChild>
            <w:div w:id="596716987">
              <w:marLeft w:val="0"/>
              <w:marRight w:val="0"/>
              <w:marTop w:val="0"/>
              <w:marBottom w:val="0"/>
              <w:divBdr>
                <w:top w:val="none" w:sz="0" w:space="0" w:color="auto"/>
                <w:left w:val="none" w:sz="0" w:space="0" w:color="auto"/>
                <w:bottom w:val="none" w:sz="0" w:space="0" w:color="auto"/>
                <w:right w:val="none" w:sz="0" w:space="0" w:color="auto"/>
              </w:divBdr>
            </w:div>
          </w:divsChild>
        </w:div>
        <w:div w:id="1849324028">
          <w:marLeft w:val="0"/>
          <w:marRight w:val="0"/>
          <w:marTop w:val="0"/>
          <w:marBottom w:val="0"/>
          <w:divBdr>
            <w:top w:val="none" w:sz="0" w:space="0" w:color="auto"/>
            <w:left w:val="none" w:sz="0" w:space="0" w:color="auto"/>
            <w:bottom w:val="none" w:sz="0" w:space="0" w:color="auto"/>
            <w:right w:val="none" w:sz="0" w:space="0" w:color="auto"/>
          </w:divBdr>
        </w:div>
        <w:div w:id="1864439935">
          <w:marLeft w:val="0"/>
          <w:marRight w:val="0"/>
          <w:marTop w:val="0"/>
          <w:marBottom w:val="0"/>
          <w:divBdr>
            <w:top w:val="none" w:sz="0" w:space="0" w:color="auto"/>
            <w:left w:val="none" w:sz="0" w:space="0" w:color="auto"/>
            <w:bottom w:val="none" w:sz="0" w:space="0" w:color="auto"/>
            <w:right w:val="none" w:sz="0" w:space="0" w:color="auto"/>
          </w:divBdr>
        </w:div>
        <w:div w:id="1868638520">
          <w:marLeft w:val="0"/>
          <w:marRight w:val="0"/>
          <w:marTop w:val="0"/>
          <w:marBottom w:val="0"/>
          <w:divBdr>
            <w:top w:val="none" w:sz="0" w:space="0" w:color="auto"/>
            <w:left w:val="none" w:sz="0" w:space="0" w:color="auto"/>
            <w:bottom w:val="none" w:sz="0" w:space="0" w:color="auto"/>
            <w:right w:val="none" w:sz="0" w:space="0" w:color="auto"/>
          </w:divBdr>
        </w:div>
        <w:div w:id="1878930701">
          <w:marLeft w:val="0"/>
          <w:marRight w:val="0"/>
          <w:marTop w:val="0"/>
          <w:marBottom w:val="0"/>
          <w:divBdr>
            <w:top w:val="none" w:sz="0" w:space="0" w:color="auto"/>
            <w:left w:val="none" w:sz="0" w:space="0" w:color="auto"/>
            <w:bottom w:val="none" w:sz="0" w:space="0" w:color="auto"/>
            <w:right w:val="none" w:sz="0" w:space="0" w:color="auto"/>
          </w:divBdr>
        </w:div>
        <w:div w:id="1886722459">
          <w:marLeft w:val="0"/>
          <w:marRight w:val="0"/>
          <w:marTop w:val="0"/>
          <w:marBottom w:val="0"/>
          <w:divBdr>
            <w:top w:val="none" w:sz="0" w:space="0" w:color="auto"/>
            <w:left w:val="none" w:sz="0" w:space="0" w:color="auto"/>
            <w:bottom w:val="none" w:sz="0" w:space="0" w:color="auto"/>
            <w:right w:val="none" w:sz="0" w:space="0" w:color="auto"/>
          </w:divBdr>
        </w:div>
        <w:div w:id="1899592244">
          <w:marLeft w:val="0"/>
          <w:marRight w:val="0"/>
          <w:marTop w:val="0"/>
          <w:marBottom w:val="0"/>
          <w:divBdr>
            <w:top w:val="none" w:sz="0" w:space="0" w:color="auto"/>
            <w:left w:val="none" w:sz="0" w:space="0" w:color="auto"/>
            <w:bottom w:val="none" w:sz="0" w:space="0" w:color="auto"/>
            <w:right w:val="none" w:sz="0" w:space="0" w:color="auto"/>
          </w:divBdr>
        </w:div>
        <w:div w:id="1937781609">
          <w:marLeft w:val="0"/>
          <w:marRight w:val="0"/>
          <w:marTop w:val="0"/>
          <w:marBottom w:val="0"/>
          <w:divBdr>
            <w:top w:val="none" w:sz="0" w:space="0" w:color="auto"/>
            <w:left w:val="none" w:sz="0" w:space="0" w:color="auto"/>
            <w:bottom w:val="none" w:sz="0" w:space="0" w:color="auto"/>
            <w:right w:val="none" w:sz="0" w:space="0" w:color="auto"/>
          </w:divBdr>
          <w:divsChild>
            <w:div w:id="809593316">
              <w:marLeft w:val="0"/>
              <w:marRight w:val="0"/>
              <w:marTop w:val="30"/>
              <w:marBottom w:val="30"/>
              <w:divBdr>
                <w:top w:val="none" w:sz="0" w:space="0" w:color="auto"/>
                <w:left w:val="none" w:sz="0" w:space="0" w:color="auto"/>
                <w:bottom w:val="none" w:sz="0" w:space="0" w:color="auto"/>
                <w:right w:val="none" w:sz="0" w:space="0" w:color="auto"/>
              </w:divBdr>
              <w:divsChild>
                <w:div w:id="775634812">
                  <w:marLeft w:val="0"/>
                  <w:marRight w:val="0"/>
                  <w:marTop w:val="0"/>
                  <w:marBottom w:val="0"/>
                  <w:divBdr>
                    <w:top w:val="none" w:sz="0" w:space="0" w:color="auto"/>
                    <w:left w:val="none" w:sz="0" w:space="0" w:color="auto"/>
                    <w:bottom w:val="none" w:sz="0" w:space="0" w:color="auto"/>
                    <w:right w:val="none" w:sz="0" w:space="0" w:color="auto"/>
                  </w:divBdr>
                  <w:divsChild>
                    <w:div w:id="1618757955">
                      <w:marLeft w:val="0"/>
                      <w:marRight w:val="0"/>
                      <w:marTop w:val="0"/>
                      <w:marBottom w:val="0"/>
                      <w:divBdr>
                        <w:top w:val="none" w:sz="0" w:space="0" w:color="auto"/>
                        <w:left w:val="none" w:sz="0" w:space="0" w:color="auto"/>
                        <w:bottom w:val="none" w:sz="0" w:space="0" w:color="auto"/>
                        <w:right w:val="none" w:sz="0" w:space="0" w:color="auto"/>
                      </w:divBdr>
                    </w:div>
                  </w:divsChild>
                </w:div>
                <w:div w:id="1159733317">
                  <w:marLeft w:val="0"/>
                  <w:marRight w:val="0"/>
                  <w:marTop w:val="0"/>
                  <w:marBottom w:val="0"/>
                  <w:divBdr>
                    <w:top w:val="none" w:sz="0" w:space="0" w:color="auto"/>
                    <w:left w:val="none" w:sz="0" w:space="0" w:color="auto"/>
                    <w:bottom w:val="none" w:sz="0" w:space="0" w:color="auto"/>
                    <w:right w:val="none" w:sz="0" w:space="0" w:color="auto"/>
                  </w:divBdr>
                  <w:divsChild>
                    <w:div w:id="1713728404">
                      <w:marLeft w:val="0"/>
                      <w:marRight w:val="0"/>
                      <w:marTop w:val="0"/>
                      <w:marBottom w:val="0"/>
                      <w:divBdr>
                        <w:top w:val="none" w:sz="0" w:space="0" w:color="auto"/>
                        <w:left w:val="none" w:sz="0" w:space="0" w:color="auto"/>
                        <w:bottom w:val="none" w:sz="0" w:space="0" w:color="auto"/>
                        <w:right w:val="none" w:sz="0" w:space="0" w:color="auto"/>
                      </w:divBdr>
                    </w:div>
                  </w:divsChild>
                </w:div>
                <w:div w:id="1400404199">
                  <w:marLeft w:val="0"/>
                  <w:marRight w:val="0"/>
                  <w:marTop w:val="0"/>
                  <w:marBottom w:val="0"/>
                  <w:divBdr>
                    <w:top w:val="none" w:sz="0" w:space="0" w:color="auto"/>
                    <w:left w:val="none" w:sz="0" w:space="0" w:color="auto"/>
                    <w:bottom w:val="none" w:sz="0" w:space="0" w:color="auto"/>
                    <w:right w:val="none" w:sz="0" w:space="0" w:color="auto"/>
                  </w:divBdr>
                  <w:divsChild>
                    <w:div w:id="606546285">
                      <w:marLeft w:val="0"/>
                      <w:marRight w:val="0"/>
                      <w:marTop w:val="0"/>
                      <w:marBottom w:val="0"/>
                      <w:divBdr>
                        <w:top w:val="none" w:sz="0" w:space="0" w:color="auto"/>
                        <w:left w:val="none" w:sz="0" w:space="0" w:color="auto"/>
                        <w:bottom w:val="none" w:sz="0" w:space="0" w:color="auto"/>
                        <w:right w:val="none" w:sz="0" w:space="0" w:color="auto"/>
                      </w:divBdr>
                    </w:div>
                  </w:divsChild>
                </w:div>
                <w:div w:id="1422215421">
                  <w:marLeft w:val="0"/>
                  <w:marRight w:val="0"/>
                  <w:marTop w:val="0"/>
                  <w:marBottom w:val="0"/>
                  <w:divBdr>
                    <w:top w:val="none" w:sz="0" w:space="0" w:color="auto"/>
                    <w:left w:val="none" w:sz="0" w:space="0" w:color="auto"/>
                    <w:bottom w:val="none" w:sz="0" w:space="0" w:color="auto"/>
                    <w:right w:val="none" w:sz="0" w:space="0" w:color="auto"/>
                  </w:divBdr>
                  <w:divsChild>
                    <w:div w:id="59370425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005695096">
          <w:marLeft w:val="0"/>
          <w:marRight w:val="0"/>
          <w:marTop w:val="0"/>
          <w:marBottom w:val="0"/>
          <w:divBdr>
            <w:top w:val="none" w:sz="0" w:space="0" w:color="auto"/>
            <w:left w:val="none" w:sz="0" w:space="0" w:color="auto"/>
            <w:bottom w:val="none" w:sz="0" w:space="0" w:color="auto"/>
            <w:right w:val="none" w:sz="0" w:space="0" w:color="auto"/>
          </w:divBdr>
          <w:divsChild>
            <w:div w:id="830606433">
              <w:marLeft w:val="0"/>
              <w:marRight w:val="0"/>
              <w:marTop w:val="30"/>
              <w:marBottom w:val="30"/>
              <w:divBdr>
                <w:top w:val="none" w:sz="0" w:space="0" w:color="auto"/>
                <w:left w:val="none" w:sz="0" w:space="0" w:color="auto"/>
                <w:bottom w:val="none" w:sz="0" w:space="0" w:color="auto"/>
                <w:right w:val="none" w:sz="0" w:space="0" w:color="auto"/>
              </w:divBdr>
              <w:divsChild>
                <w:div w:id="130247181">
                  <w:marLeft w:val="0"/>
                  <w:marRight w:val="0"/>
                  <w:marTop w:val="0"/>
                  <w:marBottom w:val="0"/>
                  <w:divBdr>
                    <w:top w:val="none" w:sz="0" w:space="0" w:color="auto"/>
                    <w:left w:val="none" w:sz="0" w:space="0" w:color="auto"/>
                    <w:bottom w:val="none" w:sz="0" w:space="0" w:color="auto"/>
                    <w:right w:val="none" w:sz="0" w:space="0" w:color="auto"/>
                  </w:divBdr>
                  <w:divsChild>
                    <w:div w:id="18161526">
                      <w:marLeft w:val="0"/>
                      <w:marRight w:val="0"/>
                      <w:marTop w:val="0"/>
                      <w:marBottom w:val="0"/>
                      <w:divBdr>
                        <w:top w:val="none" w:sz="0" w:space="0" w:color="auto"/>
                        <w:left w:val="none" w:sz="0" w:space="0" w:color="auto"/>
                        <w:bottom w:val="none" w:sz="0" w:space="0" w:color="auto"/>
                        <w:right w:val="none" w:sz="0" w:space="0" w:color="auto"/>
                      </w:divBdr>
                    </w:div>
                  </w:divsChild>
                </w:div>
                <w:div w:id="157157298">
                  <w:marLeft w:val="0"/>
                  <w:marRight w:val="0"/>
                  <w:marTop w:val="0"/>
                  <w:marBottom w:val="0"/>
                  <w:divBdr>
                    <w:top w:val="none" w:sz="0" w:space="0" w:color="auto"/>
                    <w:left w:val="none" w:sz="0" w:space="0" w:color="auto"/>
                    <w:bottom w:val="none" w:sz="0" w:space="0" w:color="auto"/>
                    <w:right w:val="none" w:sz="0" w:space="0" w:color="auto"/>
                  </w:divBdr>
                  <w:divsChild>
                    <w:div w:id="1794204956">
                      <w:marLeft w:val="0"/>
                      <w:marRight w:val="0"/>
                      <w:marTop w:val="0"/>
                      <w:marBottom w:val="0"/>
                      <w:divBdr>
                        <w:top w:val="none" w:sz="0" w:space="0" w:color="auto"/>
                        <w:left w:val="none" w:sz="0" w:space="0" w:color="auto"/>
                        <w:bottom w:val="none" w:sz="0" w:space="0" w:color="auto"/>
                        <w:right w:val="none" w:sz="0" w:space="0" w:color="auto"/>
                      </w:divBdr>
                    </w:div>
                  </w:divsChild>
                </w:div>
                <w:div w:id="235751507">
                  <w:marLeft w:val="0"/>
                  <w:marRight w:val="0"/>
                  <w:marTop w:val="0"/>
                  <w:marBottom w:val="0"/>
                  <w:divBdr>
                    <w:top w:val="none" w:sz="0" w:space="0" w:color="auto"/>
                    <w:left w:val="none" w:sz="0" w:space="0" w:color="auto"/>
                    <w:bottom w:val="none" w:sz="0" w:space="0" w:color="auto"/>
                    <w:right w:val="none" w:sz="0" w:space="0" w:color="auto"/>
                  </w:divBdr>
                  <w:divsChild>
                    <w:div w:id="1187985175">
                      <w:marLeft w:val="0"/>
                      <w:marRight w:val="0"/>
                      <w:marTop w:val="0"/>
                      <w:marBottom w:val="0"/>
                      <w:divBdr>
                        <w:top w:val="none" w:sz="0" w:space="0" w:color="auto"/>
                        <w:left w:val="none" w:sz="0" w:space="0" w:color="auto"/>
                        <w:bottom w:val="none" w:sz="0" w:space="0" w:color="auto"/>
                        <w:right w:val="none" w:sz="0" w:space="0" w:color="auto"/>
                      </w:divBdr>
                    </w:div>
                  </w:divsChild>
                </w:div>
                <w:div w:id="319624520">
                  <w:marLeft w:val="0"/>
                  <w:marRight w:val="0"/>
                  <w:marTop w:val="0"/>
                  <w:marBottom w:val="0"/>
                  <w:divBdr>
                    <w:top w:val="none" w:sz="0" w:space="0" w:color="auto"/>
                    <w:left w:val="none" w:sz="0" w:space="0" w:color="auto"/>
                    <w:bottom w:val="none" w:sz="0" w:space="0" w:color="auto"/>
                    <w:right w:val="none" w:sz="0" w:space="0" w:color="auto"/>
                  </w:divBdr>
                </w:div>
                <w:div w:id="467864713">
                  <w:marLeft w:val="0"/>
                  <w:marRight w:val="0"/>
                  <w:marTop w:val="0"/>
                  <w:marBottom w:val="0"/>
                  <w:divBdr>
                    <w:top w:val="none" w:sz="0" w:space="0" w:color="auto"/>
                    <w:left w:val="none" w:sz="0" w:space="0" w:color="auto"/>
                    <w:bottom w:val="none" w:sz="0" w:space="0" w:color="auto"/>
                    <w:right w:val="none" w:sz="0" w:space="0" w:color="auto"/>
                  </w:divBdr>
                  <w:divsChild>
                    <w:div w:id="190656786">
                      <w:marLeft w:val="0"/>
                      <w:marRight w:val="0"/>
                      <w:marTop w:val="0"/>
                      <w:marBottom w:val="0"/>
                      <w:divBdr>
                        <w:top w:val="none" w:sz="0" w:space="0" w:color="auto"/>
                        <w:left w:val="none" w:sz="0" w:space="0" w:color="auto"/>
                        <w:bottom w:val="none" w:sz="0" w:space="0" w:color="auto"/>
                        <w:right w:val="none" w:sz="0" w:space="0" w:color="auto"/>
                      </w:divBdr>
                    </w:div>
                  </w:divsChild>
                </w:div>
                <w:div w:id="551309900">
                  <w:marLeft w:val="0"/>
                  <w:marRight w:val="0"/>
                  <w:marTop w:val="0"/>
                  <w:marBottom w:val="0"/>
                  <w:divBdr>
                    <w:top w:val="none" w:sz="0" w:space="0" w:color="auto"/>
                    <w:left w:val="none" w:sz="0" w:space="0" w:color="auto"/>
                    <w:bottom w:val="none" w:sz="0" w:space="0" w:color="auto"/>
                    <w:right w:val="none" w:sz="0" w:space="0" w:color="auto"/>
                  </w:divBdr>
                  <w:divsChild>
                    <w:div w:id="647173653">
                      <w:marLeft w:val="0"/>
                      <w:marRight w:val="0"/>
                      <w:marTop w:val="0"/>
                      <w:marBottom w:val="0"/>
                      <w:divBdr>
                        <w:top w:val="none" w:sz="0" w:space="0" w:color="auto"/>
                        <w:left w:val="none" w:sz="0" w:space="0" w:color="auto"/>
                        <w:bottom w:val="none" w:sz="0" w:space="0" w:color="auto"/>
                        <w:right w:val="none" w:sz="0" w:space="0" w:color="auto"/>
                      </w:divBdr>
                    </w:div>
                  </w:divsChild>
                </w:div>
                <w:div w:id="607666944">
                  <w:marLeft w:val="0"/>
                  <w:marRight w:val="0"/>
                  <w:marTop w:val="0"/>
                  <w:marBottom w:val="0"/>
                  <w:divBdr>
                    <w:top w:val="none" w:sz="0" w:space="0" w:color="auto"/>
                    <w:left w:val="none" w:sz="0" w:space="0" w:color="auto"/>
                    <w:bottom w:val="none" w:sz="0" w:space="0" w:color="auto"/>
                    <w:right w:val="none" w:sz="0" w:space="0" w:color="auto"/>
                  </w:divBdr>
                  <w:divsChild>
                    <w:div w:id="785123620">
                      <w:marLeft w:val="0"/>
                      <w:marRight w:val="0"/>
                      <w:marTop w:val="0"/>
                      <w:marBottom w:val="0"/>
                      <w:divBdr>
                        <w:top w:val="none" w:sz="0" w:space="0" w:color="auto"/>
                        <w:left w:val="none" w:sz="0" w:space="0" w:color="auto"/>
                        <w:bottom w:val="none" w:sz="0" w:space="0" w:color="auto"/>
                        <w:right w:val="none" w:sz="0" w:space="0" w:color="auto"/>
                      </w:divBdr>
                    </w:div>
                  </w:divsChild>
                </w:div>
                <w:div w:id="711073691">
                  <w:marLeft w:val="0"/>
                  <w:marRight w:val="0"/>
                  <w:marTop w:val="0"/>
                  <w:marBottom w:val="0"/>
                  <w:divBdr>
                    <w:top w:val="none" w:sz="0" w:space="0" w:color="auto"/>
                    <w:left w:val="none" w:sz="0" w:space="0" w:color="auto"/>
                    <w:bottom w:val="none" w:sz="0" w:space="0" w:color="auto"/>
                    <w:right w:val="none" w:sz="0" w:space="0" w:color="auto"/>
                  </w:divBdr>
                  <w:divsChild>
                    <w:div w:id="845944141">
                      <w:marLeft w:val="0"/>
                      <w:marRight w:val="0"/>
                      <w:marTop w:val="0"/>
                      <w:marBottom w:val="0"/>
                      <w:divBdr>
                        <w:top w:val="none" w:sz="0" w:space="0" w:color="auto"/>
                        <w:left w:val="none" w:sz="0" w:space="0" w:color="auto"/>
                        <w:bottom w:val="none" w:sz="0" w:space="0" w:color="auto"/>
                        <w:right w:val="none" w:sz="0" w:space="0" w:color="auto"/>
                      </w:divBdr>
                    </w:div>
                  </w:divsChild>
                </w:div>
                <w:div w:id="793869297">
                  <w:marLeft w:val="0"/>
                  <w:marRight w:val="0"/>
                  <w:marTop w:val="0"/>
                  <w:marBottom w:val="0"/>
                  <w:divBdr>
                    <w:top w:val="none" w:sz="0" w:space="0" w:color="auto"/>
                    <w:left w:val="none" w:sz="0" w:space="0" w:color="auto"/>
                    <w:bottom w:val="none" w:sz="0" w:space="0" w:color="auto"/>
                    <w:right w:val="none" w:sz="0" w:space="0" w:color="auto"/>
                  </w:divBdr>
                  <w:divsChild>
                    <w:div w:id="1938057805">
                      <w:marLeft w:val="0"/>
                      <w:marRight w:val="0"/>
                      <w:marTop w:val="0"/>
                      <w:marBottom w:val="0"/>
                      <w:divBdr>
                        <w:top w:val="none" w:sz="0" w:space="0" w:color="auto"/>
                        <w:left w:val="none" w:sz="0" w:space="0" w:color="auto"/>
                        <w:bottom w:val="none" w:sz="0" w:space="0" w:color="auto"/>
                        <w:right w:val="none" w:sz="0" w:space="0" w:color="auto"/>
                      </w:divBdr>
                    </w:div>
                  </w:divsChild>
                </w:div>
                <w:div w:id="888372946">
                  <w:marLeft w:val="0"/>
                  <w:marRight w:val="0"/>
                  <w:marTop w:val="0"/>
                  <w:marBottom w:val="0"/>
                  <w:divBdr>
                    <w:top w:val="none" w:sz="0" w:space="0" w:color="auto"/>
                    <w:left w:val="none" w:sz="0" w:space="0" w:color="auto"/>
                    <w:bottom w:val="none" w:sz="0" w:space="0" w:color="auto"/>
                    <w:right w:val="none" w:sz="0" w:space="0" w:color="auto"/>
                  </w:divBdr>
                  <w:divsChild>
                    <w:div w:id="2560700">
                      <w:marLeft w:val="0"/>
                      <w:marRight w:val="0"/>
                      <w:marTop w:val="0"/>
                      <w:marBottom w:val="0"/>
                      <w:divBdr>
                        <w:top w:val="none" w:sz="0" w:space="0" w:color="auto"/>
                        <w:left w:val="none" w:sz="0" w:space="0" w:color="auto"/>
                        <w:bottom w:val="none" w:sz="0" w:space="0" w:color="auto"/>
                        <w:right w:val="none" w:sz="0" w:space="0" w:color="auto"/>
                      </w:divBdr>
                    </w:div>
                  </w:divsChild>
                </w:div>
                <w:div w:id="942418435">
                  <w:marLeft w:val="0"/>
                  <w:marRight w:val="0"/>
                  <w:marTop w:val="0"/>
                  <w:marBottom w:val="0"/>
                  <w:divBdr>
                    <w:top w:val="none" w:sz="0" w:space="0" w:color="auto"/>
                    <w:left w:val="none" w:sz="0" w:space="0" w:color="auto"/>
                    <w:bottom w:val="none" w:sz="0" w:space="0" w:color="auto"/>
                    <w:right w:val="none" w:sz="0" w:space="0" w:color="auto"/>
                  </w:divBdr>
                  <w:divsChild>
                    <w:div w:id="783498255">
                      <w:marLeft w:val="0"/>
                      <w:marRight w:val="0"/>
                      <w:marTop w:val="0"/>
                      <w:marBottom w:val="0"/>
                      <w:divBdr>
                        <w:top w:val="none" w:sz="0" w:space="0" w:color="auto"/>
                        <w:left w:val="none" w:sz="0" w:space="0" w:color="auto"/>
                        <w:bottom w:val="none" w:sz="0" w:space="0" w:color="auto"/>
                        <w:right w:val="none" w:sz="0" w:space="0" w:color="auto"/>
                      </w:divBdr>
                    </w:div>
                  </w:divsChild>
                </w:div>
                <w:div w:id="989553691">
                  <w:marLeft w:val="0"/>
                  <w:marRight w:val="0"/>
                  <w:marTop w:val="0"/>
                  <w:marBottom w:val="0"/>
                  <w:divBdr>
                    <w:top w:val="none" w:sz="0" w:space="0" w:color="auto"/>
                    <w:left w:val="none" w:sz="0" w:space="0" w:color="auto"/>
                    <w:bottom w:val="none" w:sz="0" w:space="0" w:color="auto"/>
                    <w:right w:val="none" w:sz="0" w:space="0" w:color="auto"/>
                  </w:divBdr>
                  <w:divsChild>
                    <w:div w:id="430929086">
                      <w:marLeft w:val="0"/>
                      <w:marRight w:val="0"/>
                      <w:marTop w:val="0"/>
                      <w:marBottom w:val="0"/>
                      <w:divBdr>
                        <w:top w:val="none" w:sz="0" w:space="0" w:color="auto"/>
                        <w:left w:val="none" w:sz="0" w:space="0" w:color="auto"/>
                        <w:bottom w:val="none" w:sz="0" w:space="0" w:color="auto"/>
                        <w:right w:val="none" w:sz="0" w:space="0" w:color="auto"/>
                      </w:divBdr>
                    </w:div>
                  </w:divsChild>
                </w:div>
                <w:div w:id="1007291972">
                  <w:marLeft w:val="0"/>
                  <w:marRight w:val="0"/>
                  <w:marTop w:val="0"/>
                  <w:marBottom w:val="0"/>
                  <w:divBdr>
                    <w:top w:val="none" w:sz="0" w:space="0" w:color="auto"/>
                    <w:left w:val="none" w:sz="0" w:space="0" w:color="auto"/>
                    <w:bottom w:val="none" w:sz="0" w:space="0" w:color="auto"/>
                    <w:right w:val="none" w:sz="0" w:space="0" w:color="auto"/>
                  </w:divBdr>
                  <w:divsChild>
                    <w:div w:id="159925791">
                      <w:marLeft w:val="0"/>
                      <w:marRight w:val="0"/>
                      <w:marTop w:val="0"/>
                      <w:marBottom w:val="0"/>
                      <w:divBdr>
                        <w:top w:val="none" w:sz="0" w:space="0" w:color="auto"/>
                        <w:left w:val="none" w:sz="0" w:space="0" w:color="auto"/>
                        <w:bottom w:val="none" w:sz="0" w:space="0" w:color="auto"/>
                        <w:right w:val="none" w:sz="0" w:space="0" w:color="auto"/>
                      </w:divBdr>
                    </w:div>
                  </w:divsChild>
                </w:div>
                <w:div w:id="1120340367">
                  <w:marLeft w:val="0"/>
                  <w:marRight w:val="0"/>
                  <w:marTop w:val="0"/>
                  <w:marBottom w:val="0"/>
                  <w:divBdr>
                    <w:top w:val="none" w:sz="0" w:space="0" w:color="auto"/>
                    <w:left w:val="none" w:sz="0" w:space="0" w:color="auto"/>
                    <w:bottom w:val="none" w:sz="0" w:space="0" w:color="auto"/>
                    <w:right w:val="none" w:sz="0" w:space="0" w:color="auto"/>
                  </w:divBdr>
                  <w:divsChild>
                    <w:div w:id="797995731">
                      <w:marLeft w:val="0"/>
                      <w:marRight w:val="0"/>
                      <w:marTop w:val="0"/>
                      <w:marBottom w:val="0"/>
                      <w:divBdr>
                        <w:top w:val="none" w:sz="0" w:space="0" w:color="auto"/>
                        <w:left w:val="none" w:sz="0" w:space="0" w:color="auto"/>
                        <w:bottom w:val="none" w:sz="0" w:space="0" w:color="auto"/>
                        <w:right w:val="none" w:sz="0" w:space="0" w:color="auto"/>
                      </w:divBdr>
                    </w:div>
                  </w:divsChild>
                </w:div>
                <w:div w:id="1194151581">
                  <w:marLeft w:val="0"/>
                  <w:marRight w:val="0"/>
                  <w:marTop w:val="0"/>
                  <w:marBottom w:val="0"/>
                  <w:divBdr>
                    <w:top w:val="none" w:sz="0" w:space="0" w:color="auto"/>
                    <w:left w:val="none" w:sz="0" w:space="0" w:color="auto"/>
                    <w:bottom w:val="none" w:sz="0" w:space="0" w:color="auto"/>
                    <w:right w:val="none" w:sz="0" w:space="0" w:color="auto"/>
                  </w:divBdr>
                  <w:divsChild>
                    <w:div w:id="1049374868">
                      <w:marLeft w:val="0"/>
                      <w:marRight w:val="0"/>
                      <w:marTop w:val="0"/>
                      <w:marBottom w:val="0"/>
                      <w:divBdr>
                        <w:top w:val="none" w:sz="0" w:space="0" w:color="auto"/>
                        <w:left w:val="none" w:sz="0" w:space="0" w:color="auto"/>
                        <w:bottom w:val="none" w:sz="0" w:space="0" w:color="auto"/>
                        <w:right w:val="none" w:sz="0" w:space="0" w:color="auto"/>
                      </w:divBdr>
                    </w:div>
                  </w:divsChild>
                </w:div>
                <w:div w:id="1619604257">
                  <w:marLeft w:val="0"/>
                  <w:marRight w:val="0"/>
                  <w:marTop w:val="0"/>
                  <w:marBottom w:val="0"/>
                  <w:divBdr>
                    <w:top w:val="none" w:sz="0" w:space="0" w:color="auto"/>
                    <w:left w:val="none" w:sz="0" w:space="0" w:color="auto"/>
                    <w:bottom w:val="none" w:sz="0" w:space="0" w:color="auto"/>
                    <w:right w:val="none" w:sz="0" w:space="0" w:color="auto"/>
                  </w:divBdr>
                  <w:divsChild>
                    <w:div w:id="1436945701">
                      <w:marLeft w:val="0"/>
                      <w:marRight w:val="0"/>
                      <w:marTop w:val="0"/>
                      <w:marBottom w:val="0"/>
                      <w:divBdr>
                        <w:top w:val="none" w:sz="0" w:space="0" w:color="auto"/>
                        <w:left w:val="none" w:sz="0" w:space="0" w:color="auto"/>
                        <w:bottom w:val="none" w:sz="0" w:space="0" w:color="auto"/>
                        <w:right w:val="none" w:sz="0" w:space="0" w:color="auto"/>
                      </w:divBdr>
                    </w:div>
                  </w:divsChild>
                </w:div>
                <w:div w:id="1691644739">
                  <w:marLeft w:val="0"/>
                  <w:marRight w:val="0"/>
                  <w:marTop w:val="0"/>
                  <w:marBottom w:val="0"/>
                  <w:divBdr>
                    <w:top w:val="none" w:sz="0" w:space="0" w:color="auto"/>
                    <w:left w:val="none" w:sz="0" w:space="0" w:color="auto"/>
                    <w:bottom w:val="none" w:sz="0" w:space="0" w:color="auto"/>
                    <w:right w:val="none" w:sz="0" w:space="0" w:color="auto"/>
                  </w:divBdr>
                  <w:divsChild>
                    <w:div w:id="1660231511">
                      <w:marLeft w:val="0"/>
                      <w:marRight w:val="0"/>
                      <w:marTop w:val="0"/>
                      <w:marBottom w:val="0"/>
                      <w:divBdr>
                        <w:top w:val="none" w:sz="0" w:space="0" w:color="auto"/>
                        <w:left w:val="none" w:sz="0" w:space="0" w:color="auto"/>
                        <w:bottom w:val="none" w:sz="0" w:space="0" w:color="auto"/>
                        <w:right w:val="none" w:sz="0" w:space="0" w:color="auto"/>
                      </w:divBdr>
                    </w:div>
                  </w:divsChild>
                </w:div>
                <w:div w:id="1698654443">
                  <w:marLeft w:val="0"/>
                  <w:marRight w:val="0"/>
                  <w:marTop w:val="0"/>
                  <w:marBottom w:val="0"/>
                  <w:divBdr>
                    <w:top w:val="none" w:sz="0" w:space="0" w:color="auto"/>
                    <w:left w:val="none" w:sz="0" w:space="0" w:color="auto"/>
                    <w:bottom w:val="none" w:sz="0" w:space="0" w:color="auto"/>
                    <w:right w:val="none" w:sz="0" w:space="0" w:color="auto"/>
                  </w:divBdr>
                  <w:divsChild>
                    <w:div w:id="399645630">
                      <w:marLeft w:val="0"/>
                      <w:marRight w:val="0"/>
                      <w:marTop w:val="0"/>
                      <w:marBottom w:val="0"/>
                      <w:divBdr>
                        <w:top w:val="none" w:sz="0" w:space="0" w:color="auto"/>
                        <w:left w:val="none" w:sz="0" w:space="0" w:color="auto"/>
                        <w:bottom w:val="none" w:sz="0" w:space="0" w:color="auto"/>
                        <w:right w:val="none" w:sz="0" w:space="0" w:color="auto"/>
                      </w:divBdr>
                    </w:div>
                  </w:divsChild>
                </w:div>
                <w:div w:id="1947686000">
                  <w:marLeft w:val="0"/>
                  <w:marRight w:val="0"/>
                  <w:marTop w:val="0"/>
                  <w:marBottom w:val="0"/>
                  <w:divBdr>
                    <w:top w:val="none" w:sz="0" w:space="0" w:color="auto"/>
                    <w:left w:val="none" w:sz="0" w:space="0" w:color="auto"/>
                    <w:bottom w:val="none" w:sz="0" w:space="0" w:color="auto"/>
                    <w:right w:val="none" w:sz="0" w:space="0" w:color="auto"/>
                  </w:divBdr>
                  <w:divsChild>
                    <w:div w:id="170020608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297296648">
      <w:bodyDiv w:val="1"/>
      <w:marLeft w:val="0"/>
      <w:marRight w:val="0"/>
      <w:marTop w:val="0"/>
      <w:marBottom w:val="0"/>
      <w:divBdr>
        <w:top w:val="none" w:sz="0" w:space="0" w:color="auto"/>
        <w:left w:val="none" w:sz="0" w:space="0" w:color="auto"/>
        <w:bottom w:val="none" w:sz="0" w:space="0" w:color="auto"/>
        <w:right w:val="none" w:sz="0" w:space="0" w:color="auto"/>
      </w:divBdr>
      <w:divsChild>
        <w:div w:id="12733152">
          <w:marLeft w:val="0"/>
          <w:marRight w:val="0"/>
          <w:marTop w:val="0"/>
          <w:marBottom w:val="0"/>
          <w:divBdr>
            <w:top w:val="none" w:sz="0" w:space="0" w:color="auto"/>
            <w:left w:val="none" w:sz="0" w:space="0" w:color="auto"/>
            <w:bottom w:val="none" w:sz="0" w:space="0" w:color="auto"/>
            <w:right w:val="none" w:sz="0" w:space="0" w:color="auto"/>
          </w:divBdr>
        </w:div>
        <w:div w:id="18314678">
          <w:marLeft w:val="0"/>
          <w:marRight w:val="0"/>
          <w:marTop w:val="0"/>
          <w:marBottom w:val="0"/>
          <w:divBdr>
            <w:top w:val="none" w:sz="0" w:space="0" w:color="auto"/>
            <w:left w:val="none" w:sz="0" w:space="0" w:color="auto"/>
            <w:bottom w:val="none" w:sz="0" w:space="0" w:color="auto"/>
            <w:right w:val="none" w:sz="0" w:space="0" w:color="auto"/>
          </w:divBdr>
        </w:div>
        <w:div w:id="40136837">
          <w:marLeft w:val="0"/>
          <w:marRight w:val="0"/>
          <w:marTop w:val="0"/>
          <w:marBottom w:val="0"/>
          <w:divBdr>
            <w:top w:val="none" w:sz="0" w:space="0" w:color="auto"/>
            <w:left w:val="none" w:sz="0" w:space="0" w:color="auto"/>
            <w:bottom w:val="none" w:sz="0" w:space="0" w:color="auto"/>
            <w:right w:val="none" w:sz="0" w:space="0" w:color="auto"/>
          </w:divBdr>
        </w:div>
        <w:div w:id="41713049">
          <w:marLeft w:val="0"/>
          <w:marRight w:val="0"/>
          <w:marTop w:val="0"/>
          <w:marBottom w:val="0"/>
          <w:divBdr>
            <w:top w:val="none" w:sz="0" w:space="0" w:color="auto"/>
            <w:left w:val="none" w:sz="0" w:space="0" w:color="auto"/>
            <w:bottom w:val="none" w:sz="0" w:space="0" w:color="auto"/>
            <w:right w:val="none" w:sz="0" w:space="0" w:color="auto"/>
          </w:divBdr>
        </w:div>
        <w:div w:id="71662372">
          <w:marLeft w:val="0"/>
          <w:marRight w:val="0"/>
          <w:marTop w:val="0"/>
          <w:marBottom w:val="0"/>
          <w:divBdr>
            <w:top w:val="none" w:sz="0" w:space="0" w:color="auto"/>
            <w:left w:val="none" w:sz="0" w:space="0" w:color="auto"/>
            <w:bottom w:val="none" w:sz="0" w:space="0" w:color="auto"/>
            <w:right w:val="none" w:sz="0" w:space="0" w:color="auto"/>
          </w:divBdr>
        </w:div>
        <w:div w:id="158663837">
          <w:marLeft w:val="0"/>
          <w:marRight w:val="0"/>
          <w:marTop w:val="0"/>
          <w:marBottom w:val="0"/>
          <w:divBdr>
            <w:top w:val="none" w:sz="0" w:space="0" w:color="auto"/>
            <w:left w:val="none" w:sz="0" w:space="0" w:color="auto"/>
            <w:bottom w:val="none" w:sz="0" w:space="0" w:color="auto"/>
            <w:right w:val="none" w:sz="0" w:space="0" w:color="auto"/>
          </w:divBdr>
        </w:div>
        <w:div w:id="168178415">
          <w:marLeft w:val="0"/>
          <w:marRight w:val="0"/>
          <w:marTop w:val="0"/>
          <w:marBottom w:val="0"/>
          <w:divBdr>
            <w:top w:val="none" w:sz="0" w:space="0" w:color="auto"/>
            <w:left w:val="none" w:sz="0" w:space="0" w:color="auto"/>
            <w:bottom w:val="none" w:sz="0" w:space="0" w:color="auto"/>
            <w:right w:val="none" w:sz="0" w:space="0" w:color="auto"/>
          </w:divBdr>
        </w:div>
        <w:div w:id="235821442">
          <w:marLeft w:val="0"/>
          <w:marRight w:val="0"/>
          <w:marTop w:val="0"/>
          <w:marBottom w:val="0"/>
          <w:divBdr>
            <w:top w:val="none" w:sz="0" w:space="0" w:color="auto"/>
            <w:left w:val="none" w:sz="0" w:space="0" w:color="auto"/>
            <w:bottom w:val="none" w:sz="0" w:space="0" w:color="auto"/>
            <w:right w:val="none" w:sz="0" w:space="0" w:color="auto"/>
          </w:divBdr>
        </w:div>
        <w:div w:id="260994356">
          <w:marLeft w:val="0"/>
          <w:marRight w:val="0"/>
          <w:marTop w:val="0"/>
          <w:marBottom w:val="0"/>
          <w:divBdr>
            <w:top w:val="none" w:sz="0" w:space="0" w:color="auto"/>
            <w:left w:val="none" w:sz="0" w:space="0" w:color="auto"/>
            <w:bottom w:val="none" w:sz="0" w:space="0" w:color="auto"/>
            <w:right w:val="none" w:sz="0" w:space="0" w:color="auto"/>
          </w:divBdr>
        </w:div>
        <w:div w:id="349916882">
          <w:marLeft w:val="0"/>
          <w:marRight w:val="0"/>
          <w:marTop w:val="0"/>
          <w:marBottom w:val="0"/>
          <w:divBdr>
            <w:top w:val="none" w:sz="0" w:space="0" w:color="auto"/>
            <w:left w:val="none" w:sz="0" w:space="0" w:color="auto"/>
            <w:bottom w:val="none" w:sz="0" w:space="0" w:color="auto"/>
            <w:right w:val="none" w:sz="0" w:space="0" w:color="auto"/>
          </w:divBdr>
          <w:divsChild>
            <w:div w:id="1704742244">
              <w:marLeft w:val="0"/>
              <w:marRight w:val="0"/>
              <w:marTop w:val="30"/>
              <w:marBottom w:val="30"/>
              <w:divBdr>
                <w:top w:val="none" w:sz="0" w:space="0" w:color="auto"/>
                <w:left w:val="none" w:sz="0" w:space="0" w:color="auto"/>
                <w:bottom w:val="none" w:sz="0" w:space="0" w:color="auto"/>
                <w:right w:val="none" w:sz="0" w:space="0" w:color="auto"/>
              </w:divBdr>
              <w:divsChild>
                <w:div w:id="4209971">
                  <w:marLeft w:val="0"/>
                  <w:marRight w:val="0"/>
                  <w:marTop w:val="0"/>
                  <w:marBottom w:val="0"/>
                  <w:divBdr>
                    <w:top w:val="none" w:sz="0" w:space="0" w:color="auto"/>
                    <w:left w:val="none" w:sz="0" w:space="0" w:color="auto"/>
                    <w:bottom w:val="none" w:sz="0" w:space="0" w:color="auto"/>
                    <w:right w:val="none" w:sz="0" w:space="0" w:color="auto"/>
                  </w:divBdr>
                  <w:divsChild>
                    <w:div w:id="1020820996">
                      <w:marLeft w:val="0"/>
                      <w:marRight w:val="0"/>
                      <w:marTop w:val="0"/>
                      <w:marBottom w:val="0"/>
                      <w:divBdr>
                        <w:top w:val="none" w:sz="0" w:space="0" w:color="auto"/>
                        <w:left w:val="none" w:sz="0" w:space="0" w:color="auto"/>
                        <w:bottom w:val="none" w:sz="0" w:space="0" w:color="auto"/>
                        <w:right w:val="none" w:sz="0" w:space="0" w:color="auto"/>
                      </w:divBdr>
                    </w:div>
                  </w:divsChild>
                </w:div>
                <w:div w:id="72052167">
                  <w:marLeft w:val="0"/>
                  <w:marRight w:val="0"/>
                  <w:marTop w:val="0"/>
                  <w:marBottom w:val="0"/>
                  <w:divBdr>
                    <w:top w:val="none" w:sz="0" w:space="0" w:color="auto"/>
                    <w:left w:val="none" w:sz="0" w:space="0" w:color="auto"/>
                    <w:bottom w:val="none" w:sz="0" w:space="0" w:color="auto"/>
                    <w:right w:val="none" w:sz="0" w:space="0" w:color="auto"/>
                  </w:divBdr>
                  <w:divsChild>
                    <w:div w:id="310257804">
                      <w:marLeft w:val="0"/>
                      <w:marRight w:val="0"/>
                      <w:marTop w:val="0"/>
                      <w:marBottom w:val="0"/>
                      <w:divBdr>
                        <w:top w:val="none" w:sz="0" w:space="0" w:color="auto"/>
                        <w:left w:val="none" w:sz="0" w:space="0" w:color="auto"/>
                        <w:bottom w:val="none" w:sz="0" w:space="0" w:color="auto"/>
                        <w:right w:val="none" w:sz="0" w:space="0" w:color="auto"/>
                      </w:divBdr>
                    </w:div>
                  </w:divsChild>
                </w:div>
                <w:div w:id="140079440">
                  <w:marLeft w:val="0"/>
                  <w:marRight w:val="0"/>
                  <w:marTop w:val="0"/>
                  <w:marBottom w:val="0"/>
                  <w:divBdr>
                    <w:top w:val="none" w:sz="0" w:space="0" w:color="auto"/>
                    <w:left w:val="none" w:sz="0" w:space="0" w:color="auto"/>
                    <w:bottom w:val="none" w:sz="0" w:space="0" w:color="auto"/>
                    <w:right w:val="none" w:sz="0" w:space="0" w:color="auto"/>
                  </w:divBdr>
                  <w:divsChild>
                    <w:div w:id="1785880893">
                      <w:marLeft w:val="0"/>
                      <w:marRight w:val="0"/>
                      <w:marTop w:val="0"/>
                      <w:marBottom w:val="0"/>
                      <w:divBdr>
                        <w:top w:val="none" w:sz="0" w:space="0" w:color="auto"/>
                        <w:left w:val="none" w:sz="0" w:space="0" w:color="auto"/>
                        <w:bottom w:val="none" w:sz="0" w:space="0" w:color="auto"/>
                        <w:right w:val="none" w:sz="0" w:space="0" w:color="auto"/>
                      </w:divBdr>
                    </w:div>
                  </w:divsChild>
                </w:div>
                <w:div w:id="153373250">
                  <w:marLeft w:val="0"/>
                  <w:marRight w:val="0"/>
                  <w:marTop w:val="0"/>
                  <w:marBottom w:val="0"/>
                  <w:divBdr>
                    <w:top w:val="none" w:sz="0" w:space="0" w:color="auto"/>
                    <w:left w:val="none" w:sz="0" w:space="0" w:color="auto"/>
                    <w:bottom w:val="none" w:sz="0" w:space="0" w:color="auto"/>
                    <w:right w:val="none" w:sz="0" w:space="0" w:color="auto"/>
                  </w:divBdr>
                  <w:divsChild>
                    <w:div w:id="808673103">
                      <w:marLeft w:val="0"/>
                      <w:marRight w:val="0"/>
                      <w:marTop w:val="0"/>
                      <w:marBottom w:val="0"/>
                      <w:divBdr>
                        <w:top w:val="none" w:sz="0" w:space="0" w:color="auto"/>
                        <w:left w:val="none" w:sz="0" w:space="0" w:color="auto"/>
                        <w:bottom w:val="none" w:sz="0" w:space="0" w:color="auto"/>
                        <w:right w:val="none" w:sz="0" w:space="0" w:color="auto"/>
                      </w:divBdr>
                    </w:div>
                  </w:divsChild>
                </w:div>
                <w:div w:id="334454622">
                  <w:marLeft w:val="0"/>
                  <w:marRight w:val="0"/>
                  <w:marTop w:val="0"/>
                  <w:marBottom w:val="0"/>
                  <w:divBdr>
                    <w:top w:val="none" w:sz="0" w:space="0" w:color="auto"/>
                    <w:left w:val="none" w:sz="0" w:space="0" w:color="auto"/>
                    <w:bottom w:val="none" w:sz="0" w:space="0" w:color="auto"/>
                    <w:right w:val="none" w:sz="0" w:space="0" w:color="auto"/>
                  </w:divBdr>
                  <w:divsChild>
                    <w:div w:id="1999074226">
                      <w:marLeft w:val="0"/>
                      <w:marRight w:val="0"/>
                      <w:marTop w:val="0"/>
                      <w:marBottom w:val="0"/>
                      <w:divBdr>
                        <w:top w:val="none" w:sz="0" w:space="0" w:color="auto"/>
                        <w:left w:val="none" w:sz="0" w:space="0" w:color="auto"/>
                        <w:bottom w:val="none" w:sz="0" w:space="0" w:color="auto"/>
                        <w:right w:val="none" w:sz="0" w:space="0" w:color="auto"/>
                      </w:divBdr>
                    </w:div>
                  </w:divsChild>
                </w:div>
                <w:div w:id="465590942">
                  <w:marLeft w:val="0"/>
                  <w:marRight w:val="0"/>
                  <w:marTop w:val="0"/>
                  <w:marBottom w:val="0"/>
                  <w:divBdr>
                    <w:top w:val="none" w:sz="0" w:space="0" w:color="auto"/>
                    <w:left w:val="none" w:sz="0" w:space="0" w:color="auto"/>
                    <w:bottom w:val="none" w:sz="0" w:space="0" w:color="auto"/>
                    <w:right w:val="none" w:sz="0" w:space="0" w:color="auto"/>
                  </w:divBdr>
                  <w:divsChild>
                    <w:div w:id="952320252">
                      <w:marLeft w:val="0"/>
                      <w:marRight w:val="0"/>
                      <w:marTop w:val="0"/>
                      <w:marBottom w:val="0"/>
                      <w:divBdr>
                        <w:top w:val="none" w:sz="0" w:space="0" w:color="auto"/>
                        <w:left w:val="none" w:sz="0" w:space="0" w:color="auto"/>
                        <w:bottom w:val="none" w:sz="0" w:space="0" w:color="auto"/>
                        <w:right w:val="none" w:sz="0" w:space="0" w:color="auto"/>
                      </w:divBdr>
                    </w:div>
                  </w:divsChild>
                </w:div>
                <w:div w:id="514421615">
                  <w:marLeft w:val="0"/>
                  <w:marRight w:val="0"/>
                  <w:marTop w:val="0"/>
                  <w:marBottom w:val="0"/>
                  <w:divBdr>
                    <w:top w:val="none" w:sz="0" w:space="0" w:color="auto"/>
                    <w:left w:val="none" w:sz="0" w:space="0" w:color="auto"/>
                    <w:bottom w:val="none" w:sz="0" w:space="0" w:color="auto"/>
                    <w:right w:val="none" w:sz="0" w:space="0" w:color="auto"/>
                  </w:divBdr>
                  <w:divsChild>
                    <w:div w:id="756632515">
                      <w:marLeft w:val="0"/>
                      <w:marRight w:val="0"/>
                      <w:marTop w:val="0"/>
                      <w:marBottom w:val="0"/>
                      <w:divBdr>
                        <w:top w:val="none" w:sz="0" w:space="0" w:color="auto"/>
                        <w:left w:val="none" w:sz="0" w:space="0" w:color="auto"/>
                        <w:bottom w:val="none" w:sz="0" w:space="0" w:color="auto"/>
                        <w:right w:val="none" w:sz="0" w:space="0" w:color="auto"/>
                      </w:divBdr>
                    </w:div>
                  </w:divsChild>
                </w:div>
                <w:div w:id="631328268">
                  <w:marLeft w:val="0"/>
                  <w:marRight w:val="0"/>
                  <w:marTop w:val="0"/>
                  <w:marBottom w:val="0"/>
                  <w:divBdr>
                    <w:top w:val="none" w:sz="0" w:space="0" w:color="auto"/>
                    <w:left w:val="none" w:sz="0" w:space="0" w:color="auto"/>
                    <w:bottom w:val="none" w:sz="0" w:space="0" w:color="auto"/>
                    <w:right w:val="none" w:sz="0" w:space="0" w:color="auto"/>
                  </w:divBdr>
                  <w:divsChild>
                    <w:div w:id="787042913">
                      <w:marLeft w:val="0"/>
                      <w:marRight w:val="0"/>
                      <w:marTop w:val="0"/>
                      <w:marBottom w:val="0"/>
                      <w:divBdr>
                        <w:top w:val="none" w:sz="0" w:space="0" w:color="auto"/>
                        <w:left w:val="none" w:sz="0" w:space="0" w:color="auto"/>
                        <w:bottom w:val="none" w:sz="0" w:space="0" w:color="auto"/>
                        <w:right w:val="none" w:sz="0" w:space="0" w:color="auto"/>
                      </w:divBdr>
                    </w:div>
                    <w:div w:id="1810784877">
                      <w:marLeft w:val="0"/>
                      <w:marRight w:val="0"/>
                      <w:marTop w:val="0"/>
                      <w:marBottom w:val="0"/>
                      <w:divBdr>
                        <w:top w:val="none" w:sz="0" w:space="0" w:color="auto"/>
                        <w:left w:val="none" w:sz="0" w:space="0" w:color="auto"/>
                        <w:bottom w:val="none" w:sz="0" w:space="0" w:color="auto"/>
                        <w:right w:val="none" w:sz="0" w:space="0" w:color="auto"/>
                      </w:divBdr>
                    </w:div>
                  </w:divsChild>
                </w:div>
                <w:div w:id="658310671">
                  <w:marLeft w:val="0"/>
                  <w:marRight w:val="0"/>
                  <w:marTop w:val="0"/>
                  <w:marBottom w:val="0"/>
                  <w:divBdr>
                    <w:top w:val="none" w:sz="0" w:space="0" w:color="auto"/>
                    <w:left w:val="none" w:sz="0" w:space="0" w:color="auto"/>
                    <w:bottom w:val="none" w:sz="0" w:space="0" w:color="auto"/>
                    <w:right w:val="none" w:sz="0" w:space="0" w:color="auto"/>
                  </w:divBdr>
                  <w:divsChild>
                    <w:div w:id="496963186">
                      <w:marLeft w:val="0"/>
                      <w:marRight w:val="0"/>
                      <w:marTop w:val="0"/>
                      <w:marBottom w:val="0"/>
                      <w:divBdr>
                        <w:top w:val="none" w:sz="0" w:space="0" w:color="auto"/>
                        <w:left w:val="none" w:sz="0" w:space="0" w:color="auto"/>
                        <w:bottom w:val="none" w:sz="0" w:space="0" w:color="auto"/>
                        <w:right w:val="none" w:sz="0" w:space="0" w:color="auto"/>
                      </w:divBdr>
                    </w:div>
                  </w:divsChild>
                </w:div>
                <w:div w:id="718015592">
                  <w:marLeft w:val="0"/>
                  <w:marRight w:val="0"/>
                  <w:marTop w:val="0"/>
                  <w:marBottom w:val="0"/>
                  <w:divBdr>
                    <w:top w:val="none" w:sz="0" w:space="0" w:color="auto"/>
                    <w:left w:val="none" w:sz="0" w:space="0" w:color="auto"/>
                    <w:bottom w:val="none" w:sz="0" w:space="0" w:color="auto"/>
                    <w:right w:val="none" w:sz="0" w:space="0" w:color="auto"/>
                  </w:divBdr>
                  <w:divsChild>
                    <w:div w:id="1591229752">
                      <w:marLeft w:val="0"/>
                      <w:marRight w:val="0"/>
                      <w:marTop w:val="0"/>
                      <w:marBottom w:val="0"/>
                      <w:divBdr>
                        <w:top w:val="none" w:sz="0" w:space="0" w:color="auto"/>
                        <w:left w:val="none" w:sz="0" w:space="0" w:color="auto"/>
                        <w:bottom w:val="none" w:sz="0" w:space="0" w:color="auto"/>
                        <w:right w:val="none" w:sz="0" w:space="0" w:color="auto"/>
                      </w:divBdr>
                    </w:div>
                  </w:divsChild>
                </w:div>
                <w:div w:id="730543465">
                  <w:marLeft w:val="0"/>
                  <w:marRight w:val="0"/>
                  <w:marTop w:val="0"/>
                  <w:marBottom w:val="0"/>
                  <w:divBdr>
                    <w:top w:val="none" w:sz="0" w:space="0" w:color="auto"/>
                    <w:left w:val="none" w:sz="0" w:space="0" w:color="auto"/>
                    <w:bottom w:val="none" w:sz="0" w:space="0" w:color="auto"/>
                    <w:right w:val="none" w:sz="0" w:space="0" w:color="auto"/>
                  </w:divBdr>
                  <w:divsChild>
                    <w:div w:id="257256033">
                      <w:marLeft w:val="0"/>
                      <w:marRight w:val="0"/>
                      <w:marTop w:val="0"/>
                      <w:marBottom w:val="0"/>
                      <w:divBdr>
                        <w:top w:val="none" w:sz="0" w:space="0" w:color="auto"/>
                        <w:left w:val="none" w:sz="0" w:space="0" w:color="auto"/>
                        <w:bottom w:val="none" w:sz="0" w:space="0" w:color="auto"/>
                        <w:right w:val="none" w:sz="0" w:space="0" w:color="auto"/>
                      </w:divBdr>
                    </w:div>
                  </w:divsChild>
                </w:div>
                <w:div w:id="741413034">
                  <w:marLeft w:val="0"/>
                  <w:marRight w:val="0"/>
                  <w:marTop w:val="0"/>
                  <w:marBottom w:val="0"/>
                  <w:divBdr>
                    <w:top w:val="none" w:sz="0" w:space="0" w:color="auto"/>
                    <w:left w:val="none" w:sz="0" w:space="0" w:color="auto"/>
                    <w:bottom w:val="none" w:sz="0" w:space="0" w:color="auto"/>
                    <w:right w:val="none" w:sz="0" w:space="0" w:color="auto"/>
                  </w:divBdr>
                  <w:divsChild>
                    <w:div w:id="1142849076">
                      <w:marLeft w:val="0"/>
                      <w:marRight w:val="0"/>
                      <w:marTop w:val="0"/>
                      <w:marBottom w:val="0"/>
                      <w:divBdr>
                        <w:top w:val="none" w:sz="0" w:space="0" w:color="auto"/>
                        <w:left w:val="none" w:sz="0" w:space="0" w:color="auto"/>
                        <w:bottom w:val="none" w:sz="0" w:space="0" w:color="auto"/>
                        <w:right w:val="none" w:sz="0" w:space="0" w:color="auto"/>
                      </w:divBdr>
                    </w:div>
                  </w:divsChild>
                </w:div>
                <w:div w:id="745303573">
                  <w:marLeft w:val="0"/>
                  <w:marRight w:val="0"/>
                  <w:marTop w:val="0"/>
                  <w:marBottom w:val="0"/>
                  <w:divBdr>
                    <w:top w:val="none" w:sz="0" w:space="0" w:color="auto"/>
                    <w:left w:val="none" w:sz="0" w:space="0" w:color="auto"/>
                    <w:bottom w:val="none" w:sz="0" w:space="0" w:color="auto"/>
                    <w:right w:val="none" w:sz="0" w:space="0" w:color="auto"/>
                  </w:divBdr>
                  <w:divsChild>
                    <w:div w:id="634068086">
                      <w:marLeft w:val="0"/>
                      <w:marRight w:val="0"/>
                      <w:marTop w:val="0"/>
                      <w:marBottom w:val="0"/>
                      <w:divBdr>
                        <w:top w:val="none" w:sz="0" w:space="0" w:color="auto"/>
                        <w:left w:val="none" w:sz="0" w:space="0" w:color="auto"/>
                        <w:bottom w:val="none" w:sz="0" w:space="0" w:color="auto"/>
                        <w:right w:val="none" w:sz="0" w:space="0" w:color="auto"/>
                      </w:divBdr>
                    </w:div>
                    <w:div w:id="1631785756">
                      <w:marLeft w:val="0"/>
                      <w:marRight w:val="0"/>
                      <w:marTop w:val="0"/>
                      <w:marBottom w:val="0"/>
                      <w:divBdr>
                        <w:top w:val="none" w:sz="0" w:space="0" w:color="auto"/>
                        <w:left w:val="none" w:sz="0" w:space="0" w:color="auto"/>
                        <w:bottom w:val="none" w:sz="0" w:space="0" w:color="auto"/>
                        <w:right w:val="none" w:sz="0" w:space="0" w:color="auto"/>
                      </w:divBdr>
                    </w:div>
                  </w:divsChild>
                </w:div>
                <w:div w:id="751894636">
                  <w:marLeft w:val="0"/>
                  <w:marRight w:val="0"/>
                  <w:marTop w:val="0"/>
                  <w:marBottom w:val="0"/>
                  <w:divBdr>
                    <w:top w:val="none" w:sz="0" w:space="0" w:color="auto"/>
                    <w:left w:val="none" w:sz="0" w:space="0" w:color="auto"/>
                    <w:bottom w:val="none" w:sz="0" w:space="0" w:color="auto"/>
                    <w:right w:val="none" w:sz="0" w:space="0" w:color="auto"/>
                  </w:divBdr>
                  <w:divsChild>
                    <w:div w:id="48188159">
                      <w:marLeft w:val="0"/>
                      <w:marRight w:val="0"/>
                      <w:marTop w:val="0"/>
                      <w:marBottom w:val="0"/>
                      <w:divBdr>
                        <w:top w:val="none" w:sz="0" w:space="0" w:color="auto"/>
                        <w:left w:val="none" w:sz="0" w:space="0" w:color="auto"/>
                        <w:bottom w:val="none" w:sz="0" w:space="0" w:color="auto"/>
                        <w:right w:val="none" w:sz="0" w:space="0" w:color="auto"/>
                      </w:divBdr>
                    </w:div>
                    <w:div w:id="340742123">
                      <w:marLeft w:val="0"/>
                      <w:marRight w:val="0"/>
                      <w:marTop w:val="0"/>
                      <w:marBottom w:val="0"/>
                      <w:divBdr>
                        <w:top w:val="none" w:sz="0" w:space="0" w:color="auto"/>
                        <w:left w:val="none" w:sz="0" w:space="0" w:color="auto"/>
                        <w:bottom w:val="none" w:sz="0" w:space="0" w:color="auto"/>
                        <w:right w:val="none" w:sz="0" w:space="0" w:color="auto"/>
                      </w:divBdr>
                    </w:div>
                  </w:divsChild>
                </w:div>
                <w:div w:id="883056892">
                  <w:marLeft w:val="0"/>
                  <w:marRight w:val="0"/>
                  <w:marTop w:val="0"/>
                  <w:marBottom w:val="0"/>
                  <w:divBdr>
                    <w:top w:val="none" w:sz="0" w:space="0" w:color="auto"/>
                    <w:left w:val="none" w:sz="0" w:space="0" w:color="auto"/>
                    <w:bottom w:val="none" w:sz="0" w:space="0" w:color="auto"/>
                    <w:right w:val="none" w:sz="0" w:space="0" w:color="auto"/>
                  </w:divBdr>
                  <w:divsChild>
                    <w:div w:id="1072629845">
                      <w:marLeft w:val="0"/>
                      <w:marRight w:val="0"/>
                      <w:marTop w:val="0"/>
                      <w:marBottom w:val="0"/>
                      <w:divBdr>
                        <w:top w:val="none" w:sz="0" w:space="0" w:color="auto"/>
                        <w:left w:val="none" w:sz="0" w:space="0" w:color="auto"/>
                        <w:bottom w:val="none" w:sz="0" w:space="0" w:color="auto"/>
                        <w:right w:val="none" w:sz="0" w:space="0" w:color="auto"/>
                      </w:divBdr>
                    </w:div>
                  </w:divsChild>
                </w:div>
                <w:div w:id="962153208">
                  <w:marLeft w:val="0"/>
                  <w:marRight w:val="0"/>
                  <w:marTop w:val="0"/>
                  <w:marBottom w:val="0"/>
                  <w:divBdr>
                    <w:top w:val="none" w:sz="0" w:space="0" w:color="auto"/>
                    <w:left w:val="none" w:sz="0" w:space="0" w:color="auto"/>
                    <w:bottom w:val="none" w:sz="0" w:space="0" w:color="auto"/>
                    <w:right w:val="none" w:sz="0" w:space="0" w:color="auto"/>
                  </w:divBdr>
                  <w:divsChild>
                    <w:div w:id="107705847">
                      <w:marLeft w:val="0"/>
                      <w:marRight w:val="0"/>
                      <w:marTop w:val="0"/>
                      <w:marBottom w:val="0"/>
                      <w:divBdr>
                        <w:top w:val="none" w:sz="0" w:space="0" w:color="auto"/>
                        <w:left w:val="none" w:sz="0" w:space="0" w:color="auto"/>
                        <w:bottom w:val="none" w:sz="0" w:space="0" w:color="auto"/>
                        <w:right w:val="none" w:sz="0" w:space="0" w:color="auto"/>
                      </w:divBdr>
                    </w:div>
                  </w:divsChild>
                </w:div>
                <w:div w:id="992217731">
                  <w:marLeft w:val="0"/>
                  <w:marRight w:val="0"/>
                  <w:marTop w:val="0"/>
                  <w:marBottom w:val="0"/>
                  <w:divBdr>
                    <w:top w:val="none" w:sz="0" w:space="0" w:color="auto"/>
                    <w:left w:val="none" w:sz="0" w:space="0" w:color="auto"/>
                    <w:bottom w:val="none" w:sz="0" w:space="0" w:color="auto"/>
                    <w:right w:val="none" w:sz="0" w:space="0" w:color="auto"/>
                  </w:divBdr>
                  <w:divsChild>
                    <w:div w:id="1747875119">
                      <w:marLeft w:val="0"/>
                      <w:marRight w:val="0"/>
                      <w:marTop w:val="0"/>
                      <w:marBottom w:val="0"/>
                      <w:divBdr>
                        <w:top w:val="none" w:sz="0" w:space="0" w:color="auto"/>
                        <w:left w:val="none" w:sz="0" w:space="0" w:color="auto"/>
                        <w:bottom w:val="none" w:sz="0" w:space="0" w:color="auto"/>
                        <w:right w:val="none" w:sz="0" w:space="0" w:color="auto"/>
                      </w:divBdr>
                    </w:div>
                  </w:divsChild>
                </w:div>
                <w:div w:id="1033506081">
                  <w:marLeft w:val="0"/>
                  <w:marRight w:val="0"/>
                  <w:marTop w:val="0"/>
                  <w:marBottom w:val="0"/>
                  <w:divBdr>
                    <w:top w:val="none" w:sz="0" w:space="0" w:color="auto"/>
                    <w:left w:val="none" w:sz="0" w:space="0" w:color="auto"/>
                    <w:bottom w:val="none" w:sz="0" w:space="0" w:color="auto"/>
                    <w:right w:val="none" w:sz="0" w:space="0" w:color="auto"/>
                  </w:divBdr>
                  <w:divsChild>
                    <w:div w:id="389305381">
                      <w:marLeft w:val="0"/>
                      <w:marRight w:val="0"/>
                      <w:marTop w:val="0"/>
                      <w:marBottom w:val="0"/>
                      <w:divBdr>
                        <w:top w:val="none" w:sz="0" w:space="0" w:color="auto"/>
                        <w:left w:val="none" w:sz="0" w:space="0" w:color="auto"/>
                        <w:bottom w:val="none" w:sz="0" w:space="0" w:color="auto"/>
                        <w:right w:val="none" w:sz="0" w:space="0" w:color="auto"/>
                      </w:divBdr>
                    </w:div>
                  </w:divsChild>
                </w:div>
                <w:div w:id="1064136476">
                  <w:marLeft w:val="0"/>
                  <w:marRight w:val="0"/>
                  <w:marTop w:val="0"/>
                  <w:marBottom w:val="0"/>
                  <w:divBdr>
                    <w:top w:val="none" w:sz="0" w:space="0" w:color="auto"/>
                    <w:left w:val="none" w:sz="0" w:space="0" w:color="auto"/>
                    <w:bottom w:val="none" w:sz="0" w:space="0" w:color="auto"/>
                    <w:right w:val="none" w:sz="0" w:space="0" w:color="auto"/>
                  </w:divBdr>
                  <w:divsChild>
                    <w:div w:id="502862647">
                      <w:marLeft w:val="0"/>
                      <w:marRight w:val="0"/>
                      <w:marTop w:val="0"/>
                      <w:marBottom w:val="0"/>
                      <w:divBdr>
                        <w:top w:val="none" w:sz="0" w:space="0" w:color="auto"/>
                        <w:left w:val="none" w:sz="0" w:space="0" w:color="auto"/>
                        <w:bottom w:val="none" w:sz="0" w:space="0" w:color="auto"/>
                        <w:right w:val="none" w:sz="0" w:space="0" w:color="auto"/>
                      </w:divBdr>
                    </w:div>
                  </w:divsChild>
                </w:div>
                <w:div w:id="1229999109">
                  <w:marLeft w:val="0"/>
                  <w:marRight w:val="0"/>
                  <w:marTop w:val="0"/>
                  <w:marBottom w:val="0"/>
                  <w:divBdr>
                    <w:top w:val="none" w:sz="0" w:space="0" w:color="auto"/>
                    <w:left w:val="none" w:sz="0" w:space="0" w:color="auto"/>
                    <w:bottom w:val="none" w:sz="0" w:space="0" w:color="auto"/>
                    <w:right w:val="none" w:sz="0" w:space="0" w:color="auto"/>
                  </w:divBdr>
                  <w:divsChild>
                    <w:div w:id="791021400">
                      <w:marLeft w:val="0"/>
                      <w:marRight w:val="0"/>
                      <w:marTop w:val="0"/>
                      <w:marBottom w:val="0"/>
                      <w:divBdr>
                        <w:top w:val="none" w:sz="0" w:space="0" w:color="auto"/>
                        <w:left w:val="none" w:sz="0" w:space="0" w:color="auto"/>
                        <w:bottom w:val="none" w:sz="0" w:space="0" w:color="auto"/>
                        <w:right w:val="none" w:sz="0" w:space="0" w:color="auto"/>
                      </w:divBdr>
                    </w:div>
                  </w:divsChild>
                </w:div>
                <w:div w:id="1231892602">
                  <w:marLeft w:val="0"/>
                  <w:marRight w:val="0"/>
                  <w:marTop w:val="0"/>
                  <w:marBottom w:val="0"/>
                  <w:divBdr>
                    <w:top w:val="none" w:sz="0" w:space="0" w:color="auto"/>
                    <w:left w:val="none" w:sz="0" w:space="0" w:color="auto"/>
                    <w:bottom w:val="none" w:sz="0" w:space="0" w:color="auto"/>
                    <w:right w:val="none" w:sz="0" w:space="0" w:color="auto"/>
                  </w:divBdr>
                  <w:divsChild>
                    <w:div w:id="1667856751">
                      <w:marLeft w:val="0"/>
                      <w:marRight w:val="0"/>
                      <w:marTop w:val="0"/>
                      <w:marBottom w:val="0"/>
                      <w:divBdr>
                        <w:top w:val="none" w:sz="0" w:space="0" w:color="auto"/>
                        <w:left w:val="none" w:sz="0" w:space="0" w:color="auto"/>
                        <w:bottom w:val="none" w:sz="0" w:space="0" w:color="auto"/>
                        <w:right w:val="none" w:sz="0" w:space="0" w:color="auto"/>
                      </w:divBdr>
                    </w:div>
                  </w:divsChild>
                </w:div>
                <w:div w:id="1323922437">
                  <w:marLeft w:val="0"/>
                  <w:marRight w:val="0"/>
                  <w:marTop w:val="0"/>
                  <w:marBottom w:val="0"/>
                  <w:divBdr>
                    <w:top w:val="none" w:sz="0" w:space="0" w:color="auto"/>
                    <w:left w:val="none" w:sz="0" w:space="0" w:color="auto"/>
                    <w:bottom w:val="none" w:sz="0" w:space="0" w:color="auto"/>
                    <w:right w:val="none" w:sz="0" w:space="0" w:color="auto"/>
                  </w:divBdr>
                  <w:divsChild>
                    <w:div w:id="641421960">
                      <w:marLeft w:val="0"/>
                      <w:marRight w:val="0"/>
                      <w:marTop w:val="0"/>
                      <w:marBottom w:val="0"/>
                      <w:divBdr>
                        <w:top w:val="none" w:sz="0" w:space="0" w:color="auto"/>
                        <w:left w:val="none" w:sz="0" w:space="0" w:color="auto"/>
                        <w:bottom w:val="none" w:sz="0" w:space="0" w:color="auto"/>
                        <w:right w:val="none" w:sz="0" w:space="0" w:color="auto"/>
                      </w:divBdr>
                    </w:div>
                  </w:divsChild>
                </w:div>
                <w:div w:id="1471049518">
                  <w:marLeft w:val="0"/>
                  <w:marRight w:val="0"/>
                  <w:marTop w:val="0"/>
                  <w:marBottom w:val="0"/>
                  <w:divBdr>
                    <w:top w:val="none" w:sz="0" w:space="0" w:color="auto"/>
                    <w:left w:val="none" w:sz="0" w:space="0" w:color="auto"/>
                    <w:bottom w:val="none" w:sz="0" w:space="0" w:color="auto"/>
                    <w:right w:val="none" w:sz="0" w:space="0" w:color="auto"/>
                  </w:divBdr>
                  <w:divsChild>
                    <w:div w:id="1442139874">
                      <w:marLeft w:val="0"/>
                      <w:marRight w:val="0"/>
                      <w:marTop w:val="0"/>
                      <w:marBottom w:val="0"/>
                      <w:divBdr>
                        <w:top w:val="none" w:sz="0" w:space="0" w:color="auto"/>
                        <w:left w:val="none" w:sz="0" w:space="0" w:color="auto"/>
                        <w:bottom w:val="none" w:sz="0" w:space="0" w:color="auto"/>
                        <w:right w:val="none" w:sz="0" w:space="0" w:color="auto"/>
                      </w:divBdr>
                    </w:div>
                  </w:divsChild>
                </w:div>
                <w:div w:id="1473057458">
                  <w:marLeft w:val="0"/>
                  <w:marRight w:val="0"/>
                  <w:marTop w:val="0"/>
                  <w:marBottom w:val="0"/>
                  <w:divBdr>
                    <w:top w:val="none" w:sz="0" w:space="0" w:color="auto"/>
                    <w:left w:val="none" w:sz="0" w:space="0" w:color="auto"/>
                    <w:bottom w:val="none" w:sz="0" w:space="0" w:color="auto"/>
                    <w:right w:val="none" w:sz="0" w:space="0" w:color="auto"/>
                  </w:divBdr>
                  <w:divsChild>
                    <w:div w:id="63842242">
                      <w:marLeft w:val="0"/>
                      <w:marRight w:val="0"/>
                      <w:marTop w:val="0"/>
                      <w:marBottom w:val="0"/>
                      <w:divBdr>
                        <w:top w:val="none" w:sz="0" w:space="0" w:color="auto"/>
                        <w:left w:val="none" w:sz="0" w:space="0" w:color="auto"/>
                        <w:bottom w:val="none" w:sz="0" w:space="0" w:color="auto"/>
                        <w:right w:val="none" w:sz="0" w:space="0" w:color="auto"/>
                      </w:divBdr>
                    </w:div>
                  </w:divsChild>
                </w:div>
                <w:div w:id="1508639938">
                  <w:marLeft w:val="0"/>
                  <w:marRight w:val="0"/>
                  <w:marTop w:val="0"/>
                  <w:marBottom w:val="0"/>
                  <w:divBdr>
                    <w:top w:val="none" w:sz="0" w:space="0" w:color="auto"/>
                    <w:left w:val="none" w:sz="0" w:space="0" w:color="auto"/>
                    <w:bottom w:val="none" w:sz="0" w:space="0" w:color="auto"/>
                    <w:right w:val="none" w:sz="0" w:space="0" w:color="auto"/>
                  </w:divBdr>
                  <w:divsChild>
                    <w:div w:id="958491991">
                      <w:marLeft w:val="0"/>
                      <w:marRight w:val="0"/>
                      <w:marTop w:val="0"/>
                      <w:marBottom w:val="0"/>
                      <w:divBdr>
                        <w:top w:val="none" w:sz="0" w:space="0" w:color="auto"/>
                        <w:left w:val="none" w:sz="0" w:space="0" w:color="auto"/>
                        <w:bottom w:val="none" w:sz="0" w:space="0" w:color="auto"/>
                        <w:right w:val="none" w:sz="0" w:space="0" w:color="auto"/>
                      </w:divBdr>
                    </w:div>
                  </w:divsChild>
                </w:div>
                <w:div w:id="1530604722">
                  <w:marLeft w:val="0"/>
                  <w:marRight w:val="0"/>
                  <w:marTop w:val="0"/>
                  <w:marBottom w:val="0"/>
                  <w:divBdr>
                    <w:top w:val="none" w:sz="0" w:space="0" w:color="auto"/>
                    <w:left w:val="none" w:sz="0" w:space="0" w:color="auto"/>
                    <w:bottom w:val="none" w:sz="0" w:space="0" w:color="auto"/>
                    <w:right w:val="none" w:sz="0" w:space="0" w:color="auto"/>
                  </w:divBdr>
                  <w:divsChild>
                    <w:div w:id="1631588973">
                      <w:marLeft w:val="0"/>
                      <w:marRight w:val="0"/>
                      <w:marTop w:val="0"/>
                      <w:marBottom w:val="0"/>
                      <w:divBdr>
                        <w:top w:val="none" w:sz="0" w:space="0" w:color="auto"/>
                        <w:left w:val="none" w:sz="0" w:space="0" w:color="auto"/>
                        <w:bottom w:val="none" w:sz="0" w:space="0" w:color="auto"/>
                        <w:right w:val="none" w:sz="0" w:space="0" w:color="auto"/>
                      </w:divBdr>
                    </w:div>
                  </w:divsChild>
                </w:div>
                <w:div w:id="1663391359">
                  <w:marLeft w:val="0"/>
                  <w:marRight w:val="0"/>
                  <w:marTop w:val="0"/>
                  <w:marBottom w:val="0"/>
                  <w:divBdr>
                    <w:top w:val="none" w:sz="0" w:space="0" w:color="auto"/>
                    <w:left w:val="none" w:sz="0" w:space="0" w:color="auto"/>
                    <w:bottom w:val="none" w:sz="0" w:space="0" w:color="auto"/>
                    <w:right w:val="none" w:sz="0" w:space="0" w:color="auto"/>
                  </w:divBdr>
                  <w:divsChild>
                    <w:div w:id="55709836">
                      <w:marLeft w:val="0"/>
                      <w:marRight w:val="0"/>
                      <w:marTop w:val="0"/>
                      <w:marBottom w:val="0"/>
                      <w:divBdr>
                        <w:top w:val="none" w:sz="0" w:space="0" w:color="auto"/>
                        <w:left w:val="none" w:sz="0" w:space="0" w:color="auto"/>
                        <w:bottom w:val="none" w:sz="0" w:space="0" w:color="auto"/>
                        <w:right w:val="none" w:sz="0" w:space="0" w:color="auto"/>
                      </w:divBdr>
                    </w:div>
                  </w:divsChild>
                </w:div>
                <w:div w:id="1675375555">
                  <w:marLeft w:val="0"/>
                  <w:marRight w:val="0"/>
                  <w:marTop w:val="0"/>
                  <w:marBottom w:val="0"/>
                  <w:divBdr>
                    <w:top w:val="none" w:sz="0" w:space="0" w:color="auto"/>
                    <w:left w:val="none" w:sz="0" w:space="0" w:color="auto"/>
                    <w:bottom w:val="none" w:sz="0" w:space="0" w:color="auto"/>
                    <w:right w:val="none" w:sz="0" w:space="0" w:color="auto"/>
                  </w:divBdr>
                  <w:divsChild>
                    <w:div w:id="678586595">
                      <w:marLeft w:val="0"/>
                      <w:marRight w:val="0"/>
                      <w:marTop w:val="0"/>
                      <w:marBottom w:val="0"/>
                      <w:divBdr>
                        <w:top w:val="none" w:sz="0" w:space="0" w:color="auto"/>
                        <w:left w:val="none" w:sz="0" w:space="0" w:color="auto"/>
                        <w:bottom w:val="none" w:sz="0" w:space="0" w:color="auto"/>
                        <w:right w:val="none" w:sz="0" w:space="0" w:color="auto"/>
                      </w:divBdr>
                    </w:div>
                  </w:divsChild>
                </w:div>
                <w:div w:id="1685208341">
                  <w:marLeft w:val="0"/>
                  <w:marRight w:val="0"/>
                  <w:marTop w:val="0"/>
                  <w:marBottom w:val="0"/>
                  <w:divBdr>
                    <w:top w:val="none" w:sz="0" w:space="0" w:color="auto"/>
                    <w:left w:val="none" w:sz="0" w:space="0" w:color="auto"/>
                    <w:bottom w:val="none" w:sz="0" w:space="0" w:color="auto"/>
                    <w:right w:val="none" w:sz="0" w:space="0" w:color="auto"/>
                  </w:divBdr>
                  <w:divsChild>
                    <w:div w:id="102262070">
                      <w:marLeft w:val="0"/>
                      <w:marRight w:val="0"/>
                      <w:marTop w:val="0"/>
                      <w:marBottom w:val="0"/>
                      <w:divBdr>
                        <w:top w:val="none" w:sz="0" w:space="0" w:color="auto"/>
                        <w:left w:val="none" w:sz="0" w:space="0" w:color="auto"/>
                        <w:bottom w:val="none" w:sz="0" w:space="0" w:color="auto"/>
                        <w:right w:val="none" w:sz="0" w:space="0" w:color="auto"/>
                      </w:divBdr>
                    </w:div>
                  </w:divsChild>
                </w:div>
                <w:div w:id="1739667808">
                  <w:marLeft w:val="0"/>
                  <w:marRight w:val="0"/>
                  <w:marTop w:val="0"/>
                  <w:marBottom w:val="0"/>
                  <w:divBdr>
                    <w:top w:val="none" w:sz="0" w:space="0" w:color="auto"/>
                    <w:left w:val="none" w:sz="0" w:space="0" w:color="auto"/>
                    <w:bottom w:val="none" w:sz="0" w:space="0" w:color="auto"/>
                    <w:right w:val="none" w:sz="0" w:space="0" w:color="auto"/>
                  </w:divBdr>
                  <w:divsChild>
                    <w:div w:id="953830181">
                      <w:marLeft w:val="0"/>
                      <w:marRight w:val="0"/>
                      <w:marTop w:val="0"/>
                      <w:marBottom w:val="0"/>
                      <w:divBdr>
                        <w:top w:val="none" w:sz="0" w:space="0" w:color="auto"/>
                        <w:left w:val="none" w:sz="0" w:space="0" w:color="auto"/>
                        <w:bottom w:val="none" w:sz="0" w:space="0" w:color="auto"/>
                        <w:right w:val="none" w:sz="0" w:space="0" w:color="auto"/>
                      </w:divBdr>
                    </w:div>
                  </w:divsChild>
                </w:div>
                <w:div w:id="1831946789">
                  <w:marLeft w:val="0"/>
                  <w:marRight w:val="0"/>
                  <w:marTop w:val="0"/>
                  <w:marBottom w:val="0"/>
                  <w:divBdr>
                    <w:top w:val="none" w:sz="0" w:space="0" w:color="auto"/>
                    <w:left w:val="none" w:sz="0" w:space="0" w:color="auto"/>
                    <w:bottom w:val="none" w:sz="0" w:space="0" w:color="auto"/>
                    <w:right w:val="none" w:sz="0" w:space="0" w:color="auto"/>
                  </w:divBdr>
                  <w:divsChild>
                    <w:div w:id="113990632">
                      <w:marLeft w:val="0"/>
                      <w:marRight w:val="0"/>
                      <w:marTop w:val="0"/>
                      <w:marBottom w:val="0"/>
                      <w:divBdr>
                        <w:top w:val="none" w:sz="0" w:space="0" w:color="auto"/>
                        <w:left w:val="none" w:sz="0" w:space="0" w:color="auto"/>
                        <w:bottom w:val="none" w:sz="0" w:space="0" w:color="auto"/>
                        <w:right w:val="none" w:sz="0" w:space="0" w:color="auto"/>
                      </w:divBdr>
                    </w:div>
                  </w:divsChild>
                </w:div>
                <w:div w:id="1897547921">
                  <w:marLeft w:val="0"/>
                  <w:marRight w:val="0"/>
                  <w:marTop w:val="0"/>
                  <w:marBottom w:val="0"/>
                  <w:divBdr>
                    <w:top w:val="none" w:sz="0" w:space="0" w:color="auto"/>
                    <w:left w:val="none" w:sz="0" w:space="0" w:color="auto"/>
                    <w:bottom w:val="none" w:sz="0" w:space="0" w:color="auto"/>
                    <w:right w:val="none" w:sz="0" w:space="0" w:color="auto"/>
                  </w:divBdr>
                  <w:divsChild>
                    <w:div w:id="1532642895">
                      <w:marLeft w:val="0"/>
                      <w:marRight w:val="0"/>
                      <w:marTop w:val="0"/>
                      <w:marBottom w:val="0"/>
                      <w:divBdr>
                        <w:top w:val="none" w:sz="0" w:space="0" w:color="auto"/>
                        <w:left w:val="none" w:sz="0" w:space="0" w:color="auto"/>
                        <w:bottom w:val="none" w:sz="0" w:space="0" w:color="auto"/>
                        <w:right w:val="none" w:sz="0" w:space="0" w:color="auto"/>
                      </w:divBdr>
                    </w:div>
                  </w:divsChild>
                </w:div>
                <w:div w:id="1946644620">
                  <w:marLeft w:val="0"/>
                  <w:marRight w:val="0"/>
                  <w:marTop w:val="0"/>
                  <w:marBottom w:val="0"/>
                  <w:divBdr>
                    <w:top w:val="none" w:sz="0" w:space="0" w:color="auto"/>
                    <w:left w:val="none" w:sz="0" w:space="0" w:color="auto"/>
                    <w:bottom w:val="none" w:sz="0" w:space="0" w:color="auto"/>
                    <w:right w:val="none" w:sz="0" w:space="0" w:color="auto"/>
                  </w:divBdr>
                  <w:divsChild>
                    <w:div w:id="360403937">
                      <w:marLeft w:val="0"/>
                      <w:marRight w:val="0"/>
                      <w:marTop w:val="0"/>
                      <w:marBottom w:val="0"/>
                      <w:divBdr>
                        <w:top w:val="none" w:sz="0" w:space="0" w:color="auto"/>
                        <w:left w:val="none" w:sz="0" w:space="0" w:color="auto"/>
                        <w:bottom w:val="none" w:sz="0" w:space="0" w:color="auto"/>
                        <w:right w:val="none" w:sz="0" w:space="0" w:color="auto"/>
                      </w:divBdr>
                    </w:div>
                  </w:divsChild>
                </w:div>
                <w:div w:id="2045976519">
                  <w:marLeft w:val="0"/>
                  <w:marRight w:val="0"/>
                  <w:marTop w:val="0"/>
                  <w:marBottom w:val="0"/>
                  <w:divBdr>
                    <w:top w:val="none" w:sz="0" w:space="0" w:color="auto"/>
                    <w:left w:val="none" w:sz="0" w:space="0" w:color="auto"/>
                    <w:bottom w:val="none" w:sz="0" w:space="0" w:color="auto"/>
                    <w:right w:val="none" w:sz="0" w:space="0" w:color="auto"/>
                  </w:divBdr>
                  <w:divsChild>
                    <w:div w:id="1189563277">
                      <w:marLeft w:val="0"/>
                      <w:marRight w:val="0"/>
                      <w:marTop w:val="0"/>
                      <w:marBottom w:val="0"/>
                      <w:divBdr>
                        <w:top w:val="none" w:sz="0" w:space="0" w:color="auto"/>
                        <w:left w:val="none" w:sz="0" w:space="0" w:color="auto"/>
                        <w:bottom w:val="none" w:sz="0" w:space="0" w:color="auto"/>
                        <w:right w:val="none" w:sz="0" w:space="0" w:color="auto"/>
                      </w:divBdr>
                    </w:div>
                  </w:divsChild>
                </w:div>
                <w:div w:id="2087603266">
                  <w:marLeft w:val="0"/>
                  <w:marRight w:val="0"/>
                  <w:marTop w:val="0"/>
                  <w:marBottom w:val="0"/>
                  <w:divBdr>
                    <w:top w:val="none" w:sz="0" w:space="0" w:color="auto"/>
                    <w:left w:val="none" w:sz="0" w:space="0" w:color="auto"/>
                    <w:bottom w:val="none" w:sz="0" w:space="0" w:color="auto"/>
                    <w:right w:val="none" w:sz="0" w:space="0" w:color="auto"/>
                  </w:divBdr>
                  <w:divsChild>
                    <w:div w:id="1332099926">
                      <w:marLeft w:val="0"/>
                      <w:marRight w:val="0"/>
                      <w:marTop w:val="0"/>
                      <w:marBottom w:val="0"/>
                      <w:divBdr>
                        <w:top w:val="none" w:sz="0" w:space="0" w:color="auto"/>
                        <w:left w:val="none" w:sz="0" w:space="0" w:color="auto"/>
                        <w:bottom w:val="none" w:sz="0" w:space="0" w:color="auto"/>
                        <w:right w:val="none" w:sz="0" w:space="0" w:color="auto"/>
                      </w:divBdr>
                    </w:div>
                    <w:div w:id="1406415280">
                      <w:marLeft w:val="0"/>
                      <w:marRight w:val="0"/>
                      <w:marTop w:val="0"/>
                      <w:marBottom w:val="0"/>
                      <w:divBdr>
                        <w:top w:val="none" w:sz="0" w:space="0" w:color="auto"/>
                        <w:left w:val="none" w:sz="0" w:space="0" w:color="auto"/>
                        <w:bottom w:val="none" w:sz="0" w:space="0" w:color="auto"/>
                        <w:right w:val="none" w:sz="0" w:space="0" w:color="auto"/>
                      </w:divBdr>
                    </w:div>
                  </w:divsChild>
                </w:div>
                <w:div w:id="2124222509">
                  <w:marLeft w:val="0"/>
                  <w:marRight w:val="0"/>
                  <w:marTop w:val="0"/>
                  <w:marBottom w:val="0"/>
                  <w:divBdr>
                    <w:top w:val="none" w:sz="0" w:space="0" w:color="auto"/>
                    <w:left w:val="none" w:sz="0" w:space="0" w:color="auto"/>
                    <w:bottom w:val="none" w:sz="0" w:space="0" w:color="auto"/>
                    <w:right w:val="none" w:sz="0" w:space="0" w:color="auto"/>
                  </w:divBdr>
                  <w:divsChild>
                    <w:div w:id="164188819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356663646">
          <w:marLeft w:val="0"/>
          <w:marRight w:val="0"/>
          <w:marTop w:val="0"/>
          <w:marBottom w:val="0"/>
          <w:divBdr>
            <w:top w:val="none" w:sz="0" w:space="0" w:color="auto"/>
            <w:left w:val="none" w:sz="0" w:space="0" w:color="auto"/>
            <w:bottom w:val="none" w:sz="0" w:space="0" w:color="auto"/>
            <w:right w:val="none" w:sz="0" w:space="0" w:color="auto"/>
          </w:divBdr>
          <w:divsChild>
            <w:div w:id="1961643351">
              <w:marLeft w:val="0"/>
              <w:marRight w:val="0"/>
              <w:marTop w:val="30"/>
              <w:marBottom w:val="30"/>
              <w:divBdr>
                <w:top w:val="none" w:sz="0" w:space="0" w:color="auto"/>
                <w:left w:val="none" w:sz="0" w:space="0" w:color="auto"/>
                <w:bottom w:val="none" w:sz="0" w:space="0" w:color="auto"/>
                <w:right w:val="none" w:sz="0" w:space="0" w:color="auto"/>
              </w:divBdr>
              <w:divsChild>
                <w:div w:id="484123801">
                  <w:marLeft w:val="0"/>
                  <w:marRight w:val="0"/>
                  <w:marTop w:val="0"/>
                  <w:marBottom w:val="0"/>
                  <w:divBdr>
                    <w:top w:val="none" w:sz="0" w:space="0" w:color="auto"/>
                    <w:left w:val="none" w:sz="0" w:space="0" w:color="auto"/>
                    <w:bottom w:val="none" w:sz="0" w:space="0" w:color="auto"/>
                    <w:right w:val="none" w:sz="0" w:space="0" w:color="auto"/>
                  </w:divBdr>
                  <w:divsChild>
                    <w:div w:id="2055545805">
                      <w:marLeft w:val="0"/>
                      <w:marRight w:val="0"/>
                      <w:marTop w:val="0"/>
                      <w:marBottom w:val="0"/>
                      <w:divBdr>
                        <w:top w:val="none" w:sz="0" w:space="0" w:color="auto"/>
                        <w:left w:val="none" w:sz="0" w:space="0" w:color="auto"/>
                        <w:bottom w:val="none" w:sz="0" w:space="0" w:color="auto"/>
                        <w:right w:val="none" w:sz="0" w:space="0" w:color="auto"/>
                      </w:divBdr>
                    </w:div>
                    <w:div w:id="2106681235">
                      <w:marLeft w:val="0"/>
                      <w:marRight w:val="0"/>
                      <w:marTop w:val="0"/>
                      <w:marBottom w:val="0"/>
                      <w:divBdr>
                        <w:top w:val="none" w:sz="0" w:space="0" w:color="auto"/>
                        <w:left w:val="none" w:sz="0" w:space="0" w:color="auto"/>
                        <w:bottom w:val="none" w:sz="0" w:space="0" w:color="auto"/>
                        <w:right w:val="none" w:sz="0" w:space="0" w:color="auto"/>
                      </w:divBdr>
                    </w:div>
                  </w:divsChild>
                </w:div>
                <w:div w:id="753622137">
                  <w:marLeft w:val="0"/>
                  <w:marRight w:val="0"/>
                  <w:marTop w:val="0"/>
                  <w:marBottom w:val="0"/>
                  <w:divBdr>
                    <w:top w:val="none" w:sz="0" w:space="0" w:color="auto"/>
                    <w:left w:val="none" w:sz="0" w:space="0" w:color="auto"/>
                    <w:bottom w:val="none" w:sz="0" w:space="0" w:color="auto"/>
                    <w:right w:val="none" w:sz="0" w:space="0" w:color="auto"/>
                  </w:divBdr>
                  <w:divsChild>
                    <w:div w:id="1867056523">
                      <w:marLeft w:val="0"/>
                      <w:marRight w:val="0"/>
                      <w:marTop w:val="0"/>
                      <w:marBottom w:val="0"/>
                      <w:divBdr>
                        <w:top w:val="none" w:sz="0" w:space="0" w:color="auto"/>
                        <w:left w:val="none" w:sz="0" w:space="0" w:color="auto"/>
                        <w:bottom w:val="none" w:sz="0" w:space="0" w:color="auto"/>
                        <w:right w:val="none" w:sz="0" w:space="0" w:color="auto"/>
                      </w:divBdr>
                    </w:div>
                  </w:divsChild>
                </w:div>
                <w:div w:id="899290870">
                  <w:marLeft w:val="0"/>
                  <w:marRight w:val="0"/>
                  <w:marTop w:val="0"/>
                  <w:marBottom w:val="0"/>
                  <w:divBdr>
                    <w:top w:val="none" w:sz="0" w:space="0" w:color="auto"/>
                    <w:left w:val="none" w:sz="0" w:space="0" w:color="auto"/>
                    <w:bottom w:val="none" w:sz="0" w:space="0" w:color="auto"/>
                    <w:right w:val="none" w:sz="0" w:space="0" w:color="auto"/>
                  </w:divBdr>
                  <w:divsChild>
                    <w:div w:id="16976983">
                      <w:marLeft w:val="0"/>
                      <w:marRight w:val="0"/>
                      <w:marTop w:val="0"/>
                      <w:marBottom w:val="0"/>
                      <w:divBdr>
                        <w:top w:val="none" w:sz="0" w:space="0" w:color="auto"/>
                        <w:left w:val="none" w:sz="0" w:space="0" w:color="auto"/>
                        <w:bottom w:val="none" w:sz="0" w:space="0" w:color="auto"/>
                        <w:right w:val="none" w:sz="0" w:space="0" w:color="auto"/>
                      </w:divBdr>
                    </w:div>
                    <w:div w:id="597299380">
                      <w:marLeft w:val="0"/>
                      <w:marRight w:val="0"/>
                      <w:marTop w:val="0"/>
                      <w:marBottom w:val="0"/>
                      <w:divBdr>
                        <w:top w:val="none" w:sz="0" w:space="0" w:color="auto"/>
                        <w:left w:val="none" w:sz="0" w:space="0" w:color="auto"/>
                        <w:bottom w:val="none" w:sz="0" w:space="0" w:color="auto"/>
                        <w:right w:val="none" w:sz="0" w:space="0" w:color="auto"/>
                      </w:divBdr>
                    </w:div>
                    <w:div w:id="971668184">
                      <w:marLeft w:val="0"/>
                      <w:marRight w:val="0"/>
                      <w:marTop w:val="0"/>
                      <w:marBottom w:val="0"/>
                      <w:divBdr>
                        <w:top w:val="none" w:sz="0" w:space="0" w:color="auto"/>
                        <w:left w:val="none" w:sz="0" w:space="0" w:color="auto"/>
                        <w:bottom w:val="none" w:sz="0" w:space="0" w:color="auto"/>
                        <w:right w:val="none" w:sz="0" w:space="0" w:color="auto"/>
                      </w:divBdr>
                    </w:div>
                    <w:div w:id="1009984450">
                      <w:marLeft w:val="0"/>
                      <w:marRight w:val="0"/>
                      <w:marTop w:val="0"/>
                      <w:marBottom w:val="0"/>
                      <w:divBdr>
                        <w:top w:val="none" w:sz="0" w:space="0" w:color="auto"/>
                        <w:left w:val="none" w:sz="0" w:space="0" w:color="auto"/>
                        <w:bottom w:val="none" w:sz="0" w:space="0" w:color="auto"/>
                        <w:right w:val="none" w:sz="0" w:space="0" w:color="auto"/>
                      </w:divBdr>
                    </w:div>
                    <w:div w:id="1430196967">
                      <w:marLeft w:val="0"/>
                      <w:marRight w:val="0"/>
                      <w:marTop w:val="0"/>
                      <w:marBottom w:val="0"/>
                      <w:divBdr>
                        <w:top w:val="none" w:sz="0" w:space="0" w:color="auto"/>
                        <w:left w:val="none" w:sz="0" w:space="0" w:color="auto"/>
                        <w:bottom w:val="none" w:sz="0" w:space="0" w:color="auto"/>
                        <w:right w:val="none" w:sz="0" w:space="0" w:color="auto"/>
                      </w:divBdr>
                    </w:div>
                    <w:div w:id="1466007278">
                      <w:marLeft w:val="0"/>
                      <w:marRight w:val="0"/>
                      <w:marTop w:val="0"/>
                      <w:marBottom w:val="0"/>
                      <w:divBdr>
                        <w:top w:val="none" w:sz="0" w:space="0" w:color="auto"/>
                        <w:left w:val="none" w:sz="0" w:space="0" w:color="auto"/>
                        <w:bottom w:val="none" w:sz="0" w:space="0" w:color="auto"/>
                        <w:right w:val="none" w:sz="0" w:space="0" w:color="auto"/>
                      </w:divBdr>
                    </w:div>
                    <w:div w:id="1805271825">
                      <w:marLeft w:val="0"/>
                      <w:marRight w:val="0"/>
                      <w:marTop w:val="0"/>
                      <w:marBottom w:val="0"/>
                      <w:divBdr>
                        <w:top w:val="none" w:sz="0" w:space="0" w:color="auto"/>
                        <w:left w:val="none" w:sz="0" w:space="0" w:color="auto"/>
                        <w:bottom w:val="none" w:sz="0" w:space="0" w:color="auto"/>
                        <w:right w:val="none" w:sz="0" w:space="0" w:color="auto"/>
                      </w:divBdr>
                    </w:div>
                    <w:div w:id="1987589712">
                      <w:marLeft w:val="0"/>
                      <w:marRight w:val="0"/>
                      <w:marTop w:val="0"/>
                      <w:marBottom w:val="0"/>
                      <w:divBdr>
                        <w:top w:val="none" w:sz="0" w:space="0" w:color="auto"/>
                        <w:left w:val="none" w:sz="0" w:space="0" w:color="auto"/>
                        <w:bottom w:val="none" w:sz="0" w:space="0" w:color="auto"/>
                        <w:right w:val="none" w:sz="0" w:space="0" w:color="auto"/>
                      </w:divBdr>
                    </w:div>
                  </w:divsChild>
                </w:div>
                <w:div w:id="1061250254">
                  <w:marLeft w:val="0"/>
                  <w:marRight w:val="0"/>
                  <w:marTop w:val="0"/>
                  <w:marBottom w:val="0"/>
                  <w:divBdr>
                    <w:top w:val="none" w:sz="0" w:space="0" w:color="auto"/>
                    <w:left w:val="none" w:sz="0" w:space="0" w:color="auto"/>
                    <w:bottom w:val="none" w:sz="0" w:space="0" w:color="auto"/>
                    <w:right w:val="none" w:sz="0" w:space="0" w:color="auto"/>
                  </w:divBdr>
                  <w:divsChild>
                    <w:div w:id="756943821">
                      <w:marLeft w:val="0"/>
                      <w:marRight w:val="0"/>
                      <w:marTop w:val="0"/>
                      <w:marBottom w:val="0"/>
                      <w:divBdr>
                        <w:top w:val="none" w:sz="0" w:space="0" w:color="auto"/>
                        <w:left w:val="none" w:sz="0" w:space="0" w:color="auto"/>
                        <w:bottom w:val="none" w:sz="0" w:space="0" w:color="auto"/>
                        <w:right w:val="none" w:sz="0" w:space="0" w:color="auto"/>
                      </w:divBdr>
                    </w:div>
                  </w:divsChild>
                </w:div>
                <w:div w:id="1243561731">
                  <w:marLeft w:val="0"/>
                  <w:marRight w:val="0"/>
                  <w:marTop w:val="0"/>
                  <w:marBottom w:val="0"/>
                  <w:divBdr>
                    <w:top w:val="none" w:sz="0" w:space="0" w:color="auto"/>
                    <w:left w:val="none" w:sz="0" w:space="0" w:color="auto"/>
                    <w:bottom w:val="none" w:sz="0" w:space="0" w:color="auto"/>
                    <w:right w:val="none" w:sz="0" w:space="0" w:color="auto"/>
                  </w:divBdr>
                  <w:divsChild>
                    <w:div w:id="1723359964">
                      <w:marLeft w:val="0"/>
                      <w:marRight w:val="0"/>
                      <w:marTop w:val="0"/>
                      <w:marBottom w:val="0"/>
                      <w:divBdr>
                        <w:top w:val="none" w:sz="0" w:space="0" w:color="auto"/>
                        <w:left w:val="none" w:sz="0" w:space="0" w:color="auto"/>
                        <w:bottom w:val="none" w:sz="0" w:space="0" w:color="auto"/>
                        <w:right w:val="none" w:sz="0" w:space="0" w:color="auto"/>
                      </w:divBdr>
                    </w:div>
                  </w:divsChild>
                </w:div>
                <w:div w:id="1745033564">
                  <w:marLeft w:val="0"/>
                  <w:marRight w:val="0"/>
                  <w:marTop w:val="0"/>
                  <w:marBottom w:val="0"/>
                  <w:divBdr>
                    <w:top w:val="none" w:sz="0" w:space="0" w:color="auto"/>
                    <w:left w:val="none" w:sz="0" w:space="0" w:color="auto"/>
                    <w:bottom w:val="none" w:sz="0" w:space="0" w:color="auto"/>
                    <w:right w:val="none" w:sz="0" w:space="0" w:color="auto"/>
                  </w:divBdr>
                  <w:divsChild>
                    <w:div w:id="563491933">
                      <w:marLeft w:val="0"/>
                      <w:marRight w:val="0"/>
                      <w:marTop w:val="0"/>
                      <w:marBottom w:val="0"/>
                      <w:divBdr>
                        <w:top w:val="none" w:sz="0" w:space="0" w:color="auto"/>
                        <w:left w:val="none" w:sz="0" w:space="0" w:color="auto"/>
                        <w:bottom w:val="none" w:sz="0" w:space="0" w:color="auto"/>
                        <w:right w:val="none" w:sz="0" w:space="0" w:color="auto"/>
                      </w:divBdr>
                    </w:div>
                    <w:div w:id="1782065449">
                      <w:marLeft w:val="0"/>
                      <w:marRight w:val="0"/>
                      <w:marTop w:val="0"/>
                      <w:marBottom w:val="0"/>
                      <w:divBdr>
                        <w:top w:val="none" w:sz="0" w:space="0" w:color="auto"/>
                        <w:left w:val="none" w:sz="0" w:space="0" w:color="auto"/>
                        <w:bottom w:val="none" w:sz="0" w:space="0" w:color="auto"/>
                        <w:right w:val="none" w:sz="0" w:space="0" w:color="auto"/>
                      </w:divBdr>
                    </w:div>
                  </w:divsChild>
                </w:div>
                <w:div w:id="1975483829">
                  <w:marLeft w:val="0"/>
                  <w:marRight w:val="0"/>
                  <w:marTop w:val="0"/>
                  <w:marBottom w:val="0"/>
                  <w:divBdr>
                    <w:top w:val="none" w:sz="0" w:space="0" w:color="auto"/>
                    <w:left w:val="none" w:sz="0" w:space="0" w:color="auto"/>
                    <w:bottom w:val="none" w:sz="0" w:space="0" w:color="auto"/>
                    <w:right w:val="none" w:sz="0" w:space="0" w:color="auto"/>
                  </w:divBdr>
                  <w:divsChild>
                    <w:div w:id="169071961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368141701">
          <w:marLeft w:val="0"/>
          <w:marRight w:val="0"/>
          <w:marTop w:val="0"/>
          <w:marBottom w:val="0"/>
          <w:divBdr>
            <w:top w:val="none" w:sz="0" w:space="0" w:color="auto"/>
            <w:left w:val="none" w:sz="0" w:space="0" w:color="auto"/>
            <w:bottom w:val="none" w:sz="0" w:space="0" w:color="auto"/>
            <w:right w:val="none" w:sz="0" w:space="0" w:color="auto"/>
          </w:divBdr>
        </w:div>
        <w:div w:id="442380954">
          <w:marLeft w:val="0"/>
          <w:marRight w:val="0"/>
          <w:marTop w:val="0"/>
          <w:marBottom w:val="0"/>
          <w:divBdr>
            <w:top w:val="none" w:sz="0" w:space="0" w:color="auto"/>
            <w:left w:val="none" w:sz="0" w:space="0" w:color="auto"/>
            <w:bottom w:val="none" w:sz="0" w:space="0" w:color="auto"/>
            <w:right w:val="none" w:sz="0" w:space="0" w:color="auto"/>
          </w:divBdr>
        </w:div>
        <w:div w:id="534805699">
          <w:marLeft w:val="0"/>
          <w:marRight w:val="0"/>
          <w:marTop w:val="0"/>
          <w:marBottom w:val="0"/>
          <w:divBdr>
            <w:top w:val="none" w:sz="0" w:space="0" w:color="auto"/>
            <w:left w:val="none" w:sz="0" w:space="0" w:color="auto"/>
            <w:bottom w:val="none" w:sz="0" w:space="0" w:color="auto"/>
            <w:right w:val="none" w:sz="0" w:space="0" w:color="auto"/>
          </w:divBdr>
        </w:div>
        <w:div w:id="610936738">
          <w:marLeft w:val="0"/>
          <w:marRight w:val="0"/>
          <w:marTop w:val="0"/>
          <w:marBottom w:val="0"/>
          <w:divBdr>
            <w:top w:val="none" w:sz="0" w:space="0" w:color="auto"/>
            <w:left w:val="none" w:sz="0" w:space="0" w:color="auto"/>
            <w:bottom w:val="none" w:sz="0" w:space="0" w:color="auto"/>
            <w:right w:val="none" w:sz="0" w:space="0" w:color="auto"/>
          </w:divBdr>
          <w:divsChild>
            <w:div w:id="70197591">
              <w:marLeft w:val="0"/>
              <w:marRight w:val="0"/>
              <w:marTop w:val="0"/>
              <w:marBottom w:val="0"/>
              <w:divBdr>
                <w:top w:val="none" w:sz="0" w:space="0" w:color="auto"/>
                <w:left w:val="none" w:sz="0" w:space="0" w:color="auto"/>
                <w:bottom w:val="none" w:sz="0" w:space="0" w:color="auto"/>
                <w:right w:val="none" w:sz="0" w:space="0" w:color="auto"/>
              </w:divBdr>
            </w:div>
            <w:div w:id="474954628">
              <w:marLeft w:val="0"/>
              <w:marRight w:val="0"/>
              <w:marTop w:val="0"/>
              <w:marBottom w:val="0"/>
              <w:divBdr>
                <w:top w:val="none" w:sz="0" w:space="0" w:color="auto"/>
                <w:left w:val="none" w:sz="0" w:space="0" w:color="auto"/>
                <w:bottom w:val="none" w:sz="0" w:space="0" w:color="auto"/>
                <w:right w:val="none" w:sz="0" w:space="0" w:color="auto"/>
              </w:divBdr>
            </w:div>
            <w:div w:id="821392759">
              <w:marLeft w:val="0"/>
              <w:marRight w:val="0"/>
              <w:marTop w:val="0"/>
              <w:marBottom w:val="0"/>
              <w:divBdr>
                <w:top w:val="none" w:sz="0" w:space="0" w:color="auto"/>
                <w:left w:val="none" w:sz="0" w:space="0" w:color="auto"/>
                <w:bottom w:val="none" w:sz="0" w:space="0" w:color="auto"/>
                <w:right w:val="none" w:sz="0" w:space="0" w:color="auto"/>
              </w:divBdr>
            </w:div>
            <w:div w:id="876703941">
              <w:marLeft w:val="0"/>
              <w:marRight w:val="0"/>
              <w:marTop w:val="0"/>
              <w:marBottom w:val="0"/>
              <w:divBdr>
                <w:top w:val="none" w:sz="0" w:space="0" w:color="auto"/>
                <w:left w:val="none" w:sz="0" w:space="0" w:color="auto"/>
                <w:bottom w:val="none" w:sz="0" w:space="0" w:color="auto"/>
                <w:right w:val="none" w:sz="0" w:space="0" w:color="auto"/>
              </w:divBdr>
            </w:div>
            <w:div w:id="1035155508">
              <w:marLeft w:val="0"/>
              <w:marRight w:val="0"/>
              <w:marTop w:val="0"/>
              <w:marBottom w:val="0"/>
              <w:divBdr>
                <w:top w:val="none" w:sz="0" w:space="0" w:color="auto"/>
                <w:left w:val="none" w:sz="0" w:space="0" w:color="auto"/>
                <w:bottom w:val="none" w:sz="0" w:space="0" w:color="auto"/>
                <w:right w:val="none" w:sz="0" w:space="0" w:color="auto"/>
              </w:divBdr>
            </w:div>
            <w:div w:id="1155995830">
              <w:marLeft w:val="0"/>
              <w:marRight w:val="0"/>
              <w:marTop w:val="0"/>
              <w:marBottom w:val="0"/>
              <w:divBdr>
                <w:top w:val="none" w:sz="0" w:space="0" w:color="auto"/>
                <w:left w:val="none" w:sz="0" w:space="0" w:color="auto"/>
                <w:bottom w:val="none" w:sz="0" w:space="0" w:color="auto"/>
                <w:right w:val="none" w:sz="0" w:space="0" w:color="auto"/>
              </w:divBdr>
            </w:div>
            <w:div w:id="1221401219">
              <w:marLeft w:val="0"/>
              <w:marRight w:val="0"/>
              <w:marTop w:val="0"/>
              <w:marBottom w:val="0"/>
              <w:divBdr>
                <w:top w:val="none" w:sz="0" w:space="0" w:color="auto"/>
                <w:left w:val="none" w:sz="0" w:space="0" w:color="auto"/>
                <w:bottom w:val="none" w:sz="0" w:space="0" w:color="auto"/>
                <w:right w:val="none" w:sz="0" w:space="0" w:color="auto"/>
              </w:divBdr>
            </w:div>
            <w:div w:id="1503468287">
              <w:marLeft w:val="0"/>
              <w:marRight w:val="0"/>
              <w:marTop w:val="0"/>
              <w:marBottom w:val="0"/>
              <w:divBdr>
                <w:top w:val="none" w:sz="0" w:space="0" w:color="auto"/>
                <w:left w:val="none" w:sz="0" w:space="0" w:color="auto"/>
                <w:bottom w:val="none" w:sz="0" w:space="0" w:color="auto"/>
                <w:right w:val="none" w:sz="0" w:space="0" w:color="auto"/>
              </w:divBdr>
            </w:div>
          </w:divsChild>
        </w:div>
        <w:div w:id="655036150">
          <w:marLeft w:val="0"/>
          <w:marRight w:val="0"/>
          <w:marTop w:val="0"/>
          <w:marBottom w:val="0"/>
          <w:divBdr>
            <w:top w:val="none" w:sz="0" w:space="0" w:color="auto"/>
            <w:left w:val="none" w:sz="0" w:space="0" w:color="auto"/>
            <w:bottom w:val="none" w:sz="0" w:space="0" w:color="auto"/>
            <w:right w:val="none" w:sz="0" w:space="0" w:color="auto"/>
          </w:divBdr>
          <w:divsChild>
            <w:div w:id="904265896">
              <w:marLeft w:val="0"/>
              <w:marRight w:val="0"/>
              <w:marTop w:val="30"/>
              <w:marBottom w:val="30"/>
              <w:divBdr>
                <w:top w:val="none" w:sz="0" w:space="0" w:color="auto"/>
                <w:left w:val="none" w:sz="0" w:space="0" w:color="auto"/>
                <w:bottom w:val="none" w:sz="0" w:space="0" w:color="auto"/>
                <w:right w:val="none" w:sz="0" w:space="0" w:color="auto"/>
              </w:divBdr>
              <w:divsChild>
                <w:div w:id="92551183">
                  <w:marLeft w:val="0"/>
                  <w:marRight w:val="0"/>
                  <w:marTop w:val="0"/>
                  <w:marBottom w:val="0"/>
                  <w:divBdr>
                    <w:top w:val="none" w:sz="0" w:space="0" w:color="auto"/>
                    <w:left w:val="none" w:sz="0" w:space="0" w:color="auto"/>
                    <w:bottom w:val="none" w:sz="0" w:space="0" w:color="auto"/>
                    <w:right w:val="none" w:sz="0" w:space="0" w:color="auto"/>
                  </w:divBdr>
                  <w:divsChild>
                    <w:div w:id="1923560355">
                      <w:marLeft w:val="0"/>
                      <w:marRight w:val="0"/>
                      <w:marTop w:val="0"/>
                      <w:marBottom w:val="0"/>
                      <w:divBdr>
                        <w:top w:val="none" w:sz="0" w:space="0" w:color="auto"/>
                        <w:left w:val="none" w:sz="0" w:space="0" w:color="auto"/>
                        <w:bottom w:val="none" w:sz="0" w:space="0" w:color="auto"/>
                        <w:right w:val="none" w:sz="0" w:space="0" w:color="auto"/>
                      </w:divBdr>
                    </w:div>
                  </w:divsChild>
                </w:div>
                <w:div w:id="497581071">
                  <w:marLeft w:val="0"/>
                  <w:marRight w:val="0"/>
                  <w:marTop w:val="0"/>
                  <w:marBottom w:val="0"/>
                  <w:divBdr>
                    <w:top w:val="none" w:sz="0" w:space="0" w:color="auto"/>
                    <w:left w:val="none" w:sz="0" w:space="0" w:color="auto"/>
                    <w:bottom w:val="none" w:sz="0" w:space="0" w:color="auto"/>
                    <w:right w:val="none" w:sz="0" w:space="0" w:color="auto"/>
                  </w:divBdr>
                  <w:divsChild>
                    <w:div w:id="1744136056">
                      <w:marLeft w:val="0"/>
                      <w:marRight w:val="0"/>
                      <w:marTop w:val="0"/>
                      <w:marBottom w:val="0"/>
                      <w:divBdr>
                        <w:top w:val="none" w:sz="0" w:space="0" w:color="auto"/>
                        <w:left w:val="none" w:sz="0" w:space="0" w:color="auto"/>
                        <w:bottom w:val="none" w:sz="0" w:space="0" w:color="auto"/>
                        <w:right w:val="none" w:sz="0" w:space="0" w:color="auto"/>
                      </w:divBdr>
                    </w:div>
                  </w:divsChild>
                </w:div>
                <w:div w:id="659581891">
                  <w:marLeft w:val="0"/>
                  <w:marRight w:val="0"/>
                  <w:marTop w:val="0"/>
                  <w:marBottom w:val="0"/>
                  <w:divBdr>
                    <w:top w:val="none" w:sz="0" w:space="0" w:color="auto"/>
                    <w:left w:val="none" w:sz="0" w:space="0" w:color="auto"/>
                    <w:bottom w:val="none" w:sz="0" w:space="0" w:color="auto"/>
                    <w:right w:val="none" w:sz="0" w:space="0" w:color="auto"/>
                  </w:divBdr>
                  <w:divsChild>
                    <w:div w:id="748968757">
                      <w:marLeft w:val="0"/>
                      <w:marRight w:val="0"/>
                      <w:marTop w:val="0"/>
                      <w:marBottom w:val="0"/>
                      <w:divBdr>
                        <w:top w:val="none" w:sz="0" w:space="0" w:color="auto"/>
                        <w:left w:val="none" w:sz="0" w:space="0" w:color="auto"/>
                        <w:bottom w:val="none" w:sz="0" w:space="0" w:color="auto"/>
                        <w:right w:val="none" w:sz="0" w:space="0" w:color="auto"/>
                      </w:divBdr>
                    </w:div>
                  </w:divsChild>
                </w:div>
                <w:div w:id="995492555">
                  <w:marLeft w:val="0"/>
                  <w:marRight w:val="0"/>
                  <w:marTop w:val="0"/>
                  <w:marBottom w:val="0"/>
                  <w:divBdr>
                    <w:top w:val="none" w:sz="0" w:space="0" w:color="auto"/>
                    <w:left w:val="none" w:sz="0" w:space="0" w:color="auto"/>
                    <w:bottom w:val="none" w:sz="0" w:space="0" w:color="auto"/>
                    <w:right w:val="none" w:sz="0" w:space="0" w:color="auto"/>
                  </w:divBdr>
                  <w:divsChild>
                    <w:div w:id="856699695">
                      <w:marLeft w:val="0"/>
                      <w:marRight w:val="0"/>
                      <w:marTop w:val="0"/>
                      <w:marBottom w:val="0"/>
                      <w:divBdr>
                        <w:top w:val="none" w:sz="0" w:space="0" w:color="auto"/>
                        <w:left w:val="none" w:sz="0" w:space="0" w:color="auto"/>
                        <w:bottom w:val="none" w:sz="0" w:space="0" w:color="auto"/>
                        <w:right w:val="none" w:sz="0" w:space="0" w:color="auto"/>
                      </w:divBdr>
                    </w:div>
                  </w:divsChild>
                </w:div>
                <w:div w:id="1432046863">
                  <w:marLeft w:val="0"/>
                  <w:marRight w:val="0"/>
                  <w:marTop w:val="0"/>
                  <w:marBottom w:val="0"/>
                  <w:divBdr>
                    <w:top w:val="none" w:sz="0" w:space="0" w:color="auto"/>
                    <w:left w:val="none" w:sz="0" w:space="0" w:color="auto"/>
                    <w:bottom w:val="none" w:sz="0" w:space="0" w:color="auto"/>
                    <w:right w:val="none" w:sz="0" w:space="0" w:color="auto"/>
                  </w:divBdr>
                  <w:divsChild>
                    <w:div w:id="493180788">
                      <w:marLeft w:val="0"/>
                      <w:marRight w:val="0"/>
                      <w:marTop w:val="0"/>
                      <w:marBottom w:val="0"/>
                      <w:divBdr>
                        <w:top w:val="none" w:sz="0" w:space="0" w:color="auto"/>
                        <w:left w:val="none" w:sz="0" w:space="0" w:color="auto"/>
                        <w:bottom w:val="none" w:sz="0" w:space="0" w:color="auto"/>
                        <w:right w:val="none" w:sz="0" w:space="0" w:color="auto"/>
                      </w:divBdr>
                    </w:div>
                    <w:div w:id="525875961">
                      <w:marLeft w:val="0"/>
                      <w:marRight w:val="0"/>
                      <w:marTop w:val="0"/>
                      <w:marBottom w:val="0"/>
                      <w:divBdr>
                        <w:top w:val="none" w:sz="0" w:space="0" w:color="auto"/>
                        <w:left w:val="none" w:sz="0" w:space="0" w:color="auto"/>
                        <w:bottom w:val="none" w:sz="0" w:space="0" w:color="auto"/>
                        <w:right w:val="none" w:sz="0" w:space="0" w:color="auto"/>
                      </w:divBdr>
                    </w:div>
                    <w:div w:id="541555034">
                      <w:marLeft w:val="0"/>
                      <w:marRight w:val="0"/>
                      <w:marTop w:val="0"/>
                      <w:marBottom w:val="0"/>
                      <w:divBdr>
                        <w:top w:val="none" w:sz="0" w:space="0" w:color="auto"/>
                        <w:left w:val="none" w:sz="0" w:space="0" w:color="auto"/>
                        <w:bottom w:val="none" w:sz="0" w:space="0" w:color="auto"/>
                        <w:right w:val="none" w:sz="0" w:space="0" w:color="auto"/>
                      </w:divBdr>
                    </w:div>
                    <w:div w:id="871922460">
                      <w:marLeft w:val="0"/>
                      <w:marRight w:val="0"/>
                      <w:marTop w:val="0"/>
                      <w:marBottom w:val="0"/>
                      <w:divBdr>
                        <w:top w:val="none" w:sz="0" w:space="0" w:color="auto"/>
                        <w:left w:val="none" w:sz="0" w:space="0" w:color="auto"/>
                        <w:bottom w:val="none" w:sz="0" w:space="0" w:color="auto"/>
                        <w:right w:val="none" w:sz="0" w:space="0" w:color="auto"/>
                      </w:divBdr>
                    </w:div>
                    <w:div w:id="1946157972">
                      <w:marLeft w:val="0"/>
                      <w:marRight w:val="0"/>
                      <w:marTop w:val="0"/>
                      <w:marBottom w:val="0"/>
                      <w:divBdr>
                        <w:top w:val="none" w:sz="0" w:space="0" w:color="auto"/>
                        <w:left w:val="none" w:sz="0" w:space="0" w:color="auto"/>
                        <w:bottom w:val="none" w:sz="0" w:space="0" w:color="auto"/>
                        <w:right w:val="none" w:sz="0" w:space="0" w:color="auto"/>
                      </w:divBdr>
                    </w:div>
                  </w:divsChild>
                </w:div>
                <w:div w:id="1515455693">
                  <w:marLeft w:val="0"/>
                  <w:marRight w:val="0"/>
                  <w:marTop w:val="0"/>
                  <w:marBottom w:val="0"/>
                  <w:divBdr>
                    <w:top w:val="none" w:sz="0" w:space="0" w:color="auto"/>
                    <w:left w:val="none" w:sz="0" w:space="0" w:color="auto"/>
                    <w:bottom w:val="none" w:sz="0" w:space="0" w:color="auto"/>
                    <w:right w:val="none" w:sz="0" w:space="0" w:color="auto"/>
                  </w:divBdr>
                  <w:divsChild>
                    <w:div w:id="98215380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702249595">
          <w:marLeft w:val="0"/>
          <w:marRight w:val="0"/>
          <w:marTop w:val="0"/>
          <w:marBottom w:val="0"/>
          <w:divBdr>
            <w:top w:val="none" w:sz="0" w:space="0" w:color="auto"/>
            <w:left w:val="none" w:sz="0" w:space="0" w:color="auto"/>
            <w:bottom w:val="none" w:sz="0" w:space="0" w:color="auto"/>
            <w:right w:val="none" w:sz="0" w:space="0" w:color="auto"/>
          </w:divBdr>
        </w:div>
        <w:div w:id="823620657">
          <w:marLeft w:val="0"/>
          <w:marRight w:val="0"/>
          <w:marTop w:val="0"/>
          <w:marBottom w:val="0"/>
          <w:divBdr>
            <w:top w:val="none" w:sz="0" w:space="0" w:color="auto"/>
            <w:left w:val="none" w:sz="0" w:space="0" w:color="auto"/>
            <w:bottom w:val="none" w:sz="0" w:space="0" w:color="auto"/>
            <w:right w:val="none" w:sz="0" w:space="0" w:color="auto"/>
          </w:divBdr>
          <w:divsChild>
            <w:div w:id="399867312">
              <w:marLeft w:val="0"/>
              <w:marRight w:val="0"/>
              <w:marTop w:val="0"/>
              <w:marBottom w:val="0"/>
              <w:divBdr>
                <w:top w:val="none" w:sz="0" w:space="0" w:color="auto"/>
                <w:left w:val="none" w:sz="0" w:space="0" w:color="auto"/>
                <w:bottom w:val="none" w:sz="0" w:space="0" w:color="auto"/>
                <w:right w:val="none" w:sz="0" w:space="0" w:color="auto"/>
              </w:divBdr>
            </w:div>
            <w:div w:id="493183534">
              <w:marLeft w:val="0"/>
              <w:marRight w:val="0"/>
              <w:marTop w:val="0"/>
              <w:marBottom w:val="0"/>
              <w:divBdr>
                <w:top w:val="none" w:sz="0" w:space="0" w:color="auto"/>
                <w:left w:val="none" w:sz="0" w:space="0" w:color="auto"/>
                <w:bottom w:val="none" w:sz="0" w:space="0" w:color="auto"/>
                <w:right w:val="none" w:sz="0" w:space="0" w:color="auto"/>
              </w:divBdr>
            </w:div>
            <w:div w:id="608121033">
              <w:marLeft w:val="0"/>
              <w:marRight w:val="0"/>
              <w:marTop w:val="0"/>
              <w:marBottom w:val="0"/>
              <w:divBdr>
                <w:top w:val="none" w:sz="0" w:space="0" w:color="auto"/>
                <w:left w:val="none" w:sz="0" w:space="0" w:color="auto"/>
                <w:bottom w:val="none" w:sz="0" w:space="0" w:color="auto"/>
                <w:right w:val="none" w:sz="0" w:space="0" w:color="auto"/>
              </w:divBdr>
            </w:div>
            <w:div w:id="1107699759">
              <w:marLeft w:val="0"/>
              <w:marRight w:val="0"/>
              <w:marTop w:val="0"/>
              <w:marBottom w:val="0"/>
              <w:divBdr>
                <w:top w:val="none" w:sz="0" w:space="0" w:color="auto"/>
                <w:left w:val="none" w:sz="0" w:space="0" w:color="auto"/>
                <w:bottom w:val="none" w:sz="0" w:space="0" w:color="auto"/>
                <w:right w:val="none" w:sz="0" w:space="0" w:color="auto"/>
              </w:divBdr>
            </w:div>
          </w:divsChild>
        </w:div>
        <w:div w:id="950669272">
          <w:marLeft w:val="0"/>
          <w:marRight w:val="0"/>
          <w:marTop w:val="0"/>
          <w:marBottom w:val="0"/>
          <w:divBdr>
            <w:top w:val="none" w:sz="0" w:space="0" w:color="auto"/>
            <w:left w:val="none" w:sz="0" w:space="0" w:color="auto"/>
            <w:bottom w:val="none" w:sz="0" w:space="0" w:color="auto"/>
            <w:right w:val="none" w:sz="0" w:space="0" w:color="auto"/>
          </w:divBdr>
          <w:divsChild>
            <w:div w:id="1292442133">
              <w:marLeft w:val="0"/>
              <w:marRight w:val="0"/>
              <w:marTop w:val="30"/>
              <w:marBottom w:val="30"/>
              <w:divBdr>
                <w:top w:val="none" w:sz="0" w:space="0" w:color="auto"/>
                <w:left w:val="none" w:sz="0" w:space="0" w:color="auto"/>
                <w:bottom w:val="none" w:sz="0" w:space="0" w:color="auto"/>
                <w:right w:val="none" w:sz="0" w:space="0" w:color="auto"/>
              </w:divBdr>
              <w:divsChild>
                <w:div w:id="355428814">
                  <w:marLeft w:val="0"/>
                  <w:marRight w:val="0"/>
                  <w:marTop w:val="0"/>
                  <w:marBottom w:val="0"/>
                  <w:divBdr>
                    <w:top w:val="none" w:sz="0" w:space="0" w:color="auto"/>
                    <w:left w:val="none" w:sz="0" w:space="0" w:color="auto"/>
                    <w:bottom w:val="none" w:sz="0" w:space="0" w:color="auto"/>
                    <w:right w:val="none" w:sz="0" w:space="0" w:color="auto"/>
                  </w:divBdr>
                  <w:divsChild>
                    <w:div w:id="557590578">
                      <w:marLeft w:val="0"/>
                      <w:marRight w:val="0"/>
                      <w:marTop w:val="0"/>
                      <w:marBottom w:val="0"/>
                      <w:divBdr>
                        <w:top w:val="none" w:sz="0" w:space="0" w:color="auto"/>
                        <w:left w:val="none" w:sz="0" w:space="0" w:color="auto"/>
                        <w:bottom w:val="none" w:sz="0" w:space="0" w:color="auto"/>
                        <w:right w:val="none" w:sz="0" w:space="0" w:color="auto"/>
                      </w:divBdr>
                    </w:div>
                    <w:div w:id="915016350">
                      <w:marLeft w:val="0"/>
                      <w:marRight w:val="0"/>
                      <w:marTop w:val="0"/>
                      <w:marBottom w:val="0"/>
                      <w:divBdr>
                        <w:top w:val="none" w:sz="0" w:space="0" w:color="auto"/>
                        <w:left w:val="none" w:sz="0" w:space="0" w:color="auto"/>
                        <w:bottom w:val="none" w:sz="0" w:space="0" w:color="auto"/>
                        <w:right w:val="none" w:sz="0" w:space="0" w:color="auto"/>
                      </w:divBdr>
                    </w:div>
                    <w:div w:id="1393044264">
                      <w:marLeft w:val="0"/>
                      <w:marRight w:val="0"/>
                      <w:marTop w:val="0"/>
                      <w:marBottom w:val="0"/>
                      <w:divBdr>
                        <w:top w:val="none" w:sz="0" w:space="0" w:color="auto"/>
                        <w:left w:val="none" w:sz="0" w:space="0" w:color="auto"/>
                        <w:bottom w:val="none" w:sz="0" w:space="0" w:color="auto"/>
                        <w:right w:val="none" w:sz="0" w:space="0" w:color="auto"/>
                      </w:divBdr>
                    </w:div>
                  </w:divsChild>
                </w:div>
                <w:div w:id="891813975">
                  <w:marLeft w:val="0"/>
                  <w:marRight w:val="0"/>
                  <w:marTop w:val="0"/>
                  <w:marBottom w:val="0"/>
                  <w:divBdr>
                    <w:top w:val="none" w:sz="0" w:space="0" w:color="auto"/>
                    <w:left w:val="none" w:sz="0" w:space="0" w:color="auto"/>
                    <w:bottom w:val="none" w:sz="0" w:space="0" w:color="auto"/>
                    <w:right w:val="none" w:sz="0" w:space="0" w:color="auto"/>
                  </w:divBdr>
                  <w:divsChild>
                    <w:div w:id="47581226">
                      <w:marLeft w:val="0"/>
                      <w:marRight w:val="0"/>
                      <w:marTop w:val="0"/>
                      <w:marBottom w:val="0"/>
                      <w:divBdr>
                        <w:top w:val="none" w:sz="0" w:space="0" w:color="auto"/>
                        <w:left w:val="none" w:sz="0" w:space="0" w:color="auto"/>
                        <w:bottom w:val="none" w:sz="0" w:space="0" w:color="auto"/>
                        <w:right w:val="none" w:sz="0" w:space="0" w:color="auto"/>
                      </w:divBdr>
                    </w:div>
                    <w:div w:id="1348562060">
                      <w:marLeft w:val="0"/>
                      <w:marRight w:val="0"/>
                      <w:marTop w:val="0"/>
                      <w:marBottom w:val="0"/>
                      <w:divBdr>
                        <w:top w:val="none" w:sz="0" w:space="0" w:color="auto"/>
                        <w:left w:val="none" w:sz="0" w:space="0" w:color="auto"/>
                        <w:bottom w:val="none" w:sz="0" w:space="0" w:color="auto"/>
                        <w:right w:val="none" w:sz="0" w:space="0" w:color="auto"/>
                      </w:divBdr>
                    </w:div>
                    <w:div w:id="1788691706">
                      <w:marLeft w:val="0"/>
                      <w:marRight w:val="0"/>
                      <w:marTop w:val="0"/>
                      <w:marBottom w:val="0"/>
                      <w:divBdr>
                        <w:top w:val="none" w:sz="0" w:space="0" w:color="auto"/>
                        <w:left w:val="none" w:sz="0" w:space="0" w:color="auto"/>
                        <w:bottom w:val="none" w:sz="0" w:space="0" w:color="auto"/>
                        <w:right w:val="none" w:sz="0" w:space="0" w:color="auto"/>
                      </w:divBdr>
                    </w:div>
                  </w:divsChild>
                </w:div>
                <w:div w:id="1469398992">
                  <w:marLeft w:val="0"/>
                  <w:marRight w:val="0"/>
                  <w:marTop w:val="0"/>
                  <w:marBottom w:val="0"/>
                  <w:divBdr>
                    <w:top w:val="none" w:sz="0" w:space="0" w:color="auto"/>
                    <w:left w:val="none" w:sz="0" w:space="0" w:color="auto"/>
                    <w:bottom w:val="none" w:sz="0" w:space="0" w:color="auto"/>
                    <w:right w:val="none" w:sz="0" w:space="0" w:color="auto"/>
                  </w:divBdr>
                  <w:divsChild>
                    <w:div w:id="524054811">
                      <w:marLeft w:val="0"/>
                      <w:marRight w:val="0"/>
                      <w:marTop w:val="0"/>
                      <w:marBottom w:val="0"/>
                      <w:divBdr>
                        <w:top w:val="none" w:sz="0" w:space="0" w:color="auto"/>
                        <w:left w:val="none" w:sz="0" w:space="0" w:color="auto"/>
                        <w:bottom w:val="none" w:sz="0" w:space="0" w:color="auto"/>
                        <w:right w:val="none" w:sz="0" w:space="0" w:color="auto"/>
                      </w:divBdr>
                    </w:div>
                    <w:div w:id="835535387">
                      <w:marLeft w:val="0"/>
                      <w:marRight w:val="0"/>
                      <w:marTop w:val="0"/>
                      <w:marBottom w:val="0"/>
                      <w:divBdr>
                        <w:top w:val="none" w:sz="0" w:space="0" w:color="auto"/>
                        <w:left w:val="none" w:sz="0" w:space="0" w:color="auto"/>
                        <w:bottom w:val="none" w:sz="0" w:space="0" w:color="auto"/>
                        <w:right w:val="none" w:sz="0" w:space="0" w:color="auto"/>
                      </w:divBdr>
                    </w:div>
                    <w:div w:id="1221089942">
                      <w:marLeft w:val="0"/>
                      <w:marRight w:val="0"/>
                      <w:marTop w:val="0"/>
                      <w:marBottom w:val="0"/>
                      <w:divBdr>
                        <w:top w:val="none" w:sz="0" w:space="0" w:color="auto"/>
                        <w:left w:val="none" w:sz="0" w:space="0" w:color="auto"/>
                        <w:bottom w:val="none" w:sz="0" w:space="0" w:color="auto"/>
                        <w:right w:val="none" w:sz="0" w:space="0" w:color="auto"/>
                      </w:divBdr>
                    </w:div>
                  </w:divsChild>
                </w:div>
                <w:div w:id="1785343874">
                  <w:marLeft w:val="0"/>
                  <w:marRight w:val="0"/>
                  <w:marTop w:val="0"/>
                  <w:marBottom w:val="0"/>
                  <w:divBdr>
                    <w:top w:val="none" w:sz="0" w:space="0" w:color="auto"/>
                    <w:left w:val="none" w:sz="0" w:space="0" w:color="auto"/>
                    <w:bottom w:val="none" w:sz="0" w:space="0" w:color="auto"/>
                    <w:right w:val="none" w:sz="0" w:space="0" w:color="auto"/>
                  </w:divBdr>
                  <w:divsChild>
                    <w:div w:id="284702617">
                      <w:marLeft w:val="0"/>
                      <w:marRight w:val="0"/>
                      <w:marTop w:val="0"/>
                      <w:marBottom w:val="0"/>
                      <w:divBdr>
                        <w:top w:val="none" w:sz="0" w:space="0" w:color="auto"/>
                        <w:left w:val="none" w:sz="0" w:space="0" w:color="auto"/>
                        <w:bottom w:val="none" w:sz="0" w:space="0" w:color="auto"/>
                        <w:right w:val="none" w:sz="0" w:space="0" w:color="auto"/>
                      </w:divBdr>
                    </w:div>
                    <w:div w:id="915482911">
                      <w:marLeft w:val="0"/>
                      <w:marRight w:val="0"/>
                      <w:marTop w:val="0"/>
                      <w:marBottom w:val="0"/>
                      <w:divBdr>
                        <w:top w:val="none" w:sz="0" w:space="0" w:color="auto"/>
                        <w:left w:val="none" w:sz="0" w:space="0" w:color="auto"/>
                        <w:bottom w:val="none" w:sz="0" w:space="0" w:color="auto"/>
                        <w:right w:val="none" w:sz="0" w:space="0" w:color="auto"/>
                      </w:divBdr>
                    </w:div>
                    <w:div w:id="1996913555">
                      <w:marLeft w:val="0"/>
                      <w:marRight w:val="0"/>
                      <w:marTop w:val="0"/>
                      <w:marBottom w:val="0"/>
                      <w:divBdr>
                        <w:top w:val="none" w:sz="0" w:space="0" w:color="auto"/>
                        <w:left w:val="none" w:sz="0" w:space="0" w:color="auto"/>
                        <w:bottom w:val="none" w:sz="0" w:space="0" w:color="auto"/>
                        <w:right w:val="none" w:sz="0" w:space="0" w:color="auto"/>
                      </w:divBdr>
                    </w:div>
                  </w:divsChild>
                </w:div>
                <w:div w:id="2109688540">
                  <w:marLeft w:val="0"/>
                  <w:marRight w:val="0"/>
                  <w:marTop w:val="0"/>
                  <w:marBottom w:val="0"/>
                  <w:divBdr>
                    <w:top w:val="none" w:sz="0" w:space="0" w:color="auto"/>
                    <w:left w:val="none" w:sz="0" w:space="0" w:color="auto"/>
                    <w:bottom w:val="none" w:sz="0" w:space="0" w:color="auto"/>
                    <w:right w:val="none" w:sz="0" w:space="0" w:color="auto"/>
                  </w:divBdr>
                  <w:divsChild>
                    <w:div w:id="947858481">
                      <w:marLeft w:val="0"/>
                      <w:marRight w:val="0"/>
                      <w:marTop w:val="0"/>
                      <w:marBottom w:val="0"/>
                      <w:divBdr>
                        <w:top w:val="none" w:sz="0" w:space="0" w:color="auto"/>
                        <w:left w:val="none" w:sz="0" w:space="0" w:color="auto"/>
                        <w:bottom w:val="none" w:sz="0" w:space="0" w:color="auto"/>
                        <w:right w:val="none" w:sz="0" w:space="0" w:color="auto"/>
                      </w:divBdr>
                    </w:div>
                    <w:div w:id="1832601204">
                      <w:marLeft w:val="0"/>
                      <w:marRight w:val="0"/>
                      <w:marTop w:val="0"/>
                      <w:marBottom w:val="0"/>
                      <w:divBdr>
                        <w:top w:val="none" w:sz="0" w:space="0" w:color="auto"/>
                        <w:left w:val="none" w:sz="0" w:space="0" w:color="auto"/>
                        <w:bottom w:val="none" w:sz="0" w:space="0" w:color="auto"/>
                        <w:right w:val="none" w:sz="0" w:space="0" w:color="auto"/>
                      </w:divBdr>
                    </w:div>
                    <w:div w:id="2014798397">
                      <w:marLeft w:val="0"/>
                      <w:marRight w:val="0"/>
                      <w:marTop w:val="0"/>
                      <w:marBottom w:val="0"/>
                      <w:divBdr>
                        <w:top w:val="none" w:sz="0" w:space="0" w:color="auto"/>
                        <w:left w:val="none" w:sz="0" w:space="0" w:color="auto"/>
                        <w:bottom w:val="none" w:sz="0" w:space="0" w:color="auto"/>
                        <w:right w:val="none" w:sz="0" w:space="0" w:color="auto"/>
                      </w:divBdr>
                    </w:div>
                  </w:divsChild>
                </w:div>
                <w:div w:id="2133860956">
                  <w:marLeft w:val="0"/>
                  <w:marRight w:val="0"/>
                  <w:marTop w:val="0"/>
                  <w:marBottom w:val="0"/>
                  <w:divBdr>
                    <w:top w:val="none" w:sz="0" w:space="0" w:color="auto"/>
                    <w:left w:val="none" w:sz="0" w:space="0" w:color="auto"/>
                    <w:bottom w:val="none" w:sz="0" w:space="0" w:color="auto"/>
                    <w:right w:val="none" w:sz="0" w:space="0" w:color="auto"/>
                  </w:divBdr>
                  <w:divsChild>
                    <w:div w:id="340209191">
                      <w:marLeft w:val="0"/>
                      <w:marRight w:val="0"/>
                      <w:marTop w:val="0"/>
                      <w:marBottom w:val="0"/>
                      <w:divBdr>
                        <w:top w:val="none" w:sz="0" w:space="0" w:color="auto"/>
                        <w:left w:val="none" w:sz="0" w:space="0" w:color="auto"/>
                        <w:bottom w:val="none" w:sz="0" w:space="0" w:color="auto"/>
                        <w:right w:val="none" w:sz="0" w:space="0" w:color="auto"/>
                      </w:divBdr>
                    </w:div>
                    <w:div w:id="458383683">
                      <w:marLeft w:val="0"/>
                      <w:marRight w:val="0"/>
                      <w:marTop w:val="0"/>
                      <w:marBottom w:val="0"/>
                      <w:divBdr>
                        <w:top w:val="none" w:sz="0" w:space="0" w:color="auto"/>
                        <w:left w:val="none" w:sz="0" w:space="0" w:color="auto"/>
                        <w:bottom w:val="none" w:sz="0" w:space="0" w:color="auto"/>
                        <w:right w:val="none" w:sz="0" w:space="0" w:color="auto"/>
                      </w:divBdr>
                    </w:div>
                    <w:div w:id="201549429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085612977">
          <w:marLeft w:val="0"/>
          <w:marRight w:val="0"/>
          <w:marTop w:val="0"/>
          <w:marBottom w:val="0"/>
          <w:divBdr>
            <w:top w:val="none" w:sz="0" w:space="0" w:color="auto"/>
            <w:left w:val="none" w:sz="0" w:space="0" w:color="auto"/>
            <w:bottom w:val="none" w:sz="0" w:space="0" w:color="auto"/>
            <w:right w:val="none" w:sz="0" w:space="0" w:color="auto"/>
          </w:divBdr>
        </w:div>
        <w:div w:id="1198347073">
          <w:marLeft w:val="0"/>
          <w:marRight w:val="0"/>
          <w:marTop w:val="0"/>
          <w:marBottom w:val="0"/>
          <w:divBdr>
            <w:top w:val="none" w:sz="0" w:space="0" w:color="auto"/>
            <w:left w:val="none" w:sz="0" w:space="0" w:color="auto"/>
            <w:bottom w:val="none" w:sz="0" w:space="0" w:color="auto"/>
            <w:right w:val="none" w:sz="0" w:space="0" w:color="auto"/>
          </w:divBdr>
        </w:div>
        <w:div w:id="1368524316">
          <w:marLeft w:val="0"/>
          <w:marRight w:val="0"/>
          <w:marTop w:val="0"/>
          <w:marBottom w:val="0"/>
          <w:divBdr>
            <w:top w:val="none" w:sz="0" w:space="0" w:color="auto"/>
            <w:left w:val="none" w:sz="0" w:space="0" w:color="auto"/>
            <w:bottom w:val="none" w:sz="0" w:space="0" w:color="auto"/>
            <w:right w:val="none" w:sz="0" w:space="0" w:color="auto"/>
          </w:divBdr>
        </w:div>
        <w:div w:id="1390809337">
          <w:marLeft w:val="0"/>
          <w:marRight w:val="0"/>
          <w:marTop w:val="0"/>
          <w:marBottom w:val="0"/>
          <w:divBdr>
            <w:top w:val="none" w:sz="0" w:space="0" w:color="auto"/>
            <w:left w:val="none" w:sz="0" w:space="0" w:color="auto"/>
            <w:bottom w:val="none" w:sz="0" w:space="0" w:color="auto"/>
            <w:right w:val="none" w:sz="0" w:space="0" w:color="auto"/>
          </w:divBdr>
        </w:div>
        <w:div w:id="1391148449">
          <w:marLeft w:val="0"/>
          <w:marRight w:val="0"/>
          <w:marTop w:val="0"/>
          <w:marBottom w:val="0"/>
          <w:divBdr>
            <w:top w:val="none" w:sz="0" w:space="0" w:color="auto"/>
            <w:left w:val="none" w:sz="0" w:space="0" w:color="auto"/>
            <w:bottom w:val="none" w:sz="0" w:space="0" w:color="auto"/>
            <w:right w:val="none" w:sz="0" w:space="0" w:color="auto"/>
          </w:divBdr>
        </w:div>
        <w:div w:id="1635450953">
          <w:marLeft w:val="0"/>
          <w:marRight w:val="0"/>
          <w:marTop w:val="0"/>
          <w:marBottom w:val="0"/>
          <w:divBdr>
            <w:top w:val="none" w:sz="0" w:space="0" w:color="auto"/>
            <w:left w:val="none" w:sz="0" w:space="0" w:color="auto"/>
            <w:bottom w:val="none" w:sz="0" w:space="0" w:color="auto"/>
            <w:right w:val="none" w:sz="0" w:space="0" w:color="auto"/>
          </w:divBdr>
        </w:div>
        <w:div w:id="1682198599">
          <w:marLeft w:val="0"/>
          <w:marRight w:val="0"/>
          <w:marTop w:val="0"/>
          <w:marBottom w:val="0"/>
          <w:divBdr>
            <w:top w:val="none" w:sz="0" w:space="0" w:color="auto"/>
            <w:left w:val="none" w:sz="0" w:space="0" w:color="auto"/>
            <w:bottom w:val="none" w:sz="0" w:space="0" w:color="auto"/>
            <w:right w:val="none" w:sz="0" w:space="0" w:color="auto"/>
          </w:divBdr>
        </w:div>
        <w:div w:id="1712147161">
          <w:marLeft w:val="0"/>
          <w:marRight w:val="0"/>
          <w:marTop w:val="0"/>
          <w:marBottom w:val="0"/>
          <w:divBdr>
            <w:top w:val="none" w:sz="0" w:space="0" w:color="auto"/>
            <w:left w:val="none" w:sz="0" w:space="0" w:color="auto"/>
            <w:bottom w:val="none" w:sz="0" w:space="0" w:color="auto"/>
            <w:right w:val="none" w:sz="0" w:space="0" w:color="auto"/>
          </w:divBdr>
          <w:divsChild>
            <w:div w:id="757558571">
              <w:marLeft w:val="0"/>
              <w:marRight w:val="0"/>
              <w:marTop w:val="0"/>
              <w:marBottom w:val="0"/>
              <w:divBdr>
                <w:top w:val="none" w:sz="0" w:space="0" w:color="auto"/>
                <w:left w:val="none" w:sz="0" w:space="0" w:color="auto"/>
                <w:bottom w:val="none" w:sz="0" w:space="0" w:color="auto"/>
                <w:right w:val="none" w:sz="0" w:space="0" w:color="auto"/>
              </w:divBdr>
            </w:div>
            <w:div w:id="903217305">
              <w:marLeft w:val="0"/>
              <w:marRight w:val="0"/>
              <w:marTop w:val="0"/>
              <w:marBottom w:val="0"/>
              <w:divBdr>
                <w:top w:val="none" w:sz="0" w:space="0" w:color="auto"/>
                <w:left w:val="none" w:sz="0" w:space="0" w:color="auto"/>
                <w:bottom w:val="none" w:sz="0" w:space="0" w:color="auto"/>
                <w:right w:val="none" w:sz="0" w:space="0" w:color="auto"/>
              </w:divBdr>
            </w:div>
            <w:div w:id="1936546704">
              <w:marLeft w:val="0"/>
              <w:marRight w:val="0"/>
              <w:marTop w:val="0"/>
              <w:marBottom w:val="0"/>
              <w:divBdr>
                <w:top w:val="none" w:sz="0" w:space="0" w:color="auto"/>
                <w:left w:val="none" w:sz="0" w:space="0" w:color="auto"/>
                <w:bottom w:val="none" w:sz="0" w:space="0" w:color="auto"/>
                <w:right w:val="none" w:sz="0" w:space="0" w:color="auto"/>
              </w:divBdr>
            </w:div>
          </w:divsChild>
        </w:div>
        <w:div w:id="1743914539">
          <w:marLeft w:val="0"/>
          <w:marRight w:val="0"/>
          <w:marTop w:val="0"/>
          <w:marBottom w:val="0"/>
          <w:divBdr>
            <w:top w:val="none" w:sz="0" w:space="0" w:color="auto"/>
            <w:left w:val="none" w:sz="0" w:space="0" w:color="auto"/>
            <w:bottom w:val="none" w:sz="0" w:space="0" w:color="auto"/>
            <w:right w:val="none" w:sz="0" w:space="0" w:color="auto"/>
          </w:divBdr>
        </w:div>
        <w:div w:id="1787046698">
          <w:marLeft w:val="0"/>
          <w:marRight w:val="0"/>
          <w:marTop w:val="0"/>
          <w:marBottom w:val="0"/>
          <w:divBdr>
            <w:top w:val="none" w:sz="0" w:space="0" w:color="auto"/>
            <w:left w:val="none" w:sz="0" w:space="0" w:color="auto"/>
            <w:bottom w:val="none" w:sz="0" w:space="0" w:color="auto"/>
            <w:right w:val="none" w:sz="0" w:space="0" w:color="auto"/>
          </w:divBdr>
          <w:divsChild>
            <w:div w:id="598677278">
              <w:marLeft w:val="0"/>
              <w:marRight w:val="0"/>
              <w:marTop w:val="30"/>
              <w:marBottom w:val="30"/>
              <w:divBdr>
                <w:top w:val="none" w:sz="0" w:space="0" w:color="auto"/>
                <w:left w:val="none" w:sz="0" w:space="0" w:color="auto"/>
                <w:bottom w:val="none" w:sz="0" w:space="0" w:color="auto"/>
                <w:right w:val="none" w:sz="0" w:space="0" w:color="auto"/>
              </w:divBdr>
              <w:divsChild>
                <w:div w:id="39133124">
                  <w:marLeft w:val="0"/>
                  <w:marRight w:val="0"/>
                  <w:marTop w:val="0"/>
                  <w:marBottom w:val="0"/>
                  <w:divBdr>
                    <w:top w:val="none" w:sz="0" w:space="0" w:color="auto"/>
                    <w:left w:val="none" w:sz="0" w:space="0" w:color="auto"/>
                    <w:bottom w:val="none" w:sz="0" w:space="0" w:color="auto"/>
                    <w:right w:val="none" w:sz="0" w:space="0" w:color="auto"/>
                  </w:divBdr>
                  <w:divsChild>
                    <w:div w:id="2064138091">
                      <w:marLeft w:val="0"/>
                      <w:marRight w:val="0"/>
                      <w:marTop w:val="0"/>
                      <w:marBottom w:val="0"/>
                      <w:divBdr>
                        <w:top w:val="none" w:sz="0" w:space="0" w:color="auto"/>
                        <w:left w:val="none" w:sz="0" w:space="0" w:color="auto"/>
                        <w:bottom w:val="none" w:sz="0" w:space="0" w:color="auto"/>
                        <w:right w:val="none" w:sz="0" w:space="0" w:color="auto"/>
                      </w:divBdr>
                    </w:div>
                  </w:divsChild>
                </w:div>
                <w:div w:id="42601536">
                  <w:marLeft w:val="0"/>
                  <w:marRight w:val="0"/>
                  <w:marTop w:val="0"/>
                  <w:marBottom w:val="0"/>
                  <w:divBdr>
                    <w:top w:val="none" w:sz="0" w:space="0" w:color="auto"/>
                    <w:left w:val="none" w:sz="0" w:space="0" w:color="auto"/>
                    <w:bottom w:val="none" w:sz="0" w:space="0" w:color="auto"/>
                    <w:right w:val="none" w:sz="0" w:space="0" w:color="auto"/>
                  </w:divBdr>
                  <w:divsChild>
                    <w:div w:id="201208238">
                      <w:marLeft w:val="0"/>
                      <w:marRight w:val="0"/>
                      <w:marTop w:val="0"/>
                      <w:marBottom w:val="0"/>
                      <w:divBdr>
                        <w:top w:val="none" w:sz="0" w:space="0" w:color="auto"/>
                        <w:left w:val="none" w:sz="0" w:space="0" w:color="auto"/>
                        <w:bottom w:val="none" w:sz="0" w:space="0" w:color="auto"/>
                        <w:right w:val="none" w:sz="0" w:space="0" w:color="auto"/>
                      </w:divBdr>
                    </w:div>
                  </w:divsChild>
                </w:div>
                <w:div w:id="147983085">
                  <w:marLeft w:val="0"/>
                  <w:marRight w:val="0"/>
                  <w:marTop w:val="0"/>
                  <w:marBottom w:val="0"/>
                  <w:divBdr>
                    <w:top w:val="none" w:sz="0" w:space="0" w:color="auto"/>
                    <w:left w:val="none" w:sz="0" w:space="0" w:color="auto"/>
                    <w:bottom w:val="none" w:sz="0" w:space="0" w:color="auto"/>
                    <w:right w:val="none" w:sz="0" w:space="0" w:color="auto"/>
                  </w:divBdr>
                  <w:divsChild>
                    <w:div w:id="728309519">
                      <w:marLeft w:val="0"/>
                      <w:marRight w:val="0"/>
                      <w:marTop w:val="0"/>
                      <w:marBottom w:val="0"/>
                      <w:divBdr>
                        <w:top w:val="none" w:sz="0" w:space="0" w:color="auto"/>
                        <w:left w:val="none" w:sz="0" w:space="0" w:color="auto"/>
                        <w:bottom w:val="none" w:sz="0" w:space="0" w:color="auto"/>
                        <w:right w:val="none" w:sz="0" w:space="0" w:color="auto"/>
                      </w:divBdr>
                    </w:div>
                  </w:divsChild>
                </w:div>
                <w:div w:id="180164085">
                  <w:marLeft w:val="0"/>
                  <w:marRight w:val="0"/>
                  <w:marTop w:val="0"/>
                  <w:marBottom w:val="0"/>
                  <w:divBdr>
                    <w:top w:val="none" w:sz="0" w:space="0" w:color="auto"/>
                    <w:left w:val="none" w:sz="0" w:space="0" w:color="auto"/>
                    <w:bottom w:val="none" w:sz="0" w:space="0" w:color="auto"/>
                    <w:right w:val="none" w:sz="0" w:space="0" w:color="auto"/>
                  </w:divBdr>
                  <w:divsChild>
                    <w:div w:id="968245957">
                      <w:marLeft w:val="0"/>
                      <w:marRight w:val="0"/>
                      <w:marTop w:val="0"/>
                      <w:marBottom w:val="0"/>
                      <w:divBdr>
                        <w:top w:val="none" w:sz="0" w:space="0" w:color="auto"/>
                        <w:left w:val="none" w:sz="0" w:space="0" w:color="auto"/>
                        <w:bottom w:val="none" w:sz="0" w:space="0" w:color="auto"/>
                        <w:right w:val="none" w:sz="0" w:space="0" w:color="auto"/>
                      </w:divBdr>
                    </w:div>
                  </w:divsChild>
                </w:div>
                <w:div w:id="281574880">
                  <w:marLeft w:val="0"/>
                  <w:marRight w:val="0"/>
                  <w:marTop w:val="0"/>
                  <w:marBottom w:val="0"/>
                  <w:divBdr>
                    <w:top w:val="none" w:sz="0" w:space="0" w:color="auto"/>
                    <w:left w:val="none" w:sz="0" w:space="0" w:color="auto"/>
                    <w:bottom w:val="none" w:sz="0" w:space="0" w:color="auto"/>
                    <w:right w:val="none" w:sz="0" w:space="0" w:color="auto"/>
                  </w:divBdr>
                  <w:divsChild>
                    <w:div w:id="459810993">
                      <w:marLeft w:val="0"/>
                      <w:marRight w:val="0"/>
                      <w:marTop w:val="0"/>
                      <w:marBottom w:val="0"/>
                      <w:divBdr>
                        <w:top w:val="none" w:sz="0" w:space="0" w:color="auto"/>
                        <w:left w:val="none" w:sz="0" w:space="0" w:color="auto"/>
                        <w:bottom w:val="none" w:sz="0" w:space="0" w:color="auto"/>
                        <w:right w:val="none" w:sz="0" w:space="0" w:color="auto"/>
                      </w:divBdr>
                    </w:div>
                  </w:divsChild>
                </w:div>
                <w:div w:id="330565175">
                  <w:marLeft w:val="0"/>
                  <w:marRight w:val="0"/>
                  <w:marTop w:val="0"/>
                  <w:marBottom w:val="0"/>
                  <w:divBdr>
                    <w:top w:val="none" w:sz="0" w:space="0" w:color="auto"/>
                    <w:left w:val="none" w:sz="0" w:space="0" w:color="auto"/>
                    <w:bottom w:val="none" w:sz="0" w:space="0" w:color="auto"/>
                    <w:right w:val="none" w:sz="0" w:space="0" w:color="auto"/>
                  </w:divBdr>
                  <w:divsChild>
                    <w:div w:id="1848398137">
                      <w:marLeft w:val="0"/>
                      <w:marRight w:val="0"/>
                      <w:marTop w:val="0"/>
                      <w:marBottom w:val="0"/>
                      <w:divBdr>
                        <w:top w:val="none" w:sz="0" w:space="0" w:color="auto"/>
                        <w:left w:val="none" w:sz="0" w:space="0" w:color="auto"/>
                        <w:bottom w:val="none" w:sz="0" w:space="0" w:color="auto"/>
                        <w:right w:val="none" w:sz="0" w:space="0" w:color="auto"/>
                      </w:divBdr>
                    </w:div>
                  </w:divsChild>
                </w:div>
                <w:div w:id="469176415">
                  <w:marLeft w:val="0"/>
                  <w:marRight w:val="0"/>
                  <w:marTop w:val="0"/>
                  <w:marBottom w:val="0"/>
                  <w:divBdr>
                    <w:top w:val="none" w:sz="0" w:space="0" w:color="auto"/>
                    <w:left w:val="none" w:sz="0" w:space="0" w:color="auto"/>
                    <w:bottom w:val="none" w:sz="0" w:space="0" w:color="auto"/>
                    <w:right w:val="none" w:sz="0" w:space="0" w:color="auto"/>
                  </w:divBdr>
                  <w:divsChild>
                    <w:div w:id="55200587">
                      <w:marLeft w:val="0"/>
                      <w:marRight w:val="0"/>
                      <w:marTop w:val="0"/>
                      <w:marBottom w:val="0"/>
                      <w:divBdr>
                        <w:top w:val="none" w:sz="0" w:space="0" w:color="auto"/>
                        <w:left w:val="none" w:sz="0" w:space="0" w:color="auto"/>
                        <w:bottom w:val="none" w:sz="0" w:space="0" w:color="auto"/>
                        <w:right w:val="none" w:sz="0" w:space="0" w:color="auto"/>
                      </w:divBdr>
                    </w:div>
                  </w:divsChild>
                </w:div>
                <w:div w:id="485324724">
                  <w:marLeft w:val="0"/>
                  <w:marRight w:val="0"/>
                  <w:marTop w:val="0"/>
                  <w:marBottom w:val="0"/>
                  <w:divBdr>
                    <w:top w:val="none" w:sz="0" w:space="0" w:color="auto"/>
                    <w:left w:val="none" w:sz="0" w:space="0" w:color="auto"/>
                    <w:bottom w:val="none" w:sz="0" w:space="0" w:color="auto"/>
                    <w:right w:val="none" w:sz="0" w:space="0" w:color="auto"/>
                  </w:divBdr>
                  <w:divsChild>
                    <w:div w:id="401635924">
                      <w:marLeft w:val="0"/>
                      <w:marRight w:val="0"/>
                      <w:marTop w:val="0"/>
                      <w:marBottom w:val="0"/>
                      <w:divBdr>
                        <w:top w:val="none" w:sz="0" w:space="0" w:color="auto"/>
                        <w:left w:val="none" w:sz="0" w:space="0" w:color="auto"/>
                        <w:bottom w:val="none" w:sz="0" w:space="0" w:color="auto"/>
                        <w:right w:val="none" w:sz="0" w:space="0" w:color="auto"/>
                      </w:divBdr>
                    </w:div>
                  </w:divsChild>
                </w:div>
                <w:div w:id="570194119">
                  <w:marLeft w:val="0"/>
                  <w:marRight w:val="0"/>
                  <w:marTop w:val="0"/>
                  <w:marBottom w:val="0"/>
                  <w:divBdr>
                    <w:top w:val="none" w:sz="0" w:space="0" w:color="auto"/>
                    <w:left w:val="none" w:sz="0" w:space="0" w:color="auto"/>
                    <w:bottom w:val="none" w:sz="0" w:space="0" w:color="auto"/>
                    <w:right w:val="none" w:sz="0" w:space="0" w:color="auto"/>
                  </w:divBdr>
                  <w:divsChild>
                    <w:div w:id="742800879">
                      <w:marLeft w:val="0"/>
                      <w:marRight w:val="0"/>
                      <w:marTop w:val="0"/>
                      <w:marBottom w:val="0"/>
                      <w:divBdr>
                        <w:top w:val="none" w:sz="0" w:space="0" w:color="auto"/>
                        <w:left w:val="none" w:sz="0" w:space="0" w:color="auto"/>
                        <w:bottom w:val="none" w:sz="0" w:space="0" w:color="auto"/>
                        <w:right w:val="none" w:sz="0" w:space="0" w:color="auto"/>
                      </w:divBdr>
                    </w:div>
                  </w:divsChild>
                </w:div>
                <w:div w:id="597253254">
                  <w:marLeft w:val="0"/>
                  <w:marRight w:val="0"/>
                  <w:marTop w:val="0"/>
                  <w:marBottom w:val="0"/>
                  <w:divBdr>
                    <w:top w:val="none" w:sz="0" w:space="0" w:color="auto"/>
                    <w:left w:val="none" w:sz="0" w:space="0" w:color="auto"/>
                    <w:bottom w:val="none" w:sz="0" w:space="0" w:color="auto"/>
                    <w:right w:val="none" w:sz="0" w:space="0" w:color="auto"/>
                  </w:divBdr>
                  <w:divsChild>
                    <w:div w:id="366877402">
                      <w:marLeft w:val="0"/>
                      <w:marRight w:val="0"/>
                      <w:marTop w:val="0"/>
                      <w:marBottom w:val="0"/>
                      <w:divBdr>
                        <w:top w:val="none" w:sz="0" w:space="0" w:color="auto"/>
                        <w:left w:val="none" w:sz="0" w:space="0" w:color="auto"/>
                        <w:bottom w:val="none" w:sz="0" w:space="0" w:color="auto"/>
                        <w:right w:val="none" w:sz="0" w:space="0" w:color="auto"/>
                      </w:divBdr>
                    </w:div>
                  </w:divsChild>
                </w:div>
                <w:div w:id="616839734">
                  <w:marLeft w:val="0"/>
                  <w:marRight w:val="0"/>
                  <w:marTop w:val="0"/>
                  <w:marBottom w:val="0"/>
                  <w:divBdr>
                    <w:top w:val="none" w:sz="0" w:space="0" w:color="auto"/>
                    <w:left w:val="none" w:sz="0" w:space="0" w:color="auto"/>
                    <w:bottom w:val="none" w:sz="0" w:space="0" w:color="auto"/>
                    <w:right w:val="none" w:sz="0" w:space="0" w:color="auto"/>
                  </w:divBdr>
                  <w:divsChild>
                    <w:div w:id="153496440">
                      <w:marLeft w:val="0"/>
                      <w:marRight w:val="0"/>
                      <w:marTop w:val="0"/>
                      <w:marBottom w:val="0"/>
                      <w:divBdr>
                        <w:top w:val="none" w:sz="0" w:space="0" w:color="auto"/>
                        <w:left w:val="none" w:sz="0" w:space="0" w:color="auto"/>
                        <w:bottom w:val="none" w:sz="0" w:space="0" w:color="auto"/>
                        <w:right w:val="none" w:sz="0" w:space="0" w:color="auto"/>
                      </w:divBdr>
                    </w:div>
                  </w:divsChild>
                </w:div>
                <w:div w:id="816334593">
                  <w:marLeft w:val="0"/>
                  <w:marRight w:val="0"/>
                  <w:marTop w:val="0"/>
                  <w:marBottom w:val="0"/>
                  <w:divBdr>
                    <w:top w:val="none" w:sz="0" w:space="0" w:color="auto"/>
                    <w:left w:val="none" w:sz="0" w:space="0" w:color="auto"/>
                    <w:bottom w:val="none" w:sz="0" w:space="0" w:color="auto"/>
                    <w:right w:val="none" w:sz="0" w:space="0" w:color="auto"/>
                  </w:divBdr>
                  <w:divsChild>
                    <w:div w:id="1701080006">
                      <w:marLeft w:val="0"/>
                      <w:marRight w:val="0"/>
                      <w:marTop w:val="0"/>
                      <w:marBottom w:val="0"/>
                      <w:divBdr>
                        <w:top w:val="none" w:sz="0" w:space="0" w:color="auto"/>
                        <w:left w:val="none" w:sz="0" w:space="0" w:color="auto"/>
                        <w:bottom w:val="none" w:sz="0" w:space="0" w:color="auto"/>
                        <w:right w:val="none" w:sz="0" w:space="0" w:color="auto"/>
                      </w:divBdr>
                    </w:div>
                  </w:divsChild>
                </w:div>
                <w:div w:id="845360988">
                  <w:marLeft w:val="0"/>
                  <w:marRight w:val="0"/>
                  <w:marTop w:val="0"/>
                  <w:marBottom w:val="0"/>
                  <w:divBdr>
                    <w:top w:val="none" w:sz="0" w:space="0" w:color="auto"/>
                    <w:left w:val="none" w:sz="0" w:space="0" w:color="auto"/>
                    <w:bottom w:val="none" w:sz="0" w:space="0" w:color="auto"/>
                    <w:right w:val="none" w:sz="0" w:space="0" w:color="auto"/>
                  </w:divBdr>
                  <w:divsChild>
                    <w:div w:id="657810137">
                      <w:marLeft w:val="0"/>
                      <w:marRight w:val="0"/>
                      <w:marTop w:val="0"/>
                      <w:marBottom w:val="0"/>
                      <w:divBdr>
                        <w:top w:val="none" w:sz="0" w:space="0" w:color="auto"/>
                        <w:left w:val="none" w:sz="0" w:space="0" w:color="auto"/>
                        <w:bottom w:val="none" w:sz="0" w:space="0" w:color="auto"/>
                        <w:right w:val="none" w:sz="0" w:space="0" w:color="auto"/>
                      </w:divBdr>
                    </w:div>
                  </w:divsChild>
                </w:div>
                <w:div w:id="947547184">
                  <w:marLeft w:val="0"/>
                  <w:marRight w:val="0"/>
                  <w:marTop w:val="0"/>
                  <w:marBottom w:val="0"/>
                  <w:divBdr>
                    <w:top w:val="none" w:sz="0" w:space="0" w:color="auto"/>
                    <w:left w:val="none" w:sz="0" w:space="0" w:color="auto"/>
                    <w:bottom w:val="none" w:sz="0" w:space="0" w:color="auto"/>
                    <w:right w:val="none" w:sz="0" w:space="0" w:color="auto"/>
                  </w:divBdr>
                  <w:divsChild>
                    <w:div w:id="869027393">
                      <w:marLeft w:val="0"/>
                      <w:marRight w:val="0"/>
                      <w:marTop w:val="0"/>
                      <w:marBottom w:val="0"/>
                      <w:divBdr>
                        <w:top w:val="none" w:sz="0" w:space="0" w:color="auto"/>
                        <w:left w:val="none" w:sz="0" w:space="0" w:color="auto"/>
                        <w:bottom w:val="none" w:sz="0" w:space="0" w:color="auto"/>
                        <w:right w:val="none" w:sz="0" w:space="0" w:color="auto"/>
                      </w:divBdr>
                    </w:div>
                  </w:divsChild>
                </w:div>
                <w:div w:id="1013535747">
                  <w:marLeft w:val="0"/>
                  <w:marRight w:val="0"/>
                  <w:marTop w:val="0"/>
                  <w:marBottom w:val="0"/>
                  <w:divBdr>
                    <w:top w:val="none" w:sz="0" w:space="0" w:color="auto"/>
                    <w:left w:val="none" w:sz="0" w:space="0" w:color="auto"/>
                    <w:bottom w:val="none" w:sz="0" w:space="0" w:color="auto"/>
                    <w:right w:val="none" w:sz="0" w:space="0" w:color="auto"/>
                  </w:divBdr>
                  <w:divsChild>
                    <w:div w:id="1267344451">
                      <w:marLeft w:val="0"/>
                      <w:marRight w:val="0"/>
                      <w:marTop w:val="0"/>
                      <w:marBottom w:val="0"/>
                      <w:divBdr>
                        <w:top w:val="none" w:sz="0" w:space="0" w:color="auto"/>
                        <w:left w:val="none" w:sz="0" w:space="0" w:color="auto"/>
                        <w:bottom w:val="none" w:sz="0" w:space="0" w:color="auto"/>
                        <w:right w:val="none" w:sz="0" w:space="0" w:color="auto"/>
                      </w:divBdr>
                    </w:div>
                  </w:divsChild>
                </w:div>
                <w:div w:id="1172716442">
                  <w:marLeft w:val="0"/>
                  <w:marRight w:val="0"/>
                  <w:marTop w:val="0"/>
                  <w:marBottom w:val="0"/>
                  <w:divBdr>
                    <w:top w:val="none" w:sz="0" w:space="0" w:color="auto"/>
                    <w:left w:val="none" w:sz="0" w:space="0" w:color="auto"/>
                    <w:bottom w:val="none" w:sz="0" w:space="0" w:color="auto"/>
                    <w:right w:val="none" w:sz="0" w:space="0" w:color="auto"/>
                  </w:divBdr>
                  <w:divsChild>
                    <w:div w:id="425073634">
                      <w:marLeft w:val="0"/>
                      <w:marRight w:val="0"/>
                      <w:marTop w:val="0"/>
                      <w:marBottom w:val="0"/>
                      <w:divBdr>
                        <w:top w:val="none" w:sz="0" w:space="0" w:color="auto"/>
                        <w:left w:val="none" w:sz="0" w:space="0" w:color="auto"/>
                        <w:bottom w:val="none" w:sz="0" w:space="0" w:color="auto"/>
                        <w:right w:val="none" w:sz="0" w:space="0" w:color="auto"/>
                      </w:divBdr>
                    </w:div>
                  </w:divsChild>
                </w:div>
                <w:div w:id="1209604925">
                  <w:marLeft w:val="0"/>
                  <w:marRight w:val="0"/>
                  <w:marTop w:val="0"/>
                  <w:marBottom w:val="0"/>
                  <w:divBdr>
                    <w:top w:val="none" w:sz="0" w:space="0" w:color="auto"/>
                    <w:left w:val="none" w:sz="0" w:space="0" w:color="auto"/>
                    <w:bottom w:val="none" w:sz="0" w:space="0" w:color="auto"/>
                    <w:right w:val="none" w:sz="0" w:space="0" w:color="auto"/>
                  </w:divBdr>
                  <w:divsChild>
                    <w:div w:id="1937325793">
                      <w:marLeft w:val="0"/>
                      <w:marRight w:val="0"/>
                      <w:marTop w:val="0"/>
                      <w:marBottom w:val="0"/>
                      <w:divBdr>
                        <w:top w:val="none" w:sz="0" w:space="0" w:color="auto"/>
                        <w:left w:val="none" w:sz="0" w:space="0" w:color="auto"/>
                        <w:bottom w:val="none" w:sz="0" w:space="0" w:color="auto"/>
                        <w:right w:val="none" w:sz="0" w:space="0" w:color="auto"/>
                      </w:divBdr>
                    </w:div>
                  </w:divsChild>
                </w:div>
                <w:div w:id="1242327007">
                  <w:marLeft w:val="0"/>
                  <w:marRight w:val="0"/>
                  <w:marTop w:val="0"/>
                  <w:marBottom w:val="0"/>
                  <w:divBdr>
                    <w:top w:val="none" w:sz="0" w:space="0" w:color="auto"/>
                    <w:left w:val="none" w:sz="0" w:space="0" w:color="auto"/>
                    <w:bottom w:val="none" w:sz="0" w:space="0" w:color="auto"/>
                    <w:right w:val="none" w:sz="0" w:space="0" w:color="auto"/>
                  </w:divBdr>
                  <w:divsChild>
                    <w:div w:id="1529903858">
                      <w:marLeft w:val="0"/>
                      <w:marRight w:val="0"/>
                      <w:marTop w:val="0"/>
                      <w:marBottom w:val="0"/>
                      <w:divBdr>
                        <w:top w:val="none" w:sz="0" w:space="0" w:color="auto"/>
                        <w:left w:val="none" w:sz="0" w:space="0" w:color="auto"/>
                        <w:bottom w:val="none" w:sz="0" w:space="0" w:color="auto"/>
                        <w:right w:val="none" w:sz="0" w:space="0" w:color="auto"/>
                      </w:divBdr>
                    </w:div>
                  </w:divsChild>
                </w:div>
                <w:div w:id="1331369730">
                  <w:marLeft w:val="0"/>
                  <w:marRight w:val="0"/>
                  <w:marTop w:val="0"/>
                  <w:marBottom w:val="0"/>
                  <w:divBdr>
                    <w:top w:val="none" w:sz="0" w:space="0" w:color="auto"/>
                    <w:left w:val="none" w:sz="0" w:space="0" w:color="auto"/>
                    <w:bottom w:val="none" w:sz="0" w:space="0" w:color="auto"/>
                    <w:right w:val="none" w:sz="0" w:space="0" w:color="auto"/>
                  </w:divBdr>
                  <w:divsChild>
                    <w:div w:id="1556430894">
                      <w:marLeft w:val="0"/>
                      <w:marRight w:val="0"/>
                      <w:marTop w:val="0"/>
                      <w:marBottom w:val="0"/>
                      <w:divBdr>
                        <w:top w:val="none" w:sz="0" w:space="0" w:color="auto"/>
                        <w:left w:val="none" w:sz="0" w:space="0" w:color="auto"/>
                        <w:bottom w:val="none" w:sz="0" w:space="0" w:color="auto"/>
                        <w:right w:val="none" w:sz="0" w:space="0" w:color="auto"/>
                      </w:divBdr>
                    </w:div>
                  </w:divsChild>
                </w:div>
                <w:div w:id="1333796059">
                  <w:marLeft w:val="0"/>
                  <w:marRight w:val="0"/>
                  <w:marTop w:val="0"/>
                  <w:marBottom w:val="0"/>
                  <w:divBdr>
                    <w:top w:val="none" w:sz="0" w:space="0" w:color="auto"/>
                    <w:left w:val="none" w:sz="0" w:space="0" w:color="auto"/>
                    <w:bottom w:val="none" w:sz="0" w:space="0" w:color="auto"/>
                    <w:right w:val="none" w:sz="0" w:space="0" w:color="auto"/>
                  </w:divBdr>
                  <w:divsChild>
                    <w:div w:id="1266159612">
                      <w:marLeft w:val="0"/>
                      <w:marRight w:val="0"/>
                      <w:marTop w:val="0"/>
                      <w:marBottom w:val="0"/>
                      <w:divBdr>
                        <w:top w:val="none" w:sz="0" w:space="0" w:color="auto"/>
                        <w:left w:val="none" w:sz="0" w:space="0" w:color="auto"/>
                        <w:bottom w:val="none" w:sz="0" w:space="0" w:color="auto"/>
                        <w:right w:val="none" w:sz="0" w:space="0" w:color="auto"/>
                      </w:divBdr>
                    </w:div>
                  </w:divsChild>
                </w:div>
                <w:div w:id="1764257823">
                  <w:marLeft w:val="0"/>
                  <w:marRight w:val="0"/>
                  <w:marTop w:val="0"/>
                  <w:marBottom w:val="0"/>
                  <w:divBdr>
                    <w:top w:val="none" w:sz="0" w:space="0" w:color="auto"/>
                    <w:left w:val="none" w:sz="0" w:space="0" w:color="auto"/>
                    <w:bottom w:val="none" w:sz="0" w:space="0" w:color="auto"/>
                    <w:right w:val="none" w:sz="0" w:space="0" w:color="auto"/>
                  </w:divBdr>
                  <w:divsChild>
                    <w:div w:id="342244047">
                      <w:marLeft w:val="0"/>
                      <w:marRight w:val="0"/>
                      <w:marTop w:val="0"/>
                      <w:marBottom w:val="0"/>
                      <w:divBdr>
                        <w:top w:val="none" w:sz="0" w:space="0" w:color="auto"/>
                        <w:left w:val="none" w:sz="0" w:space="0" w:color="auto"/>
                        <w:bottom w:val="none" w:sz="0" w:space="0" w:color="auto"/>
                        <w:right w:val="none" w:sz="0" w:space="0" w:color="auto"/>
                      </w:divBdr>
                    </w:div>
                    <w:div w:id="871848288">
                      <w:marLeft w:val="0"/>
                      <w:marRight w:val="0"/>
                      <w:marTop w:val="0"/>
                      <w:marBottom w:val="0"/>
                      <w:divBdr>
                        <w:top w:val="none" w:sz="0" w:space="0" w:color="auto"/>
                        <w:left w:val="none" w:sz="0" w:space="0" w:color="auto"/>
                        <w:bottom w:val="none" w:sz="0" w:space="0" w:color="auto"/>
                        <w:right w:val="none" w:sz="0" w:space="0" w:color="auto"/>
                      </w:divBdr>
                    </w:div>
                  </w:divsChild>
                </w:div>
                <w:div w:id="1838574805">
                  <w:marLeft w:val="0"/>
                  <w:marRight w:val="0"/>
                  <w:marTop w:val="0"/>
                  <w:marBottom w:val="0"/>
                  <w:divBdr>
                    <w:top w:val="none" w:sz="0" w:space="0" w:color="auto"/>
                    <w:left w:val="none" w:sz="0" w:space="0" w:color="auto"/>
                    <w:bottom w:val="none" w:sz="0" w:space="0" w:color="auto"/>
                    <w:right w:val="none" w:sz="0" w:space="0" w:color="auto"/>
                  </w:divBdr>
                  <w:divsChild>
                    <w:div w:id="1094743625">
                      <w:marLeft w:val="0"/>
                      <w:marRight w:val="0"/>
                      <w:marTop w:val="0"/>
                      <w:marBottom w:val="0"/>
                      <w:divBdr>
                        <w:top w:val="none" w:sz="0" w:space="0" w:color="auto"/>
                        <w:left w:val="none" w:sz="0" w:space="0" w:color="auto"/>
                        <w:bottom w:val="none" w:sz="0" w:space="0" w:color="auto"/>
                        <w:right w:val="none" w:sz="0" w:space="0" w:color="auto"/>
                      </w:divBdr>
                    </w:div>
                  </w:divsChild>
                </w:div>
                <w:div w:id="2059469593">
                  <w:marLeft w:val="0"/>
                  <w:marRight w:val="0"/>
                  <w:marTop w:val="0"/>
                  <w:marBottom w:val="0"/>
                  <w:divBdr>
                    <w:top w:val="none" w:sz="0" w:space="0" w:color="auto"/>
                    <w:left w:val="none" w:sz="0" w:space="0" w:color="auto"/>
                    <w:bottom w:val="none" w:sz="0" w:space="0" w:color="auto"/>
                    <w:right w:val="none" w:sz="0" w:space="0" w:color="auto"/>
                  </w:divBdr>
                  <w:divsChild>
                    <w:div w:id="189774376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811632576">
          <w:marLeft w:val="0"/>
          <w:marRight w:val="0"/>
          <w:marTop w:val="0"/>
          <w:marBottom w:val="0"/>
          <w:divBdr>
            <w:top w:val="none" w:sz="0" w:space="0" w:color="auto"/>
            <w:left w:val="none" w:sz="0" w:space="0" w:color="auto"/>
            <w:bottom w:val="none" w:sz="0" w:space="0" w:color="auto"/>
            <w:right w:val="none" w:sz="0" w:space="0" w:color="auto"/>
          </w:divBdr>
        </w:div>
        <w:div w:id="1867399816">
          <w:marLeft w:val="0"/>
          <w:marRight w:val="0"/>
          <w:marTop w:val="0"/>
          <w:marBottom w:val="0"/>
          <w:divBdr>
            <w:top w:val="none" w:sz="0" w:space="0" w:color="auto"/>
            <w:left w:val="none" w:sz="0" w:space="0" w:color="auto"/>
            <w:bottom w:val="none" w:sz="0" w:space="0" w:color="auto"/>
            <w:right w:val="none" w:sz="0" w:space="0" w:color="auto"/>
          </w:divBdr>
        </w:div>
        <w:div w:id="1896819925">
          <w:marLeft w:val="0"/>
          <w:marRight w:val="0"/>
          <w:marTop w:val="0"/>
          <w:marBottom w:val="0"/>
          <w:divBdr>
            <w:top w:val="none" w:sz="0" w:space="0" w:color="auto"/>
            <w:left w:val="none" w:sz="0" w:space="0" w:color="auto"/>
            <w:bottom w:val="none" w:sz="0" w:space="0" w:color="auto"/>
            <w:right w:val="none" w:sz="0" w:space="0" w:color="auto"/>
          </w:divBdr>
          <w:divsChild>
            <w:div w:id="679939092">
              <w:marLeft w:val="0"/>
              <w:marRight w:val="0"/>
              <w:marTop w:val="30"/>
              <w:marBottom w:val="30"/>
              <w:divBdr>
                <w:top w:val="none" w:sz="0" w:space="0" w:color="auto"/>
                <w:left w:val="none" w:sz="0" w:space="0" w:color="auto"/>
                <w:bottom w:val="none" w:sz="0" w:space="0" w:color="auto"/>
                <w:right w:val="none" w:sz="0" w:space="0" w:color="auto"/>
              </w:divBdr>
              <w:divsChild>
                <w:div w:id="203490552">
                  <w:marLeft w:val="0"/>
                  <w:marRight w:val="0"/>
                  <w:marTop w:val="0"/>
                  <w:marBottom w:val="0"/>
                  <w:divBdr>
                    <w:top w:val="none" w:sz="0" w:space="0" w:color="auto"/>
                    <w:left w:val="none" w:sz="0" w:space="0" w:color="auto"/>
                    <w:bottom w:val="none" w:sz="0" w:space="0" w:color="auto"/>
                    <w:right w:val="none" w:sz="0" w:space="0" w:color="auto"/>
                  </w:divBdr>
                  <w:divsChild>
                    <w:div w:id="1293710187">
                      <w:marLeft w:val="0"/>
                      <w:marRight w:val="0"/>
                      <w:marTop w:val="0"/>
                      <w:marBottom w:val="0"/>
                      <w:divBdr>
                        <w:top w:val="none" w:sz="0" w:space="0" w:color="auto"/>
                        <w:left w:val="none" w:sz="0" w:space="0" w:color="auto"/>
                        <w:bottom w:val="none" w:sz="0" w:space="0" w:color="auto"/>
                        <w:right w:val="none" w:sz="0" w:space="0" w:color="auto"/>
                      </w:divBdr>
                    </w:div>
                  </w:divsChild>
                </w:div>
                <w:div w:id="536165572">
                  <w:marLeft w:val="0"/>
                  <w:marRight w:val="0"/>
                  <w:marTop w:val="0"/>
                  <w:marBottom w:val="0"/>
                  <w:divBdr>
                    <w:top w:val="none" w:sz="0" w:space="0" w:color="auto"/>
                    <w:left w:val="none" w:sz="0" w:space="0" w:color="auto"/>
                    <w:bottom w:val="none" w:sz="0" w:space="0" w:color="auto"/>
                    <w:right w:val="none" w:sz="0" w:space="0" w:color="auto"/>
                  </w:divBdr>
                  <w:divsChild>
                    <w:div w:id="674235921">
                      <w:marLeft w:val="0"/>
                      <w:marRight w:val="0"/>
                      <w:marTop w:val="0"/>
                      <w:marBottom w:val="0"/>
                      <w:divBdr>
                        <w:top w:val="none" w:sz="0" w:space="0" w:color="auto"/>
                        <w:left w:val="none" w:sz="0" w:space="0" w:color="auto"/>
                        <w:bottom w:val="none" w:sz="0" w:space="0" w:color="auto"/>
                        <w:right w:val="none" w:sz="0" w:space="0" w:color="auto"/>
                      </w:divBdr>
                    </w:div>
                    <w:div w:id="873347731">
                      <w:marLeft w:val="0"/>
                      <w:marRight w:val="0"/>
                      <w:marTop w:val="0"/>
                      <w:marBottom w:val="0"/>
                      <w:divBdr>
                        <w:top w:val="none" w:sz="0" w:space="0" w:color="auto"/>
                        <w:left w:val="none" w:sz="0" w:space="0" w:color="auto"/>
                        <w:bottom w:val="none" w:sz="0" w:space="0" w:color="auto"/>
                        <w:right w:val="none" w:sz="0" w:space="0" w:color="auto"/>
                      </w:divBdr>
                    </w:div>
                  </w:divsChild>
                </w:div>
                <w:div w:id="583997196">
                  <w:marLeft w:val="0"/>
                  <w:marRight w:val="0"/>
                  <w:marTop w:val="0"/>
                  <w:marBottom w:val="0"/>
                  <w:divBdr>
                    <w:top w:val="none" w:sz="0" w:space="0" w:color="auto"/>
                    <w:left w:val="none" w:sz="0" w:space="0" w:color="auto"/>
                    <w:bottom w:val="none" w:sz="0" w:space="0" w:color="auto"/>
                    <w:right w:val="none" w:sz="0" w:space="0" w:color="auto"/>
                  </w:divBdr>
                  <w:divsChild>
                    <w:div w:id="424032227">
                      <w:marLeft w:val="0"/>
                      <w:marRight w:val="0"/>
                      <w:marTop w:val="0"/>
                      <w:marBottom w:val="0"/>
                      <w:divBdr>
                        <w:top w:val="none" w:sz="0" w:space="0" w:color="auto"/>
                        <w:left w:val="none" w:sz="0" w:space="0" w:color="auto"/>
                        <w:bottom w:val="none" w:sz="0" w:space="0" w:color="auto"/>
                        <w:right w:val="none" w:sz="0" w:space="0" w:color="auto"/>
                      </w:divBdr>
                    </w:div>
                  </w:divsChild>
                </w:div>
                <w:div w:id="742222526">
                  <w:marLeft w:val="0"/>
                  <w:marRight w:val="0"/>
                  <w:marTop w:val="0"/>
                  <w:marBottom w:val="0"/>
                  <w:divBdr>
                    <w:top w:val="none" w:sz="0" w:space="0" w:color="auto"/>
                    <w:left w:val="none" w:sz="0" w:space="0" w:color="auto"/>
                    <w:bottom w:val="none" w:sz="0" w:space="0" w:color="auto"/>
                    <w:right w:val="none" w:sz="0" w:space="0" w:color="auto"/>
                  </w:divBdr>
                  <w:divsChild>
                    <w:div w:id="606623568">
                      <w:marLeft w:val="0"/>
                      <w:marRight w:val="0"/>
                      <w:marTop w:val="0"/>
                      <w:marBottom w:val="0"/>
                      <w:divBdr>
                        <w:top w:val="none" w:sz="0" w:space="0" w:color="auto"/>
                        <w:left w:val="none" w:sz="0" w:space="0" w:color="auto"/>
                        <w:bottom w:val="none" w:sz="0" w:space="0" w:color="auto"/>
                        <w:right w:val="none" w:sz="0" w:space="0" w:color="auto"/>
                      </w:divBdr>
                    </w:div>
                  </w:divsChild>
                </w:div>
                <w:div w:id="1232622329">
                  <w:marLeft w:val="0"/>
                  <w:marRight w:val="0"/>
                  <w:marTop w:val="0"/>
                  <w:marBottom w:val="0"/>
                  <w:divBdr>
                    <w:top w:val="none" w:sz="0" w:space="0" w:color="auto"/>
                    <w:left w:val="none" w:sz="0" w:space="0" w:color="auto"/>
                    <w:bottom w:val="none" w:sz="0" w:space="0" w:color="auto"/>
                    <w:right w:val="none" w:sz="0" w:space="0" w:color="auto"/>
                  </w:divBdr>
                  <w:divsChild>
                    <w:div w:id="1007098310">
                      <w:marLeft w:val="0"/>
                      <w:marRight w:val="0"/>
                      <w:marTop w:val="0"/>
                      <w:marBottom w:val="0"/>
                      <w:divBdr>
                        <w:top w:val="none" w:sz="0" w:space="0" w:color="auto"/>
                        <w:left w:val="none" w:sz="0" w:space="0" w:color="auto"/>
                        <w:bottom w:val="none" w:sz="0" w:space="0" w:color="auto"/>
                        <w:right w:val="none" w:sz="0" w:space="0" w:color="auto"/>
                      </w:divBdr>
                    </w:div>
                    <w:div w:id="1092627033">
                      <w:marLeft w:val="0"/>
                      <w:marRight w:val="0"/>
                      <w:marTop w:val="0"/>
                      <w:marBottom w:val="0"/>
                      <w:divBdr>
                        <w:top w:val="none" w:sz="0" w:space="0" w:color="auto"/>
                        <w:left w:val="none" w:sz="0" w:space="0" w:color="auto"/>
                        <w:bottom w:val="none" w:sz="0" w:space="0" w:color="auto"/>
                        <w:right w:val="none" w:sz="0" w:space="0" w:color="auto"/>
                      </w:divBdr>
                    </w:div>
                  </w:divsChild>
                </w:div>
                <w:div w:id="1318459545">
                  <w:marLeft w:val="0"/>
                  <w:marRight w:val="0"/>
                  <w:marTop w:val="0"/>
                  <w:marBottom w:val="0"/>
                  <w:divBdr>
                    <w:top w:val="none" w:sz="0" w:space="0" w:color="auto"/>
                    <w:left w:val="none" w:sz="0" w:space="0" w:color="auto"/>
                    <w:bottom w:val="none" w:sz="0" w:space="0" w:color="auto"/>
                    <w:right w:val="none" w:sz="0" w:space="0" w:color="auto"/>
                  </w:divBdr>
                  <w:divsChild>
                    <w:div w:id="79497392">
                      <w:marLeft w:val="0"/>
                      <w:marRight w:val="0"/>
                      <w:marTop w:val="0"/>
                      <w:marBottom w:val="0"/>
                      <w:divBdr>
                        <w:top w:val="none" w:sz="0" w:space="0" w:color="auto"/>
                        <w:left w:val="none" w:sz="0" w:space="0" w:color="auto"/>
                        <w:bottom w:val="none" w:sz="0" w:space="0" w:color="auto"/>
                        <w:right w:val="none" w:sz="0" w:space="0" w:color="auto"/>
                      </w:divBdr>
                    </w:div>
                  </w:divsChild>
                </w:div>
                <w:div w:id="1637178403">
                  <w:marLeft w:val="0"/>
                  <w:marRight w:val="0"/>
                  <w:marTop w:val="0"/>
                  <w:marBottom w:val="0"/>
                  <w:divBdr>
                    <w:top w:val="none" w:sz="0" w:space="0" w:color="auto"/>
                    <w:left w:val="none" w:sz="0" w:space="0" w:color="auto"/>
                    <w:bottom w:val="none" w:sz="0" w:space="0" w:color="auto"/>
                    <w:right w:val="none" w:sz="0" w:space="0" w:color="auto"/>
                  </w:divBdr>
                  <w:divsChild>
                    <w:div w:id="1258178821">
                      <w:marLeft w:val="0"/>
                      <w:marRight w:val="0"/>
                      <w:marTop w:val="0"/>
                      <w:marBottom w:val="0"/>
                      <w:divBdr>
                        <w:top w:val="none" w:sz="0" w:space="0" w:color="auto"/>
                        <w:left w:val="none" w:sz="0" w:space="0" w:color="auto"/>
                        <w:bottom w:val="none" w:sz="0" w:space="0" w:color="auto"/>
                        <w:right w:val="none" w:sz="0" w:space="0" w:color="auto"/>
                      </w:divBdr>
                    </w:div>
                  </w:divsChild>
                </w:div>
                <w:div w:id="1731079859">
                  <w:marLeft w:val="0"/>
                  <w:marRight w:val="0"/>
                  <w:marTop w:val="0"/>
                  <w:marBottom w:val="0"/>
                  <w:divBdr>
                    <w:top w:val="none" w:sz="0" w:space="0" w:color="auto"/>
                    <w:left w:val="none" w:sz="0" w:space="0" w:color="auto"/>
                    <w:bottom w:val="none" w:sz="0" w:space="0" w:color="auto"/>
                    <w:right w:val="none" w:sz="0" w:space="0" w:color="auto"/>
                  </w:divBdr>
                  <w:divsChild>
                    <w:div w:id="676733764">
                      <w:marLeft w:val="0"/>
                      <w:marRight w:val="0"/>
                      <w:marTop w:val="0"/>
                      <w:marBottom w:val="0"/>
                      <w:divBdr>
                        <w:top w:val="none" w:sz="0" w:space="0" w:color="auto"/>
                        <w:left w:val="none" w:sz="0" w:space="0" w:color="auto"/>
                        <w:bottom w:val="none" w:sz="0" w:space="0" w:color="auto"/>
                        <w:right w:val="none" w:sz="0" w:space="0" w:color="auto"/>
                      </w:divBdr>
                    </w:div>
                  </w:divsChild>
                </w:div>
                <w:div w:id="1874226468">
                  <w:marLeft w:val="0"/>
                  <w:marRight w:val="0"/>
                  <w:marTop w:val="0"/>
                  <w:marBottom w:val="0"/>
                  <w:divBdr>
                    <w:top w:val="none" w:sz="0" w:space="0" w:color="auto"/>
                    <w:left w:val="none" w:sz="0" w:space="0" w:color="auto"/>
                    <w:bottom w:val="none" w:sz="0" w:space="0" w:color="auto"/>
                    <w:right w:val="none" w:sz="0" w:space="0" w:color="auto"/>
                  </w:divBdr>
                  <w:divsChild>
                    <w:div w:id="1326978976">
                      <w:marLeft w:val="0"/>
                      <w:marRight w:val="0"/>
                      <w:marTop w:val="0"/>
                      <w:marBottom w:val="0"/>
                      <w:divBdr>
                        <w:top w:val="none" w:sz="0" w:space="0" w:color="auto"/>
                        <w:left w:val="none" w:sz="0" w:space="0" w:color="auto"/>
                        <w:bottom w:val="none" w:sz="0" w:space="0" w:color="auto"/>
                        <w:right w:val="none" w:sz="0" w:space="0" w:color="auto"/>
                      </w:divBdr>
                    </w:div>
                  </w:divsChild>
                </w:div>
                <w:div w:id="1957520905">
                  <w:marLeft w:val="0"/>
                  <w:marRight w:val="0"/>
                  <w:marTop w:val="0"/>
                  <w:marBottom w:val="0"/>
                  <w:divBdr>
                    <w:top w:val="none" w:sz="0" w:space="0" w:color="auto"/>
                    <w:left w:val="none" w:sz="0" w:space="0" w:color="auto"/>
                    <w:bottom w:val="none" w:sz="0" w:space="0" w:color="auto"/>
                    <w:right w:val="none" w:sz="0" w:space="0" w:color="auto"/>
                  </w:divBdr>
                  <w:divsChild>
                    <w:div w:id="424814344">
                      <w:marLeft w:val="0"/>
                      <w:marRight w:val="0"/>
                      <w:marTop w:val="0"/>
                      <w:marBottom w:val="0"/>
                      <w:divBdr>
                        <w:top w:val="none" w:sz="0" w:space="0" w:color="auto"/>
                        <w:left w:val="none" w:sz="0" w:space="0" w:color="auto"/>
                        <w:bottom w:val="none" w:sz="0" w:space="0" w:color="auto"/>
                        <w:right w:val="none" w:sz="0" w:space="0" w:color="auto"/>
                      </w:divBdr>
                    </w:div>
                  </w:divsChild>
                </w:div>
                <w:div w:id="1972516849">
                  <w:marLeft w:val="0"/>
                  <w:marRight w:val="0"/>
                  <w:marTop w:val="0"/>
                  <w:marBottom w:val="0"/>
                  <w:divBdr>
                    <w:top w:val="none" w:sz="0" w:space="0" w:color="auto"/>
                    <w:left w:val="none" w:sz="0" w:space="0" w:color="auto"/>
                    <w:bottom w:val="none" w:sz="0" w:space="0" w:color="auto"/>
                    <w:right w:val="none" w:sz="0" w:space="0" w:color="auto"/>
                  </w:divBdr>
                  <w:divsChild>
                    <w:div w:id="575553816">
                      <w:marLeft w:val="0"/>
                      <w:marRight w:val="0"/>
                      <w:marTop w:val="0"/>
                      <w:marBottom w:val="0"/>
                      <w:divBdr>
                        <w:top w:val="none" w:sz="0" w:space="0" w:color="auto"/>
                        <w:left w:val="none" w:sz="0" w:space="0" w:color="auto"/>
                        <w:bottom w:val="none" w:sz="0" w:space="0" w:color="auto"/>
                        <w:right w:val="none" w:sz="0" w:space="0" w:color="auto"/>
                      </w:divBdr>
                    </w:div>
                    <w:div w:id="167287549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959288174">
          <w:marLeft w:val="0"/>
          <w:marRight w:val="0"/>
          <w:marTop w:val="0"/>
          <w:marBottom w:val="0"/>
          <w:divBdr>
            <w:top w:val="none" w:sz="0" w:space="0" w:color="auto"/>
            <w:left w:val="none" w:sz="0" w:space="0" w:color="auto"/>
            <w:bottom w:val="none" w:sz="0" w:space="0" w:color="auto"/>
            <w:right w:val="none" w:sz="0" w:space="0" w:color="auto"/>
          </w:divBdr>
        </w:div>
        <w:div w:id="2022396286">
          <w:marLeft w:val="0"/>
          <w:marRight w:val="0"/>
          <w:marTop w:val="0"/>
          <w:marBottom w:val="0"/>
          <w:divBdr>
            <w:top w:val="none" w:sz="0" w:space="0" w:color="auto"/>
            <w:left w:val="none" w:sz="0" w:space="0" w:color="auto"/>
            <w:bottom w:val="none" w:sz="0" w:space="0" w:color="auto"/>
            <w:right w:val="none" w:sz="0" w:space="0" w:color="auto"/>
          </w:divBdr>
        </w:div>
        <w:div w:id="2057777900">
          <w:marLeft w:val="0"/>
          <w:marRight w:val="0"/>
          <w:marTop w:val="0"/>
          <w:marBottom w:val="0"/>
          <w:divBdr>
            <w:top w:val="none" w:sz="0" w:space="0" w:color="auto"/>
            <w:left w:val="none" w:sz="0" w:space="0" w:color="auto"/>
            <w:bottom w:val="none" w:sz="0" w:space="0" w:color="auto"/>
            <w:right w:val="none" w:sz="0" w:space="0" w:color="auto"/>
          </w:divBdr>
        </w:div>
        <w:div w:id="2127458633">
          <w:marLeft w:val="0"/>
          <w:marRight w:val="0"/>
          <w:marTop w:val="0"/>
          <w:marBottom w:val="0"/>
          <w:divBdr>
            <w:top w:val="none" w:sz="0" w:space="0" w:color="auto"/>
            <w:left w:val="none" w:sz="0" w:space="0" w:color="auto"/>
            <w:bottom w:val="none" w:sz="0" w:space="0" w:color="auto"/>
            <w:right w:val="none" w:sz="0" w:space="0" w:color="auto"/>
          </w:divBdr>
        </w:div>
      </w:divsChild>
    </w:div>
    <w:div w:id="1306662620">
      <w:bodyDiv w:val="1"/>
      <w:marLeft w:val="0"/>
      <w:marRight w:val="0"/>
      <w:marTop w:val="0"/>
      <w:marBottom w:val="0"/>
      <w:divBdr>
        <w:top w:val="none" w:sz="0" w:space="0" w:color="auto"/>
        <w:left w:val="none" w:sz="0" w:space="0" w:color="auto"/>
        <w:bottom w:val="none" w:sz="0" w:space="0" w:color="auto"/>
        <w:right w:val="none" w:sz="0" w:space="0" w:color="auto"/>
      </w:divBdr>
    </w:div>
    <w:div w:id="1309283155">
      <w:bodyDiv w:val="1"/>
      <w:marLeft w:val="0"/>
      <w:marRight w:val="0"/>
      <w:marTop w:val="0"/>
      <w:marBottom w:val="0"/>
      <w:divBdr>
        <w:top w:val="none" w:sz="0" w:space="0" w:color="auto"/>
        <w:left w:val="none" w:sz="0" w:space="0" w:color="auto"/>
        <w:bottom w:val="none" w:sz="0" w:space="0" w:color="auto"/>
        <w:right w:val="none" w:sz="0" w:space="0" w:color="auto"/>
      </w:divBdr>
    </w:div>
    <w:div w:id="1321734775">
      <w:bodyDiv w:val="1"/>
      <w:marLeft w:val="0"/>
      <w:marRight w:val="0"/>
      <w:marTop w:val="0"/>
      <w:marBottom w:val="0"/>
      <w:divBdr>
        <w:top w:val="none" w:sz="0" w:space="0" w:color="auto"/>
        <w:left w:val="none" w:sz="0" w:space="0" w:color="auto"/>
        <w:bottom w:val="none" w:sz="0" w:space="0" w:color="auto"/>
        <w:right w:val="none" w:sz="0" w:space="0" w:color="auto"/>
      </w:divBdr>
      <w:divsChild>
        <w:div w:id="46492848">
          <w:marLeft w:val="0"/>
          <w:marRight w:val="0"/>
          <w:marTop w:val="0"/>
          <w:marBottom w:val="0"/>
          <w:divBdr>
            <w:top w:val="none" w:sz="0" w:space="0" w:color="auto"/>
            <w:left w:val="none" w:sz="0" w:space="0" w:color="auto"/>
            <w:bottom w:val="none" w:sz="0" w:space="0" w:color="auto"/>
            <w:right w:val="none" w:sz="0" w:space="0" w:color="auto"/>
          </w:divBdr>
          <w:divsChild>
            <w:div w:id="100532453">
              <w:marLeft w:val="0"/>
              <w:marRight w:val="0"/>
              <w:marTop w:val="0"/>
              <w:marBottom w:val="0"/>
              <w:divBdr>
                <w:top w:val="none" w:sz="0" w:space="0" w:color="auto"/>
                <w:left w:val="none" w:sz="0" w:space="0" w:color="auto"/>
                <w:bottom w:val="none" w:sz="0" w:space="0" w:color="auto"/>
                <w:right w:val="none" w:sz="0" w:space="0" w:color="auto"/>
              </w:divBdr>
            </w:div>
            <w:div w:id="165368501">
              <w:marLeft w:val="0"/>
              <w:marRight w:val="0"/>
              <w:marTop w:val="0"/>
              <w:marBottom w:val="0"/>
              <w:divBdr>
                <w:top w:val="none" w:sz="0" w:space="0" w:color="auto"/>
                <w:left w:val="none" w:sz="0" w:space="0" w:color="auto"/>
                <w:bottom w:val="none" w:sz="0" w:space="0" w:color="auto"/>
                <w:right w:val="none" w:sz="0" w:space="0" w:color="auto"/>
              </w:divBdr>
            </w:div>
            <w:div w:id="1245410168">
              <w:marLeft w:val="0"/>
              <w:marRight w:val="0"/>
              <w:marTop w:val="0"/>
              <w:marBottom w:val="0"/>
              <w:divBdr>
                <w:top w:val="none" w:sz="0" w:space="0" w:color="auto"/>
                <w:left w:val="none" w:sz="0" w:space="0" w:color="auto"/>
                <w:bottom w:val="none" w:sz="0" w:space="0" w:color="auto"/>
                <w:right w:val="none" w:sz="0" w:space="0" w:color="auto"/>
              </w:divBdr>
            </w:div>
            <w:div w:id="1329989119">
              <w:marLeft w:val="0"/>
              <w:marRight w:val="0"/>
              <w:marTop w:val="0"/>
              <w:marBottom w:val="0"/>
              <w:divBdr>
                <w:top w:val="none" w:sz="0" w:space="0" w:color="auto"/>
                <w:left w:val="none" w:sz="0" w:space="0" w:color="auto"/>
                <w:bottom w:val="none" w:sz="0" w:space="0" w:color="auto"/>
                <w:right w:val="none" w:sz="0" w:space="0" w:color="auto"/>
              </w:divBdr>
            </w:div>
            <w:div w:id="1377655376">
              <w:marLeft w:val="0"/>
              <w:marRight w:val="0"/>
              <w:marTop w:val="0"/>
              <w:marBottom w:val="0"/>
              <w:divBdr>
                <w:top w:val="none" w:sz="0" w:space="0" w:color="auto"/>
                <w:left w:val="none" w:sz="0" w:space="0" w:color="auto"/>
                <w:bottom w:val="none" w:sz="0" w:space="0" w:color="auto"/>
                <w:right w:val="none" w:sz="0" w:space="0" w:color="auto"/>
              </w:divBdr>
            </w:div>
            <w:div w:id="1933971751">
              <w:marLeft w:val="0"/>
              <w:marRight w:val="0"/>
              <w:marTop w:val="0"/>
              <w:marBottom w:val="0"/>
              <w:divBdr>
                <w:top w:val="none" w:sz="0" w:space="0" w:color="auto"/>
                <w:left w:val="none" w:sz="0" w:space="0" w:color="auto"/>
                <w:bottom w:val="none" w:sz="0" w:space="0" w:color="auto"/>
                <w:right w:val="none" w:sz="0" w:space="0" w:color="auto"/>
              </w:divBdr>
            </w:div>
          </w:divsChild>
        </w:div>
        <w:div w:id="84304451">
          <w:marLeft w:val="0"/>
          <w:marRight w:val="0"/>
          <w:marTop w:val="0"/>
          <w:marBottom w:val="0"/>
          <w:divBdr>
            <w:top w:val="none" w:sz="0" w:space="0" w:color="auto"/>
            <w:left w:val="none" w:sz="0" w:space="0" w:color="auto"/>
            <w:bottom w:val="none" w:sz="0" w:space="0" w:color="auto"/>
            <w:right w:val="none" w:sz="0" w:space="0" w:color="auto"/>
          </w:divBdr>
        </w:div>
        <w:div w:id="95491089">
          <w:marLeft w:val="0"/>
          <w:marRight w:val="0"/>
          <w:marTop w:val="0"/>
          <w:marBottom w:val="0"/>
          <w:divBdr>
            <w:top w:val="none" w:sz="0" w:space="0" w:color="auto"/>
            <w:left w:val="none" w:sz="0" w:space="0" w:color="auto"/>
            <w:bottom w:val="none" w:sz="0" w:space="0" w:color="auto"/>
            <w:right w:val="none" w:sz="0" w:space="0" w:color="auto"/>
          </w:divBdr>
        </w:div>
        <w:div w:id="108202441">
          <w:marLeft w:val="0"/>
          <w:marRight w:val="0"/>
          <w:marTop w:val="0"/>
          <w:marBottom w:val="0"/>
          <w:divBdr>
            <w:top w:val="none" w:sz="0" w:space="0" w:color="auto"/>
            <w:left w:val="none" w:sz="0" w:space="0" w:color="auto"/>
            <w:bottom w:val="none" w:sz="0" w:space="0" w:color="auto"/>
            <w:right w:val="none" w:sz="0" w:space="0" w:color="auto"/>
          </w:divBdr>
        </w:div>
        <w:div w:id="130173272">
          <w:marLeft w:val="0"/>
          <w:marRight w:val="0"/>
          <w:marTop w:val="0"/>
          <w:marBottom w:val="0"/>
          <w:divBdr>
            <w:top w:val="none" w:sz="0" w:space="0" w:color="auto"/>
            <w:left w:val="none" w:sz="0" w:space="0" w:color="auto"/>
            <w:bottom w:val="none" w:sz="0" w:space="0" w:color="auto"/>
            <w:right w:val="none" w:sz="0" w:space="0" w:color="auto"/>
          </w:divBdr>
        </w:div>
        <w:div w:id="132450580">
          <w:marLeft w:val="0"/>
          <w:marRight w:val="0"/>
          <w:marTop w:val="0"/>
          <w:marBottom w:val="0"/>
          <w:divBdr>
            <w:top w:val="none" w:sz="0" w:space="0" w:color="auto"/>
            <w:left w:val="none" w:sz="0" w:space="0" w:color="auto"/>
            <w:bottom w:val="none" w:sz="0" w:space="0" w:color="auto"/>
            <w:right w:val="none" w:sz="0" w:space="0" w:color="auto"/>
          </w:divBdr>
        </w:div>
        <w:div w:id="175274218">
          <w:marLeft w:val="0"/>
          <w:marRight w:val="0"/>
          <w:marTop w:val="0"/>
          <w:marBottom w:val="0"/>
          <w:divBdr>
            <w:top w:val="none" w:sz="0" w:space="0" w:color="auto"/>
            <w:left w:val="none" w:sz="0" w:space="0" w:color="auto"/>
            <w:bottom w:val="none" w:sz="0" w:space="0" w:color="auto"/>
            <w:right w:val="none" w:sz="0" w:space="0" w:color="auto"/>
          </w:divBdr>
        </w:div>
        <w:div w:id="181212936">
          <w:marLeft w:val="0"/>
          <w:marRight w:val="0"/>
          <w:marTop w:val="0"/>
          <w:marBottom w:val="0"/>
          <w:divBdr>
            <w:top w:val="none" w:sz="0" w:space="0" w:color="auto"/>
            <w:left w:val="none" w:sz="0" w:space="0" w:color="auto"/>
            <w:bottom w:val="none" w:sz="0" w:space="0" w:color="auto"/>
            <w:right w:val="none" w:sz="0" w:space="0" w:color="auto"/>
          </w:divBdr>
        </w:div>
        <w:div w:id="185405619">
          <w:marLeft w:val="0"/>
          <w:marRight w:val="0"/>
          <w:marTop w:val="0"/>
          <w:marBottom w:val="0"/>
          <w:divBdr>
            <w:top w:val="none" w:sz="0" w:space="0" w:color="auto"/>
            <w:left w:val="none" w:sz="0" w:space="0" w:color="auto"/>
            <w:bottom w:val="none" w:sz="0" w:space="0" w:color="auto"/>
            <w:right w:val="none" w:sz="0" w:space="0" w:color="auto"/>
          </w:divBdr>
        </w:div>
        <w:div w:id="196357736">
          <w:marLeft w:val="0"/>
          <w:marRight w:val="0"/>
          <w:marTop w:val="0"/>
          <w:marBottom w:val="0"/>
          <w:divBdr>
            <w:top w:val="none" w:sz="0" w:space="0" w:color="auto"/>
            <w:left w:val="none" w:sz="0" w:space="0" w:color="auto"/>
            <w:bottom w:val="none" w:sz="0" w:space="0" w:color="auto"/>
            <w:right w:val="none" w:sz="0" w:space="0" w:color="auto"/>
          </w:divBdr>
        </w:div>
        <w:div w:id="220949210">
          <w:marLeft w:val="0"/>
          <w:marRight w:val="0"/>
          <w:marTop w:val="0"/>
          <w:marBottom w:val="0"/>
          <w:divBdr>
            <w:top w:val="none" w:sz="0" w:space="0" w:color="auto"/>
            <w:left w:val="none" w:sz="0" w:space="0" w:color="auto"/>
            <w:bottom w:val="none" w:sz="0" w:space="0" w:color="auto"/>
            <w:right w:val="none" w:sz="0" w:space="0" w:color="auto"/>
          </w:divBdr>
        </w:div>
        <w:div w:id="253784803">
          <w:marLeft w:val="0"/>
          <w:marRight w:val="0"/>
          <w:marTop w:val="0"/>
          <w:marBottom w:val="0"/>
          <w:divBdr>
            <w:top w:val="none" w:sz="0" w:space="0" w:color="auto"/>
            <w:left w:val="none" w:sz="0" w:space="0" w:color="auto"/>
            <w:bottom w:val="none" w:sz="0" w:space="0" w:color="auto"/>
            <w:right w:val="none" w:sz="0" w:space="0" w:color="auto"/>
          </w:divBdr>
        </w:div>
        <w:div w:id="280575557">
          <w:marLeft w:val="0"/>
          <w:marRight w:val="0"/>
          <w:marTop w:val="0"/>
          <w:marBottom w:val="0"/>
          <w:divBdr>
            <w:top w:val="none" w:sz="0" w:space="0" w:color="auto"/>
            <w:left w:val="none" w:sz="0" w:space="0" w:color="auto"/>
            <w:bottom w:val="none" w:sz="0" w:space="0" w:color="auto"/>
            <w:right w:val="none" w:sz="0" w:space="0" w:color="auto"/>
          </w:divBdr>
          <w:divsChild>
            <w:div w:id="4291711">
              <w:marLeft w:val="0"/>
              <w:marRight w:val="0"/>
              <w:marTop w:val="0"/>
              <w:marBottom w:val="0"/>
              <w:divBdr>
                <w:top w:val="none" w:sz="0" w:space="0" w:color="auto"/>
                <w:left w:val="none" w:sz="0" w:space="0" w:color="auto"/>
                <w:bottom w:val="none" w:sz="0" w:space="0" w:color="auto"/>
                <w:right w:val="none" w:sz="0" w:space="0" w:color="auto"/>
              </w:divBdr>
            </w:div>
            <w:div w:id="186061288">
              <w:marLeft w:val="0"/>
              <w:marRight w:val="0"/>
              <w:marTop w:val="0"/>
              <w:marBottom w:val="0"/>
              <w:divBdr>
                <w:top w:val="none" w:sz="0" w:space="0" w:color="auto"/>
                <w:left w:val="none" w:sz="0" w:space="0" w:color="auto"/>
                <w:bottom w:val="none" w:sz="0" w:space="0" w:color="auto"/>
                <w:right w:val="none" w:sz="0" w:space="0" w:color="auto"/>
              </w:divBdr>
            </w:div>
            <w:div w:id="204489244">
              <w:marLeft w:val="0"/>
              <w:marRight w:val="0"/>
              <w:marTop w:val="0"/>
              <w:marBottom w:val="0"/>
              <w:divBdr>
                <w:top w:val="none" w:sz="0" w:space="0" w:color="auto"/>
                <w:left w:val="none" w:sz="0" w:space="0" w:color="auto"/>
                <w:bottom w:val="none" w:sz="0" w:space="0" w:color="auto"/>
                <w:right w:val="none" w:sz="0" w:space="0" w:color="auto"/>
              </w:divBdr>
            </w:div>
            <w:div w:id="235286283">
              <w:marLeft w:val="0"/>
              <w:marRight w:val="0"/>
              <w:marTop w:val="0"/>
              <w:marBottom w:val="0"/>
              <w:divBdr>
                <w:top w:val="none" w:sz="0" w:space="0" w:color="auto"/>
                <w:left w:val="none" w:sz="0" w:space="0" w:color="auto"/>
                <w:bottom w:val="none" w:sz="0" w:space="0" w:color="auto"/>
                <w:right w:val="none" w:sz="0" w:space="0" w:color="auto"/>
              </w:divBdr>
            </w:div>
            <w:div w:id="557084969">
              <w:marLeft w:val="0"/>
              <w:marRight w:val="0"/>
              <w:marTop w:val="0"/>
              <w:marBottom w:val="0"/>
              <w:divBdr>
                <w:top w:val="none" w:sz="0" w:space="0" w:color="auto"/>
                <w:left w:val="none" w:sz="0" w:space="0" w:color="auto"/>
                <w:bottom w:val="none" w:sz="0" w:space="0" w:color="auto"/>
                <w:right w:val="none" w:sz="0" w:space="0" w:color="auto"/>
              </w:divBdr>
            </w:div>
            <w:div w:id="662011662">
              <w:marLeft w:val="0"/>
              <w:marRight w:val="0"/>
              <w:marTop w:val="0"/>
              <w:marBottom w:val="0"/>
              <w:divBdr>
                <w:top w:val="none" w:sz="0" w:space="0" w:color="auto"/>
                <w:left w:val="none" w:sz="0" w:space="0" w:color="auto"/>
                <w:bottom w:val="none" w:sz="0" w:space="0" w:color="auto"/>
                <w:right w:val="none" w:sz="0" w:space="0" w:color="auto"/>
              </w:divBdr>
            </w:div>
            <w:div w:id="785006112">
              <w:marLeft w:val="0"/>
              <w:marRight w:val="0"/>
              <w:marTop w:val="0"/>
              <w:marBottom w:val="0"/>
              <w:divBdr>
                <w:top w:val="none" w:sz="0" w:space="0" w:color="auto"/>
                <w:left w:val="none" w:sz="0" w:space="0" w:color="auto"/>
                <w:bottom w:val="none" w:sz="0" w:space="0" w:color="auto"/>
                <w:right w:val="none" w:sz="0" w:space="0" w:color="auto"/>
              </w:divBdr>
            </w:div>
            <w:div w:id="810100710">
              <w:marLeft w:val="0"/>
              <w:marRight w:val="0"/>
              <w:marTop w:val="0"/>
              <w:marBottom w:val="0"/>
              <w:divBdr>
                <w:top w:val="none" w:sz="0" w:space="0" w:color="auto"/>
                <w:left w:val="none" w:sz="0" w:space="0" w:color="auto"/>
                <w:bottom w:val="none" w:sz="0" w:space="0" w:color="auto"/>
                <w:right w:val="none" w:sz="0" w:space="0" w:color="auto"/>
              </w:divBdr>
            </w:div>
            <w:div w:id="836068419">
              <w:marLeft w:val="0"/>
              <w:marRight w:val="0"/>
              <w:marTop w:val="0"/>
              <w:marBottom w:val="0"/>
              <w:divBdr>
                <w:top w:val="none" w:sz="0" w:space="0" w:color="auto"/>
                <w:left w:val="none" w:sz="0" w:space="0" w:color="auto"/>
                <w:bottom w:val="none" w:sz="0" w:space="0" w:color="auto"/>
                <w:right w:val="none" w:sz="0" w:space="0" w:color="auto"/>
              </w:divBdr>
            </w:div>
            <w:div w:id="844979031">
              <w:marLeft w:val="0"/>
              <w:marRight w:val="0"/>
              <w:marTop w:val="0"/>
              <w:marBottom w:val="0"/>
              <w:divBdr>
                <w:top w:val="none" w:sz="0" w:space="0" w:color="auto"/>
                <w:left w:val="none" w:sz="0" w:space="0" w:color="auto"/>
                <w:bottom w:val="none" w:sz="0" w:space="0" w:color="auto"/>
                <w:right w:val="none" w:sz="0" w:space="0" w:color="auto"/>
              </w:divBdr>
            </w:div>
            <w:div w:id="852652708">
              <w:marLeft w:val="0"/>
              <w:marRight w:val="0"/>
              <w:marTop w:val="0"/>
              <w:marBottom w:val="0"/>
              <w:divBdr>
                <w:top w:val="none" w:sz="0" w:space="0" w:color="auto"/>
                <w:left w:val="none" w:sz="0" w:space="0" w:color="auto"/>
                <w:bottom w:val="none" w:sz="0" w:space="0" w:color="auto"/>
                <w:right w:val="none" w:sz="0" w:space="0" w:color="auto"/>
              </w:divBdr>
            </w:div>
            <w:div w:id="901795817">
              <w:marLeft w:val="0"/>
              <w:marRight w:val="0"/>
              <w:marTop w:val="0"/>
              <w:marBottom w:val="0"/>
              <w:divBdr>
                <w:top w:val="none" w:sz="0" w:space="0" w:color="auto"/>
                <w:left w:val="none" w:sz="0" w:space="0" w:color="auto"/>
                <w:bottom w:val="none" w:sz="0" w:space="0" w:color="auto"/>
                <w:right w:val="none" w:sz="0" w:space="0" w:color="auto"/>
              </w:divBdr>
            </w:div>
            <w:div w:id="1157308821">
              <w:marLeft w:val="0"/>
              <w:marRight w:val="0"/>
              <w:marTop w:val="0"/>
              <w:marBottom w:val="0"/>
              <w:divBdr>
                <w:top w:val="none" w:sz="0" w:space="0" w:color="auto"/>
                <w:left w:val="none" w:sz="0" w:space="0" w:color="auto"/>
                <w:bottom w:val="none" w:sz="0" w:space="0" w:color="auto"/>
                <w:right w:val="none" w:sz="0" w:space="0" w:color="auto"/>
              </w:divBdr>
            </w:div>
            <w:div w:id="1216505358">
              <w:marLeft w:val="0"/>
              <w:marRight w:val="0"/>
              <w:marTop w:val="0"/>
              <w:marBottom w:val="0"/>
              <w:divBdr>
                <w:top w:val="none" w:sz="0" w:space="0" w:color="auto"/>
                <w:left w:val="none" w:sz="0" w:space="0" w:color="auto"/>
                <w:bottom w:val="none" w:sz="0" w:space="0" w:color="auto"/>
                <w:right w:val="none" w:sz="0" w:space="0" w:color="auto"/>
              </w:divBdr>
            </w:div>
            <w:div w:id="1222911333">
              <w:marLeft w:val="0"/>
              <w:marRight w:val="0"/>
              <w:marTop w:val="0"/>
              <w:marBottom w:val="0"/>
              <w:divBdr>
                <w:top w:val="none" w:sz="0" w:space="0" w:color="auto"/>
                <w:left w:val="none" w:sz="0" w:space="0" w:color="auto"/>
                <w:bottom w:val="none" w:sz="0" w:space="0" w:color="auto"/>
                <w:right w:val="none" w:sz="0" w:space="0" w:color="auto"/>
              </w:divBdr>
            </w:div>
            <w:div w:id="1258631784">
              <w:marLeft w:val="0"/>
              <w:marRight w:val="0"/>
              <w:marTop w:val="0"/>
              <w:marBottom w:val="0"/>
              <w:divBdr>
                <w:top w:val="none" w:sz="0" w:space="0" w:color="auto"/>
                <w:left w:val="none" w:sz="0" w:space="0" w:color="auto"/>
                <w:bottom w:val="none" w:sz="0" w:space="0" w:color="auto"/>
                <w:right w:val="none" w:sz="0" w:space="0" w:color="auto"/>
              </w:divBdr>
            </w:div>
            <w:div w:id="1264923590">
              <w:marLeft w:val="0"/>
              <w:marRight w:val="0"/>
              <w:marTop w:val="0"/>
              <w:marBottom w:val="0"/>
              <w:divBdr>
                <w:top w:val="none" w:sz="0" w:space="0" w:color="auto"/>
                <w:left w:val="none" w:sz="0" w:space="0" w:color="auto"/>
                <w:bottom w:val="none" w:sz="0" w:space="0" w:color="auto"/>
                <w:right w:val="none" w:sz="0" w:space="0" w:color="auto"/>
              </w:divBdr>
            </w:div>
            <w:div w:id="1321620828">
              <w:marLeft w:val="0"/>
              <w:marRight w:val="0"/>
              <w:marTop w:val="0"/>
              <w:marBottom w:val="0"/>
              <w:divBdr>
                <w:top w:val="none" w:sz="0" w:space="0" w:color="auto"/>
                <w:left w:val="none" w:sz="0" w:space="0" w:color="auto"/>
                <w:bottom w:val="none" w:sz="0" w:space="0" w:color="auto"/>
                <w:right w:val="none" w:sz="0" w:space="0" w:color="auto"/>
              </w:divBdr>
            </w:div>
            <w:div w:id="1336149283">
              <w:marLeft w:val="0"/>
              <w:marRight w:val="0"/>
              <w:marTop w:val="0"/>
              <w:marBottom w:val="0"/>
              <w:divBdr>
                <w:top w:val="none" w:sz="0" w:space="0" w:color="auto"/>
                <w:left w:val="none" w:sz="0" w:space="0" w:color="auto"/>
                <w:bottom w:val="none" w:sz="0" w:space="0" w:color="auto"/>
                <w:right w:val="none" w:sz="0" w:space="0" w:color="auto"/>
              </w:divBdr>
            </w:div>
            <w:div w:id="1392271558">
              <w:marLeft w:val="0"/>
              <w:marRight w:val="0"/>
              <w:marTop w:val="0"/>
              <w:marBottom w:val="0"/>
              <w:divBdr>
                <w:top w:val="none" w:sz="0" w:space="0" w:color="auto"/>
                <w:left w:val="none" w:sz="0" w:space="0" w:color="auto"/>
                <w:bottom w:val="none" w:sz="0" w:space="0" w:color="auto"/>
                <w:right w:val="none" w:sz="0" w:space="0" w:color="auto"/>
              </w:divBdr>
            </w:div>
            <w:div w:id="1455756449">
              <w:marLeft w:val="0"/>
              <w:marRight w:val="0"/>
              <w:marTop w:val="0"/>
              <w:marBottom w:val="0"/>
              <w:divBdr>
                <w:top w:val="none" w:sz="0" w:space="0" w:color="auto"/>
                <w:left w:val="none" w:sz="0" w:space="0" w:color="auto"/>
                <w:bottom w:val="none" w:sz="0" w:space="0" w:color="auto"/>
                <w:right w:val="none" w:sz="0" w:space="0" w:color="auto"/>
              </w:divBdr>
            </w:div>
            <w:div w:id="1474836140">
              <w:marLeft w:val="0"/>
              <w:marRight w:val="0"/>
              <w:marTop w:val="0"/>
              <w:marBottom w:val="0"/>
              <w:divBdr>
                <w:top w:val="none" w:sz="0" w:space="0" w:color="auto"/>
                <w:left w:val="none" w:sz="0" w:space="0" w:color="auto"/>
                <w:bottom w:val="none" w:sz="0" w:space="0" w:color="auto"/>
                <w:right w:val="none" w:sz="0" w:space="0" w:color="auto"/>
              </w:divBdr>
            </w:div>
            <w:div w:id="1517306605">
              <w:marLeft w:val="0"/>
              <w:marRight w:val="0"/>
              <w:marTop w:val="0"/>
              <w:marBottom w:val="0"/>
              <w:divBdr>
                <w:top w:val="none" w:sz="0" w:space="0" w:color="auto"/>
                <w:left w:val="none" w:sz="0" w:space="0" w:color="auto"/>
                <w:bottom w:val="none" w:sz="0" w:space="0" w:color="auto"/>
                <w:right w:val="none" w:sz="0" w:space="0" w:color="auto"/>
              </w:divBdr>
            </w:div>
            <w:div w:id="1585070049">
              <w:marLeft w:val="0"/>
              <w:marRight w:val="0"/>
              <w:marTop w:val="0"/>
              <w:marBottom w:val="0"/>
              <w:divBdr>
                <w:top w:val="none" w:sz="0" w:space="0" w:color="auto"/>
                <w:left w:val="none" w:sz="0" w:space="0" w:color="auto"/>
                <w:bottom w:val="none" w:sz="0" w:space="0" w:color="auto"/>
                <w:right w:val="none" w:sz="0" w:space="0" w:color="auto"/>
              </w:divBdr>
            </w:div>
            <w:div w:id="1827085280">
              <w:marLeft w:val="0"/>
              <w:marRight w:val="0"/>
              <w:marTop w:val="0"/>
              <w:marBottom w:val="0"/>
              <w:divBdr>
                <w:top w:val="none" w:sz="0" w:space="0" w:color="auto"/>
                <w:left w:val="none" w:sz="0" w:space="0" w:color="auto"/>
                <w:bottom w:val="none" w:sz="0" w:space="0" w:color="auto"/>
                <w:right w:val="none" w:sz="0" w:space="0" w:color="auto"/>
              </w:divBdr>
            </w:div>
            <w:div w:id="1832405953">
              <w:marLeft w:val="0"/>
              <w:marRight w:val="0"/>
              <w:marTop w:val="0"/>
              <w:marBottom w:val="0"/>
              <w:divBdr>
                <w:top w:val="none" w:sz="0" w:space="0" w:color="auto"/>
                <w:left w:val="none" w:sz="0" w:space="0" w:color="auto"/>
                <w:bottom w:val="none" w:sz="0" w:space="0" w:color="auto"/>
                <w:right w:val="none" w:sz="0" w:space="0" w:color="auto"/>
              </w:divBdr>
            </w:div>
            <w:div w:id="1911844928">
              <w:marLeft w:val="0"/>
              <w:marRight w:val="0"/>
              <w:marTop w:val="0"/>
              <w:marBottom w:val="0"/>
              <w:divBdr>
                <w:top w:val="none" w:sz="0" w:space="0" w:color="auto"/>
                <w:left w:val="none" w:sz="0" w:space="0" w:color="auto"/>
                <w:bottom w:val="none" w:sz="0" w:space="0" w:color="auto"/>
                <w:right w:val="none" w:sz="0" w:space="0" w:color="auto"/>
              </w:divBdr>
            </w:div>
          </w:divsChild>
        </w:div>
        <w:div w:id="283392194">
          <w:marLeft w:val="0"/>
          <w:marRight w:val="0"/>
          <w:marTop w:val="0"/>
          <w:marBottom w:val="0"/>
          <w:divBdr>
            <w:top w:val="none" w:sz="0" w:space="0" w:color="auto"/>
            <w:left w:val="none" w:sz="0" w:space="0" w:color="auto"/>
            <w:bottom w:val="none" w:sz="0" w:space="0" w:color="auto"/>
            <w:right w:val="none" w:sz="0" w:space="0" w:color="auto"/>
          </w:divBdr>
          <w:divsChild>
            <w:div w:id="366105703">
              <w:marLeft w:val="0"/>
              <w:marRight w:val="0"/>
              <w:marTop w:val="0"/>
              <w:marBottom w:val="0"/>
              <w:divBdr>
                <w:top w:val="none" w:sz="0" w:space="0" w:color="auto"/>
                <w:left w:val="none" w:sz="0" w:space="0" w:color="auto"/>
                <w:bottom w:val="none" w:sz="0" w:space="0" w:color="auto"/>
                <w:right w:val="none" w:sz="0" w:space="0" w:color="auto"/>
              </w:divBdr>
            </w:div>
          </w:divsChild>
        </w:div>
        <w:div w:id="349454583">
          <w:marLeft w:val="0"/>
          <w:marRight w:val="0"/>
          <w:marTop w:val="0"/>
          <w:marBottom w:val="0"/>
          <w:divBdr>
            <w:top w:val="none" w:sz="0" w:space="0" w:color="auto"/>
            <w:left w:val="none" w:sz="0" w:space="0" w:color="auto"/>
            <w:bottom w:val="none" w:sz="0" w:space="0" w:color="auto"/>
            <w:right w:val="none" w:sz="0" w:space="0" w:color="auto"/>
          </w:divBdr>
        </w:div>
        <w:div w:id="360668638">
          <w:marLeft w:val="0"/>
          <w:marRight w:val="0"/>
          <w:marTop w:val="0"/>
          <w:marBottom w:val="0"/>
          <w:divBdr>
            <w:top w:val="none" w:sz="0" w:space="0" w:color="auto"/>
            <w:left w:val="none" w:sz="0" w:space="0" w:color="auto"/>
            <w:bottom w:val="none" w:sz="0" w:space="0" w:color="auto"/>
            <w:right w:val="none" w:sz="0" w:space="0" w:color="auto"/>
          </w:divBdr>
          <w:divsChild>
            <w:div w:id="1866821867">
              <w:marLeft w:val="-75"/>
              <w:marRight w:val="0"/>
              <w:marTop w:val="30"/>
              <w:marBottom w:val="30"/>
              <w:divBdr>
                <w:top w:val="none" w:sz="0" w:space="0" w:color="auto"/>
                <w:left w:val="none" w:sz="0" w:space="0" w:color="auto"/>
                <w:bottom w:val="none" w:sz="0" w:space="0" w:color="auto"/>
                <w:right w:val="none" w:sz="0" w:space="0" w:color="auto"/>
              </w:divBdr>
              <w:divsChild>
                <w:div w:id="18162444">
                  <w:marLeft w:val="0"/>
                  <w:marRight w:val="0"/>
                  <w:marTop w:val="0"/>
                  <w:marBottom w:val="0"/>
                  <w:divBdr>
                    <w:top w:val="none" w:sz="0" w:space="0" w:color="auto"/>
                    <w:left w:val="none" w:sz="0" w:space="0" w:color="auto"/>
                    <w:bottom w:val="none" w:sz="0" w:space="0" w:color="auto"/>
                    <w:right w:val="none" w:sz="0" w:space="0" w:color="auto"/>
                  </w:divBdr>
                  <w:divsChild>
                    <w:div w:id="1803115656">
                      <w:marLeft w:val="0"/>
                      <w:marRight w:val="0"/>
                      <w:marTop w:val="0"/>
                      <w:marBottom w:val="0"/>
                      <w:divBdr>
                        <w:top w:val="none" w:sz="0" w:space="0" w:color="auto"/>
                        <w:left w:val="none" w:sz="0" w:space="0" w:color="auto"/>
                        <w:bottom w:val="none" w:sz="0" w:space="0" w:color="auto"/>
                        <w:right w:val="none" w:sz="0" w:space="0" w:color="auto"/>
                      </w:divBdr>
                    </w:div>
                  </w:divsChild>
                </w:div>
                <w:div w:id="116874783">
                  <w:marLeft w:val="0"/>
                  <w:marRight w:val="0"/>
                  <w:marTop w:val="0"/>
                  <w:marBottom w:val="0"/>
                  <w:divBdr>
                    <w:top w:val="none" w:sz="0" w:space="0" w:color="auto"/>
                    <w:left w:val="none" w:sz="0" w:space="0" w:color="auto"/>
                    <w:bottom w:val="none" w:sz="0" w:space="0" w:color="auto"/>
                    <w:right w:val="none" w:sz="0" w:space="0" w:color="auto"/>
                  </w:divBdr>
                  <w:divsChild>
                    <w:div w:id="1357392168">
                      <w:marLeft w:val="0"/>
                      <w:marRight w:val="0"/>
                      <w:marTop w:val="0"/>
                      <w:marBottom w:val="0"/>
                      <w:divBdr>
                        <w:top w:val="none" w:sz="0" w:space="0" w:color="auto"/>
                        <w:left w:val="none" w:sz="0" w:space="0" w:color="auto"/>
                        <w:bottom w:val="none" w:sz="0" w:space="0" w:color="auto"/>
                        <w:right w:val="none" w:sz="0" w:space="0" w:color="auto"/>
                      </w:divBdr>
                    </w:div>
                  </w:divsChild>
                </w:div>
                <w:div w:id="195168671">
                  <w:marLeft w:val="0"/>
                  <w:marRight w:val="0"/>
                  <w:marTop w:val="0"/>
                  <w:marBottom w:val="0"/>
                  <w:divBdr>
                    <w:top w:val="none" w:sz="0" w:space="0" w:color="auto"/>
                    <w:left w:val="none" w:sz="0" w:space="0" w:color="auto"/>
                    <w:bottom w:val="none" w:sz="0" w:space="0" w:color="auto"/>
                    <w:right w:val="none" w:sz="0" w:space="0" w:color="auto"/>
                  </w:divBdr>
                  <w:divsChild>
                    <w:div w:id="971256362">
                      <w:marLeft w:val="0"/>
                      <w:marRight w:val="0"/>
                      <w:marTop w:val="0"/>
                      <w:marBottom w:val="0"/>
                      <w:divBdr>
                        <w:top w:val="none" w:sz="0" w:space="0" w:color="auto"/>
                        <w:left w:val="none" w:sz="0" w:space="0" w:color="auto"/>
                        <w:bottom w:val="none" w:sz="0" w:space="0" w:color="auto"/>
                        <w:right w:val="none" w:sz="0" w:space="0" w:color="auto"/>
                      </w:divBdr>
                    </w:div>
                  </w:divsChild>
                </w:div>
                <w:div w:id="213201992">
                  <w:marLeft w:val="0"/>
                  <w:marRight w:val="0"/>
                  <w:marTop w:val="0"/>
                  <w:marBottom w:val="0"/>
                  <w:divBdr>
                    <w:top w:val="none" w:sz="0" w:space="0" w:color="auto"/>
                    <w:left w:val="none" w:sz="0" w:space="0" w:color="auto"/>
                    <w:bottom w:val="none" w:sz="0" w:space="0" w:color="auto"/>
                    <w:right w:val="none" w:sz="0" w:space="0" w:color="auto"/>
                  </w:divBdr>
                  <w:divsChild>
                    <w:div w:id="462583590">
                      <w:marLeft w:val="0"/>
                      <w:marRight w:val="0"/>
                      <w:marTop w:val="0"/>
                      <w:marBottom w:val="0"/>
                      <w:divBdr>
                        <w:top w:val="none" w:sz="0" w:space="0" w:color="auto"/>
                        <w:left w:val="none" w:sz="0" w:space="0" w:color="auto"/>
                        <w:bottom w:val="none" w:sz="0" w:space="0" w:color="auto"/>
                        <w:right w:val="none" w:sz="0" w:space="0" w:color="auto"/>
                      </w:divBdr>
                    </w:div>
                  </w:divsChild>
                </w:div>
                <w:div w:id="431441116">
                  <w:marLeft w:val="0"/>
                  <w:marRight w:val="0"/>
                  <w:marTop w:val="0"/>
                  <w:marBottom w:val="0"/>
                  <w:divBdr>
                    <w:top w:val="none" w:sz="0" w:space="0" w:color="auto"/>
                    <w:left w:val="none" w:sz="0" w:space="0" w:color="auto"/>
                    <w:bottom w:val="none" w:sz="0" w:space="0" w:color="auto"/>
                    <w:right w:val="none" w:sz="0" w:space="0" w:color="auto"/>
                  </w:divBdr>
                  <w:divsChild>
                    <w:div w:id="636881714">
                      <w:marLeft w:val="0"/>
                      <w:marRight w:val="0"/>
                      <w:marTop w:val="0"/>
                      <w:marBottom w:val="0"/>
                      <w:divBdr>
                        <w:top w:val="none" w:sz="0" w:space="0" w:color="auto"/>
                        <w:left w:val="none" w:sz="0" w:space="0" w:color="auto"/>
                        <w:bottom w:val="none" w:sz="0" w:space="0" w:color="auto"/>
                        <w:right w:val="none" w:sz="0" w:space="0" w:color="auto"/>
                      </w:divBdr>
                    </w:div>
                  </w:divsChild>
                </w:div>
                <w:div w:id="474764633">
                  <w:marLeft w:val="0"/>
                  <w:marRight w:val="0"/>
                  <w:marTop w:val="0"/>
                  <w:marBottom w:val="0"/>
                  <w:divBdr>
                    <w:top w:val="none" w:sz="0" w:space="0" w:color="auto"/>
                    <w:left w:val="none" w:sz="0" w:space="0" w:color="auto"/>
                    <w:bottom w:val="none" w:sz="0" w:space="0" w:color="auto"/>
                    <w:right w:val="none" w:sz="0" w:space="0" w:color="auto"/>
                  </w:divBdr>
                  <w:divsChild>
                    <w:div w:id="73746865">
                      <w:marLeft w:val="0"/>
                      <w:marRight w:val="0"/>
                      <w:marTop w:val="0"/>
                      <w:marBottom w:val="0"/>
                      <w:divBdr>
                        <w:top w:val="none" w:sz="0" w:space="0" w:color="auto"/>
                        <w:left w:val="none" w:sz="0" w:space="0" w:color="auto"/>
                        <w:bottom w:val="none" w:sz="0" w:space="0" w:color="auto"/>
                        <w:right w:val="none" w:sz="0" w:space="0" w:color="auto"/>
                      </w:divBdr>
                    </w:div>
                  </w:divsChild>
                </w:div>
                <w:div w:id="523903250">
                  <w:marLeft w:val="0"/>
                  <w:marRight w:val="0"/>
                  <w:marTop w:val="0"/>
                  <w:marBottom w:val="0"/>
                  <w:divBdr>
                    <w:top w:val="none" w:sz="0" w:space="0" w:color="auto"/>
                    <w:left w:val="none" w:sz="0" w:space="0" w:color="auto"/>
                    <w:bottom w:val="none" w:sz="0" w:space="0" w:color="auto"/>
                    <w:right w:val="none" w:sz="0" w:space="0" w:color="auto"/>
                  </w:divBdr>
                  <w:divsChild>
                    <w:div w:id="1397435246">
                      <w:marLeft w:val="0"/>
                      <w:marRight w:val="0"/>
                      <w:marTop w:val="0"/>
                      <w:marBottom w:val="0"/>
                      <w:divBdr>
                        <w:top w:val="none" w:sz="0" w:space="0" w:color="auto"/>
                        <w:left w:val="none" w:sz="0" w:space="0" w:color="auto"/>
                        <w:bottom w:val="none" w:sz="0" w:space="0" w:color="auto"/>
                        <w:right w:val="none" w:sz="0" w:space="0" w:color="auto"/>
                      </w:divBdr>
                    </w:div>
                  </w:divsChild>
                </w:div>
                <w:div w:id="662316742">
                  <w:marLeft w:val="0"/>
                  <w:marRight w:val="0"/>
                  <w:marTop w:val="0"/>
                  <w:marBottom w:val="0"/>
                  <w:divBdr>
                    <w:top w:val="none" w:sz="0" w:space="0" w:color="auto"/>
                    <w:left w:val="none" w:sz="0" w:space="0" w:color="auto"/>
                    <w:bottom w:val="none" w:sz="0" w:space="0" w:color="auto"/>
                    <w:right w:val="none" w:sz="0" w:space="0" w:color="auto"/>
                  </w:divBdr>
                  <w:divsChild>
                    <w:div w:id="681131654">
                      <w:marLeft w:val="0"/>
                      <w:marRight w:val="0"/>
                      <w:marTop w:val="0"/>
                      <w:marBottom w:val="0"/>
                      <w:divBdr>
                        <w:top w:val="none" w:sz="0" w:space="0" w:color="auto"/>
                        <w:left w:val="none" w:sz="0" w:space="0" w:color="auto"/>
                        <w:bottom w:val="none" w:sz="0" w:space="0" w:color="auto"/>
                        <w:right w:val="none" w:sz="0" w:space="0" w:color="auto"/>
                      </w:divBdr>
                    </w:div>
                  </w:divsChild>
                </w:div>
                <w:div w:id="688606472">
                  <w:marLeft w:val="0"/>
                  <w:marRight w:val="0"/>
                  <w:marTop w:val="0"/>
                  <w:marBottom w:val="0"/>
                  <w:divBdr>
                    <w:top w:val="none" w:sz="0" w:space="0" w:color="auto"/>
                    <w:left w:val="none" w:sz="0" w:space="0" w:color="auto"/>
                    <w:bottom w:val="none" w:sz="0" w:space="0" w:color="auto"/>
                    <w:right w:val="none" w:sz="0" w:space="0" w:color="auto"/>
                  </w:divBdr>
                  <w:divsChild>
                    <w:div w:id="1738429744">
                      <w:marLeft w:val="0"/>
                      <w:marRight w:val="0"/>
                      <w:marTop w:val="0"/>
                      <w:marBottom w:val="0"/>
                      <w:divBdr>
                        <w:top w:val="none" w:sz="0" w:space="0" w:color="auto"/>
                        <w:left w:val="none" w:sz="0" w:space="0" w:color="auto"/>
                        <w:bottom w:val="none" w:sz="0" w:space="0" w:color="auto"/>
                        <w:right w:val="none" w:sz="0" w:space="0" w:color="auto"/>
                      </w:divBdr>
                    </w:div>
                  </w:divsChild>
                </w:div>
                <w:div w:id="899051525">
                  <w:marLeft w:val="0"/>
                  <w:marRight w:val="0"/>
                  <w:marTop w:val="0"/>
                  <w:marBottom w:val="0"/>
                  <w:divBdr>
                    <w:top w:val="none" w:sz="0" w:space="0" w:color="auto"/>
                    <w:left w:val="none" w:sz="0" w:space="0" w:color="auto"/>
                    <w:bottom w:val="none" w:sz="0" w:space="0" w:color="auto"/>
                    <w:right w:val="none" w:sz="0" w:space="0" w:color="auto"/>
                  </w:divBdr>
                  <w:divsChild>
                    <w:div w:id="1160081234">
                      <w:marLeft w:val="0"/>
                      <w:marRight w:val="0"/>
                      <w:marTop w:val="0"/>
                      <w:marBottom w:val="0"/>
                      <w:divBdr>
                        <w:top w:val="none" w:sz="0" w:space="0" w:color="auto"/>
                        <w:left w:val="none" w:sz="0" w:space="0" w:color="auto"/>
                        <w:bottom w:val="none" w:sz="0" w:space="0" w:color="auto"/>
                        <w:right w:val="none" w:sz="0" w:space="0" w:color="auto"/>
                      </w:divBdr>
                    </w:div>
                  </w:divsChild>
                </w:div>
                <w:div w:id="979529579">
                  <w:marLeft w:val="0"/>
                  <w:marRight w:val="0"/>
                  <w:marTop w:val="0"/>
                  <w:marBottom w:val="0"/>
                  <w:divBdr>
                    <w:top w:val="none" w:sz="0" w:space="0" w:color="auto"/>
                    <w:left w:val="none" w:sz="0" w:space="0" w:color="auto"/>
                    <w:bottom w:val="none" w:sz="0" w:space="0" w:color="auto"/>
                    <w:right w:val="none" w:sz="0" w:space="0" w:color="auto"/>
                  </w:divBdr>
                  <w:divsChild>
                    <w:div w:id="1778719567">
                      <w:marLeft w:val="0"/>
                      <w:marRight w:val="0"/>
                      <w:marTop w:val="0"/>
                      <w:marBottom w:val="0"/>
                      <w:divBdr>
                        <w:top w:val="none" w:sz="0" w:space="0" w:color="auto"/>
                        <w:left w:val="none" w:sz="0" w:space="0" w:color="auto"/>
                        <w:bottom w:val="none" w:sz="0" w:space="0" w:color="auto"/>
                        <w:right w:val="none" w:sz="0" w:space="0" w:color="auto"/>
                      </w:divBdr>
                    </w:div>
                  </w:divsChild>
                </w:div>
                <w:div w:id="1112358864">
                  <w:marLeft w:val="0"/>
                  <w:marRight w:val="0"/>
                  <w:marTop w:val="0"/>
                  <w:marBottom w:val="0"/>
                  <w:divBdr>
                    <w:top w:val="none" w:sz="0" w:space="0" w:color="auto"/>
                    <w:left w:val="none" w:sz="0" w:space="0" w:color="auto"/>
                    <w:bottom w:val="none" w:sz="0" w:space="0" w:color="auto"/>
                    <w:right w:val="none" w:sz="0" w:space="0" w:color="auto"/>
                  </w:divBdr>
                  <w:divsChild>
                    <w:div w:id="1241402538">
                      <w:marLeft w:val="0"/>
                      <w:marRight w:val="0"/>
                      <w:marTop w:val="0"/>
                      <w:marBottom w:val="0"/>
                      <w:divBdr>
                        <w:top w:val="none" w:sz="0" w:space="0" w:color="auto"/>
                        <w:left w:val="none" w:sz="0" w:space="0" w:color="auto"/>
                        <w:bottom w:val="none" w:sz="0" w:space="0" w:color="auto"/>
                        <w:right w:val="none" w:sz="0" w:space="0" w:color="auto"/>
                      </w:divBdr>
                    </w:div>
                  </w:divsChild>
                </w:div>
                <w:div w:id="1151214925">
                  <w:marLeft w:val="0"/>
                  <w:marRight w:val="0"/>
                  <w:marTop w:val="0"/>
                  <w:marBottom w:val="0"/>
                  <w:divBdr>
                    <w:top w:val="none" w:sz="0" w:space="0" w:color="auto"/>
                    <w:left w:val="none" w:sz="0" w:space="0" w:color="auto"/>
                    <w:bottom w:val="none" w:sz="0" w:space="0" w:color="auto"/>
                    <w:right w:val="none" w:sz="0" w:space="0" w:color="auto"/>
                  </w:divBdr>
                  <w:divsChild>
                    <w:div w:id="395666337">
                      <w:marLeft w:val="0"/>
                      <w:marRight w:val="0"/>
                      <w:marTop w:val="0"/>
                      <w:marBottom w:val="0"/>
                      <w:divBdr>
                        <w:top w:val="none" w:sz="0" w:space="0" w:color="auto"/>
                        <w:left w:val="none" w:sz="0" w:space="0" w:color="auto"/>
                        <w:bottom w:val="none" w:sz="0" w:space="0" w:color="auto"/>
                        <w:right w:val="none" w:sz="0" w:space="0" w:color="auto"/>
                      </w:divBdr>
                    </w:div>
                  </w:divsChild>
                </w:div>
                <w:div w:id="1324965920">
                  <w:marLeft w:val="0"/>
                  <w:marRight w:val="0"/>
                  <w:marTop w:val="0"/>
                  <w:marBottom w:val="0"/>
                  <w:divBdr>
                    <w:top w:val="none" w:sz="0" w:space="0" w:color="auto"/>
                    <w:left w:val="none" w:sz="0" w:space="0" w:color="auto"/>
                    <w:bottom w:val="none" w:sz="0" w:space="0" w:color="auto"/>
                    <w:right w:val="none" w:sz="0" w:space="0" w:color="auto"/>
                  </w:divBdr>
                  <w:divsChild>
                    <w:div w:id="1924950702">
                      <w:marLeft w:val="0"/>
                      <w:marRight w:val="0"/>
                      <w:marTop w:val="0"/>
                      <w:marBottom w:val="0"/>
                      <w:divBdr>
                        <w:top w:val="none" w:sz="0" w:space="0" w:color="auto"/>
                        <w:left w:val="none" w:sz="0" w:space="0" w:color="auto"/>
                        <w:bottom w:val="none" w:sz="0" w:space="0" w:color="auto"/>
                        <w:right w:val="none" w:sz="0" w:space="0" w:color="auto"/>
                      </w:divBdr>
                    </w:div>
                  </w:divsChild>
                </w:div>
                <w:div w:id="1331561183">
                  <w:marLeft w:val="0"/>
                  <w:marRight w:val="0"/>
                  <w:marTop w:val="0"/>
                  <w:marBottom w:val="0"/>
                  <w:divBdr>
                    <w:top w:val="none" w:sz="0" w:space="0" w:color="auto"/>
                    <w:left w:val="none" w:sz="0" w:space="0" w:color="auto"/>
                    <w:bottom w:val="none" w:sz="0" w:space="0" w:color="auto"/>
                    <w:right w:val="none" w:sz="0" w:space="0" w:color="auto"/>
                  </w:divBdr>
                  <w:divsChild>
                    <w:div w:id="1456673852">
                      <w:marLeft w:val="0"/>
                      <w:marRight w:val="0"/>
                      <w:marTop w:val="0"/>
                      <w:marBottom w:val="0"/>
                      <w:divBdr>
                        <w:top w:val="none" w:sz="0" w:space="0" w:color="auto"/>
                        <w:left w:val="none" w:sz="0" w:space="0" w:color="auto"/>
                        <w:bottom w:val="none" w:sz="0" w:space="0" w:color="auto"/>
                        <w:right w:val="none" w:sz="0" w:space="0" w:color="auto"/>
                      </w:divBdr>
                    </w:div>
                  </w:divsChild>
                </w:div>
                <w:div w:id="1496140837">
                  <w:marLeft w:val="0"/>
                  <w:marRight w:val="0"/>
                  <w:marTop w:val="0"/>
                  <w:marBottom w:val="0"/>
                  <w:divBdr>
                    <w:top w:val="none" w:sz="0" w:space="0" w:color="auto"/>
                    <w:left w:val="none" w:sz="0" w:space="0" w:color="auto"/>
                    <w:bottom w:val="none" w:sz="0" w:space="0" w:color="auto"/>
                    <w:right w:val="none" w:sz="0" w:space="0" w:color="auto"/>
                  </w:divBdr>
                  <w:divsChild>
                    <w:div w:id="658382859">
                      <w:marLeft w:val="0"/>
                      <w:marRight w:val="0"/>
                      <w:marTop w:val="0"/>
                      <w:marBottom w:val="0"/>
                      <w:divBdr>
                        <w:top w:val="none" w:sz="0" w:space="0" w:color="auto"/>
                        <w:left w:val="none" w:sz="0" w:space="0" w:color="auto"/>
                        <w:bottom w:val="none" w:sz="0" w:space="0" w:color="auto"/>
                        <w:right w:val="none" w:sz="0" w:space="0" w:color="auto"/>
                      </w:divBdr>
                    </w:div>
                  </w:divsChild>
                </w:div>
                <w:div w:id="1816800421">
                  <w:marLeft w:val="0"/>
                  <w:marRight w:val="0"/>
                  <w:marTop w:val="0"/>
                  <w:marBottom w:val="0"/>
                  <w:divBdr>
                    <w:top w:val="none" w:sz="0" w:space="0" w:color="auto"/>
                    <w:left w:val="none" w:sz="0" w:space="0" w:color="auto"/>
                    <w:bottom w:val="none" w:sz="0" w:space="0" w:color="auto"/>
                    <w:right w:val="none" w:sz="0" w:space="0" w:color="auto"/>
                  </w:divBdr>
                  <w:divsChild>
                    <w:div w:id="1056317822">
                      <w:marLeft w:val="0"/>
                      <w:marRight w:val="0"/>
                      <w:marTop w:val="0"/>
                      <w:marBottom w:val="0"/>
                      <w:divBdr>
                        <w:top w:val="none" w:sz="0" w:space="0" w:color="auto"/>
                        <w:left w:val="none" w:sz="0" w:space="0" w:color="auto"/>
                        <w:bottom w:val="none" w:sz="0" w:space="0" w:color="auto"/>
                        <w:right w:val="none" w:sz="0" w:space="0" w:color="auto"/>
                      </w:divBdr>
                    </w:div>
                  </w:divsChild>
                </w:div>
                <w:div w:id="1831675009">
                  <w:marLeft w:val="0"/>
                  <w:marRight w:val="0"/>
                  <w:marTop w:val="0"/>
                  <w:marBottom w:val="0"/>
                  <w:divBdr>
                    <w:top w:val="none" w:sz="0" w:space="0" w:color="auto"/>
                    <w:left w:val="none" w:sz="0" w:space="0" w:color="auto"/>
                    <w:bottom w:val="none" w:sz="0" w:space="0" w:color="auto"/>
                    <w:right w:val="none" w:sz="0" w:space="0" w:color="auto"/>
                  </w:divBdr>
                  <w:divsChild>
                    <w:div w:id="1113669926">
                      <w:marLeft w:val="0"/>
                      <w:marRight w:val="0"/>
                      <w:marTop w:val="0"/>
                      <w:marBottom w:val="0"/>
                      <w:divBdr>
                        <w:top w:val="none" w:sz="0" w:space="0" w:color="auto"/>
                        <w:left w:val="none" w:sz="0" w:space="0" w:color="auto"/>
                        <w:bottom w:val="none" w:sz="0" w:space="0" w:color="auto"/>
                        <w:right w:val="none" w:sz="0" w:space="0" w:color="auto"/>
                      </w:divBdr>
                    </w:div>
                  </w:divsChild>
                </w:div>
                <w:div w:id="1850102226">
                  <w:marLeft w:val="0"/>
                  <w:marRight w:val="0"/>
                  <w:marTop w:val="0"/>
                  <w:marBottom w:val="0"/>
                  <w:divBdr>
                    <w:top w:val="none" w:sz="0" w:space="0" w:color="auto"/>
                    <w:left w:val="none" w:sz="0" w:space="0" w:color="auto"/>
                    <w:bottom w:val="none" w:sz="0" w:space="0" w:color="auto"/>
                    <w:right w:val="none" w:sz="0" w:space="0" w:color="auto"/>
                  </w:divBdr>
                  <w:divsChild>
                    <w:div w:id="764423177">
                      <w:marLeft w:val="0"/>
                      <w:marRight w:val="0"/>
                      <w:marTop w:val="0"/>
                      <w:marBottom w:val="0"/>
                      <w:divBdr>
                        <w:top w:val="none" w:sz="0" w:space="0" w:color="auto"/>
                        <w:left w:val="none" w:sz="0" w:space="0" w:color="auto"/>
                        <w:bottom w:val="none" w:sz="0" w:space="0" w:color="auto"/>
                        <w:right w:val="none" w:sz="0" w:space="0" w:color="auto"/>
                      </w:divBdr>
                    </w:div>
                  </w:divsChild>
                </w:div>
                <w:div w:id="1890728991">
                  <w:marLeft w:val="0"/>
                  <w:marRight w:val="0"/>
                  <w:marTop w:val="0"/>
                  <w:marBottom w:val="0"/>
                  <w:divBdr>
                    <w:top w:val="none" w:sz="0" w:space="0" w:color="auto"/>
                    <w:left w:val="none" w:sz="0" w:space="0" w:color="auto"/>
                    <w:bottom w:val="none" w:sz="0" w:space="0" w:color="auto"/>
                    <w:right w:val="none" w:sz="0" w:space="0" w:color="auto"/>
                  </w:divBdr>
                  <w:divsChild>
                    <w:div w:id="872651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369457771">
          <w:marLeft w:val="0"/>
          <w:marRight w:val="0"/>
          <w:marTop w:val="0"/>
          <w:marBottom w:val="0"/>
          <w:divBdr>
            <w:top w:val="none" w:sz="0" w:space="0" w:color="auto"/>
            <w:left w:val="none" w:sz="0" w:space="0" w:color="auto"/>
            <w:bottom w:val="none" w:sz="0" w:space="0" w:color="auto"/>
            <w:right w:val="none" w:sz="0" w:space="0" w:color="auto"/>
          </w:divBdr>
          <w:divsChild>
            <w:div w:id="503283194">
              <w:marLeft w:val="0"/>
              <w:marRight w:val="0"/>
              <w:marTop w:val="0"/>
              <w:marBottom w:val="0"/>
              <w:divBdr>
                <w:top w:val="none" w:sz="0" w:space="0" w:color="auto"/>
                <w:left w:val="none" w:sz="0" w:space="0" w:color="auto"/>
                <w:bottom w:val="none" w:sz="0" w:space="0" w:color="auto"/>
                <w:right w:val="none" w:sz="0" w:space="0" w:color="auto"/>
              </w:divBdr>
            </w:div>
          </w:divsChild>
        </w:div>
        <w:div w:id="389111216">
          <w:marLeft w:val="0"/>
          <w:marRight w:val="0"/>
          <w:marTop w:val="0"/>
          <w:marBottom w:val="0"/>
          <w:divBdr>
            <w:top w:val="none" w:sz="0" w:space="0" w:color="auto"/>
            <w:left w:val="none" w:sz="0" w:space="0" w:color="auto"/>
            <w:bottom w:val="none" w:sz="0" w:space="0" w:color="auto"/>
            <w:right w:val="none" w:sz="0" w:space="0" w:color="auto"/>
          </w:divBdr>
          <w:divsChild>
            <w:div w:id="44530891">
              <w:marLeft w:val="-75"/>
              <w:marRight w:val="0"/>
              <w:marTop w:val="30"/>
              <w:marBottom w:val="30"/>
              <w:divBdr>
                <w:top w:val="none" w:sz="0" w:space="0" w:color="auto"/>
                <w:left w:val="none" w:sz="0" w:space="0" w:color="auto"/>
                <w:bottom w:val="none" w:sz="0" w:space="0" w:color="auto"/>
                <w:right w:val="none" w:sz="0" w:space="0" w:color="auto"/>
              </w:divBdr>
              <w:divsChild>
                <w:div w:id="1250116589">
                  <w:marLeft w:val="0"/>
                  <w:marRight w:val="0"/>
                  <w:marTop w:val="0"/>
                  <w:marBottom w:val="0"/>
                  <w:divBdr>
                    <w:top w:val="none" w:sz="0" w:space="0" w:color="auto"/>
                    <w:left w:val="none" w:sz="0" w:space="0" w:color="auto"/>
                    <w:bottom w:val="none" w:sz="0" w:space="0" w:color="auto"/>
                    <w:right w:val="none" w:sz="0" w:space="0" w:color="auto"/>
                  </w:divBdr>
                  <w:divsChild>
                    <w:div w:id="11805183">
                      <w:marLeft w:val="0"/>
                      <w:marRight w:val="0"/>
                      <w:marTop w:val="0"/>
                      <w:marBottom w:val="0"/>
                      <w:divBdr>
                        <w:top w:val="none" w:sz="0" w:space="0" w:color="auto"/>
                        <w:left w:val="none" w:sz="0" w:space="0" w:color="auto"/>
                        <w:bottom w:val="none" w:sz="0" w:space="0" w:color="auto"/>
                        <w:right w:val="none" w:sz="0" w:space="0" w:color="auto"/>
                      </w:divBdr>
                    </w:div>
                    <w:div w:id="1269386936">
                      <w:marLeft w:val="0"/>
                      <w:marRight w:val="0"/>
                      <w:marTop w:val="0"/>
                      <w:marBottom w:val="0"/>
                      <w:divBdr>
                        <w:top w:val="none" w:sz="0" w:space="0" w:color="auto"/>
                        <w:left w:val="none" w:sz="0" w:space="0" w:color="auto"/>
                        <w:bottom w:val="none" w:sz="0" w:space="0" w:color="auto"/>
                        <w:right w:val="none" w:sz="0" w:space="0" w:color="auto"/>
                      </w:divBdr>
                    </w:div>
                    <w:div w:id="1312783428">
                      <w:marLeft w:val="0"/>
                      <w:marRight w:val="0"/>
                      <w:marTop w:val="0"/>
                      <w:marBottom w:val="0"/>
                      <w:divBdr>
                        <w:top w:val="none" w:sz="0" w:space="0" w:color="auto"/>
                        <w:left w:val="none" w:sz="0" w:space="0" w:color="auto"/>
                        <w:bottom w:val="none" w:sz="0" w:space="0" w:color="auto"/>
                        <w:right w:val="none" w:sz="0" w:space="0" w:color="auto"/>
                      </w:divBdr>
                    </w:div>
                  </w:divsChild>
                </w:div>
                <w:div w:id="1352146946">
                  <w:marLeft w:val="0"/>
                  <w:marRight w:val="0"/>
                  <w:marTop w:val="0"/>
                  <w:marBottom w:val="0"/>
                  <w:divBdr>
                    <w:top w:val="none" w:sz="0" w:space="0" w:color="auto"/>
                    <w:left w:val="none" w:sz="0" w:space="0" w:color="auto"/>
                    <w:bottom w:val="none" w:sz="0" w:space="0" w:color="auto"/>
                    <w:right w:val="none" w:sz="0" w:space="0" w:color="auto"/>
                  </w:divBdr>
                  <w:divsChild>
                    <w:div w:id="626393630">
                      <w:marLeft w:val="0"/>
                      <w:marRight w:val="0"/>
                      <w:marTop w:val="0"/>
                      <w:marBottom w:val="0"/>
                      <w:divBdr>
                        <w:top w:val="none" w:sz="0" w:space="0" w:color="auto"/>
                        <w:left w:val="none" w:sz="0" w:space="0" w:color="auto"/>
                        <w:bottom w:val="none" w:sz="0" w:space="0" w:color="auto"/>
                        <w:right w:val="none" w:sz="0" w:space="0" w:color="auto"/>
                      </w:divBdr>
                    </w:div>
                  </w:divsChild>
                </w:div>
                <w:div w:id="1899971844">
                  <w:marLeft w:val="0"/>
                  <w:marRight w:val="0"/>
                  <w:marTop w:val="0"/>
                  <w:marBottom w:val="0"/>
                  <w:divBdr>
                    <w:top w:val="none" w:sz="0" w:space="0" w:color="auto"/>
                    <w:left w:val="none" w:sz="0" w:space="0" w:color="auto"/>
                    <w:bottom w:val="none" w:sz="0" w:space="0" w:color="auto"/>
                    <w:right w:val="none" w:sz="0" w:space="0" w:color="auto"/>
                  </w:divBdr>
                  <w:divsChild>
                    <w:div w:id="825771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396435775">
          <w:marLeft w:val="0"/>
          <w:marRight w:val="0"/>
          <w:marTop w:val="0"/>
          <w:marBottom w:val="0"/>
          <w:divBdr>
            <w:top w:val="none" w:sz="0" w:space="0" w:color="auto"/>
            <w:left w:val="none" w:sz="0" w:space="0" w:color="auto"/>
            <w:bottom w:val="none" w:sz="0" w:space="0" w:color="auto"/>
            <w:right w:val="none" w:sz="0" w:space="0" w:color="auto"/>
          </w:divBdr>
        </w:div>
        <w:div w:id="400711485">
          <w:marLeft w:val="0"/>
          <w:marRight w:val="0"/>
          <w:marTop w:val="0"/>
          <w:marBottom w:val="0"/>
          <w:divBdr>
            <w:top w:val="none" w:sz="0" w:space="0" w:color="auto"/>
            <w:left w:val="none" w:sz="0" w:space="0" w:color="auto"/>
            <w:bottom w:val="none" w:sz="0" w:space="0" w:color="auto"/>
            <w:right w:val="none" w:sz="0" w:space="0" w:color="auto"/>
          </w:divBdr>
          <w:divsChild>
            <w:div w:id="1078748042">
              <w:marLeft w:val="0"/>
              <w:marRight w:val="0"/>
              <w:marTop w:val="0"/>
              <w:marBottom w:val="0"/>
              <w:divBdr>
                <w:top w:val="none" w:sz="0" w:space="0" w:color="auto"/>
                <w:left w:val="none" w:sz="0" w:space="0" w:color="auto"/>
                <w:bottom w:val="none" w:sz="0" w:space="0" w:color="auto"/>
                <w:right w:val="none" w:sz="0" w:space="0" w:color="auto"/>
              </w:divBdr>
            </w:div>
            <w:div w:id="1243224310">
              <w:marLeft w:val="0"/>
              <w:marRight w:val="0"/>
              <w:marTop w:val="0"/>
              <w:marBottom w:val="0"/>
              <w:divBdr>
                <w:top w:val="none" w:sz="0" w:space="0" w:color="auto"/>
                <w:left w:val="none" w:sz="0" w:space="0" w:color="auto"/>
                <w:bottom w:val="none" w:sz="0" w:space="0" w:color="auto"/>
                <w:right w:val="none" w:sz="0" w:space="0" w:color="auto"/>
              </w:divBdr>
            </w:div>
          </w:divsChild>
        </w:div>
        <w:div w:id="402995243">
          <w:marLeft w:val="0"/>
          <w:marRight w:val="0"/>
          <w:marTop w:val="0"/>
          <w:marBottom w:val="0"/>
          <w:divBdr>
            <w:top w:val="none" w:sz="0" w:space="0" w:color="auto"/>
            <w:left w:val="none" w:sz="0" w:space="0" w:color="auto"/>
            <w:bottom w:val="none" w:sz="0" w:space="0" w:color="auto"/>
            <w:right w:val="none" w:sz="0" w:space="0" w:color="auto"/>
          </w:divBdr>
        </w:div>
        <w:div w:id="413750321">
          <w:marLeft w:val="0"/>
          <w:marRight w:val="0"/>
          <w:marTop w:val="0"/>
          <w:marBottom w:val="0"/>
          <w:divBdr>
            <w:top w:val="none" w:sz="0" w:space="0" w:color="auto"/>
            <w:left w:val="none" w:sz="0" w:space="0" w:color="auto"/>
            <w:bottom w:val="none" w:sz="0" w:space="0" w:color="auto"/>
            <w:right w:val="none" w:sz="0" w:space="0" w:color="auto"/>
          </w:divBdr>
        </w:div>
        <w:div w:id="419758209">
          <w:marLeft w:val="0"/>
          <w:marRight w:val="0"/>
          <w:marTop w:val="0"/>
          <w:marBottom w:val="0"/>
          <w:divBdr>
            <w:top w:val="none" w:sz="0" w:space="0" w:color="auto"/>
            <w:left w:val="none" w:sz="0" w:space="0" w:color="auto"/>
            <w:bottom w:val="none" w:sz="0" w:space="0" w:color="auto"/>
            <w:right w:val="none" w:sz="0" w:space="0" w:color="auto"/>
          </w:divBdr>
        </w:div>
        <w:div w:id="420108591">
          <w:marLeft w:val="0"/>
          <w:marRight w:val="0"/>
          <w:marTop w:val="0"/>
          <w:marBottom w:val="0"/>
          <w:divBdr>
            <w:top w:val="none" w:sz="0" w:space="0" w:color="auto"/>
            <w:left w:val="none" w:sz="0" w:space="0" w:color="auto"/>
            <w:bottom w:val="none" w:sz="0" w:space="0" w:color="auto"/>
            <w:right w:val="none" w:sz="0" w:space="0" w:color="auto"/>
          </w:divBdr>
        </w:div>
        <w:div w:id="438528081">
          <w:marLeft w:val="0"/>
          <w:marRight w:val="0"/>
          <w:marTop w:val="0"/>
          <w:marBottom w:val="0"/>
          <w:divBdr>
            <w:top w:val="none" w:sz="0" w:space="0" w:color="auto"/>
            <w:left w:val="none" w:sz="0" w:space="0" w:color="auto"/>
            <w:bottom w:val="none" w:sz="0" w:space="0" w:color="auto"/>
            <w:right w:val="none" w:sz="0" w:space="0" w:color="auto"/>
          </w:divBdr>
        </w:div>
        <w:div w:id="451175343">
          <w:marLeft w:val="0"/>
          <w:marRight w:val="0"/>
          <w:marTop w:val="0"/>
          <w:marBottom w:val="0"/>
          <w:divBdr>
            <w:top w:val="none" w:sz="0" w:space="0" w:color="auto"/>
            <w:left w:val="none" w:sz="0" w:space="0" w:color="auto"/>
            <w:bottom w:val="none" w:sz="0" w:space="0" w:color="auto"/>
            <w:right w:val="none" w:sz="0" w:space="0" w:color="auto"/>
          </w:divBdr>
          <w:divsChild>
            <w:div w:id="1381636198">
              <w:marLeft w:val="0"/>
              <w:marRight w:val="0"/>
              <w:marTop w:val="0"/>
              <w:marBottom w:val="0"/>
              <w:divBdr>
                <w:top w:val="none" w:sz="0" w:space="0" w:color="auto"/>
                <w:left w:val="none" w:sz="0" w:space="0" w:color="auto"/>
                <w:bottom w:val="none" w:sz="0" w:space="0" w:color="auto"/>
                <w:right w:val="none" w:sz="0" w:space="0" w:color="auto"/>
              </w:divBdr>
            </w:div>
            <w:div w:id="1559510816">
              <w:marLeft w:val="0"/>
              <w:marRight w:val="0"/>
              <w:marTop w:val="0"/>
              <w:marBottom w:val="0"/>
              <w:divBdr>
                <w:top w:val="none" w:sz="0" w:space="0" w:color="auto"/>
                <w:left w:val="none" w:sz="0" w:space="0" w:color="auto"/>
                <w:bottom w:val="none" w:sz="0" w:space="0" w:color="auto"/>
                <w:right w:val="none" w:sz="0" w:space="0" w:color="auto"/>
              </w:divBdr>
            </w:div>
          </w:divsChild>
        </w:div>
        <w:div w:id="486291176">
          <w:marLeft w:val="0"/>
          <w:marRight w:val="0"/>
          <w:marTop w:val="0"/>
          <w:marBottom w:val="0"/>
          <w:divBdr>
            <w:top w:val="none" w:sz="0" w:space="0" w:color="auto"/>
            <w:left w:val="none" w:sz="0" w:space="0" w:color="auto"/>
            <w:bottom w:val="none" w:sz="0" w:space="0" w:color="auto"/>
            <w:right w:val="none" w:sz="0" w:space="0" w:color="auto"/>
          </w:divBdr>
          <w:divsChild>
            <w:div w:id="1322198503">
              <w:marLeft w:val="0"/>
              <w:marRight w:val="0"/>
              <w:marTop w:val="0"/>
              <w:marBottom w:val="0"/>
              <w:divBdr>
                <w:top w:val="none" w:sz="0" w:space="0" w:color="auto"/>
                <w:left w:val="none" w:sz="0" w:space="0" w:color="auto"/>
                <w:bottom w:val="none" w:sz="0" w:space="0" w:color="auto"/>
                <w:right w:val="none" w:sz="0" w:space="0" w:color="auto"/>
              </w:divBdr>
            </w:div>
          </w:divsChild>
        </w:div>
        <w:div w:id="514224742">
          <w:marLeft w:val="0"/>
          <w:marRight w:val="0"/>
          <w:marTop w:val="0"/>
          <w:marBottom w:val="0"/>
          <w:divBdr>
            <w:top w:val="none" w:sz="0" w:space="0" w:color="auto"/>
            <w:left w:val="none" w:sz="0" w:space="0" w:color="auto"/>
            <w:bottom w:val="none" w:sz="0" w:space="0" w:color="auto"/>
            <w:right w:val="none" w:sz="0" w:space="0" w:color="auto"/>
          </w:divBdr>
        </w:div>
        <w:div w:id="552544571">
          <w:marLeft w:val="0"/>
          <w:marRight w:val="0"/>
          <w:marTop w:val="0"/>
          <w:marBottom w:val="0"/>
          <w:divBdr>
            <w:top w:val="none" w:sz="0" w:space="0" w:color="auto"/>
            <w:left w:val="none" w:sz="0" w:space="0" w:color="auto"/>
            <w:bottom w:val="none" w:sz="0" w:space="0" w:color="auto"/>
            <w:right w:val="none" w:sz="0" w:space="0" w:color="auto"/>
          </w:divBdr>
        </w:div>
        <w:div w:id="569122982">
          <w:marLeft w:val="0"/>
          <w:marRight w:val="0"/>
          <w:marTop w:val="0"/>
          <w:marBottom w:val="0"/>
          <w:divBdr>
            <w:top w:val="none" w:sz="0" w:space="0" w:color="auto"/>
            <w:left w:val="none" w:sz="0" w:space="0" w:color="auto"/>
            <w:bottom w:val="none" w:sz="0" w:space="0" w:color="auto"/>
            <w:right w:val="none" w:sz="0" w:space="0" w:color="auto"/>
          </w:divBdr>
        </w:div>
        <w:div w:id="597566909">
          <w:marLeft w:val="0"/>
          <w:marRight w:val="0"/>
          <w:marTop w:val="0"/>
          <w:marBottom w:val="0"/>
          <w:divBdr>
            <w:top w:val="none" w:sz="0" w:space="0" w:color="auto"/>
            <w:left w:val="none" w:sz="0" w:space="0" w:color="auto"/>
            <w:bottom w:val="none" w:sz="0" w:space="0" w:color="auto"/>
            <w:right w:val="none" w:sz="0" w:space="0" w:color="auto"/>
          </w:divBdr>
        </w:div>
        <w:div w:id="650449326">
          <w:marLeft w:val="0"/>
          <w:marRight w:val="0"/>
          <w:marTop w:val="0"/>
          <w:marBottom w:val="0"/>
          <w:divBdr>
            <w:top w:val="none" w:sz="0" w:space="0" w:color="auto"/>
            <w:left w:val="none" w:sz="0" w:space="0" w:color="auto"/>
            <w:bottom w:val="none" w:sz="0" w:space="0" w:color="auto"/>
            <w:right w:val="none" w:sz="0" w:space="0" w:color="auto"/>
          </w:divBdr>
          <w:divsChild>
            <w:div w:id="407263429">
              <w:marLeft w:val="-75"/>
              <w:marRight w:val="0"/>
              <w:marTop w:val="30"/>
              <w:marBottom w:val="30"/>
              <w:divBdr>
                <w:top w:val="none" w:sz="0" w:space="0" w:color="auto"/>
                <w:left w:val="none" w:sz="0" w:space="0" w:color="auto"/>
                <w:bottom w:val="none" w:sz="0" w:space="0" w:color="auto"/>
                <w:right w:val="none" w:sz="0" w:space="0" w:color="auto"/>
              </w:divBdr>
              <w:divsChild>
                <w:div w:id="112099269">
                  <w:marLeft w:val="0"/>
                  <w:marRight w:val="0"/>
                  <w:marTop w:val="0"/>
                  <w:marBottom w:val="0"/>
                  <w:divBdr>
                    <w:top w:val="none" w:sz="0" w:space="0" w:color="auto"/>
                    <w:left w:val="none" w:sz="0" w:space="0" w:color="auto"/>
                    <w:bottom w:val="none" w:sz="0" w:space="0" w:color="auto"/>
                    <w:right w:val="none" w:sz="0" w:space="0" w:color="auto"/>
                  </w:divBdr>
                  <w:divsChild>
                    <w:div w:id="199704087">
                      <w:marLeft w:val="0"/>
                      <w:marRight w:val="0"/>
                      <w:marTop w:val="0"/>
                      <w:marBottom w:val="0"/>
                      <w:divBdr>
                        <w:top w:val="none" w:sz="0" w:space="0" w:color="auto"/>
                        <w:left w:val="none" w:sz="0" w:space="0" w:color="auto"/>
                        <w:bottom w:val="none" w:sz="0" w:space="0" w:color="auto"/>
                        <w:right w:val="none" w:sz="0" w:space="0" w:color="auto"/>
                      </w:divBdr>
                    </w:div>
                  </w:divsChild>
                </w:div>
                <w:div w:id="595871429">
                  <w:marLeft w:val="0"/>
                  <w:marRight w:val="0"/>
                  <w:marTop w:val="0"/>
                  <w:marBottom w:val="0"/>
                  <w:divBdr>
                    <w:top w:val="none" w:sz="0" w:space="0" w:color="auto"/>
                    <w:left w:val="none" w:sz="0" w:space="0" w:color="auto"/>
                    <w:bottom w:val="none" w:sz="0" w:space="0" w:color="auto"/>
                    <w:right w:val="none" w:sz="0" w:space="0" w:color="auto"/>
                  </w:divBdr>
                  <w:divsChild>
                    <w:div w:id="1396927727">
                      <w:marLeft w:val="0"/>
                      <w:marRight w:val="0"/>
                      <w:marTop w:val="0"/>
                      <w:marBottom w:val="0"/>
                      <w:divBdr>
                        <w:top w:val="none" w:sz="0" w:space="0" w:color="auto"/>
                        <w:left w:val="none" w:sz="0" w:space="0" w:color="auto"/>
                        <w:bottom w:val="none" w:sz="0" w:space="0" w:color="auto"/>
                        <w:right w:val="none" w:sz="0" w:space="0" w:color="auto"/>
                      </w:divBdr>
                    </w:div>
                  </w:divsChild>
                </w:div>
                <w:div w:id="603804545">
                  <w:marLeft w:val="0"/>
                  <w:marRight w:val="0"/>
                  <w:marTop w:val="0"/>
                  <w:marBottom w:val="0"/>
                  <w:divBdr>
                    <w:top w:val="none" w:sz="0" w:space="0" w:color="auto"/>
                    <w:left w:val="none" w:sz="0" w:space="0" w:color="auto"/>
                    <w:bottom w:val="none" w:sz="0" w:space="0" w:color="auto"/>
                    <w:right w:val="none" w:sz="0" w:space="0" w:color="auto"/>
                  </w:divBdr>
                  <w:divsChild>
                    <w:div w:id="1913268454">
                      <w:marLeft w:val="0"/>
                      <w:marRight w:val="0"/>
                      <w:marTop w:val="0"/>
                      <w:marBottom w:val="0"/>
                      <w:divBdr>
                        <w:top w:val="none" w:sz="0" w:space="0" w:color="auto"/>
                        <w:left w:val="none" w:sz="0" w:space="0" w:color="auto"/>
                        <w:bottom w:val="none" w:sz="0" w:space="0" w:color="auto"/>
                        <w:right w:val="none" w:sz="0" w:space="0" w:color="auto"/>
                      </w:divBdr>
                    </w:div>
                  </w:divsChild>
                </w:div>
                <w:div w:id="740248562">
                  <w:marLeft w:val="0"/>
                  <w:marRight w:val="0"/>
                  <w:marTop w:val="0"/>
                  <w:marBottom w:val="0"/>
                  <w:divBdr>
                    <w:top w:val="none" w:sz="0" w:space="0" w:color="auto"/>
                    <w:left w:val="none" w:sz="0" w:space="0" w:color="auto"/>
                    <w:bottom w:val="none" w:sz="0" w:space="0" w:color="auto"/>
                    <w:right w:val="none" w:sz="0" w:space="0" w:color="auto"/>
                  </w:divBdr>
                </w:div>
                <w:div w:id="798768916">
                  <w:marLeft w:val="0"/>
                  <w:marRight w:val="0"/>
                  <w:marTop w:val="0"/>
                  <w:marBottom w:val="0"/>
                  <w:divBdr>
                    <w:top w:val="none" w:sz="0" w:space="0" w:color="auto"/>
                    <w:left w:val="none" w:sz="0" w:space="0" w:color="auto"/>
                    <w:bottom w:val="none" w:sz="0" w:space="0" w:color="auto"/>
                    <w:right w:val="none" w:sz="0" w:space="0" w:color="auto"/>
                  </w:divBdr>
                  <w:divsChild>
                    <w:div w:id="770248187">
                      <w:marLeft w:val="0"/>
                      <w:marRight w:val="0"/>
                      <w:marTop w:val="0"/>
                      <w:marBottom w:val="0"/>
                      <w:divBdr>
                        <w:top w:val="none" w:sz="0" w:space="0" w:color="auto"/>
                        <w:left w:val="none" w:sz="0" w:space="0" w:color="auto"/>
                        <w:bottom w:val="none" w:sz="0" w:space="0" w:color="auto"/>
                        <w:right w:val="none" w:sz="0" w:space="0" w:color="auto"/>
                      </w:divBdr>
                    </w:div>
                    <w:div w:id="775367585">
                      <w:marLeft w:val="0"/>
                      <w:marRight w:val="0"/>
                      <w:marTop w:val="0"/>
                      <w:marBottom w:val="0"/>
                      <w:divBdr>
                        <w:top w:val="none" w:sz="0" w:space="0" w:color="auto"/>
                        <w:left w:val="none" w:sz="0" w:space="0" w:color="auto"/>
                        <w:bottom w:val="none" w:sz="0" w:space="0" w:color="auto"/>
                        <w:right w:val="none" w:sz="0" w:space="0" w:color="auto"/>
                      </w:divBdr>
                    </w:div>
                    <w:div w:id="797069230">
                      <w:marLeft w:val="0"/>
                      <w:marRight w:val="0"/>
                      <w:marTop w:val="0"/>
                      <w:marBottom w:val="0"/>
                      <w:divBdr>
                        <w:top w:val="none" w:sz="0" w:space="0" w:color="auto"/>
                        <w:left w:val="none" w:sz="0" w:space="0" w:color="auto"/>
                        <w:bottom w:val="none" w:sz="0" w:space="0" w:color="auto"/>
                        <w:right w:val="none" w:sz="0" w:space="0" w:color="auto"/>
                      </w:divBdr>
                    </w:div>
                    <w:div w:id="855122764">
                      <w:marLeft w:val="0"/>
                      <w:marRight w:val="0"/>
                      <w:marTop w:val="0"/>
                      <w:marBottom w:val="0"/>
                      <w:divBdr>
                        <w:top w:val="none" w:sz="0" w:space="0" w:color="auto"/>
                        <w:left w:val="none" w:sz="0" w:space="0" w:color="auto"/>
                        <w:bottom w:val="none" w:sz="0" w:space="0" w:color="auto"/>
                        <w:right w:val="none" w:sz="0" w:space="0" w:color="auto"/>
                      </w:divBdr>
                    </w:div>
                    <w:div w:id="1170557685">
                      <w:marLeft w:val="0"/>
                      <w:marRight w:val="0"/>
                      <w:marTop w:val="0"/>
                      <w:marBottom w:val="0"/>
                      <w:divBdr>
                        <w:top w:val="none" w:sz="0" w:space="0" w:color="auto"/>
                        <w:left w:val="none" w:sz="0" w:space="0" w:color="auto"/>
                        <w:bottom w:val="none" w:sz="0" w:space="0" w:color="auto"/>
                        <w:right w:val="none" w:sz="0" w:space="0" w:color="auto"/>
                      </w:divBdr>
                    </w:div>
                    <w:div w:id="1562593261">
                      <w:marLeft w:val="0"/>
                      <w:marRight w:val="0"/>
                      <w:marTop w:val="0"/>
                      <w:marBottom w:val="0"/>
                      <w:divBdr>
                        <w:top w:val="none" w:sz="0" w:space="0" w:color="auto"/>
                        <w:left w:val="none" w:sz="0" w:space="0" w:color="auto"/>
                        <w:bottom w:val="none" w:sz="0" w:space="0" w:color="auto"/>
                        <w:right w:val="none" w:sz="0" w:space="0" w:color="auto"/>
                      </w:divBdr>
                    </w:div>
                    <w:div w:id="1740177563">
                      <w:marLeft w:val="0"/>
                      <w:marRight w:val="0"/>
                      <w:marTop w:val="0"/>
                      <w:marBottom w:val="0"/>
                      <w:divBdr>
                        <w:top w:val="none" w:sz="0" w:space="0" w:color="auto"/>
                        <w:left w:val="none" w:sz="0" w:space="0" w:color="auto"/>
                        <w:bottom w:val="none" w:sz="0" w:space="0" w:color="auto"/>
                        <w:right w:val="none" w:sz="0" w:space="0" w:color="auto"/>
                      </w:divBdr>
                    </w:div>
                    <w:div w:id="1842622272">
                      <w:marLeft w:val="0"/>
                      <w:marRight w:val="0"/>
                      <w:marTop w:val="0"/>
                      <w:marBottom w:val="0"/>
                      <w:divBdr>
                        <w:top w:val="none" w:sz="0" w:space="0" w:color="auto"/>
                        <w:left w:val="none" w:sz="0" w:space="0" w:color="auto"/>
                        <w:bottom w:val="none" w:sz="0" w:space="0" w:color="auto"/>
                        <w:right w:val="none" w:sz="0" w:space="0" w:color="auto"/>
                      </w:divBdr>
                    </w:div>
                  </w:divsChild>
                </w:div>
                <w:div w:id="928194661">
                  <w:marLeft w:val="0"/>
                  <w:marRight w:val="0"/>
                  <w:marTop w:val="0"/>
                  <w:marBottom w:val="0"/>
                  <w:divBdr>
                    <w:top w:val="none" w:sz="0" w:space="0" w:color="auto"/>
                    <w:left w:val="none" w:sz="0" w:space="0" w:color="auto"/>
                    <w:bottom w:val="none" w:sz="0" w:space="0" w:color="auto"/>
                    <w:right w:val="none" w:sz="0" w:space="0" w:color="auto"/>
                  </w:divBdr>
                  <w:divsChild>
                    <w:div w:id="139614636">
                      <w:marLeft w:val="0"/>
                      <w:marRight w:val="0"/>
                      <w:marTop w:val="0"/>
                      <w:marBottom w:val="0"/>
                      <w:divBdr>
                        <w:top w:val="none" w:sz="0" w:space="0" w:color="auto"/>
                        <w:left w:val="none" w:sz="0" w:space="0" w:color="auto"/>
                        <w:bottom w:val="none" w:sz="0" w:space="0" w:color="auto"/>
                        <w:right w:val="none" w:sz="0" w:space="0" w:color="auto"/>
                      </w:divBdr>
                    </w:div>
                    <w:div w:id="210969395">
                      <w:marLeft w:val="0"/>
                      <w:marRight w:val="0"/>
                      <w:marTop w:val="0"/>
                      <w:marBottom w:val="0"/>
                      <w:divBdr>
                        <w:top w:val="none" w:sz="0" w:space="0" w:color="auto"/>
                        <w:left w:val="none" w:sz="0" w:space="0" w:color="auto"/>
                        <w:bottom w:val="none" w:sz="0" w:space="0" w:color="auto"/>
                        <w:right w:val="none" w:sz="0" w:space="0" w:color="auto"/>
                      </w:divBdr>
                    </w:div>
                    <w:div w:id="380397407">
                      <w:marLeft w:val="0"/>
                      <w:marRight w:val="0"/>
                      <w:marTop w:val="0"/>
                      <w:marBottom w:val="0"/>
                      <w:divBdr>
                        <w:top w:val="none" w:sz="0" w:space="0" w:color="auto"/>
                        <w:left w:val="none" w:sz="0" w:space="0" w:color="auto"/>
                        <w:bottom w:val="none" w:sz="0" w:space="0" w:color="auto"/>
                        <w:right w:val="none" w:sz="0" w:space="0" w:color="auto"/>
                      </w:divBdr>
                    </w:div>
                    <w:div w:id="998118986">
                      <w:marLeft w:val="0"/>
                      <w:marRight w:val="0"/>
                      <w:marTop w:val="0"/>
                      <w:marBottom w:val="0"/>
                      <w:divBdr>
                        <w:top w:val="none" w:sz="0" w:space="0" w:color="auto"/>
                        <w:left w:val="none" w:sz="0" w:space="0" w:color="auto"/>
                        <w:bottom w:val="none" w:sz="0" w:space="0" w:color="auto"/>
                        <w:right w:val="none" w:sz="0" w:space="0" w:color="auto"/>
                      </w:divBdr>
                    </w:div>
                    <w:div w:id="1020014342">
                      <w:marLeft w:val="0"/>
                      <w:marRight w:val="0"/>
                      <w:marTop w:val="0"/>
                      <w:marBottom w:val="0"/>
                      <w:divBdr>
                        <w:top w:val="none" w:sz="0" w:space="0" w:color="auto"/>
                        <w:left w:val="none" w:sz="0" w:space="0" w:color="auto"/>
                        <w:bottom w:val="none" w:sz="0" w:space="0" w:color="auto"/>
                        <w:right w:val="none" w:sz="0" w:space="0" w:color="auto"/>
                      </w:divBdr>
                    </w:div>
                    <w:div w:id="1229878189">
                      <w:marLeft w:val="0"/>
                      <w:marRight w:val="0"/>
                      <w:marTop w:val="0"/>
                      <w:marBottom w:val="0"/>
                      <w:divBdr>
                        <w:top w:val="none" w:sz="0" w:space="0" w:color="auto"/>
                        <w:left w:val="none" w:sz="0" w:space="0" w:color="auto"/>
                        <w:bottom w:val="none" w:sz="0" w:space="0" w:color="auto"/>
                        <w:right w:val="none" w:sz="0" w:space="0" w:color="auto"/>
                      </w:divBdr>
                    </w:div>
                    <w:div w:id="1318924546">
                      <w:marLeft w:val="0"/>
                      <w:marRight w:val="0"/>
                      <w:marTop w:val="0"/>
                      <w:marBottom w:val="0"/>
                      <w:divBdr>
                        <w:top w:val="none" w:sz="0" w:space="0" w:color="auto"/>
                        <w:left w:val="none" w:sz="0" w:space="0" w:color="auto"/>
                        <w:bottom w:val="none" w:sz="0" w:space="0" w:color="auto"/>
                        <w:right w:val="none" w:sz="0" w:space="0" w:color="auto"/>
                      </w:divBdr>
                    </w:div>
                    <w:div w:id="1529560705">
                      <w:marLeft w:val="0"/>
                      <w:marRight w:val="0"/>
                      <w:marTop w:val="0"/>
                      <w:marBottom w:val="0"/>
                      <w:divBdr>
                        <w:top w:val="none" w:sz="0" w:space="0" w:color="auto"/>
                        <w:left w:val="none" w:sz="0" w:space="0" w:color="auto"/>
                        <w:bottom w:val="none" w:sz="0" w:space="0" w:color="auto"/>
                        <w:right w:val="none" w:sz="0" w:space="0" w:color="auto"/>
                      </w:divBdr>
                    </w:div>
                    <w:div w:id="1533037622">
                      <w:marLeft w:val="0"/>
                      <w:marRight w:val="0"/>
                      <w:marTop w:val="0"/>
                      <w:marBottom w:val="0"/>
                      <w:divBdr>
                        <w:top w:val="none" w:sz="0" w:space="0" w:color="auto"/>
                        <w:left w:val="none" w:sz="0" w:space="0" w:color="auto"/>
                        <w:bottom w:val="none" w:sz="0" w:space="0" w:color="auto"/>
                        <w:right w:val="none" w:sz="0" w:space="0" w:color="auto"/>
                      </w:divBdr>
                    </w:div>
                    <w:div w:id="1556817824">
                      <w:marLeft w:val="0"/>
                      <w:marRight w:val="0"/>
                      <w:marTop w:val="0"/>
                      <w:marBottom w:val="0"/>
                      <w:divBdr>
                        <w:top w:val="none" w:sz="0" w:space="0" w:color="auto"/>
                        <w:left w:val="none" w:sz="0" w:space="0" w:color="auto"/>
                        <w:bottom w:val="none" w:sz="0" w:space="0" w:color="auto"/>
                        <w:right w:val="none" w:sz="0" w:space="0" w:color="auto"/>
                      </w:divBdr>
                    </w:div>
                    <w:div w:id="165440661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674959932">
          <w:marLeft w:val="0"/>
          <w:marRight w:val="0"/>
          <w:marTop w:val="0"/>
          <w:marBottom w:val="0"/>
          <w:divBdr>
            <w:top w:val="none" w:sz="0" w:space="0" w:color="auto"/>
            <w:left w:val="none" w:sz="0" w:space="0" w:color="auto"/>
            <w:bottom w:val="none" w:sz="0" w:space="0" w:color="auto"/>
            <w:right w:val="none" w:sz="0" w:space="0" w:color="auto"/>
          </w:divBdr>
          <w:divsChild>
            <w:div w:id="4402257">
              <w:marLeft w:val="0"/>
              <w:marRight w:val="0"/>
              <w:marTop w:val="0"/>
              <w:marBottom w:val="0"/>
              <w:divBdr>
                <w:top w:val="none" w:sz="0" w:space="0" w:color="auto"/>
                <w:left w:val="none" w:sz="0" w:space="0" w:color="auto"/>
                <w:bottom w:val="none" w:sz="0" w:space="0" w:color="auto"/>
                <w:right w:val="none" w:sz="0" w:space="0" w:color="auto"/>
              </w:divBdr>
            </w:div>
            <w:div w:id="964115132">
              <w:marLeft w:val="0"/>
              <w:marRight w:val="0"/>
              <w:marTop w:val="0"/>
              <w:marBottom w:val="0"/>
              <w:divBdr>
                <w:top w:val="none" w:sz="0" w:space="0" w:color="auto"/>
                <w:left w:val="none" w:sz="0" w:space="0" w:color="auto"/>
                <w:bottom w:val="none" w:sz="0" w:space="0" w:color="auto"/>
                <w:right w:val="none" w:sz="0" w:space="0" w:color="auto"/>
              </w:divBdr>
            </w:div>
            <w:div w:id="1206215068">
              <w:marLeft w:val="0"/>
              <w:marRight w:val="0"/>
              <w:marTop w:val="0"/>
              <w:marBottom w:val="0"/>
              <w:divBdr>
                <w:top w:val="none" w:sz="0" w:space="0" w:color="auto"/>
                <w:left w:val="none" w:sz="0" w:space="0" w:color="auto"/>
                <w:bottom w:val="none" w:sz="0" w:space="0" w:color="auto"/>
                <w:right w:val="none" w:sz="0" w:space="0" w:color="auto"/>
              </w:divBdr>
            </w:div>
            <w:div w:id="1472288667">
              <w:marLeft w:val="0"/>
              <w:marRight w:val="0"/>
              <w:marTop w:val="0"/>
              <w:marBottom w:val="0"/>
              <w:divBdr>
                <w:top w:val="none" w:sz="0" w:space="0" w:color="auto"/>
                <w:left w:val="none" w:sz="0" w:space="0" w:color="auto"/>
                <w:bottom w:val="none" w:sz="0" w:space="0" w:color="auto"/>
                <w:right w:val="none" w:sz="0" w:space="0" w:color="auto"/>
              </w:divBdr>
            </w:div>
            <w:div w:id="1543248706">
              <w:marLeft w:val="0"/>
              <w:marRight w:val="0"/>
              <w:marTop w:val="0"/>
              <w:marBottom w:val="0"/>
              <w:divBdr>
                <w:top w:val="none" w:sz="0" w:space="0" w:color="auto"/>
                <w:left w:val="none" w:sz="0" w:space="0" w:color="auto"/>
                <w:bottom w:val="none" w:sz="0" w:space="0" w:color="auto"/>
                <w:right w:val="none" w:sz="0" w:space="0" w:color="auto"/>
              </w:divBdr>
            </w:div>
          </w:divsChild>
        </w:div>
        <w:div w:id="693580840">
          <w:marLeft w:val="0"/>
          <w:marRight w:val="0"/>
          <w:marTop w:val="0"/>
          <w:marBottom w:val="0"/>
          <w:divBdr>
            <w:top w:val="none" w:sz="0" w:space="0" w:color="auto"/>
            <w:left w:val="none" w:sz="0" w:space="0" w:color="auto"/>
            <w:bottom w:val="none" w:sz="0" w:space="0" w:color="auto"/>
            <w:right w:val="none" w:sz="0" w:space="0" w:color="auto"/>
          </w:divBdr>
        </w:div>
        <w:div w:id="714618077">
          <w:marLeft w:val="0"/>
          <w:marRight w:val="0"/>
          <w:marTop w:val="0"/>
          <w:marBottom w:val="0"/>
          <w:divBdr>
            <w:top w:val="none" w:sz="0" w:space="0" w:color="auto"/>
            <w:left w:val="none" w:sz="0" w:space="0" w:color="auto"/>
            <w:bottom w:val="none" w:sz="0" w:space="0" w:color="auto"/>
            <w:right w:val="none" w:sz="0" w:space="0" w:color="auto"/>
          </w:divBdr>
          <w:divsChild>
            <w:div w:id="1539968676">
              <w:marLeft w:val="0"/>
              <w:marRight w:val="0"/>
              <w:marTop w:val="0"/>
              <w:marBottom w:val="0"/>
              <w:divBdr>
                <w:top w:val="none" w:sz="0" w:space="0" w:color="auto"/>
                <w:left w:val="none" w:sz="0" w:space="0" w:color="auto"/>
                <w:bottom w:val="none" w:sz="0" w:space="0" w:color="auto"/>
                <w:right w:val="none" w:sz="0" w:space="0" w:color="auto"/>
              </w:divBdr>
            </w:div>
          </w:divsChild>
        </w:div>
        <w:div w:id="741295958">
          <w:marLeft w:val="0"/>
          <w:marRight w:val="0"/>
          <w:marTop w:val="0"/>
          <w:marBottom w:val="0"/>
          <w:divBdr>
            <w:top w:val="none" w:sz="0" w:space="0" w:color="auto"/>
            <w:left w:val="none" w:sz="0" w:space="0" w:color="auto"/>
            <w:bottom w:val="none" w:sz="0" w:space="0" w:color="auto"/>
            <w:right w:val="none" w:sz="0" w:space="0" w:color="auto"/>
          </w:divBdr>
        </w:div>
        <w:div w:id="791553043">
          <w:marLeft w:val="0"/>
          <w:marRight w:val="0"/>
          <w:marTop w:val="0"/>
          <w:marBottom w:val="0"/>
          <w:divBdr>
            <w:top w:val="none" w:sz="0" w:space="0" w:color="auto"/>
            <w:left w:val="none" w:sz="0" w:space="0" w:color="auto"/>
            <w:bottom w:val="none" w:sz="0" w:space="0" w:color="auto"/>
            <w:right w:val="none" w:sz="0" w:space="0" w:color="auto"/>
          </w:divBdr>
        </w:div>
        <w:div w:id="822818535">
          <w:marLeft w:val="0"/>
          <w:marRight w:val="0"/>
          <w:marTop w:val="0"/>
          <w:marBottom w:val="0"/>
          <w:divBdr>
            <w:top w:val="none" w:sz="0" w:space="0" w:color="auto"/>
            <w:left w:val="none" w:sz="0" w:space="0" w:color="auto"/>
            <w:bottom w:val="none" w:sz="0" w:space="0" w:color="auto"/>
            <w:right w:val="none" w:sz="0" w:space="0" w:color="auto"/>
          </w:divBdr>
          <w:divsChild>
            <w:div w:id="1349063519">
              <w:marLeft w:val="0"/>
              <w:marRight w:val="0"/>
              <w:marTop w:val="0"/>
              <w:marBottom w:val="0"/>
              <w:divBdr>
                <w:top w:val="none" w:sz="0" w:space="0" w:color="auto"/>
                <w:left w:val="none" w:sz="0" w:space="0" w:color="auto"/>
                <w:bottom w:val="none" w:sz="0" w:space="0" w:color="auto"/>
                <w:right w:val="none" w:sz="0" w:space="0" w:color="auto"/>
              </w:divBdr>
            </w:div>
          </w:divsChild>
        </w:div>
        <w:div w:id="864103220">
          <w:marLeft w:val="0"/>
          <w:marRight w:val="0"/>
          <w:marTop w:val="0"/>
          <w:marBottom w:val="0"/>
          <w:divBdr>
            <w:top w:val="none" w:sz="0" w:space="0" w:color="auto"/>
            <w:left w:val="none" w:sz="0" w:space="0" w:color="auto"/>
            <w:bottom w:val="none" w:sz="0" w:space="0" w:color="auto"/>
            <w:right w:val="none" w:sz="0" w:space="0" w:color="auto"/>
          </w:divBdr>
          <w:divsChild>
            <w:div w:id="1262489893">
              <w:marLeft w:val="0"/>
              <w:marRight w:val="0"/>
              <w:marTop w:val="0"/>
              <w:marBottom w:val="0"/>
              <w:divBdr>
                <w:top w:val="none" w:sz="0" w:space="0" w:color="auto"/>
                <w:left w:val="none" w:sz="0" w:space="0" w:color="auto"/>
                <w:bottom w:val="none" w:sz="0" w:space="0" w:color="auto"/>
                <w:right w:val="none" w:sz="0" w:space="0" w:color="auto"/>
              </w:divBdr>
            </w:div>
          </w:divsChild>
        </w:div>
        <w:div w:id="907885345">
          <w:marLeft w:val="0"/>
          <w:marRight w:val="0"/>
          <w:marTop w:val="0"/>
          <w:marBottom w:val="0"/>
          <w:divBdr>
            <w:top w:val="none" w:sz="0" w:space="0" w:color="auto"/>
            <w:left w:val="none" w:sz="0" w:space="0" w:color="auto"/>
            <w:bottom w:val="none" w:sz="0" w:space="0" w:color="auto"/>
            <w:right w:val="none" w:sz="0" w:space="0" w:color="auto"/>
          </w:divBdr>
          <w:divsChild>
            <w:div w:id="1810510763">
              <w:marLeft w:val="-75"/>
              <w:marRight w:val="0"/>
              <w:marTop w:val="30"/>
              <w:marBottom w:val="30"/>
              <w:divBdr>
                <w:top w:val="none" w:sz="0" w:space="0" w:color="auto"/>
                <w:left w:val="none" w:sz="0" w:space="0" w:color="auto"/>
                <w:bottom w:val="none" w:sz="0" w:space="0" w:color="auto"/>
                <w:right w:val="none" w:sz="0" w:space="0" w:color="auto"/>
              </w:divBdr>
              <w:divsChild>
                <w:div w:id="66733896">
                  <w:marLeft w:val="0"/>
                  <w:marRight w:val="0"/>
                  <w:marTop w:val="0"/>
                  <w:marBottom w:val="0"/>
                  <w:divBdr>
                    <w:top w:val="none" w:sz="0" w:space="0" w:color="auto"/>
                    <w:left w:val="none" w:sz="0" w:space="0" w:color="auto"/>
                    <w:bottom w:val="none" w:sz="0" w:space="0" w:color="auto"/>
                    <w:right w:val="none" w:sz="0" w:space="0" w:color="auto"/>
                  </w:divBdr>
                  <w:divsChild>
                    <w:div w:id="1707215128">
                      <w:marLeft w:val="0"/>
                      <w:marRight w:val="0"/>
                      <w:marTop w:val="0"/>
                      <w:marBottom w:val="0"/>
                      <w:divBdr>
                        <w:top w:val="none" w:sz="0" w:space="0" w:color="auto"/>
                        <w:left w:val="none" w:sz="0" w:space="0" w:color="auto"/>
                        <w:bottom w:val="none" w:sz="0" w:space="0" w:color="auto"/>
                        <w:right w:val="none" w:sz="0" w:space="0" w:color="auto"/>
                      </w:divBdr>
                    </w:div>
                    <w:div w:id="1892686359">
                      <w:marLeft w:val="0"/>
                      <w:marRight w:val="0"/>
                      <w:marTop w:val="0"/>
                      <w:marBottom w:val="0"/>
                      <w:divBdr>
                        <w:top w:val="none" w:sz="0" w:space="0" w:color="auto"/>
                        <w:left w:val="none" w:sz="0" w:space="0" w:color="auto"/>
                        <w:bottom w:val="none" w:sz="0" w:space="0" w:color="auto"/>
                        <w:right w:val="none" w:sz="0" w:space="0" w:color="auto"/>
                      </w:divBdr>
                    </w:div>
                    <w:div w:id="1919900961">
                      <w:marLeft w:val="0"/>
                      <w:marRight w:val="0"/>
                      <w:marTop w:val="0"/>
                      <w:marBottom w:val="0"/>
                      <w:divBdr>
                        <w:top w:val="none" w:sz="0" w:space="0" w:color="auto"/>
                        <w:left w:val="none" w:sz="0" w:space="0" w:color="auto"/>
                        <w:bottom w:val="none" w:sz="0" w:space="0" w:color="auto"/>
                        <w:right w:val="none" w:sz="0" w:space="0" w:color="auto"/>
                      </w:divBdr>
                    </w:div>
                  </w:divsChild>
                </w:div>
                <w:div w:id="1544978384">
                  <w:marLeft w:val="0"/>
                  <w:marRight w:val="0"/>
                  <w:marTop w:val="0"/>
                  <w:marBottom w:val="0"/>
                  <w:divBdr>
                    <w:top w:val="none" w:sz="0" w:space="0" w:color="auto"/>
                    <w:left w:val="none" w:sz="0" w:space="0" w:color="auto"/>
                    <w:bottom w:val="none" w:sz="0" w:space="0" w:color="auto"/>
                    <w:right w:val="none" w:sz="0" w:space="0" w:color="auto"/>
                  </w:divBdr>
                  <w:divsChild>
                    <w:div w:id="83846462">
                      <w:marLeft w:val="0"/>
                      <w:marRight w:val="0"/>
                      <w:marTop w:val="0"/>
                      <w:marBottom w:val="0"/>
                      <w:divBdr>
                        <w:top w:val="none" w:sz="0" w:space="0" w:color="auto"/>
                        <w:left w:val="none" w:sz="0" w:space="0" w:color="auto"/>
                        <w:bottom w:val="none" w:sz="0" w:space="0" w:color="auto"/>
                        <w:right w:val="none" w:sz="0" w:space="0" w:color="auto"/>
                      </w:divBdr>
                    </w:div>
                    <w:div w:id="283773944">
                      <w:marLeft w:val="0"/>
                      <w:marRight w:val="0"/>
                      <w:marTop w:val="0"/>
                      <w:marBottom w:val="0"/>
                      <w:divBdr>
                        <w:top w:val="none" w:sz="0" w:space="0" w:color="auto"/>
                        <w:left w:val="none" w:sz="0" w:space="0" w:color="auto"/>
                        <w:bottom w:val="none" w:sz="0" w:space="0" w:color="auto"/>
                        <w:right w:val="none" w:sz="0" w:space="0" w:color="auto"/>
                      </w:divBdr>
                    </w:div>
                    <w:div w:id="646938548">
                      <w:marLeft w:val="0"/>
                      <w:marRight w:val="0"/>
                      <w:marTop w:val="0"/>
                      <w:marBottom w:val="0"/>
                      <w:divBdr>
                        <w:top w:val="none" w:sz="0" w:space="0" w:color="auto"/>
                        <w:left w:val="none" w:sz="0" w:space="0" w:color="auto"/>
                        <w:bottom w:val="none" w:sz="0" w:space="0" w:color="auto"/>
                        <w:right w:val="none" w:sz="0" w:space="0" w:color="auto"/>
                      </w:divBdr>
                    </w:div>
                    <w:div w:id="701369162">
                      <w:marLeft w:val="0"/>
                      <w:marRight w:val="0"/>
                      <w:marTop w:val="0"/>
                      <w:marBottom w:val="0"/>
                      <w:divBdr>
                        <w:top w:val="none" w:sz="0" w:space="0" w:color="auto"/>
                        <w:left w:val="none" w:sz="0" w:space="0" w:color="auto"/>
                        <w:bottom w:val="none" w:sz="0" w:space="0" w:color="auto"/>
                        <w:right w:val="none" w:sz="0" w:space="0" w:color="auto"/>
                      </w:divBdr>
                    </w:div>
                    <w:div w:id="964039447">
                      <w:marLeft w:val="0"/>
                      <w:marRight w:val="0"/>
                      <w:marTop w:val="0"/>
                      <w:marBottom w:val="0"/>
                      <w:divBdr>
                        <w:top w:val="none" w:sz="0" w:space="0" w:color="auto"/>
                        <w:left w:val="none" w:sz="0" w:space="0" w:color="auto"/>
                        <w:bottom w:val="none" w:sz="0" w:space="0" w:color="auto"/>
                        <w:right w:val="none" w:sz="0" w:space="0" w:color="auto"/>
                      </w:divBdr>
                    </w:div>
                    <w:div w:id="1049188074">
                      <w:marLeft w:val="0"/>
                      <w:marRight w:val="0"/>
                      <w:marTop w:val="0"/>
                      <w:marBottom w:val="0"/>
                      <w:divBdr>
                        <w:top w:val="none" w:sz="0" w:space="0" w:color="auto"/>
                        <w:left w:val="none" w:sz="0" w:space="0" w:color="auto"/>
                        <w:bottom w:val="none" w:sz="0" w:space="0" w:color="auto"/>
                        <w:right w:val="none" w:sz="0" w:space="0" w:color="auto"/>
                      </w:divBdr>
                    </w:div>
                    <w:div w:id="1625506392">
                      <w:marLeft w:val="0"/>
                      <w:marRight w:val="0"/>
                      <w:marTop w:val="0"/>
                      <w:marBottom w:val="0"/>
                      <w:divBdr>
                        <w:top w:val="none" w:sz="0" w:space="0" w:color="auto"/>
                        <w:left w:val="none" w:sz="0" w:space="0" w:color="auto"/>
                        <w:bottom w:val="none" w:sz="0" w:space="0" w:color="auto"/>
                        <w:right w:val="none" w:sz="0" w:space="0" w:color="auto"/>
                      </w:divBdr>
                    </w:div>
                  </w:divsChild>
                </w:div>
                <w:div w:id="1787314861">
                  <w:marLeft w:val="0"/>
                  <w:marRight w:val="0"/>
                  <w:marTop w:val="0"/>
                  <w:marBottom w:val="0"/>
                  <w:divBdr>
                    <w:top w:val="none" w:sz="0" w:space="0" w:color="auto"/>
                    <w:left w:val="none" w:sz="0" w:space="0" w:color="auto"/>
                    <w:bottom w:val="none" w:sz="0" w:space="0" w:color="auto"/>
                    <w:right w:val="none" w:sz="0" w:space="0" w:color="auto"/>
                  </w:divBdr>
                  <w:divsChild>
                    <w:div w:id="157589064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916475513">
          <w:marLeft w:val="0"/>
          <w:marRight w:val="0"/>
          <w:marTop w:val="0"/>
          <w:marBottom w:val="0"/>
          <w:divBdr>
            <w:top w:val="none" w:sz="0" w:space="0" w:color="auto"/>
            <w:left w:val="none" w:sz="0" w:space="0" w:color="auto"/>
            <w:bottom w:val="none" w:sz="0" w:space="0" w:color="auto"/>
            <w:right w:val="none" w:sz="0" w:space="0" w:color="auto"/>
          </w:divBdr>
        </w:div>
        <w:div w:id="945769052">
          <w:marLeft w:val="0"/>
          <w:marRight w:val="0"/>
          <w:marTop w:val="0"/>
          <w:marBottom w:val="0"/>
          <w:divBdr>
            <w:top w:val="none" w:sz="0" w:space="0" w:color="auto"/>
            <w:left w:val="none" w:sz="0" w:space="0" w:color="auto"/>
            <w:bottom w:val="none" w:sz="0" w:space="0" w:color="auto"/>
            <w:right w:val="none" w:sz="0" w:space="0" w:color="auto"/>
          </w:divBdr>
          <w:divsChild>
            <w:div w:id="1088691347">
              <w:marLeft w:val="0"/>
              <w:marRight w:val="0"/>
              <w:marTop w:val="0"/>
              <w:marBottom w:val="0"/>
              <w:divBdr>
                <w:top w:val="none" w:sz="0" w:space="0" w:color="auto"/>
                <w:left w:val="none" w:sz="0" w:space="0" w:color="auto"/>
                <w:bottom w:val="none" w:sz="0" w:space="0" w:color="auto"/>
                <w:right w:val="none" w:sz="0" w:space="0" w:color="auto"/>
              </w:divBdr>
            </w:div>
          </w:divsChild>
        </w:div>
        <w:div w:id="954210752">
          <w:marLeft w:val="0"/>
          <w:marRight w:val="0"/>
          <w:marTop w:val="0"/>
          <w:marBottom w:val="0"/>
          <w:divBdr>
            <w:top w:val="none" w:sz="0" w:space="0" w:color="auto"/>
            <w:left w:val="none" w:sz="0" w:space="0" w:color="auto"/>
            <w:bottom w:val="none" w:sz="0" w:space="0" w:color="auto"/>
            <w:right w:val="none" w:sz="0" w:space="0" w:color="auto"/>
          </w:divBdr>
        </w:div>
        <w:div w:id="954824748">
          <w:marLeft w:val="0"/>
          <w:marRight w:val="0"/>
          <w:marTop w:val="0"/>
          <w:marBottom w:val="0"/>
          <w:divBdr>
            <w:top w:val="none" w:sz="0" w:space="0" w:color="auto"/>
            <w:left w:val="none" w:sz="0" w:space="0" w:color="auto"/>
            <w:bottom w:val="none" w:sz="0" w:space="0" w:color="auto"/>
            <w:right w:val="none" w:sz="0" w:space="0" w:color="auto"/>
          </w:divBdr>
        </w:div>
        <w:div w:id="964776083">
          <w:marLeft w:val="0"/>
          <w:marRight w:val="0"/>
          <w:marTop w:val="0"/>
          <w:marBottom w:val="0"/>
          <w:divBdr>
            <w:top w:val="none" w:sz="0" w:space="0" w:color="auto"/>
            <w:left w:val="none" w:sz="0" w:space="0" w:color="auto"/>
            <w:bottom w:val="none" w:sz="0" w:space="0" w:color="auto"/>
            <w:right w:val="none" w:sz="0" w:space="0" w:color="auto"/>
          </w:divBdr>
        </w:div>
        <w:div w:id="965701302">
          <w:marLeft w:val="0"/>
          <w:marRight w:val="0"/>
          <w:marTop w:val="0"/>
          <w:marBottom w:val="0"/>
          <w:divBdr>
            <w:top w:val="none" w:sz="0" w:space="0" w:color="auto"/>
            <w:left w:val="none" w:sz="0" w:space="0" w:color="auto"/>
            <w:bottom w:val="none" w:sz="0" w:space="0" w:color="auto"/>
            <w:right w:val="none" w:sz="0" w:space="0" w:color="auto"/>
          </w:divBdr>
        </w:div>
        <w:div w:id="982462895">
          <w:marLeft w:val="0"/>
          <w:marRight w:val="0"/>
          <w:marTop w:val="0"/>
          <w:marBottom w:val="0"/>
          <w:divBdr>
            <w:top w:val="none" w:sz="0" w:space="0" w:color="auto"/>
            <w:left w:val="none" w:sz="0" w:space="0" w:color="auto"/>
            <w:bottom w:val="none" w:sz="0" w:space="0" w:color="auto"/>
            <w:right w:val="none" w:sz="0" w:space="0" w:color="auto"/>
          </w:divBdr>
          <w:divsChild>
            <w:div w:id="189925634">
              <w:marLeft w:val="0"/>
              <w:marRight w:val="0"/>
              <w:marTop w:val="0"/>
              <w:marBottom w:val="0"/>
              <w:divBdr>
                <w:top w:val="none" w:sz="0" w:space="0" w:color="auto"/>
                <w:left w:val="none" w:sz="0" w:space="0" w:color="auto"/>
                <w:bottom w:val="none" w:sz="0" w:space="0" w:color="auto"/>
                <w:right w:val="none" w:sz="0" w:space="0" w:color="auto"/>
              </w:divBdr>
            </w:div>
            <w:div w:id="249506340">
              <w:marLeft w:val="0"/>
              <w:marRight w:val="0"/>
              <w:marTop w:val="0"/>
              <w:marBottom w:val="0"/>
              <w:divBdr>
                <w:top w:val="none" w:sz="0" w:space="0" w:color="auto"/>
                <w:left w:val="none" w:sz="0" w:space="0" w:color="auto"/>
                <w:bottom w:val="none" w:sz="0" w:space="0" w:color="auto"/>
                <w:right w:val="none" w:sz="0" w:space="0" w:color="auto"/>
              </w:divBdr>
            </w:div>
            <w:div w:id="541407050">
              <w:marLeft w:val="0"/>
              <w:marRight w:val="0"/>
              <w:marTop w:val="0"/>
              <w:marBottom w:val="0"/>
              <w:divBdr>
                <w:top w:val="none" w:sz="0" w:space="0" w:color="auto"/>
                <w:left w:val="none" w:sz="0" w:space="0" w:color="auto"/>
                <w:bottom w:val="none" w:sz="0" w:space="0" w:color="auto"/>
                <w:right w:val="none" w:sz="0" w:space="0" w:color="auto"/>
              </w:divBdr>
            </w:div>
            <w:div w:id="549926648">
              <w:marLeft w:val="0"/>
              <w:marRight w:val="0"/>
              <w:marTop w:val="0"/>
              <w:marBottom w:val="0"/>
              <w:divBdr>
                <w:top w:val="none" w:sz="0" w:space="0" w:color="auto"/>
                <w:left w:val="none" w:sz="0" w:space="0" w:color="auto"/>
                <w:bottom w:val="none" w:sz="0" w:space="0" w:color="auto"/>
                <w:right w:val="none" w:sz="0" w:space="0" w:color="auto"/>
              </w:divBdr>
            </w:div>
            <w:div w:id="694769114">
              <w:marLeft w:val="0"/>
              <w:marRight w:val="0"/>
              <w:marTop w:val="0"/>
              <w:marBottom w:val="0"/>
              <w:divBdr>
                <w:top w:val="none" w:sz="0" w:space="0" w:color="auto"/>
                <w:left w:val="none" w:sz="0" w:space="0" w:color="auto"/>
                <w:bottom w:val="none" w:sz="0" w:space="0" w:color="auto"/>
                <w:right w:val="none" w:sz="0" w:space="0" w:color="auto"/>
              </w:divBdr>
            </w:div>
            <w:div w:id="793597216">
              <w:marLeft w:val="0"/>
              <w:marRight w:val="0"/>
              <w:marTop w:val="0"/>
              <w:marBottom w:val="0"/>
              <w:divBdr>
                <w:top w:val="none" w:sz="0" w:space="0" w:color="auto"/>
                <w:left w:val="none" w:sz="0" w:space="0" w:color="auto"/>
                <w:bottom w:val="none" w:sz="0" w:space="0" w:color="auto"/>
                <w:right w:val="none" w:sz="0" w:space="0" w:color="auto"/>
              </w:divBdr>
            </w:div>
            <w:div w:id="834031071">
              <w:marLeft w:val="0"/>
              <w:marRight w:val="0"/>
              <w:marTop w:val="0"/>
              <w:marBottom w:val="0"/>
              <w:divBdr>
                <w:top w:val="none" w:sz="0" w:space="0" w:color="auto"/>
                <w:left w:val="none" w:sz="0" w:space="0" w:color="auto"/>
                <w:bottom w:val="none" w:sz="0" w:space="0" w:color="auto"/>
                <w:right w:val="none" w:sz="0" w:space="0" w:color="auto"/>
              </w:divBdr>
            </w:div>
            <w:div w:id="920412868">
              <w:marLeft w:val="0"/>
              <w:marRight w:val="0"/>
              <w:marTop w:val="0"/>
              <w:marBottom w:val="0"/>
              <w:divBdr>
                <w:top w:val="none" w:sz="0" w:space="0" w:color="auto"/>
                <w:left w:val="none" w:sz="0" w:space="0" w:color="auto"/>
                <w:bottom w:val="none" w:sz="0" w:space="0" w:color="auto"/>
                <w:right w:val="none" w:sz="0" w:space="0" w:color="auto"/>
              </w:divBdr>
            </w:div>
            <w:div w:id="1071268581">
              <w:marLeft w:val="0"/>
              <w:marRight w:val="0"/>
              <w:marTop w:val="0"/>
              <w:marBottom w:val="0"/>
              <w:divBdr>
                <w:top w:val="none" w:sz="0" w:space="0" w:color="auto"/>
                <w:left w:val="none" w:sz="0" w:space="0" w:color="auto"/>
                <w:bottom w:val="none" w:sz="0" w:space="0" w:color="auto"/>
                <w:right w:val="none" w:sz="0" w:space="0" w:color="auto"/>
              </w:divBdr>
            </w:div>
            <w:div w:id="1145048367">
              <w:marLeft w:val="0"/>
              <w:marRight w:val="0"/>
              <w:marTop w:val="0"/>
              <w:marBottom w:val="0"/>
              <w:divBdr>
                <w:top w:val="none" w:sz="0" w:space="0" w:color="auto"/>
                <w:left w:val="none" w:sz="0" w:space="0" w:color="auto"/>
                <w:bottom w:val="none" w:sz="0" w:space="0" w:color="auto"/>
                <w:right w:val="none" w:sz="0" w:space="0" w:color="auto"/>
              </w:divBdr>
            </w:div>
            <w:div w:id="1249853029">
              <w:marLeft w:val="0"/>
              <w:marRight w:val="0"/>
              <w:marTop w:val="0"/>
              <w:marBottom w:val="0"/>
              <w:divBdr>
                <w:top w:val="none" w:sz="0" w:space="0" w:color="auto"/>
                <w:left w:val="none" w:sz="0" w:space="0" w:color="auto"/>
                <w:bottom w:val="none" w:sz="0" w:space="0" w:color="auto"/>
                <w:right w:val="none" w:sz="0" w:space="0" w:color="auto"/>
              </w:divBdr>
            </w:div>
            <w:div w:id="1371103912">
              <w:marLeft w:val="0"/>
              <w:marRight w:val="0"/>
              <w:marTop w:val="0"/>
              <w:marBottom w:val="0"/>
              <w:divBdr>
                <w:top w:val="none" w:sz="0" w:space="0" w:color="auto"/>
                <w:left w:val="none" w:sz="0" w:space="0" w:color="auto"/>
                <w:bottom w:val="none" w:sz="0" w:space="0" w:color="auto"/>
                <w:right w:val="none" w:sz="0" w:space="0" w:color="auto"/>
              </w:divBdr>
            </w:div>
            <w:div w:id="1374035940">
              <w:marLeft w:val="0"/>
              <w:marRight w:val="0"/>
              <w:marTop w:val="0"/>
              <w:marBottom w:val="0"/>
              <w:divBdr>
                <w:top w:val="none" w:sz="0" w:space="0" w:color="auto"/>
                <w:left w:val="none" w:sz="0" w:space="0" w:color="auto"/>
                <w:bottom w:val="none" w:sz="0" w:space="0" w:color="auto"/>
                <w:right w:val="none" w:sz="0" w:space="0" w:color="auto"/>
              </w:divBdr>
            </w:div>
            <w:div w:id="1413357778">
              <w:marLeft w:val="0"/>
              <w:marRight w:val="0"/>
              <w:marTop w:val="0"/>
              <w:marBottom w:val="0"/>
              <w:divBdr>
                <w:top w:val="none" w:sz="0" w:space="0" w:color="auto"/>
                <w:left w:val="none" w:sz="0" w:space="0" w:color="auto"/>
                <w:bottom w:val="none" w:sz="0" w:space="0" w:color="auto"/>
                <w:right w:val="none" w:sz="0" w:space="0" w:color="auto"/>
              </w:divBdr>
            </w:div>
            <w:div w:id="1418937366">
              <w:marLeft w:val="0"/>
              <w:marRight w:val="0"/>
              <w:marTop w:val="0"/>
              <w:marBottom w:val="0"/>
              <w:divBdr>
                <w:top w:val="none" w:sz="0" w:space="0" w:color="auto"/>
                <w:left w:val="none" w:sz="0" w:space="0" w:color="auto"/>
                <w:bottom w:val="none" w:sz="0" w:space="0" w:color="auto"/>
                <w:right w:val="none" w:sz="0" w:space="0" w:color="auto"/>
              </w:divBdr>
            </w:div>
            <w:div w:id="1468010967">
              <w:marLeft w:val="0"/>
              <w:marRight w:val="0"/>
              <w:marTop w:val="0"/>
              <w:marBottom w:val="0"/>
              <w:divBdr>
                <w:top w:val="none" w:sz="0" w:space="0" w:color="auto"/>
                <w:left w:val="none" w:sz="0" w:space="0" w:color="auto"/>
                <w:bottom w:val="none" w:sz="0" w:space="0" w:color="auto"/>
                <w:right w:val="none" w:sz="0" w:space="0" w:color="auto"/>
              </w:divBdr>
            </w:div>
            <w:div w:id="1486900544">
              <w:marLeft w:val="0"/>
              <w:marRight w:val="0"/>
              <w:marTop w:val="0"/>
              <w:marBottom w:val="0"/>
              <w:divBdr>
                <w:top w:val="none" w:sz="0" w:space="0" w:color="auto"/>
                <w:left w:val="none" w:sz="0" w:space="0" w:color="auto"/>
                <w:bottom w:val="none" w:sz="0" w:space="0" w:color="auto"/>
                <w:right w:val="none" w:sz="0" w:space="0" w:color="auto"/>
              </w:divBdr>
            </w:div>
            <w:div w:id="1615988448">
              <w:marLeft w:val="0"/>
              <w:marRight w:val="0"/>
              <w:marTop w:val="0"/>
              <w:marBottom w:val="0"/>
              <w:divBdr>
                <w:top w:val="none" w:sz="0" w:space="0" w:color="auto"/>
                <w:left w:val="none" w:sz="0" w:space="0" w:color="auto"/>
                <w:bottom w:val="none" w:sz="0" w:space="0" w:color="auto"/>
                <w:right w:val="none" w:sz="0" w:space="0" w:color="auto"/>
              </w:divBdr>
            </w:div>
            <w:div w:id="1870944130">
              <w:marLeft w:val="0"/>
              <w:marRight w:val="0"/>
              <w:marTop w:val="0"/>
              <w:marBottom w:val="0"/>
              <w:divBdr>
                <w:top w:val="none" w:sz="0" w:space="0" w:color="auto"/>
                <w:left w:val="none" w:sz="0" w:space="0" w:color="auto"/>
                <w:bottom w:val="none" w:sz="0" w:space="0" w:color="auto"/>
                <w:right w:val="none" w:sz="0" w:space="0" w:color="auto"/>
              </w:divBdr>
            </w:div>
          </w:divsChild>
        </w:div>
        <w:div w:id="984964766">
          <w:marLeft w:val="0"/>
          <w:marRight w:val="0"/>
          <w:marTop w:val="0"/>
          <w:marBottom w:val="0"/>
          <w:divBdr>
            <w:top w:val="none" w:sz="0" w:space="0" w:color="auto"/>
            <w:left w:val="none" w:sz="0" w:space="0" w:color="auto"/>
            <w:bottom w:val="none" w:sz="0" w:space="0" w:color="auto"/>
            <w:right w:val="none" w:sz="0" w:space="0" w:color="auto"/>
          </w:divBdr>
          <w:divsChild>
            <w:div w:id="722169305">
              <w:marLeft w:val="-75"/>
              <w:marRight w:val="0"/>
              <w:marTop w:val="30"/>
              <w:marBottom w:val="30"/>
              <w:divBdr>
                <w:top w:val="none" w:sz="0" w:space="0" w:color="auto"/>
                <w:left w:val="none" w:sz="0" w:space="0" w:color="auto"/>
                <w:bottom w:val="none" w:sz="0" w:space="0" w:color="auto"/>
                <w:right w:val="none" w:sz="0" w:space="0" w:color="auto"/>
              </w:divBdr>
              <w:divsChild>
                <w:div w:id="1554805674">
                  <w:marLeft w:val="0"/>
                  <w:marRight w:val="0"/>
                  <w:marTop w:val="0"/>
                  <w:marBottom w:val="0"/>
                  <w:divBdr>
                    <w:top w:val="none" w:sz="0" w:space="0" w:color="auto"/>
                    <w:left w:val="none" w:sz="0" w:space="0" w:color="auto"/>
                    <w:bottom w:val="none" w:sz="0" w:space="0" w:color="auto"/>
                    <w:right w:val="none" w:sz="0" w:space="0" w:color="auto"/>
                  </w:divBdr>
                  <w:divsChild>
                    <w:div w:id="839613067">
                      <w:marLeft w:val="0"/>
                      <w:marRight w:val="0"/>
                      <w:marTop w:val="0"/>
                      <w:marBottom w:val="0"/>
                      <w:divBdr>
                        <w:top w:val="none" w:sz="0" w:space="0" w:color="auto"/>
                        <w:left w:val="none" w:sz="0" w:space="0" w:color="auto"/>
                        <w:bottom w:val="none" w:sz="0" w:space="0" w:color="auto"/>
                        <w:right w:val="none" w:sz="0" w:space="0" w:color="auto"/>
                      </w:divBdr>
                    </w:div>
                  </w:divsChild>
                </w:div>
                <w:div w:id="1566377071">
                  <w:marLeft w:val="0"/>
                  <w:marRight w:val="0"/>
                  <w:marTop w:val="0"/>
                  <w:marBottom w:val="0"/>
                  <w:divBdr>
                    <w:top w:val="none" w:sz="0" w:space="0" w:color="auto"/>
                    <w:left w:val="none" w:sz="0" w:space="0" w:color="auto"/>
                    <w:bottom w:val="none" w:sz="0" w:space="0" w:color="auto"/>
                    <w:right w:val="none" w:sz="0" w:space="0" w:color="auto"/>
                  </w:divBdr>
                  <w:divsChild>
                    <w:div w:id="278951482">
                      <w:marLeft w:val="0"/>
                      <w:marRight w:val="0"/>
                      <w:marTop w:val="0"/>
                      <w:marBottom w:val="0"/>
                      <w:divBdr>
                        <w:top w:val="none" w:sz="0" w:space="0" w:color="auto"/>
                        <w:left w:val="none" w:sz="0" w:space="0" w:color="auto"/>
                        <w:bottom w:val="none" w:sz="0" w:space="0" w:color="auto"/>
                        <w:right w:val="none" w:sz="0" w:space="0" w:color="auto"/>
                      </w:divBdr>
                    </w:div>
                    <w:div w:id="1192844624">
                      <w:marLeft w:val="0"/>
                      <w:marRight w:val="0"/>
                      <w:marTop w:val="0"/>
                      <w:marBottom w:val="0"/>
                      <w:divBdr>
                        <w:top w:val="none" w:sz="0" w:space="0" w:color="auto"/>
                        <w:left w:val="none" w:sz="0" w:space="0" w:color="auto"/>
                        <w:bottom w:val="none" w:sz="0" w:space="0" w:color="auto"/>
                        <w:right w:val="none" w:sz="0" w:space="0" w:color="auto"/>
                      </w:divBdr>
                    </w:div>
                    <w:div w:id="1504852493">
                      <w:marLeft w:val="0"/>
                      <w:marRight w:val="0"/>
                      <w:marTop w:val="0"/>
                      <w:marBottom w:val="0"/>
                      <w:divBdr>
                        <w:top w:val="none" w:sz="0" w:space="0" w:color="auto"/>
                        <w:left w:val="none" w:sz="0" w:space="0" w:color="auto"/>
                        <w:bottom w:val="none" w:sz="0" w:space="0" w:color="auto"/>
                        <w:right w:val="none" w:sz="0" w:space="0" w:color="auto"/>
                      </w:divBdr>
                    </w:div>
                    <w:div w:id="1514104785">
                      <w:marLeft w:val="0"/>
                      <w:marRight w:val="0"/>
                      <w:marTop w:val="0"/>
                      <w:marBottom w:val="0"/>
                      <w:divBdr>
                        <w:top w:val="none" w:sz="0" w:space="0" w:color="auto"/>
                        <w:left w:val="none" w:sz="0" w:space="0" w:color="auto"/>
                        <w:bottom w:val="none" w:sz="0" w:space="0" w:color="auto"/>
                        <w:right w:val="none" w:sz="0" w:space="0" w:color="auto"/>
                      </w:divBdr>
                    </w:div>
                  </w:divsChild>
                </w:div>
                <w:div w:id="1652296712">
                  <w:marLeft w:val="0"/>
                  <w:marRight w:val="0"/>
                  <w:marTop w:val="0"/>
                  <w:marBottom w:val="0"/>
                  <w:divBdr>
                    <w:top w:val="none" w:sz="0" w:space="0" w:color="auto"/>
                    <w:left w:val="none" w:sz="0" w:space="0" w:color="auto"/>
                    <w:bottom w:val="none" w:sz="0" w:space="0" w:color="auto"/>
                    <w:right w:val="none" w:sz="0" w:space="0" w:color="auto"/>
                  </w:divBdr>
                  <w:divsChild>
                    <w:div w:id="671950352">
                      <w:marLeft w:val="0"/>
                      <w:marRight w:val="0"/>
                      <w:marTop w:val="0"/>
                      <w:marBottom w:val="0"/>
                      <w:divBdr>
                        <w:top w:val="none" w:sz="0" w:space="0" w:color="auto"/>
                        <w:left w:val="none" w:sz="0" w:space="0" w:color="auto"/>
                        <w:bottom w:val="none" w:sz="0" w:space="0" w:color="auto"/>
                        <w:right w:val="none" w:sz="0" w:space="0" w:color="auto"/>
                      </w:divBdr>
                    </w:div>
                    <w:div w:id="129460488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016232693">
          <w:marLeft w:val="0"/>
          <w:marRight w:val="0"/>
          <w:marTop w:val="0"/>
          <w:marBottom w:val="0"/>
          <w:divBdr>
            <w:top w:val="none" w:sz="0" w:space="0" w:color="auto"/>
            <w:left w:val="none" w:sz="0" w:space="0" w:color="auto"/>
            <w:bottom w:val="none" w:sz="0" w:space="0" w:color="auto"/>
            <w:right w:val="none" w:sz="0" w:space="0" w:color="auto"/>
          </w:divBdr>
        </w:div>
        <w:div w:id="1018508585">
          <w:marLeft w:val="0"/>
          <w:marRight w:val="0"/>
          <w:marTop w:val="0"/>
          <w:marBottom w:val="0"/>
          <w:divBdr>
            <w:top w:val="none" w:sz="0" w:space="0" w:color="auto"/>
            <w:left w:val="none" w:sz="0" w:space="0" w:color="auto"/>
            <w:bottom w:val="none" w:sz="0" w:space="0" w:color="auto"/>
            <w:right w:val="none" w:sz="0" w:space="0" w:color="auto"/>
          </w:divBdr>
        </w:div>
        <w:div w:id="1057510275">
          <w:marLeft w:val="0"/>
          <w:marRight w:val="0"/>
          <w:marTop w:val="0"/>
          <w:marBottom w:val="0"/>
          <w:divBdr>
            <w:top w:val="none" w:sz="0" w:space="0" w:color="auto"/>
            <w:left w:val="none" w:sz="0" w:space="0" w:color="auto"/>
            <w:bottom w:val="none" w:sz="0" w:space="0" w:color="auto"/>
            <w:right w:val="none" w:sz="0" w:space="0" w:color="auto"/>
          </w:divBdr>
        </w:div>
        <w:div w:id="1070076189">
          <w:marLeft w:val="0"/>
          <w:marRight w:val="0"/>
          <w:marTop w:val="0"/>
          <w:marBottom w:val="0"/>
          <w:divBdr>
            <w:top w:val="none" w:sz="0" w:space="0" w:color="auto"/>
            <w:left w:val="none" w:sz="0" w:space="0" w:color="auto"/>
            <w:bottom w:val="none" w:sz="0" w:space="0" w:color="auto"/>
            <w:right w:val="none" w:sz="0" w:space="0" w:color="auto"/>
          </w:divBdr>
          <w:divsChild>
            <w:div w:id="1180049475">
              <w:marLeft w:val="-75"/>
              <w:marRight w:val="0"/>
              <w:marTop w:val="30"/>
              <w:marBottom w:val="30"/>
              <w:divBdr>
                <w:top w:val="none" w:sz="0" w:space="0" w:color="auto"/>
                <w:left w:val="none" w:sz="0" w:space="0" w:color="auto"/>
                <w:bottom w:val="none" w:sz="0" w:space="0" w:color="auto"/>
                <w:right w:val="none" w:sz="0" w:space="0" w:color="auto"/>
              </w:divBdr>
              <w:divsChild>
                <w:div w:id="292060261">
                  <w:marLeft w:val="0"/>
                  <w:marRight w:val="0"/>
                  <w:marTop w:val="0"/>
                  <w:marBottom w:val="0"/>
                  <w:divBdr>
                    <w:top w:val="none" w:sz="0" w:space="0" w:color="auto"/>
                    <w:left w:val="none" w:sz="0" w:space="0" w:color="auto"/>
                    <w:bottom w:val="none" w:sz="0" w:space="0" w:color="auto"/>
                    <w:right w:val="none" w:sz="0" w:space="0" w:color="auto"/>
                  </w:divBdr>
                </w:div>
                <w:div w:id="389349954">
                  <w:marLeft w:val="0"/>
                  <w:marRight w:val="0"/>
                  <w:marTop w:val="0"/>
                  <w:marBottom w:val="0"/>
                  <w:divBdr>
                    <w:top w:val="none" w:sz="0" w:space="0" w:color="auto"/>
                    <w:left w:val="none" w:sz="0" w:space="0" w:color="auto"/>
                    <w:bottom w:val="none" w:sz="0" w:space="0" w:color="auto"/>
                    <w:right w:val="none" w:sz="0" w:space="0" w:color="auto"/>
                  </w:divBdr>
                  <w:divsChild>
                    <w:div w:id="971710817">
                      <w:marLeft w:val="0"/>
                      <w:marRight w:val="0"/>
                      <w:marTop w:val="0"/>
                      <w:marBottom w:val="0"/>
                      <w:divBdr>
                        <w:top w:val="none" w:sz="0" w:space="0" w:color="auto"/>
                        <w:left w:val="none" w:sz="0" w:space="0" w:color="auto"/>
                        <w:bottom w:val="none" w:sz="0" w:space="0" w:color="auto"/>
                        <w:right w:val="none" w:sz="0" w:space="0" w:color="auto"/>
                      </w:divBdr>
                    </w:div>
                  </w:divsChild>
                </w:div>
                <w:div w:id="407919315">
                  <w:marLeft w:val="0"/>
                  <w:marRight w:val="0"/>
                  <w:marTop w:val="0"/>
                  <w:marBottom w:val="0"/>
                  <w:divBdr>
                    <w:top w:val="none" w:sz="0" w:space="0" w:color="auto"/>
                    <w:left w:val="none" w:sz="0" w:space="0" w:color="auto"/>
                    <w:bottom w:val="none" w:sz="0" w:space="0" w:color="auto"/>
                    <w:right w:val="none" w:sz="0" w:space="0" w:color="auto"/>
                  </w:divBdr>
                </w:div>
                <w:div w:id="412438809">
                  <w:marLeft w:val="0"/>
                  <w:marRight w:val="0"/>
                  <w:marTop w:val="0"/>
                  <w:marBottom w:val="0"/>
                  <w:divBdr>
                    <w:top w:val="none" w:sz="0" w:space="0" w:color="auto"/>
                    <w:left w:val="none" w:sz="0" w:space="0" w:color="auto"/>
                    <w:bottom w:val="none" w:sz="0" w:space="0" w:color="auto"/>
                    <w:right w:val="none" w:sz="0" w:space="0" w:color="auto"/>
                  </w:divBdr>
                  <w:divsChild>
                    <w:div w:id="50815347">
                      <w:marLeft w:val="0"/>
                      <w:marRight w:val="0"/>
                      <w:marTop w:val="0"/>
                      <w:marBottom w:val="0"/>
                      <w:divBdr>
                        <w:top w:val="none" w:sz="0" w:space="0" w:color="auto"/>
                        <w:left w:val="none" w:sz="0" w:space="0" w:color="auto"/>
                        <w:bottom w:val="none" w:sz="0" w:space="0" w:color="auto"/>
                        <w:right w:val="none" w:sz="0" w:space="0" w:color="auto"/>
                      </w:divBdr>
                    </w:div>
                  </w:divsChild>
                </w:div>
                <w:div w:id="416830634">
                  <w:marLeft w:val="0"/>
                  <w:marRight w:val="0"/>
                  <w:marTop w:val="0"/>
                  <w:marBottom w:val="0"/>
                  <w:divBdr>
                    <w:top w:val="none" w:sz="0" w:space="0" w:color="auto"/>
                    <w:left w:val="none" w:sz="0" w:space="0" w:color="auto"/>
                    <w:bottom w:val="none" w:sz="0" w:space="0" w:color="auto"/>
                    <w:right w:val="none" w:sz="0" w:space="0" w:color="auto"/>
                  </w:divBdr>
                  <w:divsChild>
                    <w:div w:id="321082198">
                      <w:marLeft w:val="0"/>
                      <w:marRight w:val="0"/>
                      <w:marTop w:val="0"/>
                      <w:marBottom w:val="0"/>
                      <w:divBdr>
                        <w:top w:val="none" w:sz="0" w:space="0" w:color="auto"/>
                        <w:left w:val="none" w:sz="0" w:space="0" w:color="auto"/>
                        <w:bottom w:val="none" w:sz="0" w:space="0" w:color="auto"/>
                        <w:right w:val="none" w:sz="0" w:space="0" w:color="auto"/>
                      </w:divBdr>
                    </w:div>
                  </w:divsChild>
                </w:div>
                <w:div w:id="430469299">
                  <w:marLeft w:val="0"/>
                  <w:marRight w:val="0"/>
                  <w:marTop w:val="0"/>
                  <w:marBottom w:val="0"/>
                  <w:divBdr>
                    <w:top w:val="none" w:sz="0" w:space="0" w:color="auto"/>
                    <w:left w:val="none" w:sz="0" w:space="0" w:color="auto"/>
                    <w:bottom w:val="none" w:sz="0" w:space="0" w:color="auto"/>
                    <w:right w:val="none" w:sz="0" w:space="0" w:color="auto"/>
                  </w:divBdr>
                  <w:divsChild>
                    <w:div w:id="1290940457">
                      <w:marLeft w:val="0"/>
                      <w:marRight w:val="0"/>
                      <w:marTop w:val="0"/>
                      <w:marBottom w:val="0"/>
                      <w:divBdr>
                        <w:top w:val="none" w:sz="0" w:space="0" w:color="auto"/>
                        <w:left w:val="none" w:sz="0" w:space="0" w:color="auto"/>
                        <w:bottom w:val="none" w:sz="0" w:space="0" w:color="auto"/>
                        <w:right w:val="none" w:sz="0" w:space="0" w:color="auto"/>
                      </w:divBdr>
                    </w:div>
                  </w:divsChild>
                </w:div>
                <w:div w:id="488520080">
                  <w:marLeft w:val="0"/>
                  <w:marRight w:val="0"/>
                  <w:marTop w:val="0"/>
                  <w:marBottom w:val="0"/>
                  <w:divBdr>
                    <w:top w:val="none" w:sz="0" w:space="0" w:color="auto"/>
                    <w:left w:val="none" w:sz="0" w:space="0" w:color="auto"/>
                    <w:bottom w:val="none" w:sz="0" w:space="0" w:color="auto"/>
                    <w:right w:val="none" w:sz="0" w:space="0" w:color="auto"/>
                  </w:divBdr>
                  <w:divsChild>
                    <w:div w:id="1171330691">
                      <w:marLeft w:val="0"/>
                      <w:marRight w:val="0"/>
                      <w:marTop w:val="0"/>
                      <w:marBottom w:val="0"/>
                      <w:divBdr>
                        <w:top w:val="none" w:sz="0" w:space="0" w:color="auto"/>
                        <w:left w:val="none" w:sz="0" w:space="0" w:color="auto"/>
                        <w:bottom w:val="none" w:sz="0" w:space="0" w:color="auto"/>
                        <w:right w:val="none" w:sz="0" w:space="0" w:color="auto"/>
                      </w:divBdr>
                    </w:div>
                  </w:divsChild>
                </w:div>
                <w:div w:id="562254675">
                  <w:marLeft w:val="0"/>
                  <w:marRight w:val="0"/>
                  <w:marTop w:val="0"/>
                  <w:marBottom w:val="0"/>
                  <w:divBdr>
                    <w:top w:val="none" w:sz="0" w:space="0" w:color="auto"/>
                    <w:left w:val="none" w:sz="0" w:space="0" w:color="auto"/>
                    <w:bottom w:val="none" w:sz="0" w:space="0" w:color="auto"/>
                    <w:right w:val="none" w:sz="0" w:space="0" w:color="auto"/>
                  </w:divBdr>
                  <w:divsChild>
                    <w:div w:id="294218050">
                      <w:marLeft w:val="0"/>
                      <w:marRight w:val="0"/>
                      <w:marTop w:val="0"/>
                      <w:marBottom w:val="0"/>
                      <w:divBdr>
                        <w:top w:val="none" w:sz="0" w:space="0" w:color="auto"/>
                        <w:left w:val="none" w:sz="0" w:space="0" w:color="auto"/>
                        <w:bottom w:val="none" w:sz="0" w:space="0" w:color="auto"/>
                        <w:right w:val="none" w:sz="0" w:space="0" w:color="auto"/>
                      </w:divBdr>
                    </w:div>
                  </w:divsChild>
                </w:div>
                <w:div w:id="648169305">
                  <w:marLeft w:val="0"/>
                  <w:marRight w:val="0"/>
                  <w:marTop w:val="0"/>
                  <w:marBottom w:val="0"/>
                  <w:divBdr>
                    <w:top w:val="none" w:sz="0" w:space="0" w:color="auto"/>
                    <w:left w:val="none" w:sz="0" w:space="0" w:color="auto"/>
                    <w:bottom w:val="none" w:sz="0" w:space="0" w:color="auto"/>
                    <w:right w:val="none" w:sz="0" w:space="0" w:color="auto"/>
                  </w:divBdr>
                  <w:divsChild>
                    <w:div w:id="680281187">
                      <w:marLeft w:val="0"/>
                      <w:marRight w:val="0"/>
                      <w:marTop w:val="0"/>
                      <w:marBottom w:val="0"/>
                      <w:divBdr>
                        <w:top w:val="none" w:sz="0" w:space="0" w:color="auto"/>
                        <w:left w:val="none" w:sz="0" w:space="0" w:color="auto"/>
                        <w:bottom w:val="none" w:sz="0" w:space="0" w:color="auto"/>
                        <w:right w:val="none" w:sz="0" w:space="0" w:color="auto"/>
                      </w:divBdr>
                    </w:div>
                  </w:divsChild>
                </w:div>
                <w:div w:id="686903192">
                  <w:marLeft w:val="0"/>
                  <w:marRight w:val="0"/>
                  <w:marTop w:val="0"/>
                  <w:marBottom w:val="0"/>
                  <w:divBdr>
                    <w:top w:val="none" w:sz="0" w:space="0" w:color="auto"/>
                    <w:left w:val="none" w:sz="0" w:space="0" w:color="auto"/>
                    <w:bottom w:val="none" w:sz="0" w:space="0" w:color="auto"/>
                    <w:right w:val="none" w:sz="0" w:space="0" w:color="auto"/>
                  </w:divBdr>
                  <w:divsChild>
                    <w:div w:id="434713588">
                      <w:marLeft w:val="0"/>
                      <w:marRight w:val="0"/>
                      <w:marTop w:val="0"/>
                      <w:marBottom w:val="0"/>
                      <w:divBdr>
                        <w:top w:val="none" w:sz="0" w:space="0" w:color="auto"/>
                        <w:left w:val="none" w:sz="0" w:space="0" w:color="auto"/>
                        <w:bottom w:val="none" w:sz="0" w:space="0" w:color="auto"/>
                        <w:right w:val="none" w:sz="0" w:space="0" w:color="auto"/>
                      </w:divBdr>
                    </w:div>
                  </w:divsChild>
                </w:div>
                <w:div w:id="977686470">
                  <w:marLeft w:val="0"/>
                  <w:marRight w:val="0"/>
                  <w:marTop w:val="0"/>
                  <w:marBottom w:val="0"/>
                  <w:divBdr>
                    <w:top w:val="none" w:sz="0" w:space="0" w:color="auto"/>
                    <w:left w:val="none" w:sz="0" w:space="0" w:color="auto"/>
                    <w:bottom w:val="none" w:sz="0" w:space="0" w:color="auto"/>
                    <w:right w:val="none" w:sz="0" w:space="0" w:color="auto"/>
                  </w:divBdr>
                  <w:divsChild>
                    <w:div w:id="210507946">
                      <w:marLeft w:val="0"/>
                      <w:marRight w:val="0"/>
                      <w:marTop w:val="0"/>
                      <w:marBottom w:val="0"/>
                      <w:divBdr>
                        <w:top w:val="none" w:sz="0" w:space="0" w:color="auto"/>
                        <w:left w:val="none" w:sz="0" w:space="0" w:color="auto"/>
                        <w:bottom w:val="none" w:sz="0" w:space="0" w:color="auto"/>
                        <w:right w:val="none" w:sz="0" w:space="0" w:color="auto"/>
                      </w:divBdr>
                    </w:div>
                  </w:divsChild>
                </w:div>
                <w:div w:id="1047025991">
                  <w:marLeft w:val="0"/>
                  <w:marRight w:val="0"/>
                  <w:marTop w:val="0"/>
                  <w:marBottom w:val="0"/>
                  <w:divBdr>
                    <w:top w:val="none" w:sz="0" w:space="0" w:color="auto"/>
                    <w:left w:val="none" w:sz="0" w:space="0" w:color="auto"/>
                    <w:bottom w:val="none" w:sz="0" w:space="0" w:color="auto"/>
                    <w:right w:val="none" w:sz="0" w:space="0" w:color="auto"/>
                  </w:divBdr>
                  <w:divsChild>
                    <w:div w:id="1952782976">
                      <w:marLeft w:val="0"/>
                      <w:marRight w:val="0"/>
                      <w:marTop w:val="0"/>
                      <w:marBottom w:val="0"/>
                      <w:divBdr>
                        <w:top w:val="none" w:sz="0" w:space="0" w:color="auto"/>
                        <w:left w:val="none" w:sz="0" w:space="0" w:color="auto"/>
                        <w:bottom w:val="none" w:sz="0" w:space="0" w:color="auto"/>
                        <w:right w:val="none" w:sz="0" w:space="0" w:color="auto"/>
                      </w:divBdr>
                    </w:div>
                  </w:divsChild>
                </w:div>
                <w:div w:id="1528828649">
                  <w:marLeft w:val="0"/>
                  <w:marRight w:val="0"/>
                  <w:marTop w:val="0"/>
                  <w:marBottom w:val="0"/>
                  <w:divBdr>
                    <w:top w:val="none" w:sz="0" w:space="0" w:color="auto"/>
                    <w:left w:val="none" w:sz="0" w:space="0" w:color="auto"/>
                    <w:bottom w:val="none" w:sz="0" w:space="0" w:color="auto"/>
                    <w:right w:val="none" w:sz="0" w:space="0" w:color="auto"/>
                  </w:divBdr>
                  <w:divsChild>
                    <w:div w:id="51850886">
                      <w:marLeft w:val="0"/>
                      <w:marRight w:val="0"/>
                      <w:marTop w:val="0"/>
                      <w:marBottom w:val="0"/>
                      <w:divBdr>
                        <w:top w:val="none" w:sz="0" w:space="0" w:color="auto"/>
                        <w:left w:val="none" w:sz="0" w:space="0" w:color="auto"/>
                        <w:bottom w:val="none" w:sz="0" w:space="0" w:color="auto"/>
                        <w:right w:val="none" w:sz="0" w:space="0" w:color="auto"/>
                      </w:divBdr>
                    </w:div>
                  </w:divsChild>
                </w:div>
                <w:div w:id="1533689570">
                  <w:marLeft w:val="0"/>
                  <w:marRight w:val="0"/>
                  <w:marTop w:val="0"/>
                  <w:marBottom w:val="0"/>
                  <w:divBdr>
                    <w:top w:val="none" w:sz="0" w:space="0" w:color="auto"/>
                    <w:left w:val="none" w:sz="0" w:space="0" w:color="auto"/>
                    <w:bottom w:val="none" w:sz="0" w:space="0" w:color="auto"/>
                    <w:right w:val="none" w:sz="0" w:space="0" w:color="auto"/>
                  </w:divBdr>
                  <w:divsChild>
                    <w:div w:id="1224291781">
                      <w:marLeft w:val="0"/>
                      <w:marRight w:val="0"/>
                      <w:marTop w:val="0"/>
                      <w:marBottom w:val="0"/>
                      <w:divBdr>
                        <w:top w:val="none" w:sz="0" w:space="0" w:color="auto"/>
                        <w:left w:val="none" w:sz="0" w:space="0" w:color="auto"/>
                        <w:bottom w:val="none" w:sz="0" w:space="0" w:color="auto"/>
                        <w:right w:val="none" w:sz="0" w:space="0" w:color="auto"/>
                      </w:divBdr>
                    </w:div>
                  </w:divsChild>
                </w:div>
                <w:div w:id="1588267032">
                  <w:marLeft w:val="0"/>
                  <w:marRight w:val="0"/>
                  <w:marTop w:val="0"/>
                  <w:marBottom w:val="0"/>
                  <w:divBdr>
                    <w:top w:val="none" w:sz="0" w:space="0" w:color="auto"/>
                    <w:left w:val="none" w:sz="0" w:space="0" w:color="auto"/>
                    <w:bottom w:val="none" w:sz="0" w:space="0" w:color="auto"/>
                    <w:right w:val="none" w:sz="0" w:space="0" w:color="auto"/>
                  </w:divBdr>
                  <w:divsChild>
                    <w:div w:id="564952269">
                      <w:marLeft w:val="0"/>
                      <w:marRight w:val="0"/>
                      <w:marTop w:val="0"/>
                      <w:marBottom w:val="0"/>
                      <w:divBdr>
                        <w:top w:val="none" w:sz="0" w:space="0" w:color="auto"/>
                        <w:left w:val="none" w:sz="0" w:space="0" w:color="auto"/>
                        <w:bottom w:val="none" w:sz="0" w:space="0" w:color="auto"/>
                        <w:right w:val="none" w:sz="0" w:space="0" w:color="auto"/>
                      </w:divBdr>
                    </w:div>
                  </w:divsChild>
                </w:div>
                <w:div w:id="1717729781">
                  <w:marLeft w:val="0"/>
                  <w:marRight w:val="0"/>
                  <w:marTop w:val="0"/>
                  <w:marBottom w:val="0"/>
                  <w:divBdr>
                    <w:top w:val="none" w:sz="0" w:space="0" w:color="auto"/>
                    <w:left w:val="none" w:sz="0" w:space="0" w:color="auto"/>
                    <w:bottom w:val="none" w:sz="0" w:space="0" w:color="auto"/>
                    <w:right w:val="none" w:sz="0" w:space="0" w:color="auto"/>
                  </w:divBdr>
                  <w:divsChild>
                    <w:div w:id="1521552851">
                      <w:marLeft w:val="0"/>
                      <w:marRight w:val="0"/>
                      <w:marTop w:val="0"/>
                      <w:marBottom w:val="0"/>
                      <w:divBdr>
                        <w:top w:val="none" w:sz="0" w:space="0" w:color="auto"/>
                        <w:left w:val="none" w:sz="0" w:space="0" w:color="auto"/>
                        <w:bottom w:val="none" w:sz="0" w:space="0" w:color="auto"/>
                        <w:right w:val="none" w:sz="0" w:space="0" w:color="auto"/>
                      </w:divBdr>
                    </w:div>
                  </w:divsChild>
                </w:div>
                <w:div w:id="1745880364">
                  <w:marLeft w:val="0"/>
                  <w:marRight w:val="0"/>
                  <w:marTop w:val="0"/>
                  <w:marBottom w:val="0"/>
                  <w:divBdr>
                    <w:top w:val="none" w:sz="0" w:space="0" w:color="auto"/>
                    <w:left w:val="none" w:sz="0" w:space="0" w:color="auto"/>
                    <w:bottom w:val="none" w:sz="0" w:space="0" w:color="auto"/>
                    <w:right w:val="none" w:sz="0" w:space="0" w:color="auto"/>
                  </w:divBdr>
                  <w:divsChild>
                    <w:div w:id="438179317">
                      <w:marLeft w:val="0"/>
                      <w:marRight w:val="0"/>
                      <w:marTop w:val="0"/>
                      <w:marBottom w:val="0"/>
                      <w:divBdr>
                        <w:top w:val="none" w:sz="0" w:space="0" w:color="auto"/>
                        <w:left w:val="none" w:sz="0" w:space="0" w:color="auto"/>
                        <w:bottom w:val="none" w:sz="0" w:space="0" w:color="auto"/>
                        <w:right w:val="none" w:sz="0" w:space="0" w:color="auto"/>
                      </w:divBdr>
                    </w:div>
                  </w:divsChild>
                </w:div>
                <w:div w:id="1959946061">
                  <w:marLeft w:val="0"/>
                  <w:marRight w:val="0"/>
                  <w:marTop w:val="0"/>
                  <w:marBottom w:val="0"/>
                  <w:divBdr>
                    <w:top w:val="none" w:sz="0" w:space="0" w:color="auto"/>
                    <w:left w:val="none" w:sz="0" w:space="0" w:color="auto"/>
                    <w:bottom w:val="none" w:sz="0" w:space="0" w:color="auto"/>
                    <w:right w:val="none" w:sz="0" w:space="0" w:color="auto"/>
                  </w:divBdr>
                  <w:divsChild>
                    <w:div w:id="168069325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105076220">
          <w:marLeft w:val="0"/>
          <w:marRight w:val="0"/>
          <w:marTop w:val="0"/>
          <w:marBottom w:val="0"/>
          <w:divBdr>
            <w:top w:val="none" w:sz="0" w:space="0" w:color="auto"/>
            <w:left w:val="none" w:sz="0" w:space="0" w:color="auto"/>
            <w:bottom w:val="none" w:sz="0" w:space="0" w:color="auto"/>
            <w:right w:val="none" w:sz="0" w:space="0" w:color="auto"/>
          </w:divBdr>
          <w:divsChild>
            <w:div w:id="1073772941">
              <w:marLeft w:val="0"/>
              <w:marRight w:val="0"/>
              <w:marTop w:val="0"/>
              <w:marBottom w:val="0"/>
              <w:divBdr>
                <w:top w:val="none" w:sz="0" w:space="0" w:color="auto"/>
                <w:left w:val="none" w:sz="0" w:space="0" w:color="auto"/>
                <w:bottom w:val="none" w:sz="0" w:space="0" w:color="auto"/>
                <w:right w:val="none" w:sz="0" w:space="0" w:color="auto"/>
              </w:divBdr>
            </w:div>
          </w:divsChild>
        </w:div>
        <w:div w:id="1131828404">
          <w:marLeft w:val="0"/>
          <w:marRight w:val="0"/>
          <w:marTop w:val="0"/>
          <w:marBottom w:val="0"/>
          <w:divBdr>
            <w:top w:val="none" w:sz="0" w:space="0" w:color="auto"/>
            <w:left w:val="none" w:sz="0" w:space="0" w:color="auto"/>
            <w:bottom w:val="none" w:sz="0" w:space="0" w:color="auto"/>
            <w:right w:val="none" w:sz="0" w:space="0" w:color="auto"/>
          </w:divBdr>
          <w:divsChild>
            <w:div w:id="1844665215">
              <w:marLeft w:val="0"/>
              <w:marRight w:val="0"/>
              <w:marTop w:val="0"/>
              <w:marBottom w:val="0"/>
              <w:divBdr>
                <w:top w:val="none" w:sz="0" w:space="0" w:color="auto"/>
                <w:left w:val="none" w:sz="0" w:space="0" w:color="auto"/>
                <w:bottom w:val="none" w:sz="0" w:space="0" w:color="auto"/>
                <w:right w:val="none" w:sz="0" w:space="0" w:color="auto"/>
              </w:divBdr>
            </w:div>
          </w:divsChild>
        </w:div>
        <w:div w:id="1183397978">
          <w:marLeft w:val="0"/>
          <w:marRight w:val="0"/>
          <w:marTop w:val="0"/>
          <w:marBottom w:val="0"/>
          <w:divBdr>
            <w:top w:val="none" w:sz="0" w:space="0" w:color="auto"/>
            <w:left w:val="none" w:sz="0" w:space="0" w:color="auto"/>
            <w:bottom w:val="none" w:sz="0" w:space="0" w:color="auto"/>
            <w:right w:val="none" w:sz="0" w:space="0" w:color="auto"/>
          </w:divBdr>
        </w:div>
        <w:div w:id="1185752856">
          <w:marLeft w:val="0"/>
          <w:marRight w:val="0"/>
          <w:marTop w:val="0"/>
          <w:marBottom w:val="0"/>
          <w:divBdr>
            <w:top w:val="none" w:sz="0" w:space="0" w:color="auto"/>
            <w:left w:val="none" w:sz="0" w:space="0" w:color="auto"/>
            <w:bottom w:val="none" w:sz="0" w:space="0" w:color="auto"/>
            <w:right w:val="none" w:sz="0" w:space="0" w:color="auto"/>
          </w:divBdr>
        </w:div>
        <w:div w:id="1188446171">
          <w:marLeft w:val="0"/>
          <w:marRight w:val="0"/>
          <w:marTop w:val="0"/>
          <w:marBottom w:val="0"/>
          <w:divBdr>
            <w:top w:val="none" w:sz="0" w:space="0" w:color="auto"/>
            <w:left w:val="none" w:sz="0" w:space="0" w:color="auto"/>
            <w:bottom w:val="none" w:sz="0" w:space="0" w:color="auto"/>
            <w:right w:val="none" w:sz="0" w:space="0" w:color="auto"/>
          </w:divBdr>
        </w:div>
        <w:div w:id="1201478854">
          <w:marLeft w:val="0"/>
          <w:marRight w:val="0"/>
          <w:marTop w:val="0"/>
          <w:marBottom w:val="0"/>
          <w:divBdr>
            <w:top w:val="none" w:sz="0" w:space="0" w:color="auto"/>
            <w:left w:val="none" w:sz="0" w:space="0" w:color="auto"/>
            <w:bottom w:val="none" w:sz="0" w:space="0" w:color="auto"/>
            <w:right w:val="none" w:sz="0" w:space="0" w:color="auto"/>
          </w:divBdr>
          <w:divsChild>
            <w:div w:id="449056864">
              <w:marLeft w:val="0"/>
              <w:marRight w:val="0"/>
              <w:marTop w:val="0"/>
              <w:marBottom w:val="0"/>
              <w:divBdr>
                <w:top w:val="none" w:sz="0" w:space="0" w:color="auto"/>
                <w:left w:val="none" w:sz="0" w:space="0" w:color="auto"/>
                <w:bottom w:val="none" w:sz="0" w:space="0" w:color="auto"/>
                <w:right w:val="none" w:sz="0" w:space="0" w:color="auto"/>
              </w:divBdr>
            </w:div>
          </w:divsChild>
        </w:div>
        <w:div w:id="1229848761">
          <w:marLeft w:val="0"/>
          <w:marRight w:val="0"/>
          <w:marTop w:val="0"/>
          <w:marBottom w:val="0"/>
          <w:divBdr>
            <w:top w:val="none" w:sz="0" w:space="0" w:color="auto"/>
            <w:left w:val="none" w:sz="0" w:space="0" w:color="auto"/>
            <w:bottom w:val="none" w:sz="0" w:space="0" w:color="auto"/>
            <w:right w:val="none" w:sz="0" w:space="0" w:color="auto"/>
          </w:divBdr>
        </w:div>
        <w:div w:id="1230843652">
          <w:marLeft w:val="0"/>
          <w:marRight w:val="0"/>
          <w:marTop w:val="0"/>
          <w:marBottom w:val="0"/>
          <w:divBdr>
            <w:top w:val="none" w:sz="0" w:space="0" w:color="auto"/>
            <w:left w:val="none" w:sz="0" w:space="0" w:color="auto"/>
            <w:bottom w:val="none" w:sz="0" w:space="0" w:color="auto"/>
            <w:right w:val="none" w:sz="0" w:space="0" w:color="auto"/>
          </w:divBdr>
        </w:div>
        <w:div w:id="1296327137">
          <w:marLeft w:val="0"/>
          <w:marRight w:val="0"/>
          <w:marTop w:val="0"/>
          <w:marBottom w:val="0"/>
          <w:divBdr>
            <w:top w:val="none" w:sz="0" w:space="0" w:color="auto"/>
            <w:left w:val="none" w:sz="0" w:space="0" w:color="auto"/>
            <w:bottom w:val="none" w:sz="0" w:space="0" w:color="auto"/>
            <w:right w:val="none" w:sz="0" w:space="0" w:color="auto"/>
          </w:divBdr>
          <w:divsChild>
            <w:div w:id="1727755057">
              <w:marLeft w:val="-75"/>
              <w:marRight w:val="0"/>
              <w:marTop w:val="30"/>
              <w:marBottom w:val="30"/>
              <w:divBdr>
                <w:top w:val="none" w:sz="0" w:space="0" w:color="auto"/>
                <w:left w:val="none" w:sz="0" w:space="0" w:color="auto"/>
                <w:bottom w:val="none" w:sz="0" w:space="0" w:color="auto"/>
                <w:right w:val="none" w:sz="0" w:space="0" w:color="auto"/>
              </w:divBdr>
              <w:divsChild>
                <w:div w:id="40058979">
                  <w:marLeft w:val="0"/>
                  <w:marRight w:val="0"/>
                  <w:marTop w:val="0"/>
                  <w:marBottom w:val="0"/>
                  <w:divBdr>
                    <w:top w:val="none" w:sz="0" w:space="0" w:color="auto"/>
                    <w:left w:val="none" w:sz="0" w:space="0" w:color="auto"/>
                    <w:bottom w:val="none" w:sz="0" w:space="0" w:color="auto"/>
                    <w:right w:val="none" w:sz="0" w:space="0" w:color="auto"/>
                  </w:divBdr>
                  <w:divsChild>
                    <w:div w:id="1672104918">
                      <w:marLeft w:val="0"/>
                      <w:marRight w:val="0"/>
                      <w:marTop w:val="0"/>
                      <w:marBottom w:val="0"/>
                      <w:divBdr>
                        <w:top w:val="none" w:sz="0" w:space="0" w:color="auto"/>
                        <w:left w:val="none" w:sz="0" w:space="0" w:color="auto"/>
                        <w:bottom w:val="none" w:sz="0" w:space="0" w:color="auto"/>
                        <w:right w:val="none" w:sz="0" w:space="0" w:color="auto"/>
                      </w:divBdr>
                    </w:div>
                  </w:divsChild>
                </w:div>
                <w:div w:id="256839456">
                  <w:marLeft w:val="0"/>
                  <w:marRight w:val="0"/>
                  <w:marTop w:val="0"/>
                  <w:marBottom w:val="0"/>
                  <w:divBdr>
                    <w:top w:val="none" w:sz="0" w:space="0" w:color="auto"/>
                    <w:left w:val="none" w:sz="0" w:space="0" w:color="auto"/>
                    <w:bottom w:val="none" w:sz="0" w:space="0" w:color="auto"/>
                    <w:right w:val="none" w:sz="0" w:space="0" w:color="auto"/>
                  </w:divBdr>
                  <w:divsChild>
                    <w:div w:id="1432821586">
                      <w:marLeft w:val="0"/>
                      <w:marRight w:val="0"/>
                      <w:marTop w:val="0"/>
                      <w:marBottom w:val="0"/>
                      <w:divBdr>
                        <w:top w:val="none" w:sz="0" w:space="0" w:color="auto"/>
                        <w:left w:val="none" w:sz="0" w:space="0" w:color="auto"/>
                        <w:bottom w:val="none" w:sz="0" w:space="0" w:color="auto"/>
                        <w:right w:val="none" w:sz="0" w:space="0" w:color="auto"/>
                      </w:divBdr>
                    </w:div>
                  </w:divsChild>
                </w:div>
                <w:div w:id="342631864">
                  <w:marLeft w:val="0"/>
                  <w:marRight w:val="0"/>
                  <w:marTop w:val="0"/>
                  <w:marBottom w:val="0"/>
                  <w:divBdr>
                    <w:top w:val="none" w:sz="0" w:space="0" w:color="auto"/>
                    <w:left w:val="none" w:sz="0" w:space="0" w:color="auto"/>
                    <w:bottom w:val="none" w:sz="0" w:space="0" w:color="auto"/>
                    <w:right w:val="none" w:sz="0" w:space="0" w:color="auto"/>
                  </w:divBdr>
                  <w:divsChild>
                    <w:div w:id="1396319542">
                      <w:marLeft w:val="0"/>
                      <w:marRight w:val="0"/>
                      <w:marTop w:val="0"/>
                      <w:marBottom w:val="0"/>
                      <w:divBdr>
                        <w:top w:val="none" w:sz="0" w:space="0" w:color="auto"/>
                        <w:left w:val="none" w:sz="0" w:space="0" w:color="auto"/>
                        <w:bottom w:val="none" w:sz="0" w:space="0" w:color="auto"/>
                        <w:right w:val="none" w:sz="0" w:space="0" w:color="auto"/>
                      </w:divBdr>
                    </w:div>
                  </w:divsChild>
                </w:div>
                <w:div w:id="564535961">
                  <w:marLeft w:val="0"/>
                  <w:marRight w:val="0"/>
                  <w:marTop w:val="0"/>
                  <w:marBottom w:val="0"/>
                  <w:divBdr>
                    <w:top w:val="none" w:sz="0" w:space="0" w:color="auto"/>
                    <w:left w:val="none" w:sz="0" w:space="0" w:color="auto"/>
                    <w:bottom w:val="none" w:sz="0" w:space="0" w:color="auto"/>
                    <w:right w:val="none" w:sz="0" w:space="0" w:color="auto"/>
                  </w:divBdr>
                  <w:divsChild>
                    <w:div w:id="1856503825">
                      <w:marLeft w:val="0"/>
                      <w:marRight w:val="0"/>
                      <w:marTop w:val="0"/>
                      <w:marBottom w:val="0"/>
                      <w:divBdr>
                        <w:top w:val="none" w:sz="0" w:space="0" w:color="auto"/>
                        <w:left w:val="none" w:sz="0" w:space="0" w:color="auto"/>
                        <w:bottom w:val="none" w:sz="0" w:space="0" w:color="auto"/>
                        <w:right w:val="none" w:sz="0" w:space="0" w:color="auto"/>
                      </w:divBdr>
                    </w:div>
                  </w:divsChild>
                </w:div>
                <w:div w:id="980887893">
                  <w:marLeft w:val="0"/>
                  <w:marRight w:val="0"/>
                  <w:marTop w:val="0"/>
                  <w:marBottom w:val="0"/>
                  <w:divBdr>
                    <w:top w:val="none" w:sz="0" w:space="0" w:color="auto"/>
                    <w:left w:val="none" w:sz="0" w:space="0" w:color="auto"/>
                    <w:bottom w:val="none" w:sz="0" w:space="0" w:color="auto"/>
                    <w:right w:val="none" w:sz="0" w:space="0" w:color="auto"/>
                  </w:divBdr>
                  <w:divsChild>
                    <w:div w:id="738358221">
                      <w:marLeft w:val="0"/>
                      <w:marRight w:val="0"/>
                      <w:marTop w:val="0"/>
                      <w:marBottom w:val="0"/>
                      <w:divBdr>
                        <w:top w:val="none" w:sz="0" w:space="0" w:color="auto"/>
                        <w:left w:val="none" w:sz="0" w:space="0" w:color="auto"/>
                        <w:bottom w:val="none" w:sz="0" w:space="0" w:color="auto"/>
                        <w:right w:val="none" w:sz="0" w:space="0" w:color="auto"/>
                      </w:divBdr>
                    </w:div>
                  </w:divsChild>
                </w:div>
                <w:div w:id="1381247846">
                  <w:marLeft w:val="0"/>
                  <w:marRight w:val="0"/>
                  <w:marTop w:val="0"/>
                  <w:marBottom w:val="0"/>
                  <w:divBdr>
                    <w:top w:val="none" w:sz="0" w:space="0" w:color="auto"/>
                    <w:left w:val="none" w:sz="0" w:space="0" w:color="auto"/>
                    <w:bottom w:val="none" w:sz="0" w:space="0" w:color="auto"/>
                    <w:right w:val="none" w:sz="0" w:space="0" w:color="auto"/>
                  </w:divBdr>
                  <w:divsChild>
                    <w:div w:id="631323481">
                      <w:marLeft w:val="0"/>
                      <w:marRight w:val="0"/>
                      <w:marTop w:val="0"/>
                      <w:marBottom w:val="0"/>
                      <w:divBdr>
                        <w:top w:val="none" w:sz="0" w:space="0" w:color="auto"/>
                        <w:left w:val="none" w:sz="0" w:space="0" w:color="auto"/>
                        <w:bottom w:val="none" w:sz="0" w:space="0" w:color="auto"/>
                        <w:right w:val="none" w:sz="0" w:space="0" w:color="auto"/>
                      </w:divBdr>
                    </w:div>
                  </w:divsChild>
                </w:div>
                <w:div w:id="1478180944">
                  <w:marLeft w:val="0"/>
                  <w:marRight w:val="0"/>
                  <w:marTop w:val="0"/>
                  <w:marBottom w:val="0"/>
                  <w:divBdr>
                    <w:top w:val="none" w:sz="0" w:space="0" w:color="auto"/>
                    <w:left w:val="none" w:sz="0" w:space="0" w:color="auto"/>
                    <w:bottom w:val="none" w:sz="0" w:space="0" w:color="auto"/>
                    <w:right w:val="none" w:sz="0" w:space="0" w:color="auto"/>
                  </w:divBdr>
                  <w:divsChild>
                    <w:div w:id="192233215">
                      <w:marLeft w:val="0"/>
                      <w:marRight w:val="0"/>
                      <w:marTop w:val="0"/>
                      <w:marBottom w:val="0"/>
                      <w:divBdr>
                        <w:top w:val="none" w:sz="0" w:space="0" w:color="auto"/>
                        <w:left w:val="none" w:sz="0" w:space="0" w:color="auto"/>
                        <w:bottom w:val="none" w:sz="0" w:space="0" w:color="auto"/>
                        <w:right w:val="none" w:sz="0" w:space="0" w:color="auto"/>
                      </w:divBdr>
                    </w:div>
                  </w:divsChild>
                </w:div>
                <w:div w:id="1543900090">
                  <w:marLeft w:val="0"/>
                  <w:marRight w:val="0"/>
                  <w:marTop w:val="0"/>
                  <w:marBottom w:val="0"/>
                  <w:divBdr>
                    <w:top w:val="none" w:sz="0" w:space="0" w:color="auto"/>
                    <w:left w:val="none" w:sz="0" w:space="0" w:color="auto"/>
                    <w:bottom w:val="none" w:sz="0" w:space="0" w:color="auto"/>
                    <w:right w:val="none" w:sz="0" w:space="0" w:color="auto"/>
                  </w:divBdr>
                  <w:divsChild>
                    <w:div w:id="145116728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302926124">
          <w:marLeft w:val="0"/>
          <w:marRight w:val="0"/>
          <w:marTop w:val="0"/>
          <w:marBottom w:val="0"/>
          <w:divBdr>
            <w:top w:val="none" w:sz="0" w:space="0" w:color="auto"/>
            <w:left w:val="none" w:sz="0" w:space="0" w:color="auto"/>
            <w:bottom w:val="none" w:sz="0" w:space="0" w:color="auto"/>
            <w:right w:val="none" w:sz="0" w:space="0" w:color="auto"/>
          </w:divBdr>
        </w:div>
        <w:div w:id="1319722154">
          <w:marLeft w:val="0"/>
          <w:marRight w:val="0"/>
          <w:marTop w:val="0"/>
          <w:marBottom w:val="0"/>
          <w:divBdr>
            <w:top w:val="none" w:sz="0" w:space="0" w:color="auto"/>
            <w:left w:val="none" w:sz="0" w:space="0" w:color="auto"/>
            <w:bottom w:val="none" w:sz="0" w:space="0" w:color="auto"/>
            <w:right w:val="none" w:sz="0" w:space="0" w:color="auto"/>
          </w:divBdr>
          <w:divsChild>
            <w:div w:id="401216959">
              <w:marLeft w:val="0"/>
              <w:marRight w:val="0"/>
              <w:marTop w:val="0"/>
              <w:marBottom w:val="0"/>
              <w:divBdr>
                <w:top w:val="none" w:sz="0" w:space="0" w:color="auto"/>
                <w:left w:val="none" w:sz="0" w:space="0" w:color="auto"/>
                <w:bottom w:val="none" w:sz="0" w:space="0" w:color="auto"/>
                <w:right w:val="none" w:sz="0" w:space="0" w:color="auto"/>
              </w:divBdr>
            </w:div>
            <w:div w:id="1121413917">
              <w:marLeft w:val="0"/>
              <w:marRight w:val="0"/>
              <w:marTop w:val="0"/>
              <w:marBottom w:val="0"/>
              <w:divBdr>
                <w:top w:val="none" w:sz="0" w:space="0" w:color="auto"/>
                <w:left w:val="none" w:sz="0" w:space="0" w:color="auto"/>
                <w:bottom w:val="none" w:sz="0" w:space="0" w:color="auto"/>
                <w:right w:val="none" w:sz="0" w:space="0" w:color="auto"/>
              </w:divBdr>
            </w:div>
            <w:div w:id="1257009745">
              <w:marLeft w:val="0"/>
              <w:marRight w:val="0"/>
              <w:marTop w:val="0"/>
              <w:marBottom w:val="0"/>
              <w:divBdr>
                <w:top w:val="none" w:sz="0" w:space="0" w:color="auto"/>
                <w:left w:val="none" w:sz="0" w:space="0" w:color="auto"/>
                <w:bottom w:val="none" w:sz="0" w:space="0" w:color="auto"/>
                <w:right w:val="none" w:sz="0" w:space="0" w:color="auto"/>
              </w:divBdr>
            </w:div>
          </w:divsChild>
        </w:div>
        <w:div w:id="1326086985">
          <w:marLeft w:val="0"/>
          <w:marRight w:val="0"/>
          <w:marTop w:val="0"/>
          <w:marBottom w:val="0"/>
          <w:divBdr>
            <w:top w:val="none" w:sz="0" w:space="0" w:color="auto"/>
            <w:left w:val="none" w:sz="0" w:space="0" w:color="auto"/>
            <w:bottom w:val="none" w:sz="0" w:space="0" w:color="auto"/>
            <w:right w:val="none" w:sz="0" w:space="0" w:color="auto"/>
          </w:divBdr>
        </w:div>
        <w:div w:id="1346901106">
          <w:marLeft w:val="0"/>
          <w:marRight w:val="0"/>
          <w:marTop w:val="0"/>
          <w:marBottom w:val="0"/>
          <w:divBdr>
            <w:top w:val="none" w:sz="0" w:space="0" w:color="auto"/>
            <w:left w:val="none" w:sz="0" w:space="0" w:color="auto"/>
            <w:bottom w:val="none" w:sz="0" w:space="0" w:color="auto"/>
            <w:right w:val="none" w:sz="0" w:space="0" w:color="auto"/>
          </w:divBdr>
          <w:divsChild>
            <w:div w:id="202597091">
              <w:marLeft w:val="0"/>
              <w:marRight w:val="0"/>
              <w:marTop w:val="0"/>
              <w:marBottom w:val="0"/>
              <w:divBdr>
                <w:top w:val="none" w:sz="0" w:space="0" w:color="auto"/>
                <w:left w:val="none" w:sz="0" w:space="0" w:color="auto"/>
                <w:bottom w:val="none" w:sz="0" w:space="0" w:color="auto"/>
                <w:right w:val="none" w:sz="0" w:space="0" w:color="auto"/>
              </w:divBdr>
            </w:div>
          </w:divsChild>
        </w:div>
        <w:div w:id="1354652813">
          <w:marLeft w:val="0"/>
          <w:marRight w:val="0"/>
          <w:marTop w:val="0"/>
          <w:marBottom w:val="0"/>
          <w:divBdr>
            <w:top w:val="none" w:sz="0" w:space="0" w:color="auto"/>
            <w:left w:val="none" w:sz="0" w:space="0" w:color="auto"/>
            <w:bottom w:val="none" w:sz="0" w:space="0" w:color="auto"/>
            <w:right w:val="none" w:sz="0" w:space="0" w:color="auto"/>
          </w:divBdr>
        </w:div>
        <w:div w:id="1367173703">
          <w:marLeft w:val="0"/>
          <w:marRight w:val="0"/>
          <w:marTop w:val="0"/>
          <w:marBottom w:val="0"/>
          <w:divBdr>
            <w:top w:val="none" w:sz="0" w:space="0" w:color="auto"/>
            <w:left w:val="none" w:sz="0" w:space="0" w:color="auto"/>
            <w:bottom w:val="none" w:sz="0" w:space="0" w:color="auto"/>
            <w:right w:val="none" w:sz="0" w:space="0" w:color="auto"/>
          </w:divBdr>
        </w:div>
        <w:div w:id="1375036012">
          <w:marLeft w:val="0"/>
          <w:marRight w:val="0"/>
          <w:marTop w:val="0"/>
          <w:marBottom w:val="0"/>
          <w:divBdr>
            <w:top w:val="none" w:sz="0" w:space="0" w:color="auto"/>
            <w:left w:val="none" w:sz="0" w:space="0" w:color="auto"/>
            <w:bottom w:val="none" w:sz="0" w:space="0" w:color="auto"/>
            <w:right w:val="none" w:sz="0" w:space="0" w:color="auto"/>
          </w:divBdr>
        </w:div>
        <w:div w:id="1389456963">
          <w:marLeft w:val="0"/>
          <w:marRight w:val="0"/>
          <w:marTop w:val="0"/>
          <w:marBottom w:val="0"/>
          <w:divBdr>
            <w:top w:val="none" w:sz="0" w:space="0" w:color="auto"/>
            <w:left w:val="none" w:sz="0" w:space="0" w:color="auto"/>
            <w:bottom w:val="none" w:sz="0" w:space="0" w:color="auto"/>
            <w:right w:val="none" w:sz="0" w:space="0" w:color="auto"/>
          </w:divBdr>
          <w:divsChild>
            <w:div w:id="154801923">
              <w:marLeft w:val="-75"/>
              <w:marRight w:val="0"/>
              <w:marTop w:val="30"/>
              <w:marBottom w:val="30"/>
              <w:divBdr>
                <w:top w:val="none" w:sz="0" w:space="0" w:color="auto"/>
                <w:left w:val="none" w:sz="0" w:space="0" w:color="auto"/>
                <w:bottom w:val="none" w:sz="0" w:space="0" w:color="auto"/>
                <w:right w:val="none" w:sz="0" w:space="0" w:color="auto"/>
              </w:divBdr>
              <w:divsChild>
                <w:div w:id="196939803">
                  <w:marLeft w:val="0"/>
                  <w:marRight w:val="0"/>
                  <w:marTop w:val="0"/>
                  <w:marBottom w:val="0"/>
                  <w:divBdr>
                    <w:top w:val="none" w:sz="0" w:space="0" w:color="auto"/>
                    <w:left w:val="none" w:sz="0" w:space="0" w:color="auto"/>
                    <w:bottom w:val="none" w:sz="0" w:space="0" w:color="auto"/>
                    <w:right w:val="none" w:sz="0" w:space="0" w:color="auto"/>
                  </w:divBdr>
                </w:div>
                <w:div w:id="289940836">
                  <w:marLeft w:val="0"/>
                  <w:marRight w:val="0"/>
                  <w:marTop w:val="0"/>
                  <w:marBottom w:val="0"/>
                  <w:divBdr>
                    <w:top w:val="none" w:sz="0" w:space="0" w:color="auto"/>
                    <w:left w:val="none" w:sz="0" w:space="0" w:color="auto"/>
                    <w:bottom w:val="none" w:sz="0" w:space="0" w:color="auto"/>
                    <w:right w:val="none" w:sz="0" w:space="0" w:color="auto"/>
                  </w:divBdr>
                  <w:divsChild>
                    <w:div w:id="18701612">
                      <w:marLeft w:val="0"/>
                      <w:marRight w:val="0"/>
                      <w:marTop w:val="0"/>
                      <w:marBottom w:val="0"/>
                      <w:divBdr>
                        <w:top w:val="none" w:sz="0" w:space="0" w:color="auto"/>
                        <w:left w:val="none" w:sz="0" w:space="0" w:color="auto"/>
                        <w:bottom w:val="none" w:sz="0" w:space="0" w:color="auto"/>
                        <w:right w:val="none" w:sz="0" w:space="0" w:color="auto"/>
                      </w:divBdr>
                    </w:div>
                  </w:divsChild>
                </w:div>
                <w:div w:id="735515917">
                  <w:marLeft w:val="0"/>
                  <w:marRight w:val="0"/>
                  <w:marTop w:val="0"/>
                  <w:marBottom w:val="0"/>
                  <w:divBdr>
                    <w:top w:val="none" w:sz="0" w:space="0" w:color="auto"/>
                    <w:left w:val="none" w:sz="0" w:space="0" w:color="auto"/>
                    <w:bottom w:val="none" w:sz="0" w:space="0" w:color="auto"/>
                    <w:right w:val="none" w:sz="0" w:space="0" w:color="auto"/>
                  </w:divBdr>
                  <w:divsChild>
                    <w:div w:id="1378241929">
                      <w:marLeft w:val="0"/>
                      <w:marRight w:val="0"/>
                      <w:marTop w:val="0"/>
                      <w:marBottom w:val="0"/>
                      <w:divBdr>
                        <w:top w:val="none" w:sz="0" w:space="0" w:color="auto"/>
                        <w:left w:val="none" w:sz="0" w:space="0" w:color="auto"/>
                        <w:bottom w:val="none" w:sz="0" w:space="0" w:color="auto"/>
                        <w:right w:val="none" w:sz="0" w:space="0" w:color="auto"/>
                      </w:divBdr>
                    </w:div>
                  </w:divsChild>
                </w:div>
                <w:div w:id="1322854773">
                  <w:marLeft w:val="0"/>
                  <w:marRight w:val="0"/>
                  <w:marTop w:val="0"/>
                  <w:marBottom w:val="0"/>
                  <w:divBdr>
                    <w:top w:val="none" w:sz="0" w:space="0" w:color="auto"/>
                    <w:left w:val="none" w:sz="0" w:space="0" w:color="auto"/>
                    <w:bottom w:val="none" w:sz="0" w:space="0" w:color="auto"/>
                    <w:right w:val="none" w:sz="0" w:space="0" w:color="auto"/>
                  </w:divBdr>
                  <w:divsChild>
                    <w:div w:id="1985353348">
                      <w:marLeft w:val="0"/>
                      <w:marRight w:val="0"/>
                      <w:marTop w:val="0"/>
                      <w:marBottom w:val="0"/>
                      <w:divBdr>
                        <w:top w:val="none" w:sz="0" w:space="0" w:color="auto"/>
                        <w:left w:val="none" w:sz="0" w:space="0" w:color="auto"/>
                        <w:bottom w:val="none" w:sz="0" w:space="0" w:color="auto"/>
                        <w:right w:val="none" w:sz="0" w:space="0" w:color="auto"/>
                      </w:divBdr>
                    </w:div>
                  </w:divsChild>
                </w:div>
                <w:div w:id="1366247764">
                  <w:marLeft w:val="0"/>
                  <w:marRight w:val="0"/>
                  <w:marTop w:val="0"/>
                  <w:marBottom w:val="0"/>
                  <w:divBdr>
                    <w:top w:val="none" w:sz="0" w:space="0" w:color="auto"/>
                    <w:left w:val="none" w:sz="0" w:space="0" w:color="auto"/>
                    <w:bottom w:val="none" w:sz="0" w:space="0" w:color="auto"/>
                    <w:right w:val="none" w:sz="0" w:space="0" w:color="auto"/>
                  </w:divBdr>
                  <w:divsChild>
                    <w:div w:id="695350177">
                      <w:marLeft w:val="0"/>
                      <w:marRight w:val="0"/>
                      <w:marTop w:val="0"/>
                      <w:marBottom w:val="0"/>
                      <w:divBdr>
                        <w:top w:val="none" w:sz="0" w:space="0" w:color="auto"/>
                        <w:left w:val="none" w:sz="0" w:space="0" w:color="auto"/>
                        <w:bottom w:val="none" w:sz="0" w:space="0" w:color="auto"/>
                        <w:right w:val="none" w:sz="0" w:space="0" w:color="auto"/>
                      </w:divBdr>
                    </w:div>
                  </w:divsChild>
                </w:div>
                <w:div w:id="1667199481">
                  <w:marLeft w:val="0"/>
                  <w:marRight w:val="0"/>
                  <w:marTop w:val="0"/>
                  <w:marBottom w:val="0"/>
                  <w:divBdr>
                    <w:top w:val="none" w:sz="0" w:space="0" w:color="auto"/>
                    <w:left w:val="none" w:sz="0" w:space="0" w:color="auto"/>
                    <w:bottom w:val="none" w:sz="0" w:space="0" w:color="auto"/>
                    <w:right w:val="none" w:sz="0" w:space="0" w:color="auto"/>
                  </w:divBdr>
                  <w:divsChild>
                    <w:div w:id="674192650">
                      <w:marLeft w:val="0"/>
                      <w:marRight w:val="0"/>
                      <w:marTop w:val="0"/>
                      <w:marBottom w:val="0"/>
                      <w:divBdr>
                        <w:top w:val="none" w:sz="0" w:space="0" w:color="auto"/>
                        <w:left w:val="none" w:sz="0" w:space="0" w:color="auto"/>
                        <w:bottom w:val="none" w:sz="0" w:space="0" w:color="auto"/>
                        <w:right w:val="none" w:sz="0" w:space="0" w:color="auto"/>
                      </w:divBdr>
                    </w:div>
                  </w:divsChild>
                </w:div>
                <w:div w:id="1789473207">
                  <w:marLeft w:val="0"/>
                  <w:marRight w:val="0"/>
                  <w:marTop w:val="0"/>
                  <w:marBottom w:val="0"/>
                  <w:divBdr>
                    <w:top w:val="none" w:sz="0" w:space="0" w:color="auto"/>
                    <w:left w:val="none" w:sz="0" w:space="0" w:color="auto"/>
                    <w:bottom w:val="none" w:sz="0" w:space="0" w:color="auto"/>
                    <w:right w:val="none" w:sz="0" w:space="0" w:color="auto"/>
                  </w:divBdr>
                </w:div>
                <w:div w:id="1807162122">
                  <w:marLeft w:val="0"/>
                  <w:marRight w:val="0"/>
                  <w:marTop w:val="0"/>
                  <w:marBottom w:val="0"/>
                  <w:divBdr>
                    <w:top w:val="none" w:sz="0" w:space="0" w:color="auto"/>
                    <w:left w:val="none" w:sz="0" w:space="0" w:color="auto"/>
                    <w:bottom w:val="none" w:sz="0" w:space="0" w:color="auto"/>
                    <w:right w:val="none" w:sz="0" w:space="0" w:color="auto"/>
                  </w:divBdr>
                  <w:divsChild>
                    <w:div w:id="156495150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392924842">
          <w:marLeft w:val="0"/>
          <w:marRight w:val="0"/>
          <w:marTop w:val="0"/>
          <w:marBottom w:val="0"/>
          <w:divBdr>
            <w:top w:val="none" w:sz="0" w:space="0" w:color="auto"/>
            <w:left w:val="none" w:sz="0" w:space="0" w:color="auto"/>
            <w:bottom w:val="none" w:sz="0" w:space="0" w:color="auto"/>
            <w:right w:val="none" w:sz="0" w:space="0" w:color="auto"/>
          </w:divBdr>
        </w:div>
        <w:div w:id="1407067790">
          <w:marLeft w:val="0"/>
          <w:marRight w:val="0"/>
          <w:marTop w:val="0"/>
          <w:marBottom w:val="0"/>
          <w:divBdr>
            <w:top w:val="none" w:sz="0" w:space="0" w:color="auto"/>
            <w:left w:val="none" w:sz="0" w:space="0" w:color="auto"/>
            <w:bottom w:val="none" w:sz="0" w:space="0" w:color="auto"/>
            <w:right w:val="none" w:sz="0" w:space="0" w:color="auto"/>
          </w:divBdr>
        </w:div>
        <w:div w:id="1411736494">
          <w:marLeft w:val="0"/>
          <w:marRight w:val="0"/>
          <w:marTop w:val="0"/>
          <w:marBottom w:val="0"/>
          <w:divBdr>
            <w:top w:val="none" w:sz="0" w:space="0" w:color="auto"/>
            <w:left w:val="none" w:sz="0" w:space="0" w:color="auto"/>
            <w:bottom w:val="none" w:sz="0" w:space="0" w:color="auto"/>
            <w:right w:val="none" w:sz="0" w:space="0" w:color="auto"/>
          </w:divBdr>
        </w:div>
        <w:div w:id="1413703032">
          <w:marLeft w:val="0"/>
          <w:marRight w:val="0"/>
          <w:marTop w:val="0"/>
          <w:marBottom w:val="0"/>
          <w:divBdr>
            <w:top w:val="none" w:sz="0" w:space="0" w:color="auto"/>
            <w:left w:val="none" w:sz="0" w:space="0" w:color="auto"/>
            <w:bottom w:val="none" w:sz="0" w:space="0" w:color="auto"/>
            <w:right w:val="none" w:sz="0" w:space="0" w:color="auto"/>
          </w:divBdr>
        </w:div>
        <w:div w:id="1414277500">
          <w:marLeft w:val="0"/>
          <w:marRight w:val="0"/>
          <w:marTop w:val="0"/>
          <w:marBottom w:val="0"/>
          <w:divBdr>
            <w:top w:val="none" w:sz="0" w:space="0" w:color="auto"/>
            <w:left w:val="none" w:sz="0" w:space="0" w:color="auto"/>
            <w:bottom w:val="none" w:sz="0" w:space="0" w:color="auto"/>
            <w:right w:val="none" w:sz="0" w:space="0" w:color="auto"/>
          </w:divBdr>
          <w:divsChild>
            <w:div w:id="442655134">
              <w:marLeft w:val="0"/>
              <w:marRight w:val="0"/>
              <w:marTop w:val="0"/>
              <w:marBottom w:val="0"/>
              <w:divBdr>
                <w:top w:val="none" w:sz="0" w:space="0" w:color="auto"/>
                <w:left w:val="none" w:sz="0" w:space="0" w:color="auto"/>
                <w:bottom w:val="none" w:sz="0" w:space="0" w:color="auto"/>
                <w:right w:val="none" w:sz="0" w:space="0" w:color="auto"/>
              </w:divBdr>
            </w:div>
            <w:div w:id="1145583649">
              <w:marLeft w:val="0"/>
              <w:marRight w:val="0"/>
              <w:marTop w:val="0"/>
              <w:marBottom w:val="0"/>
              <w:divBdr>
                <w:top w:val="none" w:sz="0" w:space="0" w:color="auto"/>
                <w:left w:val="none" w:sz="0" w:space="0" w:color="auto"/>
                <w:bottom w:val="none" w:sz="0" w:space="0" w:color="auto"/>
                <w:right w:val="none" w:sz="0" w:space="0" w:color="auto"/>
              </w:divBdr>
            </w:div>
          </w:divsChild>
        </w:div>
        <w:div w:id="1420832133">
          <w:marLeft w:val="0"/>
          <w:marRight w:val="0"/>
          <w:marTop w:val="0"/>
          <w:marBottom w:val="0"/>
          <w:divBdr>
            <w:top w:val="none" w:sz="0" w:space="0" w:color="auto"/>
            <w:left w:val="none" w:sz="0" w:space="0" w:color="auto"/>
            <w:bottom w:val="none" w:sz="0" w:space="0" w:color="auto"/>
            <w:right w:val="none" w:sz="0" w:space="0" w:color="auto"/>
          </w:divBdr>
          <w:divsChild>
            <w:div w:id="574629893">
              <w:marLeft w:val="-75"/>
              <w:marRight w:val="0"/>
              <w:marTop w:val="30"/>
              <w:marBottom w:val="30"/>
              <w:divBdr>
                <w:top w:val="none" w:sz="0" w:space="0" w:color="auto"/>
                <w:left w:val="none" w:sz="0" w:space="0" w:color="auto"/>
                <w:bottom w:val="none" w:sz="0" w:space="0" w:color="auto"/>
                <w:right w:val="none" w:sz="0" w:space="0" w:color="auto"/>
              </w:divBdr>
              <w:divsChild>
                <w:div w:id="84111703">
                  <w:marLeft w:val="0"/>
                  <w:marRight w:val="0"/>
                  <w:marTop w:val="0"/>
                  <w:marBottom w:val="0"/>
                  <w:divBdr>
                    <w:top w:val="none" w:sz="0" w:space="0" w:color="auto"/>
                    <w:left w:val="none" w:sz="0" w:space="0" w:color="auto"/>
                    <w:bottom w:val="none" w:sz="0" w:space="0" w:color="auto"/>
                    <w:right w:val="none" w:sz="0" w:space="0" w:color="auto"/>
                  </w:divBdr>
                  <w:divsChild>
                    <w:div w:id="213126109">
                      <w:marLeft w:val="0"/>
                      <w:marRight w:val="0"/>
                      <w:marTop w:val="0"/>
                      <w:marBottom w:val="0"/>
                      <w:divBdr>
                        <w:top w:val="none" w:sz="0" w:space="0" w:color="auto"/>
                        <w:left w:val="none" w:sz="0" w:space="0" w:color="auto"/>
                        <w:bottom w:val="none" w:sz="0" w:space="0" w:color="auto"/>
                        <w:right w:val="none" w:sz="0" w:space="0" w:color="auto"/>
                      </w:divBdr>
                    </w:div>
                    <w:div w:id="796728686">
                      <w:marLeft w:val="0"/>
                      <w:marRight w:val="0"/>
                      <w:marTop w:val="0"/>
                      <w:marBottom w:val="0"/>
                      <w:divBdr>
                        <w:top w:val="none" w:sz="0" w:space="0" w:color="auto"/>
                        <w:left w:val="none" w:sz="0" w:space="0" w:color="auto"/>
                        <w:bottom w:val="none" w:sz="0" w:space="0" w:color="auto"/>
                        <w:right w:val="none" w:sz="0" w:space="0" w:color="auto"/>
                      </w:divBdr>
                    </w:div>
                    <w:div w:id="928389073">
                      <w:marLeft w:val="0"/>
                      <w:marRight w:val="0"/>
                      <w:marTop w:val="0"/>
                      <w:marBottom w:val="0"/>
                      <w:divBdr>
                        <w:top w:val="none" w:sz="0" w:space="0" w:color="auto"/>
                        <w:left w:val="none" w:sz="0" w:space="0" w:color="auto"/>
                        <w:bottom w:val="none" w:sz="0" w:space="0" w:color="auto"/>
                        <w:right w:val="none" w:sz="0" w:space="0" w:color="auto"/>
                      </w:divBdr>
                    </w:div>
                    <w:div w:id="1107390054">
                      <w:marLeft w:val="0"/>
                      <w:marRight w:val="0"/>
                      <w:marTop w:val="0"/>
                      <w:marBottom w:val="0"/>
                      <w:divBdr>
                        <w:top w:val="none" w:sz="0" w:space="0" w:color="auto"/>
                        <w:left w:val="none" w:sz="0" w:space="0" w:color="auto"/>
                        <w:bottom w:val="none" w:sz="0" w:space="0" w:color="auto"/>
                        <w:right w:val="none" w:sz="0" w:space="0" w:color="auto"/>
                      </w:divBdr>
                    </w:div>
                    <w:div w:id="1425344282">
                      <w:marLeft w:val="0"/>
                      <w:marRight w:val="0"/>
                      <w:marTop w:val="0"/>
                      <w:marBottom w:val="0"/>
                      <w:divBdr>
                        <w:top w:val="none" w:sz="0" w:space="0" w:color="auto"/>
                        <w:left w:val="none" w:sz="0" w:space="0" w:color="auto"/>
                        <w:bottom w:val="none" w:sz="0" w:space="0" w:color="auto"/>
                        <w:right w:val="none" w:sz="0" w:space="0" w:color="auto"/>
                      </w:divBdr>
                    </w:div>
                  </w:divsChild>
                </w:div>
                <w:div w:id="760101883">
                  <w:marLeft w:val="0"/>
                  <w:marRight w:val="0"/>
                  <w:marTop w:val="0"/>
                  <w:marBottom w:val="0"/>
                  <w:divBdr>
                    <w:top w:val="none" w:sz="0" w:space="0" w:color="auto"/>
                    <w:left w:val="none" w:sz="0" w:space="0" w:color="auto"/>
                    <w:bottom w:val="none" w:sz="0" w:space="0" w:color="auto"/>
                    <w:right w:val="none" w:sz="0" w:space="0" w:color="auto"/>
                  </w:divBdr>
                </w:div>
                <w:div w:id="1614433795">
                  <w:marLeft w:val="0"/>
                  <w:marRight w:val="0"/>
                  <w:marTop w:val="0"/>
                  <w:marBottom w:val="0"/>
                  <w:divBdr>
                    <w:top w:val="none" w:sz="0" w:space="0" w:color="auto"/>
                    <w:left w:val="none" w:sz="0" w:space="0" w:color="auto"/>
                    <w:bottom w:val="none" w:sz="0" w:space="0" w:color="auto"/>
                    <w:right w:val="none" w:sz="0" w:space="0" w:color="auto"/>
                  </w:divBdr>
                  <w:divsChild>
                    <w:div w:id="196472593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434086318">
          <w:marLeft w:val="0"/>
          <w:marRight w:val="0"/>
          <w:marTop w:val="0"/>
          <w:marBottom w:val="0"/>
          <w:divBdr>
            <w:top w:val="none" w:sz="0" w:space="0" w:color="auto"/>
            <w:left w:val="none" w:sz="0" w:space="0" w:color="auto"/>
            <w:bottom w:val="none" w:sz="0" w:space="0" w:color="auto"/>
            <w:right w:val="none" w:sz="0" w:space="0" w:color="auto"/>
          </w:divBdr>
        </w:div>
        <w:div w:id="1434672225">
          <w:marLeft w:val="0"/>
          <w:marRight w:val="0"/>
          <w:marTop w:val="0"/>
          <w:marBottom w:val="0"/>
          <w:divBdr>
            <w:top w:val="none" w:sz="0" w:space="0" w:color="auto"/>
            <w:left w:val="none" w:sz="0" w:space="0" w:color="auto"/>
            <w:bottom w:val="none" w:sz="0" w:space="0" w:color="auto"/>
            <w:right w:val="none" w:sz="0" w:space="0" w:color="auto"/>
          </w:divBdr>
        </w:div>
        <w:div w:id="1439448900">
          <w:marLeft w:val="0"/>
          <w:marRight w:val="0"/>
          <w:marTop w:val="0"/>
          <w:marBottom w:val="0"/>
          <w:divBdr>
            <w:top w:val="none" w:sz="0" w:space="0" w:color="auto"/>
            <w:left w:val="none" w:sz="0" w:space="0" w:color="auto"/>
            <w:bottom w:val="none" w:sz="0" w:space="0" w:color="auto"/>
            <w:right w:val="none" w:sz="0" w:space="0" w:color="auto"/>
          </w:divBdr>
          <w:divsChild>
            <w:div w:id="85663528">
              <w:marLeft w:val="0"/>
              <w:marRight w:val="0"/>
              <w:marTop w:val="0"/>
              <w:marBottom w:val="0"/>
              <w:divBdr>
                <w:top w:val="none" w:sz="0" w:space="0" w:color="auto"/>
                <w:left w:val="none" w:sz="0" w:space="0" w:color="auto"/>
                <w:bottom w:val="none" w:sz="0" w:space="0" w:color="auto"/>
                <w:right w:val="none" w:sz="0" w:space="0" w:color="auto"/>
              </w:divBdr>
            </w:div>
          </w:divsChild>
        </w:div>
        <w:div w:id="1453405314">
          <w:marLeft w:val="0"/>
          <w:marRight w:val="0"/>
          <w:marTop w:val="0"/>
          <w:marBottom w:val="0"/>
          <w:divBdr>
            <w:top w:val="none" w:sz="0" w:space="0" w:color="auto"/>
            <w:left w:val="none" w:sz="0" w:space="0" w:color="auto"/>
            <w:bottom w:val="none" w:sz="0" w:space="0" w:color="auto"/>
            <w:right w:val="none" w:sz="0" w:space="0" w:color="auto"/>
          </w:divBdr>
        </w:div>
        <w:div w:id="1454789963">
          <w:marLeft w:val="0"/>
          <w:marRight w:val="0"/>
          <w:marTop w:val="0"/>
          <w:marBottom w:val="0"/>
          <w:divBdr>
            <w:top w:val="none" w:sz="0" w:space="0" w:color="auto"/>
            <w:left w:val="none" w:sz="0" w:space="0" w:color="auto"/>
            <w:bottom w:val="none" w:sz="0" w:space="0" w:color="auto"/>
            <w:right w:val="none" w:sz="0" w:space="0" w:color="auto"/>
          </w:divBdr>
          <w:divsChild>
            <w:div w:id="1752314972">
              <w:marLeft w:val="-75"/>
              <w:marRight w:val="0"/>
              <w:marTop w:val="30"/>
              <w:marBottom w:val="30"/>
              <w:divBdr>
                <w:top w:val="none" w:sz="0" w:space="0" w:color="auto"/>
                <w:left w:val="none" w:sz="0" w:space="0" w:color="auto"/>
                <w:bottom w:val="none" w:sz="0" w:space="0" w:color="auto"/>
                <w:right w:val="none" w:sz="0" w:space="0" w:color="auto"/>
              </w:divBdr>
              <w:divsChild>
                <w:div w:id="1805150956">
                  <w:marLeft w:val="0"/>
                  <w:marRight w:val="0"/>
                  <w:marTop w:val="0"/>
                  <w:marBottom w:val="0"/>
                  <w:divBdr>
                    <w:top w:val="none" w:sz="0" w:space="0" w:color="auto"/>
                    <w:left w:val="none" w:sz="0" w:space="0" w:color="auto"/>
                    <w:bottom w:val="none" w:sz="0" w:space="0" w:color="auto"/>
                    <w:right w:val="none" w:sz="0" w:space="0" w:color="auto"/>
                  </w:divBdr>
                  <w:divsChild>
                    <w:div w:id="166289951">
                      <w:marLeft w:val="0"/>
                      <w:marRight w:val="0"/>
                      <w:marTop w:val="0"/>
                      <w:marBottom w:val="0"/>
                      <w:divBdr>
                        <w:top w:val="none" w:sz="0" w:space="0" w:color="auto"/>
                        <w:left w:val="none" w:sz="0" w:space="0" w:color="auto"/>
                        <w:bottom w:val="none" w:sz="0" w:space="0" w:color="auto"/>
                        <w:right w:val="none" w:sz="0" w:space="0" w:color="auto"/>
                      </w:divBdr>
                    </w:div>
                    <w:div w:id="153118732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459495917">
          <w:marLeft w:val="0"/>
          <w:marRight w:val="0"/>
          <w:marTop w:val="0"/>
          <w:marBottom w:val="0"/>
          <w:divBdr>
            <w:top w:val="none" w:sz="0" w:space="0" w:color="auto"/>
            <w:left w:val="none" w:sz="0" w:space="0" w:color="auto"/>
            <w:bottom w:val="none" w:sz="0" w:space="0" w:color="auto"/>
            <w:right w:val="none" w:sz="0" w:space="0" w:color="auto"/>
          </w:divBdr>
        </w:div>
        <w:div w:id="1467158458">
          <w:marLeft w:val="0"/>
          <w:marRight w:val="0"/>
          <w:marTop w:val="0"/>
          <w:marBottom w:val="0"/>
          <w:divBdr>
            <w:top w:val="none" w:sz="0" w:space="0" w:color="auto"/>
            <w:left w:val="none" w:sz="0" w:space="0" w:color="auto"/>
            <w:bottom w:val="none" w:sz="0" w:space="0" w:color="auto"/>
            <w:right w:val="none" w:sz="0" w:space="0" w:color="auto"/>
          </w:divBdr>
        </w:div>
        <w:div w:id="1481536566">
          <w:marLeft w:val="0"/>
          <w:marRight w:val="0"/>
          <w:marTop w:val="0"/>
          <w:marBottom w:val="0"/>
          <w:divBdr>
            <w:top w:val="none" w:sz="0" w:space="0" w:color="auto"/>
            <w:left w:val="none" w:sz="0" w:space="0" w:color="auto"/>
            <w:bottom w:val="none" w:sz="0" w:space="0" w:color="auto"/>
            <w:right w:val="none" w:sz="0" w:space="0" w:color="auto"/>
          </w:divBdr>
          <w:divsChild>
            <w:div w:id="199053100">
              <w:marLeft w:val="0"/>
              <w:marRight w:val="0"/>
              <w:marTop w:val="0"/>
              <w:marBottom w:val="0"/>
              <w:divBdr>
                <w:top w:val="none" w:sz="0" w:space="0" w:color="auto"/>
                <w:left w:val="none" w:sz="0" w:space="0" w:color="auto"/>
                <w:bottom w:val="none" w:sz="0" w:space="0" w:color="auto"/>
                <w:right w:val="none" w:sz="0" w:space="0" w:color="auto"/>
              </w:divBdr>
            </w:div>
            <w:div w:id="218591170">
              <w:marLeft w:val="0"/>
              <w:marRight w:val="0"/>
              <w:marTop w:val="0"/>
              <w:marBottom w:val="0"/>
              <w:divBdr>
                <w:top w:val="none" w:sz="0" w:space="0" w:color="auto"/>
                <w:left w:val="none" w:sz="0" w:space="0" w:color="auto"/>
                <w:bottom w:val="none" w:sz="0" w:space="0" w:color="auto"/>
                <w:right w:val="none" w:sz="0" w:space="0" w:color="auto"/>
              </w:divBdr>
            </w:div>
            <w:div w:id="296879136">
              <w:marLeft w:val="0"/>
              <w:marRight w:val="0"/>
              <w:marTop w:val="0"/>
              <w:marBottom w:val="0"/>
              <w:divBdr>
                <w:top w:val="none" w:sz="0" w:space="0" w:color="auto"/>
                <w:left w:val="none" w:sz="0" w:space="0" w:color="auto"/>
                <w:bottom w:val="none" w:sz="0" w:space="0" w:color="auto"/>
                <w:right w:val="none" w:sz="0" w:space="0" w:color="auto"/>
              </w:divBdr>
            </w:div>
            <w:div w:id="754671042">
              <w:marLeft w:val="0"/>
              <w:marRight w:val="0"/>
              <w:marTop w:val="0"/>
              <w:marBottom w:val="0"/>
              <w:divBdr>
                <w:top w:val="none" w:sz="0" w:space="0" w:color="auto"/>
                <w:left w:val="none" w:sz="0" w:space="0" w:color="auto"/>
                <w:bottom w:val="none" w:sz="0" w:space="0" w:color="auto"/>
                <w:right w:val="none" w:sz="0" w:space="0" w:color="auto"/>
              </w:divBdr>
            </w:div>
            <w:div w:id="1032264071">
              <w:marLeft w:val="0"/>
              <w:marRight w:val="0"/>
              <w:marTop w:val="0"/>
              <w:marBottom w:val="0"/>
              <w:divBdr>
                <w:top w:val="none" w:sz="0" w:space="0" w:color="auto"/>
                <w:left w:val="none" w:sz="0" w:space="0" w:color="auto"/>
                <w:bottom w:val="none" w:sz="0" w:space="0" w:color="auto"/>
                <w:right w:val="none" w:sz="0" w:space="0" w:color="auto"/>
              </w:divBdr>
            </w:div>
            <w:div w:id="1190220606">
              <w:marLeft w:val="0"/>
              <w:marRight w:val="0"/>
              <w:marTop w:val="0"/>
              <w:marBottom w:val="0"/>
              <w:divBdr>
                <w:top w:val="none" w:sz="0" w:space="0" w:color="auto"/>
                <w:left w:val="none" w:sz="0" w:space="0" w:color="auto"/>
                <w:bottom w:val="none" w:sz="0" w:space="0" w:color="auto"/>
                <w:right w:val="none" w:sz="0" w:space="0" w:color="auto"/>
              </w:divBdr>
            </w:div>
            <w:div w:id="1303775731">
              <w:marLeft w:val="0"/>
              <w:marRight w:val="0"/>
              <w:marTop w:val="0"/>
              <w:marBottom w:val="0"/>
              <w:divBdr>
                <w:top w:val="none" w:sz="0" w:space="0" w:color="auto"/>
                <w:left w:val="none" w:sz="0" w:space="0" w:color="auto"/>
                <w:bottom w:val="none" w:sz="0" w:space="0" w:color="auto"/>
                <w:right w:val="none" w:sz="0" w:space="0" w:color="auto"/>
              </w:divBdr>
            </w:div>
            <w:div w:id="1393113767">
              <w:marLeft w:val="0"/>
              <w:marRight w:val="0"/>
              <w:marTop w:val="0"/>
              <w:marBottom w:val="0"/>
              <w:divBdr>
                <w:top w:val="none" w:sz="0" w:space="0" w:color="auto"/>
                <w:left w:val="none" w:sz="0" w:space="0" w:color="auto"/>
                <w:bottom w:val="none" w:sz="0" w:space="0" w:color="auto"/>
                <w:right w:val="none" w:sz="0" w:space="0" w:color="auto"/>
              </w:divBdr>
            </w:div>
            <w:div w:id="1807043917">
              <w:marLeft w:val="0"/>
              <w:marRight w:val="0"/>
              <w:marTop w:val="0"/>
              <w:marBottom w:val="0"/>
              <w:divBdr>
                <w:top w:val="none" w:sz="0" w:space="0" w:color="auto"/>
                <w:left w:val="none" w:sz="0" w:space="0" w:color="auto"/>
                <w:bottom w:val="none" w:sz="0" w:space="0" w:color="auto"/>
                <w:right w:val="none" w:sz="0" w:space="0" w:color="auto"/>
              </w:divBdr>
            </w:div>
            <w:div w:id="1878929737">
              <w:marLeft w:val="0"/>
              <w:marRight w:val="0"/>
              <w:marTop w:val="0"/>
              <w:marBottom w:val="0"/>
              <w:divBdr>
                <w:top w:val="none" w:sz="0" w:space="0" w:color="auto"/>
                <w:left w:val="none" w:sz="0" w:space="0" w:color="auto"/>
                <w:bottom w:val="none" w:sz="0" w:space="0" w:color="auto"/>
                <w:right w:val="none" w:sz="0" w:space="0" w:color="auto"/>
              </w:divBdr>
            </w:div>
          </w:divsChild>
        </w:div>
        <w:div w:id="1544100357">
          <w:marLeft w:val="0"/>
          <w:marRight w:val="0"/>
          <w:marTop w:val="0"/>
          <w:marBottom w:val="0"/>
          <w:divBdr>
            <w:top w:val="none" w:sz="0" w:space="0" w:color="auto"/>
            <w:left w:val="none" w:sz="0" w:space="0" w:color="auto"/>
            <w:bottom w:val="none" w:sz="0" w:space="0" w:color="auto"/>
            <w:right w:val="none" w:sz="0" w:space="0" w:color="auto"/>
          </w:divBdr>
          <w:divsChild>
            <w:div w:id="994913649">
              <w:marLeft w:val="0"/>
              <w:marRight w:val="0"/>
              <w:marTop w:val="0"/>
              <w:marBottom w:val="0"/>
              <w:divBdr>
                <w:top w:val="none" w:sz="0" w:space="0" w:color="auto"/>
                <w:left w:val="none" w:sz="0" w:space="0" w:color="auto"/>
                <w:bottom w:val="none" w:sz="0" w:space="0" w:color="auto"/>
                <w:right w:val="none" w:sz="0" w:space="0" w:color="auto"/>
              </w:divBdr>
            </w:div>
          </w:divsChild>
        </w:div>
        <w:div w:id="1557859181">
          <w:marLeft w:val="0"/>
          <w:marRight w:val="0"/>
          <w:marTop w:val="0"/>
          <w:marBottom w:val="0"/>
          <w:divBdr>
            <w:top w:val="none" w:sz="0" w:space="0" w:color="auto"/>
            <w:left w:val="none" w:sz="0" w:space="0" w:color="auto"/>
            <w:bottom w:val="none" w:sz="0" w:space="0" w:color="auto"/>
            <w:right w:val="none" w:sz="0" w:space="0" w:color="auto"/>
          </w:divBdr>
          <w:divsChild>
            <w:div w:id="367220514">
              <w:marLeft w:val="0"/>
              <w:marRight w:val="0"/>
              <w:marTop w:val="0"/>
              <w:marBottom w:val="0"/>
              <w:divBdr>
                <w:top w:val="none" w:sz="0" w:space="0" w:color="auto"/>
                <w:left w:val="none" w:sz="0" w:space="0" w:color="auto"/>
                <w:bottom w:val="none" w:sz="0" w:space="0" w:color="auto"/>
                <w:right w:val="none" w:sz="0" w:space="0" w:color="auto"/>
              </w:divBdr>
            </w:div>
          </w:divsChild>
        </w:div>
        <w:div w:id="1563982099">
          <w:marLeft w:val="0"/>
          <w:marRight w:val="0"/>
          <w:marTop w:val="0"/>
          <w:marBottom w:val="0"/>
          <w:divBdr>
            <w:top w:val="none" w:sz="0" w:space="0" w:color="auto"/>
            <w:left w:val="none" w:sz="0" w:space="0" w:color="auto"/>
            <w:bottom w:val="none" w:sz="0" w:space="0" w:color="auto"/>
            <w:right w:val="none" w:sz="0" w:space="0" w:color="auto"/>
          </w:divBdr>
        </w:div>
        <w:div w:id="1641183309">
          <w:marLeft w:val="0"/>
          <w:marRight w:val="0"/>
          <w:marTop w:val="0"/>
          <w:marBottom w:val="0"/>
          <w:divBdr>
            <w:top w:val="none" w:sz="0" w:space="0" w:color="auto"/>
            <w:left w:val="none" w:sz="0" w:space="0" w:color="auto"/>
            <w:bottom w:val="none" w:sz="0" w:space="0" w:color="auto"/>
            <w:right w:val="none" w:sz="0" w:space="0" w:color="auto"/>
          </w:divBdr>
        </w:div>
        <w:div w:id="1642153561">
          <w:marLeft w:val="0"/>
          <w:marRight w:val="0"/>
          <w:marTop w:val="0"/>
          <w:marBottom w:val="0"/>
          <w:divBdr>
            <w:top w:val="none" w:sz="0" w:space="0" w:color="auto"/>
            <w:left w:val="none" w:sz="0" w:space="0" w:color="auto"/>
            <w:bottom w:val="none" w:sz="0" w:space="0" w:color="auto"/>
            <w:right w:val="none" w:sz="0" w:space="0" w:color="auto"/>
          </w:divBdr>
        </w:div>
        <w:div w:id="1687512669">
          <w:marLeft w:val="0"/>
          <w:marRight w:val="0"/>
          <w:marTop w:val="0"/>
          <w:marBottom w:val="0"/>
          <w:divBdr>
            <w:top w:val="none" w:sz="0" w:space="0" w:color="auto"/>
            <w:left w:val="none" w:sz="0" w:space="0" w:color="auto"/>
            <w:bottom w:val="none" w:sz="0" w:space="0" w:color="auto"/>
            <w:right w:val="none" w:sz="0" w:space="0" w:color="auto"/>
          </w:divBdr>
        </w:div>
        <w:div w:id="1699352919">
          <w:marLeft w:val="0"/>
          <w:marRight w:val="0"/>
          <w:marTop w:val="0"/>
          <w:marBottom w:val="0"/>
          <w:divBdr>
            <w:top w:val="none" w:sz="0" w:space="0" w:color="auto"/>
            <w:left w:val="none" w:sz="0" w:space="0" w:color="auto"/>
            <w:bottom w:val="none" w:sz="0" w:space="0" w:color="auto"/>
            <w:right w:val="none" w:sz="0" w:space="0" w:color="auto"/>
          </w:divBdr>
        </w:div>
        <w:div w:id="1700279773">
          <w:marLeft w:val="0"/>
          <w:marRight w:val="0"/>
          <w:marTop w:val="0"/>
          <w:marBottom w:val="0"/>
          <w:divBdr>
            <w:top w:val="none" w:sz="0" w:space="0" w:color="auto"/>
            <w:left w:val="none" w:sz="0" w:space="0" w:color="auto"/>
            <w:bottom w:val="none" w:sz="0" w:space="0" w:color="auto"/>
            <w:right w:val="none" w:sz="0" w:space="0" w:color="auto"/>
          </w:divBdr>
          <w:divsChild>
            <w:div w:id="255405088">
              <w:marLeft w:val="-75"/>
              <w:marRight w:val="0"/>
              <w:marTop w:val="30"/>
              <w:marBottom w:val="30"/>
              <w:divBdr>
                <w:top w:val="none" w:sz="0" w:space="0" w:color="auto"/>
                <w:left w:val="none" w:sz="0" w:space="0" w:color="auto"/>
                <w:bottom w:val="none" w:sz="0" w:space="0" w:color="auto"/>
                <w:right w:val="none" w:sz="0" w:space="0" w:color="auto"/>
              </w:divBdr>
              <w:divsChild>
                <w:div w:id="147482189">
                  <w:marLeft w:val="0"/>
                  <w:marRight w:val="0"/>
                  <w:marTop w:val="0"/>
                  <w:marBottom w:val="0"/>
                  <w:divBdr>
                    <w:top w:val="none" w:sz="0" w:space="0" w:color="auto"/>
                    <w:left w:val="none" w:sz="0" w:space="0" w:color="auto"/>
                    <w:bottom w:val="none" w:sz="0" w:space="0" w:color="auto"/>
                    <w:right w:val="none" w:sz="0" w:space="0" w:color="auto"/>
                  </w:divBdr>
                  <w:divsChild>
                    <w:div w:id="308020081">
                      <w:marLeft w:val="0"/>
                      <w:marRight w:val="0"/>
                      <w:marTop w:val="0"/>
                      <w:marBottom w:val="0"/>
                      <w:divBdr>
                        <w:top w:val="none" w:sz="0" w:space="0" w:color="auto"/>
                        <w:left w:val="none" w:sz="0" w:space="0" w:color="auto"/>
                        <w:bottom w:val="none" w:sz="0" w:space="0" w:color="auto"/>
                        <w:right w:val="none" w:sz="0" w:space="0" w:color="auto"/>
                      </w:divBdr>
                    </w:div>
                  </w:divsChild>
                </w:div>
                <w:div w:id="401028197">
                  <w:marLeft w:val="0"/>
                  <w:marRight w:val="0"/>
                  <w:marTop w:val="0"/>
                  <w:marBottom w:val="0"/>
                  <w:divBdr>
                    <w:top w:val="none" w:sz="0" w:space="0" w:color="auto"/>
                    <w:left w:val="none" w:sz="0" w:space="0" w:color="auto"/>
                    <w:bottom w:val="none" w:sz="0" w:space="0" w:color="auto"/>
                    <w:right w:val="none" w:sz="0" w:space="0" w:color="auto"/>
                  </w:divBdr>
                  <w:divsChild>
                    <w:div w:id="352343517">
                      <w:marLeft w:val="0"/>
                      <w:marRight w:val="0"/>
                      <w:marTop w:val="0"/>
                      <w:marBottom w:val="0"/>
                      <w:divBdr>
                        <w:top w:val="none" w:sz="0" w:space="0" w:color="auto"/>
                        <w:left w:val="none" w:sz="0" w:space="0" w:color="auto"/>
                        <w:bottom w:val="none" w:sz="0" w:space="0" w:color="auto"/>
                        <w:right w:val="none" w:sz="0" w:space="0" w:color="auto"/>
                      </w:divBdr>
                    </w:div>
                  </w:divsChild>
                </w:div>
                <w:div w:id="1141071591">
                  <w:marLeft w:val="0"/>
                  <w:marRight w:val="0"/>
                  <w:marTop w:val="0"/>
                  <w:marBottom w:val="0"/>
                  <w:divBdr>
                    <w:top w:val="none" w:sz="0" w:space="0" w:color="auto"/>
                    <w:left w:val="none" w:sz="0" w:space="0" w:color="auto"/>
                    <w:bottom w:val="none" w:sz="0" w:space="0" w:color="auto"/>
                    <w:right w:val="none" w:sz="0" w:space="0" w:color="auto"/>
                  </w:divBdr>
                  <w:divsChild>
                    <w:div w:id="291987988">
                      <w:marLeft w:val="0"/>
                      <w:marRight w:val="0"/>
                      <w:marTop w:val="0"/>
                      <w:marBottom w:val="0"/>
                      <w:divBdr>
                        <w:top w:val="none" w:sz="0" w:space="0" w:color="auto"/>
                        <w:left w:val="none" w:sz="0" w:space="0" w:color="auto"/>
                        <w:bottom w:val="none" w:sz="0" w:space="0" w:color="auto"/>
                        <w:right w:val="none" w:sz="0" w:space="0" w:color="auto"/>
                      </w:divBdr>
                    </w:div>
                  </w:divsChild>
                </w:div>
                <w:div w:id="1927807790">
                  <w:marLeft w:val="0"/>
                  <w:marRight w:val="0"/>
                  <w:marTop w:val="0"/>
                  <w:marBottom w:val="0"/>
                  <w:divBdr>
                    <w:top w:val="none" w:sz="0" w:space="0" w:color="auto"/>
                    <w:left w:val="none" w:sz="0" w:space="0" w:color="auto"/>
                    <w:bottom w:val="none" w:sz="0" w:space="0" w:color="auto"/>
                    <w:right w:val="none" w:sz="0" w:space="0" w:color="auto"/>
                  </w:divBdr>
                  <w:divsChild>
                    <w:div w:id="152551247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706247220">
          <w:marLeft w:val="0"/>
          <w:marRight w:val="0"/>
          <w:marTop w:val="0"/>
          <w:marBottom w:val="0"/>
          <w:divBdr>
            <w:top w:val="none" w:sz="0" w:space="0" w:color="auto"/>
            <w:left w:val="none" w:sz="0" w:space="0" w:color="auto"/>
            <w:bottom w:val="none" w:sz="0" w:space="0" w:color="auto"/>
            <w:right w:val="none" w:sz="0" w:space="0" w:color="auto"/>
          </w:divBdr>
        </w:div>
        <w:div w:id="1716389631">
          <w:marLeft w:val="0"/>
          <w:marRight w:val="0"/>
          <w:marTop w:val="0"/>
          <w:marBottom w:val="0"/>
          <w:divBdr>
            <w:top w:val="none" w:sz="0" w:space="0" w:color="auto"/>
            <w:left w:val="none" w:sz="0" w:space="0" w:color="auto"/>
            <w:bottom w:val="none" w:sz="0" w:space="0" w:color="auto"/>
            <w:right w:val="none" w:sz="0" w:space="0" w:color="auto"/>
          </w:divBdr>
        </w:div>
        <w:div w:id="1734696935">
          <w:marLeft w:val="0"/>
          <w:marRight w:val="0"/>
          <w:marTop w:val="0"/>
          <w:marBottom w:val="0"/>
          <w:divBdr>
            <w:top w:val="none" w:sz="0" w:space="0" w:color="auto"/>
            <w:left w:val="none" w:sz="0" w:space="0" w:color="auto"/>
            <w:bottom w:val="none" w:sz="0" w:space="0" w:color="auto"/>
            <w:right w:val="none" w:sz="0" w:space="0" w:color="auto"/>
          </w:divBdr>
        </w:div>
        <w:div w:id="1814055928">
          <w:marLeft w:val="0"/>
          <w:marRight w:val="0"/>
          <w:marTop w:val="0"/>
          <w:marBottom w:val="0"/>
          <w:divBdr>
            <w:top w:val="none" w:sz="0" w:space="0" w:color="auto"/>
            <w:left w:val="none" w:sz="0" w:space="0" w:color="auto"/>
            <w:bottom w:val="none" w:sz="0" w:space="0" w:color="auto"/>
            <w:right w:val="none" w:sz="0" w:space="0" w:color="auto"/>
          </w:divBdr>
        </w:div>
        <w:div w:id="1814717443">
          <w:marLeft w:val="0"/>
          <w:marRight w:val="0"/>
          <w:marTop w:val="0"/>
          <w:marBottom w:val="0"/>
          <w:divBdr>
            <w:top w:val="none" w:sz="0" w:space="0" w:color="auto"/>
            <w:left w:val="none" w:sz="0" w:space="0" w:color="auto"/>
            <w:bottom w:val="none" w:sz="0" w:space="0" w:color="auto"/>
            <w:right w:val="none" w:sz="0" w:space="0" w:color="auto"/>
          </w:divBdr>
        </w:div>
        <w:div w:id="1873033153">
          <w:marLeft w:val="0"/>
          <w:marRight w:val="0"/>
          <w:marTop w:val="0"/>
          <w:marBottom w:val="0"/>
          <w:divBdr>
            <w:top w:val="none" w:sz="0" w:space="0" w:color="auto"/>
            <w:left w:val="none" w:sz="0" w:space="0" w:color="auto"/>
            <w:bottom w:val="none" w:sz="0" w:space="0" w:color="auto"/>
            <w:right w:val="none" w:sz="0" w:space="0" w:color="auto"/>
          </w:divBdr>
        </w:div>
        <w:div w:id="1895194198">
          <w:marLeft w:val="0"/>
          <w:marRight w:val="0"/>
          <w:marTop w:val="0"/>
          <w:marBottom w:val="0"/>
          <w:divBdr>
            <w:top w:val="none" w:sz="0" w:space="0" w:color="auto"/>
            <w:left w:val="none" w:sz="0" w:space="0" w:color="auto"/>
            <w:bottom w:val="none" w:sz="0" w:space="0" w:color="auto"/>
            <w:right w:val="none" w:sz="0" w:space="0" w:color="auto"/>
          </w:divBdr>
        </w:div>
        <w:div w:id="1902910003">
          <w:marLeft w:val="0"/>
          <w:marRight w:val="0"/>
          <w:marTop w:val="0"/>
          <w:marBottom w:val="0"/>
          <w:divBdr>
            <w:top w:val="none" w:sz="0" w:space="0" w:color="auto"/>
            <w:left w:val="none" w:sz="0" w:space="0" w:color="auto"/>
            <w:bottom w:val="none" w:sz="0" w:space="0" w:color="auto"/>
            <w:right w:val="none" w:sz="0" w:space="0" w:color="auto"/>
          </w:divBdr>
          <w:divsChild>
            <w:div w:id="1839421339">
              <w:marLeft w:val="-75"/>
              <w:marRight w:val="0"/>
              <w:marTop w:val="30"/>
              <w:marBottom w:val="30"/>
              <w:divBdr>
                <w:top w:val="none" w:sz="0" w:space="0" w:color="auto"/>
                <w:left w:val="none" w:sz="0" w:space="0" w:color="auto"/>
                <w:bottom w:val="none" w:sz="0" w:space="0" w:color="auto"/>
                <w:right w:val="none" w:sz="0" w:space="0" w:color="auto"/>
              </w:divBdr>
              <w:divsChild>
                <w:div w:id="117264664">
                  <w:marLeft w:val="0"/>
                  <w:marRight w:val="0"/>
                  <w:marTop w:val="0"/>
                  <w:marBottom w:val="0"/>
                  <w:divBdr>
                    <w:top w:val="none" w:sz="0" w:space="0" w:color="auto"/>
                    <w:left w:val="none" w:sz="0" w:space="0" w:color="auto"/>
                    <w:bottom w:val="none" w:sz="0" w:space="0" w:color="auto"/>
                    <w:right w:val="none" w:sz="0" w:space="0" w:color="auto"/>
                  </w:divBdr>
                  <w:divsChild>
                    <w:div w:id="371349290">
                      <w:marLeft w:val="0"/>
                      <w:marRight w:val="0"/>
                      <w:marTop w:val="0"/>
                      <w:marBottom w:val="0"/>
                      <w:divBdr>
                        <w:top w:val="none" w:sz="0" w:space="0" w:color="auto"/>
                        <w:left w:val="none" w:sz="0" w:space="0" w:color="auto"/>
                        <w:bottom w:val="none" w:sz="0" w:space="0" w:color="auto"/>
                        <w:right w:val="none" w:sz="0" w:space="0" w:color="auto"/>
                      </w:divBdr>
                    </w:div>
                  </w:divsChild>
                </w:div>
                <w:div w:id="148523829">
                  <w:marLeft w:val="0"/>
                  <w:marRight w:val="0"/>
                  <w:marTop w:val="0"/>
                  <w:marBottom w:val="0"/>
                  <w:divBdr>
                    <w:top w:val="none" w:sz="0" w:space="0" w:color="auto"/>
                    <w:left w:val="none" w:sz="0" w:space="0" w:color="auto"/>
                    <w:bottom w:val="none" w:sz="0" w:space="0" w:color="auto"/>
                    <w:right w:val="none" w:sz="0" w:space="0" w:color="auto"/>
                  </w:divBdr>
                  <w:divsChild>
                    <w:div w:id="1706448545">
                      <w:marLeft w:val="0"/>
                      <w:marRight w:val="0"/>
                      <w:marTop w:val="0"/>
                      <w:marBottom w:val="0"/>
                      <w:divBdr>
                        <w:top w:val="none" w:sz="0" w:space="0" w:color="auto"/>
                        <w:left w:val="none" w:sz="0" w:space="0" w:color="auto"/>
                        <w:bottom w:val="none" w:sz="0" w:space="0" w:color="auto"/>
                        <w:right w:val="none" w:sz="0" w:space="0" w:color="auto"/>
                      </w:divBdr>
                    </w:div>
                  </w:divsChild>
                </w:div>
                <w:div w:id="254410820">
                  <w:marLeft w:val="0"/>
                  <w:marRight w:val="0"/>
                  <w:marTop w:val="0"/>
                  <w:marBottom w:val="0"/>
                  <w:divBdr>
                    <w:top w:val="none" w:sz="0" w:space="0" w:color="auto"/>
                    <w:left w:val="none" w:sz="0" w:space="0" w:color="auto"/>
                    <w:bottom w:val="none" w:sz="0" w:space="0" w:color="auto"/>
                    <w:right w:val="none" w:sz="0" w:space="0" w:color="auto"/>
                  </w:divBdr>
                  <w:divsChild>
                    <w:div w:id="205146568">
                      <w:marLeft w:val="0"/>
                      <w:marRight w:val="0"/>
                      <w:marTop w:val="0"/>
                      <w:marBottom w:val="0"/>
                      <w:divBdr>
                        <w:top w:val="none" w:sz="0" w:space="0" w:color="auto"/>
                        <w:left w:val="none" w:sz="0" w:space="0" w:color="auto"/>
                        <w:bottom w:val="none" w:sz="0" w:space="0" w:color="auto"/>
                        <w:right w:val="none" w:sz="0" w:space="0" w:color="auto"/>
                      </w:divBdr>
                    </w:div>
                  </w:divsChild>
                </w:div>
                <w:div w:id="258369090">
                  <w:marLeft w:val="0"/>
                  <w:marRight w:val="0"/>
                  <w:marTop w:val="0"/>
                  <w:marBottom w:val="0"/>
                  <w:divBdr>
                    <w:top w:val="none" w:sz="0" w:space="0" w:color="auto"/>
                    <w:left w:val="none" w:sz="0" w:space="0" w:color="auto"/>
                    <w:bottom w:val="none" w:sz="0" w:space="0" w:color="auto"/>
                    <w:right w:val="none" w:sz="0" w:space="0" w:color="auto"/>
                  </w:divBdr>
                  <w:divsChild>
                    <w:div w:id="1427917015">
                      <w:marLeft w:val="0"/>
                      <w:marRight w:val="0"/>
                      <w:marTop w:val="0"/>
                      <w:marBottom w:val="0"/>
                      <w:divBdr>
                        <w:top w:val="none" w:sz="0" w:space="0" w:color="auto"/>
                        <w:left w:val="none" w:sz="0" w:space="0" w:color="auto"/>
                        <w:bottom w:val="none" w:sz="0" w:space="0" w:color="auto"/>
                        <w:right w:val="none" w:sz="0" w:space="0" w:color="auto"/>
                      </w:divBdr>
                    </w:div>
                  </w:divsChild>
                </w:div>
                <w:div w:id="462192301">
                  <w:marLeft w:val="0"/>
                  <w:marRight w:val="0"/>
                  <w:marTop w:val="0"/>
                  <w:marBottom w:val="0"/>
                  <w:divBdr>
                    <w:top w:val="none" w:sz="0" w:space="0" w:color="auto"/>
                    <w:left w:val="none" w:sz="0" w:space="0" w:color="auto"/>
                    <w:bottom w:val="none" w:sz="0" w:space="0" w:color="auto"/>
                    <w:right w:val="none" w:sz="0" w:space="0" w:color="auto"/>
                  </w:divBdr>
                  <w:divsChild>
                    <w:div w:id="1365209610">
                      <w:marLeft w:val="0"/>
                      <w:marRight w:val="0"/>
                      <w:marTop w:val="0"/>
                      <w:marBottom w:val="0"/>
                      <w:divBdr>
                        <w:top w:val="none" w:sz="0" w:space="0" w:color="auto"/>
                        <w:left w:val="none" w:sz="0" w:space="0" w:color="auto"/>
                        <w:bottom w:val="none" w:sz="0" w:space="0" w:color="auto"/>
                        <w:right w:val="none" w:sz="0" w:space="0" w:color="auto"/>
                      </w:divBdr>
                    </w:div>
                  </w:divsChild>
                </w:div>
                <w:div w:id="476801698">
                  <w:marLeft w:val="0"/>
                  <w:marRight w:val="0"/>
                  <w:marTop w:val="0"/>
                  <w:marBottom w:val="0"/>
                  <w:divBdr>
                    <w:top w:val="none" w:sz="0" w:space="0" w:color="auto"/>
                    <w:left w:val="none" w:sz="0" w:space="0" w:color="auto"/>
                    <w:bottom w:val="none" w:sz="0" w:space="0" w:color="auto"/>
                    <w:right w:val="none" w:sz="0" w:space="0" w:color="auto"/>
                  </w:divBdr>
                  <w:divsChild>
                    <w:div w:id="1265458036">
                      <w:marLeft w:val="0"/>
                      <w:marRight w:val="0"/>
                      <w:marTop w:val="0"/>
                      <w:marBottom w:val="0"/>
                      <w:divBdr>
                        <w:top w:val="none" w:sz="0" w:space="0" w:color="auto"/>
                        <w:left w:val="none" w:sz="0" w:space="0" w:color="auto"/>
                        <w:bottom w:val="none" w:sz="0" w:space="0" w:color="auto"/>
                        <w:right w:val="none" w:sz="0" w:space="0" w:color="auto"/>
                      </w:divBdr>
                    </w:div>
                  </w:divsChild>
                </w:div>
                <w:div w:id="496193627">
                  <w:marLeft w:val="0"/>
                  <w:marRight w:val="0"/>
                  <w:marTop w:val="0"/>
                  <w:marBottom w:val="0"/>
                  <w:divBdr>
                    <w:top w:val="none" w:sz="0" w:space="0" w:color="auto"/>
                    <w:left w:val="none" w:sz="0" w:space="0" w:color="auto"/>
                    <w:bottom w:val="none" w:sz="0" w:space="0" w:color="auto"/>
                    <w:right w:val="none" w:sz="0" w:space="0" w:color="auto"/>
                  </w:divBdr>
                  <w:divsChild>
                    <w:div w:id="901407535">
                      <w:marLeft w:val="0"/>
                      <w:marRight w:val="0"/>
                      <w:marTop w:val="0"/>
                      <w:marBottom w:val="0"/>
                      <w:divBdr>
                        <w:top w:val="none" w:sz="0" w:space="0" w:color="auto"/>
                        <w:left w:val="none" w:sz="0" w:space="0" w:color="auto"/>
                        <w:bottom w:val="none" w:sz="0" w:space="0" w:color="auto"/>
                        <w:right w:val="none" w:sz="0" w:space="0" w:color="auto"/>
                      </w:divBdr>
                    </w:div>
                  </w:divsChild>
                </w:div>
                <w:div w:id="510335729">
                  <w:marLeft w:val="0"/>
                  <w:marRight w:val="0"/>
                  <w:marTop w:val="0"/>
                  <w:marBottom w:val="0"/>
                  <w:divBdr>
                    <w:top w:val="none" w:sz="0" w:space="0" w:color="auto"/>
                    <w:left w:val="none" w:sz="0" w:space="0" w:color="auto"/>
                    <w:bottom w:val="none" w:sz="0" w:space="0" w:color="auto"/>
                    <w:right w:val="none" w:sz="0" w:space="0" w:color="auto"/>
                  </w:divBdr>
                  <w:divsChild>
                    <w:div w:id="54090746">
                      <w:marLeft w:val="0"/>
                      <w:marRight w:val="0"/>
                      <w:marTop w:val="0"/>
                      <w:marBottom w:val="0"/>
                      <w:divBdr>
                        <w:top w:val="none" w:sz="0" w:space="0" w:color="auto"/>
                        <w:left w:val="none" w:sz="0" w:space="0" w:color="auto"/>
                        <w:bottom w:val="none" w:sz="0" w:space="0" w:color="auto"/>
                        <w:right w:val="none" w:sz="0" w:space="0" w:color="auto"/>
                      </w:divBdr>
                    </w:div>
                  </w:divsChild>
                </w:div>
                <w:div w:id="585001042">
                  <w:marLeft w:val="0"/>
                  <w:marRight w:val="0"/>
                  <w:marTop w:val="0"/>
                  <w:marBottom w:val="0"/>
                  <w:divBdr>
                    <w:top w:val="none" w:sz="0" w:space="0" w:color="auto"/>
                    <w:left w:val="none" w:sz="0" w:space="0" w:color="auto"/>
                    <w:bottom w:val="none" w:sz="0" w:space="0" w:color="auto"/>
                    <w:right w:val="none" w:sz="0" w:space="0" w:color="auto"/>
                  </w:divBdr>
                  <w:divsChild>
                    <w:div w:id="799415741">
                      <w:marLeft w:val="0"/>
                      <w:marRight w:val="0"/>
                      <w:marTop w:val="0"/>
                      <w:marBottom w:val="0"/>
                      <w:divBdr>
                        <w:top w:val="none" w:sz="0" w:space="0" w:color="auto"/>
                        <w:left w:val="none" w:sz="0" w:space="0" w:color="auto"/>
                        <w:bottom w:val="none" w:sz="0" w:space="0" w:color="auto"/>
                        <w:right w:val="none" w:sz="0" w:space="0" w:color="auto"/>
                      </w:divBdr>
                    </w:div>
                    <w:div w:id="1727338679">
                      <w:marLeft w:val="0"/>
                      <w:marRight w:val="0"/>
                      <w:marTop w:val="0"/>
                      <w:marBottom w:val="0"/>
                      <w:divBdr>
                        <w:top w:val="none" w:sz="0" w:space="0" w:color="auto"/>
                        <w:left w:val="none" w:sz="0" w:space="0" w:color="auto"/>
                        <w:bottom w:val="none" w:sz="0" w:space="0" w:color="auto"/>
                        <w:right w:val="none" w:sz="0" w:space="0" w:color="auto"/>
                      </w:divBdr>
                    </w:div>
                  </w:divsChild>
                </w:div>
                <w:div w:id="598757434">
                  <w:marLeft w:val="0"/>
                  <w:marRight w:val="0"/>
                  <w:marTop w:val="0"/>
                  <w:marBottom w:val="0"/>
                  <w:divBdr>
                    <w:top w:val="none" w:sz="0" w:space="0" w:color="auto"/>
                    <w:left w:val="none" w:sz="0" w:space="0" w:color="auto"/>
                    <w:bottom w:val="none" w:sz="0" w:space="0" w:color="auto"/>
                    <w:right w:val="none" w:sz="0" w:space="0" w:color="auto"/>
                  </w:divBdr>
                  <w:divsChild>
                    <w:div w:id="355892875">
                      <w:marLeft w:val="0"/>
                      <w:marRight w:val="0"/>
                      <w:marTop w:val="0"/>
                      <w:marBottom w:val="0"/>
                      <w:divBdr>
                        <w:top w:val="none" w:sz="0" w:space="0" w:color="auto"/>
                        <w:left w:val="none" w:sz="0" w:space="0" w:color="auto"/>
                        <w:bottom w:val="none" w:sz="0" w:space="0" w:color="auto"/>
                        <w:right w:val="none" w:sz="0" w:space="0" w:color="auto"/>
                      </w:divBdr>
                    </w:div>
                    <w:div w:id="1216544982">
                      <w:marLeft w:val="0"/>
                      <w:marRight w:val="0"/>
                      <w:marTop w:val="0"/>
                      <w:marBottom w:val="0"/>
                      <w:divBdr>
                        <w:top w:val="none" w:sz="0" w:space="0" w:color="auto"/>
                        <w:left w:val="none" w:sz="0" w:space="0" w:color="auto"/>
                        <w:bottom w:val="none" w:sz="0" w:space="0" w:color="auto"/>
                        <w:right w:val="none" w:sz="0" w:space="0" w:color="auto"/>
                      </w:divBdr>
                    </w:div>
                  </w:divsChild>
                </w:div>
                <w:div w:id="613513416">
                  <w:marLeft w:val="0"/>
                  <w:marRight w:val="0"/>
                  <w:marTop w:val="0"/>
                  <w:marBottom w:val="0"/>
                  <w:divBdr>
                    <w:top w:val="none" w:sz="0" w:space="0" w:color="auto"/>
                    <w:left w:val="none" w:sz="0" w:space="0" w:color="auto"/>
                    <w:bottom w:val="none" w:sz="0" w:space="0" w:color="auto"/>
                    <w:right w:val="none" w:sz="0" w:space="0" w:color="auto"/>
                  </w:divBdr>
                  <w:divsChild>
                    <w:div w:id="1661499501">
                      <w:marLeft w:val="0"/>
                      <w:marRight w:val="0"/>
                      <w:marTop w:val="0"/>
                      <w:marBottom w:val="0"/>
                      <w:divBdr>
                        <w:top w:val="none" w:sz="0" w:space="0" w:color="auto"/>
                        <w:left w:val="none" w:sz="0" w:space="0" w:color="auto"/>
                        <w:bottom w:val="none" w:sz="0" w:space="0" w:color="auto"/>
                        <w:right w:val="none" w:sz="0" w:space="0" w:color="auto"/>
                      </w:divBdr>
                    </w:div>
                  </w:divsChild>
                </w:div>
                <w:div w:id="730546353">
                  <w:marLeft w:val="0"/>
                  <w:marRight w:val="0"/>
                  <w:marTop w:val="0"/>
                  <w:marBottom w:val="0"/>
                  <w:divBdr>
                    <w:top w:val="none" w:sz="0" w:space="0" w:color="auto"/>
                    <w:left w:val="none" w:sz="0" w:space="0" w:color="auto"/>
                    <w:bottom w:val="none" w:sz="0" w:space="0" w:color="auto"/>
                    <w:right w:val="none" w:sz="0" w:space="0" w:color="auto"/>
                  </w:divBdr>
                  <w:divsChild>
                    <w:div w:id="876281927">
                      <w:marLeft w:val="0"/>
                      <w:marRight w:val="0"/>
                      <w:marTop w:val="0"/>
                      <w:marBottom w:val="0"/>
                      <w:divBdr>
                        <w:top w:val="none" w:sz="0" w:space="0" w:color="auto"/>
                        <w:left w:val="none" w:sz="0" w:space="0" w:color="auto"/>
                        <w:bottom w:val="none" w:sz="0" w:space="0" w:color="auto"/>
                        <w:right w:val="none" w:sz="0" w:space="0" w:color="auto"/>
                      </w:divBdr>
                    </w:div>
                  </w:divsChild>
                </w:div>
                <w:div w:id="764617217">
                  <w:marLeft w:val="0"/>
                  <w:marRight w:val="0"/>
                  <w:marTop w:val="0"/>
                  <w:marBottom w:val="0"/>
                  <w:divBdr>
                    <w:top w:val="none" w:sz="0" w:space="0" w:color="auto"/>
                    <w:left w:val="none" w:sz="0" w:space="0" w:color="auto"/>
                    <w:bottom w:val="none" w:sz="0" w:space="0" w:color="auto"/>
                    <w:right w:val="none" w:sz="0" w:space="0" w:color="auto"/>
                  </w:divBdr>
                  <w:divsChild>
                    <w:div w:id="1133522631">
                      <w:marLeft w:val="0"/>
                      <w:marRight w:val="0"/>
                      <w:marTop w:val="0"/>
                      <w:marBottom w:val="0"/>
                      <w:divBdr>
                        <w:top w:val="none" w:sz="0" w:space="0" w:color="auto"/>
                        <w:left w:val="none" w:sz="0" w:space="0" w:color="auto"/>
                        <w:bottom w:val="none" w:sz="0" w:space="0" w:color="auto"/>
                        <w:right w:val="none" w:sz="0" w:space="0" w:color="auto"/>
                      </w:divBdr>
                    </w:div>
                  </w:divsChild>
                </w:div>
                <w:div w:id="895512381">
                  <w:marLeft w:val="0"/>
                  <w:marRight w:val="0"/>
                  <w:marTop w:val="0"/>
                  <w:marBottom w:val="0"/>
                  <w:divBdr>
                    <w:top w:val="none" w:sz="0" w:space="0" w:color="auto"/>
                    <w:left w:val="none" w:sz="0" w:space="0" w:color="auto"/>
                    <w:bottom w:val="none" w:sz="0" w:space="0" w:color="auto"/>
                    <w:right w:val="none" w:sz="0" w:space="0" w:color="auto"/>
                  </w:divBdr>
                  <w:divsChild>
                    <w:div w:id="667946201">
                      <w:marLeft w:val="0"/>
                      <w:marRight w:val="0"/>
                      <w:marTop w:val="0"/>
                      <w:marBottom w:val="0"/>
                      <w:divBdr>
                        <w:top w:val="none" w:sz="0" w:space="0" w:color="auto"/>
                        <w:left w:val="none" w:sz="0" w:space="0" w:color="auto"/>
                        <w:bottom w:val="none" w:sz="0" w:space="0" w:color="auto"/>
                        <w:right w:val="none" w:sz="0" w:space="0" w:color="auto"/>
                      </w:divBdr>
                    </w:div>
                    <w:div w:id="1752462359">
                      <w:marLeft w:val="0"/>
                      <w:marRight w:val="0"/>
                      <w:marTop w:val="0"/>
                      <w:marBottom w:val="0"/>
                      <w:divBdr>
                        <w:top w:val="none" w:sz="0" w:space="0" w:color="auto"/>
                        <w:left w:val="none" w:sz="0" w:space="0" w:color="auto"/>
                        <w:bottom w:val="none" w:sz="0" w:space="0" w:color="auto"/>
                        <w:right w:val="none" w:sz="0" w:space="0" w:color="auto"/>
                      </w:divBdr>
                    </w:div>
                  </w:divsChild>
                </w:div>
                <w:div w:id="1007172651">
                  <w:marLeft w:val="0"/>
                  <w:marRight w:val="0"/>
                  <w:marTop w:val="0"/>
                  <w:marBottom w:val="0"/>
                  <w:divBdr>
                    <w:top w:val="none" w:sz="0" w:space="0" w:color="auto"/>
                    <w:left w:val="none" w:sz="0" w:space="0" w:color="auto"/>
                    <w:bottom w:val="none" w:sz="0" w:space="0" w:color="auto"/>
                    <w:right w:val="none" w:sz="0" w:space="0" w:color="auto"/>
                  </w:divBdr>
                  <w:divsChild>
                    <w:div w:id="625936073">
                      <w:marLeft w:val="0"/>
                      <w:marRight w:val="0"/>
                      <w:marTop w:val="0"/>
                      <w:marBottom w:val="0"/>
                      <w:divBdr>
                        <w:top w:val="none" w:sz="0" w:space="0" w:color="auto"/>
                        <w:left w:val="none" w:sz="0" w:space="0" w:color="auto"/>
                        <w:bottom w:val="none" w:sz="0" w:space="0" w:color="auto"/>
                        <w:right w:val="none" w:sz="0" w:space="0" w:color="auto"/>
                      </w:divBdr>
                    </w:div>
                    <w:div w:id="1482307229">
                      <w:marLeft w:val="0"/>
                      <w:marRight w:val="0"/>
                      <w:marTop w:val="0"/>
                      <w:marBottom w:val="0"/>
                      <w:divBdr>
                        <w:top w:val="none" w:sz="0" w:space="0" w:color="auto"/>
                        <w:left w:val="none" w:sz="0" w:space="0" w:color="auto"/>
                        <w:bottom w:val="none" w:sz="0" w:space="0" w:color="auto"/>
                        <w:right w:val="none" w:sz="0" w:space="0" w:color="auto"/>
                      </w:divBdr>
                    </w:div>
                  </w:divsChild>
                </w:div>
                <w:div w:id="1154105924">
                  <w:marLeft w:val="0"/>
                  <w:marRight w:val="0"/>
                  <w:marTop w:val="0"/>
                  <w:marBottom w:val="0"/>
                  <w:divBdr>
                    <w:top w:val="none" w:sz="0" w:space="0" w:color="auto"/>
                    <w:left w:val="none" w:sz="0" w:space="0" w:color="auto"/>
                    <w:bottom w:val="none" w:sz="0" w:space="0" w:color="auto"/>
                    <w:right w:val="none" w:sz="0" w:space="0" w:color="auto"/>
                  </w:divBdr>
                  <w:divsChild>
                    <w:div w:id="813568350">
                      <w:marLeft w:val="0"/>
                      <w:marRight w:val="0"/>
                      <w:marTop w:val="0"/>
                      <w:marBottom w:val="0"/>
                      <w:divBdr>
                        <w:top w:val="none" w:sz="0" w:space="0" w:color="auto"/>
                        <w:left w:val="none" w:sz="0" w:space="0" w:color="auto"/>
                        <w:bottom w:val="none" w:sz="0" w:space="0" w:color="auto"/>
                        <w:right w:val="none" w:sz="0" w:space="0" w:color="auto"/>
                      </w:divBdr>
                    </w:div>
                  </w:divsChild>
                </w:div>
                <w:div w:id="1203438135">
                  <w:marLeft w:val="0"/>
                  <w:marRight w:val="0"/>
                  <w:marTop w:val="0"/>
                  <w:marBottom w:val="0"/>
                  <w:divBdr>
                    <w:top w:val="none" w:sz="0" w:space="0" w:color="auto"/>
                    <w:left w:val="none" w:sz="0" w:space="0" w:color="auto"/>
                    <w:bottom w:val="none" w:sz="0" w:space="0" w:color="auto"/>
                    <w:right w:val="none" w:sz="0" w:space="0" w:color="auto"/>
                  </w:divBdr>
                  <w:divsChild>
                    <w:div w:id="1262101622">
                      <w:marLeft w:val="0"/>
                      <w:marRight w:val="0"/>
                      <w:marTop w:val="0"/>
                      <w:marBottom w:val="0"/>
                      <w:divBdr>
                        <w:top w:val="none" w:sz="0" w:space="0" w:color="auto"/>
                        <w:left w:val="none" w:sz="0" w:space="0" w:color="auto"/>
                        <w:bottom w:val="none" w:sz="0" w:space="0" w:color="auto"/>
                        <w:right w:val="none" w:sz="0" w:space="0" w:color="auto"/>
                      </w:divBdr>
                    </w:div>
                  </w:divsChild>
                </w:div>
                <w:div w:id="1222516747">
                  <w:marLeft w:val="0"/>
                  <w:marRight w:val="0"/>
                  <w:marTop w:val="0"/>
                  <w:marBottom w:val="0"/>
                  <w:divBdr>
                    <w:top w:val="none" w:sz="0" w:space="0" w:color="auto"/>
                    <w:left w:val="none" w:sz="0" w:space="0" w:color="auto"/>
                    <w:bottom w:val="none" w:sz="0" w:space="0" w:color="auto"/>
                    <w:right w:val="none" w:sz="0" w:space="0" w:color="auto"/>
                  </w:divBdr>
                  <w:divsChild>
                    <w:div w:id="1160148155">
                      <w:marLeft w:val="0"/>
                      <w:marRight w:val="0"/>
                      <w:marTop w:val="0"/>
                      <w:marBottom w:val="0"/>
                      <w:divBdr>
                        <w:top w:val="none" w:sz="0" w:space="0" w:color="auto"/>
                        <w:left w:val="none" w:sz="0" w:space="0" w:color="auto"/>
                        <w:bottom w:val="none" w:sz="0" w:space="0" w:color="auto"/>
                        <w:right w:val="none" w:sz="0" w:space="0" w:color="auto"/>
                      </w:divBdr>
                    </w:div>
                  </w:divsChild>
                </w:div>
                <w:div w:id="1413969629">
                  <w:marLeft w:val="0"/>
                  <w:marRight w:val="0"/>
                  <w:marTop w:val="0"/>
                  <w:marBottom w:val="0"/>
                  <w:divBdr>
                    <w:top w:val="none" w:sz="0" w:space="0" w:color="auto"/>
                    <w:left w:val="none" w:sz="0" w:space="0" w:color="auto"/>
                    <w:bottom w:val="none" w:sz="0" w:space="0" w:color="auto"/>
                    <w:right w:val="none" w:sz="0" w:space="0" w:color="auto"/>
                  </w:divBdr>
                  <w:divsChild>
                    <w:div w:id="1186485303">
                      <w:marLeft w:val="0"/>
                      <w:marRight w:val="0"/>
                      <w:marTop w:val="0"/>
                      <w:marBottom w:val="0"/>
                      <w:divBdr>
                        <w:top w:val="none" w:sz="0" w:space="0" w:color="auto"/>
                        <w:left w:val="none" w:sz="0" w:space="0" w:color="auto"/>
                        <w:bottom w:val="none" w:sz="0" w:space="0" w:color="auto"/>
                        <w:right w:val="none" w:sz="0" w:space="0" w:color="auto"/>
                      </w:divBdr>
                    </w:div>
                  </w:divsChild>
                </w:div>
                <w:div w:id="1430928633">
                  <w:marLeft w:val="0"/>
                  <w:marRight w:val="0"/>
                  <w:marTop w:val="0"/>
                  <w:marBottom w:val="0"/>
                  <w:divBdr>
                    <w:top w:val="none" w:sz="0" w:space="0" w:color="auto"/>
                    <w:left w:val="none" w:sz="0" w:space="0" w:color="auto"/>
                    <w:bottom w:val="none" w:sz="0" w:space="0" w:color="auto"/>
                    <w:right w:val="none" w:sz="0" w:space="0" w:color="auto"/>
                  </w:divBdr>
                  <w:divsChild>
                    <w:div w:id="935793941">
                      <w:marLeft w:val="0"/>
                      <w:marRight w:val="0"/>
                      <w:marTop w:val="0"/>
                      <w:marBottom w:val="0"/>
                      <w:divBdr>
                        <w:top w:val="none" w:sz="0" w:space="0" w:color="auto"/>
                        <w:left w:val="none" w:sz="0" w:space="0" w:color="auto"/>
                        <w:bottom w:val="none" w:sz="0" w:space="0" w:color="auto"/>
                        <w:right w:val="none" w:sz="0" w:space="0" w:color="auto"/>
                      </w:divBdr>
                    </w:div>
                  </w:divsChild>
                </w:div>
                <w:div w:id="1433865595">
                  <w:marLeft w:val="0"/>
                  <w:marRight w:val="0"/>
                  <w:marTop w:val="0"/>
                  <w:marBottom w:val="0"/>
                  <w:divBdr>
                    <w:top w:val="none" w:sz="0" w:space="0" w:color="auto"/>
                    <w:left w:val="none" w:sz="0" w:space="0" w:color="auto"/>
                    <w:bottom w:val="none" w:sz="0" w:space="0" w:color="auto"/>
                    <w:right w:val="none" w:sz="0" w:space="0" w:color="auto"/>
                  </w:divBdr>
                  <w:divsChild>
                    <w:div w:id="1508129081">
                      <w:marLeft w:val="0"/>
                      <w:marRight w:val="0"/>
                      <w:marTop w:val="0"/>
                      <w:marBottom w:val="0"/>
                      <w:divBdr>
                        <w:top w:val="none" w:sz="0" w:space="0" w:color="auto"/>
                        <w:left w:val="none" w:sz="0" w:space="0" w:color="auto"/>
                        <w:bottom w:val="none" w:sz="0" w:space="0" w:color="auto"/>
                        <w:right w:val="none" w:sz="0" w:space="0" w:color="auto"/>
                      </w:divBdr>
                    </w:div>
                  </w:divsChild>
                </w:div>
                <w:div w:id="1466384823">
                  <w:marLeft w:val="0"/>
                  <w:marRight w:val="0"/>
                  <w:marTop w:val="0"/>
                  <w:marBottom w:val="0"/>
                  <w:divBdr>
                    <w:top w:val="none" w:sz="0" w:space="0" w:color="auto"/>
                    <w:left w:val="none" w:sz="0" w:space="0" w:color="auto"/>
                    <w:bottom w:val="none" w:sz="0" w:space="0" w:color="auto"/>
                    <w:right w:val="none" w:sz="0" w:space="0" w:color="auto"/>
                  </w:divBdr>
                  <w:divsChild>
                    <w:div w:id="1656491682">
                      <w:marLeft w:val="0"/>
                      <w:marRight w:val="0"/>
                      <w:marTop w:val="0"/>
                      <w:marBottom w:val="0"/>
                      <w:divBdr>
                        <w:top w:val="none" w:sz="0" w:space="0" w:color="auto"/>
                        <w:left w:val="none" w:sz="0" w:space="0" w:color="auto"/>
                        <w:bottom w:val="none" w:sz="0" w:space="0" w:color="auto"/>
                        <w:right w:val="none" w:sz="0" w:space="0" w:color="auto"/>
                      </w:divBdr>
                    </w:div>
                  </w:divsChild>
                </w:div>
                <w:div w:id="1474061055">
                  <w:marLeft w:val="0"/>
                  <w:marRight w:val="0"/>
                  <w:marTop w:val="0"/>
                  <w:marBottom w:val="0"/>
                  <w:divBdr>
                    <w:top w:val="none" w:sz="0" w:space="0" w:color="auto"/>
                    <w:left w:val="none" w:sz="0" w:space="0" w:color="auto"/>
                    <w:bottom w:val="none" w:sz="0" w:space="0" w:color="auto"/>
                    <w:right w:val="none" w:sz="0" w:space="0" w:color="auto"/>
                  </w:divBdr>
                  <w:divsChild>
                    <w:div w:id="392774031">
                      <w:marLeft w:val="0"/>
                      <w:marRight w:val="0"/>
                      <w:marTop w:val="0"/>
                      <w:marBottom w:val="0"/>
                      <w:divBdr>
                        <w:top w:val="none" w:sz="0" w:space="0" w:color="auto"/>
                        <w:left w:val="none" w:sz="0" w:space="0" w:color="auto"/>
                        <w:bottom w:val="none" w:sz="0" w:space="0" w:color="auto"/>
                        <w:right w:val="none" w:sz="0" w:space="0" w:color="auto"/>
                      </w:divBdr>
                    </w:div>
                    <w:div w:id="427577856">
                      <w:marLeft w:val="0"/>
                      <w:marRight w:val="0"/>
                      <w:marTop w:val="0"/>
                      <w:marBottom w:val="0"/>
                      <w:divBdr>
                        <w:top w:val="none" w:sz="0" w:space="0" w:color="auto"/>
                        <w:left w:val="none" w:sz="0" w:space="0" w:color="auto"/>
                        <w:bottom w:val="none" w:sz="0" w:space="0" w:color="auto"/>
                        <w:right w:val="none" w:sz="0" w:space="0" w:color="auto"/>
                      </w:divBdr>
                    </w:div>
                    <w:div w:id="855118601">
                      <w:marLeft w:val="0"/>
                      <w:marRight w:val="0"/>
                      <w:marTop w:val="0"/>
                      <w:marBottom w:val="0"/>
                      <w:divBdr>
                        <w:top w:val="none" w:sz="0" w:space="0" w:color="auto"/>
                        <w:left w:val="none" w:sz="0" w:space="0" w:color="auto"/>
                        <w:bottom w:val="none" w:sz="0" w:space="0" w:color="auto"/>
                        <w:right w:val="none" w:sz="0" w:space="0" w:color="auto"/>
                      </w:divBdr>
                    </w:div>
                    <w:div w:id="999042817">
                      <w:marLeft w:val="0"/>
                      <w:marRight w:val="0"/>
                      <w:marTop w:val="0"/>
                      <w:marBottom w:val="0"/>
                      <w:divBdr>
                        <w:top w:val="none" w:sz="0" w:space="0" w:color="auto"/>
                        <w:left w:val="none" w:sz="0" w:space="0" w:color="auto"/>
                        <w:bottom w:val="none" w:sz="0" w:space="0" w:color="auto"/>
                        <w:right w:val="none" w:sz="0" w:space="0" w:color="auto"/>
                      </w:divBdr>
                    </w:div>
                    <w:div w:id="1827893888">
                      <w:marLeft w:val="0"/>
                      <w:marRight w:val="0"/>
                      <w:marTop w:val="0"/>
                      <w:marBottom w:val="0"/>
                      <w:divBdr>
                        <w:top w:val="none" w:sz="0" w:space="0" w:color="auto"/>
                        <w:left w:val="none" w:sz="0" w:space="0" w:color="auto"/>
                        <w:bottom w:val="none" w:sz="0" w:space="0" w:color="auto"/>
                        <w:right w:val="none" w:sz="0" w:space="0" w:color="auto"/>
                      </w:divBdr>
                    </w:div>
                    <w:div w:id="1853837767">
                      <w:marLeft w:val="0"/>
                      <w:marRight w:val="0"/>
                      <w:marTop w:val="0"/>
                      <w:marBottom w:val="0"/>
                      <w:divBdr>
                        <w:top w:val="none" w:sz="0" w:space="0" w:color="auto"/>
                        <w:left w:val="none" w:sz="0" w:space="0" w:color="auto"/>
                        <w:bottom w:val="none" w:sz="0" w:space="0" w:color="auto"/>
                        <w:right w:val="none" w:sz="0" w:space="0" w:color="auto"/>
                      </w:divBdr>
                    </w:div>
                  </w:divsChild>
                </w:div>
                <w:div w:id="1516307970">
                  <w:marLeft w:val="0"/>
                  <w:marRight w:val="0"/>
                  <w:marTop w:val="0"/>
                  <w:marBottom w:val="0"/>
                  <w:divBdr>
                    <w:top w:val="none" w:sz="0" w:space="0" w:color="auto"/>
                    <w:left w:val="none" w:sz="0" w:space="0" w:color="auto"/>
                    <w:bottom w:val="none" w:sz="0" w:space="0" w:color="auto"/>
                    <w:right w:val="none" w:sz="0" w:space="0" w:color="auto"/>
                  </w:divBdr>
                  <w:divsChild>
                    <w:div w:id="927733917">
                      <w:marLeft w:val="0"/>
                      <w:marRight w:val="0"/>
                      <w:marTop w:val="0"/>
                      <w:marBottom w:val="0"/>
                      <w:divBdr>
                        <w:top w:val="none" w:sz="0" w:space="0" w:color="auto"/>
                        <w:left w:val="none" w:sz="0" w:space="0" w:color="auto"/>
                        <w:bottom w:val="none" w:sz="0" w:space="0" w:color="auto"/>
                        <w:right w:val="none" w:sz="0" w:space="0" w:color="auto"/>
                      </w:divBdr>
                    </w:div>
                  </w:divsChild>
                </w:div>
                <w:div w:id="1520241360">
                  <w:marLeft w:val="0"/>
                  <w:marRight w:val="0"/>
                  <w:marTop w:val="0"/>
                  <w:marBottom w:val="0"/>
                  <w:divBdr>
                    <w:top w:val="none" w:sz="0" w:space="0" w:color="auto"/>
                    <w:left w:val="none" w:sz="0" w:space="0" w:color="auto"/>
                    <w:bottom w:val="none" w:sz="0" w:space="0" w:color="auto"/>
                    <w:right w:val="none" w:sz="0" w:space="0" w:color="auto"/>
                  </w:divBdr>
                  <w:divsChild>
                    <w:div w:id="531192100">
                      <w:marLeft w:val="0"/>
                      <w:marRight w:val="0"/>
                      <w:marTop w:val="0"/>
                      <w:marBottom w:val="0"/>
                      <w:divBdr>
                        <w:top w:val="none" w:sz="0" w:space="0" w:color="auto"/>
                        <w:left w:val="none" w:sz="0" w:space="0" w:color="auto"/>
                        <w:bottom w:val="none" w:sz="0" w:space="0" w:color="auto"/>
                        <w:right w:val="none" w:sz="0" w:space="0" w:color="auto"/>
                      </w:divBdr>
                    </w:div>
                  </w:divsChild>
                </w:div>
                <w:div w:id="1556237525">
                  <w:marLeft w:val="0"/>
                  <w:marRight w:val="0"/>
                  <w:marTop w:val="0"/>
                  <w:marBottom w:val="0"/>
                  <w:divBdr>
                    <w:top w:val="none" w:sz="0" w:space="0" w:color="auto"/>
                    <w:left w:val="none" w:sz="0" w:space="0" w:color="auto"/>
                    <w:bottom w:val="none" w:sz="0" w:space="0" w:color="auto"/>
                    <w:right w:val="none" w:sz="0" w:space="0" w:color="auto"/>
                  </w:divBdr>
                  <w:divsChild>
                    <w:div w:id="799809767">
                      <w:marLeft w:val="0"/>
                      <w:marRight w:val="0"/>
                      <w:marTop w:val="0"/>
                      <w:marBottom w:val="0"/>
                      <w:divBdr>
                        <w:top w:val="none" w:sz="0" w:space="0" w:color="auto"/>
                        <w:left w:val="none" w:sz="0" w:space="0" w:color="auto"/>
                        <w:bottom w:val="none" w:sz="0" w:space="0" w:color="auto"/>
                        <w:right w:val="none" w:sz="0" w:space="0" w:color="auto"/>
                      </w:divBdr>
                    </w:div>
                  </w:divsChild>
                </w:div>
                <w:div w:id="1565722321">
                  <w:marLeft w:val="0"/>
                  <w:marRight w:val="0"/>
                  <w:marTop w:val="0"/>
                  <w:marBottom w:val="0"/>
                  <w:divBdr>
                    <w:top w:val="none" w:sz="0" w:space="0" w:color="auto"/>
                    <w:left w:val="none" w:sz="0" w:space="0" w:color="auto"/>
                    <w:bottom w:val="none" w:sz="0" w:space="0" w:color="auto"/>
                    <w:right w:val="none" w:sz="0" w:space="0" w:color="auto"/>
                  </w:divBdr>
                </w:div>
                <w:div w:id="1611814764">
                  <w:marLeft w:val="0"/>
                  <w:marRight w:val="0"/>
                  <w:marTop w:val="0"/>
                  <w:marBottom w:val="0"/>
                  <w:divBdr>
                    <w:top w:val="none" w:sz="0" w:space="0" w:color="auto"/>
                    <w:left w:val="none" w:sz="0" w:space="0" w:color="auto"/>
                    <w:bottom w:val="none" w:sz="0" w:space="0" w:color="auto"/>
                    <w:right w:val="none" w:sz="0" w:space="0" w:color="auto"/>
                  </w:divBdr>
                  <w:divsChild>
                    <w:div w:id="587543284">
                      <w:marLeft w:val="0"/>
                      <w:marRight w:val="0"/>
                      <w:marTop w:val="0"/>
                      <w:marBottom w:val="0"/>
                      <w:divBdr>
                        <w:top w:val="none" w:sz="0" w:space="0" w:color="auto"/>
                        <w:left w:val="none" w:sz="0" w:space="0" w:color="auto"/>
                        <w:bottom w:val="none" w:sz="0" w:space="0" w:color="auto"/>
                        <w:right w:val="none" w:sz="0" w:space="0" w:color="auto"/>
                      </w:divBdr>
                    </w:div>
                  </w:divsChild>
                </w:div>
                <w:div w:id="1618440809">
                  <w:marLeft w:val="0"/>
                  <w:marRight w:val="0"/>
                  <w:marTop w:val="0"/>
                  <w:marBottom w:val="0"/>
                  <w:divBdr>
                    <w:top w:val="none" w:sz="0" w:space="0" w:color="auto"/>
                    <w:left w:val="none" w:sz="0" w:space="0" w:color="auto"/>
                    <w:bottom w:val="none" w:sz="0" w:space="0" w:color="auto"/>
                    <w:right w:val="none" w:sz="0" w:space="0" w:color="auto"/>
                  </w:divBdr>
                  <w:divsChild>
                    <w:div w:id="77024494">
                      <w:marLeft w:val="0"/>
                      <w:marRight w:val="0"/>
                      <w:marTop w:val="0"/>
                      <w:marBottom w:val="0"/>
                      <w:divBdr>
                        <w:top w:val="none" w:sz="0" w:space="0" w:color="auto"/>
                        <w:left w:val="none" w:sz="0" w:space="0" w:color="auto"/>
                        <w:bottom w:val="none" w:sz="0" w:space="0" w:color="auto"/>
                        <w:right w:val="none" w:sz="0" w:space="0" w:color="auto"/>
                      </w:divBdr>
                    </w:div>
                    <w:div w:id="836579255">
                      <w:marLeft w:val="0"/>
                      <w:marRight w:val="0"/>
                      <w:marTop w:val="0"/>
                      <w:marBottom w:val="0"/>
                      <w:divBdr>
                        <w:top w:val="none" w:sz="0" w:space="0" w:color="auto"/>
                        <w:left w:val="none" w:sz="0" w:space="0" w:color="auto"/>
                        <w:bottom w:val="none" w:sz="0" w:space="0" w:color="auto"/>
                        <w:right w:val="none" w:sz="0" w:space="0" w:color="auto"/>
                      </w:divBdr>
                    </w:div>
                    <w:div w:id="1350528504">
                      <w:marLeft w:val="0"/>
                      <w:marRight w:val="0"/>
                      <w:marTop w:val="0"/>
                      <w:marBottom w:val="0"/>
                      <w:divBdr>
                        <w:top w:val="none" w:sz="0" w:space="0" w:color="auto"/>
                        <w:left w:val="none" w:sz="0" w:space="0" w:color="auto"/>
                        <w:bottom w:val="none" w:sz="0" w:space="0" w:color="auto"/>
                        <w:right w:val="none" w:sz="0" w:space="0" w:color="auto"/>
                      </w:divBdr>
                    </w:div>
                    <w:div w:id="1527987834">
                      <w:marLeft w:val="0"/>
                      <w:marRight w:val="0"/>
                      <w:marTop w:val="0"/>
                      <w:marBottom w:val="0"/>
                      <w:divBdr>
                        <w:top w:val="none" w:sz="0" w:space="0" w:color="auto"/>
                        <w:left w:val="none" w:sz="0" w:space="0" w:color="auto"/>
                        <w:bottom w:val="none" w:sz="0" w:space="0" w:color="auto"/>
                        <w:right w:val="none" w:sz="0" w:space="0" w:color="auto"/>
                      </w:divBdr>
                    </w:div>
                    <w:div w:id="1549564532">
                      <w:marLeft w:val="0"/>
                      <w:marRight w:val="0"/>
                      <w:marTop w:val="0"/>
                      <w:marBottom w:val="0"/>
                      <w:divBdr>
                        <w:top w:val="none" w:sz="0" w:space="0" w:color="auto"/>
                        <w:left w:val="none" w:sz="0" w:space="0" w:color="auto"/>
                        <w:bottom w:val="none" w:sz="0" w:space="0" w:color="auto"/>
                        <w:right w:val="none" w:sz="0" w:space="0" w:color="auto"/>
                      </w:divBdr>
                    </w:div>
                    <w:div w:id="1755785755">
                      <w:marLeft w:val="0"/>
                      <w:marRight w:val="0"/>
                      <w:marTop w:val="0"/>
                      <w:marBottom w:val="0"/>
                      <w:divBdr>
                        <w:top w:val="none" w:sz="0" w:space="0" w:color="auto"/>
                        <w:left w:val="none" w:sz="0" w:space="0" w:color="auto"/>
                        <w:bottom w:val="none" w:sz="0" w:space="0" w:color="auto"/>
                        <w:right w:val="none" w:sz="0" w:space="0" w:color="auto"/>
                      </w:divBdr>
                    </w:div>
                    <w:div w:id="1811629506">
                      <w:marLeft w:val="0"/>
                      <w:marRight w:val="0"/>
                      <w:marTop w:val="0"/>
                      <w:marBottom w:val="0"/>
                      <w:divBdr>
                        <w:top w:val="none" w:sz="0" w:space="0" w:color="auto"/>
                        <w:left w:val="none" w:sz="0" w:space="0" w:color="auto"/>
                        <w:bottom w:val="none" w:sz="0" w:space="0" w:color="auto"/>
                        <w:right w:val="none" w:sz="0" w:space="0" w:color="auto"/>
                      </w:divBdr>
                    </w:div>
                  </w:divsChild>
                </w:div>
                <w:div w:id="1640960696">
                  <w:marLeft w:val="0"/>
                  <w:marRight w:val="0"/>
                  <w:marTop w:val="0"/>
                  <w:marBottom w:val="0"/>
                  <w:divBdr>
                    <w:top w:val="none" w:sz="0" w:space="0" w:color="auto"/>
                    <w:left w:val="none" w:sz="0" w:space="0" w:color="auto"/>
                    <w:bottom w:val="none" w:sz="0" w:space="0" w:color="auto"/>
                    <w:right w:val="none" w:sz="0" w:space="0" w:color="auto"/>
                  </w:divBdr>
                  <w:divsChild>
                    <w:div w:id="1389109606">
                      <w:marLeft w:val="0"/>
                      <w:marRight w:val="0"/>
                      <w:marTop w:val="0"/>
                      <w:marBottom w:val="0"/>
                      <w:divBdr>
                        <w:top w:val="none" w:sz="0" w:space="0" w:color="auto"/>
                        <w:left w:val="none" w:sz="0" w:space="0" w:color="auto"/>
                        <w:bottom w:val="none" w:sz="0" w:space="0" w:color="auto"/>
                        <w:right w:val="none" w:sz="0" w:space="0" w:color="auto"/>
                      </w:divBdr>
                    </w:div>
                  </w:divsChild>
                </w:div>
                <w:div w:id="1651210577">
                  <w:marLeft w:val="0"/>
                  <w:marRight w:val="0"/>
                  <w:marTop w:val="0"/>
                  <w:marBottom w:val="0"/>
                  <w:divBdr>
                    <w:top w:val="none" w:sz="0" w:space="0" w:color="auto"/>
                    <w:left w:val="none" w:sz="0" w:space="0" w:color="auto"/>
                    <w:bottom w:val="none" w:sz="0" w:space="0" w:color="auto"/>
                    <w:right w:val="none" w:sz="0" w:space="0" w:color="auto"/>
                  </w:divBdr>
                  <w:divsChild>
                    <w:div w:id="45297686">
                      <w:marLeft w:val="0"/>
                      <w:marRight w:val="0"/>
                      <w:marTop w:val="0"/>
                      <w:marBottom w:val="0"/>
                      <w:divBdr>
                        <w:top w:val="none" w:sz="0" w:space="0" w:color="auto"/>
                        <w:left w:val="none" w:sz="0" w:space="0" w:color="auto"/>
                        <w:bottom w:val="none" w:sz="0" w:space="0" w:color="auto"/>
                        <w:right w:val="none" w:sz="0" w:space="0" w:color="auto"/>
                      </w:divBdr>
                    </w:div>
                    <w:div w:id="538274914">
                      <w:marLeft w:val="0"/>
                      <w:marRight w:val="0"/>
                      <w:marTop w:val="0"/>
                      <w:marBottom w:val="0"/>
                      <w:divBdr>
                        <w:top w:val="none" w:sz="0" w:space="0" w:color="auto"/>
                        <w:left w:val="none" w:sz="0" w:space="0" w:color="auto"/>
                        <w:bottom w:val="none" w:sz="0" w:space="0" w:color="auto"/>
                        <w:right w:val="none" w:sz="0" w:space="0" w:color="auto"/>
                      </w:divBdr>
                    </w:div>
                    <w:div w:id="1515265422">
                      <w:marLeft w:val="0"/>
                      <w:marRight w:val="0"/>
                      <w:marTop w:val="0"/>
                      <w:marBottom w:val="0"/>
                      <w:divBdr>
                        <w:top w:val="none" w:sz="0" w:space="0" w:color="auto"/>
                        <w:left w:val="none" w:sz="0" w:space="0" w:color="auto"/>
                        <w:bottom w:val="none" w:sz="0" w:space="0" w:color="auto"/>
                        <w:right w:val="none" w:sz="0" w:space="0" w:color="auto"/>
                      </w:divBdr>
                    </w:div>
                    <w:div w:id="1751462341">
                      <w:marLeft w:val="0"/>
                      <w:marRight w:val="0"/>
                      <w:marTop w:val="0"/>
                      <w:marBottom w:val="0"/>
                      <w:divBdr>
                        <w:top w:val="none" w:sz="0" w:space="0" w:color="auto"/>
                        <w:left w:val="none" w:sz="0" w:space="0" w:color="auto"/>
                        <w:bottom w:val="none" w:sz="0" w:space="0" w:color="auto"/>
                        <w:right w:val="none" w:sz="0" w:space="0" w:color="auto"/>
                      </w:divBdr>
                    </w:div>
                  </w:divsChild>
                </w:div>
                <w:div w:id="1785735820">
                  <w:marLeft w:val="0"/>
                  <w:marRight w:val="0"/>
                  <w:marTop w:val="0"/>
                  <w:marBottom w:val="0"/>
                  <w:divBdr>
                    <w:top w:val="none" w:sz="0" w:space="0" w:color="auto"/>
                    <w:left w:val="none" w:sz="0" w:space="0" w:color="auto"/>
                    <w:bottom w:val="none" w:sz="0" w:space="0" w:color="auto"/>
                    <w:right w:val="none" w:sz="0" w:space="0" w:color="auto"/>
                  </w:divBdr>
                  <w:divsChild>
                    <w:div w:id="1780947372">
                      <w:marLeft w:val="0"/>
                      <w:marRight w:val="0"/>
                      <w:marTop w:val="0"/>
                      <w:marBottom w:val="0"/>
                      <w:divBdr>
                        <w:top w:val="none" w:sz="0" w:space="0" w:color="auto"/>
                        <w:left w:val="none" w:sz="0" w:space="0" w:color="auto"/>
                        <w:bottom w:val="none" w:sz="0" w:space="0" w:color="auto"/>
                        <w:right w:val="none" w:sz="0" w:space="0" w:color="auto"/>
                      </w:divBdr>
                    </w:div>
                  </w:divsChild>
                </w:div>
                <w:div w:id="1786391176">
                  <w:marLeft w:val="0"/>
                  <w:marRight w:val="0"/>
                  <w:marTop w:val="0"/>
                  <w:marBottom w:val="0"/>
                  <w:divBdr>
                    <w:top w:val="none" w:sz="0" w:space="0" w:color="auto"/>
                    <w:left w:val="none" w:sz="0" w:space="0" w:color="auto"/>
                    <w:bottom w:val="none" w:sz="0" w:space="0" w:color="auto"/>
                    <w:right w:val="none" w:sz="0" w:space="0" w:color="auto"/>
                  </w:divBdr>
                  <w:divsChild>
                    <w:div w:id="1209494401">
                      <w:marLeft w:val="0"/>
                      <w:marRight w:val="0"/>
                      <w:marTop w:val="0"/>
                      <w:marBottom w:val="0"/>
                      <w:divBdr>
                        <w:top w:val="none" w:sz="0" w:space="0" w:color="auto"/>
                        <w:left w:val="none" w:sz="0" w:space="0" w:color="auto"/>
                        <w:bottom w:val="none" w:sz="0" w:space="0" w:color="auto"/>
                        <w:right w:val="none" w:sz="0" w:space="0" w:color="auto"/>
                      </w:divBdr>
                    </w:div>
                    <w:div w:id="1598632368">
                      <w:marLeft w:val="0"/>
                      <w:marRight w:val="0"/>
                      <w:marTop w:val="0"/>
                      <w:marBottom w:val="0"/>
                      <w:divBdr>
                        <w:top w:val="none" w:sz="0" w:space="0" w:color="auto"/>
                        <w:left w:val="none" w:sz="0" w:space="0" w:color="auto"/>
                        <w:bottom w:val="none" w:sz="0" w:space="0" w:color="auto"/>
                        <w:right w:val="none" w:sz="0" w:space="0" w:color="auto"/>
                      </w:divBdr>
                    </w:div>
                    <w:div w:id="1599437361">
                      <w:marLeft w:val="0"/>
                      <w:marRight w:val="0"/>
                      <w:marTop w:val="0"/>
                      <w:marBottom w:val="0"/>
                      <w:divBdr>
                        <w:top w:val="none" w:sz="0" w:space="0" w:color="auto"/>
                        <w:left w:val="none" w:sz="0" w:space="0" w:color="auto"/>
                        <w:bottom w:val="none" w:sz="0" w:space="0" w:color="auto"/>
                        <w:right w:val="none" w:sz="0" w:space="0" w:color="auto"/>
                      </w:divBdr>
                    </w:div>
                    <w:div w:id="1620409896">
                      <w:marLeft w:val="0"/>
                      <w:marRight w:val="0"/>
                      <w:marTop w:val="0"/>
                      <w:marBottom w:val="0"/>
                      <w:divBdr>
                        <w:top w:val="none" w:sz="0" w:space="0" w:color="auto"/>
                        <w:left w:val="none" w:sz="0" w:space="0" w:color="auto"/>
                        <w:bottom w:val="none" w:sz="0" w:space="0" w:color="auto"/>
                        <w:right w:val="none" w:sz="0" w:space="0" w:color="auto"/>
                      </w:divBdr>
                    </w:div>
                  </w:divsChild>
                </w:div>
                <w:div w:id="1847866785">
                  <w:marLeft w:val="0"/>
                  <w:marRight w:val="0"/>
                  <w:marTop w:val="0"/>
                  <w:marBottom w:val="0"/>
                  <w:divBdr>
                    <w:top w:val="none" w:sz="0" w:space="0" w:color="auto"/>
                    <w:left w:val="none" w:sz="0" w:space="0" w:color="auto"/>
                    <w:bottom w:val="none" w:sz="0" w:space="0" w:color="auto"/>
                    <w:right w:val="none" w:sz="0" w:space="0" w:color="auto"/>
                  </w:divBdr>
                  <w:divsChild>
                    <w:div w:id="779494912">
                      <w:marLeft w:val="0"/>
                      <w:marRight w:val="0"/>
                      <w:marTop w:val="0"/>
                      <w:marBottom w:val="0"/>
                      <w:divBdr>
                        <w:top w:val="none" w:sz="0" w:space="0" w:color="auto"/>
                        <w:left w:val="none" w:sz="0" w:space="0" w:color="auto"/>
                        <w:bottom w:val="none" w:sz="0" w:space="0" w:color="auto"/>
                        <w:right w:val="none" w:sz="0" w:space="0" w:color="auto"/>
                      </w:divBdr>
                    </w:div>
                  </w:divsChild>
                </w:div>
                <w:div w:id="1898855974">
                  <w:marLeft w:val="0"/>
                  <w:marRight w:val="0"/>
                  <w:marTop w:val="0"/>
                  <w:marBottom w:val="0"/>
                  <w:divBdr>
                    <w:top w:val="none" w:sz="0" w:space="0" w:color="auto"/>
                    <w:left w:val="none" w:sz="0" w:space="0" w:color="auto"/>
                    <w:bottom w:val="none" w:sz="0" w:space="0" w:color="auto"/>
                    <w:right w:val="none" w:sz="0" w:space="0" w:color="auto"/>
                  </w:divBdr>
                  <w:divsChild>
                    <w:div w:id="1596595431">
                      <w:marLeft w:val="0"/>
                      <w:marRight w:val="0"/>
                      <w:marTop w:val="0"/>
                      <w:marBottom w:val="0"/>
                      <w:divBdr>
                        <w:top w:val="none" w:sz="0" w:space="0" w:color="auto"/>
                        <w:left w:val="none" w:sz="0" w:space="0" w:color="auto"/>
                        <w:bottom w:val="none" w:sz="0" w:space="0" w:color="auto"/>
                        <w:right w:val="none" w:sz="0" w:space="0" w:color="auto"/>
                      </w:divBdr>
                    </w:div>
                    <w:div w:id="164496793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960406753">
          <w:marLeft w:val="0"/>
          <w:marRight w:val="0"/>
          <w:marTop w:val="0"/>
          <w:marBottom w:val="0"/>
          <w:divBdr>
            <w:top w:val="none" w:sz="0" w:space="0" w:color="auto"/>
            <w:left w:val="none" w:sz="0" w:space="0" w:color="auto"/>
            <w:bottom w:val="none" w:sz="0" w:space="0" w:color="auto"/>
            <w:right w:val="none" w:sz="0" w:space="0" w:color="auto"/>
          </w:divBdr>
        </w:div>
        <w:div w:id="1969505693">
          <w:marLeft w:val="0"/>
          <w:marRight w:val="0"/>
          <w:marTop w:val="0"/>
          <w:marBottom w:val="0"/>
          <w:divBdr>
            <w:top w:val="none" w:sz="0" w:space="0" w:color="auto"/>
            <w:left w:val="none" w:sz="0" w:space="0" w:color="auto"/>
            <w:bottom w:val="none" w:sz="0" w:space="0" w:color="auto"/>
            <w:right w:val="none" w:sz="0" w:space="0" w:color="auto"/>
          </w:divBdr>
          <w:divsChild>
            <w:div w:id="166210633">
              <w:marLeft w:val="0"/>
              <w:marRight w:val="0"/>
              <w:marTop w:val="0"/>
              <w:marBottom w:val="0"/>
              <w:divBdr>
                <w:top w:val="none" w:sz="0" w:space="0" w:color="auto"/>
                <w:left w:val="none" w:sz="0" w:space="0" w:color="auto"/>
                <w:bottom w:val="none" w:sz="0" w:space="0" w:color="auto"/>
                <w:right w:val="none" w:sz="0" w:space="0" w:color="auto"/>
              </w:divBdr>
            </w:div>
          </w:divsChild>
        </w:div>
        <w:div w:id="1978803751">
          <w:marLeft w:val="0"/>
          <w:marRight w:val="0"/>
          <w:marTop w:val="0"/>
          <w:marBottom w:val="0"/>
          <w:divBdr>
            <w:top w:val="none" w:sz="0" w:space="0" w:color="auto"/>
            <w:left w:val="none" w:sz="0" w:space="0" w:color="auto"/>
            <w:bottom w:val="none" w:sz="0" w:space="0" w:color="auto"/>
            <w:right w:val="none" w:sz="0" w:space="0" w:color="auto"/>
          </w:divBdr>
        </w:div>
        <w:div w:id="2017267301">
          <w:marLeft w:val="0"/>
          <w:marRight w:val="0"/>
          <w:marTop w:val="0"/>
          <w:marBottom w:val="0"/>
          <w:divBdr>
            <w:top w:val="none" w:sz="0" w:space="0" w:color="auto"/>
            <w:left w:val="none" w:sz="0" w:space="0" w:color="auto"/>
            <w:bottom w:val="none" w:sz="0" w:space="0" w:color="auto"/>
            <w:right w:val="none" w:sz="0" w:space="0" w:color="auto"/>
          </w:divBdr>
          <w:divsChild>
            <w:div w:id="1470865">
              <w:marLeft w:val="-75"/>
              <w:marRight w:val="0"/>
              <w:marTop w:val="30"/>
              <w:marBottom w:val="30"/>
              <w:divBdr>
                <w:top w:val="none" w:sz="0" w:space="0" w:color="auto"/>
                <w:left w:val="none" w:sz="0" w:space="0" w:color="auto"/>
                <w:bottom w:val="none" w:sz="0" w:space="0" w:color="auto"/>
                <w:right w:val="none" w:sz="0" w:space="0" w:color="auto"/>
              </w:divBdr>
              <w:divsChild>
                <w:div w:id="20207034">
                  <w:marLeft w:val="0"/>
                  <w:marRight w:val="0"/>
                  <w:marTop w:val="0"/>
                  <w:marBottom w:val="0"/>
                  <w:divBdr>
                    <w:top w:val="none" w:sz="0" w:space="0" w:color="auto"/>
                    <w:left w:val="none" w:sz="0" w:space="0" w:color="auto"/>
                    <w:bottom w:val="none" w:sz="0" w:space="0" w:color="auto"/>
                    <w:right w:val="none" w:sz="0" w:space="0" w:color="auto"/>
                  </w:divBdr>
                  <w:divsChild>
                    <w:div w:id="1885680980">
                      <w:marLeft w:val="0"/>
                      <w:marRight w:val="0"/>
                      <w:marTop w:val="0"/>
                      <w:marBottom w:val="0"/>
                      <w:divBdr>
                        <w:top w:val="none" w:sz="0" w:space="0" w:color="auto"/>
                        <w:left w:val="none" w:sz="0" w:space="0" w:color="auto"/>
                        <w:bottom w:val="none" w:sz="0" w:space="0" w:color="auto"/>
                        <w:right w:val="none" w:sz="0" w:space="0" w:color="auto"/>
                      </w:divBdr>
                    </w:div>
                  </w:divsChild>
                </w:div>
                <w:div w:id="43455726">
                  <w:marLeft w:val="0"/>
                  <w:marRight w:val="0"/>
                  <w:marTop w:val="0"/>
                  <w:marBottom w:val="0"/>
                  <w:divBdr>
                    <w:top w:val="none" w:sz="0" w:space="0" w:color="auto"/>
                    <w:left w:val="none" w:sz="0" w:space="0" w:color="auto"/>
                    <w:bottom w:val="none" w:sz="0" w:space="0" w:color="auto"/>
                    <w:right w:val="none" w:sz="0" w:space="0" w:color="auto"/>
                  </w:divBdr>
                  <w:divsChild>
                    <w:div w:id="1486311476">
                      <w:marLeft w:val="0"/>
                      <w:marRight w:val="0"/>
                      <w:marTop w:val="0"/>
                      <w:marBottom w:val="0"/>
                      <w:divBdr>
                        <w:top w:val="none" w:sz="0" w:space="0" w:color="auto"/>
                        <w:left w:val="none" w:sz="0" w:space="0" w:color="auto"/>
                        <w:bottom w:val="none" w:sz="0" w:space="0" w:color="auto"/>
                        <w:right w:val="none" w:sz="0" w:space="0" w:color="auto"/>
                      </w:divBdr>
                    </w:div>
                  </w:divsChild>
                </w:div>
                <w:div w:id="133643892">
                  <w:marLeft w:val="0"/>
                  <w:marRight w:val="0"/>
                  <w:marTop w:val="0"/>
                  <w:marBottom w:val="0"/>
                  <w:divBdr>
                    <w:top w:val="none" w:sz="0" w:space="0" w:color="auto"/>
                    <w:left w:val="none" w:sz="0" w:space="0" w:color="auto"/>
                    <w:bottom w:val="none" w:sz="0" w:space="0" w:color="auto"/>
                    <w:right w:val="none" w:sz="0" w:space="0" w:color="auto"/>
                  </w:divBdr>
                  <w:divsChild>
                    <w:div w:id="788667654">
                      <w:marLeft w:val="0"/>
                      <w:marRight w:val="0"/>
                      <w:marTop w:val="0"/>
                      <w:marBottom w:val="0"/>
                      <w:divBdr>
                        <w:top w:val="none" w:sz="0" w:space="0" w:color="auto"/>
                        <w:left w:val="none" w:sz="0" w:space="0" w:color="auto"/>
                        <w:bottom w:val="none" w:sz="0" w:space="0" w:color="auto"/>
                        <w:right w:val="none" w:sz="0" w:space="0" w:color="auto"/>
                      </w:divBdr>
                    </w:div>
                  </w:divsChild>
                </w:div>
                <w:div w:id="210507376">
                  <w:marLeft w:val="0"/>
                  <w:marRight w:val="0"/>
                  <w:marTop w:val="0"/>
                  <w:marBottom w:val="0"/>
                  <w:divBdr>
                    <w:top w:val="none" w:sz="0" w:space="0" w:color="auto"/>
                    <w:left w:val="none" w:sz="0" w:space="0" w:color="auto"/>
                    <w:bottom w:val="none" w:sz="0" w:space="0" w:color="auto"/>
                    <w:right w:val="none" w:sz="0" w:space="0" w:color="auto"/>
                  </w:divBdr>
                  <w:divsChild>
                    <w:div w:id="1166239725">
                      <w:marLeft w:val="0"/>
                      <w:marRight w:val="0"/>
                      <w:marTop w:val="0"/>
                      <w:marBottom w:val="0"/>
                      <w:divBdr>
                        <w:top w:val="none" w:sz="0" w:space="0" w:color="auto"/>
                        <w:left w:val="none" w:sz="0" w:space="0" w:color="auto"/>
                        <w:bottom w:val="none" w:sz="0" w:space="0" w:color="auto"/>
                        <w:right w:val="none" w:sz="0" w:space="0" w:color="auto"/>
                      </w:divBdr>
                    </w:div>
                  </w:divsChild>
                </w:div>
                <w:div w:id="227418566">
                  <w:marLeft w:val="0"/>
                  <w:marRight w:val="0"/>
                  <w:marTop w:val="0"/>
                  <w:marBottom w:val="0"/>
                  <w:divBdr>
                    <w:top w:val="none" w:sz="0" w:space="0" w:color="auto"/>
                    <w:left w:val="none" w:sz="0" w:space="0" w:color="auto"/>
                    <w:bottom w:val="none" w:sz="0" w:space="0" w:color="auto"/>
                    <w:right w:val="none" w:sz="0" w:space="0" w:color="auto"/>
                  </w:divBdr>
                  <w:divsChild>
                    <w:div w:id="1692493314">
                      <w:marLeft w:val="0"/>
                      <w:marRight w:val="0"/>
                      <w:marTop w:val="0"/>
                      <w:marBottom w:val="0"/>
                      <w:divBdr>
                        <w:top w:val="none" w:sz="0" w:space="0" w:color="auto"/>
                        <w:left w:val="none" w:sz="0" w:space="0" w:color="auto"/>
                        <w:bottom w:val="none" w:sz="0" w:space="0" w:color="auto"/>
                        <w:right w:val="none" w:sz="0" w:space="0" w:color="auto"/>
                      </w:divBdr>
                    </w:div>
                    <w:div w:id="1810516182">
                      <w:marLeft w:val="0"/>
                      <w:marRight w:val="0"/>
                      <w:marTop w:val="0"/>
                      <w:marBottom w:val="0"/>
                      <w:divBdr>
                        <w:top w:val="none" w:sz="0" w:space="0" w:color="auto"/>
                        <w:left w:val="none" w:sz="0" w:space="0" w:color="auto"/>
                        <w:bottom w:val="none" w:sz="0" w:space="0" w:color="auto"/>
                        <w:right w:val="none" w:sz="0" w:space="0" w:color="auto"/>
                      </w:divBdr>
                    </w:div>
                  </w:divsChild>
                </w:div>
                <w:div w:id="290214402">
                  <w:marLeft w:val="0"/>
                  <w:marRight w:val="0"/>
                  <w:marTop w:val="0"/>
                  <w:marBottom w:val="0"/>
                  <w:divBdr>
                    <w:top w:val="none" w:sz="0" w:space="0" w:color="auto"/>
                    <w:left w:val="none" w:sz="0" w:space="0" w:color="auto"/>
                    <w:bottom w:val="none" w:sz="0" w:space="0" w:color="auto"/>
                    <w:right w:val="none" w:sz="0" w:space="0" w:color="auto"/>
                  </w:divBdr>
                  <w:divsChild>
                    <w:div w:id="580069146">
                      <w:marLeft w:val="0"/>
                      <w:marRight w:val="0"/>
                      <w:marTop w:val="0"/>
                      <w:marBottom w:val="0"/>
                      <w:divBdr>
                        <w:top w:val="none" w:sz="0" w:space="0" w:color="auto"/>
                        <w:left w:val="none" w:sz="0" w:space="0" w:color="auto"/>
                        <w:bottom w:val="none" w:sz="0" w:space="0" w:color="auto"/>
                        <w:right w:val="none" w:sz="0" w:space="0" w:color="auto"/>
                      </w:divBdr>
                    </w:div>
                  </w:divsChild>
                </w:div>
                <w:div w:id="390269772">
                  <w:marLeft w:val="0"/>
                  <w:marRight w:val="0"/>
                  <w:marTop w:val="0"/>
                  <w:marBottom w:val="0"/>
                  <w:divBdr>
                    <w:top w:val="none" w:sz="0" w:space="0" w:color="auto"/>
                    <w:left w:val="none" w:sz="0" w:space="0" w:color="auto"/>
                    <w:bottom w:val="none" w:sz="0" w:space="0" w:color="auto"/>
                    <w:right w:val="none" w:sz="0" w:space="0" w:color="auto"/>
                  </w:divBdr>
                  <w:divsChild>
                    <w:div w:id="862399718">
                      <w:marLeft w:val="0"/>
                      <w:marRight w:val="0"/>
                      <w:marTop w:val="0"/>
                      <w:marBottom w:val="0"/>
                      <w:divBdr>
                        <w:top w:val="none" w:sz="0" w:space="0" w:color="auto"/>
                        <w:left w:val="none" w:sz="0" w:space="0" w:color="auto"/>
                        <w:bottom w:val="none" w:sz="0" w:space="0" w:color="auto"/>
                        <w:right w:val="none" w:sz="0" w:space="0" w:color="auto"/>
                      </w:divBdr>
                    </w:div>
                  </w:divsChild>
                </w:div>
                <w:div w:id="897130334">
                  <w:marLeft w:val="0"/>
                  <w:marRight w:val="0"/>
                  <w:marTop w:val="0"/>
                  <w:marBottom w:val="0"/>
                  <w:divBdr>
                    <w:top w:val="none" w:sz="0" w:space="0" w:color="auto"/>
                    <w:left w:val="none" w:sz="0" w:space="0" w:color="auto"/>
                    <w:bottom w:val="none" w:sz="0" w:space="0" w:color="auto"/>
                    <w:right w:val="none" w:sz="0" w:space="0" w:color="auto"/>
                  </w:divBdr>
                </w:div>
                <w:div w:id="1076392081">
                  <w:marLeft w:val="0"/>
                  <w:marRight w:val="0"/>
                  <w:marTop w:val="0"/>
                  <w:marBottom w:val="0"/>
                  <w:divBdr>
                    <w:top w:val="none" w:sz="0" w:space="0" w:color="auto"/>
                    <w:left w:val="none" w:sz="0" w:space="0" w:color="auto"/>
                    <w:bottom w:val="none" w:sz="0" w:space="0" w:color="auto"/>
                    <w:right w:val="none" w:sz="0" w:space="0" w:color="auto"/>
                  </w:divBdr>
                  <w:divsChild>
                    <w:div w:id="69080427">
                      <w:marLeft w:val="0"/>
                      <w:marRight w:val="0"/>
                      <w:marTop w:val="0"/>
                      <w:marBottom w:val="0"/>
                      <w:divBdr>
                        <w:top w:val="none" w:sz="0" w:space="0" w:color="auto"/>
                        <w:left w:val="none" w:sz="0" w:space="0" w:color="auto"/>
                        <w:bottom w:val="none" w:sz="0" w:space="0" w:color="auto"/>
                        <w:right w:val="none" w:sz="0" w:space="0" w:color="auto"/>
                      </w:divBdr>
                    </w:div>
                  </w:divsChild>
                </w:div>
                <w:div w:id="1161043777">
                  <w:marLeft w:val="0"/>
                  <w:marRight w:val="0"/>
                  <w:marTop w:val="0"/>
                  <w:marBottom w:val="0"/>
                  <w:divBdr>
                    <w:top w:val="none" w:sz="0" w:space="0" w:color="auto"/>
                    <w:left w:val="none" w:sz="0" w:space="0" w:color="auto"/>
                    <w:bottom w:val="none" w:sz="0" w:space="0" w:color="auto"/>
                    <w:right w:val="none" w:sz="0" w:space="0" w:color="auto"/>
                  </w:divBdr>
                  <w:divsChild>
                    <w:div w:id="1356269391">
                      <w:marLeft w:val="0"/>
                      <w:marRight w:val="0"/>
                      <w:marTop w:val="0"/>
                      <w:marBottom w:val="0"/>
                      <w:divBdr>
                        <w:top w:val="none" w:sz="0" w:space="0" w:color="auto"/>
                        <w:left w:val="none" w:sz="0" w:space="0" w:color="auto"/>
                        <w:bottom w:val="none" w:sz="0" w:space="0" w:color="auto"/>
                        <w:right w:val="none" w:sz="0" w:space="0" w:color="auto"/>
                      </w:divBdr>
                    </w:div>
                    <w:div w:id="1540820371">
                      <w:marLeft w:val="0"/>
                      <w:marRight w:val="0"/>
                      <w:marTop w:val="0"/>
                      <w:marBottom w:val="0"/>
                      <w:divBdr>
                        <w:top w:val="none" w:sz="0" w:space="0" w:color="auto"/>
                        <w:left w:val="none" w:sz="0" w:space="0" w:color="auto"/>
                        <w:bottom w:val="none" w:sz="0" w:space="0" w:color="auto"/>
                        <w:right w:val="none" w:sz="0" w:space="0" w:color="auto"/>
                      </w:divBdr>
                    </w:div>
                  </w:divsChild>
                </w:div>
                <w:div w:id="1227760320">
                  <w:marLeft w:val="0"/>
                  <w:marRight w:val="0"/>
                  <w:marTop w:val="0"/>
                  <w:marBottom w:val="0"/>
                  <w:divBdr>
                    <w:top w:val="none" w:sz="0" w:space="0" w:color="auto"/>
                    <w:left w:val="none" w:sz="0" w:space="0" w:color="auto"/>
                    <w:bottom w:val="none" w:sz="0" w:space="0" w:color="auto"/>
                    <w:right w:val="none" w:sz="0" w:space="0" w:color="auto"/>
                  </w:divBdr>
                  <w:divsChild>
                    <w:div w:id="1008874345">
                      <w:marLeft w:val="0"/>
                      <w:marRight w:val="0"/>
                      <w:marTop w:val="0"/>
                      <w:marBottom w:val="0"/>
                      <w:divBdr>
                        <w:top w:val="none" w:sz="0" w:space="0" w:color="auto"/>
                        <w:left w:val="none" w:sz="0" w:space="0" w:color="auto"/>
                        <w:bottom w:val="none" w:sz="0" w:space="0" w:color="auto"/>
                        <w:right w:val="none" w:sz="0" w:space="0" w:color="auto"/>
                      </w:divBdr>
                    </w:div>
                  </w:divsChild>
                </w:div>
                <w:div w:id="1232229871">
                  <w:marLeft w:val="0"/>
                  <w:marRight w:val="0"/>
                  <w:marTop w:val="0"/>
                  <w:marBottom w:val="0"/>
                  <w:divBdr>
                    <w:top w:val="none" w:sz="0" w:space="0" w:color="auto"/>
                    <w:left w:val="none" w:sz="0" w:space="0" w:color="auto"/>
                    <w:bottom w:val="none" w:sz="0" w:space="0" w:color="auto"/>
                    <w:right w:val="none" w:sz="0" w:space="0" w:color="auto"/>
                  </w:divBdr>
                  <w:divsChild>
                    <w:div w:id="508180599">
                      <w:marLeft w:val="0"/>
                      <w:marRight w:val="0"/>
                      <w:marTop w:val="0"/>
                      <w:marBottom w:val="0"/>
                      <w:divBdr>
                        <w:top w:val="none" w:sz="0" w:space="0" w:color="auto"/>
                        <w:left w:val="none" w:sz="0" w:space="0" w:color="auto"/>
                        <w:bottom w:val="none" w:sz="0" w:space="0" w:color="auto"/>
                        <w:right w:val="none" w:sz="0" w:space="0" w:color="auto"/>
                      </w:divBdr>
                    </w:div>
                  </w:divsChild>
                </w:div>
                <w:div w:id="1444032631">
                  <w:marLeft w:val="0"/>
                  <w:marRight w:val="0"/>
                  <w:marTop w:val="0"/>
                  <w:marBottom w:val="0"/>
                  <w:divBdr>
                    <w:top w:val="none" w:sz="0" w:space="0" w:color="auto"/>
                    <w:left w:val="none" w:sz="0" w:space="0" w:color="auto"/>
                    <w:bottom w:val="none" w:sz="0" w:space="0" w:color="auto"/>
                    <w:right w:val="none" w:sz="0" w:space="0" w:color="auto"/>
                  </w:divBdr>
                  <w:divsChild>
                    <w:div w:id="1532525395">
                      <w:marLeft w:val="0"/>
                      <w:marRight w:val="0"/>
                      <w:marTop w:val="0"/>
                      <w:marBottom w:val="0"/>
                      <w:divBdr>
                        <w:top w:val="none" w:sz="0" w:space="0" w:color="auto"/>
                        <w:left w:val="none" w:sz="0" w:space="0" w:color="auto"/>
                        <w:bottom w:val="none" w:sz="0" w:space="0" w:color="auto"/>
                        <w:right w:val="none" w:sz="0" w:space="0" w:color="auto"/>
                      </w:divBdr>
                    </w:div>
                    <w:div w:id="1583761749">
                      <w:marLeft w:val="0"/>
                      <w:marRight w:val="0"/>
                      <w:marTop w:val="0"/>
                      <w:marBottom w:val="0"/>
                      <w:divBdr>
                        <w:top w:val="none" w:sz="0" w:space="0" w:color="auto"/>
                        <w:left w:val="none" w:sz="0" w:space="0" w:color="auto"/>
                        <w:bottom w:val="none" w:sz="0" w:space="0" w:color="auto"/>
                        <w:right w:val="none" w:sz="0" w:space="0" w:color="auto"/>
                      </w:divBdr>
                    </w:div>
                  </w:divsChild>
                </w:div>
                <w:div w:id="1706713369">
                  <w:marLeft w:val="0"/>
                  <w:marRight w:val="0"/>
                  <w:marTop w:val="0"/>
                  <w:marBottom w:val="0"/>
                  <w:divBdr>
                    <w:top w:val="none" w:sz="0" w:space="0" w:color="auto"/>
                    <w:left w:val="none" w:sz="0" w:space="0" w:color="auto"/>
                    <w:bottom w:val="none" w:sz="0" w:space="0" w:color="auto"/>
                    <w:right w:val="none" w:sz="0" w:space="0" w:color="auto"/>
                  </w:divBdr>
                  <w:divsChild>
                    <w:div w:id="1246302789">
                      <w:marLeft w:val="0"/>
                      <w:marRight w:val="0"/>
                      <w:marTop w:val="0"/>
                      <w:marBottom w:val="0"/>
                      <w:divBdr>
                        <w:top w:val="none" w:sz="0" w:space="0" w:color="auto"/>
                        <w:left w:val="none" w:sz="0" w:space="0" w:color="auto"/>
                        <w:bottom w:val="none" w:sz="0" w:space="0" w:color="auto"/>
                        <w:right w:val="none" w:sz="0" w:space="0" w:color="auto"/>
                      </w:divBdr>
                    </w:div>
                  </w:divsChild>
                </w:div>
                <w:div w:id="1775906102">
                  <w:marLeft w:val="0"/>
                  <w:marRight w:val="0"/>
                  <w:marTop w:val="0"/>
                  <w:marBottom w:val="0"/>
                  <w:divBdr>
                    <w:top w:val="none" w:sz="0" w:space="0" w:color="auto"/>
                    <w:left w:val="none" w:sz="0" w:space="0" w:color="auto"/>
                    <w:bottom w:val="none" w:sz="0" w:space="0" w:color="auto"/>
                    <w:right w:val="none" w:sz="0" w:space="0" w:color="auto"/>
                  </w:divBdr>
                  <w:divsChild>
                    <w:div w:id="1700007850">
                      <w:marLeft w:val="0"/>
                      <w:marRight w:val="0"/>
                      <w:marTop w:val="0"/>
                      <w:marBottom w:val="0"/>
                      <w:divBdr>
                        <w:top w:val="none" w:sz="0" w:space="0" w:color="auto"/>
                        <w:left w:val="none" w:sz="0" w:space="0" w:color="auto"/>
                        <w:bottom w:val="none" w:sz="0" w:space="0" w:color="auto"/>
                        <w:right w:val="none" w:sz="0" w:space="0" w:color="auto"/>
                      </w:divBdr>
                    </w:div>
                    <w:div w:id="1835218240">
                      <w:marLeft w:val="0"/>
                      <w:marRight w:val="0"/>
                      <w:marTop w:val="0"/>
                      <w:marBottom w:val="0"/>
                      <w:divBdr>
                        <w:top w:val="none" w:sz="0" w:space="0" w:color="auto"/>
                        <w:left w:val="none" w:sz="0" w:space="0" w:color="auto"/>
                        <w:bottom w:val="none" w:sz="0" w:space="0" w:color="auto"/>
                        <w:right w:val="none" w:sz="0" w:space="0" w:color="auto"/>
                      </w:divBdr>
                    </w:div>
                  </w:divsChild>
                </w:div>
                <w:div w:id="1984847560">
                  <w:marLeft w:val="0"/>
                  <w:marRight w:val="0"/>
                  <w:marTop w:val="0"/>
                  <w:marBottom w:val="0"/>
                  <w:divBdr>
                    <w:top w:val="none" w:sz="0" w:space="0" w:color="auto"/>
                    <w:left w:val="none" w:sz="0" w:space="0" w:color="auto"/>
                    <w:bottom w:val="none" w:sz="0" w:space="0" w:color="auto"/>
                    <w:right w:val="none" w:sz="0" w:space="0" w:color="auto"/>
                  </w:divBdr>
                  <w:divsChild>
                    <w:div w:id="284628022">
                      <w:marLeft w:val="0"/>
                      <w:marRight w:val="0"/>
                      <w:marTop w:val="0"/>
                      <w:marBottom w:val="0"/>
                      <w:divBdr>
                        <w:top w:val="none" w:sz="0" w:space="0" w:color="auto"/>
                        <w:left w:val="none" w:sz="0" w:space="0" w:color="auto"/>
                        <w:bottom w:val="none" w:sz="0" w:space="0" w:color="auto"/>
                        <w:right w:val="none" w:sz="0" w:space="0" w:color="auto"/>
                      </w:divBdr>
                    </w:div>
                  </w:divsChild>
                </w:div>
                <w:div w:id="2017224062">
                  <w:marLeft w:val="0"/>
                  <w:marRight w:val="0"/>
                  <w:marTop w:val="0"/>
                  <w:marBottom w:val="0"/>
                  <w:divBdr>
                    <w:top w:val="none" w:sz="0" w:space="0" w:color="auto"/>
                    <w:left w:val="none" w:sz="0" w:space="0" w:color="auto"/>
                    <w:bottom w:val="none" w:sz="0" w:space="0" w:color="auto"/>
                    <w:right w:val="none" w:sz="0" w:space="0" w:color="auto"/>
                  </w:divBdr>
                  <w:divsChild>
                    <w:div w:id="1949387351">
                      <w:marLeft w:val="0"/>
                      <w:marRight w:val="0"/>
                      <w:marTop w:val="0"/>
                      <w:marBottom w:val="0"/>
                      <w:divBdr>
                        <w:top w:val="none" w:sz="0" w:space="0" w:color="auto"/>
                        <w:left w:val="none" w:sz="0" w:space="0" w:color="auto"/>
                        <w:bottom w:val="none" w:sz="0" w:space="0" w:color="auto"/>
                        <w:right w:val="none" w:sz="0" w:space="0" w:color="auto"/>
                      </w:divBdr>
                    </w:div>
                    <w:div w:id="201368451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323853871">
      <w:bodyDiv w:val="1"/>
      <w:marLeft w:val="0"/>
      <w:marRight w:val="0"/>
      <w:marTop w:val="0"/>
      <w:marBottom w:val="0"/>
      <w:divBdr>
        <w:top w:val="none" w:sz="0" w:space="0" w:color="auto"/>
        <w:left w:val="none" w:sz="0" w:space="0" w:color="auto"/>
        <w:bottom w:val="none" w:sz="0" w:space="0" w:color="auto"/>
        <w:right w:val="none" w:sz="0" w:space="0" w:color="auto"/>
      </w:divBdr>
    </w:div>
    <w:div w:id="1329945696">
      <w:bodyDiv w:val="1"/>
      <w:marLeft w:val="0"/>
      <w:marRight w:val="0"/>
      <w:marTop w:val="0"/>
      <w:marBottom w:val="0"/>
      <w:divBdr>
        <w:top w:val="none" w:sz="0" w:space="0" w:color="auto"/>
        <w:left w:val="none" w:sz="0" w:space="0" w:color="auto"/>
        <w:bottom w:val="none" w:sz="0" w:space="0" w:color="auto"/>
        <w:right w:val="none" w:sz="0" w:space="0" w:color="auto"/>
      </w:divBdr>
      <w:divsChild>
        <w:div w:id="14038221">
          <w:marLeft w:val="0"/>
          <w:marRight w:val="0"/>
          <w:marTop w:val="0"/>
          <w:marBottom w:val="0"/>
          <w:divBdr>
            <w:top w:val="none" w:sz="0" w:space="0" w:color="auto"/>
            <w:left w:val="none" w:sz="0" w:space="0" w:color="auto"/>
            <w:bottom w:val="none" w:sz="0" w:space="0" w:color="auto"/>
            <w:right w:val="none" w:sz="0" w:space="0" w:color="auto"/>
          </w:divBdr>
        </w:div>
        <w:div w:id="32774047">
          <w:marLeft w:val="0"/>
          <w:marRight w:val="0"/>
          <w:marTop w:val="0"/>
          <w:marBottom w:val="0"/>
          <w:divBdr>
            <w:top w:val="none" w:sz="0" w:space="0" w:color="auto"/>
            <w:left w:val="none" w:sz="0" w:space="0" w:color="auto"/>
            <w:bottom w:val="none" w:sz="0" w:space="0" w:color="auto"/>
            <w:right w:val="none" w:sz="0" w:space="0" w:color="auto"/>
          </w:divBdr>
        </w:div>
        <w:div w:id="38408699">
          <w:marLeft w:val="0"/>
          <w:marRight w:val="0"/>
          <w:marTop w:val="0"/>
          <w:marBottom w:val="0"/>
          <w:divBdr>
            <w:top w:val="none" w:sz="0" w:space="0" w:color="auto"/>
            <w:left w:val="none" w:sz="0" w:space="0" w:color="auto"/>
            <w:bottom w:val="none" w:sz="0" w:space="0" w:color="auto"/>
            <w:right w:val="none" w:sz="0" w:space="0" w:color="auto"/>
          </w:divBdr>
          <w:divsChild>
            <w:div w:id="199974725">
              <w:marLeft w:val="-75"/>
              <w:marRight w:val="0"/>
              <w:marTop w:val="30"/>
              <w:marBottom w:val="30"/>
              <w:divBdr>
                <w:top w:val="none" w:sz="0" w:space="0" w:color="auto"/>
                <w:left w:val="none" w:sz="0" w:space="0" w:color="auto"/>
                <w:bottom w:val="none" w:sz="0" w:space="0" w:color="auto"/>
                <w:right w:val="none" w:sz="0" w:space="0" w:color="auto"/>
              </w:divBdr>
              <w:divsChild>
                <w:div w:id="227958123">
                  <w:marLeft w:val="0"/>
                  <w:marRight w:val="0"/>
                  <w:marTop w:val="0"/>
                  <w:marBottom w:val="0"/>
                  <w:divBdr>
                    <w:top w:val="none" w:sz="0" w:space="0" w:color="auto"/>
                    <w:left w:val="none" w:sz="0" w:space="0" w:color="auto"/>
                    <w:bottom w:val="none" w:sz="0" w:space="0" w:color="auto"/>
                    <w:right w:val="none" w:sz="0" w:space="0" w:color="auto"/>
                  </w:divBdr>
                  <w:divsChild>
                    <w:div w:id="1890410430">
                      <w:marLeft w:val="0"/>
                      <w:marRight w:val="0"/>
                      <w:marTop w:val="0"/>
                      <w:marBottom w:val="0"/>
                      <w:divBdr>
                        <w:top w:val="none" w:sz="0" w:space="0" w:color="auto"/>
                        <w:left w:val="none" w:sz="0" w:space="0" w:color="auto"/>
                        <w:bottom w:val="none" w:sz="0" w:space="0" w:color="auto"/>
                        <w:right w:val="none" w:sz="0" w:space="0" w:color="auto"/>
                      </w:divBdr>
                    </w:div>
                  </w:divsChild>
                </w:div>
                <w:div w:id="467430794">
                  <w:marLeft w:val="0"/>
                  <w:marRight w:val="0"/>
                  <w:marTop w:val="0"/>
                  <w:marBottom w:val="0"/>
                  <w:divBdr>
                    <w:top w:val="none" w:sz="0" w:space="0" w:color="auto"/>
                    <w:left w:val="none" w:sz="0" w:space="0" w:color="auto"/>
                    <w:bottom w:val="none" w:sz="0" w:space="0" w:color="auto"/>
                    <w:right w:val="none" w:sz="0" w:space="0" w:color="auto"/>
                  </w:divBdr>
                  <w:divsChild>
                    <w:div w:id="230894119">
                      <w:marLeft w:val="0"/>
                      <w:marRight w:val="0"/>
                      <w:marTop w:val="0"/>
                      <w:marBottom w:val="0"/>
                      <w:divBdr>
                        <w:top w:val="none" w:sz="0" w:space="0" w:color="auto"/>
                        <w:left w:val="none" w:sz="0" w:space="0" w:color="auto"/>
                        <w:bottom w:val="none" w:sz="0" w:space="0" w:color="auto"/>
                        <w:right w:val="none" w:sz="0" w:space="0" w:color="auto"/>
                      </w:divBdr>
                    </w:div>
                    <w:div w:id="290600569">
                      <w:marLeft w:val="0"/>
                      <w:marRight w:val="0"/>
                      <w:marTop w:val="0"/>
                      <w:marBottom w:val="0"/>
                      <w:divBdr>
                        <w:top w:val="none" w:sz="0" w:space="0" w:color="auto"/>
                        <w:left w:val="none" w:sz="0" w:space="0" w:color="auto"/>
                        <w:bottom w:val="none" w:sz="0" w:space="0" w:color="auto"/>
                        <w:right w:val="none" w:sz="0" w:space="0" w:color="auto"/>
                      </w:divBdr>
                    </w:div>
                    <w:div w:id="438306448">
                      <w:marLeft w:val="0"/>
                      <w:marRight w:val="0"/>
                      <w:marTop w:val="0"/>
                      <w:marBottom w:val="0"/>
                      <w:divBdr>
                        <w:top w:val="none" w:sz="0" w:space="0" w:color="auto"/>
                        <w:left w:val="none" w:sz="0" w:space="0" w:color="auto"/>
                        <w:bottom w:val="none" w:sz="0" w:space="0" w:color="auto"/>
                        <w:right w:val="none" w:sz="0" w:space="0" w:color="auto"/>
                      </w:divBdr>
                    </w:div>
                    <w:div w:id="515196171">
                      <w:marLeft w:val="0"/>
                      <w:marRight w:val="0"/>
                      <w:marTop w:val="0"/>
                      <w:marBottom w:val="0"/>
                      <w:divBdr>
                        <w:top w:val="none" w:sz="0" w:space="0" w:color="auto"/>
                        <w:left w:val="none" w:sz="0" w:space="0" w:color="auto"/>
                        <w:bottom w:val="none" w:sz="0" w:space="0" w:color="auto"/>
                        <w:right w:val="none" w:sz="0" w:space="0" w:color="auto"/>
                      </w:divBdr>
                    </w:div>
                    <w:div w:id="1060514155">
                      <w:marLeft w:val="0"/>
                      <w:marRight w:val="0"/>
                      <w:marTop w:val="0"/>
                      <w:marBottom w:val="0"/>
                      <w:divBdr>
                        <w:top w:val="none" w:sz="0" w:space="0" w:color="auto"/>
                        <w:left w:val="none" w:sz="0" w:space="0" w:color="auto"/>
                        <w:bottom w:val="none" w:sz="0" w:space="0" w:color="auto"/>
                        <w:right w:val="none" w:sz="0" w:space="0" w:color="auto"/>
                      </w:divBdr>
                    </w:div>
                    <w:div w:id="1134441474">
                      <w:marLeft w:val="0"/>
                      <w:marRight w:val="0"/>
                      <w:marTop w:val="0"/>
                      <w:marBottom w:val="0"/>
                      <w:divBdr>
                        <w:top w:val="none" w:sz="0" w:space="0" w:color="auto"/>
                        <w:left w:val="none" w:sz="0" w:space="0" w:color="auto"/>
                        <w:bottom w:val="none" w:sz="0" w:space="0" w:color="auto"/>
                        <w:right w:val="none" w:sz="0" w:space="0" w:color="auto"/>
                      </w:divBdr>
                    </w:div>
                    <w:div w:id="1262031454">
                      <w:marLeft w:val="0"/>
                      <w:marRight w:val="0"/>
                      <w:marTop w:val="0"/>
                      <w:marBottom w:val="0"/>
                      <w:divBdr>
                        <w:top w:val="none" w:sz="0" w:space="0" w:color="auto"/>
                        <w:left w:val="none" w:sz="0" w:space="0" w:color="auto"/>
                        <w:bottom w:val="none" w:sz="0" w:space="0" w:color="auto"/>
                        <w:right w:val="none" w:sz="0" w:space="0" w:color="auto"/>
                      </w:divBdr>
                    </w:div>
                    <w:div w:id="1264609596">
                      <w:marLeft w:val="0"/>
                      <w:marRight w:val="0"/>
                      <w:marTop w:val="0"/>
                      <w:marBottom w:val="0"/>
                      <w:divBdr>
                        <w:top w:val="none" w:sz="0" w:space="0" w:color="auto"/>
                        <w:left w:val="none" w:sz="0" w:space="0" w:color="auto"/>
                        <w:bottom w:val="none" w:sz="0" w:space="0" w:color="auto"/>
                        <w:right w:val="none" w:sz="0" w:space="0" w:color="auto"/>
                      </w:divBdr>
                    </w:div>
                    <w:div w:id="1328948143">
                      <w:marLeft w:val="0"/>
                      <w:marRight w:val="0"/>
                      <w:marTop w:val="0"/>
                      <w:marBottom w:val="0"/>
                      <w:divBdr>
                        <w:top w:val="none" w:sz="0" w:space="0" w:color="auto"/>
                        <w:left w:val="none" w:sz="0" w:space="0" w:color="auto"/>
                        <w:bottom w:val="none" w:sz="0" w:space="0" w:color="auto"/>
                        <w:right w:val="none" w:sz="0" w:space="0" w:color="auto"/>
                      </w:divBdr>
                    </w:div>
                    <w:div w:id="1549225393">
                      <w:marLeft w:val="0"/>
                      <w:marRight w:val="0"/>
                      <w:marTop w:val="0"/>
                      <w:marBottom w:val="0"/>
                      <w:divBdr>
                        <w:top w:val="none" w:sz="0" w:space="0" w:color="auto"/>
                        <w:left w:val="none" w:sz="0" w:space="0" w:color="auto"/>
                        <w:bottom w:val="none" w:sz="0" w:space="0" w:color="auto"/>
                        <w:right w:val="none" w:sz="0" w:space="0" w:color="auto"/>
                      </w:divBdr>
                    </w:div>
                  </w:divsChild>
                </w:div>
                <w:div w:id="755128523">
                  <w:marLeft w:val="0"/>
                  <w:marRight w:val="0"/>
                  <w:marTop w:val="0"/>
                  <w:marBottom w:val="0"/>
                  <w:divBdr>
                    <w:top w:val="none" w:sz="0" w:space="0" w:color="auto"/>
                    <w:left w:val="none" w:sz="0" w:space="0" w:color="auto"/>
                    <w:bottom w:val="none" w:sz="0" w:space="0" w:color="auto"/>
                    <w:right w:val="none" w:sz="0" w:space="0" w:color="auto"/>
                  </w:divBdr>
                  <w:divsChild>
                    <w:div w:id="670908395">
                      <w:marLeft w:val="0"/>
                      <w:marRight w:val="0"/>
                      <w:marTop w:val="0"/>
                      <w:marBottom w:val="0"/>
                      <w:divBdr>
                        <w:top w:val="none" w:sz="0" w:space="0" w:color="auto"/>
                        <w:left w:val="none" w:sz="0" w:space="0" w:color="auto"/>
                        <w:bottom w:val="none" w:sz="0" w:space="0" w:color="auto"/>
                        <w:right w:val="none" w:sz="0" w:space="0" w:color="auto"/>
                      </w:divBdr>
                    </w:div>
                    <w:div w:id="1134711384">
                      <w:marLeft w:val="0"/>
                      <w:marRight w:val="0"/>
                      <w:marTop w:val="0"/>
                      <w:marBottom w:val="0"/>
                      <w:divBdr>
                        <w:top w:val="none" w:sz="0" w:space="0" w:color="auto"/>
                        <w:left w:val="none" w:sz="0" w:space="0" w:color="auto"/>
                        <w:bottom w:val="none" w:sz="0" w:space="0" w:color="auto"/>
                        <w:right w:val="none" w:sz="0" w:space="0" w:color="auto"/>
                      </w:divBdr>
                    </w:div>
                  </w:divsChild>
                </w:div>
                <w:div w:id="903373013">
                  <w:marLeft w:val="0"/>
                  <w:marRight w:val="0"/>
                  <w:marTop w:val="0"/>
                  <w:marBottom w:val="0"/>
                  <w:divBdr>
                    <w:top w:val="none" w:sz="0" w:space="0" w:color="auto"/>
                    <w:left w:val="none" w:sz="0" w:space="0" w:color="auto"/>
                    <w:bottom w:val="none" w:sz="0" w:space="0" w:color="auto"/>
                    <w:right w:val="none" w:sz="0" w:space="0" w:color="auto"/>
                  </w:divBdr>
                  <w:divsChild>
                    <w:div w:id="78647033">
                      <w:marLeft w:val="0"/>
                      <w:marRight w:val="0"/>
                      <w:marTop w:val="0"/>
                      <w:marBottom w:val="0"/>
                      <w:divBdr>
                        <w:top w:val="none" w:sz="0" w:space="0" w:color="auto"/>
                        <w:left w:val="none" w:sz="0" w:space="0" w:color="auto"/>
                        <w:bottom w:val="none" w:sz="0" w:space="0" w:color="auto"/>
                        <w:right w:val="none" w:sz="0" w:space="0" w:color="auto"/>
                      </w:divBdr>
                    </w:div>
                    <w:div w:id="96757871">
                      <w:marLeft w:val="0"/>
                      <w:marRight w:val="0"/>
                      <w:marTop w:val="0"/>
                      <w:marBottom w:val="0"/>
                      <w:divBdr>
                        <w:top w:val="none" w:sz="0" w:space="0" w:color="auto"/>
                        <w:left w:val="none" w:sz="0" w:space="0" w:color="auto"/>
                        <w:bottom w:val="none" w:sz="0" w:space="0" w:color="auto"/>
                        <w:right w:val="none" w:sz="0" w:space="0" w:color="auto"/>
                      </w:divBdr>
                    </w:div>
                    <w:div w:id="235435124">
                      <w:marLeft w:val="0"/>
                      <w:marRight w:val="0"/>
                      <w:marTop w:val="0"/>
                      <w:marBottom w:val="0"/>
                      <w:divBdr>
                        <w:top w:val="none" w:sz="0" w:space="0" w:color="auto"/>
                        <w:left w:val="none" w:sz="0" w:space="0" w:color="auto"/>
                        <w:bottom w:val="none" w:sz="0" w:space="0" w:color="auto"/>
                        <w:right w:val="none" w:sz="0" w:space="0" w:color="auto"/>
                      </w:divBdr>
                    </w:div>
                    <w:div w:id="984510153">
                      <w:marLeft w:val="0"/>
                      <w:marRight w:val="0"/>
                      <w:marTop w:val="0"/>
                      <w:marBottom w:val="0"/>
                      <w:divBdr>
                        <w:top w:val="none" w:sz="0" w:space="0" w:color="auto"/>
                        <w:left w:val="none" w:sz="0" w:space="0" w:color="auto"/>
                        <w:bottom w:val="none" w:sz="0" w:space="0" w:color="auto"/>
                        <w:right w:val="none" w:sz="0" w:space="0" w:color="auto"/>
                      </w:divBdr>
                    </w:div>
                    <w:div w:id="1818182424">
                      <w:marLeft w:val="0"/>
                      <w:marRight w:val="0"/>
                      <w:marTop w:val="0"/>
                      <w:marBottom w:val="0"/>
                      <w:divBdr>
                        <w:top w:val="none" w:sz="0" w:space="0" w:color="auto"/>
                        <w:left w:val="none" w:sz="0" w:space="0" w:color="auto"/>
                        <w:bottom w:val="none" w:sz="0" w:space="0" w:color="auto"/>
                        <w:right w:val="none" w:sz="0" w:space="0" w:color="auto"/>
                      </w:divBdr>
                    </w:div>
                  </w:divsChild>
                </w:div>
                <w:div w:id="1020084913">
                  <w:marLeft w:val="0"/>
                  <w:marRight w:val="0"/>
                  <w:marTop w:val="0"/>
                  <w:marBottom w:val="0"/>
                  <w:divBdr>
                    <w:top w:val="none" w:sz="0" w:space="0" w:color="auto"/>
                    <w:left w:val="none" w:sz="0" w:space="0" w:color="auto"/>
                    <w:bottom w:val="none" w:sz="0" w:space="0" w:color="auto"/>
                    <w:right w:val="none" w:sz="0" w:space="0" w:color="auto"/>
                  </w:divBdr>
                  <w:divsChild>
                    <w:div w:id="124472418">
                      <w:marLeft w:val="0"/>
                      <w:marRight w:val="0"/>
                      <w:marTop w:val="0"/>
                      <w:marBottom w:val="0"/>
                      <w:divBdr>
                        <w:top w:val="none" w:sz="0" w:space="0" w:color="auto"/>
                        <w:left w:val="none" w:sz="0" w:space="0" w:color="auto"/>
                        <w:bottom w:val="none" w:sz="0" w:space="0" w:color="auto"/>
                        <w:right w:val="none" w:sz="0" w:space="0" w:color="auto"/>
                      </w:divBdr>
                    </w:div>
                    <w:div w:id="185799972">
                      <w:marLeft w:val="0"/>
                      <w:marRight w:val="0"/>
                      <w:marTop w:val="0"/>
                      <w:marBottom w:val="0"/>
                      <w:divBdr>
                        <w:top w:val="none" w:sz="0" w:space="0" w:color="auto"/>
                        <w:left w:val="none" w:sz="0" w:space="0" w:color="auto"/>
                        <w:bottom w:val="none" w:sz="0" w:space="0" w:color="auto"/>
                        <w:right w:val="none" w:sz="0" w:space="0" w:color="auto"/>
                      </w:divBdr>
                    </w:div>
                    <w:div w:id="536428373">
                      <w:marLeft w:val="0"/>
                      <w:marRight w:val="0"/>
                      <w:marTop w:val="0"/>
                      <w:marBottom w:val="0"/>
                      <w:divBdr>
                        <w:top w:val="none" w:sz="0" w:space="0" w:color="auto"/>
                        <w:left w:val="none" w:sz="0" w:space="0" w:color="auto"/>
                        <w:bottom w:val="none" w:sz="0" w:space="0" w:color="auto"/>
                        <w:right w:val="none" w:sz="0" w:space="0" w:color="auto"/>
                      </w:divBdr>
                    </w:div>
                    <w:div w:id="650058155">
                      <w:marLeft w:val="0"/>
                      <w:marRight w:val="0"/>
                      <w:marTop w:val="0"/>
                      <w:marBottom w:val="0"/>
                      <w:divBdr>
                        <w:top w:val="none" w:sz="0" w:space="0" w:color="auto"/>
                        <w:left w:val="none" w:sz="0" w:space="0" w:color="auto"/>
                        <w:bottom w:val="none" w:sz="0" w:space="0" w:color="auto"/>
                        <w:right w:val="none" w:sz="0" w:space="0" w:color="auto"/>
                      </w:divBdr>
                    </w:div>
                    <w:div w:id="972294787">
                      <w:marLeft w:val="0"/>
                      <w:marRight w:val="0"/>
                      <w:marTop w:val="0"/>
                      <w:marBottom w:val="0"/>
                      <w:divBdr>
                        <w:top w:val="none" w:sz="0" w:space="0" w:color="auto"/>
                        <w:left w:val="none" w:sz="0" w:space="0" w:color="auto"/>
                        <w:bottom w:val="none" w:sz="0" w:space="0" w:color="auto"/>
                        <w:right w:val="none" w:sz="0" w:space="0" w:color="auto"/>
                      </w:divBdr>
                    </w:div>
                    <w:div w:id="1592540972">
                      <w:marLeft w:val="0"/>
                      <w:marRight w:val="0"/>
                      <w:marTop w:val="0"/>
                      <w:marBottom w:val="0"/>
                      <w:divBdr>
                        <w:top w:val="none" w:sz="0" w:space="0" w:color="auto"/>
                        <w:left w:val="none" w:sz="0" w:space="0" w:color="auto"/>
                        <w:bottom w:val="none" w:sz="0" w:space="0" w:color="auto"/>
                        <w:right w:val="none" w:sz="0" w:space="0" w:color="auto"/>
                      </w:divBdr>
                    </w:div>
                  </w:divsChild>
                </w:div>
                <w:div w:id="1090275468">
                  <w:marLeft w:val="0"/>
                  <w:marRight w:val="0"/>
                  <w:marTop w:val="0"/>
                  <w:marBottom w:val="0"/>
                  <w:divBdr>
                    <w:top w:val="none" w:sz="0" w:space="0" w:color="auto"/>
                    <w:left w:val="none" w:sz="0" w:space="0" w:color="auto"/>
                    <w:bottom w:val="none" w:sz="0" w:space="0" w:color="auto"/>
                    <w:right w:val="none" w:sz="0" w:space="0" w:color="auto"/>
                  </w:divBdr>
                  <w:divsChild>
                    <w:div w:id="852106665">
                      <w:marLeft w:val="0"/>
                      <w:marRight w:val="0"/>
                      <w:marTop w:val="0"/>
                      <w:marBottom w:val="0"/>
                      <w:divBdr>
                        <w:top w:val="none" w:sz="0" w:space="0" w:color="auto"/>
                        <w:left w:val="none" w:sz="0" w:space="0" w:color="auto"/>
                        <w:bottom w:val="none" w:sz="0" w:space="0" w:color="auto"/>
                        <w:right w:val="none" w:sz="0" w:space="0" w:color="auto"/>
                      </w:divBdr>
                    </w:div>
                    <w:div w:id="942109522">
                      <w:marLeft w:val="0"/>
                      <w:marRight w:val="0"/>
                      <w:marTop w:val="0"/>
                      <w:marBottom w:val="0"/>
                      <w:divBdr>
                        <w:top w:val="none" w:sz="0" w:space="0" w:color="auto"/>
                        <w:left w:val="none" w:sz="0" w:space="0" w:color="auto"/>
                        <w:bottom w:val="none" w:sz="0" w:space="0" w:color="auto"/>
                        <w:right w:val="none" w:sz="0" w:space="0" w:color="auto"/>
                      </w:divBdr>
                    </w:div>
                    <w:div w:id="1041858231">
                      <w:marLeft w:val="0"/>
                      <w:marRight w:val="0"/>
                      <w:marTop w:val="0"/>
                      <w:marBottom w:val="0"/>
                      <w:divBdr>
                        <w:top w:val="none" w:sz="0" w:space="0" w:color="auto"/>
                        <w:left w:val="none" w:sz="0" w:space="0" w:color="auto"/>
                        <w:bottom w:val="none" w:sz="0" w:space="0" w:color="auto"/>
                        <w:right w:val="none" w:sz="0" w:space="0" w:color="auto"/>
                      </w:divBdr>
                    </w:div>
                    <w:div w:id="1364139145">
                      <w:marLeft w:val="0"/>
                      <w:marRight w:val="0"/>
                      <w:marTop w:val="0"/>
                      <w:marBottom w:val="0"/>
                      <w:divBdr>
                        <w:top w:val="none" w:sz="0" w:space="0" w:color="auto"/>
                        <w:left w:val="none" w:sz="0" w:space="0" w:color="auto"/>
                        <w:bottom w:val="none" w:sz="0" w:space="0" w:color="auto"/>
                        <w:right w:val="none" w:sz="0" w:space="0" w:color="auto"/>
                      </w:divBdr>
                    </w:div>
                    <w:div w:id="1524592512">
                      <w:marLeft w:val="0"/>
                      <w:marRight w:val="0"/>
                      <w:marTop w:val="0"/>
                      <w:marBottom w:val="0"/>
                      <w:divBdr>
                        <w:top w:val="none" w:sz="0" w:space="0" w:color="auto"/>
                        <w:left w:val="none" w:sz="0" w:space="0" w:color="auto"/>
                        <w:bottom w:val="none" w:sz="0" w:space="0" w:color="auto"/>
                        <w:right w:val="none" w:sz="0" w:space="0" w:color="auto"/>
                      </w:divBdr>
                    </w:div>
                  </w:divsChild>
                </w:div>
                <w:div w:id="1107776489">
                  <w:marLeft w:val="0"/>
                  <w:marRight w:val="0"/>
                  <w:marTop w:val="0"/>
                  <w:marBottom w:val="0"/>
                  <w:divBdr>
                    <w:top w:val="none" w:sz="0" w:space="0" w:color="auto"/>
                    <w:left w:val="none" w:sz="0" w:space="0" w:color="auto"/>
                    <w:bottom w:val="none" w:sz="0" w:space="0" w:color="auto"/>
                    <w:right w:val="none" w:sz="0" w:space="0" w:color="auto"/>
                  </w:divBdr>
                  <w:divsChild>
                    <w:div w:id="152526526">
                      <w:marLeft w:val="0"/>
                      <w:marRight w:val="0"/>
                      <w:marTop w:val="0"/>
                      <w:marBottom w:val="0"/>
                      <w:divBdr>
                        <w:top w:val="none" w:sz="0" w:space="0" w:color="auto"/>
                        <w:left w:val="none" w:sz="0" w:space="0" w:color="auto"/>
                        <w:bottom w:val="none" w:sz="0" w:space="0" w:color="auto"/>
                        <w:right w:val="none" w:sz="0" w:space="0" w:color="auto"/>
                      </w:divBdr>
                    </w:div>
                  </w:divsChild>
                </w:div>
                <w:div w:id="1212420949">
                  <w:marLeft w:val="0"/>
                  <w:marRight w:val="0"/>
                  <w:marTop w:val="0"/>
                  <w:marBottom w:val="0"/>
                  <w:divBdr>
                    <w:top w:val="none" w:sz="0" w:space="0" w:color="auto"/>
                    <w:left w:val="none" w:sz="0" w:space="0" w:color="auto"/>
                    <w:bottom w:val="none" w:sz="0" w:space="0" w:color="auto"/>
                    <w:right w:val="none" w:sz="0" w:space="0" w:color="auto"/>
                  </w:divBdr>
                </w:div>
                <w:div w:id="1249147906">
                  <w:marLeft w:val="0"/>
                  <w:marRight w:val="0"/>
                  <w:marTop w:val="0"/>
                  <w:marBottom w:val="0"/>
                  <w:divBdr>
                    <w:top w:val="none" w:sz="0" w:space="0" w:color="auto"/>
                    <w:left w:val="none" w:sz="0" w:space="0" w:color="auto"/>
                    <w:bottom w:val="none" w:sz="0" w:space="0" w:color="auto"/>
                    <w:right w:val="none" w:sz="0" w:space="0" w:color="auto"/>
                  </w:divBdr>
                  <w:divsChild>
                    <w:div w:id="1959751960">
                      <w:marLeft w:val="0"/>
                      <w:marRight w:val="0"/>
                      <w:marTop w:val="0"/>
                      <w:marBottom w:val="0"/>
                      <w:divBdr>
                        <w:top w:val="none" w:sz="0" w:space="0" w:color="auto"/>
                        <w:left w:val="none" w:sz="0" w:space="0" w:color="auto"/>
                        <w:bottom w:val="none" w:sz="0" w:space="0" w:color="auto"/>
                        <w:right w:val="none" w:sz="0" w:space="0" w:color="auto"/>
                      </w:divBdr>
                    </w:div>
                  </w:divsChild>
                </w:div>
                <w:div w:id="1346784333">
                  <w:marLeft w:val="0"/>
                  <w:marRight w:val="0"/>
                  <w:marTop w:val="0"/>
                  <w:marBottom w:val="0"/>
                  <w:divBdr>
                    <w:top w:val="none" w:sz="0" w:space="0" w:color="auto"/>
                    <w:left w:val="none" w:sz="0" w:space="0" w:color="auto"/>
                    <w:bottom w:val="none" w:sz="0" w:space="0" w:color="auto"/>
                    <w:right w:val="none" w:sz="0" w:space="0" w:color="auto"/>
                  </w:divBdr>
                  <w:divsChild>
                    <w:div w:id="6831767">
                      <w:marLeft w:val="0"/>
                      <w:marRight w:val="0"/>
                      <w:marTop w:val="0"/>
                      <w:marBottom w:val="0"/>
                      <w:divBdr>
                        <w:top w:val="none" w:sz="0" w:space="0" w:color="auto"/>
                        <w:left w:val="none" w:sz="0" w:space="0" w:color="auto"/>
                        <w:bottom w:val="none" w:sz="0" w:space="0" w:color="auto"/>
                        <w:right w:val="none" w:sz="0" w:space="0" w:color="auto"/>
                      </w:divBdr>
                    </w:div>
                    <w:div w:id="1356810801">
                      <w:marLeft w:val="0"/>
                      <w:marRight w:val="0"/>
                      <w:marTop w:val="0"/>
                      <w:marBottom w:val="0"/>
                      <w:divBdr>
                        <w:top w:val="none" w:sz="0" w:space="0" w:color="auto"/>
                        <w:left w:val="none" w:sz="0" w:space="0" w:color="auto"/>
                        <w:bottom w:val="none" w:sz="0" w:space="0" w:color="auto"/>
                        <w:right w:val="none" w:sz="0" w:space="0" w:color="auto"/>
                      </w:divBdr>
                    </w:div>
                    <w:div w:id="1768233134">
                      <w:marLeft w:val="0"/>
                      <w:marRight w:val="0"/>
                      <w:marTop w:val="0"/>
                      <w:marBottom w:val="0"/>
                      <w:divBdr>
                        <w:top w:val="none" w:sz="0" w:space="0" w:color="auto"/>
                        <w:left w:val="none" w:sz="0" w:space="0" w:color="auto"/>
                        <w:bottom w:val="none" w:sz="0" w:space="0" w:color="auto"/>
                        <w:right w:val="none" w:sz="0" w:space="0" w:color="auto"/>
                      </w:divBdr>
                    </w:div>
                  </w:divsChild>
                </w:div>
                <w:div w:id="1916433753">
                  <w:marLeft w:val="0"/>
                  <w:marRight w:val="0"/>
                  <w:marTop w:val="0"/>
                  <w:marBottom w:val="0"/>
                  <w:divBdr>
                    <w:top w:val="none" w:sz="0" w:space="0" w:color="auto"/>
                    <w:left w:val="none" w:sz="0" w:space="0" w:color="auto"/>
                    <w:bottom w:val="none" w:sz="0" w:space="0" w:color="auto"/>
                    <w:right w:val="none" w:sz="0" w:space="0" w:color="auto"/>
                  </w:divBdr>
                  <w:divsChild>
                    <w:div w:id="61953434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40177257">
          <w:marLeft w:val="0"/>
          <w:marRight w:val="0"/>
          <w:marTop w:val="0"/>
          <w:marBottom w:val="0"/>
          <w:divBdr>
            <w:top w:val="none" w:sz="0" w:space="0" w:color="auto"/>
            <w:left w:val="none" w:sz="0" w:space="0" w:color="auto"/>
            <w:bottom w:val="none" w:sz="0" w:space="0" w:color="auto"/>
            <w:right w:val="none" w:sz="0" w:space="0" w:color="auto"/>
          </w:divBdr>
          <w:divsChild>
            <w:div w:id="605314271">
              <w:marLeft w:val="0"/>
              <w:marRight w:val="0"/>
              <w:marTop w:val="0"/>
              <w:marBottom w:val="0"/>
              <w:divBdr>
                <w:top w:val="none" w:sz="0" w:space="0" w:color="auto"/>
                <w:left w:val="none" w:sz="0" w:space="0" w:color="auto"/>
                <w:bottom w:val="none" w:sz="0" w:space="0" w:color="auto"/>
                <w:right w:val="none" w:sz="0" w:space="0" w:color="auto"/>
              </w:divBdr>
            </w:div>
          </w:divsChild>
        </w:div>
        <w:div w:id="87653093">
          <w:marLeft w:val="0"/>
          <w:marRight w:val="0"/>
          <w:marTop w:val="0"/>
          <w:marBottom w:val="0"/>
          <w:divBdr>
            <w:top w:val="none" w:sz="0" w:space="0" w:color="auto"/>
            <w:left w:val="none" w:sz="0" w:space="0" w:color="auto"/>
            <w:bottom w:val="none" w:sz="0" w:space="0" w:color="auto"/>
            <w:right w:val="none" w:sz="0" w:space="0" w:color="auto"/>
          </w:divBdr>
          <w:divsChild>
            <w:div w:id="913005177">
              <w:marLeft w:val="0"/>
              <w:marRight w:val="0"/>
              <w:marTop w:val="0"/>
              <w:marBottom w:val="0"/>
              <w:divBdr>
                <w:top w:val="none" w:sz="0" w:space="0" w:color="auto"/>
                <w:left w:val="none" w:sz="0" w:space="0" w:color="auto"/>
                <w:bottom w:val="none" w:sz="0" w:space="0" w:color="auto"/>
                <w:right w:val="none" w:sz="0" w:space="0" w:color="auto"/>
              </w:divBdr>
            </w:div>
          </w:divsChild>
        </w:div>
        <w:div w:id="105973295">
          <w:marLeft w:val="0"/>
          <w:marRight w:val="0"/>
          <w:marTop w:val="0"/>
          <w:marBottom w:val="0"/>
          <w:divBdr>
            <w:top w:val="none" w:sz="0" w:space="0" w:color="auto"/>
            <w:left w:val="none" w:sz="0" w:space="0" w:color="auto"/>
            <w:bottom w:val="none" w:sz="0" w:space="0" w:color="auto"/>
            <w:right w:val="none" w:sz="0" w:space="0" w:color="auto"/>
          </w:divBdr>
        </w:div>
        <w:div w:id="173805383">
          <w:marLeft w:val="0"/>
          <w:marRight w:val="0"/>
          <w:marTop w:val="0"/>
          <w:marBottom w:val="0"/>
          <w:divBdr>
            <w:top w:val="none" w:sz="0" w:space="0" w:color="auto"/>
            <w:left w:val="none" w:sz="0" w:space="0" w:color="auto"/>
            <w:bottom w:val="none" w:sz="0" w:space="0" w:color="auto"/>
            <w:right w:val="none" w:sz="0" w:space="0" w:color="auto"/>
          </w:divBdr>
          <w:divsChild>
            <w:div w:id="1742022642">
              <w:marLeft w:val="-75"/>
              <w:marRight w:val="0"/>
              <w:marTop w:val="30"/>
              <w:marBottom w:val="30"/>
              <w:divBdr>
                <w:top w:val="none" w:sz="0" w:space="0" w:color="auto"/>
                <w:left w:val="none" w:sz="0" w:space="0" w:color="auto"/>
                <w:bottom w:val="none" w:sz="0" w:space="0" w:color="auto"/>
                <w:right w:val="none" w:sz="0" w:space="0" w:color="auto"/>
              </w:divBdr>
              <w:divsChild>
                <w:div w:id="257714200">
                  <w:marLeft w:val="0"/>
                  <w:marRight w:val="0"/>
                  <w:marTop w:val="0"/>
                  <w:marBottom w:val="0"/>
                  <w:divBdr>
                    <w:top w:val="none" w:sz="0" w:space="0" w:color="auto"/>
                    <w:left w:val="none" w:sz="0" w:space="0" w:color="auto"/>
                    <w:bottom w:val="none" w:sz="0" w:space="0" w:color="auto"/>
                    <w:right w:val="none" w:sz="0" w:space="0" w:color="auto"/>
                  </w:divBdr>
                  <w:divsChild>
                    <w:div w:id="1264605220">
                      <w:marLeft w:val="0"/>
                      <w:marRight w:val="0"/>
                      <w:marTop w:val="0"/>
                      <w:marBottom w:val="0"/>
                      <w:divBdr>
                        <w:top w:val="none" w:sz="0" w:space="0" w:color="auto"/>
                        <w:left w:val="none" w:sz="0" w:space="0" w:color="auto"/>
                        <w:bottom w:val="none" w:sz="0" w:space="0" w:color="auto"/>
                        <w:right w:val="none" w:sz="0" w:space="0" w:color="auto"/>
                      </w:divBdr>
                    </w:div>
                  </w:divsChild>
                </w:div>
                <w:div w:id="605426888">
                  <w:marLeft w:val="0"/>
                  <w:marRight w:val="0"/>
                  <w:marTop w:val="0"/>
                  <w:marBottom w:val="0"/>
                  <w:divBdr>
                    <w:top w:val="none" w:sz="0" w:space="0" w:color="auto"/>
                    <w:left w:val="none" w:sz="0" w:space="0" w:color="auto"/>
                    <w:bottom w:val="none" w:sz="0" w:space="0" w:color="auto"/>
                    <w:right w:val="none" w:sz="0" w:space="0" w:color="auto"/>
                  </w:divBdr>
                  <w:divsChild>
                    <w:div w:id="155073124">
                      <w:marLeft w:val="0"/>
                      <w:marRight w:val="0"/>
                      <w:marTop w:val="0"/>
                      <w:marBottom w:val="0"/>
                      <w:divBdr>
                        <w:top w:val="none" w:sz="0" w:space="0" w:color="auto"/>
                        <w:left w:val="none" w:sz="0" w:space="0" w:color="auto"/>
                        <w:bottom w:val="none" w:sz="0" w:space="0" w:color="auto"/>
                        <w:right w:val="none" w:sz="0" w:space="0" w:color="auto"/>
                      </w:divBdr>
                    </w:div>
                  </w:divsChild>
                </w:div>
                <w:div w:id="870066770">
                  <w:marLeft w:val="0"/>
                  <w:marRight w:val="0"/>
                  <w:marTop w:val="0"/>
                  <w:marBottom w:val="0"/>
                  <w:divBdr>
                    <w:top w:val="none" w:sz="0" w:space="0" w:color="auto"/>
                    <w:left w:val="none" w:sz="0" w:space="0" w:color="auto"/>
                    <w:bottom w:val="none" w:sz="0" w:space="0" w:color="auto"/>
                    <w:right w:val="none" w:sz="0" w:space="0" w:color="auto"/>
                  </w:divBdr>
                  <w:divsChild>
                    <w:div w:id="167717222">
                      <w:marLeft w:val="0"/>
                      <w:marRight w:val="0"/>
                      <w:marTop w:val="0"/>
                      <w:marBottom w:val="0"/>
                      <w:divBdr>
                        <w:top w:val="none" w:sz="0" w:space="0" w:color="auto"/>
                        <w:left w:val="none" w:sz="0" w:space="0" w:color="auto"/>
                        <w:bottom w:val="none" w:sz="0" w:space="0" w:color="auto"/>
                        <w:right w:val="none" w:sz="0" w:space="0" w:color="auto"/>
                      </w:divBdr>
                    </w:div>
                  </w:divsChild>
                </w:div>
                <w:div w:id="1739983880">
                  <w:marLeft w:val="0"/>
                  <w:marRight w:val="0"/>
                  <w:marTop w:val="0"/>
                  <w:marBottom w:val="0"/>
                  <w:divBdr>
                    <w:top w:val="none" w:sz="0" w:space="0" w:color="auto"/>
                    <w:left w:val="none" w:sz="0" w:space="0" w:color="auto"/>
                    <w:bottom w:val="none" w:sz="0" w:space="0" w:color="auto"/>
                    <w:right w:val="none" w:sz="0" w:space="0" w:color="auto"/>
                  </w:divBdr>
                  <w:divsChild>
                    <w:div w:id="86312813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89953700">
          <w:marLeft w:val="0"/>
          <w:marRight w:val="0"/>
          <w:marTop w:val="0"/>
          <w:marBottom w:val="0"/>
          <w:divBdr>
            <w:top w:val="none" w:sz="0" w:space="0" w:color="auto"/>
            <w:left w:val="none" w:sz="0" w:space="0" w:color="auto"/>
            <w:bottom w:val="none" w:sz="0" w:space="0" w:color="auto"/>
            <w:right w:val="none" w:sz="0" w:space="0" w:color="auto"/>
          </w:divBdr>
        </w:div>
        <w:div w:id="210926467">
          <w:marLeft w:val="0"/>
          <w:marRight w:val="0"/>
          <w:marTop w:val="0"/>
          <w:marBottom w:val="0"/>
          <w:divBdr>
            <w:top w:val="none" w:sz="0" w:space="0" w:color="auto"/>
            <w:left w:val="none" w:sz="0" w:space="0" w:color="auto"/>
            <w:bottom w:val="none" w:sz="0" w:space="0" w:color="auto"/>
            <w:right w:val="none" w:sz="0" w:space="0" w:color="auto"/>
          </w:divBdr>
          <w:divsChild>
            <w:div w:id="1889024458">
              <w:marLeft w:val="-75"/>
              <w:marRight w:val="0"/>
              <w:marTop w:val="30"/>
              <w:marBottom w:val="30"/>
              <w:divBdr>
                <w:top w:val="none" w:sz="0" w:space="0" w:color="auto"/>
                <w:left w:val="none" w:sz="0" w:space="0" w:color="auto"/>
                <w:bottom w:val="none" w:sz="0" w:space="0" w:color="auto"/>
                <w:right w:val="none" w:sz="0" w:space="0" w:color="auto"/>
              </w:divBdr>
              <w:divsChild>
                <w:div w:id="169106375">
                  <w:marLeft w:val="0"/>
                  <w:marRight w:val="0"/>
                  <w:marTop w:val="0"/>
                  <w:marBottom w:val="0"/>
                  <w:divBdr>
                    <w:top w:val="none" w:sz="0" w:space="0" w:color="auto"/>
                    <w:left w:val="none" w:sz="0" w:space="0" w:color="auto"/>
                    <w:bottom w:val="none" w:sz="0" w:space="0" w:color="auto"/>
                    <w:right w:val="none" w:sz="0" w:space="0" w:color="auto"/>
                  </w:divBdr>
                  <w:divsChild>
                    <w:div w:id="362291020">
                      <w:marLeft w:val="0"/>
                      <w:marRight w:val="0"/>
                      <w:marTop w:val="0"/>
                      <w:marBottom w:val="0"/>
                      <w:divBdr>
                        <w:top w:val="none" w:sz="0" w:space="0" w:color="auto"/>
                        <w:left w:val="none" w:sz="0" w:space="0" w:color="auto"/>
                        <w:bottom w:val="none" w:sz="0" w:space="0" w:color="auto"/>
                        <w:right w:val="none" w:sz="0" w:space="0" w:color="auto"/>
                      </w:divBdr>
                    </w:div>
                    <w:div w:id="1062405202">
                      <w:marLeft w:val="0"/>
                      <w:marRight w:val="0"/>
                      <w:marTop w:val="0"/>
                      <w:marBottom w:val="0"/>
                      <w:divBdr>
                        <w:top w:val="none" w:sz="0" w:space="0" w:color="auto"/>
                        <w:left w:val="none" w:sz="0" w:space="0" w:color="auto"/>
                        <w:bottom w:val="none" w:sz="0" w:space="0" w:color="auto"/>
                        <w:right w:val="none" w:sz="0" w:space="0" w:color="auto"/>
                      </w:divBdr>
                    </w:div>
                    <w:div w:id="1337923112">
                      <w:marLeft w:val="0"/>
                      <w:marRight w:val="0"/>
                      <w:marTop w:val="0"/>
                      <w:marBottom w:val="0"/>
                      <w:divBdr>
                        <w:top w:val="none" w:sz="0" w:space="0" w:color="auto"/>
                        <w:left w:val="none" w:sz="0" w:space="0" w:color="auto"/>
                        <w:bottom w:val="none" w:sz="0" w:space="0" w:color="auto"/>
                        <w:right w:val="none" w:sz="0" w:space="0" w:color="auto"/>
                      </w:divBdr>
                    </w:div>
                  </w:divsChild>
                </w:div>
                <w:div w:id="201096590">
                  <w:marLeft w:val="0"/>
                  <w:marRight w:val="0"/>
                  <w:marTop w:val="0"/>
                  <w:marBottom w:val="0"/>
                  <w:divBdr>
                    <w:top w:val="none" w:sz="0" w:space="0" w:color="auto"/>
                    <w:left w:val="none" w:sz="0" w:space="0" w:color="auto"/>
                    <w:bottom w:val="none" w:sz="0" w:space="0" w:color="auto"/>
                    <w:right w:val="none" w:sz="0" w:space="0" w:color="auto"/>
                  </w:divBdr>
                  <w:divsChild>
                    <w:div w:id="181821324">
                      <w:marLeft w:val="0"/>
                      <w:marRight w:val="0"/>
                      <w:marTop w:val="0"/>
                      <w:marBottom w:val="0"/>
                      <w:divBdr>
                        <w:top w:val="none" w:sz="0" w:space="0" w:color="auto"/>
                        <w:left w:val="none" w:sz="0" w:space="0" w:color="auto"/>
                        <w:bottom w:val="none" w:sz="0" w:space="0" w:color="auto"/>
                        <w:right w:val="none" w:sz="0" w:space="0" w:color="auto"/>
                      </w:divBdr>
                    </w:div>
                    <w:div w:id="302388472">
                      <w:marLeft w:val="0"/>
                      <w:marRight w:val="0"/>
                      <w:marTop w:val="0"/>
                      <w:marBottom w:val="0"/>
                      <w:divBdr>
                        <w:top w:val="none" w:sz="0" w:space="0" w:color="auto"/>
                        <w:left w:val="none" w:sz="0" w:space="0" w:color="auto"/>
                        <w:bottom w:val="none" w:sz="0" w:space="0" w:color="auto"/>
                        <w:right w:val="none" w:sz="0" w:space="0" w:color="auto"/>
                      </w:divBdr>
                    </w:div>
                    <w:div w:id="1885410646">
                      <w:marLeft w:val="0"/>
                      <w:marRight w:val="0"/>
                      <w:marTop w:val="0"/>
                      <w:marBottom w:val="0"/>
                      <w:divBdr>
                        <w:top w:val="none" w:sz="0" w:space="0" w:color="auto"/>
                        <w:left w:val="none" w:sz="0" w:space="0" w:color="auto"/>
                        <w:bottom w:val="none" w:sz="0" w:space="0" w:color="auto"/>
                        <w:right w:val="none" w:sz="0" w:space="0" w:color="auto"/>
                      </w:divBdr>
                    </w:div>
                  </w:divsChild>
                </w:div>
                <w:div w:id="429937590">
                  <w:marLeft w:val="0"/>
                  <w:marRight w:val="0"/>
                  <w:marTop w:val="0"/>
                  <w:marBottom w:val="0"/>
                  <w:divBdr>
                    <w:top w:val="none" w:sz="0" w:space="0" w:color="auto"/>
                    <w:left w:val="none" w:sz="0" w:space="0" w:color="auto"/>
                    <w:bottom w:val="none" w:sz="0" w:space="0" w:color="auto"/>
                    <w:right w:val="none" w:sz="0" w:space="0" w:color="auto"/>
                  </w:divBdr>
                  <w:divsChild>
                    <w:div w:id="1442646184">
                      <w:marLeft w:val="0"/>
                      <w:marRight w:val="0"/>
                      <w:marTop w:val="0"/>
                      <w:marBottom w:val="0"/>
                      <w:divBdr>
                        <w:top w:val="none" w:sz="0" w:space="0" w:color="auto"/>
                        <w:left w:val="none" w:sz="0" w:space="0" w:color="auto"/>
                        <w:bottom w:val="none" w:sz="0" w:space="0" w:color="auto"/>
                        <w:right w:val="none" w:sz="0" w:space="0" w:color="auto"/>
                      </w:divBdr>
                    </w:div>
                  </w:divsChild>
                </w:div>
                <w:div w:id="594286330">
                  <w:marLeft w:val="0"/>
                  <w:marRight w:val="0"/>
                  <w:marTop w:val="0"/>
                  <w:marBottom w:val="0"/>
                  <w:divBdr>
                    <w:top w:val="none" w:sz="0" w:space="0" w:color="auto"/>
                    <w:left w:val="none" w:sz="0" w:space="0" w:color="auto"/>
                    <w:bottom w:val="none" w:sz="0" w:space="0" w:color="auto"/>
                    <w:right w:val="none" w:sz="0" w:space="0" w:color="auto"/>
                  </w:divBdr>
                  <w:divsChild>
                    <w:div w:id="236716249">
                      <w:marLeft w:val="0"/>
                      <w:marRight w:val="0"/>
                      <w:marTop w:val="0"/>
                      <w:marBottom w:val="0"/>
                      <w:divBdr>
                        <w:top w:val="none" w:sz="0" w:space="0" w:color="auto"/>
                        <w:left w:val="none" w:sz="0" w:space="0" w:color="auto"/>
                        <w:bottom w:val="none" w:sz="0" w:space="0" w:color="auto"/>
                        <w:right w:val="none" w:sz="0" w:space="0" w:color="auto"/>
                      </w:divBdr>
                    </w:div>
                    <w:div w:id="343946722">
                      <w:marLeft w:val="0"/>
                      <w:marRight w:val="0"/>
                      <w:marTop w:val="0"/>
                      <w:marBottom w:val="0"/>
                      <w:divBdr>
                        <w:top w:val="none" w:sz="0" w:space="0" w:color="auto"/>
                        <w:left w:val="none" w:sz="0" w:space="0" w:color="auto"/>
                        <w:bottom w:val="none" w:sz="0" w:space="0" w:color="auto"/>
                        <w:right w:val="none" w:sz="0" w:space="0" w:color="auto"/>
                      </w:divBdr>
                    </w:div>
                    <w:div w:id="1199970467">
                      <w:marLeft w:val="0"/>
                      <w:marRight w:val="0"/>
                      <w:marTop w:val="0"/>
                      <w:marBottom w:val="0"/>
                      <w:divBdr>
                        <w:top w:val="none" w:sz="0" w:space="0" w:color="auto"/>
                        <w:left w:val="none" w:sz="0" w:space="0" w:color="auto"/>
                        <w:bottom w:val="none" w:sz="0" w:space="0" w:color="auto"/>
                        <w:right w:val="none" w:sz="0" w:space="0" w:color="auto"/>
                      </w:divBdr>
                    </w:div>
                  </w:divsChild>
                </w:div>
                <w:div w:id="669258614">
                  <w:marLeft w:val="0"/>
                  <w:marRight w:val="0"/>
                  <w:marTop w:val="0"/>
                  <w:marBottom w:val="0"/>
                  <w:divBdr>
                    <w:top w:val="none" w:sz="0" w:space="0" w:color="auto"/>
                    <w:left w:val="none" w:sz="0" w:space="0" w:color="auto"/>
                    <w:bottom w:val="none" w:sz="0" w:space="0" w:color="auto"/>
                    <w:right w:val="none" w:sz="0" w:space="0" w:color="auto"/>
                  </w:divBdr>
                  <w:divsChild>
                    <w:div w:id="41682543">
                      <w:marLeft w:val="0"/>
                      <w:marRight w:val="0"/>
                      <w:marTop w:val="0"/>
                      <w:marBottom w:val="0"/>
                      <w:divBdr>
                        <w:top w:val="none" w:sz="0" w:space="0" w:color="auto"/>
                        <w:left w:val="none" w:sz="0" w:space="0" w:color="auto"/>
                        <w:bottom w:val="none" w:sz="0" w:space="0" w:color="auto"/>
                        <w:right w:val="none" w:sz="0" w:space="0" w:color="auto"/>
                      </w:divBdr>
                    </w:div>
                    <w:div w:id="176965817">
                      <w:marLeft w:val="0"/>
                      <w:marRight w:val="0"/>
                      <w:marTop w:val="0"/>
                      <w:marBottom w:val="0"/>
                      <w:divBdr>
                        <w:top w:val="none" w:sz="0" w:space="0" w:color="auto"/>
                        <w:left w:val="none" w:sz="0" w:space="0" w:color="auto"/>
                        <w:bottom w:val="none" w:sz="0" w:space="0" w:color="auto"/>
                        <w:right w:val="none" w:sz="0" w:space="0" w:color="auto"/>
                      </w:divBdr>
                    </w:div>
                    <w:div w:id="460270846">
                      <w:marLeft w:val="0"/>
                      <w:marRight w:val="0"/>
                      <w:marTop w:val="0"/>
                      <w:marBottom w:val="0"/>
                      <w:divBdr>
                        <w:top w:val="none" w:sz="0" w:space="0" w:color="auto"/>
                        <w:left w:val="none" w:sz="0" w:space="0" w:color="auto"/>
                        <w:bottom w:val="none" w:sz="0" w:space="0" w:color="auto"/>
                        <w:right w:val="none" w:sz="0" w:space="0" w:color="auto"/>
                      </w:divBdr>
                    </w:div>
                    <w:div w:id="927662884">
                      <w:marLeft w:val="0"/>
                      <w:marRight w:val="0"/>
                      <w:marTop w:val="0"/>
                      <w:marBottom w:val="0"/>
                      <w:divBdr>
                        <w:top w:val="none" w:sz="0" w:space="0" w:color="auto"/>
                        <w:left w:val="none" w:sz="0" w:space="0" w:color="auto"/>
                        <w:bottom w:val="none" w:sz="0" w:space="0" w:color="auto"/>
                        <w:right w:val="none" w:sz="0" w:space="0" w:color="auto"/>
                      </w:divBdr>
                    </w:div>
                    <w:div w:id="1796218486">
                      <w:marLeft w:val="0"/>
                      <w:marRight w:val="0"/>
                      <w:marTop w:val="0"/>
                      <w:marBottom w:val="0"/>
                      <w:divBdr>
                        <w:top w:val="none" w:sz="0" w:space="0" w:color="auto"/>
                        <w:left w:val="none" w:sz="0" w:space="0" w:color="auto"/>
                        <w:bottom w:val="none" w:sz="0" w:space="0" w:color="auto"/>
                        <w:right w:val="none" w:sz="0" w:space="0" w:color="auto"/>
                      </w:divBdr>
                    </w:div>
                  </w:divsChild>
                </w:div>
                <w:div w:id="1518157145">
                  <w:marLeft w:val="0"/>
                  <w:marRight w:val="0"/>
                  <w:marTop w:val="0"/>
                  <w:marBottom w:val="0"/>
                  <w:divBdr>
                    <w:top w:val="none" w:sz="0" w:space="0" w:color="auto"/>
                    <w:left w:val="none" w:sz="0" w:space="0" w:color="auto"/>
                    <w:bottom w:val="none" w:sz="0" w:space="0" w:color="auto"/>
                    <w:right w:val="none" w:sz="0" w:space="0" w:color="auto"/>
                  </w:divBdr>
                  <w:divsChild>
                    <w:div w:id="143350586">
                      <w:marLeft w:val="0"/>
                      <w:marRight w:val="0"/>
                      <w:marTop w:val="0"/>
                      <w:marBottom w:val="0"/>
                      <w:divBdr>
                        <w:top w:val="none" w:sz="0" w:space="0" w:color="auto"/>
                        <w:left w:val="none" w:sz="0" w:space="0" w:color="auto"/>
                        <w:bottom w:val="none" w:sz="0" w:space="0" w:color="auto"/>
                        <w:right w:val="none" w:sz="0" w:space="0" w:color="auto"/>
                      </w:divBdr>
                    </w:div>
                    <w:div w:id="1797799644">
                      <w:marLeft w:val="0"/>
                      <w:marRight w:val="0"/>
                      <w:marTop w:val="0"/>
                      <w:marBottom w:val="0"/>
                      <w:divBdr>
                        <w:top w:val="none" w:sz="0" w:space="0" w:color="auto"/>
                        <w:left w:val="none" w:sz="0" w:space="0" w:color="auto"/>
                        <w:bottom w:val="none" w:sz="0" w:space="0" w:color="auto"/>
                        <w:right w:val="none" w:sz="0" w:space="0" w:color="auto"/>
                      </w:divBdr>
                    </w:div>
                    <w:div w:id="201877512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32325167">
          <w:marLeft w:val="0"/>
          <w:marRight w:val="0"/>
          <w:marTop w:val="0"/>
          <w:marBottom w:val="0"/>
          <w:divBdr>
            <w:top w:val="none" w:sz="0" w:space="0" w:color="auto"/>
            <w:left w:val="none" w:sz="0" w:space="0" w:color="auto"/>
            <w:bottom w:val="none" w:sz="0" w:space="0" w:color="auto"/>
            <w:right w:val="none" w:sz="0" w:space="0" w:color="auto"/>
          </w:divBdr>
          <w:divsChild>
            <w:div w:id="868840787">
              <w:marLeft w:val="-75"/>
              <w:marRight w:val="0"/>
              <w:marTop w:val="30"/>
              <w:marBottom w:val="30"/>
              <w:divBdr>
                <w:top w:val="none" w:sz="0" w:space="0" w:color="auto"/>
                <w:left w:val="none" w:sz="0" w:space="0" w:color="auto"/>
                <w:bottom w:val="none" w:sz="0" w:space="0" w:color="auto"/>
                <w:right w:val="none" w:sz="0" w:space="0" w:color="auto"/>
              </w:divBdr>
              <w:divsChild>
                <w:div w:id="358508616">
                  <w:marLeft w:val="0"/>
                  <w:marRight w:val="0"/>
                  <w:marTop w:val="0"/>
                  <w:marBottom w:val="0"/>
                  <w:divBdr>
                    <w:top w:val="none" w:sz="0" w:space="0" w:color="auto"/>
                    <w:left w:val="none" w:sz="0" w:space="0" w:color="auto"/>
                    <w:bottom w:val="none" w:sz="0" w:space="0" w:color="auto"/>
                    <w:right w:val="none" w:sz="0" w:space="0" w:color="auto"/>
                  </w:divBdr>
                  <w:divsChild>
                    <w:div w:id="1079522585">
                      <w:marLeft w:val="0"/>
                      <w:marRight w:val="0"/>
                      <w:marTop w:val="0"/>
                      <w:marBottom w:val="0"/>
                      <w:divBdr>
                        <w:top w:val="none" w:sz="0" w:space="0" w:color="auto"/>
                        <w:left w:val="none" w:sz="0" w:space="0" w:color="auto"/>
                        <w:bottom w:val="none" w:sz="0" w:space="0" w:color="auto"/>
                        <w:right w:val="none" w:sz="0" w:space="0" w:color="auto"/>
                      </w:divBdr>
                    </w:div>
                  </w:divsChild>
                </w:div>
                <w:div w:id="681736040">
                  <w:marLeft w:val="0"/>
                  <w:marRight w:val="0"/>
                  <w:marTop w:val="0"/>
                  <w:marBottom w:val="0"/>
                  <w:divBdr>
                    <w:top w:val="none" w:sz="0" w:space="0" w:color="auto"/>
                    <w:left w:val="none" w:sz="0" w:space="0" w:color="auto"/>
                    <w:bottom w:val="none" w:sz="0" w:space="0" w:color="auto"/>
                    <w:right w:val="none" w:sz="0" w:space="0" w:color="auto"/>
                  </w:divBdr>
                  <w:divsChild>
                    <w:div w:id="1666863621">
                      <w:marLeft w:val="0"/>
                      <w:marRight w:val="0"/>
                      <w:marTop w:val="0"/>
                      <w:marBottom w:val="0"/>
                      <w:divBdr>
                        <w:top w:val="none" w:sz="0" w:space="0" w:color="auto"/>
                        <w:left w:val="none" w:sz="0" w:space="0" w:color="auto"/>
                        <w:bottom w:val="none" w:sz="0" w:space="0" w:color="auto"/>
                        <w:right w:val="none" w:sz="0" w:space="0" w:color="auto"/>
                      </w:divBdr>
                    </w:div>
                  </w:divsChild>
                </w:div>
                <w:div w:id="1034116902">
                  <w:marLeft w:val="0"/>
                  <w:marRight w:val="0"/>
                  <w:marTop w:val="0"/>
                  <w:marBottom w:val="0"/>
                  <w:divBdr>
                    <w:top w:val="none" w:sz="0" w:space="0" w:color="auto"/>
                    <w:left w:val="none" w:sz="0" w:space="0" w:color="auto"/>
                    <w:bottom w:val="none" w:sz="0" w:space="0" w:color="auto"/>
                    <w:right w:val="none" w:sz="0" w:space="0" w:color="auto"/>
                  </w:divBdr>
                  <w:divsChild>
                    <w:div w:id="157692760">
                      <w:marLeft w:val="0"/>
                      <w:marRight w:val="0"/>
                      <w:marTop w:val="0"/>
                      <w:marBottom w:val="0"/>
                      <w:divBdr>
                        <w:top w:val="none" w:sz="0" w:space="0" w:color="auto"/>
                        <w:left w:val="none" w:sz="0" w:space="0" w:color="auto"/>
                        <w:bottom w:val="none" w:sz="0" w:space="0" w:color="auto"/>
                        <w:right w:val="none" w:sz="0" w:space="0" w:color="auto"/>
                      </w:divBdr>
                    </w:div>
                  </w:divsChild>
                </w:div>
                <w:div w:id="1263605806">
                  <w:marLeft w:val="0"/>
                  <w:marRight w:val="0"/>
                  <w:marTop w:val="0"/>
                  <w:marBottom w:val="0"/>
                  <w:divBdr>
                    <w:top w:val="none" w:sz="0" w:space="0" w:color="auto"/>
                    <w:left w:val="none" w:sz="0" w:space="0" w:color="auto"/>
                    <w:bottom w:val="none" w:sz="0" w:space="0" w:color="auto"/>
                    <w:right w:val="none" w:sz="0" w:space="0" w:color="auto"/>
                  </w:divBdr>
                  <w:divsChild>
                    <w:div w:id="753278486">
                      <w:marLeft w:val="0"/>
                      <w:marRight w:val="0"/>
                      <w:marTop w:val="0"/>
                      <w:marBottom w:val="0"/>
                      <w:divBdr>
                        <w:top w:val="none" w:sz="0" w:space="0" w:color="auto"/>
                        <w:left w:val="none" w:sz="0" w:space="0" w:color="auto"/>
                        <w:bottom w:val="none" w:sz="0" w:space="0" w:color="auto"/>
                        <w:right w:val="none" w:sz="0" w:space="0" w:color="auto"/>
                      </w:divBdr>
                    </w:div>
                  </w:divsChild>
                </w:div>
                <w:div w:id="1572428755">
                  <w:marLeft w:val="0"/>
                  <w:marRight w:val="0"/>
                  <w:marTop w:val="0"/>
                  <w:marBottom w:val="0"/>
                  <w:divBdr>
                    <w:top w:val="none" w:sz="0" w:space="0" w:color="auto"/>
                    <w:left w:val="none" w:sz="0" w:space="0" w:color="auto"/>
                    <w:bottom w:val="none" w:sz="0" w:space="0" w:color="auto"/>
                    <w:right w:val="none" w:sz="0" w:space="0" w:color="auto"/>
                  </w:divBdr>
                  <w:divsChild>
                    <w:div w:id="646856287">
                      <w:marLeft w:val="0"/>
                      <w:marRight w:val="0"/>
                      <w:marTop w:val="0"/>
                      <w:marBottom w:val="0"/>
                      <w:divBdr>
                        <w:top w:val="none" w:sz="0" w:space="0" w:color="auto"/>
                        <w:left w:val="none" w:sz="0" w:space="0" w:color="auto"/>
                        <w:bottom w:val="none" w:sz="0" w:space="0" w:color="auto"/>
                        <w:right w:val="none" w:sz="0" w:space="0" w:color="auto"/>
                      </w:divBdr>
                    </w:div>
                  </w:divsChild>
                </w:div>
                <w:div w:id="1741714786">
                  <w:marLeft w:val="0"/>
                  <w:marRight w:val="0"/>
                  <w:marTop w:val="0"/>
                  <w:marBottom w:val="0"/>
                  <w:divBdr>
                    <w:top w:val="none" w:sz="0" w:space="0" w:color="auto"/>
                    <w:left w:val="none" w:sz="0" w:space="0" w:color="auto"/>
                    <w:bottom w:val="none" w:sz="0" w:space="0" w:color="auto"/>
                    <w:right w:val="none" w:sz="0" w:space="0" w:color="auto"/>
                  </w:divBdr>
                  <w:divsChild>
                    <w:div w:id="805002723">
                      <w:marLeft w:val="0"/>
                      <w:marRight w:val="0"/>
                      <w:marTop w:val="0"/>
                      <w:marBottom w:val="0"/>
                      <w:divBdr>
                        <w:top w:val="none" w:sz="0" w:space="0" w:color="auto"/>
                        <w:left w:val="none" w:sz="0" w:space="0" w:color="auto"/>
                        <w:bottom w:val="none" w:sz="0" w:space="0" w:color="auto"/>
                        <w:right w:val="none" w:sz="0" w:space="0" w:color="auto"/>
                      </w:divBdr>
                    </w:div>
                  </w:divsChild>
                </w:div>
                <w:div w:id="1886063438">
                  <w:marLeft w:val="0"/>
                  <w:marRight w:val="0"/>
                  <w:marTop w:val="0"/>
                  <w:marBottom w:val="0"/>
                  <w:divBdr>
                    <w:top w:val="none" w:sz="0" w:space="0" w:color="auto"/>
                    <w:left w:val="none" w:sz="0" w:space="0" w:color="auto"/>
                    <w:bottom w:val="none" w:sz="0" w:space="0" w:color="auto"/>
                    <w:right w:val="none" w:sz="0" w:space="0" w:color="auto"/>
                  </w:divBdr>
                  <w:divsChild>
                    <w:div w:id="58807837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50550762">
          <w:marLeft w:val="0"/>
          <w:marRight w:val="0"/>
          <w:marTop w:val="0"/>
          <w:marBottom w:val="0"/>
          <w:divBdr>
            <w:top w:val="none" w:sz="0" w:space="0" w:color="auto"/>
            <w:left w:val="none" w:sz="0" w:space="0" w:color="auto"/>
            <w:bottom w:val="none" w:sz="0" w:space="0" w:color="auto"/>
            <w:right w:val="none" w:sz="0" w:space="0" w:color="auto"/>
          </w:divBdr>
        </w:div>
        <w:div w:id="253903634">
          <w:marLeft w:val="0"/>
          <w:marRight w:val="0"/>
          <w:marTop w:val="0"/>
          <w:marBottom w:val="0"/>
          <w:divBdr>
            <w:top w:val="none" w:sz="0" w:space="0" w:color="auto"/>
            <w:left w:val="none" w:sz="0" w:space="0" w:color="auto"/>
            <w:bottom w:val="none" w:sz="0" w:space="0" w:color="auto"/>
            <w:right w:val="none" w:sz="0" w:space="0" w:color="auto"/>
          </w:divBdr>
          <w:divsChild>
            <w:div w:id="111704353">
              <w:marLeft w:val="0"/>
              <w:marRight w:val="0"/>
              <w:marTop w:val="0"/>
              <w:marBottom w:val="0"/>
              <w:divBdr>
                <w:top w:val="none" w:sz="0" w:space="0" w:color="auto"/>
                <w:left w:val="none" w:sz="0" w:space="0" w:color="auto"/>
                <w:bottom w:val="none" w:sz="0" w:space="0" w:color="auto"/>
                <w:right w:val="none" w:sz="0" w:space="0" w:color="auto"/>
              </w:divBdr>
            </w:div>
          </w:divsChild>
        </w:div>
        <w:div w:id="258605482">
          <w:marLeft w:val="0"/>
          <w:marRight w:val="0"/>
          <w:marTop w:val="0"/>
          <w:marBottom w:val="0"/>
          <w:divBdr>
            <w:top w:val="none" w:sz="0" w:space="0" w:color="auto"/>
            <w:left w:val="none" w:sz="0" w:space="0" w:color="auto"/>
            <w:bottom w:val="none" w:sz="0" w:space="0" w:color="auto"/>
            <w:right w:val="none" w:sz="0" w:space="0" w:color="auto"/>
          </w:divBdr>
          <w:divsChild>
            <w:div w:id="202014012">
              <w:marLeft w:val="-75"/>
              <w:marRight w:val="0"/>
              <w:marTop w:val="30"/>
              <w:marBottom w:val="30"/>
              <w:divBdr>
                <w:top w:val="none" w:sz="0" w:space="0" w:color="auto"/>
                <w:left w:val="none" w:sz="0" w:space="0" w:color="auto"/>
                <w:bottom w:val="none" w:sz="0" w:space="0" w:color="auto"/>
                <w:right w:val="none" w:sz="0" w:space="0" w:color="auto"/>
              </w:divBdr>
              <w:divsChild>
                <w:div w:id="310141429">
                  <w:marLeft w:val="0"/>
                  <w:marRight w:val="0"/>
                  <w:marTop w:val="0"/>
                  <w:marBottom w:val="0"/>
                  <w:divBdr>
                    <w:top w:val="none" w:sz="0" w:space="0" w:color="auto"/>
                    <w:left w:val="none" w:sz="0" w:space="0" w:color="auto"/>
                    <w:bottom w:val="none" w:sz="0" w:space="0" w:color="auto"/>
                    <w:right w:val="none" w:sz="0" w:space="0" w:color="auto"/>
                  </w:divBdr>
                  <w:divsChild>
                    <w:div w:id="810489044">
                      <w:marLeft w:val="0"/>
                      <w:marRight w:val="0"/>
                      <w:marTop w:val="0"/>
                      <w:marBottom w:val="0"/>
                      <w:divBdr>
                        <w:top w:val="none" w:sz="0" w:space="0" w:color="auto"/>
                        <w:left w:val="none" w:sz="0" w:space="0" w:color="auto"/>
                        <w:bottom w:val="none" w:sz="0" w:space="0" w:color="auto"/>
                        <w:right w:val="none" w:sz="0" w:space="0" w:color="auto"/>
                      </w:divBdr>
                    </w:div>
                  </w:divsChild>
                </w:div>
                <w:div w:id="627397670">
                  <w:marLeft w:val="0"/>
                  <w:marRight w:val="0"/>
                  <w:marTop w:val="0"/>
                  <w:marBottom w:val="0"/>
                  <w:divBdr>
                    <w:top w:val="none" w:sz="0" w:space="0" w:color="auto"/>
                    <w:left w:val="none" w:sz="0" w:space="0" w:color="auto"/>
                    <w:bottom w:val="none" w:sz="0" w:space="0" w:color="auto"/>
                    <w:right w:val="none" w:sz="0" w:space="0" w:color="auto"/>
                  </w:divBdr>
                  <w:divsChild>
                    <w:div w:id="1709330422">
                      <w:marLeft w:val="0"/>
                      <w:marRight w:val="0"/>
                      <w:marTop w:val="0"/>
                      <w:marBottom w:val="0"/>
                      <w:divBdr>
                        <w:top w:val="none" w:sz="0" w:space="0" w:color="auto"/>
                        <w:left w:val="none" w:sz="0" w:space="0" w:color="auto"/>
                        <w:bottom w:val="none" w:sz="0" w:space="0" w:color="auto"/>
                        <w:right w:val="none" w:sz="0" w:space="0" w:color="auto"/>
                      </w:divBdr>
                    </w:div>
                  </w:divsChild>
                </w:div>
                <w:div w:id="785928103">
                  <w:marLeft w:val="0"/>
                  <w:marRight w:val="0"/>
                  <w:marTop w:val="0"/>
                  <w:marBottom w:val="0"/>
                  <w:divBdr>
                    <w:top w:val="none" w:sz="0" w:space="0" w:color="auto"/>
                    <w:left w:val="none" w:sz="0" w:space="0" w:color="auto"/>
                    <w:bottom w:val="none" w:sz="0" w:space="0" w:color="auto"/>
                    <w:right w:val="none" w:sz="0" w:space="0" w:color="auto"/>
                  </w:divBdr>
                  <w:divsChild>
                    <w:div w:id="442578519">
                      <w:marLeft w:val="0"/>
                      <w:marRight w:val="0"/>
                      <w:marTop w:val="0"/>
                      <w:marBottom w:val="0"/>
                      <w:divBdr>
                        <w:top w:val="none" w:sz="0" w:space="0" w:color="auto"/>
                        <w:left w:val="none" w:sz="0" w:space="0" w:color="auto"/>
                        <w:bottom w:val="none" w:sz="0" w:space="0" w:color="auto"/>
                        <w:right w:val="none" w:sz="0" w:space="0" w:color="auto"/>
                      </w:divBdr>
                    </w:div>
                  </w:divsChild>
                </w:div>
                <w:div w:id="963775188">
                  <w:marLeft w:val="0"/>
                  <w:marRight w:val="0"/>
                  <w:marTop w:val="0"/>
                  <w:marBottom w:val="0"/>
                  <w:divBdr>
                    <w:top w:val="none" w:sz="0" w:space="0" w:color="auto"/>
                    <w:left w:val="none" w:sz="0" w:space="0" w:color="auto"/>
                    <w:bottom w:val="none" w:sz="0" w:space="0" w:color="auto"/>
                    <w:right w:val="none" w:sz="0" w:space="0" w:color="auto"/>
                  </w:divBdr>
                  <w:divsChild>
                    <w:div w:id="1206021012">
                      <w:marLeft w:val="0"/>
                      <w:marRight w:val="0"/>
                      <w:marTop w:val="0"/>
                      <w:marBottom w:val="0"/>
                      <w:divBdr>
                        <w:top w:val="none" w:sz="0" w:space="0" w:color="auto"/>
                        <w:left w:val="none" w:sz="0" w:space="0" w:color="auto"/>
                        <w:bottom w:val="none" w:sz="0" w:space="0" w:color="auto"/>
                        <w:right w:val="none" w:sz="0" w:space="0" w:color="auto"/>
                      </w:divBdr>
                    </w:div>
                  </w:divsChild>
                </w:div>
                <w:div w:id="1219978001">
                  <w:marLeft w:val="0"/>
                  <w:marRight w:val="0"/>
                  <w:marTop w:val="0"/>
                  <w:marBottom w:val="0"/>
                  <w:divBdr>
                    <w:top w:val="none" w:sz="0" w:space="0" w:color="auto"/>
                    <w:left w:val="none" w:sz="0" w:space="0" w:color="auto"/>
                    <w:bottom w:val="none" w:sz="0" w:space="0" w:color="auto"/>
                    <w:right w:val="none" w:sz="0" w:space="0" w:color="auto"/>
                  </w:divBdr>
                  <w:divsChild>
                    <w:div w:id="172769113">
                      <w:marLeft w:val="0"/>
                      <w:marRight w:val="0"/>
                      <w:marTop w:val="0"/>
                      <w:marBottom w:val="0"/>
                      <w:divBdr>
                        <w:top w:val="none" w:sz="0" w:space="0" w:color="auto"/>
                        <w:left w:val="none" w:sz="0" w:space="0" w:color="auto"/>
                        <w:bottom w:val="none" w:sz="0" w:space="0" w:color="auto"/>
                        <w:right w:val="none" w:sz="0" w:space="0" w:color="auto"/>
                      </w:divBdr>
                    </w:div>
                  </w:divsChild>
                </w:div>
                <w:div w:id="1337150160">
                  <w:marLeft w:val="0"/>
                  <w:marRight w:val="0"/>
                  <w:marTop w:val="0"/>
                  <w:marBottom w:val="0"/>
                  <w:divBdr>
                    <w:top w:val="none" w:sz="0" w:space="0" w:color="auto"/>
                    <w:left w:val="none" w:sz="0" w:space="0" w:color="auto"/>
                    <w:bottom w:val="none" w:sz="0" w:space="0" w:color="auto"/>
                    <w:right w:val="none" w:sz="0" w:space="0" w:color="auto"/>
                  </w:divBdr>
                  <w:divsChild>
                    <w:div w:id="1382053004">
                      <w:marLeft w:val="0"/>
                      <w:marRight w:val="0"/>
                      <w:marTop w:val="0"/>
                      <w:marBottom w:val="0"/>
                      <w:divBdr>
                        <w:top w:val="none" w:sz="0" w:space="0" w:color="auto"/>
                        <w:left w:val="none" w:sz="0" w:space="0" w:color="auto"/>
                        <w:bottom w:val="none" w:sz="0" w:space="0" w:color="auto"/>
                        <w:right w:val="none" w:sz="0" w:space="0" w:color="auto"/>
                      </w:divBdr>
                    </w:div>
                  </w:divsChild>
                </w:div>
                <w:div w:id="1835023288">
                  <w:marLeft w:val="0"/>
                  <w:marRight w:val="0"/>
                  <w:marTop w:val="0"/>
                  <w:marBottom w:val="0"/>
                  <w:divBdr>
                    <w:top w:val="none" w:sz="0" w:space="0" w:color="auto"/>
                    <w:left w:val="none" w:sz="0" w:space="0" w:color="auto"/>
                    <w:bottom w:val="none" w:sz="0" w:space="0" w:color="auto"/>
                    <w:right w:val="none" w:sz="0" w:space="0" w:color="auto"/>
                  </w:divBdr>
                  <w:divsChild>
                    <w:div w:id="847983052">
                      <w:marLeft w:val="0"/>
                      <w:marRight w:val="0"/>
                      <w:marTop w:val="0"/>
                      <w:marBottom w:val="0"/>
                      <w:divBdr>
                        <w:top w:val="none" w:sz="0" w:space="0" w:color="auto"/>
                        <w:left w:val="none" w:sz="0" w:space="0" w:color="auto"/>
                        <w:bottom w:val="none" w:sz="0" w:space="0" w:color="auto"/>
                        <w:right w:val="none" w:sz="0" w:space="0" w:color="auto"/>
                      </w:divBdr>
                    </w:div>
                  </w:divsChild>
                </w:div>
                <w:div w:id="2011905763">
                  <w:marLeft w:val="0"/>
                  <w:marRight w:val="0"/>
                  <w:marTop w:val="0"/>
                  <w:marBottom w:val="0"/>
                  <w:divBdr>
                    <w:top w:val="none" w:sz="0" w:space="0" w:color="auto"/>
                    <w:left w:val="none" w:sz="0" w:space="0" w:color="auto"/>
                    <w:bottom w:val="none" w:sz="0" w:space="0" w:color="auto"/>
                    <w:right w:val="none" w:sz="0" w:space="0" w:color="auto"/>
                  </w:divBdr>
                  <w:divsChild>
                    <w:div w:id="18790999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66233062">
          <w:marLeft w:val="0"/>
          <w:marRight w:val="0"/>
          <w:marTop w:val="0"/>
          <w:marBottom w:val="0"/>
          <w:divBdr>
            <w:top w:val="none" w:sz="0" w:space="0" w:color="auto"/>
            <w:left w:val="none" w:sz="0" w:space="0" w:color="auto"/>
            <w:bottom w:val="none" w:sz="0" w:space="0" w:color="auto"/>
            <w:right w:val="none" w:sz="0" w:space="0" w:color="auto"/>
          </w:divBdr>
        </w:div>
        <w:div w:id="286283512">
          <w:marLeft w:val="0"/>
          <w:marRight w:val="0"/>
          <w:marTop w:val="0"/>
          <w:marBottom w:val="0"/>
          <w:divBdr>
            <w:top w:val="none" w:sz="0" w:space="0" w:color="auto"/>
            <w:left w:val="none" w:sz="0" w:space="0" w:color="auto"/>
            <w:bottom w:val="none" w:sz="0" w:space="0" w:color="auto"/>
            <w:right w:val="none" w:sz="0" w:space="0" w:color="auto"/>
          </w:divBdr>
        </w:div>
        <w:div w:id="304507310">
          <w:marLeft w:val="0"/>
          <w:marRight w:val="0"/>
          <w:marTop w:val="0"/>
          <w:marBottom w:val="0"/>
          <w:divBdr>
            <w:top w:val="none" w:sz="0" w:space="0" w:color="auto"/>
            <w:left w:val="none" w:sz="0" w:space="0" w:color="auto"/>
            <w:bottom w:val="none" w:sz="0" w:space="0" w:color="auto"/>
            <w:right w:val="none" w:sz="0" w:space="0" w:color="auto"/>
          </w:divBdr>
        </w:div>
        <w:div w:id="354044229">
          <w:marLeft w:val="0"/>
          <w:marRight w:val="0"/>
          <w:marTop w:val="0"/>
          <w:marBottom w:val="0"/>
          <w:divBdr>
            <w:top w:val="none" w:sz="0" w:space="0" w:color="auto"/>
            <w:left w:val="none" w:sz="0" w:space="0" w:color="auto"/>
            <w:bottom w:val="none" w:sz="0" w:space="0" w:color="auto"/>
            <w:right w:val="none" w:sz="0" w:space="0" w:color="auto"/>
          </w:divBdr>
          <w:divsChild>
            <w:div w:id="507215701">
              <w:marLeft w:val="0"/>
              <w:marRight w:val="0"/>
              <w:marTop w:val="0"/>
              <w:marBottom w:val="0"/>
              <w:divBdr>
                <w:top w:val="none" w:sz="0" w:space="0" w:color="auto"/>
                <w:left w:val="none" w:sz="0" w:space="0" w:color="auto"/>
                <w:bottom w:val="none" w:sz="0" w:space="0" w:color="auto"/>
                <w:right w:val="none" w:sz="0" w:space="0" w:color="auto"/>
              </w:divBdr>
            </w:div>
          </w:divsChild>
        </w:div>
        <w:div w:id="360203197">
          <w:marLeft w:val="0"/>
          <w:marRight w:val="0"/>
          <w:marTop w:val="0"/>
          <w:marBottom w:val="0"/>
          <w:divBdr>
            <w:top w:val="none" w:sz="0" w:space="0" w:color="auto"/>
            <w:left w:val="none" w:sz="0" w:space="0" w:color="auto"/>
            <w:bottom w:val="none" w:sz="0" w:space="0" w:color="auto"/>
            <w:right w:val="none" w:sz="0" w:space="0" w:color="auto"/>
          </w:divBdr>
        </w:div>
        <w:div w:id="361169055">
          <w:marLeft w:val="0"/>
          <w:marRight w:val="0"/>
          <w:marTop w:val="0"/>
          <w:marBottom w:val="0"/>
          <w:divBdr>
            <w:top w:val="none" w:sz="0" w:space="0" w:color="auto"/>
            <w:left w:val="none" w:sz="0" w:space="0" w:color="auto"/>
            <w:bottom w:val="none" w:sz="0" w:space="0" w:color="auto"/>
            <w:right w:val="none" w:sz="0" w:space="0" w:color="auto"/>
          </w:divBdr>
        </w:div>
        <w:div w:id="362176166">
          <w:marLeft w:val="0"/>
          <w:marRight w:val="0"/>
          <w:marTop w:val="0"/>
          <w:marBottom w:val="0"/>
          <w:divBdr>
            <w:top w:val="none" w:sz="0" w:space="0" w:color="auto"/>
            <w:left w:val="none" w:sz="0" w:space="0" w:color="auto"/>
            <w:bottom w:val="none" w:sz="0" w:space="0" w:color="auto"/>
            <w:right w:val="none" w:sz="0" w:space="0" w:color="auto"/>
          </w:divBdr>
        </w:div>
        <w:div w:id="374549338">
          <w:marLeft w:val="0"/>
          <w:marRight w:val="0"/>
          <w:marTop w:val="0"/>
          <w:marBottom w:val="0"/>
          <w:divBdr>
            <w:top w:val="none" w:sz="0" w:space="0" w:color="auto"/>
            <w:left w:val="none" w:sz="0" w:space="0" w:color="auto"/>
            <w:bottom w:val="none" w:sz="0" w:space="0" w:color="auto"/>
            <w:right w:val="none" w:sz="0" w:space="0" w:color="auto"/>
          </w:divBdr>
        </w:div>
        <w:div w:id="426196407">
          <w:marLeft w:val="0"/>
          <w:marRight w:val="0"/>
          <w:marTop w:val="0"/>
          <w:marBottom w:val="0"/>
          <w:divBdr>
            <w:top w:val="none" w:sz="0" w:space="0" w:color="auto"/>
            <w:left w:val="none" w:sz="0" w:space="0" w:color="auto"/>
            <w:bottom w:val="none" w:sz="0" w:space="0" w:color="auto"/>
            <w:right w:val="none" w:sz="0" w:space="0" w:color="auto"/>
          </w:divBdr>
        </w:div>
        <w:div w:id="460071498">
          <w:marLeft w:val="0"/>
          <w:marRight w:val="0"/>
          <w:marTop w:val="0"/>
          <w:marBottom w:val="0"/>
          <w:divBdr>
            <w:top w:val="none" w:sz="0" w:space="0" w:color="auto"/>
            <w:left w:val="none" w:sz="0" w:space="0" w:color="auto"/>
            <w:bottom w:val="none" w:sz="0" w:space="0" w:color="auto"/>
            <w:right w:val="none" w:sz="0" w:space="0" w:color="auto"/>
          </w:divBdr>
        </w:div>
        <w:div w:id="504247926">
          <w:marLeft w:val="0"/>
          <w:marRight w:val="0"/>
          <w:marTop w:val="0"/>
          <w:marBottom w:val="0"/>
          <w:divBdr>
            <w:top w:val="none" w:sz="0" w:space="0" w:color="auto"/>
            <w:left w:val="none" w:sz="0" w:space="0" w:color="auto"/>
            <w:bottom w:val="none" w:sz="0" w:space="0" w:color="auto"/>
            <w:right w:val="none" w:sz="0" w:space="0" w:color="auto"/>
          </w:divBdr>
        </w:div>
        <w:div w:id="536354373">
          <w:marLeft w:val="0"/>
          <w:marRight w:val="0"/>
          <w:marTop w:val="0"/>
          <w:marBottom w:val="0"/>
          <w:divBdr>
            <w:top w:val="none" w:sz="0" w:space="0" w:color="auto"/>
            <w:left w:val="none" w:sz="0" w:space="0" w:color="auto"/>
            <w:bottom w:val="none" w:sz="0" w:space="0" w:color="auto"/>
            <w:right w:val="none" w:sz="0" w:space="0" w:color="auto"/>
          </w:divBdr>
          <w:divsChild>
            <w:div w:id="1272207399">
              <w:marLeft w:val="0"/>
              <w:marRight w:val="0"/>
              <w:marTop w:val="0"/>
              <w:marBottom w:val="0"/>
              <w:divBdr>
                <w:top w:val="none" w:sz="0" w:space="0" w:color="auto"/>
                <w:left w:val="none" w:sz="0" w:space="0" w:color="auto"/>
                <w:bottom w:val="none" w:sz="0" w:space="0" w:color="auto"/>
                <w:right w:val="none" w:sz="0" w:space="0" w:color="auto"/>
              </w:divBdr>
            </w:div>
            <w:div w:id="1908106108">
              <w:marLeft w:val="0"/>
              <w:marRight w:val="0"/>
              <w:marTop w:val="0"/>
              <w:marBottom w:val="0"/>
              <w:divBdr>
                <w:top w:val="none" w:sz="0" w:space="0" w:color="auto"/>
                <w:left w:val="none" w:sz="0" w:space="0" w:color="auto"/>
                <w:bottom w:val="none" w:sz="0" w:space="0" w:color="auto"/>
                <w:right w:val="none" w:sz="0" w:space="0" w:color="auto"/>
              </w:divBdr>
            </w:div>
          </w:divsChild>
        </w:div>
        <w:div w:id="566232953">
          <w:marLeft w:val="0"/>
          <w:marRight w:val="0"/>
          <w:marTop w:val="0"/>
          <w:marBottom w:val="0"/>
          <w:divBdr>
            <w:top w:val="none" w:sz="0" w:space="0" w:color="auto"/>
            <w:left w:val="none" w:sz="0" w:space="0" w:color="auto"/>
            <w:bottom w:val="none" w:sz="0" w:space="0" w:color="auto"/>
            <w:right w:val="none" w:sz="0" w:space="0" w:color="auto"/>
          </w:divBdr>
          <w:divsChild>
            <w:div w:id="879173932">
              <w:marLeft w:val="0"/>
              <w:marRight w:val="0"/>
              <w:marTop w:val="0"/>
              <w:marBottom w:val="0"/>
              <w:divBdr>
                <w:top w:val="none" w:sz="0" w:space="0" w:color="auto"/>
                <w:left w:val="none" w:sz="0" w:space="0" w:color="auto"/>
                <w:bottom w:val="none" w:sz="0" w:space="0" w:color="auto"/>
                <w:right w:val="none" w:sz="0" w:space="0" w:color="auto"/>
              </w:divBdr>
            </w:div>
          </w:divsChild>
        </w:div>
        <w:div w:id="575743666">
          <w:marLeft w:val="0"/>
          <w:marRight w:val="0"/>
          <w:marTop w:val="0"/>
          <w:marBottom w:val="0"/>
          <w:divBdr>
            <w:top w:val="none" w:sz="0" w:space="0" w:color="auto"/>
            <w:left w:val="none" w:sz="0" w:space="0" w:color="auto"/>
            <w:bottom w:val="none" w:sz="0" w:space="0" w:color="auto"/>
            <w:right w:val="none" w:sz="0" w:space="0" w:color="auto"/>
          </w:divBdr>
        </w:div>
        <w:div w:id="578713438">
          <w:marLeft w:val="0"/>
          <w:marRight w:val="0"/>
          <w:marTop w:val="0"/>
          <w:marBottom w:val="0"/>
          <w:divBdr>
            <w:top w:val="none" w:sz="0" w:space="0" w:color="auto"/>
            <w:left w:val="none" w:sz="0" w:space="0" w:color="auto"/>
            <w:bottom w:val="none" w:sz="0" w:space="0" w:color="auto"/>
            <w:right w:val="none" w:sz="0" w:space="0" w:color="auto"/>
          </w:divBdr>
        </w:div>
        <w:div w:id="584265568">
          <w:marLeft w:val="0"/>
          <w:marRight w:val="0"/>
          <w:marTop w:val="0"/>
          <w:marBottom w:val="0"/>
          <w:divBdr>
            <w:top w:val="none" w:sz="0" w:space="0" w:color="auto"/>
            <w:left w:val="none" w:sz="0" w:space="0" w:color="auto"/>
            <w:bottom w:val="none" w:sz="0" w:space="0" w:color="auto"/>
            <w:right w:val="none" w:sz="0" w:space="0" w:color="auto"/>
          </w:divBdr>
        </w:div>
        <w:div w:id="642930460">
          <w:marLeft w:val="0"/>
          <w:marRight w:val="0"/>
          <w:marTop w:val="0"/>
          <w:marBottom w:val="0"/>
          <w:divBdr>
            <w:top w:val="none" w:sz="0" w:space="0" w:color="auto"/>
            <w:left w:val="none" w:sz="0" w:space="0" w:color="auto"/>
            <w:bottom w:val="none" w:sz="0" w:space="0" w:color="auto"/>
            <w:right w:val="none" w:sz="0" w:space="0" w:color="auto"/>
          </w:divBdr>
        </w:div>
        <w:div w:id="652177982">
          <w:marLeft w:val="0"/>
          <w:marRight w:val="0"/>
          <w:marTop w:val="0"/>
          <w:marBottom w:val="0"/>
          <w:divBdr>
            <w:top w:val="none" w:sz="0" w:space="0" w:color="auto"/>
            <w:left w:val="none" w:sz="0" w:space="0" w:color="auto"/>
            <w:bottom w:val="none" w:sz="0" w:space="0" w:color="auto"/>
            <w:right w:val="none" w:sz="0" w:space="0" w:color="auto"/>
          </w:divBdr>
        </w:div>
        <w:div w:id="719328268">
          <w:marLeft w:val="0"/>
          <w:marRight w:val="0"/>
          <w:marTop w:val="0"/>
          <w:marBottom w:val="0"/>
          <w:divBdr>
            <w:top w:val="none" w:sz="0" w:space="0" w:color="auto"/>
            <w:left w:val="none" w:sz="0" w:space="0" w:color="auto"/>
            <w:bottom w:val="none" w:sz="0" w:space="0" w:color="auto"/>
            <w:right w:val="none" w:sz="0" w:space="0" w:color="auto"/>
          </w:divBdr>
        </w:div>
        <w:div w:id="722872280">
          <w:marLeft w:val="0"/>
          <w:marRight w:val="0"/>
          <w:marTop w:val="0"/>
          <w:marBottom w:val="0"/>
          <w:divBdr>
            <w:top w:val="none" w:sz="0" w:space="0" w:color="auto"/>
            <w:left w:val="none" w:sz="0" w:space="0" w:color="auto"/>
            <w:bottom w:val="none" w:sz="0" w:space="0" w:color="auto"/>
            <w:right w:val="none" w:sz="0" w:space="0" w:color="auto"/>
          </w:divBdr>
        </w:div>
        <w:div w:id="743456857">
          <w:marLeft w:val="0"/>
          <w:marRight w:val="0"/>
          <w:marTop w:val="0"/>
          <w:marBottom w:val="0"/>
          <w:divBdr>
            <w:top w:val="none" w:sz="0" w:space="0" w:color="auto"/>
            <w:left w:val="none" w:sz="0" w:space="0" w:color="auto"/>
            <w:bottom w:val="none" w:sz="0" w:space="0" w:color="auto"/>
            <w:right w:val="none" w:sz="0" w:space="0" w:color="auto"/>
          </w:divBdr>
        </w:div>
        <w:div w:id="751857017">
          <w:marLeft w:val="0"/>
          <w:marRight w:val="0"/>
          <w:marTop w:val="0"/>
          <w:marBottom w:val="0"/>
          <w:divBdr>
            <w:top w:val="none" w:sz="0" w:space="0" w:color="auto"/>
            <w:left w:val="none" w:sz="0" w:space="0" w:color="auto"/>
            <w:bottom w:val="none" w:sz="0" w:space="0" w:color="auto"/>
            <w:right w:val="none" w:sz="0" w:space="0" w:color="auto"/>
          </w:divBdr>
          <w:divsChild>
            <w:div w:id="736052186">
              <w:marLeft w:val="-75"/>
              <w:marRight w:val="0"/>
              <w:marTop w:val="30"/>
              <w:marBottom w:val="30"/>
              <w:divBdr>
                <w:top w:val="none" w:sz="0" w:space="0" w:color="auto"/>
                <w:left w:val="none" w:sz="0" w:space="0" w:color="auto"/>
                <w:bottom w:val="none" w:sz="0" w:space="0" w:color="auto"/>
                <w:right w:val="none" w:sz="0" w:space="0" w:color="auto"/>
              </w:divBdr>
              <w:divsChild>
                <w:div w:id="107699464">
                  <w:marLeft w:val="0"/>
                  <w:marRight w:val="0"/>
                  <w:marTop w:val="0"/>
                  <w:marBottom w:val="0"/>
                  <w:divBdr>
                    <w:top w:val="none" w:sz="0" w:space="0" w:color="auto"/>
                    <w:left w:val="none" w:sz="0" w:space="0" w:color="auto"/>
                    <w:bottom w:val="none" w:sz="0" w:space="0" w:color="auto"/>
                    <w:right w:val="none" w:sz="0" w:space="0" w:color="auto"/>
                  </w:divBdr>
                  <w:divsChild>
                    <w:div w:id="208297897">
                      <w:marLeft w:val="0"/>
                      <w:marRight w:val="0"/>
                      <w:marTop w:val="0"/>
                      <w:marBottom w:val="0"/>
                      <w:divBdr>
                        <w:top w:val="none" w:sz="0" w:space="0" w:color="auto"/>
                        <w:left w:val="none" w:sz="0" w:space="0" w:color="auto"/>
                        <w:bottom w:val="none" w:sz="0" w:space="0" w:color="auto"/>
                        <w:right w:val="none" w:sz="0" w:space="0" w:color="auto"/>
                      </w:divBdr>
                    </w:div>
                  </w:divsChild>
                </w:div>
                <w:div w:id="1021972916">
                  <w:marLeft w:val="0"/>
                  <w:marRight w:val="0"/>
                  <w:marTop w:val="0"/>
                  <w:marBottom w:val="0"/>
                  <w:divBdr>
                    <w:top w:val="none" w:sz="0" w:space="0" w:color="auto"/>
                    <w:left w:val="none" w:sz="0" w:space="0" w:color="auto"/>
                    <w:bottom w:val="none" w:sz="0" w:space="0" w:color="auto"/>
                    <w:right w:val="none" w:sz="0" w:space="0" w:color="auto"/>
                  </w:divBdr>
                  <w:divsChild>
                    <w:div w:id="381439897">
                      <w:marLeft w:val="0"/>
                      <w:marRight w:val="0"/>
                      <w:marTop w:val="0"/>
                      <w:marBottom w:val="0"/>
                      <w:divBdr>
                        <w:top w:val="none" w:sz="0" w:space="0" w:color="auto"/>
                        <w:left w:val="none" w:sz="0" w:space="0" w:color="auto"/>
                        <w:bottom w:val="none" w:sz="0" w:space="0" w:color="auto"/>
                        <w:right w:val="none" w:sz="0" w:space="0" w:color="auto"/>
                      </w:divBdr>
                    </w:div>
                  </w:divsChild>
                </w:div>
                <w:div w:id="1260602535">
                  <w:marLeft w:val="0"/>
                  <w:marRight w:val="0"/>
                  <w:marTop w:val="0"/>
                  <w:marBottom w:val="0"/>
                  <w:divBdr>
                    <w:top w:val="none" w:sz="0" w:space="0" w:color="auto"/>
                    <w:left w:val="none" w:sz="0" w:space="0" w:color="auto"/>
                    <w:bottom w:val="none" w:sz="0" w:space="0" w:color="auto"/>
                    <w:right w:val="none" w:sz="0" w:space="0" w:color="auto"/>
                  </w:divBdr>
                  <w:divsChild>
                    <w:div w:id="266698646">
                      <w:marLeft w:val="0"/>
                      <w:marRight w:val="0"/>
                      <w:marTop w:val="0"/>
                      <w:marBottom w:val="0"/>
                      <w:divBdr>
                        <w:top w:val="none" w:sz="0" w:space="0" w:color="auto"/>
                        <w:left w:val="none" w:sz="0" w:space="0" w:color="auto"/>
                        <w:bottom w:val="none" w:sz="0" w:space="0" w:color="auto"/>
                        <w:right w:val="none" w:sz="0" w:space="0" w:color="auto"/>
                      </w:divBdr>
                    </w:div>
                    <w:div w:id="283343791">
                      <w:marLeft w:val="0"/>
                      <w:marRight w:val="0"/>
                      <w:marTop w:val="0"/>
                      <w:marBottom w:val="0"/>
                      <w:divBdr>
                        <w:top w:val="none" w:sz="0" w:space="0" w:color="auto"/>
                        <w:left w:val="none" w:sz="0" w:space="0" w:color="auto"/>
                        <w:bottom w:val="none" w:sz="0" w:space="0" w:color="auto"/>
                        <w:right w:val="none" w:sz="0" w:space="0" w:color="auto"/>
                      </w:divBdr>
                    </w:div>
                    <w:div w:id="778915442">
                      <w:marLeft w:val="0"/>
                      <w:marRight w:val="0"/>
                      <w:marTop w:val="0"/>
                      <w:marBottom w:val="0"/>
                      <w:divBdr>
                        <w:top w:val="none" w:sz="0" w:space="0" w:color="auto"/>
                        <w:left w:val="none" w:sz="0" w:space="0" w:color="auto"/>
                        <w:bottom w:val="none" w:sz="0" w:space="0" w:color="auto"/>
                        <w:right w:val="none" w:sz="0" w:space="0" w:color="auto"/>
                      </w:divBdr>
                    </w:div>
                    <w:div w:id="132678649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754666336">
          <w:marLeft w:val="0"/>
          <w:marRight w:val="0"/>
          <w:marTop w:val="0"/>
          <w:marBottom w:val="0"/>
          <w:divBdr>
            <w:top w:val="none" w:sz="0" w:space="0" w:color="auto"/>
            <w:left w:val="none" w:sz="0" w:space="0" w:color="auto"/>
            <w:bottom w:val="none" w:sz="0" w:space="0" w:color="auto"/>
            <w:right w:val="none" w:sz="0" w:space="0" w:color="auto"/>
          </w:divBdr>
        </w:div>
        <w:div w:id="758454171">
          <w:marLeft w:val="0"/>
          <w:marRight w:val="0"/>
          <w:marTop w:val="0"/>
          <w:marBottom w:val="0"/>
          <w:divBdr>
            <w:top w:val="none" w:sz="0" w:space="0" w:color="auto"/>
            <w:left w:val="none" w:sz="0" w:space="0" w:color="auto"/>
            <w:bottom w:val="none" w:sz="0" w:space="0" w:color="auto"/>
            <w:right w:val="none" w:sz="0" w:space="0" w:color="auto"/>
          </w:divBdr>
        </w:div>
        <w:div w:id="770006879">
          <w:marLeft w:val="0"/>
          <w:marRight w:val="0"/>
          <w:marTop w:val="0"/>
          <w:marBottom w:val="0"/>
          <w:divBdr>
            <w:top w:val="none" w:sz="0" w:space="0" w:color="auto"/>
            <w:left w:val="none" w:sz="0" w:space="0" w:color="auto"/>
            <w:bottom w:val="none" w:sz="0" w:space="0" w:color="auto"/>
            <w:right w:val="none" w:sz="0" w:space="0" w:color="auto"/>
          </w:divBdr>
        </w:div>
        <w:div w:id="778837315">
          <w:marLeft w:val="0"/>
          <w:marRight w:val="0"/>
          <w:marTop w:val="0"/>
          <w:marBottom w:val="0"/>
          <w:divBdr>
            <w:top w:val="none" w:sz="0" w:space="0" w:color="auto"/>
            <w:left w:val="none" w:sz="0" w:space="0" w:color="auto"/>
            <w:bottom w:val="none" w:sz="0" w:space="0" w:color="auto"/>
            <w:right w:val="none" w:sz="0" w:space="0" w:color="auto"/>
          </w:divBdr>
        </w:div>
        <w:div w:id="816335205">
          <w:marLeft w:val="0"/>
          <w:marRight w:val="0"/>
          <w:marTop w:val="0"/>
          <w:marBottom w:val="0"/>
          <w:divBdr>
            <w:top w:val="none" w:sz="0" w:space="0" w:color="auto"/>
            <w:left w:val="none" w:sz="0" w:space="0" w:color="auto"/>
            <w:bottom w:val="none" w:sz="0" w:space="0" w:color="auto"/>
            <w:right w:val="none" w:sz="0" w:space="0" w:color="auto"/>
          </w:divBdr>
          <w:divsChild>
            <w:div w:id="192425391">
              <w:marLeft w:val="-75"/>
              <w:marRight w:val="0"/>
              <w:marTop w:val="30"/>
              <w:marBottom w:val="30"/>
              <w:divBdr>
                <w:top w:val="none" w:sz="0" w:space="0" w:color="auto"/>
                <w:left w:val="none" w:sz="0" w:space="0" w:color="auto"/>
                <w:bottom w:val="none" w:sz="0" w:space="0" w:color="auto"/>
                <w:right w:val="none" w:sz="0" w:space="0" w:color="auto"/>
              </w:divBdr>
              <w:divsChild>
                <w:div w:id="334848472">
                  <w:marLeft w:val="0"/>
                  <w:marRight w:val="0"/>
                  <w:marTop w:val="0"/>
                  <w:marBottom w:val="0"/>
                  <w:divBdr>
                    <w:top w:val="none" w:sz="0" w:space="0" w:color="auto"/>
                    <w:left w:val="none" w:sz="0" w:space="0" w:color="auto"/>
                    <w:bottom w:val="none" w:sz="0" w:space="0" w:color="auto"/>
                    <w:right w:val="none" w:sz="0" w:space="0" w:color="auto"/>
                  </w:divBdr>
                </w:div>
                <w:div w:id="1566917451">
                  <w:marLeft w:val="0"/>
                  <w:marRight w:val="0"/>
                  <w:marTop w:val="0"/>
                  <w:marBottom w:val="0"/>
                  <w:divBdr>
                    <w:top w:val="none" w:sz="0" w:space="0" w:color="auto"/>
                    <w:left w:val="none" w:sz="0" w:space="0" w:color="auto"/>
                    <w:bottom w:val="none" w:sz="0" w:space="0" w:color="auto"/>
                    <w:right w:val="none" w:sz="0" w:space="0" w:color="auto"/>
                  </w:divBdr>
                  <w:divsChild>
                    <w:div w:id="97799488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851534975">
          <w:marLeft w:val="0"/>
          <w:marRight w:val="0"/>
          <w:marTop w:val="0"/>
          <w:marBottom w:val="0"/>
          <w:divBdr>
            <w:top w:val="none" w:sz="0" w:space="0" w:color="auto"/>
            <w:left w:val="none" w:sz="0" w:space="0" w:color="auto"/>
            <w:bottom w:val="none" w:sz="0" w:space="0" w:color="auto"/>
            <w:right w:val="none" w:sz="0" w:space="0" w:color="auto"/>
          </w:divBdr>
        </w:div>
        <w:div w:id="869877906">
          <w:marLeft w:val="0"/>
          <w:marRight w:val="0"/>
          <w:marTop w:val="0"/>
          <w:marBottom w:val="0"/>
          <w:divBdr>
            <w:top w:val="none" w:sz="0" w:space="0" w:color="auto"/>
            <w:left w:val="none" w:sz="0" w:space="0" w:color="auto"/>
            <w:bottom w:val="none" w:sz="0" w:space="0" w:color="auto"/>
            <w:right w:val="none" w:sz="0" w:space="0" w:color="auto"/>
          </w:divBdr>
        </w:div>
        <w:div w:id="880362467">
          <w:marLeft w:val="0"/>
          <w:marRight w:val="0"/>
          <w:marTop w:val="0"/>
          <w:marBottom w:val="0"/>
          <w:divBdr>
            <w:top w:val="none" w:sz="0" w:space="0" w:color="auto"/>
            <w:left w:val="none" w:sz="0" w:space="0" w:color="auto"/>
            <w:bottom w:val="none" w:sz="0" w:space="0" w:color="auto"/>
            <w:right w:val="none" w:sz="0" w:space="0" w:color="auto"/>
          </w:divBdr>
        </w:div>
        <w:div w:id="882407082">
          <w:marLeft w:val="0"/>
          <w:marRight w:val="0"/>
          <w:marTop w:val="0"/>
          <w:marBottom w:val="0"/>
          <w:divBdr>
            <w:top w:val="none" w:sz="0" w:space="0" w:color="auto"/>
            <w:left w:val="none" w:sz="0" w:space="0" w:color="auto"/>
            <w:bottom w:val="none" w:sz="0" w:space="0" w:color="auto"/>
            <w:right w:val="none" w:sz="0" w:space="0" w:color="auto"/>
          </w:divBdr>
        </w:div>
        <w:div w:id="896014002">
          <w:marLeft w:val="0"/>
          <w:marRight w:val="0"/>
          <w:marTop w:val="0"/>
          <w:marBottom w:val="0"/>
          <w:divBdr>
            <w:top w:val="none" w:sz="0" w:space="0" w:color="auto"/>
            <w:left w:val="none" w:sz="0" w:space="0" w:color="auto"/>
            <w:bottom w:val="none" w:sz="0" w:space="0" w:color="auto"/>
            <w:right w:val="none" w:sz="0" w:space="0" w:color="auto"/>
          </w:divBdr>
        </w:div>
        <w:div w:id="915869121">
          <w:marLeft w:val="0"/>
          <w:marRight w:val="0"/>
          <w:marTop w:val="0"/>
          <w:marBottom w:val="0"/>
          <w:divBdr>
            <w:top w:val="none" w:sz="0" w:space="0" w:color="auto"/>
            <w:left w:val="none" w:sz="0" w:space="0" w:color="auto"/>
            <w:bottom w:val="none" w:sz="0" w:space="0" w:color="auto"/>
            <w:right w:val="none" w:sz="0" w:space="0" w:color="auto"/>
          </w:divBdr>
        </w:div>
        <w:div w:id="931741398">
          <w:marLeft w:val="0"/>
          <w:marRight w:val="0"/>
          <w:marTop w:val="0"/>
          <w:marBottom w:val="0"/>
          <w:divBdr>
            <w:top w:val="none" w:sz="0" w:space="0" w:color="auto"/>
            <w:left w:val="none" w:sz="0" w:space="0" w:color="auto"/>
            <w:bottom w:val="none" w:sz="0" w:space="0" w:color="auto"/>
            <w:right w:val="none" w:sz="0" w:space="0" w:color="auto"/>
          </w:divBdr>
        </w:div>
        <w:div w:id="932976160">
          <w:marLeft w:val="0"/>
          <w:marRight w:val="0"/>
          <w:marTop w:val="0"/>
          <w:marBottom w:val="0"/>
          <w:divBdr>
            <w:top w:val="none" w:sz="0" w:space="0" w:color="auto"/>
            <w:left w:val="none" w:sz="0" w:space="0" w:color="auto"/>
            <w:bottom w:val="none" w:sz="0" w:space="0" w:color="auto"/>
            <w:right w:val="none" w:sz="0" w:space="0" w:color="auto"/>
          </w:divBdr>
        </w:div>
        <w:div w:id="952592633">
          <w:marLeft w:val="0"/>
          <w:marRight w:val="0"/>
          <w:marTop w:val="0"/>
          <w:marBottom w:val="0"/>
          <w:divBdr>
            <w:top w:val="none" w:sz="0" w:space="0" w:color="auto"/>
            <w:left w:val="none" w:sz="0" w:space="0" w:color="auto"/>
            <w:bottom w:val="none" w:sz="0" w:space="0" w:color="auto"/>
            <w:right w:val="none" w:sz="0" w:space="0" w:color="auto"/>
          </w:divBdr>
        </w:div>
        <w:div w:id="955674660">
          <w:marLeft w:val="0"/>
          <w:marRight w:val="0"/>
          <w:marTop w:val="0"/>
          <w:marBottom w:val="0"/>
          <w:divBdr>
            <w:top w:val="none" w:sz="0" w:space="0" w:color="auto"/>
            <w:left w:val="none" w:sz="0" w:space="0" w:color="auto"/>
            <w:bottom w:val="none" w:sz="0" w:space="0" w:color="auto"/>
            <w:right w:val="none" w:sz="0" w:space="0" w:color="auto"/>
          </w:divBdr>
        </w:div>
        <w:div w:id="959216933">
          <w:marLeft w:val="0"/>
          <w:marRight w:val="0"/>
          <w:marTop w:val="0"/>
          <w:marBottom w:val="0"/>
          <w:divBdr>
            <w:top w:val="none" w:sz="0" w:space="0" w:color="auto"/>
            <w:left w:val="none" w:sz="0" w:space="0" w:color="auto"/>
            <w:bottom w:val="none" w:sz="0" w:space="0" w:color="auto"/>
            <w:right w:val="none" w:sz="0" w:space="0" w:color="auto"/>
          </w:divBdr>
        </w:div>
        <w:div w:id="965356755">
          <w:marLeft w:val="0"/>
          <w:marRight w:val="0"/>
          <w:marTop w:val="0"/>
          <w:marBottom w:val="0"/>
          <w:divBdr>
            <w:top w:val="none" w:sz="0" w:space="0" w:color="auto"/>
            <w:left w:val="none" w:sz="0" w:space="0" w:color="auto"/>
            <w:bottom w:val="none" w:sz="0" w:space="0" w:color="auto"/>
            <w:right w:val="none" w:sz="0" w:space="0" w:color="auto"/>
          </w:divBdr>
        </w:div>
        <w:div w:id="968777627">
          <w:marLeft w:val="0"/>
          <w:marRight w:val="0"/>
          <w:marTop w:val="0"/>
          <w:marBottom w:val="0"/>
          <w:divBdr>
            <w:top w:val="none" w:sz="0" w:space="0" w:color="auto"/>
            <w:left w:val="none" w:sz="0" w:space="0" w:color="auto"/>
            <w:bottom w:val="none" w:sz="0" w:space="0" w:color="auto"/>
            <w:right w:val="none" w:sz="0" w:space="0" w:color="auto"/>
          </w:divBdr>
          <w:divsChild>
            <w:div w:id="692419380">
              <w:marLeft w:val="-75"/>
              <w:marRight w:val="0"/>
              <w:marTop w:val="30"/>
              <w:marBottom w:val="30"/>
              <w:divBdr>
                <w:top w:val="none" w:sz="0" w:space="0" w:color="auto"/>
                <w:left w:val="none" w:sz="0" w:space="0" w:color="auto"/>
                <w:bottom w:val="none" w:sz="0" w:space="0" w:color="auto"/>
                <w:right w:val="none" w:sz="0" w:space="0" w:color="auto"/>
              </w:divBdr>
              <w:divsChild>
                <w:div w:id="7341064">
                  <w:marLeft w:val="0"/>
                  <w:marRight w:val="0"/>
                  <w:marTop w:val="0"/>
                  <w:marBottom w:val="0"/>
                  <w:divBdr>
                    <w:top w:val="none" w:sz="0" w:space="0" w:color="auto"/>
                    <w:left w:val="none" w:sz="0" w:space="0" w:color="auto"/>
                    <w:bottom w:val="none" w:sz="0" w:space="0" w:color="auto"/>
                    <w:right w:val="none" w:sz="0" w:space="0" w:color="auto"/>
                  </w:divBdr>
                </w:div>
                <w:div w:id="16857092">
                  <w:marLeft w:val="0"/>
                  <w:marRight w:val="0"/>
                  <w:marTop w:val="0"/>
                  <w:marBottom w:val="0"/>
                  <w:divBdr>
                    <w:top w:val="none" w:sz="0" w:space="0" w:color="auto"/>
                    <w:left w:val="none" w:sz="0" w:space="0" w:color="auto"/>
                    <w:bottom w:val="none" w:sz="0" w:space="0" w:color="auto"/>
                    <w:right w:val="none" w:sz="0" w:space="0" w:color="auto"/>
                  </w:divBdr>
                  <w:divsChild>
                    <w:div w:id="1191607989">
                      <w:marLeft w:val="0"/>
                      <w:marRight w:val="0"/>
                      <w:marTop w:val="0"/>
                      <w:marBottom w:val="0"/>
                      <w:divBdr>
                        <w:top w:val="none" w:sz="0" w:space="0" w:color="auto"/>
                        <w:left w:val="none" w:sz="0" w:space="0" w:color="auto"/>
                        <w:bottom w:val="none" w:sz="0" w:space="0" w:color="auto"/>
                        <w:right w:val="none" w:sz="0" w:space="0" w:color="auto"/>
                      </w:divBdr>
                    </w:div>
                  </w:divsChild>
                </w:div>
                <w:div w:id="24260170">
                  <w:marLeft w:val="0"/>
                  <w:marRight w:val="0"/>
                  <w:marTop w:val="0"/>
                  <w:marBottom w:val="0"/>
                  <w:divBdr>
                    <w:top w:val="none" w:sz="0" w:space="0" w:color="auto"/>
                    <w:left w:val="none" w:sz="0" w:space="0" w:color="auto"/>
                    <w:bottom w:val="none" w:sz="0" w:space="0" w:color="auto"/>
                    <w:right w:val="none" w:sz="0" w:space="0" w:color="auto"/>
                  </w:divBdr>
                  <w:divsChild>
                    <w:div w:id="1873104795">
                      <w:marLeft w:val="0"/>
                      <w:marRight w:val="0"/>
                      <w:marTop w:val="0"/>
                      <w:marBottom w:val="0"/>
                      <w:divBdr>
                        <w:top w:val="none" w:sz="0" w:space="0" w:color="auto"/>
                        <w:left w:val="none" w:sz="0" w:space="0" w:color="auto"/>
                        <w:bottom w:val="none" w:sz="0" w:space="0" w:color="auto"/>
                        <w:right w:val="none" w:sz="0" w:space="0" w:color="auto"/>
                      </w:divBdr>
                    </w:div>
                  </w:divsChild>
                </w:div>
                <w:div w:id="74934447">
                  <w:marLeft w:val="0"/>
                  <w:marRight w:val="0"/>
                  <w:marTop w:val="0"/>
                  <w:marBottom w:val="0"/>
                  <w:divBdr>
                    <w:top w:val="none" w:sz="0" w:space="0" w:color="auto"/>
                    <w:left w:val="none" w:sz="0" w:space="0" w:color="auto"/>
                    <w:bottom w:val="none" w:sz="0" w:space="0" w:color="auto"/>
                    <w:right w:val="none" w:sz="0" w:space="0" w:color="auto"/>
                  </w:divBdr>
                  <w:divsChild>
                    <w:div w:id="486670973">
                      <w:marLeft w:val="0"/>
                      <w:marRight w:val="0"/>
                      <w:marTop w:val="0"/>
                      <w:marBottom w:val="0"/>
                      <w:divBdr>
                        <w:top w:val="none" w:sz="0" w:space="0" w:color="auto"/>
                        <w:left w:val="none" w:sz="0" w:space="0" w:color="auto"/>
                        <w:bottom w:val="none" w:sz="0" w:space="0" w:color="auto"/>
                        <w:right w:val="none" w:sz="0" w:space="0" w:color="auto"/>
                      </w:divBdr>
                    </w:div>
                  </w:divsChild>
                </w:div>
                <w:div w:id="122774433">
                  <w:marLeft w:val="0"/>
                  <w:marRight w:val="0"/>
                  <w:marTop w:val="0"/>
                  <w:marBottom w:val="0"/>
                  <w:divBdr>
                    <w:top w:val="none" w:sz="0" w:space="0" w:color="auto"/>
                    <w:left w:val="none" w:sz="0" w:space="0" w:color="auto"/>
                    <w:bottom w:val="none" w:sz="0" w:space="0" w:color="auto"/>
                    <w:right w:val="none" w:sz="0" w:space="0" w:color="auto"/>
                  </w:divBdr>
                  <w:divsChild>
                    <w:div w:id="346298647">
                      <w:marLeft w:val="0"/>
                      <w:marRight w:val="0"/>
                      <w:marTop w:val="0"/>
                      <w:marBottom w:val="0"/>
                      <w:divBdr>
                        <w:top w:val="none" w:sz="0" w:space="0" w:color="auto"/>
                        <w:left w:val="none" w:sz="0" w:space="0" w:color="auto"/>
                        <w:bottom w:val="none" w:sz="0" w:space="0" w:color="auto"/>
                        <w:right w:val="none" w:sz="0" w:space="0" w:color="auto"/>
                      </w:divBdr>
                    </w:div>
                  </w:divsChild>
                </w:div>
                <w:div w:id="148446982">
                  <w:marLeft w:val="0"/>
                  <w:marRight w:val="0"/>
                  <w:marTop w:val="0"/>
                  <w:marBottom w:val="0"/>
                  <w:divBdr>
                    <w:top w:val="none" w:sz="0" w:space="0" w:color="auto"/>
                    <w:left w:val="none" w:sz="0" w:space="0" w:color="auto"/>
                    <w:bottom w:val="none" w:sz="0" w:space="0" w:color="auto"/>
                    <w:right w:val="none" w:sz="0" w:space="0" w:color="auto"/>
                  </w:divBdr>
                  <w:divsChild>
                    <w:div w:id="1088235169">
                      <w:marLeft w:val="0"/>
                      <w:marRight w:val="0"/>
                      <w:marTop w:val="0"/>
                      <w:marBottom w:val="0"/>
                      <w:divBdr>
                        <w:top w:val="none" w:sz="0" w:space="0" w:color="auto"/>
                        <w:left w:val="none" w:sz="0" w:space="0" w:color="auto"/>
                        <w:bottom w:val="none" w:sz="0" w:space="0" w:color="auto"/>
                        <w:right w:val="none" w:sz="0" w:space="0" w:color="auto"/>
                      </w:divBdr>
                    </w:div>
                  </w:divsChild>
                </w:div>
                <w:div w:id="391659295">
                  <w:marLeft w:val="0"/>
                  <w:marRight w:val="0"/>
                  <w:marTop w:val="0"/>
                  <w:marBottom w:val="0"/>
                  <w:divBdr>
                    <w:top w:val="none" w:sz="0" w:space="0" w:color="auto"/>
                    <w:left w:val="none" w:sz="0" w:space="0" w:color="auto"/>
                    <w:bottom w:val="none" w:sz="0" w:space="0" w:color="auto"/>
                    <w:right w:val="none" w:sz="0" w:space="0" w:color="auto"/>
                  </w:divBdr>
                  <w:divsChild>
                    <w:div w:id="817572661">
                      <w:marLeft w:val="0"/>
                      <w:marRight w:val="0"/>
                      <w:marTop w:val="0"/>
                      <w:marBottom w:val="0"/>
                      <w:divBdr>
                        <w:top w:val="none" w:sz="0" w:space="0" w:color="auto"/>
                        <w:left w:val="none" w:sz="0" w:space="0" w:color="auto"/>
                        <w:bottom w:val="none" w:sz="0" w:space="0" w:color="auto"/>
                        <w:right w:val="none" w:sz="0" w:space="0" w:color="auto"/>
                      </w:divBdr>
                    </w:div>
                  </w:divsChild>
                </w:div>
                <w:div w:id="515776654">
                  <w:marLeft w:val="0"/>
                  <w:marRight w:val="0"/>
                  <w:marTop w:val="0"/>
                  <w:marBottom w:val="0"/>
                  <w:divBdr>
                    <w:top w:val="none" w:sz="0" w:space="0" w:color="auto"/>
                    <w:left w:val="none" w:sz="0" w:space="0" w:color="auto"/>
                    <w:bottom w:val="none" w:sz="0" w:space="0" w:color="auto"/>
                    <w:right w:val="none" w:sz="0" w:space="0" w:color="auto"/>
                  </w:divBdr>
                </w:div>
                <w:div w:id="588003211">
                  <w:marLeft w:val="0"/>
                  <w:marRight w:val="0"/>
                  <w:marTop w:val="0"/>
                  <w:marBottom w:val="0"/>
                  <w:divBdr>
                    <w:top w:val="none" w:sz="0" w:space="0" w:color="auto"/>
                    <w:left w:val="none" w:sz="0" w:space="0" w:color="auto"/>
                    <w:bottom w:val="none" w:sz="0" w:space="0" w:color="auto"/>
                    <w:right w:val="none" w:sz="0" w:space="0" w:color="auto"/>
                  </w:divBdr>
                  <w:divsChild>
                    <w:div w:id="744111626">
                      <w:marLeft w:val="0"/>
                      <w:marRight w:val="0"/>
                      <w:marTop w:val="0"/>
                      <w:marBottom w:val="0"/>
                      <w:divBdr>
                        <w:top w:val="none" w:sz="0" w:space="0" w:color="auto"/>
                        <w:left w:val="none" w:sz="0" w:space="0" w:color="auto"/>
                        <w:bottom w:val="none" w:sz="0" w:space="0" w:color="auto"/>
                        <w:right w:val="none" w:sz="0" w:space="0" w:color="auto"/>
                      </w:divBdr>
                    </w:div>
                  </w:divsChild>
                </w:div>
                <w:div w:id="779568026">
                  <w:marLeft w:val="0"/>
                  <w:marRight w:val="0"/>
                  <w:marTop w:val="0"/>
                  <w:marBottom w:val="0"/>
                  <w:divBdr>
                    <w:top w:val="none" w:sz="0" w:space="0" w:color="auto"/>
                    <w:left w:val="none" w:sz="0" w:space="0" w:color="auto"/>
                    <w:bottom w:val="none" w:sz="0" w:space="0" w:color="auto"/>
                    <w:right w:val="none" w:sz="0" w:space="0" w:color="auto"/>
                  </w:divBdr>
                </w:div>
                <w:div w:id="815873116">
                  <w:marLeft w:val="0"/>
                  <w:marRight w:val="0"/>
                  <w:marTop w:val="0"/>
                  <w:marBottom w:val="0"/>
                  <w:divBdr>
                    <w:top w:val="none" w:sz="0" w:space="0" w:color="auto"/>
                    <w:left w:val="none" w:sz="0" w:space="0" w:color="auto"/>
                    <w:bottom w:val="none" w:sz="0" w:space="0" w:color="auto"/>
                    <w:right w:val="none" w:sz="0" w:space="0" w:color="auto"/>
                  </w:divBdr>
                  <w:divsChild>
                    <w:div w:id="395932351">
                      <w:marLeft w:val="0"/>
                      <w:marRight w:val="0"/>
                      <w:marTop w:val="0"/>
                      <w:marBottom w:val="0"/>
                      <w:divBdr>
                        <w:top w:val="none" w:sz="0" w:space="0" w:color="auto"/>
                        <w:left w:val="none" w:sz="0" w:space="0" w:color="auto"/>
                        <w:bottom w:val="none" w:sz="0" w:space="0" w:color="auto"/>
                        <w:right w:val="none" w:sz="0" w:space="0" w:color="auto"/>
                      </w:divBdr>
                    </w:div>
                  </w:divsChild>
                </w:div>
                <w:div w:id="867597381">
                  <w:marLeft w:val="0"/>
                  <w:marRight w:val="0"/>
                  <w:marTop w:val="0"/>
                  <w:marBottom w:val="0"/>
                  <w:divBdr>
                    <w:top w:val="none" w:sz="0" w:space="0" w:color="auto"/>
                    <w:left w:val="none" w:sz="0" w:space="0" w:color="auto"/>
                    <w:bottom w:val="none" w:sz="0" w:space="0" w:color="auto"/>
                    <w:right w:val="none" w:sz="0" w:space="0" w:color="auto"/>
                  </w:divBdr>
                  <w:divsChild>
                    <w:div w:id="168297750">
                      <w:marLeft w:val="0"/>
                      <w:marRight w:val="0"/>
                      <w:marTop w:val="0"/>
                      <w:marBottom w:val="0"/>
                      <w:divBdr>
                        <w:top w:val="none" w:sz="0" w:space="0" w:color="auto"/>
                        <w:left w:val="none" w:sz="0" w:space="0" w:color="auto"/>
                        <w:bottom w:val="none" w:sz="0" w:space="0" w:color="auto"/>
                        <w:right w:val="none" w:sz="0" w:space="0" w:color="auto"/>
                      </w:divBdr>
                    </w:div>
                  </w:divsChild>
                </w:div>
                <w:div w:id="890844986">
                  <w:marLeft w:val="0"/>
                  <w:marRight w:val="0"/>
                  <w:marTop w:val="0"/>
                  <w:marBottom w:val="0"/>
                  <w:divBdr>
                    <w:top w:val="none" w:sz="0" w:space="0" w:color="auto"/>
                    <w:left w:val="none" w:sz="0" w:space="0" w:color="auto"/>
                    <w:bottom w:val="none" w:sz="0" w:space="0" w:color="auto"/>
                    <w:right w:val="none" w:sz="0" w:space="0" w:color="auto"/>
                  </w:divBdr>
                  <w:divsChild>
                    <w:div w:id="1457673407">
                      <w:marLeft w:val="0"/>
                      <w:marRight w:val="0"/>
                      <w:marTop w:val="0"/>
                      <w:marBottom w:val="0"/>
                      <w:divBdr>
                        <w:top w:val="none" w:sz="0" w:space="0" w:color="auto"/>
                        <w:left w:val="none" w:sz="0" w:space="0" w:color="auto"/>
                        <w:bottom w:val="none" w:sz="0" w:space="0" w:color="auto"/>
                        <w:right w:val="none" w:sz="0" w:space="0" w:color="auto"/>
                      </w:divBdr>
                    </w:div>
                  </w:divsChild>
                </w:div>
                <w:div w:id="899679958">
                  <w:marLeft w:val="0"/>
                  <w:marRight w:val="0"/>
                  <w:marTop w:val="0"/>
                  <w:marBottom w:val="0"/>
                  <w:divBdr>
                    <w:top w:val="none" w:sz="0" w:space="0" w:color="auto"/>
                    <w:left w:val="none" w:sz="0" w:space="0" w:color="auto"/>
                    <w:bottom w:val="none" w:sz="0" w:space="0" w:color="auto"/>
                    <w:right w:val="none" w:sz="0" w:space="0" w:color="auto"/>
                  </w:divBdr>
                  <w:divsChild>
                    <w:div w:id="1442602802">
                      <w:marLeft w:val="0"/>
                      <w:marRight w:val="0"/>
                      <w:marTop w:val="0"/>
                      <w:marBottom w:val="0"/>
                      <w:divBdr>
                        <w:top w:val="none" w:sz="0" w:space="0" w:color="auto"/>
                        <w:left w:val="none" w:sz="0" w:space="0" w:color="auto"/>
                        <w:bottom w:val="none" w:sz="0" w:space="0" w:color="auto"/>
                        <w:right w:val="none" w:sz="0" w:space="0" w:color="auto"/>
                      </w:divBdr>
                    </w:div>
                  </w:divsChild>
                </w:div>
                <w:div w:id="1184784087">
                  <w:marLeft w:val="0"/>
                  <w:marRight w:val="0"/>
                  <w:marTop w:val="0"/>
                  <w:marBottom w:val="0"/>
                  <w:divBdr>
                    <w:top w:val="none" w:sz="0" w:space="0" w:color="auto"/>
                    <w:left w:val="none" w:sz="0" w:space="0" w:color="auto"/>
                    <w:bottom w:val="none" w:sz="0" w:space="0" w:color="auto"/>
                    <w:right w:val="none" w:sz="0" w:space="0" w:color="auto"/>
                  </w:divBdr>
                  <w:divsChild>
                    <w:div w:id="834035627">
                      <w:marLeft w:val="0"/>
                      <w:marRight w:val="0"/>
                      <w:marTop w:val="0"/>
                      <w:marBottom w:val="0"/>
                      <w:divBdr>
                        <w:top w:val="none" w:sz="0" w:space="0" w:color="auto"/>
                        <w:left w:val="none" w:sz="0" w:space="0" w:color="auto"/>
                        <w:bottom w:val="none" w:sz="0" w:space="0" w:color="auto"/>
                        <w:right w:val="none" w:sz="0" w:space="0" w:color="auto"/>
                      </w:divBdr>
                    </w:div>
                  </w:divsChild>
                </w:div>
                <w:div w:id="1334840326">
                  <w:marLeft w:val="0"/>
                  <w:marRight w:val="0"/>
                  <w:marTop w:val="0"/>
                  <w:marBottom w:val="0"/>
                  <w:divBdr>
                    <w:top w:val="none" w:sz="0" w:space="0" w:color="auto"/>
                    <w:left w:val="none" w:sz="0" w:space="0" w:color="auto"/>
                    <w:bottom w:val="none" w:sz="0" w:space="0" w:color="auto"/>
                    <w:right w:val="none" w:sz="0" w:space="0" w:color="auto"/>
                  </w:divBdr>
                  <w:divsChild>
                    <w:div w:id="128521606">
                      <w:marLeft w:val="0"/>
                      <w:marRight w:val="0"/>
                      <w:marTop w:val="0"/>
                      <w:marBottom w:val="0"/>
                      <w:divBdr>
                        <w:top w:val="none" w:sz="0" w:space="0" w:color="auto"/>
                        <w:left w:val="none" w:sz="0" w:space="0" w:color="auto"/>
                        <w:bottom w:val="none" w:sz="0" w:space="0" w:color="auto"/>
                        <w:right w:val="none" w:sz="0" w:space="0" w:color="auto"/>
                      </w:divBdr>
                    </w:div>
                  </w:divsChild>
                </w:div>
                <w:div w:id="1363214862">
                  <w:marLeft w:val="0"/>
                  <w:marRight w:val="0"/>
                  <w:marTop w:val="0"/>
                  <w:marBottom w:val="0"/>
                  <w:divBdr>
                    <w:top w:val="none" w:sz="0" w:space="0" w:color="auto"/>
                    <w:left w:val="none" w:sz="0" w:space="0" w:color="auto"/>
                    <w:bottom w:val="none" w:sz="0" w:space="0" w:color="auto"/>
                    <w:right w:val="none" w:sz="0" w:space="0" w:color="auto"/>
                  </w:divBdr>
                  <w:divsChild>
                    <w:div w:id="1677883940">
                      <w:marLeft w:val="0"/>
                      <w:marRight w:val="0"/>
                      <w:marTop w:val="0"/>
                      <w:marBottom w:val="0"/>
                      <w:divBdr>
                        <w:top w:val="none" w:sz="0" w:space="0" w:color="auto"/>
                        <w:left w:val="none" w:sz="0" w:space="0" w:color="auto"/>
                        <w:bottom w:val="none" w:sz="0" w:space="0" w:color="auto"/>
                        <w:right w:val="none" w:sz="0" w:space="0" w:color="auto"/>
                      </w:divBdr>
                    </w:div>
                  </w:divsChild>
                </w:div>
                <w:div w:id="1386371888">
                  <w:marLeft w:val="0"/>
                  <w:marRight w:val="0"/>
                  <w:marTop w:val="0"/>
                  <w:marBottom w:val="0"/>
                  <w:divBdr>
                    <w:top w:val="none" w:sz="0" w:space="0" w:color="auto"/>
                    <w:left w:val="none" w:sz="0" w:space="0" w:color="auto"/>
                    <w:bottom w:val="none" w:sz="0" w:space="0" w:color="auto"/>
                    <w:right w:val="none" w:sz="0" w:space="0" w:color="auto"/>
                  </w:divBdr>
                  <w:divsChild>
                    <w:div w:id="928387929">
                      <w:marLeft w:val="0"/>
                      <w:marRight w:val="0"/>
                      <w:marTop w:val="0"/>
                      <w:marBottom w:val="0"/>
                      <w:divBdr>
                        <w:top w:val="none" w:sz="0" w:space="0" w:color="auto"/>
                        <w:left w:val="none" w:sz="0" w:space="0" w:color="auto"/>
                        <w:bottom w:val="none" w:sz="0" w:space="0" w:color="auto"/>
                        <w:right w:val="none" w:sz="0" w:space="0" w:color="auto"/>
                      </w:divBdr>
                    </w:div>
                  </w:divsChild>
                </w:div>
                <w:div w:id="1438940387">
                  <w:marLeft w:val="0"/>
                  <w:marRight w:val="0"/>
                  <w:marTop w:val="0"/>
                  <w:marBottom w:val="0"/>
                  <w:divBdr>
                    <w:top w:val="none" w:sz="0" w:space="0" w:color="auto"/>
                    <w:left w:val="none" w:sz="0" w:space="0" w:color="auto"/>
                    <w:bottom w:val="none" w:sz="0" w:space="0" w:color="auto"/>
                    <w:right w:val="none" w:sz="0" w:space="0" w:color="auto"/>
                  </w:divBdr>
                  <w:divsChild>
                    <w:div w:id="1176576962">
                      <w:marLeft w:val="0"/>
                      <w:marRight w:val="0"/>
                      <w:marTop w:val="0"/>
                      <w:marBottom w:val="0"/>
                      <w:divBdr>
                        <w:top w:val="none" w:sz="0" w:space="0" w:color="auto"/>
                        <w:left w:val="none" w:sz="0" w:space="0" w:color="auto"/>
                        <w:bottom w:val="none" w:sz="0" w:space="0" w:color="auto"/>
                        <w:right w:val="none" w:sz="0" w:space="0" w:color="auto"/>
                      </w:divBdr>
                    </w:div>
                  </w:divsChild>
                </w:div>
                <w:div w:id="1555578029">
                  <w:marLeft w:val="0"/>
                  <w:marRight w:val="0"/>
                  <w:marTop w:val="0"/>
                  <w:marBottom w:val="0"/>
                  <w:divBdr>
                    <w:top w:val="none" w:sz="0" w:space="0" w:color="auto"/>
                    <w:left w:val="none" w:sz="0" w:space="0" w:color="auto"/>
                    <w:bottom w:val="none" w:sz="0" w:space="0" w:color="auto"/>
                    <w:right w:val="none" w:sz="0" w:space="0" w:color="auto"/>
                  </w:divBdr>
                  <w:divsChild>
                    <w:div w:id="1324242465">
                      <w:marLeft w:val="0"/>
                      <w:marRight w:val="0"/>
                      <w:marTop w:val="0"/>
                      <w:marBottom w:val="0"/>
                      <w:divBdr>
                        <w:top w:val="none" w:sz="0" w:space="0" w:color="auto"/>
                        <w:left w:val="none" w:sz="0" w:space="0" w:color="auto"/>
                        <w:bottom w:val="none" w:sz="0" w:space="0" w:color="auto"/>
                        <w:right w:val="none" w:sz="0" w:space="0" w:color="auto"/>
                      </w:divBdr>
                    </w:div>
                  </w:divsChild>
                </w:div>
                <w:div w:id="1612056515">
                  <w:marLeft w:val="0"/>
                  <w:marRight w:val="0"/>
                  <w:marTop w:val="0"/>
                  <w:marBottom w:val="0"/>
                  <w:divBdr>
                    <w:top w:val="none" w:sz="0" w:space="0" w:color="auto"/>
                    <w:left w:val="none" w:sz="0" w:space="0" w:color="auto"/>
                    <w:bottom w:val="none" w:sz="0" w:space="0" w:color="auto"/>
                    <w:right w:val="none" w:sz="0" w:space="0" w:color="auto"/>
                  </w:divBdr>
                  <w:divsChild>
                    <w:div w:id="1210145687">
                      <w:marLeft w:val="0"/>
                      <w:marRight w:val="0"/>
                      <w:marTop w:val="0"/>
                      <w:marBottom w:val="0"/>
                      <w:divBdr>
                        <w:top w:val="none" w:sz="0" w:space="0" w:color="auto"/>
                        <w:left w:val="none" w:sz="0" w:space="0" w:color="auto"/>
                        <w:bottom w:val="none" w:sz="0" w:space="0" w:color="auto"/>
                        <w:right w:val="none" w:sz="0" w:space="0" w:color="auto"/>
                      </w:divBdr>
                    </w:div>
                  </w:divsChild>
                </w:div>
                <w:div w:id="1741176666">
                  <w:marLeft w:val="0"/>
                  <w:marRight w:val="0"/>
                  <w:marTop w:val="0"/>
                  <w:marBottom w:val="0"/>
                  <w:divBdr>
                    <w:top w:val="none" w:sz="0" w:space="0" w:color="auto"/>
                    <w:left w:val="none" w:sz="0" w:space="0" w:color="auto"/>
                    <w:bottom w:val="none" w:sz="0" w:space="0" w:color="auto"/>
                    <w:right w:val="none" w:sz="0" w:space="0" w:color="auto"/>
                  </w:divBdr>
                </w:div>
                <w:div w:id="1985810887">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979387331">
          <w:marLeft w:val="0"/>
          <w:marRight w:val="0"/>
          <w:marTop w:val="0"/>
          <w:marBottom w:val="0"/>
          <w:divBdr>
            <w:top w:val="none" w:sz="0" w:space="0" w:color="auto"/>
            <w:left w:val="none" w:sz="0" w:space="0" w:color="auto"/>
            <w:bottom w:val="none" w:sz="0" w:space="0" w:color="auto"/>
            <w:right w:val="none" w:sz="0" w:space="0" w:color="auto"/>
          </w:divBdr>
          <w:divsChild>
            <w:div w:id="1818452573">
              <w:marLeft w:val="0"/>
              <w:marRight w:val="0"/>
              <w:marTop w:val="0"/>
              <w:marBottom w:val="0"/>
              <w:divBdr>
                <w:top w:val="none" w:sz="0" w:space="0" w:color="auto"/>
                <w:left w:val="none" w:sz="0" w:space="0" w:color="auto"/>
                <w:bottom w:val="none" w:sz="0" w:space="0" w:color="auto"/>
                <w:right w:val="none" w:sz="0" w:space="0" w:color="auto"/>
              </w:divBdr>
            </w:div>
          </w:divsChild>
        </w:div>
        <w:div w:id="1000498920">
          <w:marLeft w:val="0"/>
          <w:marRight w:val="0"/>
          <w:marTop w:val="0"/>
          <w:marBottom w:val="0"/>
          <w:divBdr>
            <w:top w:val="none" w:sz="0" w:space="0" w:color="auto"/>
            <w:left w:val="none" w:sz="0" w:space="0" w:color="auto"/>
            <w:bottom w:val="none" w:sz="0" w:space="0" w:color="auto"/>
            <w:right w:val="none" w:sz="0" w:space="0" w:color="auto"/>
          </w:divBdr>
        </w:div>
        <w:div w:id="1014572818">
          <w:marLeft w:val="0"/>
          <w:marRight w:val="0"/>
          <w:marTop w:val="0"/>
          <w:marBottom w:val="0"/>
          <w:divBdr>
            <w:top w:val="none" w:sz="0" w:space="0" w:color="auto"/>
            <w:left w:val="none" w:sz="0" w:space="0" w:color="auto"/>
            <w:bottom w:val="none" w:sz="0" w:space="0" w:color="auto"/>
            <w:right w:val="none" w:sz="0" w:space="0" w:color="auto"/>
          </w:divBdr>
        </w:div>
        <w:div w:id="1034113040">
          <w:marLeft w:val="0"/>
          <w:marRight w:val="0"/>
          <w:marTop w:val="0"/>
          <w:marBottom w:val="0"/>
          <w:divBdr>
            <w:top w:val="none" w:sz="0" w:space="0" w:color="auto"/>
            <w:left w:val="none" w:sz="0" w:space="0" w:color="auto"/>
            <w:bottom w:val="none" w:sz="0" w:space="0" w:color="auto"/>
            <w:right w:val="none" w:sz="0" w:space="0" w:color="auto"/>
          </w:divBdr>
        </w:div>
        <w:div w:id="1057557707">
          <w:marLeft w:val="0"/>
          <w:marRight w:val="0"/>
          <w:marTop w:val="0"/>
          <w:marBottom w:val="0"/>
          <w:divBdr>
            <w:top w:val="none" w:sz="0" w:space="0" w:color="auto"/>
            <w:left w:val="none" w:sz="0" w:space="0" w:color="auto"/>
            <w:bottom w:val="none" w:sz="0" w:space="0" w:color="auto"/>
            <w:right w:val="none" w:sz="0" w:space="0" w:color="auto"/>
          </w:divBdr>
        </w:div>
        <w:div w:id="1072309172">
          <w:marLeft w:val="0"/>
          <w:marRight w:val="0"/>
          <w:marTop w:val="0"/>
          <w:marBottom w:val="0"/>
          <w:divBdr>
            <w:top w:val="none" w:sz="0" w:space="0" w:color="auto"/>
            <w:left w:val="none" w:sz="0" w:space="0" w:color="auto"/>
            <w:bottom w:val="none" w:sz="0" w:space="0" w:color="auto"/>
            <w:right w:val="none" w:sz="0" w:space="0" w:color="auto"/>
          </w:divBdr>
        </w:div>
        <w:div w:id="1081099850">
          <w:marLeft w:val="0"/>
          <w:marRight w:val="0"/>
          <w:marTop w:val="0"/>
          <w:marBottom w:val="0"/>
          <w:divBdr>
            <w:top w:val="none" w:sz="0" w:space="0" w:color="auto"/>
            <w:left w:val="none" w:sz="0" w:space="0" w:color="auto"/>
            <w:bottom w:val="none" w:sz="0" w:space="0" w:color="auto"/>
            <w:right w:val="none" w:sz="0" w:space="0" w:color="auto"/>
          </w:divBdr>
        </w:div>
        <w:div w:id="1083378181">
          <w:marLeft w:val="0"/>
          <w:marRight w:val="0"/>
          <w:marTop w:val="0"/>
          <w:marBottom w:val="0"/>
          <w:divBdr>
            <w:top w:val="none" w:sz="0" w:space="0" w:color="auto"/>
            <w:left w:val="none" w:sz="0" w:space="0" w:color="auto"/>
            <w:bottom w:val="none" w:sz="0" w:space="0" w:color="auto"/>
            <w:right w:val="none" w:sz="0" w:space="0" w:color="auto"/>
          </w:divBdr>
        </w:div>
        <w:div w:id="1086877721">
          <w:marLeft w:val="0"/>
          <w:marRight w:val="0"/>
          <w:marTop w:val="0"/>
          <w:marBottom w:val="0"/>
          <w:divBdr>
            <w:top w:val="none" w:sz="0" w:space="0" w:color="auto"/>
            <w:left w:val="none" w:sz="0" w:space="0" w:color="auto"/>
            <w:bottom w:val="none" w:sz="0" w:space="0" w:color="auto"/>
            <w:right w:val="none" w:sz="0" w:space="0" w:color="auto"/>
          </w:divBdr>
        </w:div>
        <w:div w:id="1135175290">
          <w:marLeft w:val="0"/>
          <w:marRight w:val="0"/>
          <w:marTop w:val="0"/>
          <w:marBottom w:val="0"/>
          <w:divBdr>
            <w:top w:val="none" w:sz="0" w:space="0" w:color="auto"/>
            <w:left w:val="none" w:sz="0" w:space="0" w:color="auto"/>
            <w:bottom w:val="none" w:sz="0" w:space="0" w:color="auto"/>
            <w:right w:val="none" w:sz="0" w:space="0" w:color="auto"/>
          </w:divBdr>
        </w:div>
        <w:div w:id="1150560947">
          <w:marLeft w:val="0"/>
          <w:marRight w:val="0"/>
          <w:marTop w:val="0"/>
          <w:marBottom w:val="0"/>
          <w:divBdr>
            <w:top w:val="none" w:sz="0" w:space="0" w:color="auto"/>
            <w:left w:val="none" w:sz="0" w:space="0" w:color="auto"/>
            <w:bottom w:val="none" w:sz="0" w:space="0" w:color="auto"/>
            <w:right w:val="none" w:sz="0" w:space="0" w:color="auto"/>
          </w:divBdr>
        </w:div>
        <w:div w:id="1193111862">
          <w:marLeft w:val="0"/>
          <w:marRight w:val="0"/>
          <w:marTop w:val="0"/>
          <w:marBottom w:val="0"/>
          <w:divBdr>
            <w:top w:val="none" w:sz="0" w:space="0" w:color="auto"/>
            <w:left w:val="none" w:sz="0" w:space="0" w:color="auto"/>
            <w:bottom w:val="none" w:sz="0" w:space="0" w:color="auto"/>
            <w:right w:val="none" w:sz="0" w:space="0" w:color="auto"/>
          </w:divBdr>
          <w:divsChild>
            <w:div w:id="1646545557">
              <w:marLeft w:val="-75"/>
              <w:marRight w:val="0"/>
              <w:marTop w:val="30"/>
              <w:marBottom w:val="30"/>
              <w:divBdr>
                <w:top w:val="none" w:sz="0" w:space="0" w:color="auto"/>
                <w:left w:val="none" w:sz="0" w:space="0" w:color="auto"/>
                <w:bottom w:val="none" w:sz="0" w:space="0" w:color="auto"/>
                <w:right w:val="none" w:sz="0" w:space="0" w:color="auto"/>
              </w:divBdr>
              <w:divsChild>
                <w:div w:id="95097719">
                  <w:marLeft w:val="0"/>
                  <w:marRight w:val="0"/>
                  <w:marTop w:val="0"/>
                  <w:marBottom w:val="0"/>
                  <w:divBdr>
                    <w:top w:val="none" w:sz="0" w:space="0" w:color="auto"/>
                    <w:left w:val="none" w:sz="0" w:space="0" w:color="auto"/>
                    <w:bottom w:val="none" w:sz="0" w:space="0" w:color="auto"/>
                    <w:right w:val="none" w:sz="0" w:space="0" w:color="auto"/>
                  </w:divBdr>
                </w:div>
                <w:div w:id="179273316">
                  <w:marLeft w:val="0"/>
                  <w:marRight w:val="0"/>
                  <w:marTop w:val="0"/>
                  <w:marBottom w:val="0"/>
                  <w:divBdr>
                    <w:top w:val="none" w:sz="0" w:space="0" w:color="auto"/>
                    <w:left w:val="none" w:sz="0" w:space="0" w:color="auto"/>
                    <w:bottom w:val="none" w:sz="0" w:space="0" w:color="auto"/>
                    <w:right w:val="none" w:sz="0" w:space="0" w:color="auto"/>
                  </w:divBdr>
                  <w:divsChild>
                    <w:div w:id="172915517">
                      <w:marLeft w:val="0"/>
                      <w:marRight w:val="0"/>
                      <w:marTop w:val="0"/>
                      <w:marBottom w:val="0"/>
                      <w:divBdr>
                        <w:top w:val="none" w:sz="0" w:space="0" w:color="auto"/>
                        <w:left w:val="none" w:sz="0" w:space="0" w:color="auto"/>
                        <w:bottom w:val="none" w:sz="0" w:space="0" w:color="auto"/>
                        <w:right w:val="none" w:sz="0" w:space="0" w:color="auto"/>
                      </w:divBdr>
                    </w:div>
                    <w:div w:id="1747874380">
                      <w:marLeft w:val="0"/>
                      <w:marRight w:val="0"/>
                      <w:marTop w:val="0"/>
                      <w:marBottom w:val="0"/>
                      <w:divBdr>
                        <w:top w:val="none" w:sz="0" w:space="0" w:color="auto"/>
                        <w:left w:val="none" w:sz="0" w:space="0" w:color="auto"/>
                        <w:bottom w:val="none" w:sz="0" w:space="0" w:color="auto"/>
                        <w:right w:val="none" w:sz="0" w:space="0" w:color="auto"/>
                      </w:divBdr>
                    </w:div>
                  </w:divsChild>
                </w:div>
                <w:div w:id="216597956">
                  <w:marLeft w:val="0"/>
                  <w:marRight w:val="0"/>
                  <w:marTop w:val="0"/>
                  <w:marBottom w:val="0"/>
                  <w:divBdr>
                    <w:top w:val="none" w:sz="0" w:space="0" w:color="auto"/>
                    <w:left w:val="none" w:sz="0" w:space="0" w:color="auto"/>
                    <w:bottom w:val="none" w:sz="0" w:space="0" w:color="auto"/>
                    <w:right w:val="none" w:sz="0" w:space="0" w:color="auto"/>
                  </w:divBdr>
                  <w:divsChild>
                    <w:div w:id="1028065975">
                      <w:marLeft w:val="0"/>
                      <w:marRight w:val="0"/>
                      <w:marTop w:val="0"/>
                      <w:marBottom w:val="0"/>
                      <w:divBdr>
                        <w:top w:val="none" w:sz="0" w:space="0" w:color="auto"/>
                        <w:left w:val="none" w:sz="0" w:space="0" w:color="auto"/>
                        <w:bottom w:val="none" w:sz="0" w:space="0" w:color="auto"/>
                        <w:right w:val="none" w:sz="0" w:space="0" w:color="auto"/>
                      </w:divBdr>
                    </w:div>
                  </w:divsChild>
                </w:div>
                <w:div w:id="219368316">
                  <w:marLeft w:val="0"/>
                  <w:marRight w:val="0"/>
                  <w:marTop w:val="0"/>
                  <w:marBottom w:val="0"/>
                  <w:divBdr>
                    <w:top w:val="none" w:sz="0" w:space="0" w:color="auto"/>
                    <w:left w:val="none" w:sz="0" w:space="0" w:color="auto"/>
                    <w:bottom w:val="none" w:sz="0" w:space="0" w:color="auto"/>
                    <w:right w:val="none" w:sz="0" w:space="0" w:color="auto"/>
                  </w:divBdr>
                  <w:divsChild>
                    <w:div w:id="497959297">
                      <w:marLeft w:val="0"/>
                      <w:marRight w:val="0"/>
                      <w:marTop w:val="0"/>
                      <w:marBottom w:val="0"/>
                      <w:divBdr>
                        <w:top w:val="none" w:sz="0" w:space="0" w:color="auto"/>
                        <w:left w:val="none" w:sz="0" w:space="0" w:color="auto"/>
                        <w:bottom w:val="none" w:sz="0" w:space="0" w:color="auto"/>
                        <w:right w:val="none" w:sz="0" w:space="0" w:color="auto"/>
                      </w:divBdr>
                    </w:div>
                    <w:div w:id="1723211208">
                      <w:marLeft w:val="0"/>
                      <w:marRight w:val="0"/>
                      <w:marTop w:val="0"/>
                      <w:marBottom w:val="0"/>
                      <w:divBdr>
                        <w:top w:val="none" w:sz="0" w:space="0" w:color="auto"/>
                        <w:left w:val="none" w:sz="0" w:space="0" w:color="auto"/>
                        <w:bottom w:val="none" w:sz="0" w:space="0" w:color="auto"/>
                        <w:right w:val="none" w:sz="0" w:space="0" w:color="auto"/>
                      </w:divBdr>
                    </w:div>
                  </w:divsChild>
                </w:div>
                <w:div w:id="333999902">
                  <w:marLeft w:val="0"/>
                  <w:marRight w:val="0"/>
                  <w:marTop w:val="0"/>
                  <w:marBottom w:val="0"/>
                  <w:divBdr>
                    <w:top w:val="none" w:sz="0" w:space="0" w:color="auto"/>
                    <w:left w:val="none" w:sz="0" w:space="0" w:color="auto"/>
                    <w:bottom w:val="none" w:sz="0" w:space="0" w:color="auto"/>
                    <w:right w:val="none" w:sz="0" w:space="0" w:color="auto"/>
                  </w:divBdr>
                  <w:divsChild>
                    <w:div w:id="243926754">
                      <w:marLeft w:val="0"/>
                      <w:marRight w:val="0"/>
                      <w:marTop w:val="0"/>
                      <w:marBottom w:val="0"/>
                      <w:divBdr>
                        <w:top w:val="none" w:sz="0" w:space="0" w:color="auto"/>
                        <w:left w:val="none" w:sz="0" w:space="0" w:color="auto"/>
                        <w:bottom w:val="none" w:sz="0" w:space="0" w:color="auto"/>
                        <w:right w:val="none" w:sz="0" w:space="0" w:color="auto"/>
                      </w:divBdr>
                    </w:div>
                    <w:div w:id="1406688496">
                      <w:marLeft w:val="0"/>
                      <w:marRight w:val="0"/>
                      <w:marTop w:val="0"/>
                      <w:marBottom w:val="0"/>
                      <w:divBdr>
                        <w:top w:val="none" w:sz="0" w:space="0" w:color="auto"/>
                        <w:left w:val="none" w:sz="0" w:space="0" w:color="auto"/>
                        <w:bottom w:val="none" w:sz="0" w:space="0" w:color="auto"/>
                        <w:right w:val="none" w:sz="0" w:space="0" w:color="auto"/>
                      </w:divBdr>
                    </w:div>
                  </w:divsChild>
                </w:div>
                <w:div w:id="344986962">
                  <w:marLeft w:val="0"/>
                  <w:marRight w:val="0"/>
                  <w:marTop w:val="0"/>
                  <w:marBottom w:val="0"/>
                  <w:divBdr>
                    <w:top w:val="none" w:sz="0" w:space="0" w:color="auto"/>
                    <w:left w:val="none" w:sz="0" w:space="0" w:color="auto"/>
                    <w:bottom w:val="none" w:sz="0" w:space="0" w:color="auto"/>
                    <w:right w:val="none" w:sz="0" w:space="0" w:color="auto"/>
                  </w:divBdr>
                  <w:divsChild>
                    <w:div w:id="1337490338">
                      <w:marLeft w:val="0"/>
                      <w:marRight w:val="0"/>
                      <w:marTop w:val="0"/>
                      <w:marBottom w:val="0"/>
                      <w:divBdr>
                        <w:top w:val="none" w:sz="0" w:space="0" w:color="auto"/>
                        <w:left w:val="none" w:sz="0" w:space="0" w:color="auto"/>
                        <w:bottom w:val="none" w:sz="0" w:space="0" w:color="auto"/>
                        <w:right w:val="none" w:sz="0" w:space="0" w:color="auto"/>
                      </w:divBdr>
                    </w:div>
                  </w:divsChild>
                </w:div>
                <w:div w:id="351810571">
                  <w:marLeft w:val="0"/>
                  <w:marRight w:val="0"/>
                  <w:marTop w:val="0"/>
                  <w:marBottom w:val="0"/>
                  <w:divBdr>
                    <w:top w:val="none" w:sz="0" w:space="0" w:color="auto"/>
                    <w:left w:val="none" w:sz="0" w:space="0" w:color="auto"/>
                    <w:bottom w:val="none" w:sz="0" w:space="0" w:color="auto"/>
                    <w:right w:val="none" w:sz="0" w:space="0" w:color="auto"/>
                  </w:divBdr>
                  <w:divsChild>
                    <w:div w:id="943343102">
                      <w:marLeft w:val="0"/>
                      <w:marRight w:val="0"/>
                      <w:marTop w:val="0"/>
                      <w:marBottom w:val="0"/>
                      <w:divBdr>
                        <w:top w:val="none" w:sz="0" w:space="0" w:color="auto"/>
                        <w:left w:val="none" w:sz="0" w:space="0" w:color="auto"/>
                        <w:bottom w:val="none" w:sz="0" w:space="0" w:color="auto"/>
                        <w:right w:val="none" w:sz="0" w:space="0" w:color="auto"/>
                      </w:divBdr>
                    </w:div>
                    <w:div w:id="1153715416">
                      <w:marLeft w:val="0"/>
                      <w:marRight w:val="0"/>
                      <w:marTop w:val="0"/>
                      <w:marBottom w:val="0"/>
                      <w:divBdr>
                        <w:top w:val="none" w:sz="0" w:space="0" w:color="auto"/>
                        <w:left w:val="none" w:sz="0" w:space="0" w:color="auto"/>
                        <w:bottom w:val="none" w:sz="0" w:space="0" w:color="auto"/>
                        <w:right w:val="none" w:sz="0" w:space="0" w:color="auto"/>
                      </w:divBdr>
                    </w:div>
                  </w:divsChild>
                </w:div>
                <w:div w:id="358120178">
                  <w:marLeft w:val="0"/>
                  <w:marRight w:val="0"/>
                  <w:marTop w:val="0"/>
                  <w:marBottom w:val="0"/>
                  <w:divBdr>
                    <w:top w:val="none" w:sz="0" w:space="0" w:color="auto"/>
                    <w:left w:val="none" w:sz="0" w:space="0" w:color="auto"/>
                    <w:bottom w:val="none" w:sz="0" w:space="0" w:color="auto"/>
                    <w:right w:val="none" w:sz="0" w:space="0" w:color="auto"/>
                  </w:divBdr>
                  <w:divsChild>
                    <w:div w:id="1766338657">
                      <w:marLeft w:val="0"/>
                      <w:marRight w:val="0"/>
                      <w:marTop w:val="0"/>
                      <w:marBottom w:val="0"/>
                      <w:divBdr>
                        <w:top w:val="none" w:sz="0" w:space="0" w:color="auto"/>
                        <w:left w:val="none" w:sz="0" w:space="0" w:color="auto"/>
                        <w:bottom w:val="none" w:sz="0" w:space="0" w:color="auto"/>
                        <w:right w:val="none" w:sz="0" w:space="0" w:color="auto"/>
                      </w:divBdr>
                    </w:div>
                  </w:divsChild>
                </w:div>
                <w:div w:id="518738822">
                  <w:marLeft w:val="0"/>
                  <w:marRight w:val="0"/>
                  <w:marTop w:val="0"/>
                  <w:marBottom w:val="0"/>
                  <w:divBdr>
                    <w:top w:val="none" w:sz="0" w:space="0" w:color="auto"/>
                    <w:left w:val="none" w:sz="0" w:space="0" w:color="auto"/>
                    <w:bottom w:val="none" w:sz="0" w:space="0" w:color="auto"/>
                    <w:right w:val="none" w:sz="0" w:space="0" w:color="auto"/>
                  </w:divBdr>
                  <w:divsChild>
                    <w:div w:id="1176504718">
                      <w:marLeft w:val="0"/>
                      <w:marRight w:val="0"/>
                      <w:marTop w:val="0"/>
                      <w:marBottom w:val="0"/>
                      <w:divBdr>
                        <w:top w:val="none" w:sz="0" w:space="0" w:color="auto"/>
                        <w:left w:val="none" w:sz="0" w:space="0" w:color="auto"/>
                        <w:bottom w:val="none" w:sz="0" w:space="0" w:color="auto"/>
                        <w:right w:val="none" w:sz="0" w:space="0" w:color="auto"/>
                      </w:divBdr>
                    </w:div>
                  </w:divsChild>
                </w:div>
                <w:div w:id="520437040">
                  <w:marLeft w:val="0"/>
                  <w:marRight w:val="0"/>
                  <w:marTop w:val="0"/>
                  <w:marBottom w:val="0"/>
                  <w:divBdr>
                    <w:top w:val="none" w:sz="0" w:space="0" w:color="auto"/>
                    <w:left w:val="none" w:sz="0" w:space="0" w:color="auto"/>
                    <w:bottom w:val="none" w:sz="0" w:space="0" w:color="auto"/>
                    <w:right w:val="none" w:sz="0" w:space="0" w:color="auto"/>
                  </w:divBdr>
                  <w:divsChild>
                    <w:div w:id="732587636">
                      <w:marLeft w:val="0"/>
                      <w:marRight w:val="0"/>
                      <w:marTop w:val="0"/>
                      <w:marBottom w:val="0"/>
                      <w:divBdr>
                        <w:top w:val="none" w:sz="0" w:space="0" w:color="auto"/>
                        <w:left w:val="none" w:sz="0" w:space="0" w:color="auto"/>
                        <w:bottom w:val="none" w:sz="0" w:space="0" w:color="auto"/>
                        <w:right w:val="none" w:sz="0" w:space="0" w:color="auto"/>
                      </w:divBdr>
                    </w:div>
                  </w:divsChild>
                </w:div>
                <w:div w:id="533923422">
                  <w:marLeft w:val="0"/>
                  <w:marRight w:val="0"/>
                  <w:marTop w:val="0"/>
                  <w:marBottom w:val="0"/>
                  <w:divBdr>
                    <w:top w:val="none" w:sz="0" w:space="0" w:color="auto"/>
                    <w:left w:val="none" w:sz="0" w:space="0" w:color="auto"/>
                    <w:bottom w:val="none" w:sz="0" w:space="0" w:color="auto"/>
                    <w:right w:val="none" w:sz="0" w:space="0" w:color="auto"/>
                  </w:divBdr>
                  <w:divsChild>
                    <w:div w:id="1702587851">
                      <w:marLeft w:val="0"/>
                      <w:marRight w:val="0"/>
                      <w:marTop w:val="0"/>
                      <w:marBottom w:val="0"/>
                      <w:divBdr>
                        <w:top w:val="none" w:sz="0" w:space="0" w:color="auto"/>
                        <w:left w:val="none" w:sz="0" w:space="0" w:color="auto"/>
                        <w:bottom w:val="none" w:sz="0" w:space="0" w:color="auto"/>
                        <w:right w:val="none" w:sz="0" w:space="0" w:color="auto"/>
                      </w:divBdr>
                    </w:div>
                  </w:divsChild>
                </w:div>
                <w:div w:id="765659561">
                  <w:marLeft w:val="0"/>
                  <w:marRight w:val="0"/>
                  <w:marTop w:val="0"/>
                  <w:marBottom w:val="0"/>
                  <w:divBdr>
                    <w:top w:val="none" w:sz="0" w:space="0" w:color="auto"/>
                    <w:left w:val="none" w:sz="0" w:space="0" w:color="auto"/>
                    <w:bottom w:val="none" w:sz="0" w:space="0" w:color="auto"/>
                    <w:right w:val="none" w:sz="0" w:space="0" w:color="auto"/>
                  </w:divBdr>
                  <w:divsChild>
                    <w:div w:id="828331969">
                      <w:marLeft w:val="0"/>
                      <w:marRight w:val="0"/>
                      <w:marTop w:val="0"/>
                      <w:marBottom w:val="0"/>
                      <w:divBdr>
                        <w:top w:val="none" w:sz="0" w:space="0" w:color="auto"/>
                        <w:left w:val="none" w:sz="0" w:space="0" w:color="auto"/>
                        <w:bottom w:val="none" w:sz="0" w:space="0" w:color="auto"/>
                        <w:right w:val="none" w:sz="0" w:space="0" w:color="auto"/>
                      </w:divBdr>
                    </w:div>
                  </w:divsChild>
                </w:div>
                <w:div w:id="768886655">
                  <w:marLeft w:val="0"/>
                  <w:marRight w:val="0"/>
                  <w:marTop w:val="0"/>
                  <w:marBottom w:val="0"/>
                  <w:divBdr>
                    <w:top w:val="none" w:sz="0" w:space="0" w:color="auto"/>
                    <w:left w:val="none" w:sz="0" w:space="0" w:color="auto"/>
                    <w:bottom w:val="none" w:sz="0" w:space="0" w:color="auto"/>
                    <w:right w:val="none" w:sz="0" w:space="0" w:color="auto"/>
                  </w:divBdr>
                  <w:divsChild>
                    <w:div w:id="386728551">
                      <w:marLeft w:val="0"/>
                      <w:marRight w:val="0"/>
                      <w:marTop w:val="0"/>
                      <w:marBottom w:val="0"/>
                      <w:divBdr>
                        <w:top w:val="none" w:sz="0" w:space="0" w:color="auto"/>
                        <w:left w:val="none" w:sz="0" w:space="0" w:color="auto"/>
                        <w:bottom w:val="none" w:sz="0" w:space="0" w:color="auto"/>
                        <w:right w:val="none" w:sz="0" w:space="0" w:color="auto"/>
                      </w:divBdr>
                    </w:div>
                    <w:div w:id="890074965">
                      <w:marLeft w:val="0"/>
                      <w:marRight w:val="0"/>
                      <w:marTop w:val="0"/>
                      <w:marBottom w:val="0"/>
                      <w:divBdr>
                        <w:top w:val="none" w:sz="0" w:space="0" w:color="auto"/>
                        <w:left w:val="none" w:sz="0" w:space="0" w:color="auto"/>
                        <w:bottom w:val="none" w:sz="0" w:space="0" w:color="auto"/>
                        <w:right w:val="none" w:sz="0" w:space="0" w:color="auto"/>
                      </w:divBdr>
                    </w:div>
                  </w:divsChild>
                </w:div>
                <w:div w:id="809134942">
                  <w:marLeft w:val="0"/>
                  <w:marRight w:val="0"/>
                  <w:marTop w:val="0"/>
                  <w:marBottom w:val="0"/>
                  <w:divBdr>
                    <w:top w:val="none" w:sz="0" w:space="0" w:color="auto"/>
                    <w:left w:val="none" w:sz="0" w:space="0" w:color="auto"/>
                    <w:bottom w:val="none" w:sz="0" w:space="0" w:color="auto"/>
                    <w:right w:val="none" w:sz="0" w:space="0" w:color="auto"/>
                  </w:divBdr>
                  <w:divsChild>
                    <w:div w:id="1535850428">
                      <w:marLeft w:val="0"/>
                      <w:marRight w:val="0"/>
                      <w:marTop w:val="0"/>
                      <w:marBottom w:val="0"/>
                      <w:divBdr>
                        <w:top w:val="none" w:sz="0" w:space="0" w:color="auto"/>
                        <w:left w:val="none" w:sz="0" w:space="0" w:color="auto"/>
                        <w:bottom w:val="none" w:sz="0" w:space="0" w:color="auto"/>
                        <w:right w:val="none" w:sz="0" w:space="0" w:color="auto"/>
                      </w:divBdr>
                    </w:div>
                  </w:divsChild>
                </w:div>
                <w:div w:id="851450738">
                  <w:marLeft w:val="0"/>
                  <w:marRight w:val="0"/>
                  <w:marTop w:val="0"/>
                  <w:marBottom w:val="0"/>
                  <w:divBdr>
                    <w:top w:val="none" w:sz="0" w:space="0" w:color="auto"/>
                    <w:left w:val="none" w:sz="0" w:space="0" w:color="auto"/>
                    <w:bottom w:val="none" w:sz="0" w:space="0" w:color="auto"/>
                    <w:right w:val="none" w:sz="0" w:space="0" w:color="auto"/>
                  </w:divBdr>
                  <w:divsChild>
                    <w:div w:id="1251357461">
                      <w:marLeft w:val="0"/>
                      <w:marRight w:val="0"/>
                      <w:marTop w:val="0"/>
                      <w:marBottom w:val="0"/>
                      <w:divBdr>
                        <w:top w:val="none" w:sz="0" w:space="0" w:color="auto"/>
                        <w:left w:val="none" w:sz="0" w:space="0" w:color="auto"/>
                        <w:bottom w:val="none" w:sz="0" w:space="0" w:color="auto"/>
                        <w:right w:val="none" w:sz="0" w:space="0" w:color="auto"/>
                      </w:divBdr>
                    </w:div>
                  </w:divsChild>
                </w:div>
                <w:div w:id="898789726">
                  <w:marLeft w:val="0"/>
                  <w:marRight w:val="0"/>
                  <w:marTop w:val="0"/>
                  <w:marBottom w:val="0"/>
                  <w:divBdr>
                    <w:top w:val="none" w:sz="0" w:space="0" w:color="auto"/>
                    <w:left w:val="none" w:sz="0" w:space="0" w:color="auto"/>
                    <w:bottom w:val="none" w:sz="0" w:space="0" w:color="auto"/>
                    <w:right w:val="none" w:sz="0" w:space="0" w:color="auto"/>
                  </w:divBdr>
                  <w:divsChild>
                    <w:div w:id="544755368">
                      <w:marLeft w:val="0"/>
                      <w:marRight w:val="0"/>
                      <w:marTop w:val="0"/>
                      <w:marBottom w:val="0"/>
                      <w:divBdr>
                        <w:top w:val="none" w:sz="0" w:space="0" w:color="auto"/>
                        <w:left w:val="none" w:sz="0" w:space="0" w:color="auto"/>
                        <w:bottom w:val="none" w:sz="0" w:space="0" w:color="auto"/>
                        <w:right w:val="none" w:sz="0" w:space="0" w:color="auto"/>
                      </w:divBdr>
                    </w:div>
                  </w:divsChild>
                </w:div>
                <w:div w:id="1037270118">
                  <w:marLeft w:val="0"/>
                  <w:marRight w:val="0"/>
                  <w:marTop w:val="0"/>
                  <w:marBottom w:val="0"/>
                  <w:divBdr>
                    <w:top w:val="none" w:sz="0" w:space="0" w:color="auto"/>
                    <w:left w:val="none" w:sz="0" w:space="0" w:color="auto"/>
                    <w:bottom w:val="none" w:sz="0" w:space="0" w:color="auto"/>
                    <w:right w:val="none" w:sz="0" w:space="0" w:color="auto"/>
                  </w:divBdr>
                </w:div>
                <w:div w:id="1041710570">
                  <w:marLeft w:val="0"/>
                  <w:marRight w:val="0"/>
                  <w:marTop w:val="0"/>
                  <w:marBottom w:val="0"/>
                  <w:divBdr>
                    <w:top w:val="none" w:sz="0" w:space="0" w:color="auto"/>
                    <w:left w:val="none" w:sz="0" w:space="0" w:color="auto"/>
                    <w:bottom w:val="none" w:sz="0" w:space="0" w:color="auto"/>
                    <w:right w:val="none" w:sz="0" w:space="0" w:color="auto"/>
                  </w:divBdr>
                  <w:divsChild>
                    <w:div w:id="368724325">
                      <w:marLeft w:val="0"/>
                      <w:marRight w:val="0"/>
                      <w:marTop w:val="0"/>
                      <w:marBottom w:val="0"/>
                      <w:divBdr>
                        <w:top w:val="none" w:sz="0" w:space="0" w:color="auto"/>
                        <w:left w:val="none" w:sz="0" w:space="0" w:color="auto"/>
                        <w:bottom w:val="none" w:sz="0" w:space="0" w:color="auto"/>
                        <w:right w:val="none" w:sz="0" w:space="0" w:color="auto"/>
                      </w:divBdr>
                    </w:div>
                  </w:divsChild>
                </w:div>
                <w:div w:id="1108938273">
                  <w:marLeft w:val="0"/>
                  <w:marRight w:val="0"/>
                  <w:marTop w:val="0"/>
                  <w:marBottom w:val="0"/>
                  <w:divBdr>
                    <w:top w:val="none" w:sz="0" w:space="0" w:color="auto"/>
                    <w:left w:val="none" w:sz="0" w:space="0" w:color="auto"/>
                    <w:bottom w:val="none" w:sz="0" w:space="0" w:color="auto"/>
                    <w:right w:val="none" w:sz="0" w:space="0" w:color="auto"/>
                  </w:divBdr>
                  <w:divsChild>
                    <w:div w:id="227812753">
                      <w:marLeft w:val="0"/>
                      <w:marRight w:val="0"/>
                      <w:marTop w:val="0"/>
                      <w:marBottom w:val="0"/>
                      <w:divBdr>
                        <w:top w:val="none" w:sz="0" w:space="0" w:color="auto"/>
                        <w:left w:val="none" w:sz="0" w:space="0" w:color="auto"/>
                        <w:bottom w:val="none" w:sz="0" w:space="0" w:color="auto"/>
                        <w:right w:val="none" w:sz="0" w:space="0" w:color="auto"/>
                      </w:divBdr>
                    </w:div>
                  </w:divsChild>
                </w:div>
                <w:div w:id="1128158283">
                  <w:marLeft w:val="0"/>
                  <w:marRight w:val="0"/>
                  <w:marTop w:val="0"/>
                  <w:marBottom w:val="0"/>
                  <w:divBdr>
                    <w:top w:val="none" w:sz="0" w:space="0" w:color="auto"/>
                    <w:left w:val="none" w:sz="0" w:space="0" w:color="auto"/>
                    <w:bottom w:val="none" w:sz="0" w:space="0" w:color="auto"/>
                    <w:right w:val="none" w:sz="0" w:space="0" w:color="auto"/>
                  </w:divBdr>
                </w:div>
                <w:div w:id="1207374119">
                  <w:marLeft w:val="0"/>
                  <w:marRight w:val="0"/>
                  <w:marTop w:val="0"/>
                  <w:marBottom w:val="0"/>
                  <w:divBdr>
                    <w:top w:val="none" w:sz="0" w:space="0" w:color="auto"/>
                    <w:left w:val="none" w:sz="0" w:space="0" w:color="auto"/>
                    <w:bottom w:val="none" w:sz="0" w:space="0" w:color="auto"/>
                    <w:right w:val="none" w:sz="0" w:space="0" w:color="auto"/>
                  </w:divBdr>
                  <w:divsChild>
                    <w:div w:id="167409184">
                      <w:marLeft w:val="0"/>
                      <w:marRight w:val="0"/>
                      <w:marTop w:val="0"/>
                      <w:marBottom w:val="0"/>
                      <w:divBdr>
                        <w:top w:val="none" w:sz="0" w:space="0" w:color="auto"/>
                        <w:left w:val="none" w:sz="0" w:space="0" w:color="auto"/>
                        <w:bottom w:val="none" w:sz="0" w:space="0" w:color="auto"/>
                        <w:right w:val="none" w:sz="0" w:space="0" w:color="auto"/>
                      </w:divBdr>
                    </w:div>
                  </w:divsChild>
                </w:div>
                <w:div w:id="1253784827">
                  <w:marLeft w:val="0"/>
                  <w:marRight w:val="0"/>
                  <w:marTop w:val="0"/>
                  <w:marBottom w:val="0"/>
                  <w:divBdr>
                    <w:top w:val="none" w:sz="0" w:space="0" w:color="auto"/>
                    <w:left w:val="none" w:sz="0" w:space="0" w:color="auto"/>
                    <w:bottom w:val="none" w:sz="0" w:space="0" w:color="auto"/>
                    <w:right w:val="none" w:sz="0" w:space="0" w:color="auto"/>
                  </w:divBdr>
                  <w:divsChild>
                    <w:div w:id="1369456122">
                      <w:marLeft w:val="0"/>
                      <w:marRight w:val="0"/>
                      <w:marTop w:val="0"/>
                      <w:marBottom w:val="0"/>
                      <w:divBdr>
                        <w:top w:val="none" w:sz="0" w:space="0" w:color="auto"/>
                        <w:left w:val="none" w:sz="0" w:space="0" w:color="auto"/>
                        <w:bottom w:val="none" w:sz="0" w:space="0" w:color="auto"/>
                        <w:right w:val="none" w:sz="0" w:space="0" w:color="auto"/>
                      </w:divBdr>
                    </w:div>
                  </w:divsChild>
                </w:div>
                <w:div w:id="1277638012">
                  <w:marLeft w:val="0"/>
                  <w:marRight w:val="0"/>
                  <w:marTop w:val="0"/>
                  <w:marBottom w:val="0"/>
                  <w:divBdr>
                    <w:top w:val="none" w:sz="0" w:space="0" w:color="auto"/>
                    <w:left w:val="none" w:sz="0" w:space="0" w:color="auto"/>
                    <w:bottom w:val="none" w:sz="0" w:space="0" w:color="auto"/>
                    <w:right w:val="none" w:sz="0" w:space="0" w:color="auto"/>
                  </w:divBdr>
                  <w:divsChild>
                    <w:div w:id="172764128">
                      <w:marLeft w:val="0"/>
                      <w:marRight w:val="0"/>
                      <w:marTop w:val="0"/>
                      <w:marBottom w:val="0"/>
                      <w:divBdr>
                        <w:top w:val="none" w:sz="0" w:space="0" w:color="auto"/>
                        <w:left w:val="none" w:sz="0" w:space="0" w:color="auto"/>
                        <w:bottom w:val="none" w:sz="0" w:space="0" w:color="auto"/>
                        <w:right w:val="none" w:sz="0" w:space="0" w:color="auto"/>
                      </w:divBdr>
                    </w:div>
                  </w:divsChild>
                </w:div>
                <w:div w:id="1304264479">
                  <w:marLeft w:val="0"/>
                  <w:marRight w:val="0"/>
                  <w:marTop w:val="0"/>
                  <w:marBottom w:val="0"/>
                  <w:divBdr>
                    <w:top w:val="none" w:sz="0" w:space="0" w:color="auto"/>
                    <w:left w:val="none" w:sz="0" w:space="0" w:color="auto"/>
                    <w:bottom w:val="none" w:sz="0" w:space="0" w:color="auto"/>
                    <w:right w:val="none" w:sz="0" w:space="0" w:color="auto"/>
                  </w:divBdr>
                  <w:divsChild>
                    <w:div w:id="1010793793">
                      <w:marLeft w:val="0"/>
                      <w:marRight w:val="0"/>
                      <w:marTop w:val="0"/>
                      <w:marBottom w:val="0"/>
                      <w:divBdr>
                        <w:top w:val="none" w:sz="0" w:space="0" w:color="auto"/>
                        <w:left w:val="none" w:sz="0" w:space="0" w:color="auto"/>
                        <w:bottom w:val="none" w:sz="0" w:space="0" w:color="auto"/>
                        <w:right w:val="none" w:sz="0" w:space="0" w:color="auto"/>
                      </w:divBdr>
                    </w:div>
                  </w:divsChild>
                </w:div>
                <w:div w:id="1412696079">
                  <w:marLeft w:val="0"/>
                  <w:marRight w:val="0"/>
                  <w:marTop w:val="0"/>
                  <w:marBottom w:val="0"/>
                  <w:divBdr>
                    <w:top w:val="none" w:sz="0" w:space="0" w:color="auto"/>
                    <w:left w:val="none" w:sz="0" w:space="0" w:color="auto"/>
                    <w:bottom w:val="none" w:sz="0" w:space="0" w:color="auto"/>
                    <w:right w:val="none" w:sz="0" w:space="0" w:color="auto"/>
                  </w:divBdr>
                  <w:divsChild>
                    <w:div w:id="350300542">
                      <w:marLeft w:val="0"/>
                      <w:marRight w:val="0"/>
                      <w:marTop w:val="0"/>
                      <w:marBottom w:val="0"/>
                      <w:divBdr>
                        <w:top w:val="none" w:sz="0" w:space="0" w:color="auto"/>
                        <w:left w:val="none" w:sz="0" w:space="0" w:color="auto"/>
                        <w:bottom w:val="none" w:sz="0" w:space="0" w:color="auto"/>
                        <w:right w:val="none" w:sz="0" w:space="0" w:color="auto"/>
                      </w:divBdr>
                    </w:div>
                  </w:divsChild>
                </w:div>
                <w:div w:id="1446267918">
                  <w:marLeft w:val="0"/>
                  <w:marRight w:val="0"/>
                  <w:marTop w:val="0"/>
                  <w:marBottom w:val="0"/>
                  <w:divBdr>
                    <w:top w:val="none" w:sz="0" w:space="0" w:color="auto"/>
                    <w:left w:val="none" w:sz="0" w:space="0" w:color="auto"/>
                    <w:bottom w:val="none" w:sz="0" w:space="0" w:color="auto"/>
                    <w:right w:val="none" w:sz="0" w:space="0" w:color="auto"/>
                  </w:divBdr>
                  <w:divsChild>
                    <w:div w:id="1239174432">
                      <w:marLeft w:val="0"/>
                      <w:marRight w:val="0"/>
                      <w:marTop w:val="0"/>
                      <w:marBottom w:val="0"/>
                      <w:divBdr>
                        <w:top w:val="none" w:sz="0" w:space="0" w:color="auto"/>
                        <w:left w:val="none" w:sz="0" w:space="0" w:color="auto"/>
                        <w:bottom w:val="none" w:sz="0" w:space="0" w:color="auto"/>
                        <w:right w:val="none" w:sz="0" w:space="0" w:color="auto"/>
                      </w:divBdr>
                    </w:div>
                    <w:div w:id="1797336536">
                      <w:marLeft w:val="0"/>
                      <w:marRight w:val="0"/>
                      <w:marTop w:val="0"/>
                      <w:marBottom w:val="0"/>
                      <w:divBdr>
                        <w:top w:val="none" w:sz="0" w:space="0" w:color="auto"/>
                        <w:left w:val="none" w:sz="0" w:space="0" w:color="auto"/>
                        <w:bottom w:val="none" w:sz="0" w:space="0" w:color="auto"/>
                        <w:right w:val="none" w:sz="0" w:space="0" w:color="auto"/>
                      </w:divBdr>
                    </w:div>
                  </w:divsChild>
                </w:div>
                <w:div w:id="1519199090">
                  <w:marLeft w:val="0"/>
                  <w:marRight w:val="0"/>
                  <w:marTop w:val="0"/>
                  <w:marBottom w:val="0"/>
                  <w:divBdr>
                    <w:top w:val="none" w:sz="0" w:space="0" w:color="auto"/>
                    <w:left w:val="none" w:sz="0" w:space="0" w:color="auto"/>
                    <w:bottom w:val="none" w:sz="0" w:space="0" w:color="auto"/>
                    <w:right w:val="none" w:sz="0" w:space="0" w:color="auto"/>
                  </w:divBdr>
                  <w:divsChild>
                    <w:div w:id="1415512647">
                      <w:marLeft w:val="0"/>
                      <w:marRight w:val="0"/>
                      <w:marTop w:val="0"/>
                      <w:marBottom w:val="0"/>
                      <w:divBdr>
                        <w:top w:val="none" w:sz="0" w:space="0" w:color="auto"/>
                        <w:left w:val="none" w:sz="0" w:space="0" w:color="auto"/>
                        <w:bottom w:val="none" w:sz="0" w:space="0" w:color="auto"/>
                        <w:right w:val="none" w:sz="0" w:space="0" w:color="auto"/>
                      </w:divBdr>
                    </w:div>
                  </w:divsChild>
                </w:div>
                <w:div w:id="1687437830">
                  <w:marLeft w:val="0"/>
                  <w:marRight w:val="0"/>
                  <w:marTop w:val="0"/>
                  <w:marBottom w:val="0"/>
                  <w:divBdr>
                    <w:top w:val="none" w:sz="0" w:space="0" w:color="auto"/>
                    <w:left w:val="none" w:sz="0" w:space="0" w:color="auto"/>
                    <w:bottom w:val="none" w:sz="0" w:space="0" w:color="auto"/>
                    <w:right w:val="none" w:sz="0" w:space="0" w:color="auto"/>
                  </w:divBdr>
                  <w:divsChild>
                    <w:div w:id="223570223">
                      <w:marLeft w:val="0"/>
                      <w:marRight w:val="0"/>
                      <w:marTop w:val="0"/>
                      <w:marBottom w:val="0"/>
                      <w:divBdr>
                        <w:top w:val="none" w:sz="0" w:space="0" w:color="auto"/>
                        <w:left w:val="none" w:sz="0" w:space="0" w:color="auto"/>
                        <w:bottom w:val="none" w:sz="0" w:space="0" w:color="auto"/>
                        <w:right w:val="none" w:sz="0" w:space="0" w:color="auto"/>
                      </w:divBdr>
                    </w:div>
                  </w:divsChild>
                </w:div>
                <w:div w:id="1688949536">
                  <w:marLeft w:val="0"/>
                  <w:marRight w:val="0"/>
                  <w:marTop w:val="0"/>
                  <w:marBottom w:val="0"/>
                  <w:divBdr>
                    <w:top w:val="none" w:sz="0" w:space="0" w:color="auto"/>
                    <w:left w:val="none" w:sz="0" w:space="0" w:color="auto"/>
                    <w:bottom w:val="none" w:sz="0" w:space="0" w:color="auto"/>
                    <w:right w:val="none" w:sz="0" w:space="0" w:color="auto"/>
                  </w:divBdr>
                  <w:divsChild>
                    <w:div w:id="1416511945">
                      <w:marLeft w:val="0"/>
                      <w:marRight w:val="0"/>
                      <w:marTop w:val="0"/>
                      <w:marBottom w:val="0"/>
                      <w:divBdr>
                        <w:top w:val="none" w:sz="0" w:space="0" w:color="auto"/>
                        <w:left w:val="none" w:sz="0" w:space="0" w:color="auto"/>
                        <w:bottom w:val="none" w:sz="0" w:space="0" w:color="auto"/>
                        <w:right w:val="none" w:sz="0" w:space="0" w:color="auto"/>
                      </w:divBdr>
                    </w:div>
                  </w:divsChild>
                </w:div>
                <w:div w:id="1780638589">
                  <w:marLeft w:val="0"/>
                  <w:marRight w:val="0"/>
                  <w:marTop w:val="0"/>
                  <w:marBottom w:val="0"/>
                  <w:divBdr>
                    <w:top w:val="none" w:sz="0" w:space="0" w:color="auto"/>
                    <w:left w:val="none" w:sz="0" w:space="0" w:color="auto"/>
                    <w:bottom w:val="none" w:sz="0" w:space="0" w:color="auto"/>
                    <w:right w:val="none" w:sz="0" w:space="0" w:color="auto"/>
                  </w:divBdr>
                  <w:divsChild>
                    <w:div w:id="337737769">
                      <w:marLeft w:val="0"/>
                      <w:marRight w:val="0"/>
                      <w:marTop w:val="0"/>
                      <w:marBottom w:val="0"/>
                      <w:divBdr>
                        <w:top w:val="none" w:sz="0" w:space="0" w:color="auto"/>
                        <w:left w:val="none" w:sz="0" w:space="0" w:color="auto"/>
                        <w:bottom w:val="none" w:sz="0" w:space="0" w:color="auto"/>
                        <w:right w:val="none" w:sz="0" w:space="0" w:color="auto"/>
                      </w:divBdr>
                    </w:div>
                  </w:divsChild>
                </w:div>
                <w:div w:id="1795059491">
                  <w:marLeft w:val="0"/>
                  <w:marRight w:val="0"/>
                  <w:marTop w:val="0"/>
                  <w:marBottom w:val="0"/>
                  <w:divBdr>
                    <w:top w:val="none" w:sz="0" w:space="0" w:color="auto"/>
                    <w:left w:val="none" w:sz="0" w:space="0" w:color="auto"/>
                    <w:bottom w:val="none" w:sz="0" w:space="0" w:color="auto"/>
                    <w:right w:val="none" w:sz="0" w:space="0" w:color="auto"/>
                  </w:divBdr>
                  <w:divsChild>
                    <w:div w:id="1843351790">
                      <w:marLeft w:val="0"/>
                      <w:marRight w:val="0"/>
                      <w:marTop w:val="0"/>
                      <w:marBottom w:val="0"/>
                      <w:divBdr>
                        <w:top w:val="none" w:sz="0" w:space="0" w:color="auto"/>
                        <w:left w:val="none" w:sz="0" w:space="0" w:color="auto"/>
                        <w:bottom w:val="none" w:sz="0" w:space="0" w:color="auto"/>
                        <w:right w:val="none" w:sz="0" w:space="0" w:color="auto"/>
                      </w:divBdr>
                    </w:div>
                  </w:divsChild>
                </w:div>
                <w:div w:id="1929852575">
                  <w:marLeft w:val="0"/>
                  <w:marRight w:val="0"/>
                  <w:marTop w:val="0"/>
                  <w:marBottom w:val="0"/>
                  <w:divBdr>
                    <w:top w:val="none" w:sz="0" w:space="0" w:color="auto"/>
                    <w:left w:val="none" w:sz="0" w:space="0" w:color="auto"/>
                    <w:bottom w:val="none" w:sz="0" w:space="0" w:color="auto"/>
                    <w:right w:val="none" w:sz="0" w:space="0" w:color="auto"/>
                  </w:divBdr>
                  <w:divsChild>
                    <w:div w:id="250353542">
                      <w:marLeft w:val="0"/>
                      <w:marRight w:val="0"/>
                      <w:marTop w:val="0"/>
                      <w:marBottom w:val="0"/>
                      <w:divBdr>
                        <w:top w:val="none" w:sz="0" w:space="0" w:color="auto"/>
                        <w:left w:val="none" w:sz="0" w:space="0" w:color="auto"/>
                        <w:bottom w:val="none" w:sz="0" w:space="0" w:color="auto"/>
                        <w:right w:val="none" w:sz="0" w:space="0" w:color="auto"/>
                      </w:divBdr>
                    </w:div>
                  </w:divsChild>
                </w:div>
                <w:div w:id="1935701929">
                  <w:marLeft w:val="0"/>
                  <w:marRight w:val="0"/>
                  <w:marTop w:val="0"/>
                  <w:marBottom w:val="0"/>
                  <w:divBdr>
                    <w:top w:val="none" w:sz="0" w:space="0" w:color="auto"/>
                    <w:left w:val="none" w:sz="0" w:space="0" w:color="auto"/>
                    <w:bottom w:val="none" w:sz="0" w:space="0" w:color="auto"/>
                    <w:right w:val="none" w:sz="0" w:space="0" w:color="auto"/>
                  </w:divBdr>
                  <w:divsChild>
                    <w:div w:id="194201872">
                      <w:marLeft w:val="0"/>
                      <w:marRight w:val="0"/>
                      <w:marTop w:val="0"/>
                      <w:marBottom w:val="0"/>
                      <w:divBdr>
                        <w:top w:val="none" w:sz="0" w:space="0" w:color="auto"/>
                        <w:left w:val="none" w:sz="0" w:space="0" w:color="auto"/>
                        <w:bottom w:val="none" w:sz="0" w:space="0" w:color="auto"/>
                        <w:right w:val="none" w:sz="0" w:space="0" w:color="auto"/>
                      </w:divBdr>
                    </w:div>
                  </w:divsChild>
                </w:div>
                <w:div w:id="2017656973">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197354552">
          <w:marLeft w:val="0"/>
          <w:marRight w:val="0"/>
          <w:marTop w:val="0"/>
          <w:marBottom w:val="0"/>
          <w:divBdr>
            <w:top w:val="none" w:sz="0" w:space="0" w:color="auto"/>
            <w:left w:val="none" w:sz="0" w:space="0" w:color="auto"/>
            <w:bottom w:val="none" w:sz="0" w:space="0" w:color="auto"/>
            <w:right w:val="none" w:sz="0" w:space="0" w:color="auto"/>
          </w:divBdr>
          <w:divsChild>
            <w:div w:id="1090003478">
              <w:marLeft w:val="-75"/>
              <w:marRight w:val="0"/>
              <w:marTop w:val="30"/>
              <w:marBottom w:val="30"/>
              <w:divBdr>
                <w:top w:val="none" w:sz="0" w:space="0" w:color="auto"/>
                <w:left w:val="none" w:sz="0" w:space="0" w:color="auto"/>
                <w:bottom w:val="none" w:sz="0" w:space="0" w:color="auto"/>
                <w:right w:val="none" w:sz="0" w:space="0" w:color="auto"/>
              </w:divBdr>
              <w:divsChild>
                <w:div w:id="240220176">
                  <w:marLeft w:val="0"/>
                  <w:marRight w:val="0"/>
                  <w:marTop w:val="0"/>
                  <w:marBottom w:val="0"/>
                  <w:divBdr>
                    <w:top w:val="none" w:sz="0" w:space="0" w:color="auto"/>
                    <w:left w:val="none" w:sz="0" w:space="0" w:color="auto"/>
                    <w:bottom w:val="none" w:sz="0" w:space="0" w:color="auto"/>
                    <w:right w:val="none" w:sz="0" w:space="0" w:color="auto"/>
                  </w:divBdr>
                  <w:divsChild>
                    <w:div w:id="654189576">
                      <w:marLeft w:val="0"/>
                      <w:marRight w:val="0"/>
                      <w:marTop w:val="0"/>
                      <w:marBottom w:val="0"/>
                      <w:divBdr>
                        <w:top w:val="none" w:sz="0" w:space="0" w:color="auto"/>
                        <w:left w:val="none" w:sz="0" w:space="0" w:color="auto"/>
                        <w:bottom w:val="none" w:sz="0" w:space="0" w:color="auto"/>
                        <w:right w:val="none" w:sz="0" w:space="0" w:color="auto"/>
                      </w:divBdr>
                    </w:div>
                    <w:div w:id="685403182">
                      <w:marLeft w:val="0"/>
                      <w:marRight w:val="0"/>
                      <w:marTop w:val="0"/>
                      <w:marBottom w:val="0"/>
                      <w:divBdr>
                        <w:top w:val="none" w:sz="0" w:space="0" w:color="auto"/>
                        <w:left w:val="none" w:sz="0" w:space="0" w:color="auto"/>
                        <w:bottom w:val="none" w:sz="0" w:space="0" w:color="auto"/>
                        <w:right w:val="none" w:sz="0" w:space="0" w:color="auto"/>
                      </w:divBdr>
                    </w:div>
                    <w:div w:id="967392848">
                      <w:marLeft w:val="0"/>
                      <w:marRight w:val="0"/>
                      <w:marTop w:val="0"/>
                      <w:marBottom w:val="0"/>
                      <w:divBdr>
                        <w:top w:val="none" w:sz="0" w:space="0" w:color="auto"/>
                        <w:left w:val="none" w:sz="0" w:space="0" w:color="auto"/>
                        <w:bottom w:val="none" w:sz="0" w:space="0" w:color="auto"/>
                        <w:right w:val="none" w:sz="0" w:space="0" w:color="auto"/>
                      </w:divBdr>
                    </w:div>
                    <w:div w:id="1211502448">
                      <w:marLeft w:val="0"/>
                      <w:marRight w:val="0"/>
                      <w:marTop w:val="0"/>
                      <w:marBottom w:val="0"/>
                      <w:divBdr>
                        <w:top w:val="none" w:sz="0" w:space="0" w:color="auto"/>
                        <w:left w:val="none" w:sz="0" w:space="0" w:color="auto"/>
                        <w:bottom w:val="none" w:sz="0" w:space="0" w:color="auto"/>
                        <w:right w:val="none" w:sz="0" w:space="0" w:color="auto"/>
                      </w:divBdr>
                    </w:div>
                  </w:divsChild>
                </w:div>
                <w:div w:id="947196821">
                  <w:marLeft w:val="0"/>
                  <w:marRight w:val="0"/>
                  <w:marTop w:val="0"/>
                  <w:marBottom w:val="0"/>
                  <w:divBdr>
                    <w:top w:val="none" w:sz="0" w:space="0" w:color="auto"/>
                    <w:left w:val="none" w:sz="0" w:space="0" w:color="auto"/>
                    <w:bottom w:val="none" w:sz="0" w:space="0" w:color="auto"/>
                    <w:right w:val="none" w:sz="0" w:space="0" w:color="auto"/>
                  </w:divBdr>
                  <w:divsChild>
                    <w:div w:id="1770735012">
                      <w:marLeft w:val="0"/>
                      <w:marRight w:val="0"/>
                      <w:marTop w:val="0"/>
                      <w:marBottom w:val="0"/>
                      <w:divBdr>
                        <w:top w:val="none" w:sz="0" w:space="0" w:color="auto"/>
                        <w:left w:val="none" w:sz="0" w:space="0" w:color="auto"/>
                        <w:bottom w:val="none" w:sz="0" w:space="0" w:color="auto"/>
                        <w:right w:val="none" w:sz="0" w:space="0" w:color="auto"/>
                      </w:divBdr>
                    </w:div>
                  </w:divsChild>
                </w:div>
                <w:div w:id="1876962475">
                  <w:marLeft w:val="0"/>
                  <w:marRight w:val="0"/>
                  <w:marTop w:val="0"/>
                  <w:marBottom w:val="0"/>
                  <w:divBdr>
                    <w:top w:val="none" w:sz="0" w:space="0" w:color="auto"/>
                    <w:left w:val="none" w:sz="0" w:space="0" w:color="auto"/>
                    <w:bottom w:val="none" w:sz="0" w:space="0" w:color="auto"/>
                    <w:right w:val="none" w:sz="0" w:space="0" w:color="auto"/>
                  </w:divBdr>
                  <w:divsChild>
                    <w:div w:id="150000537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220364872">
          <w:marLeft w:val="0"/>
          <w:marRight w:val="0"/>
          <w:marTop w:val="0"/>
          <w:marBottom w:val="0"/>
          <w:divBdr>
            <w:top w:val="none" w:sz="0" w:space="0" w:color="auto"/>
            <w:left w:val="none" w:sz="0" w:space="0" w:color="auto"/>
            <w:bottom w:val="none" w:sz="0" w:space="0" w:color="auto"/>
            <w:right w:val="none" w:sz="0" w:space="0" w:color="auto"/>
          </w:divBdr>
          <w:divsChild>
            <w:div w:id="1245072939">
              <w:marLeft w:val="0"/>
              <w:marRight w:val="0"/>
              <w:marTop w:val="0"/>
              <w:marBottom w:val="0"/>
              <w:divBdr>
                <w:top w:val="none" w:sz="0" w:space="0" w:color="auto"/>
                <w:left w:val="none" w:sz="0" w:space="0" w:color="auto"/>
                <w:bottom w:val="none" w:sz="0" w:space="0" w:color="auto"/>
                <w:right w:val="none" w:sz="0" w:space="0" w:color="auto"/>
              </w:divBdr>
            </w:div>
            <w:div w:id="1359891400">
              <w:marLeft w:val="0"/>
              <w:marRight w:val="0"/>
              <w:marTop w:val="0"/>
              <w:marBottom w:val="0"/>
              <w:divBdr>
                <w:top w:val="none" w:sz="0" w:space="0" w:color="auto"/>
                <w:left w:val="none" w:sz="0" w:space="0" w:color="auto"/>
                <w:bottom w:val="none" w:sz="0" w:space="0" w:color="auto"/>
                <w:right w:val="none" w:sz="0" w:space="0" w:color="auto"/>
              </w:divBdr>
            </w:div>
            <w:div w:id="1539901889">
              <w:marLeft w:val="0"/>
              <w:marRight w:val="0"/>
              <w:marTop w:val="0"/>
              <w:marBottom w:val="0"/>
              <w:divBdr>
                <w:top w:val="none" w:sz="0" w:space="0" w:color="auto"/>
                <w:left w:val="none" w:sz="0" w:space="0" w:color="auto"/>
                <w:bottom w:val="none" w:sz="0" w:space="0" w:color="auto"/>
                <w:right w:val="none" w:sz="0" w:space="0" w:color="auto"/>
              </w:divBdr>
            </w:div>
            <w:div w:id="1553542553">
              <w:marLeft w:val="0"/>
              <w:marRight w:val="0"/>
              <w:marTop w:val="0"/>
              <w:marBottom w:val="0"/>
              <w:divBdr>
                <w:top w:val="none" w:sz="0" w:space="0" w:color="auto"/>
                <w:left w:val="none" w:sz="0" w:space="0" w:color="auto"/>
                <w:bottom w:val="none" w:sz="0" w:space="0" w:color="auto"/>
                <w:right w:val="none" w:sz="0" w:space="0" w:color="auto"/>
              </w:divBdr>
            </w:div>
            <w:div w:id="1694305006">
              <w:marLeft w:val="0"/>
              <w:marRight w:val="0"/>
              <w:marTop w:val="0"/>
              <w:marBottom w:val="0"/>
              <w:divBdr>
                <w:top w:val="none" w:sz="0" w:space="0" w:color="auto"/>
                <w:left w:val="none" w:sz="0" w:space="0" w:color="auto"/>
                <w:bottom w:val="none" w:sz="0" w:space="0" w:color="auto"/>
                <w:right w:val="none" w:sz="0" w:space="0" w:color="auto"/>
              </w:divBdr>
            </w:div>
          </w:divsChild>
        </w:div>
        <w:div w:id="1237521564">
          <w:marLeft w:val="0"/>
          <w:marRight w:val="0"/>
          <w:marTop w:val="0"/>
          <w:marBottom w:val="0"/>
          <w:divBdr>
            <w:top w:val="none" w:sz="0" w:space="0" w:color="auto"/>
            <w:left w:val="none" w:sz="0" w:space="0" w:color="auto"/>
            <w:bottom w:val="none" w:sz="0" w:space="0" w:color="auto"/>
            <w:right w:val="none" w:sz="0" w:space="0" w:color="auto"/>
          </w:divBdr>
          <w:divsChild>
            <w:div w:id="489560061">
              <w:marLeft w:val="0"/>
              <w:marRight w:val="0"/>
              <w:marTop w:val="0"/>
              <w:marBottom w:val="0"/>
              <w:divBdr>
                <w:top w:val="none" w:sz="0" w:space="0" w:color="auto"/>
                <w:left w:val="none" w:sz="0" w:space="0" w:color="auto"/>
                <w:bottom w:val="none" w:sz="0" w:space="0" w:color="auto"/>
                <w:right w:val="none" w:sz="0" w:space="0" w:color="auto"/>
              </w:divBdr>
            </w:div>
          </w:divsChild>
        </w:div>
        <w:div w:id="1240024237">
          <w:marLeft w:val="0"/>
          <w:marRight w:val="0"/>
          <w:marTop w:val="0"/>
          <w:marBottom w:val="0"/>
          <w:divBdr>
            <w:top w:val="none" w:sz="0" w:space="0" w:color="auto"/>
            <w:left w:val="none" w:sz="0" w:space="0" w:color="auto"/>
            <w:bottom w:val="none" w:sz="0" w:space="0" w:color="auto"/>
            <w:right w:val="none" w:sz="0" w:space="0" w:color="auto"/>
          </w:divBdr>
        </w:div>
        <w:div w:id="1262756651">
          <w:marLeft w:val="0"/>
          <w:marRight w:val="0"/>
          <w:marTop w:val="0"/>
          <w:marBottom w:val="0"/>
          <w:divBdr>
            <w:top w:val="none" w:sz="0" w:space="0" w:color="auto"/>
            <w:left w:val="none" w:sz="0" w:space="0" w:color="auto"/>
            <w:bottom w:val="none" w:sz="0" w:space="0" w:color="auto"/>
            <w:right w:val="none" w:sz="0" w:space="0" w:color="auto"/>
          </w:divBdr>
        </w:div>
        <w:div w:id="1278833160">
          <w:marLeft w:val="0"/>
          <w:marRight w:val="0"/>
          <w:marTop w:val="0"/>
          <w:marBottom w:val="0"/>
          <w:divBdr>
            <w:top w:val="none" w:sz="0" w:space="0" w:color="auto"/>
            <w:left w:val="none" w:sz="0" w:space="0" w:color="auto"/>
            <w:bottom w:val="none" w:sz="0" w:space="0" w:color="auto"/>
            <w:right w:val="none" w:sz="0" w:space="0" w:color="auto"/>
          </w:divBdr>
        </w:div>
        <w:div w:id="1293443307">
          <w:marLeft w:val="0"/>
          <w:marRight w:val="0"/>
          <w:marTop w:val="0"/>
          <w:marBottom w:val="0"/>
          <w:divBdr>
            <w:top w:val="none" w:sz="0" w:space="0" w:color="auto"/>
            <w:left w:val="none" w:sz="0" w:space="0" w:color="auto"/>
            <w:bottom w:val="none" w:sz="0" w:space="0" w:color="auto"/>
            <w:right w:val="none" w:sz="0" w:space="0" w:color="auto"/>
          </w:divBdr>
        </w:div>
        <w:div w:id="1301688966">
          <w:marLeft w:val="0"/>
          <w:marRight w:val="0"/>
          <w:marTop w:val="0"/>
          <w:marBottom w:val="0"/>
          <w:divBdr>
            <w:top w:val="none" w:sz="0" w:space="0" w:color="auto"/>
            <w:left w:val="none" w:sz="0" w:space="0" w:color="auto"/>
            <w:bottom w:val="none" w:sz="0" w:space="0" w:color="auto"/>
            <w:right w:val="none" w:sz="0" w:space="0" w:color="auto"/>
          </w:divBdr>
        </w:div>
        <w:div w:id="1313214587">
          <w:marLeft w:val="0"/>
          <w:marRight w:val="0"/>
          <w:marTop w:val="0"/>
          <w:marBottom w:val="0"/>
          <w:divBdr>
            <w:top w:val="none" w:sz="0" w:space="0" w:color="auto"/>
            <w:left w:val="none" w:sz="0" w:space="0" w:color="auto"/>
            <w:bottom w:val="none" w:sz="0" w:space="0" w:color="auto"/>
            <w:right w:val="none" w:sz="0" w:space="0" w:color="auto"/>
          </w:divBdr>
        </w:div>
        <w:div w:id="1353068089">
          <w:marLeft w:val="0"/>
          <w:marRight w:val="0"/>
          <w:marTop w:val="0"/>
          <w:marBottom w:val="0"/>
          <w:divBdr>
            <w:top w:val="none" w:sz="0" w:space="0" w:color="auto"/>
            <w:left w:val="none" w:sz="0" w:space="0" w:color="auto"/>
            <w:bottom w:val="none" w:sz="0" w:space="0" w:color="auto"/>
            <w:right w:val="none" w:sz="0" w:space="0" w:color="auto"/>
          </w:divBdr>
        </w:div>
        <w:div w:id="1369841789">
          <w:marLeft w:val="0"/>
          <w:marRight w:val="0"/>
          <w:marTop w:val="0"/>
          <w:marBottom w:val="0"/>
          <w:divBdr>
            <w:top w:val="none" w:sz="0" w:space="0" w:color="auto"/>
            <w:left w:val="none" w:sz="0" w:space="0" w:color="auto"/>
            <w:bottom w:val="none" w:sz="0" w:space="0" w:color="auto"/>
            <w:right w:val="none" w:sz="0" w:space="0" w:color="auto"/>
          </w:divBdr>
          <w:divsChild>
            <w:div w:id="177547753">
              <w:marLeft w:val="-75"/>
              <w:marRight w:val="0"/>
              <w:marTop w:val="30"/>
              <w:marBottom w:val="30"/>
              <w:divBdr>
                <w:top w:val="none" w:sz="0" w:space="0" w:color="auto"/>
                <w:left w:val="none" w:sz="0" w:space="0" w:color="auto"/>
                <w:bottom w:val="none" w:sz="0" w:space="0" w:color="auto"/>
                <w:right w:val="none" w:sz="0" w:space="0" w:color="auto"/>
              </w:divBdr>
              <w:divsChild>
                <w:div w:id="62922045">
                  <w:marLeft w:val="0"/>
                  <w:marRight w:val="0"/>
                  <w:marTop w:val="0"/>
                  <w:marBottom w:val="0"/>
                  <w:divBdr>
                    <w:top w:val="none" w:sz="0" w:space="0" w:color="auto"/>
                    <w:left w:val="none" w:sz="0" w:space="0" w:color="auto"/>
                    <w:bottom w:val="none" w:sz="0" w:space="0" w:color="auto"/>
                    <w:right w:val="none" w:sz="0" w:space="0" w:color="auto"/>
                  </w:divBdr>
                  <w:divsChild>
                    <w:div w:id="1566144951">
                      <w:marLeft w:val="0"/>
                      <w:marRight w:val="0"/>
                      <w:marTop w:val="0"/>
                      <w:marBottom w:val="0"/>
                      <w:divBdr>
                        <w:top w:val="none" w:sz="0" w:space="0" w:color="auto"/>
                        <w:left w:val="none" w:sz="0" w:space="0" w:color="auto"/>
                        <w:bottom w:val="none" w:sz="0" w:space="0" w:color="auto"/>
                        <w:right w:val="none" w:sz="0" w:space="0" w:color="auto"/>
                      </w:divBdr>
                    </w:div>
                  </w:divsChild>
                </w:div>
                <w:div w:id="615872379">
                  <w:marLeft w:val="0"/>
                  <w:marRight w:val="0"/>
                  <w:marTop w:val="0"/>
                  <w:marBottom w:val="0"/>
                  <w:divBdr>
                    <w:top w:val="none" w:sz="0" w:space="0" w:color="auto"/>
                    <w:left w:val="none" w:sz="0" w:space="0" w:color="auto"/>
                    <w:bottom w:val="none" w:sz="0" w:space="0" w:color="auto"/>
                    <w:right w:val="none" w:sz="0" w:space="0" w:color="auto"/>
                  </w:divBdr>
                  <w:divsChild>
                    <w:div w:id="1117336380">
                      <w:marLeft w:val="0"/>
                      <w:marRight w:val="0"/>
                      <w:marTop w:val="0"/>
                      <w:marBottom w:val="0"/>
                      <w:divBdr>
                        <w:top w:val="none" w:sz="0" w:space="0" w:color="auto"/>
                        <w:left w:val="none" w:sz="0" w:space="0" w:color="auto"/>
                        <w:bottom w:val="none" w:sz="0" w:space="0" w:color="auto"/>
                        <w:right w:val="none" w:sz="0" w:space="0" w:color="auto"/>
                      </w:divBdr>
                    </w:div>
                  </w:divsChild>
                </w:div>
                <w:div w:id="904218907">
                  <w:marLeft w:val="0"/>
                  <w:marRight w:val="0"/>
                  <w:marTop w:val="0"/>
                  <w:marBottom w:val="0"/>
                  <w:divBdr>
                    <w:top w:val="none" w:sz="0" w:space="0" w:color="auto"/>
                    <w:left w:val="none" w:sz="0" w:space="0" w:color="auto"/>
                    <w:bottom w:val="none" w:sz="0" w:space="0" w:color="auto"/>
                    <w:right w:val="none" w:sz="0" w:space="0" w:color="auto"/>
                  </w:divBdr>
                  <w:divsChild>
                    <w:div w:id="814251760">
                      <w:marLeft w:val="0"/>
                      <w:marRight w:val="0"/>
                      <w:marTop w:val="0"/>
                      <w:marBottom w:val="0"/>
                      <w:divBdr>
                        <w:top w:val="none" w:sz="0" w:space="0" w:color="auto"/>
                        <w:left w:val="none" w:sz="0" w:space="0" w:color="auto"/>
                        <w:bottom w:val="none" w:sz="0" w:space="0" w:color="auto"/>
                        <w:right w:val="none" w:sz="0" w:space="0" w:color="auto"/>
                      </w:divBdr>
                    </w:div>
                    <w:div w:id="1317108545">
                      <w:marLeft w:val="0"/>
                      <w:marRight w:val="0"/>
                      <w:marTop w:val="0"/>
                      <w:marBottom w:val="0"/>
                      <w:divBdr>
                        <w:top w:val="none" w:sz="0" w:space="0" w:color="auto"/>
                        <w:left w:val="none" w:sz="0" w:space="0" w:color="auto"/>
                        <w:bottom w:val="none" w:sz="0" w:space="0" w:color="auto"/>
                        <w:right w:val="none" w:sz="0" w:space="0" w:color="auto"/>
                      </w:divBdr>
                    </w:div>
                    <w:div w:id="1627733895">
                      <w:marLeft w:val="0"/>
                      <w:marRight w:val="0"/>
                      <w:marTop w:val="0"/>
                      <w:marBottom w:val="0"/>
                      <w:divBdr>
                        <w:top w:val="none" w:sz="0" w:space="0" w:color="auto"/>
                        <w:left w:val="none" w:sz="0" w:space="0" w:color="auto"/>
                        <w:bottom w:val="none" w:sz="0" w:space="0" w:color="auto"/>
                        <w:right w:val="none" w:sz="0" w:space="0" w:color="auto"/>
                      </w:divBdr>
                    </w:div>
                    <w:div w:id="1672638913">
                      <w:marLeft w:val="0"/>
                      <w:marRight w:val="0"/>
                      <w:marTop w:val="0"/>
                      <w:marBottom w:val="0"/>
                      <w:divBdr>
                        <w:top w:val="none" w:sz="0" w:space="0" w:color="auto"/>
                        <w:left w:val="none" w:sz="0" w:space="0" w:color="auto"/>
                        <w:bottom w:val="none" w:sz="0" w:space="0" w:color="auto"/>
                        <w:right w:val="none" w:sz="0" w:space="0" w:color="auto"/>
                      </w:divBdr>
                    </w:div>
                  </w:divsChild>
                </w:div>
                <w:div w:id="1066997872">
                  <w:marLeft w:val="0"/>
                  <w:marRight w:val="0"/>
                  <w:marTop w:val="0"/>
                  <w:marBottom w:val="0"/>
                  <w:divBdr>
                    <w:top w:val="none" w:sz="0" w:space="0" w:color="auto"/>
                    <w:left w:val="none" w:sz="0" w:space="0" w:color="auto"/>
                    <w:bottom w:val="none" w:sz="0" w:space="0" w:color="auto"/>
                    <w:right w:val="none" w:sz="0" w:space="0" w:color="auto"/>
                  </w:divBdr>
                  <w:divsChild>
                    <w:div w:id="84887926">
                      <w:marLeft w:val="0"/>
                      <w:marRight w:val="0"/>
                      <w:marTop w:val="0"/>
                      <w:marBottom w:val="0"/>
                      <w:divBdr>
                        <w:top w:val="none" w:sz="0" w:space="0" w:color="auto"/>
                        <w:left w:val="none" w:sz="0" w:space="0" w:color="auto"/>
                        <w:bottom w:val="none" w:sz="0" w:space="0" w:color="auto"/>
                        <w:right w:val="none" w:sz="0" w:space="0" w:color="auto"/>
                      </w:divBdr>
                    </w:div>
                    <w:div w:id="174199015">
                      <w:marLeft w:val="0"/>
                      <w:marRight w:val="0"/>
                      <w:marTop w:val="0"/>
                      <w:marBottom w:val="0"/>
                      <w:divBdr>
                        <w:top w:val="none" w:sz="0" w:space="0" w:color="auto"/>
                        <w:left w:val="none" w:sz="0" w:space="0" w:color="auto"/>
                        <w:bottom w:val="none" w:sz="0" w:space="0" w:color="auto"/>
                        <w:right w:val="none" w:sz="0" w:space="0" w:color="auto"/>
                      </w:divBdr>
                    </w:div>
                    <w:div w:id="226040177">
                      <w:marLeft w:val="0"/>
                      <w:marRight w:val="0"/>
                      <w:marTop w:val="0"/>
                      <w:marBottom w:val="0"/>
                      <w:divBdr>
                        <w:top w:val="none" w:sz="0" w:space="0" w:color="auto"/>
                        <w:left w:val="none" w:sz="0" w:space="0" w:color="auto"/>
                        <w:bottom w:val="none" w:sz="0" w:space="0" w:color="auto"/>
                        <w:right w:val="none" w:sz="0" w:space="0" w:color="auto"/>
                      </w:divBdr>
                    </w:div>
                    <w:div w:id="315650380">
                      <w:marLeft w:val="0"/>
                      <w:marRight w:val="0"/>
                      <w:marTop w:val="0"/>
                      <w:marBottom w:val="0"/>
                      <w:divBdr>
                        <w:top w:val="none" w:sz="0" w:space="0" w:color="auto"/>
                        <w:left w:val="none" w:sz="0" w:space="0" w:color="auto"/>
                        <w:bottom w:val="none" w:sz="0" w:space="0" w:color="auto"/>
                        <w:right w:val="none" w:sz="0" w:space="0" w:color="auto"/>
                      </w:divBdr>
                    </w:div>
                    <w:div w:id="510073679">
                      <w:marLeft w:val="0"/>
                      <w:marRight w:val="0"/>
                      <w:marTop w:val="0"/>
                      <w:marBottom w:val="0"/>
                      <w:divBdr>
                        <w:top w:val="none" w:sz="0" w:space="0" w:color="auto"/>
                        <w:left w:val="none" w:sz="0" w:space="0" w:color="auto"/>
                        <w:bottom w:val="none" w:sz="0" w:space="0" w:color="auto"/>
                        <w:right w:val="none" w:sz="0" w:space="0" w:color="auto"/>
                      </w:divBdr>
                    </w:div>
                    <w:div w:id="915743595">
                      <w:marLeft w:val="0"/>
                      <w:marRight w:val="0"/>
                      <w:marTop w:val="0"/>
                      <w:marBottom w:val="0"/>
                      <w:divBdr>
                        <w:top w:val="none" w:sz="0" w:space="0" w:color="auto"/>
                        <w:left w:val="none" w:sz="0" w:space="0" w:color="auto"/>
                        <w:bottom w:val="none" w:sz="0" w:space="0" w:color="auto"/>
                        <w:right w:val="none" w:sz="0" w:space="0" w:color="auto"/>
                      </w:divBdr>
                    </w:div>
                    <w:div w:id="1205673079">
                      <w:marLeft w:val="0"/>
                      <w:marRight w:val="0"/>
                      <w:marTop w:val="0"/>
                      <w:marBottom w:val="0"/>
                      <w:divBdr>
                        <w:top w:val="none" w:sz="0" w:space="0" w:color="auto"/>
                        <w:left w:val="none" w:sz="0" w:space="0" w:color="auto"/>
                        <w:bottom w:val="none" w:sz="0" w:space="0" w:color="auto"/>
                        <w:right w:val="none" w:sz="0" w:space="0" w:color="auto"/>
                      </w:divBdr>
                    </w:div>
                    <w:div w:id="1648365379">
                      <w:marLeft w:val="0"/>
                      <w:marRight w:val="0"/>
                      <w:marTop w:val="0"/>
                      <w:marBottom w:val="0"/>
                      <w:divBdr>
                        <w:top w:val="none" w:sz="0" w:space="0" w:color="auto"/>
                        <w:left w:val="none" w:sz="0" w:space="0" w:color="auto"/>
                        <w:bottom w:val="none" w:sz="0" w:space="0" w:color="auto"/>
                        <w:right w:val="none" w:sz="0" w:space="0" w:color="auto"/>
                      </w:divBdr>
                    </w:div>
                  </w:divsChild>
                </w:div>
                <w:div w:id="1281843832">
                  <w:marLeft w:val="0"/>
                  <w:marRight w:val="0"/>
                  <w:marTop w:val="0"/>
                  <w:marBottom w:val="0"/>
                  <w:divBdr>
                    <w:top w:val="none" w:sz="0" w:space="0" w:color="auto"/>
                    <w:left w:val="none" w:sz="0" w:space="0" w:color="auto"/>
                    <w:bottom w:val="none" w:sz="0" w:space="0" w:color="auto"/>
                    <w:right w:val="none" w:sz="0" w:space="0" w:color="auto"/>
                  </w:divBdr>
                  <w:divsChild>
                    <w:div w:id="314721210">
                      <w:marLeft w:val="0"/>
                      <w:marRight w:val="0"/>
                      <w:marTop w:val="0"/>
                      <w:marBottom w:val="0"/>
                      <w:divBdr>
                        <w:top w:val="none" w:sz="0" w:space="0" w:color="auto"/>
                        <w:left w:val="none" w:sz="0" w:space="0" w:color="auto"/>
                        <w:bottom w:val="none" w:sz="0" w:space="0" w:color="auto"/>
                        <w:right w:val="none" w:sz="0" w:space="0" w:color="auto"/>
                      </w:divBdr>
                    </w:div>
                  </w:divsChild>
                </w:div>
                <w:div w:id="1774671844">
                  <w:marLeft w:val="0"/>
                  <w:marRight w:val="0"/>
                  <w:marTop w:val="0"/>
                  <w:marBottom w:val="0"/>
                  <w:divBdr>
                    <w:top w:val="none" w:sz="0" w:space="0" w:color="auto"/>
                    <w:left w:val="none" w:sz="0" w:space="0" w:color="auto"/>
                    <w:bottom w:val="none" w:sz="0" w:space="0" w:color="auto"/>
                    <w:right w:val="none" w:sz="0" w:space="0" w:color="auto"/>
                  </w:divBdr>
                  <w:divsChild>
                    <w:div w:id="35319281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399669457">
          <w:marLeft w:val="0"/>
          <w:marRight w:val="0"/>
          <w:marTop w:val="0"/>
          <w:marBottom w:val="0"/>
          <w:divBdr>
            <w:top w:val="none" w:sz="0" w:space="0" w:color="auto"/>
            <w:left w:val="none" w:sz="0" w:space="0" w:color="auto"/>
            <w:bottom w:val="none" w:sz="0" w:space="0" w:color="auto"/>
            <w:right w:val="none" w:sz="0" w:space="0" w:color="auto"/>
          </w:divBdr>
        </w:div>
        <w:div w:id="1403021186">
          <w:marLeft w:val="0"/>
          <w:marRight w:val="0"/>
          <w:marTop w:val="0"/>
          <w:marBottom w:val="0"/>
          <w:divBdr>
            <w:top w:val="none" w:sz="0" w:space="0" w:color="auto"/>
            <w:left w:val="none" w:sz="0" w:space="0" w:color="auto"/>
            <w:bottom w:val="none" w:sz="0" w:space="0" w:color="auto"/>
            <w:right w:val="none" w:sz="0" w:space="0" w:color="auto"/>
          </w:divBdr>
          <w:divsChild>
            <w:div w:id="994645929">
              <w:marLeft w:val="0"/>
              <w:marRight w:val="0"/>
              <w:marTop w:val="0"/>
              <w:marBottom w:val="0"/>
              <w:divBdr>
                <w:top w:val="none" w:sz="0" w:space="0" w:color="auto"/>
                <w:left w:val="none" w:sz="0" w:space="0" w:color="auto"/>
                <w:bottom w:val="none" w:sz="0" w:space="0" w:color="auto"/>
                <w:right w:val="none" w:sz="0" w:space="0" w:color="auto"/>
              </w:divBdr>
            </w:div>
            <w:div w:id="1002732568">
              <w:marLeft w:val="0"/>
              <w:marRight w:val="0"/>
              <w:marTop w:val="0"/>
              <w:marBottom w:val="0"/>
              <w:divBdr>
                <w:top w:val="none" w:sz="0" w:space="0" w:color="auto"/>
                <w:left w:val="none" w:sz="0" w:space="0" w:color="auto"/>
                <w:bottom w:val="none" w:sz="0" w:space="0" w:color="auto"/>
                <w:right w:val="none" w:sz="0" w:space="0" w:color="auto"/>
              </w:divBdr>
            </w:div>
            <w:div w:id="1440376398">
              <w:marLeft w:val="0"/>
              <w:marRight w:val="0"/>
              <w:marTop w:val="0"/>
              <w:marBottom w:val="0"/>
              <w:divBdr>
                <w:top w:val="none" w:sz="0" w:space="0" w:color="auto"/>
                <w:left w:val="none" w:sz="0" w:space="0" w:color="auto"/>
                <w:bottom w:val="none" w:sz="0" w:space="0" w:color="auto"/>
                <w:right w:val="none" w:sz="0" w:space="0" w:color="auto"/>
              </w:divBdr>
            </w:div>
            <w:div w:id="1632058490">
              <w:marLeft w:val="0"/>
              <w:marRight w:val="0"/>
              <w:marTop w:val="0"/>
              <w:marBottom w:val="0"/>
              <w:divBdr>
                <w:top w:val="none" w:sz="0" w:space="0" w:color="auto"/>
                <w:left w:val="none" w:sz="0" w:space="0" w:color="auto"/>
                <w:bottom w:val="none" w:sz="0" w:space="0" w:color="auto"/>
                <w:right w:val="none" w:sz="0" w:space="0" w:color="auto"/>
              </w:divBdr>
            </w:div>
          </w:divsChild>
        </w:div>
        <w:div w:id="1435709291">
          <w:marLeft w:val="0"/>
          <w:marRight w:val="0"/>
          <w:marTop w:val="0"/>
          <w:marBottom w:val="0"/>
          <w:divBdr>
            <w:top w:val="none" w:sz="0" w:space="0" w:color="auto"/>
            <w:left w:val="none" w:sz="0" w:space="0" w:color="auto"/>
            <w:bottom w:val="none" w:sz="0" w:space="0" w:color="auto"/>
            <w:right w:val="none" w:sz="0" w:space="0" w:color="auto"/>
          </w:divBdr>
        </w:div>
        <w:div w:id="1437678492">
          <w:marLeft w:val="0"/>
          <w:marRight w:val="0"/>
          <w:marTop w:val="0"/>
          <w:marBottom w:val="0"/>
          <w:divBdr>
            <w:top w:val="none" w:sz="0" w:space="0" w:color="auto"/>
            <w:left w:val="none" w:sz="0" w:space="0" w:color="auto"/>
            <w:bottom w:val="none" w:sz="0" w:space="0" w:color="auto"/>
            <w:right w:val="none" w:sz="0" w:space="0" w:color="auto"/>
          </w:divBdr>
        </w:div>
        <w:div w:id="1442456093">
          <w:marLeft w:val="0"/>
          <w:marRight w:val="0"/>
          <w:marTop w:val="0"/>
          <w:marBottom w:val="0"/>
          <w:divBdr>
            <w:top w:val="none" w:sz="0" w:space="0" w:color="auto"/>
            <w:left w:val="none" w:sz="0" w:space="0" w:color="auto"/>
            <w:bottom w:val="none" w:sz="0" w:space="0" w:color="auto"/>
            <w:right w:val="none" w:sz="0" w:space="0" w:color="auto"/>
          </w:divBdr>
        </w:div>
        <w:div w:id="1493453434">
          <w:marLeft w:val="0"/>
          <w:marRight w:val="0"/>
          <w:marTop w:val="0"/>
          <w:marBottom w:val="0"/>
          <w:divBdr>
            <w:top w:val="none" w:sz="0" w:space="0" w:color="auto"/>
            <w:left w:val="none" w:sz="0" w:space="0" w:color="auto"/>
            <w:bottom w:val="none" w:sz="0" w:space="0" w:color="auto"/>
            <w:right w:val="none" w:sz="0" w:space="0" w:color="auto"/>
          </w:divBdr>
        </w:div>
        <w:div w:id="1506479921">
          <w:marLeft w:val="0"/>
          <w:marRight w:val="0"/>
          <w:marTop w:val="0"/>
          <w:marBottom w:val="0"/>
          <w:divBdr>
            <w:top w:val="none" w:sz="0" w:space="0" w:color="auto"/>
            <w:left w:val="none" w:sz="0" w:space="0" w:color="auto"/>
            <w:bottom w:val="none" w:sz="0" w:space="0" w:color="auto"/>
            <w:right w:val="none" w:sz="0" w:space="0" w:color="auto"/>
          </w:divBdr>
        </w:div>
        <w:div w:id="1571620885">
          <w:marLeft w:val="0"/>
          <w:marRight w:val="0"/>
          <w:marTop w:val="0"/>
          <w:marBottom w:val="0"/>
          <w:divBdr>
            <w:top w:val="none" w:sz="0" w:space="0" w:color="auto"/>
            <w:left w:val="none" w:sz="0" w:space="0" w:color="auto"/>
            <w:bottom w:val="none" w:sz="0" w:space="0" w:color="auto"/>
            <w:right w:val="none" w:sz="0" w:space="0" w:color="auto"/>
          </w:divBdr>
        </w:div>
        <w:div w:id="1586184528">
          <w:marLeft w:val="0"/>
          <w:marRight w:val="0"/>
          <w:marTop w:val="0"/>
          <w:marBottom w:val="0"/>
          <w:divBdr>
            <w:top w:val="none" w:sz="0" w:space="0" w:color="auto"/>
            <w:left w:val="none" w:sz="0" w:space="0" w:color="auto"/>
            <w:bottom w:val="none" w:sz="0" w:space="0" w:color="auto"/>
            <w:right w:val="none" w:sz="0" w:space="0" w:color="auto"/>
          </w:divBdr>
          <w:divsChild>
            <w:div w:id="166865341">
              <w:marLeft w:val="0"/>
              <w:marRight w:val="0"/>
              <w:marTop w:val="0"/>
              <w:marBottom w:val="0"/>
              <w:divBdr>
                <w:top w:val="none" w:sz="0" w:space="0" w:color="auto"/>
                <w:left w:val="none" w:sz="0" w:space="0" w:color="auto"/>
                <w:bottom w:val="none" w:sz="0" w:space="0" w:color="auto"/>
                <w:right w:val="none" w:sz="0" w:space="0" w:color="auto"/>
              </w:divBdr>
            </w:div>
            <w:div w:id="1249387101">
              <w:marLeft w:val="0"/>
              <w:marRight w:val="0"/>
              <w:marTop w:val="0"/>
              <w:marBottom w:val="0"/>
              <w:divBdr>
                <w:top w:val="none" w:sz="0" w:space="0" w:color="auto"/>
                <w:left w:val="none" w:sz="0" w:space="0" w:color="auto"/>
                <w:bottom w:val="none" w:sz="0" w:space="0" w:color="auto"/>
                <w:right w:val="none" w:sz="0" w:space="0" w:color="auto"/>
              </w:divBdr>
            </w:div>
            <w:div w:id="1903828714">
              <w:marLeft w:val="0"/>
              <w:marRight w:val="0"/>
              <w:marTop w:val="0"/>
              <w:marBottom w:val="0"/>
              <w:divBdr>
                <w:top w:val="none" w:sz="0" w:space="0" w:color="auto"/>
                <w:left w:val="none" w:sz="0" w:space="0" w:color="auto"/>
                <w:bottom w:val="none" w:sz="0" w:space="0" w:color="auto"/>
                <w:right w:val="none" w:sz="0" w:space="0" w:color="auto"/>
              </w:divBdr>
            </w:div>
            <w:div w:id="2002854060">
              <w:marLeft w:val="0"/>
              <w:marRight w:val="0"/>
              <w:marTop w:val="0"/>
              <w:marBottom w:val="0"/>
              <w:divBdr>
                <w:top w:val="none" w:sz="0" w:space="0" w:color="auto"/>
                <w:left w:val="none" w:sz="0" w:space="0" w:color="auto"/>
                <w:bottom w:val="none" w:sz="0" w:space="0" w:color="auto"/>
                <w:right w:val="none" w:sz="0" w:space="0" w:color="auto"/>
              </w:divBdr>
            </w:div>
          </w:divsChild>
        </w:div>
        <w:div w:id="1607887239">
          <w:marLeft w:val="0"/>
          <w:marRight w:val="0"/>
          <w:marTop w:val="0"/>
          <w:marBottom w:val="0"/>
          <w:divBdr>
            <w:top w:val="none" w:sz="0" w:space="0" w:color="auto"/>
            <w:left w:val="none" w:sz="0" w:space="0" w:color="auto"/>
            <w:bottom w:val="none" w:sz="0" w:space="0" w:color="auto"/>
            <w:right w:val="none" w:sz="0" w:space="0" w:color="auto"/>
          </w:divBdr>
        </w:div>
        <w:div w:id="1610166092">
          <w:marLeft w:val="0"/>
          <w:marRight w:val="0"/>
          <w:marTop w:val="0"/>
          <w:marBottom w:val="0"/>
          <w:divBdr>
            <w:top w:val="none" w:sz="0" w:space="0" w:color="auto"/>
            <w:left w:val="none" w:sz="0" w:space="0" w:color="auto"/>
            <w:bottom w:val="none" w:sz="0" w:space="0" w:color="auto"/>
            <w:right w:val="none" w:sz="0" w:space="0" w:color="auto"/>
          </w:divBdr>
        </w:div>
        <w:div w:id="1639651752">
          <w:marLeft w:val="0"/>
          <w:marRight w:val="0"/>
          <w:marTop w:val="0"/>
          <w:marBottom w:val="0"/>
          <w:divBdr>
            <w:top w:val="none" w:sz="0" w:space="0" w:color="auto"/>
            <w:left w:val="none" w:sz="0" w:space="0" w:color="auto"/>
            <w:bottom w:val="none" w:sz="0" w:space="0" w:color="auto"/>
            <w:right w:val="none" w:sz="0" w:space="0" w:color="auto"/>
          </w:divBdr>
          <w:divsChild>
            <w:div w:id="1611204754">
              <w:marLeft w:val="-75"/>
              <w:marRight w:val="0"/>
              <w:marTop w:val="30"/>
              <w:marBottom w:val="30"/>
              <w:divBdr>
                <w:top w:val="none" w:sz="0" w:space="0" w:color="auto"/>
                <w:left w:val="none" w:sz="0" w:space="0" w:color="auto"/>
                <w:bottom w:val="none" w:sz="0" w:space="0" w:color="auto"/>
                <w:right w:val="none" w:sz="0" w:space="0" w:color="auto"/>
              </w:divBdr>
              <w:divsChild>
                <w:div w:id="223761063">
                  <w:marLeft w:val="0"/>
                  <w:marRight w:val="0"/>
                  <w:marTop w:val="0"/>
                  <w:marBottom w:val="0"/>
                  <w:divBdr>
                    <w:top w:val="none" w:sz="0" w:space="0" w:color="auto"/>
                    <w:left w:val="none" w:sz="0" w:space="0" w:color="auto"/>
                    <w:bottom w:val="none" w:sz="0" w:space="0" w:color="auto"/>
                    <w:right w:val="none" w:sz="0" w:space="0" w:color="auto"/>
                  </w:divBdr>
                </w:div>
                <w:div w:id="792358964">
                  <w:marLeft w:val="0"/>
                  <w:marRight w:val="0"/>
                  <w:marTop w:val="0"/>
                  <w:marBottom w:val="0"/>
                  <w:divBdr>
                    <w:top w:val="none" w:sz="0" w:space="0" w:color="auto"/>
                    <w:left w:val="none" w:sz="0" w:space="0" w:color="auto"/>
                    <w:bottom w:val="none" w:sz="0" w:space="0" w:color="auto"/>
                    <w:right w:val="none" w:sz="0" w:space="0" w:color="auto"/>
                  </w:divBdr>
                  <w:divsChild>
                    <w:div w:id="946542478">
                      <w:marLeft w:val="0"/>
                      <w:marRight w:val="0"/>
                      <w:marTop w:val="0"/>
                      <w:marBottom w:val="0"/>
                      <w:divBdr>
                        <w:top w:val="none" w:sz="0" w:space="0" w:color="auto"/>
                        <w:left w:val="none" w:sz="0" w:space="0" w:color="auto"/>
                        <w:bottom w:val="none" w:sz="0" w:space="0" w:color="auto"/>
                        <w:right w:val="none" w:sz="0" w:space="0" w:color="auto"/>
                      </w:divBdr>
                    </w:div>
                  </w:divsChild>
                </w:div>
                <w:div w:id="958145992">
                  <w:marLeft w:val="0"/>
                  <w:marRight w:val="0"/>
                  <w:marTop w:val="0"/>
                  <w:marBottom w:val="0"/>
                  <w:divBdr>
                    <w:top w:val="none" w:sz="0" w:space="0" w:color="auto"/>
                    <w:left w:val="none" w:sz="0" w:space="0" w:color="auto"/>
                    <w:bottom w:val="none" w:sz="0" w:space="0" w:color="auto"/>
                    <w:right w:val="none" w:sz="0" w:space="0" w:color="auto"/>
                  </w:divBdr>
                  <w:divsChild>
                    <w:div w:id="168253064">
                      <w:marLeft w:val="0"/>
                      <w:marRight w:val="0"/>
                      <w:marTop w:val="0"/>
                      <w:marBottom w:val="0"/>
                      <w:divBdr>
                        <w:top w:val="none" w:sz="0" w:space="0" w:color="auto"/>
                        <w:left w:val="none" w:sz="0" w:space="0" w:color="auto"/>
                        <w:bottom w:val="none" w:sz="0" w:space="0" w:color="auto"/>
                        <w:right w:val="none" w:sz="0" w:space="0" w:color="auto"/>
                      </w:divBdr>
                    </w:div>
                  </w:divsChild>
                </w:div>
                <w:div w:id="1770660479">
                  <w:marLeft w:val="0"/>
                  <w:marRight w:val="0"/>
                  <w:marTop w:val="0"/>
                  <w:marBottom w:val="0"/>
                  <w:divBdr>
                    <w:top w:val="none" w:sz="0" w:space="0" w:color="auto"/>
                    <w:left w:val="none" w:sz="0" w:space="0" w:color="auto"/>
                    <w:bottom w:val="none" w:sz="0" w:space="0" w:color="auto"/>
                    <w:right w:val="none" w:sz="0" w:space="0" w:color="auto"/>
                  </w:divBdr>
                  <w:divsChild>
                    <w:div w:id="659042400">
                      <w:marLeft w:val="0"/>
                      <w:marRight w:val="0"/>
                      <w:marTop w:val="0"/>
                      <w:marBottom w:val="0"/>
                      <w:divBdr>
                        <w:top w:val="none" w:sz="0" w:space="0" w:color="auto"/>
                        <w:left w:val="none" w:sz="0" w:space="0" w:color="auto"/>
                        <w:bottom w:val="none" w:sz="0" w:space="0" w:color="auto"/>
                        <w:right w:val="none" w:sz="0" w:space="0" w:color="auto"/>
                      </w:divBdr>
                    </w:div>
                  </w:divsChild>
                </w:div>
                <w:div w:id="1808666473">
                  <w:marLeft w:val="0"/>
                  <w:marRight w:val="0"/>
                  <w:marTop w:val="0"/>
                  <w:marBottom w:val="0"/>
                  <w:divBdr>
                    <w:top w:val="none" w:sz="0" w:space="0" w:color="auto"/>
                    <w:left w:val="none" w:sz="0" w:space="0" w:color="auto"/>
                    <w:bottom w:val="none" w:sz="0" w:space="0" w:color="auto"/>
                    <w:right w:val="none" w:sz="0" w:space="0" w:color="auto"/>
                  </w:divBdr>
                  <w:divsChild>
                    <w:div w:id="1779251377">
                      <w:marLeft w:val="0"/>
                      <w:marRight w:val="0"/>
                      <w:marTop w:val="0"/>
                      <w:marBottom w:val="0"/>
                      <w:divBdr>
                        <w:top w:val="none" w:sz="0" w:space="0" w:color="auto"/>
                        <w:left w:val="none" w:sz="0" w:space="0" w:color="auto"/>
                        <w:bottom w:val="none" w:sz="0" w:space="0" w:color="auto"/>
                        <w:right w:val="none" w:sz="0" w:space="0" w:color="auto"/>
                      </w:divBdr>
                    </w:div>
                  </w:divsChild>
                </w:div>
                <w:div w:id="1908030613">
                  <w:marLeft w:val="0"/>
                  <w:marRight w:val="0"/>
                  <w:marTop w:val="0"/>
                  <w:marBottom w:val="0"/>
                  <w:divBdr>
                    <w:top w:val="none" w:sz="0" w:space="0" w:color="auto"/>
                    <w:left w:val="none" w:sz="0" w:space="0" w:color="auto"/>
                    <w:bottom w:val="none" w:sz="0" w:space="0" w:color="auto"/>
                    <w:right w:val="none" w:sz="0" w:space="0" w:color="auto"/>
                  </w:divBdr>
                  <w:divsChild>
                    <w:div w:id="1171799397">
                      <w:marLeft w:val="0"/>
                      <w:marRight w:val="0"/>
                      <w:marTop w:val="0"/>
                      <w:marBottom w:val="0"/>
                      <w:divBdr>
                        <w:top w:val="none" w:sz="0" w:space="0" w:color="auto"/>
                        <w:left w:val="none" w:sz="0" w:space="0" w:color="auto"/>
                        <w:bottom w:val="none" w:sz="0" w:space="0" w:color="auto"/>
                        <w:right w:val="none" w:sz="0" w:space="0" w:color="auto"/>
                      </w:divBdr>
                    </w:div>
                  </w:divsChild>
                </w:div>
                <w:div w:id="1921013237">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740512886">
          <w:marLeft w:val="0"/>
          <w:marRight w:val="0"/>
          <w:marTop w:val="0"/>
          <w:marBottom w:val="0"/>
          <w:divBdr>
            <w:top w:val="none" w:sz="0" w:space="0" w:color="auto"/>
            <w:left w:val="none" w:sz="0" w:space="0" w:color="auto"/>
            <w:bottom w:val="none" w:sz="0" w:space="0" w:color="auto"/>
            <w:right w:val="none" w:sz="0" w:space="0" w:color="auto"/>
          </w:divBdr>
          <w:divsChild>
            <w:div w:id="936409142">
              <w:marLeft w:val="0"/>
              <w:marRight w:val="0"/>
              <w:marTop w:val="0"/>
              <w:marBottom w:val="0"/>
              <w:divBdr>
                <w:top w:val="none" w:sz="0" w:space="0" w:color="auto"/>
                <w:left w:val="none" w:sz="0" w:space="0" w:color="auto"/>
                <w:bottom w:val="none" w:sz="0" w:space="0" w:color="auto"/>
                <w:right w:val="none" w:sz="0" w:space="0" w:color="auto"/>
              </w:divBdr>
            </w:div>
          </w:divsChild>
        </w:div>
        <w:div w:id="1768580980">
          <w:marLeft w:val="0"/>
          <w:marRight w:val="0"/>
          <w:marTop w:val="0"/>
          <w:marBottom w:val="0"/>
          <w:divBdr>
            <w:top w:val="none" w:sz="0" w:space="0" w:color="auto"/>
            <w:left w:val="none" w:sz="0" w:space="0" w:color="auto"/>
            <w:bottom w:val="none" w:sz="0" w:space="0" w:color="auto"/>
            <w:right w:val="none" w:sz="0" w:space="0" w:color="auto"/>
          </w:divBdr>
          <w:divsChild>
            <w:div w:id="109249222">
              <w:marLeft w:val="0"/>
              <w:marRight w:val="0"/>
              <w:marTop w:val="0"/>
              <w:marBottom w:val="0"/>
              <w:divBdr>
                <w:top w:val="none" w:sz="0" w:space="0" w:color="auto"/>
                <w:left w:val="none" w:sz="0" w:space="0" w:color="auto"/>
                <w:bottom w:val="none" w:sz="0" w:space="0" w:color="auto"/>
                <w:right w:val="none" w:sz="0" w:space="0" w:color="auto"/>
              </w:divBdr>
            </w:div>
            <w:div w:id="872304919">
              <w:marLeft w:val="0"/>
              <w:marRight w:val="0"/>
              <w:marTop w:val="0"/>
              <w:marBottom w:val="0"/>
              <w:divBdr>
                <w:top w:val="none" w:sz="0" w:space="0" w:color="auto"/>
                <w:left w:val="none" w:sz="0" w:space="0" w:color="auto"/>
                <w:bottom w:val="none" w:sz="0" w:space="0" w:color="auto"/>
                <w:right w:val="none" w:sz="0" w:space="0" w:color="auto"/>
              </w:divBdr>
            </w:div>
            <w:div w:id="1632400063">
              <w:marLeft w:val="0"/>
              <w:marRight w:val="0"/>
              <w:marTop w:val="0"/>
              <w:marBottom w:val="0"/>
              <w:divBdr>
                <w:top w:val="none" w:sz="0" w:space="0" w:color="auto"/>
                <w:left w:val="none" w:sz="0" w:space="0" w:color="auto"/>
                <w:bottom w:val="none" w:sz="0" w:space="0" w:color="auto"/>
                <w:right w:val="none" w:sz="0" w:space="0" w:color="auto"/>
              </w:divBdr>
            </w:div>
          </w:divsChild>
        </w:div>
        <w:div w:id="1792892615">
          <w:marLeft w:val="0"/>
          <w:marRight w:val="0"/>
          <w:marTop w:val="0"/>
          <w:marBottom w:val="0"/>
          <w:divBdr>
            <w:top w:val="none" w:sz="0" w:space="0" w:color="auto"/>
            <w:left w:val="none" w:sz="0" w:space="0" w:color="auto"/>
            <w:bottom w:val="none" w:sz="0" w:space="0" w:color="auto"/>
            <w:right w:val="none" w:sz="0" w:space="0" w:color="auto"/>
          </w:divBdr>
          <w:divsChild>
            <w:div w:id="799150541">
              <w:marLeft w:val="0"/>
              <w:marRight w:val="0"/>
              <w:marTop w:val="0"/>
              <w:marBottom w:val="0"/>
              <w:divBdr>
                <w:top w:val="none" w:sz="0" w:space="0" w:color="auto"/>
                <w:left w:val="none" w:sz="0" w:space="0" w:color="auto"/>
                <w:bottom w:val="none" w:sz="0" w:space="0" w:color="auto"/>
                <w:right w:val="none" w:sz="0" w:space="0" w:color="auto"/>
              </w:divBdr>
            </w:div>
          </w:divsChild>
        </w:div>
        <w:div w:id="1799253415">
          <w:marLeft w:val="0"/>
          <w:marRight w:val="0"/>
          <w:marTop w:val="0"/>
          <w:marBottom w:val="0"/>
          <w:divBdr>
            <w:top w:val="none" w:sz="0" w:space="0" w:color="auto"/>
            <w:left w:val="none" w:sz="0" w:space="0" w:color="auto"/>
            <w:bottom w:val="none" w:sz="0" w:space="0" w:color="auto"/>
            <w:right w:val="none" w:sz="0" w:space="0" w:color="auto"/>
          </w:divBdr>
        </w:div>
        <w:div w:id="1800489582">
          <w:marLeft w:val="0"/>
          <w:marRight w:val="0"/>
          <w:marTop w:val="0"/>
          <w:marBottom w:val="0"/>
          <w:divBdr>
            <w:top w:val="none" w:sz="0" w:space="0" w:color="auto"/>
            <w:left w:val="none" w:sz="0" w:space="0" w:color="auto"/>
            <w:bottom w:val="none" w:sz="0" w:space="0" w:color="auto"/>
            <w:right w:val="none" w:sz="0" w:space="0" w:color="auto"/>
          </w:divBdr>
        </w:div>
        <w:div w:id="1802573733">
          <w:marLeft w:val="0"/>
          <w:marRight w:val="0"/>
          <w:marTop w:val="0"/>
          <w:marBottom w:val="0"/>
          <w:divBdr>
            <w:top w:val="none" w:sz="0" w:space="0" w:color="auto"/>
            <w:left w:val="none" w:sz="0" w:space="0" w:color="auto"/>
            <w:bottom w:val="none" w:sz="0" w:space="0" w:color="auto"/>
            <w:right w:val="none" w:sz="0" w:space="0" w:color="auto"/>
          </w:divBdr>
        </w:div>
        <w:div w:id="1837525843">
          <w:marLeft w:val="0"/>
          <w:marRight w:val="0"/>
          <w:marTop w:val="0"/>
          <w:marBottom w:val="0"/>
          <w:divBdr>
            <w:top w:val="none" w:sz="0" w:space="0" w:color="auto"/>
            <w:left w:val="none" w:sz="0" w:space="0" w:color="auto"/>
            <w:bottom w:val="none" w:sz="0" w:space="0" w:color="auto"/>
            <w:right w:val="none" w:sz="0" w:space="0" w:color="auto"/>
          </w:divBdr>
          <w:divsChild>
            <w:div w:id="1482236406">
              <w:marLeft w:val="0"/>
              <w:marRight w:val="0"/>
              <w:marTop w:val="0"/>
              <w:marBottom w:val="0"/>
              <w:divBdr>
                <w:top w:val="none" w:sz="0" w:space="0" w:color="auto"/>
                <w:left w:val="none" w:sz="0" w:space="0" w:color="auto"/>
                <w:bottom w:val="none" w:sz="0" w:space="0" w:color="auto"/>
                <w:right w:val="none" w:sz="0" w:space="0" w:color="auto"/>
              </w:divBdr>
            </w:div>
          </w:divsChild>
        </w:div>
        <w:div w:id="1855069897">
          <w:marLeft w:val="0"/>
          <w:marRight w:val="0"/>
          <w:marTop w:val="0"/>
          <w:marBottom w:val="0"/>
          <w:divBdr>
            <w:top w:val="none" w:sz="0" w:space="0" w:color="auto"/>
            <w:left w:val="none" w:sz="0" w:space="0" w:color="auto"/>
            <w:bottom w:val="none" w:sz="0" w:space="0" w:color="auto"/>
            <w:right w:val="none" w:sz="0" w:space="0" w:color="auto"/>
          </w:divBdr>
        </w:div>
        <w:div w:id="1889686183">
          <w:marLeft w:val="0"/>
          <w:marRight w:val="0"/>
          <w:marTop w:val="0"/>
          <w:marBottom w:val="0"/>
          <w:divBdr>
            <w:top w:val="none" w:sz="0" w:space="0" w:color="auto"/>
            <w:left w:val="none" w:sz="0" w:space="0" w:color="auto"/>
            <w:bottom w:val="none" w:sz="0" w:space="0" w:color="auto"/>
            <w:right w:val="none" w:sz="0" w:space="0" w:color="auto"/>
          </w:divBdr>
        </w:div>
        <w:div w:id="1898473830">
          <w:marLeft w:val="0"/>
          <w:marRight w:val="0"/>
          <w:marTop w:val="0"/>
          <w:marBottom w:val="0"/>
          <w:divBdr>
            <w:top w:val="none" w:sz="0" w:space="0" w:color="auto"/>
            <w:left w:val="none" w:sz="0" w:space="0" w:color="auto"/>
            <w:bottom w:val="none" w:sz="0" w:space="0" w:color="auto"/>
            <w:right w:val="none" w:sz="0" w:space="0" w:color="auto"/>
          </w:divBdr>
          <w:divsChild>
            <w:div w:id="1167398496">
              <w:marLeft w:val="0"/>
              <w:marRight w:val="0"/>
              <w:marTop w:val="0"/>
              <w:marBottom w:val="0"/>
              <w:divBdr>
                <w:top w:val="none" w:sz="0" w:space="0" w:color="auto"/>
                <w:left w:val="none" w:sz="0" w:space="0" w:color="auto"/>
                <w:bottom w:val="none" w:sz="0" w:space="0" w:color="auto"/>
                <w:right w:val="none" w:sz="0" w:space="0" w:color="auto"/>
              </w:divBdr>
            </w:div>
          </w:divsChild>
        </w:div>
        <w:div w:id="1905137179">
          <w:marLeft w:val="0"/>
          <w:marRight w:val="0"/>
          <w:marTop w:val="0"/>
          <w:marBottom w:val="0"/>
          <w:divBdr>
            <w:top w:val="none" w:sz="0" w:space="0" w:color="auto"/>
            <w:left w:val="none" w:sz="0" w:space="0" w:color="auto"/>
            <w:bottom w:val="none" w:sz="0" w:space="0" w:color="auto"/>
            <w:right w:val="none" w:sz="0" w:space="0" w:color="auto"/>
          </w:divBdr>
        </w:div>
        <w:div w:id="1913929317">
          <w:marLeft w:val="0"/>
          <w:marRight w:val="0"/>
          <w:marTop w:val="0"/>
          <w:marBottom w:val="0"/>
          <w:divBdr>
            <w:top w:val="none" w:sz="0" w:space="0" w:color="auto"/>
            <w:left w:val="none" w:sz="0" w:space="0" w:color="auto"/>
            <w:bottom w:val="none" w:sz="0" w:space="0" w:color="auto"/>
            <w:right w:val="none" w:sz="0" w:space="0" w:color="auto"/>
          </w:divBdr>
        </w:div>
        <w:div w:id="1920164740">
          <w:marLeft w:val="0"/>
          <w:marRight w:val="0"/>
          <w:marTop w:val="0"/>
          <w:marBottom w:val="0"/>
          <w:divBdr>
            <w:top w:val="none" w:sz="0" w:space="0" w:color="auto"/>
            <w:left w:val="none" w:sz="0" w:space="0" w:color="auto"/>
            <w:bottom w:val="none" w:sz="0" w:space="0" w:color="auto"/>
            <w:right w:val="none" w:sz="0" w:space="0" w:color="auto"/>
          </w:divBdr>
        </w:div>
        <w:div w:id="2010517316">
          <w:marLeft w:val="0"/>
          <w:marRight w:val="0"/>
          <w:marTop w:val="0"/>
          <w:marBottom w:val="0"/>
          <w:divBdr>
            <w:top w:val="none" w:sz="0" w:space="0" w:color="auto"/>
            <w:left w:val="none" w:sz="0" w:space="0" w:color="auto"/>
            <w:bottom w:val="none" w:sz="0" w:space="0" w:color="auto"/>
            <w:right w:val="none" w:sz="0" w:space="0" w:color="auto"/>
          </w:divBdr>
        </w:div>
      </w:divsChild>
    </w:div>
    <w:div w:id="1331835299">
      <w:bodyDiv w:val="1"/>
      <w:marLeft w:val="0"/>
      <w:marRight w:val="0"/>
      <w:marTop w:val="0"/>
      <w:marBottom w:val="0"/>
      <w:divBdr>
        <w:top w:val="none" w:sz="0" w:space="0" w:color="auto"/>
        <w:left w:val="none" w:sz="0" w:space="0" w:color="auto"/>
        <w:bottom w:val="none" w:sz="0" w:space="0" w:color="auto"/>
        <w:right w:val="none" w:sz="0" w:space="0" w:color="auto"/>
      </w:divBdr>
      <w:divsChild>
        <w:div w:id="7560222">
          <w:marLeft w:val="0"/>
          <w:marRight w:val="0"/>
          <w:marTop w:val="0"/>
          <w:marBottom w:val="0"/>
          <w:divBdr>
            <w:top w:val="none" w:sz="0" w:space="0" w:color="auto"/>
            <w:left w:val="none" w:sz="0" w:space="0" w:color="auto"/>
            <w:bottom w:val="none" w:sz="0" w:space="0" w:color="auto"/>
            <w:right w:val="none" w:sz="0" w:space="0" w:color="auto"/>
          </w:divBdr>
        </w:div>
        <w:div w:id="9068500">
          <w:marLeft w:val="0"/>
          <w:marRight w:val="0"/>
          <w:marTop w:val="0"/>
          <w:marBottom w:val="0"/>
          <w:divBdr>
            <w:top w:val="none" w:sz="0" w:space="0" w:color="auto"/>
            <w:left w:val="none" w:sz="0" w:space="0" w:color="auto"/>
            <w:bottom w:val="none" w:sz="0" w:space="0" w:color="auto"/>
            <w:right w:val="none" w:sz="0" w:space="0" w:color="auto"/>
          </w:divBdr>
        </w:div>
        <w:div w:id="9185998">
          <w:marLeft w:val="0"/>
          <w:marRight w:val="0"/>
          <w:marTop w:val="0"/>
          <w:marBottom w:val="0"/>
          <w:divBdr>
            <w:top w:val="none" w:sz="0" w:space="0" w:color="auto"/>
            <w:left w:val="none" w:sz="0" w:space="0" w:color="auto"/>
            <w:bottom w:val="none" w:sz="0" w:space="0" w:color="auto"/>
            <w:right w:val="none" w:sz="0" w:space="0" w:color="auto"/>
          </w:divBdr>
        </w:div>
        <w:div w:id="53360998">
          <w:marLeft w:val="0"/>
          <w:marRight w:val="0"/>
          <w:marTop w:val="0"/>
          <w:marBottom w:val="0"/>
          <w:divBdr>
            <w:top w:val="none" w:sz="0" w:space="0" w:color="auto"/>
            <w:left w:val="none" w:sz="0" w:space="0" w:color="auto"/>
            <w:bottom w:val="none" w:sz="0" w:space="0" w:color="auto"/>
            <w:right w:val="none" w:sz="0" w:space="0" w:color="auto"/>
          </w:divBdr>
          <w:divsChild>
            <w:div w:id="1100877818">
              <w:marLeft w:val="0"/>
              <w:marRight w:val="0"/>
              <w:marTop w:val="0"/>
              <w:marBottom w:val="0"/>
              <w:divBdr>
                <w:top w:val="none" w:sz="0" w:space="0" w:color="auto"/>
                <w:left w:val="none" w:sz="0" w:space="0" w:color="auto"/>
                <w:bottom w:val="none" w:sz="0" w:space="0" w:color="auto"/>
                <w:right w:val="none" w:sz="0" w:space="0" w:color="auto"/>
              </w:divBdr>
            </w:div>
          </w:divsChild>
        </w:div>
        <w:div w:id="91903899">
          <w:marLeft w:val="0"/>
          <w:marRight w:val="0"/>
          <w:marTop w:val="0"/>
          <w:marBottom w:val="0"/>
          <w:divBdr>
            <w:top w:val="none" w:sz="0" w:space="0" w:color="auto"/>
            <w:left w:val="none" w:sz="0" w:space="0" w:color="auto"/>
            <w:bottom w:val="none" w:sz="0" w:space="0" w:color="auto"/>
            <w:right w:val="none" w:sz="0" w:space="0" w:color="auto"/>
          </w:divBdr>
          <w:divsChild>
            <w:div w:id="219830889">
              <w:marLeft w:val="0"/>
              <w:marRight w:val="0"/>
              <w:marTop w:val="0"/>
              <w:marBottom w:val="0"/>
              <w:divBdr>
                <w:top w:val="none" w:sz="0" w:space="0" w:color="auto"/>
                <w:left w:val="none" w:sz="0" w:space="0" w:color="auto"/>
                <w:bottom w:val="none" w:sz="0" w:space="0" w:color="auto"/>
                <w:right w:val="none" w:sz="0" w:space="0" w:color="auto"/>
              </w:divBdr>
            </w:div>
            <w:div w:id="338964900">
              <w:marLeft w:val="0"/>
              <w:marRight w:val="0"/>
              <w:marTop w:val="0"/>
              <w:marBottom w:val="0"/>
              <w:divBdr>
                <w:top w:val="none" w:sz="0" w:space="0" w:color="auto"/>
                <w:left w:val="none" w:sz="0" w:space="0" w:color="auto"/>
                <w:bottom w:val="none" w:sz="0" w:space="0" w:color="auto"/>
                <w:right w:val="none" w:sz="0" w:space="0" w:color="auto"/>
              </w:divBdr>
            </w:div>
            <w:div w:id="452486305">
              <w:marLeft w:val="0"/>
              <w:marRight w:val="0"/>
              <w:marTop w:val="0"/>
              <w:marBottom w:val="0"/>
              <w:divBdr>
                <w:top w:val="none" w:sz="0" w:space="0" w:color="auto"/>
                <w:left w:val="none" w:sz="0" w:space="0" w:color="auto"/>
                <w:bottom w:val="none" w:sz="0" w:space="0" w:color="auto"/>
                <w:right w:val="none" w:sz="0" w:space="0" w:color="auto"/>
              </w:divBdr>
            </w:div>
            <w:div w:id="595329310">
              <w:marLeft w:val="0"/>
              <w:marRight w:val="0"/>
              <w:marTop w:val="0"/>
              <w:marBottom w:val="0"/>
              <w:divBdr>
                <w:top w:val="none" w:sz="0" w:space="0" w:color="auto"/>
                <w:left w:val="none" w:sz="0" w:space="0" w:color="auto"/>
                <w:bottom w:val="none" w:sz="0" w:space="0" w:color="auto"/>
                <w:right w:val="none" w:sz="0" w:space="0" w:color="auto"/>
              </w:divBdr>
            </w:div>
            <w:div w:id="1716739596">
              <w:marLeft w:val="0"/>
              <w:marRight w:val="0"/>
              <w:marTop w:val="0"/>
              <w:marBottom w:val="0"/>
              <w:divBdr>
                <w:top w:val="none" w:sz="0" w:space="0" w:color="auto"/>
                <w:left w:val="none" w:sz="0" w:space="0" w:color="auto"/>
                <w:bottom w:val="none" w:sz="0" w:space="0" w:color="auto"/>
                <w:right w:val="none" w:sz="0" w:space="0" w:color="auto"/>
              </w:divBdr>
            </w:div>
            <w:div w:id="1826974204">
              <w:marLeft w:val="0"/>
              <w:marRight w:val="0"/>
              <w:marTop w:val="0"/>
              <w:marBottom w:val="0"/>
              <w:divBdr>
                <w:top w:val="none" w:sz="0" w:space="0" w:color="auto"/>
                <w:left w:val="none" w:sz="0" w:space="0" w:color="auto"/>
                <w:bottom w:val="none" w:sz="0" w:space="0" w:color="auto"/>
                <w:right w:val="none" w:sz="0" w:space="0" w:color="auto"/>
              </w:divBdr>
            </w:div>
          </w:divsChild>
        </w:div>
        <w:div w:id="104274363">
          <w:marLeft w:val="0"/>
          <w:marRight w:val="0"/>
          <w:marTop w:val="0"/>
          <w:marBottom w:val="0"/>
          <w:divBdr>
            <w:top w:val="none" w:sz="0" w:space="0" w:color="auto"/>
            <w:left w:val="none" w:sz="0" w:space="0" w:color="auto"/>
            <w:bottom w:val="none" w:sz="0" w:space="0" w:color="auto"/>
            <w:right w:val="none" w:sz="0" w:space="0" w:color="auto"/>
          </w:divBdr>
        </w:div>
        <w:div w:id="138153614">
          <w:marLeft w:val="0"/>
          <w:marRight w:val="0"/>
          <w:marTop w:val="0"/>
          <w:marBottom w:val="0"/>
          <w:divBdr>
            <w:top w:val="none" w:sz="0" w:space="0" w:color="auto"/>
            <w:left w:val="none" w:sz="0" w:space="0" w:color="auto"/>
            <w:bottom w:val="none" w:sz="0" w:space="0" w:color="auto"/>
            <w:right w:val="none" w:sz="0" w:space="0" w:color="auto"/>
          </w:divBdr>
        </w:div>
        <w:div w:id="201358238">
          <w:marLeft w:val="0"/>
          <w:marRight w:val="0"/>
          <w:marTop w:val="0"/>
          <w:marBottom w:val="0"/>
          <w:divBdr>
            <w:top w:val="none" w:sz="0" w:space="0" w:color="auto"/>
            <w:left w:val="none" w:sz="0" w:space="0" w:color="auto"/>
            <w:bottom w:val="none" w:sz="0" w:space="0" w:color="auto"/>
            <w:right w:val="none" w:sz="0" w:space="0" w:color="auto"/>
          </w:divBdr>
        </w:div>
        <w:div w:id="258371987">
          <w:marLeft w:val="0"/>
          <w:marRight w:val="0"/>
          <w:marTop w:val="0"/>
          <w:marBottom w:val="0"/>
          <w:divBdr>
            <w:top w:val="none" w:sz="0" w:space="0" w:color="auto"/>
            <w:left w:val="none" w:sz="0" w:space="0" w:color="auto"/>
            <w:bottom w:val="none" w:sz="0" w:space="0" w:color="auto"/>
            <w:right w:val="none" w:sz="0" w:space="0" w:color="auto"/>
          </w:divBdr>
        </w:div>
        <w:div w:id="275407122">
          <w:marLeft w:val="0"/>
          <w:marRight w:val="0"/>
          <w:marTop w:val="0"/>
          <w:marBottom w:val="0"/>
          <w:divBdr>
            <w:top w:val="none" w:sz="0" w:space="0" w:color="auto"/>
            <w:left w:val="none" w:sz="0" w:space="0" w:color="auto"/>
            <w:bottom w:val="none" w:sz="0" w:space="0" w:color="auto"/>
            <w:right w:val="none" w:sz="0" w:space="0" w:color="auto"/>
          </w:divBdr>
        </w:div>
        <w:div w:id="297224129">
          <w:marLeft w:val="0"/>
          <w:marRight w:val="0"/>
          <w:marTop w:val="0"/>
          <w:marBottom w:val="0"/>
          <w:divBdr>
            <w:top w:val="none" w:sz="0" w:space="0" w:color="auto"/>
            <w:left w:val="none" w:sz="0" w:space="0" w:color="auto"/>
            <w:bottom w:val="none" w:sz="0" w:space="0" w:color="auto"/>
            <w:right w:val="none" w:sz="0" w:space="0" w:color="auto"/>
          </w:divBdr>
        </w:div>
        <w:div w:id="310139721">
          <w:marLeft w:val="0"/>
          <w:marRight w:val="0"/>
          <w:marTop w:val="0"/>
          <w:marBottom w:val="0"/>
          <w:divBdr>
            <w:top w:val="none" w:sz="0" w:space="0" w:color="auto"/>
            <w:left w:val="none" w:sz="0" w:space="0" w:color="auto"/>
            <w:bottom w:val="none" w:sz="0" w:space="0" w:color="auto"/>
            <w:right w:val="none" w:sz="0" w:space="0" w:color="auto"/>
          </w:divBdr>
        </w:div>
        <w:div w:id="330449853">
          <w:marLeft w:val="0"/>
          <w:marRight w:val="0"/>
          <w:marTop w:val="0"/>
          <w:marBottom w:val="0"/>
          <w:divBdr>
            <w:top w:val="none" w:sz="0" w:space="0" w:color="auto"/>
            <w:left w:val="none" w:sz="0" w:space="0" w:color="auto"/>
            <w:bottom w:val="none" w:sz="0" w:space="0" w:color="auto"/>
            <w:right w:val="none" w:sz="0" w:space="0" w:color="auto"/>
          </w:divBdr>
        </w:div>
        <w:div w:id="334308813">
          <w:marLeft w:val="0"/>
          <w:marRight w:val="0"/>
          <w:marTop w:val="0"/>
          <w:marBottom w:val="0"/>
          <w:divBdr>
            <w:top w:val="none" w:sz="0" w:space="0" w:color="auto"/>
            <w:left w:val="none" w:sz="0" w:space="0" w:color="auto"/>
            <w:bottom w:val="none" w:sz="0" w:space="0" w:color="auto"/>
            <w:right w:val="none" w:sz="0" w:space="0" w:color="auto"/>
          </w:divBdr>
          <w:divsChild>
            <w:div w:id="56175920">
              <w:marLeft w:val="0"/>
              <w:marRight w:val="0"/>
              <w:marTop w:val="0"/>
              <w:marBottom w:val="0"/>
              <w:divBdr>
                <w:top w:val="none" w:sz="0" w:space="0" w:color="auto"/>
                <w:left w:val="none" w:sz="0" w:space="0" w:color="auto"/>
                <w:bottom w:val="none" w:sz="0" w:space="0" w:color="auto"/>
                <w:right w:val="none" w:sz="0" w:space="0" w:color="auto"/>
              </w:divBdr>
            </w:div>
          </w:divsChild>
        </w:div>
        <w:div w:id="339814411">
          <w:marLeft w:val="0"/>
          <w:marRight w:val="0"/>
          <w:marTop w:val="0"/>
          <w:marBottom w:val="0"/>
          <w:divBdr>
            <w:top w:val="none" w:sz="0" w:space="0" w:color="auto"/>
            <w:left w:val="none" w:sz="0" w:space="0" w:color="auto"/>
            <w:bottom w:val="none" w:sz="0" w:space="0" w:color="auto"/>
            <w:right w:val="none" w:sz="0" w:space="0" w:color="auto"/>
          </w:divBdr>
        </w:div>
        <w:div w:id="359280529">
          <w:marLeft w:val="0"/>
          <w:marRight w:val="0"/>
          <w:marTop w:val="0"/>
          <w:marBottom w:val="0"/>
          <w:divBdr>
            <w:top w:val="none" w:sz="0" w:space="0" w:color="auto"/>
            <w:left w:val="none" w:sz="0" w:space="0" w:color="auto"/>
            <w:bottom w:val="none" w:sz="0" w:space="0" w:color="auto"/>
            <w:right w:val="none" w:sz="0" w:space="0" w:color="auto"/>
          </w:divBdr>
          <w:divsChild>
            <w:div w:id="1933465476">
              <w:marLeft w:val="-75"/>
              <w:marRight w:val="0"/>
              <w:marTop w:val="30"/>
              <w:marBottom w:val="30"/>
              <w:divBdr>
                <w:top w:val="none" w:sz="0" w:space="0" w:color="auto"/>
                <w:left w:val="none" w:sz="0" w:space="0" w:color="auto"/>
                <w:bottom w:val="none" w:sz="0" w:space="0" w:color="auto"/>
                <w:right w:val="none" w:sz="0" w:space="0" w:color="auto"/>
              </w:divBdr>
              <w:divsChild>
                <w:div w:id="1050223111">
                  <w:marLeft w:val="0"/>
                  <w:marRight w:val="0"/>
                  <w:marTop w:val="0"/>
                  <w:marBottom w:val="0"/>
                  <w:divBdr>
                    <w:top w:val="none" w:sz="0" w:space="0" w:color="auto"/>
                    <w:left w:val="none" w:sz="0" w:space="0" w:color="auto"/>
                    <w:bottom w:val="none" w:sz="0" w:space="0" w:color="auto"/>
                    <w:right w:val="none" w:sz="0" w:space="0" w:color="auto"/>
                  </w:divBdr>
                </w:div>
                <w:div w:id="1614900899">
                  <w:marLeft w:val="0"/>
                  <w:marRight w:val="0"/>
                  <w:marTop w:val="0"/>
                  <w:marBottom w:val="0"/>
                  <w:divBdr>
                    <w:top w:val="none" w:sz="0" w:space="0" w:color="auto"/>
                    <w:left w:val="none" w:sz="0" w:space="0" w:color="auto"/>
                    <w:bottom w:val="none" w:sz="0" w:space="0" w:color="auto"/>
                    <w:right w:val="none" w:sz="0" w:space="0" w:color="auto"/>
                  </w:divBdr>
                  <w:divsChild>
                    <w:div w:id="172825661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363412392">
          <w:marLeft w:val="0"/>
          <w:marRight w:val="0"/>
          <w:marTop w:val="0"/>
          <w:marBottom w:val="0"/>
          <w:divBdr>
            <w:top w:val="none" w:sz="0" w:space="0" w:color="auto"/>
            <w:left w:val="none" w:sz="0" w:space="0" w:color="auto"/>
            <w:bottom w:val="none" w:sz="0" w:space="0" w:color="auto"/>
            <w:right w:val="none" w:sz="0" w:space="0" w:color="auto"/>
          </w:divBdr>
        </w:div>
        <w:div w:id="381371776">
          <w:marLeft w:val="0"/>
          <w:marRight w:val="0"/>
          <w:marTop w:val="0"/>
          <w:marBottom w:val="0"/>
          <w:divBdr>
            <w:top w:val="none" w:sz="0" w:space="0" w:color="auto"/>
            <w:left w:val="none" w:sz="0" w:space="0" w:color="auto"/>
            <w:bottom w:val="none" w:sz="0" w:space="0" w:color="auto"/>
            <w:right w:val="none" w:sz="0" w:space="0" w:color="auto"/>
          </w:divBdr>
        </w:div>
        <w:div w:id="414204693">
          <w:marLeft w:val="0"/>
          <w:marRight w:val="0"/>
          <w:marTop w:val="0"/>
          <w:marBottom w:val="0"/>
          <w:divBdr>
            <w:top w:val="none" w:sz="0" w:space="0" w:color="auto"/>
            <w:left w:val="none" w:sz="0" w:space="0" w:color="auto"/>
            <w:bottom w:val="none" w:sz="0" w:space="0" w:color="auto"/>
            <w:right w:val="none" w:sz="0" w:space="0" w:color="auto"/>
          </w:divBdr>
          <w:divsChild>
            <w:div w:id="1020427627">
              <w:marLeft w:val="-75"/>
              <w:marRight w:val="0"/>
              <w:marTop w:val="30"/>
              <w:marBottom w:val="30"/>
              <w:divBdr>
                <w:top w:val="none" w:sz="0" w:space="0" w:color="auto"/>
                <w:left w:val="none" w:sz="0" w:space="0" w:color="auto"/>
                <w:bottom w:val="none" w:sz="0" w:space="0" w:color="auto"/>
                <w:right w:val="none" w:sz="0" w:space="0" w:color="auto"/>
              </w:divBdr>
              <w:divsChild>
                <w:div w:id="18821614">
                  <w:marLeft w:val="0"/>
                  <w:marRight w:val="0"/>
                  <w:marTop w:val="0"/>
                  <w:marBottom w:val="0"/>
                  <w:divBdr>
                    <w:top w:val="none" w:sz="0" w:space="0" w:color="auto"/>
                    <w:left w:val="none" w:sz="0" w:space="0" w:color="auto"/>
                    <w:bottom w:val="none" w:sz="0" w:space="0" w:color="auto"/>
                    <w:right w:val="none" w:sz="0" w:space="0" w:color="auto"/>
                  </w:divBdr>
                  <w:divsChild>
                    <w:div w:id="797144836">
                      <w:marLeft w:val="0"/>
                      <w:marRight w:val="0"/>
                      <w:marTop w:val="0"/>
                      <w:marBottom w:val="0"/>
                      <w:divBdr>
                        <w:top w:val="none" w:sz="0" w:space="0" w:color="auto"/>
                        <w:left w:val="none" w:sz="0" w:space="0" w:color="auto"/>
                        <w:bottom w:val="none" w:sz="0" w:space="0" w:color="auto"/>
                        <w:right w:val="none" w:sz="0" w:space="0" w:color="auto"/>
                      </w:divBdr>
                    </w:div>
                  </w:divsChild>
                </w:div>
                <w:div w:id="86927815">
                  <w:marLeft w:val="0"/>
                  <w:marRight w:val="0"/>
                  <w:marTop w:val="0"/>
                  <w:marBottom w:val="0"/>
                  <w:divBdr>
                    <w:top w:val="none" w:sz="0" w:space="0" w:color="auto"/>
                    <w:left w:val="none" w:sz="0" w:space="0" w:color="auto"/>
                    <w:bottom w:val="none" w:sz="0" w:space="0" w:color="auto"/>
                    <w:right w:val="none" w:sz="0" w:space="0" w:color="auto"/>
                  </w:divBdr>
                  <w:divsChild>
                    <w:div w:id="1557206284">
                      <w:marLeft w:val="0"/>
                      <w:marRight w:val="0"/>
                      <w:marTop w:val="0"/>
                      <w:marBottom w:val="0"/>
                      <w:divBdr>
                        <w:top w:val="none" w:sz="0" w:space="0" w:color="auto"/>
                        <w:left w:val="none" w:sz="0" w:space="0" w:color="auto"/>
                        <w:bottom w:val="none" w:sz="0" w:space="0" w:color="auto"/>
                        <w:right w:val="none" w:sz="0" w:space="0" w:color="auto"/>
                      </w:divBdr>
                    </w:div>
                  </w:divsChild>
                </w:div>
                <w:div w:id="98449011">
                  <w:marLeft w:val="0"/>
                  <w:marRight w:val="0"/>
                  <w:marTop w:val="0"/>
                  <w:marBottom w:val="0"/>
                  <w:divBdr>
                    <w:top w:val="none" w:sz="0" w:space="0" w:color="auto"/>
                    <w:left w:val="none" w:sz="0" w:space="0" w:color="auto"/>
                    <w:bottom w:val="none" w:sz="0" w:space="0" w:color="auto"/>
                    <w:right w:val="none" w:sz="0" w:space="0" w:color="auto"/>
                  </w:divBdr>
                  <w:divsChild>
                    <w:div w:id="1818449382">
                      <w:marLeft w:val="0"/>
                      <w:marRight w:val="0"/>
                      <w:marTop w:val="0"/>
                      <w:marBottom w:val="0"/>
                      <w:divBdr>
                        <w:top w:val="none" w:sz="0" w:space="0" w:color="auto"/>
                        <w:left w:val="none" w:sz="0" w:space="0" w:color="auto"/>
                        <w:bottom w:val="none" w:sz="0" w:space="0" w:color="auto"/>
                        <w:right w:val="none" w:sz="0" w:space="0" w:color="auto"/>
                      </w:divBdr>
                    </w:div>
                  </w:divsChild>
                </w:div>
                <w:div w:id="209726780">
                  <w:marLeft w:val="0"/>
                  <w:marRight w:val="0"/>
                  <w:marTop w:val="0"/>
                  <w:marBottom w:val="0"/>
                  <w:divBdr>
                    <w:top w:val="none" w:sz="0" w:space="0" w:color="auto"/>
                    <w:left w:val="none" w:sz="0" w:space="0" w:color="auto"/>
                    <w:bottom w:val="none" w:sz="0" w:space="0" w:color="auto"/>
                    <w:right w:val="none" w:sz="0" w:space="0" w:color="auto"/>
                  </w:divBdr>
                  <w:divsChild>
                    <w:div w:id="1955625776">
                      <w:marLeft w:val="0"/>
                      <w:marRight w:val="0"/>
                      <w:marTop w:val="0"/>
                      <w:marBottom w:val="0"/>
                      <w:divBdr>
                        <w:top w:val="none" w:sz="0" w:space="0" w:color="auto"/>
                        <w:left w:val="none" w:sz="0" w:space="0" w:color="auto"/>
                        <w:bottom w:val="none" w:sz="0" w:space="0" w:color="auto"/>
                        <w:right w:val="none" w:sz="0" w:space="0" w:color="auto"/>
                      </w:divBdr>
                    </w:div>
                  </w:divsChild>
                </w:div>
                <w:div w:id="280381358">
                  <w:marLeft w:val="0"/>
                  <w:marRight w:val="0"/>
                  <w:marTop w:val="0"/>
                  <w:marBottom w:val="0"/>
                  <w:divBdr>
                    <w:top w:val="none" w:sz="0" w:space="0" w:color="auto"/>
                    <w:left w:val="none" w:sz="0" w:space="0" w:color="auto"/>
                    <w:bottom w:val="none" w:sz="0" w:space="0" w:color="auto"/>
                    <w:right w:val="none" w:sz="0" w:space="0" w:color="auto"/>
                  </w:divBdr>
                  <w:divsChild>
                    <w:div w:id="1941374199">
                      <w:marLeft w:val="0"/>
                      <w:marRight w:val="0"/>
                      <w:marTop w:val="0"/>
                      <w:marBottom w:val="0"/>
                      <w:divBdr>
                        <w:top w:val="none" w:sz="0" w:space="0" w:color="auto"/>
                        <w:left w:val="none" w:sz="0" w:space="0" w:color="auto"/>
                        <w:bottom w:val="none" w:sz="0" w:space="0" w:color="auto"/>
                        <w:right w:val="none" w:sz="0" w:space="0" w:color="auto"/>
                      </w:divBdr>
                    </w:div>
                  </w:divsChild>
                </w:div>
                <w:div w:id="531961232">
                  <w:marLeft w:val="0"/>
                  <w:marRight w:val="0"/>
                  <w:marTop w:val="0"/>
                  <w:marBottom w:val="0"/>
                  <w:divBdr>
                    <w:top w:val="none" w:sz="0" w:space="0" w:color="auto"/>
                    <w:left w:val="none" w:sz="0" w:space="0" w:color="auto"/>
                    <w:bottom w:val="none" w:sz="0" w:space="0" w:color="auto"/>
                    <w:right w:val="none" w:sz="0" w:space="0" w:color="auto"/>
                  </w:divBdr>
                  <w:divsChild>
                    <w:div w:id="856191165">
                      <w:marLeft w:val="0"/>
                      <w:marRight w:val="0"/>
                      <w:marTop w:val="0"/>
                      <w:marBottom w:val="0"/>
                      <w:divBdr>
                        <w:top w:val="none" w:sz="0" w:space="0" w:color="auto"/>
                        <w:left w:val="none" w:sz="0" w:space="0" w:color="auto"/>
                        <w:bottom w:val="none" w:sz="0" w:space="0" w:color="auto"/>
                        <w:right w:val="none" w:sz="0" w:space="0" w:color="auto"/>
                      </w:divBdr>
                    </w:div>
                  </w:divsChild>
                </w:div>
                <w:div w:id="797912574">
                  <w:marLeft w:val="0"/>
                  <w:marRight w:val="0"/>
                  <w:marTop w:val="0"/>
                  <w:marBottom w:val="0"/>
                  <w:divBdr>
                    <w:top w:val="none" w:sz="0" w:space="0" w:color="auto"/>
                    <w:left w:val="none" w:sz="0" w:space="0" w:color="auto"/>
                    <w:bottom w:val="none" w:sz="0" w:space="0" w:color="auto"/>
                    <w:right w:val="none" w:sz="0" w:space="0" w:color="auto"/>
                  </w:divBdr>
                  <w:divsChild>
                    <w:div w:id="1944992139">
                      <w:marLeft w:val="0"/>
                      <w:marRight w:val="0"/>
                      <w:marTop w:val="0"/>
                      <w:marBottom w:val="0"/>
                      <w:divBdr>
                        <w:top w:val="none" w:sz="0" w:space="0" w:color="auto"/>
                        <w:left w:val="none" w:sz="0" w:space="0" w:color="auto"/>
                        <w:bottom w:val="none" w:sz="0" w:space="0" w:color="auto"/>
                        <w:right w:val="none" w:sz="0" w:space="0" w:color="auto"/>
                      </w:divBdr>
                    </w:div>
                  </w:divsChild>
                </w:div>
                <w:div w:id="820847332">
                  <w:marLeft w:val="0"/>
                  <w:marRight w:val="0"/>
                  <w:marTop w:val="0"/>
                  <w:marBottom w:val="0"/>
                  <w:divBdr>
                    <w:top w:val="none" w:sz="0" w:space="0" w:color="auto"/>
                    <w:left w:val="none" w:sz="0" w:space="0" w:color="auto"/>
                    <w:bottom w:val="none" w:sz="0" w:space="0" w:color="auto"/>
                    <w:right w:val="none" w:sz="0" w:space="0" w:color="auto"/>
                  </w:divBdr>
                  <w:divsChild>
                    <w:div w:id="1848057315">
                      <w:marLeft w:val="0"/>
                      <w:marRight w:val="0"/>
                      <w:marTop w:val="0"/>
                      <w:marBottom w:val="0"/>
                      <w:divBdr>
                        <w:top w:val="none" w:sz="0" w:space="0" w:color="auto"/>
                        <w:left w:val="none" w:sz="0" w:space="0" w:color="auto"/>
                        <w:bottom w:val="none" w:sz="0" w:space="0" w:color="auto"/>
                        <w:right w:val="none" w:sz="0" w:space="0" w:color="auto"/>
                      </w:divBdr>
                    </w:div>
                  </w:divsChild>
                </w:div>
                <w:div w:id="983315856">
                  <w:marLeft w:val="0"/>
                  <w:marRight w:val="0"/>
                  <w:marTop w:val="0"/>
                  <w:marBottom w:val="0"/>
                  <w:divBdr>
                    <w:top w:val="none" w:sz="0" w:space="0" w:color="auto"/>
                    <w:left w:val="none" w:sz="0" w:space="0" w:color="auto"/>
                    <w:bottom w:val="none" w:sz="0" w:space="0" w:color="auto"/>
                    <w:right w:val="none" w:sz="0" w:space="0" w:color="auto"/>
                  </w:divBdr>
                  <w:divsChild>
                    <w:div w:id="352073683">
                      <w:marLeft w:val="0"/>
                      <w:marRight w:val="0"/>
                      <w:marTop w:val="0"/>
                      <w:marBottom w:val="0"/>
                      <w:divBdr>
                        <w:top w:val="none" w:sz="0" w:space="0" w:color="auto"/>
                        <w:left w:val="none" w:sz="0" w:space="0" w:color="auto"/>
                        <w:bottom w:val="none" w:sz="0" w:space="0" w:color="auto"/>
                        <w:right w:val="none" w:sz="0" w:space="0" w:color="auto"/>
                      </w:divBdr>
                    </w:div>
                  </w:divsChild>
                </w:div>
                <w:div w:id="1109160828">
                  <w:marLeft w:val="0"/>
                  <w:marRight w:val="0"/>
                  <w:marTop w:val="0"/>
                  <w:marBottom w:val="0"/>
                  <w:divBdr>
                    <w:top w:val="none" w:sz="0" w:space="0" w:color="auto"/>
                    <w:left w:val="none" w:sz="0" w:space="0" w:color="auto"/>
                    <w:bottom w:val="none" w:sz="0" w:space="0" w:color="auto"/>
                    <w:right w:val="none" w:sz="0" w:space="0" w:color="auto"/>
                  </w:divBdr>
                  <w:divsChild>
                    <w:div w:id="831531753">
                      <w:marLeft w:val="0"/>
                      <w:marRight w:val="0"/>
                      <w:marTop w:val="0"/>
                      <w:marBottom w:val="0"/>
                      <w:divBdr>
                        <w:top w:val="none" w:sz="0" w:space="0" w:color="auto"/>
                        <w:left w:val="none" w:sz="0" w:space="0" w:color="auto"/>
                        <w:bottom w:val="none" w:sz="0" w:space="0" w:color="auto"/>
                        <w:right w:val="none" w:sz="0" w:space="0" w:color="auto"/>
                      </w:divBdr>
                    </w:div>
                  </w:divsChild>
                </w:div>
                <w:div w:id="1155536327">
                  <w:marLeft w:val="0"/>
                  <w:marRight w:val="0"/>
                  <w:marTop w:val="0"/>
                  <w:marBottom w:val="0"/>
                  <w:divBdr>
                    <w:top w:val="none" w:sz="0" w:space="0" w:color="auto"/>
                    <w:left w:val="none" w:sz="0" w:space="0" w:color="auto"/>
                    <w:bottom w:val="none" w:sz="0" w:space="0" w:color="auto"/>
                    <w:right w:val="none" w:sz="0" w:space="0" w:color="auto"/>
                  </w:divBdr>
                  <w:divsChild>
                    <w:div w:id="1625497564">
                      <w:marLeft w:val="0"/>
                      <w:marRight w:val="0"/>
                      <w:marTop w:val="0"/>
                      <w:marBottom w:val="0"/>
                      <w:divBdr>
                        <w:top w:val="none" w:sz="0" w:space="0" w:color="auto"/>
                        <w:left w:val="none" w:sz="0" w:space="0" w:color="auto"/>
                        <w:bottom w:val="none" w:sz="0" w:space="0" w:color="auto"/>
                        <w:right w:val="none" w:sz="0" w:space="0" w:color="auto"/>
                      </w:divBdr>
                    </w:div>
                  </w:divsChild>
                </w:div>
                <w:div w:id="1236160686">
                  <w:marLeft w:val="0"/>
                  <w:marRight w:val="0"/>
                  <w:marTop w:val="0"/>
                  <w:marBottom w:val="0"/>
                  <w:divBdr>
                    <w:top w:val="none" w:sz="0" w:space="0" w:color="auto"/>
                    <w:left w:val="none" w:sz="0" w:space="0" w:color="auto"/>
                    <w:bottom w:val="none" w:sz="0" w:space="0" w:color="auto"/>
                    <w:right w:val="none" w:sz="0" w:space="0" w:color="auto"/>
                  </w:divBdr>
                  <w:divsChild>
                    <w:div w:id="1387293575">
                      <w:marLeft w:val="0"/>
                      <w:marRight w:val="0"/>
                      <w:marTop w:val="0"/>
                      <w:marBottom w:val="0"/>
                      <w:divBdr>
                        <w:top w:val="none" w:sz="0" w:space="0" w:color="auto"/>
                        <w:left w:val="none" w:sz="0" w:space="0" w:color="auto"/>
                        <w:bottom w:val="none" w:sz="0" w:space="0" w:color="auto"/>
                        <w:right w:val="none" w:sz="0" w:space="0" w:color="auto"/>
                      </w:divBdr>
                    </w:div>
                  </w:divsChild>
                </w:div>
                <w:div w:id="1282878870">
                  <w:marLeft w:val="0"/>
                  <w:marRight w:val="0"/>
                  <w:marTop w:val="0"/>
                  <w:marBottom w:val="0"/>
                  <w:divBdr>
                    <w:top w:val="none" w:sz="0" w:space="0" w:color="auto"/>
                    <w:left w:val="none" w:sz="0" w:space="0" w:color="auto"/>
                    <w:bottom w:val="none" w:sz="0" w:space="0" w:color="auto"/>
                    <w:right w:val="none" w:sz="0" w:space="0" w:color="auto"/>
                  </w:divBdr>
                  <w:divsChild>
                    <w:div w:id="1572542064">
                      <w:marLeft w:val="0"/>
                      <w:marRight w:val="0"/>
                      <w:marTop w:val="0"/>
                      <w:marBottom w:val="0"/>
                      <w:divBdr>
                        <w:top w:val="none" w:sz="0" w:space="0" w:color="auto"/>
                        <w:left w:val="none" w:sz="0" w:space="0" w:color="auto"/>
                        <w:bottom w:val="none" w:sz="0" w:space="0" w:color="auto"/>
                        <w:right w:val="none" w:sz="0" w:space="0" w:color="auto"/>
                      </w:divBdr>
                    </w:div>
                  </w:divsChild>
                </w:div>
                <w:div w:id="1336347283">
                  <w:marLeft w:val="0"/>
                  <w:marRight w:val="0"/>
                  <w:marTop w:val="0"/>
                  <w:marBottom w:val="0"/>
                  <w:divBdr>
                    <w:top w:val="none" w:sz="0" w:space="0" w:color="auto"/>
                    <w:left w:val="none" w:sz="0" w:space="0" w:color="auto"/>
                    <w:bottom w:val="none" w:sz="0" w:space="0" w:color="auto"/>
                    <w:right w:val="none" w:sz="0" w:space="0" w:color="auto"/>
                  </w:divBdr>
                  <w:divsChild>
                    <w:div w:id="1321807670">
                      <w:marLeft w:val="0"/>
                      <w:marRight w:val="0"/>
                      <w:marTop w:val="0"/>
                      <w:marBottom w:val="0"/>
                      <w:divBdr>
                        <w:top w:val="none" w:sz="0" w:space="0" w:color="auto"/>
                        <w:left w:val="none" w:sz="0" w:space="0" w:color="auto"/>
                        <w:bottom w:val="none" w:sz="0" w:space="0" w:color="auto"/>
                        <w:right w:val="none" w:sz="0" w:space="0" w:color="auto"/>
                      </w:divBdr>
                    </w:div>
                  </w:divsChild>
                </w:div>
                <w:div w:id="1337075774">
                  <w:marLeft w:val="0"/>
                  <w:marRight w:val="0"/>
                  <w:marTop w:val="0"/>
                  <w:marBottom w:val="0"/>
                  <w:divBdr>
                    <w:top w:val="none" w:sz="0" w:space="0" w:color="auto"/>
                    <w:left w:val="none" w:sz="0" w:space="0" w:color="auto"/>
                    <w:bottom w:val="none" w:sz="0" w:space="0" w:color="auto"/>
                    <w:right w:val="none" w:sz="0" w:space="0" w:color="auto"/>
                  </w:divBdr>
                  <w:divsChild>
                    <w:div w:id="695929729">
                      <w:marLeft w:val="0"/>
                      <w:marRight w:val="0"/>
                      <w:marTop w:val="0"/>
                      <w:marBottom w:val="0"/>
                      <w:divBdr>
                        <w:top w:val="none" w:sz="0" w:space="0" w:color="auto"/>
                        <w:left w:val="none" w:sz="0" w:space="0" w:color="auto"/>
                        <w:bottom w:val="none" w:sz="0" w:space="0" w:color="auto"/>
                        <w:right w:val="none" w:sz="0" w:space="0" w:color="auto"/>
                      </w:divBdr>
                    </w:div>
                  </w:divsChild>
                </w:div>
                <w:div w:id="1678539932">
                  <w:marLeft w:val="0"/>
                  <w:marRight w:val="0"/>
                  <w:marTop w:val="0"/>
                  <w:marBottom w:val="0"/>
                  <w:divBdr>
                    <w:top w:val="none" w:sz="0" w:space="0" w:color="auto"/>
                    <w:left w:val="none" w:sz="0" w:space="0" w:color="auto"/>
                    <w:bottom w:val="none" w:sz="0" w:space="0" w:color="auto"/>
                    <w:right w:val="none" w:sz="0" w:space="0" w:color="auto"/>
                  </w:divBdr>
                  <w:divsChild>
                    <w:div w:id="313918490">
                      <w:marLeft w:val="0"/>
                      <w:marRight w:val="0"/>
                      <w:marTop w:val="0"/>
                      <w:marBottom w:val="0"/>
                      <w:divBdr>
                        <w:top w:val="none" w:sz="0" w:space="0" w:color="auto"/>
                        <w:left w:val="none" w:sz="0" w:space="0" w:color="auto"/>
                        <w:bottom w:val="none" w:sz="0" w:space="0" w:color="auto"/>
                        <w:right w:val="none" w:sz="0" w:space="0" w:color="auto"/>
                      </w:divBdr>
                    </w:div>
                  </w:divsChild>
                </w:div>
                <w:div w:id="1812407441">
                  <w:marLeft w:val="0"/>
                  <w:marRight w:val="0"/>
                  <w:marTop w:val="0"/>
                  <w:marBottom w:val="0"/>
                  <w:divBdr>
                    <w:top w:val="none" w:sz="0" w:space="0" w:color="auto"/>
                    <w:left w:val="none" w:sz="0" w:space="0" w:color="auto"/>
                    <w:bottom w:val="none" w:sz="0" w:space="0" w:color="auto"/>
                    <w:right w:val="none" w:sz="0" w:space="0" w:color="auto"/>
                  </w:divBdr>
                  <w:divsChild>
                    <w:div w:id="92016434">
                      <w:marLeft w:val="0"/>
                      <w:marRight w:val="0"/>
                      <w:marTop w:val="0"/>
                      <w:marBottom w:val="0"/>
                      <w:divBdr>
                        <w:top w:val="none" w:sz="0" w:space="0" w:color="auto"/>
                        <w:left w:val="none" w:sz="0" w:space="0" w:color="auto"/>
                        <w:bottom w:val="none" w:sz="0" w:space="0" w:color="auto"/>
                        <w:right w:val="none" w:sz="0" w:space="0" w:color="auto"/>
                      </w:divBdr>
                    </w:div>
                  </w:divsChild>
                </w:div>
                <w:div w:id="1880244203">
                  <w:marLeft w:val="0"/>
                  <w:marRight w:val="0"/>
                  <w:marTop w:val="0"/>
                  <w:marBottom w:val="0"/>
                  <w:divBdr>
                    <w:top w:val="none" w:sz="0" w:space="0" w:color="auto"/>
                    <w:left w:val="none" w:sz="0" w:space="0" w:color="auto"/>
                    <w:bottom w:val="none" w:sz="0" w:space="0" w:color="auto"/>
                    <w:right w:val="none" w:sz="0" w:space="0" w:color="auto"/>
                  </w:divBdr>
                  <w:divsChild>
                    <w:div w:id="122109436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454179309">
          <w:marLeft w:val="0"/>
          <w:marRight w:val="0"/>
          <w:marTop w:val="0"/>
          <w:marBottom w:val="0"/>
          <w:divBdr>
            <w:top w:val="none" w:sz="0" w:space="0" w:color="auto"/>
            <w:left w:val="none" w:sz="0" w:space="0" w:color="auto"/>
            <w:bottom w:val="none" w:sz="0" w:space="0" w:color="auto"/>
            <w:right w:val="none" w:sz="0" w:space="0" w:color="auto"/>
          </w:divBdr>
          <w:divsChild>
            <w:div w:id="2004164404">
              <w:marLeft w:val="-75"/>
              <w:marRight w:val="0"/>
              <w:marTop w:val="30"/>
              <w:marBottom w:val="30"/>
              <w:divBdr>
                <w:top w:val="none" w:sz="0" w:space="0" w:color="auto"/>
                <w:left w:val="none" w:sz="0" w:space="0" w:color="auto"/>
                <w:bottom w:val="none" w:sz="0" w:space="0" w:color="auto"/>
                <w:right w:val="none" w:sz="0" w:space="0" w:color="auto"/>
              </w:divBdr>
              <w:divsChild>
                <w:div w:id="11959019">
                  <w:marLeft w:val="0"/>
                  <w:marRight w:val="0"/>
                  <w:marTop w:val="0"/>
                  <w:marBottom w:val="0"/>
                  <w:divBdr>
                    <w:top w:val="none" w:sz="0" w:space="0" w:color="auto"/>
                    <w:left w:val="none" w:sz="0" w:space="0" w:color="auto"/>
                    <w:bottom w:val="none" w:sz="0" w:space="0" w:color="auto"/>
                    <w:right w:val="none" w:sz="0" w:space="0" w:color="auto"/>
                  </w:divBdr>
                  <w:divsChild>
                    <w:div w:id="1241646317">
                      <w:marLeft w:val="0"/>
                      <w:marRight w:val="0"/>
                      <w:marTop w:val="0"/>
                      <w:marBottom w:val="0"/>
                      <w:divBdr>
                        <w:top w:val="none" w:sz="0" w:space="0" w:color="auto"/>
                        <w:left w:val="none" w:sz="0" w:space="0" w:color="auto"/>
                        <w:bottom w:val="none" w:sz="0" w:space="0" w:color="auto"/>
                        <w:right w:val="none" w:sz="0" w:space="0" w:color="auto"/>
                      </w:divBdr>
                    </w:div>
                  </w:divsChild>
                </w:div>
                <w:div w:id="504059138">
                  <w:marLeft w:val="0"/>
                  <w:marRight w:val="0"/>
                  <w:marTop w:val="0"/>
                  <w:marBottom w:val="0"/>
                  <w:divBdr>
                    <w:top w:val="none" w:sz="0" w:space="0" w:color="auto"/>
                    <w:left w:val="none" w:sz="0" w:space="0" w:color="auto"/>
                    <w:bottom w:val="none" w:sz="0" w:space="0" w:color="auto"/>
                    <w:right w:val="none" w:sz="0" w:space="0" w:color="auto"/>
                  </w:divBdr>
                  <w:divsChild>
                    <w:div w:id="1770270567">
                      <w:marLeft w:val="0"/>
                      <w:marRight w:val="0"/>
                      <w:marTop w:val="0"/>
                      <w:marBottom w:val="0"/>
                      <w:divBdr>
                        <w:top w:val="none" w:sz="0" w:space="0" w:color="auto"/>
                        <w:left w:val="none" w:sz="0" w:space="0" w:color="auto"/>
                        <w:bottom w:val="none" w:sz="0" w:space="0" w:color="auto"/>
                        <w:right w:val="none" w:sz="0" w:space="0" w:color="auto"/>
                      </w:divBdr>
                    </w:div>
                  </w:divsChild>
                </w:div>
                <w:div w:id="686718577">
                  <w:marLeft w:val="0"/>
                  <w:marRight w:val="0"/>
                  <w:marTop w:val="0"/>
                  <w:marBottom w:val="0"/>
                  <w:divBdr>
                    <w:top w:val="none" w:sz="0" w:space="0" w:color="auto"/>
                    <w:left w:val="none" w:sz="0" w:space="0" w:color="auto"/>
                    <w:bottom w:val="none" w:sz="0" w:space="0" w:color="auto"/>
                    <w:right w:val="none" w:sz="0" w:space="0" w:color="auto"/>
                  </w:divBdr>
                  <w:divsChild>
                    <w:div w:id="470832325">
                      <w:marLeft w:val="0"/>
                      <w:marRight w:val="0"/>
                      <w:marTop w:val="0"/>
                      <w:marBottom w:val="0"/>
                      <w:divBdr>
                        <w:top w:val="none" w:sz="0" w:space="0" w:color="auto"/>
                        <w:left w:val="none" w:sz="0" w:space="0" w:color="auto"/>
                        <w:bottom w:val="none" w:sz="0" w:space="0" w:color="auto"/>
                        <w:right w:val="none" w:sz="0" w:space="0" w:color="auto"/>
                      </w:divBdr>
                    </w:div>
                  </w:divsChild>
                </w:div>
                <w:div w:id="830409732">
                  <w:marLeft w:val="0"/>
                  <w:marRight w:val="0"/>
                  <w:marTop w:val="0"/>
                  <w:marBottom w:val="0"/>
                  <w:divBdr>
                    <w:top w:val="none" w:sz="0" w:space="0" w:color="auto"/>
                    <w:left w:val="none" w:sz="0" w:space="0" w:color="auto"/>
                    <w:bottom w:val="none" w:sz="0" w:space="0" w:color="auto"/>
                    <w:right w:val="none" w:sz="0" w:space="0" w:color="auto"/>
                  </w:divBdr>
                  <w:divsChild>
                    <w:div w:id="1070272744">
                      <w:marLeft w:val="0"/>
                      <w:marRight w:val="0"/>
                      <w:marTop w:val="0"/>
                      <w:marBottom w:val="0"/>
                      <w:divBdr>
                        <w:top w:val="none" w:sz="0" w:space="0" w:color="auto"/>
                        <w:left w:val="none" w:sz="0" w:space="0" w:color="auto"/>
                        <w:bottom w:val="none" w:sz="0" w:space="0" w:color="auto"/>
                        <w:right w:val="none" w:sz="0" w:space="0" w:color="auto"/>
                      </w:divBdr>
                    </w:div>
                  </w:divsChild>
                </w:div>
                <w:div w:id="1017461552">
                  <w:marLeft w:val="0"/>
                  <w:marRight w:val="0"/>
                  <w:marTop w:val="0"/>
                  <w:marBottom w:val="0"/>
                  <w:divBdr>
                    <w:top w:val="none" w:sz="0" w:space="0" w:color="auto"/>
                    <w:left w:val="none" w:sz="0" w:space="0" w:color="auto"/>
                    <w:bottom w:val="none" w:sz="0" w:space="0" w:color="auto"/>
                    <w:right w:val="none" w:sz="0" w:space="0" w:color="auto"/>
                  </w:divBdr>
                  <w:divsChild>
                    <w:div w:id="867912657">
                      <w:marLeft w:val="0"/>
                      <w:marRight w:val="0"/>
                      <w:marTop w:val="0"/>
                      <w:marBottom w:val="0"/>
                      <w:divBdr>
                        <w:top w:val="none" w:sz="0" w:space="0" w:color="auto"/>
                        <w:left w:val="none" w:sz="0" w:space="0" w:color="auto"/>
                        <w:bottom w:val="none" w:sz="0" w:space="0" w:color="auto"/>
                        <w:right w:val="none" w:sz="0" w:space="0" w:color="auto"/>
                      </w:divBdr>
                    </w:div>
                  </w:divsChild>
                </w:div>
                <w:div w:id="1118914336">
                  <w:marLeft w:val="0"/>
                  <w:marRight w:val="0"/>
                  <w:marTop w:val="0"/>
                  <w:marBottom w:val="0"/>
                  <w:divBdr>
                    <w:top w:val="none" w:sz="0" w:space="0" w:color="auto"/>
                    <w:left w:val="none" w:sz="0" w:space="0" w:color="auto"/>
                    <w:bottom w:val="none" w:sz="0" w:space="0" w:color="auto"/>
                    <w:right w:val="none" w:sz="0" w:space="0" w:color="auto"/>
                  </w:divBdr>
                  <w:divsChild>
                    <w:div w:id="1509715507">
                      <w:marLeft w:val="0"/>
                      <w:marRight w:val="0"/>
                      <w:marTop w:val="0"/>
                      <w:marBottom w:val="0"/>
                      <w:divBdr>
                        <w:top w:val="none" w:sz="0" w:space="0" w:color="auto"/>
                        <w:left w:val="none" w:sz="0" w:space="0" w:color="auto"/>
                        <w:bottom w:val="none" w:sz="0" w:space="0" w:color="auto"/>
                        <w:right w:val="none" w:sz="0" w:space="0" w:color="auto"/>
                      </w:divBdr>
                    </w:div>
                  </w:divsChild>
                </w:div>
                <w:div w:id="1568225139">
                  <w:marLeft w:val="0"/>
                  <w:marRight w:val="0"/>
                  <w:marTop w:val="0"/>
                  <w:marBottom w:val="0"/>
                  <w:divBdr>
                    <w:top w:val="none" w:sz="0" w:space="0" w:color="auto"/>
                    <w:left w:val="none" w:sz="0" w:space="0" w:color="auto"/>
                    <w:bottom w:val="none" w:sz="0" w:space="0" w:color="auto"/>
                    <w:right w:val="none" w:sz="0" w:space="0" w:color="auto"/>
                  </w:divBdr>
                  <w:divsChild>
                    <w:div w:id="577788987">
                      <w:marLeft w:val="0"/>
                      <w:marRight w:val="0"/>
                      <w:marTop w:val="0"/>
                      <w:marBottom w:val="0"/>
                      <w:divBdr>
                        <w:top w:val="none" w:sz="0" w:space="0" w:color="auto"/>
                        <w:left w:val="none" w:sz="0" w:space="0" w:color="auto"/>
                        <w:bottom w:val="none" w:sz="0" w:space="0" w:color="auto"/>
                        <w:right w:val="none" w:sz="0" w:space="0" w:color="auto"/>
                      </w:divBdr>
                    </w:div>
                  </w:divsChild>
                </w:div>
                <w:div w:id="1967274189">
                  <w:marLeft w:val="0"/>
                  <w:marRight w:val="0"/>
                  <w:marTop w:val="0"/>
                  <w:marBottom w:val="0"/>
                  <w:divBdr>
                    <w:top w:val="none" w:sz="0" w:space="0" w:color="auto"/>
                    <w:left w:val="none" w:sz="0" w:space="0" w:color="auto"/>
                    <w:bottom w:val="none" w:sz="0" w:space="0" w:color="auto"/>
                    <w:right w:val="none" w:sz="0" w:space="0" w:color="auto"/>
                  </w:divBdr>
                  <w:divsChild>
                    <w:div w:id="62855581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482044819">
          <w:marLeft w:val="0"/>
          <w:marRight w:val="0"/>
          <w:marTop w:val="0"/>
          <w:marBottom w:val="0"/>
          <w:divBdr>
            <w:top w:val="none" w:sz="0" w:space="0" w:color="auto"/>
            <w:left w:val="none" w:sz="0" w:space="0" w:color="auto"/>
            <w:bottom w:val="none" w:sz="0" w:space="0" w:color="auto"/>
            <w:right w:val="none" w:sz="0" w:space="0" w:color="auto"/>
          </w:divBdr>
        </w:div>
        <w:div w:id="483164158">
          <w:marLeft w:val="0"/>
          <w:marRight w:val="0"/>
          <w:marTop w:val="0"/>
          <w:marBottom w:val="0"/>
          <w:divBdr>
            <w:top w:val="none" w:sz="0" w:space="0" w:color="auto"/>
            <w:left w:val="none" w:sz="0" w:space="0" w:color="auto"/>
            <w:bottom w:val="none" w:sz="0" w:space="0" w:color="auto"/>
            <w:right w:val="none" w:sz="0" w:space="0" w:color="auto"/>
          </w:divBdr>
          <w:divsChild>
            <w:div w:id="603268476">
              <w:marLeft w:val="-75"/>
              <w:marRight w:val="0"/>
              <w:marTop w:val="30"/>
              <w:marBottom w:val="30"/>
              <w:divBdr>
                <w:top w:val="none" w:sz="0" w:space="0" w:color="auto"/>
                <w:left w:val="none" w:sz="0" w:space="0" w:color="auto"/>
                <w:bottom w:val="none" w:sz="0" w:space="0" w:color="auto"/>
                <w:right w:val="none" w:sz="0" w:space="0" w:color="auto"/>
              </w:divBdr>
              <w:divsChild>
                <w:div w:id="67271287">
                  <w:marLeft w:val="0"/>
                  <w:marRight w:val="0"/>
                  <w:marTop w:val="0"/>
                  <w:marBottom w:val="0"/>
                  <w:divBdr>
                    <w:top w:val="none" w:sz="0" w:space="0" w:color="auto"/>
                    <w:left w:val="none" w:sz="0" w:space="0" w:color="auto"/>
                    <w:bottom w:val="none" w:sz="0" w:space="0" w:color="auto"/>
                    <w:right w:val="none" w:sz="0" w:space="0" w:color="auto"/>
                  </w:divBdr>
                  <w:divsChild>
                    <w:div w:id="1693845141">
                      <w:marLeft w:val="0"/>
                      <w:marRight w:val="0"/>
                      <w:marTop w:val="0"/>
                      <w:marBottom w:val="0"/>
                      <w:divBdr>
                        <w:top w:val="none" w:sz="0" w:space="0" w:color="auto"/>
                        <w:left w:val="none" w:sz="0" w:space="0" w:color="auto"/>
                        <w:bottom w:val="none" w:sz="0" w:space="0" w:color="auto"/>
                        <w:right w:val="none" w:sz="0" w:space="0" w:color="auto"/>
                      </w:divBdr>
                    </w:div>
                  </w:divsChild>
                </w:div>
                <w:div w:id="719859615">
                  <w:marLeft w:val="0"/>
                  <w:marRight w:val="0"/>
                  <w:marTop w:val="0"/>
                  <w:marBottom w:val="0"/>
                  <w:divBdr>
                    <w:top w:val="none" w:sz="0" w:space="0" w:color="auto"/>
                    <w:left w:val="none" w:sz="0" w:space="0" w:color="auto"/>
                    <w:bottom w:val="none" w:sz="0" w:space="0" w:color="auto"/>
                    <w:right w:val="none" w:sz="0" w:space="0" w:color="auto"/>
                  </w:divBdr>
                  <w:divsChild>
                    <w:div w:id="349382704">
                      <w:marLeft w:val="0"/>
                      <w:marRight w:val="0"/>
                      <w:marTop w:val="0"/>
                      <w:marBottom w:val="0"/>
                      <w:divBdr>
                        <w:top w:val="none" w:sz="0" w:space="0" w:color="auto"/>
                        <w:left w:val="none" w:sz="0" w:space="0" w:color="auto"/>
                        <w:bottom w:val="none" w:sz="0" w:space="0" w:color="auto"/>
                        <w:right w:val="none" w:sz="0" w:space="0" w:color="auto"/>
                      </w:divBdr>
                    </w:div>
                    <w:div w:id="1342314981">
                      <w:marLeft w:val="0"/>
                      <w:marRight w:val="0"/>
                      <w:marTop w:val="0"/>
                      <w:marBottom w:val="0"/>
                      <w:divBdr>
                        <w:top w:val="none" w:sz="0" w:space="0" w:color="auto"/>
                        <w:left w:val="none" w:sz="0" w:space="0" w:color="auto"/>
                        <w:bottom w:val="none" w:sz="0" w:space="0" w:color="auto"/>
                        <w:right w:val="none" w:sz="0" w:space="0" w:color="auto"/>
                      </w:divBdr>
                    </w:div>
                    <w:div w:id="1634821975">
                      <w:marLeft w:val="0"/>
                      <w:marRight w:val="0"/>
                      <w:marTop w:val="0"/>
                      <w:marBottom w:val="0"/>
                      <w:divBdr>
                        <w:top w:val="none" w:sz="0" w:space="0" w:color="auto"/>
                        <w:left w:val="none" w:sz="0" w:space="0" w:color="auto"/>
                        <w:bottom w:val="none" w:sz="0" w:space="0" w:color="auto"/>
                        <w:right w:val="none" w:sz="0" w:space="0" w:color="auto"/>
                      </w:divBdr>
                    </w:div>
                    <w:div w:id="1794713568">
                      <w:marLeft w:val="0"/>
                      <w:marRight w:val="0"/>
                      <w:marTop w:val="0"/>
                      <w:marBottom w:val="0"/>
                      <w:divBdr>
                        <w:top w:val="none" w:sz="0" w:space="0" w:color="auto"/>
                        <w:left w:val="none" w:sz="0" w:space="0" w:color="auto"/>
                        <w:bottom w:val="none" w:sz="0" w:space="0" w:color="auto"/>
                        <w:right w:val="none" w:sz="0" w:space="0" w:color="auto"/>
                      </w:divBdr>
                    </w:div>
                  </w:divsChild>
                </w:div>
                <w:div w:id="919294045">
                  <w:marLeft w:val="0"/>
                  <w:marRight w:val="0"/>
                  <w:marTop w:val="0"/>
                  <w:marBottom w:val="0"/>
                  <w:divBdr>
                    <w:top w:val="none" w:sz="0" w:space="0" w:color="auto"/>
                    <w:left w:val="none" w:sz="0" w:space="0" w:color="auto"/>
                    <w:bottom w:val="none" w:sz="0" w:space="0" w:color="auto"/>
                    <w:right w:val="none" w:sz="0" w:space="0" w:color="auto"/>
                  </w:divBdr>
                  <w:divsChild>
                    <w:div w:id="162419539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487787632">
          <w:marLeft w:val="0"/>
          <w:marRight w:val="0"/>
          <w:marTop w:val="0"/>
          <w:marBottom w:val="0"/>
          <w:divBdr>
            <w:top w:val="none" w:sz="0" w:space="0" w:color="auto"/>
            <w:left w:val="none" w:sz="0" w:space="0" w:color="auto"/>
            <w:bottom w:val="none" w:sz="0" w:space="0" w:color="auto"/>
            <w:right w:val="none" w:sz="0" w:space="0" w:color="auto"/>
          </w:divBdr>
          <w:divsChild>
            <w:div w:id="1750421547">
              <w:marLeft w:val="0"/>
              <w:marRight w:val="0"/>
              <w:marTop w:val="0"/>
              <w:marBottom w:val="0"/>
              <w:divBdr>
                <w:top w:val="none" w:sz="0" w:space="0" w:color="auto"/>
                <w:left w:val="none" w:sz="0" w:space="0" w:color="auto"/>
                <w:bottom w:val="none" w:sz="0" w:space="0" w:color="auto"/>
                <w:right w:val="none" w:sz="0" w:space="0" w:color="auto"/>
              </w:divBdr>
            </w:div>
          </w:divsChild>
        </w:div>
        <w:div w:id="491801580">
          <w:marLeft w:val="0"/>
          <w:marRight w:val="0"/>
          <w:marTop w:val="0"/>
          <w:marBottom w:val="0"/>
          <w:divBdr>
            <w:top w:val="none" w:sz="0" w:space="0" w:color="auto"/>
            <w:left w:val="none" w:sz="0" w:space="0" w:color="auto"/>
            <w:bottom w:val="none" w:sz="0" w:space="0" w:color="auto"/>
            <w:right w:val="none" w:sz="0" w:space="0" w:color="auto"/>
          </w:divBdr>
        </w:div>
        <w:div w:id="493499001">
          <w:marLeft w:val="0"/>
          <w:marRight w:val="0"/>
          <w:marTop w:val="0"/>
          <w:marBottom w:val="0"/>
          <w:divBdr>
            <w:top w:val="none" w:sz="0" w:space="0" w:color="auto"/>
            <w:left w:val="none" w:sz="0" w:space="0" w:color="auto"/>
            <w:bottom w:val="none" w:sz="0" w:space="0" w:color="auto"/>
            <w:right w:val="none" w:sz="0" w:space="0" w:color="auto"/>
          </w:divBdr>
        </w:div>
        <w:div w:id="533739711">
          <w:marLeft w:val="0"/>
          <w:marRight w:val="0"/>
          <w:marTop w:val="0"/>
          <w:marBottom w:val="0"/>
          <w:divBdr>
            <w:top w:val="none" w:sz="0" w:space="0" w:color="auto"/>
            <w:left w:val="none" w:sz="0" w:space="0" w:color="auto"/>
            <w:bottom w:val="none" w:sz="0" w:space="0" w:color="auto"/>
            <w:right w:val="none" w:sz="0" w:space="0" w:color="auto"/>
          </w:divBdr>
        </w:div>
        <w:div w:id="534850960">
          <w:marLeft w:val="0"/>
          <w:marRight w:val="0"/>
          <w:marTop w:val="0"/>
          <w:marBottom w:val="0"/>
          <w:divBdr>
            <w:top w:val="none" w:sz="0" w:space="0" w:color="auto"/>
            <w:left w:val="none" w:sz="0" w:space="0" w:color="auto"/>
            <w:bottom w:val="none" w:sz="0" w:space="0" w:color="auto"/>
            <w:right w:val="none" w:sz="0" w:space="0" w:color="auto"/>
          </w:divBdr>
        </w:div>
        <w:div w:id="539051174">
          <w:marLeft w:val="0"/>
          <w:marRight w:val="0"/>
          <w:marTop w:val="0"/>
          <w:marBottom w:val="0"/>
          <w:divBdr>
            <w:top w:val="none" w:sz="0" w:space="0" w:color="auto"/>
            <w:left w:val="none" w:sz="0" w:space="0" w:color="auto"/>
            <w:bottom w:val="none" w:sz="0" w:space="0" w:color="auto"/>
            <w:right w:val="none" w:sz="0" w:space="0" w:color="auto"/>
          </w:divBdr>
        </w:div>
        <w:div w:id="570116704">
          <w:marLeft w:val="0"/>
          <w:marRight w:val="0"/>
          <w:marTop w:val="0"/>
          <w:marBottom w:val="0"/>
          <w:divBdr>
            <w:top w:val="none" w:sz="0" w:space="0" w:color="auto"/>
            <w:left w:val="none" w:sz="0" w:space="0" w:color="auto"/>
            <w:bottom w:val="none" w:sz="0" w:space="0" w:color="auto"/>
            <w:right w:val="none" w:sz="0" w:space="0" w:color="auto"/>
          </w:divBdr>
        </w:div>
        <w:div w:id="578565725">
          <w:marLeft w:val="0"/>
          <w:marRight w:val="0"/>
          <w:marTop w:val="0"/>
          <w:marBottom w:val="0"/>
          <w:divBdr>
            <w:top w:val="none" w:sz="0" w:space="0" w:color="auto"/>
            <w:left w:val="none" w:sz="0" w:space="0" w:color="auto"/>
            <w:bottom w:val="none" w:sz="0" w:space="0" w:color="auto"/>
            <w:right w:val="none" w:sz="0" w:space="0" w:color="auto"/>
          </w:divBdr>
        </w:div>
        <w:div w:id="600918281">
          <w:marLeft w:val="0"/>
          <w:marRight w:val="0"/>
          <w:marTop w:val="0"/>
          <w:marBottom w:val="0"/>
          <w:divBdr>
            <w:top w:val="none" w:sz="0" w:space="0" w:color="auto"/>
            <w:left w:val="none" w:sz="0" w:space="0" w:color="auto"/>
            <w:bottom w:val="none" w:sz="0" w:space="0" w:color="auto"/>
            <w:right w:val="none" w:sz="0" w:space="0" w:color="auto"/>
          </w:divBdr>
        </w:div>
        <w:div w:id="608200255">
          <w:marLeft w:val="0"/>
          <w:marRight w:val="0"/>
          <w:marTop w:val="0"/>
          <w:marBottom w:val="0"/>
          <w:divBdr>
            <w:top w:val="none" w:sz="0" w:space="0" w:color="auto"/>
            <w:left w:val="none" w:sz="0" w:space="0" w:color="auto"/>
            <w:bottom w:val="none" w:sz="0" w:space="0" w:color="auto"/>
            <w:right w:val="none" w:sz="0" w:space="0" w:color="auto"/>
          </w:divBdr>
        </w:div>
        <w:div w:id="618071943">
          <w:marLeft w:val="0"/>
          <w:marRight w:val="0"/>
          <w:marTop w:val="0"/>
          <w:marBottom w:val="0"/>
          <w:divBdr>
            <w:top w:val="none" w:sz="0" w:space="0" w:color="auto"/>
            <w:left w:val="none" w:sz="0" w:space="0" w:color="auto"/>
            <w:bottom w:val="none" w:sz="0" w:space="0" w:color="auto"/>
            <w:right w:val="none" w:sz="0" w:space="0" w:color="auto"/>
          </w:divBdr>
        </w:div>
        <w:div w:id="624774626">
          <w:marLeft w:val="0"/>
          <w:marRight w:val="0"/>
          <w:marTop w:val="0"/>
          <w:marBottom w:val="0"/>
          <w:divBdr>
            <w:top w:val="none" w:sz="0" w:space="0" w:color="auto"/>
            <w:left w:val="none" w:sz="0" w:space="0" w:color="auto"/>
            <w:bottom w:val="none" w:sz="0" w:space="0" w:color="auto"/>
            <w:right w:val="none" w:sz="0" w:space="0" w:color="auto"/>
          </w:divBdr>
        </w:div>
        <w:div w:id="643586199">
          <w:marLeft w:val="0"/>
          <w:marRight w:val="0"/>
          <w:marTop w:val="0"/>
          <w:marBottom w:val="0"/>
          <w:divBdr>
            <w:top w:val="none" w:sz="0" w:space="0" w:color="auto"/>
            <w:left w:val="none" w:sz="0" w:space="0" w:color="auto"/>
            <w:bottom w:val="none" w:sz="0" w:space="0" w:color="auto"/>
            <w:right w:val="none" w:sz="0" w:space="0" w:color="auto"/>
          </w:divBdr>
          <w:divsChild>
            <w:div w:id="1359162579">
              <w:marLeft w:val="0"/>
              <w:marRight w:val="0"/>
              <w:marTop w:val="0"/>
              <w:marBottom w:val="0"/>
              <w:divBdr>
                <w:top w:val="none" w:sz="0" w:space="0" w:color="auto"/>
                <w:left w:val="none" w:sz="0" w:space="0" w:color="auto"/>
                <w:bottom w:val="none" w:sz="0" w:space="0" w:color="auto"/>
                <w:right w:val="none" w:sz="0" w:space="0" w:color="auto"/>
              </w:divBdr>
            </w:div>
          </w:divsChild>
        </w:div>
        <w:div w:id="708070809">
          <w:marLeft w:val="0"/>
          <w:marRight w:val="0"/>
          <w:marTop w:val="0"/>
          <w:marBottom w:val="0"/>
          <w:divBdr>
            <w:top w:val="none" w:sz="0" w:space="0" w:color="auto"/>
            <w:left w:val="none" w:sz="0" w:space="0" w:color="auto"/>
            <w:bottom w:val="none" w:sz="0" w:space="0" w:color="auto"/>
            <w:right w:val="none" w:sz="0" w:space="0" w:color="auto"/>
          </w:divBdr>
        </w:div>
        <w:div w:id="725756973">
          <w:marLeft w:val="0"/>
          <w:marRight w:val="0"/>
          <w:marTop w:val="0"/>
          <w:marBottom w:val="0"/>
          <w:divBdr>
            <w:top w:val="none" w:sz="0" w:space="0" w:color="auto"/>
            <w:left w:val="none" w:sz="0" w:space="0" w:color="auto"/>
            <w:bottom w:val="none" w:sz="0" w:space="0" w:color="auto"/>
            <w:right w:val="none" w:sz="0" w:space="0" w:color="auto"/>
          </w:divBdr>
        </w:div>
        <w:div w:id="782765502">
          <w:marLeft w:val="0"/>
          <w:marRight w:val="0"/>
          <w:marTop w:val="0"/>
          <w:marBottom w:val="0"/>
          <w:divBdr>
            <w:top w:val="none" w:sz="0" w:space="0" w:color="auto"/>
            <w:left w:val="none" w:sz="0" w:space="0" w:color="auto"/>
            <w:bottom w:val="none" w:sz="0" w:space="0" w:color="auto"/>
            <w:right w:val="none" w:sz="0" w:space="0" w:color="auto"/>
          </w:divBdr>
          <w:divsChild>
            <w:div w:id="499735693">
              <w:marLeft w:val="-75"/>
              <w:marRight w:val="0"/>
              <w:marTop w:val="30"/>
              <w:marBottom w:val="30"/>
              <w:divBdr>
                <w:top w:val="none" w:sz="0" w:space="0" w:color="auto"/>
                <w:left w:val="none" w:sz="0" w:space="0" w:color="auto"/>
                <w:bottom w:val="none" w:sz="0" w:space="0" w:color="auto"/>
                <w:right w:val="none" w:sz="0" w:space="0" w:color="auto"/>
              </w:divBdr>
              <w:divsChild>
                <w:div w:id="619530630">
                  <w:marLeft w:val="0"/>
                  <w:marRight w:val="0"/>
                  <w:marTop w:val="0"/>
                  <w:marBottom w:val="0"/>
                  <w:divBdr>
                    <w:top w:val="none" w:sz="0" w:space="0" w:color="auto"/>
                    <w:left w:val="none" w:sz="0" w:space="0" w:color="auto"/>
                    <w:bottom w:val="none" w:sz="0" w:space="0" w:color="auto"/>
                    <w:right w:val="none" w:sz="0" w:space="0" w:color="auto"/>
                  </w:divBdr>
                  <w:divsChild>
                    <w:div w:id="1291133995">
                      <w:marLeft w:val="0"/>
                      <w:marRight w:val="0"/>
                      <w:marTop w:val="0"/>
                      <w:marBottom w:val="0"/>
                      <w:divBdr>
                        <w:top w:val="none" w:sz="0" w:space="0" w:color="auto"/>
                        <w:left w:val="none" w:sz="0" w:space="0" w:color="auto"/>
                        <w:bottom w:val="none" w:sz="0" w:space="0" w:color="auto"/>
                        <w:right w:val="none" w:sz="0" w:space="0" w:color="auto"/>
                      </w:divBdr>
                    </w:div>
                  </w:divsChild>
                </w:div>
                <w:div w:id="1281954982">
                  <w:marLeft w:val="0"/>
                  <w:marRight w:val="0"/>
                  <w:marTop w:val="0"/>
                  <w:marBottom w:val="0"/>
                  <w:divBdr>
                    <w:top w:val="none" w:sz="0" w:space="0" w:color="auto"/>
                    <w:left w:val="none" w:sz="0" w:space="0" w:color="auto"/>
                    <w:bottom w:val="none" w:sz="0" w:space="0" w:color="auto"/>
                    <w:right w:val="none" w:sz="0" w:space="0" w:color="auto"/>
                  </w:divBdr>
                  <w:divsChild>
                    <w:div w:id="4479439">
                      <w:marLeft w:val="0"/>
                      <w:marRight w:val="0"/>
                      <w:marTop w:val="0"/>
                      <w:marBottom w:val="0"/>
                      <w:divBdr>
                        <w:top w:val="none" w:sz="0" w:space="0" w:color="auto"/>
                        <w:left w:val="none" w:sz="0" w:space="0" w:color="auto"/>
                        <w:bottom w:val="none" w:sz="0" w:space="0" w:color="auto"/>
                        <w:right w:val="none" w:sz="0" w:space="0" w:color="auto"/>
                      </w:divBdr>
                    </w:div>
                    <w:div w:id="308444008">
                      <w:marLeft w:val="0"/>
                      <w:marRight w:val="0"/>
                      <w:marTop w:val="0"/>
                      <w:marBottom w:val="0"/>
                      <w:divBdr>
                        <w:top w:val="none" w:sz="0" w:space="0" w:color="auto"/>
                        <w:left w:val="none" w:sz="0" w:space="0" w:color="auto"/>
                        <w:bottom w:val="none" w:sz="0" w:space="0" w:color="auto"/>
                        <w:right w:val="none" w:sz="0" w:space="0" w:color="auto"/>
                      </w:divBdr>
                    </w:div>
                    <w:div w:id="409163282">
                      <w:marLeft w:val="0"/>
                      <w:marRight w:val="0"/>
                      <w:marTop w:val="0"/>
                      <w:marBottom w:val="0"/>
                      <w:divBdr>
                        <w:top w:val="none" w:sz="0" w:space="0" w:color="auto"/>
                        <w:left w:val="none" w:sz="0" w:space="0" w:color="auto"/>
                        <w:bottom w:val="none" w:sz="0" w:space="0" w:color="auto"/>
                        <w:right w:val="none" w:sz="0" w:space="0" w:color="auto"/>
                      </w:divBdr>
                    </w:div>
                    <w:div w:id="461457892">
                      <w:marLeft w:val="0"/>
                      <w:marRight w:val="0"/>
                      <w:marTop w:val="0"/>
                      <w:marBottom w:val="0"/>
                      <w:divBdr>
                        <w:top w:val="none" w:sz="0" w:space="0" w:color="auto"/>
                        <w:left w:val="none" w:sz="0" w:space="0" w:color="auto"/>
                        <w:bottom w:val="none" w:sz="0" w:space="0" w:color="auto"/>
                        <w:right w:val="none" w:sz="0" w:space="0" w:color="auto"/>
                      </w:divBdr>
                    </w:div>
                    <w:div w:id="506600648">
                      <w:marLeft w:val="0"/>
                      <w:marRight w:val="0"/>
                      <w:marTop w:val="0"/>
                      <w:marBottom w:val="0"/>
                      <w:divBdr>
                        <w:top w:val="none" w:sz="0" w:space="0" w:color="auto"/>
                        <w:left w:val="none" w:sz="0" w:space="0" w:color="auto"/>
                        <w:bottom w:val="none" w:sz="0" w:space="0" w:color="auto"/>
                        <w:right w:val="none" w:sz="0" w:space="0" w:color="auto"/>
                      </w:divBdr>
                    </w:div>
                    <w:div w:id="540440424">
                      <w:marLeft w:val="0"/>
                      <w:marRight w:val="0"/>
                      <w:marTop w:val="0"/>
                      <w:marBottom w:val="0"/>
                      <w:divBdr>
                        <w:top w:val="none" w:sz="0" w:space="0" w:color="auto"/>
                        <w:left w:val="none" w:sz="0" w:space="0" w:color="auto"/>
                        <w:bottom w:val="none" w:sz="0" w:space="0" w:color="auto"/>
                        <w:right w:val="none" w:sz="0" w:space="0" w:color="auto"/>
                      </w:divBdr>
                    </w:div>
                    <w:div w:id="930040833">
                      <w:marLeft w:val="0"/>
                      <w:marRight w:val="0"/>
                      <w:marTop w:val="0"/>
                      <w:marBottom w:val="0"/>
                      <w:divBdr>
                        <w:top w:val="none" w:sz="0" w:space="0" w:color="auto"/>
                        <w:left w:val="none" w:sz="0" w:space="0" w:color="auto"/>
                        <w:bottom w:val="none" w:sz="0" w:space="0" w:color="auto"/>
                        <w:right w:val="none" w:sz="0" w:space="0" w:color="auto"/>
                      </w:divBdr>
                    </w:div>
                    <w:div w:id="1144079042">
                      <w:marLeft w:val="0"/>
                      <w:marRight w:val="0"/>
                      <w:marTop w:val="0"/>
                      <w:marBottom w:val="0"/>
                      <w:divBdr>
                        <w:top w:val="none" w:sz="0" w:space="0" w:color="auto"/>
                        <w:left w:val="none" w:sz="0" w:space="0" w:color="auto"/>
                        <w:bottom w:val="none" w:sz="0" w:space="0" w:color="auto"/>
                        <w:right w:val="none" w:sz="0" w:space="0" w:color="auto"/>
                      </w:divBdr>
                    </w:div>
                    <w:div w:id="1152059335">
                      <w:marLeft w:val="0"/>
                      <w:marRight w:val="0"/>
                      <w:marTop w:val="0"/>
                      <w:marBottom w:val="0"/>
                      <w:divBdr>
                        <w:top w:val="none" w:sz="0" w:space="0" w:color="auto"/>
                        <w:left w:val="none" w:sz="0" w:space="0" w:color="auto"/>
                        <w:bottom w:val="none" w:sz="0" w:space="0" w:color="auto"/>
                        <w:right w:val="none" w:sz="0" w:space="0" w:color="auto"/>
                      </w:divBdr>
                    </w:div>
                    <w:div w:id="1154641906">
                      <w:marLeft w:val="0"/>
                      <w:marRight w:val="0"/>
                      <w:marTop w:val="0"/>
                      <w:marBottom w:val="0"/>
                      <w:divBdr>
                        <w:top w:val="none" w:sz="0" w:space="0" w:color="auto"/>
                        <w:left w:val="none" w:sz="0" w:space="0" w:color="auto"/>
                        <w:bottom w:val="none" w:sz="0" w:space="0" w:color="auto"/>
                        <w:right w:val="none" w:sz="0" w:space="0" w:color="auto"/>
                      </w:divBdr>
                    </w:div>
                    <w:div w:id="1204638568">
                      <w:marLeft w:val="0"/>
                      <w:marRight w:val="0"/>
                      <w:marTop w:val="0"/>
                      <w:marBottom w:val="0"/>
                      <w:divBdr>
                        <w:top w:val="none" w:sz="0" w:space="0" w:color="auto"/>
                        <w:left w:val="none" w:sz="0" w:space="0" w:color="auto"/>
                        <w:bottom w:val="none" w:sz="0" w:space="0" w:color="auto"/>
                        <w:right w:val="none" w:sz="0" w:space="0" w:color="auto"/>
                      </w:divBdr>
                    </w:div>
                    <w:div w:id="1245335962">
                      <w:marLeft w:val="0"/>
                      <w:marRight w:val="0"/>
                      <w:marTop w:val="0"/>
                      <w:marBottom w:val="0"/>
                      <w:divBdr>
                        <w:top w:val="none" w:sz="0" w:space="0" w:color="auto"/>
                        <w:left w:val="none" w:sz="0" w:space="0" w:color="auto"/>
                        <w:bottom w:val="none" w:sz="0" w:space="0" w:color="auto"/>
                        <w:right w:val="none" w:sz="0" w:space="0" w:color="auto"/>
                      </w:divBdr>
                    </w:div>
                    <w:div w:id="1391416787">
                      <w:marLeft w:val="0"/>
                      <w:marRight w:val="0"/>
                      <w:marTop w:val="0"/>
                      <w:marBottom w:val="0"/>
                      <w:divBdr>
                        <w:top w:val="none" w:sz="0" w:space="0" w:color="auto"/>
                        <w:left w:val="none" w:sz="0" w:space="0" w:color="auto"/>
                        <w:bottom w:val="none" w:sz="0" w:space="0" w:color="auto"/>
                        <w:right w:val="none" w:sz="0" w:space="0" w:color="auto"/>
                      </w:divBdr>
                    </w:div>
                    <w:div w:id="1451170158">
                      <w:marLeft w:val="0"/>
                      <w:marRight w:val="0"/>
                      <w:marTop w:val="0"/>
                      <w:marBottom w:val="0"/>
                      <w:divBdr>
                        <w:top w:val="none" w:sz="0" w:space="0" w:color="auto"/>
                        <w:left w:val="none" w:sz="0" w:space="0" w:color="auto"/>
                        <w:bottom w:val="none" w:sz="0" w:space="0" w:color="auto"/>
                        <w:right w:val="none" w:sz="0" w:space="0" w:color="auto"/>
                      </w:divBdr>
                    </w:div>
                    <w:div w:id="1501850226">
                      <w:marLeft w:val="0"/>
                      <w:marRight w:val="0"/>
                      <w:marTop w:val="0"/>
                      <w:marBottom w:val="0"/>
                      <w:divBdr>
                        <w:top w:val="none" w:sz="0" w:space="0" w:color="auto"/>
                        <w:left w:val="none" w:sz="0" w:space="0" w:color="auto"/>
                        <w:bottom w:val="none" w:sz="0" w:space="0" w:color="auto"/>
                        <w:right w:val="none" w:sz="0" w:space="0" w:color="auto"/>
                      </w:divBdr>
                    </w:div>
                    <w:div w:id="1585803041">
                      <w:marLeft w:val="0"/>
                      <w:marRight w:val="0"/>
                      <w:marTop w:val="0"/>
                      <w:marBottom w:val="0"/>
                      <w:divBdr>
                        <w:top w:val="none" w:sz="0" w:space="0" w:color="auto"/>
                        <w:left w:val="none" w:sz="0" w:space="0" w:color="auto"/>
                        <w:bottom w:val="none" w:sz="0" w:space="0" w:color="auto"/>
                        <w:right w:val="none" w:sz="0" w:space="0" w:color="auto"/>
                      </w:divBdr>
                    </w:div>
                    <w:div w:id="1800102772">
                      <w:marLeft w:val="0"/>
                      <w:marRight w:val="0"/>
                      <w:marTop w:val="0"/>
                      <w:marBottom w:val="0"/>
                      <w:divBdr>
                        <w:top w:val="none" w:sz="0" w:space="0" w:color="auto"/>
                        <w:left w:val="none" w:sz="0" w:space="0" w:color="auto"/>
                        <w:bottom w:val="none" w:sz="0" w:space="0" w:color="auto"/>
                        <w:right w:val="none" w:sz="0" w:space="0" w:color="auto"/>
                      </w:divBdr>
                    </w:div>
                    <w:div w:id="1848786652">
                      <w:marLeft w:val="0"/>
                      <w:marRight w:val="0"/>
                      <w:marTop w:val="0"/>
                      <w:marBottom w:val="0"/>
                      <w:divBdr>
                        <w:top w:val="none" w:sz="0" w:space="0" w:color="auto"/>
                        <w:left w:val="none" w:sz="0" w:space="0" w:color="auto"/>
                        <w:bottom w:val="none" w:sz="0" w:space="0" w:color="auto"/>
                        <w:right w:val="none" w:sz="0" w:space="0" w:color="auto"/>
                      </w:divBdr>
                    </w:div>
                    <w:div w:id="1910186636">
                      <w:marLeft w:val="0"/>
                      <w:marRight w:val="0"/>
                      <w:marTop w:val="0"/>
                      <w:marBottom w:val="0"/>
                      <w:divBdr>
                        <w:top w:val="none" w:sz="0" w:space="0" w:color="auto"/>
                        <w:left w:val="none" w:sz="0" w:space="0" w:color="auto"/>
                        <w:bottom w:val="none" w:sz="0" w:space="0" w:color="auto"/>
                        <w:right w:val="none" w:sz="0" w:space="0" w:color="auto"/>
                      </w:divBdr>
                    </w:div>
                  </w:divsChild>
                </w:div>
                <w:div w:id="1984651943">
                  <w:marLeft w:val="0"/>
                  <w:marRight w:val="0"/>
                  <w:marTop w:val="0"/>
                  <w:marBottom w:val="0"/>
                  <w:divBdr>
                    <w:top w:val="none" w:sz="0" w:space="0" w:color="auto"/>
                    <w:left w:val="none" w:sz="0" w:space="0" w:color="auto"/>
                    <w:bottom w:val="none" w:sz="0" w:space="0" w:color="auto"/>
                    <w:right w:val="none" w:sz="0" w:space="0" w:color="auto"/>
                  </w:divBdr>
                  <w:divsChild>
                    <w:div w:id="178677545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802964644">
          <w:marLeft w:val="0"/>
          <w:marRight w:val="0"/>
          <w:marTop w:val="0"/>
          <w:marBottom w:val="0"/>
          <w:divBdr>
            <w:top w:val="none" w:sz="0" w:space="0" w:color="auto"/>
            <w:left w:val="none" w:sz="0" w:space="0" w:color="auto"/>
            <w:bottom w:val="none" w:sz="0" w:space="0" w:color="auto"/>
            <w:right w:val="none" w:sz="0" w:space="0" w:color="auto"/>
          </w:divBdr>
        </w:div>
        <w:div w:id="811991307">
          <w:marLeft w:val="0"/>
          <w:marRight w:val="0"/>
          <w:marTop w:val="0"/>
          <w:marBottom w:val="0"/>
          <w:divBdr>
            <w:top w:val="none" w:sz="0" w:space="0" w:color="auto"/>
            <w:left w:val="none" w:sz="0" w:space="0" w:color="auto"/>
            <w:bottom w:val="none" w:sz="0" w:space="0" w:color="auto"/>
            <w:right w:val="none" w:sz="0" w:space="0" w:color="auto"/>
          </w:divBdr>
        </w:div>
        <w:div w:id="838621924">
          <w:marLeft w:val="0"/>
          <w:marRight w:val="0"/>
          <w:marTop w:val="0"/>
          <w:marBottom w:val="0"/>
          <w:divBdr>
            <w:top w:val="none" w:sz="0" w:space="0" w:color="auto"/>
            <w:left w:val="none" w:sz="0" w:space="0" w:color="auto"/>
            <w:bottom w:val="none" w:sz="0" w:space="0" w:color="auto"/>
            <w:right w:val="none" w:sz="0" w:space="0" w:color="auto"/>
          </w:divBdr>
        </w:div>
        <w:div w:id="840510506">
          <w:marLeft w:val="0"/>
          <w:marRight w:val="0"/>
          <w:marTop w:val="0"/>
          <w:marBottom w:val="0"/>
          <w:divBdr>
            <w:top w:val="none" w:sz="0" w:space="0" w:color="auto"/>
            <w:left w:val="none" w:sz="0" w:space="0" w:color="auto"/>
            <w:bottom w:val="none" w:sz="0" w:space="0" w:color="auto"/>
            <w:right w:val="none" w:sz="0" w:space="0" w:color="auto"/>
          </w:divBdr>
        </w:div>
        <w:div w:id="840588358">
          <w:marLeft w:val="0"/>
          <w:marRight w:val="0"/>
          <w:marTop w:val="0"/>
          <w:marBottom w:val="0"/>
          <w:divBdr>
            <w:top w:val="none" w:sz="0" w:space="0" w:color="auto"/>
            <w:left w:val="none" w:sz="0" w:space="0" w:color="auto"/>
            <w:bottom w:val="none" w:sz="0" w:space="0" w:color="auto"/>
            <w:right w:val="none" w:sz="0" w:space="0" w:color="auto"/>
          </w:divBdr>
          <w:divsChild>
            <w:div w:id="602957229">
              <w:marLeft w:val="-75"/>
              <w:marRight w:val="0"/>
              <w:marTop w:val="30"/>
              <w:marBottom w:val="30"/>
              <w:divBdr>
                <w:top w:val="none" w:sz="0" w:space="0" w:color="auto"/>
                <w:left w:val="none" w:sz="0" w:space="0" w:color="auto"/>
                <w:bottom w:val="none" w:sz="0" w:space="0" w:color="auto"/>
                <w:right w:val="none" w:sz="0" w:space="0" w:color="auto"/>
              </w:divBdr>
              <w:divsChild>
                <w:div w:id="361785750">
                  <w:marLeft w:val="0"/>
                  <w:marRight w:val="0"/>
                  <w:marTop w:val="0"/>
                  <w:marBottom w:val="0"/>
                  <w:divBdr>
                    <w:top w:val="none" w:sz="0" w:space="0" w:color="auto"/>
                    <w:left w:val="none" w:sz="0" w:space="0" w:color="auto"/>
                    <w:bottom w:val="none" w:sz="0" w:space="0" w:color="auto"/>
                    <w:right w:val="none" w:sz="0" w:space="0" w:color="auto"/>
                  </w:divBdr>
                </w:div>
                <w:div w:id="578291825">
                  <w:marLeft w:val="0"/>
                  <w:marRight w:val="0"/>
                  <w:marTop w:val="0"/>
                  <w:marBottom w:val="0"/>
                  <w:divBdr>
                    <w:top w:val="none" w:sz="0" w:space="0" w:color="auto"/>
                    <w:left w:val="none" w:sz="0" w:space="0" w:color="auto"/>
                    <w:bottom w:val="none" w:sz="0" w:space="0" w:color="auto"/>
                    <w:right w:val="none" w:sz="0" w:space="0" w:color="auto"/>
                  </w:divBdr>
                  <w:divsChild>
                    <w:div w:id="1829519996">
                      <w:marLeft w:val="0"/>
                      <w:marRight w:val="0"/>
                      <w:marTop w:val="0"/>
                      <w:marBottom w:val="0"/>
                      <w:divBdr>
                        <w:top w:val="none" w:sz="0" w:space="0" w:color="auto"/>
                        <w:left w:val="none" w:sz="0" w:space="0" w:color="auto"/>
                        <w:bottom w:val="none" w:sz="0" w:space="0" w:color="auto"/>
                        <w:right w:val="none" w:sz="0" w:space="0" w:color="auto"/>
                      </w:divBdr>
                    </w:div>
                  </w:divsChild>
                </w:div>
                <w:div w:id="1060060777">
                  <w:marLeft w:val="0"/>
                  <w:marRight w:val="0"/>
                  <w:marTop w:val="0"/>
                  <w:marBottom w:val="0"/>
                  <w:divBdr>
                    <w:top w:val="none" w:sz="0" w:space="0" w:color="auto"/>
                    <w:left w:val="none" w:sz="0" w:space="0" w:color="auto"/>
                    <w:bottom w:val="none" w:sz="0" w:space="0" w:color="auto"/>
                    <w:right w:val="none" w:sz="0" w:space="0" w:color="auto"/>
                  </w:divBdr>
                  <w:divsChild>
                    <w:div w:id="123103701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870533067">
          <w:marLeft w:val="0"/>
          <w:marRight w:val="0"/>
          <w:marTop w:val="0"/>
          <w:marBottom w:val="0"/>
          <w:divBdr>
            <w:top w:val="none" w:sz="0" w:space="0" w:color="auto"/>
            <w:left w:val="none" w:sz="0" w:space="0" w:color="auto"/>
            <w:bottom w:val="none" w:sz="0" w:space="0" w:color="auto"/>
            <w:right w:val="none" w:sz="0" w:space="0" w:color="auto"/>
          </w:divBdr>
        </w:div>
        <w:div w:id="882904805">
          <w:marLeft w:val="0"/>
          <w:marRight w:val="0"/>
          <w:marTop w:val="0"/>
          <w:marBottom w:val="0"/>
          <w:divBdr>
            <w:top w:val="none" w:sz="0" w:space="0" w:color="auto"/>
            <w:left w:val="none" w:sz="0" w:space="0" w:color="auto"/>
            <w:bottom w:val="none" w:sz="0" w:space="0" w:color="auto"/>
            <w:right w:val="none" w:sz="0" w:space="0" w:color="auto"/>
          </w:divBdr>
          <w:divsChild>
            <w:div w:id="202716802">
              <w:marLeft w:val="0"/>
              <w:marRight w:val="0"/>
              <w:marTop w:val="0"/>
              <w:marBottom w:val="0"/>
              <w:divBdr>
                <w:top w:val="none" w:sz="0" w:space="0" w:color="auto"/>
                <w:left w:val="none" w:sz="0" w:space="0" w:color="auto"/>
                <w:bottom w:val="none" w:sz="0" w:space="0" w:color="auto"/>
                <w:right w:val="none" w:sz="0" w:space="0" w:color="auto"/>
              </w:divBdr>
            </w:div>
          </w:divsChild>
        </w:div>
        <w:div w:id="922836898">
          <w:marLeft w:val="0"/>
          <w:marRight w:val="0"/>
          <w:marTop w:val="0"/>
          <w:marBottom w:val="0"/>
          <w:divBdr>
            <w:top w:val="none" w:sz="0" w:space="0" w:color="auto"/>
            <w:left w:val="none" w:sz="0" w:space="0" w:color="auto"/>
            <w:bottom w:val="none" w:sz="0" w:space="0" w:color="auto"/>
            <w:right w:val="none" w:sz="0" w:space="0" w:color="auto"/>
          </w:divBdr>
        </w:div>
        <w:div w:id="924344799">
          <w:marLeft w:val="0"/>
          <w:marRight w:val="0"/>
          <w:marTop w:val="0"/>
          <w:marBottom w:val="0"/>
          <w:divBdr>
            <w:top w:val="none" w:sz="0" w:space="0" w:color="auto"/>
            <w:left w:val="none" w:sz="0" w:space="0" w:color="auto"/>
            <w:bottom w:val="none" w:sz="0" w:space="0" w:color="auto"/>
            <w:right w:val="none" w:sz="0" w:space="0" w:color="auto"/>
          </w:divBdr>
          <w:divsChild>
            <w:div w:id="263921587">
              <w:marLeft w:val="-75"/>
              <w:marRight w:val="0"/>
              <w:marTop w:val="30"/>
              <w:marBottom w:val="30"/>
              <w:divBdr>
                <w:top w:val="none" w:sz="0" w:space="0" w:color="auto"/>
                <w:left w:val="none" w:sz="0" w:space="0" w:color="auto"/>
                <w:bottom w:val="none" w:sz="0" w:space="0" w:color="auto"/>
                <w:right w:val="none" w:sz="0" w:space="0" w:color="auto"/>
              </w:divBdr>
              <w:divsChild>
                <w:div w:id="710763836">
                  <w:marLeft w:val="0"/>
                  <w:marRight w:val="0"/>
                  <w:marTop w:val="0"/>
                  <w:marBottom w:val="0"/>
                  <w:divBdr>
                    <w:top w:val="none" w:sz="0" w:space="0" w:color="auto"/>
                    <w:left w:val="none" w:sz="0" w:space="0" w:color="auto"/>
                    <w:bottom w:val="none" w:sz="0" w:space="0" w:color="auto"/>
                    <w:right w:val="none" w:sz="0" w:space="0" w:color="auto"/>
                  </w:divBdr>
                  <w:divsChild>
                    <w:div w:id="235819206">
                      <w:marLeft w:val="0"/>
                      <w:marRight w:val="0"/>
                      <w:marTop w:val="0"/>
                      <w:marBottom w:val="0"/>
                      <w:divBdr>
                        <w:top w:val="none" w:sz="0" w:space="0" w:color="auto"/>
                        <w:left w:val="none" w:sz="0" w:space="0" w:color="auto"/>
                        <w:bottom w:val="none" w:sz="0" w:space="0" w:color="auto"/>
                        <w:right w:val="none" w:sz="0" w:space="0" w:color="auto"/>
                      </w:divBdr>
                    </w:div>
                    <w:div w:id="563493695">
                      <w:marLeft w:val="0"/>
                      <w:marRight w:val="0"/>
                      <w:marTop w:val="0"/>
                      <w:marBottom w:val="0"/>
                      <w:divBdr>
                        <w:top w:val="none" w:sz="0" w:space="0" w:color="auto"/>
                        <w:left w:val="none" w:sz="0" w:space="0" w:color="auto"/>
                        <w:bottom w:val="none" w:sz="0" w:space="0" w:color="auto"/>
                        <w:right w:val="none" w:sz="0" w:space="0" w:color="auto"/>
                      </w:divBdr>
                    </w:div>
                    <w:div w:id="657029195">
                      <w:marLeft w:val="0"/>
                      <w:marRight w:val="0"/>
                      <w:marTop w:val="0"/>
                      <w:marBottom w:val="0"/>
                      <w:divBdr>
                        <w:top w:val="none" w:sz="0" w:space="0" w:color="auto"/>
                        <w:left w:val="none" w:sz="0" w:space="0" w:color="auto"/>
                        <w:bottom w:val="none" w:sz="0" w:space="0" w:color="auto"/>
                        <w:right w:val="none" w:sz="0" w:space="0" w:color="auto"/>
                      </w:divBdr>
                    </w:div>
                    <w:div w:id="1737362681">
                      <w:marLeft w:val="0"/>
                      <w:marRight w:val="0"/>
                      <w:marTop w:val="0"/>
                      <w:marBottom w:val="0"/>
                      <w:divBdr>
                        <w:top w:val="none" w:sz="0" w:space="0" w:color="auto"/>
                        <w:left w:val="none" w:sz="0" w:space="0" w:color="auto"/>
                        <w:bottom w:val="none" w:sz="0" w:space="0" w:color="auto"/>
                        <w:right w:val="none" w:sz="0" w:space="0" w:color="auto"/>
                      </w:divBdr>
                    </w:div>
                    <w:div w:id="1782533116">
                      <w:marLeft w:val="0"/>
                      <w:marRight w:val="0"/>
                      <w:marTop w:val="0"/>
                      <w:marBottom w:val="0"/>
                      <w:divBdr>
                        <w:top w:val="none" w:sz="0" w:space="0" w:color="auto"/>
                        <w:left w:val="none" w:sz="0" w:space="0" w:color="auto"/>
                        <w:bottom w:val="none" w:sz="0" w:space="0" w:color="auto"/>
                        <w:right w:val="none" w:sz="0" w:space="0" w:color="auto"/>
                      </w:divBdr>
                    </w:div>
                  </w:divsChild>
                </w:div>
                <w:div w:id="952253320">
                  <w:marLeft w:val="0"/>
                  <w:marRight w:val="0"/>
                  <w:marTop w:val="0"/>
                  <w:marBottom w:val="0"/>
                  <w:divBdr>
                    <w:top w:val="none" w:sz="0" w:space="0" w:color="auto"/>
                    <w:left w:val="none" w:sz="0" w:space="0" w:color="auto"/>
                    <w:bottom w:val="none" w:sz="0" w:space="0" w:color="auto"/>
                    <w:right w:val="none" w:sz="0" w:space="0" w:color="auto"/>
                  </w:divBdr>
                  <w:divsChild>
                    <w:div w:id="10107492">
                      <w:marLeft w:val="0"/>
                      <w:marRight w:val="0"/>
                      <w:marTop w:val="0"/>
                      <w:marBottom w:val="0"/>
                      <w:divBdr>
                        <w:top w:val="none" w:sz="0" w:space="0" w:color="auto"/>
                        <w:left w:val="none" w:sz="0" w:space="0" w:color="auto"/>
                        <w:bottom w:val="none" w:sz="0" w:space="0" w:color="auto"/>
                        <w:right w:val="none" w:sz="0" w:space="0" w:color="auto"/>
                      </w:divBdr>
                    </w:div>
                    <w:div w:id="552042479">
                      <w:marLeft w:val="0"/>
                      <w:marRight w:val="0"/>
                      <w:marTop w:val="0"/>
                      <w:marBottom w:val="0"/>
                      <w:divBdr>
                        <w:top w:val="none" w:sz="0" w:space="0" w:color="auto"/>
                        <w:left w:val="none" w:sz="0" w:space="0" w:color="auto"/>
                        <w:bottom w:val="none" w:sz="0" w:space="0" w:color="auto"/>
                        <w:right w:val="none" w:sz="0" w:space="0" w:color="auto"/>
                      </w:divBdr>
                    </w:div>
                    <w:div w:id="693193124">
                      <w:marLeft w:val="0"/>
                      <w:marRight w:val="0"/>
                      <w:marTop w:val="0"/>
                      <w:marBottom w:val="0"/>
                      <w:divBdr>
                        <w:top w:val="none" w:sz="0" w:space="0" w:color="auto"/>
                        <w:left w:val="none" w:sz="0" w:space="0" w:color="auto"/>
                        <w:bottom w:val="none" w:sz="0" w:space="0" w:color="auto"/>
                        <w:right w:val="none" w:sz="0" w:space="0" w:color="auto"/>
                      </w:divBdr>
                    </w:div>
                  </w:divsChild>
                </w:div>
                <w:div w:id="1176849142">
                  <w:marLeft w:val="0"/>
                  <w:marRight w:val="0"/>
                  <w:marTop w:val="0"/>
                  <w:marBottom w:val="0"/>
                  <w:divBdr>
                    <w:top w:val="none" w:sz="0" w:space="0" w:color="auto"/>
                    <w:left w:val="none" w:sz="0" w:space="0" w:color="auto"/>
                    <w:bottom w:val="none" w:sz="0" w:space="0" w:color="auto"/>
                    <w:right w:val="none" w:sz="0" w:space="0" w:color="auto"/>
                  </w:divBdr>
                  <w:divsChild>
                    <w:div w:id="1104573992">
                      <w:marLeft w:val="0"/>
                      <w:marRight w:val="0"/>
                      <w:marTop w:val="0"/>
                      <w:marBottom w:val="0"/>
                      <w:divBdr>
                        <w:top w:val="none" w:sz="0" w:space="0" w:color="auto"/>
                        <w:left w:val="none" w:sz="0" w:space="0" w:color="auto"/>
                        <w:bottom w:val="none" w:sz="0" w:space="0" w:color="auto"/>
                        <w:right w:val="none" w:sz="0" w:space="0" w:color="auto"/>
                      </w:divBdr>
                    </w:div>
                    <w:div w:id="1842547898">
                      <w:marLeft w:val="0"/>
                      <w:marRight w:val="0"/>
                      <w:marTop w:val="0"/>
                      <w:marBottom w:val="0"/>
                      <w:divBdr>
                        <w:top w:val="none" w:sz="0" w:space="0" w:color="auto"/>
                        <w:left w:val="none" w:sz="0" w:space="0" w:color="auto"/>
                        <w:bottom w:val="none" w:sz="0" w:space="0" w:color="auto"/>
                        <w:right w:val="none" w:sz="0" w:space="0" w:color="auto"/>
                      </w:divBdr>
                    </w:div>
                    <w:div w:id="2011591374">
                      <w:marLeft w:val="0"/>
                      <w:marRight w:val="0"/>
                      <w:marTop w:val="0"/>
                      <w:marBottom w:val="0"/>
                      <w:divBdr>
                        <w:top w:val="none" w:sz="0" w:space="0" w:color="auto"/>
                        <w:left w:val="none" w:sz="0" w:space="0" w:color="auto"/>
                        <w:bottom w:val="none" w:sz="0" w:space="0" w:color="auto"/>
                        <w:right w:val="none" w:sz="0" w:space="0" w:color="auto"/>
                      </w:divBdr>
                    </w:div>
                  </w:divsChild>
                </w:div>
                <w:div w:id="1178039791">
                  <w:marLeft w:val="0"/>
                  <w:marRight w:val="0"/>
                  <w:marTop w:val="0"/>
                  <w:marBottom w:val="0"/>
                  <w:divBdr>
                    <w:top w:val="none" w:sz="0" w:space="0" w:color="auto"/>
                    <w:left w:val="none" w:sz="0" w:space="0" w:color="auto"/>
                    <w:bottom w:val="none" w:sz="0" w:space="0" w:color="auto"/>
                    <w:right w:val="none" w:sz="0" w:space="0" w:color="auto"/>
                  </w:divBdr>
                  <w:divsChild>
                    <w:div w:id="1530143568">
                      <w:marLeft w:val="0"/>
                      <w:marRight w:val="0"/>
                      <w:marTop w:val="0"/>
                      <w:marBottom w:val="0"/>
                      <w:divBdr>
                        <w:top w:val="none" w:sz="0" w:space="0" w:color="auto"/>
                        <w:left w:val="none" w:sz="0" w:space="0" w:color="auto"/>
                        <w:bottom w:val="none" w:sz="0" w:space="0" w:color="auto"/>
                        <w:right w:val="none" w:sz="0" w:space="0" w:color="auto"/>
                      </w:divBdr>
                    </w:div>
                  </w:divsChild>
                </w:div>
                <w:div w:id="1228154075">
                  <w:marLeft w:val="0"/>
                  <w:marRight w:val="0"/>
                  <w:marTop w:val="0"/>
                  <w:marBottom w:val="0"/>
                  <w:divBdr>
                    <w:top w:val="none" w:sz="0" w:space="0" w:color="auto"/>
                    <w:left w:val="none" w:sz="0" w:space="0" w:color="auto"/>
                    <w:bottom w:val="none" w:sz="0" w:space="0" w:color="auto"/>
                    <w:right w:val="none" w:sz="0" w:space="0" w:color="auto"/>
                  </w:divBdr>
                  <w:divsChild>
                    <w:div w:id="540561148">
                      <w:marLeft w:val="0"/>
                      <w:marRight w:val="0"/>
                      <w:marTop w:val="0"/>
                      <w:marBottom w:val="0"/>
                      <w:divBdr>
                        <w:top w:val="none" w:sz="0" w:space="0" w:color="auto"/>
                        <w:left w:val="none" w:sz="0" w:space="0" w:color="auto"/>
                        <w:bottom w:val="none" w:sz="0" w:space="0" w:color="auto"/>
                        <w:right w:val="none" w:sz="0" w:space="0" w:color="auto"/>
                      </w:divBdr>
                    </w:div>
                    <w:div w:id="883177990">
                      <w:marLeft w:val="0"/>
                      <w:marRight w:val="0"/>
                      <w:marTop w:val="0"/>
                      <w:marBottom w:val="0"/>
                      <w:divBdr>
                        <w:top w:val="none" w:sz="0" w:space="0" w:color="auto"/>
                        <w:left w:val="none" w:sz="0" w:space="0" w:color="auto"/>
                        <w:bottom w:val="none" w:sz="0" w:space="0" w:color="auto"/>
                        <w:right w:val="none" w:sz="0" w:space="0" w:color="auto"/>
                      </w:divBdr>
                    </w:div>
                  </w:divsChild>
                </w:div>
                <w:div w:id="1451625595">
                  <w:marLeft w:val="0"/>
                  <w:marRight w:val="0"/>
                  <w:marTop w:val="0"/>
                  <w:marBottom w:val="0"/>
                  <w:divBdr>
                    <w:top w:val="none" w:sz="0" w:space="0" w:color="auto"/>
                    <w:left w:val="none" w:sz="0" w:space="0" w:color="auto"/>
                    <w:bottom w:val="none" w:sz="0" w:space="0" w:color="auto"/>
                    <w:right w:val="none" w:sz="0" w:space="0" w:color="auto"/>
                  </w:divBdr>
                  <w:divsChild>
                    <w:div w:id="60715311">
                      <w:marLeft w:val="0"/>
                      <w:marRight w:val="0"/>
                      <w:marTop w:val="0"/>
                      <w:marBottom w:val="0"/>
                      <w:divBdr>
                        <w:top w:val="none" w:sz="0" w:space="0" w:color="auto"/>
                        <w:left w:val="none" w:sz="0" w:space="0" w:color="auto"/>
                        <w:bottom w:val="none" w:sz="0" w:space="0" w:color="auto"/>
                        <w:right w:val="none" w:sz="0" w:space="0" w:color="auto"/>
                      </w:divBdr>
                    </w:div>
                    <w:div w:id="95172717">
                      <w:marLeft w:val="0"/>
                      <w:marRight w:val="0"/>
                      <w:marTop w:val="0"/>
                      <w:marBottom w:val="0"/>
                      <w:divBdr>
                        <w:top w:val="none" w:sz="0" w:space="0" w:color="auto"/>
                        <w:left w:val="none" w:sz="0" w:space="0" w:color="auto"/>
                        <w:bottom w:val="none" w:sz="0" w:space="0" w:color="auto"/>
                        <w:right w:val="none" w:sz="0" w:space="0" w:color="auto"/>
                      </w:divBdr>
                    </w:div>
                    <w:div w:id="965434217">
                      <w:marLeft w:val="0"/>
                      <w:marRight w:val="0"/>
                      <w:marTop w:val="0"/>
                      <w:marBottom w:val="0"/>
                      <w:divBdr>
                        <w:top w:val="none" w:sz="0" w:space="0" w:color="auto"/>
                        <w:left w:val="none" w:sz="0" w:space="0" w:color="auto"/>
                        <w:bottom w:val="none" w:sz="0" w:space="0" w:color="auto"/>
                        <w:right w:val="none" w:sz="0" w:space="0" w:color="auto"/>
                      </w:divBdr>
                    </w:div>
                    <w:div w:id="1191722928">
                      <w:marLeft w:val="0"/>
                      <w:marRight w:val="0"/>
                      <w:marTop w:val="0"/>
                      <w:marBottom w:val="0"/>
                      <w:divBdr>
                        <w:top w:val="none" w:sz="0" w:space="0" w:color="auto"/>
                        <w:left w:val="none" w:sz="0" w:space="0" w:color="auto"/>
                        <w:bottom w:val="none" w:sz="0" w:space="0" w:color="auto"/>
                        <w:right w:val="none" w:sz="0" w:space="0" w:color="auto"/>
                      </w:divBdr>
                    </w:div>
                  </w:divsChild>
                </w:div>
                <w:div w:id="1500927499">
                  <w:marLeft w:val="0"/>
                  <w:marRight w:val="0"/>
                  <w:marTop w:val="0"/>
                  <w:marBottom w:val="0"/>
                  <w:divBdr>
                    <w:top w:val="none" w:sz="0" w:space="0" w:color="auto"/>
                    <w:left w:val="none" w:sz="0" w:space="0" w:color="auto"/>
                    <w:bottom w:val="none" w:sz="0" w:space="0" w:color="auto"/>
                    <w:right w:val="none" w:sz="0" w:space="0" w:color="auto"/>
                  </w:divBdr>
                  <w:divsChild>
                    <w:div w:id="1296761665">
                      <w:marLeft w:val="0"/>
                      <w:marRight w:val="0"/>
                      <w:marTop w:val="0"/>
                      <w:marBottom w:val="0"/>
                      <w:divBdr>
                        <w:top w:val="none" w:sz="0" w:space="0" w:color="auto"/>
                        <w:left w:val="none" w:sz="0" w:space="0" w:color="auto"/>
                        <w:bottom w:val="none" w:sz="0" w:space="0" w:color="auto"/>
                        <w:right w:val="none" w:sz="0" w:space="0" w:color="auto"/>
                      </w:divBdr>
                    </w:div>
                    <w:div w:id="1659721753">
                      <w:marLeft w:val="0"/>
                      <w:marRight w:val="0"/>
                      <w:marTop w:val="0"/>
                      <w:marBottom w:val="0"/>
                      <w:divBdr>
                        <w:top w:val="none" w:sz="0" w:space="0" w:color="auto"/>
                        <w:left w:val="none" w:sz="0" w:space="0" w:color="auto"/>
                        <w:bottom w:val="none" w:sz="0" w:space="0" w:color="auto"/>
                        <w:right w:val="none" w:sz="0" w:space="0" w:color="auto"/>
                      </w:divBdr>
                    </w:div>
                  </w:divsChild>
                </w:div>
                <w:div w:id="1665166387">
                  <w:marLeft w:val="0"/>
                  <w:marRight w:val="0"/>
                  <w:marTop w:val="0"/>
                  <w:marBottom w:val="0"/>
                  <w:divBdr>
                    <w:top w:val="none" w:sz="0" w:space="0" w:color="auto"/>
                    <w:left w:val="none" w:sz="0" w:space="0" w:color="auto"/>
                    <w:bottom w:val="none" w:sz="0" w:space="0" w:color="auto"/>
                    <w:right w:val="none" w:sz="0" w:space="0" w:color="auto"/>
                  </w:divBdr>
                  <w:divsChild>
                    <w:div w:id="1631861129">
                      <w:marLeft w:val="0"/>
                      <w:marRight w:val="0"/>
                      <w:marTop w:val="0"/>
                      <w:marBottom w:val="0"/>
                      <w:divBdr>
                        <w:top w:val="none" w:sz="0" w:space="0" w:color="auto"/>
                        <w:left w:val="none" w:sz="0" w:space="0" w:color="auto"/>
                        <w:bottom w:val="none" w:sz="0" w:space="0" w:color="auto"/>
                        <w:right w:val="none" w:sz="0" w:space="0" w:color="auto"/>
                      </w:divBdr>
                    </w:div>
                  </w:divsChild>
                </w:div>
                <w:div w:id="1901163905">
                  <w:marLeft w:val="0"/>
                  <w:marRight w:val="0"/>
                  <w:marTop w:val="0"/>
                  <w:marBottom w:val="0"/>
                  <w:divBdr>
                    <w:top w:val="none" w:sz="0" w:space="0" w:color="auto"/>
                    <w:left w:val="none" w:sz="0" w:space="0" w:color="auto"/>
                    <w:bottom w:val="none" w:sz="0" w:space="0" w:color="auto"/>
                    <w:right w:val="none" w:sz="0" w:space="0" w:color="auto"/>
                  </w:divBdr>
                  <w:divsChild>
                    <w:div w:id="1006440341">
                      <w:marLeft w:val="0"/>
                      <w:marRight w:val="0"/>
                      <w:marTop w:val="0"/>
                      <w:marBottom w:val="0"/>
                      <w:divBdr>
                        <w:top w:val="none" w:sz="0" w:space="0" w:color="auto"/>
                        <w:left w:val="none" w:sz="0" w:space="0" w:color="auto"/>
                        <w:bottom w:val="none" w:sz="0" w:space="0" w:color="auto"/>
                        <w:right w:val="none" w:sz="0" w:space="0" w:color="auto"/>
                      </w:divBdr>
                    </w:div>
                    <w:div w:id="1452822546">
                      <w:marLeft w:val="0"/>
                      <w:marRight w:val="0"/>
                      <w:marTop w:val="0"/>
                      <w:marBottom w:val="0"/>
                      <w:divBdr>
                        <w:top w:val="none" w:sz="0" w:space="0" w:color="auto"/>
                        <w:left w:val="none" w:sz="0" w:space="0" w:color="auto"/>
                        <w:bottom w:val="none" w:sz="0" w:space="0" w:color="auto"/>
                        <w:right w:val="none" w:sz="0" w:space="0" w:color="auto"/>
                      </w:divBdr>
                    </w:div>
                    <w:div w:id="1459303459">
                      <w:marLeft w:val="0"/>
                      <w:marRight w:val="0"/>
                      <w:marTop w:val="0"/>
                      <w:marBottom w:val="0"/>
                      <w:divBdr>
                        <w:top w:val="none" w:sz="0" w:space="0" w:color="auto"/>
                        <w:left w:val="none" w:sz="0" w:space="0" w:color="auto"/>
                        <w:bottom w:val="none" w:sz="0" w:space="0" w:color="auto"/>
                        <w:right w:val="none" w:sz="0" w:space="0" w:color="auto"/>
                      </w:divBdr>
                    </w:div>
                  </w:divsChild>
                </w:div>
                <w:div w:id="1972713374">
                  <w:marLeft w:val="0"/>
                  <w:marRight w:val="0"/>
                  <w:marTop w:val="0"/>
                  <w:marBottom w:val="0"/>
                  <w:divBdr>
                    <w:top w:val="none" w:sz="0" w:space="0" w:color="auto"/>
                    <w:left w:val="none" w:sz="0" w:space="0" w:color="auto"/>
                    <w:bottom w:val="none" w:sz="0" w:space="0" w:color="auto"/>
                    <w:right w:val="none" w:sz="0" w:space="0" w:color="auto"/>
                  </w:divBdr>
                  <w:divsChild>
                    <w:div w:id="145124633">
                      <w:marLeft w:val="0"/>
                      <w:marRight w:val="0"/>
                      <w:marTop w:val="0"/>
                      <w:marBottom w:val="0"/>
                      <w:divBdr>
                        <w:top w:val="none" w:sz="0" w:space="0" w:color="auto"/>
                        <w:left w:val="none" w:sz="0" w:space="0" w:color="auto"/>
                        <w:bottom w:val="none" w:sz="0" w:space="0" w:color="auto"/>
                        <w:right w:val="none" w:sz="0" w:space="0" w:color="auto"/>
                      </w:divBdr>
                    </w:div>
                    <w:div w:id="26319725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948127397">
          <w:marLeft w:val="0"/>
          <w:marRight w:val="0"/>
          <w:marTop w:val="0"/>
          <w:marBottom w:val="0"/>
          <w:divBdr>
            <w:top w:val="none" w:sz="0" w:space="0" w:color="auto"/>
            <w:left w:val="none" w:sz="0" w:space="0" w:color="auto"/>
            <w:bottom w:val="none" w:sz="0" w:space="0" w:color="auto"/>
            <w:right w:val="none" w:sz="0" w:space="0" w:color="auto"/>
          </w:divBdr>
        </w:div>
        <w:div w:id="976297773">
          <w:marLeft w:val="0"/>
          <w:marRight w:val="0"/>
          <w:marTop w:val="0"/>
          <w:marBottom w:val="0"/>
          <w:divBdr>
            <w:top w:val="none" w:sz="0" w:space="0" w:color="auto"/>
            <w:left w:val="none" w:sz="0" w:space="0" w:color="auto"/>
            <w:bottom w:val="none" w:sz="0" w:space="0" w:color="auto"/>
            <w:right w:val="none" w:sz="0" w:space="0" w:color="auto"/>
          </w:divBdr>
          <w:divsChild>
            <w:div w:id="1254824169">
              <w:marLeft w:val="-75"/>
              <w:marRight w:val="0"/>
              <w:marTop w:val="30"/>
              <w:marBottom w:val="30"/>
              <w:divBdr>
                <w:top w:val="none" w:sz="0" w:space="0" w:color="auto"/>
                <w:left w:val="none" w:sz="0" w:space="0" w:color="auto"/>
                <w:bottom w:val="none" w:sz="0" w:space="0" w:color="auto"/>
                <w:right w:val="none" w:sz="0" w:space="0" w:color="auto"/>
              </w:divBdr>
              <w:divsChild>
                <w:div w:id="102917280">
                  <w:marLeft w:val="0"/>
                  <w:marRight w:val="0"/>
                  <w:marTop w:val="0"/>
                  <w:marBottom w:val="0"/>
                  <w:divBdr>
                    <w:top w:val="none" w:sz="0" w:space="0" w:color="auto"/>
                    <w:left w:val="none" w:sz="0" w:space="0" w:color="auto"/>
                    <w:bottom w:val="none" w:sz="0" w:space="0" w:color="auto"/>
                    <w:right w:val="none" w:sz="0" w:space="0" w:color="auto"/>
                  </w:divBdr>
                  <w:divsChild>
                    <w:div w:id="56630194">
                      <w:marLeft w:val="0"/>
                      <w:marRight w:val="0"/>
                      <w:marTop w:val="0"/>
                      <w:marBottom w:val="0"/>
                      <w:divBdr>
                        <w:top w:val="none" w:sz="0" w:space="0" w:color="auto"/>
                        <w:left w:val="none" w:sz="0" w:space="0" w:color="auto"/>
                        <w:bottom w:val="none" w:sz="0" w:space="0" w:color="auto"/>
                        <w:right w:val="none" w:sz="0" w:space="0" w:color="auto"/>
                      </w:divBdr>
                    </w:div>
                    <w:div w:id="1283338647">
                      <w:marLeft w:val="0"/>
                      <w:marRight w:val="0"/>
                      <w:marTop w:val="0"/>
                      <w:marBottom w:val="0"/>
                      <w:divBdr>
                        <w:top w:val="none" w:sz="0" w:space="0" w:color="auto"/>
                        <w:left w:val="none" w:sz="0" w:space="0" w:color="auto"/>
                        <w:bottom w:val="none" w:sz="0" w:space="0" w:color="auto"/>
                        <w:right w:val="none" w:sz="0" w:space="0" w:color="auto"/>
                      </w:divBdr>
                    </w:div>
                  </w:divsChild>
                </w:div>
                <w:div w:id="146171839">
                  <w:marLeft w:val="0"/>
                  <w:marRight w:val="0"/>
                  <w:marTop w:val="0"/>
                  <w:marBottom w:val="0"/>
                  <w:divBdr>
                    <w:top w:val="none" w:sz="0" w:space="0" w:color="auto"/>
                    <w:left w:val="none" w:sz="0" w:space="0" w:color="auto"/>
                    <w:bottom w:val="none" w:sz="0" w:space="0" w:color="auto"/>
                    <w:right w:val="none" w:sz="0" w:space="0" w:color="auto"/>
                  </w:divBdr>
                  <w:divsChild>
                    <w:div w:id="972905819">
                      <w:marLeft w:val="0"/>
                      <w:marRight w:val="0"/>
                      <w:marTop w:val="0"/>
                      <w:marBottom w:val="0"/>
                      <w:divBdr>
                        <w:top w:val="none" w:sz="0" w:space="0" w:color="auto"/>
                        <w:left w:val="none" w:sz="0" w:space="0" w:color="auto"/>
                        <w:bottom w:val="none" w:sz="0" w:space="0" w:color="auto"/>
                        <w:right w:val="none" w:sz="0" w:space="0" w:color="auto"/>
                      </w:divBdr>
                    </w:div>
                  </w:divsChild>
                </w:div>
                <w:div w:id="367990127">
                  <w:marLeft w:val="0"/>
                  <w:marRight w:val="0"/>
                  <w:marTop w:val="0"/>
                  <w:marBottom w:val="0"/>
                  <w:divBdr>
                    <w:top w:val="none" w:sz="0" w:space="0" w:color="auto"/>
                    <w:left w:val="none" w:sz="0" w:space="0" w:color="auto"/>
                    <w:bottom w:val="none" w:sz="0" w:space="0" w:color="auto"/>
                    <w:right w:val="none" w:sz="0" w:space="0" w:color="auto"/>
                  </w:divBdr>
                  <w:divsChild>
                    <w:div w:id="1969124624">
                      <w:marLeft w:val="0"/>
                      <w:marRight w:val="0"/>
                      <w:marTop w:val="0"/>
                      <w:marBottom w:val="0"/>
                      <w:divBdr>
                        <w:top w:val="none" w:sz="0" w:space="0" w:color="auto"/>
                        <w:left w:val="none" w:sz="0" w:space="0" w:color="auto"/>
                        <w:bottom w:val="none" w:sz="0" w:space="0" w:color="auto"/>
                        <w:right w:val="none" w:sz="0" w:space="0" w:color="auto"/>
                      </w:divBdr>
                    </w:div>
                  </w:divsChild>
                </w:div>
                <w:div w:id="416245466">
                  <w:marLeft w:val="0"/>
                  <w:marRight w:val="0"/>
                  <w:marTop w:val="0"/>
                  <w:marBottom w:val="0"/>
                  <w:divBdr>
                    <w:top w:val="none" w:sz="0" w:space="0" w:color="auto"/>
                    <w:left w:val="none" w:sz="0" w:space="0" w:color="auto"/>
                    <w:bottom w:val="none" w:sz="0" w:space="0" w:color="auto"/>
                    <w:right w:val="none" w:sz="0" w:space="0" w:color="auto"/>
                  </w:divBdr>
                  <w:divsChild>
                    <w:div w:id="1091851464">
                      <w:marLeft w:val="0"/>
                      <w:marRight w:val="0"/>
                      <w:marTop w:val="0"/>
                      <w:marBottom w:val="0"/>
                      <w:divBdr>
                        <w:top w:val="none" w:sz="0" w:space="0" w:color="auto"/>
                        <w:left w:val="none" w:sz="0" w:space="0" w:color="auto"/>
                        <w:bottom w:val="none" w:sz="0" w:space="0" w:color="auto"/>
                        <w:right w:val="none" w:sz="0" w:space="0" w:color="auto"/>
                      </w:divBdr>
                    </w:div>
                  </w:divsChild>
                </w:div>
                <w:div w:id="626163516">
                  <w:marLeft w:val="0"/>
                  <w:marRight w:val="0"/>
                  <w:marTop w:val="0"/>
                  <w:marBottom w:val="0"/>
                  <w:divBdr>
                    <w:top w:val="none" w:sz="0" w:space="0" w:color="auto"/>
                    <w:left w:val="none" w:sz="0" w:space="0" w:color="auto"/>
                    <w:bottom w:val="none" w:sz="0" w:space="0" w:color="auto"/>
                    <w:right w:val="none" w:sz="0" w:space="0" w:color="auto"/>
                  </w:divBdr>
                  <w:divsChild>
                    <w:div w:id="159585356">
                      <w:marLeft w:val="0"/>
                      <w:marRight w:val="0"/>
                      <w:marTop w:val="0"/>
                      <w:marBottom w:val="0"/>
                      <w:divBdr>
                        <w:top w:val="none" w:sz="0" w:space="0" w:color="auto"/>
                        <w:left w:val="none" w:sz="0" w:space="0" w:color="auto"/>
                        <w:bottom w:val="none" w:sz="0" w:space="0" w:color="auto"/>
                        <w:right w:val="none" w:sz="0" w:space="0" w:color="auto"/>
                      </w:divBdr>
                    </w:div>
                  </w:divsChild>
                </w:div>
                <w:div w:id="664013661">
                  <w:marLeft w:val="0"/>
                  <w:marRight w:val="0"/>
                  <w:marTop w:val="0"/>
                  <w:marBottom w:val="0"/>
                  <w:divBdr>
                    <w:top w:val="none" w:sz="0" w:space="0" w:color="auto"/>
                    <w:left w:val="none" w:sz="0" w:space="0" w:color="auto"/>
                    <w:bottom w:val="none" w:sz="0" w:space="0" w:color="auto"/>
                    <w:right w:val="none" w:sz="0" w:space="0" w:color="auto"/>
                  </w:divBdr>
                  <w:divsChild>
                    <w:div w:id="69814782">
                      <w:marLeft w:val="0"/>
                      <w:marRight w:val="0"/>
                      <w:marTop w:val="0"/>
                      <w:marBottom w:val="0"/>
                      <w:divBdr>
                        <w:top w:val="none" w:sz="0" w:space="0" w:color="auto"/>
                        <w:left w:val="none" w:sz="0" w:space="0" w:color="auto"/>
                        <w:bottom w:val="none" w:sz="0" w:space="0" w:color="auto"/>
                        <w:right w:val="none" w:sz="0" w:space="0" w:color="auto"/>
                      </w:divBdr>
                    </w:div>
                    <w:div w:id="1731924900">
                      <w:marLeft w:val="0"/>
                      <w:marRight w:val="0"/>
                      <w:marTop w:val="0"/>
                      <w:marBottom w:val="0"/>
                      <w:divBdr>
                        <w:top w:val="none" w:sz="0" w:space="0" w:color="auto"/>
                        <w:left w:val="none" w:sz="0" w:space="0" w:color="auto"/>
                        <w:bottom w:val="none" w:sz="0" w:space="0" w:color="auto"/>
                        <w:right w:val="none" w:sz="0" w:space="0" w:color="auto"/>
                      </w:divBdr>
                    </w:div>
                  </w:divsChild>
                </w:div>
                <w:div w:id="678384167">
                  <w:marLeft w:val="0"/>
                  <w:marRight w:val="0"/>
                  <w:marTop w:val="0"/>
                  <w:marBottom w:val="0"/>
                  <w:divBdr>
                    <w:top w:val="none" w:sz="0" w:space="0" w:color="auto"/>
                    <w:left w:val="none" w:sz="0" w:space="0" w:color="auto"/>
                    <w:bottom w:val="none" w:sz="0" w:space="0" w:color="auto"/>
                    <w:right w:val="none" w:sz="0" w:space="0" w:color="auto"/>
                  </w:divBdr>
                  <w:divsChild>
                    <w:div w:id="1302879306">
                      <w:marLeft w:val="0"/>
                      <w:marRight w:val="0"/>
                      <w:marTop w:val="0"/>
                      <w:marBottom w:val="0"/>
                      <w:divBdr>
                        <w:top w:val="none" w:sz="0" w:space="0" w:color="auto"/>
                        <w:left w:val="none" w:sz="0" w:space="0" w:color="auto"/>
                        <w:bottom w:val="none" w:sz="0" w:space="0" w:color="auto"/>
                        <w:right w:val="none" w:sz="0" w:space="0" w:color="auto"/>
                      </w:divBdr>
                    </w:div>
                  </w:divsChild>
                </w:div>
                <w:div w:id="859702772">
                  <w:marLeft w:val="0"/>
                  <w:marRight w:val="0"/>
                  <w:marTop w:val="0"/>
                  <w:marBottom w:val="0"/>
                  <w:divBdr>
                    <w:top w:val="none" w:sz="0" w:space="0" w:color="auto"/>
                    <w:left w:val="none" w:sz="0" w:space="0" w:color="auto"/>
                    <w:bottom w:val="none" w:sz="0" w:space="0" w:color="auto"/>
                    <w:right w:val="none" w:sz="0" w:space="0" w:color="auto"/>
                  </w:divBdr>
                </w:div>
                <w:div w:id="919678868">
                  <w:marLeft w:val="0"/>
                  <w:marRight w:val="0"/>
                  <w:marTop w:val="0"/>
                  <w:marBottom w:val="0"/>
                  <w:divBdr>
                    <w:top w:val="none" w:sz="0" w:space="0" w:color="auto"/>
                    <w:left w:val="none" w:sz="0" w:space="0" w:color="auto"/>
                    <w:bottom w:val="none" w:sz="0" w:space="0" w:color="auto"/>
                    <w:right w:val="none" w:sz="0" w:space="0" w:color="auto"/>
                  </w:divBdr>
                  <w:divsChild>
                    <w:div w:id="1674454881">
                      <w:marLeft w:val="0"/>
                      <w:marRight w:val="0"/>
                      <w:marTop w:val="0"/>
                      <w:marBottom w:val="0"/>
                      <w:divBdr>
                        <w:top w:val="none" w:sz="0" w:space="0" w:color="auto"/>
                        <w:left w:val="none" w:sz="0" w:space="0" w:color="auto"/>
                        <w:bottom w:val="none" w:sz="0" w:space="0" w:color="auto"/>
                        <w:right w:val="none" w:sz="0" w:space="0" w:color="auto"/>
                      </w:divBdr>
                    </w:div>
                  </w:divsChild>
                </w:div>
                <w:div w:id="986739080">
                  <w:marLeft w:val="0"/>
                  <w:marRight w:val="0"/>
                  <w:marTop w:val="0"/>
                  <w:marBottom w:val="0"/>
                  <w:divBdr>
                    <w:top w:val="none" w:sz="0" w:space="0" w:color="auto"/>
                    <w:left w:val="none" w:sz="0" w:space="0" w:color="auto"/>
                    <w:bottom w:val="none" w:sz="0" w:space="0" w:color="auto"/>
                    <w:right w:val="none" w:sz="0" w:space="0" w:color="auto"/>
                  </w:divBdr>
                  <w:divsChild>
                    <w:div w:id="504633474">
                      <w:marLeft w:val="0"/>
                      <w:marRight w:val="0"/>
                      <w:marTop w:val="0"/>
                      <w:marBottom w:val="0"/>
                      <w:divBdr>
                        <w:top w:val="none" w:sz="0" w:space="0" w:color="auto"/>
                        <w:left w:val="none" w:sz="0" w:space="0" w:color="auto"/>
                        <w:bottom w:val="none" w:sz="0" w:space="0" w:color="auto"/>
                        <w:right w:val="none" w:sz="0" w:space="0" w:color="auto"/>
                      </w:divBdr>
                    </w:div>
                    <w:div w:id="1317027888">
                      <w:marLeft w:val="0"/>
                      <w:marRight w:val="0"/>
                      <w:marTop w:val="0"/>
                      <w:marBottom w:val="0"/>
                      <w:divBdr>
                        <w:top w:val="none" w:sz="0" w:space="0" w:color="auto"/>
                        <w:left w:val="none" w:sz="0" w:space="0" w:color="auto"/>
                        <w:bottom w:val="none" w:sz="0" w:space="0" w:color="auto"/>
                        <w:right w:val="none" w:sz="0" w:space="0" w:color="auto"/>
                      </w:divBdr>
                    </w:div>
                  </w:divsChild>
                </w:div>
                <w:div w:id="1355889497">
                  <w:marLeft w:val="0"/>
                  <w:marRight w:val="0"/>
                  <w:marTop w:val="0"/>
                  <w:marBottom w:val="0"/>
                  <w:divBdr>
                    <w:top w:val="none" w:sz="0" w:space="0" w:color="auto"/>
                    <w:left w:val="none" w:sz="0" w:space="0" w:color="auto"/>
                    <w:bottom w:val="none" w:sz="0" w:space="0" w:color="auto"/>
                    <w:right w:val="none" w:sz="0" w:space="0" w:color="auto"/>
                  </w:divBdr>
                  <w:divsChild>
                    <w:div w:id="37315693">
                      <w:marLeft w:val="0"/>
                      <w:marRight w:val="0"/>
                      <w:marTop w:val="0"/>
                      <w:marBottom w:val="0"/>
                      <w:divBdr>
                        <w:top w:val="none" w:sz="0" w:space="0" w:color="auto"/>
                        <w:left w:val="none" w:sz="0" w:space="0" w:color="auto"/>
                        <w:bottom w:val="none" w:sz="0" w:space="0" w:color="auto"/>
                        <w:right w:val="none" w:sz="0" w:space="0" w:color="auto"/>
                      </w:divBdr>
                    </w:div>
                  </w:divsChild>
                </w:div>
                <w:div w:id="1355958070">
                  <w:marLeft w:val="0"/>
                  <w:marRight w:val="0"/>
                  <w:marTop w:val="0"/>
                  <w:marBottom w:val="0"/>
                  <w:divBdr>
                    <w:top w:val="none" w:sz="0" w:space="0" w:color="auto"/>
                    <w:left w:val="none" w:sz="0" w:space="0" w:color="auto"/>
                    <w:bottom w:val="none" w:sz="0" w:space="0" w:color="auto"/>
                    <w:right w:val="none" w:sz="0" w:space="0" w:color="auto"/>
                  </w:divBdr>
                  <w:divsChild>
                    <w:div w:id="1535770886">
                      <w:marLeft w:val="0"/>
                      <w:marRight w:val="0"/>
                      <w:marTop w:val="0"/>
                      <w:marBottom w:val="0"/>
                      <w:divBdr>
                        <w:top w:val="none" w:sz="0" w:space="0" w:color="auto"/>
                        <w:left w:val="none" w:sz="0" w:space="0" w:color="auto"/>
                        <w:bottom w:val="none" w:sz="0" w:space="0" w:color="auto"/>
                        <w:right w:val="none" w:sz="0" w:space="0" w:color="auto"/>
                      </w:divBdr>
                    </w:div>
                  </w:divsChild>
                </w:div>
                <w:div w:id="1540312341">
                  <w:marLeft w:val="0"/>
                  <w:marRight w:val="0"/>
                  <w:marTop w:val="0"/>
                  <w:marBottom w:val="0"/>
                  <w:divBdr>
                    <w:top w:val="none" w:sz="0" w:space="0" w:color="auto"/>
                    <w:left w:val="none" w:sz="0" w:space="0" w:color="auto"/>
                    <w:bottom w:val="none" w:sz="0" w:space="0" w:color="auto"/>
                    <w:right w:val="none" w:sz="0" w:space="0" w:color="auto"/>
                  </w:divBdr>
                  <w:divsChild>
                    <w:div w:id="986930815">
                      <w:marLeft w:val="0"/>
                      <w:marRight w:val="0"/>
                      <w:marTop w:val="0"/>
                      <w:marBottom w:val="0"/>
                      <w:divBdr>
                        <w:top w:val="none" w:sz="0" w:space="0" w:color="auto"/>
                        <w:left w:val="none" w:sz="0" w:space="0" w:color="auto"/>
                        <w:bottom w:val="none" w:sz="0" w:space="0" w:color="auto"/>
                        <w:right w:val="none" w:sz="0" w:space="0" w:color="auto"/>
                      </w:divBdr>
                    </w:div>
                    <w:div w:id="1181165426">
                      <w:marLeft w:val="0"/>
                      <w:marRight w:val="0"/>
                      <w:marTop w:val="0"/>
                      <w:marBottom w:val="0"/>
                      <w:divBdr>
                        <w:top w:val="none" w:sz="0" w:space="0" w:color="auto"/>
                        <w:left w:val="none" w:sz="0" w:space="0" w:color="auto"/>
                        <w:bottom w:val="none" w:sz="0" w:space="0" w:color="auto"/>
                        <w:right w:val="none" w:sz="0" w:space="0" w:color="auto"/>
                      </w:divBdr>
                    </w:div>
                  </w:divsChild>
                </w:div>
                <w:div w:id="1561937410">
                  <w:marLeft w:val="0"/>
                  <w:marRight w:val="0"/>
                  <w:marTop w:val="0"/>
                  <w:marBottom w:val="0"/>
                  <w:divBdr>
                    <w:top w:val="none" w:sz="0" w:space="0" w:color="auto"/>
                    <w:left w:val="none" w:sz="0" w:space="0" w:color="auto"/>
                    <w:bottom w:val="none" w:sz="0" w:space="0" w:color="auto"/>
                    <w:right w:val="none" w:sz="0" w:space="0" w:color="auto"/>
                  </w:divBdr>
                  <w:divsChild>
                    <w:div w:id="1866480229">
                      <w:marLeft w:val="0"/>
                      <w:marRight w:val="0"/>
                      <w:marTop w:val="0"/>
                      <w:marBottom w:val="0"/>
                      <w:divBdr>
                        <w:top w:val="none" w:sz="0" w:space="0" w:color="auto"/>
                        <w:left w:val="none" w:sz="0" w:space="0" w:color="auto"/>
                        <w:bottom w:val="none" w:sz="0" w:space="0" w:color="auto"/>
                        <w:right w:val="none" w:sz="0" w:space="0" w:color="auto"/>
                      </w:divBdr>
                    </w:div>
                  </w:divsChild>
                </w:div>
                <w:div w:id="1971477617">
                  <w:marLeft w:val="0"/>
                  <w:marRight w:val="0"/>
                  <w:marTop w:val="0"/>
                  <w:marBottom w:val="0"/>
                  <w:divBdr>
                    <w:top w:val="none" w:sz="0" w:space="0" w:color="auto"/>
                    <w:left w:val="none" w:sz="0" w:space="0" w:color="auto"/>
                    <w:bottom w:val="none" w:sz="0" w:space="0" w:color="auto"/>
                    <w:right w:val="none" w:sz="0" w:space="0" w:color="auto"/>
                  </w:divBdr>
                  <w:divsChild>
                    <w:div w:id="108117182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976298615">
          <w:marLeft w:val="0"/>
          <w:marRight w:val="0"/>
          <w:marTop w:val="0"/>
          <w:marBottom w:val="0"/>
          <w:divBdr>
            <w:top w:val="none" w:sz="0" w:space="0" w:color="auto"/>
            <w:left w:val="none" w:sz="0" w:space="0" w:color="auto"/>
            <w:bottom w:val="none" w:sz="0" w:space="0" w:color="auto"/>
            <w:right w:val="none" w:sz="0" w:space="0" w:color="auto"/>
          </w:divBdr>
          <w:divsChild>
            <w:div w:id="920219961">
              <w:marLeft w:val="-75"/>
              <w:marRight w:val="0"/>
              <w:marTop w:val="30"/>
              <w:marBottom w:val="30"/>
              <w:divBdr>
                <w:top w:val="none" w:sz="0" w:space="0" w:color="auto"/>
                <w:left w:val="none" w:sz="0" w:space="0" w:color="auto"/>
                <w:bottom w:val="none" w:sz="0" w:space="0" w:color="auto"/>
                <w:right w:val="none" w:sz="0" w:space="0" w:color="auto"/>
              </w:divBdr>
              <w:divsChild>
                <w:div w:id="345789418">
                  <w:marLeft w:val="0"/>
                  <w:marRight w:val="0"/>
                  <w:marTop w:val="0"/>
                  <w:marBottom w:val="0"/>
                  <w:divBdr>
                    <w:top w:val="none" w:sz="0" w:space="0" w:color="auto"/>
                    <w:left w:val="none" w:sz="0" w:space="0" w:color="auto"/>
                    <w:bottom w:val="none" w:sz="0" w:space="0" w:color="auto"/>
                    <w:right w:val="none" w:sz="0" w:space="0" w:color="auto"/>
                  </w:divBdr>
                  <w:divsChild>
                    <w:div w:id="86116689">
                      <w:marLeft w:val="0"/>
                      <w:marRight w:val="0"/>
                      <w:marTop w:val="0"/>
                      <w:marBottom w:val="0"/>
                      <w:divBdr>
                        <w:top w:val="none" w:sz="0" w:space="0" w:color="auto"/>
                        <w:left w:val="none" w:sz="0" w:space="0" w:color="auto"/>
                        <w:bottom w:val="none" w:sz="0" w:space="0" w:color="auto"/>
                        <w:right w:val="none" w:sz="0" w:space="0" w:color="auto"/>
                      </w:divBdr>
                    </w:div>
                    <w:div w:id="423571149">
                      <w:marLeft w:val="0"/>
                      <w:marRight w:val="0"/>
                      <w:marTop w:val="0"/>
                      <w:marBottom w:val="0"/>
                      <w:divBdr>
                        <w:top w:val="none" w:sz="0" w:space="0" w:color="auto"/>
                        <w:left w:val="none" w:sz="0" w:space="0" w:color="auto"/>
                        <w:bottom w:val="none" w:sz="0" w:space="0" w:color="auto"/>
                        <w:right w:val="none" w:sz="0" w:space="0" w:color="auto"/>
                      </w:divBdr>
                    </w:div>
                    <w:div w:id="1826429414">
                      <w:marLeft w:val="0"/>
                      <w:marRight w:val="0"/>
                      <w:marTop w:val="0"/>
                      <w:marBottom w:val="0"/>
                      <w:divBdr>
                        <w:top w:val="none" w:sz="0" w:space="0" w:color="auto"/>
                        <w:left w:val="none" w:sz="0" w:space="0" w:color="auto"/>
                        <w:bottom w:val="none" w:sz="0" w:space="0" w:color="auto"/>
                        <w:right w:val="none" w:sz="0" w:space="0" w:color="auto"/>
                      </w:divBdr>
                    </w:div>
                  </w:divsChild>
                </w:div>
                <w:div w:id="400981005">
                  <w:marLeft w:val="0"/>
                  <w:marRight w:val="0"/>
                  <w:marTop w:val="0"/>
                  <w:marBottom w:val="0"/>
                  <w:divBdr>
                    <w:top w:val="none" w:sz="0" w:space="0" w:color="auto"/>
                    <w:left w:val="none" w:sz="0" w:space="0" w:color="auto"/>
                    <w:bottom w:val="none" w:sz="0" w:space="0" w:color="auto"/>
                    <w:right w:val="none" w:sz="0" w:space="0" w:color="auto"/>
                  </w:divBdr>
                  <w:divsChild>
                    <w:div w:id="77558973">
                      <w:marLeft w:val="0"/>
                      <w:marRight w:val="0"/>
                      <w:marTop w:val="0"/>
                      <w:marBottom w:val="0"/>
                      <w:divBdr>
                        <w:top w:val="none" w:sz="0" w:space="0" w:color="auto"/>
                        <w:left w:val="none" w:sz="0" w:space="0" w:color="auto"/>
                        <w:bottom w:val="none" w:sz="0" w:space="0" w:color="auto"/>
                        <w:right w:val="none" w:sz="0" w:space="0" w:color="auto"/>
                      </w:divBdr>
                    </w:div>
                    <w:div w:id="876890933">
                      <w:marLeft w:val="0"/>
                      <w:marRight w:val="0"/>
                      <w:marTop w:val="0"/>
                      <w:marBottom w:val="0"/>
                      <w:divBdr>
                        <w:top w:val="none" w:sz="0" w:space="0" w:color="auto"/>
                        <w:left w:val="none" w:sz="0" w:space="0" w:color="auto"/>
                        <w:bottom w:val="none" w:sz="0" w:space="0" w:color="auto"/>
                        <w:right w:val="none" w:sz="0" w:space="0" w:color="auto"/>
                      </w:divBdr>
                    </w:div>
                    <w:div w:id="1326515785">
                      <w:marLeft w:val="0"/>
                      <w:marRight w:val="0"/>
                      <w:marTop w:val="0"/>
                      <w:marBottom w:val="0"/>
                      <w:divBdr>
                        <w:top w:val="none" w:sz="0" w:space="0" w:color="auto"/>
                        <w:left w:val="none" w:sz="0" w:space="0" w:color="auto"/>
                        <w:bottom w:val="none" w:sz="0" w:space="0" w:color="auto"/>
                        <w:right w:val="none" w:sz="0" w:space="0" w:color="auto"/>
                      </w:divBdr>
                    </w:div>
                  </w:divsChild>
                </w:div>
                <w:div w:id="625232070">
                  <w:marLeft w:val="0"/>
                  <w:marRight w:val="0"/>
                  <w:marTop w:val="0"/>
                  <w:marBottom w:val="0"/>
                  <w:divBdr>
                    <w:top w:val="none" w:sz="0" w:space="0" w:color="auto"/>
                    <w:left w:val="none" w:sz="0" w:space="0" w:color="auto"/>
                    <w:bottom w:val="none" w:sz="0" w:space="0" w:color="auto"/>
                    <w:right w:val="none" w:sz="0" w:space="0" w:color="auto"/>
                  </w:divBdr>
                  <w:divsChild>
                    <w:div w:id="135951623">
                      <w:marLeft w:val="0"/>
                      <w:marRight w:val="0"/>
                      <w:marTop w:val="0"/>
                      <w:marBottom w:val="0"/>
                      <w:divBdr>
                        <w:top w:val="none" w:sz="0" w:space="0" w:color="auto"/>
                        <w:left w:val="none" w:sz="0" w:space="0" w:color="auto"/>
                        <w:bottom w:val="none" w:sz="0" w:space="0" w:color="auto"/>
                        <w:right w:val="none" w:sz="0" w:space="0" w:color="auto"/>
                      </w:divBdr>
                    </w:div>
                    <w:div w:id="730999808">
                      <w:marLeft w:val="0"/>
                      <w:marRight w:val="0"/>
                      <w:marTop w:val="0"/>
                      <w:marBottom w:val="0"/>
                      <w:divBdr>
                        <w:top w:val="none" w:sz="0" w:space="0" w:color="auto"/>
                        <w:left w:val="none" w:sz="0" w:space="0" w:color="auto"/>
                        <w:bottom w:val="none" w:sz="0" w:space="0" w:color="auto"/>
                        <w:right w:val="none" w:sz="0" w:space="0" w:color="auto"/>
                      </w:divBdr>
                    </w:div>
                    <w:div w:id="959796323">
                      <w:marLeft w:val="0"/>
                      <w:marRight w:val="0"/>
                      <w:marTop w:val="0"/>
                      <w:marBottom w:val="0"/>
                      <w:divBdr>
                        <w:top w:val="none" w:sz="0" w:space="0" w:color="auto"/>
                        <w:left w:val="none" w:sz="0" w:space="0" w:color="auto"/>
                        <w:bottom w:val="none" w:sz="0" w:space="0" w:color="auto"/>
                        <w:right w:val="none" w:sz="0" w:space="0" w:color="auto"/>
                      </w:divBdr>
                    </w:div>
                    <w:div w:id="1864399004">
                      <w:marLeft w:val="0"/>
                      <w:marRight w:val="0"/>
                      <w:marTop w:val="0"/>
                      <w:marBottom w:val="0"/>
                      <w:divBdr>
                        <w:top w:val="none" w:sz="0" w:space="0" w:color="auto"/>
                        <w:left w:val="none" w:sz="0" w:space="0" w:color="auto"/>
                        <w:bottom w:val="none" w:sz="0" w:space="0" w:color="auto"/>
                        <w:right w:val="none" w:sz="0" w:space="0" w:color="auto"/>
                      </w:divBdr>
                    </w:div>
                  </w:divsChild>
                </w:div>
                <w:div w:id="663972713">
                  <w:marLeft w:val="0"/>
                  <w:marRight w:val="0"/>
                  <w:marTop w:val="0"/>
                  <w:marBottom w:val="0"/>
                  <w:divBdr>
                    <w:top w:val="none" w:sz="0" w:space="0" w:color="auto"/>
                    <w:left w:val="none" w:sz="0" w:space="0" w:color="auto"/>
                    <w:bottom w:val="none" w:sz="0" w:space="0" w:color="auto"/>
                    <w:right w:val="none" w:sz="0" w:space="0" w:color="auto"/>
                  </w:divBdr>
                  <w:divsChild>
                    <w:div w:id="230894503">
                      <w:marLeft w:val="0"/>
                      <w:marRight w:val="0"/>
                      <w:marTop w:val="0"/>
                      <w:marBottom w:val="0"/>
                      <w:divBdr>
                        <w:top w:val="none" w:sz="0" w:space="0" w:color="auto"/>
                        <w:left w:val="none" w:sz="0" w:space="0" w:color="auto"/>
                        <w:bottom w:val="none" w:sz="0" w:space="0" w:color="auto"/>
                        <w:right w:val="none" w:sz="0" w:space="0" w:color="auto"/>
                      </w:divBdr>
                    </w:div>
                    <w:div w:id="1213008015">
                      <w:marLeft w:val="0"/>
                      <w:marRight w:val="0"/>
                      <w:marTop w:val="0"/>
                      <w:marBottom w:val="0"/>
                      <w:divBdr>
                        <w:top w:val="none" w:sz="0" w:space="0" w:color="auto"/>
                        <w:left w:val="none" w:sz="0" w:space="0" w:color="auto"/>
                        <w:bottom w:val="none" w:sz="0" w:space="0" w:color="auto"/>
                        <w:right w:val="none" w:sz="0" w:space="0" w:color="auto"/>
                      </w:divBdr>
                    </w:div>
                    <w:div w:id="1622569992">
                      <w:marLeft w:val="0"/>
                      <w:marRight w:val="0"/>
                      <w:marTop w:val="0"/>
                      <w:marBottom w:val="0"/>
                      <w:divBdr>
                        <w:top w:val="none" w:sz="0" w:space="0" w:color="auto"/>
                        <w:left w:val="none" w:sz="0" w:space="0" w:color="auto"/>
                        <w:bottom w:val="none" w:sz="0" w:space="0" w:color="auto"/>
                        <w:right w:val="none" w:sz="0" w:space="0" w:color="auto"/>
                      </w:divBdr>
                    </w:div>
                  </w:divsChild>
                </w:div>
                <w:div w:id="961035919">
                  <w:marLeft w:val="0"/>
                  <w:marRight w:val="0"/>
                  <w:marTop w:val="0"/>
                  <w:marBottom w:val="0"/>
                  <w:divBdr>
                    <w:top w:val="none" w:sz="0" w:space="0" w:color="auto"/>
                    <w:left w:val="none" w:sz="0" w:space="0" w:color="auto"/>
                    <w:bottom w:val="none" w:sz="0" w:space="0" w:color="auto"/>
                    <w:right w:val="none" w:sz="0" w:space="0" w:color="auto"/>
                  </w:divBdr>
                  <w:divsChild>
                    <w:div w:id="1148520941">
                      <w:marLeft w:val="0"/>
                      <w:marRight w:val="0"/>
                      <w:marTop w:val="0"/>
                      <w:marBottom w:val="0"/>
                      <w:divBdr>
                        <w:top w:val="none" w:sz="0" w:space="0" w:color="auto"/>
                        <w:left w:val="none" w:sz="0" w:space="0" w:color="auto"/>
                        <w:bottom w:val="none" w:sz="0" w:space="0" w:color="auto"/>
                        <w:right w:val="none" w:sz="0" w:space="0" w:color="auto"/>
                      </w:divBdr>
                    </w:div>
                    <w:div w:id="1270435041">
                      <w:marLeft w:val="0"/>
                      <w:marRight w:val="0"/>
                      <w:marTop w:val="0"/>
                      <w:marBottom w:val="0"/>
                      <w:divBdr>
                        <w:top w:val="none" w:sz="0" w:space="0" w:color="auto"/>
                        <w:left w:val="none" w:sz="0" w:space="0" w:color="auto"/>
                        <w:bottom w:val="none" w:sz="0" w:space="0" w:color="auto"/>
                        <w:right w:val="none" w:sz="0" w:space="0" w:color="auto"/>
                      </w:divBdr>
                    </w:div>
                    <w:div w:id="1726250134">
                      <w:marLeft w:val="0"/>
                      <w:marRight w:val="0"/>
                      <w:marTop w:val="0"/>
                      <w:marBottom w:val="0"/>
                      <w:divBdr>
                        <w:top w:val="none" w:sz="0" w:space="0" w:color="auto"/>
                        <w:left w:val="none" w:sz="0" w:space="0" w:color="auto"/>
                        <w:bottom w:val="none" w:sz="0" w:space="0" w:color="auto"/>
                        <w:right w:val="none" w:sz="0" w:space="0" w:color="auto"/>
                      </w:divBdr>
                    </w:div>
                  </w:divsChild>
                </w:div>
                <w:div w:id="1681543131">
                  <w:marLeft w:val="0"/>
                  <w:marRight w:val="0"/>
                  <w:marTop w:val="0"/>
                  <w:marBottom w:val="0"/>
                  <w:divBdr>
                    <w:top w:val="none" w:sz="0" w:space="0" w:color="auto"/>
                    <w:left w:val="none" w:sz="0" w:space="0" w:color="auto"/>
                    <w:bottom w:val="none" w:sz="0" w:space="0" w:color="auto"/>
                    <w:right w:val="none" w:sz="0" w:space="0" w:color="auto"/>
                  </w:divBdr>
                  <w:divsChild>
                    <w:div w:id="1823812390">
                      <w:marLeft w:val="0"/>
                      <w:marRight w:val="0"/>
                      <w:marTop w:val="0"/>
                      <w:marBottom w:val="0"/>
                      <w:divBdr>
                        <w:top w:val="none" w:sz="0" w:space="0" w:color="auto"/>
                        <w:left w:val="none" w:sz="0" w:space="0" w:color="auto"/>
                        <w:bottom w:val="none" w:sz="0" w:space="0" w:color="auto"/>
                        <w:right w:val="none" w:sz="0" w:space="0" w:color="auto"/>
                      </w:divBdr>
                    </w:div>
                    <w:div w:id="194387816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977416338">
          <w:marLeft w:val="0"/>
          <w:marRight w:val="0"/>
          <w:marTop w:val="0"/>
          <w:marBottom w:val="0"/>
          <w:divBdr>
            <w:top w:val="none" w:sz="0" w:space="0" w:color="auto"/>
            <w:left w:val="none" w:sz="0" w:space="0" w:color="auto"/>
            <w:bottom w:val="none" w:sz="0" w:space="0" w:color="auto"/>
            <w:right w:val="none" w:sz="0" w:space="0" w:color="auto"/>
          </w:divBdr>
        </w:div>
        <w:div w:id="980110144">
          <w:marLeft w:val="0"/>
          <w:marRight w:val="0"/>
          <w:marTop w:val="0"/>
          <w:marBottom w:val="0"/>
          <w:divBdr>
            <w:top w:val="none" w:sz="0" w:space="0" w:color="auto"/>
            <w:left w:val="none" w:sz="0" w:space="0" w:color="auto"/>
            <w:bottom w:val="none" w:sz="0" w:space="0" w:color="auto"/>
            <w:right w:val="none" w:sz="0" w:space="0" w:color="auto"/>
          </w:divBdr>
        </w:div>
        <w:div w:id="990794587">
          <w:marLeft w:val="0"/>
          <w:marRight w:val="0"/>
          <w:marTop w:val="0"/>
          <w:marBottom w:val="0"/>
          <w:divBdr>
            <w:top w:val="none" w:sz="0" w:space="0" w:color="auto"/>
            <w:left w:val="none" w:sz="0" w:space="0" w:color="auto"/>
            <w:bottom w:val="none" w:sz="0" w:space="0" w:color="auto"/>
            <w:right w:val="none" w:sz="0" w:space="0" w:color="auto"/>
          </w:divBdr>
          <w:divsChild>
            <w:div w:id="1284312460">
              <w:marLeft w:val="-75"/>
              <w:marRight w:val="0"/>
              <w:marTop w:val="30"/>
              <w:marBottom w:val="30"/>
              <w:divBdr>
                <w:top w:val="none" w:sz="0" w:space="0" w:color="auto"/>
                <w:left w:val="none" w:sz="0" w:space="0" w:color="auto"/>
                <w:bottom w:val="none" w:sz="0" w:space="0" w:color="auto"/>
                <w:right w:val="none" w:sz="0" w:space="0" w:color="auto"/>
              </w:divBdr>
              <w:divsChild>
                <w:div w:id="866256368">
                  <w:marLeft w:val="0"/>
                  <w:marRight w:val="0"/>
                  <w:marTop w:val="0"/>
                  <w:marBottom w:val="0"/>
                  <w:divBdr>
                    <w:top w:val="none" w:sz="0" w:space="0" w:color="auto"/>
                    <w:left w:val="none" w:sz="0" w:space="0" w:color="auto"/>
                    <w:bottom w:val="none" w:sz="0" w:space="0" w:color="auto"/>
                    <w:right w:val="none" w:sz="0" w:space="0" w:color="auto"/>
                  </w:divBdr>
                  <w:divsChild>
                    <w:div w:id="47193098">
                      <w:marLeft w:val="0"/>
                      <w:marRight w:val="0"/>
                      <w:marTop w:val="0"/>
                      <w:marBottom w:val="0"/>
                      <w:divBdr>
                        <w:top w:val="none" w:sz="0" w:space="0" w:color="auto"/>
                        <w:left w:val="none" w:sz="0" w:space="0" w:color="auto"/>
                        <w:bottom w:val="none" w:sz="0" w:space="0" w:color="auto"/>
                        <w:right w:val="none" w:sz="0" w:space="0" w:color="auto"/>
                      </w:divBdr>
                    </w:div>
                  </w:divsChild>
                </w:div>
                <w:div w:id="1131052712">
                  <w:marLeft w:val="0"/>
                  <w:marRight w:val="0"/>
                  <w:marTop w:val="0"/>
                  <w:marBottom w:val="0"/>
                  <w:divBdr>
                    <w:top w:val="none" w:sz="0" w:space="0" w:color="auto"/>
                    <w:left w:val="none" w:sz="0" w:space="0" w:color="auto"/>
                    <w:bottom w:val="none" w:sz="0" w:space="0" w:color="auto"/>
                    <w:right w:val="none" w:sz="0" w:space="0" w:color="auto"/>
                  </w:divBdr>
                  <w:divsChild>
                    <w:div w:id="204147277">
                      <w:marLeft w:val="0"/>
                      <w:marRight w:val="0"/>
                      <w:marTop w:val="0"/>
                      <w:marBottom w:val="0"/>
                      <w:divBdr>
                        <w:top w:val="none" w:sz="0" w:space="0" w:color="auto"/>
                        <w:left w:val="none" w:sz="0" w:space="0" w:color="auto"/>
                        <w:bottom w:val="none" w:sz="0" w:space="0" w:color="auto"/>
                        <w:right w:val="none" w:sz="0" w:space="0" w:color="auto"/>
                      </w:divBdr>
                    </w:div>
                    <w:div w:id="873347057">
                      <w:marLeft w:val="0"/>
                      <w:marRight w:val="0"/>
                      <w:marTop w:val="0"/>
                      <w:marBottom w:val="0"/>
                      <w:divBdr>
                        <w:top w:val="none" w:sz="0" w:space="0" w:color="auto"/>
                        <w:left w:val="none" w:sz="0" w:space="0" w:color="auto"/>
                        <w:bottom w:val="none" w:sz="0" w:space="0" w:color="auto"/>
                        <w:right w:val="none" w:sz="0" w:space="0" w:color="auto"/>
                      </w:divBdr>
                    </w:div>
                    <w:div w:id="997922555">
                      <w:marLeft w:val="0"/>
                      <w:marRight w:val="0"/>
                      <w:marTop w:val="0"/>
                      <w:marBottom w:val="0"/>
                      <w:divBdr>
                        <w:top w:val="none" w:sz="0" w:space="0" w:color="auto"/>
                        <w:left w:val="none" w:sz="0" w:space="0" w:color="auto"/>
                        <w:bottom w:val="none" w:sz="0" w:space="0" w:color="auto"/>
                        <w:right w:val="none" w:sz="0" w:space="0" w:color="auto"/>
                      </w:divBdr>
                    </w:div>
                  </w:divsChild>
                </w:div>
                <w:div w:id="1137726483">
                  <w:marLeft w:val="0"/>
                  <w:marRight w:val="0"/>
                  <w:marTop w:val="0"/>
                  <w:marBottom w:val="0"/>
                  <w:divBdr>
                    <w:top w:val="none" w:sz="0" w:space="0" w:color="auto"/>
                    <w:left w:val="none" w:sz="0" w:space="0" w:color="auto"/>
                    <w:bottom w:val="none" w:sz="0" w:space="0" w:color="auto"/>
                    <w:right w:val="none" w:sz="0" w:space="0" w:color="auto"/>
                  </w:divBdr>
                  <w:divsChild>
                    <w:div w:id="8989398">
                      <w:marLeft w:val="0"/>
                      <w:marRight w:val="0"/>
                      <w:marTop w:val="0"/>
                      <w:marBottom w:val="0"/>
                      <w:divBdr>
                        <w:top w:val="none" w:sz="0" w:space="0" w:color="auto"/>
                        <w:left w:val="none" w:sz="0" w:space="0" w:color="auto"/>
                        <w:bottom w:val="none" w:sz="0" w:space="0" w:color="auto"/>
                        <w:right w:val="none" w:sz="0" w:space="0" w:color="auto"/>
                      </w:divBdr>
                    </w:div>
                    <w:div w:id="1445733617">
                      <w:marLeft w:val="0"/>
                      <w:marRight w:val="0"/>
                      <w:marTop w:val="0"/>
                      <w:marBottom w:val="0"/>
                      <w:divBdr>
                        <w:top w:val="none" w:sz="0" w:space="0" w:color="auto"/>
                        <w:left w:val="none" w:sz="0" w:space="0" w:color="auto"/>
                        <w:bottom w:val="none" w:sz="0" w:space="0" w:color="auto"/>
                        <w:right w:val="none" w:sz="0" w:space="0" w:color="auto"/>
                      </w:divBdr>
                    </w:div>
                    <w:div w:id="1715158534">
                      <w:marLeft w:val="0"/>
                      <w:marRight w:val="0"/>
                      <w:marTop w:val="0"/>
                      <w:marBottom w:val="0"/>
                      <w:divBdr>
                        <w:top w:val="none" w:sz="0" w:space="0" w:color="auto"/>
                        <w:left w:val="none" w:sz="0" w:space="0" w:color="auto"/>
                        <w:bottom w:val="none" w:sz="0" w:space="0" w:color="auto"/>
                        <w:right w:val="none" w:sz="0" w:space="0" w:color="auto"/>
                      </w:divBdr>
                    </w:div>
                    <w:div w:id="192060227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013603360">
          <w:marLeft w:val="0"/>
          <w:marRight w:val="0"/>
          <w:marTop w:val="0"/>
          <w:marBottom w:val="0"/>
          <w:divBdr>
            <w:top w:val="none" w:sz="0" w:space="0" w:color="auto"/>
            <w:left w:val="none" w:sz="0" w:space="0" w:color="auto"/>
            <w:bottom w:val="none" w:sz="0" w:space="0" w:color="auto"/>
            <w:right w:val="none" w:sz="0" w:space="0" w:color="auto"/>
          </w:divBdr>
        </w:div>
        <w:div w:id="1020005809">
          <w:marLeft w:val="0"/>
          <w:marRight w:val="0"/>
          <w:marTop w:val="0"/>
          <w:marBottom w:val="0"/>
          <w:divBdr>
            <w:top w:val="none" w:sz="0" w:space="0" w:color="auto"/>
            <w:left w:val="none" w:sz="0" w:space="0" w:color="auto"/>
            <w:bottom w:val="none" w:sz="0" w:space="0" w:color="auto"/>
            <w:right w:val="none" w:sz="0" w:space="0" w:color="auto"/>
          </w:divBdr>
        </w:div>
        <w:div w:id="1059326764">
          <w:marLeft w:val="0"/>
          <w:marRight w:val="0"/>
          <w:marTop w:val="0"/>
          <w:marBottom w:val="0"/>
          <w:divBdr>
            <w:top w:val="none" w:sz="0" w:space="0" w:color="auto"/>
            <w:left w:val="none" w:sz="0" w:space="0" w:color="auto"/>
            <w:bottom w:val="none" w:sz="0" w:space="0" w:color="auto"/>
            <w:right w:val="none" w:sz="0" w:space="0" w:color="auto"/>
          </w:divBdr>
          <w:divsChild>
            <w:div w:id="30425147">
              <w:marLeft w:val="0"/>
              <w:marRight w:val="0"/>
              <w:marTop w:val="0"/>
              <w:marBottom w:val="0"/>
              <w:divBdr>
                <w:top w:val="none" w:sz="0" w:space="0" w:color="auto"/>
                <w:left w:val="none" w:sz="0" w:space="0" w:color="auto"/>
                <w:bottom w:val="none" w:sz="0" w:space="0" w:color="auto"/>
                <w:right w:val="none" w:sz="0" w:space="0" w:color="auto"/>
              </w:divBdr>
            </w:div>
            <w:div w:id="34045640">
              <w:marLeft w:val="0"/>
              <w:marRight w:val="0"/>
              <w:marTop w:val="0"/>
              <w:marBottom w:val="0"/>
              <w:divBdr>
                <w:top w:val="none" w:sz="0" w:space="0" w:color="auto"/>
                <w:left w:val="none" w:sz="0" w:space="0" w:color="auto"/>
                <w:bottom w:val="none" w:sz="0" w:space="0" w:color="auto"/>
                <w:right w:val="none" w:sz="0" w:space="0" w:color="auto"/>
              </w:divBdr>
            </w:div>
            <w:div w:id="505946442">
              <w:marLeft w:val="0"/>
              <w:marRight w:val="0"/>
              <w:marTop w:val="0"/>
              <w:marBottom w:val="0"/>
              <w:divBdr>
                <w:top w:val="none" w:sz="0" w:space="0" w:color="auto"/>
                <w:left w:val="none" w:sz="0" w:space="0" w:color="auto"/>
                <w:bottom w:val="none" w:sz="0" w:space="0" w:color="auto"/>
                <w:right w:val="none" w:sz="0" w:space="0" w:color="auto"/>
              </w:divBdr>
            </w:div>
            <w:div w:id="655570893">
              <w:marLeft w:val="0"/>
              <w:marRight w:val="0"/>
              <w:marTop w:val="0"/>
              <w:marBottom w:val="0"/>
              <w:divBdr>
                <w:top w:val="none" w:sz="0" w:space="0" w:color="auto"/>
                <w:left w:val="none" w:sz="0" w:space="0" w:color="auto"/>
                <w:bottom w:val="none" w:sz="0" w:space="0" w:color="auto"/>
                <w:right w:val="none" w:sz="0" w:space="0" w:color="auto"/>
              </w:divBdr>
            </w:div>
            <w:div w:id="750125300">
              <w:marLeft w:val="0"/>
              <w:marRight w:val="0"/>
              <w:marTop w:val="0"/>
              <w:marBottom w:val="0"/>
              <w:divBdr>
                <w:top w:val="none" w:sz="0" w:space="0" w:color="auto"/>
                <w:left w:val="none" w:sz="0" w:space="0" w:color="auto"/>
                <w:bottom w:val="none" w:sz="0" w:space="0" w:color="auto"/>
                <w:right w:val="none" w:sz="0" w:space="0" w:color="auto"/>
              </w:divBdr>
            </w:div>
            <w:div w:id="778838774">
              <w:marLeft w:val="0"/>
              <w:marRight w:val="0"/>
              <w:marTop w:val="0"/>
              <w:marBottom w:val="0"/>
              <w:divBdr>
                <w:top w:val="none" w:sz="0" w:space="0" w:color="auto"/>
                <w:left w:val="none" w:sz="0" w:space="0" w:color="auto"/>
                <w:bottom w:val="none" w:sz="0" w:space="0" w:color="auto"/>
                <w:right w:val="none" w:sz="0" w:space="0" w:color="auto"/>
              </w:divBdr>
            </w:div>
            <w:div w:id="989669686">
              <w:marLeft w:val="0"/>
              <w:marRight w:val="0"/>
              <w:marTop w:val="0"/>
              <w:marBottom w:val="0"/>
              <w:divBdr>
                <w:top w:val="none" w:sz="0" w:space="0" w:color="auto"/>
                <w:left w:val="none" w:sz="0" w:space="0" w:color="auto"/>
                <w:bottom w:val="none" w:sz="0" w:space="0" w:color="auto"/>
                <w:right w:val="none" w:sz="0" w:space="0" w:color="auto"/>
              </w:divBdr>
            </w:div>
            <w:div w:id="1260721125">
              <w:marLeft w:val="0"/>
              <w:marRight w:val="0"/>
              <w:marTop w:val="0"/>
              <w:marBottom w:val="0"/>
              <w:divBdr>
                <w:top w:val="none" w:sz="0" w:space="0" w:color="auto"/>
                <w:left w:val="none" w:sz="0" w:space="0" w:color="auto"/>
                <w:bottom w:val="none" w:sz="0" w:space="0" w:color="auto"/>
                <w:right w:val="none" w:sz="0" w:space="0" w:color="auto"/>
              </w:divBdr>
            </w:div>
            <w:div w:id="1565138831">
              <w:marLeft w:val="0"/>
              <w:marRight w:val="0"/>
              <w:marTop w:val="0"/>
              <w:marBottom w:val="0"/>
              <w:divBdr>
                <w:top w:val="none" w:sz="0" w:space="0" w:color="auto"/>
                <w:left w:val="none" w:sz="0" w:space="0" w:color="auto"/>
                <w:bottom w:val="none" w:sz="0" w:space="0" w:color="auto"/>
                <w:right w:val="none" w:sz="0" w:space="0" w:color="auto"/>
              </w:divBdr>
            </w:div>
            <w:div w:id="1584994123">
              <w:marLeft w:val="0"/>
              <w:marRight w:val="0"/>
              <w:marTop w:val="0"/>
              <w:marBottom w:val="0"/>
              <w:divBdr>
                <w:top w:val="none" w:sz="0" w:space="0" w:color="auto"/>
                <w:left w:val="none" w:sz="0" w:space="0" w:color="auto"/>
                <w:bottom w:val="none" w:sz="0" w:space="0" w:color="auto"/>
                <w:right w:val="none" w:sz="0" w:space="0" w:color="auto"/>
              </w:divBdr>
            </w:div>
            <w:div w:id="1886142901">
              <w:marLeft w:val="0"/>
              <w:marRight w:val="0"/>
              <w:marTop w:val="0"/>
              <w:marBottom w:val="0"/>
              <w:divBdr>
                <w:top w:val="none" w:sz="0" w:space="0" w:color="auto"/>
                <w:left w:val="none" w:sz="0" w:space="0" w:color="auto"/>
                <w:bottom w:val="none" w:sz="0" w:space="0" w:color="auto"/>
                <w:right w:val="none" w:sz="0" w:space="0" w:color="auto"/>
              </w:divBdr>
            </w:div>
          </w:divsChild>
        </w:div>
        <w:div w:id="1059398623">
          <w:marLeft w:val="0"/>
          <w:marRight w:val="0"/>
          <w:marTop w:val="0"/>
          <w:marBottom w:val="0"/>
          <w:divBdr>
            <w:top w:val="none" w:sz="0" w:space="0" w:color="auto"/>
            <w:left w:val="none" w:sz="0" w:space="0" w:color="auto"/>
            <w:bottom w:val="none" w:sz="0" w:space="0" w:color="auto"/>
            <w:right w:val="none" w:sz="0" w:space="0" w:color="auto"/>
          </w:divBdr>
        </w:div>
        <w:div w:id="1073895527">
          <w:marLeft w:val="0"/>
          <w:marRight w:val="0"/>
          <w:marTop w:val="0"/>
          <w:marBottom w:val="0"/>
          <w:divBdr>
            <w:top w:val="none" w:sz="0" w:space="0" w:color="auto"/>
            <w:left w:val="none" w:sz="0" w:space="0" w:color="auto"/>
            <w:bottom w:val="none" w:sz="0" w:space="0" w:color="auto"/>
            <w:right w:val="none" w:sz="0" w:space="0" w:color="auto"/>
          </w:divBdr>
        </w:div>
        <w:div w:id="1123693464">
          <w:marLeft w:val="0"/>
          <w:marRight w:val="0"/>
          <w:marTop w:val="0"/>
          <w:marBottom w:val="0"/>
          <w:divBdr>
            <w:top w:val="none" w:sz="0" w:space="0" w:color="auto"/>
            <w:left w:val="none" w:sz="0" w:space="0" w:color="auto"/>
            <w:bottom w:val="none" w:sz="0" w:space="0" w:color="auto"/>
            <w:right w:val="none" w:sz="0" w:space="0" w:color="auto"/>
          </w:divBdr>
        </w:div>
        <w:div w:id="1144152610">
          <w:marLeft w:val="0"/>
          <w:marRight w:val="0"/>
          <w:marTop w:val="0"/>
          <w:marBottom w:val="0"/>
          <w:divBdr>
            <w:top w:val="none" w:sz="0" w:space="0" w:color="auto"/>
            <w:left w:val="none" w:sz="0" w:space="0" w:color="auto"/>
            <w:bottom w:val="none" w:sz="0" w:space="0" w:color="auto"/>
            <w:right w:val="none" w:sz="0" w:space="0" w:color="auto"/>
          </w:divBdr>
        </w:div>
        <w:div w:id="1150908285">
          <w:marLeft w:val="0"/>
          <w:marRight w:val="0"/>
          <w:marTop w:val="0"/>
          <w:marBottom w:val="0"/>
          <w:divBdr>
            <w:top w:val="none" w:sz="0" w:space="0" w:color="auto"/>
            <w:left w:val="none" w:sz="0" w:space="0" w:color="auto"/>
            <w:bottom w:val="none" w:sz="0" w:space="0" w:color="auto"/>
            <w:right w:val="none" w:sz="0" w:space="0" w:color="auto"/>
          </w:divBdr>
        </w:div>
        <w:div w:id="1151672561">
          <w:marLeft w:val="0"/>
          <w:marRight w:val="0"/>
          <w:marTop w:val="0"/>
          <w:marBottom w:val="0"/>
          <w:divBdr>
            <w:top w:val="none" w:sz="0" w:space="0" w:color="auto"/>
            <w:left w:val="none" w:sz="0" w:space="0" w:color="auto"/>
            <w:bottom w:val="none" w:sz="0" w:space="0" w:color="auto"/>
            <w:right w:val="none" w:sz="0" w:space="0" w:color="auto"/>
          </w:divBdr>
          <w:divsChild>
            <w:div w:id="815033286">
              <w:marLeft w:val="-75"/>
              <w:marRight w:val="0"/>
              <w:marTop w:val="30"/>
              <w:marBottom w:val="30"/>
              <w:divBdr>
                <w:top w:val="none" w:sz="0" w:space="0" w:color="auto"/>
                <w:left w:val="none" w:sz="0" w:space="0" w:color="auto"/>
                <w:bottom w:val="none" w:sz="0" w:space="0" w:color="auto"/>
                <w:right w:val="none" w:sz="0" w:space="0" w:color="auto"/>
              </w:divBdr>
              <w:divsChild>
                <w:div w:id="6905118">
                  <w:marLeft w:val="0"/>
                  <w:marRight w:val="0"/>
                  <w:marTop w:val="0"/>
                  <w:marBottom w:val="0"/>
                  <w:divBdr>
                    <w:top w:val="none" w:sz="0" w:space="0" w:color="auto"/>
                    <w:left w:val="none" w:sz="0" w:space="0" w:color="auto"/>
                    <w:bottom w:val="none" w:sz="0" w:space="0" w:color="auto"/>
                    <w:right w:val="none" w:sz="0" w:space="0" w:color="auto"/>
                  </w:divBdr>
                  <w:divsChild>
                    <w:div w:id="193734448">
                      <w:marLeft w:val="0"/>
                      <w:marRight w:val="0"/>
                      <w:marTop w:val="0"/>
                      <w:marBottom w:val="0"/>
                      <w:divBdr>
                        <w:top w:val="none" w:sz="0" w:space="0" w:color="auto"/>
                        <w:left w:val="none" w:sz="0" w:space="0" w:color="auto"/>
                        <w:bottom w:val="none" w:sz="0" w:space="0" w:color="auto"/>
                        <w:right w:val="none" w:sz="0" w:space="0" w:color="auto"/>
                      </w:divBdr>
                    </w:div>
                  </w:divsChild>
                </w:div>
                <w:div w:id="22288784">
                  <w:marLeft w:val="0"/>
                  <w:marRight w:val="0"/>
                  <w:marTop w:val="0"/>
                  <w:marBottom w:val="0"/>
                  <w:divBdr>
                    <w:top w:val="none" w:sz="0" w:space="0" w:color="auto"/>
                    <w:left w:val="none" w:sz="0" w:space="0" w:color="auto"/>
                    <w:bottom w:val="none" w:sz="0" w:space="0" w:color="auto"/>
                    <w:right w:val="none" w:sz="0" w:space="0" w:color="auto"/>
                  </w:divBdr>
                  <w:divsChild>
                    <w:div w:id="1509369095">
                      <w:marLeft w:val="0"/>
                      <w:marRight w:val="0"/>
                      <w:marTop w:val="0"/>
                      <w:marBottom w:val="0"/>
                      <w:divBdr>
                        <w:top w:val="none" w:sz="0" w:space="0" w:color="auto"/>
                        <w:left w:val="none" w:sz="0" w:space="0" w:color="auto"/>
                        <w:bottom w:val="none" w:sz="0" w:space="0" w:color="auto"/>
                        <w:right w:val="none" w:sz="0" w:space="0" w:color="auto"/>
                      </w:divBdr>
                    </w:div>
                  </w:divsChild>
                </w:div>
                <w:div w:id="68772726">
                  <w:marLeft w:val="0"/>
                  <w:marRight w:val="0"/>
                  <w:marTop w:val="0"/>
                  <w:marBottom w:val="0"/>
                  <w:divBdr>
                    <w:top w:val="none" w:sz="0" w:space="0" w:color="auto"/>
                    <w:left w:val="none" w:sz="0" w:space="0" w:color="auto"/>
                    <w:bottom w:val="none" w:sz="0" w:space="0" w:color="auto"/>
                    <w:right w:val="none" w:sz="0" w:space="0" w:color="auto"/>
                  </w:divBdr>
                  <w:divsChild>
                    <w:div w:id="842553487">
                      <w:marLeft w:val="0"/>
                      <w:marRight w:val="0"/>
                      <w:marTop w:val="0"/>
                      <w:marBottom w:val="0"/>
                      <w:divBdr>
                        <w:top w:val="none" w:sz="0" w:space="0" w:color="auto"/>
                        <w:left w:val="none" w:sz="0" w:space="0" w:color="auto"/>
                        <w:bottom w:val="none" w:sz="0" w:space="0" w:color="auto"/>
                        <w:right w:val="none" w:sz="0" w:space="0" w:color="auto"/>
                      </w:divBdr>
                    </w:div>
                  </w:divsChild>
                </w:div>
                <w:div w:id="173807413">
                  <w:marLeft w:val="0"/>
                  <w:marRight w:val="0"/>
                  <w:marTop w:val="0"/>
                  <w:marBottom w:val="0"/>
                  <w:divBdr>
                    <w:top w:val="none" w:sz="0" w:space="0" w:color="auto"/>
                    <w:left w:val="none" w:sz="0" w:space="0" w:color="auto"/>
                    <w:bottom w:val="none" w:sz="0" w:space="0" w:color="auto"/>
                    <w:right w:val="none" w:sz="0" w:space="0" w:color="auto"/>
                  </w:divBdr>
                  <w:divsChild>
                    <w:div w:id="1160580327">
                      <w:marLeft w:val="0"/>
                      <w:marRight w:val="0"/>
                      <w:marTop w:val="0"/>
                      <w:marBottom w:val="0"/>
                      <w:divBdr>
                        <w:top w:val="none" w:sz="0" w:space="0" w:color="auto"/>
                        <w:left w:val="none" w:sz="0" w:space="0" w:color="auto"/>
                        <w:bottom w:val="none" w:sz="0" w:space="0" w:color="auto"/>
                        <w:right w:val="none" w:sz="0" w:space="0" w:color="auto"/>
                      </w:divBdr>
                    </w:div>
                  </w:divsChild>
                </w:div>
                <w:div w:id="177736886">
                  <w:marLeft w:val="0"/>
                  <w:marRight w:val="0"/>
                  <w:marTop w:val="0"/>
                  <w:marBottom w:val="0"/>
                  <w:divBdr>
                    <w:top w:val="none" w:sz="0" w:space="0" w:color="auto"/>
                    <w:left w:val="none" w:sz="0" w:space="0" w:color="auto"/>
                    <w:bottom w:val="none" w:sz="0" w:space="0" w:color="auto"/>
                    <w:right w:val="none" w:sz="0" w:space="0" w:color="auto"/>
                  </w:divBdr>
                  <w:divsChild>
                    <w:div w:id="1637447765">
                      <w:marLeft w:val="0"/>
                      <w:marRight w:val="0"/>
                      <w:marTop w:val="0"/>
                      <w:marBottom w:val="0"/>
                      <w:divBdr>
                        <w:top w:val="none" w:sz="0" w:space="0" w:color="auto"/>
                        <w:left w:val="none" w:sz="0" w:space="0" w:color="auto"/>
                        <w:bottom w:val="none" w:sz="0" w:space="0" w:color="auto"/>
                        <w:right w:val="none" w:sz="0" w:space="0" w:color="auto"/>
                      </w:divBdr>
                    </w:div>
                  </w:divsChild>
                </w:div>
                <w:div w:id="263342044">
                  <w:marLeft w:val="0"/>
                  <w:marRight w:val="0"/>
                  <w:marTop w:val="0"/>
                  <w:marBottom w:val="0"/>
                  <w:divBdr>
                    <w:top w:val="none" w:sz="0" w:space="0" w:color="auto"/>
                    <w:left w:val="none" w:sz="0" w:space="0" w:color="auto"/>
                    <w:bottom w:val="none" w:sz="0" w:space="0" w:color="auto"/>
                    <w:right w:val="none" w:sz="0" w:space="0" w:color="auto"/>
                  </w:divBdr>
                  <w:divsChild>
                    <w:div w:id="1552614007">
                      <w:marLeft w:val="0"/>
                      <w:marRight w:val="0"/>
                      <w:marTop w:val="0"/>
                      <w:marBottom w:val="0"/>
                      <w:divBdr>
                        <w:top w:val="none" w:sz="0" w:space="0" w:color="auto"/>
                        <w:left w:val="none" w:sz="0" w:space="0" w:color="auto"/>
                        <w:bottom w:val="none" w:sz="0" w:space="0" w:color="auto"/>
                        <w:right w:val="none" w:sz="0" w:space="0" w:color="auto"/>
                      </w:divBdr>
                    </w:div>
                  </w:divsChild>
                </w:div>
                <w:div w:id="488836586">
                  <w:marLeft w:val="0"/>
                  <w:marRight w:val="0"/>
                  <w:marTop w:val="0"/>
                  <w:marBottom w:val="0"/>
                  <w:divBdr>
                    <w:top w:val="none" w:sz="0" w:space="0" w:color="auto"/>
                    <w:left w:val="none" w:sz="0" w:space="0" w:color="auto"/>
                    <w:bottom w:val="none" w:sz="0" w:space="0" w:color="auto"/>
                    <w:right w:val="none" w:sz="0" w:space="0" w:color="auto"/>
                  </w:divBdr>
                  <w:divsChild>
                    <w:div w:id="1742798952">
                      <w:marLeft w:val="0"/>
                      <w:marRight w:val="0"/>
                      <w:marTop w:val="0"/>
                      <w:marBottom w:val="0"/>
                      <w:divBdr>
                        <w:top w:val="none" w:sz="0" w:space="0" w:color="auto"/>
                        <w:left w:val="none" w:sz="0" w:space="0" w:color="auto"/>
                        <w:bottom w:val="none" w:sz="0" w:space="0" w:color="auto"/>
                        <w:right w:val="none" w:sz="0" w:space="0" w:color="auto"/>
                      </w:divBdr>
                    </w:div>
                  </w:divsChild>
                </w:div>
                <w:div w:id="607813205">
                  <w:marLeft w:val="0"/>
                  <w:marRight w:val="0"/>
                  <w:marTop w:val="0"/>
                  <w:marBottom w:val="0"/>
                  <w:divBdr>
                    <w:top w:val="none" w:sz="0" w:space="0" w:color="auto"/>
                    <w:left w:val="none" w:sz="0" w:space="0" w:color="auto"/>
                    <w:bottom w:val="none" w:sz="0" w:space="0" w:color="auto"/>
                    <w:right w:val="none" w:sz="0" w:space="0" w:color="auto"/>
                  </w:divBdr>
                  <w:divsChild>
                    <w:div w:id="386799435">
                      <w:marLeft w:val="0"/>
                      <w:marRight w:val="0"/>
                      <w:marTop w:val="0"/>
                      <w:marBottom w:val="0"/>
                      <w:divBdr>
                        <w:top w:val="none" w:sz="0" w:space="0" w:color="auto"/>
                        <w:left w:val="none" w:sz="0" w:space="0" w:color="auto"/>
                        <w:bottom w:val="none" w:sz="0" w:space="0" w:color="auto"/>
                        <w:right w:val="none" w:sz="0" w:space="0" w:color="auto"/>
                      </w:divBdr>
                    </w:div>
                  </w:divsChild>
                </w:div>
                <w:div w:id="619535587">
                  <w:marLeft w:val="0"/>
                  <w:marRight w:val="0"/>
                  <w:marTop w:val="0"/>
                  <w:marBottom w:val="0"/>
                  <w:divBdr>
                    <w:top w:val="none" w:sz="0" w:space="0" w:color="auto"/>
                    <w:left w:val="none" w:sz="0" w:space="0" w:color="auto"/>
                    <w:bottom w:val="none" w:sz="0" w:space="0" w:color="auto"/>
                    <w:right w:val="none" w:sz="0" w:space="0" w:color="auto"/>
                  </w:divBdr>
                </w:div>
                <w:div w:id="707603119">
                  <w:marLeft w:val="0"/>
                  <w:marRight w:val="0"/>
                  <w:marTop w:val="0"/>
                  <w:marBottom w:val="0"/>
                  <w:divBdr>
                    <w:top w:val="none" w:sz="0" w:space="0" w:color="auto"/>
                    <w:left w:val="none" w:sz="0" w:space="0" w:color="auto"/>
                    <w:bottom w:val="none" w:sz="0" w:space="0" w:color="auto"/>
                    <w:right w:val="none" w:sz="0" w:space="0" w:color="auto"/>
                  </w:divBdr>
                  <w:divsChild>
                    <w:div w:id="1911306739">
                      <w:marLeft w:val="0"/>
                      <w:marRight w:val="0"/>
                      <w:marTop w:val="0"/>
                      <w:marBottom w:val="0"/>
                      <w:divBdr>
                        <w:top w:val="none" w:sz="0" w:space="0" w:color="auto"/>
                        <w:left w:val="none" w:sz="0" w:space="0" w:color="auto"/>
                        <w:bottom w:val="none" w:sz="0" w:space="0" w:color="auto"/>
                        <w:right w:val="none" w:sz="0" w:space="0" w:color="auto"/>
                      </w:divBdr>
                    </w:div>
                  </w:divsChild>
                </w:div>
                <w:div w:id="776757710">
                  <w:marLeft w:val="0"/>
                  <w:marRight w:val="0"/>
                  <w:marTop w:val="0"/>
                  <w:marBottom w:val="0"/>
                  <w:divBdr>
                    <w:top w:val="none" w:sz="0" w:space="0" w:color="auto"/>
                    <w:left w:val="none" w:sz="0" w:space="0" w:color="auto"/>
                    <w:bottom w:val="none" w:sz="0" w:space="0" w:color="auto"/>
                    <w:right w:val="none" w:sz="0" w:space="0" w:color="auto"/>
                  </w:divBdr>
                  <w:divsChild>
                    <w:div w:id="1771466130">
                      <w:marLeft w:val="0"/>
                      <w:marRight w:val="0"/>
                      <w:marTop w:val="0"/>
                      <w:marBottom w:val="0"/>
                      <w:divBdr>
                        <w:top w:val="none" w:sz="0" w:space="0" w:color="auto"/>
                        <w:left w:val="none" w:sz="0" w:space="0" w:color="auto"/>
                        <w:bottom w:val="none" w:sz="0" w:space="0" w:color="auto"/>
                        <w:right w:val="none" w:sz="0" w:space="0" w:color="auto"/>
                      </w:divBdr>
                    </w:div>
                  </w:divsChild>
                </w:div>
                <w:div w:id="939025885">
                  <w:marLeft w:val="0"/>
                  <w:marRight w:val="0"/>
                  <w:marTop w:val="0"/>
                  <w:marBottom w:val="0"/>
                  <w:divBdr>
                    <w:top w:val="none" w:sz="0" w:space="0" w:color="auto"/>
                    <w:left w:val="none" w:sz="0" w:space="0" w:color="auto"/>
                    <w:bottom w:val="none" w:sz="0" w:space="0" w:color="auto"/>
                    <w:right w:val="none" w:sz="0" w:space="0" w:color="auto"/>
                  </w:divBdr>
                  <w:divsChild>
                    <w:div w:id="1291201751">
                      <w:marLeft w:val="0"/>
                      <w:marRight w:val="0"/>
                      <w:marTop w:val="0"/>
                      <w:marBottom w:val="0"/>
                      <w:divBdr>
                        <w:top w:val="none" w:sz="0" w:space="0" w:color="auto"/>
                        <w:left w:val="none" w:sz="0" w:space="0" w:color="auto"/>
                        <w:bottom w:val="none" w:sz="0" w:space="0" w:color="auto"/>
                        <w:right w:val="none" w:sz="0" w:space="0" w:color="auto"/>
                      </w:divBdr>
                    </w:div>
                  </w:divsChild>
                </w:div>
                <w:div w:id="1013874502">
                  <w:marLeft w:val="0"/>
                  <w:marRight w:val="0"/>
                  <w:marTop w:val="0"/>
                  <w:marBottom w:val="0"/>
                  <w:divBdr>
                    <w:top w:val="none" w:sz="0" w:space="0" w:color="auto"/>
                    <w:left w:val="none" w:sz="0" w:space="0" w:color="auto"/>
                    <w:bottom w:val="none" w:sz="0" w:space="0" w:color="auto"/>
                    <w:right w:val="none" w:sz="0" w:space="0" w:color="auto"/>
                  </w:divBdr>
                  <w:divsChild>
                    <w:div w:id="1383358612">
                      <w:marLeft w:val="0"/>
                      <w:marRight w:val="0"/>
                      <w:marTop w:val="0"/>
                      <w:marBottom w:val="0"/>
                      <w:divBdr>
                        <w:top w:val="none" w:sz="0" w:space="0" w:color="auto"/>
                        <w:left w:val="none" w:sz="0" w:space="0" w:color="auto"/>
                        <w:bottom w:val="none" w:sz="0" w:space="0" w:color="auto"/>
                        <w:right w:val="none" w:sz="0" w:space="0" w:color="auto"/>
                      </w:divBdr>
                    </w:div>
                  </w:divsChild>
                </w:div>
                <w:div w:id="1059329797">
                  <w:marLeft w:val="0"/>
                  <w:marRight w:val="0"/>
                  <w:marTop w:val="0"/>
                  <w:marBottom w:val="0"/>
                  <w:divBdr>
                    <w:top w:val="none" w:sz="0" w:space="0" w:color="auto"/>
                    <w:left w:val="none" w:sz="0" w:space="0" w:color="auto"/>
                    <w:bottom w:val="none" w:sz="0" w:space="0" w:color="auto"/>
                    <w:right w:val="none" w:sz="0" w:space="0" w:color="auto"/>
                  </w:divBdr>
                  <w:divsChild>
                    <w:div w:id="1071581913">
                      <w:marLeft w:val="0"/>
                      <w:marRight w:val="0"/>
                      <w:marTop w:val="0"/>
                      <w:marBottom w:val="0"/>
                      <w:divBdr>
                        <w:top w:val="none" w:sz="0" w:space="0" w:color="auto"/>
                        <w:left w:val="none" w:sz="0" w:space="0" w:color="auto"/>
                        <w:bottom w:val="none" w:sz="0" w:space="0" w:color="auto"/>
                        <w:right w:val="none" w:sz="0" w:space="0" w:color="auto"/>
                      </w:divBdr>
                    </w:div>
                  </w:divsChild>
                </w:div>
                <w:div w:id="1220625806">
                  <w:marLeft w:val="0"/>
                  <w:marRight w:val="0"/>
                  <w:marTop w:val="0"/>
                  <w:marBottom w:val="0"/>
                  <w:divBdr>
                    <w:top w:val="none" w:sz="0" w:space="0" w:color="auto"/>
                    <w:left w:val="none" w:sz="0" w:space="0" w:color="auto"/>
                    <w:bottom w:val="none" w:sz="0" w:space="0" w:color="auto"/>
                    <w:right w:val="none" w:sz="0" w:space="0" w:color="auto"/>
                  </w:divBdr>
                  <w:divsChild>
                    <w:div w:id="454494791">
                      <w:marLeft w:val="0"/>
                      <w:marRight w:val="0"/>
                      <w:marTop w:val="0"/>
                      <w:marBottom w:val="0"/>
                      <w:divBdr>
                        <w:top w:val="none" w:sz="0" w:space="0" w:color="auto"/>
                        <w:left w:val="none" w:sz="0" w:space="0" w:color="auto"/>
                        <w:bottom w:val="none" w:sz="0" w:space="0" w:color="auto"/>
                        <w:right w:val="none" w:sz="0" w:space="0" w:color="auto"/>
                      </w:divBdr>
                    </w:div>
                  </w:divsChild>
                </w:div>
                <w:div w:id="1277981553">
                  <w:marLeft w:val="0"/>
                  <w:marRight w:val="0"/>
                  <w:marTop w:val="0"/>
                  <w:marBottom w:val="0"/>
                  <w:divBdr>
                    <w:top w:val="none" w:sz="0" w:space="0" w:color="auto"/>
                    <w:left w:val="none" w:sz="0" w:space="0" w:color="auto"/>
                    <w:bottom w:val="none" w:sz="0" w:space="0" w:color="auto"/>
                    <w:right w:val="none" w:sz="0" w:space="0" w:color="auto"/>
                  </w:divBdr>
                  <w:divsChild>
                    <w:div w:id="916282877">
                      <w:marLeft w:val="0"/>
                      <w:marRight w:val="0"/>
                      <w:marTop w:val="0"/>
                      <w:marBottom w:val="0"/>
                      <w:divBdr>
                        <w:top w:val="none" w:sz="0" w:space="0" w:color="auto"/>
                        <w:left w:val="none" w:sz="0" w:space="0" w:color="auto"/>
                        <w:bottom w:val="none" w:sz="0" w:space="0" w:color="auto"/>
                        <w:right w:val="none" w:sz="0" w:space="0" w:color="auto"/>
                      </w:divBdr>
                    </w:div>
                  </w:divsChild>
                </w:div>
                <w:div w:id="1553929173">
                  <w:marLeft w:val="0"/>
                  <w:marRight w:val="0"/>
                  <w:marTop w:val="0"/>
                  <w:marBottom w:val="0"/>
                  <w:divBdr>
                    <w:top w:val="none" w:sz="0" w:space="0" w:color="auto"/>
                    <w:left w:val="none" w:sz="0" w:space="0" w:color="auto"/>
                    <w:bottom w:val="none" w:sz="0" w:space="0" w:color="auto"/>
                    <w:right w:val="none" w:sz="0" w:space="0" w:color="auto"/>
                  </w:divBdr>
                  <w:divsChild>
                    <w:div w:id="1916620948">
                      <w:marLeft w:val="0"/>
                      <w:marRight w:val="0"/>
                      <w:marTop w:val="0"/>
                      <w:marBottom w:val="0"/>
                      <w:divBdr>
                        <w:top w:val="none" w:sz="0" w:space="0" w:color="auto"/>
                        <w:left w:val="none" w:sz="0" w:space="0" w:color="auto"/>
                        <w:bottom w:val="none" w:sz="0" w:space="0" w:color="auto"/>
                        <w:right w:val="none" w:sz="0" w:space="0" w:color="auto"/>
                      </w:divBdr>
                    </w:div>
                  </w:divsChild>
                </w:div>
                <w:div w:id="1588154089">
                  <w:marLeft w:val="0"/>
                  <w:marRight w:val="0"/>
                  <w:marTop w:val="0"/>
                  <w:marBottom w:val="0"/>
                  <w:divBdr>
                    <w:top w:val="none" w:sz="0" w:space="0" w:color="auto"/>
                    <w:left w:val="none" w:sz="0" w:space="0" w:color="auto"/>
                    <w:bottom w:val="none" w:sz="0" w:space="0" w:color="auto"/>
                    <w:right w:val="none" w:sz="0" w:space="0" w:color="auto"/>
                  </w:divBdr>
                  <w:divsChild>
                    <w:div w:id="1467819537">
                      <w:marLeft w:val="0"/>
                      <w:marRight w:val="0"/>
                      <w:marTop w:val="0"/>
                      <w:marBottom w:val="0"/>
                      <w:divBdr>
                        <w:top w:val="none" w:sz="0" w:space="0" w:color="auto"/>
                        <w:left w:val="none" w:sz="0" w:space="0" w:color="auto"/>
                        <w:bottom w:val="none" w:sz="0" w:space="0" w:color="auto"/>
                        <w:right w:val="none" w:sz="0" w:space="0" w:color="auto"/>
                      </w:divBdr>
                    </w:div>
                  </w:divsChild>
                </w:div>
                <w:div w:id="1603490254">
                  <w:marLeft w:val="0"/>
                  <w:marRight w:val="0"/>
                  <w:marTop w:val="0"/>
                  <w:marBottom w:val="0"/>
                  <w:divBdr>
                    <w:top w:val="none" w:sz="0" w:space="0" w:color="auto"/>
                    <w:left w:val="none" w:sz="0" w:space="0" w:color="auto"/>
                    <w:bottom w:val="none" w:sz="0" w:space="0" w:color="auto"/>
                    <w:right w:val="none" w:sz="0" w:space="0" w:color="auto"/>
                  </w:divBdr>
                  <w:divsChild>
                    <w:div w:id="1976376544">
                      <w:marLeft w:val="0"/>
                      <w:marRight w:val="0"/>
                      <w:marTop w:val="0"/>
                      <w:marBottom w:val="0"/>
                      <w:divBdr>
                        <w:top w:val="none" w:sz="0" w:space="0" w:color="auto"/>
                        <w:left w:val="none" w:sz="0" w:space="0" w:color="auto"/>
                        <w:bottom w:val="none" w:sz="0" w:space="0" w:color="auto"/>
                        <w:right w:val="none" w:sz="0" w:space="0" w:color="auto"/>
                      </w:divBdr>
                    </w:div>
                  </w:divsChild>
                </w:div>
                <w:div w:id="1708219234">
                  <w:marLeft w:val="0"/>
                  <w:marRight w:val="0"/>
                  <w:marTop w:val="0"/>
                  <w:marBottom w:val="0"/>
                  <w:divBdr>
                    <w:top w:val="none" w:sz="0" w:space="0" w:color="auto"/>
                    <w:left w:val="none" w:sz="0" w:space="0" w:color="auto"/>
                    <w:bottom w:val="none" w:sz="0" w:space="0" w:color="auto"/>
                    <w:right w:val="none" w:sz="0" w:space="0" w:color="auto"/>
                  </w:divBdr>
                  <w:divsChild>
                    <w:div w:id="937251004">
                      <w:marLeft w:val="0"/>
                      <w:marRight w:val="0"/>
                      <w:marTop w:val="0"/>
                      <w:marBottom w:val="0"/>
                      <w:divBdr>
                        <w:top w:val="none" w:sz="0" w:space="0" w:color="auto"/>
                        <w:left w:val="none" w:sz="0" w:space="0" w:color="auto"/>
                        <w:bottom w:val="none" w:sz="0" w:space="0" w:color="auto"/>
                        <w:right w:val="none" w:sz="0" w:space="0" w:color="auto"/>
                      </w:divBdr>
                    </w:div>
                  </w:divsChild>
                </w:div>
                <w:div w:id="1832064424">
                  <w:marLeft w:val="0"/>
                  <w:marRight w:val="0"/>
                  <w:marTop w:val="0"/>
                  <w:marBottom w:val="0"/>
                  <w:divBdr>
                    <w:top w:val="none" w:sz="0" w:space="0" w:color="auto"/>
                    <w:left w:val="none" w:sz="0" w:space="0" w:color="auto"/>
                    <w:bottom w:val="none" w:sz="0" w:space="0" w:color="auto"/>
                    <w:right w:val="none" w:sz="0" w:space="0" w:color="auto"/>
                  </w:divBdr>
                  <w:divsChild>
                    <w:div w:id="3636369">
                      <w:marLeft w:val="0"/>
                      <w:marRight w:val="0"/>
                      <w:marTop w:val="0"/>
                      <w:marBottom w:val="0"/>
                      <w:divBdr>
                        <w:top w:val="none" w:sz="0" w:space="0" w:color="auto"/>
                        <w:left w:val="none" w:sz="0" w:space="0" w:color="auto"/>
                        <w:bottom w:val="none" w:sz="0" w:space="0" w:color="auto"/>
                        <w:right w:val="none" w:sz="0" w:space="0" w:color="auto"/>
                      </w:divBdr>
                    </w:div>
                  </w:divsChild>
                </w:div>
                <w:div w:id="1928465420">
                  <w:marLeft w:val="0"/>
                  <w:marRight w:val="0"/>
                  <w:marTop w:val="0"/>
                  <w:marBottom w:val="0"/>
                  <w:divBdr>
                    <w:top w:val="none" w:sz="0" w:space="0" w:color="auto"/>
                    <w:left w:val="none" w:sz="0" w:space="0" w:color="auto"/>
                    <w:bottom w:val="none" w:sz="0" w:space="0" w:color="auto"/>
                    <w:right w:val="none" w:sz="0" w:space="0" w:color="auto"/>
                  </w:divBdr>
                  <w:divsChild>
                    <w:div w:id="1575313921">
                      <w:marLeft w:val="0"/>
                      <w:marRight w:val="0"/>
                      <w:marTop w:val="0"/>
                      <w:marBottom w:val="0"/>
                      <w:divBdr>
                        <w:top w:val="none" w:sz="0" w:space="0" w:color="auto"/>
                        <w:left w:val="none" w:sz="0" w:space="0" w:color="auto"/>
                        <w:bottom w:val="none" w:sz="0" w:space="0" w:color="auto"/>
                        <w:right w:val="none" w:sz="0" w:space="0" w:color="auto"/>
                      </w:divBdr>
                    </w:div>
                  </w:divsChild>
                </w:div>
                <w:div w:id="1979533237">
                  <w:marLeft w:val="0"/>
                  <w:marRight w:val="0"/>
                  <w:marTop w:val="0"/>
                  <w:marBottom w:val="0"/>
                  <w:divBdr>
                    <w:top w:val="none" w:sz="0" w:space="0" w:color="auto"/>
                    <w:left w:val="none" w:sz="0" w:space="0" w:color="auto"/>
                    <w:bottom w:val="none" w:sz="0" w:space="0" w:color="auto"/>
                    <w:right w:val="none" w:sz="0" w:space="0" w:color="auto"/>
                  </w:divBdr>
                  <w:divsChild>
                    <w:div w:id="143597893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159005561">
          <w:marLeft w:val="0"/>
          <w:marRight w:val="0"/>
          <w:marTop w:val="0"/>
          <w:marBottom w:val="0"/>
          <w:divBdr>
            <w:top w:val="none" w:sz="0" w:space="0" w:color="auto"/>
            <w:left w:val="none" w:sz="0" w:space="0" w:color="auto"/>
            <w:bottom w:val="none" w:sz="0" w:space="0" w:color="auto"/>
            <w:right w:val="none" w:sz="0" w:space="0" w:color="auto"/>
          </w:divBdr>
        </w:div>
        <w:div w:id="1207644911">
          <w:marLeft w:val="0"/>
          <w:marRight w:val="0"/>
          <w:marTop w:val="0"/>
          <w:marBottom w:val="0"/>
          <w:divBdr>
            <w:top w:val="none" w:sz="0" w:space="0" w:color="auto"/>
            <w:left w:val="none" w:sz="0" w:space="0" w:color="auto"/>
            <w:bottom w:val="none" w:sz="0" w:space="0" w:color="auto"/>
            <w:right w:val="none" w:sz="0" w:space="0" w:color="auto"/>
          </w:divBdr>
          <w:divsChild>
            <w:div w:id="1226450942">
              <w:marLeft w:val="-75"/>
              <w:marRight w:val="0"/>
              <w:marTop w:val="30"/>
              <w:marBottom w:val="30"/>
              <w:divBdr>
                <w:top w:val="none" w:sz="0" w:space="0" w:color="auto"/>
                <w:left w:val="none" w:sz="0" w:space="0" w:color="auto"/>
                <w:bottom w:val="none" w:sz="0" w:space="0" w:color="auto"/>
                <w:right w:val="none" w:sz="0" w:space="0" w:color="auto"/>
              </w:divBdr>
              <w:divsChild>
                <w:div w:id="629409008">
                  <w:marLeft w:val="0"/>
                  <w:marRight w:val="0"/>
                  <w:marTop w:val="0"/>
                  <w:marBottom w:val="0"/>
                  <w:divBdr>
                    <w:top w:val="none" w:sz="0" w:space="0" w:color="auto"/>
                    <w:left w:val="none" w:sz="0" w:space="0" w:color="auto"/>
                    <w:bottom w:val="none" w:sz="0" w:space="0" w:color="auto"/>
                    <w:right w:val="none" w:sz="0" w:space="0" w:color="auto"/>
                  </w:divBdr>
                  <w:divsChild>
                    <w:div w:id="1469124757">
                      <w:marLeft w:val="0"/>
                      <w:marRight w:val="0"/>
                      <w:marTop w:val="0"/>
                      <w:marBottom w:val="0"/>
                      <w:divBdr>
                        <w:top w:val="none" w:sz="0" w:space="0" w:color="auto"/>
                        <w:left w:val="none" w:sz="0" w:space="0" w:color="auto"/>
                        <w:bottom w:val="none" w:sz="0" w:space="0" w:color="auto"/>
                        <w:right w:val="none" w:sz="0" w:space="0" w:color="auto"/>
                      </w:divBdr>
                    </w:div>
                  </w:divsChild>
                </w:div>
                <w:div w:id="1135636793">
                  <w:marLeft w:val="0"/>
                  <w:marRight w:val="0"/>
                  <w:marTop w:val="0"/>
                  <w:marBottom w:val="0"/>
                  <w:divBdr>
                    <w:top w:val="none" w:sz="0" w:space="0" w:color="auto"/>
                    <w:left w:val="none" w:sz="0" w:space="0" w:color="auto"/>
                    <w:bottom w:val="none" w:sz="0" w:space="0" w:color="auto"/>
                    <w:right w:val="none" w:sz="0" w:space="0" w:color="auto"/>
                  </w:divBdr>
                  <w:divsChild>
                    <w:div w:id="1012759503">
                      <w:marLeft w:val="0"/>
                      <w:marRight w:val="0"/>
                      <w:marTop w:val="0"/>
                      <w:marBottom w:val="0"/>
                      <w:divBdr>
                        <w:top w:val="none" w:sz="0" w:space="0" w:color="auto"/>
                        <w:left w:val="none" w:sz="0" w:space="0" w:color="auto"/>
                        <w:bottom w:val="none" w:sz="0" w:space="0" w:color="auto"/>
                        <w:right w:val="none" w:sz="0" w:space="0" w:color="auto"/>
                      </w:divBdr>
                    </w:div>
                    <w:div w:id="1395736776">
                      <w:marLeft w:val="0"/>
                      <w:marRight w:val="0"/>
                      <w:marTop w:val="0"/>
                      <w:marBottom w:val="0"/>
                      <w:divBdr>
                        <w:top w:val="none" w:sz="0" w:space="0" w:color="auto"/>
                        <w:left w:val="none" w:sz="0" w:space="0" w:color="auto"/>
                        <w:bottom w:val="none" w:sz="0" w:space="0" w:color="auto"/>
                        <w:right w:val="none" w:sz="0" w:space="0" w:color="auto"/>
                      </w:divBdr>
                    </w:div>
                    <w:div w:id="1444690259">
                      <w:marLeft w:val="0"/>
                      <w:marRight w:val="0"/>
                      <w:marTop w:val="0"/>
                      <w:marBottom w:val="0"/>
                      <w:divBdr>
                        <w:top w:val="none" w:sz="0" w:space="0" w:color="auto"/>
                        <w:left w:val="none" w:sz="0" w:space="0" w:color="auto"/>
                        <w:bottom w:val="none" w:sz="0" w:space="0" w:color="auto"/>
                        <w:right w:val="none" w:sz="0" w:space="0" w:color="auto"/>
                      </w:divBdr>
                    </w:div>
                  </w:divsChild>
                </w:div>
                <w:div w:id="1413623793">
                  <w:marLeft w:val="0"/>
                  <w:marRight w:val="0"/>
                  <w:marTop w:val="0"/>
                  <w:marBottom w:val="0"/>
                  <w:divBdr>
                    <w:top w:val="none" w:sz="0" w:space="0" w:color="auto"/>
                    <w:left w:val="none" w:sz="0" w:space="0" w:color="auto"/>
                    <w:bottom w:val="none" w:sz="0" w:space="0" w:color="auto"/>
                    <w:right w:val="none" w:sz="0" w:space="0" w:color="auto"/>
                  </w:divBdr>
                  <w:divsChild>
                    <w:div w:id="2322395">
                      <w:marLeft w:val="0"/>
                      <w:marRight w:val="0"/>
                      <w:marTop w:val="0"/>
                      <w:marBottom w:val="0"/>
                      <w:divBdr>
                        <w:top w:val="none" w:sz="0" w:space="0" w:color="auto"/>
                        <w:left w:val="none" w:sz="0" w:space="0" w:color="auto"/>
                        <w:bottom w:val="none" w:sz="0" w:space="0" w:color="auto"/>
                        <w:right w:val="none" w:sz="0" w:space="0" w:color="auto"/>
                      </w:divBdr>
                    </w:div>
                    <w:div w:id="530263754">
                      <w:marLeft w:val="0"/>
                      <w:marRight w:val="0"/>
                      <w:marTop w:val="0"/>
                      <w:marBottom w:val="0"/>
                      <w:divBdr>
                        <w:top w:val="none" w:sz="0" w:space="0" w:color="auto"/>
                        <w:left w:val="none" w:sz="0" w:space="0" w:color="auto"/>
                        <w:bottom w:val="none" w:sz="0" w:space="0" w:color="auto"/>
                        <w:right w:val="none" w:sz="0" w:space="0" w:color="auto"/>
                      </w:divBdr>
                    </w:div>
                    <w:div w:id="559636371">
                      <w:marLeft w:val="0"/>
                      <w:marRight w:val="0"/>
                      <w:marTop w:val="0"/>
                      <w:marBottom w:val="0"/>
                      <w:divBdr>
                        <w:top w:val="none" w:sz="0" w:space="0" w:color="auto"/>
                        <w:left w:val="none" w:sz="0" w:space="0" w:color="auto"/>
                        <w:bottom w:val="none" w:sz="0" w:space="0" w:color="auto"/>
                        <w:right w:val="none" w:sz="0" w:space="0" w:color="auto"/>
                      </w:divBdr>
                    </w:div>
                    <w:div w:id="605775356">
                      <w:marLeft w:val="0"/>
                      <w:marRight w:val="0"/>
                      <w:marTop w:val="0"/>
                      <w:marBottom w:val="0"/>
                      <w:divBdr>
                        <w:top w:val="none" w:sz="0" w:space="0" w:color="auto"/>
                        <w:left w:val="none" w:sz="0" w:space="0" w:color="auto"/>
                        <w:bottom w:val="none" w:sz="0" w:space="0" w:color="auto"/>
                        <w:right w:val="none" w:sz="0" w:space="0" w:color="auto"/>
                      </w:divBdr>
                    </w:div>
                    <w:div w:id="1020200799">
                      <w:marLeft w:val="0"/>
                      <w:marRight w:val="0"/>
                      <w:marTop w:val="0"/>
                      <w:marBottom w:val="0"/>
                      <w:divBdr>
                        <w:top w:val="none" w:sz="0" w:space="0" w:color="auto"/>
                        <w:left w:val="none" w:sz="0" w:space="0" w:color="auto"/>
                        <w:bottom w:val="none" w:sz="0" w:space="0" w:color="auto"/>
                        <w:right w:val="none" w:sz="0" w:space="0" w:color="auto"/>
                      </w:divBdr>
                    </w:div>
                    <w:div w:id="1292590029">
                      <w:marLeft w:val="0"/>
                      <w:marRight w:val="0"/>
                      <w:marTop w:val="0"/>
                      <w:marBottom w:val="0"/>
                      <w:divBdr>
                        <w:top w:val="none" w:sz="0" w:space="0" w:color="auto"/>
                        <w:left w:val="none" w:sz="0" w:space="0" w:color="auto"/>
                        <w:bottom w:val="none" w:sz="0" w:space="0" w:color="auto"/>
                        <w:right w:val="none" w:sz="0" w:space="0" w:color="auto"/>
                      </w:divBdr>
                    </w:div>
                    <w:div w:id="1622570412">
                      <w:marLeft w:val="0"/>
                      <w:marRight w:val="0"/>
                      <w:marTop w:val="0"/>
                      <w:marBottom w:val="0"/>
                      <w:divBdr>
                        <w:top w:val="none" w:sz="0" w:space="0" w:color="auto"/>
                        <w:left w:val="none" w:sz="0" w:space="0" w:color="auto"/>
                        <w:bottom w:val="none" w:sz="0" w:space="0" w:color="auto"/>
                        <w:right w:val="none" w:sz="0" w:space="0" w:color="auto"/>
                      </w:divBdr>
                    </w:div>
                  </w:divsChild>
                </w:div>
                <w:div w:id="1535725969">
                  <w:marLeft w:val="0"/>
                  <w:marRight w:val="0"/>
                  <w:marTop w:val="0"/>
                  <w:marBottom w:val="0"/>
                  <w:divBdr>
                    <w:top w:val="none" w:sz="0" w:space="0" w:color="auto"/>
                    <w:left w:val="none" w:sz="0" w:space="0" w:color="auto"/>
                    <w:bottom w:val="none" w:sz="0" w:space="0" w:color="auto"/>
                    <w:right w:val="none" w:sz="0" w:space="0" w:color="auto"/>
                  </w:divBdr>
                </w:div>
                <w:div w:id="1543251353">
                  <w:marLeft w:val="0"/>
                  <w:marRight w:val="0"/>
                  <w:marTop w:val="0"/>
                  <w:marBottom w:val="0"/>
                  <w:divBdr>
                    <w:top w:val="none" w:sz="0" w:space="0" w:color="auto"/>
                    <w:left w:val="none" w:sz="0" w:space="0" w:color="auto"/>
                    <w:bottom w:val="none" w:sz="0" w:space="0" w:color="auto"/>
                    <w:right w:val="none" w:sz="0" w:space="0" w:color="auto"/>
                  </w:divBdr>
                  <w:divsChild>
                    <w:div w:id="1493254301">
                      <w:marLeft w:val="0"/>
                      <w:marRight w:val="0"/>
                      <w:marTop w:val="0"/>
                      <w:marBottom w:val="0"/>
                      <w:divBdr>
                        <w:top w:val="none" w:sz="0" w:space="0" w:color="auto"/>
                        <w:left w:val="none" w:sz="0" w:space="0" w:color="auto"/>
                        <w:bottom w:val="none" w:sz="0" w:space="0" w:color="auto"/>
                        <w:right w:val="none" w:sz="0" w:space="0" w:color="auto"/>
                      </w:divBdr>
                    </w:div>
                  </w:divsChild>
                </w:div>
                <w:div w:id="1655722197">
                  <w:marLeft w:val="0"/>
                  <w:marRight w:val="0"/>
                  <w:marTop w:val="0"/>
                  <w:marBottom w:val="0"/>
                  <w:divBdr>
                    <w:top w:val="none" w:sz="0" w:space="0" w:color="auto"/>
                    <w:left w:val="none" w:sz="0" w:space="0" w:color="auto"/>
                    <w:bottom w:val="none" w:sz="0" w:space="0" w:color="auto"/>
                    <w:right w:val="none" w:sz="0" w:space="0" w:color="auto"/>
                  </w:divBdr>
                  <w:divsChild>
                    <w:div w:id="3670780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225484169">
          <w:marLeft w:val="0"/>
          <w:marRight w:val="0"/>
          <w:marTop w:val="0"/>
          <w:marBottom w:val="0"/>
          <w:divBdr>
            <w:top w:val="none" w:sz="0" w:space="0" w:color="auto"/>
            <w:left w:val="none" w:sz="0" w:space="0" w:color="auto"/>
            <w:bottom w:val="none" w:sz="0" w:space="0" w:color="auto"/>
            <w:right w:val="none" w:sz="0" w:space="0" w:color="auto"/>
          </w:divBdr>
        </w:div>
        <w:div w:id="1267536712">
          <w:marLeft w:val="0"/>
          <w:marRight w:val="0"/>
          <w:marTop w:val="0"/>
          <w:marBottom w:val="0"/>
          <w:divBdr>
            <w:top w:val="none" w:sz="0" w:space="0" w:color="auto"/>
            <w:left w:val="none" w:sz="0" w:space="0" w:color="auto"/>
            <w:bottom w:val="none" w:sz="0" w:space="0" w:color="auto"/>
            <w:right w:val="none" w:sz="0" w:space="0" w:color="auto"/>
          </w:divBdr>
        </w:div>
        <w:div w:id="1285191943">
          <w:marLeft w:val="0"/>
          <w:marRight w:val="0"/>
          <w:marTop w:val="0"/>
          <w:marBottom w:val="0"/>
          <w:divBdr>
            <w:top w:val="none" w:sz="0" w:space="0" w:color="auto"/>
            <w:left w:val="none" w:sz="0" w:space="0" w:color="auto"/>
            <w:bottom w:val="none" w:sz="0" w:space="0" w:color="auto"/>
            <w:right w:val="none" w:sz="0" w:space="0" w:color="auto"/>
          </w:divBdr>
        </w:div>
        <w:div w:id="1289362295">
          <w:marLeft w:val="0"/>
          <w:marRight w:val="0"/>
          <w:marTop w:val="0"/>
          <w:marBottom w:val="0"/>
          <w:divBdr>
            <w:top w:val="none" w:sz="0" w:space="0" w:color="auto"/>
            <w:left w:val="none" w:sz="0" w:space="0" w:color="auto"/>
            <w:bottom w:val="none" w:sz="0" w:space="0" w:color="auto"/>
            <w:right w:val="none" w:sz="0" w:space="0" w:color="auto"/>
          </w:divBdr>
        </w:div>
        <w:div w:id="1297495071">
          <w:marLeft w:val="0"/>
          <w:marRight w:val="0"/>
          <w:marTop w:val="0"/>
          <w:marBottom w:val="0"/>
          <w:divBdr>
            <w:top w:val="none" w:sz="0" w:space="0" w:color="auto"/>
            <w:left w:val="none" w:sz="0" w:space="0" w:color="auto"/>
            <w:bottom w:val="none" w:sz="0" w:space="0" w:color="auto"/>
            <w:right w:val="none" w:sz="0" w:space="0" w:color="auto"/>
          </w:divBdr>
        </w:div>
        <w:div w:id="1298415694">
          <w:marLeft w:val="0"/>
          <w:marRight w:val="0"/>
          <w:marTop w:val="0"/>
          <w:marBottom w:val="0"/>
          <w:divBdr>
            <w:top w:val="none" w:sz="0" w:space="0" w:color="auto"/>
            <w:left w:val="none" w:sz="0" w:space="0" w:color="auto"/>
            <w:bottom w:val="none" w:sz="0" w:space="0" w:color="auto"/>
            <w:right w:val="none" w:sz="0" w:space="0" w:color="auto"/>
          </w:divBdr>
          <w:divsChild>
            <w:div w:id="35551396">
              <w:marLeft w:val="0"/>
              <w:marRight w:val="0"/>
              <w:marTop w:val="0"/>
              <w:marBottom w:val="0"/>
              <w:divBdr>
                <w:top w:val="none" w:sz="0" w:space="0" w:color="auto"/>
                <w:left w:val="none" w:sz="0" w:space="0" w:color="auto"/>
                <w:bottom w:val="none" w:sz="0" w:space="0" w:color="auto"/>
                <w:right w:val="none" w:sz="0" w:space="0" w:color="auto"/>
              </w:divBdr>
            </w:div>
          </w:divsChild>
        </w:div>
        <w:div w:id="1328751565">
          <w:marLeft w:val="0"/>
          <w:marRight w:val="0"/>
          <w:marTop w:val="0"/>
          <w:marBottom w:val="0"/>
          <w:divBdr>
            <w:top w:val="none" w:sz="0" w:space="0" w:color="auto"/>
            <w:left w:val="none" w:sz="0" w:space="0" w:color="auto"/>
            <w:bottom w:val="none" w:sz="0" w:space="0" w:color="auto"/>
            <w:right w:val="none" w:sz="0" w:space="0" w:color="auto"/>
          </w:divBdr>
        </w:div>
        <w:div w:id="1353336837">
          <w:marLeft w:val="0"/>
          <w:marRight w:val="0"/>
          <w:marTop w:val="0"/>
          <w:marBottom w:val="0"/>
          <w:divBdr>
            <w:top w:val="none" w:sz="0" w:space="0" w:color="auto"/>
            <w:left w:val="none" w:sz="0" w:space="0" w:color="auto"/>
            <w:bottom w:val="none" w:sz="0" w:space="0" w:color="auto"/>
            <w:right w:val="none" w:sz="0" w:space="0" w:color="auto"/>
          </w:divBdr>
        </w:div>
        <w:div w:id="1372657664">
          <w:marLeft w:val="0"/>
          <w:marRight w:val="0"/>
          <w:marTop w:val="0"/>
          <w:marBottom w:val="0"/>
          <w:divBdr>
            <w:top w:val="none" w:sz="0" w:space="0" w:color="auto"/>
            <w:left w:val="none" w:sz="0" w:space="0" w:color="auto"/>
            <w:bottom w:val="none" w:sz="0" w:space="0" w:color="auto"/>
            <w:right w:val="none" w:sz="0" w:space="0" w:color="auto"/>
          </w:divBdr>
        </w:div>
        <w:div w:id="1394809852">
          <w:marLeft w:val="0"/>
          <w:marRight w:val="0"/>
          <w:marTop w:val="0"/>
          <w:marBottom w:val="0"/>
          <w:divBdr>
            <w:top w:val="none" w:sz="0" w:space="0" w:color="auto"/>
            <w:left w:val="none" w:sz="0" w:space="0" w:color="auto"/>
            <w:bottom w:val="none" w:sz="0" w:space="0" w:color="auto"/>
            <w:right w:val="none" w:sz="0" w:space="0" w:color="auto"/>
          </w:divBdr>
        </w:div>
        <w:div w:id="1409577540">
          <w:marLeft w:val="0"/>
          <w:marRight w:val="0"/>
          <w:marTop w:val="0"/>
          <w:marBottom w:val="0"/>
          <w:divBdr>
            <w:top w:val="none" w:sz="0" w:space="0" w:color="auto"/>
            <w:left w:val="none" w:sz="0" w:space="0" w:color="auto"/>
            <w:bottom w:val="none" w:sz="0" w:space="0" w:color="auto"/>
            <w:right w:val="none" w:sz="0" w:space="0" w:color="auto"/>
          </w:divBdr>
        </w:div>
        <w:div w:id="1423646550">
          <w:marLeft w:val="0"/>
          <w:marRight w:val="0"/>
          <w:marTop w:val="0"/>
          <w:marBottom w:val="0"/>
          <w:divBdr>
            <w:top w:val="none" w:sz="0" w:space="0" w:color="auto"/>
            <w:left w:val="none" w:sz="0" w:space="0" w:color="auto"/>
            <w:bottom w:val="none" w:sz="0" w:space="0" w:color="auto"/>
            <w:right w:val="none" w:sz="0" w:space="0" w:color="auto"/>
          </w:divBdr>
        </w:div>
        <w:div w:id="1473448050">
          <w:marLeft w:val="0"/>
          <w:marRight w:val="0"/>
          <w:marTop w:val="0"/>
          <w:marBottom w:val="0"/>
          <w:divBdr>
            <w:top w:val="none" w:sz="0" w:space="0" w:color="auto"/>
            <w:left w:val="none" w:sz="0" w:space="0" w:color="auto"/>
            <w:bottom w:val="none" w:sz="0" w:space="0" w:color="auto"/>
            <w:right w:val="none" w:sz="0" w:space="0" w:color="auto"/>
          </w:divBdr>
        </w:div>
        <w:div w:id="1474176036">
          <w:marLeft w:val="0"/>
          <w:marRight w:val="0"/>
          <w:marTop w:val="0"/>
          <w:marBottom w:val="0"/>
          <w:divBdr>
            <w:top w:val="none" w:sz="0" w:space="0" w:color="auto"/>
            <w:left w:val="none" w:sz="0" w:space="0" w:color="auto"/>
            <w:bottom w:val="none" w:sz="0" w:space="0" w:color="auto"/>
            <w:right w:val="none" w:sz="0" w:space="0" w:color="auto"/>
          </w:divBdr>
        </w:div>
        <w:div w:id="1488860820">
          <w:marLeft w:val="0"/>
          <w:marRight w:val="0"/>
          <w:marTop w:val="0"/>
          <w:marBottom w:val="0"/>
          <w:divBdr>
            <w:top w:val="none" w:sz="0" w:space="0" w:color="auto"/>
            <w:left w:val="none" w:sz="0" w:space="0" w:color="auto"/>
            <w:bottom w:val="none" w:sz="0" w:space="0" w:color="auto"/>
            <w:right w:val="none" w:sz="0" w:space="0" w:color="auto"/>
          </w:divBdr>
        </w:div>
        <w:div w:id="1514343144">
          <w:marLeft w:val="0"/>
          <w:marRight w:val="0"/>
          <w:marTop w:val="0"/>
          <w:marBottom w:val="0"/>
          <w:divBdr>
            <w:top w:val="none" w:sz="0" w:space="0" w:color="auto"/>
            <w:left w:val="none" w:sz="0" w:space="0" w:color="auto"/>
            <w:bottom w:val="none" w:sz="0" w:space="0" w:color="auto"/>
            <w:right w:val="none" w:sz="0" w:space="0" w:color="auto"/>
          </w:divBdr>
        </w:div>
        <w:div w:id="1545094616">
          <w:marLeft w:val="0"/>
          <w:marRight w:val="0"/>
          <w:marTop w:val="0"/>
          <w:marBottom w:val="0"/>
          <w:divBdr>
            <w:top w:val="none" w:sz="0" w:space="0" w:color="auto"/>
            <w:left w:val="none" w:sz="0" w:space="0" w:color="auto"/>
            <w:bottom w:val="none" w:sz="0" w:space="0" w:color="auto"/>
            <w:right w:val="none" w:sz="0" w:space="0" w:color="auto"/>
          </w:divBdr>
        </w:div>
        <w:div w:id="1549368996">
          <w:marLeft w:val="0"/>
          <w:marRight w:val="0"/>
          <w:marTop w:val="0"/>
          <w:marBottom w:val="0"/>
          <w:divBdr>
            <w:top w:val="none" w:sz="0" w:space="0" w:color="auto"/>
            <w:left w:val="none" w:sz="0" w:space="0" w:color="auto"/>
            <w:bottom w:val="none" w:sz="0" w:space="0" w:color="auto"/>
            <w:right w:val="none" w:sz="0" w:space="0" w:color="auto"/>
          </w:divBdr>
        </w:div>
        <w:div w:id="1554998918">
          <w:marLeft w:val="0"/>
          <w:marRight w:val="0"/>
          <w:marTop w:val="0"/>
          <w:marBottom w:val="0"/>
          <w:divBdr>
            <w:top w:val="none" w:sz="0" w:space="0" w:color="auto"/>
            <w:left w:val="none" w:sz="0" w:space="0" w:color="auto"/>
            <w:bottom w:val="none" w:sz="0" w:space="0" w:color="auto"/>
            <w:right w:val="none" w:sz="0" w:space="0" w:color="auto"/>
          </w:divBdr>
        </w:div>
        <w:div w:id="1555963934">
          <w:marLeft w:val="0"/>
          <w:marRight w:val="0"/>
          <w:marTop w:val="0"/>
          <w:marBottom w:val="0"/>
          <w:divBdr>
            <w:top w:val="none" w:sz="0" w:space="0" w:color="auto"/>
            <w:left w:val="none" w:sz="0" w:space="0" w:color="auto"/>
            <w:bottom w:val="none" w:sz="0" w:space="0" w:color="auto"/>
            <w:right w:val="none" w:sz="0" w:space="0" w:color="auto"/>
          </w:divBdr>
          <w:divsChild>
            <w:div w:id="131558246">
              <w:marLeft w:val="-75"/>
              <w:marRight w:val="0"/>
              <w:marTop w:val="30"/>
              <w:marBottom w:val="30"/>
              <w:divBdr>
                <w:top w:val="none" w:sz="0" w:space="0" w:color="auto"/>
                <w:left w:val="none" w:sz="0" w:space="0" w:color="auto"/>
                <w:bottom w:val="none" w:sz="0" w:space="0" w:color="auto"/>
                <w:right w:val="none" w:sz="0" w:space="0" w:color="auto"/>
              </w:divBdr>
              <w:divsChild>
                <w:div w:id="1143156656">
                  <w:marLeft w:val="0"/>
                  <w:marRight w:val="0"/>
                  <w:marTop w:val="0"/>
                  <w:marBottom w:val="0"/>
                  <w:divBdr>
                    <w:top w:val="none" w:sz="0" w:space="0" w:color="auto"/>
                    <w:left w:val="none" w:sz="0" w:space="0" w:color="auto"/>
                    <w:bottom w:val="none" w:sz="0" w:space="0" w:color="auto"/>
                    <w:right w:val="none" w:sz="0" w:space="0" w:color="auto"/>
                  </w:divBdr>
                  <w:divsChild>
                    <w:div w:id="1589733111">
                      <w:marLeft w:val="0"/>
                      <w:marRight w:val="0"/>
                      <w:marTop w:val="0"/>
                      <w:marBottom w:val="0"/>
                      <w:divBdr>
                        <w:top w:val="none" w:sz="0" w:space="0" w:color="auto"/>
                        <w:left w:val="none" w:sz="0" w:space="0" w:color="auto"/>
                        <w:bottom w:val="none" w:sz="0" w:space="0" w:color="auto"/>
                        <w:right w:val="none" w:sz="0" w:space="0" w:color="auto"/>
                      </w:divBdr>
                    </w:div>
                  </w:divsChild>
                </w:div>
                <w:div w:id="1447044850">
                  <w:marLeft w:val="0"/>
                  <w:marRight w:val="0"/>
                  <w:marTop w:val="0"/>
                  <w:marBottom w:val="0"/>
                  <w:divBdr>
                    <w:top w:val="none" w:sz="0" w:space="0" w:color="auto"/>
                    <w:left w:val="none" w:sz="0" w:space="0" w:color="auto"/>
                    <w:bottom w:val="none" w:sz="0" w:space="0" w:color="auto"/>
                    <w:right w:val="none" w:sz="0" w:space="0" w:color="auto"/>
                  </w:divBdr>
                  <w:divsChild>
                    <w:div w:id="210652590">
                      <w:marLeft w:val="0"/>
                      <w:marRight w:val="0"/>
                      <w:marTop w:val="0"/>
                      <w:marBottom w:val="0"/>
                      <w:divBdr>
                        <w:top w:val="none" w:sz="0" w:space="0" w:color="auto"/>
                        <w:left w:val="none" w:sz="0" w:space="0" w:color="auto"/>
                        <w:bottom w:val="none" w:sz="0" w:space="0" w:color="auto"/>
                        <w:right w:val="none" w:sz="0" w:space="0" w:color="auto"/>
                      </w:divBdr>
                    </w:div>
                    <w:div w:id="466750328">
                      <w:marLeft w:val="0"/>
                      <w:marRight w:val="0"/>
                      <w:marTop w:val="0"/>
                      <w:marBottom w:val="0"/>
                      <w:divBdr>
                        <w:top w:val="none" w:sz="0" w:space="0" w:color="auto"/>
                        <w:left w:val="none" w:sz="0" w:space="0" w:color="auto"/>
                        <w:bottom w:val="none" w:sz="0" w:space="0" w:color="auto"/>
                        <w:right w:val="none" w:sz="0" w:space="0" w:color="auto"/>
                      </w:divBdr>
                    </w:div>
                    <w:div w:id="547424936">
                      <w:marLeft w:val="0"/>
                      <w:marRight w:val="0"/>
                      <w:marTop w:val="0"/>
                      <w:marBottom w:val="0"/>
                      <w:divBdr>
                        <w:top w:val="none" w:sz="0" w:space="0" w:color="auto"/>
                        <w:left w:val="none" w:sz="0" w:space="0" w:color="auto"/>
                        <w:bottom w:val="none" w:sz="0" w:space="0" w:color="auto"/>
                        <w:right w:val="none" w:sz="0" w:space="0" w:color="auto"/>
                      </w:divBdr>
                    </w:div>
                  </w:divsChild>
                </w:div>
                <w:div w:id="1558979114">
                  <w:marLeft w:val="0"/>
                  <w:marRight w:val="0"/>
                  <w:marTop w:val="0"/>
                  <w:marBottom w:val="0"/>
                  <w:divBdr>
                    <w:top w:val="none" w:sz="0" w:space="0" w:color="auto"/>
                    <w:left w:val="none" w:sz="0" w:space="0" w:color="auto"/>
                    <w:bottom w:val="none" w:sz="0" w:space="0" w:color="auto"/>
                    <w:right w:val="none" w:sz="0" w:space="0" w:color="auto"/>
                  </w:divBdr>
                  <w:divsChild>
                    <w:div w:id="123159390">
                      <w:marLeft w:val="0"/>
                      <w:marRight w:val="0"/>
                      <w:marTop w:val="0"/>
                      <w:marBottom w:val="0"/>
                      <w:divBdr>
                        <w:top w:val="none" w:sz="0" w:space="0" w:color="auto"/>
                        <w:left w:val="none" w:sz="0" w:space="0" w:color="auto"/>
                        <w:bottom w:val="none" w:sz="0" w:space="0" w:color="auto"/>
                        <w:right w:val="none" w:sz="0" w:space="0" w:color="auto"/>
                      </w:divBdr>
                    </w:div>
                    <w:div w:id="1382175041">
                      <w:marLeft w:val="0"/>
                      <w:marRight w:val="0"/>
                      <w:marTop w:val="0"/>
                      <w:marBottom w:val="0"/>
                      <w:divBdr>
                        <w:top w:val="none" w:sz="0" w:space="0" w:color="auto"/>
                        <w:left w:val="none" w:sz="0" w:space="0" w:color="auto"/>
                        <w:bottom w:val="none" w:sz="0" w:space="0" w:color="auto"/>
                        <w:right w:val="none" w:sz="0" w:space="0" w:color="auto"/>
                      </w:divBdr>
                    </w:div>
                    <w:div w:id="198175998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584530734">
          <w:marLeft w:val="0"/>
          <w:marRight w:val="0"/>
          <w:marTop w:val="0"/>
          <w:marBottom w:val="0"/>
          <w:divBdr>
            <w:top w:val="none" w:sz="0" w:space="0" w:color="auto"/>
            <w:left w:val="none" w:sz="0" w:space="0" w:color="auto"/>
            <w:bottom w:val="none" w:sz="0" w:space="0" w:color="auto"/>
            <w:right w:val="none" w:sz="0" w:space="0" w:color="auto"/>
          </w:divBdr>
        </w:div>
        <w:div w:id="1619293917">
          <w:marLeft w:val="0"/>
          <w:marRight w:val="0"/>
          <w:marTop w:val="0"/>
          <w:marBottom w:val="0"/>
          <w:divBdr>
            <w:top w:val="none" w:sz="0" w:space="0" w:color="auto"/>
            <w:left w:val="none" w:sz="0" w:space="0" w:color="auto"/>
            <w:bottom w:val="none" w:sz="0" w:space="0" w:color="auto"/>
            <w:right w:val="none" w:sz="0" w:space="0" w:color="auto"/>
          </w:divBdr>
        </w:div>
        <w:div w:id="1637488904">
          <w:marLeft w:val="0"/>
          <w:marRight w:val="0"/>
          <w:marTop w:val="0"/>
          <w:marBottom w:val="0"/>
          <w:divBdr>
            <w:top w:val="none" w:sz="0" w:space="0" w:color="auto"/>
            <w:left w:val="none" w:sz="0" w:space="0" w:color="auto"/>
            <w:bottom w:val="none" w:sz="0" w:space="0" w:color="auto"/>
            <w:right w:val="none" w:sz="0" w:space="0" w:color="auto"/>
          </w:divBdr>
          <w:divsChild>
            <w:div w:id="1264529784">
              <w:marLeft w:val="0"/>
              <w:marRight w:val="0"/>
              <w:marTop w:val="0"/>
              <w:marBottom w:val="0"/>
              <w:divBdr>
                <w:top w:val="none" w:sz="0" w:space="0" w:color="auto"/>
                <w:left w:val="none" w:sz="0" w:space="0" w:color="auto"/>
                <w:bottom w:val="none" w:sz="0" w:space="0" w:color="auto"/>
                <w:right w:val="none" w:sz="0" w:space="0" w:color="auto"/>
              </w:divBdr>
            </w:div>
          </w:divsChild>
        </w:div>
        <w:div w:id="1639721688">
          <w:marLeft w:val="0"/>
          <w:marRight w:val="0"/>
          <w:marTop w:val="0"/>
          <w:marBottom w:val="0"/>
          <w:divBdr>
            <w:top w:val="none" w:sz="0" w:space="0" w:color="auto"/>
            <w:left w:val="none" w:sz="0" w:space="0" w:color="auto"/>
            <w:bottom w:val="none" w:sz="0" w:space="0" w:color="auto"/>
            <w:right w:val="none" w:sz="0" w:space="0" w:color="auto"/>
          </w:divBdr>
        </w:div>
        <w:div w:id="1641184644">
          <w:marLeft w:val="0"/>
          <w:marRight w:val="0"/>
          <w:marTop w:val="0"/>
          <w:marBottom w:val="0"/>
          <w:divBdr>
            <w:top w:val="none" w:sz="0" w:space="0" w:color="auto"/>
            <w:left w:val="none" w:sz="0" w:space="0" w:color="auto"/>
            <w:bottom w:val="none" w:sz="0" w:space="0" w:color="auto"/>
            <w:right w:val="none" w:sz="0" w:space="0" w:color="auto"/>
          </w:divBdr>
        </w:div>
        <w:div w:id="1642075386">
          <w:marLeft w:val="0"/>
          <w:marRight w:val="0"/>
          <w:marTop w:val="0"/>
          <w:marBottom w:val="0"/>
          <w:divBdr>
            <w:top w:val="none" w:sz="0" w:space="0" w:color="auto"/>
            <w:left w:val="none" w:sz="0" w:space="0" w:color="auto"/>
            <w:bottom w:val="none" w:sz="0" w:space="0" w:color="auto"/>
            <w:right w:val="none" w:sz="0" w:space="0" w:color="auto"/>
          </w:divBdr>
        </w:div>
        <w:div w:id="1686248986">
          <w:marLeft w:val="0"/>
          <w:marRight w:val="0"/>
          <w:marTop w:val="0"/>
          <w:marBottom w:val="0"/>
          <w:divBdr>
            <w:top w:val="none" w:sz="0" w:space="0" w:color="auto"/>
            <w:left w:val="none" w:sz="0" w:space="0" w:color="auto"/>
            <w:bottom w:val="none" w:sz="0" w:space="0" w:color="auto"/>
            <w:right w:val="none" w:sz="0" w:space="0" w:color="auto"/>
          </w:divBdr>
        </w:div>
        <w:div w:id="1727991778">
          <w:marLeft w:val="0"/>
          <w:marRight w:val="0"/>
          <w:marTop w:val="0"/>
          <w:marBottom w:val="0"/>
          <w:divBdr>
            <w:top w:val="none" w:sz="0" w:space="0" w:color="auto"/>
            <w:left w:val="none" w:sz="0" w:space="0" w:color="auto"/>
            <w:bottom w:val="none" w:sz="0" w:space="0" w:color="auto"/>
            <w:right w:val="none" w:sz="0" w:space="0" w:color="auto"/>
          </w:divBdr>
        </w:div>
        <w:div w:id="1728069236">
          <w:marLeft w:val="0"/>
          <w:marRight w:val="0"/>
          <w:marTop w:val="0"/>
          <w:marBottom w:val="0"/>
          <w:divBdr>
            <w:top w:val="none" w:sz="0" w:space="0" w:color="auto"/>
            <w:left w:val="none" w:sz="0" w:space="0" w:color="auto"/>
            <w:bottom w:val="none" w:sz="0" w:space="0" w:color="auto"/>
            <w:right w:val="none" w:sz="0" w:space="0" w:color="auto"/>
          </w:divBdr>
          <w:divsChild>
            <w:div w:id="483551545">
              <w:marLeft w:val="0"/>
              <w:marRight w:val="0"/>
              <w:marTop w:val="0"/>
              <w:marBottom w:val="0"/>
              <w:divBdr>
                <w:top w:val="none" w:sz="0" w:space="0" w:color="auto"/>
                <w:left w:val="none" w:sz="0" w:space="0" w:color="auto"/>
                <w:bottom w:val="none" w:sz="0" w:space="0" w:color="auto"/>
                <w:right w:val="none" w:sz="0" w:space="0" w:color="auto"/>
              </w:divBdr>
            </w:div>
          </w:divsChild>
        </w:div>
        <w:div w:id="1761490295">
          <w:marLeft w:val="0"/>
          <w:marRight w:val="0"/>
          <w:marTop w:val="0"/>
          <w:marBottom w:val="0"/>
          <w:divBdr>
            <w:top w:val="none" w:sz="0" w:space="0" w:color="auto"/>
            <w:left w:val="none" w:sz="0" w:space="0" w:color="auto"/>
            <w:bottom w:val="none" w:sz="0" w:space="0" w:color="auto"/>
            <w:right w:val="none" w:sz="0" w:space="0" w:color="auto"/>
          </w:divBdr>
          <w:divsChild>
            <w:div w:id="303706495">
              <w:marLeft w:val="0"/>
              <w:marRight w:val="0"/>
              <w:marTop w:val="0"/>
              <w:marBottom w:val="0"/>
              <w:divBdr>
                <w:top w:val="none" w:sz="0" w:space="0" w:color="auto"/>
                <w:left w:val="none" w:sz="0" w:space="0" w:color="auto"/>
                <w:bottom w:val="none" w:sz="0" w:space="0" w:color="auto"/>
                <w:right w:val="none" w:sz="0" w:space="0" w:color="auto"/>
              </w:divBdr>
            </w:div>
          </w:divsChild>
        </w:div>
        <w:div w:id="1836267142">
          <w:marLeft w:val="0"/>
          <w:marRight w:val="0"/>
          <w:marTop w:val="0"/>
          <w:marBottom w:val="0"/>
          <w:divBdr>
            <w:top w:val="none" w:sz="0" w:space="0" w:color="auto"/>
            <w:left w:val="none" w:sz="0" w:space="0" w:color="auto"/>
            <w:bottom w:val="none" w:sz="0" w:space="0" w:color="auto"/>
            <w:right w:val="none" w:sz="0" w:space="0" w:color="auto"/>
          </w:divBdr>
        </w:div>
        <w:div w:id="1846674215">
          <w:marLeft w:val="0"/>
          <w:marRight w:val="0"/>
          <w:marTop w:val="0"/>
          <w:marBottom w:val="0"/>
          <w:divBdr>
            <w:top w:val="none" w:sz="0" w:space="0" w:color="auto"/>
            <w:left w:val="none" w:sz="0" w:space="0" w:color="auto"/>
            <w:bottom w:val="none" w:sz="0" w:space="0" w:color="auto"/>
            <w:right w:val="none" w:sz="0" w:space="0" w:color="auto"/>
          </w:divBdr>
          <w:divsChild>
            <w:div w:id="675959983">
              <w:marLeft w:val="0"/>
              <w:marRight w:val="0"/>
              <w:marTop w:val="0"/>
              <w:marBottom w:val="0"/>
              <w:divBdr>
                <w:top w:val="none" w:sz="0" w:space="0" w:color="auto"/>
                <w:left w:val="none" w:sz="0" w:space="0" w:color="auto"/>
                <w:bottom w:val="none" w:sz="0" w:space="0" w:color="auto"/>
                <w:right w:val="none" w:sz="0" w:space="0" w:color="auto"/>
              </w:divBdr>
            </w:div>
          </w:divsChild>
        </w:div>
        <w:div w:id="1890680142">
          <w:marLeft w:val="0"/>
          <w:marRight w:val="0"/>
          <w:marTop w:val="0"/>
          <w:marBottom w:val="0"/>
          <w:divBdr>
            <w:top w:val="none" w:sz="0" w:space="0" w:color="auto"/>
            <w:left w:val="none" w:sz="0" w:space="0" w:color="auto"/>
            <w:bottom w:val="none" w:sz="0" w:space="0" w:color="auto"/>
            <w:right w:val="none" w:sz="0" w:space="0" w:color="auto"/>
          </w:divBdr>
        </w:div>
        <w:div w:id="1911690422">
          <w:marLeft w:val="0"/>
          <w:marRight w:val="0"/>
          <w:marTop w:val="0"/>
          <w:marBottom w:val="0"/>
          <w:divBdr>
            <w:top w:val="none" w:sz="0" w:space="0" w:color="auto"/>
            <w:left w:val="none" w:sz="0" w:space="0" w:color="auto"/>
            <w:bottom w:val="none" w:sz="0" w:space="0" w:color="auto"/>
            <w:right w:val="none" w:sz="0" w:space="0" w:color="auto"/>
          </w:divBdr>
        </w:div>
        <w:div w:id="1942487354">
          <w:marLeft w:val="0"/>
          <w:marRight w:val="0"/>
          <w:marTop w:val="0"/>
          <w:marBottom w:val="0"/>
          <w:divBdr>
            <w:top w:val="none" w:sz="0" w:space="0" w:color="auto"/>
            <w:left w:val="none" w:sz="0" w:space="0" w:color="auto"/>
            <w:bottom w:val="none" w:sz="0" w:space="0" w:color="auto"/>
            <w:right w:val="none" w:sz="0" w:space="0" w:color="auto"/>
          </w:divBdr>
        </w:div>
        <w:div w:id="1953782406">
          <w:marLeft w:val="0"/>
          <w:marRight w:val="0"/>
          <w:marTop w:val="0"/>
          <w:marBottom w:val="0"/>
          <w:divBdr>
            <w:top w:val="none" w:sz="0" w:space="0" w:color="auto"/>
            <w:left w:val="none" w:sz="0" w:space="0" w:color="auto"/>
            <w:bottom w:val="none" w:sz="0" w:space="0" w:color="auto"/>
            <w:right w:val="none" w:sz="0" w:space="0" w:color="auto"/>
          </w:divBdr>
          <w:divsChild>
            <w:div w:id="936519405">
              <w:marLeft w:val="0"/>
              <w:marRight w:val="0"/>
              <w:marTop w:val="0"/>
              <w:marBottom w:val="0"/>
              <w:divBdr>
                <w:top w:val="none" w:sz="0" w:space="0" w:color="auto"/>
                <w:left w:val="none" w:sz="0" w:space="0" w:color="auto"/>
                <w:bottom w:val="none" w:sz="0" w:space="0" w:color="auto"/>
                <w:right w:val="none" w:sz="0" w:space="0" w:color="auto"/>
              </w:divBdr>
            </w:div>
          </w:divsChild>
        </w:div>
        <w:div w:id="1958826006">
          <w:marLeft w:val="0"/>
          <w:marRight w:val="0"/>
          <w:marTop w:val="0"/>
          <w:marBottom w:val="0"/>
          <w:divBdr>
            <w:top w:val="none" w:sz="0" w:space="0" w:color="auto"/>
            <w:left w:val="none" w:sz="0" w:space="0" w:color="auto"/>
            <w:bottom w:val="none" w:sz="0" w:space="0" w:color="auto"/>
            <w:right w:val="none" w:sz="0" w:space="0" w:color="auto"/>
          </w:divBdr>
        </w:div>
        <w:div w:id="1959868953">
          <w:marLeft w:val="0"/>
          <w:marRight w:val="0"/>
          <w:marTop w:val="0"/>
          <w:marBottom w:val="0"/>
          <w:divBdr>
            <w:top w:val="none" w:sz="0" w:space="0" w:color="auto"/>
            <w:left w:val="none" w:sz="0" w:space="0" w:color="auto"/>
            <w:bottom w:val="none" w:sz="0" w:space="0" w:color="auto"/>
            <w:right w:val="none" w:sz="0" w:space="0" w:color="auto"/>
          </w:divBdr>
        </w:div>
        <w:div w:id="1964386803">
          <w:marLeft w:val="0"/>
          <w:marRight w:val="0"/>
          <w:marTop w:val="0"/>
          <w:marBottom w:val="0"/>
          <w:divBdr>
            <w:top w:val="none" w:sz="0" w:space="0" w:color="auto"/>
            <w:left w:val="none" w:sz="0" w:space="0" w:color="auto"/>
            <w:bottom w:val="none" w:sz="0" w:space="0" w:color="auto"/>
            <w:right w:val="none" w:sz="0" w:space="0" w:color="auto"/>
          </w:divBdr>
        </w:div>
        <w:div w:id="1993630672">
          <w:marLeft w:val="0"/>
          <w:marRight w:val="0"/>
          <w:marTop w:val="0"/>
          <w:marBottom w:val="0"/>
          <w:divBdr>
            <w:top w:val="none" w:sz="0" w:space="0" w:color="auto"/>
            <w:left w:val="none" w:sz="0" w:space="0" w:color="auto"/>
            <w:bottom w:val="none" w:sz="0" w:space="0" w:color="auto"/>
            <w:right w:val="none" w:sz="0" w:space="0" w:color="auto"/>
          </w:divBdr>
          <w:divsChild>
            <w:div w:id="917133575">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378358437">
      <w:bodyDiv w:val="1"/>
      <w:marLeft w:val="0"/>
      <w:marRight w:val="0"/>
      <w:marTop w:val="0"/>
      <w:marBottom w:val="0"/>
      <w:divBdr>
        <w:top w:val="none" w:sz="0" w:space="0" w:color="auto"/>
        <w:left w:val="none" w:sz="0" w:space="0" w:color="auto"/>
        <w:bottom w:val="none" w:sz="0" w:space="0" w:color="auto"/>
        <w:right w:val="none" w:sz="0" w:space="0" w:color="auto"/>
      </w:divBdr>
      <w:divsChild>
        <w:div w:id="20783332">
          <w:marLeft w:val="0"/>
          <w:marRight w:val="0"/>
          <w:marTop w:val="0"/>
          <w:marBottom w:val="0"/>
          <w:divBdr>
            <w:top w:val="none" w:sz="0" w:space="0" w:color="auto"/>
            <w:left w:val="none" w:sz="0" w:space="0" w:color="auto"/>
            <w:bottom w:val="none" w:sz="0" w:space="0" w:color="auto"/>
            <w:right w:val="none" w:sz="0" w:space="0" w:color="auto"/>
          </w:divBdr>
          <w:divsChild>
            <w:div w:id="2709310">
              <w:marLeft w:val="0"/>
              <w:marRight w:val="0"/>
              <w:marTop w:val="0"/>
              <w:marBottom w:val="0"/>
              <w:divBdr>
                <w:top w:val="none" w:sz="0" w:space="0" w:color="auto"/>
                <w:left w:val="none" w:sz="0" w:space="0" w:color="auto"/>
                <w:bottom w:val="none" w:sz="0" w:space="0" w:color="auto"/>
                <w:right w:val="none" w:sz="0" w:space="0" w:color="auto"/>
              </w:divBdr>
            </w:div>
            <w:div w:id="230621926">
              <w:marLeft w:val="0"/>
              <w:marRight w:val="0"/>
              <w:marTop w:val="0"/>
              <w:marBottom w:val="0"/>
              <w:divBdr>
                <w:top w:val="none" w:sz="0" w:space="0" w:color="auto"/>
                <w:left w:val="none" w:sz="0" w:space="0" w:color="auto"/>
                <w:bottom w:val="none" w:sz="0" w:space="0" w:color="auto"/>
                <w:right w:val="none" w:sz="0" w:space="0" w:color="auto"/>
              </w:divBdr>
            </w:div>
            <w:div w:id="626084629">
              <w:marLeft w:val="0"/>
              <w:marRight w:val="0"/>
              <w:marTop w:val="0"/>
              <w:marBottom w:val="0"/>
              <w:divBdr>
                <w:top w:val="none" w:sz="0" w:space="0" w:color="auto"/>
                <w:left w:val="none" w:sz="0" w:space="0" w:color="auto"/>
                <w:bottom w:val="none" w:sz="0" w:space="0" w:color="auto"/>
                <w:right w:val="none" w:sz="0" w:space="0" w:color="auto"/>
              </w:divBdr>
            </w:div>
            <w:div w:id="1134913164">
              <w:marLeft w:val="0"/>
              <w:marRight w:val="0"/>
              <w:marTop w:val="0"/>
              <w:marBottom w:val="0"/>
              <w:divBdr>
                <w:top w:val="none" w:sz="0" w:space="0" w:color="auto"/>
                <w:left w:val="none" w:sz="0" w:space="0" w:color="auto"/>
                <w:bottom w:val="none" w:sz="0" w:space="0" w:color="auto"/>
                <w:right w:val="none" w:sz="0" w:space="0" w:color="auto"/>
              </w:divBdr>
            </w:div>
          </w:divsChild>
        </w:div>
        <w:div w:id="44765252">
          <w:marLeft w:val="0"/>
          <w:marRight w:val="0"/>
          <w:marTop w:val="0"/>
          <w:marBottom w:val="0"/>
          <w:divBdr>
            <w:top w:val="none" w:sz="0" w:space="0" w:color="auto"/>
            <w:left w:val="none" w:sz="0" w:space="0" w:color="auto"/>
            <w:bottom w:val="none" w:sz="0" w:space="0" w:color="auto"/>
            <w:right w:val="none" w:sz="0" w:space="0" w:color="auto"/>
          </w:divBdr>
        </w:div>
        <w:div w:id="57292918">
          <w:marLeft w:val="0"/>
          <w:marRight w:val="0"/>
          <w:marTop w:val="0"/>
          <w:marBottom w:val="0"/>
          <w:divBdr>
            <w:top w:val="none" w:sz="0" w:space="0" w:color="auto"/>
            <w:left w:val="none" w:sz="0" w:space="0" w:color="auto"/>
            <w:bottom w:val="none" w:sz="0" w:space="0" w:color="auto"/>
            <w:right w:val="none" w:sz="0" w:space="0" w:color="auto"/>
          </w:divBdr>
        </w:div>
        <w:div w:id="92483819">
          <w:marLeft w:val="0"/>
          <w:marRight w:val="0"/>
          <w:marTop w:val="0"/>
          <w:marBottom w:val="0"/>
          <w:divBdr>
            <w:top w:val="none" w:sz="0" w:space="0" w:color="auto"/>
            <w:left w:val="none" w:sz="0" w:space="0" w:color="auto"/>
            <w:bottom w:val="none" w:sz="0" w:space="0" w:color="auto"/>
            <w:right w:val="none" w:sz="0" w:space="0" w:color="auto"/>
          </w:divBdr>
        </w:div>
        <w:div w:id="101535054">
          <w:marLeft w:val="0"/>
          <w:marRight w:val="0"/>
          <w:marTop w:val="0"/>
          <w:marBottom w:val="0"/>
          <w:divBdr>
            <w:top w:val="none" w:sz="0" w:space="0" w:color="auto"/>
            <w:left w:val="none" w:sz="0" w:space="0" w:color="auto"/>
            <w:bottom w:val="none" w:sz="0" w:space="0" w:color="auto"/>
            <w:right w:val="none" w:sz="0" w:space="0" w:color="auto"/>
          </w:divBdr>
          <w:divsChild>
            <w:div w:id="1694106798">
              <w:marLeft w:val="0"/>
              <w:marRight w:val="0"/>
              <w:marTop w:val="30"/>
              <w:marBottom w:val="30"/>
              <w:divBdr>
                <w:top w:val="none" w:sz="0" w:space="0" w:color="auto"/>
                <w:left w:val="none" w:sz="0" w:space="0" w:color="auto"/>
                <w:bottom w:val="none" w:sz="0" w:space="0" w:color="auto"/>
                <w:right w:val="none" w:sz="0" w:space="0" w:color="auto"/>
              </w:divBdr>
              <w:divsChild>
                <w:div w:id="180241506">
                  <w:marLeft w:val="0"/>
                  <w:marRight w:val="0"/>
                  <w:marTop w:val="0"/>
                  <w:marBottom w:val="0"/>
                  <w:divBdr>
                    <w:top w:val="none" w:sz="0" w:space="0" w:color="auto"/>
                    <w:left w:val="none" w:sz="0" w:space="0" w:color="auto"/>
                    <w:bottom w:val="none" w:sz="0" w:space="0" w:color="auto"/>
                    <w:right w:val="none" w:sz="0" w:space="0" w:color="auto"/>
                  </w:divBdr>
                  <w:divsChild>
                    <w:div w:id="1164205309">
                      <w:marLeft w:val="0"/>
                      <w:marRight w:val="0"/>
                      <w:marTop w:val="0"/>
                      <w:marBottom w:val="0"/>
                      <w:divBdr>
                        <w:top w:val="none" w:sz="0" w:space="0" w:color="auto"/>
                        <w:left w:val="none" w:sz="0" w:space="0" w:color="auto"/>
                        <w:bottom w:val="none" w:sz="0" w:space="0" w:color="auto"/>
                        <w:right w:val="none" w:sz="0" w:space="0" w:color="auto"/>
                      </w:divBdr>
                    </w:div>
                  </w:divsChild>
                </w:div>
                <w:div w:id="262420015">
                  <w:marLeft w:val="0"/>
                  <w:marRight w:val="0"/>
                  <w:marTop w:val="0"/>
                  <w:marBottom w:val="0"/>
                  <w:divBdr>
                    <w:top w:val="none" w:sz="0" w:space="0" w:color="auto"/>
                    <w:left w:val="none" w:sz="0" w:space="0" w:color="auto"/>
                    <w:bottom w:val="none" w:sz="0" w:space="0" w:color="auto"/>
                    <w:right w:val="none" w:sz="0" w:space="0" w:color="auto"/>
                  </w:divBdr>
                  <w:divsChild>
                    <w:div w:id="74714667">
                      <w:marLeft w:val="0"/>
                      <w:marRight w:val="0"/>
                      <w:marTop w:val="0"/>
                      <w:marBottom w:val="0"/>
                      <w:divBdr>
                        <w:top w:val="none" w:sz="0" w:space="0" w:color="auto"/>
                        <w:left w:val="none" w:sz="0" w:space="0" w:color="auto"/>
                        <w:bottom w:val="none" w:sz="0" w:space="0" w:color="auto"/>
                        <w:right w:val="none" w:sz="0" w:space="0" w:color="auto"/>
                      </w:divBdr>
                    </w:div>
                  </w:divsChild>
                </w:div>
                <w:div w:id="544407788">
                  <w:marLeft w:val="0"/>
                  <w:marRight w:val="0"/>
                  <w:marTop w:val="0"/>
                  <w:marBottom w:val="0"/>
                  <w:divBdr>
                    <w:top w:val="none" w:sz="0" w:space="0" w:color="auto"/>
                    <w:left w:val="none" w:sz="0" w:space="0" w:color="auto"/>
                    <w:bottom w:val="none" w:sz="0" w:space="0" w:color="auto"/>
                    <w:right w:val="none" w:sz="0" w:space="0" w:color="auto"/>
                  </w:divBdr>
                  <w:divsChild>
                    <w:div w:id="1389375589">
                      <w:marLeft w:val="0"/>
                      <w:marRight w:val="0"/>
                      <w:marTop w:val="0"/>
                      <w:marBottom w:val="0"/>
                      <w:divBdr>
                        <w:top w:val="none" w:sz="0" w:space="0" w:color="auto"/>
                        <w:left w:val="none" w:sz="0" w:space="0" w:color="auto"/>
                        <w:bottom w:val="none" w:sz="0" w:space="0" w:color="auto"/>
                        <w:right w:val="none" w:sz="0" w:space="0" w:color="auto"/>
                      </w:divBdr>
                    </w:div>
                  </w:divsChild>
                </w:div>
                <w:div w:id="691608940">
                  <w:marLeft w:val="0"/>
                  <w:marRight w:val="0"/>
                  <w:marTop w:val="0"/>
                  <w:marBottom w:val="0"/>
                  <w:divBdr>
                    <w:top w:val="none" w:sz="0" w:space="0" w:color="auto"/>
                    <w:left w:val="none" w:sz="0" w:space="0" w:color="auto"/>
                    <w:bottom w:val="none" w:sz="0" w:space="0" w:color="auto"/>
                    <w:right w:val="none" w:sz="0" w:space="0" w:color="auto"/>
                  </w:divBdr>
                  <w:divsChild>
                    <w:div w:id="429811640">
                      <w:marLeft w:val="0"/>
                      <w:marRight w:val="0"/>
                      <w:marTop w:val="0"/>
                      <w:marBottom w:val="0"/>
                      <w:divBdr>
                        <w:top w:val="none" w:sz="0" w:space="0" w:color="auto"/>
                        <w:left w:val="none" w:sz="0" w:space="0" w:color="auto"/>
                        <w:bottom w:val="none" w:sz="0" w:space="0" w:color="auto"/>
                        <w:right w:val="none" w:sz="0" w:space="0" w:color="auto"/>
                      </w:divBdr>
                    </w:div>
                  </w:divsChild>
                </w:div>
                <w:div w:id="1321351369">
                  <w:marLeft w:val="0"/>
                  <w:marRight w:val="0"/>
                  <w:marTop w:val="0"/>
                  <w:marBottom w:val="0"/>
                  <w:divBdr>
                    <w:top w:val="none" w:sz="0" w:space="0" w:color="auto"/>
                    <w:left w:val="none" w:sz="0" w:space="0" w:color="auto"/>
                    <w:bottom w:val="none" w:sz="0" w:space="0" w:color="auto"/>
                    <w:right w:val="none" w:sz="0" w:space="0" w:color="auto"/>
                  </w:divBdr>
                  <w:divsChild>
                    <w:div w:id="548031932">
                      <w:marLeft w:val="0"/>
                      <w:marRight w:val="0"/>
                      <w:marTop w:val="0"/>
                      <w:marBottom w:val="0"/>
                      <w:divBdr>
                        <w:top w:val="none" w:sz="0" w:space="0" w:color="auto"/>
                        <w:left w:val="none" w:sz="0" w:space="0" w:color="auto"/>
                        <w:bottom w:val="none" w:sz="0" w:space="0" w:color="auto"/>
                        <w:right w:val="none" w:sz="0" w:space="0" w:color="auto"/>
                      </w:divBdr>
                    </w:div>
                  </w:divsChild>
                </w:div>
                <w:div w:id="1369835999">
                  <w:marLeft w:val="0"/>
                  <w:marRight w:val="0"/>
                  <w:marTop w:val="0"/>
                  <w:marBottom w:val="0"/>
                  <w:divBdr>
                    <w:top w:val="none" w:sz="0" w:space="0" w:color="auto"/>
                    <w:left w:val="none" w:sz="0" w:space="0" w:color="auto"/>
                    <w:bottom w:val="none" w:sz="0" w:space="0" w:color="auto"/>
                    <w:right w:val="none" w:sz="0" w:space="0" w:color="auto"/>
                  </w:divBdr>
                  <w:divsChild>
                    <w:div w:id="1444567398">
                      <w:marLeft w:val="0"/>
                      <w:marRight w:val="0"/>
                      <w:marTop w:val="0"/>
                      <w:marBottom w:val="0"/>
                      <w:divBdr>
                        <w:top w:val="none" w:sz="0" w:space="0" w:color="auto"/>
                        <w:left w:val="none" w:sz="0" w:space="0" w:color="auto"/>
                        <w:bottom w:val="none" w:sz="0" w:space="0" w:color="auto"/>
                        <w:right w:val="none" w:sz="0" w:space="0" w:color="auto"/>
                      </w:divBdr>
                    </w:div>
                  </w:divsChild>
                </w:div>
                <w:div w:id="1602570396">
                  <w:marLeft w:val="0"/>
                  <w:marRight w:val="0"/>
                  <w:marTop w:val="0"/>
                  <w:marBottom w:val="0"/>
                  <w:divBdr>
                    <w:top w:val="none" w:sz="0" w:space="0" w:color="auto"/>
                    <w:left w:val="none" w:sz="0" w:space="0" w:color="auto"/>
                    <w:bottom w:val="none" w:sz="0" w:space="0" w:color="auto"/>
                    <w:right w:val="none" w:sz="0" w:space="0" w:color="auto"/>
                  </w:divBdr>
                  <w:divsChild>
                    <w:div w:id="1054309424">
                      <w:marLeft w:val="0"/>
                      <w:marRight w:val="0"/>
                      <w:marTop w:val="0"/>
                      <w:marBottom w:val="0"/>
                      <w:divBdr>
                        <w:top w:val="none" w:sz="0" w:space="0" w:color="auto"/>
                        <w:left w:val="none" w:sz="0" w:space="0" w:color="auto"/>
                        <w:bottom w:val="none" w:sz="0" w:space="0" w:color="auto"/>
                        <w:right w:val="none" w:sz="0" w:space="0" w:color="auto"/>
                      </w:divBdr>
                    </w:div>
                  </w:divsChild>
                </w:div>
                <w:div w:id="1840733189">
                  <w:marLeft w:val="0"/>
                  <w:marRight w:val="0"/>
                  <w:marTop w:val="0"/>
                  <w:marBottom w:val="0"/>
                  <w:divBdr>
                    <w:top w:val="none" w:sz="0" w:space="0" w:color="auto"/>
                    <w:left w:val="none" w:sz="0" w:space="0" w:color="auto"/>
                    <w:bottom w:val="none" w:sz="0" w:space="0" w:color="auto"/>
                    <w:right w:val="none" w:sz="0" w:space="0" w:color="auto"/>
                  </w:divBdr>
                  <w:divsChild>
                    <w:div w:id="89019173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20920449">
          <w:marLeft w:val="0"/>
          <w:marRight w:val="0"/>
          <w:marTop w:val="0"/>
          <w:marBottom w:val="0"/>
          <w:divBdr>
            <w:top w:val="none" w:sz="0" w:space="0" w:color="auto"/>
            <w:left w:val="none" w:sz="0" w:space="0" w:color="auto"/>
            <w:bottom w:val="none" w:sz="0" w:space="0" w:color="auto"/>
            <w:right w:val="none" w:sz="0" w:space="0" w:color="auto"/>
          </w:divBdr>
        </w:div>
        <w:div w:id="135268679">
          <w:marLeft w:val="0"/>
          <w:marRight w:val="0"/>
          <w:marTop w:val="0"/>
          <w:marBottom w:val="0"/>
          <w:divBdr>
            <w:top w:val="none" w:sz="0" w:space="0" w:color="auto"/>
            <w:left w:val="none" w:sz="0" w:space="0" w:color="auto"/>
            <w:bottom w:val="none" w:sz="0" w:space="0" w:color="auto"/>
            <w:right w:val="none" w:sz="0" w:space="0" w:color="auto"/>
          </w:divBdr>
        </w:div>
        <w:div w:id="156000312">
          <w:marLeft w:val="0"/>
          <w:marRight w:val="0"/>
          <w:marTop w:val="0"/>
          <w:marBottom w:val="0"/>
          <w:divBdr>
            <w:top w:val="none" w:sz="0" w:space="0" w:color="auto"/>
            <w:left w:val="none" w:sz="0" w:space="0" w:color="auto"/>
            <w:bottom w:val="none" w:sz="0" w:space="0" w:color="auto"/>
            <w:right w:val="none" w:sz="0" w:space="0" w:color="auto"/>
          </w:divBdr>
          <w:divsChild>
            <w:div w:id="311376200">
              <w:marLeft w:val="0"/>
              <w:marRight w:val="0"/>
              <w:marTop w:val="0"/>
              <w:marBottom w:val="0"/>
              <w:divBdr>
                <w:top w:val="none" w:sz="0" w:space="0" w:color="auto"/>
                <w:left w:val="none" w:sz="0" w:space="0" w:color="auto"/>
                <w:bottom w:val="none" w:sz="0" w:space="0" w:color="auto"/>
                <w:right w:val="none" w:sz="0" w:space="0" w:color="auto"/>
              </w:divBdr>
            </w:div>
          </w:divsChild>
        </w:div>
        <w:div w:id="179703356">
          <w:marLeft w:val="0"/>
          <w:marRight w:val="0"/>
          <w:marTop w:val="0"/>
          <w:marBottom w:val="0"/>
          <w:divBdr>
            <w:top w:val="none" w:sz="0" w:space="0" w:color="auto"/>
            <w:left w:val="none" w:sz="0" w:space="0" w:color="auto"/>
            <w:bottom w:val="none" w:sz="0" w:space="0" w:color="auto"/>
            <w:right w:val="none" w:sz="0" w:space="0" w:color="auto"/>
          </w:divBdr>
        </w:div>
        <w:div w:id="212927783">
          <w:marLeft w:val="0"/>
          <w:marRight w:val="0"/>
          <w:marTop w:val="0"/>
          <w:marBottom w:val="0"/>
          <w:divBdr>
            <w:top w:val="none" w:sz="0" w:space="0" w:color="auto"/>
            <w:left w:val="none" w:sz="0" w:space="0" w:color="auto"/>
            <w:bottom w:val="none" w:sz="0" w:space="0" w:color="auto"/>
            <w:right w:val="none" w:sz="0" w:space="0" w:color="auto"/>
          </w:divBdr>
        </w:div>
        <w:div w:id="213085672">
          <w:marLeft w:val="0"/>
          <w:marRight w:val="0"/>
          <w:marTop w:val="0"/>
          <w:marBottom w:val="0"/>
          <w:divBdr>
            <w:top w:val="none" w:sz="0" w:space="0" w:color="auto"/>
            <w:left w:val="none" w:sz="0" w:space="0" w:color="auto"/>
            <w:bottom w:val="none" w:sz="0" w:space="0" w:color="auto"/>
            <w:right w:val="none" w:sz="0" w:space="0" w:color="auto"/>
          </w:divBdr>
        </w:div>
        <w:div w:id="222252457">
          <w:marLeft w:val="0"/>
          <w:marRight w:val="0"/>
          <w:marTop w:val="0"/>
          <w:marBottom w:val="0"/>
          <w:divBdr>
            <w:top w:val="none" w:sz="0" w:space="0" w:color="auto"/>
            <w:left w:val="none" w:sz="0" w:space="0" w:color="auto"/>
            <w:bottom w:val="none" w:sz="0" w:space="0" w:color="auto"/>
            <w:right w:val="none" w:sz="0" w:space="0" w:color="auto"/>
          </w:divBdr>
        </w:div>
        <w:div w:id="229197403">
          <w:marLeft w:val="0"/>
          <w:marRight w:val="0"/>
          <w:marTop w:val="0"/>
          <w:marBottom w:val="0"/>
          <w:divBdr>
            <w:top w:val="none" w:sz="0" w:space="0" w:color="auto"/>
            <w:left w:val="none" w:sz="0" w:space="0" w:color="auto"/>
            <w:bottom w:val="none" w:sz="0" w:space="0" w:color="auto"/>
            <w:right w:val="none" w:sz="0" w:space="0" w:color="auto"/>
          </w:divBdr>
        </w:div>
        <w:div w:id="230506972">
          <w:marLeft w:val="0"/>
          <w:marRight w:val="0"/>
          <w:marTop w:val="0"/>
          <w:marBottom w:val="0"/>
          <w:divBdr>
            <w:top w:val="none" w:sz="0" w:space="0" w:color="auto"/>
            <w:left w:val="none" w:sz="0" w:space="0" w:color="auto"/>
            <w:bottom w:val="none" w:sz="0" w:space="0" w:color="auto"/>
            <w:right w:val="none" w:sz="0" w:space="0" w:color="auto"/>
          </w:divBdr>
          <w:divsChild>
            <w:div w:id="153882432">
              <w:marLeft w:val="0"/>
              <w:marRight w:val="0"/>
              <w:marTop w:val="30"/>
              <w:marBottom w:val="30"/>
              <w:divBdr>
                <w:top w:val="none" w:sz="0" w:space="0" w:color="auto"/>
                <w:left w:val="none" w:sz="0" w:space="0" w:color="auto"/>
                <w:bottom w:val="none" w:sz="0" w:space="0" w:color="auto"/>
                <w:right w:val="none" w:sz="0" w:space="0" w:color="auto"/>
              </w:divBdr>
              <w:divsChild>
                <w:div w:id="100683443">
                  <w:marLeft w:val="0"/>
                  <w:marRight w:val="0"/>
                  <w:marTop w:val="0"/>
                  <w:marBottom w:val="0"/>
                  <w:divBdr>
                    <w:top w:val="none" w:sz="0" w:space="0" w:color="auto"/>
                    <w:left w:val="none" w:sz="0" w:space="0" w:color="auto"/>
                    <w:bottom w:val="none" w:sz="0" w:space="0" w:color="auto"/>
                    <w:right w:val="none" w:sz="0" w:space="0" w:color="auto"/>
                  </w:divBdr>
                  <w:divsChild>
                    <w:div w:id="132216194">
                      <w:marLeft w:val="0"/>
                      <w:marRight w:val="0"/>
                      <w:marTop w:val="0"/>
                      <w:marBottom w:val="0"/>
                      <w:divBdr>
                        <w:top w:val="none" w:sz="0" w:space="0" w:color="auto"/>
                        <w:left w:val="none" w:sz="0" w:space="0" w:color="auto"/>
                        <w:bottom w:val="none" w:sz="0" w:space="0" w:color="auto"/>
                        <w:right w:val="none" w:sz="0" w:space="0" w:color="auto"/>
                      </w:divBdr>
                    </w:div>
                    <w:div w:id="504903921">
                      <w:marLeft w:val="0"/>
                      <w:marRight w:val="0"/>
                      <w:marTop w:val="0"/>
                      <w:marBottom w:val="0"/>
                      <w:divBdr>
                        <w:top w:val="none" w:sz="0" w:space="0" w:color="auto"/>
                        <w:left w:val="none" w:sz="0" w:space="0" w:color="auto"/>
                        <w:bottom w:val="none" w:sz="0" w:space="0" w:color="auto"/>
                        <w:right w:val="none" w:sz="0" w:space="0" w:color="auto"/>
                      </w:divBdr>
                    </w:div>
                    <w:div w:id="1029911562">
                      <w:marLeft w:val="0"/>
                      <w:marRight w:val="0"/>
                      <w:marTop w:val="0"/>
                      <w:marBottom w:val="0"/>
                      <w:divBdr>
                        <w:top w:val="none" w:sz="0" w:space="0" w:color="auto"/>
                        <w:left w:val="none" w:sz="0" w:space="0" w:color="auto"/>
                        <w:bottom w:val="none" w:sz="0" w:space="0" w:color="auto"/>
                        <w:right w:val="none" w:sz="0" w:space="0" w:color="auto"/>
                      </w:divBdr>
                    </w:div>
                  </w:divsChild>
                </w:div>
                <w:div w:id="187838275">
                  <w:marLeft w:val="0"/>
                  <w:marRight w:val="0"/>
                  <w:marTop w:val="0"/>
                  <w:marBottom w:val="0"/>
                  <w:divBdr>
                    <w:top w:val="none" w:sz="0" w:space="0" w:color="auto"/>
                    <w:left w:val="none" w:sz="0" w:space="0" w:color="auto"/>
                    <w:bottom w:val="none" w:sz="0" w:space="0" w:color="auto"/>
                    <w:right w:val="none" w:sz="0" w:space="0" w:color="auto"/>
                  </w:divBdr>
                  <w:divsChild>
                    <w:div w:id="270087065">
                      <w:marLeft w:val="0"/>
                      <w:marRight w:val="0"/>
                      <w:marTop w:val="0"/>
                      <w:marBottom w:val="0"/>
                      <w:divBdr>
                        <w:top w:val="none" w:sz="0" w:space="0" w:color="auto"/>
                        <w:left w:val="none" w:sz="0" w:space="0" w:color="auto"/>
                        <w:bottom w:val="none" w:sz="0" w:space="0" w:color="auto"/>
                        <w:right w:val="none" w:sz="0" w:space="0" w:color="auto"/>
                      </w:divBdr>
                    </w:div>
                    <w:div w:id="1493373116">
                      <w:marLeft w:val="0"/>
                      <w:marRight w:val="0"/>
                      <w:marTop w:val="0"/>
                      <w:marBottom w:val="0"/>
                      <w:divBdr>
                        <w:top w:val="none" w:sz="0" w:space="0" w:color="auto"/>
                        <w:left w:val="none" w:sz="0" w:space="0" w:color="auto"/>
                        <w:bottom w:val="none" w:sz="0" w:space="0" w:color="auto"/>
                        <w:right w:val="none" w:sz="0" w:space="0" w:color="auto"/>
                      </w:divBdr>
                    </w:div>
                    <w:div w:id="1865828423">
                      <w:marLeft w:val="0"/>
                      <w:marRight w:val="0"/>
                      <w:marTop w:val="0"/>
                      <w:marBottom w:val="0"/>
                      <w:divBdr>
                        <w:top w:val="none" w:sz="0" w:space="0" w:color="auto"/>
                        <w:left w:val="none" w:sz="0" w:space="0" w:color="auto"/>
                        <w:bottom w:val="none" w:sz="0" w:space="0" w:color="auto"/>
                        <w:right w:val="none" w:sz="0" w:space="0" w:color="auto"/>
                      </w:divBdr>
                    </w:div>
                  </w:divsChild>
                </w:div>
                <w:div w:id="1522935031">
                  <w:marLeft w:val="0"/>
                  <w:marRight w:val="0"/>
                  <w:marTop w:val="0"/>
                  <w:marBottom w:val="0"/>
                  <w:divBdr>
                    <w:top w:val="none" w:sz="0" w:space="0" w:color="auto"/>
                    <w:left w:val="none" w:sz="0" w:space="0" w:color="auto"/>
                    <w:bottom w:val="none" w:sz="0" w:space="0" w:color="auto"/>
                    <w:right w:val="none" w:sz="0" w:space="0" w:color="auto"/>
                  </w:divBdr>
                  <w:divsChild>
                    <w:div w:id="1513109307">
                      <w:marLeft w:val="0"/>
                      <w:marRight w:val="0"/>
                      <w:marTop w:val="0"/>
                      <w:marBottom w:val="0"/>
                      <w:divBdr>
                        <w:top w:val="none" w:sz="0" w:space="0" w:color="auto"/>
                        <w:left w:val="none" w:sz="0" w:space="0" w:color="auto"/>
                        <w:bottom w:val="none" w:sz="0" w:space="0" w:color="auto"/>
                        <w:right w:val="none" w:sz="0" w:space="0" w:color="auto"/>
                      </w:divBdr>
                    </w:div>
                  </w:divsChild>
                </w:div>
                <w:div w:id="1572424692">
                  <w:marLeft w:val="0"/>
                  <w:marRight w:val="0"/>
                  <w:marTop w:val="0"/>
                  <w:marBottom w:val="0"/>
                  <w:divBdr>
                    <w:top w:val="none" w:sz="0" w:space="0" w:color="auto"/>
                    <w:left w:val="none" w:sz="0" w:space="0" w:color="auto"/>
                    <w:bottom w:val="none" w:sz="0" w:space="0" w:color="auto"/>
                    <w:right w:val="none" w:sz="0" w:space="0" w:color="auto"/>
                  </w:divBdr>
                  <w:divsChild>
                    <w:div w:id="1035933580">
                      <w:marLeft w:val="0"/>
                      <w:marRight w:val="0"/>
                      <w:marTop w:val="0"/>
                      <w:marBottom w:val="0"/>
                      <w:divBdr>
                        <w:top w:val="none" w:sz="0" w:space="0" w:color="auto"/>
                        <w:left w:val="none" w:sz="0" w:space="0" w:color="auto"/>
                        <w:bottom w:val="none" w:sz="0" w:space="0" w:color="auto"/>
                        <w:right w:val="none" w:sz="0" w:space="0" w:color="auto"/>
                      </w:divBdr>
                    </w:div>
                    <w:div w:id="1882522603">
                      <w:marLeft w:val="0"/>
                      <w:marRight w:val="0"/>
                      <w:marTop w:val="0"/>
                      <w:marBottom w:val="0"/>
                      <w:divBdr>
                        <w:top w:val="none" w:sz="0" w:space="0" w:color="auto"/>
                        <w:left w:val="none" w:sz="0" w:space="0" w:color="auto"/>
                        <w:bottom w:val="none" w:sz="0" w:space="0" w:color="auto"/>
                        <w:right w:val="none" w:sz="0" w:space="0" w:color="auto"/>
                      </w:divBdr>
                    </w:div>
                  </w:divsChild>
                </w:div>
                <w:div w:id="1622178119">
                  <w:marLeft w:val="0"/>
                  <w:marRight w:val="0"/>
                  <w:marTop w:val="0"/>
                  <w:marBottom w:val="0"/>
                  <w:divBdr>
                    <w:top w:val="none" w:sz="0" w:space="0" w:color="auto"/>
                    <w:left w:val="none" w:sz="0" w:space="0" w:color="auto"/>
                    <w:bottom w:val="none" w:sz="0" w:space="0" w:color="auto"/>
                    <w:right w:val="none" w:sz="0" w:space="0" w:color="auto"/>
                  </w:divBdr>
                  <w:divsChild>
                    <w:div w:id="487282576">
                      <w:marLeft w:val="0"/>
                      <w:marRight w:val="0"/>
                      <w:marTop w:val="0"/>
                      <w:marBottom w:val="0"/>
                      <w:divBdr>
                        <w:top w:val="none" w:sz="0" w:space="0" w:color="auto"/>
                        <w:left w:val="none" w:sz="0" w:space="0" w:color="auto"/>
                        <w:bottom w:val="none" w:sz="0" w:space="0" w:color="auto"/>
                        <w:right w:val="none" w:sz="0" w:space="0" w:color="auto"/>
                      </w:divBdr>
                    </w:div>
                    <w:div w:id="1143354399">
                      <w:marLeft w:val="0"/>
                      <w:marRight w:val="0"/>
                      <w:marTop w:val="0"/>
                      <w:marBottom w:val="0"/>
                      <w:divBdr>
                        <w:top w:val="none" w:sz="0" w:space="0" w:color="auto"/>
                        <w:left w:val="none" w:sz="0" w:space="0" w:color="auto"/>
                        <w:bottom w:val="none" w:sz="0" w:space="0" w:color="auto"/>
                        <w:right w:val="none" w:sz="0" w:space="0" w:color="auto"/>
                      </w:divBdr>
                    </w:div>
                  </w:divsChild>
                </w:div>
                <w:div w:id="1755472175">
                  <w:marLeft w:val="0"/>
                  <w:marRight w:val="0"/>
                  <w:marTop w:val="0"/>
                  <w:marBottom w:val="0"/>
                  <w:divBdr>
                    <w:top w:val="none" w:sz="0" w:space="0" w:color="auto"/>
                    <w:left w:val="none" w:sz="0" w:space="0" w:color="auto"/>
                    <w:bottom w:val="none" w:sz="0" w:space="0" w:color="auto"/>
                    <w:right w:val="none" w:sz="0" w:space="0" w:color="auto"/>
                  </w:divBdr>
                  <w:divsChild>
                    <w:div w:id="676662325">
                      <w:marLeft w:val="0"/>
                      <w:marRight w:val="0"/>
                      <w:marTop w:val="0"/>
                      <w:marBottom w:val="0"/>
                      <w:divBdr>
                        <w:top w:val="none" w:sz="0" w:space="0" w:color="auto"/>
                        <w:left w:val="none" w:sz="0" w:space="0" w:color="auto"/>
                        <w:bottom w:val="none" w:sz="0" w:space="0" w:color="auto"/>
                        <w:right w:val="none" w:sz="0" w:space="0" w:color="auto"/>
                      </w:divBdr>
                    </w:div>
                    <w:div w:id="690493456">
                      <w:marLeft w:val="0"/>
                      <w:marRight w:val="0"/>
                      <w:marTop w:val="0"/>
                      <w:marBottom w:val="0"/>
                      <w:divBdr>
                        <w:top w:val="none" w:sz="0" w:space="0" w:color="auto"/>
                        <w:left w:val="none" w:sz="0" w:space="0" w:color="auto"/>
                        <w:bottom w:val="none" w:sz="0" w:space="0" w:color="auto"/>
                        <w:right w:val="none" w:sz="0" w:space="0" w:color="auto"/>
                      </w:divBdr>
                    </w:div>
                    <w:div w:id="83954358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86158545">
          <w:marLeft w:val="0"/>
          <w:marRight w:val="0"/>
          <w:marTop w:val="0"/>
          <w:marBottom w:val="0"/>
          <w:divBdr>
            <w:top w:val="none" w:sz="0" w:space="0" w:color="auto"/>
            <w:left w:val="none" w:sz="0" w:space="0" w:color="auto"/>
            <w:bottom w:val="none" w:sz="0" w:space="0" w:color="auto"/>
            <w:right w:val="none" w:sz="0" w:space="0" w:color="auto"/>
          </w:divBdr>
        </w:div>
        <w:div w:id="295108694">
          <w:marLeft w:val="0"/>
          <w:marRight w:val="0"/>
          <w:marTop w:val="0"/>
          <w:marBottom w:val="0"/>
          <w:divBdr>
            <w:top w:val="none" w:sz="0" w:space="0" w:color="auto"/>
            <w:left w:val="none" w:sz="0" w:space="0" w:color="auto"/>
            <w:bottom w:val="none" w:sz="0" w:space="0" w:color="auto"/>
            <w:right w:val="none" w:sz="0" w:space="0" w:color="auto"/>
          </w:divBdr>
        </w:div>
        <w:div w:id="298801062">
          <w:marLeft w:val="0"/>
          <w:marRight w:val="0"/>
          <w:marTop w:val="0"/>
          <w:marBottom w:val="0"/>
          <w:divBdr>
            <w:top w:val="none" w:sz="0" w:space="0" w:color="auto"/>
            <w:left w:val="none" w:sz="0" w:space="0" w:color="auto"/>
            <w:bottom w:val="none" w:sz="0" w:space="0" w:color="auto"/>
            <w:right w:val="none" w:sz="0" w:space="0" w:color="auto"/>
          </w:divBdr>
          <w:divsChild>
            <w:div w:id="410860362">
              <w:marLeft w:val="0"/>
              <w:marRight w:val="0"/>
              <w:marTop w:val="0"/>
              <w:marBottom w:val="0"/>
              <w:divBdr>
                <w:top w:val="none" w:sz="0" w:space="0" w:color="auto"/>
                <w:left w:val="none" w:sz="0" w:space="0" w:color="auto"/>
                <w:bottom w:val="none" w:sz="0" w:space="0" w:color="auto"/>
                <w:right w:val="none" w:sz="0" w:space="0" w:color="auto"/>
              </w:divBdr>
            </w:div>
          </w:divsChild>
        </w:div>
        <w:div w:id="306975956">
          <w:marLeft w:val="0"/>
          <w:marRight w:val="0"/>
          <w:marTop w:val="0"/>
          <w:marBottom w:val="0"/>
          <w:divBdr>
            <w:top w:val="none" w:sz="0" w:space="0" w:color="auto"/>
            <w:left w:val="none" w:sz="0" w:space="0" w:color="auto"/>
            <w:bottom w:val="none" w:sz="0" w:space="0" w:color="auto"/>
            <w:right w:val="none" w:sz="0" w:space="0" w:color="auto"/>
          </w:divBdr>
          <w:divsChild>
            <w:div w:id="272901266">
              <w:marLeft w:val="0"/>
              <w:marRight w:val="0"/>
              <w:marTop w:val="0"/>
              <w:marBottom w:val="0"/>
              <w:divBdr>
                <w:top w:val="none" w:sz="0" w:space="0" w:color="auto"/>
                <w:left w:val="none" w:sz="0" w:space="0" w:color="auto"/>
                <w:bottom w:val="none" w:sz="0" w:space="0" w:color="auto"/>
                <w:right w:val="none" w:sz="0" w:space="0" w:color="auto"/>
              </w:divBdr>
            </w:div>
            <w:div w:id="280036045">
              <w:marLeft w:val="0"/>
              <w:marRight w:val="0"/>
              <w:marTop w:val="0"/>
              <w:marBottom w:val="0"/>
              <w:divBdr>
                <w:top w:val="none" w:sz="0" w:space="0" w:color="auto"/>
                <w:left w:val="none" w:sz="0" w:space="0" w:color="auto"/>
                <w:bottom w:val="none" w:sz="0" w:space="0" w:color="auto"/>
                <w:right w:val="none" w:sz="0" w:space="0" w:color="auto"/>
              </w:divBdr>
            </w:div>
            <w:div w:id="1714571729">
              <w:marLeft w:val="0"/>
              <w:marRight w:val="0"/>
              <w:marTop w:val="0"/>
              <w:marBottom w:val="0"/>
              <w:divBdr>
                <w:top w:val="none" w:sz="0" w:space="0" w:color="auto"/>
                <w:left w:val="none" w:sz="0" w:space="0" w:color="auto"/>
                <w:bottom w:val="none" w:sz="0" w:space="0" w:color="auto"/>
                <w:right w:val="none" w:sz="0" w:space="0" w:color="auto"/>
              </w:divBdr>
            </w:div>
            <w:div w:id="1833718870">
              <w:marLeft w:val="0"/>
              <w:marRight w:val="0"/>
              <w:marTop w:val="0"/>
              <w:marBottom w:val="0"/>
              <w:divBdr>
                <w:top w:val="none" w:sz="0" w:space="0" w:color="auto"/>
                <w:left w:val="none" w:sz="0" w:space="0" w:color="auto"/>
                <w:bottom w:val="none" w:sz="0" w:space="0" w:color="auto"/>
                <w:right w:val="none" w:sz="0" w:space="0" w:color="auto"/>
              </w:divBdr>
            </w:div>
            <w:div w:id="1929725118">
              <w:marLeft w:val="0"/>
              <w:marRight w:val="0"/>
              <w:marTop w:val="0"/>
              <w:marBottom w:val="0"/>
              <w:divBdr>
                <w:top w:val="none" w:sz="0" w:space="0" w:color="auto"/>
                <w:left w:val="none" w:sz="0" w:space="0" w:color="auto"/>
                <w:bottom w:val="none" w:sz="0" w:space="0" w:color="auto"/>
                <w:right w:val="none" w:sz="0" w:space="0" w:color="auto"/>
              </w:divBdr>
            </w:div>
          </w:divsChild>
        </w:div>
        <w:div w:id="356128530">
          <w:marLeft w:val="0"/>
          <w:marRight w:val="0"/>
          <w:marTop w:val="0"/>
          <w:marBottom w:val="0"/>
          <w:divBdr>
            <w:top w:val="none" w:sz="0" w:space="0" w:color="auto"/>
            <w:left w:val="none" w:sz="0" w:space="0" w:color="auto"/>
            <w:bottom w:val="none" w:sz="0" w:space="0" w:color="auto"/>
            <w:right w:val="none" w:sz="0" w:space="0" w:color="auto"/>
          </w:divBdr>
          <w:divsChild>
            <w:div w:id="382602151">
              <w:marLeft w:val="0"/>
              <w:marRight w:val="0"/>
              <w:marTop w:val="30"/>
              <w:marBottom w:val="30"/>
              <w:divBdr>
                <w:top w:val="none" w:sz="0" w:space="0" w:color="auto"/>
                <w:left w:val="none" w:sz="0" w:space="0" w:color="auto"/>
                <w:bottom w:val="none" w:sz="0" w:space="0" w:color="auto"/>
                <w:right w:val="none" w:sz="0" w:space="0" w:color="auto"/>
              </w:divBdr>
              <w:divsChild>
                <w:div w:id="519509593">
                  <w:marLeft w:val="0"/>
                  <w:marRight w:val="0"/>
                  <w:marTop w:val="0"/>
                  <w:marBottom w:val="0"/>
                  <w:divBdr>
                    <w:top w:val="none" w:sz="0" w:space="0" w:color="auto"/>
                    <w:left w:val="none" w:sz="0" w:space="0" w:color="auto"/>
                    <w:bottom w:val="none" w:sz="0" w:space="0" w:color="auto"/>
                    <w:right w:val="none" w:sz="0" w:space="0" w:color="auto"/>
                  </w:divBdr>
                  <w:divsChild>
                    <w:div w:id="20860437">
                      <w:marLeft w:val="0"/>
                      <w:marRight w:val="0"/>
                      <w:marTop w:val="0"/>
                      <w:marBottom w:val="0"/>
                      <w:divBdr>
                        <w:top w:val="none" w:sz="0" w:space="0" w:color="auto"/>
                        <w:left w:val="none" w:sz="0" w:space="0" w:color="auto"/>
                        <w:bottom w:val="none" w:sz="0" w:space="0" w:color="auto"/>
                        <w:right w:val="none" w:sz="0" w:space="0" w:color="auto"/>
                      </w:divBdr>
                    </w:div>
                  </w:divsChild>
                </w:div>
                <w:div w:id="1117797964">
                  <w:marLeft w:val="0"/>
                  <w:marRight w:val="0"/>
                  <w:marTop w:val="0"/>
                  <w:marBottom w:val="0"/>
                  <w:divBdr>
                    <w:top w:val="none" w:sz="0" w:space="0" w:color="auto"/>
                    <w:left w:val="none" w:sz="0" w:space="0" w:color="auto"/>
                    <w:bottom w:val="none" w:sz="0" w:space="0" w:color="auto"/>
                    <w:right w:val="none" w:sz="0" w:space="0" w:color="auto"/>
                  </w:divBdr>
                  <w:divsChild>
                    <w:div w:id="1795556070">
                      <w:marLeft w:val="0"/>
                      <w:marRight w:val="0"/>
                      <w:marTop w:val="0"/>
                      <w:marBottom w:val="0"/>
                      <w:divBdr>
                        <w:top w:val="none" w:sz="0" w:space="0" w:color="auto"/>
                        <w:left w:val="none" w:sz="0" w:space="0" w:color="auto"/>
                        <w:bottom w:val="none" w:sz="0" w:space="0" w:color="auto"/>
                        <w:right w:val="none" w:sz="0" w:space="0" w:color="auto"/>
                      </w:divBdr>
                    </w:div>
                  </w:divsChild>
                </w:div>
                <w:div w:id="1162350626">
                  <w:marLeft w:val="0"/>
                  <w:marRight w:val="0"/>
                  <w:marTop w:val="0"/>
                  <w:marBottom w:val="0"/>
                  <w:divBdr>
                    <w:top w:val="none" w:sz="0" w:space="0" w:color="auto"/>
                    <w:left w:val="none" w:sz="0" w:space="0" w:color="auto"/>
                    <w:bottom w:val="none" w:sz="0" w:space="0" w:color="auto"/>
                    <w:right w:val="none" w:sz="0" w:space="0" w:color="auto"/>
                  </w:divBdr>
                  <w:divsChild>
                    <w:div w:id="1867526529">
                      <w:marLeft w:val="0"/>
                      <w:marRight w:val="0"/>
                      <w:marTop w:val="0"/>
                      <w:marBottom w:val="0"/>
                      <w:divBdr>
                        <w:top w:val="none" w:sz="0" w:space="0" w:color="auto"/>
                        <w:left w:val="none" w:sz="0" w:space="0" w:color="auto"/>
                        <w:bottom w:val="none" w:sz="0" w:space="0" w:color="auto"/>
                        <w:right w:val="none" w:sz="0" w:space="0" w:color="auto"/>
                      </w:divBdr>
                    </w:div>
                  </w:divsChild>
                </w:div>
                <w:div w:id="1743091952">
                  <w:marLeft w:val="0"/>
                  <w:marRight w:val="0"/>
                  <w:marTop w:val="0"/>
                  <w:marBottom w:val="0"/>
                  <w:divBdr>
                    <w:top w:val="none" w:sz="0" w:space="0" w:color="auto"/>
                    <w:left w:val="none" w:sz="0" w:space="0" w:color="auto"/>
                    <w:bottom w:val="none" w:sz="0" w:space="0" w:color="auto"/>
                    <w:right w:val="none" w:sz="0" w:space="0" w:color="auto"/>
                  </w:divBdr>
                  <w:divsChild>
                    <w:div w:id="164746719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370345081">
          <w:marLeft w:val="0"/>
          <w:marRight w:val="0"/>
          <w:marTop w:val="0"/>
          <w:marBottom w:val="0"/>
          <w:divBdr>
            <w:top w:val="none" w:sz="0" w:space="0" w:color="auto"/>
            <w:left w:val="none" w:sz="0" w:space="0" w:color="auto"/>
            <w:bottom w:val="none" w:sz="0" w:space="0" w:color="auto"/>
            <w:right w:val="none" w:sz="0" w:space="0" w:color="auto"/>
          </w:divBdr>
        </w:div>
        <w:div w:id="383989714">
          <w:marLeft w:val="0"/>
          <w:marRight w:val="0"/>
          <w:marTop w:val="0"/>
          <w:marBottom w:val="0"/>
          <w:divBdr>
            <w:top w:val="none" w:sz="0" w:space="0" w:color="auto"/>
            <w:left w:val="none" w:sz="0" w:space="0" w:color="auto"/>
            <w:bottom w:val="none" w:sz="0" w:space="0" w:color="auto"/>
            <w:right w:val="none" w:sz="0" w:space="0" w:color="auto"/>
          </w:divBdr>
        </w:div>
        <w:div w:id="408960775">
          <w:marLeft w:val="0"/>
          <w:marRight w:val="0"/>
          <w:marTop w:val="0"/>
          <w:marBottom w:val="0"/>
          <w:divBdr>
            <w:top w:val="none" w:sz="0" w:space="0" w:color="auto"/>
            <w:left w:val="none" w:sz="0" w:space="0" w:color="auto"/>
            <w:bottom w:val="none" w:sz="0" w:space="0" w:color="auto"/>
            <w:right w:val="none" w:sz="0" w:space="0" w:color="auto"/>
          </w:divBdr>
          <w:divsChild>
            <w:div w:id="506408293">
              <w:marLeft w:val="0"/>
              <w:marRight w:val="0"/>
              <w:marTop w:val="0"/>
              <w:marBottom w:val="0"/>
              <w:divBdr>
                <w:top w:val="none" w:sz="0" w:space="0" w:color="auto"/>
                <w:left w:val="none" w:sz="0" w:space="0" w:color="auto"/>
                <w:bottom w:val="none" w:sz="0" w:space="0" w:color="auto"/>
                <w:right w:val="none" w:sz="0" w:space="0" w:color="auto"/>
              </w:divBdr>
            </w:div>
          </w:divsChild>
        </w:div>
        <w:div w:id="411511727">
          <w:marLeft w:val="0"/>
          <w:marRight w:val="0"/>
          <w:marTop w:val="0"/>
          <w:marBottom w:val="0"/>
          <w:divBdr>
            <w:top w:val="none" w:sz="0" w:space="0" w:color="auto"/>
            <w:left w:val="none" w:sz="0" w:space="0" w:color="auto"/>
            <w:bottom w:val="none" w:sz="0" w:space="0" w:color="auto"/>
            <w:right w:val="none" w:sz="0" w:space="0" w:color="auto"/>
          </w:divBdr>
        </w:div>
        <w:div w:id="442268647">
          <w:marLeft w:val="0"/>
          <w:marRight w:val="0"/>
          <w:marTop w:val="0"/>
          <w:marBottom w:val="0"/>
          <w:divBdr>
            <w:top w:val="none" w:sz="0" w:space="0" w:color="auto"/>
            <w:left w:val="none" w:sz="0" w:space="0" w:color="auto"/>
            <w:bottom w:val="none" w:sz="0" w:space="0" w:color="auto"/>
            <w:right w:val="none" w:sz="0" w:space="0" w:color="auto"/>
          </w:divBdr>
        </w:div>
        <w:div w:id="484203106">
          <w:marLeft w:val="0"/>
          <w:marRight w:val="0"/>
          <w:marTop w:val="0"/>
          <w:marBottom w:val="0"/>
          <w:divBdr>
            <w:top w:val="none" w:sz="0" w:space="0" w:color="auto"/>
            <w:left w:val="none" w:sz="0" w:space="0" w:color="auto"/>
            <w:bottom w:val="none" w:sz="0" w:space="0" w:color="auto"/>
            <w:right w:val="none" w:sz="0" w:space="0" w:color="auto"/>
          </w:divBdr>
        </w:div>
        <w:div w:id="504058948">
          <w:marLeft w:val="0"/>
          <w:marRight w:val="0"/>
          <w:marTop w:val="0"/>
          <w:marBottom w:val="0"/>
          <w:divBdr>
            <w:top w:val="none" w:sz="0" w:space="0" w:color="auto"/>
            <w:left w:val="none" w:sz="0" w:space="0" w:color="auto"/>
            <w:bottom w:val="none" w:sz="0" w:space="0" w:color="auto"/>
            <w:right w:val="none" w:sz="0" w:space="0" w:color="auto"/>
          </w:divBdr>
        </w:div>
        <w:div w:id="514197578">
          <w:marLeft w:val="0"/>
          <w:marRight w:val="0"/>
          <w:marTop w:val="0"/>
          <w:marBottom w:val="0"/>
          <w:divBdr>
            <w:top w:val="none" w:sz="0" w:space="0" w:color="auto"/>
            <w:left w:val="none" w:sz="0" w:space="0" w:color="auto"/>
            <w:bottom w:val="none" w:sz="0" w:space="0" w:color="auto"/>
            <w:right w:val="none" w:sz="0" w:space="0" w:color="auto"/>
          </w:divBdr>
          <w:divsChild>
            <w:div w:id="1243642642">
              <w:marLeft w:val="0"/>
              <w:marRight w:val="0"/>
              <w:marTop w:val="0"/>
              <w:marBottom w:val="0"/>
              <w:divBdr>
                <w:top w:val="none" w:sz="0" w:space="0" w:color="auto"/>
                <w:left w:val="none" w:sz="0" w:space="0" w:color="auto"/>
                <w:bottom w:val="none" w:sz="0" w:space="0" w:color="auto"/>
                <w:right w:val="none" w:sz="0" w:space="0" w:color="auto"/>
              </w:divBdr>
            </w:div>
          </w:divsChild>
        </w:div>
        <w:div w:id="551505308">
          <w:marLeft w:val="0"/>
          <w:marRight w:val="0"/>
          <w:marTop w:val="0"/>
          <w:marBottom w:val="0"/>
          <w:divBdr>
            <w:top w:val="none" w:sz="0" w:space="0" w:color="auto"/>
            <w:left w:val="none" w:sz="0" w:space="0" w:color="auto"/>
            <w:bottom w:val="none" w:sz="0" w:space="0" w:color="auto"/>
            <w:right w:val="none" w:sz="0" w:space="0" w:color="auto"/>
          </w:divBdr>
          <w:divsChild>
            <w:div w:id="1320426248">
              <w:marLeft w:val="0"/>
              <w:marRight w:val="0"/>
              <w:marTop w:val="0"/>
              <w:marBottom w:val="0"/>
              <w:divBdr>
                <w:top w:val="none" w:sz="0" w:space="0" w:color="auto"/>
                <w:left w:val="none" w:sz="0" w:space="0" w:color="auto"/>
                <w:bottom w:val="none" w:sz="0" w:space="0" w:color="auto"/>
                <w:right w:val="none" w:sz="0" w:space="0" w:color="auto"/>
              </w:divBdr>
            </w:div>
          </w:divsChild>
        </w:div>
        <w:div w:id="551578006">
          <w:marLeft w:val="0"/>
          <w:marRight w:val="0"/>
          <w:marTop w:val="0"/>
          <w:marBottom w:val="0"/>
          <w:divBdr>
            <w:top w:val="none" w:sz="0" w:space="0" w:color="auto"/>
            <w:left w:val="none" w:sz="0" w:space="0" w:color="auto"/>
            <w:bottom w:val="none" w:sz="0" w:space="0" w:color="auto"/>
            <w:right w:val="none" w:sz="0" w:space="0" w:color="auto"/>
          </w:divBdr>
        </w:div>
        <w:div w:id="567957308">
          <w:marLeft w:val="0"/>
          <w:marRight w:val="0"/>
          <w:marTop w:val="0"/>
          <w:marBottom w:val="0"/>
          <w:divBdr>
            <w:top w:val="none" w:sz="0" w:space="0" w:color="auto"/>
            <w:left w:val="none" w:sz="0" w:space="0" w:color="auto"/>
            <w:bottom w:val="none" w:sz="0" w:space="0" w:color="auto"/>
            <w:right w:val="none" w:sz="0" w:space="0" w:color="auto"/>
          </w:divBdr>
        </w:div>
        <w:div w:id="570506623">
          <w:marLeft w:val="0"/>
          <w:marRight w:val="0"/>
          <w:marTop w:val="0"/>
          <w:marBottom w:val="0"/>
          <w:divBdr>
            <w:top w:val="none" w:sz="0" w:space="0" w:color="auto"/>
            <w:left w:val="none" w:sz="0" w:space="0" w:color="auto"/>
            <w:bottom w:val="none" w:sz="0" w:space="0" w:color="auto"/>
            <w:right w:val="none" w:sz="0" w:space="0" w:color="auto"/>
          </w:divBdr>
        </w:div>
        <w:div w:id="603734401">
          <w:marLeft w:val="0"/>
          <w:marRight w:val="0"/>
          <w:marTop w:val="0"/>
          <w:marBottom w:val="0"/>
          <w:divBdr>
            <w:top w:val="none" w:sz="0" w:space="0" w:color="auto"/>
            <w:left w:val="none" w:sz="0" w:space="0" w:color="auto"/>
            <w:bottom w:val="none" w:sz="0" w:space="0" w:color="auto"/>
            <w:right w:val="none" w:sz="0" w:space="0" w:color="auto"/>
          </w:divBdr>
        </w:div>
        <w:div w:id="615673320">
          <w:marLeft w:val="0"/>
          <w:marRight w:val="0"/>
          <w:marTop w:val="0"/>
          <w:marBottom w:val="0"/>
          <w:divBdr>
            <w:top w:val="none" w:sz="0" w:space="0" w:color="auto"/>
            <w:left w:val="none" w:sz="0" w:space="0" w:color="auto"/>
            <w:bottom w:val="none" w:sz="0" w:space="0" w:color="auto"/>
            <w:right w:val="none" w:sz="0" w:space="0" w:color="auto"/>
          </w:divBdr>
        </w:div>
        <w:div w:id="691229399">
          <w:marLeft w:val="0"/>
          <w:marRight w:val="0"/>
          <w:marTop w:val="0"/>
          <w:marBottom w:val="0"/>
          <w:divBdr>
            <w:top w:val="none" w:sz="0" w:space="0" w:color="auto"/>
            <w:left w:val="none" w:sz="0" w:space="0" w:color="auto"/>
            <w:bottom w:val="none" w:sz="0" w:space="0" w:color="auto"/>
            <w:right w:val="none" w:sz="0" w:space="0" w:color="auto"/>
          </w:divBdr>
          <w:divsChild>
            <w:div w:id="931668338">
              <w:marLeft w:val="0"/>
              <w:marRight w:val="0"/>
              <w:marTop w:val="30"/>
              <w:marBottom w:val="30"/>
              <w:divBdr>
                <w:top w:val="none" w:sz="0" w:space="0" w:color="auto"/>
                <w:left w:val="none" w:sz="0" w:space="0" w:color="auto"/>
                <w:bottom w:val="none" w:sz="0" w:space="0" w:color="auto"/>
                <w:right w:val="none" w:sz="0" w:space="0" w:color="auto"/>
              </w:divBdr>
              <w:divsChild>
                <w:div w:id="7950782">
                  <w:marLeft w:val="0"/>
                  <w:marRight w:val="0"/>
                  <w:marTop w:val="0"/>
                  <w:marBottom w:val="0"/>
                  <w:divBdr>
                    <w:top w:val="none" w:sz="0" w:space="0" w:color="auto"/>
                    <w:left w:val="none" w:sz="0" w:space="0" w:color="auto"/>
                    <w:bottom w:val="none" w:sz="0" w:space="0" w:color="auto"/>
                    <w:right w:val="none" w:sz="0" w:space="0" w:color="auto"/>
                  </w:divBdr>
                  <w:divsChild>
                    <w:div w:id="416054758">
                      <w:marLeft w:val="0"/>
                      <w:marRight w:val="0"/>
                      <w:marTop w:val="0"/>
                      <w:marBottom w:val="0"/>
                      <w:divBdr>
                        <w:top w:val="none" w:sz="0" w:space="0" w:color="auto"/>
                        <w:left w:val="none" w:sz="0" w:space="0" w:color="auto"/>
                        <w:bottom w:val="none" w:sz="0" w:space="0" w:color="auto"/>
                        <w:right w:val="none" w:sz="0" w:space="0" w:color="auto"/>
                      </w:divBdr>
                    </w:div>
                  </w:divsChild>
                </w:div>
                <w:div w:id="256594347">
                  <w:marLeft w:val="0"/>
                  <w:marRight w:val="0"/>
                  <w:marTop w:val="0"/>
                  <w:marBottom w:val="0"/>
                  <w:divBdr>
                    <w:top w:val="none" w:sz="0" w:space="0" w:color="auto"/>
                    <w:left w:val="none" w:sz="0" w:space="0" w:color="auto"/>
                    <w:bottom w:val="none" w:sz="0" w:space="0" w:color="auto"/>
                    <w:right w:val="none" w:sz="0" w:space="0" w:color="auto"/>
                  </w:divBdr>
                  <w:divsChild>
                    <w:div w:id="1423720059">
                      <w:marLeft w:val="0"/>
                      <w:marRight w:val="0"/>
                      <w:marTop w:val="0"/>
                      <w:marBottom w:val="0"/>
                      <w:divBdr>
                        <w:top w:val="none" w:sz="0" w:space="0" w:color="auto"/>
                        <w:left w:val="none" w:sz="0" w:space="0" w:color="auto"/>
                        <w:bottom w:val="none" w:sz="0" w:space="0" w:color="auto"/>
                        <w:right w:val="none" w:sz="0" w:space="0" w:color="auto"/>
                      </w:divBdr>
                    </w:div>
                  </w:divsChild>
                </w:div>
                <w:div w:id="270553674">
                  <w:marLeft w:val="0"/>
                  <w:marRight w:val="0"/>
                  <w:marTop w:val="0"/>
                  <w:marBottom w:val="0"/>
                  <w:divBdr>
                    <w:top w:val="none" w:sz="0" w:space="0" w:color="auto"/>
                    <w:left w:val="none" w:sz="0" w:space="0" w:color="auto"/>
                    <w:bottom w:val="none" w:sz="0" w:space="0" w:color="auto"/>
                    <w:right w:val="none" w:sz="0" w:space="0" w:color="auto"/>
                  </w:divBdr>
                  <w:divsChild>
                    <w:div w:id="827523713">
                      <w:marLeft w:val="0"/>
                      <w:marRight w:val="0"/>
                      <w:marTop w:val="0"/>
                      <w:marBottom w:val="0"/>
                      <w:divBdr>
                        <w:top w:val="none" w:sz="0" w:space="0" w:color="auto"/>
                        <w:left w:val="none" w:sz="0" w:space="0" w:color="auto"/>
                        <w:bottom w:val="none" w:sz="0" w:space="0" w:color="auto"/>
                        <w:right w:val="none" w:sz="0" w:space="0" w:color="auto"/>
                      </w:divBdr>
                    </w:div>
                  </w:divsChild>
                </w:div>
                <w:div w:id="1551384823">
                  <w:marLeft w:val="0"/>
                  <w:marRight w:val="0"/>
                  <w:marTop w:val="0"/>
                  <w:marBottom w:val="0"/>
                  <w:divBdr>
                    <w:top w:val="none" w:sz="0" w:space="0" w:color="auto"/>
                    <w:left w:val="none" w:sz="0" w:space="0" w:color="auto"/>
                    <w:bottom w:val="none" w:sz="0" w:space="0" w:color="auto"/>
                    <w:right w:val="none" w:sz="0" w:space="0" w:color="auto"/>
                  </w:divBdr>
                  <w:divsChild>
                    <w:div w:id="30737749">
                      <w:marLeft w:val="0"/>
                      <w:marRight w:val="0"/>
                      <w:marTop w:val="0"/>
                      <w:marBottom w:val="0"/>
                      <w:divBdr>
                        <w:top w:val="none" w:sz="0" w:space="0" w:color="auto"/>
                        <w:left w:val="none" w:sz="0" w:space="0" w:color="auto"/>
                        <w:bottom w:val="none" w:sz="0" w:space="0" w:color="auto"/>
                        <w:right w:val="none" w:sz="0" w:space="0" w:color="auto"/>
                      </w:divBdr>
                    </w:div>
                    <w:div w:id="126121417">
                      <w:marLeft w:val="0"/>
                      <w:marRight w:val="0"/>
                      <w:marTop w:val="0"/>
                      <w:marBottom w:val="0"/>
                      <w:divBdr>
                        <w:top w:val="none" w:sz="0" w:space="0" w:color="auto"/>
                        <w:left w:val="none" w:sz="0" w:space="0" w:color="auto"/>
                        <w:bottom w:val="none" w:sz="0" w:space="0" w:color="auto"/>
                        <w:right w:val="none" w:sz="0" w:space="0" w:color="auto"/>
                      </w:divBdr>
                    </w:div>
                    <w:div w:id="440418639">
                      <w:marLeft w:val="0"/>
                      <w:marRight w:val="0"/>
                      <w:marTop w:val="0"/>
                      <w:marBottom w:val="0"/>
                      <w:divBdr>
                        <w:top w:val="none" w:sz="0" w:space="0" w:color="auto"/>
                        <w:left w:val="none" w:sz="0" w:space="0" w:color="auto"/>
                        <w:bottom w:val="none" w:sz="0" w:space="0" w:color="auto"/>
                        <w:right w:val="none" w:sz="0" w:space="0" w:color="auto"/>
                      </w:divBdr>
                    </w:div>
                    <w:div w:id="478112788">
                      <w:marLeft w:val="0"/>
                      <w:marRight w:val="0"/>
                      <w:marTop w:val="0"/>
                      <w:marBottom w:val="0"/>
                      <w:divBdr>
                        <w:top w:val="none" w:sz="0" w:space="0" w:color="auto"/>
                        <w:left w:val="none" w:sz="0" w:space="0" w:color="auto"/>
                        <w:bottom w:val="none" w:sz="0" w:space="0" w:color="auto"/>
                        <w:right w:val="none" w:sz="0" w:space="0" w:color="auto"/>
                      </w:divBdr>
                    </w:div>
                    <w:div w:id="1078795049">
                      <w:marLeft w:val="0"/>
                      <w:marRight w:val="0"/>
                      <w:marTop w:val="0"/>
                      <w:marBottom w:val="0"/>
                      <w:divBdr>
                        <w:top w:val="none" w:sz="0" w:space="0" w:color="auto"/>
                        <w:left w:val="none" w:sz="0" w:space="0" w:color="auto"/>
                        <w:bottom w:val="none" w:sz="0" w:space="0" w:color="auto"/>
                        <w:right w:val="none" w:sz="0" w:space="0" w:color="auto"/>
                      </w:divBdr>
                    </w:div>
                    <w:div w:id="1082069321">
                      <w:marLeft w:val="0"/>
                      <w:marRight w:val="0"/>
                      <w:marTop w:val="0"/>
                      <w:marBottom w:val="0"/>
                      <w:divBdr>
                        <w:top w:val="none" w:sz="0" w:space="0" w:color="auto"/>
                        <w:left w:val="none" w:sz="0" w:space="0" w:color="auto"/>
                        <w:bottom w:val="none" w:sz="0" w:space="0" w:color="auto"/>
                        <w:right w:val="none" w:sz="0" w:space="0" w:color="auto"/>
                      </w:divBdr>
                    </w:div>
                    <w:div w:id="1246109791">
                      <w:marLeft w:val="0"/>
                      <w:marRight w:val="0"/>
                      <w:marTop w:val="0"/>
                      <w:marBottom w:val="0"/>
                      <w:divBdr>
                        <w:top w:val="none" w:sz="0" w:space="0" w:color="auto"/>
                        <w:left w:val="none" w:sz="0" w:space="0" w:color="auto"/>
                        <w:bottom w:val="none" w:sz="0" w:space="0" w:color="auto"/>
                        <w:right w:val="none" w:sz="0" w:space="0" w:color="auto"/>
                      </w:divBdr>
                    </w:div>
                    <w:div w:id="1618024958">
                      <w:marLeft w:val="0"/>
                      <w:marRight w:val="0"/>
                      <w:marTop w:val="0"/>
                      <w:marBottom w:val="0"/>
                      <w:divBdr>
                        <w:top w:val="none" w:sz="0" w:space="0" w:color="auto"/>
                        <w:left w:val="none" w:sz="0" w:space="0" w:color="auto"/>
                        <w:bottom w:val="none" w:sz="0" w:space="0" w:color="auto"/>
                        <w:right w:val="none" w:sz="0" w:space="0" w:color="auto"/>
                      </w:divBdr>
                    </w:div>
                  </w:divsChild>
                </w:div>
                <w:div w:id="1897542853">
                  <w:marLeft w:val="0"/>
                  <w:marRight w:val="0"/>
                  <w:marTop w:val="0"/>
                  <w:marBottom w:val="0"/>
                  <w:divBdr>
                    <w:top w:val="none" w:sz="0" w:space="0" w:color="auto"/>
                    <w:left w:val="none" w:sz="0" w:space="0" w:color="auto"/>
                    <w:bottom w:val="none" w:sz="0" w:space="0" w:color="auto"/>
                    <w:right w:val="none" w:sz="0" w:space="0" w:color="auto"/>
                  </w:divBdr>
                  <w:divsChild>
                    <w:div w:id="1159350587">
                      <w:marLeft w:val="0"/>
                      <w:marRight w:val="0"/>
                      <w:marTop w:val="0"/>
                      <w:marBottom w:val="0"/>
                      <w:divBdr>
                        <w:top w:val="none" w:sz="0" w:space="0" w:color="auto"/>
                        <w:left w:val="none" w:sz="0" w:space="0" w:color="auto"/>
                        <w:bottom w:val="none" w:sz="0" w:space="0" w:color="auto"/>
                        <w:right w:val="none" w:sz="0" w:space="0" w:color="auto"/>
                      </w:divBdr>
                    </w:div>
                    <w:div w:id="1898784349">
                      <w:marLeft w:val="0"/>
                      <w:marRight w:val="0"/>
                      <w:marTop w:val="0"/>
                      <w:marBottom w:val="0"/>
                      <w:divBdr>
                        <w:top w:val="none" w:sz="0" w:space="0" w:color="auto"/>
                        <w:left w:val="none" w:sz="0" w:space="0" w:color="auto"/>
                        <w:bottom w:val="none" w:sz="0" w:space="0" w:color="auto"/>
                        <w:right w:val="none" w:sz="0" w:space="0" w:color="auto"/>
                      </w:divBdr>
                    </w:div>
                    <w:div w:id="192900073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728303415">
          <w:marLeft w:val="0"/>
          <w:marRight w:val="0"/>
          <w:marTop w:val="0"/>
          <w:marBottom w:val="0"/>
          <w:divBdr>
            <w:top w:val="none" w:sz="0" w:space="0" w:color="auto"/>
            <w:left w:val="none" w:sz="0" w:space="0" w:color="auto"/>
            <w:bottom w:val="none" w:sz="0" w:space="0" w:color="auto"/>
            <w:right w:val="none" w:sz="0" w:space="0" w:color="auto"/>
          </w:divBdr>
        </w:div>
        <w:div w:id="738289355">
          <w:marLeft w:val="0"/>
          <w:marRight w:val="0"/>
          <w:marTop w:val="0"/>
          <w:marBottom w:val="0"/>
          <w:divBdr>
            <w:top w:val="none" w:sz="0" w:space="0" w:color="auto"/>
            <w:left w:val="none" w:sz="0" w:space="0" w:color="auto"/>
            <w:bottom w:val="none" w:sz="0" w:space="0" w:color="auto"/>
            <w:right w:val="none" w:sz="0" w:space="0" w:color="auto"/>
          </w:divBdr>
        </w:div>
        <w:div w:id="742215097">
          <w:marLeft w:val="0"/>
          <w:marRight w:val="0"/>
          <w:marTop w:val="0"/>
          <w:marBottom w:val="0"/>
          <w:divBdr>
            <w:top w:val="none" w:sz="0" w:space="0" w:color="auto"/>
            <w:left w:val="none" w:sz="0" w:space="0" w:color="auto"/>
            <w:bottom w:val="none" w:sz="0" w:space="0" w:color="auto"/>
            <w:right w:val="none" w:sz="0" w:space="0" w:color="auto"/>
          </w:divBdr>
        </w:div>
        <w:div w:id="854921457">
          <w:marLeft w:val="0"/>
          <w:marRight w:val="0"/>
          <w:marTop w:val="0"/>
          <w:marBottom w:val="0"/>
          <w:divBdr>
            <w:top w:val="none" w:sz="0" w:space="0" w:color="auto"/>
            <w:left w:val="none" w:sz="0" w:space="0" w:color="auto"/>
            <w:bottom w:val="none" w:sz="0" w:space="0" w:color="auto"/>
            <w:right w:val="none" w:sz="0" w:space="0" w:color="auto"/>
          </w:divBdr>
        </w:div>
        <w:div w:id="890653954">
          <w:marLeft w:val="0"/>
          <w:marRight w:val="0"/>
          <w:marTop w:val="0"/>
          <w:marBottom w:val="0"/>
          <w:divBdr>
            <w:top w:val="none" w:sz="0" w:space="0" w:color="auto"/>
            <w:left w:val="none" w:sz="0" w:space="0" w:color="auto"/>
            <w:bottom w:val="none" w:sz="0" w:space="0" w:color="auto"/>
            <w:right w:val="none" w:sz="0" w:space="0" w:color="auto"/>
          </w:divBdr>
          <w:divsChild>
            <w:div w:id="861476974">
              <w:marLeft w:val="0"/>
              <w:marRight w:val="0"/>
              <w:marTop w:val="30"/>
              <w:marBottom w:val="30"/>
              <w:divBdr>
                <w:top w:val="none" w:sz="0" w:space="0" w:color="auto"/>
                <w:left w:val="none" w:sz="0" w:space="0" w:color="auto"/>
                <w:bottom w:val="none" w:sz="0" w:space="0" w:color="auto"/>
                <w:right w:val="none" w:sz="0" w:space="0" w:color="auto"/>
              </w:divBdr>
              <w:divsChild>
                <w:div w:id="480582673">
                  <w:marLeft w:val="0"/>
                  <w:marRight w:val="0"/>
                  <w:marTop w:val="0"/>
                  <w:marBottom w:val="0"/>
                  <w:divBdr>
                    <w:top w:val="none" w:sz="0" w:space="0" w:color="auto"/>
                    <w:left w:val="none" w:sz="0" w:space="0" w:color="auto"/>
                    <w:bottom w:val="none" w:sz="0" w:space="0" w:color="auto"/>
                    <w:right w:val="none" w:sz="0" w:space="0" w:color="auto"/>
                  </w:divBdr>
                  <w:divsChild>
                    <w:div w:id="1141775983">
                      <w:marLeft w:val="0"/>
                      <w:marRight w:val="0"/>
                      <w:marTop w:val="0"/>
                      <w:marBottom w:val="0"/>
                      <w:divBdr>
                        <w:top w:val="none" w:sz="0" w:space="0" w:color="auto"/>
                        <w:left w:val="none" w:sz="0" w:space="0" w:color="auto"/>
                        <w:bottom w:val="none" w:sz="0" w:space="0" w:color="auto"/>
                        <w:right w:val="none" w:sz="0" w:space="0" w:color="auto"/>
                      </w:divBdr>
                    </w:div>
                  </w:divsChild>
                </w:div>
                <w:div w:id="1857301655">
                  <w:marLeft w:val="0"/>
                  <w:marRight w:val="0"/>
                  <w:marTop w:val="0"/>
                  <w:marBottom w:val="0"/>
                  <w:divBdr>
                    <w:top w:val="none" w:sz="0" w:space="0" w:color="auto"/>
                    <w:left w:val="none" w:sz="0" w:space="0" w:color="auto"/>
                    <w:bottom w:val="none" w:sz="0" w:space="0" w:color="auto"/>
                    <w:right w:val="none" w:sz="0" w:space="0" w:color="auto"/>
                  </w:divBdr>
                  <w:divsChild>
                    <w:div w:id="739057849">
                      <w:marLeft w:val="0"/>
                      <w:marRight w:val="0"/>
                      <w:marTop w:val="0"/>
                      <w:marBottom w:val="0"/>
                      <w:divBdr>
                        <w:top w:val="none" w:sz="0" w:space="0" w:color="auto"/>
                        <w:left w:val="none" w:sz="0" w:space="0" w:color="auto"/>
                        <w:bottom w:val="none" w:sz="0" w:space="0" w:color="auto"/>
                        <w:right w:val="none" w:sz="0" w:space="0" w:color="auto"/>
                      </w:divBdr>
                    </w:div>
                  </w:divsChild>
                </w:div>
                <w:div w:id="1990477692">
                  <w:marLeft w:val="0"/>
                  <w:marRight w:val="0"/>
                  <w:marTop w:val="0"/>
                  <w:marBottom w:val="0"/>
                  <w:divBdr>
                    <w:top w:val="none" w:sz="0" w:space="0" w:color="auto"/>
                    <w:left w:val="none" w:sz="0" w:space="0" w:color="auto"/>
                    <w:bottom w:val="none" w:sz="0" w:space="0" w:color="auto"/>
                    <w:right w:val="none" w:sz="0" w:space="0" w:color="auto"/>
                  </w:divBdr>
                  <w:divsChild>
                    <w:div w:id="60489802">
                      <w:marLeft w:val="0"/>
                      <w:marRight w:val="0"/>
                      <w:marTop w:val="0"/>
                      <w:marBottom w:val="0"/>
                      <w:divBdr>
                        <w:top w:val="none" w:sz="0" w:space="0" w:color="auto"/>
                        <w:left w:val="none" w:sz="0" w:space="0" w:color="auto"/>
                        <w:bottom w:val="none" w:sz="0" w:space="0" w:color="auto"/>
                        <w:right w:val="none" w:sz="0" w:space="0" w:color="auto"/>
                      </w:divBdr>
                    </w:div>
                    <w:div w:id="277029687">
                      <w:marLeft w:val="0"/>
                      <w:marRight w:val="0"/>
                      <w:marTop w:val="0"/>
                      <w:marBottom w:val="0"/>
                      <w:divBdr>
                        <w:top w:val="none" w:sz="0" w:space="0" w:color="auto"/>
                        <w:left w:val="none" w:sz="0" w:space="0" w:color="auto"/>
                        <w:bottom w:val="none" w:sz="0" w:space="0" w:color="auto"/>
                        <w:right w:val="none" w:sz="0" w:space="0" w:color="auto"/>
                      </w:divBdr>
                    </w:div>
                    <w:div w:id="298534303">
                      <w:marLeft w:val="0"/>
                      <w:marRight w:val="0"/>
                      <w:marTop w:val="0"/>
                      <w:marBottom w:val="0"/>
                      <w:divBdr>
                        <w:top w:val="none" w:sz="0" w:space="0" w:color="auto"/>
                        <w:left w:val="none" w:sz="0" w:space="0" w:color="auto"/>
                        <w:bottom w:val="none" w:sz="0" w:space="0" w:color="auto"/>
                        <w:right w:val="none" w:sz="0" w:space="0" w:color="auto"/>
                      </w:divBdr>
                    </w:div>
                    <w:div w:id="806242571">
                      <w:marLeft w:val="0"/>
                      <w:marRight w:val="0"/>
                      <w:marTop w:val="0"/>
                      <w:marBottom w:val="0"/>
                      <w:divBdr>
                        <w:top w:val="none" w:sz="0" w:space="0" w:color="auto"/>
                        <w:left w:val="none" w:sz="0" w:space="0" w:color="auto"/>
                        <w:bottom w:val="none" w:sz="0" w:space="0" w:color="auto"/>
                        <w:right w:val="none" w:sz="0" w:space="0" w:color="auto"/>
                      </w:divBdr>
                    </w:div>
                    <w:div w:id="850803111">
                      <w:marLeft w:val="0"/>
                      <w:marRight w:val="0"/>
                      <w:marTop w:val="0"/>
                      <w:marBottom w:val="0"/>
                      <w:divBdr>
                        <w:top w:val="none" w:sz="0" w:space="0" w:color="auto"/>
                        <w:left w:val="none" w:sz="0" w:space="0" w:color="auto"/>
                        <w:bottom w:val="none" w:sz="0" w:space="0" w:color="auto"/>
                        <w:right w:val="none" w:sz="0" w:space="0" w:color="auto"/>
                      </w:divBdr>
                    </w:div>
                    <w:div w:id="1096831308">
                      <w:marLeft w:val="0"/>
                      <w:marRight w:val="0"/>
                      <w:marTop w:val="0"/>
                      <w:marBottom w:val="0"/>
                      <w:divBdr>
                        <w:top w:val="none" w:sz="0" w:space="0" w:color="auto"/>
                        <w:left w:val="none" w:sz="0" w:space="0" w:color="auto"/>
                        <w:bottom w:val="none" w:sz="0" w:space="0" w:color="auto"/>
                        <w:right w:val="none" w:sz="0" w:space="0" w:color="auto"/>
                      </w:divBdr>
                    </w:div>
                    <w:div w:id="1261334719">
                      <w:marLeft w:val="0"/>
                      <w:marRight w:val="0"/>
                      <w:marTop w:val="0"/>
                      <w:marBottom w:val="0"/>
                      <w:divBdr>
                        <w:top w:val="none" w:sz="0" w:space="0" w:color="auto"/>
                        <w:left w:val="none" w:sz="0" w:space="0" w:color="auto"/>
                        <w:bottom w:val="none" w:sz="0" w:space="0" w:color="auto"/>
                        <w:right w:val="none" w:sz="0" w:space="0" w:color="auto"/>
                      </w:divBdr>
                    </w:div>
                    <w:div w:id="1597520988">
                      <w:marLeft w:val="0"/>
                      <w:marRight w:val="0"/>
                      <w:marTop w:val="0"/>
                      <w:marBottom w:val="0"/>
                      <w:divBdr>
                        <w:top w:val="none" w:sz="0" w:space="0" w:color="auto"/>
                        <w:left w:val="none" w:sz="0" w:space="0" w:color="auto"/>
                        <w:bottom w:val="none" w:sz="0" w:space="0" w:color="auto"/>
                        <w:right w:val="none" w:sz="0" w:space="0" w:color="auto"/>
                      </w:divBdr>
                    </w:div>
                    <w:div w:id="1783839245">
                      <w:marLeft w:val="0"/>
                      <w:marRight w:val="0"/>
                      <w:marTop w:val="0"/>
                      <w:marBottom w:val="0"/>
                      <w:divBdr>
                        <w:top w:val="none" w:sz="0" w:space="0" w:color="auto"/>
                        <w:left w:val="none" w:sz="0" w:space="0" w:color="auto"/>
                        <w:bottom w:val="none" w:sz="0" w:space="0" w:color="auto"/>
                        <w:right w:val="none" w:sz="0" w:space="0" w:color="auto"/>
                      </w:divBdr>
                    </w:div>
                    <w:div w:id="191786203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922834306">
          <w:marLeft w:val="0"/>
          <w:marRight w:val="0"/>
          <w:marTop w:val="0"/>
          <w:marBottom w:val="0"/>
          <w:divBdr>
            <w:top w:val="none" w:sz="0" w:space="0" w:color="auto"/>
            <w:left w:val="none" w:sz="0" w:space="0" w:color="auto"/>
            <w:bottom w:val="none" w:sz="0" w:space="0" w:color="auto"/>
            <w:right w:val="none" w:sz="0" w:space="0" w:color="auto"/>
          </w:divBdr>
        </w:div>
        <w:div w:id="936012982">
          <w:marLeft w:val="0"/>
          <w:marRight w:val="0"/>
          <w:marTop w:val="0"/>
          <w:marBottom w:val="0"/>
          <w:divBdr>
            <w:top w:val="none" w:sz="0" w:space="0" w:color="auto"/>
            <w:left w:val="none" w:sz="0" w:space="0" w:color="auto"/>
            <w:bottom w:val="none" w:sz="0" w:space="0" w:color="auto"/>
            <w:right w:val="none" w:sz="0" w:space="0" w:color="auto"/>
          </w:divBdr>
        </w:div>
        <w:div w:id="942229710">
          <w:marLeft w:val="0"/>
          <w:marRight w:val="0"/>
          <w:marTop w:val="0"/>
          <w:marBottom w:val="0"/>
          <w:divBdr>
            <w:top w:val="none" w:sz="0" w:space="0" w:color="auto"/>
            <w:left w:val="none" w:sz="0" w:space="0" w:color="auto"/>
            <w:bottom w:val="none" w:sz="0" w:space="0" w:color="auto"/>
            <w:right w:val="none" w:sz="0" w:space="0" w:color="auto"/>
          </w:divBdr>
        </w:div>
        <w:div w:id="953052297">
          <w:marLeft w:val="0"/>
          <w:marRight w:val="0"/>
          <w:marTop w:val="0"/>
          <w:marBottom w:val="0"/>
          <w:divBdr>
            <w:top w:val="none" w:sz="0" w:space="0" w:color="auto"/>
            <w:left w:val="none" w:sz="0" w:space="0" w:color="auto"/>
            <w:bottom w:val="none" w:sz="0" w:space="0" w:color="auto"/>
            <w:right w:val="none" w:sz="0" w:space="0" w:color="auto"/>
          </w:divBdr>
        </w:div>
        <w:div w:id="987369384">
          <w:marLeft w:val="0"/>
          <w:marRight w:val="0"/>
          <w:marTop w:val="0"/>
          <w:marBottom w:val="0"/>
          <w:divBdr>
            <w:top w:val="none" w:sz="0" w:space="0" w:color="auto"/>
            <w:left w:val="none" w:sz="0" w:space="0" w:color="auto"/>
            <w:bottom w:val="none" w:sz="0" w:space="0" w:color="auto"/>
            <w:right w:val="none" w:sz="0" w:space="0" w:color="auto"/>
          </w:divBdr>
          <w:divsChild>
            <w:div w:id="134958190">
              <w:marLeft w:val="0"/>
              <w:marRight w:val="0"/>
              <w:marTop w:val="0"/>
              <w:marBottom w:val="0"/>
              <w:divBdr>
                <w:top w:val="none" w:sz="0" w:space="0" w:color="auto"/>
                <w:left w:val="none" w:sz="0" w:space="0" w:color="auto"/>
                <w:bottom w:val="none" w:sz="0" w:space="0" w:color="auto"/>
                <w:right w:val="none" w:sz="0" w:space="0" w:color="auto"/>
              </w:divBdr>
            </w:div>
          </w:divsChild>
        </w:div>
        <w:div w:id="993485072">
          <w:marLeft w:val="0"/>
          <w:marRight w:val="0"/>
          <w:marTop w:val="0"/>
          <w:marBottom w:val="0"/>
          <w:divBdr>
            <w:top w:val="none" w:sz="0" w:space="0" w:color="auto"/>
            <w:left w:val="none" w:sz="0" w:space="0" w:color="auto"/>
            <w:bottom w:val="none" w:sz="0" w:space="0" w:color="auto"/>
            <w:right w:val="none" w:sz="0" w:space="0" w:color="auto"/>
          </w:divBdr>
        </w:div>
        <w:div w:id="1005866455">
          <w:marLeft w:val="0"/>
          <w:marRight w:val="0"/>
          <w:marTop w:val="0"/>
          <w:marBottom w:val="0"/>
          <w:divBdr>
            <w:top w:val="none" w:sz="0" w:space="0" w:color="auto"/>
            <w:left w:val="none" w:sz="0" w:space="0" w:color="auto"/>
            <w:bottom w:val="none" w:sz="0" w:space="0" w:color="auto"/>
            <w:right w:val="none" w:sz="0" w:space="0" w:color="auto"/>
          </w:divBdr>
        </w:div>
        <w:div w:id="1008676130">
          <w:marLeft w:val="0"/>
          <w:marRight w:val="0"/>
          <w:marTop w:val="0"/>
          <w:marBottom w:val="0"/>
          <w:divBdr>
            <w:top w:val="none" w:sz="0" w:space="0" w:color="auto"/>
            <w:left w:val="none" w:sz="0" w:space="0" w:color="auto"/>
            <w:bottom w:val="none" w:sz="0" w:space="0" w:color="auto"/>
            <w:right w:val="none" w:sz="0" w:space="0" w:color="auto"/>
          </w:divBdr>
          <w:divsChild>
            <w:div w:id="583492189">
              <w:marLeft w:val="0"/>
              <w:marRight w:val="0"/>
              <w:marTop w:val="0"/>
              <w:marBottom w:val="0"/>
              <w:divBdr>
                <w:top w:val="none" w:sz="0" w:space="0" w:color="auto"/>
                <w:left w:val="none" w:sz="0" w:space="0" w:color="auto"/>
                <w:bottom w:val="none" w:sz="0" w:space="0" w:color="auto"/>
                <w:right w:val="none" w:sz="0" w:space="0" w:color="auto"/>
              </w:divBdr>
            </w:div>
          </w:divsChild>
        </w:div>
        <w:div w:id="1013647352">
          <w:marLeft w:val="0"/>
          <w:marRight w:val="0"/>
          <w:marTop w:val="0"/>
          <w:marBottom w:val="0"/>
          <w:divBdr>
            <w:top w:val="none" w:sz="0" w:space="0" w:color="auto"/>
            <w:left w:val="none" w:sz="0" w:space="0" w:color="auto"/>
            <w:bottom w:val="none" w:sz="0" w:space="0" w:color="auto"/>
            <w:right w:val="none" w:sz="0" w:space="0" w:color="auto"/>
          </w:divBdr>
        </w:div>
        <w:div w:id="1020820428">
          <w:marLeft w:val="0"/>
          <w:marRight w:val="0"/>
          <w:marTop w:val="0"/>
          <w:marBottom w:val="0"/>
          <w:divBdr>
            <w:top w:val="none" w:sz="0" w:space="0" w:color="auto"/>
            <w:left w:val="none" w:sz="0" w:space="0" w:color="auto"/>
            <w:bottom w:val="none" w:sz="0" w:space="0" w:color="auto"/>
            <w:right w:val="none" w:sz="0" w:space="0" w:color="auto"/>
          </w:divBdr>
        </w:div>
        <w:div w:id="1026979704">
          <w:marLeft w:val="0"/>
          <w:marRight w:val="0"/>
          <w:marTop w:val="0"/>
          <w:marBottom w:val="0"/>
          <w:divBdr>
            <w:top w:val="none" w:sz="0" w:space="0" w:color="auto"/>
            <w:left w:val="none" w:sz="0" w:space="0" w:color="auto"/>
            <w:bottom w:val="none" w:sz="0" w:space="0" w:color="auto"/>
            <w:right w:val="none" w:sz="0" w:space="0" w:color="auto"/>
          </w:divBdr>
        </w:div>
        <w:div w:id="1034304267">
          <w:marLeft w:val="0"/>
          <w:marRight w:val="0"/>
          <w:marTop w:val="0"/>
          <w:marBottom w:val="0"/>
          <w:divBdr>
            <w:top w:val="none" w:sz="0" w:space="0" w:color="auto"/>
            <w:left w:val="none" w:sz="0" w:space="0" w:color="auto"/>
            <w:bottom w:val="none" w:sz="0" w:space="0" w:color="auto"/>
            <w:right w:val="none" w:sz="0" w:space="0" w:color="auto"/>
          </w:divBdr>
          <w:divsChild>
            <w:div w:id="626088364">
              <w:marLeft w:val="0"/>
              <w:marRight w:val="0"/>
              <w:marTop w:val="0"/>
              <w:marBottom w:val="0"/>
              <w:divBdr>
                <w:top w:val="none" w:sz="0" w:space="0" w:color="auto"/>
                <w:left w:val="none" w:sz="0" w:space="0" w:color="auto"/>
                <w:bottom w:val="none" w:sz="0" w:space="0" w:color="auto"/>
                <w:right w:val="none" w:sz="0" w:space="0" w:color="auto"/>
              </w:divBdr>
            </w:div>
            <w:div w:id="985940028">
              <w:marLeft w:val="0"/>
              <w:marRight w:val="0"/>
              <w:marTop w:val="0"/>
              <w:marBottom w:val="0"/>
              <w:divBdr>
                <w:top w:val="none" w:sz="0" w:space="0" w:color="auto"/>
                <w:left w:val="none" w:sz="0" w:space="0" w:color="auto"/>
                <w:bottom w:val="none" w:sz="0" w:space="0" w:color="auto"/>
                <w:right w:val="none" w:sz="0" w:space="0" w:color="auto"/>
              </w:divBdr>
            </w:div>
            <w:div w:id="1285193357">
              <w:marLeft w:val="0"/>
              <w:marRight w:val="0"/>
              <w:marTop w:val="0"/>
              <w:marBottom w:val="0"/>
              <w:divBdr>
                <w:top w:val="none" w:sz="0" w:space="0" w:color="auto"/>
                <w:left w:val="none" w:sz="0" w:space="0" w:color="auto"/>
                <w:bottom w:val="none" w:sz="0" w:space="0" w:color="auto"/>
                <w:right w:val="none" w:sz="0" w:space="0" w:color="auto"/>
              </w:divBdr>
            </w:div>
            <w:div w:id="1685398852">
              <w:marLeft w:val="0"/>
              <w:marRight w:val="0"/>
              <w:marTop w:val="0"/>
              <w:marBottom w:val="0"/>
              <w:divBdr>
                <w:top w:val="none" w:sz="0" w:space="0" w:color="auto"/>
                <w:left w:val="none" w:sz="0" w:space="0" w:color="auto"/>
                <w:bottom w:val="none" w:sz="0" w:space="0" w:color="auto"/>
                <w:right w:val="none" w:sz="0" w:space="0" w:color="auto"/>
              </w:divBdr>
            </w:div>
          </w:divsChild>
        </w:div>
        <w:div w:id="1038236356">
          <w:marLeft w:val="0"/>
          <w:marRight w:val="0"/>
          <w:marTop w:val="0"/>
          <w:marBottom w:val="0"/>
          <w:divBdr>
            <w:top w:val="none" w:sz="0" w:space="0" w:color="auto"/>
            <w:left w:val="none" w:sz="0" w:space="0" w:color="auto"/>
            <w:bottom w:val="none" w:sz="0" w:space="0" w:color="auto"/>
            <w:right w:val="none" w:sz="0" w:space="0" w:color="auto"/>
          </w:divBdr>
          <w:divsChild>
            <w:div w:id="1841196001">
              <w:marLeft w:val="0"/>
              <w:marRight w:val="0"/>
              <w:marTop w:val="30"/>
              <w:marBottom w:val="30"/>
              <w:divBdr>
                <w:top w:val="none" w:sz="0" w:space="0" w:color="auto"/>
                <w:left w:val="none" w:sz="0" w:space="0" w:color="auto"/>
                <w:bottom w:val="none" w:sz="0" w:space="0" w:color="auto"/>
                <w:right w:val="none" w:sz="0" w:space="0" w:color="auto"/>
              </w:divBdr>
              <w:divsChild>
                <w:div w:id="221066729">
                  <w:marLeft w:val="0"/>
                  <w:marRight w:val="0"/>
                  <w:marTop w:val="0"/>
                  <w:marBottom w:val="0"/>
                  <w:divBdr>
                    <w:top w:val="none" w:sz="0" w:space="0" w:color="auto"/>
                    <w:left w:val="none" w:sz="0" w:space="0" w:color="auto"/>
                    <w:bottom w:val="none" w:sz="0" w:space="0" w:color="auto"/>
                    <w:right w:val="none" w:sz="0" w:space="0" w:color="auto"/>
                  </w:divBdr>
                  <w:divsChild>
                    <w:div w:id="964386503">
                      <w:marLeft w:val="0"/>
                      <w:marRight w:val="0"/>
                      <w:marTop w:val="0"/>
                      <w:marBottom w:val="0"/>
                      <w:divBdr>
                        <w:top w:val="none" w:sz="0" w:space="0" w:color="auto"/>
                        <w:left w:val="none" w:sz="0" w:space="0" w:color="auto"/>
                        <w:bottom w:val="none" w:sz="0" w:space="0" w:color="auto"/>
                        <w:right w:val="none" w:sz="0" w:space="0" w:color="auto"/>
                      </w:divBdr>
                    </w:div>
                  </w:divsChild>
                </w:div>
                <w:div w:id="248778901">
                  <w:marLeft w:val="0"/>
                  <w:marRight w:val="0"/>
                  <w:marTop w:val="0"/>
                  <w:marBottom w:val="0"/>
                  <w:divBdr>
                    <w:top w:val="none" w:sz="0" w:space="0" w:color="auto"/>
                    <w:left w:val="none" w:sz="0" w:space="0" w:color="auto"/>
                    <w:bottom w:val="none" w:sz="0" w:space="0" w:color="auto"/>
                    <w:right w:val="none" w:sz="0" w:space="0" w:color="auto"/>
                  </w:divBdr>
                  <w:divsChild>
                    <w:div w:id="1097095408">
                      <w:marLeft w:val="0"/>
                      <w:marRight w:val="0"/>
                      <w:marTop w:val="0"/>
                      <w:marBottom w:val="0"/>
                      <w:divBdr>
                        <w:top w:val="none" w:sz="0" w:space="0" w:color="auto"/>
                        <w:left w:val="none" w:sz="0" w:space="0" w:color="auto"/>
                        <w:bottom w:val="none" w:sz="0" w:space="0" w:color="auto"/>
                        <w:right w:val="none" w:sz="0" w:space="0" w:color="auto"/>
                      </w:divBdr>
                    </w:div>
                  </w:divsChild>
                </w:div>
                <w:div w:id="419719614">
                  <w:marLeft w:val="0"/>
                  <w:marRight w:val="0"/>
                  <w:marTop w:val="0"/>
                  <w:marBottom w:val="0"/>
                  <w:divBdr>
                    <w:top w:val="none" w:sz="0" w:space="0" w:color="auto"/>
                    <w:left w:val="none" w:sz="0" w:space="0" w:color="auto"/>
                    <w:bottom w:val="none" w:sz="0" w:space="0" w:color="auto"/>
                    <w:right w:val="none" w:sz="0" w:space="0" w:color="auto"/>
                  </w:divBdr>
                  <w:divsChild>
                    <w:div w:id="465664943">
                      <w:marLeft w:val="0"/>
                      <w:marRight w:val="0"/>
                      <w:marTop w:val="0"/>
                      <w:marBottom w:val="0"/>
                      <w:divBdr>
                        <w:top w:val="none" w:sz="0" w:space="0" w:color="auto"/>
                        <w:left w:val="none" w:sz="0" w:space="0" w:color="auto"/>
                        <w:bottom w:val="none" w:sz="0" w:space="0" w:color="auto"/>
                        <w:right w:val="none" w:sz="0" w:space="0" w:color="auto"/>
                      </w:divBdr>
                    </w:div>
                  </w:divsChild>
                </w:div>
                <w:div w:id="450173494">
                  <w:marLeft w:val="0"/>
                  <w:marRight w:val="0"/>
                  <w:marTop w:val="0"/>
                  <w:marBottom w:val="0"/>
                  <w:divBdr>
                    <w:top w:val="none" w:sz="0" w:space="0" w:color="auto"/>
                    <w:left w:val="none" w:sz="0" w:space="0" w:color="auto"/>
                    <w:bottom w:val="none" w:sz="0" w:space="0" w:color="auto"/>
                    <w:right w:val="none" w:sz="0" w:space="0" w:color="auto"/>
                  </w:divBdr>
                  <w:divsChild>
                    <w:div w:id="258101611">
                      <w:marLeft w:val="0"/>
                      <w:marRight w:val="0"/>
                      <w:marTop w:val="0"/>
                      <w:marBottom w:val="0"/>
                      <w:divBdr>
                        <w:top w:val="none" w:sz="0" w:space="0" w:color="auto"/>
                        <w:left w:val="none" w:sz="0" w:space="0" w:color="auto"/>
                        <w:bottom w:val="none" w:sz="0" w:space="0" w:color="auto"/>
                        <w:right w:val="none" w:sz="0" w:space="0" w:color="auto"/>
                      </w:divBdr>
                    </w:div>
                  </w:divsChild>
                </w:div>
                <w:div w:id="570967472">
                  <w:marLeft w:val="0"/>
                  <w:marRight w:val="0"/>
                  <w:marTop w:val="0"/>
                  <w:marBottom w:val="0"/>
                  <w:divBdr>
                    <w:top w:val="none" w:sz="0" w:space="0" w:color="auto"/>
                    <w:left w:val="none" w:sz="0" w:space="0" w:color="auto"/>
                    <w:bottom w:val="none" w:sz="0" w:space="0" w:color="auto"/>
                    <w:right w:val="none" w:sz="0" w:space="0" w:color="auto"/>
                  </w:divBdr>
                  <w:divsChild>
                    <w:div w:id="1108696068">
                      <w:marLeft w:val="0"/>
                      <w:marRight w:val="0"/>
                      <w:marTop w:val="0"/>
                      <w:marBottom w:val="0"/>
                      <w:divBdr>
                        <w:top w:val="none" w:sz="0" w:space="0" w:color="auto"/>
                        <w:left w:val="none" w:sz="0" w:space="0" w:color="auto"/>
                        <w:bottom w:val="none" w:sz="0" w:space="0" w:color="auto"/>
                        <w:right w:val="none" w:sz="0" w:space="0" w:color="auto"/>
                      </w:divBdr>
                    </w:div>
                  </w:divsChild>
                </w:div>
                <w:div w:id="607540592">
                  <w:marLeft w:val="0"/>
                  <w:marRight w:val="0"/>
                  <w:marTop w:val="0"/>
                  <w:marBottom w:val="0"/>
                  <w:divBdr>
                    <w:top w:val="none" w:sz="0" w:space="0" w:color="auto"/>
                    <w:left w:val="none" w:sz="0" w:space="0" w:color="auto"/>
                    <w:bottom w:val="none" w:sz="0" w:space="0" w:color="auto"/>
                    <w:right w:val="none" w:sz="0" w:space="0" w:color="auto"/>
                  </w:divBdr>
                  <w:divsChild>
                    <w:div w:id="658004662">
                      <w:marLeft w:val="0"/>
                      <w:marRight w:val="0"/>
                      <w:marTop w:val="0"/>
                      <w:marBottom w:val="0"/>
                      <w:divBdr>
                        <w:top w:val="none" w:sz="0" w:space="0" w:color="auto"/>
                        <w:left w:val="none" w:sz="0" w:space="0" w:color="auto"/>
                        <w:bottom w:val="none" w:sz="0" w:space="0" w:color="auto"/>
                        <w:right w:val="none" w:sz="0" w:space="0" w:color="auto"/>
                      </w:divBdr>
                    </w:div>
                  </w:divsChild>
                </w:div>
                <w:div w:id="674377642">
                  <w:marLeft w:val="0"/>
                  <w:marRight w:val="0"/>
                  <w:marTop w:val="0"/>
                  <w:marBottom w:val="0"/>
                  <w:divBdr>
                    <w:top w:val="none" w:sz="0" w:space="0" w:color="auto"/>
                    <w:left w:val="none" w:sz="0" w:space="0" w:color="auto"/>
                    <w:bottom w:val="none" w:sz="0" w:space="0" w:color="auto"/>
                    <w:right w:val="none" w:sz="0" w:space="0" w:color="auto"/>
                  </w:divBdr>
                  <w:divsChild>
                    <w:div w:id="691034092">
                      <w:marLeft w:val="0"/>
                      <w:marRight w:val="0"/>
                      <w:marTop w:val="0"/>
                      <w:marBottom w:val="0"/>
                      <w:divBdr>
                        <w:top w:val="none" w:sz="0" w:space="0" w:color="auto"/>
                        <w:left w:val="none" w:sz="0" w:space="0" w:color="auto"/>
                        <w:bottom w:val="none" w:sz="0" w:space="0" w:color="auto"/>
                        <w:right w:val="none" w:sz="0" w:space="0" w:color="auto"/>
                      </w:divBdr>
                    </w:div>
                  </w:divsChild>
                </w:div>
                <w:div w:id="982852891">
                  <w:marLeft w:val="0"/>
                  <w:marRight w:val="0"/>
                  <w:marTop w:val="0"/>
                  <w:marBottom w:val="0"/>
                  <w:divBdr>
                    <w:top w:val="none" w:sz="0" w:space="0" w:color="auto"/>
                    <w:left w:val="none" w:sz="0" w:space="0" w:color="auto"/>
                    <w:bottom w:val="none" w:sz="0" w:space="0" w:color="auto"/>
                    <w:right w:val="none" w:sz="0" w:space="0" w:color="auto"/>
                  </w:divBdr>
                  <w:divsChild>
                    <w:div w:id="102983719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048526788">
          <w:marLeft w:val="0"/>
          <w:marRight w:val="0"/>
          <w:marTop w:val="0"/>
          <w:marBottom w:val="0"/>
          <w:divBdr>
            <w:top w:val="none" w:sz="0" w:space="0" w:color="auto"/>
            <w:left w:val="none" w:sz="0" w:space="0" w:color="auto"/>
            <w:bottom w:val="none" w:sz="0" w:space="0" w:color="auto"/>
            <w:right w:val="none" w:sz="0" w:space="0" w:color="auto"/>
          </w:divBdr>
        </w:div>
        <w:div w:id="1064719094">
          <w:marLeft w:val="0"/>
          <w:marRight w:val="0"/>
          <w:marTop w:val="0"/>
          <w:marBottom w:val="0"/>
          <w:divBdr>
            <w:top w:val="none" w:sz="0" w:space="0" w:color="auto"/>
            <w:left w:val="none" w:sz="0" w:space="0" w:color="auto"/>
            <w:bottom w:val="none" w:sz="0" w:space="0" w:color="auto"/>
            <w:right w:val="none" w:sz="0" w:space="0" w:color="auto"/>
          </w:divBdr>
        </w:div>
        <w:div w:id="1108934806">
          <w:marLeft w:val="0"/>
          <w:marRight w:val="0"/>
          <w:marTop w:val="0"/>
          <w:marBottom w:val="0"/>
          <w:divBdr>
            <w:top w:val="none" w:sz="0" w:space="0" w:color="auto"/>
            <w:left w:val="none" w:sz="0" w:space="0" w:color="auto"/>
            <w:bottom w:val="none" w:sz="0" w:space="0" w:color="auto"/>
            <w:right w:val="none" w:sz="0" w:space="0" w:color="auto"/>
          </w:divBdr>
        </w:div>
        <w:div w:id="1154645021">
          <w:marLeft w:val="0"/>
          <w:marRight w:val="0"/>
          <w:marTop w:val="0"/>
          <w:marBottom w:val="0"/>
          <w:divBdr>
            <w:top w:val="none" w:sz="0" w:space="0" w:color="auto"/>
            <w:left w:val="none" w:sz="0" w:space="0" w:color="auto"/>
            <w:bottom w:val="none" w:sz="0" w:space="0" w:color="auto"/>
            <w:right w:val="none" w:sz="0" w:space="0" w:color="auto"/>
          </w:divBdr>
          <w:divsChild>
            <w:div w:id="1865359481">
              <w:marLeft w:val="0"/>
              <w:marRight w:val="0"/>
              <w:marTop w:val="0"/>
              <w:marBottom w:val="0"/>
              <w:divBdr>
                <w:top w:val="none" w:sz="0" w:space="0" w:color="auto"/>
                <w:left w:val="none" w:sz="0" w:space="0" w:color="auto"/>
                <w:bottom w:val="none" w:sz="0" w:space="0" w:color="auto"/>
                <w:right w:val="none" w:sz="0" w:space="0" w:color="auto"/>
              </w:divBdr>
            </w:div>
          </w:divsChild>
        </w:div>
        <w:div w:id="1184708746">
          <w:marLeft w:val="0"/>
          <w:marRight w:val="0"/>
          <w:marTop w:val="0"/>
          <w:marBottom w:val="0"/>
          <w:divBdr>
            <w:top w:val="none" w:sz="0" w:space="0" w:color="auto"/>
            <w:left w:val="none" w:sz="0" w:space="0" w:color="auto"/>
            <w:bottom w:val="none" w:sz="0" w:space="0" w:color="auto"/>
            <w:right w:val="none" w:sz="0" w:space="0" w:color="auto"/>
          </w:divBdr>
        </w:div>
        <w:div w:id="1203446638">
          <w:marLeft w:val="0"/>
          <w:marRight w:val="0"/>
          <w:marTop w:val="0"/>
          <w:marBottom w:val="0"/>
          <w:divBdr>
            <w:top w:val="none" w:sz="0" w:space="0" w:color="auto"/>
            <w:left w:val="none" w:sz="0" w:space="0" w:color="auto"/>
            <w:bottom w:val="none" w:sz="0" w:space="0" w:color="auto"/>
            <w:right w:val="none" w:sz="0" w:space="0" w:color="auto"/>
          </w:divBdr>
        </w:div>
        <w:div w:id="1238369336">
          <w:marLeft w:val="0"/>
          <w:marRight w:val="0"/>
          <w:marTop w:val="0"/>
          <w:marBottom w:val="0"/>
          <w:divBdr>
            <w:top w:val="none" w:sz="0" w:space="0" w:color="auto"/>
            <w:left w:val="none" w:sz="0" w:space="0" w:color="auto"/>
            <w:bottom w:val="none" w:sz="0" w:space="0" w:color="auto"/>
            <w:right w:val="none" w:sz="0" w:space="0" w:color="auto"/>
          </w:divBdr>
          <w:divsChild>
            <w:div w:id="1714773691">
              <w:marLeft w:val="0"/>
              <w:marRight w:val="0"/>
              <w:marTop w:val="30"/>
              <w:marBottom w:val="30"/>
              <w:divBdr>
                <w:top w:val="none" w:sz="0" w:space="0" w:color="auto"/>
                <w:left w:val="none" w:sz="0" w:space="0" w:color="auto"/>
                <w:bottom w:val="none" w:sz="0" w:space="0" w:color="auto"/>
                <w:right w:val="none" w:sz="0" w:space="0" w:color="auto"/>
              </w:divBdr>
              <w:divsChild>
                <w:div w:id="345906232">
                  <w:marLeft w:val="0"/>
                  <w:marRight w:val="0"/>
                  <w:marTop w:val="0"/>
                  <w:marBottom w:val="0"/>
                  <w:divBdr>
                    <w:top w:val="none" w:sz="0" w:space="0" w:color="auto"/>
                    <w:left w:val="none" w:sz="0" w:space="0" w:color="auto"/>
                    <w:bottom w:val="none" w:sz="0" w:space="0" w:color="auto"/>
                    <w:right w:val="none" w:sz="0" w:space="0" w:color="auto"/>
                  </w:divBdr>
                  <w:divsChild>
                    <w:div w:id="368460612">
                      <w:marLeft w:val="0"/>
                      <w:marRight w:val="0"/>
                      <w:marTop w:val="0"/>
                      <w:marBottom w:val="0"/>
                      <w:divBdr>
                        <w:top w:val="none" w:sz="0" w:space="0" w:color="auto"/>
                        <w:left w:val="none" w:sz="0" w:space="0" w:color="auto"/>
                        <w:bottom w:val="none" w:sz="0" w:space="0" w:color="auto"/>
                        <w:right w:val="none" w:sz="0" w:space="0" w:color="auto"/>
                      </w:divBdr>
                    </w:div>
                  </w:divsChild>
                </w:div>
                <w:div w:id="359429232">
                  <w:marLeft w:val="0"/>
                  <w:marRight w:val="0"/>
                  <w:marTop w:val="0"/>
                  <w:marBottom w:val="0"/>
                  <w:divBdr>
                    <w:top w:val="none" w:sz="0" w:space="0" w:color="auto"/>
                    <w:left w:val="none" w:sz="0" w:space="0" w:color="auto"/>
                    <w:bottom w:val="none" w:sz="0" w:space="0" w:color="auto"/>
                    <w:right w:val="none" w:sz="0" w:space="0" w:color="auto"/>
                  </w:divBdr>
                  <w:divsChild>
                    <w:div w:id="75636332">
                      <w:marLeft w:val="0"/>
                      <w:marRight w:val="0"/>
                      <w:marTop w:val="0"/>
                      <w:marBottom w:val="0"/>
                      <w:divBdr>
                        <w:top w:val="none" w:sz="0" w:space="0" w:color="auto"/>
                        <w:left w:val="none" w:sz="0" w:space="0" w:color="auto"/>
                        <w:bottom w:val="none" w:sz="0" w:space="0" w:color="auto"/>
                        <w:right w:val="none" w:sz="0" w:space="0" w:color="auto"/>
                      </w:divBdr>
                    </w:div>
                  </w:divsChild>
                </w:div>
                <w:div w:id="1420563660">
                  <w:marLeft w:val="0"/>
                  <w:marRight w:val="0"/>
                  <w:marTop w:val="0"/>
                  <w:marBottom w:val="0"/>
                  <w:divBdr>
                    <w:top w:val="none" w:sz="0" w:space="0" w:color="auto"/>
                    <w:left w:val="none" w:sz="0" w:space="0" w:color="auto"/>
                    <w:bottom w:val="none" w:sz="0" w:space="0" w:color="auto"/>
                    <w:right w:val="none" w:sz="0" w:space="0" w:color="auto"/>
                  </w:divBdr>
                  <w:divsChild>
                    <w:div w:id="406458641">
                      <w:marLeft w:val="0"/>
                      <w:marRight w:val="0"/>
                      <w:marTop w:val="0"/>
                      <w:marBottom w:val="0"/>
                      <w:divBdr>
                        <w:top w:val="none" w:sz="0" w:space="0" w:color="auto"/>
                        <w:left w:val="none" w:sz="0" w:space="0" w:color="auto"/>
                        <w:bottom w:val="none" w:sz="0" w:space="0" w:color="auto"/>
                        <w:right w:val="none" w:sz="0" w:space="0" w:color="auto"/>
                      </w:divBdr>
                    </w:div>
                    <w:div w:id="506290319">
                      <w:marLeft w:val="0"/>
                      <w:marRight w:val="0"/>
                      <w:marTop w:val="0"/>
                      <w:marBottom w:val="0"/>
                      <w:divBdr>
                        <w:top w:val="none" w:sz="0" w:space="0" w:color="auto"/>
                        <w:left w:val="none" w:sz="0" w:space="0" w:color="auto"/>
                        <w:bottom w:val="none" w:sz="0" w:space="0" w:color="auto"/>
                        <w:right w:val="none" w:sz="0" w:space="0" w:color="auto"/>
                      </w:divBdr>
                    </w:div>
                    <w:div w:id="560292992">
                      <w:marLeft w:val="0"/>
                      <w:marRight w:val="0"/>
                      <w:marTop w:val="0"/>
                      <w:marBottom w:val="0"/>
                      <w:divBdr>
                        <w:top w:val="none" w:sz="0" w:space="0" w:color="auto"/>
                        <w:left w:val="none" w:sz="0" w:space="0" w:color="auto"/>
                        <w:bottom w:val="none" w:sz="0" w:space="0" w:color="auto"/>
                        <w:right w:val="none" w:sz="0" w:space="0" w:color="auto"/>
                      </w:divBdr>
                    </w:div>
                    <w:div w:id="586354730">
                      <w:marLeft w:val="0"/>
                      <w:marRight w:val="0"/>
                      <w:marTop w:val="0"/>
                      <w:marBottom w:val="0"/>
                      <w:divBdr>
                        <w:top w:val="none" w:sz="0" w:space="0" w:color="auto"/>
                        <w:left w:val="none" w:sz="0" w:space="0" w:color="auto"/>
                        <w:bottom w:val="none" w:sz="0" w:space="0" w:color="auto"/>
                        <w:right w:val="none" w:sz="0" w:space="0" w:color="auto"/>
                      </w:divBdr>
                    </w:div>
                    <w:div w:id="959533478">
                      <w:marLeft w:val="0"/>
                      <w:marRight w:val="0"/>
                      <w:marTop w:val="0"/>
                      <w:marBottom w:val="0"/>
                      <w:divBdr>
                        <w:top w:val="none" w:sz="0" w:space="0" w:color="auto"/>
                        <w:left w:val="none" w:sz="0" w:space="0" w:color="auto"/>
                        <w:bottom w:val="none" w:sz="0" w:space="0" w:color="auto"/>
                        <w:right w:val="none" w:sz="0" w:space="0" w:color="auto"/>
                      </w:divBdr>
                    </w:div>
                    <w:div w:id="1016467171">
                      <w:marLeft w:val="0"/>
                      <w:marRight w:val="0"/>
                      <w:marTop w:val="0"/>
                      <w:marBottom w:val="0"/>
                      <w:divBdr>
                        <w:top w:val="none" w:sz="0" w:space="0" w:color="auto"/>
                        <w:left w:val="none" w:sz="0" w:space="0" w:color="auto"/>
                        <w:bottom w:val="none" w:sz="0" w:space="0" w:color="auto"/>
                        <w:right w:val="none" w:sz="0" w:space="0" w:color="auto"/>
                      </w:divBdr>
                    </w:div>
                    <w:div w:id="1200774672">
                      <w:marLeft w:val="0"/>
                      <w:marRight w:val="0"/>
                      <w:marTop w:val="0"/>
                      <w:marBottom w:val="0"/>
                      <w:divBdr>
                        <w:top w:val="none" w:sz="0" w:space="0" w:color="auto"/>
                        <w:left w:val="none" w:sz="0" w:space="0" w:color="auto"/>
                        <w:bottom w:val="none" w:sz="0" w:space="0" w:color="auto"/>
                        <w:right w:val="none" w:sz="0" w:space="0" w:color="auto"/>
                      </w:divBdr>
                    </w:div>
                    <w:div w:id="177065557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243444746">
          <w:marLeft w:val="0"/>
          <w:marRight w:val="0"/>
          <w:marTop w:val="0"/>
          <w:marBottom w:val="0"/>
          <w:divBdr>
            <w:top w:val="none" w:sz="0" w:space="0" w:color="auto"/>
            <w:left w:val="none" w:sz="0" w:space="0" w:color="auto"/>
            <w:bottom w:val="none" w:sz="0" w:space="0" w:color="auto"/>
            <w:right w:val="none" w:sz="0" w:space="0" w:color="auto"/>
          </w:divBdr>
        </w:div>
        <w:div w:id="1249000159">
          <w:marLeft w:val="0"/>
          <w:marRight w:val="0"/>
          <w:marTop w:val="0"/>
          <w:marBottom w:val="0"/>
          <w:divBdr>
            <w:top w:val="none" w:sz="0" w:space="0" w:color="auto"/>
            <w:left w:val="none" w:sz="0" w:space="0" w:color="auto"/>
            <w:bottom w:val="none" w:sz="0" w:space="0" w:color="auto"/>
            <w:right w:val="none" w:sz="0" w:space="0" w:color="auto"/>
          </w:divBdr>
        </w:div>
        <w:div w:id="1255015191">
          <w:marLeft w:val="0"/>
          <w:marRight w:val="0"/>
          <w:marTop w:val="0"/>
          <w:marBottom w:val="0"/>
          <w:divBdr>
            <w:top w:val="none" w:sz="0" w:space="0" w:color="auto"/>
            <w:left w:val="none" w:sz="0" w:space="0" w:color="auto"/>
            <w:bottom w:val="none" w:sz="0" w:space="0" w:color="auto"/>
            <w:right w:val="none" w:sz="0" w:space="0" w:color="auto"/>
          </w:divBdr>
        </w:div>
        <w:div w:id="1273052934">
          <w:marLeft w:val="0"/>
          <w:marRight w:val="0"/>
          <w:marTop w:val="0"/>
          <w:marBottom w:val="0"/>
          <w:divBdr>
            <w:top w:val="none" w:sz="0" w:space="0" w:color="auto"/>
            <w:left w:val="none" w:sz="0" w:space="0" w:color="auto"/>
            <w:bottom w:val="none" w:sz="0" w:space="0" w:color="auto"/>
            <w:right w:val="none" w:sz="0" w:space="0" w:color="auto"/>
          </w:divBdr>
        </w:div>
        <w:div w:id="1273392637">
          <w:marLeft w:val="0"/>
          <w:marRight w:val="0"/>
          <w:marTop w:val="0"/>
          <w:marBottom w:val="0"/>
          <w:divBdr>
            <w:top w:val="none" w:sz="0" w:space="0" w:color="auto"/>
            <w:left w:val="none" w:sz="0" w:space="0" w:color="auto"/>
            <w:bottom w:val="none" w:sz="0" w:space="0" w:color="auto"/>
            <w:right w:val="none" w:sz="0" w:space="0" w:color="auto"/>
          </w:divBdr>
          <w:divsChild>
            <w:div w:id="823204324">
              <w:marLeft w:val="0"/>
              <w:marRight w:val="0"/>
              <w:marTop w:val="30"/>
              <w:marBottom w:val="30"/>
              <w:divBdr>
                <w:top w:val="none" w:sz="0" w:space="0" w:color="auto"/>
                <w:left w:val="none" w:sz="0" w:space="0" w:color="auto"/>
                <w:bottom w:val="none" w:sz="0" w:space="0" w:color="auto"/>
                <w:right w:val="none" w:sz="0" w:space="0" w:color="auto"/>
              </w:divBdr>
              <w:divsChild>
                <w:div w:id="6250318">
                  <w:marLeft w:val="0"/>
                  <w:marRight w:val="0"/>
                  <w:marTop w:val="0"/>
                  <w:marBottom w:val="0"/>
                  <w:divBdr>
                    <w:top w:val="none" w:sz="0" w:space="0" w:color="auto"/>
                    <w:left w:val="none" w:sz="0" w:space="0" w:color="auto"/>
                    <w:bottom w:val="none" w:sz="0" w:space="0" w:color="auto"/>
                    <w:right w:val="none" w:sz="0" w:space="0" w:color="auto"/>
                  </w:divBdr>
                  <w:divsChild>
                    <w:div w:id="827130423">
                      <w:marLeft w:val="0"/>
                      <w:marRight w:val="0"/>
                      <w:marTop w:val="0"/>
                      <w:marBottom w:val="0"/>
                      <w:divBdr>
                        <w:top w:val="none" w:sz="0" w:space="0" w:color="auto"/>
                        <w:left w:val="none" w:sz="0" w:space="0" w:color="auto"/>
                        <w:bottom w:val="none" w:sz="0" w:space="0" w:color="auto"/>
                        <w:right w:val="none" w:sz="0" w:space="0" w:color="auto"/>
                      </w:divBdr>
                    </w:div>
                  </w:divsChild>
                </w:div>
                <w:div w:id="257102609">
                  <w:marLeft w:val="0"/>
                  <w:marRight w:val="0"/>
                  <w:marTop w:val="0"/>
                  <w:marBottom w:val="0"/>
                  <w:divBdr>
                    <w:top w:val="none" w:sz="0" w:space="0" w:color="auto"/>
                    <w:left w:val="none" w:sz="0" w:space="0" w:color="auto"/>
                    <w:bottom w:val="none" w:sz="0" w:space="0" w:color="auto"/>
                    <w:right w:val="none" w:sz="0" w:space="0" w:color="auto"/>
                  </w:divBdr>
                  <w:divsChild>
                    <w:div w:id="1339043120">
                      <w:marLeft w:val="0"/>
                      <w:marRight w:val="0"/>
                      <w:marTop w:val="0"/>
                      <w:marBottom w:val="0"/>
                      <w:divBdr>
                        <w:top w:val="none" w:sz="0" w:space="0" w:color="auto"/>
                        <w:left w:val="none" w:sz="0" w:space="0" w:color="auto"/>
                        <w:bottom w:val="none" w:sz="0" w:space="0" w:color="auto"/>
                        <w:right w:val="none" w:sz="0" w:space="0" w:color="auto"/>
                      </w:divBdr>
                    </w:div>
                  </w:divsChild>
                </w:div>
                <w:div w:id="431556371">
                  <w:marLeft w:val="0"/>
                  <w:marRight w:val="0"/>
                  <w:marTop w:val="0"/>
                  <w:marBottom w:val="0"/>
                  <w:divBdr>
                    <w:top w:val="none" w:sz="0" w:space="0" w:color="auto"/>
                    <w:left w:val="none" w:sz="0" w:space="0" w:color="auto"/>
                    <w:bottom w:val="none" w:sz="0" w:space="0" w:color="auto"/>
                    <w:right w:val="none" w:sz="0" w:space="0" w:color="auto"/>
                  </w:divBdr>
                  <w:divsChild>
                    <w:div w:id="1723485547">
                      <w:marLeft w:val="0"/>
                      <w:marRight w:val="0"/>
                      <w:marTop w:val="0"/>
                      <w:marBottom w:val="0"/>
                      <w:divBdr>
                        <w:top w:val="none" w:sz="0" w:space="0" w:color="auto"/>
                        <w:left w:val="none" w:sz="0" w:space="0" w:color="auto"/>
                        <w:bottom w:val="none" w:sz="0" w:space="0" w:color="auto"/>
                        <w:right w:val="none" w:sz="0" w:space="0" w:color="auto"/>
                      </w:divBdr>
                    </w:div>
                  </w:divsChild>
                </w:div>
                <w:div w:id="489101552">
                  <w:marLeft w:val="0"/>
                  <w:marRight w:val="0"/>
                  <w:marTop w:val="0"/>
                  <w:marBottom w:val="0"/>
                  <w:divBdr>
                    <w:top w:val="none" w:sz="0" w:space="0" w:color="auto"/>
                    <w:left w:val="none" w:sz="0" w:space="0" w:color="auto"/>
                    <w:bottom w:val="none" w:sz="0" w:space="0" w:color="auto"/>
                    <w:right w:val="none" w:sz="0" w:space="0" w:color="auto"/>
                  </w:divBdr>
                  <w:divsChild>
                    <w:div w:id="159589022">
                      <w:marLeft w:val="0"/>
                      <w:marRight w:val="0"/>
                      <w:marTop w:val="0"/>
                      <w:marBottom w:val="0"/>
                      <w:divBdr>
                        <w:top w:val="none" w:sz="0" w:space="0" w:color="auto"/>
                        <w:left w:val="none" w:sz="0" w:space="0" w:color="auto"/>
                        <w:bottom w:val="none" w:sz="0" w:space="0" w:color="auto"/>
                        <w:right w:val="none" w:sz="0" w:space="0" w:color="auto"/>
                      </w:divBdr>
                    </w:div>
                  </w:divsChild>
                </w:div>
                <w:div w:id="561524597">
                  <w:marLeft w:val="0"/>
                  <w:marRight w:val="0"/>
                  <w:marTop w:val="0"/>
                  <w:marBottom w:val="0"/>
                  <w:divBdr>
                    <w:top w:val="none" w:sz="0" w:space="0" w:color="auto"/>
                    <w:left w:val="none" w:sz="0" w:space="0" w:color="auto"/>
                    <w:bottom w:val="none" w:sz="0" w:space="0" w:color="auto"/>
                    <w:right w:val="none" w:sz="0" w:space="0" w:color="auto"/>
                  </w:divBdr>
                  <w:divsChild>
                    <w:div w:id="841044141">
                      <w:marLeft w:val="0"/>
                      <w:marRight w:val="0"/>
                      <w:marTop w:val="0"/>
                      <w:marBottom w:val="0"/>
                      <w:divBdr>
                        <w:top w:val="none" w:sz="0" w:space="0" w:color="auto"/>
                        <w:left w:val="none" w:sz="0" w:space="0" w:color="auto"/>
                        <w:bottom w:val="none" w:sz="0" w:space="0" w:color="auto"/>
                        <w:right w:val="none" w:sz="0" w:space="0" w:color="auto"/>
                      </w:divBdr>
                    </w:div>
                  </w:divsChild>
                </w:div>
                <w:div w:id="622425490">
                  <w:marLeft w:val="0"/>
                  <w:marRight w:val="0"/>
                  <w:marTop w:val="0"/>
                  <w:marBottom w:val="0"/>
                  <w:divBdr>
                    <w:top w:val="none" w:sz="0" w:space="0" w:color="auto"/>
                    <w:left w:val="none" w:sz="0" w:space="0" w:color="auto"/>
                    <w:bottom w:val="none" w:sz="0" w:space="0" w:color="auto"/>
                    <w:right w:val="none" w:sz="0" w:space="0" w:color="auto"/>
                  </w:divBdr>
                  <w:divsChild>
                    <w:div w:id="500780595">
                      <w:marLeft w:val="0"/>
                      <w:marRight w:val="0"/>
                      <w:marTop w:val="0"/>
                      <w:marBottom w:val="0"/>
                      <w:divBdr>
                        <w:top w:val="none" w:sz="0" w:space="0" w:color="auto"/>
                        <w:left w:val="none" w:sz="0" w:space="0" w:color="auto"/>
                        <w:bottom w:val="none" w:sz="0" w:space="0" w:color="auto"/>
                        <w:right w:val="none" w:sz="0" w:space="0" w:color="auto"/>
                      </w:divBdr>
                    </w:div>
                  </w:divsChild>
                </w:div>
                <w:div w:id="659118851">
                  <w:marLeft w:val="0"/>
                  <w:marRight w:val="0"/>
                  <w:marTop w:val="0"/>
                  <w:marBottom w:val="0"/>
                  <w:divBdr>
                    <w:top w:val="none" w:sz="0" w:space="0" w:color="auto"/>
                    <w:left w:val="none" w:sz="0" w:space="0" w:color="auto"/>
                    <w:bottom w:val="none" w:sz="0" w:space="0" w:color="auto"/>
                    <w:right w:val="none" w:sz="0" w:space="0" w:color="auto"/>
                  </w:divBdr>
                  <w:divsChild>
                    <w:div w:id="1295218000">
                      <w:marLeft w:val="0"/>
                      <w:marRight w:val="0"/>
                      <w:marTop w:val="0"/>
                      <w:marBottom w:val="0"/>
                      <w:divBdr>
                        <w:top w:val="none" w:sz="0" w:space="0" w:color="auto"/>
                        <w:left w:val="none" w:sz="0" w:space="0" w:color="auto"/>
                        <w:bottom w:val="none" w:sz="0" w:space="0" w:color="auto"/>
                        <w:right w:val="none" w:sz="0" w:space="0" w:color="auto"/>
                      </w:divBdr>
                    </w:div>
                  </w:divsChild>
                </w:div>
                <w:div w:id="683481523">
                  <w:marLeft w:val="0"/>
                  <w:marRight w:val="0"/>
                  <w:marTop w:val="0"/>
                  <w:marBottom w:val="0"/>
                  <w:divBdr>
                    <w:top w:val="none" w:sz="0" w:space="0" w:color="auto"/>
                    <w:left w:val="none" w:sz="0" w:space="0" w:color="auto"/>
                    <w:bottom w:val="none" w:sz="0" w:space="0" w:color="auto"/>
                    <w:right w:val="none" w:sz="0" w:space="0" w:color="auto"/>
                  </w:divBdr>
                  <w:divsChild>
                    <w:div w:id="140001262">
                      <w:marLeft w:val="0"/>
                      <w:marRight w:val="0"/>
                      <w:marTop w:val="0"/>
                      <w:marBottom w:val="0"/>
                      <w:divBdr>
                        <w:top w:val="none" w:sz="0" w:space="0" w:color="auto"/>
                        <w:left w:val="none" w:sz="0" w:space="0" w:color="auto"/>
                        <w:bottom w:val="none" w:sz="0" w:space="0" w:color="auto"/>
                        <w:right w:val="none" w:sz="0" w:space="0" w:color="auto"/>
                      </w:divBdr>
                    </w:div>
                  </w:divsChild>
                </w:div>
                <w:div w:id="745498848">
                  <w:marLeft w:val="0"/>
                  <w:marRight w:val="0"/>
                  <w:marTop w:val="0"/>
                  <w:marBottom w:val="0"/>
                  <w:divBdr>
                    <w:top w:val="none" w:sz="0" w:space="0" w:color="auto"/>
                    <w:left w:val="none" w:sz="0" w:space="0" w:color="auto"/>
                    <w:bottom w:val="none" w:sz="0" w:space="0" w:color="auto"/>
                    <w:right w:val="none" w:sz="0" w:space="0" w:color="auto"/>
                  </w:divBdr>
                  <w:divsChild>
                    <w:div w:id="528572687">
                      <w:marLeft w:val="0"/>
                      <w:marRight w:val="0"/>
                      <w:marTop w:val="0"/>
                      <w:marBottom w:val="0"/>
                      <w:divBdr>
                        <w:top w:val="none" w:sz="0" w:space="0" w:color="auto"/>
                        <w:left w:val="none" w:sz="0" w:space="0" w:color="auto"/>
                        <w:bottom w:val="none" w:sz="0" w:space="0" w:color="auto"/>
                        <w:right w:val="none" w:sz="0" w:space="0" w:color="auto"/>
                      </w:divBdr>
                    </w:div>
                  </w:divsChild>
                </w:div>
                <w:div w:id="910963759">
                  <w:marLeft w:val="0"/>
                  <w:marRight w:val="0"/>
                  <w:marTop w:val="0"/>
                  <w:marBottom w:val="0"/>
                  <w:divBdr>
                    <w:top w:val="none" w:sz="0" w:space="0" w:color="auto"/>
                    <w:left w:val="none" w:sz="0" w:space="0" w:color="auto"/>
                    <w:bottom w:val="none" w:sz="0" w:space="0" w:color="auto"/>
                    <w:right w:val="none" w:sz="0" w:space="0" w:color="auto"/>
                  </w:divBdr>
                  <w:divsChild>
                    <w:div w:id="1960335564">
                      <w:marLeft w:val="0"/>
                      <w:marRight w:val="0"/>
                      <w:marTop w:val="0"/>
                      <w:marBottom w:val="0"/>
                      <w:divBdr>
                        <w:top w:val="none" w:sz="0" w:space="0" w:color="auto"/>
                        <w:left w:val="none" w:sz="0" w:space="0" w:color="auto"/>
                        <w:bottom w:val="none" w:sz="0" w:space="0" w:color="auto"/>
                        <w:right w:val="none" w:sz="0" w:space="0" w:color="auto"/>
                      </w:divBdr>
                    </w:div>
                  </w:divsChild>
                </w:div>
                <w:div w:id="947548791">
                  <w:marLeft w:val="0"/>
                  <w:marRight w:val="0"/>
                  <w:marTop w:val="0"/>
                  <w:marBottom w:val="0"/>
                  <w:divBdr>
                    <w:top w:val="none" w:sz="0" w:space="0" w:color="auto"/>
                    <w:left w:val="none" w:sz="0" w:space="0" w:color="auto"/>
                    <w:bottom w:val="none" w:sz="0" w:space="0" w:color="auto"/>
                    <w:right w:val="none" w:sz="0" w:space="0" w:color="auto"/>
                  </w:divBdr>
                  <w:divsChild>
                    <w:div w:id="1835142166">
                      <w:marLeft w:val="0"/>
                      <w:marRight w:val="0"/>
                      <w:marTop w:val="0"/>
                      <w:marBottom w:val="0"/>
                      <w:divBdr>
                        <w:top w:val="none" w:sz="0" w:space="0" w:color="auto"/>
                        <w:left w:val="none" w:sz="0" w:space="0" w:color="auto"/>
                        <w:bottom w:val="none" w:sz="0" w:space="0" w:color="auto"/>
                        <w:right w:val="none" w:sz="0" w:space="0" w:color="auto"/>
                      </w:divBdr>
                    </w:div>
                  </w:divsChild>
                </w:div>
                <w:div w:id="1016540012">
                  <w:marLeft w:val="0"/>
                  <w:marRight w:val="0"/>
                  <w:marTop w:val="0"/>
                  <w:marBottom w:val="0"/>
                  <w:divBdr>
                    <w:top w:val="none" w:sz="0" w:space="0" w:color="auto"/>
                    <w:left w:val="none" w:sz="0" w:space="0" w:color="auto"/>
                    <w:bottom w:val="none" w:sz="0" w:space="0" w:color="auto"/>
                    <w:right w:val="none" w:sz="0" w:space="0" w:color="auto"/>
                  </w:divBdr>
                </w:div>
                <w:div w:id="1046760698">
                  <w:marLeft w:val="0"/>
                  <w:marRight w:val="0"/>
                  <w:marTop w:val="0"/>
                  <w:marBottom w:val="0"/>
                  <w:divBdr>
                    <w:top w:val="none" w:sz="0" w:space="0" w:color="auto"/>
                    <w:left w:val="none" w:sz="0" w:space="0" w:color="auto"/>
                    <w:bottom w:val="none" w:sz="0" w:space="0" w:color="auto"/>
                    <w:right w:val="none" w:sz="0" w:space="0" w:color="auto"/>
                  </w:divBdr>
                  <w:divsChild>
                    <w:div w:id="1248733712">
                      <w:marLeft w:val="0"/>
                      <w:marRight w:val="0"/>
                      <w:marTop w:val="0"/>
                      <w:marBottom w:val="0"/>
                      <w:divBdr>
                        <w:top w:val="none" w:sz="0" w:space="0" w:color="auto"/>
                        <w:left w:val="none" w:sz="0" w:space="0" w:color="auto"/>
                        <w:bottom w:val="none" w:sz="0" w:space="0" w:color="auto"/>
                        <w:right w:val="none" w:sz="0" w:space="0" w:color="auto"/>
                      </w:divBdr>
                    </w:div>
                  </w:divsChild>
                </w:div>
                <w:div w:id="1075975703">
                  <w:marLeft w:val="0"/>
                  <w:marRight w:val="0"/>
                  <w:marTop w:val="0"/>
                  <w:marBottom w:val="0"/>
                  <w:divBdr>
                    <w:top w:val="none" w:sz="0" w:space="0" w:color="auto"/>
                    <w:left w:val="none" w:sz="0" w:space="0" w:color="auto"/>
                    <w:bottom w:val="none" w:sz="0" w:space="0" w:color="auto"/>
                    <w:right w:val="none" w:sz="0" w:space="0" w:color="auto"/>
                  </w:divBdr>
                  <w:divsChild>
                    <w:div w:id="862323298">
                      <w:marLeft w:val="0"/>
                      <w:marRight w:val="0"/>
                      <w:marTop w:val="0"/>
                      <w:marBottom w:val="0"/>
                      <w:divBdr>
                        <w:top w:val="none" w:sz="0" w:space="0" w:color="auto"/>
                        <w:left w:val="none" w:sz="0" w:space="0" w:color="auto"/>
                        <w:bottom w:val="none" w:sz="0" w:space="0" w:color="auto"/>
                        <w:right w:val="none" w:sz="0" w:space="0" w:color="auto"/>
                      </w:divBdr>
                    </w:div>
                  </w:divsChild>
                </w:div>
                <w:div w:id="1100956407">
                  <w:marLeft w:val="0"/>
                  <w:marRight w:val="0"/>
                  <w:marTop w:val="0"/>
                  <w:marBottom w:val="0"/>
                  <w:divBdr>
                    <w:top w:val="none" w:sz="0" w:space="0" w:color="auto"/>
                    <w:left w:val="none" w:sz="0" w:space="0" w:color="auto"/>
                    <w:bottom w:val="none" w:sz="0" w:space="0" w:color="auto"/>
                    <w:right w:val="none" w:sz="0" w:space="0" w:color="auto"/>
                  </w:divBdr>
                  <w:divsChild>
                    <w:div w:id="1483423186">
                      <w:marLeft w:val="0"/>
                      <w:marRight w:val="0"/>
                      <w:marTop w:val="0"/>
                      <w:marBottom w:val="0"/>
                      <w:divBdr>
                        <w:top w:val="none" w:sz="0" w:space="0" w:color="auto"/>
                        <w:left w:val="none" w:sz="0" w:space="0" w:color="auto"/>
                        <w:bottom w:val="none" w:sz="0" w:space="0" w:color="auto"/>
                        <w:right w:val="none" w:sz="0" w:space="0" w:color="auto"/>
                      </w:divBdr>
                    </w:div>
                  </w:divsChild>
                </w:div>
                <w:div w:id="1112479611">
                  <w:marLeft w:val="0"/>
                  <w:marRight w:val="0"/>
                  <w:marTop w:val="0"/>
                  <w:marBottom w:val="0"/>
                  <w:divBdr>
                    <w:top w:val="none" w:sz="0" w:space="0" w:color="auto"/>
                    <w:left w:val="none" w:sz="0" w:space="0" w:color="auto"/>
                    <w:bottom w:val="none" w:sz="0" w:space="0" w:color="auto"/>
                    <w:right w:val="none" w:sz="0" w:space="0" w:color="auto"/>
                  </w:divBdr>
                  <w:divsChild>
                    <w:div w:id="1923904225">
                      <w:marLeft w:val="0"/>
                      <w:marRight w:val="0"/>
                      <w:marTop w:val="0"/>
                      <w:marBottom w:val="0"/>
                      <w:divBdr>
                        <w:top w:val="none" w:sz="0" w:space="0" w:color="auto"/>
                        <w:left w:val="none" w:sz="0" w:space="0" w:color="auto"/>
                        <w:bottom w:val="none" w:sz="0" w:space="0" w:color="auto"/>
                        <w:right w:val="none" w:sz="0" w:space="0" w:color="auto"/>
                      </w:divBdr>
                    </w:div>
                  </w:divsChild>
                </w:div>
                <w:div w:id="1187476021">
                  <w:marLeft w:val="0"/>
                  <w:marRight w:val="0"/>
                  <w:marTop w:val="0"/>
                  <w:marBottom w:val="0"/>
                  <w:divBdr>
                    <w:top w:val="none" w:sz="0" w:space="0" w:color="auto"/>
                    <w:left w:val="none" w:sz="0" w:space="0" w:color="auto"/>
                    <w:bottom w:val="none" w:sz="0" w:space="0" w:color="auto"/>
                    <w:right w:val="none" w:sz="0" w:space="0" w:color="auto"/>
                  </w:divBdr>
                  <w:divsChild>
                    <w:div w:id="712341591">
                      <w:marLeft w:val="0"/>
                      <w:marRight w:val="0"/>
                      <w:marTop w:val="0"/>
                      <w:marBottom w:val="0"/>
                      <w:divBdr>
                        <w:top w:val="none" w:sz="0" w:space="0" w:color="auto"/>
                        <w:left w:val="none" w:sz="0" w:space="0" w:color="auto"/>
                        <w:bottom w:val="none" w:sz="0" w:space="0" w:color="auto"/>
                        <w:right w:val="none" w:sz="0" w:space="0" w:color="auto"/>
                      </w:divBdr>
                    </w:div>
                  </w:divsChild>
                </w:div>
                <w:div w:id="1219391540">
                  <w:marLeft w:val="0"/>
                  <w:marRight w:val="0"/>
                  <w:marTop w:val="0"/>
                  <w:marBottom w:val="0"/>
                  <w:divBdr>
                    <w:top w:val="none" w:sz="0" w:space="0" w:color="auto"/>
                    <w:left w:val="none" w:sz="0" w:space="0" w:color="auto"/>
                    <w:bottom w:val="none" w:sz="0" w:space="0" w:color="auto"/>
                    <w:right w:val="none" w:sz="0" w:space="0" w:color="auto"/>
                  </w:divBdr>
                  <w:divsChild>
                    <w:div w:id="81729536">
                      <w:marLeft w:val="0"/>
                      <w:marRight w:val="0"/>
                      <w:marTop w:val="0"/>
                      <w:marBottom w:val="0"/>
                      <w:divBdr>
                        <w:top w:val="none" w:sz="0" w:space="0" w:color="auto"/>
                        <w:left w:val="none" w:sz="0" w:space="0" w:color="auto"/>
                        <w:bottom w:val="none" w:sz="0" w:space="0" w:color="auto"/>
                        <w:right w:val="none" w:sz="0" w:space="0" w:color="auto"/>
                      </w:divBdr>
                    </w:div>
                  </w:divsChild>
                </w:div>
                <w:div w:id="1310864025">
                  <w:marLeft w:val="0"/>
                  <w:marRight w:val="0"/>
                  <w:marTop w:val="0"/>
                  <w:marBottom w:val="0"/>
                  <w:divBdr>
                    <w:top w:val="none" w:sz="0" w:space="0" w:color="auto"/>
                    <w:left w:val="none" w:sz="0" w:space="0" w:color="auto"/>
                    <w:bottom w:val="none" w:sz="0" w:space="0" w:color="auto"/>
                    <w:right w:val="none" w:sz="0" w:space="0" w:color="auto"/>
                  </w:divBdr>
                  <w:divsChild>
                    <w:div w:id="1546064339">
                      <w:marLeft w:val="0"/>
                      <w:marRight w:val="0"/>
                      <w:marTop w:val="0"/>
                      <w:marBottom w:val="0"/>
                      <w:divBdr>
                        <w:top w:val="none" w:sz="0" w:space="0" w:color="auto"/>
                        <w:left w:val="none" w:sz="0" w:space="0" w:color="auto"/>
                        <w:bottom w:val="none" w:sz="0" w:space="0" w:color="auto"/>
                        <w:right w:val="none" w:sz="0" w:space="0" w:color="auto"/>
                      </w:divBdr>
                    </w:div>
                  </w:divsChild>
                </w:div>
                <w:div w:id="1364205047">
                  <w:marLeft w:val="0"/>
                  <w:marRight w:val="0"/>
                  <w:marTop w:val="0"/>
                  <w:marBottom w:val="0"/>
                  <w:divBdr>
                    <w:top w:val="none" w:sz="0" w:space="0" w:color="auto"/>
                    <w:left w:val="none" w:sz="0" w:space="0" w:color="auto"/>
                    <w:bottom w:val="none" w:sz="0" w:space="0" w:color="auto"/>
                    <w:right w:val="none" w:sz="0" w:space="0" w:color="auto"/>
                  </w:divBdr>
                  <w:divsChild>
                    <w:div w:id="625157048">
                      <w:marLeft w:val="0"/>
                      <w:marRight w:val="0"/>
                      <w:marTop w:val="0"/>
                      <w:marBottom w:val="0"/>
                      <w:divBdr>
                        <w:top w:val="none" w:sz="0" w:space="0" w:color="auto"/>
                        <w:left w:val="none" w:sz="0" w:space="0" w:color="auto"/>
                        <w:bottom w:val="none" w:sz="0" w:space="0" w:color="auto"/>
                        <w:right w:val="none" w:sz="0" w:space="0" w:color="auto"/>
                      </w:divBdr>
                    </w:div>
                  </w:divsChild>
                </w:div>
                <w:div w:id="1688100668">
                  <w:marLeft w:val="0"/>
                  <w:marRight w:val="0"/>
                  <w:marTop w:val="0"/>
                  <w:marBottom w:val="0"/>
                  <w:divBdr>
                    <w:top w:val="none" w:sz="0" w:space="0" w:color="auto"/>
                    <w:left w:val="none" w:sz="0" w:space="0" w:color="auto"/>
                    <w:bottom w:val="none" w:sz="0" w:space="0" w:color="auto"/>
                    <w:right w:val="none" w:sz="0" w:space="0" w:color="auto"/>
                  </w:divBdr>
                  <w:divsChild>
                    <w:div w:id="21788926">
                      <w:marLeft w:val="0"/>
                      <w:marRight w:val="0"/>
                      <w:marTop w:val="0"/>
                      <w:marBottom w:val="0"/>
                      <w:divBdr>
                        <w:top w:val="none" w:sz="0" w:space="0" w:color="auto"/>
                        <w:left w:val="none" w:sz="0" w:space="0" w:color="auto"/>
                        <w:bottom w:val="none" w:sz="0" w:space="0" w:color="auto"/>
                        <w:right w:val="none" w:sz="0" w:space="0" w:color="auto"/>
                      </w:divBdr>
                    </w:div>
                  </w:divsChild>
                </w:div>
                <w:div w:id="1947539794">
                  <w:marLeft w:val="0"/>
                  <w:marRight w:val="0"/>
                  <w:marTop w:val="0"/>
                  <w:marBottom w:val="0"/>
                  <w:divBdr>
                    <w:top w:val="none" w:sz="0" w:space="0" w:color="auto"/>
                    <w:left w:val="none" w:sz="0" w:space="0" w:color="auto"/>
                    <w:bottom w:val="none" w:sz="0" w:space="0" w:color="auto"/>
                    <w:right w:val="none" w:sz="0" w:space="0" w:color="auto"/>
                  </w:divBdr>
                  <w:divsChild>
                    <w:div w:id="77031682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311983849">
          <w:marLeft w:val="0"/>
          <w:marRight w:val="0"/>
          <w:marTop w:val="0"/>
          <w:marBottom w:val="0"/>
          <w:divBdr>
            <w:top w:val="none" w:sz="0" w:space="0" w:color="auto"/>
            <w:left w:val="none" w:sz="0" w:space="0" w:color="auto"/>
            <w:bottom w:val="none" w:sz="0" w:space="0" w:color="auto"/>
            <w:right w:val="none" w:sz="0" w:space="0" w:color="auto"/>
          </w:divBdr>
        </w:div>
        <w:div w:id="1412771489">
          <w:marLeft w:val="0"/>
          <w:marRight w:val="0"/>
          <w:marTop w:val="0"/>
          <w:marBottom w:val="0"/>
          <w:divBdr>
            <w:top w:val="none" w:sz="0" w:space="0" w:color="auto"/>
            <w:left w:val="none" w:sz="0" w:space="0" w:color="auto"/>
            <w:bottom w:val="none" w:sz="0" w:space="0" w:color="auto"/>
            <w:right w:val="none" w:sz="0" w:space="0" w:color="auto"/>
          </w:divBdr>
        </w:div>
        <w:div w:id="1457749578">
          <w:marLeft w:val="0"/>
          <w:marRight w:val="0"/>
          <w:marTop w:val="0"/>
          <w:marBottom w:val="0"/>
          <w:divBdr>
            <w:top w:val="none" w:sz="0" w:space="0" w:color="auto"/>
            <w:left w:val="none" w:sz="0" w:space="0" w:color="auto"/>
            <w:bottom w:val="none" w:sz="0" w:space="0" w:color="auto"/>
            <w:right w:val="none" w:sz="0" w:space="0" w:color="auto"/>
          </w:divBdr>
        </w:div>
        <w:div w:id="1459714424">
          <w:marLeft w:val="0"/>
          <w:marRight w:val="0"/>
          <w:marTop w:val="0"/>
          <w:marBottom w:val="0"/>
          <w:divBdr>
            <w:top w:val="none" w:sz="0" w:space="0" w:color="auto"/>
            <w:left w:val="none" w:sz="0" w:space="0" w:color="auto"/>
            <w:bottom w:val="none" w:sz="0" w:space="0" w:color="auto"/>
            <w:right w:val="none" w:sz="0" w:space="0" w:color="auto"/>
          </w:divBdr>
          <w:divsChild>
            <w:div w:id="1208951449">
              <w:marLeft w:val="0"/>
              <w:marRight w:val="0"/>
              <w:marTop w:val="30"/>
              <w:marBottom w:val="30"/>
              <w:divBdr>
                <w:top w:val="none" w:sz="0" w:space="0" w:color="auto"/>
                <w:left w:val="none" w:sz="0" w:space="0" w:color="auto"/>
                <w:bottom w:val="none" w:sz="0" w:space="0" w:color="auto"/>
                <w:right w:val="none" w:sz="0" w:space="0" w:color="auto"/>
              </w:divBdr>
              <w:divsChild>
                <w:div w:id="37364157">
                  <w:marLeft w:val="0"/>
                  <w:marRight w:val="0"/>
                  <w:marTop w:val="0"/>
                  <w:marBottom w:val="0"/>
                  <w:divBdr>
                    <w:top w:val="none" w:sz="0" w:space="0" w:color="auto"/>
                    <w:left w:val="none" w:sz="0" w:space="0" w:color="auto"/>
                    <w:bottom w:val="none" w:sz="0" w:space="0" w:color="auto"/>
                    <w:right w:val="none" w:sz="0" w:space="0" w:color="auto"/>
                  </w:divBdr>
                  <w:divsChild>
                    <w:div w:id="256332312">
                      <w:marLeft w:val="0"/>
                      <w:marRight w:val="0"/>
                      <w:marTop w:val="0"/>
                      <w:marBottom w:val="0"/>
                      <w:divBdr>
                        <w:top w:val="none" w:sz="0" w:space="0" w:color="auto"/>
                        <w:left w:val="none" w:sz="0" w:space="0" w:color="auto"/>
                        <w:bottom w:val="none" w:sz="0" w:space="0" w:color="auto"/>
                        <w:right w:val="none" w:sz="0" w:space="0" w:color="auto"/>
                      </w:divBdr>
                    </w:div>
                  </w:divsChild>
                </w:div>
                <w:div w:id="43453665">
                  <w:marLeft w:val="0"/>
                  <w:marRight w:val="0"/>
                  <w:marTop w:val="0"/>
                  <w:marBottom w:val="0"/>
                  <w:divBdr>
                    <w:top w:val="none" w:sz="0" w:space="0" w:color="auto"/>
                    <w:left w:val="none" w:sz="0" w:space="0" w:color="auto"/>
                    <w:bottom w:val="none" w:sz="0" w:space="0" w:color="auto"/>
                    <w:right w:val="none" w:sz="0" w:space="0" w:color="auto"/>
                  </w:divBdr>
                  <w:divsChild>
                    <w:div w:id="859395968">
                      <w:marLeft w:val="0"/>
                      <w:marRight w:val="0"/>
                      <w:marTop w:val="0"/>
                      <w:marBottom w:val="0"/>
                      <w:divBdr>
                        <w:top w:val="none" w:sz="0" w:space="0" w:color="auto"/>
                        <w:left w:val="none" w:sz="0" w:space="0" w:color="auto"/>
                        <w:bottom w:val="none" w:sz="0" w:space="0" w:color="auto"/>
                        <w:right w:val="none" w:sz="0" w:space="0" w:color="auto"/>
                      </w:divBdr>
                    </w:div>
                    <w:div w:id="878005674">
                      <w:marLeft w:val="0"/>
                      <w:marRight w:val="0"/>
                      <w:marTop w:val="0"/>
                      <w:marBottom w:val="0"/>
                      <w:divBdr>
                        <w:top w:val="none" w:sz="0" w:space="0" w:color="auto"/>
                        <w:left w:val="none" w:sz="0" w:space="0" w:color="auto"/>
                        <w:bottom w:val="none" w:sz="0" w:space="0" w:color="auto"/>
                        <w:right w:val="none" w:sz="0" w:space="0" w:color="auto"/>
                      </w:divBdr>
                    </w:div>
                    <w:div w:id="1572691989">
                      <w:marLeft w:val="0"/>
                      <w:marRight w:val="0"/>
                      <w:marTop w:val="0"/>
                      <w:marBottom w:val="0"/>
                      <w:divBdr>
                        <w:top w:val="none" w:sz="0" w:space="0" w:color="auto"/>
                        <w:left w:val="none" w:sz="0" w:space="0" w:color="auto"/>
                        <w:bottom w:val="none" w:sz="0" w:space="0" w:color="auto"/>
                        <w:right w:val="none" w:sz="0" w:space="0" w:color="auto"/>
                      </w:divBdr>
                    </w:div>
                  </w:divsChild>
                </w:div>
                <w:div w:id="240221532">
                  <w:marLeft w:val="0"/>
                  <w:marRight w:val="0"/>
                  <w:marTop w:val="0"/>
                  <w:marBottom w:val="0"/>
                  <w:divBdr>
                    <w:top w:val="none" w:sz="0" w:space="0" w:color="auto"/>
                    <w:left w:val="none" w:sz="0" w:space="0" w:color="auto"/>
                    <w:bottom w:val="none" w:sz="0" w:space="0" w:color="auto"/>
                    <w:right w:val="none" w:sz="0" w:space="0" w:color="auto"/>
                  </w:divBdr>
                  <w:divsChild>
                    <w:div w:id="168832364">
                      <w:marLeft w:val="0"/>
                      <w:marRight w:val="0"/>
                      <w:marTop w:val="0"/>
                      <w:marBottom w:val="0"/>
                      <w:divBdr>
                        <w:top w:val="none" w:sz="0" w:space="0" w:color="auto"/>
                        <w:left w:val="none" w:sz="0" w:space="0" w:color="auto"/>
                        <w:bottom w:val="none" w:sz="0" w:space="0" w:color="auto"/>
                        <w:right w:val="none" w:sz="0" w:space="0" w:color="auto"/>
                      </w:divBdr>
                    </w:div>
                    <w:div w:id="177358218">
                      <w:marLeft w:val="0"/>
                      <w:marRight w:val="0"/>
                      <w:marTop w:val="0"/>
                      <w:marBottom w:val="0"/>
                      <w:divBdr>
                        <w:top w:val="none" w:sz="0" w:space="0" w:color="auto"/>
                        <w:left w:val="none" w:sz="0" w:space="0" w:color="auto"/>
                        <w:bottom w:val="none" w:sz="0" w:space="0" w:color="auto"/>
                        <w:right w:val="none" w:sz="0" w:space="0" w:color="auto"/>
                      </w:divBdr>
                    </w:div>
                    <w:div w:id="315571143">
                      <w:marLeft w:val="0"/>
                      <w:marRight w:val="0"/>
                      <w:marTop w:val="0"/>
                      <w:marBottom w:val="0"/>
                      <w:divBdr>
                        <w:top w:val="none" w:sz="0" w:space="0" w:color="auto"/>
                        <w:left w:val="none" w:sz="0" w:space="0" w:color="auto"/>
                        <w:bottom w:val="none" w:sz="0" w:space="0" w:color="auto"/>
                        <w:right w:val="none" w:sz="0" w:space="0" w:color="auto"/>
                      </w:divBdr>
                    </w:div>
                    <w:div w:id="650909107">
                      <w:marLeft w:val="0"/>
                      <w:marRight w:val="0"/>
                      <w:marTop w:val="0"/>
                      <w:marBottom w:val="0"/>
                      <w:divBdr>
                        <w:top w:val="none" w:sz="0" w:space="0" w:color="auto"/>
                        <w:left w:val="none" w:sz="0" w:space="0" w:color="auto"/>
                        <w:bottom w:val="none" w:sz="0" w:space="0" w:color="auto"/>
                        <w:right w:val="none" w:sz="0" w:space="0" w:color="auto"/>
                      </w:divBdr>
                    </w:div>
                    <w:div w:id="1472550577">
                      <w:marLeft w:val="0"/>
                      <w:marRight w:val="0"/>
                      <w:marTop w:val="0"/>
                      <w:marBottom w:val="0"/>
                      <w:divBdr>
                        <w:top w:val="none" w:sz="0" w:space="0" w:color="auto"/>
                        <w:left w:val="none" w:sz="0" w:space="0" w:color="auto"/>
                        <w:bottom w:val="none" w:sz="0" w:space="0" w:color="auto"/>
                        <w:right w:val="none" w:sz="0" w:space="0" w:color="auto"/>
                      </w:divBdr>
                    </w:div>
                    <w:div w:id="1505508245">
                      <w:marLeft w:val="0"/>
                      <w:marRight w:val="0"/>
                      <w:marTop w:val="0"/>
                      <w:marBottom w:val="0"/>
                      <w:divBdr>
                        <w:top w:val="none" w:sz="0" w:space="0" w:color="auto"/>
                        <w:left w:val="none" w:sz="0" w:space="0" w:color="auto"/>
                        <w:bottom w:val="none" w:sz="0" w:space="0" w:color="auto"/>
                        <w:right w:val="none" w:sz="0" w:space="0" w:color="auto"/>
                      </w:divBdr>
                    </w:div>
                    <w:div w:id="1761756695">
                      <w:marLeft w:val="0"/>
                      <w:marRight w:val="0"/>
                      <w:marTop w:val="0"/>
                      <w:marBottom w:val="0"/>
                      <w:divBdr>
                        <w:top w:val="none" w:sz="0" w:space="0" w:color="auto"/>
                        <w:left w:val="none" w:sz="0" w:space="0" w:color="auto"/>
                        <w:bottom w:val="none" w:sz="0" w:space="0" w:color="auto"/>
                        <w:right w:val="none" w:sz="0" w:space="0" w:color="auto"/>
                      </w:divBdr>
                    </w:div>
                    <w:div w:id="1959601052">
                      <w:marLeft w:val="0"/>
                      <w:marRight w:val="0"/>
                      <w:marTop w:val="0"/>
                      <w:marBottom w:val="0"/>
                      <w:divBdr>
                        <w:top w:val="none" w:sz="0" w:space="0" w:color="auto"/>
                        <w:left w:val="none" w:sz="0" w:space="0" w:color="auto"/>
                        <w:bottom w:val="none" w:sz="0" w:space="0" w:color="auto"/>
                        <w:right w:val="none" w:sz="0" w:space="0" w:color="auto"/>
                      </w:divBdr>
                    </w:div>
                  </w:divsChild>
                </w:div>
                <w:div w:id="375667584">
                  <w:marLeft w:val="0"/>
                  <w:marRight w:val="0"/>
                  <w:marTop w:val="0"/>
                  <w:marBottom w:val="0"/>
                  <w:divBdr>
                    <w:top w:val="none" w:sz="0" w:space="0" w:color="auto"/>
                    <w:left w:val="none" w:sz="0" w:space="0" w:color="auto"/>
                    <w:bottom w:val="none" w:sz="0" w:space="0" w:color="auto"/>
                    <w:right w:val="none" w:sz="0" w:space="0" w:color="auto"/>
                  </w:divBdr>
                  <w:divsChild>
                    <w:div w:id="70153889">
                      <w:marLeft w:val="0"/>
                      <w:marRight w:val="0"/>
                      <w:marTop w:val="0"/>
                      <w:marBottom w:val="0"/>
                      <w:divBdr>
                        <w:top w:val="none" w:sz="0" w:space="0" w:color="auto"/>
                        <w:left w:val="none" w:sz="0" w:space="0" w:color="auto"/>
                        <w:bottom w:val="none" w:sz="0" w:space="0" w:color="auto"/>
                        <w:right w:val="none" w:sz="0" w:space="0" w:color="auto"/>
                      </w:divBdr>
                    </w:div>
                    <w:div w:id="437137775">
                      <w:marLeft w:val="0"/>
                      <w:marRight w:val="0"/>
                      <w:marTop w:val="0"/>
                      <w:marBottom w:val="0"/>
                      <w:divBdr>
                        <w:top w:val="none" w:sz="0" w:space="0" w:color="auto"/>
                        <w:left w:val="none" w:sz="0" w:space="0" w:color="auto"/>
                        <w:bottom w:val="none" w:sz="0" w:space="0" w:color="auto"/>
                        <w:right w:val="none" w:sz="0" w:space="0" w:color="auto"/>
                      </w:divBdr>
                    </w:div>
                    <w:div w:id="822894967">
                      <w:marLeft w:val="0"/>
                      <w:marRight w:val="0"/>
                      <w:marTop w:val="0"/>
                      <w:marBottom w:val="0"/>
                      <w:divBdr>
                        <w:top w:val="none" w:sz="0" w:space="0" w:color="auto"/>
                        <w:left w:val="none" w:sz="0" w:space="0" w:color="auto"/>
                        <w:bottom w:val="none" w:sz="0" w:space="0" w:color="auto"/>
                        <w:right w:val="none" w:sz="0" w:space="0" w:color="auto"/>
                      </w:divBdr>
                    </w:div>
                    <w:div w:id="1191839051">
                      <w:marLeft w:val="0"/>
                      <w:marRight w:val="0"/>
                      <w:marTop w:val="0"/>
                      <w:marBottom w:val="0"/>
                      <w:divBdr>
                        <w:top w:val="none" w:sz="0" w:space="0" w:color="auto"/>
                        <w:left w:val="none" w:sz="0" w:space="0" w:color="auto"/>
                        <w:bottom w:val="none" w:sz="0" w:space="0" w:color="auto"/>
                        <w:right w:val="none" w:sz="0" w:space="0" w:color="auto"/>
                      </w:divBdr>
                    </w:div>
                  </w:divsChild>
                </w:div>
                <w:div w:id="980578722">
                  <w:marLeft w:val="0"/>
                  <w:marRight w:val="0"/>
                  <w:marTop w:val="0"/>
                  <w:marBottom w:val="0"/>
                  <w:divBdr>
                    <w:top w:val="none" w:sz="0" w:space="0" w:color="auto"/>
                    <w:left w:val="none" w:sz="0" w:space="0" w:color="auto"/>
                    <w:bottom w:val="none" w:sz="0" w:space="0" w:color="auto"/>
                    <w:right w:val="none" w:sz="0" w:space="0" w:color="auto"/>
                  </w:divBdr>
                  <w:divsChild>
                    <w:div w:id="8459277">
                      <w:marLeft w:val="0"/>
                      <w:marRight w:val="0"/>
                      <w:marTop w:val="0"/>
                      <w:marBottom w:val="0"/>
                      <w:divBdr>
                        <w:top w:val="none" w:sz="0" w:space="0" w:color="auto"/>
                        <w:left w:val="none" w:sz="0" w:space="0" w:color="auto"/>
                        <w:bottom w:val="none" w:sz="0" w:space="0" w:color="auto"/>
                        <w:right w:val="none" w:sz="0" w:space="0" w:color="auto"/>
                      </w:divBdr>
                    </w:div>
                    <w:div w:id="706954315">
                      <w:marLeft w:val="0"/>
                      <w:marRight w:val="0"/>
                      <w:marTop w:val="0"/>
                      <w:marBottom w:val="0"/>
                      <w:divBdr>
                        <w:top w:val="none" w:sz="0" w:space="0" w:color="auto"/>
                        <w:left w:val="none" w:sz="0" w:space="0" w:color="auto"/>
                        <w:bottom w:val="none" w:sz="0" w:space="0" w:color="auto"/>
                        <w:right w:val="none" w:sz="0" w:space="0" w:color="auto"/>
                      </w:divBdr>
                    </w:div>
                    <w:div w:id="1553274936">
                      <w:marLeft w:val="0"/>
                      <w:marRight w:val="0"/>
                      <w:marTop w:val="0"/>
                      <w:marBottom w:val="0"/>
                      <w:divBdr>
                        <w:top w:val="none" w:sz="0" w:space="0" w:color="auto"/>
                        <w:left w:val="none" w:sz="0" w:space="0" w:color="auto"/>
                        <w:bottom w:val="none" w:sz="0" w:space="0" w:color="auto"/>
                        <w:right w:val="none" w:sz="0" w:space="0" w:color="auto"/>
                      </w:divBdr>
                    </w:div>
                  </w:divsChild>
                </w:div>
                <w:div w:id="1036389554">
                  <w:marLeft w:val="0"/>
                  <w:marRight w:val="0"/>
                  <w:marTop w:val="0"/>
                  <w:marBottom w:val="0"/>
                  <w:divBdr>
                    <w:top w:val="none" w:sz="0" w:space="0" w:color="auto"/>
                    <w:left w:val="none" w:sz="0" w:space="0" w:color="auto"/>
                    <w:bottom w:val="none" w:sz="0" w:space="0" w:color="auto"/>
                    <w:right w:val="none" w:sz="0" w:space="0" w:color="auto"/>
                  </w:divBdr>
                  <w:divsChild>
                    <w:div w:id="156844472">
                      <w:marLeft w:val="0"/>
                      <w:marRight w:val="0"/>
                      <w:marTop w:val="0"/>
                      <w:marBottom w:val="0"/>
                      <w:divBdr>
                        <w:top w:val="none" w:sz="0" w:space="0" w:color="auto"/>
                        <w:left w:val="none" w:sz="0" w:space="0" w:color="auto"/>
                        <w:bottom w:val="none" w:sz="0" w:space="0" w:color="auto"/>
                        <w:right w:val="none" w:sz="0" w:space="0" w:color="auto"/>
                      </w:divBdr>
                    </w:div>
                    <w:div w:id="632368374">
                      <w:marLeft w:val="0"/>
                      <w:marRight w:val="0"/>
                      <w:marTop w:val="0"/>
                      <w:marBottom w:val="0"/>
                      <w:divBdr>
                        <w:top w:val="none" w:sz="0" w:space="0" w:color="auto"/>
                        <w:left w:val="none" w:sz="0" w:space="0" w:color="auto"/>
                        <w:bottom w:val="none" w:sz="0" w:space="0" w:color="auto"/>
                        <w:right w:val="none" w:sz="0" w:space="0" w:color="auto"/>
                      </w:divBdr>
                    </w:div>
                    <w:div w:id="1163281658">
                      <w:marLeft w:val="0"/>
                      <w:marRight w:val="0"/>
                      <w:marTop w:val="0"/>
                      <w:marBottom w:val="0"/>
                      <w:divBdr>
                        <w:top w:val="none" w:sz="0" w:space="0" w:color="auto"/>
                        <w:left w:val="none" w:sz="0" w:space="0" w:color="auto"/>
                        <w:bottom w:val="none" w:sz="0" w:space="0" w:color="auto"/>
                        <w:right w:val="none" w:sz="0" w:space="0" w:color="auto"/>
                      </w:divBdr>
                    </w:div>
                  </w:divsChild>
                </w:div>
                <w:div w:id="1187334354">
                  <w:marLeft w:val="0"/>
                  <w:marRight w:val="0"/>
                  <w:marTop w:val="0"/>
                  <w:marBottom w:val="0"/>
                  <w:divBdr>
                    <w:top w:val="none" w:sz="0" w:space="0" w:color="auto"/>
                    <w:left w:val="none" w:sz="0" w:space="0" w:color="auto"/>
                    <w:bottom w:val="none" w:sz="0" w:space="0" w:color="auto"/>
                    <w:right w:val="none" w:sz="0" w:space="0" w:color="auto"/>
                  </w:divBdr>
                  <w:divsChild>
                    <w:div w:id="201677459">
                      <w:marLeft w:val="0"/>
                      <w:marRight w:val="0"/>
                      <w:marTop w:val="0"/>
                      <w:marBottom w:val="0"/>
                      <w:divBdr>
                        <w:top w:val="none" w:sz="0" w:space="0" w:color="auto"/>
                        <w:left w:val="none" w:sz="0" w:space="0" w:color="auto"/>
                        <w:bottom w:val="none" w:sz="0" w:space="0" w:color="auto"/>
                        <w:right w:val="none" w:sz="0" w:space="0" w:color="auto"/>
                      </w:divBdr>
                    </w:div>
                    <w:div w:id="240792689">
                      <w:marLeft w:val="0"/>
                      <w:marRight w:val="0"/>
                      <w:marTop w:val="0"/>
                      <w:marBottom w:val="0"/>
                      <w:divBdr>
                        <w:top w:val="none" w:sz="0" w:space="0" w:color="auto"/>
                        <w:left w:val="none" w:sz="0" w:space="0" w:color="auto"/>
                        <w:bottom w:val="none" w:sz="0" w:space="0" w:color="auto"/>
                        <w:right w:val="none" w:sz="0" w:space="0" w:color="auto"/>
                      </w:divBdr>
                    </w:div>
                    <w:div w:id="255014785">
                      <w:marLeft w:val="0"/>
                      <w:marRight w:val="0"/>
                      <w:marTop w:val="0"/>
                      <w:marBottom w:val="0"/>
                      <w:divBdr>
                        <w:top w:val="none" w:sz="0" w:space="0" w:color="auto"/>
                        <w:left w:val="none" w:sz="0" w:space="0" w:color="auto"/>
                        <w:bottom w:val="none" w:sz="0" w:space="0" w:color="auto"/>
                        <w:right w:val="none" w:sz="0" w:space="0" w:color="auto"/>
                      </w:divBdr>
                    </w:div>
                    <w:div w:id="336083908">
                      <w:marLeft w:val="0"/>
                      <w:marRight w:val="0"/>
                      <w:marTop w:val="0"/>
                      <w:marBottom w:val="0"/>
                      <w:divBdr>
                        <w:top w:val="none" w:sz="0" w:space="0" w:color="auto"/>
                        <w:left w:val="none" w:sz="0" w:space="0" w:color="auto"/>
                        <w:bottom w:val="none" w:sz="0" w:space="0" w:color="auto"/>
                        <w:right w:val="none" w:sz="0" w:space="0" w:color="auto"/>
                      </w:divBdr>
                    </w:div>
                    <w:div w:id="563951261">
                      <w:marLeft w:val="0"/>
                      <w:marRight w:val="0"/>
                      <w:marTop w:val="0"/>
                      <w:marBottom w:val="0"/>
                      <w:divBdr>
                        <w:top w:val="none" w:sz="0" w:space="0" w:color="auto"/>
                        <w:left w:val="none" w:sz="0" w:space="0" w:color="auto"/>
                        <w:bottom w:val="none" w:sz="0" w:space="0" w:color="auto"/>
                        <w:right w:val="none" w:sz="0" w:space="0" w:color="auto"/>
                      </w:divBdr>
                    </w:div>
                    <w:div w:id="836649979">
                      <w:marLeft w:val="0"/>
                      <w:marRight w:val="0"/>
                      <w:marTop w:val="0"/>
                      <w:marBottom w:val="0"/>
                      <w:divBdr>
                        <w:top w:val="none" w:sz="0" w:space="0" w:color="auto"/>
                        <w:left w:val="none" w:sz="0" w:space="0" w:color="auto"/>
                        <w:bottom w:val="none" w:sz="0" w:space="0" w:color="auto"/>
                        <w:right w:val="none" w:sz="0" w:space="0" w:color="auto"/>
                      </w:divBdr>
                    </w:div>
                    <w:div w:id="1266112586">
                      <w:marLeft w:val="0"/>
                      <w:marRight w:val="0"/>
                      <w:marTop w:val="0"/>
                      <w:marBottom w:val="0"/>
                      <w:divBdr>
                        <w:top w:val="none" w:sz="0" w:space="0" w:color="auto"/>
                        <w:left w:val="none" w:sz="0" w:space="0" w:color="auto"/>
                        <w:bottom w:val="none" w:sz="0" w:space="0" w:color="auto"/>
                        <w:right w:val="none" w:sz="0" w:space="0" w:color="auto"/>
                      </w:divBdr>
                    </w:div>
                    <w:div w:id="1575889736">
                      <w:marLeft w:val="0"/>
                      <w:marRight w:val="0"/>
                      <w:marTop w:val="0"/>
                      <w:marBottom w:val="0"/>
                      <w:divBdr>
                        <w:top w:val="none" w:sz="0" w:space="0" w:color="auto"/>
                        <w:left w:val="none" w:sz="0" w:space="0" w:color="auto"/>
                        <w:bottom w:val="none" w:sz="0" w:space="0" w:color="auto"/>
                        <w:right w:val="none" w:sz="0" w:space="0" w:color="auto"/>
                      </w:divBdr>
                    </w:div>
                    <w:div w:id="1630627657">
                      <w:marLeft w:val="0"/>
                      <w:marRight w:val="0"/>
                      <w:marTop w:val="0"/>
                      <w:marBottom w:val="0"/>
                      <w:divBdr>
                        <w:top w:val="none" w:sz="0" w:space="0" w:color="auto"/>
                        <w:left w:val="none" w:sz="0" w:space="0" w:color="auto"/>
                        <w:bottom w:val="none" w:sz="0" w:space="0" w:color="auto"/>
                        <w:right w:val="none" w:sz="0" w:space="0" w:color="auto"/>
                      </w:divBdr>
                    </w:div>
                    <w:div w:id="1739791215">
                      <w:marLeft w:val="0"/>
                      <w:marRight w:val="0"/>
                      <w:marTop w:val="0"/>
                      <w:marBottom w:val="0"/>
                      <w:divBdr>
                        <w:top w:val="none" w:sz="0" w:space="0" w:color="auto"/>
                        <w:left w:val="none" w:sz="0" w:space="0" w:color="auto"/>
                        <w:bottom w:val="none" w:sz="0" w:space="0" w:color="auto"/>
                        <w:right w:val="none" w:sz="0" w:space="0" w:color="auto"/>
                      </w:divBdr>
                    </w:div>
                  </w:divsChild>
                </w:div>
                <w:div w:id="1266039774">
                  <w:marLeft w:val="0"/>
                  <w:marRight w:val="0"/>
                  <w:marTop w:val="0"/>
                  <w:marBottom w:val="0"/>
                  <w:divBdr>
                    <w:top w:val="none" w:sz="0" w:space="0" w:color="auto"/>
                    <w:left w:val="none" w:sz="0" w:space="0" w:color="auto"/>
                    <w:bottom w:val="none" w:sz="0" w:space="0" w:color="auto"/>
                    <w:right w:val="none" w:sz="0" w:space="0" w:color="auto"/>
                  </w:divBdr>
                  <w:divsChild>
                    <w:div w:id="430442835">
                      <w:marLeft w:val="0"/>
                      <w:marRight w:val="0"/>
                      <w:marTop w:val="0"/>
                      <w:marBottom w:val="0"/>
                      <w:divBdr>
                        <w:top w:val="none" w:sz="0" w:space="0" w:color="auto"/>
                        <w:left w:val="none" w:sz="0" w:space="0" w:color="auto"/>
                        <w:bottom w:val="none" w:sz="0" w:space="0" w:color="auto"/>
                        <w:right w:val="none" w:sz="0" w:space="0" w:color="auto"/>
                      </w:divBdr>
                    </w:div>
                  </w:divsChild>
                </w:div>
                <w:div w:id="1458914106">
                  <w:marLeft w:val="0"/>
                  <w:marRight w:val="0"/>
                  <w:marTop w:val="0"/>
                  <w:marBottom w:val="0"/>
                  <w:divBdr>
                    <w:top w:val="none" w:sz="0" w:space="0" w:color="auto"/>
                    <w:left w:val="none" w:sz="0" w:space="0" w:color="auto"/>
                    <w:bottom w:val="none" w:sz="0" w:space="0" w:color="auto"/>
                    <w:right w:val="none" w:sz="0" w:space="0" w:color="auto"/>
                  </w:divBdr>
                  <w:divsChild>
                    <w:div w:id="184827202">
                      <w:marLeft w:val="0"/>
                      <w:marRight w:val="0"/>
                      <w:marTop w:val="0"/>
                      <w:marBottom w:val="0"/>
                      <w:divBdr>
                        <w:top w:val="none" w:sz="0" w:space="0" w:color="auto"/>
                        <w:left w:val="none" w:sz="0" w:space="0" w:color="auto"/>
                        <w:bottom w:val="none" w:sz="0" w:space="0" w:color="auto"/>
                        <w:right w:val="none" w:sz="0" w:space="0" w:color="auto"/>
                      </w:divBdr>
                    </w:div>
                    <w:div w:id="389040988">
                      <w:marLeft w:val="0"/>
                      <w:marRight w:val="0"/>
                      <w:marTop w:val="0"/>
                      <w:marBottom w:val="0"/>
                      <w:divBdr>
                        <w:top w:val="none" w:sz="0" w:space="0" w:color="auto"/>
                        <w:left w:val="none" w:sz="0" w:space="0" w:color="auto"/>
                        <w:bottom w:val="none" w:sz="0" w:space="0" w:color="auto"/>
                        <w:right w:val="none" w:sz="0" w:space="0" w:color="auto"/>
                      </w:divBdr>
                    </w:div>
                    <w:div w:id="765535850">
                      <w:marLeft w:val="0"/>
                      <w:marRight w:val="0"/>
                      <w:marTop w:val="0"/>
                      <w:marBottom w:val="0"/>
                      <w:divBdr>
                        <w:top w:val="none" w:sz="0" w:space="0" w:color="auto"/>
                        <w:left w:val="none" w:sz="0" w:space="0" w:color="auto"/>
                        <w:bottom w:val="none" w:sz="0" w:space="0" w:color="auto"/>
                        <w:right w:val="none" w:sz="0" w:space="0" w:color="auto"/>
                      </w:divBdr>
                    </w:div>
                    <w:div w:id="842934438">
                      <w:marLeft w:val="0"/>
                      <w:marRight w:val="0"/>
                      <w:marTop w:val="0"/>
                      <w:marBottom w:val="0"/>
                      <w:divBdr>
                        <w:top w:val="none" w:sz="0" w:space="0" w:color="auto"/>
                        <w:left w:val="none" w:sz="0" w:space="0" w:color="auto"/>
                        <w:bottom w:val="none" w:sz="0" w:space="0" w:color="auto"/>
                        <w:right w:val="none" w:sz="0" w:space="0" w:color="auto"/>
                      </w:divBdr>
                    </w:div>
                    <w:div w:id="927082969">
                      <w:marLeft w:val="0"/>
                      <w:marRight w:val="0"/>
                      <w:marTop w:val="0"/>
                      <w:marBottom w:val="0"/>
                      <w:divBdr>
                        <w:top w:val="none" w:sz="0" w:space="0" w:color="auto"/>
                        <w:left w:val="none" w:sz="0" w:space="0" w:color="auto"/>
                        <w:bottom w:val="none" w:sz="0" w:space="0" w:color="auto"/>
                        <w:right w:val="none" w:sz="0" w:space="0" w:color="auto"/>
                      </w:divBdr>
                    </w:div>
                    <w:div w:id="1667515398">
                      <w:marLeft w:val="0"/>
                      <w:marRight w:val="0"/>
                      <w:marTop w:val="0"/>
                      <w:marBottom w:val="0"/>
                      <w:divBdr>
                        <w:top w:val="none" w:sz="0" w:space="0" w:color="auto"/>
                        <w:left w:val="none" w:sz="0" w:space="0" w:color="auto"/>
                        <w:bottom w:val="none" w:sz="0" w:space="0" w:color="auto"/>
                        <w:right w:val="none" w:sz="0" w:space="0" w:color="auto"/>
                      </w:divBdr>
                    </w:div>
                    <w:div w:id="1879507093">
                      <w:marLeft w:val="0"/>
                      <w:marRight w:val="0"/>
                      <w:marTop w:val="0"/>
                      <w:marBottom w:val="0"/>
                      <w:divBdr>
                        <w:top w:val="none" w:sz="0" w:space="0" w:color="auto"/>
                        <w:left w:val="none" w:sz="0" w:space="0" w:color="auto"/>
                        <w:bottom w:val="none" w:sz="0" w:space="0" w:color="auto"/>
                        <w:right w:val="none" w:sz="0" w:space="0" w:color="auto"/>
                      </w:divBdr>
                    </w:div>
                    <w:div w:id="1881241597">
                      <w:marLeft w:val="0"/>
                      <w:marRight w:val="0"/>
                      <w:marTop w:val="0"/>
                      <w:marBottom w:val="0"/>
                      <w:divBdr>
                        <w:top w:val="none" w:sz="0" w:space="0" w:color="auto"/>
                        <w:left w:val="none" w:sz="0" w:space="0" w:color="auto"/>
                        <w:bottom w:val="none" w:sz="0" w:space="0" w:color="auto"/>
                        <w:right w:val="none" w:sz="0" w:space="0" w:color="auto"/>
                      </w:divBdr>
                    </w:div>
                    <w:div w:id="1957367612">
                      <w:marLeft w:val="0"/>
                      <w:marRight w:val="0"/>
                      <w:marTop w:val="0"/>
                      <w:marBottom w:val="0"/>
                      <w:divBdr>
                        <w:top w:val="none" w:sz="0" w:space="0" w:color="auto"/>
                        <w:left w:val="none" w:sz="0" w:space="0" w:color="auto"/>
                        <w:bottom w:val="none" w:sz="0" w:space="0" w:color="auto"/>
                        <w:right w:val="none" w:sz="0" w:space="0" w:color="auto"/>
                      </w:divBdr>
                    </w:div>
                  </w:divsChild>
                </w:div>
                <w:div w:id="1684017591">
                  <w:marLeft w:val="0"/>
                  <w:marRight w:val="0"/>
                  <w:marTop w:val="0"/>
                  <w:marBottom w:val="0"/>
                  <w:divBdr>
                    <w:top w:val="none" w:sz="0" w:space="0" w:color="auto"/>
                    <w:left w:val="none" w:sz="0" w:space="0" w:color="auto"/>
                    <w:bottom w:val="none" w:sz="0" w:space="0" w:color="auto"/>
                    <w:right w:val="none" w:sz="0" w:space="0" w:color="auto"/>
                  </w:divBdr>
                  <w:divsChild>
                    <w:div w:id="127455946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466922291">
          <w:marLeft w:val="0"/>
          <w:marRight w:val="0"/>
          <w:marTop w:val="0"/>
          <w:marBottom w:val="0"/>
          <w:divBdr>
            <w:top w:val="none" w:sz="0" w:space="0" w:color="auto"/>
            <w:left w:val="none" w:sz="0" w:space="0" w:color="auto"/>
            <w:bottom w:val="none" w:sz="0" w:space="0" w:color="auto"/>
            <w:right w:val="none" w:sz="0" w:space="0" w:color="auto"/>
          </w:divBdr>
          <w:divsChild>
            <w:div w:id="274481856">
              <w:marLeft w:val="0"/>
              <w:marRight w:val="0"/>
              <w:marTop w:val="0"/>
              <w:marBottom w:val="0"/>
              <w:divBdr>
                <w:top w:val="none" w:sz="0" w:space="0" w:color="auto"/>
                <w:left w:val="none" w:sz="0" w:space="0" w:color="auto"/>
                <w:bottom w:val="none" w:sz="0" w:space="0" w:color="auto"/>
                <w:right w:val="none" w:sz="0" w:space="0" w:color="auto"/>
              </w:divBdr>
            </w:div>
          </w:divsChild>
        </w:div>
        <w:div w:id="1473327569">
          <w:marLeft w:val="0"/>
          <w:marRight w:val="0"/>
          <w:marTop w:val="0"/>
          <w:marBottom w:val="0"/>
          <w:divBdr>
            <w:top w:val="none" w:sz="0" w:space="0" w:color="auto"/>
            <w:left w:val="none" w:sz="0" w:space="0" w:color="auto"/>
            <w:bottom w:val="none" w:sz="0" w:space="0" w:color="auto"/>
            <w:right w:val="none" w:sz="0" w:space="0" w:color="auto"/>
          </w:divBdr>
        </w:div>
        <w:div w:id="1498692553">
          <w:marLeft w:val="0"/>
          <w:marRight w:val="0"/>
          <w:marTop w:val="0"/>
          <w:marBottom w:val="0"/>
          <w:divBdr>
            <w:top w:val="none" w:sz="0" w:space="0" w:color="auto"/>
            <w:left w:val="none" w:sz="0" w:space="0" w:color="auto"/>
            <w:bottom w:val="none" w:sz="0" w:space="0" w:color="auto"/>
            <w:right w:val="none" w:sz="0" w:space="0" w:color="auto"/>
          </w:divBdr>
        </w:div>
        <w:div w:id="1511480609">
          <w:marLeft w:val="0"/>
          <w:marRight w:val="0"/>
          <w:marTop w:val="0"/>
          <w:marBottom w:val="0"/>
          <w:divBdr>
            <w:top w:val="none" w:sz="0" w:space="0" w:color="auto"/>
            <w:left w:val="none" w:sz="0" w:space="0" w:color="auto"/>
            <w:bottom w:val="none" w:sz="0" w:space="0" w:color="auto"/>
            <w:right w:val="none" w:sz="0" w:space="0" w:color="auto"/>
          </w:divBdr>
        </w:div>
        <w:div w:id="1535191904">
          <w:marLeft w:val="0"/>
          <w:marRight w:val="0"/>
          <w:marTop w:val="0"/>
          <w:marBottom w:val="0"/>
          <w:divBdr>
            <w:top w:val="none" w:sz="0" w:space="0" w:color="auto"/>
            <w:left w:val="none" w:sz="0" w:space="0" w:color="auto"/>
            <w:bottom w:val="none" w:sz="0" w:space="0" w:color="auto"/>
            <w:right w:val="none" w:sz="0" w:space="0" w:color="auto"/>
          </w:divBdr>
        </w:div>
        <w:div w:id="1548637728">
          <w:marLeft w:val="0"/>
          <w:marRight w:val="0"/>
          <w:marTop w:val="0"/>
          <w:marBottom w:val="0"/>
          <w:divBdr>
            <w:top w:val="none" w:sz="0" w:space="0" w:color="auto"/>
            <w:left w:val="none" w:sz="0" w:space="0" w:color="auto"/>
            <w:bottom w:val="none" w:sz="0" w:space="0" w:color="auto"/>
            <w:right w:val="none" w:sz="0" w:space="0" w:color="auto"/>
          </w:divBdr>
        </w:div>
        <w:div w:id="1565795932">
          <w:marLeft w:val="0"/>
          <w:marRight w:val="0"/>
          <w:marTop w:val="0"/>
          <w:marBottom w:val="0"/>
          <w:divBdr>
            <w:top w:val="none" w:sz="0" w:space="0" w:color="auto"/>
            <w:left w:val="none" w:sz="0" w:space="0" w:color="auto"/>
            <w:bottom w:val="none" w:sz="0" w:space="0" w:color="auto"/>
            <w:right w:val="none" w:sz="0" w:space="0" w:color="auto"/>
          </w:divBdr>
        </w:div>
        <w:div w:id="1569225924">
          <w:marLeft w:val="0"/>
          <w:marRight w:val="0"/>
          <w:marTop w:val="0"/>
          <w:marBottom w:val="0"/>
          <w:divBdr>
            <w:top w:val="none" w:sz="0" w:space="0" w:color="auto"/>
            <w:left w:val="none" w:sz="0" w:space="0" w:color="auto"/>
            <w:bottom w:val="none" w:sz="0" w:space="0" w:color="auto"/>
            <w:right w:val="none" w:sz="0" w:space="0" w:color="auto"/>
          </w:divBdr>
        </w:div>
        <w:div w:id="1580628177">
          <w:marLeft w:val="0"/>
          <w:marRight w:val="0"/>
          <w:marTop w:val="0"/>
          <w:marBottom w:val="0"/>
          <w:divBdr>
            <w:top w:val="none" w:sz="0" w:space="0" w:color="auto"/>
            <w:left w:val="none" w:sz="0" w:space="0" w:color="auto"/>
            <w:bottom w:val="none" w:sz="0" w:space="0" w:color="auto"/>
            <w:right w:val="none" w:sz="0" w:space="0" w:color="auto"/>
          </w:divBdr>
        </w:div>
        <w:div w:id="1621033337">
          <w:marLeft w:val="0"/>
          <w:marRight w:val="0"/>
          <w:marTop w:val="0"/>
          <w:marBottom w:val="0"/>
          <w:divBdr>
            <w:top w:val="none" w:sz="0" w:space="0" w:color="auto"/>
            <w:left w:val="none" w:sz="0" w:space="0" w:color="auto"/>
            <w:bottom w:val="none" w:sz="0" w:space="0" w:color="auto"/>
            <w:right w:val="none" w:sz="0" w:space="0" w:color="auto"/>
          </w:divBdr>
          <w:divsChild>
            <w:div w:id="463275144">
              <w:marLeft w:val="0"/>
              <w:marRight w:val="0"/>
              <w:marTop w:val="30"/>
              <w:marBottom w:val="30"/>
              <w:divBdr>
                <w:top w:val="none" w:sz="0" w:space="0" w:color="auto"/>
                <w:left w:val="none" w:sz="0" w:space="0" w:color="auto"/>
                <w:bottom w:val="none" w:sz="0" w:space="0" w:color="auto"/>
                <w:right w:val="none" w:sz="0" w:space="0" w:color="auto"/>
              </w:divBdr>
              <w:divsChild>
                <w:div w:id="40054748">
                  <w:marLeft w:val="0"/>
                  <w:marRight w:val="0"/>
                  <w:marTop w:val="0"/>
                  <w:marBottom w:val="0"/>
                  <w:divBdr>
                    <w:top w:val="none" w:sz="0" w:space="0" w:color="auto"/>
                    <w:left w:val="none" w:sz="0" w:space="0" w:color="auto"/>
                    <w:bottom w:val="none" w:sz="0" w:space="0" w:color="auto"/>
                    <w:right w:val="none" w:sz="0" w:space="0" w:color="auto"/>
                  </w:divBdr>
                  <w:divsChild>
                    <w:div w:id="1647856435">
                      <w:marLeft w:val="0"/>
                      <w:marRight w:val="0"/>
                      <w:marTop w:val="0"/>
                      <w:marBottom w:val="0"/>
                      <w:divBdr>
                        <w:top w:val="none" w:sz="0" w:space="0" w:color="auto"/>
                        <w:left w:val="none" w:sz="0" w:space="0" w:color="auto"/>
                        <w:bottom w:val="none" w:sz="0" w:space="0" w:color="auto"/>
                        <w:right w:val="none" w:sz="0" w:space="0" w:color="auto"/>
                      </w:divBdr>
                    </w:div>
                  </w:divsChild>
                </w:div>
                <w:div w:id="1951161706">
                  <w:marLeft w:val="0"/>
                  <w:marRight w:val="0"/>
                  <w:marTop w:val="0"/>
                  <w:marBottom w:val="0"/>
                  <w:divBdr>
                    <w:top w:val="none" w:sz="0" w:space="0" w:color="auto"/>
                    <w:left w:val="none" w:sz="0" w:space="0" w:color="auto"/>
                    <w:bottom w:val="none" w:sz="0" w:space="0" w:color="auto"/>
                    <w:right w:val="none" w:sz="0" w:space="0" w:color="auto"/>
                  </w:divBdr>
                  <w:divsChild>
                    <w:div w:id="193621071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655795911">
          <w:marLeft w:val="0"/>
          <w:marRight w:val="0"/>
          <w:marTop w:val="0"/>
          <w:marBottom w:val="0"/>
          <w:divBdr>
            <w:top w:val="none" w:sz="0" w:space="0" w:color="auto"/>
            <w:left w:val="none" w:sz="0" w:space="0" w:color="auto"/>
            <w:bottom w:val="none" w:sz="0" w:space="0" w:color="auto"/>
            <w:right w:val="none" w:sz="0" w:space="0" w:color="auto"/>
          </w:divBdr>
          <w:divsChild>
            <w:div w:id="1237400084">
              <w:marLeft w:val="0"/>
              <w:marRight w:val="0"/>
              <w:marTop w:val="0"/>
              <w:marBottom w:val="0"/>
              <w:divBdr>
                <w:top w:val="none" w:sz="0" w:space="0" w:color="auto"/>
                <w:left w:val="none" w:sz="0" w:space="0" w:color="auto"/>
                <w:bottom w:val="none" w:sz="0" w:space="0" w:color="auto"/>
                <w:right w:val="none" w:sz="0" w:space="0" w:color="auto"/>
              </w:divBdr>
            </w:div>
            <w:div w:id="1371341119">
              <w:marLeft w:val="0"/>
              <w:marRight w:val="0"/>
              <w:marTop w:val="0"/>
              <w:marBottom w:val="0"/>
              <w:divBdr>
                <w:top w:val="none" w:sz="0" w:space="0" w:color="auto"/>
                <w:left w:val="none" w:sz="0" w:space="0" w:color="auto"/>
                <w:bottom w:val="none" w:sz="0" w:space="0" w:color="auto"/>
                <w:right w:val="none" w:sz="0" w:space="0" w:color="auto"/>
              </w:divBdr>
            </w:div>
            <w:div w:id="1416709140">
              <w:marLeft w:val="0"/>
              <w:marRight w:val="0"/>
              <w:marTop w:val="0"/>
              <w:marBottom w:val="0"/>
              <w:divBdr>
                <w:top w:val="none" w:sz="0" w:space="0" w:color="auto"/>
                <w:left w:val="none" w:sz="0" w:space="0" w:color="auto"/>
                <w:bottom w:val="none" w:sz="0" w:space="0" w:color="auto"/>
                <w:right w:val="none" w:sz="0" w:space="0" w:color="auto"/>
              </w:divBdr>
            </w:div>
          </w:divsChild>
        </w:div>
        <w:div w:id="1659458009">
          <w:marLeft w:val="0"/>
          <w:marRight w:val="0"/>
          <w:marTop w:val="0"/>
          <w:marBottom w:val="0"/>
          <w:divBdr>
            <w:top w:val="none" w:sz="0" w:space="0" w:color="auto"/>
            <w:left w:val="none" w:sz="0" w:space="0" w:color="auto"/>
            <w:bottom w:val="none" w:sz="0" w:space="0" w:color="auto"/>
            <w:right w:val="none" w:sz="0" w:space="0" w:color="auto"/>
          </w:divBdr>
        </w:div>
        <w:div w:id="1668284979">
          <w:marLeft w:val="0"/>
          <w:marRight w:val="0"/>
          <w:marTop w:val="0"/>
          <w:marBottom w:val="0"/>
          <w:divBdr>
            <w:top w:val="none" w:sz="0" w:space="0" w:color="auto"/>
            <w:left w:val="none" w:sz="0" w:space="0" w:color="auto"/>
            <w:bottom w:val="none" w:sz="0" w:space="0" w:color="auto"/>
            <w:right w:val="none" w:sz="0" w:space="0" w:color="auto"/>
          </w:divBdr>
        </w:div>
        <w:div w:id="1686591954">
          <w:marLeft w:val="0"/>
          <w:marRight w:val="0"/>
          <w:marTop w:val="0"/>
          <w:marBottom w:val="0"/>
          <w:divBdr>
            <w:top w:val="none" w:sz="0" w:space="0" w:color="auto"/>
            <w:left w:val="none" w:sz="0" w:space="0" w:color="auto"/>
            <w:bottom w:val="none" w:sz="0" w:space="0" w:color="auto"/>
            <w:right w:val="none" w:sz="0" w:space="0" w:color="auto"/>
          </w:divBdr>
          <w:divsChild>
            <w:div w:id="941255630">
              <w:marLeft w:val="0"/>
              <w:marRight w:val="0"/>
              <w:marTop w:val="0"/>
              <w:marBottom w:val="0"/>
              <w:divBdr>
                <w:top w:val="none" w:sz="0" w:space="0" w:color="auto"/>
                <w:left w:val="none" w:sz="0" w:space="0" w:color="auto"/>
                <w:bottom w:val="none" w:sz="0" w:space="0" w:color="auto"/>
                <w:right w:val="none" w:sz="0" w:space="0" w:color="auto"/>
              </w:divBdr>
            </w:div>
          </w:divsChild>
        </w:div>
        <w:div w:id="1703630654">
          <w:marLeft w:val="0"/>
          <w:marRight w:val="0"/>
          <w:marTop w:val="0"/>
          <w:marBottom w:val="0"/>
          <w:divBdr>
            <w:top w:val="none" w:sz="0" w:space="0" w:color="auto"/>
            <w:left w:val="none" w:sz="0" w:space="0" w:color="auto"/>
            <w:bottom w:val="none" w:sz="0" w:space="0" w:color="auto"/>
            <w:right w:val="none" w:sz="0" w:space="0" w:color="auto"/>
          </w:divBdr>
        </w:div>
        <w:div w:id="1719816260">
          <w:marLeft w:val="0"/>
          <w:marRight w:val="0"/>
          <w:marTop w:val="0"/>
          <w:marBottom w:val="0"/>
          <w:divBdr>
            <w:top w:val="none" w:sz="0" w:space="0" w:color="auto"/>
            <w:left w:val="none" w:sz="0" w:space="0" w:color="auto"/>
            <w:bottom w:val="none" w:sz="0" w:space="0" w:color="auto"/>
            <w:right w:val="none" w:sz="0" w:space="0" w:color="auto"/>
          </w:divBdr>
          <w:divsChild>
            <w:div w:id="58404550">
              <w:marLeft w:val="0"/>
              <w:marRight w:val="0"/>
              <w:marTop w:val="0"/>
              <w:marBottom w:val="0"/>
              <w:divBdr>
                <w:top w:val="none" w:sz="0" w:space="0" w:color="auto"/>
                <w:left w:val="none" w:sz="0" w:space="0" w:color="auto"/>
                <w:bottom w:val="none" w:sz="0" w:space="0" w:color="auto"/>
                <w:right w:val="none" w:sz="0" w:space="0" w:color="auto"/>
              </w:divBdr>
            </w:div>
          </w:divsChild>
        </w:div>
        <w:div w:id="1788156552">
          <w:marLeft w:val="0"/>
          <w:marRight w:val="0"/>
          <w:marTop w:val="0"/>
          <w:marBottom w:val="0"/>
          <w:divBdr>
            <w:top w:val="none" w:sz="0" w:space="0" w:color="auto"/>
            <w:left w:val="none" w:sz="0" w:space="0" w:color="auto"/>
            <w:bottom w:val="none" w:sz="0" w:space="0" w:color="auto"/>
            <w:right w:val="none" w:sz="0" w:space="0" w:color="auto"/>
          </w:divBdr>
        </w:div>
        <w:div w:id="1814445277">
          <w:marLeft w:val="0"/>
          <w:marRight w:val="0"/>
          <w:marTop w:val="0"/>
          <w:marBottom w:val="0"/>
          <w:divBdr>
            <w:top w:val="none" w:sz="0" w:space="0" w:color="auto"/>
            <w:left w:val="none" w:sz="0" w:space="0" w:color="auto"/>
            <w:bottom w:val="none" w:sz="0" w:space="0" w:color="auto"/>
            <w:right w:val="none" w:sz="0" w:space="0" w:color="auto"/>
          </w:divBdr>
        </w:div>
        <w:div w:id="1819221777">
          <w:marLeft w:val="0"/>
          <w:marRight w:val="0"/>
          <w:marTop w:val="0"/>
          <w:marBottom w:val="0"/>
          <w:divBdr>
            <w:top w:val="none" w:sz="0" w:space="0" w:color="auto"/>
            <w:left w:val="none" w:sz="0" w:space="0" w:color="auto"/>
            <w:bottom w:val="none" w:sz="0" w:space="0" w:color="auto"/>
            <w:right w:val="none" w:sz="0" w:space="0" w:color="auto"/>
          </w:divBdr>
        </w:div>
        <w:div w:id="1838106717">
          <w:marLeft w:val="0"/>
          <w:marRight w:val="0"/>
          <w:marTop w:val="0"/>
          <w:marBottom w:val="0"/>
          <w:divBdr>
            <w:top w:val="none" w:sz="0" w:space="0" w:color="auto"/>
            <w:left w:val="none" w:sz="0" w:space="0" w:color="auto"/>
            <w:bottom w:val="none" w:sz="0" w:space="0" w:color="auto"/>
            <w:right w:val="none" w:sz="0" w:space="0" w:color="auto"/>
          </w:divBdr>
        </w:div>
        <w:div w:id="1867862507">
          <w:marLeft w:val="0"/>
          <w:marRight w:val="0"/>
          <w:marTop w:val="0"/>
          <w:marBottom w:val="0"/>
          <w:divBdr>
            <w:top w:val="none" w:sz="0" w:space="0" w:color="auto"/>
            <w:left w:val="none" w:sz="0" w:space="0" w:color="auto"/>
            <w:bottom w:val="none" w:sz="0" w:space="0" w:color="auto"/>
            <w:right w:val="none" w:sz="0" w:space="0" w:color="auto"/>
          </w:divBdr>
        </w:div>
        <w:div w:id="1870290022">
          <w:marLeft w:val="0"/>
          <w:marRight w:val="0"/>
          <w:marTop w:val="0"/>
          <w:marBottom w:val="0"/>
          <w:divBdr>
            <w:top w:val="none" w:sz="0" w:space="0" w:color="auto"/>
            <w:left w:val="none" w:sz="0" w:space="0" w:color="auto"/>
            <w:bottom w:val="none" w:sz="0" w:space="0" w:color="auto"/>
            <w:right w:val="none" w:sz="0" w:space="0" w:color="auto"/>
          </w:divBdr>
        </w:div>
        <w:div w:id="1899513769">
          <w:marLeft w:val="0"/>
          <w:marRight w:val="0"/>
          <w:marTop w:val="0"/>
          <w:marBottom w:val="0"/>
          <w:divBdr>
            <w:top w:val="none" w:sz="0" w:space="0" w:color="auto"/>
            <w:left w:val="none" w:sz="0" w:space="0" w:color="auto"/>
            <w:bottom w:val="none" w:sz="0" w:space="0" w:color="auto"/>
            <w:right w:val="none" w:sz="0" w:space="0" w:color="auto"/>
          </w:divBdr>
        </w:div>
        <w:div w:id="1941520651">
          <w:marLeft w:val="0"/>
          <w:marRight w:val="0"/>
          <w:marTop w:val="0"/>
          <w:marBottom w:val="0"/>
          <w:divBdr>
            <w:top w:val="none" w:sz="0" w:space="0" w:color="auto"/>
            <w:left w:val="none" w:sz="0" w:space="0" w:color="auto"/>
            <w:bottom w:val="none" w:sz="0" w:space="0" w:color="auto"/>
            <w:right w:val="none" w:sz="0" w:space="0" w:color="auto"/>
          </w:divBdr>
        </w:div>
        <w:div w:id="1971591104">
          <w:marLeft w:val="0"/>
          <w:marRight w:val="0"/>
          <w:marTop w:val="0"/>
          <w:marBottom w:val="0"/>
          <w:divBdr>
            <w:top w:val="none" w:sz="0" w:space="0" w:color="auto"/>
            <w:left w:val="none" w:sz="0" w:space="0" w:color="auto"/>
            <w:bottom w:val="none" w:sz="0" w:space="0" w:color="auto"/>
            <w:right w:val="none" w:sz="0" w:space="0" w:color="auto"/>
          </w:divBdr>
        </w:div>
        <w:div w:id="1991323864">
          <w:marLeft w:val="0"/>
          <w:marRight w:val="0"/>
          <w:marTop w:val="0"/>
          <w:marBottom w:val="0"/>
          <w:divBdr>
            <w:top w:val="none" w:sz="0" w:space="0" w:color="auto"/>
            <w:left w:val="none" w:sz="0" w:space="0" w:color="auto"/>
            <w:bottom w:val="none" w:sz="0" w:space="0" w:color="auto"/>
            <w:right w:val="none" w:sz="0" w:space="0" w:color="auto"/>
          </w:divBdr>
        </w:div>
        <w:div w:id="2002930493">
          <w:marLeft w:val="0"/>
          <w:marRight w:val="0"/>
          <w:marTop w:val="0"/>
          <w:marBottom w:val="0"/>
          <w:divBdr>
            <w:top w:val="none" w:sz="0" w:space="0" w:color="auto"/>
            <w:left w:val="none" w:sz="0" w:space="0" w:color="auto"/>
            <w:bottom w:val="none" w:sz="0" w:space="0" w:color="auto"/>
            <w:right w:val="none" w:sz="0" w:space="0" w:color="auto"/>
          </w:divBdr>
        </w:div>
        <w:div w:id="2010323920">
          <w:marLeft w:val="0"/>
          <w:marRight w:val="0"/>
          <w:marTop w:val="0"/>
          <w:marBottom w:val="0"/>
          <w:divBdr>
            <w:top w:val="none" w:sz="0" w:space="0" w:color="auto"/>
            <w:left w:val="none" w:sz="0" w:space="0" w:color="auto"/>
            <w:bottom w:val="none" w:sz="0" w:space="0" w:color="auto"/>
            <w:right w:val="none" w:sz="0" w:space="0" w:color="auto"/>
          </w:divBdr>
          <w:divsChild>
            <w:div w:id="44717295">
              <w:marLeft w:val="0"/>
              <w:marRight w:val="0"/>
              <w:marTop w:val="30"/>
              <w:marBottom w:val="30"/>
              <w:divBdr>
                <w:top w:val="none" w:sz="0" w:space="0" w:color="auto"/>
                <w:left w:val="none" w:sz="0" w:space="0" w:color="auto"/>
                <w:bottom w:val="none" w:sz="0" w:space="0" w:color="auto"/>
                <w:right w:val="none" w:sz="0" w:space="0" w:color="auto"/>
              </w:divBdr>
              <w:divsChild>
                <w:div w:id="36587525">
                  <w:marLeft w:val="0"/>
                  <w:marRight w:val="0"/>
                  <w:marTop w:val="0"/>
                  <w:marBottom w:val="0"/>
                  <w:divBdr>
                    <w:top w:val="none" w:sz="0" w:space="0" w:color="auto"/>
                    <w:left w:val="none" w:sz="0" w:space="0" w:color="auto"/>
                    <w:bottom w:val="none" w:sz="0" w:space="0" w:color="auto"/>
                    <w:right w:val="none" w:sz="0" w:space="0" w:color="auto"/>
                  </w:divBdr>
                  <w:divsChild>
                    <w:div w:id="1487553671">
                      <w:marLeft w:val="0"/>
                      <w:marRight w:val="0"/>
                      <w:marTop w:val="0"/>
                      <w:marBottom w:val="0"/>
                      <w:divBdr>
                        <w:top w:val="none" w:sz="0" w:space="0" w:color="auto"/>
                        <w:left w:val="none" w:sz="0" w:space="0" w:color="auto"/>
                        <w:bottom w:val="none" w:sz="0" w:space="0" w:color="auto"/>
                        <w:right w:val="none" w:sz="0" w:space="0" w:color="auto"/>
                      </w:divBdr>
                    </w:div>
                  </w:divsChild>
                </w:div>
                <w:div w:id="102724215">
                  <w:marLeft w:val="0"/>
                  <w:marRight w:val="0"/>
                  <w:marTop w:val="0"/>
                  <w:marBottom w:val="0"/>
                  <w:divBdr>
                    <w:top w:val="none" w:sz="0" w:space="0" w:color="auto"/>
                    <w:left w:val="none" w:sz="0" w:space="0" w:color="auto"/>
                    <w:bottom w:val="none" w:sz="0" w:space="0" w:color="auto"/>
                    <w:right w:val="none" w:sz="0" w:space="0" w:color="auto"/>
                  </w:divBdr>
                  <w:divsChild>
                    <w:div w:id="798453748">
                      <w:marLeft w:val="0"/>
                      <w:marRight w:val="0"/>
                      <w:marTop w:val="0"/>
                      <w:marBottom w:val="0"/>
                      <w:divBdr>
                        <w:top w:val="none" w:sz="0" w:space="0" w:color="auto"/>
                        <w:left w:val="none" w:sz="0" w:space="0" w:color="auto"/>
                        <w:bottom w:val="none" w:sz="0" w:space="0" w:color="auto"/>
                        <w:right w:val="none" w:sz="0" w:space="0" w:color="auto"/>
                      </w:divBdr>
                    </w:div>
                  </w:divsChild>
                </w:div>
                <w:div w:id="331372645">
                  <w:marLeft w:val="0"/>
                  <w:marRight w:val="0"/>
                  <w:marTop w:val="0"/>
                  <w:marBottom w:val="0"/>
                  <w:divBdr>
                    <w:top w:val="none" w:sz="0" w:space="0" w:color="auto"/>
                    <w:left w:val="none" w:sz="0" w:space="0" w:color="auto"/>
                    <w:bottom w:val="none" w:sz="0" w:space="0" w:color="auto"/>
                    <w:right w:val="none" w:sz="0" w:space="0" w:color="auto"/>
                  </w:divBdr>
                  <w:divsChild>
                    <w:div w:id="812678980">
                      <w:marLeft w:val="0"/>
                      <w:marRight w:val="0"/>
                      <w:marTop w:val="0"/>
                      <w:marBottom w:val="0"/>
                      <w:divBdr>
                        <w:top w:val="none" w:sz="0" w:space="0" w:color="auto"/>
                        <w:left w:val="none" w:sz="0" w:space="0" w:color="auto"/>
                        <w:bottom w:val="none" w:sz="0" w:space="0" w:color="auto"/>
                        <w:right w:val="none" w:sz="0" w:space="0" w:color="auto"/>
                      </w:divBdr>
                    </w:div>
                  </w:divsChild>
                </w:div>
                <w:div w:id="350183535">
                  <w:marLeft w:val="0"/>
                  <w:marRight w:val="0"/>
                  <w:marTop w:val="0"/>
                  <w:marBottom w:val="0"/>
                  <w:divBdr>
                    <w:top w:val="none" w:sz="0" w:space="0" w:color="auto"/>
                    <w:left w:val="none" w:sz="0" w:space="0" w:color="auto"/>
                    <w:bottom w:val="none" w:sz="0" w:space="0" w:color="auto"/>
                    <w:right w:val="none" w:sz="0" w:space="0" w:color="auto"/>
                  </w:divBdr>
                  <w:divsChild>
                    <w:div w:id="1152284661">
                      <w:marLeft w:val="0"/>
                      <w:marRight w:val="0"/>
                      <w:marTop w:val="0"/>
                      <w:marBottom w:val="0"/>
                      <w:divBdr>
                        <w:top w:val="none" w:sz="0" w:space="0" w:color="auto"/>
                        <w:left w:val="none" w:sz="0" w:space="0" w:color="auto"/>
                        <w:bottom w:val="none" w:sz="0" w:space="0" w:color="auto"/>
                        <w:right w:val="none" w:sz="0" w:space="0" w:color="auto"/>
                      </w:divBdr>
                    </w:div>
                  </w:divsChild>
                </w:div>
                <w:div w:id="572784747">
                  <w:marLeft w:val="0"/>
                  <w:marRight w:val="0"/>
                  <w:marTop w:val="0"/>
                  <w:marBottom w:val="0"/>
                  <w:divBdr>
                    <w:top w:val="none" w:sz="0" w:space="0" w:color="auto"/>
                    <w:left w:val="none" w:sz="0" w:space="0" w:color="auto"/>
                    <w:bottom w:val="none" w:sz="0" w:space="0" w:color="auto"/>
                    <w:right w:val="none" w:sz="0" w:space="0" w:color="auto"/>
                  </w:divBdr>
                  <w:divsChild>
                    <w:div w:id="1684473690">
                      <w:marLeft w:val="0"/>
                      <w:marRight w:val="0"/>
                      <w:marTop w:val="0"/>
                      <w:marBottom w:val="0"/>
                      <w:divBdr>
                        <w:top w:val="none" w:sz="0" w:space="0" w:color="auto"/>
                        <w:left w:val="none" w:sz="0" w:space="0" w:color="auto"/>
                        <w:bottom w:val="none" w:sz="0" w:space="0" w:color="auto"/>
                        <w:right w:val="none" w:sz="0" w:space="0" w:color="auto"/>
                      </w:divBdr>
                    </w:div>
                  </w:divsChild>
                </w:div>
                <w:div w:id="610085998">
                  <w:marLeft w:val="0"/>
                  <w:marRight w:val="0"/>
                  <w:marTop w:val="0"/>
                  <w:marBottom w:val="0"/>
                  <w:divBdr>
                    <w:top w:val="none" w:sz="0" w:space="0" w:color="auto"/>
                    <w:left w:val="none" w:sz="0" w:space="0" w:color="auto"/>
                    <w:bottom w:val="none" w:sz="0" w:space="0" w:color="auto"/>
                    <w:right w:val="none" w:sz="0" w:space="0" w:color="auto"/>
                  </w:divBdr>
                  <w:divsChild>
                    <w:div w:id="173880124">
                      <w:marLeft w:val="0"/>
                      <w:marRight w:val="0"/>
                      <w:marTop w:val="0"/>
                      <w:marBottom w:val="0"/>
                      <w:divBdr>
                        <w:top w:val="none" w:sz="0" w:space="0" w:color="auto"/>
                        <w:left w:val="none" w:sz="0" w:space="0" w:color="auto"/>
                        <w:bottom w:val="none" w:sz="0" w:space="0" w:color="auto"/>
                        <w:right w:val="none" w:sz="0" w:space="0" w:color="auto"/>
                      </w:divBdr>
                    </w:div>
                  </w:divsChild>
                </w:div>
                <w:div w:id="742798549">
                  <w:marLeft w:val="0"/>
                  <w:marRight w:val="0"/>
                  <w:marTop w:val="0"/>
                  <w:marBottom w:val="0"/>
                  <w:divBdr>
                    <w:top w:val="none" w:sz="0" w:space="0" w:color="auto"/>
                    <w:left w:val="none" w:sz="0" w:space="0" w:color="auto"/>
                    <w:bottom w:val="none" w:sz="0" w:space="0" w:color="auto"/>
                    <w:right w:val="none" w:sz="0" w:space="0" w:color="auto"/>
                  </w:divBdr>
                  <w:divsChild>
                    <w:div w:id="1525435388">
                      <w:marLeft w:val="0"/>
                      <w:marRight w:val="0"/>
                      <w:marTop w:val="0"/>
                      <w:marBottom w:val="0"/>
                      <w:divBdr>
                        <w:top w:val="none" w:sz="0" w:space="0" w:color="auto"/>
                        <w:left w:val="none" w:sz="0" w:space="0" w:color="auto"/>
                        <w:bottom w:val="none" w:sz="0" w:space="0" w:color="auto"/>
                        <w:right w:val="none" w:sz="0" w:space="0" w:color="auto"/>
                      </w:divBdr>
                    </w:div>
                  </w:divsChild>
                </w:div>
                <w:div w:id="779951873">
                  <w:marLeft w:val="0"/>
                  <w:marRight w:val="0"/>
                  <w:marTop w:val="0"/>
                  <w:marBottom w:val="0"/>
                  <w:divBdr>
                    <w:top w:val="none" w:sz="0" w:space="0" w:color="auto"/>
                    <w:left w:val="none" w:sz="0" w:space="0" w:color="auto"/>
                    <w:bottom w:val="none" w:sz="0" w:space="0" w:color="auto"/>
                    <w:right w:val="none" w:sz="0" w:space="0" w:color="auto"/>
                  </w:divBdr>
                  <w:divsChild>
                    <w:div w:id="33240843">
                      <w:marLeft w:val="0"/>
                      <w:marRight w:val="0"/>
                      <w:marTop w:val="0"/>
                      <w:marBottom w:val="0"/>
                      <w:divBdr>
                        <w:top w:val="none" w:sz="0" w:space="0" w:color="auto"/>
                        <w:left w:val="none" w:sz="0" w:space="0" w:color="auto"/>
                        <w:bottom w:val="none" w:sz="0" w:space="0" w:color="auto"/>
                        <w:right w:val="none" w:sz="0" w:space="0" w:color="auto"/>
                      </w:divBdr>
                    </w:div>
                  </w:divsChild>
                </w:div>
                <w:div w:id="800809254">
                  <w:marLeft w:val="0"/>
                  <w:marRight w:val="0"/>
                  <w:marTop w:val="0"/>
                  <w:marBottom w:val="0"/>
                  <w:divBdr>
                    <w:top w:val="none" w:sz="0" w:space="0" w:color="auto"/>
                    <w:left w:val="none" w:sz="0" w:space="0" w:color="auto"/>
                    <w:bottom w:val="none" w:sz="0" w:space="0" w:color="auto"/>
                    <w:right w:val="none" w:sz="0" w:space="0" w:color="auto"/>
                  </w:divBdr>
                  <w:divsChild>
                    <w:div w:id="221525477">
                      <w:marLeft w:val="0"/>
                      <w:marRight w:val="0"/>
                      <w:marTop w:val="0"/>
                      <w:marBottom w:val="0"/>
                      <w:divBdr>
                        <w:top w:val="none" w:sz="0" w:space="0" w:color="auto"/>
                        <w:left w:val="none" w:sz="0" w:space="0" w:color="auto"/>
                        <w:bottom w:val="none" w:sz="0" w:space="0" w:color="auto"/>
                        <w:right w:val="none" w:sz="0" w:space="0" w:color="auto"/>
                      </w:divBdr>
                    </w:div>
                  </w:divsChild>
                </w:div>
                <w:div w:id="908341242">
                  <w:marLeft w:val="0"/>
                  <w:marRight w:val="0"/>
                  <w:marTop w:val="0"/>
                  <w:marBottom w:val="0"/>
                  <w:divBdr>
                    <w:top w:val="none" w:sz="0" w:space="0" w:color="auto"/>
                    <w:left w:val="none" w:sz="0" w:space="0" w:color="auto"/>
                    <w:bottom w:val="none" w:sz="0" w:space="0" w:color="auto"/>
                    <w:right w:val="none" w:sz="0" w:space="0" w:color="auto"/>
                  </w:divBdr>
                  <w:divsChild>
                    <w:div w:id="82916924">
                      <w:marLeft w:val="0"/>
                      <w:marRight w:val="0"/>
                      <w:marTop w:val="0"/>
                      <w:marBottom w:val="0"/>
                      <w:divBdr>
                        <w:top w:val="none" w:sz="0" w:space="0" w:color="auto"/>
                        <w:left w:val="none" w:sz="0" w:space="0" w:color="auto"/>
                        <w:bottom w:val="none" w:sz="0" w:space="0" w:color="auto"/>
                        <w:right w:val="none" w:sz="0" w:space="0" w:color="auto"/>
                      </w:divBdr>
                    </w:div>
                  </w:divsChild>
                </w:div>
                <w:div w:id="952782492">
                  <w:marLeft w:val="0"/>
                  <w:marRight w:val="0"/>
                  <w:marTop w:val="0"/>
                  <w:marBottom w:val="0"/>
                  <w:divBdr>
                    <w:top w:val="none" w:sz="0" w:space="0" w:color="auto"/>
                    <w:left w:val="none" w:sz="0" w:space="0" w:color="auto"/>
                    <w:bottom w:val="none" w:sz="0" w:space="0" w:color="auto"/>
                    <w:right w:val="none" w:sz="0" w:space="0" w:color="auto"/>
                  </w:divBdr>
                  <w:divsChild>
                    <w:div w:id="274363578">
                      <w:marLeft w:val="0"/>
                      <w:marRight w:val="0"/>
                      <w:marTop w:val="0"/>
                      <w:marBottom w:val="0"/>
                      <w:divBdr>
                        <w:top w:val="none" w:sz="0" w:space="0" w:color="auto"/>
                        <w:left w:val="none" w:sz="0" w:space="0" w:color="auto"/>
                        <w:bottom w:val="none" w:sz="0" w:space="0" w:color="auto"/>
                        <w:right w:val="none" w:sz="0" w:space="0" w:color="auto"/>
                      </w:divBdr>
                    </w:div>
                  </w:divsChild>
                </w:div>
                <w:div w:id="1005472522">
                  <w:marLeft w:val="0"/>
                  <w:marRight w:val="0"/>
                  <w:marTop w:val="0"/>
                  <w:marBottom w:val="0"/>
                  <w:divBdr>
                    <w:top w:val="none" w:sz="0" w:space="0" w:color="auto"/>
                    <w:left w:val="none" w:sz="0" w:space="0" w:color="auto"/>
                    <w:bottom w:val="none" w:sz="0" w:space="0" w:color="auto"/>
                    <w:right w:val="none" w:sz="0" w:space="0" w:color="auto"/>
                  </w:divBdr>
                  <w:divsChild>
                    <w:div w:id="1369602021">
                      <w:marLeft w:val="0"/>
                      <w:marRight w:val="0"/>
                      <w:marTop w:val="0"/>
                      <w:marBottom w:val="0"/>
                      <w:divBdr>
                        <w:top w:val="none" w:sz="0" w:space="0" w:color="auto"/>
                        <w:left w:val="none" w:sz="0" w:space="0" w:color="auto"/>
                        <w:bottom w:val="none" w:sz="0" w:space="0" w:color="auto"/>
                        <w:right w:val="none" w:sz="0" w:space="0" w:color="auto"/>
                      </w:divBdr>
                    </w:div>
                  </w:divsChild>
                </w:div>
                <w:div w:id="1189023944">
                  <w:marLeft w:val="0"/>
                  <w:marRight w:val="0"/>
                  <w:marTop w:val="0"/>
                  <w:marBottom w:val="0"/>
                  <w:divBdr>
                    <w:top w:val="none" w:sz="0" w:space="0" w:color="auto"/>
                    <w:left w:val="none" w:sz="0" w:space="0" w:color="auto"/>
                    <w:bottom w:val="none" w:sz="0" w:space="0" w:color="auto"/>
                    <w:right w:val="none" w:sz="0" w:space="0" w:color="auto"/>
                  </w:divBdr>
                  <w:divsChild>
                    <w:div w:id="136067371">
                      <w:marLeft w:val="0"/>
                      <w:marRight w:val="0"/>
                      <w:marTop w:val="0"/>
                      <w:marBottom w:val="0"/>
                      <w:divBdr>
                        <w:top w:val="none" w:sz="0" w:space="0" w:color="auto"/>
                        <w:left w:val="none" w:sz="0" w:space="0" w:color="auto"/>
                        <w:bottom w:val="none" w:sz="0" w:space="0" w:color="auto"/>
                        <w:right w:val="none" w:sz="0" w:space="0" w:color="auto"/>
                      </w:divBdr>
                    </w:div>
                  </w:divsChild>
                </w:div>
                <w:div w:id="1581400841">
                  <w:marLeft w:val="0"/>
                  <w:marRight w:val="0"/>
                  <w:marTop w:val="0"/>
                  <w:marBottom w:val="0"/>
                  <w:divBdr>
                    <w:top w:val="none" w:sz="0" w:space="0" w:color="auto"/>
                    <w:left w:val="none" w:sz="0" w:space="0" w:color="auto"/>
                    <w:bottom w:val="none" w:sz="0" w:space="0" w:color="auto"/>
                    <w:right w:val="none" w:sz="0" w:space="0" w:color="auto"/>
                  </w:divBdr>
                  <w:divsChild>
                    <w:div w:id="1321352669">
                      <w:marLeft w:val="0"/>
                      <w:marRight w:val="0"/>
                      <w:marTop w:val="0"/>
                      <w:marBottom w:val="0"/>
                      <w:divBdr>
                        <w:top w:val="none" w:sz="0" w:space="0" w:color="auto"/>
                        <w:left w:val="none" w:sz="0" w:space="0" w:color="auto"/>
                        <w:bottom w:val="none" w:sz="0" w:space="0" w:color="auto"/>
                        <w:right w:val="none" w:sz="0" w:space="0" w:color="auto"/>
                      </w:divBdr>
                    </w:div>
                  </w:divsChild>
                </w:div>
                <w:div w:id="1582446009">
                  <w:marLeft w:val="0"/>
                  <w:marRight w:val="0"/>
                  <w:marTop w:val="0"/>
                  <w:marBottom w:val="0"/>
                  <w:divBdr>
                    <w:top w:val="none" w:sz="0" w:space="0" w:color="auto"/>
                    <w:left w:val="none" w:sz="0" w:space="0" w:color="auto"/>
                    <w:bottom w:val="none" w:sz="0" w:space="0" w:color="auto"/>
                    <w:right w:val="none" w:sz="0" w:space="0" w:color="auto"/>
                  </w:divBdr>
                  <w:divsChild>
                    <w:div w:id="345984241">
                      <w:marLeft w:val="0"/>
                      <w:marRight w:val="0"/>
                      <w:marTop w:val="0"/>
                      <w:marBottom w:val="0"/>
                      <w:divBdr>
                        <w:top w:val="none" w:sz="0" w:space="0" w:color="auto"/>
                        <w:left w:val="none" w:sz="0" w:space="0" w:color="auto"/>
                        <w:bottom w:val="none" w:sz="0" w:space="0" w:color="auto"/>
                        <w:right w:val="none" w:sz="0" w:space="0" w:color="auto"/>
                      </w:divBdr>
                    </w:div>
                  </w:divsChild>
                </w:div>
                <w:div w:id="1642270041">
                  <w:marLeft w:val="0"/>
                  <w:marRight w:val="0"/>
                  <w:marTop w:val="0"/>
                  <w:marBottom w:val="0"/>
                  <w:divBdr>
                    <w:top w:val="none" w:sz="0" w:space="0" w:color="auto"/>
                    <w:left w:val="none" w:sz="0" w:space="0" w:color="auto"/>
                    <w:bottom w:val="none" w:sz="0" w:space="0" w:color="auto"/>
                    <w:right w:val="none" w:sz="0" w:space="0" w:color="auto"/>
                  </w:divBdr>
                  <w:divsChild>
                    <w:div w:id="1410496993">
                      <w:marLeft w:val="0"/>
                      <w:marRight w:val="0"/>
                      <w:marTop w:val="0"/>
                      <w:marBottom w:val="0"/>
                      <w:divBdr>
                        <w:top w:val="none" w:sz="0" w:space="0" w:color="auto"/>
                        <w:left w:val="none" w:sz="0" w:space="0" w:color="auto"/>
                        <w:bottom w:val="none" w:sz="0" w:space="0" w:color="auto"/>
                        <w:right w:val="none" w:sz="0" w:space="0" w:color="auto"/>
                      </w:divBdr>
                    </w:div>
                  </w:divsChild>
                </w:div>
                <w:div w:id="1724986153">
                  <w:marLeft w:val="0"/>
                  <w:marRight w:val="0"/>
                  <w:marTop w:val="0"/>
                  <w:marBottom w:val="0"/>
                  <w:divBdr>
                    <w:top w:val="none" w:sz="0" w:space="0" w:color="auto"/>
                    <w:left w:val="none" w:sz="0" w:space="0" w:color="auto"/>
                    <w:bottom w:val="none" w:sz="0" w:space="0" w:color="auto"/>
                    <w:right w:val="none" w:sz="0" w:space="0" w:color="auto"/>
                  </w:divBdr>
                  <w:divsChild>
                    <w:div w:id="502669450">
                      <w:marLeft w:val="0"/>
                      <w:marRight w:val="0"/>
                      <w:marTop w:val="0"/>
                      <w:marBottom w:val="0"/>
                      <w:divBdr>
                        <w:top w:val="none" w:sz="0" w:space="0" w:color="auto"/>
                        <w:left w:val="none" w:sz="0" w:space="0" w:color="auto"/>
                        <w:bottom w:val="none" w:sz="0" w:space="0" w:color="auto"/>
                        <w:right w:val="none" w:sz="0" w:space="0" w:color="auto"/>
                      </w:divBdr>
                    </w:div>
                  </w:divsChild>
                </w:div>
                <w:div w:id="1789084476">
                  <w:marLeft w:val="0"/>
                  <w:marRight w:val="0"/>
                  <w:marTop w:val="0"/>
                  <w:marBottom w:val="0"/>
                  <w:divBdr>
                    <w:top w:val="none" w:sz="0" w:space="0" w:color="auto"/>
                    <w:left w:val="none" w:sz="0" w:space="0" w:color="auto"/>
                    <w:bottom w:val="none" w:sz="0" w:space="0" w:color="auto"/>
                    <w:right w:val="none" w:sz="0" w:space="0" w:color="auto"/>
                  </w:divBdr>
                  <w:divsChild>
                    <w:div w:id="335379798">
                      <w:marLeft w:val="0"/>
                      <w:marRight w:val="0"/>
                      <w:marTop w:val="0"/>
                      <w:marBottom w:val="0"/>
                      <w:divBdr>
                        <w:top w:val="none" w:sz="0" w:space="0" w:color="auto"/>
                        <w:left w:val="none" w:sz="0" w:space="0" w:color="auto"/>
                        <w:bottom w:val="none" w:sz="0" w:space="0" w:color="auto"/>
                        <w:right w:val="none" w:sz="0" w:space="0" w:color="auto"/>
                      </w:divBdr>
                    </w:div>
                  </w:divsChild>
                </w:div>
                <w:div w:id="1842505795">
                  <w:marLeft w:val="0"/>
                  <w:marRight w:val="0"/>
                  <w:marTop w:val="0"/>
                  <w:marBottom w:val="0"/>
                  <w:divBdr>
                    <w:top w:val="none" w:sz="0" w:space="0" w:color="auto"/>
                    <w:left w:val="none" w:sz="0" w:space="0" w:color="auto"/>
                    <w:bottom w:val="none" w:sz="0" w:space="0" w:color="auto"/>
                    <w:right w:val="none" w:sz="0" w:space="0" w:color="auto"/>
                  </w:divBdr>
                  <w:divsChild>
                    <w:div w:id="18555669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442646324">
      <w:bodyDiv w:val="1"/>
      <w:marLeft w:val="0"/>
      <w:marRight w:val="0"/>
      <w:marTop w:val="0"/>
      <w:marBottom w:val="0"/>
      <w:divBdr>
        <w:top w:val="none" w:sz="0" w:space="0" w:color="auto"/>
        <w:left w:val="none" w:sz="0" w:space="0" w:color="auto"/>
        <w:bottom w:val="none" w:sz="0" w:space="0" w:color="auto"/>
        <w:right w:val="none" w:sz="0" w:space="0" w:color="auto"/>
      </w:divBdr>
    </w:div>
    <w:div w:id="1467815082">
      <w:bodyDiv w:val="1"/>
      <w:marLeft w:val="0"/>
      <w:marRight w:val="0"/>
      <w:marTop w:val="0"/>
      <w:marBottom w:val="0"/>
      <w:divBdr>
        <w:top w:val="none" w:sz="0" w:space="0" w:color="auto"/>
        <w:left w:val="none" w:sz="0" w:space="0" w:color="auto"/>
        <w:bottom w:val="none" w:sz="0" w:space="0" w:color="auto"/>
        <w:right w:val="none" w:sz="0" w:space="0" w:color="auto"/>
      </w:divBdr>
      <w:divsChild>
        <w:div w:id="13844707">
          <w:marLeft w:val="0"/>
          <w:marRight w:val="0"/>
          <w:marTop w:val="0"/>
          <w:marBottom w:val="0"/>
          <w:divBdr>
            <w:top w:val="none" w:sz="0" w:space="0" w:color="auto"/>
            <w:left w:val="none" w:sz="0" w:space="0" w:color="auto"/>
            <w:bottom w:val="none" w:sz="0" w:space="0" w:color="auto"/>
            <w:right w:val="none" w:sz="0" w:space="0" w:color="auto"/>
          </w:divBdr>
        </w:div>
        <w:div w:id="15084712">
          <w:marLeft w:val="0"/>
          <w:marRight w:val="0"/>
          <w:marTop w:val="0"/>
          <w:marBottom w:val="0"/>
          <w:divBdr>
            <w:top w:val="none" w:sz="0" w:space="0" w:color="auto"/>
            <w:left w:val="none" w:sz="0" w:space="0" w:color="auto"/>
            <w:bottom w:val="none" w:sz="0" w:space="0" w:color="auto"/>
            <w:right w:val="none" w:sz="0" w:space="0" w:color="auto"/>
          </w:divBdr>
        </w:div>
        <w:div w:id="31654972">
          <w:marLeft w:val="0"/>
          <w:marRight w:val="0"/>
          <w:marTop w:val="0"/>
          <w:marBottom w:val="0"/>
          <w:divBdr>
            <w:top w:val="none" w:sz="0" w:space="0" w:color="auto"/>
            <w:left w:val="none" w:sz="0" w:space="0" w:color="auto"/>
            <w:bottom w:val="none" w:sz="0" w:space="0" w:color="auto"/>
            <w:right w:val="none" w:sz="0" w:space="0" w:color="auto"/>
          </w:divBdr>
          <w:divsChild>
            <w:div w:id="984042112">
              <w:marLeft w:val="0"/>
              <w:marRight w:val="0"/>
              <w:marTop w:val="0"/>
              <w:marBottom w:val="0"/>
              <w:divBdr>
                <w:top w:val="none" w:sz="0" w:space="0" w:color="auto"/>
                <w:left w:val="none" w:sz="0" w:space="0" w:color="auto"/>
                <w:bottom w:val="none" w:sz="0" w:space="0" w:color="auto"/>
                <w:right w:val="none" w:sz="0" w:space="0" w:color="auto"/>
              </w:divBdr>
            </w:div>
            <w:div w:id="1016880737">
              <w:marLeft w:val="0"/>
              <w:marRight w:val="0"/>
              <w:marTop w:val="0"/>
              <w:marBottom w:val="0"/>
              <w:divBdr>
                <w:top w:val="none" w:sz="0" w:space="0" w:color="auto"/>
                <w:left w:val="none" w:sz="0" w:space="0" w:color="auto"/>
                <w:bottom w:val="none" w:sz="0" w:space="0" w:color="auto"/>
                <w:right w:val="none" w:sz="0" w:space="0" w:color="auto"/>
              </w:divBdr>
            </w:div>
            <w:div w:id="1598293072">
              <w:marLeft w:val="0"/>
              <w:marRight w:val="0"/>
              <w:marTop w:val="0"/>
              <w:marBottom w:val="0"/>
              <w:divBdr>
                <w:top w:val="none" w:sz="0" w:space="0" w:color="auto"/>
                <w:left w:val="none" w:sz="0" w:space="0" w:color="auto"/>
                <w:bottom w:val="none" w:sz="0" w:space="0" w:color="auto"/>
                <w:right w:val="none" w:sz="0" w:space="0" w:color="auto"/>
              </w:divBdr>
            </w:div>
          </w:divsChild>
        </w:div>
        <w:div w:id="49505597">
          <w:marLeft w:val="0"/>
          <w:marRight w:val="0"/>
          <w:marTop w:val="0"/>
          <w:marBottom w:val="0"/>
          <w:divBdr>
            <w:top w:val="none" w:sz="0" w:space="0" w:color="auto"/>
            <w:left w:val="none" w:sz="0" w:space="0" w:color="auto"/>
            <w:bottom w:val="none" w:sz="0" w:space="0" w:color="auto"/>
            <w:right w:val="none" w:sz="0" w:space="0" w:color="auto"/>
          </w:divBdr>
        </w:div>
        <w:div w:id="66541094">
          <w:marLeft w:val="0"/>
          <w:marRight w:val="0"/>
          <w:marTop w:val="0"/>
          <w:marBottom w:val="0"/>
          <w:divBdr>
            <w:top w:val="none" w:sz="0" w:space="0" w:color="auto"/>
            <w:left w:val="none" w:sz="0" w:space="0" w:color="auto"/>
            <w:bottom w:val="none" w:sz="0" w:space="0" w:color="auto"/>
            <w:right w:val="none" w:sz="0" w:space="0" w:color="auto"/>
          </w:divBdr>
        </w:div>
        <w:div w:id="80880091">
          <w:marLeft w:val="0"/>
          <w:marRight w:val="0"/>
          <w:marTop w:val="0"/>
          <w:marBottom w:val="0"/>
          <w:divBdr>
            <w:top w:val="none" w:sz="0" w:space="0" w:color="auto"/>
            <w:left w:val="none" w:sz="0" w:space="0" w:color="auto"/>
            <w:bottom w:val="none" w:sz="0" w:space="0" w:color="auto"/>
            <w:right w:val="none" w:sz="0" w:space="0" w:color="auto"/>
          </w:divBdr>
          <w:divsChild>
            <w:div w:id="1544125555">
              <w:marLeft w:val="0"/>
              <w:marRight w:val="0"/>
              <w:marTop w:val="30"/>
              <w:marBottom w:val="30"/>
              <w:divBdr>
                <w:top w:val="none" w:sz="0" w:space="0" w:color="auto"/>
                <w:left w:val="none" w:sz="0" w:space="0" w:color="auto"/>
                <w:bottom w:val="none" w:sz="0" w:space="0" w:color="auto"/>
                <w:right w:val="none" w:sz="0" w:space="0" w:color="auto"/>
              </w:divBdr>
              <w:divsChild>
                <w:div w:id="107286288">
                  <w:marLeft w:val="0"/>
                  <w:marRight w:val="0"/>
                  <w:marTop w:val="0"/>
                  <w:marBottom w:val="0"/>
                  <w:divBdr>
                    <w:top w:val="none" w:sz="0" w:space="0" w:color="auto"/>
                    <w:left w:val="none" w:sz="0" w:space="0" w:color="auto"/>
                    <w:bottom w:val="none" w:sz="0" w:space="0" w:color="auto"/>
                    <w:right w:val="none" w:sz="0" w:space="0" w:color="auto"/>
                  </w:divBdr>
                  <w:divsChild>
                    <w:div w:id="226763835">
                      <w:marLeft w:val="0"/>
                      <w:marRight w:val="0"/>
                      <w:marTop w:val="0"/>
                      <w:marBottom w:val="0"/>
                      <w:divBdr>
                        <w:top w:val="none" w:sz="0" w:space="0" w:color="auto"/>
                        <w:left w:val="none" w:sz="0" w:space="0" w:color="auto"/>
                        <w:bottom w:val="none" w:sz="0" w:space="0" w:color="auto"/>
                        <w:right w:val="none" w:sz="0" w:space="0" w:color="auto"/>
                      </w:divBdr>
                    </w:div>
                  </w:divsChild>
                </w:div>
                <w:div w:id="229851773">
                  <w:marLeft w:val="0"/>
                  <w:marRight w:val="0"/>
                  <w:marTop w:val="0"/>
                  <w:marBottom w:val="0"/>
                  <w:divBdr>
                    <w:top w:val="none" w:sz="0" w:space="0" w:color="auto"/>
                    <w:left w:val="none" w:sz="0" w:space="0" w:color="auto"/>
                    <w:bottom w:val="none" w:sz="0" w:space="0" w:color="auto"/>
                    <w:right w:val="none" w:sz="0" w:space="0" w:color="auto"/>
                  </w:divBdr>
                  <w:divsChild>
                    <w:div w:id="3946123">
                      <w:marLeft w:val="0"/>
                      <w:marRight w:val="0"/>
                      <w:marTop w:val="0"/>
                      <w:marBottom w:val="0"/>
                      <w:divBdr>
                        <w:top w:val="none" w:sz="0" w:space="0" w:color="auto"/>
                        <w:left w:val="none" w:sz="0" w:space="0" w:color="auto"/>
                        <w:bottom w:val="none" w:sz="0" w:space="0" w:color="auto"/>
                        <w:right w:val="none" w:sz="0" w:space="0" w:color="auto"/>
                      </w:divBdr>
                    </w:div>
                  </w:divsChild>
                </w:div>
                <w:div w:id="282810088">
                  <w:marLeft w:val="0"/>
                  <w:marRight w:val="0"/>
                  <w:marTop w:val="0"/>
                  <w:marBottom w:val="0"/>
                  <w:divBdr>
                    <w:top w:val="none" w:sz="0" w:space="0" w:color="auto"/>
                    <w:left w:val="none" w:sz="0" w:space="0" w:color="auto"/>
                    <w:bottom w:val="none" w:sz="0" w:space="0" w:color="auto"/>
                    <w:right w:val="none" w:sz="0" w:space="0" w:color="auto"/>
                  </w:divBdr>
                  <w:divsChild>
                    <w:div w:id="1684278360">
                      <w:marLeft w:val="0"/>
                      <w:marRight w:val="0"/>
                      <w:marTop w:val="0"/>
                      <w:marBottom w:val="0"/>
                      <w:divBdr>
                        <w:top w:val="none" w:sz="0" w:space="0" w:color="auto"/>
                        <w:left w:val="none" w:sz="0" w:space="0" w:color="auto"/>
                        <w:bottom w:val="none" w:sz="0" w:space="0" w:color="auto"/>
                        <w:right w:val="none" w:sz="0" w:space="0" w:color="auto"/>
                      </w:divBdr>
                    </w:div>
                  </w:divsChild>
                </w:div>
                <w:div w:id="587809094">
                  <w:marLeft w:val="0"/>
                  <w:marRight w:val="0"/>
                  <w:marTop w:val="0"/>
                  <w:marBottom w:val="0"/>
                  <w:divBdr>
                    <w:top w:val="none" w:sz="0" w:space="0" w:color="auto"/>
                    <w:left w:val="none" w:sz="0" w:space="0" w:color="auto"/>
                    <w:bottom w:val="none" w:sz="0" w:space="0" w:color="auto"/>
                    <w:right w:val="none" w:sz="0" w:space="0" w:color="auto"/>
                  </w:divBdr>
                  <w:divsChild>
                    <w:div w:id="1856773740">
                      <w:marLeft w:val="0"/>
                      <w:marRight w:val="0"/>
                      <w:marTop w:val="0"/>
                      <w:marBottom w:val="0"/>
                      <w:divBdr>
                        <w:top w:val="none" w:sz="0" w:space="0" w:color="auto"/>
                        <w:left w:val="none" w:sz="0" w:space="0" w:color="auto"/>
                        <w:bottom w:val="none" w:sz="0" w:space="0" w:color="auto"/>
                        <w:right w:val="none" w:sz="0" w:space="0" w:color="auto"/>
                      </w:divBdr>
                    </w:div>
                  </w:divsChild>
                </w:div>
                <w:div w:id="588738817">
                  <w:marLeft w:val="0"/>
                  <w:marRight w:val="0"/>
                  <w:marTop w:val="0"/>
                  <w:marBottom w:val="0"/>
                  <w:divBdr>
                    <w:top w:val="none" w:sz="0" w:space="0" w:color="auto"/>
                    <w:left w:val="none" w:sz="0" w:space="0" w:color="auto"/>
                    <w:bottom w:val="none" w:sz="0" w:space="0" w:color="auto"/>
                    <w:right w:val="none" w:sz="0" w:space="0" w:color="auto"/>
                  </w:divBdr>
                  <w:divsChild>
                    <w:div w:id="1589271442">
                      <w:marLeft w:val="0"/>
                      <w:marRight w:val="0"/>
                      <w:marTop w:val="0"/>
                      <w:marBottom w:val="0"/>
                      <w:divBdr>
                        <w:top w:val="none" w:sz="0" w:space="0" w:color="auto"/>
                        <w:left w:val="none" w:sz="0" w:space="0" w:color="auto"/>
                        <w:bottom w:val="none" w:sz="0" w:space="0" w:color="auto"/>
                        <w:right w:val="none" w:sz="0" w:space="0" w:color="auto"/>
                      </w:divBdr>
                    </w:div>
                  </w:divsChild>
                </w:div>
                <w:div w:id="685524465">
                  <w:marLeft w:val="0"/>
                  <w:marRight w:val="0"/>
                  <w:marTop w:val="0"/>
                  <w:marBottom w:val="0"/>
                  <w:divBdr>
                    <w:top w:val="none" w:sz="0" w:space="0" w:color="auto"/>
                    <w:left w:val="none" w:sz="0" w:space="0" w:color="auto"/>
                    <w:bottom w:val="none" w:sz="0" w:space="0" w:color="auto"/>
                    <w:right w:val="none" w:sz="0" w:space="0" w:color="auto"/>
                  </w:divBdr>
                  <w:divsChild>
                    <w:div w:id="557859806">
                      <w:marLeft w:val="0"/>
                      <w:marRight w:val="0"/>
                      <w:marTop w:val="0"/>
                      <w:marBottom w:val="0"/>
                      <w:divBdr>
                        <w:top w:val="none" w:sz="0" w:space="0" w:color="auto"/>
                        <w:left w:val="none" w:sz="0" w:space="0" w:color="auto"/>
                        <w:bottom w:val="none" w:sz="0" w:space="0" w:color="auto"/>
                        <w:right w:val="none" w:sz="0" w:space="0" w:color="auto"/>
                      </w:divBdr>
                    </w:div>
                  </w:divsChild>
                </w:div>
                <w:div w:id="1081833858">
                  <w:marLeft w:val="0"/>
                  <w:marRight w:val="0"/>
                  <w:marTop w:val="0"/>
                  <w:marBottom w:val="0"/>
                  <w:divBdr>
                    <w:top w:val="none" w:sz="0" w:space="0" w:color="auto"/>
                    <w:left w:val="none" w:sz="0" w:space="0" w:color="auto"/>
                    <w:bottom w:val="none" w:sz="0" w:space="0" w:color="auto"/>
                    <w:right w:val="none" w:sz="0" w:space="0" w:color="auto"/>
                  </w:divBdr>
                  <w:divsChild>
                    <w:div w:id="704989531">
                      <w:marLeft w:val="0"/>
                      <w:marRight w:val="0"/>
                      <w:marTop w:val="0"/>
                      <w:marBottom w:val="0"/>
                      <w:divBdr>
                        <w:top w:val="none" w:sz="0" w:space="0" w:color="auto"/>
                        <w:left w:val="none" w:sz="0" w:space="0" w:color="auto"/>
                        <w:bottom w:val="none" w:sz="0" w:space="0" w:color="auto"/>
                        <w:right w:val="none" w:sz="0" w:space="0" w:color="auto"/>
                      </w:divBdr>
                    </w:div>
                  </w:divsChild>
                </w:div>
                <w:div w:id="1608733193">
                  <w:marLeft w:val="0"/>
                  <w:marRight w:val="0"/>
                  <w:marTop w:val="0"/>
                  <w:marBottom w:val="0"/>
                  <w:divBdr>
                    <w:top w:val="none" w:sz="0" w:space="0" w:color="auto"/>
                    <w:left w:val="none" w:sz="0" w:space="0" w:color="auto"/>
                    <w:bottom w:val="none" w:sz="0" w:space="0" w:color="auto"/>
                    <w:right w:val="none" w:sz="0" w:space="0" w:color="auto"/>
                  </w:divBdr>
                  <w:divsChild>
                    <w:div w:id="107782533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48981509">
          <w:marLeft w:val="0"/>
          <w:marRight w:val="0"/>
          <w:marTop w:val="0"/>
          <w:marBottom w:val="0"/>
          <w:divBdr>
            <w:top w:val="none" w:sz="0" w:space="0" w:color="auto"/>
            <w:left w:val="none" w:sz="0" w:space="0" w:color="auto"/>
            <w:bottom w:val="none" w:sz="0" w:space="0" w:color="auto"/>
            <w:right w:val="none" w:sz="0" w:space="0" w:color="auto"/>
          </w:divBdr>
        </w:div>
        <w:div w:id="190728995">
          <w:marLeft w:val="0"/>
          <w:marRight w:val="0"/>
          <w:marTop w:val="0"/>
          <w:marBottom w:val="0"/>
          <w:divBdr>
            <w:top w:val="none" w:sz="0" w:space="0" w:color="auto"/>
            <w:left w:val="none" w:sz="0" w:space="0" w:color="auto"/>
            <w:bottom w:val="none" w:sz="0" w:space="0" w:color="auto"/>
            <w:right w:val="none" w:sz="0" w:space="0" w:color="auto"/>
          </w:divBdr>
        </w:div>
        <w:div w:id="236288616">
          <w:marLeft w:val="0"/>
          <w:marRight w:val="0"/>
          <w:marTop w:val="0"/>
          <w:marBottom w:val="0"/>
          <w:divBdr>
            <w:top w:val="none" w:sz="0" w:space="0" w:color="auto"/>
            <w:left w:val="none" w:sz="0" w:space="0" w:color="auto"/>
            <w:bottom w:val="none" w:sz="0" w:space="0" w:color="auto"/>
            <w:right w:val="none" w:sz="0" w:space="0" w:color="auto"/>
          </w:divBdr>
          <w:divsChild>
            <w:div w:id="1253584316">
              <w:marLeft w:val="0"/>
              <w:marRight w:val="0"/>
              <w:marTop w:val="0"/>
              <w:marBottom w:val="0"/>
              <w:divBdr>
                <w:top w:val="none" w:sz="0" w:space="0" w:color="auto"/>
                <w:left w:val="none" w:sz="0" w:space="0" w:color="auto"/>
                <w:bottom w:val="none" w:sz="0" w:space="0" w:color="auto"/>
                <w:right w:val="none" w:sz="0" w:space="0" w:color="auto"/>
              </w:divBdr>
            </w:div>
          </w:divsChild>
        </w:div>
        <w:div w:id="285086452">
          <w:marLeft w:val="0"/>
          <w:marRight w:val="0"/>
          <w:marTop w:val="0"/>
          <w:marBottom w:val="0"/>
          <w:divBdr>
            <w:top w:val="none" w:sz="0" w:space="0" w:color="auto"/>
            <w:left w:val="none" w:sz="0" w:space="0" w:color="auto"/>
            <w:bottom w:val="none" w:sz="0" w:space="0" w:color="auto"/>
            <w:right w:val="none" w:sz="0" w:space="0" w:color="auto"/>
          </w:divBdr>
          <w:divsChild>
            <w:div w:id="13387561">
              <w:marLeft w:val="0"/>
              <w:marRight w:val="0"/>
              <w:marTop w:val="30"/>
              <w:marBottom w:val="30"/>
              <w:divBdr>
                <w:top w:val="none" w:sz="0" w:space="0" w:color="auto"/>
                <w:left w:val="none" w:sz="0" w:space="0" w:color="auto"/>
                <w:bottom w:val="none" w:sz="0" w:space="0" w:color="auto"/>
                <w:right w:val="none" w:sz="0" w:space="0" w:color="auto"/>
              </w:divBdr>
              <w:divsChild>
                <w:div w:id="111218235">
                  <w:marLeft w:val="0"/>
                  <w:marRight w:val="0"/>
                  <w:marTop w:val="0"/>
                  <w:marBottom w:val="0"/>
                  <w:divBdr>
                    <w:top w:val="none" w:sz="0" w:space="0" w:color="auto"/>
                    <w:left w:val="none" w:sz="0" w:space="0" w:color="auto"/>
                    <w:bottom w:val="none" w:sz="0" w:space="0" w:color="auto"/>
                    <w:right w:val="none" w:sz="0" w:space="0" w:color="auto"/>
                  </w:divBdr>
                  <w:divsChild>
                    <w:div w:id="619185186">
                      <w:marLeft w:val="0"/>
                      <w:marRight w:val="0"/>
                      <w:marTop w:val="0"/>
                      <w:marBottom w:val="0"/>
                      <w:divBdr>
                        <w:top w:val="none" w:sz="0" w:space="0" w:color="auto"/>
                        <w:left w:val="none" w:sz="0" w:space="0" w:color="auto"/>
                        <w:bottom w:val="none" w:sz="0" w:space="0" w:color="auto"/>
                        <w:right w:val="none" w:sz="0" w:space="0" w:color="auto"/>
                      </w:divBdr>
                    </w:div>
                  </w:divsChild>
                </w:div>
                <w:div w:id="173737516">
                  <w:marLeft w:val="0"/>
                  <w:marRight w:val="0"/>
                  <w:marTop w:val="0"/>
                  <w:marBottom w:val="0"/>
                  <w:divBdr>
                    <w:top w:val="none" w:sz="0" w:space="0" w:color="auto"/>
                    <w:left w:val="none" w:sz="0" w:space="0" w:color="auto"/>
                    <w:bottom w:val="none" w:sz="0" w:space="0" w:color="auto"/>
                    <w:right w:val="none" w:sz="0" w:space="0" w:color="auto"/>
                  </w:divBdr>
                  <w:divsChild>
                    <w:div w:id="1267158692">
                      <w:marLeft w:val="0"/>
                      <w:marRight w:val="0"/>
                      <w:marTop w:val="0"/>
                      <w:marBottom w:val="0"/>
                      <w:divBdr>
                        <w:top w:val="none" w:sz="0" w:space="0" w:color="auto"/>
                        <w:left w:val="none" w:sz="0" w:space="0" w:color="auto"/>
                        <w:bottom w:val="none" w:sz="0" w:space="0" w:color="auto"/>
                        <w:right w:val="none" w:sz="0" w:space="0" w:color="auto"/>
                      </w:divBdr>
                    </w:div>
                  </w:divsChild>
                </w:div>
                <w:div w:id="994802418">
                  <w:marLeft w:val="0"/>
                  <w:marRight w:val="0"/>
                  <w:marTop w:val="0"/>
                  <w:marBottom w:val="0"/>
                  <w:divBdr>
                    <w:top w:val="none" w:sz="0" w:space="0" w:color="auto"/>
                    <w:left w:val="none" w:sz="0" w:space="0" w:color="auto"/>
                    <w:bottom w:val="none" w:sz="0" w:space="0" w:color="auto"/>
                    <w:right w:val="none" w:sz="0" w:space="0" w:color="auto"/>
                  </w:divBdr>
                  <w:divsChild>
                    <w:div w:id="298003240">
                      <w:marLeft w:val="0"/>
                      <w:marRight w:val="0"/>
                      <w:marTop w:val="0"/>
                      <w:marBottom w:val="0"/>
                      <w:divBdr>
                        <w:top w:val="none" w:sz="0" w:space="0" w:color="auto"/>
                        <w:left w:val="none" w:sz="0" w:space="0" w:color="auto"/>
                        <w:bottom w:val="none" w:sz="0" w:space="0" w:color="auto"/>
                        <w:right w:val="none" w:sz="0" w:space="0" w:color="auto"/>
                      </w:divBdr>
                    </w:div>
                  </w:divsChild>
                </w:div>
                <w:div w:id="1083255196">
                  <w:marLeft w:val="0"/>
                  <w:marRight w:val="0"/>
                  <w:marTop w:val="0"/>
                  <w:marBottom w:val="0"/>
                  <w:divBdr>
                    <w:top w:val="none" w:sz="0" w:space="0" w:color="auto"/>
                    <w:left w:val="none" w:sz="0" w:space="0" w:color="auto"/>
                    <w:bottom w:val="none" w:sz="0" w:space="0" w:color="auto"/>
                    <w:right w:val="none" w:sz="0" w:space="0" w:color="auto"/>
                  </w:divBdr>
                  <w:divsChild>
                    <w:div w:id="1270893768">
                      <w:marLeft w:val="0"/>
                      <w:marRight w:val="0"/>
                      <w:marTop w:val="0"/>
                      <w:marBottom w:val="0"/>
                      <w:divBdr>
                        <w:top w:val="none" w:sz="0" w:space="0" w:color="auto"/>
                        <w:left w:val="none" w:sz="0" w:space="0" w:color="auto"/>
                        <w:bottom w:val="none" w:sz="0" w:space="0" w:color="auto"/>
                        <w:right w:val="none" w:sz="0" w:space="0" w:color="auto"/>
                      </w:divBdr>
                    </w:div>
                  </w:divsChild>
                </w:div>
                <w:div w:id="1214460270">
                  <w:marLeft w:val="0"/>
                  <w:marRight w:val="0"/>
                  <w:marTop w:val="0"/>
                  <w:marBottom w:val="0"/>
                  <w:divBdr>
                    <w:top w:val="none" w:sz="0" w:space="0" w:color="auto"/>
                    <w:left w:val="none" w:sz="0" w:space="0" w:color="auto"/>
                    <w:bottom w:val="none" w:sz="0" w:space="0" w:color="auto"/>
                    <w:right w:val="none" w:sz="0" w:space="0" w:color="auto"/>
                  </w:divBdr>
                  <w:divsChild>
                    <w:div w:id="2008435432">
                      <w:marLeft w:val="0"/>
                      <w:marRight w:val="0"/>
                      <w:marTop w:val="0"/>
                      <w:marBottom w:val="0"/>
                      <w:divBdr>
                        <w:top w:val="none" w:sz="0" w:space="0" w:color="auto"/>
                        <w:left w:val="none" w:sz="0" w:space="0" w:color="auto"/>
                        <w:bottom w:val="none" w:sz="0" w:space="0" w:color="auto"/>
                        <w:right w:val="none" w:sz="0" w:space="0" w:color="auto"/>
                      </w:divBdr>
                    </w:div>
                  </w:divsChild>
                </w:div>
                <w:div w:id="1231693976">
                  <w:marLeft w:val="0"/>
                  <w:marRight w:val="0"/>
                  <w:marTop w:val="0"/>
                  <w:marBottom w:val="0"/>
                  <w:divBdr>
                    <w:top w:val="none" w:sz="0" w:space="0" w:color="auto"/>
                    <w:left w:val="none" w:sz="0" w:space="0" w:color="auto"/>
                    <w:bottom w:val="none" w:sz="0" w:space="0" w:color="auto"/>
                    <w:right w:val="none" w:sz="0" w:space="0" w:color="auto"/>
                  </w:divBdr>
                  <w:divsChild>
                    <w:div w:id="1123646765">
                      <w:marLeft w:val="0"/>
                      <w:marRight w:val="0"/>
                      <w:marTop w:val="0"/>
                      <w:marBottom w:val="0"/>
                      <w:divBdr>
                        <w:top w:val="none" w:sz="0" w:space="0" w:color="auto"/>
                        <w:left w:val="none" w:sz="0" w:space="0" w:color="auto"/>
                        <w:bottom w:val="none" w:sz="0" w:space="0" w:color="auto"/>
                        <w:right w:val="none" w:sz="0" w:space="0" w:color="auto"/>
                      </w:divBdr>
                    </w:div>
                  </w:divsChild>
                </w:div>
                <w:div w:id="1274702428">
                  <w:marLeft w:val="0"/>
                  <w:marRight w:val="0"/>
                  <w:marTop w:val="0"/>
                  <w:marBottom w:val="0"/>
                  <w:divBdr>
                    <w:top w:val="none" w:sz="0" w:space="0" w:color="auto"/>
                    <w:left w:val="none" w:sz="0" w:space="0" w:color="auto"/>
                    <w:bottom w:val="none" w:sz="0" w:space="0" w:color="auto"/>
                    <w:right w:val="none" w:sz="0" w:space="0" w:color="auto"/>
                  </w:divBdr>
                  <w:divsChild>
                    <w:div w:id="191400094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341470603">
          <w:marLeft w:val="0"/>
          <w:marRight w:val="0"/>
          <w:marTop w:val="0"/>
          <w:marBottom w:val="0"/>
          <w:divBdr>
            <w:top w:val="none" w:sz="0" w:space="0" w:color="auto"/>
            <w:left w:val="none" w:sz="0" w:space="0" w:color="auto"/>
            <w:bottom w:val="none" w:sz="0" w:space="0" w:color="auto"/>
            <w:right w:val="none" w:sz="0" w:space="0" w:color="auto"/>
          </w:divBdr>
          <w:divsChild>
            <w:div w:id="74784404">
              <w:marLeft w:val="0"/>
              <w:marRight w:val="0"/>
              <w:marTop w:val="0"/>
              <w:marBottom w:val="0"/>
              <w:divBdr>
                <w:top w:val="none" w:sz="0" w:space="0" w:color="auto"/>
                <w:left w:val="none" w:sz="0" w:space="0" w:color="auto"/>
                <w:bottom w:val="none" w:sz="0" w:space="0" w:color="auto"/>
                <w:right w:val="none" w:sz="0" w:space="0" w:color="auto"/>
              </w:divBdr>
            </w:div>
          </w:divsChild>
        </w:div>
        <w:div w:id="356001924">
          <w:marLeft w:val="0"/>
          <w:marRight w:val="0"/>
          <w:marTop w:val="0"/>
          <w:marBottom w:val="0"/>
          <w:divBdr>
            <w:top w:val="none" w:sz="0" w:space="0" w:color="auto"/>
            <w:left w:val="none" w:sz="0" w:space="0" w:color="auto"/>
            <w:bottom w:val="none" w:sz="0" w:space="0" w:color="auto"/>
            <w:right w:val="none" w:sz="0" w:space="0" w:color="auto"/>
          </w:divBdr>
        </w:div>
        <w:div w:id="380598347">
          <w:marLeft w:val="0"/>
          <w:marRight w:val="0"/>
          <w:marTop w:val="0"/>
          <w:marBottom w:val="0"/>
          <w:divBdr>
            <w:top w:val="none" w:sz="0" w:space="0" w:color="auto"/>
            <w:left w:val="none" w:sz="0" w:space="0" w:color="auto"/>
            <w:bottom w:val="none" w:sz="0" w:space="0" w:color="auto"/>
            <w:right w:val="none" w:sz="0" w:space="0" w:color="auto"/>
          </w:divBdr>
          <w:divsChild>
            <w:div w:id="169029886">
              <w:marLeft w:val="0"/>
              <w:marRight w:val="0"/>
              <w:marTop w:val="0"/>
              <w:marBottom w:val="0"/>
              <w:divBdr>
                <w:top w:val="none" w:sz="0" w:space="0" w:color="auto"/>
                <w:left w:val="none" w:sz="0" w:space="0" w:color="auto"/>
                <w:bottom w:val="none" w:sz="0" w:space="0" w:color="auto"/>
                <w:right w:val="none" w:sz="0" w:space="0" w:color="auto"/>
              </w:divBdr>
            </w:div>
          </w:divsChild>
        </w:div>
        <w:div w:id="387808019">
          <w:marLeft w:val="0"/>
          <w:marRight w:val="0"/>
          <w:marTop w:val="0"/>
          <w:marBottom w:val="0"/>
          <w:divBdr>
            <w:top w:val="none" w:sz="0" w:space="0" w:color="auto"/>
            <w:left w:val="none" w:sz="0" w:space="0" w:color="auto"/>
            <w:bottom w:val="none" w:sz="0" w:space="0" w:color="auto"/>
            <w:right w:val="none" w:sz="0" w:space="0" w:color="auto"/>
          </w:divBdr>
        </w:div>
        <w:div w:id="422187124">
          <w:marLeft w:val="0"/>
          <w:marRight w:val="0"/>
          <w:marTop w:val="0"/>
          <w:marBottom w:val="0"/>
          <w:divBdr>
            <w:top w:val="none" w:sz="0" w:space="0" w:color="auto"/>
            <w:left w:val="none" w:sz="0" w:space="0" w:color="auto"/>
            <w:bottom w:val="none" w:sz="0" w:space="0" w:color="auto"/>
            <w:right w:val="none" w:sz="0" w:space="0" w:color="auto"/>
          </w:divBdr>
        </w:div>
        <w:div w:id="430126605">
          <w:marLeft w:val="0"/>
          <w:marRight w:val="0"/>
          <w:marTop w:val="0"/>
          <w:marBottom w:val="0"/>
          <w:divBdr>
            <w:top w:val="none" w:sz="0" w:space="0" w:color="auto"/>
            <w:left w:val="none" w:sz="0" w:space="0" w:color="auto"/>
            <w:bottom w:val="none" w:sz="0" w:space="0" w:color="auto"/>
            <w:right w:val="none" w:sz="0" w:space="0" w:color="auto"/>
          </w:divBdr>
          <w:divsChild>
            <w:div w:id="156193648">
              <w:marLeft w:val="0"/>
              <w:marRight w:val="0"/>
              <w:marTop w:val="0"/>
              <w:marBottom w:val="0"/>
              <w:divBdr>
                <w:top w:val="none" w:sz="0" w:space="0" w:color="auto"/>
                <w:left w:val="none" w:sz="0" w:space="0" w:color="auto"/>
                <w:bottom w:val="none" w:sz="0" w:space="0" w:color="auto"/>
                <w:right w:val="none" w:sz="0" w:space="0" w:color="auto"/>
              </w:divBdr>
            </w:div>
            <w:div w:id="209461797">
              <w:marLeft w:val="0"/>
              <w:marRight w:val="0"/>
              <w:marTop w:val="0"/>
              <w:marBottom w:val="0"/>
              <w:divBdr>
                <w:top w:val="none" w:sz="0" w:space="0" w:color="auto"/>
                <w:left w:val="none" w:sz="0" w:space="0" w:color="auto"/>
                <w:bottom w:val="none" w:sz="0" w:space="0" w:color="auto"/>
                <w:right w:val="none" w:sz="0" w:space="0" w:color="auto"/>
              </w:divBdr>
            </w:div>
            <w:div w:id="245459198">
              <w:marLeft w:val="0"/>
              <w:marRight w:val="0"/>
              <w:marTop w:val="0"/>
              <w:marBottom w:val="0"/>
              <w:divBdr>
                <w:top w:val="none" w:sz="0" w:space="0" w:color="auto"/>
                <w:left w:val="none" w:sz="0" w:space="0" w:color="auto"/>
                <w:bottom w:val="none" w:sz="0" w:space="0" w:color="auto"/>
                <w:right w:val="none" w:sz="0" w:space="0" w:color="auto"/>
              </w:divBdr>
            </w:div>
            <w:div w:id="596446581">
              <w:marLeft w:val="0"/>
              <w:marRight w:val="0"/>
              <w:marTop w:val="0"/>
              <w:marBottom w:val="0"/>
              <w:divBdr>
                <w:top w:val="none" w:sz="0" w:space="0" w:color="auto"/>
                <w:left w:val="none" w:sz="0" w:space="0" w:color="auto"/>
                <w:bottom w:val="none" w:sz="0" w:space="0" w:color="auto"/>
                <w:right w:val="none" w:sz="0" w:space="0" w:color="auto"/>
              </w:divBdr>
            </w:div>
            <w:div w:id="1611207184">
              <w:marLeft w:val="0"/>
              <w:marRight w:val="0"/>
              <w:marTop w:val="0"/>
              <w:marBottom w:val="0"/>
              <w:divBdr>
                <w:top w:val="none" w:sz="0" w:space="0" w:color="auto"/>
                <w:left w:val="none" w:sz="0" w:space="0" w:color="auto"/>
                <w:bottom w:val="none" w:sz="0" w:space="0" w:color="auto"/>
                <w:right w:val="none" w:sz="0" w:space="0" w:color="auto"/>
              </w:divBdr>
            </w:div>
            <w:div w:id="1818496232">
              <w:marLeft w:val="0"/>
              <w:marRight w:val="0"/>
              <w:marTop w:val="0"/>
              <w:marBottom w:val="0"/>
              <w:divBdr>
                <w:top w:val="none" w:sz="0" w:space="0" w:color="auto"/>
                <w:left w:val="none" w:sz="0" w:space="0" w:color="auto"/>
                <w:bottom w:val="none" w:sz="0" w:space="0" w:color="auto"/>
                <w:right w:val="none" w:sz="0" w:space="0" w:color="auto"/>
              </w:divBdr>
            </w:div>
          </w:divsChild>
        </w:div>
        <w:div w:id="444734929">
          <w:marLeft w:val="0"/>
          <w:marRight w:val="0"/>
          <w:marTop w:val="0"/>
          <w:marBottom w:val="0"/>
          <w:divBdr>
            <w:top w:val="none" w:sz="0" w:space="0" w:color="auto"/>
            <w:left w:val="none" w:sz="0" w:space="0" w:color="auto"/>
            <w:bottom w:val="none" w:sz="0" w:space="0" w:color="auto"/>
            <w:right w:val="none" w:sz="0" w:space="0" w:color="auto"/>
          </w:divBdr>
        </w:div>
        <w:div w:id="481774595">
          <w:marLeft w:val="0"/>
          <w:marRight w:val="0"/>
          <w:marTop w:val="0"/>
          <w:marBottom w:val="0"/>
          <w:divBdr>
            <w:top w:val="none" w:sz="0" w:space="0" w:color="auto"/>
            <w:left w:val="none" w:sz="0" w:space="0" w:color="auto"/>
            <w:bottom w:val="none" w:sz="0" w:space="0" w:color="auto"/>
            <w:right w:val="none" w:sz="0" w:space="0" w:color="auto"/>
          </w:divBdr>
          <w:divsChild>
            <w:div w:id="1552888769">
              <w:marLeft w:val="0"/>
              <w:marRight w:val="0"/>
              <w:marTop w:val="30"/>
              <w:marBottom w:val="30"/>
              <w:divBdr>
                <w:top w:val="none" w:sz="0" w:space="0" w:color="auto"/>
                <w:left w:val="none" w:sz="0" w:space="0" w:color="auto"/>
                <w:bottom w:val="none" w:sz="0" w:space="0" w:color="auto"/>
                <w:right w:val="none" w:sz="0" w:space="0" w:color="auto"/>
              </w:divBdr>
              <w:divsChild>
                <w:div w:id="671249">
                  <w:marLeft w:val="0"/>
                  <w:marRight w:val="0"/>
                  <w:marTop w:val="0"/>
                  <w:marBottom w:val="0"/>
                  <w:divBdr>
                    <w:top w:val="none" w:sz="0" w:space="0" w:color="auto"/>
                    <w:left w:val="none" w:sz="0" w:space="0" w:color="auto"/>
                    <w:bottom w:val="none" w:sz="0" w:space="0" w:color="auto"/>
                    <w:right w:val="none" w:sz="0" w:space="0" w:color="auto"/>
                  </w:divBdr>
                  <w:divsChild>
                    <w:div w:id="1282806035">
                      <w:marLeft w:val="0"/>
                      <w:marRight w:val="0"/>
                      <w:marTop w:val="0"/>
                      <w:marBottom w:val="0"/>
                      <w:divBdr>
                        <w:top w:val="none" w:sz="0" w:space="0" w:color="auto"/>
                        <w:left w:val="none" w:sz="0" w:space="0" w:color="auto"/>
                        <w:bottom w:val="none" w:sz="0" w:space="0" w:color="auto"/>
                        <w:right w:val="none" w:sz="0" w:space="0" w:color="auto"/>
                      </w:divBdr>
                    </w:div>
                  </w:divsChild>
                </w:div>
                <w:div w:id="257638342">
                  <w:marLeft w:val="0"/>
                  <w:marRight w:val="0"/>
                  <w:marTop w:val="0"/>
                  <w:marBottom w:val="0"/>
                  <w:divBdr>
                    <w:top w:val="none" w:sz="0" w:space="0" w:color="auto"/>
                    <w:left w:val="none" w:sz="0" w:space="0" w:color="auto"/>
                    <w:bottom w:val="none" w:sz="0" w:space="0" w:color="auto"/>
                    <w:right w:val="none" w:sz="0" w:space="0" w:color="auto"/>
                  </w:divBdr>
                  <w:divsChild>
                    <w:div w:id="887109736">
                      <w:marLeft w:val="0"/>
                      <w:marRight w:val="0"/>
                      <w:marTop w:val="0"/>
                      <w:marBottom w:val="0"/>
                      <w:divBdr>
                        <w:top w:val="none" w:sz="0" w:space="0" w:color="auto"/>
                        <w:left w:val="none" w:sz="0" w:space="0" w:color="auto"/>
                        <w:bottom w:val="none" w:sz="0" w:space="0" w:color="auto"/>
                        <w:right w:val="none" w:sz="0" w:space="0" w:color="auto"/>
                      </w:divBdr>
                    </w:div>
                  </w:divsChild>
                </w:div>
                <w:div w:id="411858009">
                  <w:marLeft w:val="0"/>
                  <w:marRight w:val="0"/>
                  <w:marTop w:val="0"/>
                  <w:marBottom w:val="0"/>
                  <w:divBdr>
                    <w:top w:val="none" w:sz="0" w:space="0" w:color="auto"/>
                    <w:left w:val="none" w:sz="0" w:space="0" w:color="auto"/>
                    <w:bottom w:val="none" w:sz="0" w:space="0" w:color="auto"/>
                    <w:right w:val="none" w:sz="0" w:space="0" w:color="auto"/>
                  </w:divBdr>
                  <w:divsChild>
                    <w:div w:id="1757628588">
                      <w:marLeft w:val="0"/>
                      <w:marRight w:val="0"/>
                      <w:marTop w:val="0"/>
                      <w:marBottom w:val="0"/>
                      <w:divBdr>
                        <w:top w:val="none" w:sz="0" w:space="0" w:color="auto"/>
                        <w:left w:val="none" w:sz="0" w:space="0" w:color="auto"/>
                        <w:bottom w:val="none" w:sz="0" w:space="0" w:color="auto"/>
                        <w:right w:val="none" w:sz="0" w:space="0" w:color="auto"/>
                      </w:divBdr>
                    </w:div>
                  </w:divsChild>
                </w:div>
                <w:div w:id="515194906">
                  <w:marLeft w:val="0"/>
                  <w:marRight w:val="0"/>
                  <w:marTop w:val="0"/>
                  <w:marBottom w:val="0"/>
                  <w:divBdr>
                    <w:top w:val="none" w:sz="0" w:space="0" w:color="auto"/>
                    <w:left w:val="none" w:sz="0" w:space="0" w:color="auto"/>
                    <w:bottom w:val="none" w:sz="0" w:space="0" w:color="auto"/>
                    <w:right w:val="none" w:sz="0" w:space="0" w:color="auto"/>
                  </w:divBdr>
                  <w:divsChild>
                    <w:div w:id="763574407">
                      <w:marLeft w:val="0"/>
                      <w:marRight w:val="0"/>
                      <w:marTop w:val="0"/>
                      <w:marBottom w:val="0"/>
                      <w:divBdr>
                        <w:top w:val="none" w:sz="0" w:space="0" w:color="auto"/>
                        <w:left w:val="none" w:sz="0" w:space="0" w:color="auto"/>
                        <w:bottom w:val="none" w:sz="0" w:space="0" w:color="auto"/>
                        <w:right w:val="none" w:sz="0" w:space="0" w:color="auto"/>
                      </w:divBdr>
                    </w:div>
                  </w:divsChild>
                </w:div>
                <w:div w:id="982587049">
                  <w:marLeft w:val="0"/>
                  <w:marRight w:val="0"/>
                  <w:marTop w:val="0"/>
                  <w:marBottom w:val="0"/>
                  <w:divBdr>
                    <w:top w:val="none" w:sz="0" w:space="0" w:color="auto"/>
                    <w:left w:val="none" w:sz="0" w:space="0" w:color="auto"/>
                    <w:bottom w:val="none" w:sz="0" w:space="0" w:color="auto"/>
                    <w:right w:val="none" w:sz="0" w:space="0" w:color="auto"/>
                  </w:divBdr>
                  <w:divsChild>
                    <w:div w:id="1339623306">
                      <w:marLeft w:val="0"/>
                      <w:marRight w:val="0"/>
                      <w:marTop w:val="0"/>
                      <w:marBottom w:val="0"/>
                      <w:divBdr>
                        <w:top w:val="none" w:sz="0" w:space="0" w:color="auto"/>
                        <w:left w:val="none" w:sz="0" w:space="0" w:color="auto"/>
                        <w:bottom w:val="none" w:sz="0" w:space="0" w:color="auto"/>
                        <w:right w:val="none" w:sz="0" w:space="0" w:color="auto"/>
                      </w:divBdr>
                    </w:div>
                  </w:divsChild>
                </w:div>
                <w:div w:id="1436555719">
                  <w:marLeft w:val="0"/>
                  <w:marRight w:val="0"/>
                  <w:marTop w:val="0"/>
                  <w:marBottom w:val="0"/>
                  <w:divBdr>
                    <w:top w:val="none" w:sz="0" w:space="0" w:color="auto"/>
                    <w:left w:val="none" w:sz="0" w:space="0" w:color="auto"/>
                    <w:bottom w:val="none" w:sz="0" w:space="0" w:color="auto"/>
                    <w:right w:val="none" w:sz="0" w:space="0" w:color="auto"/>
                  </w:divBdr>
                  <w:divsChild>
                    <w:div w:id="1548179007">
                      <w:marLeft w:val="0"/>
                      <w:marRight w:val="0"/>
                      <w:marTop w:val="0"/>
                      <w:marBottom w:val="0"/>
                      <w:divBdr>
                        <w:top w:val="none" w:sz="0" w:space="0" w:color="auto"/>
                        <w:left w:val="none" w:sz="0" w:space="0" w:color="auto"/>
                        <w:bottom w:val="none" w:sz="0" w:space="0" w:color="auto"/>
                        <w:right w:val="none" w:sz="0" w:space="0" w:color="auto"/>
                      </w:divBdr>
                    </w:div>
                  </w:divsChild>
                </w:div>
                <w:div w:id="1675691414">
                  <w:marLeft w:val="0"/>
                  <w:marRight w:val="0"/>
                  <w:marTop w:val="0"/>
                  <w:marBottom w:val="0"/>
                  <w:divBdr>
                    <w:top w:val="none" w:sz="0" w:space="0" w:color="auto"/>
                    <w:left w:val="none" w:sz="0" w:space="0" w:color="auto"/>
                    <w:bottom w:val="none" w:sz="0" w:space="0" w:color="auto"/>
                    <w:right w:val="none" w:sz="0" w:space="0" w:color="auto"/>
                  </w:divBdr>
                  <w:divsChild>
                    <w:div w:id="891503857">
                      <w:marLeft w:val="0"/>
                      <w:marRight w:val="0"/>
                      <w:marTop w:val="0"/>
                      <w:marBottom w:val="0"/>
                      <w:divBdr>
                        <w:top w:val="none" w:sz="0" w:space="0" w:color="auto"/>
                        <w:left w:val="none" w:sz="0" w:space="0" w:color="auto"/>
                        <w:bottom w:val="none" w:sz="0" w:space="0" w:color="auto"/>
                        <w:right w:val="none" w:sz="0" w:space="0" w:color="auto"/>
                      </w:divBdr>
                    </w:div>
                  </w:divsChild>
                </w:div>
                <w:div w:id="1907103550">
                  <w:marLeft w:val="0"/>
                  <w:marRight w:val="0"/>
                  <w:marTop w:val="0"/>
                  <w:marBottom w:val="0"/>
                  <w:divBdr>
                    <w:top w:val="none" w:sz="0" w:space="0" w:color="auto"/>
                    <w:left w:val="none" w:sz="0" w:space="0" w:color="auto"/>
                    <w:bottom w:val="none" w:sz="0" w:space="0" w:color="auto"/>
                    <w:right w:val="none" w:sz="0" w:space="0" w:color="auto"/>
                  </w:divBdr>
                  <w:divsChild>
                    <w:div w:id="174787760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498693988">
          <w:marLeft w:val="0"/>
          <w:marRight w:val="0"/>
          <w:marTop w:val="0"/>
          <w:marBottom w:val="0"/>
          <w:divBdr>
            <w:top w:val="none" w:sz="0" w:space="0" w:color="auto"/>
            <w:left w:val="none" w:sz="0" w:space="0" w:color="auto"/>
            <w:bottom w:val="none" w:sz="0" w:space="0" w:color="auto"/>
            <w:right w:val="none" w:sz="0" w:space="0" w:color="auto"/>
          </w:divBdr>
          <w:divsChild>
            <w:div w:id="1534658191">
              <w:marLeft w:val="0"/>
              <w:marRight w:val="0"/>
              <w:marTop w:val="0"/>
              <w:marBottom w:val="0"/>
              <w:divBdr>
                <w:top w:val="none" w:sz="0" w:space="0" w:color="auto"/>
                <w:left w:val="none" w:sz="0" w:space="0" w:color="auto"/>
                <w:bottom w:val="none" w:sz="0" w:space="0" w:color="auto"/>
                <w:right w:val="none" w:sz="0" w:space="0" w:color="auto"/>
              </w:divBdr>
            </w:div>
          </w:divsChild>
        </w:div>
        <w:div w:id="501819517">
          <w:marLeft w:val="0"/>
          <w:marRight w:val="0"/>
          <w:marTop w:val="0"/>
          <w:marBottom w:val="0"/>
          <w:divBdr>
            <w:top w:val="none" w:sz="0" w:space="0" w:color="auto"/>
            <w:left w:val="none" w:sz="0" w:space="0" w:color="auto"/>
            <w:bottom w:val="none" w:sz="0" w:space="0" w:color="auto"/>
            <w:right w:val="none" w:sz="0" w:space="0" w:color="auto"/>
          </w:divBdr>
        </w:div>
        <w:div w:id="505176312">
          <w:marLeft w:val="0"/>
          <w:marRight w:val="0"/>
          <w:marTop w:val="0"/>
          <w:marBottom w:val="0"/>
          <w:divBdr>
            <w:top w:val="none" w:sz="0" w:space="0" w:color="auto"/>
            <w:left w:val="none" w:sz="0" w:space="0" w:color="auto"/>
            <w:bottom w:val="none" w:sz="0" w:space="0" w:color="auto"/>
            <w:right w:val="none" w:sz="0" w:space="0" w:color="auto"/>
          </w:divBdr>
        </w:div>
        <w:div w:id="532764857">
          <w:marLeft w:val="0"/>
          <w:marRight w:val="0"/>
          <w:marTop w:val="0"/>
          <w:marBottom w:val="0"/>
          <w:divBdr>
            <w:top w:val="none" w:sz="0" w:space="0" w:color="auto"/>
            <w:left w:val="none" w:sz="0" w:space="0" w:color="auto"/>
            <w:bottom w:val="none" w:sz="0" w:space="0" w:color="auto"/>
            <w:right w:val="none" w:sz="0" w:space="0" w:color="auto"/>
          </w:divBdr>
        </w:div>
        <w:div w:id="542134830">
          <w:marLeft w:val="0"/>
          <w:marRight w:val="0"/>
          <w:marTop w:val="0"/>
          <w:marBottom w:val="0"/>
          <w:divBdr>
            <w:top w:val="none" w:sz="0" w:space="0" w:color="auto"/>
            <w:left w:val="none" w:sz="0" w:space="0" w:color="auto"/>
            <w:bottom w:val="none" w:sz="0" w:space="0" w:color="auto"/>
            <w:right w:val="none" w:sz="0" w:space="0" w:color="auto"/>
          </w:divBdr>
          <w:divsChild>
            <w:div w:id="1279599926">
              <w:marLeft w:val="0"/>
              <w:marRight w:val="0"/>
              <w:marTop w:val="30"/>
              <w:marBottom w:val="30"/>
              <w:divBdr>
                <w:top w:val="none" w:sz="0" w:space="0" w:color="auto"/>
                <w:left w:val="none" w:sz="0" w:space="0" w:color="auto"/>
                <w:bottom w:val="none" w:sz="0" w:space="0" w:color="auto"/>
                <w:right w:val="none" w:sz="0" w:space="0" w:color="auto"/>
              </w:divBdr>
              <w:divsChild>
                <w:div w:id="60098556">
                  <w:marLeft w:val="0"/>
                  <w:marRight w:val="0"/>
                  <w:marTop w:val="0"/>
                  <w:marBottom w:val="0"/>
                  <w:divBdr>
                    <w:top w:val="none" w:sz="0" w:space="0" w:color="auto"/>
                    <w:left w:val="none" w:sz="0" w:space="0" w:color="auto"/>
                    <w:bottom w:val="none" w:sz="0" w:space="0" w:color="auto"/>
                    <w:right w:val="none" w:sz="0" w:space="0" w:color="auto"/>
                  </w:divBdr>
                  <w:divsChild>
                    <w:div w:id="1995253169">
                      <w:marLeft w:val="0"/>
                      <w:marRight w:val="0"/>
                      <w:marTop w:val="0"/>
                      <w:marBottom w:val="0"/>
                      <w:divBdr>
                        <w:top w:val="none" w:sz="0" w:space="0" w:color="auto"/>
                        <w:left w:val="none" w:sz="0" w:space="0" w:color="auto"/>
                        <w:bottom w:val="none" w:sz="0" w:space="0" w:color="auto"/>
                        <w:right w:val="none" w:sz="0" w:space="0" w:color="auto"/>
                      </w:divBdr>
                    </w:div>
                  </w:divsChild>
                </w:div>
                <w:div w:id="324238136">
                  <w:marLeft w:val="0"/>
                  <w:marRight w:val="0"/>
                  <w:marTop w:val="0"/>
                  <w:marBottom w:val="0"/>
                  <w:divBdr>
                    <w:top w:val="none" w:sz="0" w:space="0" w:color="auto"/>
                    <w:left w:val="none" w:sz="0" w:space="0" w:color="auto"/>
                    <w:bottom w:val="none" w:sz="0" w:space="0" w:color="auto"/>
                    <w:right w:val="none" w:sz="0" w:space="0" w:color="auto"/>
                  </w:divBdr>
                  <w:divsChild>
                    <w:div w:id="1462655566">
                      <w:marLeft w:val="0"/>
                      <w:marRight w:val="0"/>
                      <w:marTop w:val="0"/>
                      <w:marBottom w:val="0"/>
                      <w:divBdr>
                        <w:top w:val="none" w:sz="0" w:space="0" w:color="auto"/>
                        <w:left w:val="none" w:sz="0" w:space="0" w:color="auto"/>
                        <w:bottom w:val="none" w:sz="0" w:space="0" w:color="auto"/>
                        <w:right w:val="none" w:sz="0" w:space="0" w:color="auto"/>
                      </w:divBdr>
                    </w:div>
                  </w:divsChild>
                </w:div>
                <w:div w:id="325596687">
                  <w:marLeft w:val="0"/>
                  <w:marRight w:val="0"/>
                  <w:marTop w:val="0"/>
                  <w:marBottom w:val="0"/>
                  <w:divBdr>
                    <w:top w:val="none" w:sz="0" w:space="0" w:color="auto"/>
                    <w:left w:val="none" w:sz="0" w:space="0" w:color="auto"/>
                    <w:bottom w:val="none" w:sz="0" w:space="0" w:color="auto"/>
                    <w:right w:val="none" w:sz="0" w:space="0" w:color="auto"/>
                  </w:divBdr>
                  <w:divsChild>
                    <w:div w:id="1090466870">
                      <w:marLeft w:val="0"/>
                      <w:marRight w:val="0"/>
                      <w:marTop w:val="0"/>
                      <w:marBottom w:val="0"/>
                      <w:divBdr>
                        <w:top w:val="none" w:sz="0" w:space="0" w:color="auto"/>
                        <w:left w:val="none" w:sz="0" w:space="0" w:color="auto"/>
                        <w:bottom w:val="none" w:sz="0" w:space="0" w:color="auto"/>
                        <w:right w:val="none" w:sz="0" w:space="0" w:color="auto"/>
                      </w:divBdr>
                    </w:div>
                  </w:divsChild>
                </w:div>
                <w:div w:id="765075135">
                  <w:marLeft w:val="0"/>
                  <w:marRight w:val="0"/>
                  <w:marTop w:val="0"/>
                  <w:marBottom w:val="0"/>
                  <w:divBdr>
                    <w:top w:val="none" w:sz="0" w:space="0" w:color="auto"/>
                    <w:left w:val="none" w:sz="0" w:space="0" w:color="auto"/>
                    <w:bottom w:val="none" w:sz="0" w:space="0" w:color="auto"/>
                    <w:right w:val="none" w:sz="0" w:space="0" w:color="auto"/>
                  </w:divBdr>
                  <w:divsChild>
                    <w:div w:id="111136343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550069732">
          <w:marLeft w:val="0"/>
          <w:marRight w:val="0"/>
          <w:marTop w:val="0"/>
          <w:marBottom w:val="0"/>
          <w:divBdr>
            <w:top w:val="none" w:sz="0" w:space="0" w:color="auto"/>
            <w:left w:val="none" w:sz="0" w:space="0" w:color="auto"/>
            <w:bottom w:val="none" w:sz="0" w:space="0" w:color="auto"/>
            <w:right w:val="none" w:sz="0" w:space="0" w:color="auto"/>
          </w:divBdr>
          <w:divsChild>
            <w:div w:id="179051469">
              <w:marLeft w:val="0"/>
              <w:marRight w:val="0"/>
              <w:marTop w:val="0"/>
              <w:marBottom w:val="0"/>
              <w:divBdr>
                <w:top w:val="none" w:sz="0" w:space="0" w:color="auto"/>
                <w:left w:val="none" w:sz="0" w:space="0" w:color="auto"/>
                <w:bottom w:val="none" w:sz="0" w:space="0" w:color="auto"/>
                <w:right w:val="none" w:sz="0" w:space="0" w:color="auto"/>
              </w:divBdr>
            </w:div>
          </w:divsChild>
        </w:div>
        <w:div w:id="553543765">
          <w:marLeft w:val="0"/>
          <w:marRight w:val="0"/>
          <w:marTop w:val="0"/>
          <w:marBottom w:val="0"/>
          <w:divBdr>
            <w:top w:val="none" w:sz="0" w:space="0" w:color="auto"/>
            <w:left w:val="none" w:sz="0" w:space="0" w:color="auto"/>
            <w:bottom w:val="none" w:sz="0" w:space="0" w:color="auto"/>
            <w:right w:val="none" w:sz="0" w:space="0" w:color="auto"/>
          </w:divBdr>
        </w:div>
        <w:div w:id="553854933">
          <w:marLeft w:val="0"/>
          <w:marRight w:val="0"/>
          <w:marTop w:val="0"/>
          <w:marBottom w:val="0"/>
          <w:divBdr>
            <w:top w:val="none" w:sz="0" w:space="0" w:color="auto"/>
            <w:left w:val="none" w:sz="0" w:space="0" w:color="auto"/>
            <w:bottom w:val="none" w:sz="0" w:space="0" w:color="auto"/>
            <w:right w:val="none" w:sz="0" w:space="0" w:color="auto"/>
          </w:divBdr>
        </w:div>
        <w:div w:id="561604486">
          <w:marLeft w:val="0"/>
          <w:marRight w:val="0"/>
          <w:marTop w:val="0"/>
          <w:marBottom w:val="0"/>
          <w:divBdr>
            <w:top w:val="none" w:sz="0" w:space="0" w:color="auto"/>
            <w:left w:val="none" w:sz="0" w:space="0" w:color="auto"/>
            <w:bottom w:val="none" w:sz="0" w:space="0" w:color="auto"/>
            <w:right w:val="none" w:sz="0" w:space="0" w:color="auto"/>
          </w:divBdr>
        </w:div>
        <w:div w:id="563876351">
          <w:marLeft w:val="0"/>
          <w:marRight w:val="0"/>
          <w:marTop w:val="0"/>
          <w:marBottom w:val="0"/>
          <w:divBdr>
            <w:top w:val="none" w:sz="0" w:space="0" w:color="auto"/>
            <w:left w:val="none" w:sz="0" w:space="0" w:color="auto"/>
            <w:bottom w:val="none" w:sz="0" w:space="0" w:color="auto"/>
            <w:right w:val="none" w:sz="0" w:space="0" w:color="auto"/>
          </w:divBdr>
          <w:divsChild>
            <w:div w:id="697387017">
              <w:marLeft w:val="0"/>
              <w:marRight w:val="0"/>
              <w:marTop w:val="30"/>
              <w:marBottom w:val="30"/>
              <w:divBdr>
                <w:top w:val="none" w:sz="0" w:space="0" w:color="auto"/>
                <w:left w:val="none" w:sz="0" w:space="0" w:color="auto"/>
                <w:bottom w:val="none" w:sz="0" w:space="0" w:color="auto"/>
                <w:right w:val="none" w:sz="0" w:space="0" w:color="auto"/>
              </w:divBdr>
              <w:divsChild>
                <w:div w:id="262416809">
                  <w:marLeft w:val="0"/>
                  <w:marRight w:val="0"/>
                  <w:marTop w:val="0"/>
                  <w:marBottom w:val="0"/>
                  <w:divBdr>
                    <w:top w:val="none" w:sz="0" w:space="0" w:color="auto"/>
                    <w:left w:val="none" w:sz="0" w:space="0" w:color="auto"/>
                    <w:bottom w:val="none" w:sz="0" w:space="0" w:color="auto"/>
                    <w:right w:val="none" w:sz="0" w:space="0" w:color="auto"/>
                  </w:divBdr>
                  <w:divsChild>
                    <w:div w:id="1622304038">
                      <w:marLeft w:val="0"/>
                      <w:marRight w:val="0"/>
                      <w:marTop w:val="0"/>
                      <w:marBottom w:val="0"/>
                      <w:divBdr>
                        <w:top w:val="none" w:sz="0" w:space="0" w:color="auto"/>
                        <w:left w:val="none" w:sz="0" w:space="0" w:color="auto"/>
                        <w:bottom w:val="none" w:sz="0" w:space="0" w:color="auto"/>
                        <w:right w:val="none" w:sz="0" w:space="0" w:color="auto"/>
                      </w:divBdr>
                    </w:div>
                  </w:divsChild>
                </w:div>
                <w:div w:id="296491953">
                  <w:marLeft w:val="0"/>
                  <w:marRight w:val="0"/>
                  <w:marTop w:val="0"/>
                  <w:marBottom w:val="0"/>
                  <w:divBdr>
                    <w:top w:val="none" w:sz="0" w:space="0" w:color="auto"/>
                    <w:left w:val="none" w:sz="0" w:space="0" w:color="auto"/>
                    <w:bottom w:val="none" w:sz="0" w:space="0" w:color="auto"/>
                    <w:right w:val="none" w:sz="0" w:space="0" w:color="auto"/>
                  </w:divBdr>
                  <w:divsChild>
                    <w:div w:id="349336975">
                      <w:marLeft w:val="0"/>
                      <w:marRight w:val="0"/>
                      <w:marTop w:val="0"/>
                      <w:marBottom w:val="0"/>
                      <w:divBdr>
                        <w:top w:val="none" w:sz="0" w:space="0" w:color="auto"/>
                        <w:left w:val="none" w:sz="0" w:space="0" w:color="auto"/>
                        <w:bottom w:val="none" w:sz="0" w:space="0" w:color="auto"/>
                        <w:right w:val="none" w:sz="0" w:space="0" w:color="auto"/>
                      </w:divBdr>
                    </w:div>
                  </w:divsChild>
                </w:div>
                <w:div w:id="469639416">
                  <w:marLeft w:val="0"/>
                  <w:marRight w:val="0"/>
                  <w:marTop w:val="0"/>
                  <w:marBottom w:val="0"/>
                  <w:divBdr>
                    <w:top w:val="none" w:sz="0" w:space="0" w:color="auto"/>
                    <w:left w:val="none" w:sz="0" w:space="0" w:color="auto"/>
                    <w:bottom w:val="none" w:sz="0" w:space="0" w:color="auto"/>
                    <w:right w:val="none" w:sz="0" w:space="0" w:color="auto"/>
                  </w:divBdr>
                  <w:divsChild>
                    <w:div w:id="1235579999">
                      <w:marLeft w:val="0"/>
                      <w:marRight w:val="0"/>
                      <w:marTop w:val="0"/>
                      <w:marBottom w:val="0"/>
                      <w:divBdr>
                        <w:top w:val="none" w:sz="0" w:space="0" w:color="auto"/>
                        <w:left w:val="none" w:sz="0" w:space="0" w:color="auto"/>
                        <w:bottom w:val="none" w:sz="0" w:space="0" w:color="auto"/>
                        <w:right w:val="none" w:sz="0" w:space="0" w:color="auto"/>
                      </w:divBdr>
                    </w:div>
                  </w:divsChild>
                </w:div>
                <w:div w:id="546070859">
                  <w:marLeft w:val="0"/>
                  <w:marRight w:val="0"/>
                  <w:marTop w:val="0"/>
                  <w:marBottom w:val="0"/>
                  <w:divBdr>
                    <w:top w:val="none" w:sz="0" w:space="0" w:color="auto"/>
                    <w:left w:val="none" w:sz="0" w:space="0" w:color="auto"/>
                    <w:bottom w:val="none" w:sz="0" w:space="0" w:color="auto"/>
                    <w:right w:val="none" w:sz="0" w:space="0" w:color="auto"/>
                  </w:divBdr>
                  <w:divsChild>
                    <w:div w:id="1821261969">
                      <w:marLeft w:val="0"/>
                      <w:marRight w:val="0"/>
                      <w:marTop w:val="0"/>
                      <w:marBottom w:val="0"/>
                      <w:divBdr>
                        <w:top w:val="none" w:sz="0" w:space="0" w:color="auto"/>
                        <w:left w:val="none" w:sz="0" w:space="0" w:color="auto"/>
                        <w:bottom w:val="none" w:sz="0" w:space="0" w:color="auto"/>
                        <w:right w:val="none" w:sz="0" w:space="0" w:color="auto"/>
                      </w:divBdr>
                    </w:div>
                  </w:divsChild>
                </w:div>
                <w:div w:id="776752603">
                  <w:marLeft w:val="0"/>
                  <w:marRight w:val="0"/>
                  <w:marTop w:val="0"/>
                  <w:marBottom w:val="0"/>
                  <w:divBdr>
                    <w:top w:val="none" w:sz="0" w:space="0" w:color="auto"/>
                    <w:left w:val="none" w:sz="0" w:space="0" w:color="auto"/>
                    <w:bottom w:val="none" w:sz="0" w:space="0" w:color="auto"/>
                    <w:right w:val="none" w:sz="0" w:space="0" w:color="auto"/>
                  </w:divBdr>
                  <w:divsChild>
                    <w:div w:id="23143394">
                      <w:marLeft w:val="0"/>
                      <w:marRight w:val="0"/>
                      <w:marTop w:val="0"/>
                      <w:marBottom w:val="0"/>
                      <w:divBdr>
                        <w:top w:val="none" w:sz="0" w:space="0" w:color="auto"/>
                        <w:left w:val="none" w:sz="0" w:space="0" w:color="auto"/>
                        <w:bottom w:val="none" w:sz="0" w:space="0" w:color="auto"/>
                        <w:right w:val="none" w:sz="0" w:space="0" w:color="auto"/>
                      </w:divBdr>
                    </w:div>
                  </w:divsChild>
                </w:div>
                <w:div w:id="807863289">
                  <w:marLeft w:val="0"/>
                  <w:marRight w:val="0"/>
                  <w:marTop w:val="0"/>
                  <w:marBottom w:val="0"/>
                  <w:divBdr>
                    <w:top w:val="none" w:sz="0" w:space="0" w:color="auto"/>
                    <w:left w:val="none" w:sz="0" w:space="0" w:color="auto"/>
                    <w:bottom w:val="none" w:sz="0" w:space="0" w:color="auto"/>
                    <w:right w:val="none" w:sz="0" w:space="0" w:color="auto"/>
                  </w:divBdr>
                  <w:divsChild>
                    <w:div w:id="456411836">
                      <w:marLeft w:val="0"/>
                      <w:marRight w:val="0"/>
                      <w:marTop w:val="0"/>
                      <w:marBottom w:val="0"/>
                      <w:divBdr>
                        <w:top w:val="none" w:sz="0" w:space="0" w:color="auto"/>
                        <w:left w:val="none" w:sz="0" w:space="0" w:color="auto"/>
                        <w:bottom w:val="none" w:sz="0" w:space="0" w:color="auto"/>
                        <w:right w:val="none" w:sz="0" w:space="0" w:color="auto"/>
                      </w:divBdr>
                    </w:div>
                  </w:divsChild>
                </w:div>
                <w:div w:id="1028331770">
                  <w:marLeft w:val="0"/>
                  <w:marRight w:val="0"/>
                  <w:marTop w:val="0"/>
                  <w:marBottom w:val="0"/>
                  <w:divBdr>
                    <w:top w:val="none" w:sz="0" w:space="0" w:color="auto"/>
                    <w:left w:val="none" w:sz="0" w:space="0" w:color="auto"/>
                    <w:bottom w:val="none" w:sz="0" w:space="0" w:color="auto"/>
                    <w:right w:val="none" w:sz="0" w:space="0" w:color="auto"/>
                  </w:divBdr>
                  <w:divsChild>
                    <w:div w:id="1428841631">
                      <w:marLeft w:val="0"/>
                      <w:marRight w:val="0"/>
                      <w:marTop w:val="0"/>
                      <w:marBottom w:val="0"/>
                      <w:divBdr>
                        <w:top w:val="none" w:sz="0" w:space="0" w:color="auto"/>
                        <w:left w:val="none" w:sz="0" w:space="0" w:color="auto"/>
                        <w:bottom w:val="none" w:sz="0" w:space="0" w:color="auto"/>
                        <w:right w:val="none" w:sz="0" w:space="0" w:color="auto"/>
                      </w:divBdr>
                    </w:div>
                  </w:divsChild>
                </w:div>
                <w:div w:id="1157307597">
                  <w:marLeft w:val="0"/>
                  <w:marRight w:val="0"/>
                  <w:marTop w:val="0"/>
                  <w:marBottom w:val="0"/>
                  <w:divBdr>
                    <w:top w:val="none" w:sz="0" w:space="0" w:color="auto"/>
                    <w:left w:val="none" w:sz="0" w:space="0" w:color="auto"/>
                    <w:bottom w:val="none" w:sz="0" w:space="0" w:color="auto"/>
                    <w:right w:val="none" w:sz="0" w:space="0" w:color="auto"/>
                  </w:divBdr>
                  <w:divsChild>
                    <w:div w:id="1137606129">
                      <w:marLeft w:val="0"/>
                      <w:marRight w:val="0"/>
                      <w:marTop w:val="0"/>
                      <w:marBottom w:val="0"/>
                      <w:divBdr>
                        <w:top w:val="none" w:sz="0" w:space="0" w:color="auto"/>
                        <w:left w:val="none" w:sz="0" w:space="0" w:color="auto"/>
                        <w:bottom w:val="none" w:sz="0" w:space="0" w:color="auto"/>
                        <w:right w:val="none" w:sz="0" w:space="0" w:color="auto"/>
                      </w:divBdr>
                    </w:div>
                  </w:divsChild>
                </w:div>
                <w:div w:id="1288200821">
                  <w:marLeft w:val="0"/>
                  <w:marRight w:val="0"/>
                  <w:marTop w:val="0"/>
                  <w:marBottom w:val="0"/>
                  <w:divBdr>
                    <w:top w:val="none" w:sz="0" w:space="0" w:color="auto"/>
                    <w:left w:val="none" w:sz="0" w:space="0" w:color="auto"/>
                    <w:bottom w:val="none" w:sz="0" w:space="0" w:color="auto"/>
                    <w:right w:val="none" w:sz="0" w:space="0" w:color="auto"/>
                  </w:divBdr>
                  <w:divsChild>
                    <w:div w:id="973606585">
                      <w:marLeft w:val="0"/>
                      <w:marRight w:val="0"/>
                      <w:marTop w:val="0"/>
                      <w:marBottom w:val="0"/>
                      <w:divBdr>
                        <w:top w:val="none" w:sz="0" w:space="0" w:color="auto"/>
                        <w:left w:val="none" w:sz="0" w:space="0" w:color="auto"/>
                        <w:bottom w:val="none" w:sz="0" w:space="0" w:color="auto"/>
                        <w:right w:val="none" w:sz="0" w:space="0" w:color="auto"/>
                      </w:divBdr>
                    </w:div>
                  </w:divsChild>
                </w:div>
                <w:div w:id="1346329135">
                  <w:marLeft w:val="0"/>
                  <w:marRight w:val="0"/>
                  <w:marTop w:val="0"/>
                  <w:marBottom w:val="0"/>
                  <w:divBdr>
                    <w:top w:val="none" w:sz="0" w:space="0" w:color="auto"/>
                    <w:left w:val="none" w:sz="0" w:space="0" w:color="auto"/>
                    <w:bottom w:val="none" w:sz="0" w:space="0" w:color="auto"/>
                    <w:right w:val="none" w:sz="0" w:space="0" w:color="auto"/>
                  </w:divBdr>
                  <w:divsChild>
                    <w:div w:id="294875566">
                      <w:marLeft w:val="0"/>
                      <w:marRight w:val="0"/>
                      <w:marTop w:val="0"/>
                      <w:marBottom w:val="0"/>
                      <w:divBdr>
                        <w:top w:val="none" w:sz="0" w:space="0" w:color="auto"/>
                        <w:left w:val="none" w:sz="0" w:space="0" w:color="auto"/>
                        <w:bottom w:val="none" w:sz="0" w:space="0" w:color="auto"/>
                        <w:right w:val="none" w:sz="0" w:space="0" w:color="auto"/>
                      </w:divBdr>
                    </w:div>
                  </w:divsChild>
                </w:div>
                <w:div w:id="1547643100">
                  <w:marLeft w:val="0"/>
                  <w:marRight w:val="0"/>
                  <w:marTop w:val="0"/>
                  <w:marBottom w:val="0"/>
                  <w:divBdr>
                    <w:top w:val="none" w:sz="0" w:space="0" w:color="auto"/>
                    <w:left w:val="none" w:sz="0" w:space="0" w:color="auto"/>
                    <w:bottom w:val="none" w:sz="0" w:space="0" w:color="auto"/>
                    <w:right w:val="none" w:sz="0" w:space="0" w:color="auto"/>
                  </w:divBdr>
                  <w:divsChild>
                    <w:div w:id="1116633282">
                      <w:marLeft w:val="0"/>
                      <w:marRight w:val="0"/>
                      <w:marTop w:val="0"/>
                      <w:marBottom w:val="0"/>
                      <w:divBdr>
                        <w:top w:val="none" w:sz="0" w:space="0" w:color="auto"/>
                        <w:left w:val="none" w:sz="0" w:space="0" w:color="auto"/>
                        <w:bottom w:val="none" w:sz="0" w:space="0" w:color="auto"/>
                        <w:right w:val="none" w:sz="0" w:space="0" w:color="auto"/>
                      </w:divBdr>
                    </w:div>
                  </w:divsChild>
                </w:div>
                <w:div w:id="1569222810">
                  <w:marLeft w:val="0"/>
                  <w:marRight w:val="0"/>
                  <w:marTop w:val="0"/>
                  <w:marBottom w:val="0"/>
                  <w:divBdr>
                    <w:top w:val="none" w:sz="0" w:space="0" w:color="auto"/>
                    <w:left w:val="none" w:sz="0" w:space="0" w:color="auto"/>
                    <w:bottom w:val="none" w:sz="0" w:space="0" w:color="auto"/>
                    <w:right w:val="none" w:sz="0" w:space="0" w:color="auto"/>
                  </w:divBdr>
                  <w:divsChild>
                    <w:div w:id="1559592864">
                      <w:marLeft w:val="0"/>
                      <w:marRight w:val="0"/>
                      <w:marTop w:val="0"/>
                      <w:marBottom w:val="0"/>
                      <w:divBdr>
                        <w:top w:val="none" w:sz="0" w:space="0" w:color="auto"/>
                        <w:left w:val="none" w:sz="0" w:space="0" w:color="auto"/>
                        <w:bottom w:val="none" w:sz="0" w:space="0" w:color="auto"/>
                        <w:right w:val="none" w:sz="0" w:space="0" w:color="auto"/>
                      </w:divBdr>
                    </w:div>
                  </w:divsChild>
                </w:div>
                <w:div w:id="1655332724">
                  <w:marLeft w:val="0"/>
                  <w:marRight w:val="0"/>
                  <w:marTop w:val="0"/>
                  <w:marBottom w:val="0"/>
                  <w:divBdr>
                    <w:top w:val="none" w:sz="0" w:space="0" w:color="auto"/>
                    <w:left w:val="none" w:sz="0" w:space="0" w:color="auto"/>
                    <w:bottom w:val="none" w:sz="0" w:space="0" w:color="auto"/>
                    <w:right w:val="none" w:sz="0" w:space="0" w:color="auto"/>
                  </w:divBdr>
                  <w:divsChild>
                    <w:div w:id="175390103">
                      <w:marLeft w:val="0"/>
                      <w:marRight w:val="0"/>
                      <w:marTop w:val="0"/>
                      <w:marBottom w:val="0"/>
                      <w:divBdr>
                        <w:top w:val="none" w:sz="0" w:space="0" w:color="auto"/>
                        <w:left w:val="none" w:sz="0" w:space="0" w:color="auto"/>
                        <w:bottom w:val="none" w:sz="0" w:space="0" w:color="auto"/>
                        <w:right w:val="none" w:sz="0" w:space="0" w:color="auto"/>
                      </w:divBdr>
                    </w:div>
                  </w:divsChild>
                </w:div>
                <w:div w:id="1744643175">
                  <w:marLeft w:val="0"/>
                  <w:marRight w:val="0"/>
                  <w:marTop w:val="0"/>
                  <w:marBottom w:val="0"/>
                  <w:divBdr>
                    <w:top w:val="none" w:sz="0" w:space="0" w:color="auto"/>
                    <w:left w:val="none" w:sz="0" w:space="0" w:color="auto"/>
                    <w:bottom w:val="none" w:sz="0" w:space="0" w:color="auto"/>
                    <w:right w:val="none" w:sz="0" w:space="0" w:color="auto"/>
                  </w:divBdr>
                  <w:divsChild>
                    <w:div w:id="1488596995">
                      <w:marLeft w:val="0"/>
                      <w:marRight w:val="0"/>
                      <w:marTop w:val="0"/>
                      <w:marBottom w:val="0"/>
                      <w:divBdr>
                        <w:top w:val="none" w:sz="0" w:space="0" w:color="auto"/>
                        <w:left w:val="none" w:sz="0" w:space="0" w:color="auto"/>
                        <w:bottom w:val="none" w:sz="0" w:space="0" w:color="auto"/>
                        <w:right w:val="none" w:sz="0" w:space="0" w:color="auto"/>
                      </w:divBdr>
                    </w:div>
                  </w:divsChild>
                </w:div>
                <w:div w:id="1784572880">
                  <w:marLeft w:val="0"/>
                  <w:marRight w:val="0"/>
                  <w:marTop w:val="0"/>
                  <w:marBottom w:val="0"/>
                  <w:divBdr>
                    <w:top w:val="none" w:sz="0" w:space="0" w:color="auto"/>
                    <w:left w:val="none" w:sz="0" w:space="0" w:color="auto"/>
                    <w:bottom w:val="none" w:sz="0" w:space="0" w:color="auto"/>
                    <w:right w:val="none" w:sz="0" w:space="0" w:color="auto"/>
                  </w:divBdr>
                  <w:divsChild>
                    <w:div w:id="16471372">
                      <w:marLeft w:val="0"/>
                      <w:marRight w:val="0"/>
                      <w:marTop w:val="0"/>
                      <w:marBottom w:val="0"/>
                      <w:divBdr>
                        <w:top w:val="none" w:sz="0" w:space="0" w:color="auto"/>
                        <w:left w:val="none" w:sz="0" w:space="0" w:color="auto"/>
                        <w:bottom w:val="none" w:sz="0" w:space="0" w:color="auto"/>
                        <w:right w:val="none" w:sz="0" w:space="0" w:color="auto"/>
                      </w:divBdr>
                    </w:div>
                  </w:divsChild>
                </w:div>
                <w:div w:id="1824547335">
                  <w:marLeft w:val="0"/>
                  <w:marRight w:val="0"/>
                  <w:marTop w:val="0"/>
                  <w:marBottom w:val="0"/>
                  <w:divBdr>
                    <w:top w:val="none" w:sz="0" w:space="0" w:color="auto"/>
                    <w:left w:val="none" w:sz="0" w:space="0" w:color="auto"/>
                    <w:bottom w:val="none" w:sz="0" w:space="0" w:color="auto"/>
                    <w:right w:val="none" w:sz="0" w:space="0" w:color="auto"/>
                  </w:divBdr>
                  <w:divsChild>
                    <w:div w:id="188103413">
                      <w:marLeft w:val="0"/>
                      <w:marRight w:val="0"/>
                      <w:marTop w:val="0"/>
                      <w:marBottom w:val="0"/>
                      <w:divBdr>
                        <w:top w:val="none" w:sz="0" w:space="0" w:color="auto"/>
                        <w:left w:val="none" w:sz="0" w:space="0" w:color="auto"/>
                        <w:bottom w:val="none" w:sz="0" w:space="0" w:color="auto"/>
                        <w:right w:val="none" w:sz="0" w:space="0" w:color="auto"/>
                      </w:divBdr>
                    </w:div>
                  </w:divsChild>
                </w:div>
                <w:div w:id="1828205186">
                  <w:marLeft w:val="0"/>
                  <w:marRight w:val="0"/>
                  <w:marTop w:val="0"/>
                  <w:marBottom w:val="0"/>
                  <w:divBdr>
                    <w:top w:val="none" w:sz="0" w:space="0" w:color="auto"/>
                    <w:left w:val="none" w:sz="0" w:space="0" w:color="auto"/>
                    <w:bottom w:val="none" w:sz="0" w:space="0" w:color="auto"/>
                    <w:right w:val="none" w:sz="0" w:space="0" w:color="auto"/>
                  </w:divBdr>
                  <w:divsChild>
                    <w:div w:id="48965057">
                      <w:marLeft w:val="0"/>
                      <w:marRight w:val="0"/>
                      <w:marTop w:val="0"/>
                      <w:marBottom w:val="0"/>
                      <w:divBdr>
                        <w:top w:val="none" w:sz="0" w:space="0" w:color="auto"/>
                        <w:left w:val="none" w:sz="0" w:space="0" w:color="auto"/>
                        <w:bottom w:val="none" w:sz="0" w:space="0" w:color="auto"/>
                        <w:right w:val="none" w:sz="0" w:space="0" w:color="auto"/>
                      </w:divBdr>
                    </w:div>
                  </w:divsChild>
                </w:div>
                <w:div w:id="1830170490">
                  <w:marLeft w:val="0"/>
                  <w:marRight w:val="0"/>
                  <w:marTop w:val="0"/>
                  <w:marBottom w:val="0"/>
                  <w:divBdr>
                    <w:top w:val="none" w:sz="0" w:space="0" w:color="auto"/>
                    <w:left w:val="none" w:sz="0" w:space="0" w:color="auto"/>
                    <w:bottom w:val="none" w:sz="0" w:space="0" w:color="auto"/>
                    <w:right w:val="none" w:sz="0" w:space="0" w:color="auto"/>
                  </w:divBdr>
                  <w:divsChild>
                    <w:div w:id="1670250852">
                      <w:marLeft w:val="0"/>
                      <w:marRight w:val="0"/>
                      <w:marTop w:val="0"/>
                      <w:marBottom w:val="0"/>
                      <w:divBdr>
                        <w:top w:val="none" w:sz="0" w:space="0" w:color="auto"/>
                        <w:left w:val="none" w:sz="0" w:space="0" w:color="auto"/>
                        <w:bottom w:val="none" w:sz="0" w:space="0" w:color="auto"/>
                        <w:right w:val="none" w:sz="0" w:space="0" w:color="auto"/>
                      </w:divBdr>
                    </w:div>
                  </w:divsChild>
                </w:div>
                <w:div w:id="1875380742">
                  <w:marLeft w:val="0"/>
                  <w:marRight w:val="0"/>
                  <w:marTop w:val="0"/>
                  <w:marBottom w:val="0"/>
                  <w:divBdr>
                    <w:top w:val="none" w:sz="0" w:space="0" w:color="auto"/>
                    <w:left w:val="none" w:sz="0" w:space="0" w:color="auto"/>
                    <w:bottom w:val="none" w:sz="0" w:space="0" w:color="auto"/>
                    <w:right w:val="none" w:sz="0" w:space="0" w:color="auto"/>
                  </w:divBdr>
                  <w:divsChild>
                    <w:div w:id="62843513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572273326">
          <w:marLeft w:val="0"/>
          <w:marRight w:val="0"/>
          <w:marTop w:val="0"/>
          <w:marBottom w:val="0"/>
          <w:divBdr>
            <w:top w:val="none" w:sz="0" w:space="0" w:color="auto"/>
            <w:left w:val="none" w:sz="0" w:space="0" w:color="auto"/>
            <w:bottom w:val="none" w:sz="0" w:space="0" w:color="auto"/>
            <w:right w:val="none" w:sz="0" w:space="0" w:color="auto"/>
          </w:divBdr>
        </w:div>
        <w:div w:id="595481739">
          <w:marLeft w:val="0"/>
          <w:marRight w:val="0"/>
          <w:marTop w:val="0"/>
          <w:marBottom w:val="0"/>
          <w:divBdr>
            <w:top w:val="none" w:sz="0" w:space="0" w:color="auto"/>
            <w:left w:val="none" w:sz="0" w:space="0" w:color="auto"/>
            <w:bottom w:val="none" w:sz="0" w:space="0" w:color="auto"/>
            <w:right w:val="none" w:sz="0" w:space="0" w:color="auto"/>
          </w:divBdr>
        </w:div>
        <w:div w:id="598605912">
          <w:marLeft w:val="0"/>
          <w:marRight w:val="0"/>
          <w:marTop w:val="0"/>
          <w:marBottom w:val="0"/>
          <w:divBdr>
            <w:top w:val="none" w:sz="0" w:space="0" w:color="auto"/>
            <w:left w:val="none" w:sz="0" w:space="0" w:color="auto"/>
            <w:bottom w:val="none" w:sz="0" w:space="0" w:color="auto"/>
            <w:right w:val="none" w:sz="0" w:space="0" w:color="auto"/>
          </w:divBdr>
          <w:divsChild>
            <w:div w:id="743799968">
              <w:marLeft w:val="0"/>
              <w:marRight w:val="0"/>
              <w:marTop w:val="30"/>
              <w:marBottom w:val="30"/>
              <w:divBdr>
                <w:top w:val="none" w:sz="0" w:space="0" w:color="auto"/>
                <w:left w:val="none" w:sz="0" w:space="0" w:color="auto"/>
                <w:bottom w:val="none" w:sz="0" w:space="0" w:color="auto"/>
                <w:right w:val="none" w:sz="0" w:space="0" w:color="auto"/>
              </w:divBdr>
              <w:divsChild>
                <w:div w:id="40056550">
                  <w:marLeft w:val="0"/>
                  <w:marRight w:val="0"/>
                  <w:marTop w:val="0"/>
                  <w:marBottom w:val="0"/>
                  <w:divBdr>
                    <w:top w:val="none" w:sz="0" w:space="0" w:color="auto"/>
                    <w:left w:val="none" w:sz="0" w:space="0" w:color="auto"/>
                    <w:bottom w:val="none" w:sz="0" w:space="0" w:color="auto"/>
                    <w:right w:val="none" w:sz="0" w:space="0" w:color="auto"/>
                  </w:divBdr>
                  <w:divsChild>
                    <w:div w:id="604845116">
                      <w:marLeft w:val="0"/>
                      <w:marRight w:val="0"/>
                      <w:marTop w:val="0"/>
                      <w:marBottom w:val="0"/>
                      <w:divBdr>
                        <w:top w:val="none" w:sz="0" w:space="0" w:color="auto"/>
                        <w:left w:val="none" w:sz="0" w:space="0" w:color="auto"/>
                        <w:bottom w:val="none" w:sz="0" w:space="0" w:color="auto"/>
                        <w:right w:val="none" w:sz="0" w:space="0" w:color="auto"/>
                      </w:divBdr>
                    </w:div>
                  </w:divsChild>
                </w:div>
                <w:div w:id="41442333">
                  <w:marLeft w:val="0"/>
                  <w:marRight w:val="0"/>
                  <w:marTop w:val="0"/>
                  <w:marBottom w:val="0"/>
                  <w:divBdr>
                    <w:top w:val="none" w:sz="0" w:space="0" w:color="auto"/>
                    <w:left w:val="none" w:sz="0" w:space="0" w:color="auto"/>
                    <w:bottom w:val="none" w:sz="0" w:space="0" w:color="auto"/>
                    <w:right w:val="none" w:sz="0" w:space="0" w:color="auto"/>
                  </w:divBdr>
                  <w:divsChild>
                    <w:div w:id="1458640584">
                      <w:marLeft w:val="0"/>
                      <w:marRight w:val="0"/>
                      <w:marTop w:val="0"/>
                      <w:marBottom w:val="0"/>
                      <w:divBdr>
                        <w:top w:val="none" w:sz="0" w:space="0" w:color="auto"/>
                        <w:left w:val="none" w:sz="0" w:space="0" w:color="auto"/>
                        <w:bottom w:val="none" w:sz="0" w:space="0" w:color="auto"/>
                        <w:right w:val="none" w:sz="0" w:space="0" w:color="auto"/>
                      </w:divBdr>
                    </w:div>
                  </w:divsChild>
                </w:div>
                <w:div w:id="119039208">
                  <w:marLeft w:val="0"/>
                  <w:marRight w:val="0"/>
                  <w:marTop w:val="0"/>
                  <w:marBottom w:val="0"/>
                  <w:divBdr>
                    <w:top w:val="none" w:sz="0" w:space="0" w:color="auto"/>
                    <w:left w:val="none" w:sz="0" w:space="0" w:color="auto"/>
                    <w:bottom w:val="none" w:sz="0" w:space="0" w:color="auto"/>
                    <w:right w:val="none" w:sz="0" w:space="0" w:color="auto"/>
                  </w:divBdr>
                  <w:divsChild>
                    <w:div w:id="1138061894">
                      <w:marLeft w:val="0"/>
                      <w:marRight w:val="0"/>
                      <w:marTop w:val="0"/>
                      <w:marBottom w:val="0"/>
                      <w:divBdr>
                        <w:top w:val="none" w:sz="0" w:space="0" w:color="auto"/>
                        <w:left w:val="none" w:sz="0" w:space="0" w:color="auto"/>
                        <w:bottom w:val="none" w:sz="0" w:space="0" w:color="auto"/>
                        <w:right w:val="none" w:sz="0" w:space="0" w:color="auto"/>
                      </w:divBdr>
                    </w:div>
                  </w:divsChild>
                </w:div>
                <w:div w:id="262960662">
                  <w:marLeft w:val="0"/>
                  <w:marRight w:val="0"/>
                  <w:marTop w:val="0"/>
                  <w:marBottom w:val="0"/>
                  <w:divBdr>
                    <w:top w:val="none" w:sz="0" w:space="0" w:color="auto"/>
                    <w:left w:val="none" w:sz="0" w:space="0" w:color="auto"/>
                    <w:bottom w:val="none" w:sz="0" w:space="0" w:color="auto"/>
                    <w:right w:val="none" w:sz="0" w:space="0" w:color="auto"/>
                  </w:divBdr>
                  <w:divsChild>
                    <w:div w:id="1976566945">
                      <w:marLeft w:val="0"/>
                      <w:marRight w:val="0"/>
                      <w:marTop w:val="0"/>
                      <w:marBottom w:val="0"/>
                      <w:divBdr>
                        <w:top w:val="none" w:sz="0" w:space="0" w:color="auto"/>
                        <w:left w:val="none" w:sz="0" w:space="0" w:color="auto"/>
                        <w:bottom w:val="none" w:sz="0" w:space="0" w:color="auto"/>
                        <w:right w:val="none" w:sz="0" w:space="0" w:color="auto"/>
                      </w:divBdr>
                    </w:div>
                  </w:divsChild>
                </w:div>
                <w:div w:id="348919581">
                  <w:marLeft w:val="0"/>
                  <w:marRight w:val="0"/>
                  <w:marTop w:val="0"/>
                  <w:marBottom w:val="0"/>
                  <w:divBdr>
                    <w:top w:val="none" w:sz="0" w:space="0" w:color="auto"/>
                    <w:left w:val="none" w:sz="0" w:space="0" w:color="auto"/>
                    <w:bottom w:val="none" w:sz="0" w:space="0" w:color="auto"/>
                    <w:right w:val="none" w:sz="0" w:space="0" w:color="auto"/>
                  </w:divBdr>
                  <w:divsChild>
                    <w:div w:id="914824471">
                      <w:marLeft w:val="0"/>
                      <w:marRight w:val="0"/>
                      <w:marTop w:val="0"/>
                      <w:marBottom w:val="0"/>
                      <w:divBdr>
                        <w:top w:val="none" w:sz="0" w:space="0" w:color="auto"/>
                        <w:left w:val="none" w:sz="0" w:space="0" w:color="auto"/>
                        <w:bottom w:val="none" w:sz="0" w:space="0" w:color="auto"/>
                        <w:right w:val="none" w:sz="0" w:space="0" w:color="auto"/>
                      </w:divBdr>
                    </w:div>
                  </w:divsChild>
                </w:div>
                <w:div w:id="365720422">
                  <w:marLeft w:val="0"/>
                  <w:marRight w:val="0"/>
                  <w:marTop w:val="0"/>
                  <w:marBottom w:val="0"/>
                  <w:divBdr>
                    <w:top w:val="none" w:sz="0" w:space="0" w:color="auto"/>
                    <w:left w:val="none" w:sz="0" w:space="0" w:color="auto"/>
                    <w:bottom w:val="none" w:sz="0" w:space="0" w:color="auto"/>
                    <w:right w:val="none" w:sz="0" w:space="0" w:color="auto"/>
                  </w:divBdr>
                  <w:divsChild>
                    <w:div w:id="662703335">
                      <w:marLeft w:val="0"/>
                      <w:marRight w:val="0"/>
                      <w:marTop w:val="0"/>
                      <w:marBottom w:val="0"/>
                      <w:divBdr>
                        <w:top w:val="none" w:sz="0" w:space="0" w:color="auto"/>
                        <w:left w:val="none" w:sz="0" w:space="0" w:color="auto"/>
                        <w:bottom w:val="none" w:sz="0" w:space="0" w:color="auto"/>
                        <w:right w:val="none" w:sz="0" w:space="0" w:color="auto"/>
                      </w:divBdr>
                    </w:div>
                  </w:divsChild>
                </w:div>
                <w:div w:id="646862893">
                  <w:marLeft w:val="0"/>
                  <w:marRight w:val="0"/>
                  <w:marTop w:val="0"/>
                  <w:marBottom w:val="0"/>
                  <w:divBdr>
                    <w:top w:val="none" w:sz="0" w:space="0" w:color="auto"/>
                    <w:left w:val="none" w:sz="0" w:space="0" w:color="auto"/>
                    <w:bottom w:val="none" w:sz="0" w:space="0" w:color="auto"/>
                    <w:right w:val="none" w:sz="0" w:space="0" w:color="auto"/>
                  </w:divBdr>
                  <w:divsChild>
                    <w:div w:id="1443839405">
                      <w:marLeft w:val="0"/>
                      <w:marRight w:val="0"/>
                      <w:marTop w:val="0"/>
                      <w:marBottom w:val="0"/>
                      <w:divBdr>
                        <w:top w:val="none" w:sz="0" w:space="0" w:color="auto"/>
                        <w:left w:val="none" w:sz="0" w:space="0" w:color="auto"/>
                        <w:bottom w:val="none" w:sz="0" w:space="0" w:color="auto"/>
                        <w:right w:val="none" w:sz="0" w:space="0" w:color="auto"/>
                      </w:divBdr>
                    </w:div>
                  </w:divsChild>
                </w:div>
                <w:div w:id="764885627">
                  <w:marLeft w:val="0"/>
                  <w:marRight w:val="0"/>
                  <w:marTop w:val="0"/>
                  <w:marBottom w:val="0"/>
                  <w:divBdr>
                    <w:top w:val="none" w:sz="0" w:space="0" w:color="auto"/>
                    <w:left w:val="none" w:sz="0" w:space="0" w:color="auto"/>
                    <w:bottom w:val="none" w:sz="0" w:space="0" w:color="auto"/>
                    <w:right w:val="none" w:sz="0" w:space="0" w:color="auto"/>
                  </w:divBdr>
                  <w:divsChild>
                    <w:div w:id="1604914835">
                      <w:marLeft w:val="0"/>
                      <w:marRight w:val="0"/>
                      <w:marTop w:val="0"/>
                      <w:marBottom w:val="0"/>
                      <w:divBdr>
                        <w:top w:val="none" w:sz="0" w:space="0" w:color="auto"/>
                        <w:left w:val="none" w:sz="0" w:space="0" w:color="auto"/>
                        <w:bottom w:val="none" w:sz="0" w:space="0" w:color="auto"/>
                        <w:right w:val="none" w:sz="0" w:space="0" w:color="auto"/>
                      </w:divBdr>
                    </w:div>
                  </w:divsChild>
                </w:div>
                <w:div w:id="766661190">
                  <w:marLeft w:val="0"/>
                  <w:marRight w:val="0"/>
                  <w:marTop w:val="0"/>
                  <w:marBottom w:val="0"/>
                  <w:divBdr>
                    <w:top w:val="none" w:sz="0" w:space="0" w:color="auto"/>
                    <w:left w:val="none" w:sz="0" w:space="0" w:color="auto"/>
                    <w:bottom w:val="none" w:sz="0" w:space="0" w:color="auto"/>
                    <w:right w:val="none" w:sz="0" w:space="0" w:color="auto"/>
                  </w:divBdr>
                  <w:divsChild>
                    <w:div w:id="1103693088">
                      <w:marLeft w:val="0"/>
                      <w:marRight w:val="0"/>
                      <w:marTop w:val="0"/>
                      <w:marBottom w:val="0"/>
                      <w:divBdr>
                        <w:top w:val="none" w:sz="0" w:space="0" w:color="auto"/>
                        <w:left w:val="none" w:sz="0" w:space="0" w:color="auto"/>
                        <w:bottom w:val="none" w:sz="0" w:space="0" w:color="auto"/>
                        <w:right w:val="none" w:sz="0" w:space="0" w:color="auto"/>
                      </w:divBdr>
                    </w:div>
                  </w:divsChild>
                </w:div>
                <w:div w:id="891235840">
                  <w:marLeft w:val="0"/>
                  <w:marRight w:val="0"/>
                  <w:marTop w:val="0"/>
                  <w:marBottom w:val="0"/>
                  <w:divBdr>
                    <w:top w:val="none" w:sz="0" w:space="0" w:color="auto"/>
                    <w:left w:val="none" w:sz="0" w:space="0" w:color="auto"/>
                    <w:bottom w:val="none" w:sz="0" w:space="0" w:color="auto"/>
                    <w:right w:val="none" w:sz="0" w:space="0" w:color="auto"/>
                  </w:divBdr>
                  <w:divsChild>
                    <w:div w:id="820387216">
                      <w:marLeft w:val="0"/>
                      <w:marRight w:val="0"/>
                      <w:marTop w:val="0"/>
                      <w:marBottom w:val="0"/>
                      <w:divBdr>
                        <w:top w:val="none" w:sz="0" w:space="0" w:color="auto"/>
                        <w:left w:val="none" w:sz="0" w:space="0" w:color="auto"/>
                        <w:bottom w:val="none" w:sz="0" w:space="0" w:color="auto"/>
                        <w:right w:val="none" w:sz="0" w:space="0" w:color="auto"/>
                      </w:divBdr>
                    </w:div>
                  </w:divsChild>
                </w:div>
                <w:div w:id="926500382">
                  <w:marLeft w:val="0"/>
                  <w:marRight w:val="0"/>
                  <w:marTop w:val="0"/>
                  <w:marBottom w:val="0"/>
                  <w:divBdr>
                    <w:top w:val="none" w:sz="0" w:space="0" w:color="auto"/>
                    <w:left w:val="none" w:sz="0" w:space="0" w:color="auto"/>
                    <w:bottom w:val="none" w:sz="0" w:space="0" w:color="auto"/>
                    <w:right w:val="none" w:sz="0" w:space="0" w:color="auto"/>
                  </w:divBdr>
                  <w:divsChild>
                    <w:div w:id="659773327">
                      <w:marLeft w:val="0"/>
                      <w:marRight w:val="0"/>
                      <w:marTop w:val="0"/>
                      <w:marBottom w:val="0"/>
                      <w:divBdr>
                        <w:top w:val="none" w:sz="0" w:space="0" w:color="auto"/>
                        <w:left w:val="none" w:sz="0" w:space="0" w:color="auto"/>
                        <w:bottom w:val="none" w:sz="0" w:space="0" w:color="auto"/>
                        <w:right w:val="none" w:sz="0" w:space="0" w:color="auto"/>
                      </w:divBdr>
                    </w:div>
                  </w:divsChild>
                </w:div>
                <w:div w:id="1187210565">
                  <w:marLeft w:val="0"/>
                  <w:marRight w:val="0"/>
                  <w:marTop w:val="0"/>
                  <w:marBottom w:val="0"/>
                  <w:divBdr>
                    <w:top w:val="none" w:sz="0" w:space="0" w:color="auto"/>
                    <w:left w:val="none" w:sz="0" w:space="0" w:color="auto"/>
                    <w:bottom w:val="none" w:sz="0" w:space="0" w:color="auto"/>
                    <w:right w:val="none" w:sz="0" w:space="0" w:color="auto"/>
                  </w:divBdr>
                  <w:divsChild>
                    <w:div w:id="1135219151">
                      <w:marLeft w:val="0"/>
                      <w:marRight w:val="0"/>
                      <w:marTop w:val="0"/>
                      <w:marBottom w:val="0"/>
                      <w:divBdr>
                        <w:top w:val="none" w:sz="0" w:space="0" w:color="auto"/>
                        <w:left w:val="none" w:sz="0" w:space="0" w:color="auto"/>
                        <w:bottom w:val="none" w:sz="0" w:space="0" w:color="auto"/>
                        <w:right w:val="none" w:sz="0" w:space="0" w:color="auto"/>
                      </w:divBdr>
                    </w:div>
                  </w:divsChild>
                </w:div>
                <w:div w:id="1266304065">
                  <w:marLeft w:val="0"/>
                  <w:marRight w:val="0"/>
                  <w:marTop w:val="0"/>
                  <w:marBottom w:val="0"/>
                  <w:divBdr>
                    <w:top w:val="none" w:sz="0" w:space="0" w:color="auto"/>
                    <w:left w:val="none" w:sz="0" w:space="0" w:color="auto"/>
                    <w:bottom w:val="none" w:sz="0" w:space="0" w:color="auto"/>
                    <w:right w:val="none" w:sz="0" w:space="0" w:color="auto"/>
                  </w:divBdr>
                  <w:divsChild>
                    <w:div w:id="270669691">
                      <w:marLeft w:val="0"/>
                      <w:marRight w:val="0"/>
                      <w:marTop w:val="0"/>
                      <w:marBottom w:val="0"/>
                      <w:divBdr>
                        <w:top w:val="none" w:sz="0" w:space="0" w:color="auto"/>
                        <w:left w:val="none" w:sz="0" w:space="0" w:color="auto"/>
                        <w:bottom w:val="none" w:sz="0" w:space="0" w:color="auto"/>
                        <w:right w:val="none" w:sz="0" w:space="0" w:color="auto"/>
                      </w:divBdr>
                    </w:div>
                  </w:divsChild>
                </w:div>
                <w:div w:id="1277523000">
                  <w:marLeft w:val="0"/>
                  <w:marRight w:val="0"/>
                  <w:marTop w:val="0"/>
                  <w:marBottom w:val="0"/>
                  <w:divBdr>
                    <w:top w:val="none" w:sz="0" w:space="0" w:color="auto"/>
                    <w:left w:val="none" w:sz="0" w:space="0" w:color="auto"/>
                    <w:bottom w:val="none" w:sz="0" w:space="0" w:color="auto"/>
                    <w:right w:val="none" w:sz="0" w:space="0" w:color="auto"/>
                  </w:divBdr>
                  <w:divsChild>
                    <w:div w:id="1555041163">
                      <w:marLeft w:val="0"/>
                      <w:marRight w:val="0"/>
                      <w:marTop w:val="0"/>
                      <w:marBottom w:val="0"/>
                      <w:divBdr>
                        <w:top w:val="none" w:sz="0" w:space="0" w:color="auto"/>
                        <w:left w:val="none" w:sz="0" w:space="0" w:color="auto"/>
                        <w:bottom w:val="none" w:sz="0" w:space="0" w:color="auto"/>
                        <w:right w:val="none" w:sz="0" w:space="0" w:color="auto"/>
                      </w:divBdr>
                    </w:div>
                  </w:divsChild>
                </w:div>
                <w:div w:id="1368412997">
                  <w:marLeft w:val="0"/>
                  <w:marRight w:val="0"/>
                  <w:marTop w:val="0"/>
                  <w:marBottom w:val="0"/>
                  <w:divBdr>
                    <w:top w:val="none" w:sz="0" w:space="0" w:color="auto"/>
                    <w:left w:val="none" w:sz="0" w:space="0" w:color="auto"/>
                    <w:bottom w:val="none" w:sz="0" w:space="0" w:color="auto"/>
                    <w:right w:val="none" w:sz="0" w:space="0" w:color="auto"/>
                  </w:divBdr>
                  <w:divsChild>
                    <w:div w:id="412703559">
                      <w:marLeft w:val="0"/>
                      <w:marRight w:val="0"/>
                      <w:marTop w:val="0"/>
                      <w:marBottom w:val="0"/>
                      <w:divBdr>
                        <w:top w:val="none" w:sz="0" w:space="0" w:color="auto"/>
                        <w:left w:val="none" w:sz="0" w:space="0" w:color="auto"/>
                        <w:bottom w:val="none" w:sz="0" w:space="0" w:color="auto"/>
                        <w:right w:val="none" w:sz="0" w:space="0" w:color="auto"/>
                      </w:divBdr>
                    </w:div>
                  </w:divsChild>
                </w:div>
                <w:div w:id="1536233070">
                  <w:marLeft w:val="0"/>
                  <w:marRight w:val="0"/>
                  <w:marTop w:val="0"/>
                  <w:marBottom w:val="0"/>
                  <w:divBdr>
                    <w:top w:val="none" w:sz="0" w:space="0" w:color="auto"/>
                    <w:left w:val="none" w:sz="0" w:space="0" w:color="auto"/>
                    <w:bottom w:val="none" w:sz="0" w:space="0" w:color="auto"/>
                    <w:right w:val="none" w:sz="0" w:space="0" w:color="auto"/>
                  </w:divBdr>
                  <w:divsChild>
                    <w:div w:id="1261596936">
                      <w:marLeft w:val="0"/>
                      <w:marRight w:val="0"/>
                      <w:marTop w:val="0"/>
                      <w:marBottom w:val="0"/>
                      <w:divBdr>
                        <w:top w:val="none" w:sz="0" w:space="0" w:color="auto"/>
                        <w:left w:val="none" w:sz="0" w:space="0" w:color="auto"/>
                        <w:bottom w:val="none" w:sz="0" w:space="0" w:color="auto"/>
                        <w:right w:val="none" w:sz="0" w:space="0" w:color="auto"/>
                      </w:divBdr>
                    </w:div>
                  </w:divsChild>
                </w:div>
                <w:div w:id="1562597267">
                  <w:marLeft w:val="0"/>
                  <w:marRight w:val="0"/>
                  <w:marTop w:val="0"/>
                  <w:marBottom w:val="0"/>
                  <w:divBdr>
                    <w:top w:val="none" w:sz="0" w:space="0" w:color="auto"/>
                    <w:left w:val="none" w:sz="0" w:space="0" w:color="auto"/>
                    <w:bottom w:val="none" w:sz="0" w:space="0" w:color="auto"/>
                    <w:right w:val="none" w:sz="0" w:space="0" w:color="auto"/>
                  </w:divBdr>
                  <w:divsChild>
                    <w:div w:id="249966824">
                      <w:marLeft w:val="0"/>
                      <w:marRight w:val="0"/>
                      <w:marTop w:val="0"/>
                      <w:marBottom w:val="0"/>
                      <w:divBdr>
                        <w:top w:val="none" w:sz="0" w:space="0" w:color="auto"/>
                        <w:left w:val="none" w:sz="0" w:space="0" w:color="auto"/>
                        <w:bottom w:val="none" w:sz="0" w:space="0" w:color="auto"/>
                        <w:right w:val="none" w:sz="0" w:space="0" w:color="auto"/>
                      </w:divBdr>
                    </w:div>
                  </w:divsChild>
                </w:div>
                <w:div w:id="1718313925">
                  <w:marLeft w:val="0"/>
                  <w:marRight w:val="0"/>
                  <w:marTop w:val="0"/>
                  <w:marBottom w:val="0"/>
                  <w:divBdr>
                    <w:top w:val="none" w:sz="0" w:space="0" w:color="auto"/>
                    <w:left w:val="none" w:sz="0" w:space="0" w:color="auto"/>
                    <w:bottom w:val="none" w:sz="0" w:space="0" w:color="auto"/>
                    <w:right w:val="none" w:sz="0" w:space="0" w:color="auto"/>
                  </w:divBdr>
                  <w:divsChild>
                    <w:div w:id="1655837883">
                      <w:marLeft w:val="0"/>
                      <w:marRight w:val="0"/>
                      <w:marTop w:val="0"/>
                      <w:marBottom w:val="0"/>
                      <w:divBdr>
                        <w:top w:val="none" w:sz="0" w:space="0" w:color="auto"/>
                        <w:left w:val="none" w:sz="0" w:space="0" w:color="auto"/>
                        <w:bottom w:val="none" w:sz="0" w:space="0" w:color="auto"/>
                        <w:right w:val="none" w:sz="0" w:space="0" w:color="auto"/>
                      </w:divBdr>
                    </w:div>
                  </w:divsChild>
                </w:div>
                <w:div w:id="1812861348">
                  <w:marLeft w:val="0"/>
                  <w:marRight w:val="0"/>
                  <w:marTop w:val="0"/>
                  <w:marBottom w:val="0"/>
                  <w:divBdr>
                    <w:top w:val="none" w:sz="0" w:space="0" w:color="auto"/>
                    <w:left w:val="none" w:sz="0" w:space="0" w:color="auto"/>
                    <w:bottom w:val="none" w:sz="0" w:space="0" w:color="auto"/>
                    <w:right w:val="none" w:sz="0" w:space="0" w:color="auto"/>
                  </w:divBdr>
                  <w:divsChild>
                    <w:div w:id="1094016136">
                      <w:marLeft w:val="0"/>
                      <w:marRight w:val="0"/>
                      <w:marTop w:val="0"/>
                      <w:marBottom w:val="0"/>
                      <w:divBdr>
                        <w:top w:val="none" w:sz="0" w:space="0" w:color="auto"/>
                        <w:left w:val="none" w:sz="0" w:space="0" w:color="auto"/>
                        <w:bottom w:val="none" w:sz="0" w:space="0" w:color="auto"/>
                        <w:right w:val="none" w:sz="0" w:space="0" w:color="auto"/>
                      </w:divBdr>
                    </w:div>
                  </w:divsChild>
                </w:div>
                <w:div w:id="1842886488">
                  <w:marLeft w:val="0"/>
                  <w:marRight w:val="0"/>
                  <w:marTop w:val="0"/>
                  <w:marBottom w:val="0"/>
                  <w:divBdr>
                    <w:top w:val="none" w:sz="0" w:space="0" w:color="auto"/>
                    <w:left w:val="none" w:sz="0" w:space="0" w:color="auto"/>
                    <w:bottom w:val="none" w:sz="0" w:space="0" w:color="auto"/>
                    <w:right w:val="none" w:sz="0" w:space="0" w:color="auto"/>
                  </w:divBdr>
                  <w:divsChild>
                    <w:div w:id="1353070162">
                      <w:marLeft w:val="0"/>
                      <w:marRight w:val="0"/>
                      <w:marTop w:val="0"/>
                      <w:marBottom w:val="0"/>
                      <w:divBdr>
                        <w:top w:val="none" w:sz="0" w:space="0" w:color="auto"/>
                        <w:left w:val="none" w:sz="0" w:space="0" w:color="auto"/>
                        <w:bottom w:val="none" w:sz="0" w:space="0" w:color="auto"/>
                        <w:right w:val="none" w:sz="0" w:space="0" w:color="auto"/>
                      </w:divBdr>
                    </w:div>
                  </w:divsChild>
                </w:div>
                <w:div w:id="1923442170">
                  <w:marLeft w:val="0"/>
                  <w:marRight w:val="0"/>
                  <w:marTop w:val="0"/>
                  <w:marBottom w:val="0"/>
                  <w:divBdr>
                    <w:top w:val="none" w:sz="0" w:space="0" w:color="auto"/>
                    <w:left w:val="none" w:sz="0" w:space="0" w:color="auto"/>
                    <w:bottom w:val="none" w:sz="0" w:space="0" w:color="auto"/>
                    <w:right w:val="none" w:sz="0" w:space="0" w:color="auto"/>
                  </w:divBdr>
                  <w:divsChild>
                    <w:div w:id="1130247241">
                      <w:marLeft w:val="0"/>
                      <w:marRight w:val="0"/>
                      <w:marTop w:val="0"/>
                      <w:marBottom w:val="0"/>
                      <w:divBdr>
                        <w:top w:val="none" w:sz="0" w:space="0" w:color="auto"/>
                        <w:left w:val="none" w:sz="0" w:space="0" w:color="auto"/>
                        <w:bottom w:val="none" w:sz="0" w:space="0" w:color="auto"/>
                        <w:right w:val="none" w:sz="0" w:space="0" w:color="auto"/>
                      </w:divBdr>
                    </w:div>
                  </w:divsChild>
                </w:div>
                <w:div w:id="1996638388">
                  <w:marLeft w:val="0"/>
                  <w:marRight w:val="0"/>
                  <w:marTop w:val="0"/>
                  <w:marBottom w:val="0"/>
                  <w:divBdr>
                    <w:top w:val="none" w:sz="0" w:space="0" w:color="auto"/>
                    <w:left w:val="none" w:sz="0" w:space="0" w:color="auto"/>
                    <w:bottom w:val="none" w:sz="0" w:space="0" w:color="auto"/>
                    <w:right w:val="none" w:sz="0" w:space="0" w:color="auto"/>
                  </w:divBdr>
                  <w:divsChild>
                    <w:div w:id="5107766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606812269">
          <w:marLeft w:val="0"/>
          <w:marRight w:val="0"/>
          <w:marTop w:val="0"/>
          <w:marBottom w:val="0"/>
          <w:divBdr>
            <w:top w:val="none" w:sz="0" w:space="0" w:color="auto"/>
            <w:left w:val="none" w:sz="0" w:space="0" w:color="auto"/>
            <w:bottom w:val="none" w:sz="0" w:space="0" w:color="auto"/>
            <w:right w:val="none" w:sz="0" w:space="0" w:color="auto"/>
          </w:divBdr>
          <w:divsChild>
            <w:div w:id="1610548145">
              <w:marLeft w:val="0"/>
              <w:marRight w:val="0"/>
              <w:marTop w:val="30"/>
              <w:marBottom w:val="30"/>
              <w:divBdr>
                <w:top w:val="none" w:sz="0" w:space="0" w:color="auto"/>
                <w:left w:val="none" w:sz="0" w:space="0" w:color="auto"/>
                <w:bottom w:val="none" w:sz="0" w:space="0" w:color="auto"/>
                <w:right w:val="none" w:sz="0" w:space="0" w:color="auto"/>
              </w:divBdr>
              <w:divsChild>
                <w:div w:id="436606358">
                  <w:marLeft w:val="0"/>
                  <w:marRight w:val="0"/>
                  <w:marTop w:val="0"/>
                  <w:marBottom w:val="0"/>
                  <w:divBdr>
                    <w:top w:val="none" w:sz="0" w:space="0" w:color="auto"/>
                    <w:left w:val="none" w:sz="0" w:space="0" w:color="auto"/>
                    <w:bottom w:val="none" w:sz="0" w:space="0" w:color="auto"/>
                    <w:right w:val="none" w:sz="0" w:space="0" w:color="auto"/>
                  </w:divBdr>
                  <w:divsChild>
                    <w:div w:id="1580864850">
                      <w:marLeft w:val="0"/>
                      <w:marRight w:val="0"/>
                      <w:marTop w:val="0"/>
                      <w:marBottom w:val="0"/>
                      <w:divBdr>
                        <w:top w:val="none" w:sz="0" w:space="0" w:color="auto"/>
                        <w:left w:val="none" w:sz="0" w:space="0" w:color="auto"/>
                        <w:bottom w:val="none" w:sz="0" w:space="0" w:color="auto"/>
                        <w:right w:val="none" w:sz="0" w:space="0" w:color="auto"/>
                      </w:divBdr>
                    </w:div>
                  </w:divsChild>
                </w:div>
                <w:div w:id="615790623">
                  <w:marLeft w:val="0"/>
                  <w:marRight w:val="0"/>
                  <w:marTop w:val="0"/>
                  <w:marBottom w:val="0"/>
                  <w:divBdr>
                    <w:top w:val="none" w:sz="0" w:space="0" w:color="auto"/>
                    <w:left w:val="none" w:sz="0" w:space="0" w:color="auto"/>
                    <w:bottom w:val="none" w:sz="0" w:space="0" w:color="auto"/>
                    <w:right w:val="none" w:sz="0" w:space="0" w:color="auto"/>
                  </w:divBdr>
                  <w:divsChild>
                    <w:div w:id="1316689372">
                      <w:marLeft w:val="0"/>
                      <w:marRight w:val="0"/>
                      <w:marTop w:val="0"/>
                      <w:marBottom w:val="0"/>
                      <w:divBdr>
                        <w:top w:val="none" w:sz="0" w:space="0" w:color="auto"/>
                        <w:left w:val="none" w:sz="0" w:space="0" w:color="auto"/>
                        <w:bottom w:val="none" w:sz="0" w:space="0" w:color="auto"/>
                        <w:right w:val="none" w:sz="0" w:space="0" w:color="auto"/>
                      </w:divBdr>
                    </w:div>
                  </w:divsChild>
                </w:div>
                <w:div w:id="797381959">
                  <w:marLeft w:val="0"/>
                  <w:marRight w:val="0"/>
                  <w:marTop w:val="0"/>
                  <w:marBottom w:val="0"/>
                  <w:divBdr>
                    <w:top w:val="none" w:sz="0" w:space="0" w:color="auto"/>
                    <w:left w:val="none" w:sz="0" w:space="0" w:color="auto"/>
                    <w:bottom w:val="none" w:sz="0" w:space="0" w:color="auto"/>
                    <w:right w:val="none" w:sz="0" w:space="0" w:color="auto"/>
                  </w:divBdr>
                  <w:divsChild>
                    <w:div w:id="351037063">
                      <w:marLeft w:val="0"/>
                      <w:marRight w:val="0"/>
                      <w:marTop w:val="0"/>
                      <w:marBottom w:val="0"/>
                      <w:divBdr>
                        <w:top w:val="none" w:sz="0" w:space="0" w:color="auto"/>
                        <w:left w:val="none" w:sz="0" w:space="0" w:color="auto"/>
                        <w:bottom w:val="none" w:sz="0" w:space="0" w:color="auto"/>
                        <w:right w:val="none" w:sz="0" w:space="0" w:color="auto"/>
                      </w:divBdr>
                    </w:div>
                    <w:div w:id="1158184193">
                      <w:marLeft w:val="0"/>
                      <w:marRight w:val="0"/>
                      <w:marTop w:val="0"/>
                      <w:marBottom w:val="0"/>
                      <w:divBdr>
                        <w:top w:val="none" w:sz="0" w:space="0" w:color="auto"/>
                        <w:left w:val="none" w:sz="0" w:space="0" w:color="auto"/>
                        <w:bottom w:val="none" w:sz="0" w:space="0" w:color="auto"/>
                        <w:right w:val="none" w:sz="0" w:space="0" w:color="auto"/>
                      </w:divBdr>
                    </w:div>
                  </w:divsChild>
                </w:div>
                <w:div w:id="867137614">
                  <w:marLeft w:val="0"/>
                  <w:marRight w:val="0"/>
                  <w:marTop w:val="0"/>
                  <w:marBottom w:val="0"/>
                  <w:divBdr>
                    <w:top w:val="none" w:sz="0" w:space="0" w:color="auto"/>
                    <w:left w:val="none" w:sz="0" w:space="0" w:color="auto"/>
                    <w:bottom w:val="none" w:sz="0" w:space="0" w:color="auto"/>
                    <w:right w:val="none" w:sz="0" w:space="0" w:color="auto"/>
                  </w:divBdr>
                  <w:divsChild>
                    <w:div w:id="1086806547">
                      <w:marLeft w:val="0"/>
                      <w:marRight w:val="0"/>
                      <w:marTop w:val="0"/>
                      <w:marBottom w:val="0"/>
                      <w:divBdr>
                        <w:top w:val="none" w:sz="0" w:space="0" w:color="auto"/>
                        <w:left w:val="none" w:sz="0" w:space="0" w:color="auto"/>
                        <w:bottom w:val="none" w:sz="0" w:space="0" w:color="auto"/>
                        <w:right w:val="none" w:sz="0" w:space="0" w:color="auto"/>
                      </w:divBdr>
                    </w:div>
                    <w:div w:id="1255093283">
                      <w:marLeft w:val="0"/>
                      <w:marRight w:val="0"/>
                      <w:marTop w:val="0"/>
                      <w:marBottom w:val="0"/>
                      <w:divBdr>
                        <w:top w:val="none" w:sz="0" w:space="0" w:color="auto"/>
                        <w:left w:val="none" w:sz="0" w:space="0" w:color="auto"/>
                        <w:bottom w:val="none" w:sz="0" w:space="0" w:color="auto"/>
                        <w:right w:val="none" w:sz="0" w:space="0" w:color="auto"/>
                      </w:divBdr>
                    </w:div>
                    <w:div w:id="1825008159">
                      <w:marLeft w:val="0"/>
                      <w:marRight w:val="0"/>
                      <w:marTop w:val="0"/>
                      <w:marBottom w:val="0"/>
                      <w:divBdr>
                        <w:top w:val="none" w:sz="0" w:space="0" w:color="auto"/>
                        <w:left w:val="none" w:sz="0" w:space="0" w:color="auto"/>
                        <w:bottom w:val="none" w:sz="0" w:space="0" w:color="auto"/>
                        <w:right w:val="none" w:sz="0" w:space="0" w:color="auto"/>
                      </w:divBdr>
                    </w:div>
                  </w:divsChild>
                </w:div>
                <w:div w:id="1559391280">
                  <w:marLeft w:val="0"/>
                  <w:marRight w:val="0"/>
                  <w:marTop w:val="0"/>
                  <w:marBottom w:val="0"/>
                  <w:divBdr>
                    <w:top w:val="none" w:sz="0" w:space="0" w:color="auto"/>
                    <w:left w:val="none" w:sz="0" w:space="0" w:color="auto"/>
                    <w:bottom w:val="none" w:sz="0" w:space="0" w:color="auto"/>
                    <w:right w:val="none" w:sz="0" w:space="0" w:color="auto"/>
                  </w:divBdr>
                  <w:divsChild>
                    <w:div w:id="394553200">
                      <w:marLeft w:val="0"/>
                      <w:marRight w:val="0"/>
                      <w:marTop w:val="0"/>
                      <w:marBottom w:val="0"/>
                      <w:divBdr>
                        <w:top w:val="none" w:sz="0" w:space="0" w:color="auto"/>
                        <w:left w:val="none" w:sz="0" w:space="0" w:color="auto"/>
                        <w:bottom w:val="none" w:sz="0" w:space="0" w:color="auto"/>
                        <w:right w:val="none" w:sz="0" w:space="0" w:color="auto"/>
                      </w:divBdr>
                    </w:div>
                    <w:div w:id="1832525322">
                      <w:marLeft w:val="0"/>
                      <w:marRight w:val="0"/>
                      <w:marTop w:val="0"/>
                      <w:marBottom w:val="0"/>
                      <w:divBdr>
                        <w:top w:val="none" w:sz="0" w:space="0" w:color="auto"/>
                        <w:left w:val="none" w:sz="0" w:space="0" w:color="auto"/>
                        <w:bottom w:val="none" w:sz="0" w:space="0" w:color="auto"/>
                        <w:right w:val="none" w:sz="0" w:space="0" w:color="auto"/>
                      </w:divBdr>
                    </w:div>
                    <w:div w:id="1939214419">
                      <w:marLeft w:val="0"/>
                      <w:marRight w:val="0"/>
                      <w:marTop w:val="0"/>
                      <w:marBottom w:val="0"/>
                      <w:divBdr>
                        <w:top w:val="none" w:sz="0" w:space="0" w:color="auto"/>
                        <w:left w:val="none" w:sz="0" w:space="0" w:color="auto"/>
                        <w:bottom w:val="none" w:sz="0" w:space="0" w:color="auto"/>
                        <w:right w:val="none" w:sz="0" w:space="0" w:color="auto"/>
                      </w:divBdr>
                    </w:div>
                  </w:divsChild>
                </w:div>
                <w:div w:id="1609192735">
                  <w:marLeft w:val="0"/>
                  <w:marRight w:val="0"/>
                  <w:marTop w:val="0"/>
                  <w:marBottom w:val="0"/>
                  <w:divBdr>
                    <w:top w:val="none" w:sz="0" w:space="0" w:color="auto"/>
                    <w:left w:val="none" w:sz="0" w:space="0" w:color="auto"/>
                    <w:bottom w:val="none" w:sz="0" w:space="0" w:color="auto"/>
                    <w:right w:val="none" w:sz="0" w:space="0" w:color="auto"/>
                  </w:divBdr>
                  <w:divsChild>
                    <w:div w:id="101388855">
                      <w:marLeft w:val="0"/>
                      <w:marRight w:val="0"/>
                      <w:marTop w:val="0"/>
                      <w:marBottom w:val="0"/>
                      <w:divBdr>
                        <w:top w:val="none" w:sz="0" w:space="0" w:color="auto"/>
                        <w:left w:val="none" w:sz="0" w:space="0" w:color="auto"/>
                        <w:bottom w:val="none" w:sz="0" w:space="0" w:color="auto"/>
                        <w:right w:val="none" w:sz="0" w:space="0" w:color="auto"/>
                      </w:divBdr>
                    </w:div>
                    <w:div w:id="716397537">
                      <w:marLeft w:val="0"/>
                      <w:marRight w:val="0"/>
                      <w:marTop w:val="0"/>
                      <w:marBottom w:val="0"/>
                      <w:divBdr>
                        <w:top w:val="none" w:sz="0" w:space="0" w:color="auto"/>
                        <w:left w:val="none" w:sz="0" w:space="0" w:color="auto"/>
                        <w:bottom w:val="none" w:sz="0" w:space="0" w:color="auto"/>
                        <w:right w:val="none" w:sz="0" w:space="0" w:color="auto"/>
                      </w:divBdr>
                    </w:div>
                    <w:div w:id="171134594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624190081">
          <w:marLeft w:val="0"/>
          <w:marRight w:val="0"/>
          <w:marTop w:val="0"/>
          <w:marBottom w:val="0"/>
          <w:divBdr>
            <w:top w:val="none" w:sz="0" w:space="0" w:color="auto"/>
            <w:left w:val="none" w:sz="0" w:space="0" w:color="auto"/>
            <w:bottom w:val="none" w:sz="0" w:space="0" w:color="auto"/>
            <w:right w:val="none" w:sz="0" w:space="0" w:color="auto"/>
          </w:divBdr>
        </w:div>
        <w:div w:id="654456293">
          <w:marLeft w:val="0"/>
          <w:marRight w:val="0"/>
          <w:marTop w:val="0"/>
          <w:marBottom w:val="0"/>
          <w:divBdr>
            <w:top w:val="none" w:sz="0" w:space="0" w:color="auto"/>
            <w:left w:val="none" w:sz="0" w:space="0" w:color="auto"/>
            <w:bottom w:val="none" w:sz="0" w:space="0" w:color="auto"/>
            <w:right w:val="none" w:sz="0" w:space="0" w:color="auto"/>
          </w:divBdr>
        </w:div>
        <w:div w:id="686099450">
          <w:marLeft w:val="0"/>
          <w:marRight w:val="0"/>
          <w:marTop w:val="0"/>
          <w:marBottom w:val="0"/>
          <w:divBdr>
            <w:top w:val="none" w:sz="0" w:space="0" w:color="auto"/>
            <w:left w:val="none" w:sz="0" w:space="0" w:color="auto"/>
            <w:bottom w:val="none" w:sz="0" w:space="0" w:color="auto"/>
            <w:right w:val="none" w:sz="0" w:space="0" w:color="auto"/>
          </w:divBdr>
          <w:divsChild>
            <w:div w:id="1378121193">
              <w:marLeft w:val="0"/>
              <w:marRight w:val="0"/>
              <w:marTop w:val="30"/>
              <w:marBottom w:val="30"/>
              <w:divBdr>
                <w:top w:val="none" w:sz="0" w:space="0" w:color="auto"/>
                <w:left w:val="none" w:sz="0" w:space="0" w:color="auto"/>
                <w:bottom w:val="none" w:sz="0" w:space="0" w:color="auto"/>
                <w:right w:val="none" w:sz="0" w:space="0" w:color="auto"/>
              </w:divBdr>
              <w:divsChild>
                <w:div w:id="53042175">
                  <w:marLeft w:val="0"/>
                  <w:marRight w:val="0"/>
                  <w:marTop w:val="0"/>
                  <w:marBottom w:val="0"/>
                  <w:divBdr>
                    <w:top w:val="none" w:sz="0" w:space="0" w:color="auto"/>
                    <w:left w:val="none" w:sz="0" w:space="0" w:color="auto"/>
                    <w:bottom w:val="none" w:sz="0" w:space="0" w:color="auto"/>
                    <w:right w:val="none" w:sz="0" w:space="0" w:color="auto"/>
                  </w:divBdr>
                  <w:divsChild>
                    <w:div w:id="658538368">
                      <w:marLeft w:val="0"/>
                      <w:marRight w:val="0"/>
                      <w:marTop w:val="0"/>
                      <w:marBottom w:val="0"/>
                      <w:divBdr>
                        <w:top w:val="none" w:sz="0" w:space="0" w:color="auto"/>
                        <w:left w:val="none" w:sz="0" w:space="0" w:color="auto"/>
                        <w:bottom w:val="none" w:sz="0" w:space="0" w:color="auto"/>
                        <w:right w:val="none" w:sz="0" w:space="0" w:color="auto"/>
                      </w:divBdr>
                    </w:div>
                    <w:div w:id="1672642469">
                      <w:marLeft w:val="0"/>
                      <w:marRight w:val="0"/>
                      <w:marTop w:val="0"/>
                      <w:marBottom w:val="0"/>
                      <w:divBdr>
                        <w:top w:val="none" w:sz="0" w:space="0" w:color="auto"/>
                        <w:left w:val="none" w:sz="0" w:space="0" w:color="auto"/>
                        <w:bottom w:val="none" w:sz="0" w:space="0" w:color="auto"/>
                        <w:right w:val="none" w:sz="0" w:space="0" w:color="auto"/>
                      </w:divBdr>
                    </w:div>
                  </w:divsChild>
                </w:div>
                <w:div w:id="919480759">
                  <w:marLeft w:val="0"/>
                  <w:marRight w:val="0"/>
                  <w:marTop w:val="0"/>
                  <w:marBottom w:val="0"/>
                  <w:divBdr>
                    <w:top w:val="none" w:sz="0" w:space="0" w:color="auto"/>
                    <w:left w:val="none" w:sz="0" w:space="0" w:color="auto"/>
                    <w:bottom w:val="none" w:sz="0" w:space="0" w:color="auto"/>
                    <w:right w:val="none" w:sz="0" w:space="0" w:color="auto"/>
                  </w:divBdr>
                  <w:divsChild>
                    <w:div w:id="213078422">
                      <w:marLeft w:val="0"/>
                      <w:marRight w:val="0"/>
                      <w:marTop w:val="0"/>
                      <w:marBottom w:val="0"/>
                      <w:divBdr>
                        <w:top w:val="none" w:sz="0" w:space="0" w:color="auto"/>
                        <w:left w:val="none" w:sz="0" w:space="0" w:color="auto"/>
                        <w:bottom w:val="none" w:sz="0" w:space="0" w:color="auto"/>
                        <w:right w:val="none" w:sz="0" w:space="0" w:color="auto"/>
                      </w:divBdr>
                    </w:div>
                    <w:div w:id="1412851646">
                      <w:marLeft w:val="0"/>
                      <w:marRight w:val="0"/>
                      <w:marTop w:val="0"/>
                      <w:marBottom w:val="0"/>
                      <w:divBdr>
                        <w:top w:val="none" w:sz="0" w:space="0" w:color="auto"/>
                        <w:left w:val="none" w:sz="0" w:space="0" w:color="auto"/>
                        <w:bottom w:val="none" w:sz="0" w:space="0" w:color="auto"/>
                        <w:right w:val="none" w:sz="0" w:space="0" w:color="auto"/>
                      </w:divBdr>
                    </w:div>
                    <w:div w:id="1954945210">
                      <w:marLeft w:val="0"/>
                      <w:marRight w:val="0"/>
                      <w:marTop w:val="0"/>
                      <w:marBottom w:val="0"/>
                      <w:divBdr>
                        <w:top w:val="none" w:sz="0" w:space="0" w:color="auto"/>
                        <w:left w:val="none" w:sz="0" w:space="0" w:color="auto"/>
                        <w:bottom w:val="none" w:sz="0" w:space="0" w:color="auto"/>
                        <w:right w:val="none" w:sz="0" w:space="0" w:color="auto"/>
                      </w:divBdr>
                    </w:div>
                  </w:divsChild>
                </w:div>
                <w:div w:id="1978220387">
                  <w:marLeft w:val="0"/>
                  <w:marRight w:val="0"/>
                  <w:marTop w:val="0"/>
                  <w:marBottom w:val="0"/>
                  <w:divBdr>
                    <w:top w:val="none" w:sz="0" w:space="0" w:color="auto"/>
                    <w:left w:val="none" w:sz="0" w:space="0" w:color="auto"/>
                    <w:bottom w:val="none" w:sz="0" w:space="0" w:color="auto"/>
                    <w:right w:val="none" w:sz="0" w:space="0" w:color="auto"/>
                  </w:divBdr>
                  <w:divsChild>
                    <w:div w:id="9352021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773210510">
          <w:marLeft w:val="0"/>
          <w:marRight w:val="0"/>
          <w:marTop w:val="0"/>
          <w:marBottom w:val="0"/>
          <w:divBdr>
            <w:top w:val="none" w:sz="0" w:space="0" w:color="auto"/>
            <w:left w:val="none" w:sz="0" w:space="0" w:color="auto"/>
            <w:bottom w:val="none" w:sz="0" w:space="0" w:color="auto"/>
            <w:right w:val="none" w:sz="0" w:space="0" w:color="auto"/>
          </w:divBdr>
        </w:div>
        <w:div w:id="791486692">
          <w:marLeft w:val="0"/>
          <w:marRight w:val="0"/>
          <w:marTop w:val="0"/>
          <w:marBottom w:val="0"/>
          <w:divBdr>
            <w:top w:val="none" w:sz="0" w:space="0" w:color="auto"/>
            <w:left w:val="none" w:sz="0" w:space="0" w:color="auto"/>
            <w:bottom w:val="none" w:sz="0" w:space="0" w:color="auto"/>
            <w:right w:val="none" w:sz="0" w:space="0" w:color="auto"/>
          </w:divBdr>
        </w:div>
        <w:div w:id="809128279">
          <w:marLeft w:val="0"/>
          <w:marRight w:val="0"/>
          <w:marTop w:val="0"/>
          <w:marBottom w:val="0"/>
          <w:divBdr>
            <w:top w:val="none" w:sz="0" w:space="0" w:color="auto"/>
            <w:left w:val="none" w:sz="0" w:space="0" w:color="auto"/>
            <w:bottom w:val="none" w:sz="0" w:space="0" w:color="auto"/>
            <w:right w:val="none" w:sz="0" w:space="0" w:color="auto"/>
          </w:divBdr>
          <w:divsChild>
            <w:div w:id="84497554">
              <w:marLeft w:val="0"/>
              <w:marRight w:val="0"/>
              <w:marTop w:val="0"/>
              <w:marBottom w:val="0"/>
              <w:divBdr>
                <w:top w:val="none" w:sz="0" w:space="0" w:color="auto"/>
                <w:left w:val="none" w:sz="0" w:space="0" w:color="auto"/>
                <w:bottom w:val="none" w:sz="0" w:space="0" w:color="auto"/>
                <w:right w:val="none" w:sz="0" w:space="0" w:color="auto"/>
              </w:divBdr>
            </w:div>
            <w:div w:id="109055129">
              <w:marLeft w:val="0"/>
              <w:marRight w:val="0"/>
              <w:marTop w:val="0"/>
              <w:marBottom w:val="0"/>
              <w:divBdr>
                <w:top w:val="none" w:sz="0" w:space="0" w:color="auto"/>
                <w:left w:val="none" w:sz="0" w:space="0" w:color="auto"/>
                <w:bottom w:val="none" w:sz="0" w:space="0" w:color="auto"/>
                <w:right w:val="none" w:sz="0" w:space="0" w:color="auto"/>
              </w:divBdr>
            </w:div>
            <w:div w:id="302466874">
              <w:marLeft w:val="0"/>
              <w:marRight w:val="0"/>
              <w:marTop w:val="0"/>
              <w:marBottom w:val="0"/>
              <w:divBdr>
                <w:top w:val="none" w:sz="0" w:space="0" w:color="auto"/>
                <w:left w:val="none" w:sz="0" w:space="0" w:color="auto"/>
                <w:bottom w:val="none" w:sz="0" w:space="0" w:color="auto"/>
                <w:right w:val="none" w:sz="0" w:space="0" w:color="auto"/>
              </w:divBdr>
            </w:div>
            <w:div w:id="408381008">
              <w:marLeft w:val="0"/>
              <w:marRight w:val="0"/>
              <w:marTop w:val="0"/>
              <w:marBottom w:val="0"/>
              <w:divBdr>
                <w:top w:val="none" w:sz="0" w:space="0" w:color="auto"/>
                <w:left w:val="none" w:sz="0" w:space="0" w:color="auto"/>
                <w:bottom w:val="none" w:sz="0" w:space="0" w:color="auto"/>
                <w:right w:val="none" w:sz="0" w:space="0" w:color="auto"/>
              </w:divBdr>
            </w:div>
            <w:div w:id="818110371">
              <w:marLeft w:val="0"/>
              <w:marRight w:val="0"/>
              <w:marTop w:val="0"/>
              <w:marBottom w:val="0"/>
              <w:divBdr>
                <w:top w:val="none" w:sz="0" w:space="0" w:color="auto"/>
                <w:left w:val="none" w:sz="0" w:space="0" w:color="auto"/>
                <w:bottom w:val="none" w:sz="0" w:space="0" w:color="auto"/>
                <w:right w:val="none" w:sz="0" w:space="0" w:color="auto"/>
              </w:divBdr>
            </w:div>
            <w:div w:id="1004939202">
              <w:marLeft w:val="0"/>
              <w:marRight w:val="0"/>
              <w:marTop w:val="0"/>
              <w:marBottom w:val="0"/>
              <w:divBdr>
                <w:top w:val="none" w:sz="0" w:space="0" w:color="auto"/>
                <w:left w:val="none" w:sz="0" w:space="0" w:color="auto"/>
                <w:bottom w:val="none" w:sz="0" w:space="0" w:color="auto"/>
                <w:right w:val="none" w:sz="0" w:space="0" w:color="auto"/>
              </w:divBdr>
            </w:div>
            <w:div w:id="1141997141">
              <w:marLeft w:val="0"/>
              <w:marRight w:val="0"/>
              <w:marTop w:val="0"/>
              <w:marBottom w:val="0"/>
              <w:divBdr>
                <w:top w:val="none" w:sz="0" w:space="0" w:color="auto"/>
                <w:left w:val="none" w:sz="0" w:space="0" w:color="auto"/>
                <w:bottom w:val="none" w:sz="0" w:space="0" w:color="auto"/>
                <w:right w:val="none" w:sz="0" w:space="0" w:color="auto"/>
              </w:divBdr>
            </w:div>
            <w:div w:id="1443570345">
              <w:marLeft w:val="0"/>
              <w:marRight w:val="0"/>
              <w:marTop w:val="0"/>
              <w:marBottom w:val="0"/>
              <w:divBdr>
                <w:top w:val="none" w:sz="0" w:space="0" w:color="auto"/>
                <w:left w:val="none" w:sz="0" w:space="0" w:color="auto"/>
                <w:bottom w:val="none" w:sz="0" w:space="0" w:color="auto"/>
                <w:right w:val="none" w:sz="0" w:space="0" w:color="auto"/>
              </w:divBdr>
            </w:div>
          </w:divsChild>
        </w:div>
        <w:div w:id="814369959">
          <w:marLeft w:val="0"/>
          <w:marRight w:val="0"/>
          <w:marTop w:val="0"/>
          <w:marBottom w:val="0"/>
          <w:divBdr>
            <w:top w:val="none" w:sz="0" w:space="0" w:color="auto"/>
            <w:left w:val="none" w:sz="0" w:space="0" w:color="auto"/>
            <w:bottom w:val="none" w:sz="0" w:space="0" w:color="auto"/>
            <w:right w:val="none" w:sz="0" w:space="0" w:color="auto"/>
          </w:divBdr>
          <w:divsChild>
            <w:div w:id="106430576">
              <w:marLeft w:val="0"/>
              <w:marRight w:val="0"/>
              <w:marTop w:val="0"/>
              <w:marBottom w:val="0"/>
              <w:divBdr>
                <w:top w:val="none" w:sz="0" w:space="0" w:color="auto"/>
                <w:left w:val="none" w:sz="0" w:space="0" w:color="auto"/>
                <w:bottom w:val="none" w:sz="0" w:space="0" w:color="auto"/>
                <w:right w:val="none" w:sz="0" w:space="0" w:color="auto"/>
              </w:divBdr>
            </w:div>
            <w:div w:id="289020974">
              <w:marLeft w:val="0"/>
              <w:marRight w:val="0"/>
              <w:marTop w:val="0"/>
              <w:marBottom w:val="0"/>
              <w:divBdr>
                <w:top w:val="none" w:sz="0" w:space="0" w:color="auto"/>
                <w:left w:val="none" w:sz="0" w:space="0" w:color="auto"/>
                <w:bottom w:val="none" w:sz="0" w:space="0" w:color="auto"/>
                <w:right w:val="none" w:sz="0" w:space="0" w:color="auto"/>
              </w:divBdr>
            </w:div>
            <w:div w:id="414980917">
              <w:marLeft w:val="0"/>
              <w:marRight w:val="0"/>
              <w:marTop w:val="0"/>
              <w:marBottom w:val="0"/>
              <w:divBdr>
                <w:top w:val="none" w:sz="0" w:space="0" w:color="auto"/>
                <w:left w:val="none" w:sz="0" w:space="0" w:color="auto"/>
                <w:bottom w:val="none" w:sz="0" w:space="0" w:color="auto"/>
                <w:right w:val="none" w:sz="0" w:space="0" w:color="auto"/>
              </w:divBdr>
            </w:div>
            <w:div w:id="536085806">
              <w:marLeft w:val="0"/>
              <w:marRight w:val="0"/>
              <w:marTop w:val="0"/>
              <w:marBottom w:val="0"/>
              <w:divBdr>
                <w:top w:val="none" w:sz="0" w:space="0" w:color="auto"/>
                <w:left w:val="none" w:sz="0" w:space="0" w:color="auto"/>
                <w:bottom w:val="none" w:sz="0" w:space="0" w:color="auto"/>
                <w:right w:val="none" w:sz="0" w:space="0" w:color="auto"/>
              </w:divBdr>
            </w:div>
            <w:div w:id="644744422">
              <w:marLeft w:val="0"/>
              <w:marRight w:val="0"/>
              <w:marTop w:val="0"/>
              <w:marBottom w:val="0"/>
              <w:divBdr>
                <w:top w:val="none" w:sz="0" w:space="0" w:color="auto"/>
                <w:left w:val="none" w:sz="0" w:space="0" w:color="auto"/>
                <w:bottom w:val="none" w:sz="0" w:space="0" w:color="auto"/>
                <w:right w:val="none" w:sz="0" w:space="0" w:color="auto"/>
              </w:divBdr>
            </w:div>
            <w:div w:id="719942699">
              <w:marLeft w:val="0"/>
              <w:marRight w:val="0"/>
              <w:marTop w:val="0"/>
              <w:marBottom w:val="0"/>
              <w:divBdr>
                <w:top w:val="none" w:sz="0" w:space="0" w:color="auto"/>
                <w:left w:val="none" w:sz="0" w:space="0" w:color="auto"/>
                <w:bottom w:val="none" w:sz="0" w:space="0" w:color="auto"/>
                <w:right w:val="none" w:sz="0" w:space="0" w:color="auto"/>
              </w:divBdr>
            </w:div>
            <w:div w:id="987709746">
              <w:marLeft w:val="0"/>
              <w:marRight w:val="0"/>
              <w:marTop w:val="0"/>
              <w:marBottom w:val="0"/>
              <w:divBdr>
                <w:top w:val="none" w:sz="0" w:space="0" w:color="auto"/>
                <w:left w:val="none" w:sz="0" w:space="0" w:color="auto"/>
                <w:bottom w:val="none" w:sz="0" w:space="0" w:color="auto"/>
                <w:right w:val="none" w:sz="0" w:space="0" w:color="auto"/>
              </w:divBdr>
            </w:div>
            <w:div w:id="1139111955">
              <w:marLeft w:val="0"/>
              <w:marRight w:val="0"/>
              <w:marTop w:val="0"/>
              <w:marBottom w:val="0"/>
              <w:divBdr>
                <w:top w:val="none" w:sz="0" w:space="0" w:color="auto"/>
                <w:left w:val="none" w:sz="0" w:space="0" w:color="auto"/>
                <w:bottom w:val="none" w:sz="0" w:space="0" w:color="auto"/>
                <w:right w:val="none" w:sz="0" w:space="0" w:color="auto"/>
              </w:divBdr>
            </w:div>
            <w:div w:id="1375808593">
              <w:marLeft w:val="0"/>
              <w:marRight w:val="0"/>
              <w:marTop w:val="0"/>
              <w:marBottom w:val="0"/>
              <w:divBdr>
                <w:top w:val="none" w:sz="0" w:space="0" w:color="auto"/>
                <w:left w:val="none" w:sz="0" w:space="0" w:color="auto"/>
                <w:bottom w:val="none" w:sz="0" w:space="0" w:color="auto"/>
                <w:right w:val="none" w:sz="0" w:space="0" w:color="auto"/>
              </w:divBdr>
            </w:div>
            <w:div w:id="1650399303">
              <w:marLeft w:val="0"/>
              <w:marRight w:val="0"/>
              <w:marTop w:val="0"/>
              <w:marBottom w:val="0"/>
              <w:divBdr>
                <w:top w:val="none" w:sz="0" w:space="0" w:color="auto"/>
                <w:left w:val="none" w:sz="0" w:space="0" w:color="auto"/>
                <w:bottom w:val="none" w:sz="0" w:space="0" w:color="auto"/>
                <w:right w:val="none" w:sz="0" w:space="0" w:color="auto"/>
              </w:divBdr>
            </w:div>
            <w:div w:id="1732776969">
              <w:marLeft w:val="0"/>
              <w:marRight w:val="0"/>
              <w:marTop w:val="0"/>
              <w:marBottom w:val="0"/>
              <w:divBdr>
                <w:top w:val="none" w:sz="0" w:space="0" w:color="auto"/>
                <w:left w:val="none" w:sz="0" w:space="0" w:color="auto"/>
                <w:bottom w:val="none" w:sz="0" w:space="0" w:color="auto"/>
                <w:right w:val="none" w:sz="0" w:space="0" w:color="auto"/>
              </w:divBdr>
            </w:div>
            <w:div w:id="1927612688">
              <w:marLeft w:val="0"/>
              <w:marRight w:val="0"/>
              <w:marTop w:val="0"/>
              <w:marBottom w:val="0"/>
              <w:divBdr>
                <w:top w:val="none" w:sz="0" w:space="0" w:color="auto"/>
                <w:left w:val="none" w:sz="0" w:space="0" w:color="auto"/>
                <w:bottom w:val="none" w:sz="0" w:space="0" w:color="auto"/>
                <w:right w:val="none" w:sz="0" w:space="0" w:color="auto"/>
              </w:divBdr>
            </w:div>
          </w:divsChild>
        </w:div>
        <w:div w:id="822812017">
          <w:marLeft w:val="0"/>
          <w:marRight w:val="0"/>
          <w:marTop w:val="0"/>
          <w:marBottom w:val="0"/>
          <w:divBdr>
            <w:top w:val="none" w:sz="0" w:space="0" w:color="auto"/>
            <w:left w:val="none" w:sz="0" w:space="0" w:color="auto"/>
            <w:bottom w:val="none" w:sz="0" w:space="0" w:color="auto"/>
            <w:right w:val="none" w:sz="0" w:space="0" w:color="auto"/>
          </w:divBdr>
        </w:div>
        <w:div w:id="824049800">
          <w:marLeft w:val="0"/>
          <w:marRight w:val="0"/>
          <w:marTop w:val="0"/>
          <w:marBottom w:val="0"/>
          <w:divBdr>
            <w:top w:val="none" w:sz="0" w:space="0" w:color="auto"/>
            <w:left w:val="none" w:sz="0" w:space="0" w:color="auto"/>
            <w:bottom w:val="none" w:sz="0" w:space="0" w:color="auto"/>
            <w:right w:val="none" w:sz="0" w:space="0" w:color="auto"/>
          </w:divBdr>
        </w:div>
        <w:div w:id="852718807">
          <w:marLeft w:val="0"/>
          <w:marRight w:val="0"/>
          <w:marTop w:val="0"/>
          <w:marBottom w:val="0"/>
          <w:divBdr>
            <w:top w:val="none" w:sz="0" w:space="0" w:color="auto"/>
            <w:left w:val="none" w:sz="0" w:space="0" w:color="auto"/>
            <w:bottom w:val="none" w:sz="0" w:space="0" w:color="auto"/>
            <w:right w:val="none" w:sz="0" w:space="0" w:color="auto"/>
          </w:divBdr>
        </w:div>
        <w:div w:id="884027838">
          <w:marLeft w:val="0"/>
          <w:marRight w:val="0"/>
          <w:marTop w:val="0"/>
          <w:marBottom w:val="0"/>
          <w:divBdr>
            <w:top w:val="none" w:sz="0" w:space="0" w:color="auto"/>
            <w:left w:val="none" w:sz="0" w:space="0" w:color="auto"/>
            <w:bottom w:val="none" w:sz="0" w:space="0" w:color="auto"/>
            <w:right w:val="none" w:sz="0" w:space="0" w:color="auto"/>
          </w:divBdr>
        </w:div>
        <w:div w:id="915431750">
          <w:marLeft w:val="0"/>
          <w:marRight w:val="0"/>
          <w:marTop w:val="0"/>
          <w:marBottom w:val="0"/>
          <w:divBdr>
            <w:top w:val="none" w:sz="0" w:space="0" w:color="auto"/>
            <w:left w:val="none" w:sz="0" w:space="0" w:color="auto"/>
            <w:bottom w:val="none" w:sz="0" w:space="0" w:color="auto"/>
            <w:right w:val="none" w:sz="0" w:space="0" w:color="auto"/>
          </w:divBdr>
          <w:divsChild>
            <w:div w:id="487719794">
              <w:marLeft w:val="0"/>
              <w:marRight w:val="0"/>
              <w:marTop w:val="30"/>
              <w:marBottom w:val="30"/>
              <w:divBdr>
                <w:top w:val="none" w:sz="0" w:space="0" w:color="auto"/>
                <w:left w:val="none" w:sz="0" w:space="0" w:color="auto"/>
                <w:bottom w:val="none" w:sz="0" w:space="0" w:color="auto"/>
                <w:right w:val="none" w:sz="0" w:space="0" w:color="auto"/>
              </w:divBdr>
              <w:divsChild>
                <w:div w:id="297999135">
                  <w:marLeft w:val="0"/>
                  <w:marRight w:val="0"/>
                  <w:marTop w:val="0"/>
                  <w:marBottom w:val="0"/>
                  <w:divBdr>
                    <w:top w:val="none" w:sz="0" w:space="0" w:color="auto"/>
                    <w:left w:val="none" w:sz="0" w:space="0" w:color="auto"/>
                    <w:bottom w:val="none" w:sz="0" w:space="0" w:color="auto"/>
                    <w:right w:val="none" w:sz="0" w:space="0" w:color="auto"/>
                  </w:divBdr>
                  <w:divsChild>
                    <w:div w:id="142937426">
                      <w:marLeft w:val="0"/>
                      <w:marRight w:val="0"/>
                      <w:marTop w:val="0"/>
                      <w:marBottom w:val="0"/>
                      <w:divBdr>
                        <w:top w:val="none" w:sz="0" w:space="0" w:color="auto"/>
                        <w:left w:val="none" w:sz="0" w:space="0" w:color="auto"/>
                        <w:bottom w:val="none" w:sz="0" w:space="0" w:color="auto"/>
                        <w:right w:val="none" w:sz="0" w:space="0" w:color="auto"/>
                      </w:divBdr>
                    </w:div>
                  </w:divsChild>
                </w:div>
                <w:div w:id="382607798">
                  <w:marLeft w:val="0"/>
                  <w:marRight w:val="0"/>
                  <w:marTop w:val="0"/>
                  <w:marBottom w:val="0"/>
                  <w:divBdr>
                    <w:top w:val="none" w:sz="0" w:space="0" w:color="auto"/>
                    <w:left w:val="none" w:sz="0" w:space="0" w:color="auto"/>
                    <w:bottom w:val="none" w:sz="0" w:space="0" w:color="auto"/>
                    <w:right w:val="none" w:sz="0" w:space="0" w:color="auto"/>
                  </w:divBdr>
                </w:div>
                <w:div w:id="900098830">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923497108">
          <w:marLeft w:val="0"/>
          <w:marRight w:val="0"/>
          <w:marTop w:val="0"/>
          <w:marBottom w:val="0"/>
          <w:divBdr>
            <w:top w:val="none" w:sz="0" w:space="0" w:color="auto"/>
            <w:left w:val="none" w:sz="0" w:space="0" w:color="auto"/>
            <w:bottom w:val="none" w:sz="0" w:space="0" w:color="auto"/>
            <w:right w:val="none" w:sz="0" w:space="0" w:color="auto"/>
          </w:divBdr>
        </w:div>
        <w:div w:id="935290335">
          <w:marLeft w:val="0"/>
          <w:marRight w:val="0"/>
          <w:marTop w:val="0"/>
          <w:marBottom w:val="0"/>
          <w:divBdr>
            <w:top w:val="none" w:sz="0" w:space="0" w:color="auto"/>
            <w:left w:val="none" w:sz="0" w:space="0" w:color="auto"/>
            <w:bottom w:val="none" w:sz="0" w:space="0" w:color="auto"/>
            <w:right w:val="none" w:sz="0" w:space="0" w:color="auto"/>
          </w:divBdr>
          <w:divsChild>
            <w:div w:id="23603097">
              <w:marLeft w:val="0"/>
              <w:marRight w:val="0"/>
              <w:marTop w:val="30"/>
              <w:marBottom w:val="30"/>
              <w:divBdr>
                <w:top w:val="none" w:sz="0" w:space="0" w:color="auto"/>
                <w:left w:val="none" w:sz="0" w:space="0" w:color="auto"/>
                <w:bottom w:val="none" w:sz="0" w:space="0" w:color="auto"/>
                <w:right w:val="none" w:sz="0" w:space="0" w:color="auto"/>
              </w:divBdr>
              <w:divsChild>
                <w:div w:id="1057363745">
                  <w:marLeft w:val="0"/>
                  <w:marRight w:val="0"/>
                  <w:marTop w:val="0"/>
                  <w:marBottom w:val="0"/>
                  <w:divBdr>
                    <w:top w:val="none" w:sz="0" w:space="0" w:color="auto"/>
                    <w:left w:val="none" w:sz="0" w:space="0" w:color="auto"/>
                    <w:bottom w:val="none" w:sz="0" w:space="0" w:color="auto"/>
                    <w:right w:val="none" w:sz="0" w:space="0" w:color="auto"/>
                  </w:divBdr>
                  <w:divsChild>
                    <w:div w:id="46877571">
                      <w:marLeft w:val="0"/>
                      <w:marRight w:val="0"/>
                      <w:marTop w:val="0"/>
                      <w:marBottom w:val="0"/>
                      <w:divBdr>
                        <w:top w:val="none" w:sz="0" w:space="0" w:color="auto"/>
                        <w:left w:val="none" w:sz="0" w:space="0" w:color="auto"/>
                        <w:bottom w:val="none" w:sz="0" w:space="0" w:color="auto"/>
                        <w:right w:val="none" w:sz="0" w:space="0" w:color="auto"/>
                      </w:divBdr>
                    </w:div>
                    <w:div w:id="267011882">
                      <w:marLeft w:val="0"/>
                      <w:marRight w:val="0"/>
                      <w:marTop w:val="0"/>
                      <w:marBottom w:val="0"/>
                      <w:divBdr>
                        <w:top w:val="none" w:sz="0" w:space="0" w:color="auto"/>
                        <w:left w:val="none" w:sz="0" w:space="0" w:color="auto"/>
                        <w:bottom w:val="none" w:sz="0" w:space="0" w:color="auto"/>
                        <w:right w:val="none" w:sz="0" w:space="0" w:color="auto"/>
                      </w:divBdr>
                    </w:div>
                    <w:div w:id="591741653">
                      <w:marLeft w:val="0"/>
                      <w:marRight w:val="0"/>
                      <w:marTop w:val="0"/>
                      <w:marBottom w:val="0"/>
                      <w:divBdr>
                        <w:top w:val="none" w:sz="0" w:space="0" w:color="auto"/>
                        <w:left w:val="none" w:sz="0" w:space="0" w:color="auto"/>
                        <w:bottom w:val="none" w:sz="0" w:space="0" w:color="auto"/>
                        <w:right w:val="none" w:sz="0" w:space="0" w:color="auto"/>
                      </w:divBdr>
                    </w:div>
                    <w:div w:id="730036290">
                      <w:marLeft w:val="0"/>
                      <w:marRight w:val="0"/>
                      <w:marTop w:val="0"/>
                      <w:marBottom w:val="0"/>
                      <w:divBdr>
                        <w:top w:val="none" w:sz="0" w:space="0" w:color="auto"/>
                        <w:left w:val="none" w:sz="0" w:space="0" w:color="auto"/>
                        <w:bottom w:val="none" w:sz="0" w:space="0" w:color="auto"/>
                        <w:right w:val="none" w:sz="0" w:space="0" w:color="auto"/>
                      </w:divBdr>
                    </w:div>
                  </w:divsChild>
                </w:div>
                <w:div w:id="1228802663">
                  <w:marLeft w:val="0"/>
                  <w:marRight w:val="0"/>
                  <w:marTop w:val="0"/>
                  <w:marBottom w:val="0"/>
                  <w:divBdr>
                    <w:top w:val="none" w:sz="0" w:space="0" w:color="auto"/>
                    <w:left w:val="none" w:sz="0" w:space="0" w:color="auto"/>
                    <w:bottom w:val="none" w:sz="0" w:space="0" w:color="auto"/>
                    <w:right w:val="none" w:sz="0" w:space="0" w:color="auto"/>
                  </w:divBdr>
                  <w:divsChild>
                    <w:div w:id="77459909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947935181">
          <w:marLeft w:val="0"/>
          <w:marRight w:val="0"/>
          <w:marTop w:val="0"/>
          <w:marBottom w:val="0"/>
          <w:divBdr>
            <w:top w:val="none" w:sz="0" w:space="0" w:color="auto"/>
            <w:left w:val="none" w:sz="0" w:space="0" w:color="auto"/>
            <w:bottom w:val="none" w:sz="0" w:space="0" w:color="auto"/>
            <w:right w:val="none" w:sz="0" w:space="0" w:color="auto"/>
          </w:divBdr>
          <w:divsChild>
            <w:div w:id="427585885">
              <w:marLeft w:val="0"/>
              <w:marRight w:val="0"/>
              <w:marTop w:val="0"/>
              <w:marBottom w:val="0"/>
              <w:divBdr>
                <w:top w:val="none" w:sz="0" w:space="0" w:color="auto"/>
                <w:left w:val="none" w:sz="0" w:space="0" w:color="auto"/>
                <w:bottom w:val="none" w:sz="0" w:space="0" w:color="auto"/>
                <w:right w:val="none" w:sz="0" w:space="0" w:color="auto"/>
              </w:divBdr>
            </w:div>
          </w:divsChild>
        </w:div>
        <w:div w:id="954604326">
          <w:marLeft w:val="0"/>
          <w:marRight w:val="0"/>
          <w:marTop w:val="0"/>
          <w:marBottom w:val="0"/>
          <w:divBdr>
            <w:top w:val="none" w:sz="0" w:space="0" w:color="auto"/>
            <w:left w:val="none" w:sz="0" w:space="0" w:color="auto"/>
            <w:bottom w:val="none" w:sz="0" w:space="0" w:color="auto"/>
            <w:right w:val="none" w:sz="0" w:space="0" w:color="auto"/>
          </w:divBdr>
        </w:div>
        <w:div w:id="968508512">
          <w:marLeft w:val="0"/>
          <w:marRight w:val="0"/>
          <w:marTop w:val="0"/>
          <w:marBottom w:val="0"/>
          <w:divBdr>
            <w:top w:val="none" w:sz="0" w:space="0" w:color="auto"/>
            <w:left w:val="none" w:sz="0" w:space="0" w:color="auto"/>
            <w:bottom w:val="none" w:sz="0" w:space="0" w:color="auto"/>
            <w:right w:val="none" w:sz="0" w:space="0" w:color="auto"/>
          </w:divBdr>
        </w:div>
        <w:div w:id="983003590">
          <w:marLeft w:val="0"/>
          <w:marRight w:val="0"/>
          <w:marTop w:val="0"/>
          <w:marBottom w:val="0"/>
          <w:divBdr>
            <w:top w:val="none" w:sz="0" w:space="0" w:color="auto"/>
            <w:left w:val="none" w:sz="0" w:space="0" w:color="auto"/>
            <w:bottom w:val="none" w:sz="0" w:space="0" w:color="auto"/>
            <w:right w:val="none" w:sz="0" w:space="0" w:color="auto"/>
          </w:divBdr>
        </w:div>
        <w:div w:id="990718598">
          <w:marLeft w:val="0"/>
          <w:marRight w:val="0"/>
          <w:marTop w:val="0"/>
          <w:marBottom w:val="0"/>
          <w:divBdr>
            <w:top w:val="none" w:sz="0" w:space="0" w:color="auto"/>
            <w:left w:val="none" w:sz="0" w:space="0" w:color="auto"/>
            <w:bottom w:val="none" w:sz="0" w:space="0" w:color="auto"/>
            <w:right w:val="none" w:sz="0" w:space="0" w:color="auto"/>
          </w:divBdr>
        </w:div>
        <w:div w:id="1007831915">
          <w:marLeft w:val="0"/>
          <w:marRight w:val="0"/>
          <w:marTop w:val="0"/>
          <w:marBottom w:val="0"/>
          <w:divBdr>
            <w:top w:val="none" w:sz="0" w:space="0" w:color="auto"/>
            <w:left w:val="none" w:sz="0" w:space="0" w:color="auto"/>
            <w:bottom w:val="none" w:sz="0" w:space="0" w:color="auto"/>
            <w:right w:val="none" w:sz="0" w:space="0" w:color="auto"/>
          </w:divBdr>
          <w:divsChild>
            <w:div w:id="1339427877">
              <w:marLeft w:val="0"/>
              <w:marRight w:val="0"/>
              <w:marTop w:val="0"/>
              <w:marBottom w:val="0"/>
              <w:divBdr>
                <w:top w:val="none" w:sz="0" w:space="0" w:color="auto"/>
                <w:left w:val="none" w:sz="0" w:space="0" w:color="auto"/>
                <w:bottom w:val="none" w:sz="0" w:space="0" w:color="auto"/>
                <w:right w:val="none" w:sz="0" w:space="0" w:color="auto"/>
              </w:divBdr>
            </w:div>
            <w:div w:id="1710957939">
              <w:marLeft w:val="0"/>
              <w:marRight w:val="0"/>
              <w:marTop w:val="0"/>
              <w:marBottom w:val="0"/>
              <w:divBdr>
                <w:top w:val="none" w:sz="0" w:space="0" w:color="auto"/>
                <w:left w:val="none" w:sz="0" w:space="0" w:color="auto"/>
                <w:bottom w:val="none" w:sz="0" w:space="0" w:color="auto"/>
                <w:right w:val="none" w:sz="0" w:space="0" w:color="auto"/>
              </w:divBdr>
            </w:div>
            <w:div w:id="1909146724">
              <w:marLeft w:val="0"/>
              <w:marRight w:val="0"/>
              <w:marTop w:val="0"/>
              <w:marBottom w:val="0"/>
              <w:divBdr>
                <w:top w:val="none" w:sz="0" w:space="0" w:color="auto"/>
                <w:left w:val="none" w:sz="0" w:space="0" w:color="auto"/>
                <w:bottom w:val="none" w:sz="0" w:space="0" w:color="auto"/>
                <w:right w:val="none" w:sz="0" w:space="0" w:color="auto"/>
              </w:divBdr>
            </w:div>
          </w:divsChild>
        </w:div>
        <w:div w:id="1007832261">
          <w:marLeft w:val="0"/>
          <w:marRight w:val="0"/>
          <w:marTop w:val="0"/>
          <w:marBottom w:val="0"/>
          <w:divBdr>
            <w:top w:val="none" w:sz="0" w:space="0" w:color="auto"/>
            <w:left w:val="none" w:sz="0" w:space="0" w:color="auto"/>
            <w:bottom w:val="none" w:sz="0" w:space="0" w:color="auto"/>
            <w:right w:val="none" w:sz="0" w:space="0" w:color="auto"/>
          </w:divBdr>
        </w:div>
        <w:div w:id="1011683642">
          <w:marLeft w:val="0"/>
          <w:marRight w:val="0"/>
          <w:marTop w:val="0"/>
          <w:marBottom w:val="0"/>
          <w:divBdr>
            <w:top w:val="none" w:sz="0" w:space="0" w:color="auto"/>
            <w:left w:val="none" w:sz="0" w:space="0" w:color="auto"/>
            <w:bottom w:val="none" w:sz="0" w:space="0" w:color="auto"/>
            <w:right w:val="none" w:sz="0" w:space="0" w:color="auto"/>
          </w:divBdr>
        </w:div>
        <w:div w:id="1023894618">
          <w:marLeft w:val="0"/>
          <w:marRight w:val="0"/>
          <w:marTop w:val="0"/>
          <w:marBottom w:val="0"/>
          <w:divBdr>
            <w:top w:val="none" w:sz="0" w:space="0" w:color="auto"/>
            <w:left w:val="none" w:sz="0" w:space="0" w:color="auto"/>
            <w:bottom w:val="none" w:sz="0" w:space="0" w:color="auto"/>
            <w:right w:val="none" w:sz="0" w:space="0" w:color="auto"/>
          </w:divBdr>
        </w:div>
        <w:div w:id="1059552933">
          <w:marLeft w:val="0"/>
          <w:marRight w:val="0"/>
          <w:marTop w:val="0"/>
          <w:marBottom w:val="0"/>
          <w:divBdr>
            <w:top w:val="none" w:sz="0" w:space="0" w:color="auto"/>
            <w:left w:val="none" w:sz="0" w:space="0" w:color="auto"/>
            <w:bottom w:val="none" w:sz="0" w:space="0" w:color="auto"/>
            <w:right w:val="none" w:sz="0" w:space="0" w:color="auto"/>
          </w:divBdr>
        </w:div>
        <w:div w:id="1062294189">
          <w:marLeft w:val="0"/>
          <w:marRight w:val="0"/>
          <w:marTop w:val="0"/>
          <w:marBottom w:val="0"/>
          <w:divBdr>
            <w:top w:val="none" w:sz="0" w:space="0" w:color="auto"/>
            <w:left w:val="none" w:sz="0" w:space="0" w:color="auto"/>
            <w:bottom w:val="none" w:sz="0" w:space="0" w:color="auto"/>
            <w:right w:val="none" w:sz="0" w:space="0" w:color="auto"/>
          </w:divBdr>
          <w:divsChild>
            <w:div w:id="1710951510">
              <w:marLeft w:val="0"/>
              <w:marRight w:val="0"/>
              <w:marTop w:val="30"/>
              <w:marBottom w:val="30"/>
              <w:divBdr>
                <w:top w:val="none" w:sz="0" w:space="0" w:color="auto"/>
                <w:left w:val="none" w:sz="0" w:space="0" w:color="auto"/>
                <w:bottom w:val="none" w:sz="0" w:space="0" w:color="auto"/>
                <w:right w:val="none" w:sz="0" w:space="0" w:color="auto"/>
              </w:divBdr>
              <w:divsChild>
                <w:div w:id="78647063">
                  <w:marLeft w:val="0"/>
                  <w:marRight w:val="0"/>
                  <w:marTop w:val="0"/>
                  <w:marBottom w:val="0"/>
                  <w:divBdr>
                    <w:top w:val="none" w:sz="0" w:space="0" w:color="auto"/>
                    <w:left w:val="none" w:sz="0" w:space="0" w:color="auto"/>
                    <w:bottom w:val="none" w:sz="0" w:space="0" w:color="auto"/>
                    <w:right w:val="none" w:sz="0" w:space="0" w:color="auto"/>
                  </w:divBdr>
                  <w:divsChild>
                    <w:div w:id="1405713477">
                      <w:marLeft w:val="0"/>
                      <w:marRight w:val="0"/>
                      <w:marTop w:val="0"/>
                      <w:marBottom w:val="0"/>
                      <w:divBdr>
                        <w:top w:val="none" w:sz="0" w:space="0" w:color="auto"/>
                        <w:left w:val="none" w:sz="0" w:space="0" w:color="auto"/>
                        <w:bottom w:val="none" w:sz="0" w:space="0" w:color="auto"/>
                        <w:right w:val="none" w:sz="0" w:space="0" w:color="auto"/>
                      </w:divBdr>
                    </w:div>
                  </w:divsChild>
                </w:div>
                <w:div w:id="151261820">
                  <w:marLeft w:val="0"/>
                  <w:marRight w:val="0"/>
                  <w:marTop w:val="0"/>
                  <w:marBottom w:val="0"/>
                  <w:divBdr>
                    <w:top w:val="none" w:sz="0" w:space="0" w:color="auto"/>
                    <w:left w:val="none" w:sz="0" w:space="0" w:color="auto"/>
                    <w:bottom w:val="none" w:sz="0" w:space="0" w:color="auto"/>
                    <w:right w:val="none" w:sz="0" w:space="0" w:color="auto"/>
                  </w:divBdr>
                  <w:divsChild>
                    <w:div w:id="1876502971">
                      <w:marLeft w:val="0"/>
                      <w:marRight w:val="0"/>
                      <w:marTop w:val="0"/>
                      <w:marBottom w:val="0"/>
                      <w:divBdr>
                        <w:top w:val="none" w:sz="0" w:space="0" w:color="auto"/>
                        <w:left w:val="none" w:sz="0" w:space="0" w:color="auto"/>
                        <w:bottom w:val="none" w:sz="0" w:space="0" w:color="auto"/>
                        <w:right w:val="none" w:sz="0" w:space="0" w:color="auto"/>
                      </w:divBdr>
                    </w:div>
                  </w:divsChild>
                </w:div>
                <w:div w:id="290944521">
                  <w:marLeft w:val="0"/>
                  <w:marRight w:val="0"/>
                  <w:marTop w:val="0"/>
                  <w:marBottom w:val="0"/>
                  <w:divBdr>
                    <w:top w:val="none" w:sz="0" w:space="0" w:color="auto"/>
                    <w:left w:val="none" w:sz="0" w:space="0" w:color="auto"/>
                    <w:bottom w:val="none" w:sz="0" w:space="0" w:color="auto"/>
                    <w:right w:val="none" w:sz="0" w:space="0" w:color="auto"/>
                  </w:divBdr>
                  <w:divsChild>
                    <w:div w:id="677923583">
                      <w:marLeft w:val="0"/>
                      <w:marRight w:val="0"/>
                      <w:marTop w:val="0"/>
                      <w:marBottom w:val="0"/>
                      <w:divBdr>
                        <w:top w:val="none" w:sz="0" w:space="0" w:color="auto"/>
                        <w:left w:val="none" w:sz="0" w:space="0" w:color="auto"/>
                        <w:bottom w:val="none" w:sz="0" w:space="0" w:color="auto"/>
                        <w:right w:val="none" w:sz="0" w:space="0" w:color="auto"/>
                      </w:divBdr>
                    </w:div>
                    <w:div w:id="1039669797">
                      <w:marLeft w:val="0"/>
                      <w:marRight w:val="0"/>
                      <w:marTop w:val="0"/>
                      <w:marBottom w:val="0"/>
                      <w:divBdr>
                        <w:top w:val="none" w:sz="0" w:space="0" w:color="auto"/>
                        <w:left w:val="none" w:sz="0" w:space="0" w:color="auto"/>
                        <w:bottom w:val="none" w:sz="0" w:space="0" w:color="auto"/>
                        <w:right w:val="none" w:sz="0" w:space="0" w:color="auto"/>
                      </w:divBdr>
                    </w:div>
                  </w:divsChild>
                </w:div>
                <w:div w:id="357704222">
                  <w:marLeft w:val="0"/>
                  <w:marRight w:val="0"/>
                  <w:marTop w:val="0"/>
                  <w:marBottom w:val="0"/>
                  <w:divBdr>
                    <w:top w:val="none" w:sz="0" w:space="0" w:color="auto"/>
                    <w:left w:val="none" w:sz="0" w:space="0" w:color="auto"/>
                    <w:bottom w:val="none" w:sz="0" w:space="0" w:color="auto"/>
                    <w:right w:val="none" w:sz="0" w:space="0" w:color="auto"/>
                  </w:divBdr>
                  <w:divsChild>
                    <w:div w:id="1051464679">
                      <w:marLeft w:val="0"/>
                      <w:marRight w:val="0"/>
                      <w:marTop w:val="0"/>
                      <w:marBottom w:val="0"/>
                      <w:divBdr>
                        <w:top w:val="none" w:sz="0" w:space="0" w:color="auto"/>
                        <w:left w:val="none" w:sz="0" w:space="0" w:color="auto"/>
                        <w:bottom w:val="none" w:sz="0" w:space="0" w:color="auto"/>
                        <w:right w:val="none" w:sz="0" w:space="0" w:color="auto"/>
                      </w:divBdr>
                    </w:div>
                  </w:divsChild>
                </w:div>
                <w:div w:id="396244832">
                  <w:marLeft w:val="0"/>
                  <w:marRight w:val="0"/>
                  <w:marTop w:val="0"/>
                  <w:marBottom w:val="0"/>
                  <w:divBdr>
                    <w:top w:val="none" w:sz="0" w:space="0" w:color="auto"/>
                    <w:left w:val="none" w:sz="0" w:space="0" w:color="auto"/>
                    <w:bottom w:val="none" w:sz="0" w:space="0" w:color="auto"/>
                    <w:right w:val="none" w:sz="0" w:space="0" w:color="auto"/>
                  </w:divBdr>
                  <w:divsChild>
                    <w:div w:id="186528852">
                      <w:marLeft w:val="0"/>
                      <w:marRight w:val="0"/>
                      <w:marTop w:val="0"/>
                      <w:marBottom w:val="0"/>
                      <w:divBdr>
                        <w:top w:val="none" w:sz="0" w:space="0" w:color="auto"/>
                        <w:left w:val="none" w:sz="0" w:space="0" w:color="auto"/>
                        <w:bottom w:val="none" w:sz="0" w:space="0" w:color="auto"/>
                        <w:right w:val="none" w:sz="0" w:space="0" w:color="auto"/>
                      </w:divBdr>
                    </w:div>
                  </w:divsChild>
                </w:div>
                <w:div w:id="829489893">
                  <w:marLeft w:val="0"/>
                  <w:marRight w:val="0"/>
                  <w:marTop w:val="0"/>
                  <w:marBottom w:val="0"/>
                  <w:divBdr>
                    <w:top w:val="none" w:sz="0" w:space="0" w:color="auto"/>
                    <w:left w:val="none" w:sz="0" w:space="0" w:color="auto"/>
                    <w:bottom w:val="none" w:sz="0" w:space="0" w:color="auto"/>
                    <w:right w:val="none" w:sz="0" w:space="0" w:color="auto"/>
                  </w:divBdr>
                  <w:divsChild>
                    <w:div w:id="1396271523">
                      <w:marLeft w:val="0"/>
                      <w:marRight w:val="0"/>
                      <w:marTop w:val="0"/>
                      <w:marBottom w:val="0"/>
                      <w:divBdr>
                        <w:top w:val="none" w:sz="0" w:space="0" w:color="auto"/>
                        <w:left w:val="none" w:sz="0" w:space="0" w:color="auto"/>
                        <w:bottom w:val="none" w:sz="0" w:space="0" w:color="auto"/>
                        <w:right w:val="none" w:sz="0" w:space="0" w:color="auto"/>
                      </w:divBdr>
                    </w:div>
                  </w:divsChild>
                </w:div>
                <w:div w:id="887227935">
                  <w:marLeft w:val="0"/>
                  <w:marRight w:val="0"/>
                  <w:marTop w:val="0"/>
                  <w:marBottom w:val="0"/>
                  <w:divBdr>
                    <w:top w:val="none" w:sz="0" w:space="0" w:color="auto"/>
                    <w:left w:val="none" w:sz="0" w:space="0" w:color="auto"/>
                    <w:bottom w:val="none" w:sz="0" w:space="0" w:color="auto"/>
                    <w:right w:val="none" w:sz="0" w:space="0" w:color="auto"/>
                  </w:divBdr>
                  <w:divsChild>
                    <w:div w:id="849753937">
                      <w:marLeft w:val="0"/>
                      <w:marRight w:val="0"/>
                      <w:marTop w:val="0"/>
                      <w:marBottom w:val="0"/>
                      <w:divBdr>
                        <w:top w:val="none" w:sz="0" w:space="0" w:color="auto"/>
                        <w:left w:val="none" w:sz="0" w:space="0" w:color="auto"/>
                        <w:bottom w:val="none" w:sz="0" w:space="0" w:color="auto"/>
                        <w:right w:val="none" w:sz="0" w:space="0" w:color="auto"/>
                      </w:divBdr>
                    </w:div>
                    <w:div w:id="1082992083">
                      <w:marLeft w:val="0"/>
                      <w:marRight w:val="0"/>
                      <w:marTop w:val="0"/>
                      <w:marBottom w:val="0"/>
                      <w:divBdr>
                        <w:top w:val="none" w:sz="0" w:space="0" w:color="auto"/>
                        <w:left w:val="none" w:sz="0" w:space="0" w:color="auto"/>
                        <w:bottom w:val="none" w:sz="0" w:space="0" w:color="auto"/>
                        <w:right w:val="none" w:sz="0" w:space="0" w:color="auto"/>
                      </w:divBdr>
                    </w:div>
                  </w:divsChild>
                </w:div>
                <w:div w:id="1069960100">
                  <w:marLeft w:val="0"/>
                  <w:marRight w:val="0"/>
                  <w:marTop w:val="0"/>
                  <w:marBottom w:val="0"/>
                  <w:divBdr>
                    <w:top w:val="none" w:sz="0" w:space="0" w:color="auto"/>
                    <w:left w:val="none" w:sz="0" w:space="0" w:color="auto"/>
                    <w:bottom w:val="none" w:sz="0" w:space="0" w:color="auto"/>
                    <w:right w:val="none" w:sz="0" w:space="0" w:color="auto"/>
                  </w:divBdr>
                  <w:divsChild>
                    <w:div w:id="1049693560">
                      <w:marLeft w:val="0"/>
                      <w:marRight w:val="0"/>
                      <w:marTop w:val="0"/>
                      <w:marBottom w:val="0"/>
                      <w:divBdr>
                        <w:top w:val="none" w:sz="0" w:space="0" w:color="auto"/>
                        <w:left w:val="none" w:sz="0" w:space="0" w:color="auto"/>
                        <w:bottom w:val="none" w:sz="0" w:space="0" w:color="auto"/>
                        <w:right w:val="none" w:sz="0" w:space="0" w:color="auto"/>
                      </w:divBdr>
                    </w:div>
                  </w:divsChild>
                </w:div>
                <w:div w:id="1073963442">
                  <w:marLeft w:val="0"/>
                  <w:marRight w:val="0"/>
                  <w:marTop w:val="0"/>
                  <w:marBottom w:val="0"/>
                  <w:divBdr>
                    <w:top w:val="none" w:sz="0" w:space="0" w:color="auto"/>
                    <w:left w:val="none" w:sz="0" w:space="0" w:color="auto"/>
                    <w:bottom w:val="none" w:sz="0" w:space="0" w:color="auto"/>
                    <w:right w:val="none" w:sz="0" w:space="0" w:color="auto"/>
                  </w:divBdr>
                  <w:divsChild>
                    <w:div w:id="1984846355">
                      <w:marLeft w:val="0"/>
                      <w:marRight w:val="0"/>
                      <w:marTop w:val="0"/>
                      <w:marBottom w:val="0"/>
                      <w:divBdr>
                        <w:top w:val="none" w:sz="0" w:space="0" w:color="auto"/>
                        <w:left w:val="none" w:sz="0" w:space="0" w:color="auto"/>
                        <w:bottom w:val="none" w:sz="0" w:space="0" w:color="auto"/>
                        <w:right w:val="none" w:sz="0" w:space="0" w:color="auto"/>
                      </w:divBdr>
                    </w:div>
                  </w:divsChild>
                </w:div>
                <w:div w:id="1137993976">
                  <w:marLeft w:val="0"/>
                  <w:marRight w:val="0"/>
                  <w:marTop w:val="0"/>
                  <w:marBottom w:val="0"/>
                  <w:divBdr>
                    <w:top w:val="none" w:sz="0" w:space="0" w:color="auto"/>
                    <w:left w:val="none" w:sz="0" w:space="0" w:color="auto"/>
                    <w:bottom w:val="none" w:sz="0" w:space="0" w:color="auto"/>
                    <w:right w:val="none" w:sz="0" w:space="0" w:color="auto"/>
                  </w:divBdr>
                  <w:divsChild>
                    <w:div w:id="275600225">
                      <w:marLeft w:val="0"/>
                      <w:marRight w:val="0"/>
                      <w:marTop w:val="0"/>
                      <w:marBottom w:val="0"/>
                      <w:divBdr>
                        <w:top w:val="none" w:sz="0" w:space="0" w:color="auto"/>
                        <w:left w:val="none" w:sz="0" w:space="0" w:color="auto"/>
                        <w:bottom w:val="none" w:sz="0" w:space="0" w:color="auto"/>
                        <w:right w:val="none" w:sz="0" w:space="0" w:color="auto"/>
                      </w:divBdr>
                    </w:div>
                    <w:div w:id="1229876218">
                      <w:marLeft w:val="0"/>
                      <w:marRight w:val="0"/>
                      <w:marTop w:val="0"/>
                      <w:marBottom w:val="0"/>
                      <w:divBdr>
                        <w:top w:val="none" w:sz="0" w:space="0" w:color="auto"/>
                        <w:left w:val="none" w:sz="0" w:space="0" w:color="auto"/>
                        <w:bottom w:val="none" w:sz="0" w:space="0" w:color="auto"/>
                        <w:right w:val="none" w:sz="0" w:space="0" w:color="auto"/>
                      </w:divBdr>
                    </w:div>
                  </w:divsChild>
                </w:div>
                <w:div w:id="1167942287">
                  <w:marLeft w:val="0"/>
                  <w:marRight w:val="0"/>
                  <w:marTop w:val="0"/>
                  <w:marBottom w:val="0"/>
                  <w:divBdr>
                    <w:top w:val="none" w:sz="0" w:space="0" w:color="auto"/>
                    <w:left w:val="none" w:sz="0" w:space="0" w:color="auto"/>
                    <w:bottom w:val="none" w:sz="0" w:space="0" w:color="auto"/>
                    <w:right w:val="none" w:sz="0" w:space="0" w:color="auto"/>
                  </w:divBdr>
                </w:div>
                <w:div w:id="1462185489">
                  <w:marLeft w:val="0"/>
                  <w:marRight w:val="0"/>
                  <w:marTop w:val="0"/>
                  <w:marBottom w:val="0"/>
                  <w:divBdr>
                    <w:top w:val="none" w:sz="0" w:space="0" w:color="auto"/>
                    <w:left w:val="none" w:sz="0" w:space="0" w:color="auto"/>
                    <w:bottom w:val="none" w:sz="0" w:space="0" w:color="auto"/>
                    <w:right w:val="none" w:sz="0" w:space="0" w:color="auto"/>
                  </w:divBdr>
                  <w:divsChild>
                    <w:div w:id="531457727">
                      <w:marLeft w:val="0"/>
                      <w:marRight w:val="0"/>
                      <w:marTop w:val="0"/>
                      <w:marBottom w:val="0"/>
                      <w:divBdr>
                        <w:top w:val="none" w:sz="0" w:space="0" w:color="auto"/>
                        <w:left w:val="none" w:sz="0" w:space="0" w:color="auto"/>
                        <w:bottom w:val="none" w:sz="0" w:space="0" w:color="auto"/>
                        <w:right w:val="none" w:sz="0" w:space="0" w:color="auto"/>
                      </w:divBdr>
                    </w:div>
                  </w:divsChild>
                </w:div>
                <w:div w:id="1562248829">
                  <w:marLeft w:val="0"/>
                  <w:marRight w:val="0"/>
                  <w:marTop w:val="0"/>
                  <w:marBottom w:val="0"/>
                  <w:divBdr>
                    <w:top w:val="none" w:sz="0" w:space="0" w:color="auto"/>
                    <w:left w:val="none" w:sz="0" w:space="0" w:color="auto"/>
                    <w:bottom w:val="none" w:sz="0" w:space="0" w:color="auto"/>
                    <w:right w:val="none" w:sz="0" w:space="0" w:color="auto"/>
                  </w:divBdr>
                  <w:divsChild>
                    <w:div w:id="1831748235">
                      <w:marLeft w:val="0"/>
                      <w:marRight w:val="0"/>
                      <w:marTop w:val="0"/>
                      <w:marBottom w:val="0"/>
                      <w:divBdr>
                        <w:top w:val="none" w:sz="0" w:space="0" w:color="auto"/>
                        <w:left w:val="none" w:sz="0" w:space="0" w:color="auto"/>
                        <w:bottom w:val="none" w:sz="0" w:space="0" w:color="auto"/>
                        <w:right w:val="none" w:sz="0" w:space="0" w:color="auto"/>
                      </w:divBdr>
                    </w:div>
                  </w:divsChild>
                </w:div>
                <w:div w:id="1751073738">
                  <w:marLeft w:val="0"/>
                  <w:marRight w:val="0"/>
                  <w:marTop w:val="0"/>
                  <w:marBottom w:val="0"/>
                  <w:divBdr>
                    <w:top w:val="none" w:sz="0" w:space="0" w:color="auto"/>
                    <w:left w:val="none" w:sz="0" w:space="0" w:color="auto"/>
                    <w:bottom w:val="none" w:sz="0" w:space="0" w:color="auto"/>
                    <w:right w:val="none" w:sz="0" w:space="0" w:color="auto"/>
                  </w:divBdr>
                  <w:divsChild>
                    <w:div w:id="318078677">
                      <w:marLeft w:val="0"/>
                      <w:marRight w:val="0"/>
                      <w:marTop w:val="0"/>
                      <w:marBottom w:val="0"/>
                      <w:divBdr>
                        <w:top w:val="none" w:sz="0" w:space="0" w:color="auto"/>
                        <w:left w:val="none" w:sz="0" w:space="0" w:color="auto"/>
                        <w:bottom w:val="none" w:sz="0" w:space="0" w:color="auto"/>
                        <w:right w:val="none" w:sz="0" w:space="0" w:color="auto"/>
                      </w:divBdr>
                    </w:div>
                    <w:div w:id="476996395">
                      <w:marLeft w:val="0"/>
                      <w:marRight w:val="0"/>
                      <w:marTop w:val="0"/>
                      <w:marBottom w:val="0"/>
                      <w:divBdr>
                        <w:top w:val="none" w:sz="0" w:space="0" w:color="auto"/>
                        <w:left w:val="none" w:sz="0" w:space="0" w:color="auto"/>
                        <w:bottom w:val="none" w:sz="0" w:space="0" w:color="auto"/>
                        <w:right w:val="none" w:sz="0" w:space="0" w:color="auto"/>
                      </w:divBdr>
                    </w:div>
                  </w:divsChild>
                </w:div>
                <w:div w:id="1893151092">
                  <w:marLeft w:val="0"/>
                  <w:marRight w:val="0"/>
                  <w:marTop w:val="0"/>
                  <w:marBottom w:val="0"/>
                  <w:divBdr>
                    <w:top w:val="none" w:sz="0" w:space="0" w:color="auto"/>
                    <w:left w:val="none" w:sz="0" w:space="0" w:color="auto"/>
                    <w:bottom w:val="none" w:sz="0" w:space="0" w:color="auto"/>
                    <w:right w:val="none" w:sz="0" w:space="0" w:color="auto"/>
                  </w:divBdr>
                  <w:divsChild>
                    <w:div w:id="1642075981">
                      <w:marLeft w:val="0"/>
                      <w:marRight w:val="0"/>
                      <w:marTop w:val="0"/>
                      <w:marBottom w:val="0"/>
                      <w:divBdr>
                        <w:top w:val="none" w:sz="0" w:space="0" w:color="auto"/>
                        <w:left w:val="none" w:sz="0" w:space="0" w:color="auto"/>
                        <w:bottom w:val="none" w:sz="0" w:space="0" w:color="auto"/>
                        <w:right w:val="none" w:sz="0" w:space="0" w:color="auto"/>
                      </w:divBdr>
                    </w:div>
                  </w:divsChild>
                </w:div>
                <w:div w:id="1924336966">
                  <w:marLeft w:val="0"/>
                  <w:marRight w:val="0"/>
                  <w:marTop w:val="0"/>
                  <w:marBottom w:val="0"/>
                  <w:divBdr>
                    <w:top w:val="none" w:sz="0" w:space="0" w:color="auto"/>
                    <w:left w:val="none" w:sz="0" w:space="0" w:color="auto"/>
                    <w:bottom w:val="none" w:sz="0" w:space="0" w:color="auto"/>
                    <w:right w:val="none" w:sz="0" w:space="0" w:color="auto"/>
                  </w:divBdr>
                  <w:divsChild>
                    <w:div w:id="112987690">
                      <w:marLeft w:val="0"/>
                      <w:marRight w:val="0"/>
                      <w:marTop w:val="0"/>
                      <w:marBottom w:val="0"/>
                      <w:divBdr>
                        <w:top w:val="none" w:sz="0" w:space="0" w:color="auto"/>
                        <w:left w:val="none" w:sz="0" w:space="0" w:color="auto"/>
                        <w:bottom w:val="none" w:sz="0" w:space="0" w:color="auto"/>
                        <w:right w:val="none" w:sz="0" w:space="0" w:color="auto"/>
                      </w:divBdr>
                    </w:div>
                  </w:divsChild>
                </w:div>
                <w:div w:id="1930381876">
                  <w:marLeft w:val="0"/>
                  <w:marRight w:val="0"/>
                  <w:marTop w:val="0"/>
                  <w:marBottom w:val="0"/>
                  <w:divBdr>
                    <w:top w:val="none" w:sz="0" w:space="0" w:color="auto"/>
                    <w:left w:val="none" w:sz="0" w:space="0" w:color="auto"/>
                    <w:bottom w:val="none" w:sz="0" w:space="0" w:color="auto"/>
                    <w:right w:val="none" w:sz="0" w:space="0" w:color="auto"/>
                  </w:divBdr>
                  <w:divsChild>
                    <w:div w:id="31303101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074085760">
          <w:marLeft w:val="0"/>
          <w:marRight w:val="0"/>
          <w:marTop w:val="0"/>
          <w:marBottom w:val="0"/>
          <w:divBdr>
            <w:top w:val="none" w:sz="0" w:space="0" w:color="auto"/>
            <w:left w:val="none" w:sz="0" w:space="0" w:color="auto"/>
            <w:bottom w:val="none" w:sz="0" w:space="0" w:color="auto"/>
            <w:right w:val="none" w:sz="0" w:space="0" w:color="auto"/>
          </w:divBdr>
          <w:divsChild>
            <w:div w:id="1758480364">
              <w:marLeft w:val="0"/>
              <w:marRight w:val="0"/>
              <w:marTop w:val="30"/>
              <w:marBottom w:val="30"/>
              <w:divBdr>
                <w:top w:val="none" w:sz="0" w:space="0" w:color="auto"/>
                <w:left w:val="none" w:sz="0" w:space="0" w:color="auto"/>
                <w:bottom w:val="none" w:sz="0" w:space="0" w:color="auto"/>
                <w:right w:val="none" w:sz="0" w:space="0" w:color="auto"/>
              </w:divBdr>
              <w:divsChild>
                <w:div w:id="184294380">
                  <w:marLeft w:val="0"/>
                  <w:marRight w:val="0"/>
                  <w:marTop w:val="0"/>
                  <w:marBottom w:val="0"/>
                  <w:divBdr>
                    <w:top w:val="none" w:sz="0" w:space="0" w:color="auto"/>
                    <w:left w:val="none" w:sz="0" w:space="0" w:color="auto"/>
                    <w:bottom w:val="none" w:sz="0" w:space="0" w:color="auto"/>
                    <w:right w:val="none" w:sz="0" w:space="0" w:color="auto"/>
                  </w:divBdr>
                  <w:divsChild>
                    <w:div w:id="124860205">
                      <w:marLeft w:val="0"/>
                      <w:marRight w:val="0"/>
                      <w:marTop w:val="0"/>
                      <w:marBottom w:val="0"/>
                      <w:divBdr>
                        <w:top w:val="none" w:sz="0" w:space="0" w:color="auto"/>
                        <w:left w:val="none" w:sz="0" w:space="0" w:color="auto"/>
                        <w:bottom w:val="none" w:sz="0" w:space="0" w:color="auto"/>
                        <w:right w:val="none" w:sz="0" w:space="0" w:color="auto"/>
                      </w:divBdr>
                    </w:div>
                    <w:div w:id="821392935">
                      <w:marLeft w:val="0"/>
                      <w:marRight w:val="0"/>
                      <w:marTop w:val="0"/>
                      <w:marBottom w:val="0"/>
                      <w:divBdr>
                        <w:top w:val="none" w:sz="0" w:space="0" w:color="auto"/>
                        <w:left w:val="none" w:sz="0" w:space="0" w:color="auto"/>
                        <w:bottom w:val="none" w:sz="0" w:space="0" w:color="auto"/>
                        <w:right w:val="none" w:sz="0" w:space="0" w:color="auto"/>
                      </w:divBdr>
                    </w:div>
                    <w:div w:id="1452364526">
                      <w:marLeft w:val="0"/>
                      <w:marRight w:val="0"/>
                      <w:marTop w:val="0"/>
                      <w:marBottom w:val="0"/>
                      <w:divBdr>
                        <w:top w:val="none" w:sz="0" w:space="0" w:color="auto"/>
                        <w:left w:val="none" w:sz="0" w:space="0" w:color="auto"/>
                        <w:bottom w:val="none" w:sz="0" w:space="0" w:color="auto"/>
                        <w:right w:val="none" w:sz="0" w:space="0" w:color="auto"/>
                      </w:divBdr>
                    </w:div>
                    <w:div w:id="1690910394">
                      <w:marLeft w:val="0"/>
                      <w:marRight w:val="0"/>
                      <w:marTop w:val="0"/>
                      <w:marBottom w:val="0"/>
                      <w:divBdr>
                        <w:top w:val="none" w:sz="0" w:space="0" w:color="auto"/>
                        <w:left w:val="none" w:sz="0" w:space="0" w:color="auto"/>
                        <w:bottom w:val="none" w:sz="0" w:space="0" w:color="auto"/>
                        <w:right w:val="none" w:sz="0" w:space="0" w:color="auto"/>
                      </w:divBdr>
                    </w:div>
                    <w:div w:id="1995983718">
                      <w:marLeft w:val="0"/>
                      <w:marRight w:val="0"/>
                      <w:marTop w:val="0"/>
                      <w:marBottom w:val="0"/>
                      <w:divBdr>
                        <w:top w:val="none" w:sz="0" w:space="0" w:color="auto"/>
                        <w:left w:val="none" w:sz="0" w:space="0" w:color="auto"/>
                        <w:bottom w:val="none" w:sz="0" w:space="0" w:color="auto"/>
                        <w:right w:val="none" w:sz="0" w:space="0" w:color="auto"/>
                      </w:divBdr>
                    </w:div>
                  </w:divsChild>
                </w:div>
                <w:div w:id="537205548">
                  <w:marLeft w:val="0"/>
                  <w:marRight w:val="0"/>
                  <w:marTop w:val="0"/>
                  <w:marBottom w:val="0"/>
                  <w:divBdr>
                    <w:top w:val="none" w:sz="0" w:space="0" w:color="auto"/>
                    <w:left w:val="none" w:sz="0" w:space="0" w:color="auto"/>
                    <w:bottom w:val="none" w:sz="0" w:space="0" w:color="auto"/>
                    <w:right w:val="none" w:sz="0" w:space="0" w:color="auto"/>
                  </w:divBdr>
                  <w:divsChild>
                    <w:div w:id="141639302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077751372">
          <w:marLeft w:val="0"/>
          <w:marRight w:val="0"/>
          <w:marTop w:val="0"/>
          <w:marBottom w:val="0"/>
          <w:divBdr>
            <w:top w:val="none" w:sz="0" w:space="0" w:color="auto"/>
            <w:left w:val="none" w:sz="0" w:space="0" w:color="auto"/>
            <w:bottom w:val="none" w:sz="0" w:space="0" w:color="auto"/>
            <w:right w:val="none" w:sz="0" w:space="0" w:color="auto"/>
          </w:divBdr>
          <w:divsChild>
            <w:div w:id="100150991">
              <w:marLeft w:val="0"/>
              <w:marRight w:val="0"/>
              <w:marTop w:val="0"/>
              <w:marBottom w:val="0"/>
              <w:divBdr>
                <w:top w:val="none" w:sz="0" w:space="0" w:color="auto"/>
                <w:left w:val="none" w:sz="0" w:space="0" w:color="auto"/>
                <w:bottom w:val="none" w:sz="0" w:space="0" w:color="auto"/>
                <w:right w:val="none" w:sz="0" w:space="0" w:color="auto"/>
              </w:divBdr>
            </w:div>
            <w:div w:id="187909900">
              <w:marLeft w:val="0"/>
              <w:marRight w:val="0"/>
              <w:marTop w:val="0"/>
              <w:marBottom w:val="0"/>
              <w:divBdr>
                <w:top w:val="none" w:sz="0" w:space="0" w:color="auto"/>
                <w:left w:val="none" w:sz="0" w:space="0" w:color="auto"/>
                <w:bottom w:val="none" w:sz="0" w:space="0" w:color="auto"/>
                <w:right w:val="none" w:sz="0" w:space="0" w:color="auto"/>
              </w:divBdr>
            </w:div>
            <w:div w:id="198976506">
              <w:marLeft w:val="0"/>
              <w:marRight w:val="0"/>
              <w:marTop w:val="0"/>
              <w:marBottom w:val="0"/>
              <w:divBdr>
                <w:top w:val="none" w:sz="0" w:space="0" w:color="auto"/>
                <w:left w:val="none" w:sz="0" w:space="0" w:color="auto"/>
                <w:bottom w:val="none" w:sz="0" w:space="0" w:color="auto"/>
                <w:right w:val="none" w:sz="0" w:space="0" w:color="auto"/>
              </w:divBdr>
            </w:div>
            <w:div w:id="255209273">
              <w:marLeft w:val="0"/>
              <w:marRight w:val="0"/>
              <w:marTop w:val="0"/>
              <w:marBottom w:val="0"/>
              <w:divBdr>
                <w:top w:val="none" w:sz="0" w:space="0" w:color="auto"/>
                <w:left w:val="none" w:sz="0" w:space="0" w:color="auto"/>
                <w:bottom w:val="none" w:sz="0" w:space="0" w:color="auto"/>
                <w:right w:val="none" w:sz="0" w:space="0" w:color="auto"/>
              </w:divBdr>
            </w:div>
            <w:div w:id="269048429">
              <w:marLeft w:val="0"/>
              <w:marRight w:val="0"/>
              <w:marTop w:val="0"/>
              <w:marBottom w:val="0"/>
              <w:divBdr>
                <w:top w:val="none" w:sz="0" w:space="0" w:color="auto"/>
                <w:left w:val="none" w:sz="0" w:space="0" w:color="auto"/>
                <w:bottom w:val="none" w:sz="0" w:space="0" w:color="auto"/>
                <w:right w:val="none" w:sz="0" w:space="0" w:color="auto"/>
              </w:divBdr>
            </w:div>
            <w:div w:id="729352583">
              <w:marLeft w:val="0"/>
              <w:marRight w:val="0"/>
              <w:marTop w:val="0"/>
              <w:marBottom w:val="0"/>
              <w:divBdr>
                <w:top w:val="none" w:sz="0" w:space="0" w:color="auto"/>
                <w:left w:val="none" w:sz="0" w:space="0" w:color="auto"/>
                <w:bottom w:val="none" w:sz="0" w:space="0" w:color="auto"/>
                <w:right w:val="none" w:sz="0" w:space="0" w:color="auto"/>
              </w:divBdr>
            </w:div>
            <w:div w:id="823551423">
              <w:marLeft w:val="0"/>
              <w:marRight w:val="0"/>
              <w:marTop w:val="0"/>
              <w:marBottom w:val="0"/>
              <w:divBdr>
                <w:top w:val="none" w:sz="0" w:space="0" w:color="auto"/>
                <w:left w:val="none" w:sz="0" w:space="0" w:color="auto"/>
                <w:bottom w:val="none" w:sz="0" w:space="0" w:color="auto"/>
                <w:right w:val="none" w:sz="0" w:space="0" w:color="auto"/>
              </w:divBdr>
            </w:div>
            <w:div w:id="962886405">
              <w:marLeft w:val="0"/>
              <w:marRight w:val="0"/>
              <w:marTop w:val="0"/>
              <w:marBottom w:val="0"/>
              <w:divBdr>
                <w:top w:val="none" w:sz="0" w:space="0" w:color="auto"/>
                <w:left w:val="none" w:sz="0" w:space="0" w:color="auto"/>
                <w:bottom w:val="none" w:sz="0" w:space="0" w:color="auto"/>
                <w:right w:val="none" w:sz="0" w:space="0" w:color="auto"/>
              </w:divBdr>
            </w:div>
            <w:div w:id="1922790189">
              <w:marLeft w:val="0"/>
              <w:marRight w:val="0"/>
              <w:marTop w:val="0"/>
              <w:marBottom w:val="0"/>
              <w:divBdr>
                <w:top w:val="none" w:sz="0" w:space="0" w:color="auto"/>
                <w:left w:val="none" w:sz="0" w:space="0" w:color="auto"/>
                <w:bottom w:val="none" w:sz="0" w:space="0" w:color="auto"/>
                <w:right w:val="none" w:sz="0" w:space="0" w:color="auto"/>
              </w:divBdr>
            </w:div>
            <w:div w:id="1953051226">
              <w:marLeft w:val="0"/>
              <w:marRight w:val="0"/>
              <w:marTop w:val="0"/>
              <w:marBottom w:val="0"/>
              <w:divBdr>
                <w:top w:val="none" w:sz="0" w:space="0" w:color="auto"/>
                <w:left w:val="none" w:sz="0" w:space="0" w:color="auto"/>
                <w:bottom w:val="none" w:sz="0" w:space="0" w:color="auto"/>
                <w:right w:val="none" w:sz="0" w:space="0" w:color="auto"/>
              </w:divBdr>
            </w:div>
          </w:divsChild>
        </w:div>
        <w:div w:id="1090586652">
          <w:marLeft w:val="0"/>
          <w:marRight w:val="0"/>
          <w:marTop w:val="0"/>
          <w:marBottom w:val="0"/>
          <w:divBdr>
            <w:top w:val="none" w:sz="0" w:space="0" w:color="auto"/>
            <w:left w:val="none" w:sz="0" w:space="0" w:color="auto"/>
            <w:bottom w:val="none" w:sz="0" w:space="0" w:color="auto"/>
            <w:right w:val="none" w:sz="0" w:space="0" w:color="auto"/>
          </w:divBdr>
        </w:div>
        <w:div w:id="1090657179">
          <w:marLeft w:val="0"/>
          <w:marRight w:val="0"/>
          <w:marTop w:val="0"/>
          <w:marBottom w:val="0"/>
          <w:divBdr>
            <w:top w:val="none" w:sz="0" w:space="0" w:color="auto"/>
            <w:left w:val="none" w:sz="0" w:space="0" w:color="auto"/>
            <w:bottom w:val="none" w:sz="0" w:space="0" w:color="auto"/>
            <w:right w:val="none" w:sz="0" w:space="0" w:color="auto"/>
          </w:divBdr>
          <w:divsChild>
            <w:div w:id="747922765">
              <w:marLeft w:val="0"/>
              <w:marRight w:val="0"/>
              <w:marTop w:val="0"/>
              <w:marBottom w:val="0"/>
              <w:divBdr>
                <w:top w:val="none" w:sz="0" w:space="0" w:color="auto"/>
                <w:left w:val="none" w:sz="0" w:space="0" w:color="auto"/>
                <w:bottom w:val="none" w:sz="0" w:space="0" w:color="auto"/>
                <w:right w:val="none" w:sz="0" w:space="0" w:color="auto"/>
              </w:divBdr>
            </w:div>
            <w:div w:id="1348286269">
              <w:marLeft w:val="0"/>
              <w:marRight w:val="0"/>
              <w:marTop w:val="0"/>
              <w:marBottom w:val="0"/>
              <w:divBdr>
                <w:top w:val="none" w:sz="0" w:space="0" w:color="auto"/>
                <w:left w:val="none" w:sz="0" w:space="0" w:color="auto"/>
                <w:bottom w:val="none" w:sz="0" w:space="0" w:color="auto"/>
                <w:right w:val="none" w:sz="0" w:space="0" w:color="auto"/>
              </w:divBdr>
            </w:div>
          </w:divsChild>
        </w:div>
        <w:div w:id="1118111484">
          <w:marLeft w:val="0"/>
          <w:marRight w:val="0"/>
          <w:marTop w:val="0"/>
          <w:marBottom w:val="0"/>
          <w:divBdr>
            <w:top w:val="none" w:sz="0" w:space="0" w:color="auto"/>
            <w:left w:val="none" w:sz="0" w:space="0" w:color="auto"/>
            <w:bottom w:val="none" w:sz="0" w:space="0" w:color="auto"/>
            <w:right w:val="none" w:sz="0" w:space="0" w:color="auto"/>
          </w:divBdr>
        </w:div>
        <w:div w:id="1118138894">
          <w:marLeft w:val="0"/>
          <w:marRight w:val="0"/>
          <w:marTop w:val="0"/>
          <w:marBottom w:val="0"/>
          <w:divBdr>
            <w:top w:val="none" w:sz="0" w:space="0" w:color="auto"/>
            <w:left w:val="none" w:sz="0" w:space="0" w:color="auto"/>
            <w:bottom w:val="none" w:sz="0" w:space="0" w:color="auto"/>
            <w:right w:val="none" w:sz="0" w:space="0" w:color="auto"/>
          </w:divBdr>
        </w:div>
        <w:div w:id="1196769665">
          <w:marLeft w:val="0"/>
          <w:marRight w:val="0"/>
          <w:marTop w:val="0"/>
          <w:marBottom w:val="0"/>
          <w:divBdr>
            <w:top w:val="none" w:sz="0" w:space="0" w:color="auto"/>
            <w:left w:val="none" w:sz="0" w:space="0" w:color="auto"/>
            <w:bottom w:val="none" w:sz="0" w:space="0" w:color="auto"/>
            <w:right w:val="none" w:sz="0" w:space="0" w:color="auto"/>
          </w:divBdr>
        </w:div>
        <w:div w:id="1237742931">
          <w:marLeft w:val="0"/>
          <w:marRight w:val="0"/>
          <w:marTop w:val="0"/>
          <w:marBottom w:val="0"/>
          <w:divBdr>
            <w:top w:val="none" w:sz="0" w:space="0" w:color="auto"/>
            <w:left w:val="none" w:sz="0" w:space="0" w:color="auto"/>
            <w:bottom w:val="none" w:sz="0" w:space="0" w:color="auto"/>
            <w:right w:val="none" w:sz="0" w:space="0" w:color="auto"/>
          </w:divBdr>
          <w:divsChild>
            <w:div w:id="196087684">
              <w:marLeft w:val="0"/>
              <w:marRight w:val="0"/>
              <w:marTop w:val="0"/>
              <w:marBottom w:val="0"/>
              <w:divBdr>
                <w:top w:val="none" w:sz="0" w:space="0" w:color="auto"/>
                <w:left w:val="none" w:sz="0" w:space="0" w:color="auto"/>
                <w:bottom w:val="none" w:sz="0" w:space="0" w:color="auto"/>
                <w:right w:val="none" w:sz="0" w:space="0" w:color="auto"/>
              </w:divBdr>
            </w:div>
          </w:divsChild>
        </w:div>
        <w:div w:id="1272394485">
          <w:marLeft w:val="0"/>
          <w:marRight w:val="0"/>
          <w:marTop w:val="0"/>
          <w:marBottom w:val="0"/>
          <w:divBdr>
            <w:top w:val="none" w:sz="0" w:space="0" w:color="auto"/>
            <w:left w:val="none" w:sz="0" w:space="0" w:color="auto"/>
            <w:bottom w:val="none" w:sz="0" w:space="0" w:color="auto"/>
            <w:right w:val="none" w:sz="0" w:space="0" w:color="auto"/>
          </w:divBdr>
          <w:divsChild>
            <w:div w:id="423452747">
              <w:marLeft w:val="0"/>
              <w:marRight w:val="0"/>
              <w:marTop w:val="0"/>
              <w:marBottom w:val="0"/>
              <w:divBdr>
                <w:top w:val="none" w:sz="0" w:space="0" w:color="auto"/>
                <w:left w:val="none" w:sz="0" w:space="0" w:color="auto"/>
                <w:bottom w:val="none" w:sz="0" w:space="0" w:color="auto"/>
                <w:right w:val="none" w:sz="0" w:space="0" w:color="auto"/>
              </w:divBdr>
            </w:div>
          </w:divsChild>
        </w:div>
        <w:div w:id="1273511154">
          <w:marLeft w:val="0"/>
          <w:marRight w:val="0"/>
          <w:marTop w:val="0"/>
          <w:marBottom w:val="0"/>
          <w:divBdr>
            <w:top w:val="none" w:sz="0" w:space="0" w:color="auto"/>
            <w:left w:val="none" w:sz="0" w:space="0" w:color="auto"/>
            <w:bottom w:val="none" w:sz="0" w:space="0" w:color="auto"/>
            <w:right w:val="none" w:sz="0" w:space="0" w:color="auto"/>
          </w:divBdr>
          <w:divsChild>
            <w:div w:id="1200820938">
              <w:marLeft w:val="0"/>
              <w:marRight w:val="0"/>
              <w:marTop w:val="0"/>
              <w:marBottom w:val="0"/>
              <w:divBdr>
                <w:top w:val="none" w:sz="0" w:space="0" w:color="auto"/>
                <w:left w:val="none" w:sz="0" w:space="0" w:color="auto"/>
                <w:bottom w:val="none" w:sz="0" w:space="0" w:color="auto"/>
                <w:right w:val="none" w:sz="0" w:space="0" w:color="auto"/>
              </w:divBdr>
            </w:div>
          </w:divsChild>
        </w:div>
        <w:div w:id="1338457632">
          <w:marLeft w:val="0"/>
          <w:marRight w:val="0"/>
          <w:marTop w:val="0"/>
          <w:marBottom w:val="0"/>
          <w:divBdr>
            <w:top w:val="none" w:sz="0" w:space="0" w:color="auto"/>
            <w:left w:val="none" w:sz="0" w:space="0" w:color="auto"/>
            <w:bottom w:val="none" w:sz="0" w:space="0" w:color="auto"/>
            <w:right w:val="none" w:sz="0" w:space="0" w:color="auto"/>
          </w:divBdr>
        </w:div>
        <w:div w:id="1342270555">
          <w:marLeft w:val="0"/>
          <w:marRight w:val="0"/>
          <w:marTop w:val="0"/>
          <w:marBottom w:val="0"/>
          <w:divBdr>
            <w:top w:val="none" w:sz="0" w:space="0" w:color="auto"/>
            <w:left w:val="none" w:sz="0" w:space="0" w:color="auto"/>
            <w:bottom w:val="none" w:sz="0" w:space="0" w:color="auto"/>
            <w:right w:val="none" w:sz="0" w:space="0" w:color="auto"/>
          </w:divBdr>
          <w:divsChild>
            <w:div w:id="1609049172">
              <w:marLeft w:val="0"/>
              <w:marRight w:val="0"/>
              <w:marTop w:val="0"/>
              <w:marBottom w:val="0"/>
              <w:divBdr>
                <w:top w:val="none" w:sz="0" w:space="0" w:color="auto"/>
                <w:left w:val="none" w:sz="0" w:space="0" w:color="auto"/>
                <w:bottom w:val="none" w:sz="0" w:space="0" w:color="auto"/>
                <w:right w:val="none" w:sz="0" w:space="0" w:color="auto"/>
              </w:divBdr>
            </w:div>
          </w:divsChild>
        </w:div>
        <w:div w:id="1372724070">
          <w:marLeft w:val="0"/>
          <w:marRight w:val="0"/>
          <w:marTop w:val="0"/>
          <w:marBottom w:val="0"/>
          <w:divBdr>
            <w:top w:val="none" w:sz="0" w:space="0" w:color="auto"/>
            <w:left w:val="none" w:sz="0" w:space="0" w:color="auto"/>
            <w:bottom w:val="none" w:sz="0" w:space="0" w:color="auto"/>
            <w:right w:val="none" w:sz="0" w:space="0" w:color="auto"/>
          </w:divBdr>
        </w:div>
        <w:div w:id="1377899376">
          <w:marLeft w:val="0"/>
          <w:marRight w:val="0"/>
          <w:marTop w:val="0"/>
          <w:marBottom w:val="0"/>
          <w:divBdr>
            <w:top w:val="none" w:sz="0" w:space="0" w:color="auto"/>
            <w:left w:val="none" w:sz="0" w:space="0" w:color="auto"/>
            <w:bottom w:val="none" w:sz="0" w:space="0" w:color="auto"/>
            <w:right w:val="none" w:sz="0" w:space="0" w:color="auto"/>
          </w:divBdr>
          <w:divsChild>
            <w:div w:id="806093886">
              <w:marLeft w:val="0"/>
              <w:marRight w:val="0"/>
              <w:marTop w:val="30"/>
              <w:marBottom w:val="30"/>
              <w:divBdr>
                <w:top w:val="none" w:sz="0" w:space="0" w:color="auto"/>
                <w:left w:val="none" w:sz="0" w:space="0" w:color="auto"/>
                <w:bottom w:val="none" w:sz="0" w:space="0" w:color="auto"/>
                <w:right w:val="none" w:sz="0" w:space="0" w:color="auto"/>
              </w:divBdr>
              <w:divsChild>
                <w:div w:id="242955158">
                  <w:marLeft w:val="0"/>
                  <w:marRight w:val="0"/>
                  <w:marTop w:val="0"/>
                  <w:marBottom w:val="0"/>
                  <w:divBdr>
                    <w:top w:val="none" w:sz="0" w:space="0" w:color="auto"/>
                    <w:left w:val="none" w:sz="0" w:space="0" w:color="auto"/>
                    <w:bottom w:val="none" w:sz="0" w:space="0" w:color="auto"/>
                    <w:right w:val="none" w:sz="0" w:space="0" w:color="auto"/>
                  </w:divBdr>
                  <w:divsChild>
                    <w:div w:id="1318025638">
                      <w:marLeft w:val="0"/>
                      <w:marRight w:val="0"/>
                      <w:marTop w:val="0"/>
                      <w:marBottom w:val="0"/>
                      <w:divBdr>
                        <w:top w:val="none" w:sz="0" w:space="0" w:color="auto"/>
                        <w:left w:val="none" w:sz="0" w:space="0" w:color="auto"/>
                        <w:bottom w:val="none" w:sz="0" w:space="0" w:color="auto"/>
                        <w:right w:val="none" w:sz="0" w:space="0" w:color="auto"/>
                      </w:divBdr>
                    </w:div>
                  </w:divsChild>
                </w:div>
                <w:div w:id="1504012304">
                  <w:marLeft w:val="0"/>
                  <w:marRight w:val="0"/>
                  <w:marTop w:val="0"/>
                  <w:marBottom w:val="0"/>
                  <w:divBdr>
                    <w:top w:val="none" w:sz="0" w:space="0" w:color="auto"/>
                    <w:left w:val="none" w:sz="0" w:space="0" w:color="auto"/>
                    <w:bottom w:val="none" w:sz="0" w:space="0" w:color="auto"/>
                    <w:right w:val="none" w:sz="0" w:space="0" w:color="auto"/>
                  </w:divBdr>
                  <w:divsChild>
                    <w:div w:id="851266193">
                      <w:marLeft w:val="0"/>
                      <w:marRight w:val="0"/>
                      <w:marTop w:val="0"/>
                      <w:marBottom w:val="0"/>
                      <w:divBdr>
                        <w:top w:val="none" w:sz="0" w:space="0" w:color="auto"/>
                        <w:left w:val="none" w:sz="0" w:space="0" w:color="auto"/>
                        <w:bottom w:val="none" w:sz="0" w:space="0" w:color="auto"/>
                        <w:right w:val="none" w:sz="0" w:space="0" w:color="auto"/>
                      </w:divBdr>
                    </w:div>
                    <w:div w:id="948395224">
                      <w:marLeft w:val="0"/>
                      <w:marRight w:val="0"/>
                      <w:marTop w:val="0"/>
                      <w:marBottom w:val="0"/>
                      <w:divBdr>
                        <w:top w:val="none" w:sz="0" w:space="0" w:color="auto"/>
                        <w:left w:val="none" w:sz="0" w:space="0" w:color="auto"/>
                        <w:bottom w:val="none" w:sz="0" w:space="0" w:color="auto"/>
                        <w:right w:val="none" w:sz="0" w:space="0" w:color="auto"/>
                      </w:divBdr>
                    </w:div>
                    <w:div w:id="1819304322">
                      <w:marLeft w:val="0"/>
                      <w:marRight w:val="0"/>
                      <w:marTop w:val="0"/>
                      <w:marBottom w:val="0"/>
                      <w:divBdr>
                        <w:top w:val="none" w:sz="0" w:space="0" w:color="auto"/>
                        <w:left w:val="none" w:sz="0" w:space="0" w:color="auto"/>
                        <w:bottom w:val="none" w:sz="0" w:space="0" w:color="auto"/>
                        <w:right w:val="none" w:sz="0" w:space="0" w:color="auto"/>
                      </w:divBdr>
                    </w:div>
                  </w:divsChild>
                </w:div>
                <w:div w:id="1764305093">
                  <w:marLeft w:val="0"/>
                  <w:marRight w:val="0"/>
                  <w:marTop w:val="0"/>
                  <w:marBottom w:val="0"/>
                  <w:divBdr>
                    <w:top w:val="none" w:sz="0" w:space="0" w:color="auto"/>
                    <w:left w:val="none" w:sz="0" w:space="0" w:color="auto"/>
                    <w:bottom w:val="none" w:sz="0" w:space="0" w:color="auto"/>
                    <w:right w:val="none" w:sz="0" w:space="0" w:color="auto"/>
                  </w:divBdr>
                  <w:divsChild>
                    <w:div w:id="137457359">
                      <w:marLeft w:val="0"/>
                      <w:marRight w:val="0"/>
                      <w:marTop w:val="0"/>
                      <w:marBottom w:val="0"/>
                      <w:divBdr>
                        <w:top w:val="none" w:sz="0" w:space="0" w:color="auto"/>
                        <w:left w:val="none" w:sz="0" w:space="0" w:color="auto"/>
                        <w:bottom w:val="none" w:sz="0" w:space="0" w:color="auto"/>
                        <w:right w:val="none" w:sz="0" w:space="0" w:color="auto"/>
                      </w:divBdr>
                    </w:div>
                    <w:div w:id="550649337">
                      <w:marLeft w:val="0"/>
                      <w:marRight w:val="0"/>
                      <w:marTop w:val="0"/>
                      <w:marBottom w:val="0"/>
                      <w:divBdr>
                        <w:top w:val="none" w:sz="0" w:space="0" w:color="auto"/>
                        <w:left w:val="none" w:sz="0" w:space="0" w:color="auto"/>
                        <w:bottom w:val="none" w:sz="0" w:space="0" w:color="auto"/>
                        <w:right w:val="none" w:sz="0" w:space="0" w:color="auto"/>
                      </w:divBdr>
                    </w:div>
                    <w:div w:id="644044779">
                      <w:marLeft w:val="0"/>
                      <w:marRight w:val="0"/>
                      <w:marTop w:val="0"/>
                      <w:marBottom w:val="0"/>
                      <w:divBdr>
                        <w:top w:val="none" w:sz="0" w:space="0" w:color="auto"/>
                        <w:left w:val="none" w:sz="0" w:space="0" w:color="auto"/>
                        <w:bottom w:val="none" w:sz="0" w:space="0" w:color="auto"/>
                        <w:right w:val="none" w:sz="0" w:space="0" w:color="auto"/>
                      </w:divBdr>
                    </w:div>
                    <w:div w:id="198816983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406146744">
          <w:marLeft w:val="0"/>
          <w:marRight w:val="0"/>
          <w:marTop w:val="0"/>
          <w:marBottom w:val="0"/>
          <w:divBdr>
            <w:top w:val="none" w:sz="0" w:space="0" w:color="auto"/>
            <w:left w:val="none" w:sz="0" w:space="0" w:color="auto"/>
            <w:bottom w:val="none" w:sz="0" w:space="0" w:color="auto"/>
            <w:right w:val="none" w:sz="0" w:space="0" w:color="auto"/>
          </w:divBdr>
        </w:div>
        <w:div w:id="1416246123">
          <w:marLeft w:val="0"/>
          <w:marRight w:val="0"/>
          <w:marTop w:val="0"/>
          <w:marBottom w:val="0"/>
          <w:divBdr>
            <w:top w:val="none" w:sz="0" w:space="0" w:color="auto"/>
            <w:left w:val="none" w:sz="0" w:space="0" w:color="auto"/>
            <w:bottom w:val="none" w:sz="0" w:space="0" w:color="auto"/>
            <w:right w:val="none" w:sz="0" w:space="0" w:color="auto"/>
          </w:divBdr>
          <w:divsChild>
            <w:div w:id="1285041324">
              <w:marLeft w:val="0"/>
              <w:marRight w:val="0"/>
              <w:marTop w:val="0"/>
              <w:marBottom w:val="0"/>
              <w:divBdr>
                <w:top w:val="none" w:sz="0" w:space="0" w:color="auto"/>
                <w:left w:val="none" w:sz="0" w:space="0" w:color="auto"/>
                <w:bottom w:val="none" w:sz="0" w:space="0" w:color="auto"/>
                <w:right w:val="none" w:sz="0" w:space="0" w:color="auto"/>
              </w:divBdr>
            </w:div>
          </w:divsChild>
        </w:div>
        <w:div w:id="1429809395">
          <w:marLeft w:val="0"/>
          <w:marRight w:val="0"/>
          <w:marTop w:val="0"/>
          <w:marBottom w:val="0"/>
          <w:divBdr>
            <w:top w:val="none" w:sz="0" w:space="0" w:color="auto"/>
            <w:left w:val="none" w:sz="0" w:space="0" w:color="auto"/>
            <w:bottom w:val="none" w:sz="0" w:space="0" w:color="auto"/>
            <w:right w:val="none" w:sz="0" w:space="0" w:color="auto"/>
          </w:divBdr>
          <w:divsChild>
            <w:div w:id="596140985">
              <w:marLeft w:val="0"/>
              <w:marRight w:val="0"/>
              <w:marTop w:val="30"/>
              <w:marBottom w:val="30"/>
              <w:divBdr>
                <w:top w:val="none" w:sz="0" w:space="0" w:color="auto"/>
                <w:left w:val="none" w:sz="0" w:space="0" w:color="auto"/>
                <w:bottom w:val="none" w:sz="0" w:space="0" w:color="auto"/>
                <w:right w:val="none" w:sz="0" w:space="0" w:color="auto"/>
              </w:divBdr>
              <w:divsChild>
                <w:div w:id="1655915325">
                  <w:marLeft w:val="0"/>
                  <w:marRight w:val="0"/>
                  <w:marTop w:val="0"/>
                  <w:marBottom w:val="0"/>
                  <w:divBdr>
                    <w:top w:val="none" w:sz="0" w:space="0" w:color="auto"/>
                    <w:left w:val="none" w:sz="0" w:space="0" w:color="auto"/>
                    <w:bottom w:val="none" w:sz="0" w:space="0" w:color="auto"/>
                    <w:right w:val="none" w:sz="0" w:space="0" w:color="auto"/>
                  </w:divBdr>
                  <w:divsChild>
                    <w:div w:id="162889744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441950665">
          <w:marLeft w:val="0"/>
          <w:marRight w:val="0"/>
          <w:marTop w:val="0"/>
          <w:marBottom w:val="0"/>
          <w:divBdr>
            <w:top w:val="none" w:sz="0" w:space="0" w:color="auto"/>
            <w:left w:val="none" w:sz="0" w:space="0" w:color="auto"/>
            <w:bottom w:val="none" w:sz="0" w:space="0" w:color="auto"/>
            <w:right w:val="none" w:sz="0" w:space="0" w:color="auto"/>
          </w:divBdr>
        </w:div>
        <w:div w:id="1454713650">
          <w:marLeft w:val="0"/>
          <w:marRight w:val="0"/>
          <w:marTop w:val="0"/>
          <w:marBottom w:val="0"/>
          <w:divBdr>
            <w:top w:val="none" w:sz="0" w:space="0" w:color="auto"/>
            <w:left w:val="none" w:sz="0" w:space="0" w:color="auto"/>
            <w:bottom w:val="none" w:sz="0" w:space="0" w:color="auto"/>
            <w:right w:val="none" w:sz="0" w:space="0" w:color="auto"/>
          </w:divBdr>
        </w:div>
        <w:div w:id="1462184375">
          <w:marLeft w:val="0"/>
          <w:marRight w:val="0"/>
          <w:marTop w:val="0"/>
          <w:marBottom w:val="0"/>
          <w:divBdr>
            <w:top w:val="none" w:sz="0" w:space="0" w:color="auto"/>
            <w:left w:val="none" w:sz="0" w:space="0" w:color="auto"/>
            <w:bottom w:val="none" w:sz="0" w:space="0" w:color="auto"/>
            <w:right w:val="none" w:sz="0" w:space="0" w:color="auto"/>
          </w:divBdr>
        </w:div>
        <w:div w:id="1483697682">
          <w:marLeft w:val="0"/>
          <w:marRight w:val="0"/>
          <w:marTop w:val="0"/>
          <w:marBottom w:val="0"/>
          <w:divBdr>
            <w:top w:val="none" w:sz="0" w:space="0" w:color="auto"/>
            <w:left w:val="none" w:sz="0" w:space="0" w:color="auto"/>
            <w:bottom w:val="none" w:sz="0" w:space="0" w:color="auto"/>
            <w:right w:val="none" w:sz="0" w:space="0" w:color="auto"/>
          </w:divBdr>
        </w:div>
        <w:div w:id="1501971816">
          <w:marLeft w:val="0"/>
          <w:marRight w:val="0"/>
          <w:marTop w:val="0"/>
          <w:marBottom w:val="0"/>
          <w:divBdr>
            <w:top w:val="none" w:sz="0" w:space="0" w:color="auto"/>
            <w:left w:val="none" w:sz="0" w:space="0" w:color="auto"/>
            <w:bottom w:val="none" w:sz="0" w:space="0" w:color="auto"/>
            <w:right w:val="none" w:sz="0" w:space="0" w:color="auto"/>
          </w:divBdr>
        </w:div>
        <w:div w:id="1512068305">
          <w:marLeft w:val="0"/>
          <w:marRight w:val="0"/>
          <w:marTop w:val="0"/>
          <w:marBottom w:val="0"/>
          <w:divBdr>
            <w:top w:val="none" w:sz="0" w:space="0" w:color="auto"/>
            <w:left w:val="none" w:sz="0" w:space="0" w:color="auto"/>
            <w:bottom w:val="none" w:sz="0" w:space="0" w:color="auto"/>
            <w:right w:val="none" w:sz="0" w:space="0" w:color="auto"/>
          </w:divBdr>
        </w:div>
        <w:div w:id="1522668889">
          <w:marLeft w:val="0"/>
          <w:marRight w:val="0"/>
          <w:marTop w:val="0"/>
          <w:marBottom w:val="0"/>
          <w:divBdr>
            <w:top w:val="none" w:sz="0" w:space="0" w:color="auto"/>
            <w:left w:val="none" w:sz="0" w:space="0" w:color="auto"/>
            <w:bottom w:val="none" w:sz="0" w:space="0" w:color="auto"/>
            <w:right w:val="none" w:sz="0" w:space="0" w:color="auto"/>
          </w:divBdr>
          <w:divsChild>
            <w:div w:id="764306068">
              <w:marLeft w:val="0"/>
              <w:marRight w:val="0"/>
              <w:marTop w:val="0"/>
              <w:marBottom w:val="0"/>
              <w:divBdr>
                <w:top w:val="none" w:sz="0" w:space="0" w:color="auto"/>
                <w:left w:val="none" w:sz="0" w:space="0" w:color="auto"/>
                <w:bottom w:val="none" w:sz="0" w:space="0" w:color="auto"/>
                <w:right w:val="none" w:sz="0" w:space="0" w:color="auto"/>
              </w:divBdr>
            </w:div>
          </w:divsChild>
        </w:div>
        <w:div w:id="1546525877">
          <w:marLeft w:val="0"/>
          <w:marRight w:val="0"/>
          <w:marTop w:val="0"/>
          <w:marBottom w:val="0"/>
          <w:divBdr>
            <w:top w:val="none" w:sz="0" w:space="0" w:color="auto"/>
            <w:left w:val="none" w:sz="0" w:space="0" w:color="auto"/>
            <w:bottom w:val="none" w:sz="0" w:space="0" w:color="auto"/>
            <w:right w:val="none" w:sz="0" w:space="0" w:color="auto"/>
          </w:divBdr>
          <w:divsChild>
            <w:div w:id="256792037">
              <w:marLeft w:val="0"/>
              <w:marRight w:val="0"/>
              <w:marTop w:val="0"/>
              <w:marBottom w:val="0"/>
              <w:divBdr>
                <w:top w:val="none" w:sz="0" w:space="0" w:color="auto"/>
                <w:left w:val="none" w:sz="0" w:space="0" w:color="auto"/>
                <w:bottom w:val="none" w:sz="0" w:space="0" w:color="auto"/>
                <w:right w:val="none" w:sz="0" w:space="0" w:color="auto"/>
              </w:divBdr>
            </w:div>
          </w:divsChild>
        </w:div>
        <w:div w:id="1552570164">
          <w:marLeft w:val="0"/>
          <w:marRight w:val="0"/>
          <w:marTop w:val="0"/>
          <w:marBottom w:val="0"/>
          <w:divBdr>
            <w:top w:val="none" w:sz="0" w:space="0" w:color="auto"/>
            <w:left w:val="none" w:sz="0" w:space="0" w:color="auto"/>
            <w:bottom w:val="none" w:sz="0" w:space="0" w:color="auto"/>
            <w:right w:val="none" w:sz="0" w:space="0" w:color="auto"/>
          </w:divBdr>
          <w:divsChild>
            <w:div w:id="1833526592">
              <w:marLeft w:val="0"/>
              <w:marRight w:val="0"/>
              <w:marTop w:val="0"/>
              <w:marBottom w:val="0"/>
              <w:divBdr>
                <w:top w:val="none" w:sz="0" w:space="0" w:color="auto"/>
                <w:left w:val="none" w:sz="0" w:space="0" w:color="auto"/>
                <w:bottom w:val="none" w:sz="0" w:space="0" w:color="auto"/>
                <w:right w:val="none" w:sz="0" w:space="0" w:color="auto"/>
              </w:divBdr>
            </w:div>
          </w:divsChild>
        </w:div>
        <w:div w:id="1617251040">
          <w:marLeft w:val="0"/>
          <w:marRight w:val="0"/>
          <w:marTop w:val="0"/>
          <w:marBottom w:val="0"/>
          <w:divBdr>
            <w:top w:val="none" w:sz="0" w:space="0" w:color="auto"/>
            <w:left w:val="none" w:sz="0" w:space="0" w:color="auto"/>
            <w:bottom w:val="none" w:sz="0" w:space="0" w:color="auto"/>
            <w:right w:val="none" w:sz="0" w:space="0" w:color="auto"/>
          </w:divBdr>
        </w:div>
        <w:div w:id="1659266989">
          <w:marLeft w:val="0"/>
          <w:marRight w:val="0"/>
          <w:marTop w:val="0"/>
          <w:marBottom w:val="0"/>
          <w:divBdr>
            <w:top w:val="none" w:sz="0" w:space="0" w:color="auto"/>
            <w:left w:val="none" w:sz="0" w:space="0" w:color="auto"/>
            <w:bottom w:val="none" w:sz="0" w:space="0" w:color="auto"/>
            <w:right w:val="none" w:sz="0" w:space="0" w:color="auto"/>
          </w:divBdr>
        </w:div>
        <w:div w:id="1663896278">
          <w:marLeft w:val="0"/>
          <w:marRight w:val="0"/>
          <w:marTop w:val="0"/>
          <w:marBottom w:val="0"/>
          <w:divBdr>
            <w:top w:val="none" w:sz="0" w:space="0" w:color="auto"/>
            <w:left w:val="none" w:sz="0" w:space="0" w:color="auto"/>
            <w:bottom w:val="none" w:sz="0" w:space="0" w:color="auto"/>
            <w:right w:val="none" w:sz="0" w:space="0" w:color="auto"/>
          </w:divBdr>
          <w:divsChild>
            <w:div w:id="530580006">
              <w:marLeft w:val="0"/>
              <w:marRight w:val="0"/>
              <w:marTop w:val="0"/>
              <w:marBottom w:val="0"/>
              <w:divBdr>
                <w:top w:val="none" w:sz="0" w:space="0" w:color="auto"/>
                <w:left w:val="none" w:sz="0" w:space="0" w:color="auto"/>
                <w:bottom w:val="none" w:sz="0" w:space="0" w:color="auto"/>
                <w:right w:val="none" w:sz="0" w:space="0" w:color="auto"/>
              </w:divBdr>
            </w:div>
          </w:divsChild>
        </w:div>
        <w:div w:id="1686590188">
          <w:marLeft w:val="0"/>
          <w:marRight w:val="0"/>
          <w:marTop w:val="0"/>
          <w:marBottom w:val="0"/>
          <w:divBdr>
            <w:top w:val="none" w:sz="0" w:space="0" w:color="auto"/>
            <w:left w:val="none" w:sz="0" w:space="0" w:color="auto"/>
            <w:bottom w:val="none" w:sz="0" w:space="0" w:color="auto"/>
            <w:right w:val="none" w:sz="0" w:space="0" w:color="auto"/>
          </w:divBdr>
          <w:divsChild>
            <w:div w:id="1943417735">
              <w:marLeft w:val="0"/>
              <w:marRight w:val="0"/>
              <w:marTop w:val="0"/>
              <w:marBottom w:val="0"/>
              <w:divBdr>
                <w:top w:val="none" w:sz="0" w:space="0" w:color="auto"/>
                <w:left w:val="none" w:sz="0" w:space="0" w:color="auto"/>
                <w:bottom w:val="none" w:sz="0" w:space="0" w:color="auto"/>
                <w:right w:val="none" w:sz="0" w:space="0" w:color="auto"/>
              </w:divBdr>
            </w:div>
          </w:divsChild>
        </w:div>
        <w:div w:id="1689869697">
          <w:marLeft w:val="0"/>
          <w:marRight w:val="0"/>
          <w:marTop w:val="0"/>
          <w:marBottom w:val="0"/>
          <w:divBdr>
            <w:top w:val="none" w:sz="0" w:space="0" w:color="auto"/>
            <w:left w:val="none" w:sz="0" w:space="0" w:color="auto"/>
            <w:bottom w:val="none" w:sz="0" w:space="0" w:color="auto"/>
            <w:right w:val="none" w:sz="0" w:space="0" w:color="auto"/>
          </w:divBdr>
        </w:div>
        <w:div w:id="1713768227">
          <w:marLeft w:val="0"/>
          <w:marRight w:val="0"/>
          <w:marTop w:val="0"/>
          <w:marBottom w:val="0"/>
          <w:divBdr>
            <w:top w:val="none" w:sz="0" w:space="0" w:color="auto"/>
            <w:left w:val="none" w:sz="0" w:space="0" w:color="auto"/>
            <w:bottom w:val="none" w:sz="0" w:space="0" w:color="auto"/>
            <w:right w:val="none" w:sz="0" w:space="0" w:color="auto"/>
          </w:divBdr>
          <w:divsChild>
            <w:div w:id="1685329063">
              <w:marLeft w:val="0"/>
              <w:marRight w:val="0"/>
              <w:marTop w:val="30"/>
              <w:marBottom w:val="30"/>
              <w:divBdr>
                <w:top w:val="none" w:sz="0" w:space="0" w:color="auto"/>
                <w:left w:val="none" w:sz="0" w:space="0" w:color="auto"/>
                <w:bottom w:val="none" w:sz="0" w:space="0" w:color="auto"/>
                <w:right w:val="none" w:sz="0" w:space="0" w:color="auto"/>
              </w:divBdr>
              <w:divsChild>
                <w:div w:id="46421824">
                  <w:marLeft w:val="0"/>
                  <w:marRight w:val="0"/>
                  <w:marTop w:val="0"/>
                  <w:marBottom w:val="0"/>
                  <w:divBdr>
                    <w:top w:val="none" w:sz="0" w:space="0" w:color="auto"/>
                    <w:left w:val="none" w:sz="0" w:space="0" w:color="auto"/>
                    <w:bottom w:val="none" w:sz="0" w:space="0" w:color="auto"/>
                    <w:right w:val="none" w:sz="0" w:space="0" w:color="auto"/>
                  </w:divBdr>
                  <w:divsChild>
                    <w:div w:id="99304775">
                      <w:marLeft w:val="0"/>
                      <w:marRight w:val="0"/>
                      <w:marTop w:val="0"/>
                      <w:marBottom w:val="0"/>
                      <w:divBdr>
                        <w:top w:val="none" w:sz="0" w:space="0" w:color="auto"/>
                        <w:left w:val="none" w:sz="0" w:space="0" w:color="auto"/>
                        <w:bottom w:val="none" w:sz="0" w:space="0" w:color="auto"/>
                        <w:right w:val="none" w:sz="0" w:space="0" w:color="auto"/>
                      </w:divBdr>
                    </w:div>
                    <w:div w:id="326976524">
                      <w:marLeft w:val="0"/>
                      <w:marRight w:val="0"/>
                      <w:marTop w:val="0"/>
                      <w:marBottom w:val="0"/>
                      <w:divBdr>
                        <w:top w:val="none" w:sz="0" w:space="0" w:color="auto"/>
                        <w:left w:val="none" w:sz="0" w:space="0" w:color="auto"/>
                        <w:bottom w:val="none" w:sz="0" w:space="0" w:color="auto"/>
                        <w:right w:val="none" w:sz="0" w:space="0" w:color="auto"/>
                      </w:divBdr>
                    </w:div>
                    <w:div w:id="357390882">
                      <w:marLeft w:val="0"/>
                      <w:marRight w:val="0"/>
                      <w:marTop w:val="0"/>
                      <w:marBottom w:val="0"/>
                      <w:divBdr>
                        <w:top w:val="none" w:sz="0" w:space="0" w:color="auto"/>
                        <w:left w:val="none" w:sz="0" w:space="0" w:color="auto"/>
                        <w:bottom w:val="none" w:sz="0" w:space="0" w:color="auto"/>
                        <w:right w:val="none" w:sz="0" w:space="0" w:color="auto"/>
                      </w:divBdr>
                    </w:div>
                    <w:div w:id="372995919">
                      <w:marLeft w:val="0"/>
                      <w:marRight w:val="0"/>
                      <w:marTop w:val="0"/>
                      <w:marBottom w:val="0"/>
                      <w:divBdr>
                        <w:top w:val="none" w:sz="0" w:space="0" w:color="auto"/>
                        <w:left w:val="none" w:sz="0" w:space="0" w:color="auto"/>
                        <w:bottom w:val="none" w:sz="0" w:space="0" w:color="auto"/>
                        <w:right w:val="none" w:sz="0" w:space="0" w:color="auto"/>
                      </w:divBdr>
                    </w:div>
                    <w:div w:id="412508076">
                      <w:marLeft w:val="0"/>
                      <w:marRight w:val="0"/>
                      <w:marTop w:val="0"/>
                      <w:marBottom w:val="0"/>
                      <w:divBdr>
                        <w:top w:val="none" w:sz="0" w:space="0" w:color="auto"/>
                        <w:left w:val="none" w:sz="0" w:space="0" w:color="auto"/>
                        <w:bottom w:val="none" w:sz="0" w:space="0" w:color="auto"/>
                        <w:right w:val="none" w:sz="0" w:space="0" w:color="auto"/>
                      </w:divBdr>
                    </w:div>
                    <w:div w:id="634680684">
                      <w:marLeft w:val="0"/>
                      <w:marRight w:val="0"/>
                      <w:marTop w:val="0"/>
                      <w:marBottom w:val="0"/>
                      <w:divBdr>
                        <w:top w:val="none" w:sz="0" w:space="0" w:color="auto"/>
                        <w:left w:val="none" w:sz="0" w:space="0" w:color="auto"/>
                        <w:bottom w:val="none" w:sz="0" w:space="0" w:color="auto"/>
                        <w:right w:val="none" w:sz="0" w:space="0" w:color="auto"/>
                      </w:divBdr>
                    </w:div>
                    <w:div w:id="718747473">
                      <w:marLeft w:val="0"/>
                      <w:marRight w:val="0"/>
                      <w:marTop w:val="0"/>
                      <w:marBottom w:val="0"/>
                      <w:divBdr>
                        <w:top w:val="none" w:sz="0" w:space="0" w:color="auto"/>
                        <w:left w:val="none" w:sz="0" w:space="0" w:color="auto"/>
                        <w:bottom w:val="none" w:sz="0" w:space="0" w:color="auto"/>
                        <w:right w:val="none" w:sz="0" w:space="0" w:color="auto"/>
                      </w:divBdr>
                    </w:div>
                    <w:div w:id="744718264">
                      <w:marLeft w:val="0"/>
                      <w:marRight w:val="0"/>
                      <w:marTop w:val="0"/>
                      <w:marBottom w:val="0"/>
                      <w:divBdr>
                        <w:top w:val="none" w:sz="0" w:space="0" w:color="auto"/>
                        <w:left w:val="none" w:sz="0" w:space="0" w:color="auto"/>
                        <w:bottom w:val="none" w:sz="0" w:space="0" w:color="auto"/>
                        <w:right w:val="none" w:sz="0" w:space="0" w:color="auto"/>
                      </w:divBdr>
                    </w:div>
                    <w:div w:id="902643538">
                      <w:marLeft w:val="0"/>
                      <w:marRight w:val="0"/>
                      <w:marTop w:val="0"/>
                      <w:marBottom w:val="0"/>
                      <w:divBdr>
                        <w:top w:val="none" w:sz="0" w:space="0" w:color="auto"/>
                        <w:left w:val="none" w:sz="0" w:space="0" w:color="auto"/>
                        <w:bottom w:val="none" w:sz="0" w:space="0" w:color="auto"/>
                        <w:right w:val="none" w:sz="0" w:space="0" w:color="auto"/>
                      </w:divBdr>
                    </w:div>
                    <w:div w:id="976833266">
                      <w:marLeft w:val="0"/>
                      <w:marRight w:val="0"/>
                      <w:marTop w:val="0"/>
                      <w:marBottom w:val="0"/>
                      <w:divBdr>
                        <w:top w:val="none" w:sz="0" w:space="0" w:color="auto"/>
                        <w:left w:val="none" w:sz="0" w:space="0" w:color="auto"/>
                        <w:bottom w:val="none" w:sz="0" w:space="0" w:color="auto"/>
                        <w:right w:val="none" w:sz="0" w:space="0" w:color="auto"/>
                      </w:divBdr>
                    </w:div>
                    <w:div w:id="1000810836">
                      <w:marLeft w:val="0"/>
                      <w:marRight w:val="0"/>
                      <w:marTop w:val="0"/>
                      <w:marBottom w:val="0"/>
                      <w:divBdr>
                        <w:top w:val="none" w:sz="0" w:space="0" w:color="auto"/>
                        <w:left w:val="none" w:sz="0" w:space="0" w:color="auto"/>
                        <w:bottom w:val="none" w:sz="0" w:space="0" w:color="auto"/>
                        <w:right w:val="none" w:sz="0" w:space="0" w:color="auto"/>
                      </w:divBdr>
                    </w:div>
                    <w:div w:id="1217476886">
                      <w:marLeft w:val="0"/>
                      <w:marRight w:val="0"/>
                      <w:marTop w:val="0"/>
                      <w:marBottom w:val="0"/>
                      <w:divBdr>
                        <w:top w:val="none" w:sz="0" w:space="0" w:color="auto"/>
                        <w:left w:val="none" w:sz="0" w:space="0" w:color="auto"/>
                        <w:bottom w:val="none" w:sz="0" w:space="0" w:color="auto"/>
                        <w:right w:val="none" w:sz="0" w:space="0" w:color="auto"/>
                      </w:divBdr>
                    </w:div>
                    <w:div w:id="1221674797">
                      <w:marLeft w:val="0"/>
                      <w:marRight w:val="0"/>
                      <w:marTop w:val="0"/>
                      <w:marBottom w:val="0"/>
                      <w:divBdr>
                        <w:top w:val="none" w:sz="0" w:space="0" w:color="auto"/>
                        <w:left w:val="none" w:sz="0" w:space="0" w:color="auto"/>
                        <w:bottom w:val="none" w:sz="0" w:space="0" w:color="auto"/>
                        <w:right w:val="none" w:sz="0" w:space="0" w:color="auto"/>
                      </w:divBdr>
                    </w:div>
                    <w:div w:id="1252667995">
                      <w:marLeft w:val="0"/>
                      <w:marRight w:val="0"/>
                      <w:marTop w:val="0"/>
                      <w:marBottom w:val="0"/>
                      <w:divBdr>
                        <w:top w:val="none" w:sz="0" w:space="0" w:color="auto"/>
                        <w:left w:val="none" w:sz="0" w:space="0" w:color="auto"/>
                        <w:bottom w:val="none" w:sz="0" w:space="0" w:color="auto"/>
                        <w:right w:val="none" w:sz="0" w:space="0" w:color="auto"/>
                      </w:divBdr>
                    </w:div>
                    <w:div w:id="1288319380">
                      <w:marLeft w:val="0"/>
                      <w:marRight w:val="0"/>
                      <w:marTop w:val="0"/>
                      <w:marBottom w:val="0"/>
                      <w:divBdr>
                        <w:top w:val="none" w:sz="0" w:space="0" w:color="auto"/>
                        <w:left w:val="none" w:sz="0" w:space="0" w:color="auto"/>
                        <w:bottom w:val="none" w:sz="0" w:space="0" w:color="auto"/>
                        <w:right w:val="none" w:sz="0" w:space="0" w:color="auto"/>
                      </w:divBdr>
                    </w:div>
                    <w:div w:id="1334651575">
                      <w:marLeft w:val="0"/>
                      <w:marRight w:val="0"/>
                      <w:marTop w:val="0"/>
                      <w:marBottom w:val="0"/>
                      <w:divBdr>
                        <w:top w:val="none" w:sz="0" w:space="0" w:color="auto"/>
                        <w:left w:val="none" w:sz="0" w:space="0" w:color="auto"/>
                        <w:bottom w:val="none" w:sz="0" w:space="0" w:color="auto"/>
                        <w:right w:val="none" w:sz="0" w:space="0" w:color="auto"/>
                      </w:divBdr>
                    </w:div>
                    <w:div w:id="1385565892">
                      <w:marLeft w:val="0"/>
                      <w:marRight w:val="0"/>
                      <w:marTop w:val="0"/>
                      <w:marBottom w:val="0"/>
                      <w:divBdr>
                        <w:top w:val="none" w:sz="0" w:space="0" w:color="auto"/>
                        <w:left w:val="none" w:sz="0" w:space="0" w:color="auto"/>
                        <w:bottom w:val="none" w:sz="0" w:space="0" w:color="auto"/>
                        <w:right w:val="none" w:sz="0" w:space="0" w:color="auto"/>
                      </w:divBdr>
                    </w:div>
                    <w:div w:id="1580601767">
                      <w:marLeft w:val="0"/>
                      <w:marRight w:val="0"/>
                      <w:marTop w:val="0"/>
                      <w:marBottom w:val="0"/>
                      <w:divBdr>
                        <w:top w:val="none" w:sz="0" w:space="0" w:color="auto"/>
                        <w:left w:val="none" w:sz="0" w:space="0" w:color="auto"/>
                        <w:bottom w:val="none" w:sz="0" w:space="0" w:color="auto"/>
                        <w:right w:val="none" w:sz="0" w:space="0" w:color="auto"/>
                      </w:divBdr>
                    </w:div>
                    <w:div w:id="1715956765">
                      <w:marLeft w:val="0"/>
                      <w:marRight w:val="0"/>
                      <w:marTop w:val="0"/>
                      <w:marBottom w:val="0"/>
                      <w:divBdr>
                        <w:top w:val="none" w:sz="0" w:space="0" w:color="auto"/>
                        <w:left w:val="none" w:sz="0" w:space="0" w:color="auto"/>
                        <w:bottom w:val="none" w:sz="0" w:space="0" w:color="auto"/>
                        <w:right w:val="none" w:sz="0" w:space="0" w:color="auto"/>
                      </w:divBdr>
                    </w:div>
                  </w:divsChild>
                </w:div>
                <w:div w:id="108203029">
                  <w:marLeft w:val="0"/>
                  <w:marRight w:val="0"/>
                  <w:marTop w:val="0"/>
                  <w:marBottom w:val="0"/>
                  <w:divBdr>
                    <w:top w:val="none" w:sz="0" w:space="0" w:color="auto"/>
                    <w:left w:val="none" w:sz="0" w:space="0" w:color="auto"/>
                    <w:bottom w:val="none" w:sz="0" w:space="0" w:color="auto"/>
                    <w:right w:val="none" w:sz="0" w:space="0" w:color="auto"/>
                  </w:divBdr>
                  <w:divsChild>
                    <w:div w:id="1488285530">
                      <w:marLeft w:val="0"/>
                      <w:marRight w:val="0"/>
                      <w:marTop w:val="0"/>
                      <w:marBottom w:val="0"/>
                      <w:divBdr>
                        <w:top w:val="none" w:sz="0" w:space="0" w:color="auto"/>
                        <w:left w:val="none" w:sz="0" w:space="0" w:color="auto"/>
                        <w:bottom w:val="none" w:sz="0" w:space="0" w:color="auto"/>
                        <w:right w:val="none" w:sz="0" w:space="0" w:color="auto"/>
                      </w:divBdr>
                    </w:div>
                  </w:divsChild>
                </w:div>
                <w:div w:id="1374505294">
                  <w:marLeft w:val="0"/>
                  <w:marRight w:val="0"/>
                  <w:marTop w:val="0"/>
                  <w:marBottom w:val="0"/>
                  <w:divBdr>
                    <w:top w:val="none" w:sz="0" w:space="0" w:color="auto"/>
                    <w:left w:val="none" w:sz="0" w:space="0" w:color="auto"/>
                    <w:bottom w:val="none" w:sz="0" w:space="0" w:color="auto"/>
                    <w:right w:val="none" w:sz="0" w:space="0" w:color="auto"/>
                  </w:divBdr>
                  <w:divsChild>
                    <w:div w:id="1797990265">
                      <w:marLeft w:val="0"/>
                      <w:marRight w:val="0"/>
                      <w:marTop w:val="0"/>
                      <w:marBottom w:val="0"/>
                      <w:divBdr>
                        <w:top w:val="none" w:sz="0" w:space="0" w:color="auto"/>
                        <w:left w:val="none" w:sz="0" w:space="0" w:color="auto"/>
                        <w:bottom w:val="none" w:sz="0" w:space="0" w:color="auto"/>
                        <w:right w:val="none" w:sz="0" w:space="0" w:color="auto"/>
                      </w:divBdr>
                    </w:div>
                  </w:divsChild>
                </w:div>
                <w:div w:id="1381589478">
                  <w:marLeft w:val="0"/>
                  <w:marRight w:val="0"/>
                  <w:marTop w:val="0"/>
                  <w:marBottom w:val="0"/>
                  <w:divBdr>
                    <w:top w:val="none" w:sz="0" w:space="0" w:color="auto"/>
                    <w:left w:val="none" w:sz="0" w:space="0" w:color="auto"/>
                    <w:bottom w:val="none" w:sz="0" w:space="0" w:color="auto"/>
                    <w:right w:val="none" w:sz="0" w:space="0" w:color="auto"/>
                  </w:divBdr>
                  <w:divsChild>
                    <w:div w:id="1337226831">
                      <w:marLeft w:val="0"/>
                      <w:marRight w:val="0"/>
                      <w:marTop w:val="0"/>
                      <w:marBottom w:val="0"/>
                      <w:divBdr>
                        <w:top w:val="none" w:sz="0" w:space="0" w:color="auto"/>
                        <w:left w:val="none" w:sz="0" w:space="0" w:color="auto"/>
                        <w:bottom w:val="none" w:sz="0" w:space="0" w:color="auto"/>
                        <w:right w:val="none" w:sz="0" w:space="0" w:color="auto"/>
                      </w:divBdr>
                    </w:div>
                  </w:divsChild>
                </w:div>
                <w:div w:id="1579053179">
                  <w:marLeft w:val="0"/>
                  <w:marRight w:val="0"/>
                  <w:marTop w:val="0"/>
                  <w:marBottom w:val="0"/>
                  <w:divBdr>
                    <w:top w:val="none" w:sz="0" w:space="0" w:color="auto"/>
                    <w:left w:val="none" w:sz="0" w:space="0" w:color="auto"/>
                    <w:bottom w:val="none" w:sz="0" w:space="0" w:color="auto"/>
                    <w:right w:val="none" w:sz="0" w:space="0" w:color="auto"/>
                  </w:divBdr>
                  <w:divsChild>
                    <w:div w:id="361132242">
                      <w:marLeft w:val="0"/>
                      <w:marRight w:val="0"/>
                      <w:marTop w:val="0"/>
                      <w:marBottom w:val="0"/>
                      <w:divBdr>
                        <w:top w:val="none" w:sz="0" w:space="0" w:color="auto"/>
                        <w:left w:val="none" w:sz="0" w:space="0" w:color="auto"/>
                        <w:bottom w:val="none" w:sz="0" w:space="0" w:color="auto"/>
                        <w:right w:val="none" w:sz="0" w:space="0" w:color="auto"/>
                      </w:divBdr>
                    </w:div>
                    <w:div w:id="630094776">
                      <w:marLeft w:val="0"/>
                      <w:marRight w:val="0"/>
                      <w:marTop w:val="0"/>
                      <w:marBottom w:val="0"/>
                      <w:divBdr>
                        <w:top w:val="none" w:sz="0" w:space="0" w:color="auto"/>
                        <w:left w:val="none" w:sz="0" w:space="0" w:color="auto"/>
                        <w:bottom w:val="none" w:sz="0" w:space="0" w:color="auto"/>
                        <w:right w:val="none" w:sz="0" w:space="0" w:color="auto"/>
                      </w:divBdr>
                    </w:div>
                    <w:div w:id="1131678054">
                      <w:marLeft w:val="0"/>
                      <w:marRight w:val="0"/>
                      <w:marTop w:val="0"/>
                      <w:marBottom w:val="0"/>
                      <w:divBdr>
                        <w:top w:val="none" w:sz="0" w:space="0" w:color="auto"/>
                        <w:left w:val="none" w:sz="0" w:space="0" w:color="auto"/>
                        <w:bottom w:val="none" w:sz="0" w:space="0" w:color="auto"/>
                        <w:right w:val="none" w:sz="0" w:space="0" w:color="auto"/>
                      </w:divBdr>
                    </w:div>
                    <w:div w:id="1237782220">
                      <w:marLeft w:val="0"/>
                      <w:marRight w:val="0"/>
                      <w:marTop w:val="0"/>
                      <w:marBottom w:val="0"/>
                      <w:divBdr>
                        <w:top w:val="none" w:sz="0" w:space="0" w:color="auto"/>
                        <w:left w:val="none" w:sz="0" w:space="0" w:color="auto"/>
                        <w:bottom w:val="none" w:sz="0" w:space="0" w:color="auto"/>
                        <w:right w:val="none" w:sz="0" w:space="0" w:color="auto"/>
                      </w:divBdr>
                    </w:div>
                    <w:div w:id="1253471680">
                      <w:marLeft w:val="0"/>
                      <w:marRight w:val="0"/>
                      <w:marTop w:val="0"/>
                      <w:marBottom w:val="0"/>
                      <w:divBdr>
                        <w:top w:val="none" w:sz="0" w:space="0" w:color="auto"/>
                        <w:left w:val="none" w:sz="0" w:space="0" w:color="auto"/>
                        <w:bottom w:val="none" w:sz="0" w:space="0" w:color="auto"/>
                        <w:right w:val="none" w:sz="0" w:space="0" w:color="auto"/>
                      </w:divBdr>
                    </w:div>
                    <w:div w:id="1560436134">
                      <w:marLeft w:val="0"/>
                      <w:marRight w:val="0"/>
                      <w:marTop w:val="0"/>
                      <w:marBottom w:val="0"/>
                      <w:divBdr>
                        <w:top w:val="none" w:sz="0" w:space="0" w:color="auto"/>
                        <w:left w:val="none" w:sz="0" w:space="0" w:color="auto"/>
                        <w:bottom w:val="none" w:sz="0" w:space="0" w:color="auto"/>
                        <w:right w:val="none" w:sz="0" w:space="0" w:color="auto"/>
                      </w:divBdr>
                    </w:div>
                    <w:div w:id="1666200932">
                      <w:marLeft w:val="0"/>
                      <w:marRight w:val="0"/>
                      <w:marTop w:val="0"/>
                      <w:marBottom w:val="0"/>
                      <w:divBdr>
                        <w:top w:val="none" w:sz="0" w:space="0" w:color="auto"/>
                        <w:left w:val="none" w:sz="0" w:space="0" w:color="auto"/>
                        <w:bottom w:val="none" w:sz="0" w:space="0" w:color="auto"/>
                        <w:right w:val="none" w:sz="0" w:space="0" w:color="auto"/>
                      </w:divBdr>
                    </w:div>
                    <w:div w:id="1813060682">
                      <w:marLeft w:val="0"/>
                      <w:marRight w:val="0"/>
                      <w:marTop w:val="0"/>
                      <w:marBottom w:val="0"/>
                      <w:divBdr>
                        <w:top w:val="none" w:sz="0" w:space="0" w:color="auto"/>
                        <w:left w:val="none" w:sz="0" w:space="0" w:color="auto"/>
                        <w:bottom w:val="none" w:sz="0" w:space="0" w:color="auto"/>
                        <w:right w:val="none" w:sz="0" w:space="0" w:color="auto"/>
                      </w:divBdr>
                    </w:div>
                  </w:divsChild>
                </w:div>
                <w:div w:id="1864705420">
                  <w:marLeft w:val="0"/>
                  <w:marRight w:val="0"/>
                  <w:marTop w:val="0"/>
                  <w:marBottom w:val="0"/>
                  <w:divBdr>
                    <w:top w:val="none" w:sz="0" w:space="0" w:color="auto"/>
                    <w:left w:val="none" w:sz="0" w:space="0" w:color="auto"/>
                    <w:bottom w:val="none" w:sz="0" w:space="0" w:color="auto"/>
                    <w:right w:val="none" w:sz="0" w:space="0" w:color="auto"/>
                  </w:divBdr>
                  <w:divsChild>
                    <w:div w:id="41852965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729457088">
          <w:marLeft w:val="0"/>
          <w:marRight w:val="0"/>
          <w:marTop w:val="0"/>
          <w:marBottom w:val="0"/>
          <w:divBdr>
            <w:top w:val="none" w:sz="0" w:space="0" w:color="auto"/>
            <w:left w:val="none" w:sz="0" w:space="0" w:color="auto"/>
            <w:bottom w:val="none" w:sz="0" w:space="0" w:color="auto"/>
            <w:right w:val="none" w:sz="0" w:space="0" w:color="auto"/>
          </w:divBdr>
        </w:div>
        <w:div w:id="1739009826">
          <w:marLeft w:val="0"/>
          <w:marRight w:val="0"/>
          <w:marTop w:val="0"/>
          <w:marBottom w:val="0"/>
          <w:divBdr>
            <w:top w:val="none" w:sz="0" w:space="0" w:color="auto"/>
            <w:left w:val="none" w:sz="0" w:space="0" w:color="auto"/>
            <w:bottom w:val="none" w:sz="0" w:space="0" w:color="auto"/>
            <w:right w:val="none" w:sz="0" w:space="0" w:color="auto"/>
          </w:divBdr>
        </w:div>
        <w:div w:id="1764062059">
          <w:marLeft w:val="0"/>
          <w:marRight w:val="0"/>
          <w:marTop w:val="0"/>
          <w:marBottom w:val="0"/>
          <w:divBdr>
            <w:top w:val="none" w:sz="0" w:space="0" w:color="auto"/>
            <w:left w:val="none" w:sz="0" w:space="0" w:color="auto"/>
            <w:bottom w:val="none" w:sz="0" w:space="0" w:color="auto"/>
            <w:right w:val="none" w:sz="0" w:space="0" w:color="auto"/>
          </w:divBdr>
        </w:div>
        <w:div w:id="1781681867">
          <w:marLeft w:val="0"/>
          <w:marRight w:val="0"/>
          <w:marTop w:val="0"/>
          <w:marBottom w:val="0"/>
          <w:divBdr>
            <w:top w:val="none" w:sz="0" w:space="0" w:color="auto"/>
            <w:left w:val="none" w:sz="0" w:space="0" w:color="auto"/>
            <w:bottom w:val="none" w:sz="0" w:space="0" w:color="auto"/>
            <w:right w:val="none" w:sz="0" w:space="0" w:color="auto"/>
          </w:divBdr>
        </w:div>
        <w:div w:id="1797680735">
          <w:marLeft w:val="0"/>
          <w:marRight w:val="0"/>
          <w:marTop w:val="0"/>
          <w:marBottom w:val="0"/>
          <w:divBdr>
            <w:top w:val="none" w:sz="0" w:space="0" w:color="auto"/>
            <w:left w:val="none" w:sz="0" w:space="0" w:color="auto"/>
            <w:bottom w:val="none" w:sz="0" w:space="0" w:color="auto"/>
            <w:right w:val="none" w:sz="0" w:space="0" w:color="auto"/>
          </w:divBdr>
        </w:div>
        <w:div w:id="1799912389">
          <w:marLeft w:val="0"/>
          <w:marRight w:val="0"/>
          <w:marTop w:val="0"/>
          <w:marBottom w:val="0"/>
          <w:divBdr>
            <w:top w:val="none" w:sz="0" w:space="0" w:color="auto"/>
            <w:left w:val="none" w:sz="0" w:space="0" w:color="auto"/>
            <w:bottom w:val="none" w:sz="0" w:space="0" w:color="auto"/>
            <w:right w:val="none" w:sz="0" w:space="0" w:color="auto"/>
          </w:divBdr>
        </w:div>
        <w:div w:id="1804419076">
          <w:marLeft w:val="0"/>
          <w:marRight w:val="0"/>
          <w:marTop w:val="0"/>
          <w:marBottom w:val="0"/>
          <w:divBdr>
            <w:top w:val="none" w:sz="0" w:space="0" w:color="auto"/>
            <w:left w:val="none" w:sz="0" w:space="0" w:color="auto"/>
            <w:bottom w:val="none" w:sz="0" w:space="0" w:color="auto"/>
            <w:right w:val="none" w:sz="0" w:space="0" w:color="auto"/>
          </w:divBdr>
        </w:div>
        <w:div w:id="1908034295">
          <w:marLeft w:val="0"/>
          <w:marRight w:val="0"/>
          <w:marTop w:val="0"/>
          <w:marBottom w:val="0"/>
          <w:divBdr>
            <w:top w:val="none" w:sz="0" w:space="0" w:color="auto"/>
            <w:left w:val="none" w:sz="0" w:space="0" w:color="auto"/>
            <w:bottom w:val="none" w:sz="0" w:space="0" w:color="auto"/>
            <w:right w:val="none" w:sz="0" w:space="0" w:color="auto"/>
          </w:divBdr>
          <w:divsChild>
            <w:div w:id="23290439">
              <w:marLeft w:val="0"/>
              <w:marRight w:val="0"/>
              <w:marTop w:val="0"/>
              <w:marBottom w:val="0"/>
              <w:divBdr>
                <w:top w:val="none" w:sz="0" w:space="0" w:color="auto"/>
                <w:left w:val="none" w:sz="0" w:space="0" w:color="auto"/>
                <w:bottom w:val="none" w:sz="0" w:space="0" w:color="auto"/>
                <w:right w:val="none" w:sz="0" w:space="0" w:color="auto"/>
              </w:divBdr>
            </w:div>
          </w:divsChild>
        </w:div>
        <w:div w:id="1909612459">
          <w:marLeft w:val="0"/>
          <w:marRight w:val="0"/>
          <w:marTop w:val="0"/>
          <w:marBottom w:val="0"/>
          <w:divBdr>
            <w:top w:val="none" w:sz="0" w:space="0" w:color="auto"/>
            <w:left w:val="none" w:sz="0" w:space="0" w:color="auto"/>
            <w:bottom w:val="none" w:sz="0" w:space="0" w:color="auto"/>
            <w:right w:val="none" w:sz="0" w:space="0" w:color="auto"/>
          </w:divBdr>
        </w:div>
        <w:div w:id="1928690435">
          <w:marLeft w:val="0"/>
          <w:marRight w:val="0"/>
          <w:marTop w:val="0"/>
          <w:marBottom w:val="0"/>
          <w:divBdr>
            <w:top w:val="none" w:sz="0" w:space="0" w:color="auto"/>
            <w:left w:val="none" w:sz="0" w:space="0" w:color="auto"/>
            <w:bottom w:val="none" w:sz="0" w:space="0" w:color="auto"/>
            <w:right w:val="none" w:sz="0" w:space="0" w:color="auto"/>
          </w:divBdr>
        </w:div>
        <w:div w:id="1928998736">
          <w:marLeft w:val="0"/>
          <w:marRight w:val="0"/>
          <w:marTop w:val="0"/>
          <w:marBottom w:val="0"/>
          <w:divBdr>
            <w:top w:val="none" w:sz="0" w:space="0" w:color="auto"/>
            <w:left w:val="none" w:sz="0" w:space="0" w:color="auto"/>
            <w:bottom w:val="none" w:sz="0" w:space="0" w:color="auto"/>
            <w:right w:val="none" w:sz="0" w:space="0" w:color="auto"/>
          </w:divBdr>
        </w:div>
        <w:div w:id="1933853182">
          <w:marLeft w:val="0"/>
          <w:marRight w:val="0"/>
          <w:marTop w:val="0"/>
          <w:marBottom w:val="0"/>
          <w:divBdr>
            <w:top w:val="none" w:sz="0" w:space="0" w:color="auto"/>
            <w:left w:val="none" w:sz="0" w:space="0" w:color="auto"/>
            <w:bottom w:val="none" w:sz="0" w:space="0" w:color="auto"/>
            <w:right w:val="none" w:sz="0" w:space="0" w:color="auto"/>
          </w:divBdr>
          <w:divsChild>
            <w:div w:id="1041250711">
              <w:marLeft w:val="0"/>
              <w:marRight w:val="0"/>
              <w:marTop w:val="0"/>
              <w:marBottom w:val="0"/>
              <w:divBdr>
                <w:top w:val="none" w:sz="0" w:space="0" w:color="auto"/>
                <w:left w:val="none" w:sz="0" w:space="0" w:color="auto"/>
                <w:bottom w:val="none" w:sz="0" w:space="0" w:color="auto"/>
                <w:right w:val="none" w:sz="0" w:space="0" w:color="auto"/>
              </w:divBdr>
            </w:div>
          </w:divsChild>
        </w:div>
        <w:div w:id="1944846706">
          <w:marLeft w:val="0"/>
          <w:marRight w:val="0"/>
          <w:marTop w:val="0"/>
          <w:marBottom w:val="0"/>
          <w:divBdr>
            <w:top w:val="none" w:sz="0" w:space="0" w:color="auto"/>
            <w:left w:val="none" w:sz="0" w:space="0" w:color="auto"/>
            <w:bottom w:val="none" w:sz="0" w:space="0" w:color="auto"/>
            <w:right w:val="none" w:sz="0" w:space="0" w:color="auto"/>
          </w:divBdr>
        </w:div>
        <w:div w:id="1950817518">
          <w:marLeft w:val="0"/>
          <w:marRight w:val="0"/>
          <w:marTop w:val="0"/>
          <w:marBottom w:val="0"/>
          <w:divBdr>
            <w:top w:val="none" w:sz="0" w:space="0" w:color="auto"/>
            <w:left w:val="none" w:sz="0" w:space="0" w:color="auto"/>
            <w:bottom w:val="none" w:sz="0" w:space="0" w:color="auto"/>
            <w:right w:val="none" w:sz="0" w:space="0" w:color="auto"/>
          </w:divBdr>
        </w:div>
        <w:div w:id="1968580515">
          <w:marLeft w:val="0"/>
          <w:marRight w:val="0"/>
          <w:marTop w:val="0"/>
          <w:marBottom w:val="0"/>
          <w:divBdr>
            <w:top w:val="none" w:sz="0" w:space="0" w:color="auto"/>
            <w:left w:val="none" w:sz="0" w:space="0" w:color="auto"/>
            <w:bottom w:val="none" w:sz="0" w:space="0" w:color="auto"/>
            <w:right w:val="none" w:sz="0" w:space="0" w:color="auto"/>
          </w:divBdr>
          <w:divsChild>
            <w:div w:id="27948858">
              <w:marLeft w:val="0"/>
              <w:marRight w:val="0"/>
              <w:marTop w:val="0"/>
              <w:marBottom w:val="0"/>
              <w:divBdr>
                <w:top w:val="none" w:sz="0" w:space="0" w:color="auto"/>
                <w:left w:val="none" w:sz="0" w:space="0" w:color="auto"/>
                <w:bottom w:val="none" w:sz="0" w:space="0" w:color="auto"/>
                <w:right w:val="none" w:sz="0" w:space="0" w:color="auto"/>
              </w:divBdr>
            </w:div>
            <w:div w:id="156701241">
              <w:marLeft w:val="0"/>
              <w:marRight w:val="0"/>
              <w:marTop w:val="0"/>
              <w:marBottom w:val="0"/>
              <w:divBdr>
                <w:top w:val="none" w:sz="0" w:space="0" w:color="auto"/>
                <w:left w:val="none" w:sz="0" w:space="0" w:color="auto"/>
                <w:bottom w:val="none" w:sz="0" w:space="0" w:color="auto"/>
                <w:right w:val="none" w:sz="0" w:space="0" w:color="auto"/>
              </w:divBdr>
            </w:div>
            <w:div w:id="199440922">
              <w:marLeft w:val="0"/>
              <w:marRight w:val="0"/>
              <w:marTop w:val="0"/>
              <w:marBottom w:val="0"/>
              <w:divBdr>
                <w:top w:val="none" w:sz="0" w:space="0" w:color="auto"/>
                <w:left w:val="none" w:sz="0" w:space="0" w:color="auto"/>
                <w:bottom w:val="none" w:sz="0" w:space="0" w:color="auto"/>
                <w:right w:val="none" w:sz="0" w:space="0" w:color="auto"/>
              </w:divBdr>
            </w:div>
            <w:div w:id="218589486">
              <w:marLeft w:val="0"/>
              <w:marRight w:val="0"/>
              <w:marTop w:val="0"/>
              <w:marBottom w:val="0"/>
              <w:divBdr>
                <w:top w:val="none" w:sz="0" w:space="0" w:color="auto"/>
                <w:left w:val="none" w:sz="0" w:space="0" w:color="auto"/>
                <w:bottom w:val="none" w:sz="0" w:space="0" w:color="auto"/>
                <w:right w:val="none" w:sz="0" w:space="0" w:color="auto"/>
              </w:divBdr>
            </w:div>
            <w:div w:id="501817715">
              <w:marLeft w:val="0"/>
              <w:marRight w:val="0"/>
              <w:marTop w:val="0"/>
              <w:marBottom w:val="0"/>
              <w:divBdr>
                <w:top w:val="none" w:sz="0" w:space="0" w:color="auto"/>
                <w:left w:val="none" w:sz="0" w:space="0" w:color="auto"/>
                <w:bottom w:val="none" w:sz="0" w:space="0" w:color="auto"/>
                <w:right w:val="none" w:sz="0" w:space="0" w:color="auto"/>
              </w:divBdr>
            </w:div>
            <w:div w:id="522013668">
              <w:marLeft w:val="0"/>
              <w:marRight w:val="0"/>
              <w:marTop w:val="0"/>
              <w:marBottom w:val="0"/>
              <w:divBdr>
                <w:top w:val="none" w:sz="0" w:space="0" w:color="auto"/>
                <w:left w:val="none" w:sz="0" w:space="0" w:color="auto"/>
                <w:bottom w:val="none" w:sz="0" w:space="0" w:color="auto"/>
                <w:right w:val="none" w:sz="0" w:space="0" w:color="auto"/>
              </w:divBdr>
            </w:div>
            <w:div w:id="538978167">
              <w:marLeft w:val="0"/>
              <w:marRight w:val="0"/>
              <w:marTop w:val="0"/>
              <w:marBottom w:val="0"/>
              <w:divBdr>
                <w:top w:val="none" w:sz="0" w:space="0" w:color="auto"/>
                <w:left w:val="none" w:sz="0" w:space="0" w:color="auto"/>
                <w:bottom w:val="none" w:sz="0" w:space="0" w:color="auto"/>
                <w:right w:val="none" w:sz="0" w:space="0" w:color="auto"/>
              </w:divBdr>
            </w:div>
            <w:div w:id="583731183">
              <w:marLeft w:val="0"/>
              <w:marRight w:val="0"/>
              <w:marTop w:val="0"/>
              <w:marBottom w:val="0"/>
              <w:divBdr>
                <w:top w:val="none" w:sz="0" w:space="0" w:color="auto"/>
                <w:left w:val="none" w:sz="0" w:space="0" w:color="auto"/>
                <w:bottom w:val="none" w:sz="0" w:space="0" w:color="auto"/>
                <w:right w:val="none" w:sz="0" w:space="0" w:color="auto"/>
              </w:divBdr>
            </w:div>
            <w:div w:id="744647617">
              <w:marLeft w:val="0"/>
              <w:marRight w:val="0"/>
              <w:marTop w:val="0"/>
              <w:marBottom w:val="0"/>
              <w:divBdr>
                <w:top w:val="none" w:sz="0" w:space="0" w:color="auto"/>
                <w:left w:val="none" w:sz="0" w:space="0" w:color="auto"/>
                <w:bottom w:val="none" w:sz="0" w:space="0" w:color="auto"/>
                <w:right w:val="none" w:sz="0" w:space="0" w:color="auto"/>
              </w:divBdr>
            </w:div>
            <w:div w:id="974260106">
              <w:marLeft w:val="0"/>
              <w:marRight w:val="0"/>
              <w:marTop w:val="0"/>
              <w:marBottom w:val="0"/>
              <w:divBdr>
                <w:top w:val="none" w:sz="0" w:space="0" w:color="auto"/>
                <w:left w:val="none" w:sz="0" w:space="0" w:color="auto"/>
                <w:bottom w:val="none" w:sz="0" w:space="0" w:color="auto"/>
                <w:right w:val="none" w:sz="0" w:space="0" w:color="auto"/>
              </w:divBdr>
            </w:div>
            <w:div w:id="1143110936">
              <w:marLeft w:val="0"/>
              <w:marRight w:val="0"/>
              <w:marTop w:val="0"/>
              <w:marBottom w:val="0"/>
              <w:divBdr>
                <w:top w:val="none" w:sz="0" w:space="0" w:color="auto"/>
                <w:left w:val="none" w:sz="0" w:space="0" w:color="auto"/>
                <w:bottom w:val="none" w:sz="0" w:space="0" w:color="auto"/>
                <w:right w:val="none" w:sz="0" w:space="0" w:color="auto"/>
              </w:divBdr>
            </w:div>
            <w:div w:id="1178038576">
              <w:marLeft w:val="0"/>
              <w:marRight w:val="0"/>
              <w:marTop w:val="0"/>
              <w:marBottom w:val="0"/>
              <w:divBdr>
                <w:top w:val="none" w:sz="0" w:space="0" w:color="auto"/>
                <w:left w:val="none" w:sz="0" w:space="0" w:color="auto"/>
                <w:bottom w:val="none" w:sz="0" w:space="0" w:color="auto"/>
                <w:right w:val="none" w:sz="0" w:space="0" w:color="auto"/>
              </w:divBdr>
            </w:div>
            <w:div w:id="1234580710">
              <w:marLeft w:val="0"/>
              <w:marRight w:val="0"/>
              <w:marTop w:val="0"/>
              <w:marBottom w:val="0"/>
              <w:divBdr>
                <w:top w:val="none" w:sz="0" w:space="0" w:color="auto"/>
                <w:left w:val="none" w:sz="0" w:space="0" w:color="auto"/>
                <w:bottom w:val="none" w:sz="0" w:space="0" w:color="auto"/>
                <w:right w:val="none" w:sz="0" w:space="0" w:color="auto"/>
              </w:divBdr>
            </w:div>
            <w:div w:id="1258561401">
              <w:marLeft w:val="0"/>
              <w:marRight w:val="0"/>
              <w:marTop w:val="0"/>
              <w:marBottom w:val="0"/>
              <w:divBdr>
                <w:top w:val="none" w:sz="0" w:space="0" w:color="auto"/>
                <w:left w:val="none" w:sz="0" w:space="0" w:color="auto"/>
                <w:bottom w:val="none" w:sz="0" w:space="0" w:color="auto"/>
                <w:right w:val="none" w:sz="0" w:space="0" w:color="auto"/>
              </w:divBdr>
            </w:div>
            <w:div w:id="1368867417">
              <w:marLeft w:val="0"/>
              <w:marRight w:val="0"/>
              <w:marTop w:val="0"/>
              <w:marBottom w:val="0"/>
              <w:divBdr>
                <w:top w:val="none" w:sz="0" w:space="0" w:color="auto"/>
                <w:left w:val="none" w:sz="0" w:space="0" w:color="auto"/>
                <w:bottom w:val="none" w:sz="0" w:space="0" w:color="auto"/>
                <w:right w:val="none" w:sz="0" w:space="0" w:color="auto"/>
              </w:divBdr>
            </w:div>
            <w:div w:id="1439713368">
              <w:marLeft w:val="0"/>
              <w:marRight w:val="0"/>
              <w:marTop w:val="0"/>
              <w:marBottom w:val="0"/>
              <w:divBdr>
                <w:top w:val="none" w:sz="0" w:space="0" w:color="auto"/>
                <w:left w:val="none" w:sz="0" w:space="0" w:color="auto"/>
                <w:bottom w:val="none" w:sz="0" w:space="0" w:color="auto"/>
                <w:right w:val="none" w:sz="0" w:space="0" w:color="auto"/>
              </w:divBdr>
            </w:div>
            <w:div w:id="1716467361">
              <w:marLeft w:val="0"/>
              <w:marRight w:val="0"/>
              <w:marTop w:val="0"/>
              <w:marBottom w:val="0"/>
              <w:divBdr>
                <w:top w:val="none" w:sz="0" w:space="0" w:color="auto"/>
                <w:left w:val="none" w:sz="0" w:space="0" w:color="auto"/>
                <w:bottom w:val="none" w:sz="0" w:space="0" w:color="auto"/>
                <w:right w:val="none" w:sz="0" w:space="0" w:color="auto"/>
              </w:divBdr>
            </w:div>
            <w:div w:id="1798571691">
              <w:marLeft w:val="0"/>
              <w:marRight w:val="0"/>
              <w:marTop w:val="0"/>
              <w:marBottom w:val="0"/>
              <w:divBdr>
                <w:top w:val="none" w:sz="0" w:space="0" w:color="auto"/>
                <w:left w:val="none" w:sz="0" w:space="0" w:color="auto"/>
                <w:bottom w:val="none" w:sz="0" w:space="0" w:color="auto"/>
                <w:right w:val="none" w:sz="0" w:space="0" w:color="auto"/>
              </w:divBdr>
            </w:div>
            <w:div w:id="1800537790">
              <w:marLeft w:val="0"/>
              <w:marRight w:val="0"/>
              <w:marTop w:val="0"/>
              <w:marBottom w:val="0"/>
              <w:divBdr>
                <w:top w:val="none" w:sz="0" w:space="0" w:color="auto"/>
                <w:left w:val="none" w:sz="0" w:space="0" w:color="auto"/>
                <w:bottom w:val="none" w:sz="0" w:space="0" w:color="auto"/>
                <w:right w:val="none" w:sz="0" w:space="0" w:color="auto"/>
              </w:divBdr>
            </w:div>
            <w:div w:id="1987319890">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473323838">
      <w:bodyDiv w:val="1"/>
      <w:marLeft w:val="0"/>
      <w:marRight w:val="0"/>
      <w:marTop w:val="0"/>
      <w:marBottom w:val="0"/>
      <w:divBdr>
        <w:top w:val="none" w:sz="0" w:space="0" w:color="auto"/>
        <w:left w:val="none" w:sz="0" w:space="0" w:color="auto"/>
        <w:bottom w:val="none" w:sz="0" w:space="0" w:color="auto"/>
        <w:right w:val="none" w:sz="0" w:space="0" w:color="auto"/>
      </w:divBdr>
      <w:divsChild>
        <w:div w:id="1508983164">
          <w:marLeft w:val="0"/>
          <w:marRight w:val="0"/>
          <w:marTop w:val="0"/>
          <w:marBottom w:val="0"/>
          <w:divBdr>
            <w:top w:val="none" w:sz="0" w:space="0" w:color="auto"/>
            <w:left w:val="none" w:sz="0" w:space="0" w:color="auto"/>
            <w:bottom w:val="none" w:sz="0" w:space="0" w:color="auto"/>
            <w:right w:val="none" w:sz="0" w:space="0" w:color="auto"/>
          </w:divBdr>
        </w:div>
      </w:divsChild>
    </w:div>
    <w:div w:id="1486429324">
      <w:bodyDiv w:val="1"/>
      <w:marLeft w:val="0"/>
      <w:marRight w:val="0"/>
      <w:marTop w:val="0"/>
      <w:marBottom w:val="0"/>
      <w:divBdr>
        <w:top w:val="none" w:sz="0" w:space="0" w:color="auto"/>
        <w:left w:val="none" w:sz="0" w:space="0" w:color="auto"/>
        <w:bottom w:val="none" w:sz="0" w:space="0" w:color="auto"/>
        <w:right w:val="none" w:sz="0" w:space="0" w:color="auto"/>
      </w:divBdr>
      <w:divsChild>
        <w:div w:id="4669358">
          <w:marLeft w:val="0"/>
          <w:marRight w:val="0"/>
          <w:marTop w:val="0"/>
          <w:marBottom w:val="0"/>
          <w:divBdr>
            <w:top w:val="none" w:sz="0" w:space="0" w:color="auto"/>
            <w:left w:val="none" w:sz="0" w:space="0" w:color="auto"/>
            <w:bottom w:val="none" w:sz="0" w:space="0" w:color="auto"/>
            <w:right w:val="none" w:sz="0" w:space="0" w:color="auto"/>
          </w:divBdr>
        </w:div>
        <w:div w:id="7368156">
          <w:marLeft w:val="0"/>
          <w:marRight w:val="0"/>
          <w:marTop w:val="0"/>
          <w:marBottom w:val="0"/>
          <w:divBdr>
            <w:top w:val="none" w:sz="0" w:space="0" w:color="auto"/>
            <w:left w:val="none" w:sz="0" w:space="0" w:color="auto"/>
            <w:bottom w:val="none" w:sz="0" w:space="0" w:color="auto"/>
            <w:right w:val="none" w:sz="0" w:space="0" w:color="auto"/>
          </w:divBdr>
        </w:div>
        <w:div w:id="11731353">
          <w:marLeft w:val="0"/>
          <w:marRight w:val="0"/>
          <w:marTop w:val="0"/>
          <w:marBottom w:val="0"/>
          <w:divBdr>
            <w:top w:val="none" w:sz="0" w:space="0" w:color="auto"/>
            <w:left w:val="none" w:sz="0" w:space="0" w:color="auto"/>
            <w:bottom w:val="none" w:sz="0" w:space="0" w:color="auto"/>
            <w:right w:val="none" w:sz="0" w:space="0" w:color="auto"/>
          </w:divBdr>
        </w:div>
        <w:div w:id="17776627">
          <w:marLeft w:val="0"/>
          <w:marRight w:val="0"/>
          <w:marTop w:val="0"/>
          <w:marBottom w:val="0"/>
          <w:divBdr>
            <w:top w:val="none" w:sz="0" w:space="0" w:color="auto"/>
            <w:left w:val="none" w:sz="0" w:space="0" w:color="auto"/>
            <w:bottom w:val="none" w:sz="0" w:space="0" w:color="auto"/>
            <w:right w:val="none" w:sz="0" w:space="0" w:color="auto"/>
          </w:divBdr>
        </w:div>
        <w:div w:id="24529463">
          <w:marLeft w:val="0"/>
          <w:marRight w:val="0"/>
          <w:marTop w:val="0"/>
          <w:marBottom w:val="0"/>
          <w:divBdr>
            <w:top w:val="none" w:sz="0" w:space="0" w:color="auto"/>
            <w:left w:val="none" w:sz="0" w:space="0" w:color="auto"/>
            <w:bottom w:val="none" w:sz="0" w:space="0" w:color="auto"/>
            <w:right w:val="none" w:sz="0" w:space="0" w:color="auto"/>
          </w:divBdr>
          <w:divsChild>
            <w:div w:id="915096407">
              <w:marLeft w:val="-75"/>
              <w:marRight w:val="0"/>
              <w:marTop w:val="30"/>
              <w:marBottom w:val="30"/>
              <w:divBdr>
                <w:top w:val="none" w:sz="0" w:space="0" w:color="auto"/>
                <w:left w:val="none" w:sz="0" w:space="0" w:color="auto"/>
                <w:bottom w:val="none" w:sz="0" w:space="0" w:color="auto"/>
                <w:right w:val="none" w:sz="0" w:space="0" w:color="auto"/>
              </w:divBdr>
              <w:divsChild>
                <w:div w:id="761487927">
                  <w:marLeft w:val="0"/>
                  <w:marRight w:val="0"/>
                  <w:marTop w:val="0"/>
                  <w:marBottom w:val="0"/>
                  <w:divBdr>
                    <w:top w:val="none" w:sz="0" w:space="0" w:color="auto"/>
                    <w:left w:val="none" w:sz="0" w:space="0" w:color="auto"/>
                    <w:bottom w:val="none" w:sz="0" w:space="0" w:color="auto"/>
                    <w:right w:val="none" w:sz="0" w:space="0" w:color="auto"/>
                  </w:divBdr>
                  <w:divsChild>
                    <w:div w:id="110781902">
                      <w:marLeft w:val="0"/>
                      <w:marRight w:val="0"/>
                      <w:marTop w:val="0"/>
                      <w:marBottom w:val="0"/>
                      <w:divBdr>
                        <w:top w:val="none" w:sz="0" w:space="0" w:color="auto"/>
                        <w:left w:val="none" w:sz="0" w:space="0" w:color="auto"/>
                        <w:bottom w:val="none" w:sz="0" w:space="0" w:color="auto"/>
                        <w:right w:val="none" w:sz="0" w:space="0" w:color="auto"/>
                      </w:divBdr>
                    </w:div>
                  </w:divsChild>
                </w:div>
                <w:div w:id="847646376">
                  <w:marLeft w:val="0"/>
                  <w:marRight w:val="0"/>
                  <w:marTop w:val="0"/>
                  <w:marBottom w:val="0"/>
                  <w:divBdr>
                    <w:top w:val="none" w:sz="0" w:space="0" w:color="auto"/>
                    <w:left w:val="none" w:sz="0" w:space="0" w:color="auto"/>
                    <w:bottom w:val="none" w:sz="0" w:space="0" w:color="auto"/>
                    <w:right w:val="none" w:sz="0" w:space="0" w:color="auto"/>
                  </w:divBdr>
                  <w:divsChild>
                    <w:div w:id="662007850">
                      <w:marLeft w:val="0"/>
                      <w:marRight w:val="0"/>
                      <w:marTop w:val="0"/>
                      <w:marBottom w:val="0"/>
                      <w:divBdr>
                        <w:top w:val="none" w:sz="0" w:space="0" w:color="auto"/>
                        <w:left w:val="none" w:sz="0" w:space="0" w:color="auto"/>
                        <w:bottom w:val="none" w:sz="0" w:space="0" w:color="auto"/>
                        <w:right w:val="none" w:sz="0" w:space="0" w:color="auto"/>
                      </w:divBdr>
                    </w:div>
                  </w:divsChild>
                </w:div>
                <w:div w:id="969243235">
                  <w:marLeft w:val="0"/>
                  <w:marRight w:val="0"/>
                  <w:marTop w:val="0"/>
                  <w:marBottom w:val="0"/>
                  <w:divBdr>
                    <w:top w:val="none" w:sz="0" w:space="0" w:color="auto"/>
                    <w:left w:val="none" w:sz="0" w:space="0" w:color="auto"/>
                    <w:bottom w:val="none" w:sz="0" w:space="0" w:color="auto"/>
                    <w:right w:val="none" w:sz="0" w:space="0" w:color="auto"/>
                  </w:divBdr>
                  <w:divsChild>
                    <w:div w:id="272831084">
                      <w:marLeft w:val="0"/>
                      <w:marRight w:val="0"/>
                      <w:marTop w:val="0"/>
                      <w:marBottom w:val="0"/>
                      <w:divBdr>
                        <w:top w:val="none" w:sz="0" w:space="0" w:color="auto"/>
                        <w:left w:val="none" w:sz="0" w:space="0" w:color="auto"/>
                        <w:bottom w:val="none" w:sz="0" w:space="0" w:color="auto"/>
                        <w:right w:val="none" w:sz="0" w:space="0" w:color="auto"/>
                      </w:divBdr>
                    </w:div>
                  </w:divsChild>
                </w:div>
                <w:div w:id="1067267911">
                  <w:marLeft w:val="0"/>
                  <w:marRight w:val="0"/>
                  <w:marTop w:val="0"/>
                  <w:marBottom w:val="0"/>
                  <w:divBdr>
                    <w:top w:val="none" w:sz="0" w:space="0" w:color="auto"/>
                    <w:left w:val="none" w:sz="0" w:space="0" w:color="auto"/>
                    <w:bottom w:val="none" w:sz="0" w:space="0" w:color="auto"/>
                    <w:right w:val="none" w:sz="0" w:space="0" w:color="auto"/>
                  </w:divBdr>
                  <w:divsChild>
                    <w:div w:id="1375151251">
                      <w:marLeft w:val="0"/>
                      <w:marRight w:val="0"/>
                      <w:marTop w:val="0"/>
                      <w:marBottom w:val="0"/>
                      <w:divBdr>
                        <w:top w:val="none" w:sz="0" w:space="0" w:color="auto"/>
                        <w:left w:val="none" w:sz="0" w:space="0" w:color="auto"/>
                        <w:bottom w:val="none" w:sz="0" w:space="0" w:color="auto"/>
                        <w:right w:val="none" w:sz="0" w:space="0" w:color="auto"/>
                      </w:divBdr>
                    </w:div>
                  </w:divsChild>
                </w:div>
                <w:div w:id="1139306653">
                  <w:marLeft w:val="0"/>
                  <w:marRight w:val="0"/>
                  <w:marTop w:val="0"/>
                  <w:marBottom w:val="0"/>
                  <w:divBdr>
                    <w:top w:val="none" w:sz="0" w:space="0" w:color="auto"/>
                    <w:left w:val="none" w:sz="0" w:space="0" w:color="auto"/>
                    <w:bottom w:val="none" w:sz="0" w:space="0" w:color="auto"/>
                    <w:right w:val="none" w:sz="0" w:space="0" w:color="auto"/>
                  </w:divBdr>
                  <w:divsChild>
                    <w:div w:id="568927023">
                      <w:marLeft w:val="0"/>
                      <w:marRight w:val="0"/>
                      <w:marTop w:val="0"/>
                      <w:marBottom w:val="0"/>
                      <w:divBdr>
                        <w:top w:val="none" w:sz="0" w:space="0" w:color="auto"/>
                        <w:left w:val="none" w:sz="0" w:space="0" w:color="auto"/>
                        <w:bottom w:val="none" w:sz="0" w:space="0" w:color="auto"/>
                        <w:right w:val="none" w:sz="0" w:space="0" w:color="auto"/>
                      </w:divBdr>
                    </w:div>
                  </w:divsChild>
                </w:div>
                <w:div w:id="1158108500">
                  <w:marLeft w:val="0"/>
                  <w:marRight w:val="0"/>
                  <w:marTop w:val="0"/>
                  <w:marBottom w:val="0"/>
                  <w:divBdr>
                    <w:top w:val="none" w:sz="0" w:space="0" w:color="auto"/>
                    <w:left w:val="none" w:sz="0" w:space="0" w:color="auto"/>
                    <w:bottom w:val="none" w:sz="0" w:space="0" w:color="auto"/>
                    <w:right w:val="none" w:sz="0" w:space="0" w:color="auto"/>
                  </w:divBdr>
                  <w:divsChild>
                    <w:div w:id="89932549">
                      <w:marLeft w:val="0"/>
                      <w:marRight w:val="0"/>
                      <w:marTop w:val="0"/>
                      <w:marBottom w:val="0"/>
                      <w:divBdr>
                        <w:top w:val="none" w:sz="0" w:space="0" w:color="auto"/>
                        <w:left w:val="none" w:sz="0" w:space="0" w:color="auto"/>
                        <w:bottom w:val="none" w:sz="0" w:space="0" w:color="auto"/>
                        <w:right w:val="none" w:sz="0" w:space="0" w:color="auto"/>
                      </w:divBdr>
                    </w:div>
                  </w:divsChild>
                </w:div>
                <w:div w:id="1186289474">
                  <w:marLeft w:val="0"/>
                  <w:marRight w:val="0"/>
                  <w:marTop w:val="0"/>
                  <w:marBottom w:val="0"/>
                  <w:divBdr>
                    <w:top w:val="none" w:sz="0" w:space="0" w:color="auto"/>
                    <w:left w:val="none" w:sz="0" w:space="0" w:color="auto"/>
                    <w:bottom w:val="none" w:sz="0" w:space="0" w:color="auto"/>
                    <w:right w:val="none" w:sz="0" w:space="0" w:color="auto"/>
                  </w:divBdr>
                </w:div>
                <w:div w:id="1576281978">
                  <w:marLeft w:val="0"/>
                  <w:marRight w:val="0"/>
                  <w:marTop w:val="0"/>
                  <w:marBottom w:val="0"/>
                  <w:divBdr>
                    <w:top w:val="none" w:sz="0" w:space="0" w:color="auto"/>
                    <w:left w:val="none" w:sz="0" w:space="0" w:color="auto"/>
                    <w:bottom w:val="none" w:sz="0" w:space="0" w:color="auto"/>
                    <w:right w:val="none" w:sz="0" w:space="0" w:color="auto"/>
                  </w:divBdr>
                  <w:divsChild>
                    <w:div w:id="138772625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41640477">
          <w:marLeft w:val="0"/>
          <w:marRight w:val="0"/>
          <w:marTop w:val="0"/>
          <w:marBottom w:val="0"/>
          <w:divBdr>
            <w:top w:val="none" w:sz="0" w:space="0" w:color="auto"/>
            <w:left w:val="none" w:sz="0" w:space="0" w:color="auto"/>
            <w:bottom w:val="none" w:sz="0" w:space="0" w:color="auto"/>
            <w:right w:val="none" w:sz="0" w:space="0" w:color="auto"/>
          </w:divBdr>
          <w:divsChild>
            <w:div w:id="445850666">
              <w:marLeft w:val="-75"/>
              <w:marRight w:val="0"/>
              <w:marTop w:val="30"/>
              <w:marBottom w:val="30"/>
              <w:divBdr>
                <w:top w:val="none" w:sz="0" w:space="0" w:color="auto"/>
                <w:left w:val="none" w:sz="0" w:space="0" w:color="auto"/>
                <w:bottom w:val="none" w:sz="0" w:space="0" w:color="auto"/>
                <w:right w:val="none" w:sz="0" w:space="0" w:color="auto"/>
              </w:divBdr>
              <w:divsChild>
                <w:div w:id="143086648">
                  <w:marLeft w:val="0"/>
                  <w:marRight w:val="0"/>
                  <w:marTop w:val="0"/>
                  <w:marBottom w:val="0"/>
                  <w:divBdr>
                    <w:top w:val="none" w:sz="0" w:space="0" w:color="auto"/>
                    <w:left w:val="none" w:sz="0" w:space="0" w:color="auto"/>
                    <w:bottom w:val="none" w:sz="0" w:space="0" w:color="auto"/>
                    <w:right w:val="none" w:sz="0" w:space="0" w:color="auto"/>
                  </w:divBdr>
                  <w:divsChild>
                    <w:div w:id="543492984">
                      <w:marLeft w:val="0"/>
                      <w:marRight w:val="0"/>
                      <w:marTop w:val="0"/>
                      <w:marBottom w:val="0"/>
                      <w:divBdr>
                        <w:top w:val="none" w:sz="0" w:space="0" w:color="auto"/>
                        <w:left w:val="none" w:sz="0" w:space="0" w:color="auto"/>
                        <w:bottom w:val="none" w:sz="0" w:space="0" w:color="auto"/>
                        <w:right w:val="none" w:sz="0" w:space="0" w:color="auto"/>
                      </w:divBdr>
                    </w:div>
                  </w:divsChild>
                </w:div>
                <w:div w:id="518277314">
                  <w:marLeft w:val="0"/>
                  <w:marRight w:val="0"/>
                  <w:marTop w:val="0"/>
                  <w:marBottom w:val="0"/>
                  <w:divBdr>
                    <w:top w:val="none" w:sz="0" w:space="0" w:color="auto"/>
                    <w:left w:val="none" w:sz="0" w:space="0" w:color="auto"/>
                    <w:bottom w:val="none" w:sz="0" w:space="0" w:color="auto"/>
                    <w:right w:val="none" w:sz="0" w:space="0" w:color="auto"/>
                  </w:divBdr>
                  <w:divsChild>
                    <w:div w:id="384985413">
                      <w:marLeft w:val="0"/>
                      <w:marRight w:val="0"/>
                      <w:marTop w:val="0"/>
                      <w:marBottom w:val="0"/>
                      <w:divBdr>
                        <w:top w:val="none" w:sz="0" w:space="0" w:color="auto"/>
                        <w:left w:val="none" w:sz="0" w:space="0" w:color="auto"/>
                        <w:bottom w:val="none" w:sz="0" w:space="0" w:color="auto"/>
                        <w:right w:val="none" w:sz="0" w:space="0" w:color="auto"/>
                      </w:divBdr>
                    </w:div>
                  </w:divsChild>
                </w:div>
                <w:div w:id="1761678613">
                  <w:marLeft w:val="0"/>
                  <w:marRight w:val="0"/>
                  <w:marTop w:val="0"/>
                  <w:marBottom w:val="0"/>
                  <w:divBdr>
                    <w:top w:val="none" w:sz="0" w:space="0" w:color="auto"/>
                    <w:left w:val="none" w:sz="0" w:space="0" w:color="auto"/>
                    <w:bottom w:val="none" w:sz="0" w:space="0" w:color="auto"/>
                    <w:right w:val="none" w:sz="0" w:space="0" w:color="auto"/>
                  </w:divBdr>
                  <w:divsChild>
                    <w:div w:id="17119563">
                      <w:marLeft w:val="0"/>
                      <w:marRight w:val="0"/>
                      <w:marTop w:val="0"/>
                      <w:marBottom w:val="0"/>
                      <w:divBdr>
                        <w:top w:val="none" w:sz="0" w:space="0" w:color="auto"/>
                        <w:left w:val="none" w:sz="0" w:space="0" w:color="auto"/>
                        <w:bottom w:val="none" w:sz="0" w:space="0" w:color="auto"/>
                        <w:right w:val="none" w:sz="0" w:space="0" w:color="auto"/>
                      </w:divBdr>
                    </w:div>
                    <w:div w:id="25495802">
                      <w:marLeft w:val="0"/>
                      <w:marRight w:val="0"/>
                      <w:marTop w:val="0"/>
                      <w:marBottom w:val="0"/>
                      <w:divBdr>
                        <w:top w:val="none" w:sz="0" w:space="0" w:color="auto"/>
                        <w:left w:val="none" w:sz="0" w:space="0" w:color="auto"/>
                        <w:bottom w:val="none" w:sz="0" w:space="0" w:color="auto"/>
                        <w:right w:val="none" w:sz="0" w:space="0" w:color="auto"/>
                      </w:divBdr>
                    </w:div>
                    <w:div w:id="56831737">
                      <w:marLeft w:val="0"/>
                      <w:marRight w:val="0"/>
                      <w:marTop w:val="0"/>
                      <w:marBottom w:val="0"/>
                      <w:divBdr>
                        <w:top w:val="none" w:sz="0" w:space="0" w:color="auto"/>
                        <w:left w:val="none" w:sz="0" w:space="0" w:color="auto"/>
                        <w:bottom w:val="none" w:sz="0" w:space="0" w:color="auto"/>
                        <w:right w:val="none" w:sz="0" w:space="0" w:color="auto"/>
                      </w:divBdr>
                    </w:div>
                    <w:div w:id="224073870">
                      <w:marLeft w:val="0"/>
                      <w:marRight w:val="0"/>
                      <w:marTop w:val="0"/>
                      <w:marBottom w:val="0"/>
                      <w:divBdr>
                        <w:top w:val="none" w:sz="0" w:space="0" w:color="auto"/>
                        <w:left w:val="none" w:sz="0" w:space="0" w:color="auto"/>
                        <w:bottom w:val="none" w:sz="0" w:space="0" w:color="auto"/>
                        <w:right w:val="none" w:sz="0" w:space="0" w:color="auto"/>
                      </w:divBdr>
                    </w:div>
                    <w:div w:id="418983103">
                      <w:marLeft w:val="0"/>
                      <w:marRight w:val="0"/>
                      <w:marTop w:val="0"/>
                      <w:marBottom w:val="0"/>
                      <w:divBdr>
                        <w:top w:val="none" w:sz="0" w:space="0" w:color="auto"/>
                        <w:left w:val="none" w:sz="0" w:space="0" w:color="auto"/>
                        <w:bottom w:val="none" w:sz="0" w:space="0" w:color="auto"/>
                        <w:right w:val="none" w:sz="0" w:space="0" w:color="auto"/>
                      </w:divBdr>
                    </w:div>
                    <w:div w:id="447940885">
                      <w:marLeft w:val="0"/>
                      <w:marRight w:val="0"/>
                      <w:marTop w:val="0"/>
                      <w:marBottom w:val="0"/>
                      <w:divBdr>
                        <w:top w:val="none" w:sz="0" w:space="0" w:color="auto"/>
                        <w:left w:val="none" w:sz="0" w:space="0" w:color="auto"/>
                        <w:bottom w:val="none" w:sz="0" w:space="0" w:color="auto"/>
                        <w:right w:val="none" w:sz="0" w:space="0" w:color="auto"/>
                      </w:divBdr>
                    </w:div>
                    <w:div w:id="448743582">
                      <w:marLeft w:val="0"/>
                      <w:marRight w:val="0"/>
                      <w:marTop w:val="0"/>
                      <w:marBottom w:val="0"/>
                      <w:divBdr>
                        <w:top w:val="none" w:sz="0" w:space="0" w:color="auto"/>
                        <w:left w:val="none" w:sz="0" w:space="0" w:color="auto"/>
                        <w:bottom w:val="none" w:sz="0" w:space="0" w:color="auto"/>
                        <w:right w:val="none" w:sz="0" w:space="0" w:color="auto"/>
                      </w:divBdr>
                    </w:div>
                    <w:div w:id="450443689">
                      <w:marLeft w:val="0"/>
                      <w:marRight w:val="0"/>
                      <w:marTop w:val="0"/>
                      <w:marBottom w:val="0"/>
                      <w:divBdr>
                        <w:top w:val="none" w:sz="0" w:space="0" w:color="auto"/>
                        <w:left w:val="none" w:sz="0" w:space="0" w:color="auto"/>
                        <w:bottom w:val="none" w:sz="0" w:space="0" w:color="auto"/>
                        <w:right w:val="none" w:sz="0" w:space="0" w:color="auto"/>
                      </w:divBdr>
                    </w:div>
                    <w:div w:id="517740022">
                      <w:marLeft w:val="0"/>
                      <w:marRight w:val="0"/>
                      <w:marTop w:val="0"/>
                      <w:marBottom w:val="0"/>
                      <w:divBdr>
                        <w:top w:val="none" w:sz="0" w:space="0" w:color="auto"/>
                        <w:left w:val="none" w:sz="0" w:space="0" w:color="auto"/>
                        <w:bottom w:val="none" w:sz="0" w:space="0" w:color="auto"/>
                        <w:right w:val="none" w:sz="0" w:space="0" w:color="auto"/>
                      </w:divBdr>
                    </w:div>
                    <w:div w:id="535696172">
                      <w:marLeft w:val="0"/>
                      <w:marRight w:val="0"/>
                      <w:marTop w:val="0"/>
                      <w:marBottom w:val="0"/>
                      <w:divBdr>
                        <w:top w:val="none" w:sz="0" w:space="0" w:color="auto"/>
                        <w:left w:val="none" w:sz="0" w:space="0" w:color="auto"/>
                        <w:bottom w:val="none" w:sz="0" w:space="0" w:color="auto"/>
                        <w:right w:val="none" w:sz="0" w:space="0" w:color="auto"/>
                      </w:divBdr>
                    </w:div>
                    <w:div w:id="847871159">
                      <w:marLeft w:val="0"/>
                      <w:marRight w:val="0"/>
                      <w:marTop w:val="0"/>
                      <w:marBottom w:val="0"/>
                      <w:divBdr>
                        <w:top w:val="none" w:sz="0" w:space="0" w:color="auto"/>
                        <w:left w:val="none" w:sz="0" w:space="0" w:color="auto"/>
                        <w:bottom w:val="none" w:sz="0" w:space="0" w:color="auto"/>
                        <w:right w:val="none" w:sz="0" w:space="0" w:color="auto"/>
                      </w:divBdr>
                    </w:div>
                    <w:div w:id="958611249">
                      <w:marLeft w:val="0"/>
                      <w:marRight w:val="0"/>
                      <w:marTop w:val="0"/>
                      <w:marBottom w:val="0"/>
                      <w:divBdr>
                        <w:top w:val="none" w:sz="0" w:space="0" w:color="auto"/>
                        <w:left w:val="none" w:sz="0" w:space="0" w:color="auto"/>
                        <w:bottom w:val="none" w:sz="0" w:space="0" w:color="auto"/>
                        <w:right w:val="none" w:sz="0" w:space="0" w:color="auto"/>
                      </w:divBdr>
                    </w:div>
                    <w:div w:id="1109356327">
                      <w:marLeft w:val="0"/>
                      <w:marRight w:val="0"/>
                      <w:marTop w:val="0"/>
                      <w:marBottom w:val="0"/>
                      <w:divBdr>
                        <w:top w:val="none" w:sz="0" w:space="0" w:color="auto"/>
                        <w:left w:val="none" w:sz="0" w:space="0" w:color="auto"/>
                        <w:bottom w:val="none" w:sz="0" w:space="0" w:color="auto"/>
                        <w:right w:val="none" w:sz="0" w:space="0" w:color="auto"/>
                      </w:divBdr>
                    </w:div>
                    <w:div w:id="1259870716">
                      <w:marLeft w:val="0"/>
                      <w:marRight w:val="0"/>
                      <w:marTop w:val="0"/>
                      <w:marBottom w:val="0"/>
                      <w:divBdr>
                        <w:top w:val="none" w:sz="0" w:space="0" w:color="auto"/>
                        <w:left w:val="none" w:sz="0" w:space="0" w:color="auto"/>
                        <w:bottom w:val="none" w:sz="0" w:space="0" w:color="auto"/>
                        <w:right w:val="none" w:sz="0" w:space="0" w:color="auto"/>
                      </w:divBdr>
                    </w:div>
                    <w:div w:id="1428119743">
                      <w:marLeft w:val="0"/>
                      <w:marRight w:val="0"/>
                      <w:marTop w:val="0"/>
                      <w:marBottom w:val="0"/>
                      <w:divBdr>
                        <w:top w:val="none" w:sz="0" w:space="0" w:color="auto"/>
                        <w:left w:val="none" w:sz="0" w:space="0" w:color="auto"/>
                        <w:bottom w:val="none" w:sz="0" w:space="0" w:color="auto"/>
                        <w:right w:val="none" w:sz="0" w:space="0" w:color="auto"/>
                      </w:divBdr>
                    </w:div>
                    <w:div w:id="1488207552">
                      <w:marLeft w:val="0"/>
                      <w:marRight w:val="0"/>
                      <w:marTop w:val="0"/>
                      <w:marBottom w:val="0"/>
                      <w:divBdr>
                        <w:top w:val="none" w:sz="0" w:space="0" w:color="auto"/>
                        <w:left w:val="none" w:sz="0" w:space="0" w:color="auto"/>
                        <w:bottom w:val="none" w:sz="0" w:space="0" w:color="auto"/>
                        <w:right w:val="none" w:sz="0" w:space="0" w:color="auto"/>
                      </w:divBdr>
                    </w:div>
                    <w:div w:id="1534466559">
                      <w:marLeft w:val="0"/>
                      <w:marRight w:val="0"/>
                      <w:marTop w:val="0"/>
                      <w:marBottom w:val="0"/>
                      <w:divBdr>
                        <w:top w:val="none" w:sz="0" w:space="0" w:color="auto"/>
                        <w:left w:val="none" w:sz="0" w:space="0" w:color="auto"/>
                        <w:bottom w:val="none" w:sz="0" w:space="0" w:color="auto"/>
                        <w:right w:val="none" w:sz="0" w:space="0" w:color="auto"/>
                      </w:divBdr>
                    </w:div>
                    <w:div w:id="1556043163">
                      <w:marLeft w:val="0"/>
                      <w:marRight w:val="0"/>
                      <w:marTop w:val="0"/>
                      <w:marBottom w:val="0"/>
                      <w:divBdr>
                        <w:top w:val="none" w:sz="0" w:space="0" w:color="auto"/>
                        <w:left w:val="none" w:sz="0" w:space="0" w:color="auto"/>
                        <w:bottom w:val="none" w:sz="0" w:space="0" w:color="auto"/>
                        <w:right w:val="none" w:sz="0" w:space="0" w:color="auto"/>
                      </w:divBdr>
                    </w:div>
                    <w:div w:id="195968244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19110053">
          <w:marLeft w:val="0"/>
          <w:marRight w:val="0"/>
          <w:marTop w:val="0"/>
          <w:marBottom w:val="0"/>
          <w:divBdr>
            <w:top w:val="none" w:sz="0" w:space="0" w:color="auto"/>
            <w:left w:val="none" w:sz="0" w:space="0" w:color="auto"/>
            <w:bottom w:val="none" w:sz="0" w:space="0" w:color="auto"/>
            <w:right w:val="none" w:sz="0" w:space="0" w:color="auto"/>
          </w:divBdr>
        </w:div>
        <w:div w:id="147400839">
          <w:marLeft w:val="0"/>
          <w:marRight w:val="0"/>
          <w:marTop w:val="0"/>
          <w:marBottom w:val="0"/>
          <w:divBdr>
            <w:top w:val="none" w:sz="0" w:space="0" w:color="auto"/>
            <w:left w:val="none" w:sz="0" w:space="0" w:color="auto"/>
            <w:bottom w:val="none" w:sz="0" w:space="0" w:color="auto"/>
            <w:right w:val="none" w:sz="0" w:space="0" w:color="auto"/>
          </w:divBdr>
        </w:div>
        <w:div w:id="169412231">
          <w:marLeft w:val="0"/>
          <w:marRight w:val="0"/>
          <w:marTop w:val="0"/>
          <w:marBottom w:val="0"/>
          <w:divBdr>
            <w:top w:val="none" w:sz="0" w:space="0" w:color="auto"/>
            <w:left w:val="none" w:sz="0" w:space="0" w:color="auto"/>
            <w:bottom w:val="none" w:sz="0" w:space="0" w:color="auto"/>
            <w:right w:val="none" w:sz="0" w:space="0" w:color="auto"/>
          </w:divBdr>
        </w:div>
        <w:div w:id="178979391">
          <w:marLeft w:val="0"/>
          <w:marRight w:val="0"/>
          <w:marTop w:val="0"/>
          <w:marBottom w:val="0"/>
          <w:divBdr>
            <w:top w:val="none" w:sz="0" w:space="0" w:color="auto"/>
            <w:left w:val="none" w:sz="0" w:space="0" w:color="auto"/>
            <w:bottom w:val="none" w:sz="0" w:space="0" w:color="auto"/>
            <w:right w:val="none" w:sz="0" w:space="0" w:color="auto"/>
          </w:divBdr>
          <w:divsChild>
            <w:div w:id="1850827236">
              <w:marLeft w:val="-75"/>
              <w:marRight w:val="0"/>
              <w:marTop w:val="30"/>
              <w:marBottom w:val="30"/>
              <w:divBdr>
                <w:top w:val="none" w:sz="0" w:space="0" w:color="auto"/>
                <w:left w:val="none" w:sz="0" w:space="0" w:color="auto"/>
                <w:bottom w:val="none" w:sz="0" w:space="0" w:color="auto"/>
                <w:right w:val="none" w:sz="0" w:space="0" w:color="auto"/>
              </w:divBdr>
              <w:divsChild>
                <w:div w:id="1322543946">
                  <w:marLeft w:val="0"/>
                  <w:marRight w:val="0"/>
                  <w:marTop w:val="0"/>
                  <w:marBottom w:val="0"/>
                  <w:divBdr>
                    <w:top w:val="none" w:sz="0" w:space="0" w:color="auto"/>
                    <w:left w:val="none" w:sz="0" w:space="0" w:color="auto"/>
                    <w:bottom w:val="none" w:sz="0" w:space="0" w:color="auto"/>
                    <w:right w:val="none" w:sz="0" w:space="0" w:color="auto"/>
                  </w:divBdr>
                  <w:divsChild>
                    <w:div w:id="240721160">
                      <w:marLeft w:val="0"/>
                      <w:marRight w:val="0"/>
                      <w:marTop w:val="0"/>
                      <w:marBottom w:val="0"/>
                      <w:divBdr>
                        <w:top w:val="none" w:sz="0" w:space="0" w:color="auto"/>
                        <w:left w:val="none" w:sz="0" w:space="0" w:color="auto"/>
                        <w:bottom w:val="none" w:sz="0" w:space="0" w:color="auto"/>
                        <w:right w:val="none" w:sz="0" w:space="0" w:color="auto"/>
                      </w:divBdr>
                    </w:div>
                  </w:divsChild>
                </w:div>
                <w:div w:id="1329209953">
                  <w:marLeft w:val="0"/>
                  <w:marRight w:val="0"/>
                  <w:marTop w:val="0"/>
                  <w:marBottom w:val="0"/>
                  <w:divBdr>
                    <w:top w:val="none" w:sz="0" w:space="0" w:color="auto"/>
                    <w:left w:val="none" w:sz="0" w:space="0" w:color="auto"/>
                    <w:bottom w:val="none" w:sz="0" w:space="0" w:color="auto"/>
                    <w:right w:val="none" w:sz="0" w:space="0" w:color="auto"/>
                  </w:divBdr>
                  <w:divsChild>
                    <w:div w:id="96897632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84952234">
          <w:marLeft w:val="0"/>
          <w:marRight w:val="0"/>
          <w:marTop w:val="0"/>
          <w:marBottom w:val="0"/>
          <w:divBdr>
            <w:top w:val="none" w:sz="0" w:space="0" w:color="auto"/>
            <w:left w:val="none" w:sz="0" w:space="0" w:color="auto"/>
            <w:bottom w:val="none" w:sz="0" w:space="0" w:color="auto"/>
            <w:right w:val="none" w:sz="0" w:space="0" w:color="auto"/>
          </w:divBdr>
        </w:div>
        <w:div w:id="223177729">
          <w:marLeft w:val="0"/>
          <w:marRight w:val="0"/>
          <w:marTop w:val="0"/>
          <w:marBottom w:val="0"/>
          <w:divBdr>
            <w:top w:val="none" w:sz="0" w:space="0" w:color="auto"/>
            <w:left w:val="none" w:sz="0" w:space="0" w:color="auto"/>
            <w:bottom w:val="none" w:sz="0" w:space="0" w:color="auto"/>
            <w:right w:val="none" w:sz="0" w:space="0" w:color="auto"/>
          </w:divBdr>
        </w:div>
        <w:div w:id="229584014">
          <w:marLeft w:val="0"/>
          <w:marRight w:val="0"/>
          <w:marTop w:val="0"/>
          <w:marBottom w:val="0"/>
          <w:divBdr>
            <w:top w:val="none" w:sz="0" w:space="0" w:color="auto"/>
            <w:left w:val="none" w:sz="0" w:space="0" w:color="auto"/>
            <w:bottom w:val="none" w:sz="0" w:space="0" w:color="auto"/>
            <w:right w:val="none" w:sz="0" w:space="0" w:color="auto"/>
          </w:divBdr>
        </w:div>
        <w:div w:id="250236758">
          <w:marLeft w:val="0"/>
          <w:marRight w:val="0"/>
          <w:marTop w:val="0"/>
          <w:marBottom w:val="0"/>
          <w:divBdr>
            <w:top w:val="none" w:sz="0" w:space="0" w:color="auto"/>
            <w:left w:val="none" w:sz="0" w:space="0" w:color="auto"/>
            <w:bottom w:val="none" w:sz="0" w:space="0" w:color="auto"/>
            <w:right w:val="none" w:sz="0" w:space="0" w:color="auto"/>
          </w:divBdr>
          <w:divsChild>
            <w:div w:id="188573483">
              <w:marLeft w:val="-75"/>
              <w:marRight w:val="0"/>
              <w:marTop w:val="30"/>
              <w:marBottom w:val="30"/>
              <w:divBdr>
                <w:top w:val="none" w:sz="0" w:space="0" w:color="auto"/>
                <w:left w:val="none" w:sz="0" w:space="0" w:color="auto"/>
                <w:bottom w:val="none" w:sz="0" w:space="0" w:color="auto"/>
                <w:right w:val="none" w:sz="0" w:space="0" w:color="auto"/>
              </w:divBdr>
              <w:divsChild>
                <w:div w:id="153448468">
                  <w:marLeft w:val="0"/>
                  <w:marRight w:val="0"/>
                  <w:marTop w:val="0"/>
                  <w:marBottom w:val="0"/>
                  <w:divBdr>
                    <w:top w:val="none" w:sz="0" w:space="0" w:color="auto"/>
                    <w:left w:val="none" w:sz="0" w:space="0" w:color="auto"/>
                    <w:bottom w:val="none" w:sz="0" w:space="0" w:color="auto"/>
                    <w:right w:val="none" w:sz="0" w:space="0" w:color="auto"/>
                  </w:divBdr>
                  <w:divsChild>
                    <w:div w:id="22556812">
                      <w:marLeft w:val="0"/>
                      <w:marRight w:val="0"/>
                      <w:marTop w:val="0"/>
                      <w:marBottom w:val="0"/>
                      <w:divBdr>
                        <w:top w:val="none" w:sz="0" w:space="0" w:color="auto"/>
                        <w:left w:val="none" w:sz="0" w:space="0" w:color="auto"/>
                        <w:bottom w:val="none" w:sz="0" w:space="0" w:color="auto"/>
                        <w:right w:val="none" w:sz="0" w:space="0" w:color="auto"/>
                      </w:divBdr>
                    </w:div>
                  </w:divsChild>
                </w:div>
                <w:div w:id="177741604">
                  <w:marLeft w:val="0"/>
                  <w:marRight w:val="0"/>
                  <w:marTop w:val="0"/>
                  <w:marBottom w:val="0"/>
                  <w:divBdr>
                    <w:top w:val="none" w:sz="0" w:space="0" w:color="auto"/>
                    <w:left w:val="none" w:sz="0" w:space="0" w:color="auto"/>
                    <w:bottom w:val="none" w:sz="0" w:space="0" w:color="auto"/>
                    <w:right w:val="none" w:sz="0" w:space="0" w:color="auto"/>
                  </w:divBdr>
                  <w:divsChild>
                    <w:div w:id="1793553119">
                      <w:marLeft w:val="0"/>
                      <w:marRight w:val="0"/>
                      <w:marTop w:val="0"/>
                      <w:marBottom w:val="0"/>
                      <w:divBdr>
                        <w:top w:val="none" w:sz="0" w:space="0" w:color="auto"/>
                        <w:left w:val="none" w:sz="0" w:space="0" w:color="auto"/>
                        <w:bottom w:val="none" w:sz="0" w:space="0" w:color="auto"/>
                        <w:right w:val="none" w:sz="0" w:space="0" w:color="auto"/>
                      </w:divBdr>
                    </w:div>
                  </w:divsChild>
                </w:div>
                <w:div w:id="238714135">
                  <w:marLeft w:val="0"/>
                  <w:marRight w:val="0"/>
                  <w:marTop w:val="0"/>
                  <w:marBottom w:val="0"/>
                  <w:divBdr>
                    <w:top w:val="none" w:sz="0" w:space="0" w:color="auto"/>
                    <w:left w:val="none" w:sz="0" w:space="0" w:color="auto"/>
                    <w:bottom w:val="none" w:sz="0" w:space="0" w:color="auto"/>
                    <w:right w:val="none" w:sz="0" w:space="0" w:color="auto"/>
                  </w:divBdr>
                  <w:divsChild>
                    <w:div w:id="737944841">
                      <w:marLeft w:val="0"/>
                      <w:marRight w:val="0"/>
                      <w:marTop w:val="0"/>
                      <w:marBottom w:val="0"/>
                      <w:divBdr>
                        <w:top w:val="none" w:sz="0" w:space="0" w:color="auto"/>
                        <w:left w:val="none" w:sz="0" w:space="0" w:color="auto"/>
                        <w:bottom w:val="none" w:sz="0" w:space="0" w:color="auto"/>
                        <w:right w:val="none" w:sz="0" w:space="0" w:color="auto"/>
                      </w:divBdr>
                    </w:div>
                    <w:div w:id="1409615089">
                      <w:marLeft w:val="0"/>
                      <w:marRight w:val="0"/>
                      <w:marTop w:val="0"/>
                      <w:marBottom w:val="0"/>
                      <w:divBdr>
                        <w:top w:val="none" w:sz="0" w:space="0" w:color="auto"/>
                        <w:left w:val="none" w:sz="0" w:space="0" w:color="auto"/>
                        <w:bottom w:val="none" w:sz="0" w:space="0" w:color="auto"/>
                        <w:right w:val="none" w:sz="0" w:space="0" w:color="auto"/>
                      </w:divBdr>
                    </w:div>
                  </w:divsChild>
                </w:div>
                <w:div w:id="391391523">
                  <w:marLeft w:val="0"/>
                  <w:marRight w:val="0"/>
                  <w:marTop w:val="0"/>
                  <w:marBottom w:val="0"/>
                  <w:divBdr>
                    <w:top w:val="none" w:sz="0" w:space="0" w:color="auto"/>
                    <w:left w:val="none" w:sz="0" w:space="0" w:color="auto"/>
                    <w:bottom w:val="none" w:sz="0" w:space="0" w:color="auto"/>
                    <w:right w:val="none" w:sz="0" w:space="0" w:color="auto"/>
                  </w:divBdr>
                  <w:divsChild>
                    <w:div w:id="1090195144">
                      <w:marLeft w:val="0"/>
                      <w:marRight w:val="0"/>
                      <w:marTop w:val="0"/>
                      <w:marBottom w:val="0"/>
                      <w:divBdr>
                        <w:top w:val="none" w:sz="0" w:space="0" w:color="auto"/>
                        <w:left w:val="none" w:sz="0" w:space="0" w:color="auto"/>
                        <w:bottom w:val="none" w:sz="0" w:space="0" w:color="auto"/>
                        <w:right w:val="none" w:sz="0" w:space="0" w:color="auto"/>
                      </w:divBdr>
                    </w:div>
                  </w:divsChild>
                </w:div>
                <w:div w:id="479619903">
                  <w:marLeft w:val="0"/>
                  <w:marRight w:val="0"/>
                  <w:marTop w:val="0"/>
                  <w:marBottom w:val="0"/>
                  <w:divBdr>
                    <w:top w:val="none" w:sz="0" w:space="0" w:color="auto"/>
                    <w:left w:val="none" w:sz="0" w:space="0" w:color="auto"/>
                    <w:bottom w:val="none" w:sz="0" w:space="0" w:color="auto"/>
                    <w:right w:val="none" w:sz="0" w:space="0" w:color="auto"/>
                  </w:divBdr>
                  <w:divsChild>
                    <w:div w:id="29959758">
                      <w:marLeft w:val="0"/>
                      <w:marRight w:val="0"/>
                      <w:marTop w:val="0"/>
                      <w:marBottom w:val="0"/>
                      <w:divBdr>
                        <w:top w:val="none" w:sz="0" w:space="0" w:color="auto"/>
                        <w:left w:val="none" w:sz="0" w:space="0" w:color="auto"/>
                        <w:bottom w:val="none" w:sz="0" w:space="0" w:color="auto"/>
                        <w:right w:val="none" w:sz="0" w:space="0" w:color="auto"/>
                      </w:divBdr>
                    </w:div>
                  </w:divsChild>
                </w:div>
                <w:div w:id="611791046">
                  <w:marLeft w:val="0"/>
                  <w:marRight w:val="0"/>
                  <w:marTop w:val="0"/>
                  <w:marBottom w:val="0"/>
                  <w:divBdr>
                    <w:top w:val="none" w:sz="0" w:space="0" w:color="auto"/>
                    <w:left w:val="none" w:sz="0" w:space="0" w:color="auto"/>
                    <w:bottom w:val="none" w:sz="0" w:space="0" w:color="auto"/>
                    <w:right w:val="none" w:sz="0" w:space="0" w:color="auto"/>
                  </w:divBdr>
                  <w:divsChild>
                    <w:div w:id="73358674">
                      <w:marLeft w:val="0"/>
                      <w:marRight w:val="0"/>
                      <w:marTop w:val="0"/>
                      <w:marBottom w:val="0"/>
                      <w:divBdr>
                        <w:top w:val="none" w:sz="0" w:space="0" w:color="auto"/>
                        <w:left w:val="none" w:sz="0" w:space="0" w:color="auto"/>
                        <w:bottom w:val="none" w:sz="0" w:space="0" w:color="auto"/>
                        <w:right w:val="none" w:sz="0" w:space="0" w:color="auto"/>
                      </w:divBdr>
                    </w:div>
                  </w:divsChild>
                </w:div>
                <w:div w:id="611983913">
                  <w:marLeft w:val="0"/>
                  <w:marRight w:val="0"/>
                  <w:marTop w:val="0"/>
                  <w:marBottom w:val="0"/>
                  <w:divBdr>
                    <w:top w:val="none" w:sz="0" w:space="0" w:color="auto"/>
                    <w:left w:val="none" w:sz="0" w:space="0" w:color="auto"/>
                    <w:bottom w:val="none" w:sz="0" w:space="0" w:color="auto"/>
                    <w:right w:val="none" w:sz="0" w:space="0" w:color="auto"/>
                  </w:divBdr>
                  <w:divsChild>
                    <w:div w:id="1222710671">
                      <w:marLeft w:val="0"/>
                      <w:marRight w:val="0"/>
                      <w:marTop w:val="0"/>
                      <w:marBottom w:val="0"/>
                      <w:divBdr>
                        <w:top w:val="none" w:sz="0" w:space="0" w:color="auto"/>
                        <w:left w:val="none" w:sz="0" w:space="0" w:color="auto"/>
                        <w:bottom w:val="none" w:sz="0" w:space="0" w:color="auto"/>
                        <w:right w:val="none" w:sz="0" w:space="0" w:color="auto"/>
                      </w:divBdr>
                    </w:div>
                    <w:div w:id="1569531949">
                      <w:marLeft w:val="0"/>
                      <w:marRight w:val="0"/>
                      <w:marTop w:val="0"/>
                      <w:marBottom w:val="0"/>
                      <w:divBdr>
                        <w:top w:val="none" w:sz="0" w:space="0" w:color="auto"/>
                        <w:left w:val="none" w:sz="0" w:space="0" w:color="auto"/>
                        <w:bottom w:val="none" w:sz="0" w:space="0" w:color="auto"/>
                        <w:right w:val="none" w:sz="0" w:space="0" w:color="auto"/>
                      </w:divBdr>
                    </w:div>
                  </w:divsChild>
                </w:div>
                <w:div w:id="683168012">
                  <w:marLeft w:val="0"/>
                  <w:marRight w:val="0"/>
                  <w:marTop w:val="0"/>
                  <w:marBottom w:val="0"/>
                  <w:divBdr>
                    <w:top w:val="none" w:sz="0" w:space="0" w:color="auto"/>
                    <w:left w:val="none" w:sz="0" w:space="0" w:color="auto"/>
                    <w:bottom w:val="none" w:sz="0" w:space="0" w:color="auto"/>
                    <w:right w:val="none" w:sz="0" w:space="0" w:color="auto"/>
                  </w:divBdr>
                  <w:divsChild>
                    <w:div w:id="923343431">
                      <w:marLeft w:val="0"/>
                      <w:marRight w:val="0"/>
                      <w:marTop w:val="0"/>
                      <w:marBottom w:val="0"/>
                      <w:divBdr>
                        <w:top w:val="none" w:sz="0" w:space="0" w:color="auto"/>
                        <w:left w:val="none" w:sz="0" w:space="0" w:color="auto"/>
                        <w:bottom w:val="none" w:sz="0" w:space="0" w:color="auto"/>
                        <w:right w:val="none" w:sz="0" w:space="0" w:color="auto"/>
                      </w:divBdr>
                    </w:div>
                  </w:divsChild>
                </w:div>
                <w:div w:id="871071079">
                  <w:marLeft w:val="0"/>
                  <w:marRight w:val="0"/>
                  <w:marTop w:val="0"/>
                  <w:marBottom w:val="0"/>
                  <w:divBdr>
                    <w:top w:val="none" w:sz="0" w:space="0" w:color="auto"/>
                    <w:left w:val="none" w:sz="0" w:space="0" w:color="auto"/>
                    <w:bottom w:val="none" w:sz="0" w:space="0" w:color="auto"/>
                    <w:right w:val="none" w:sz="0" w:space="0" w:color="auto"/>
                  </w:divBdr>
                  <w:divsChild>
                    <w:div w:id="1715077151">
                      <w:marLeft w:val="0"/>
                      <w:marRight w:val="0"/>
                      <w:marTop w:val="0"/>
                      <w:marBottom w:val="0"/>
                      <w:divBdr>
                        <w:top w:val="none" w:sz="0" w:space="0" w:color="auto"/>
                        <w:left w:val="none" w:sz="0" w:space="0" w:color="auto"/>
                        <w:bottom w:val="none" w:sz="0" w:space="0" w:color="auto"/>
                        <w:right w:val="none" w:sz="0" w:space="0" w:color="auto"/>
                      </w:divBdr>
                    </w:div>
                  </w:divsChild>
                </w:div>
                <w:div w:id="997616507">
                  <w:marLeft w:val="0"/>
                  <w:marRight w:val="0"/>
                  <w:marTop w:val="0"/>
                  <w:marBottom w:val="0"/>
                  <w:divBdr>
                    <w:top w:val="none" w:sz="0" w:space="0" w:color="auto"/>
                    <w:left w:val="none" w:sz="0" w:space="0" w:color="auto"/>
                    <w:bottom w:val="none" w:sz="0" w:space="0" w:color="auto"/>
                    <w:right w:val="none" w:sz="0" w:space="0" w:color="auto"/>
                  </w:divBdr>
                  <w:divsChild>
                    <w:div w:id="80762681">
                      <w:marLeft w:val="0"/>
                      <w:marRight w:val="0"/>
                      <w:marTop w:val="0"/>
                      <w:marBottom w:val="0"/>
                      <w:divBdr>
                        <w:top w:val="none" w:sz="0" w:space="0" w:color="auto"/>
                        <w:left w:val="none" w:sz="0" w:space="0" w:color="auto"/>
                        <w:bottom w:val="none" w:sz="0" w:space="0" w:color="auto"/>
                        <w:right w:val="none" w:sz="0" w:space="0" w:color="auto"/>
                      </w:divBdr>
                    </w:div>
                    <w:div w:id="1428843996">
                      <w:marLeft w:val="0"/>
                      <w:marRight w:val="0"/>
                      <w:marTop w:val="0"/>
                      <w:marBottom w:val="0"/>
                      <w:divBdr>
                        <w:top w:val="none" w:sz="0" w:space="0" w:color="auto"/>
                        <w:left w:val="none" w:sz="0" w:space="0" w:color="auto"/>
                        <w:bottom w:val="none" w:sz="0" w:space="0" w:color="auto"/>
                        <w:right w:val="none" w:sz="0" w:space="0" w:color="auto"/>
                      </w:divBdr>
                    </w:div>
                  </w:divsChild>
                </w:div>
                <w:div w:id="1103647282">
                  <w:marLeft w:val="0"/>
                  <w:marRight w:val="0"/>
                  <w:marTop w:val="0"/>
                  <w:marBottom w:val="0"/>
                  <w:divBdr>
                    <w:top w:val="none" w:sz="0" w:space="0" w:color="auto"/>
                    <w:left w:val="none" w:sz="0" w:space="0" w:color="auto"/>
                    <w:bottom w:val="none" w:sz="0" w:space="0" w:color="auto"/>
                    <w:right w:val="none" w:sz="0" w:space="0" w:color="auto"/>
                  </w:divBdr>
                  <w:divsChild>
                    <w:div w:id="1537887512">
                      <w:marLeft w:val="0"/>
                      <w:marRight w:val="0"/>
                      <w:marTop w:val="0"/>
                      <w:marBottom w:val="0"/>
                      <w:divBdr>
                        <w:top w:val="none" w:sz="0" w:space="0" w:color="auto"/>
                        <w:left w:val="none" w:sz="0" w:space="0" w:color="auto"/>
                        <w:bottom w:val="none" w:sz="0" w:space="0" w:color="auto"/>
                        <w:right w:val="none" w:sz="0" w:space="0" w:color="auto"/>
                      </w:divBdr>
                    </w:div>
                  </w:divsChild>
                </w:div>
                <w:div w:id="1168709596">
                  <w:marLeft w:val="0"/>
                  <w:marRight w:val="0"/>
                  <w:marTop w:val="0"/>
                  <w:marBottom w:val="0"/>
                  <w:divBdr>
                    <w:top w:val="none" w:sz="0" w:space="0" w:color="auto"/>
                    <w:left w:val="none" w:sz="0" w:space="0" w:color="auto"/>
                    <w:bottom w:val="none" w:sz="0" w:space="0" w:color="auto"/>
                    <w:right w:val="none" w:sz="0" w:space="0" w:color="auto"/>
                  </w:divBdr>
                  <w:divsChild>
                    <w:div w:id="1768846142">
                      <w:marLeft w:val="0"/>
                      <w:marRight w:val="0"/>
                      <w:marTop w:val="0"/>
                      <w:marBottom w:val="0"/>
                      <w:divBdr>
                        <w:top w:val="none" w:sz="0" w:space="0" w:color="auto"/>
                        <w:left w:val="none" w:sz="0" w:space="0" w:color="auto"/>
                        <w:bottom w:val="none" w:sz="0" w:space="0" w:color="auto"/>
                        <w:right w:val="none" w:sz="0" w:space="0" w:color="auto"/>
                      </w:divBdr>
                    </w:div>
                  </w:divsChild>
                </w:div>
                <w:div w:id="1229806763">
                  <w:marLeft w:val="0"/>
                  <w:marRight w:val="0"/>
                  <w:marTop w:val="0"/>
                  <w:marBottom w:val="0"/>
                  <w:divBdr>
                    <w:top w:val="none" w:sz="0" w:space="0" w:color="auto"/>
                    <w:left w:val="none" w:sz="0" w:space="0" w:color="auto"/>
                    <w:bottom w:val="none" w:sz="0" w:space="0" w:color="auto"/>
                    <w:right w:val="none" w:sz="0" w:space="0" w:color="auto"/>
                  </w:divBdr>
                  <w:divsChild>
                    <w:div w:id="973372840">
                      <w:marLeft w:val="0"/>
                      <w:marRight w:val="0"/>
                      <w:marTop w:val="0"/>
                      <w:marBottom w:val="0"/>
                      <w:divBdr>
                        <w:top w:val="none" w:sz="0" w:space="0" w:color="auto"/>
                        <w:left w:val="none" w:sz="0" w:space="0" w:color="auto"/>
                        <w:bottom w:val="none" w:sz="0" w:space="0" w:color="auto"/>
                        <w:right w:val="none" w:sz="0" w:space="0" w:color="auto"/>
                      </w:divBdr>
                    </w:div>
                    <w:div w:id="1725905919">
                      <w:marLeft w:val="0"/>
                      <w:marRight w:val="0"/>
                      <w:marTop w:val="0"/>
                      <w:marBottom w:val="0"/>
                      <w:divBdr>
                        <w:top w:val="none" w:sz="0" w:space="0" w:color="auto"/>
                        <w:left w:val="none" w:sz="0" w:space="0" w:color="auto"/>
                        <w:bottom w:val="none" w:sz="0" w:space="0" w:color="auto"/>
                        <w:right w:val="none" w:sz="0" w:space="0" w:color="auto"/>
                      </w:divBdr>
                    </w:div>
                  </w:divsChild>
                </w:div>
                <w:div w:id="1252929809">
                  <w:marLeft w:val="0"/>
                  <w:marRight w:val="0"/>
                  <w:marTop w:val="0"/>
                  <w:marBottom w:val="0"/>
                  <w:divBdr>
                    <w:top w:val="none" w:sz="0" w:space="0" w:color="auto"/>
                    <w:left w:val="none" w:sz="0" w:space="0" w:color="auto"/>
                    <w:bottom w:val="none" w:sz="0" w:space="0" w:color="auto"/>
                    <w:right w:val="none" w:sz="0" w:space="0" w:color="auto"/>
                  </w:divBdr>
                  <w:divsChild>
                    <w:div w:id="538706844">
                      <w:marLeft w:val="0"/>
                      <w:marRight w:val="0"/>
                      <w:marTop w:val="0"/>
                      <w:marBottom w:val="0"/>
                      <w:divBdr>
                        <w:top w:val="none" w:sz="0" w:space="0" w:color="auto"/>
                        <w:left w:val="none" w:sz="0" w:space="0" w:color="auto"/>
                        <w:bottom w:val="none" w:sz="0" w:space="0" w:color="auto"/>
                        <w:right w:val="none" w:sz="0" w:space="0" w:color="auto"/>
                      </w:divBdr>
                    </w:div>
                  </w:divsChild>
                </w:div>
                <w:div w:id="1710567420">
                  <w:marLeft w:val="0"/>
                  <w:marRight w:val="0"/>
                  <w:marTop w:val="0"/>
                  <w:marBottom w:val="0"/>
                  <w:divBdr>
                    <w:top w:val="none" w:sz="0" w:space="0" w:color="auto"/>
                    <w:left w:val="none" w:sz="0" w:space="0" w:color="auto"/>
                    <w:bottom w:val="none" w:sz="0" w:space="0" w:color="auto"/>
                    <w:right w:val="none" w:sz="0" w:space="0" w:color="auto"/>
                  </w:divBdr>
                  <w:divsChild>
                    <w:div w:id="1704791213">
                      <w:marLeft w:val="0"/>
                      <w:marRight w:val="0"/>
                      <w:marTop w:val="0"/>
                      <w:marBottom w:val="0"/>
                      <w:divBdr>
                        <w:top w:val="none" w:sz="0" w:space="0" w:color="auto"/>
                        <w:left w:val="none" w:sz="0" w:space="0" w:color="auto"/>
                        <w:bottom w:val="none" w:sz="0" w:space="0" w:color="auto"/>
                        <w:right w:val="none" w:sz="0" w:space="0" w:color="auto"/>
                      </w:divBdr>
                    </w:div>
                  </w:divsChild>
                </w:div>
                <w:div w:id="1760446283">
                  <w:marLeft w:val="0"/>
                  <w:marRight w:val="0"/>
                  <w:marTop w:val="0"/>
                  <w:marBottom w:val="0"/>
                  <w:divBdr>
                    <w:top w:val="none" w:sz="0" w:space="0" w:color="auto"/>
                    <w:left w:val="none" w:sz="0" w:space="0" w:color="auto"/>
                    <w:bottom w:val="none" w:sz="0" w:space="0" w:color="auto"/>
                    <w:right w:val="none" w:sz="0" w:space="0" w:color="auto"/>
                  </w:divBdr>
                  <w:divsChild>
                    <w:div w:id="1002775841">
                      <w:marLeft w:val="0"/>
                      <w:marRight w:val="0"/>
                      <w:marTop w:val="0"/>
                      <w:marBottom w:val="0"/>
                      <w:divBdr>
                        <w:top w:val="none" w:sz="0" w:space="0" w:color="auto"/>
                        <w:left w:val="none" w:sz="0" w:space="0" w:color="auto"/>
                        <w:bottom w:val="none" w:sz="0" w:space="0" w:color="auto"/>
                        <w:right w:val="none" w:sz="0" w:space="0" w:color="auto"/>
                      </w:divBdr>
                    </w:div>
                  </w:divsChild>
                </w:div>
                <w:div w:id="1775901647">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285240322">
          <w:marLeft w:val="0"/>
          <w:marRight w:val="0"/>
          <w:marTop w:val="0"/>
          <w:marBottom w:val="0"/>
          <w:divBdr>
            <w:top w:val="none" w:sz="0" w:space="0" w:color="auto"/>
            <w:left w:val="none" w:sz="0" w:space="0" w:color="auto"/>
            <w:bottom w:val="none" w:sz="0" w:space="0" w:color="auto"/>
            <w:right w:val="none" w:sz="0" w:space="0" w:color="auto"/>
          </w:divBdr>
        </w:div>
        <w:div w:id="318927244">
          <w:marLeft w:val="0"/>
          <w:marRight w:val="0"/>
          <w:marTop w:val="0"/>
          <w:marBottom w:val="0"/>
          <w:divBdr>
            <w:top w:val="none" w:sz="0" w:space="0" w:color="auto"/>
            <w:left w:val="none" w:sz="0" w:space="0" w:color="auto"/>
            <w:bottom w:val="none" w:sz="0" w:space="0" w:color="auto"/>
            <w:right w:val="none" w:sz="0" w:space="0" w:color="auto"/>
          </w:divBdr>
        </w:div>
        <w:div w:id="330253766">
          <w:marLeft w:val="0"/>
          <w:marRight w:val="0"/>
          <w:marTop w:val="0"/>
          <w:marBottom w:val="0"/>
          <w:divBdr>
            <w:top w:val="none" w:sz="0" w:space="0" w:color="auto"/>
            <w:left w:val="none" w:sz="0" w:space="0" w:color="auto"/>
            <w:bottom w:val="none" w:sz="0" w:space="0" w:color="auto"/>
            <w:right w:val="none" w:sz="0" w:space="0" w:color="auto"/>
          </w:divBdr>
        </w:div>
        <w:div w:id="354963439">
          <w:marLeft w:val="0"/>
          <w:marRight w:val="0"/>
          <w:marTop w:val="0"/>
          <w:marBottom w:val="0"/>
          <w:divBdr>
            <w:top w:val="none" w:sz="0" w:space="0" w:color="auto"/>
            <w:left w:val="none" w:sz="0" w:space="0" w:color="auto"/>
            <w:bottom w:val="none" w:sz="0" w:space="0" w:color="auto"/>
            <w:right w:val="none" w:sz="0" w:space="0" w:color="auto"/>
          </w:divBdr>
          <w:divsChild>
            <w:div w:id="537669320">
              <w:marLeft w:val="0"/>
              <w:marRight w:val="0"/>
              <w:marTop w:val="0"/>
              <w:marBottom w:val="0"/>
              <w:divBdr>
                <w:top w:val="none" w:sz="0" w:space="0" w:color="auto"/>
                <w:left w:val="none" w:sz="0" w:space="0" w:color="auto"/>
                <w:bottom w:val="none" w:sz="0" w:space="0" w:color="auto"/>
                <w:right w:val="none" w:sz="0" w:space="0" w:color="auto"/>
              </w:divBdr>
            </w:div>
            <w:div w:id="538516843">
              <w:marLeft w:val="0"/>
              <w:marRight w:val="0"/>
              <w:marTop w:val="0"/>
              <w:marBottom w:val="0"/>
              <w:divBdr>
                <w:top w:val="none" w:sz="0" w:space="0" w:color="auto"/>
                <w:left w:val="none" w:sz="0" w:space="0" w:color="auto"/>
                <w:bottom w:val="none" w:sz="0" w:space="0" w:color="auto"/>
                <w:right w:val="none" w:sz="0" w:space="0" w:color="auto"/>
              </w:divBdr>
            </w:div>
            <w:div w:id="936720295">
              <w:marLeft w:val="0"/>
              <w:marRight w:val="0"/>
              <w:marTop w:val="0"/>
              <w:marBottom w:val="0"/>
              <w:divBdr>
                <w:top w:val="none" w:sz="0" w:space="0" w:color="auto"/>
                <w:left w:val="none" w:sz="0" w:space="0" w:color="auto"/>
                <w:bottom w:val="none" w:sz="0" w:space="0" w:color="auto"/>
                <w:right w:val="none" w:sz="0" w:space="0" w:color="auto"/>
              </w:divBdr>
            </w:div>
            <w:div w:id="1299064962">
              <w:marLeft w:val="0"/>
              <w:marRight w:val="0"/>
              <w:marTop w:val="0"/>
              <w:marBottom w:val="0"/>
              <w:divBdr>
                <w:top w:val="none" w:sz="0" w:space="0" w:color="auto"/>
                <w:left w:val="none" w:sz="0" w:space="0" w:color="auto"/>
                <w:bottom w:val="none" w:sz="0" w:space="0" w:color="auto"/>
                <w:right w:val="none" w:sz="0" w:space="0" w:color="auto"/>
              </w:divBdr>
            </w:div>
            <w:div w:id="1345933917">
              <w:marLeft w:val="0"/>
              <w:marRight w:val="0"/>
              <w:marTop w:val="0"/>
              <w:marBottom w:val="0"/>
              <w:divBdr>
                <w:top w:val="none" w:sz="0" w:space="0" w:color="auto"/>
                <w:left w:val="none" w:sz="0" w:space="0" w:color="auto"/>
                <w:bottom w:val="none" w:sz="0" w:space="0" w:color="auto"/>
                <w:right w:val="none" w:sz="0" w:space="0" w:color="auto"/>
              </w:divBdr>
            </w:div>
            <w:div w:id="1583830433">
              <w:marLeft w:val="0"/>
              <w:marRight w:val="0"/>
              <w:marTop w:val="0"/>
              <w:marBottom w:val="0"/>
              <w:divBdr>
                <w:top w:val="none" w:sz="0" w:space="0" w:color="auto"/>
                <w:left w:val="none" w:sz="0" w:space="0" w:color="auto"/>
                <w:bottom w:val="none" w:sz="0" w:space="0" w:color="auto"/>
                <w:right w:val="none" w:sz="0" w:space="0" w:color="auto"/>
              </w:divBdr>
            </w:div>
          </w:divsChild>
        </w:div>
        <w:div w:id="355742107">
          <w:marLeft w:val="0"/>
          <w:marRight w:val="0"/>
          <w:marTop w:val="0"/>
          <w:marBottom w:val="0"/>
          <w:divBdr>
            <w:top w:val="none" w:sz="0" w:space="0" w:color="auto"/>
            <w:left w:val="none" w:sz="0" w:space="0" w:color="auto"/>
            <w:bottom w:val="none" w:sz="0" w:space="0" w:color="auto"/>
            <w:right w:val="none" w:sz="0" w:space="0" w:color="auto"/>
          </w:divBdr>
        </w:div>
        <w:div w:id="372273612">
          <w:marLeft w:val="0"/>
          <w:marRight w:val="0"/>
          <w:marTop w:val="0"/>
          <w:marBottom w:val="0"/>
          <w:divBdr>
            <w:top w:val="none" w:sz="0" w:space="0" w:color="auto"/>
            <w:left w:val="none" w:sz="0" w:space="0" w:color="auto"/>
            <w:bottom w:val="none" w:sz="0" w:space="0" w:color="auto"/>
            <w:right w:val="none" w:sz="0" w:space="0" w:color="auto"/>
          </w:divBdr>
        </w:div>
        <w:div w:id="376710662">
          <w:marLeft w:val="0"/>
          <w:marRight w:val="0"/>
          <w:marTop w:val="0"/>
          <w:marBottom w:val="0"/>
          <w:divBdr>
            <w:top w:val="none" w:sz="0" w:space="0" w:color="auto"/>
            <w:left w:val="none" w:sz="0" w:space="0" w:color="auto"/>
            <w:bottom w:val="none" w:sz="0" w:space="0" w:color="auto"/>
            <w:right w:val="none" w:sz="0" w:space="0" w:color="auto"/>
          </w:divBdr>
        </w:div>
        <w:div w:id="424883592">
          <w:marLeft w:val="0"/>
          <w:marRight w:val="0"/>
          <w:marTop w:val="0"/>
          <w:marBottom w:val="0"/>
          <w:divBdr>
            <w:top w:val="none" w:sz="0" w:space="0" w:color="auto"/>
            <w:left w:val="none" w:sz="0" w:space="0" w:color="auto"/>
            <w:bottom w:val="none" w:sz="0" w:space="0" w:color="auto"/>
            <w:right w:val="none" w:sz="0" w:space="0" w:color="auto"/>
          </w:divBdr>
        </w:div>
        <w:div w:id="440564643">
          <w:marLeft w:val="0"/>
          <w:marRight w:val="0"/>
          <w:marTop w:val="0"/>
          <w:marBottom w:val="0"/>
          <w:divBdr>
            <w:top w:val="none" w:sz="0" w:space="0" w:color="auto"/>
            <w:left w:val="none" w:sz="0" w:space="0" w:color="auto"/>
            <w:bottom w:val="none" w:sz="0" w:space="0" w:color="auto"/>
            <w:right w:val="none" w:sz="0" w:space="0" w:color="auto"/>
          </w:divBdr>
        </w:div>
        <w:div w:id="469372385">
          <w:marLeft w:val="0"/>
          <w:marRight w:val="0"/>
          <w:marTop w:val="0"/>
          <w:marBottom w:val="0"/>
          <w:divBdr>
            <w:top w:val="none" w:sz="0" w:space="0" w:color="auto"/>
            <w:left w:val="none" w:sz="0" w:space="0" w:color="auto"/>
            <w:bottom w:val="none" w:sz="0" w:space="0" w:color="auto"/>
            <w:right w:val="none" w:sz="0" w:space="0" w:color="auto"/>
          </w:divBdr>
        </w:div>
        <w:div w:id="473911209">
          <w:marLeft w:val="0"/>
          <w:marRight w:val="0"/>
          <w:marTop w:val="0"/>
          <w:marBottom w:val="0"/>
          <w:divBdr>
            <w:top w:val="none" w:sz="0" w:space="0" w:color="auto"/>
            <w:left w:val="none" w:sz="0" w:space="0" w:color="auto"/>
            <w:bottom w:val="none" w:sz="0" w:space="0" w:color="auto"/>
            <w:right w:val="none" w:sz="0" w:space="0" w:color="auto"/>
          </w:divBdr>
        </w:div>
        <w:div w:id="512502583">
          <w:marLeft w:val="0"/>
          <w:marRight w:val="0"/>
          <w:marTop w:val="0"/>
          <w:marBottom w:val="0"/>
          <w:divBdr>
            <w:top w:val="none" w:sz="0" w:space="0" w:color="auto"/>
            <w:left w:val="none" w:sz="0" w:space="0" w:color="auto"/>
            <w:bottom w:val="none" w:sz="0" w:space="0" w:color="auto"/>
            <w:right w:val="none" w:sz="0" w:space="0" w:color="auto"/>
          </w:divBdr>
          <w:divsChild>
            <w:div w:id="842741671">
              <w:marLeft w:val="0"/>
              <w:marRight w:val="0"/>
              <w:marTop w:val="0"/>
              <w:marBottom w:val="0"/>
              <w:divBdr>
                <w:top w:val="none" w:sz="0" w:space="0" w:color="auto"/>
                <w:left w:val="none" w:sz="0" w:space="0" w:color="auto"/>
                <w:bottom w:val="none" w:sz="0" w:space="0" w:color="auto"/>
                <w:right w:val="none" w:sz="0" w:space="0" w:color="auto"/>
              </w:divBdr>
            </w:div>
          </w:divsChild>
        </w:div>
        <w:div w:id="518199031">
          <w:marLeft w:val="0"/>
          <w:marRight w:val="0"/>
          <w:marTop w:val="0"/>
          <w:marBottom w:val="0"/>
          <w:divBdr>
            <w:top w:val="none" w:sz="0" w:space="0" w:color="auto"/>
            <w:left w:val="none" w:sz="0" w:space="0" w:color="auto"/>
            <w:bottom w:val="none" w:sz="0" w:space="0" w:color="auto"/>
            <w:right w:val="none" w:sz="0" w:space="0" w:color="auto"/>
          </w:divBdr>
        </w:div>
        <w:div w:id="545530682">
          <w:marLeft w:val="0"/>
          <w:marRight w:val="0"/>
          <w:marTop w:val="0"/>
          <w:marBottom w:val="0"/>
          <w:divBdr>
            <w:top w:val="none" w:sz="0" w:space="0" w:color="auto"/>
            <w:left w:val="none" w:sz="0" w:space="0" w:color="auto"/>
            <w:bottom w:val="none" w:sz="0" w:space="0" w:color="auto"/>
            <w:right w:val="none" w:sz="0" w:space="0" w:color="auto"/>
          </w:divBdr>
        </w:div>
        <w:div w:id="550581026">
          <w:marLeft w:val="0"/>
          <w:marRight w:val="0"/>
          <w:marTop w:val="0"/>
          <w:marBottom w:val="0"/>
          <w:divBdr>
            <w:top w:val="none" w:sz="0" w:space="0" w:color="auto"/>
            <w:left w:val="none" w:sz="0" w:space="0" w:color="auto"/>
            <w:bottom w:val="none" w:sz="0" w:space="0" w:color="auto"/>
            <w:right w:val="none" w:sz="0" w:space="0" w:color="auto"/>
          </w:divBdr>
          <w:divsChild>
            <w:div w:id="729426174">
              <w:marLeft w:val="0"/>
              <w:marRight w:val="0"/>
              <w:marTop w:val="0"/>
              <w:marBottom w:val="0"/>
              <w:divBdr>
                <w:top w:val="none" w:sz="0" w:space="0" w:color="auto"/>
                <w:left w:val="none" w:sz="0" w:space="0" w:color="auto"/>
                <w:bottom w:val="none" w:sz="0" w:space="0" w:color="auto"/>
                <w:right w:val="none" w:sz="0" w:space="0" w:color="auto"/>
              </w:divBdr>
            </w:div>
          </w:divsChild>
        </w:div>
        <w:div w:id="556164494">
          <w:marLeft w:val="0"/>
          <w:marRight w:val="0"/>
          <w:marTop w:val="0"/>
          <w:marBottom w:val="0"/>
          <w:divBdr>
            <w:top w:val="none" w:sz="0" w:space="0" w:color="auto"/>
            <w:left w:val="none" w:sz="0" w:space="0" w:color="auto"/>
            <w:bottom w:val="none" w:sz="0" w:space="0" w:color="auto"/>
            <w:right w:val="none" w:sz="0" w:space="0" w:color="auto"/>
          </w:divBdr>
          <w:divsChild>
            <w:div w:id="1740706334">
              <w:marLeft w:val="-75"/>
              <w:marRight w:val="0"/>
              <w:marTop w:val="30"/>
              <w:marBottom w:val="30"/>
              <w:divBdr>
                <w:top w:val="none" w:sz="0" w:space="0" w:color="auto"/>
                <w:left w:val="none" w:sz="0" w:space="0" w:color="auto"/>
                <w:bottom w:val="none" w:sz="0" w:space="0" w:color="auto"/>
                <w:right w:val="none" w:sz="0" w:space="0" w:color="auto"/>
              </w:divBdr>
              <w:divsChild>
                <w:div w:id="19597069">
                  <w:marLeft w:val="0"/>
                  <w:marRight w:val="0"/>
                  <w:marTop w:val="0"/>
                  <w:marBottom w:val="0"/>
                  <w:divBdr>
                    <w:top w:val="none" w:sz="0" w:space="0" w:color="auto"/>
                    <w:left w:val="none" w:sz="0" w:space="0" w:color="auto"/>
                    <w:bottom w:val="none" w:sz="0" w:space="0" w:color="auto"/>
                    <w:right w:val="none" w:sz="0" w:space="0" w:color="auto"/>
                  </w:divBdr>
                  <w:divsChild>
                    <w:div w:id="560485655">
                      <w:marLeft w:val="0"/>
                      <w:marRight w:val="0"/>
                      <w:marTop w:val="0"/>
                      <w:marBottom w:val="0"/>
                      <w:divBdr>
                        <w:top w:val="none" w:sz="0" w:space="0" w:color="auto"/>
                        <w:left w:val="none" w:sz="0" w:space="0" w:color="auto"/>
                        <w:bottom w:val="none" w:sz="0" w:space="0" w:color="auto"/>
                        <w:right w:val="none" w:sz="0" w:space="0" w:color="auto"/>
                      </w:divBdr>
                    </w:div>
                  </w:divsChild>
                </w:div>
                <w:div w:id="60056708">
                  <w:marLeft w:val="0"/>
                  <w:marRight w:val="0"/>
                  <w:marTop w:val="0"/>
                  <w:marBottom w:val="0"/>
                  <w:divBdr>
                    <w:top w:val="none" w:sz="0" w:space="0" w:color="auto"/>
                    <w:left w:val="none" w:sz="0" w:space="0" w:color="auto"/>
                    <w:bottom w:val="none" w:sz="0" w:space="0" w:color="auto"/>
                    <w:right w:val="none" w:sz="0" w:space="0" w:color="auto"/>
                  </w:divBdr>
                  <w:divsChild>
                    <w:div w:id="171645146">
                      <w:marLeft w:val="0"/>
                      <w:marRight w:val="0"/>
                      <w:marTop w:val="0"/>
                      <w:marBottom w:val="0"/>
                      <w:divBdr>
                        <w:top w:val="none" w:sz="0" w:space="0" w:color="auto"/>
                        <w:left w:val="none" w:sz="0" w:space="0" w:color="auto"/>
                        <w:bottom w:val="none" w:sz="0" w:space="0" w:color="auto"/>
                        <w:right w:val="none" w:sz="0" w:space="0" w:color="auto"/>
                      </w:divBdr>
                    </w:div>
                    <w:div w:id="991176785">
                      <w:marLeft w:val="0"/>
                      <w:marRight w:val="0"/>
                      <w:marTop w:val="0"/>
                      <w:marBottom w:val="0"/>
                      <w:divBdr>
                        <w:top w:val="none" w:sz="0" w:space="0" w:color="auto"/>
                        <w:left w:val="none" w:sz="0" w:space="0" w:color="auto"/>
                        <w:bottom w:val="none" w:sz="0" w:space="0" w:color="auto"/>
                        <w:right w:val="none" w:sz="0" w:space="0" w:color="auto"/>
                      </w:divBdr>
                    </w:div>
                    <w:div w:id="1095781373">
                      <w:marLeft w:val="0"/>
                      <w:marRight w:val="0"/>
                      <w:marTop w:val="0"/>
                      <w:marBottom w:val="0"/>
                      <w:divBdr>
                        <w:top w:val="none" w:sz="0" w:space="0" w:color="auto"/>
                        <w:left w:val="none" w:sz="0" w:space="0" w:color="auto"/>
                        <w:bottom w:val="none" w:sz="0" w:space="0" w:color="auto"/>
                        <w:right w:val="none" w:sz="0" w:space="0" w:color="auto"/>
                      </w:divBdr>
                    </w:div>
                    <w:div w:id="1284650665">
                      <w:marLeft w:val="0"/>
                      <w:marRight w:val="0"/>
                      <w:marTop w:val="0"/>
                      <w:marBottom w:val="0"/>
                      <w:divBdr>
                        <w:top w:val="none" w:sz="0" w:space="0" w:color="auto"/>
                        <w:left w:val="none" w:sz="0" w:space="0" w:color="auto"/>
                        <w:bottom w:val="none" w:sz="0" w:space="0" w:color="auto"/>
                        <w:right w:val="none" w:sz="0" w:space="0" w:color="auto"/>
                      </w:divBdr>
                    </w:div>
                    <w:div w:id="1531451141">
                      <w:marLeft w:val="0"/>
                      <w:marRight w:val="0"/>
                      <w:marTop w:val="0"/>
                      <w:marBottom w:val="0"/>
                      <w:divBdr>
                        <w:top w:val="none" w:sz="0" w:space="0" w:color="auto"/>
                        <w:left w:val="none" w:sz="0" w:space="0" w:color="auto"/>
                        <w:bottom w:val="none" w:sz="0" w:space="0" w:color="auto"/>
                        <w:right w:val="none" w:sz="0" w:space="0" w:color="auto"/>
                      </w:divBdr>
                    </w:div>
                    <w:div w:id="1781097138">
                      <w:marLeft w:val="0"/>
                      <w:marRight w:val="0"/>
                      <w:marTop w:val="0"/>
                      <w:marBottom w:val="0"/>
                      <w:divBdr>
                        <w:top w:val="none" w:sz="0" w:space="0" w:color="auto"/>
                        <w:left w:val="none" w:sz="0" w:space="0" w:color="auto"/>
                        <w:bottom w:val="none" w:sz="0" w:space="0" w:color="auto"/>
                        <w:right w:val="none" w:sz="0" w:space="0" w:color="auto"/>
                      </w:divBdr>
                    </w:div>
                  </w:divsChild>
                </w:div>
                <w:div w:id="70783878">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557782945">
          <w:marLeft w:val="0"/>
          <w:marRight w:val="0"/>
          <w:marTop w:val="0"/>
          <w:marBottom w:val="0"/>
          <w:divBdr>
            <w:top w:val="none" w:sz="0" w:space="0" w:color="auto"/>
            <w:left w:val="none" w:sz="0" w:space="0" w:color="auto"/>
            <w:bottom w:val="none" w:sz="0" w:space="0" w:color="auto"/>
            <w:right w:val="none" w:sz="0" w:space="0" w:color="auto"/>
          </w:divBdr>
        </w:div>
        <w:div w:id="568157354">
          <w:marLeft w:val="0"/>
          <w:marRight w:val="0"/>
          <w:marTop w:val="0"/>
          <w:marBottom w:val="0"/>
          <w:divBdr>
            <w:top w:val="none" w:sz="0" w:space="0" w:color="auto"/>
            <w:left w:val="none" w:sz="0" w:space="0" w:color="auto"/>
            <w:bottom w:val="none" w:sz="0" w:space="0" w:color="auto"/>
            <w:right w:val="none" w:sz="0" w:space="0" w:color="auto"/>
          </w:divBdr>
          <w:divsChild>
            <w:div w:id="4721415">
              <w:marLeft w:val="0"/>
              <w:marRight w:val="0"/>
              <w:marTop w:val="0"/>
              <w:marBottom w:val="0"/>
              <w:divBdr>
                <w:top w:val="none" w:sz="0" w:space="0" w:color="auto"/>
                <w:left w:val="none" w:sz="0" w:space="0" w:color="auto"/>
                <w:bottom w:val="none" w:sz="0" w:space="0" w:color="auto"/>
                <w:right w:val="none" w:sz="0" w:space="0" w:color="auto"/>
              </w:divBdr>
            </w:div>
            <w:div w:id="53895079">
              <w:marLeft w:val="0"/>
              <w:marRight w:val="0"/>
              <w:marTop w:val="0"/>
              <w:marBottom w:val="0"/>
              <w:divBdr>
                <w:top w:val="none" w:sz="0" w:space="0" w:color="auto"/>
                <w:left w:val="none" w:sz="0" w:space="0" w:color="auto"/>
                <w:bottom w:val="none" w:sz="0" w:space="0" w:color="auto"/>
                <w:right w:val="none" w:sz="0" w:space="0" w:color="auto"/>
              </w:divBdr>
            </w:div>
            <w:div w:id="178474914">
              <w:marLeft w:val="0"/>
              <w:marRight w:val="0"/>
              <w:marTop w:val="0"/>
              <w:marBottom w:val="0"/>
              <w:divBdr>
                <w:top w:val="none" w:sz="0" w:space="0" w:color="auto"/>
                <w:left w:val="none" w:sz="0" w:space="0" w:color="auto"/>
                <w:bottom w:val="none" w:sz="0" w:space="0" w:color="auto"/>
                <w:right w:val="none" w:sz="0" w:space="0" w:color="auto"/>
              </w:divBdr>
            </w:div>
            <w:div w:id="250041470">
              <w:marLeft w:val="0"/>
              <w:marRight w:val="0"/>
              <w:marTop w:val="0"/>
              <w:marBottom w:val="0"/>
              <w:divBdr>
                <w:top w:val="none" w:sz="0" w:space="0" w:color="auto"/>
                <w:left w:val="none" w:sz="0" w:space="0" w:color="auto"/>
                <w:bottom w:val="none" w:sz="0" w:space="0" w:color="auto"/>
                <w:right w:val="none" w:sz="0" w:space="0" w:color="auto"/>
              </w:divBdr>
            </w:div>
            <w:div w:id="481310760">
              <w:marLeft w:val="0"/>
              <w:marRight w:val="0"/>
              <w:marTop w:val="0"/>
              <w:marBottom w:val="0"/>
              <w:divBdr>
                <w:top w:val="none" w:sz="0" w:space="0" w:color="auto"/>
                <w:left w:val="none" w:sz="0" w:space="0" w:color="auto"/>
                <w:bottom w:val="none" w:sz="0" w:space="0" w:color="auto"/>
                <w:right w:val="none" w:sz="0" w:space="0" w:color="auto"/>
              </w:divBdr>
            </w:div>
            <w:div w:id="1124813680">
              <w:marLeft w:val="0"/>
              <w:marRight w:val="0"/>
              <w:marTop w:val="0"/>
              <w:marBottom w:val="0"/>
              <w:divBdr>
                <w:top w:val="none" w:sz="0" w:space="0" w:color="auto"/>
                <w:left w:val="none" w:sz="0" w:space="0" w:color="auto"/>
                <w:bottom w:val="none" w:sz="0" w:space="0" w:color="auto"/>
                <w:right w:val="none" w:sz="0" w:space="0" w:color="auto"/>
              </w:divBdr>
            </w:div>
            <w:div w:id="1265577418">
              <w:marLeft w:val="0"/>
              <w:marRight w:val="0"/>
              <w:marTop w:val="0"/>
              <w:marBottom w:val="0"/>
              <w:divBdr>
                <w:top w:val="none" w:sz="0" w:space="0" w:color="auto"/>
                <w:left w:val="none" w:sz="0" w:space="0" w:color="auto"/>
                <w:bottom w:val="none" w:sz="0" w:space="0" w:color="auto"/>
                <w:right w:val="none" w:sz="0" w:space="0" w:color="auto"/>
              </w:divBdr>
            </w:div>
            <w:div w:id="1488203563">
              <w:marLeft w:val="0"/>
              <w:marRight w:val="0"/>
              <w:marTop w:val="0"/>
              <w:marBottom w:val="0"/>
              <w:divBdr>
                <w:top w:val="none" w:sz="0" w:space="0" w:color="auto"/>
                <w:left w:val="none" w:sz="0" w:space="0" w:color="auto"/>
                <w:bottom w:val="none" w:sz="0" w:space="0" w:color="auto"/>
                <w:right w:val="none" w:sz="0" w:space="0" w:color="auto"/>
              </w:divBdr>
            </w:div>
            <w:div w:id="1541699614">
              <w:marLeft w:val="0"/>
              <w:marRight w:val="0"/>
              <w:marTop w:val="0"/>
              <w:marBottom w:val="0"/>
              <w:divBdr>
                <w:top w:val="none" w:sz="0" w:space="0" w:color="auto"/>
                <w:left w:val="none" w:sz="0" w:space="0" w:color="auto"/>
                <w:bottom w:val="none" w:sz="0" w:space="0" w:color="auto"/>
                <w:right w:val="none" w:sz="0" w:space="0" w:color="auto"/>
              </w:divBdr>
            </w:div>
            <w:div w:id="1755780241">
              <w:marLeft w:val="0"/>
              <w:marRight w:val="0"/>
              <w:marTop w:val="0"/>
              <w:marBottom w:val="0"/>
              <w:divBdr>
                <w:top w:val="none" w:sz="0" w:space="0" w:color="auto"/>
                <w:left w:val="none" w:sz="0" w:space="0" w:color="auto"/>
                <w:bottom w:val="none" w:sz="0" w:space="0" w:color="auto"/>
                <w:right w:val="none" w:sz="0" w:space="0" w:color="auto"/>
              </w:divBdr>
            </w:div>
            <w:div w:id="1777215810">
              <w:marLeft w:val="0"/>
              <w:marRight w:val="0"/>
              <w:marTop w:val="0"/>
              <w:marBottom w:val="0"/>
              <w:divBdr>
                <w:top w:val="none" w:sz="0" w:space="0" w:color="auto"/>
                <w:left w:val="none" w:sz="0" w:space="0" w:color="auto"/>
                <w:bottom w:val="none" w:sz="0" w:space="0" w:color="auto"/>
                <w:right w:val="none" w:sz="0" w:space="0" w:color="auto"/>
              </w:divBdr>
            </w:div>
          </w:divsChild>
        </w:div>
        <w:div w:id="591008980">
          <w:marLeft w:val="0"/>
          <w:marRight w:val="0"/>
          <w:marTop w:val="0"/>
          <w:marBottom w:val="0"/>
          <w:divBdr>
            <w:top w:val="none" w:sz="0" w:space="0" w:color="auto"/>
            <w:left w:val="none" w:sz="0" w:space="0" w:color="auto"/>
            <w:bottom w:val="none" w:sz="0" w:space="0" w:color="auto"/>
            <w:right w:val="none" w:sz="0" w:space="0" w:color="auto"/>
          </w:divBdr>
          <w:divsChild>
            <w:div w:id="400180059">
              <w:marLeft w:val="-75"/>
              <w:marRight w:val="0"/>
              <w:marTop w:val="30"/>
              <w:marBottom w:val="30"/>
              <w:divBdr>
                <w:top w:val="none" w:sz="0" w:space="0" w:color="auto"/>
                <w:left w:val="none" w:sz="0" w:space="0" w:color="auto"/>
                <w:bottom w:val="none" w:sz="0" w:space="0" w:color="auto"/>
                <w:right w:val="none" w:sz="0" w:space="0" w:color="auto"/>
              </w:divBdr>
              <w:divsChild>
                <w:div w:id="441415560">
                  <w:marLeft w:val="0"/>
                  <w:marRight w:val="0"/>
                  <w:marTop w:val="0"/>
                  <w:marBottom w:val="0"/>
                  <w:divBdr>
                    <w:top w:val="none" w:sz="0" w:space="0" w:color="auto"/>
                    <w:left w:val="none" w:sz="0" w:space="0" w:color="auto"/>
                    <w:bottom w:val="none" w:sz="0" w:space="0" w:color="auto"/>
                    <w:right w:val="none" w:sz="0" w:space="0" w:color="auto"/>
                  </w:divBdr>
                  <w:divsChild>
                    <w:div w:id="108086588">
                      <w:marLeft w:val="0"/>
                      <w:marRight w:val="0"/>
                      <w:marTop w:val="0"/>
                      <w:marBottom w:val="0"/>
                      <w:divBdr>
                        <w:top w:val="none" w:sz="0" w:space="0" w:color="auto"/>
                        <w:left w:val="none" w:sz="0" w:space="0" w:color="auto"/>
                        <w:bottom w:val="none" w:sz="0" w:space="0" w:color="auto"/>
                        <w:right w:val="none" w:sz="0" w:space="0" w:color="auto"/>
                      </w:divBdr>
                    </w:div>
                    <w:div w:id="146436786">
                      <w:marLeft w:val="0"/>
                      <w:marRight w:val="0"/>
                      <w:marTop w:val="0"/>
                      <w:marBottom w:val="0"/>
                      <w:divBdr>
                        <w:top w:val="none" w:sz="0" w:space="0" w:color="auto"/>
                        <w:left w:val="none" w:sz="0" w:space="0" w:color="auto"/>
                        <w:bottom w:val="none" w:sz="0" w:space="0" w:color="auto"/>
                        <w:right w:val="none" w:sz="0" w:space="0" w:color="auto"/>
                      </w:divBdr>
                    </w:div>
                    <w:div w:id="93035205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606889215">
          <w:marLeft w:val="0"/>
          <w:marRight w:val="0"/>
          <w:marTop w:val="0"/>
          <w:marBottom w:val="0"/>
          <w:divBdr>
            <w:top w:val="none" w:sz="0" w:space="0" w:color="auto"/>
            <w:left w:val="none" w:sz="0" w:space="0" w:color="auto"/>
            <w:bottom w:val="none" w:sz="0" w:space="0" w:color="auto"/>
            <w:right w:val="none" w:sz="0" w:space="0" w:color="auto"/>
          </w:divBdr>
        </w:div>
        <w:div w:id="616790784">
          <w:marLeft w:val="0"/>
          <w:marRight w:val="0"/>
          <w:marTop w:val="0"/>
          <w:marBottom w:val="0"/>
          <w:divBdr>
            <w:top w:val="none" w:sz="0" w:space="0" w:color="auto"/>
            <w:left w:val="none" w:sz="0" w:space="0" w:color="auto"/>
            <w:bottom w:val="none" w:sz="0" w:space="0" w:color="auto"/>
            <w:right w:val="none" w:sz="0" w:space="0" w:color="auto"/>
          </w:divBdr>
        </w:div>
        <w:div w:id="643388335">
          <w:marLeft w:val="0"/>
          <w:marRight w:val="0"/>
          <w:marTop w:val="0"/>
          <w:marBottom w:val="0"/>
          <w:divBdr>
            <w:top w:val="none" w:sz="0" w:space="0" w:color="auto"/>
            <w:left w:val="none" w:sz="0" w:space="0" w:color="auto"/>
            <w:bottom w:val="none" w:sz="0" w:space="0" w:color="auto"/>
            <w:right w:val="none" w:sz="0" w:space="0" w:color="auto"/>
          </w:divBdr>
        </w:div>
        <w:div w:id="649528031">
          <w:marLeft w:val="0"/>
          <w:marRight w:val="0"/>
          <w:marTop w:val="0"/>
          <w:marBottom w:val="0"/>
          <w:divBdr>
            <w:top w:val="none" w:sz="0" w:space="0" w:color="auto"/>
            <w:left w:val="none" w:sz="0" w:space="0" w:color="auto"/>
            <w:bottom w:val="none" w:sz="0" w:space="0" w:color="auto"/>
            <w:right w:val="none" w:sz="0" w:space="0" w:color="auto"/>
          </w:divBdr>
        </w:div>
        <w:div w:id="669526489">
          <w:marLeft w:val="0"/>
          <w:marRight w:val="0"/>
          <w:marTop w:val="0"/>
          <w:marBottom w:val="0"/>
          <w:divBdr>
            <w:top w:val="none" w:sz="0" w:space="0" w:color="auto"/>
            <w:left w:val="none" w:sz="0" w:space="0" w:color="auto"/>
            <w:bottom w:val="none" w:sz="0" w:space="0" w:color="auto"/>
            <w:right w:val="none" w:sz="0" w:space="0" w:color="auto"/>
          </w:divBdr>
          <w:divsChild>
            <w:div w:id="183253634">
              <w:marLeft w:val="0"/>
              <w:marRight w:val="0"/>
              <w:marTop w:val="0"/>
              <w:marBottom w:val="0"/>
              <w:divBdr>
                <w:top w:val="none" w:sz="0" w:space="0" w:color="auto"/>
                <w:left w:val="none" w:sz="0" w:space="0" w:color="auto"/>
                <w:bottom w:val="none" w:sz="0" w:space="0" w:color="auto"/>
                <w:right w:val="none" w:sz="0" w:space="0" w:color="auto"/>
              </w:divBdr>
            </w:div>
          </w:divsChild>
        </w:div>
        <w:div w:id="690954475">
          <w:marLeft w:val="0"/>
          <w:marRight w:val="0"/>
          <w:marTop w:val="0"/>
          <w:marBottom w:val="0"/>
          <w:divBdr>
            <w:top w:val="none" w:sz="0" w:space="0" w:color="auto"/>
            <w:left w:val="none" w:sz="0" w:space="0" w:color="auto"/>
            <w:bottom w:val="none" w:sz="0" w:space="0" w:color="auto"/>
            <w:right w:val="none" w:sz="0" w:space="0" w:color="auto"/>
          </w:divBdr>
          <w:divsChild>
            <w:div w:id="69885743">
              <w:marLeft w:val="0"/>
              <w:marRight w:val="0"/>
              <w:marTop w:val="0"/>
              <w:marBottom w:val="0"/>
              <w:divBdr>
                <w:top w:val="none" w:sz="0" w:space="0" w:color="auto"/>
                <w:left w:val="none" w:sz="0" w:space="0" w:color="auto"/>
                <w:bottom w:val="none" w:sz="0" w:space="0" w:color="auto"/>
                <w:right w:val="none" w:sz="0" w:space="0" w:color="auto"/>
              </w:divBdr>
            </w:div>
          </w:divsChild>
        </w:div>
        <w:div w:id="707995877">
          <w:marLeft w:val="0"/>
          <w:marRight w:val="0"/>
          <w:marTop w:val="0"/>
          <w:marBottom w:val="0"/>
          <w:divBdr>
            <w:top w:val="none" w:sz="0" w:space="0" w:color="auto"/>
            <w:left w:val="none" w:sz="0" w:space="0" w:color="auto"/>
            <w:bottom w:val="none" w:sz="0" w:space="0" w:color="auto"/>
            <w:right w:val="none" w:sz="0" w:space="0" w:color="auto"/>
          </w:divBdr>
          <w:divsChild>
            <w:div w:id="1986885575">
              <w:marLeft w:val="0"/>
              <w:marRight w:val="0"/>
              <w:marTop w:val="0"/>
              <w:marBottom w:val="0"/>
              <w:divBdr>
                <w:top w:val="none" w:sz="0" w:space="0" w:color="auto"/>
                <w:left w:val="none" w:sz="0" w:space="0" w:color="auto"/>
                <w:bottom w:val="none" w:sz="0" w:space="0" w:color="auto"/>
                <w:right w:val="none" w:sz="0" w:space="0" w:color="auto"/>
              </w:divBdr>
            </w:div>
          </w:divsChild>
        </w:div>
        <w:div w:id="746851596">
          <w:marLeft w:val="0"/>
          <w:marRight w:val="0"/>
          <w:marTop w:val="0"/>
          <w:marBottom w:val="0"/>
          <w:divBdr>
            <w:top w:val="none" w:sz="0" w:space="0" w:color="auto"/>
            <w:left w:val="none" w:sz="0" w:space="0" w:color="auto"/>
            <w:bottom w:val="none" w:sz="0" w:space="0" w:color="auto"/>
            <w:right w:val="none" w:sz="0" w:space="0" w:color="auto"/>
          </w:divBdr>
        </w:div>
        <w:div w:id="751123517">
          <w:marLeft w:val="0"/>
          <w:marRight w:val="0"/>
          <w:marTop w:val="0"/>
          <w:marBottom w:val="0"/>
          <w:divBdr>
            <w:top w:val="none" w:sz="0" w:space="0" w:color="auto"/>
            <w:left w:val="none" w:sz="0" w:space="0" w:color="auto"/>
            <w:bottom w:val="none" w:sz="0" w:space="0" w:color="auto"/>
            <w:right w:val="none" w:sz="0" w:space="0" w:color="auto"/>
          </w:divBdr>
        </w:div>
        <w:div w:id="777797197">
          <w:marLeft w:val="0"/>
          <w:marRight w:val="0"/>
          <w:marTop w:val="0"/>
          <w:marBottom w:val="0"/>
          <w:divBdr>
            <w:top w:val="none" w:sz="0" w:space="0" w:color="auto"/>
            <w:left w:val="none" w:sz="0" w:space="0" w:color="auto"/>
            <w:bottom w:val="none" w:sz="0" w:space="0" w:color="auto"/>
            <w:right w:val="none" w:sz="0" w:space="0" w:color="auto"/>
          </w:divBdr>
          <w:divsChild>
            <w:div w:id="1941332950">
              <w:marLeft w:val="-75"/>
              <w:marRight w:val="0"/>
              <w:marTop w:val="30"/>
              <w:marBottom w:val="30"/>
              <w:divBdr>
                <w:top w:val="none" w:sz="0" w:space="0" w:color="auto"/>
                <w:left w:val="none" w:sz="0" w:space="0" w:color="auto"/>
                <w:bottom w:val="none" w:sz="0" w:space="0" w:color="auto"/>
                <w:right w:val="none" w:sz="0" w:space="0" w:color="auto"/>
              </w:divBdr>
              <w:divsChild>
                <w:div w:id="813391">
                  <w:marLeft w:val="0"/>
                  <w:marRight w:val="0"/>
                  <w:marTop w:val="0"/>
                  <w:marBottom w:val="0"/>
                  <w:divBdr>
                    <w:top w:val="none" w:sz="0" w:space="0" w:color="auto"/>
                    <w:left w:val="none" w:sz="0" w:space="0" w:color="auto"/>
                    <w:bottom w:val="none" w:sz="0" w:space="0" w:color="auto"/>
                    <w:right w:val="none" w:sz="0" w:space="0" w:color="auto"/>
                  </w:divBdr>
                  <w:divsChild>
                    <w:div w:id="909071506">
                      <w:marLeft w:val="0"/>
                      <w:marRight w:val="0"/>
                      <w:marTop w:val="0"/>
                      <w:marBottom w:val="0"/>
                      <w:divBdr>
                        <w:top w:val="none" w:sz="0" w:space="0" w:color="auto"/>
                        <w:left w:val="none" w:sz="0" w:space="0" w:color="auto"/>
                        <w:bottom w:val="none" w:sz="0" w:space="0" w:color="auto"/>
                        <w:right w:val="none" w:sz="0" w:space="0" w:color="auto"/>
                      </w:divBdr>
                    </w:div>
                  </w:divsChild>
                </w:div>
                <w:div w:id="628359268">
                  <w:marLeft w:val="0"/>
                  <w:marRight w:val="0"/>
                  <w:marTop w:val="0"/>
                  <w:marBottom w:val="0"/>
                  <w:divBdr>
                    <w:top w:val="none" w:sz="0" w:space="0" w:color="auto"/>
                    <w:left w:val="none" w:sz="0" w:space="0" w:color="auto"/>
                    <w:bottom w:val="none" w:sz="0" w:space="0" w:color="auto"/>
                    <w:right w:val="none" w:sz="0" w:space="0" w:color="auto"/>
                  </w:divBdr>
                  <w:divsChild>
                    <w:div w:id="1214805224">
                      <w:marLeft w:val="0"/>
                      <w:marRight w:val="0"/>
                      <w:marTop w:val="0"/>
                      <w:marBottom w:val="0"/>
                      <w:divBdr>
                        <w:top w:val="none" w:sz="0" w:space="0" w:color="auto"/>
                        <w:left w:val="none" w:sz="0" w:space="0" w:color="auto"/>
                        <w:bottom w:val="none" w:sz="0" w:space="0" w:color="auto"/>
                        <w:right w:val="none" w:sz="0" w:space="0" w:color="auto"/>
                      </w:divBdr>
                    </w:div>
                  </w:divsChild>
                </w:div>
                <w:div w:id="851800593">
                  <w:marLeft w:val="0"/>
                  <w:marRight w:val="0"/>
                  <w:marTop w:val="0"/>
                  <w:marBottom w:val="0"/>
                  <w:divBdr>
                    <w:top w:val="none" w:sz="0" w:space="0" w:color="auto"/>
                    <w:left w:val="none" w:sz="0" w:space="0" w:color="auto"/>
                    <w:bottom w:val="none" w:sz="0" w:space="0" w:color="auto"/>
                    <w:right w:val="none" w:sz="0" w:space="0" w:color="auto"/>
                  </w:divBdr>
                  <w:divsChild>
                    <w:div w:id="712073211">
                      <w:marLeft w:val="0"/>
                      <w:marRight w:val="0"/>
                      <w:marTop w:val="0"/>
                      <w:marBottom w:val="0"/>
                      <w:divBdr>
                        <w:top w:val="none" w:sz="0" w:space="0" w:color="auto"/>
                        <w:left w:val="none" w:sz="0" w:space="0" w:color="auto"/>
                        <w:bottom w:val="none" w:sz="0" w:space="0" w:color="auto"/>
                        <w:right w:val="none" w:sz="0" w:space="0" w:color="auto"/>
                      </w:divBdr>
                    </w:div>
                  </w:divsChild>
                </w:div>
                <w:div w:id="1042289683">
                  <w:marLeft w:val="0"/>
                  <w:marRight w:val="0"/>
                  <w:marTop w:val="0"/>
                  <w:marBottom w:val="0"/>
                  <w:divBdr>
                    <w:top w:val="none" w:sz="0" w:space="0" w:color="auto"/>
                    <w:left w:val="none" w:sz="0" w:space="0" w:color="auto"/>
                    <w:bottom w:val="none" w:sz="0" w:space="0" w:color="auto"/>
                    <w:right w:val="none" w:sz="0" w:space="0" w:color="auto"/>
                  </w:divBdr>
                  <w:divsChild>
                    <w:div w:id="54553125">
                      <w:marLeft w:val="0"/>
                      <w:marRight w:val="0"/>
                      <w:marTop w:val="0"/>
                      <w:marBottom w:val="0"/>
                      <w:divBdr>
                        <w:top w:val="none" w:sz="0" w:space="0" w:color="auto"/>
                        <w:left w:val="none" w:sz="0" w:space="0" w:color="auto"/>
                        <w:bottom w:val="none" w:sz="0" w:space="0" w:color="auto"/>
                        <w:right w:val="none" w:sz="0" w:space="0" w:color="auto"/>
                      </w:divBdr>
                    </w:div>
                  </w:divsChild>
                </w:div>
                <w:div w:id="1175192504">
                  <w:marLeft w:val="0"/>
                  <w:marRight w:val="0"/>
                  <w:marTop w:val="0"/>
                  <w:marBottom w:val="0"/>
                  <w:divBdr>
                    <w:top w:val="none" w:sz="0" w:space="0" w:color="auto"/>
                    <w:left w:val="none" w:sz="0" w:space="0" w:color="auto"/>
                    <w:bottom w:val="none" w:sz="0" w:space="0" w:color="auto"/>
                    <w:right w:val="none" w:sz="0" w:space="0" w:color="auto"/>
                  </w:divBdr>
                  <w:divsChild>
                    <w:div w:id="1525485210">
                      <w:marLeft w:val="0"/>
                      <w:marRight w:val="0"/>
                      <w:marTop w:val="0"/>
                      <w:marBottom w:val="0"/>
                      <w:divBdr>
                        <w:top w:val="none" w:sz="0" w:space="0" w:color="auto"/>
                        <w:left w:val="none" w:sz="0" w:space="0" w:color="auto"/>
                        <w:bottom w:val="none" w:sz="0" w:space="0" w:color="auto"/>
                        <w:right w:val="none" w:sz="0" w:space="0" w:color="auto"/>
                      </w:divBdr>
                    </w:div>
                  </w:divsChild>
                </w:div>
                <w:div w:id="1814255477">
                  <w:marLeft w:val="0"/>
                  <w:marRight w:val="0"/>
                  <w:marTop w:val="0"/>
                  <w:marBottom w:val="0"/>
                  <w:divBdr>
                    <w:top w:val="none" w:sz="0" w:space="0" w:color="auto"/>
                    <w:left w:val="none" w:sz="0" w:space="0" w:color="auto"/>
                    <w:bottom w:val="none" w:sz="0" w:space="0" w:color="auto"/>
                    <w:right w:val="none" w:sz="0" w:space="0" w:color="auto"/>
                  </w:divBdr>
                  <w:divsChild>
                    <w:div w:id="871116783">
                      <w:marLeft w:val="0"/>
                      <w:marRight w:val="0"/>
                      <w:marTop w:val="0"/>
                      <w:marBottom w:val="0"/>
                      <w:divBdr>
                        <w:top w:val="none" w:sz="0" w:space="0" w:color="auto"/>
                        <w:left w:val="none" w:sz="0" w:space="0" w:color="auto"/>
                        <w:bottom w:val="none" w:sz="0" w:space="0" w:color="auto"/>
                        <w:right w:val="none" w:sz="0" w:space="0" w:color="auto"/>
                      </w:divBdr>
                    </w:div>
                  </w:divsChild>
                </w:div>
                <w:div w:id="1888910177">
                  <w:marLeft w:val="0"/>
                  <w:marRight w:val="0"/>
                  <w:marTop w:val="0"/>
                  <w:marBottom w:val="0"/>
                  <w:divBdr>
                    <w:top w:val="none" w:sz="0" w:space="0" w:color="auto"/>
                    <w:left w:val="none" w:sz="0" w:space="0" w:color="auto"/>
                    <w:bottom w:val="none" w:sz="0" w:space="0" w:color="auto"/>
                    <w:right w:val="none" w:sz="0" w:space="0" w:color="auto"/>
                  </w:divBdr>
                </w:div>
                <w:div w:id="1910773958">
                  <w:marLeft w:val="0"/>
                  <w:marRight w:val="0"/>
                  <w:marTop w:val="0"/>
                  <w:marBottom w:val="0"/>
                  <w:divBdr>
                    <w:top w:val="none" w:sz="0" w:space="0" w:color="auto"/>
                    <w:left w:val="none" w:sz="0" w:space="0" w:color="auto"/>
                    <w:bottom w:val="none" w:sz="0" w:space="0" w:color="auto"/>
                    <w:right w:val="none" w:sz="0" w:space="0" w:color="auto"/>
                  </w:divBdr>
                  <w:divsChild>
                    <w:div w:id="81660676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783424889">
          <w:marLeft w:val="0"/>
          <w:marRight w:val="0"/>
          <w:marTop w:val="0"/>
          <w:marBottom w:val="0"/>
          <w:divBdr>
            <w:top w:val="none" w:sz="0" w:space="0" w:color="auto"/>
            <w:left w:val="none" w:sz="0" w:space="0" w:color="auto"/>
            <w:bottom w:val="none" w:sz="0" w:space="0" w:color="auto"/>
            <w:right w:val="none" w:sz="0" w:space="0" w:color="auto"/>
          </w:divBdr>
          <w:divsChild>
            <w:div w:id="1512601292">
              <w:marLeft w:val="0"/>
              <w:marRight w:val="0"/>
              <w:marTop w:val="0"/>
              <w:marBottom w:val="0"/>
              <w:divBdr>
                <w:top w:val="none" w:sz="0" w:space="0" w:color="auto"/>
                <w:left w:val="none" w:sz="0" w:space="0" w:color="auto"/>
                <w:bottom w:val="none" w:sz="0" w:space="0" w:color="auto"/>
                <w:right w:val="none" w:sz="0" w:space="0" w:color="auto"/>
              </w:divBdr>
            </w:div>
          </w:divsChild>
        </w:div>
        <w:div w:id="793864586">
          <w:marLeft w:val="0"/>
          <w:marRight w:val="0"/>
          <w:marTop w:val="0"/>
          <w:marBottom w:val="0"/>
          <w:divBdr>
            <w:top w:val="none" w:sz="0" w:space="0" w:color="auto"/>
            <w:left w:val="none" w:sz="0" w:space="0" w:color="auto"/>
            <w:bottom w:val="none" w:sz="0" w:space="0" w:color="auto"/>
            <w:right w:val="none" w:sz="0" w:space="0" w:color="auto"/>
          </w:divBdr>
        </w:div>
        <w:div w:id="794955462">
          <w:marLeft w:val="0"/>
          <w:marRight w:val="0"/>
          <w:marTop w:val="0"/>
          <w:marBottom w:val="0"/>
          <w:divBdr>
            <w:top w:val="none" w:sz="0" w:space="0" w:color="auto"/>
            <w:left w:val="none" w:sz="0" w:space="0" w:color="auto"/>
            <w:bottom w:val="none" w:sz="0" w:space="0" w:color="auto"/>
            <w:right w:val="none" w:sz="0" w:space="0" w:color="auto"/>
          </w:divBdr>
        </w:div>
        <w:div w:id="816610310">
          <w:marLeft w:val="0"/>
          <w:marRight w:val="0"/>
          <w:marTop w:val="0"/>
          <w:marBottom w:val="0"/>
          <w:divBdr>
            <w:top w:val="none" w:sz="0" w:space="0" w:color="auto"/>
            <w:left w:val="none" w:sz="0" w:space="0" w:color="auto"/>
            <w:bottom w:val="none" w:sz="0" w:space="0" w:color="auto"/>
            <w:right w:val="none" w:sz="0" w:space="0" w:color="auto"/>
          </w:divBdr>
        </w:div>
        <w:div w:id="837428390">
          <w:marLeft w:val="0"/>
          <w:marRight w:val="0"/>
          <w:marTop w:val="0"/>
          <w:marBottom w:val="0"/>
          <w:divBdr>
            <w:top w:val="none" w:sz="0" w:space="0" w:color="auto"/>
            <w:left w:val="none" w:sz="0" w:space="0" w:color="auto"/>
            <w:bottom w:val="none" w:sz="0" w:space="0" w:color="auto"/>
            <w:right w:val="none" w:sz="0" w:space="0" w:color="auto"/>
          </w:divBdr>
          <w:divsChild>
            <w:div w:id="1070035564">
              <w:marLeft w:val="-75"/>
              <w:marRight w:val="0"/>
              <w:marTop w:val="30"/>
              <w:marBottom w:val="30"/>
              <w:divBdr>
                <w:top w:val="none" w:sz="0" w:space="0" w:color="auto"/>
                <w:left w:val="none" w:sz="0" w:space="0" w:color="auto"/>
                <w:bottom w:val="none" w:sz="0" w:space="0" w:color="auto"/>
                <w:right w:val="none" w:sz="0" w:space="0" w:color="auto"/>
              </w:divBdr>
              <w:divsChild>
                <w:div w:id="101267415">
                  <w:marLeft w:val="0"/>
                  <w:marRight w:val="0"/>
                  <w:marTop w:val="0"/>
                  <w:marBottom w:val="0"/>
                  <w:divBdr>
                    <w:top w:val="none" w:sz="0" w:space="0" w:color="auto"/>
                    <w:left w:val="none" w:sz="0" w:space="0" w:color="auto"/>
                    <w:bottom w:val="none" w:sz="0" w:space="0" w:color="auto"/>
                    <w:right w:val="none" w:sz="0" w:space="0" w:color="auto"/>
                  </w:divBdr>
                  <w:divsChild>
                    <w:div w:id="1977253797">
                      <w:marLeft w:val="0"/>
                      <w:marRight w:val="0"/>
                      <w:marTop w:val="0"/>
                      <w:marBottom w:val="0"/>
                      <w:divBdr>
                        <w:top w:val="none" w:sz="0" w:space="0" w:color="auto"/>
                        <w:left w:val="none" w:sz="0" w:space="0" w:color="auto"/>
                        <w:bottom w:val="none" w:sz="0" w:space="0" w:color="auto"/>
                        <w:right w:val="none" w:sz="0" w:space="0" w:color="auto"/>
                      </w:divBdr>
                    </w:div>
                  </w:divsChild>
                </w:div>
                <w:div w:id="326056135">
                  <w:marLeft w:val="0"/>
                  <w:marRight w:val="0"/>
                  <w:marTop w:val="0"/>
                  <w:marBottom w:val="0"/>
                  <w:divBdr>
                    <w:top w:val="none" w:sz="0" w:space="0" w:color="auto"/>
                    <w:left w:val="none" w:sz="0" w:space="0" w:color="auto"/>
                    <w:bottom w:val="none" w:sz="0" w:space="0" w:color="auto"/>
                    <w:right w:val="none" w:sz="0" w:space="0" w:color="auto"/>
                  </w:divBdr>
                  <w:divsChild>
                    <w:div w:id="1540051487">
                      <w:marLeft w:val="0"/>
                      <w:marRight w:val="0"/>
                      <w:marTop w:val="0"/>
                      <w:marBottom w:val="0"/>
                      <w:divBdr>
                        <w:top w:val="none" w:sz="0" w:space="0" w:color="auto"/>
                        <w:left w:val="none" w:sz="0" w:space="0" w:color="auto"/>
                        <w:bottom w:val="none" w:sz="0" w:space="0" w:color="auto"/>
                        <w:right w:val="none" w:sz="0" w:space="0" w:color="auto"/>
                      </w:divBdr>
                    </w:div>
                  </w:divsChild>
                </w:div>
                <w:div w:id="472603308">
                  <w:marLeft w:val="0"/>
                  <w:marRight w:val="0"/>
                  <w:marTop w:val="0"/>
                  <w:marBottom w:val="0"/>
                  <w:divBdr>
                    <w:top w:val="none" w:sz="0" w:space="0" w:color="auto"/>
                    <w:left w:val="none" w:sz="0" w:space="0" w:color="auto"/>
                    <w:bottom w:val="none" w:sz="0" w:space="0" w:color="auto"/>
                    <w:right w:val="none" w:sz="0" w:space="0" w:color="auto"/>
                  </w:divBdr>
                  <w:divsChild>
                    <w:div w:id="766855063">
                      <w:marLeft w:val="0"/>
                      <w:marRight w:val="0"/>
                      <w:marTop w:val="0"/>
                      <w:marBottom w:val="0"/>
                      <w:divBdr>
                        <w:top w:val="none" w:sz="0" w:space="0" w:color="auto"/>
                        <w:left w:val="none" w:sz="0" w:space="0" w:color="auto"/>
                        <w:bottom w:val="none" w:sz="0" w:space="0" w:color="auto"/>
                        <w:right w:val="none" w:sz="0" w:space="0" w:color="auto"/>
                      </w:divBdr>
                    </w:div>
                  </w:divsChild>
                </w:div>
                <w:div w:id="517894565">
                  <w:marLeft w:val="0"/>
                  <w:marRight w:val="0"/>
                  <w:marTop w:val="0"/>
                  <w:marBottom w:val="0"/>
                  <w:divBdr>
                    <w:top w:val="none" w:sz="0" w:space="0" w:color="auto"/>
                    <w:left w:val="none" w:sz="0" w:space="0" w:color="auto"/>
                    <w:bottom w:val="none" w:sz="0" w:space="0" w:color="auto"/>
                    <w:right w:val="none" w:sz="0" w:space="0" w:color="auto"/>
                  </w:divBdr>
                </w:div>
                <w:div w:id="547189087">
                  <w:marLeft w:val="0"/>
                  <w:marRight w:val="0"/>
                  <w:marTop w:val="0"/>
                  <w:marBottom w:val="0"/>
                  <w:divBdr>
                    <w:top w:val="none" w:sz="0" w:space="0" w:color="auto"/>
                    <w:left w:val="none" w:sz="0" w:space="0" w:color="auto"/>
                    <w:bottom w:val="none" w:sz="0" w:space="0" w:color="auto"/>
                    <w:right w:val="none" w:sz="0" w:space="0" w:color="auto"/>
                  </w:divBdr>
                  <w:divsChild>
                    <w:div w:id="833181883">
                      <w:marLeft w:val="0"/>
                      <w:marRight w:val="0"/>
                      <w:marTop w:val="0"/>
                      <w:marBottom w:val="0"/>
                      <w:divBdr>
                        <w:top w:val="none" w:sz="0" w:space="0" w:color="auto"/>
                        <w:left w:val="none" w:sz="0" w:space="0" w:color="auto"/>
                        <w:bottom w:val="none" w:sz="0" w:space="0" w:color="auto"/>
                        <w:right w:val="none" w:sz="0" w:space="0" w:color="auto"/>
                      </w:divBdr>
                    </w:div>
                  </w:divsChild>
                </w:div>
                <w:div w:id="682055220">
                  <w:marLeft w:val="0"/>
                  <w:marRight w:val="0"/>
                  <w:marTop w:val="0"/>
                  <w:marBottom w:val="0"/>
                  <w:divBdr>
                    <w:top w:val="none" w:sz="0" w:space="0" w:color="auto"/>
                    <w:left w:val="none" w:sz="0" w:space="0" w:color="auto"/>
                    <w:bottom w:val="none" w:sz="0" w:space="0" w:color="auto"/>
                    <w:right w:val="none" w:sz="0" w:space="0" w:color="auto"/>
                  </w:divBdr>
                  <w:divsChild>
                    <w:div w:id="1681733583">
                      <w:marLeft w:val="0"/>
                      <w:marRight w:val="0"/>
                      <w:marTop w:val="0"/>
                      <w:marBottom w:val="0"/>
                      <w:divBdr>
                        <w:top w:val="none" w:sz="0" w:space="0" w:color="auto"/>
                        <w:left w:val="none" w:sz="0" w:space="0" w:color="auto"/>
                        <w:bottom w:val="none" w:sz="0" w:space="0" w:color="auto"/>
                        <w:right w:val="none" w:sz="0" w:space="0" w:color="auto"/>
                      </w:divBdr>
                    </w:div>
                  </w:divsChild>
                </w:div>
                <w:div w:id="800071862">
                  <w:marLeft w:val="0"/>
                  <w:marRight w:val="0"/>
                  <w:marTop w:val="0"/>
                  <w:marBottom w:val="0"/>
                  <w:divBdr>
                    <w:top w:val="none" w:sz="0" w:space="0" w:color="auto"/>
                    <w:left w:val="none" w:sz="0" w:space="0" w:color="auto"/>
                    <w:bottom w:val="none" w:sz="0" w:space="0" w:color="auto"/>
                    <w:right w:val="none" w:sz="0" w:space="0" w:color="auto"/>
                  </w:divBdr>
                  <w:divsChild>
                    <w:div w:id="241331059">
                      <w:marLeft w:val="0"/>
                      <w:marRight w:val="0"/>
                      <w:marTop w:val="0"/>
                      <w:marBottom w:val="0"/>
                      <w:divBdr>
                        <w:top w:val="none" w:sz="0" w:space="0" w:color="auto"/>
                        <w:left w:val="none" w:sz="0" w:space="0" w:color="auto"/>
                        <w:bottom w:val="none" w:sz="0" w:space="0" w:color="auto"/>
                        <w:right w:val="none" w:sz="0" w:space="0" w:color="auto"/>
                      </w:divBdr>
                    </w:div>
                  </w:divsChild>
                </w:div>
                <w:div w:id="808325966">
                  <w:marLeft w:val="0"/>
                  <w:marRight w:val="0"/>
                  <w:marTop w:val="0"/>
                  <w:marBottom w:val="0"/>
                  <w:divBdr>
                    <w:top w:val="none" w:sz="0" w:space="0" w:color="auto"/>
                    <w:left w:val="none" w:sz="0" w:space="0" w:color="auto"/>
                    <w:bottom w:val="none" w:sz="0" w:space="0" w:color="auto"/>
                    <w:right w:val="none" w:sz="0" w:space="0" w:color="auto"/>
                  </w:divBdr>
                  <w:divsChild>
                    <w:div w:id="1812862115">
                      <w:marLeft w:val="0"/>
                      <w:marRight w:val="0"/>
                      <w:marTop w:val="0"/>
                      <w:marBottom w:val="0"/>
                      <w:divBdr>
                        <w:top w:val="none" w:sz="0" w:space="0" w:color="auto"/>
                        <w:left w:val="none" w:sz="0" w:space="0" w:color="auto"/>
                        <w:bottom w:val="none" w:sz="0" w:space="0" w:color="auto"/>
                        <w:right w:val="none" w:sz="0" w:space="0" w:color="auto"/>
                      </w:divBdr>
                    </w:div>
                  </w:divsChild>
                </w:div>
                <w:div w:id="989795348">
                  <w:marLeft w:val="0"/>
                  <w:marRight w:val="0"/>
                  <w:marTop w:val="0"/>
                  <w:marBottom w:val="0"/>
                  <w:divBdr>
                    <w:top w:val="none" w:sz="0" w:space="0" w:color="auto"/>
                    <w:left w:val="none" w:sz="0" w:space="0" w:color="auto"/>
                    <w:bottom w:val="none" w:sz="0" w:space="0" w:color="auto"/>
                    <w:right w:val="none" w:sz="0" w:space="0" w:color="auto"/>
                  </w:divBdr>
                  <w:divsChild>
                    <w:div w:id="1677490706">
                      <w:marLeft w:val="0"/>
                      <w:marRight w:val="0"/>
                      <w:marTop w:val="0"/>
                      <w:marBottom w:val="0"/>
                      <w:divBdr>
                        <w:top w:val="none" w:sz="0" w:space="0" w:color="auto"/>
                        <w:left w:val="none" w:sz="0" w:space="0" w:color="auto"/>
                        <w:bottom w:val="none" w:sz="0" w:space="0" w:color="auto"/>
                        <w:right w:val="none" w:sz="0" w:space="0" w:color="auto"/>
                      </w:divBdr>
                    </w:div>
                  </w:divsChild>
                </w:div>
                <w:div w:id="992753872">
                  <w:marLeft w:val="0"/>
                  <w:marRight w:val="0"/>
                  <w:marTop w:val="0"/>
                  <w:marBottom w:val="0"/>
                  <w:divBdr>
                    <w:top w:val="none" w:sz="0" w:space="0" w:color="auto"/>
                    <w:left w:val="none" w:sz="0" w:space="0" w:color="auto"/>
                    <w:bottom w:val="none" w:sz="0" w:space="0" w:color="auto"/>
                    <w:right w:val="none" w:sz="0" w:space="0" w:color="auto"/>
                  </w:divBdr>
                  <w:divsChild>
                    <w:div w:id="311259145">
                      <w:marLeft w:val="0"/>
                      <w:marRight w:val="0"/>
                      <w:marTop w:val="0"/>
                      <w:marBottom w:val="0"/>
                      <w:divBdr>
                        <w:top w:val="none" w:sz="0" w:space="0" w:color="auto"/>
                        <w:left w:val="none" w:sz="0" w:space="0" w:color="auto"/>
                        <w:bottom w:val="none" w:sz="0" w:space="0" w:color="auto"/>
                        <w:right w:val="none" w:sz="0" w:space="0" w:color="auto"/>
                      </w:divBdr>
                    </w:div>
                  </w:divsChild>
                </w:div>
                <w:div w:id="995064035">
                  <w:marLeft w:val="0"/>
                  <w:marRight w:val="0"/>
                  <w:marTop w:val="0"/>
                  <w:marBottom w:val="0"/>
                  <w:divBdr>
                    <w:top w:val="none" w:sz="0" w:space="0" w:color="auto"/>
                    <w:left w:val="none" w:sz="0" w:space="0" w:color="auto"/>
                    <w:bottom w:val="none" w:sz="0" w:space="0" w:color="auto"/>
                    <w:right w:val="none" w:sz="0" w:space="0" w:color="auto"/>
                  </w:divBdr>
                  <w:divsChild>
                    <w:div w:id="1640643503">
                      <w:marLeft w:val="0"/>
                      <w:marRight w:val="0"/>
                      <w:marTop w:val="0"/>
                      <w:marBottom w:val="0"/>
                      <w:divBdr>
                        <w:top w:val="none" w:sz="0" w:space="0" w:color="auto"/>
                        <w:left w:val="none" w:sz="0" w:space="0" w:color="auto"/>
                        <w:bottom w:val="none" w:sz="0" w:space="0" w:color="auto"/>
                        <w:right w:val="none" w:sz="0" w:space="0" w:color="auto"/>
                      </w:divBdr>
                    </w:div>
                  </w:divsChild>
                </w:div>
                <w:div w:id="1112675993">
                  <w:marLeft w:val="0"/>
                  <w:marRight w:val="0"/>
                  <w:marTop w:val="0"/>
                  <w:marBottom w:val="0"/>
                  <w:divBdr>
                    <w:top w:val="none" w:sz="0" w:space="0" w:color="auto"/>
                    <w:left w:val="none" w:sz="0" w:space="0" w:color="auto"/>
                    <w:bottom w:val="none" w:sz="0" w:space="0" w:color="auto"/>
                    <w:right w:val="none" w:sz="0" w:space="0" w:color="auto"/>
                  </w:divBdr>
                  <w:divsChild>
                    <w:div w:id="660542410">
                      <w:marLeft w:val="0"/>
                      <w:marRight w:val="0"/>
                      <w:marTop w:val="0"/>
                      <w:marBottom w:val="0"/>
                      <w:divBdr>
                        <w:top w:val="none" w:sz="0" w:space="0" w:color="auto"/>
                        <w:left w:val="none" w:sz="0" w:space="0" w:color="auto"/>
                        <w:bottom w:val="none" w:sz="0" w:space="0" w:color="auto"/>
                        <w:right w:val="none" w:sz="0" w:space="0" w:color="auto"/>
                      </w:divBdr>
                    </w:div>
                  </w:divsChild>
                </w:div>
                <w:div w:id="1134102746">
                  <w:marLeft w:val="0"/>
                  <w:marRight w:val="0"/>
                  <w:marTop w:val="0"/>
                  <w:marBottom w:val="0"/>
                  <w:divBdr>
                    <w:top w:val="none" w:sz="0" w:space="0" w:color="auto"/>
                    <w:left w:val="none" w:sz="0" w:space="0" w:color="auto"/>
                    <w:bottom w:val="none" w:sz="0" w:space="0" w:color="auto"/>
                    <w:right w:val="none" w:sz="0" w:space="0" w:color="auto"/>
                  </w:divBdr>
                  <w:divsChild>
                    <w:div w:id="1282689274">
                      <w:marLeft w:val="0"/>
                      <w:marRight w:val="0"/>
                      <w:marTop w:val="0"/>
                      <w:marBottom w:val="0"/>
                      <w:divBdr>
                        <w:top w:val="none" w:sz="0" w:space="0" w:color="auto"/>
                        <w:left w:val="none" w:sz="0" w:space="0" w:color="auto"/>
                        <w:bottom w:val="none" w:sz="0" w:space="0" w:color="auto"/>
                        <w:right w:val="none" w:sz="0" w:space="0" w:color="auto"/>
                      </w:divBdr>
                    </w:div>
                  </w:divsChild>
                </w:div>
                <w:div w:id="1141121489">
                  <w:marLeft w:val="0"/>
                  <w:marRight w:val="0"/>
                  <w:marTop w:val="0"/>
                  <w:marBottom w:val="0"/>
                  <w:divBdr>
                    <w:top w:val="none" w:sz="0" w:space="0" w:color="auto"/>
                    <w:left w:val="none" w:sz="0" w:space="0" w:color="auto"/>
                    <w:bottom w:val="none" w:sz="0" w:space="0" w:color="auto"/>
                    <w:right w:val="none" w:sz="0" w:space="0" w:color="auto"/>
                  </w:divBdr>
                  <w:divsChild>
                    <w:div w:id="345332667">
                      <w:marLeft w:val="0"/>
                      <w:marRight w:val="0"/>
                      <w:marTop w:val="0"/>
                      <w:marBottom w:val="0"/>
                      <w:divBdr>
                        <w:top w:val="none" w:sz="0" w:space="0" w:color="auto"/>
                        <w:left w:val="none" w:sz="0" w:space="0" w:color="auto"/>
                        <w:bottom w:val="none" w:sz="0" w:space="0" w:color="auto"/>
                        <w:right w:val="none" w:sz="0" w:space="0" w:color="auto"/>
                      </w:divBdr>
                    </w:div>
                  </w:divsChild>
                </w:div>
                <w:div w:id="1175345720">
                  <w:marLeft w:val="0"/>
                  <w:marRight w:val="0"/>
                  <w:marTop w:val="0"/>
                  <w:marBottom w:val="0"/>
                  <w:divBdr>
                    <w:top w:val="none" w:sz="0" w:space="0" w:color="auto"/>
                    <w:left w:val="none" w:sz="0" w:space="0" w:color="auto"/>
                    <w:bottom w:val="none" w:sz="0" w:space="0" w:color="auto"/>
                    <w:right w:val="none" w:sz="0" w:space="0" w:color="auto"/>
                  </w:divBdr>
                  <w:divsChild>
                    <w:div w:id="1568297861">
                      <w:marLeft w:val="0"/>
                      <w:marRight w:val="0"/>
                      <w:marTop w:val="0"/>
                      <w:marBottom w:val="0"/>
                      <w:divBdr>
                        <w:top w:val="none" w:sz="0" w:space="0" w:color="auto"/>
                        <w:left w:val="none" w:sz="0" w:space="0" w:color="auto"/>
                        <w:bottom w:val="none" w:sz="0" w:space="0" w:color="auto"/>
                        <w:right w:val="none" w:sz="0" w:space="0" w:color="auto"/>
                      </w:divBdr>
                    </w:div>
                  </w:divsChild>
                </w:div>
                <w:div w:id="1183318577">
                  <w:marLeft w:val="0"/>
                  <w:marRight w:val="0"/>
                  <w:marTop w:val="0"/>
                  <w:marBottom w:val="0"/>
                  <w:divBdr>
                    <w:top w:val="none" w:sz="0" w:space="0" w:color="auto"/>
                    <w:left w:val="none" w:sz="0" w:space="0" w:color="auto"/>
                    <w:bottom w:val="none" w:sz="0" w:space="0" w:color="auto"/>
                    <w:right w:val="none" w:sz="0" w:space="0" w:color="auto"/>
                  </w:divBdr>
                  <w:divsChild>
                    <w:div w:id="1535540731">
                      <w:marLeft w:val="0"/>
                      <w:marRight w:val="0"/>
                      <w:marTop w:val="0"/>
                      <w:marBottom w:val="0"/>
                      <w:divBdr>
                        <w:top w:val="none" w:sz="0" w:space="0" w:color="auto"/>
                        <w:left w:val="none" w:sz="0" w:space="0" w:color="auto"/>
                        <w:bottom w:val="none" w:sz="0" w:space="0" w:color="auto"/>
                        <w:right w:val="none" w:sz="0" w:space="0" w:color="auto"/>
                      </w:divBdr>
                    </w:div>
                  </w:divsChild>
                </w:div>
                <w:div w:id="1292831036">
                  <w:marLeft w:val="0"/>
                  <w:marRight w:val="0"/>
                  <w:marTop w:val="0"/>
                  <w:marBottom w:val="0"/>
                  <w:divBdr>
                    <w:top w:val="none" w:sz="0" w:space="0" w:color="auto"/>
                    <w:left w:val="none" w:sz="0" w:space="0" w:color="auto"/>
                    <w:bottom w:val="none" w:sz="0" w:space="0" w:color="auto"/>
                    <w:right w:val="none" w:sz="0" w:space="0" w:color="auto"/>
                  </w:divBdr>
                  <w:divsChild>
                    <w:div w:id="1112898951">
                      <w:marLeft w:val="0"/>
                      <w:marRight w:val="0"/>
                      <w:marTop w:val="0"/>
                      <w:marBottom w:val="0"/>
                      <w:divBdr>
                        <w:top w:val="none" w:sz="0" w:space="0" w:color="auto"/>
                        <w:left w:val="none" w:sz="0" w:space="0" w:color="auto"/>
                        <w:bottom w:val="none" w:sz="0" w:space="0" w:color="auto"/>
                        <w:right w:val="none" w:sz="0" w:space="0" w:color="auto"/>
                      </w:divBdr>
                    </w:div>
                  </w:divsChild>
                </w:div>
                <w:div w:id="1296831498">
                  <w:marLeft w:val="0"/>
                  <w:marRight w:val="0"/>
                  <w:marTop w:val="0"/>
                  <w:marBottom w:val="0"/>
                  <w:divBdr>
                    <w:top w:val="none" w:sz="0" w:space="0" w:color="auto"/>
                    <w:left w:val="none" w:sz="0" w:space="0" w:color="auto"/>
                    <w:bottom w:val="none" w:sz="0" w:space="0" w:color="auto"/>
                    <w:right w:val="none" w:sz="0" w:space="0" w:color="auto"/>
                  </w:divBdr>
                  <w:divsChild>
                    <w:div w:id="553859919">
                      <w:marLeft w:val="0"/>
                      <w:marRight w:val="0"/>
                      <w:marTop w:val="0"/>
                      <w:marBottom w:val="0"/>
                      <w:divBdr>
                        <w:top w:val="none" w:sz="0" w:space="0" w:color="auto"/>
                        <w:left w:val="none" w:sz="0" w:space="0" w:color="auto"/>
                        <w:bottom w:val="none" w:sz="0" w:space="0" w:color="auto"/>
                        <w:right w:val="none" w:sz="0" w:space="0" w:color="auto"/>
                      </w:divBdr>
                    </w:div>
                  </w:divsChild>
                </w:div>
                <w:div w:id="1484541934">
                  <w:marLeft w:val="0"/>
                  <w:marRight w:val="0"/>
                  <w:marTop w:val="0"/>
                  <w:marBottom w:val="0"/>
                  <w:divBdr>
                    <w:top w:val="none" w:sz="0" w:space="0" w:color="auto"/>
                    <w:left w:val="none" w:sz="0" w:space="0" w:color="auto"/>
                    <w:bottom w:val="none" w:sz="0" w:space="0" w:color="auto"/>
                    <w:right w:val="none" w:sz="0" w:space="0" w:color="auto"/>
                  </w:divBdr>
                  <w:divsChild>
                    <w:div w:id="1340891986">
                      <w:marLeft w:val="0"/>
                      <w:marRight w:val="0"/>
                      <w:marTop w:val="0"/>
                      <w:marBottom w:val="0"/>
                      <w:divBdr>
                        <w:top w:val="none" w:sz="0" w:space="0" w:color="auto"/>
                        <w:left w:val="none" w:sz="0" w:space="0" w:color="auto"/>
                        <w:bottom w:val="none" w:sz="0" w:space="0" w:color="auto"/>
                        <w:right w:val="none" w:sz="0" w:space="0" w:color="auto"/>
                      </w:divBdr>
                    </w:div>
                  </w:divsChild>
                </w:div>
                <w:div w:id="1558124100">
                  <w:marLeft w:val="0"/>
                  <w:marRight w:val="0"/>
                  <w:marTop w:val="0"/>
                  <w:marBottom w:val="0"/>
                  <w:divBdr>
                    <w:top w:val="none" w:sz="0" w:space="0" w:color="auto"/>
                    <w:left w:val="none" w:sz="0" w:space="0" w:color="auto"/>
                    <w:bottom w:val="none" w:sz="0" w:space="0" w:color="auto"/>
                    <w:right w:val="none" w:sz="0" w:space="0" w:color="auto"/>
                  </w:divBdr>
                  <w:divsChild>
                    <w:div w:id="825977559">
                      <w:marLeft w:val="0"/>
                      <w:marRight w:val="0"/>
                      <w:marTop w:val="0"/>
                      <w:marBottom w:val="0"/>
                      <w:divBdr>
                        <w:top w:val="none" w:sz="0" w:space="0" w:color="auto"/>
                        <w:left w:val="none" w:sz="0" w:space="0" w:color="auto"/>
                        <w:bottom w:val="none" w:sz="0" w:space="0" w:color="auto"/>
                        <w:right w:val="none" w:sz="0" w:space="0" w:color="auto"/>
                      </w:divBdr>
                    </w:div>
                  </w:divsChild>
                </w:div>
                <w:div w:id="1581479338">
                  <w:marLeft w:val="0"/>
                  <w:marRight w:val="0"/>
                  <w:marTop w:val="0"/>
                  <w:marBottom w:val="0"/>
                  <w:divBdr>
                    <w:top w:val="none" w:sz="0" w:space="0" w:color="auto"/>
                    <w:left w:val="none" w:sz="0" w:space="0" w:color="auto"/>
                    <w:bottom w:val="none" w:sz="0" w:space="0" w:color="auto"/>
                    <w:right w:val="none" w:sz="0" w:space="0" w:color="auto"/>
                  </w:divBdr>
                  <w:divsChild>
                    <w:div w:id="838933188">
                      <w:marLeft w:val="0"/>
                      <w:marRight w:val="0"/>
                      <w:marTop w:val="0"/>
                      <w:marBottom w:val="0"/>
                      <w:divBdr>
                        <w:top w:val="none" w:sz="0" w:space="0" w:color="auto"/>
                        <w:left w:val="none" w:sz="0" w:space="0" w:color="auto"/>
                        <w:bottom w:val="none" w:sz="0" w:space="0" w:color="auto"/>
                        <w:right w:val="none" w:sz="0" w:space="0" w:color="auto"/>
                      </w:divBdr>
                    </w:div>
                  </w:divsChild>
                </w:div>
                <w:div w:id="1780179124">
                  <w:marLeft w:val="0"/>
                  <w:marRight w:val="0"/>
                  <w:marTop w:val="0"/>
                  <w:marBottom w:val="0"/>
                  <w:divBdr>
                    <w:top w:val="none" w:sz="0" w:space="0" w:color="auto"/>
                    <w:left w:val="none" w:sz="0" w:space="0" w:color="auto"/>
                    <w:bottom w:val="none" w:sz="0" w:space="0" w:color="auto"/>
                    <w:right w:val="none" w:sz="0" w:space="0" w:color="auto"/>
                  </w:divBdr>
                  <w:divsChild>
                    <w:div w:id="684600593">
                      <w:marLeft w:val="0"/>
                      <w:marRight w:val="0"/>
                      <w:marTop w:val="0"/>
                      <w:marBottom w:val="0"/>
                      <w:divBdr>
                        <w:top w:val="none" w:sz="0" w:space="0" w:color="auto"/>
                        <w:left w:val="none" w:sz="0" w:space="0" w:color="auto"/>
                        <w:bottom w:val="none" w:sz="0" w:space="0" w:color="auto"/>
                        <w:right w:val="none" w:sz="0" w:space="0" w:color="auto"/>
                      </w:divBdr>
                    </w:div>
                  </w:divsChild>
                </w:div>
                <w:div w:id="1874689008">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873079806">
          <w:marLeft w:val="0"/>
          <w:marRight w:val="0"/>
          <w:marTop w:val="0"/>
          <w:marBottom w:val="0"/>
          <w:divBdr>
            <w:top w:val="none" w:sz="0" w:space="0" w:color="auto"/>
            <w:left w:val="none" w:sz="0" w:space="0" w:color="auto"/>
            <w:bottom w:val="none" w:sz="0" w:space="0" w:color="auto"/>
            <w:right w:val="none" w:sz="0" w:space="0" w:color="auto"/>
          </w:divBdr>
          <w:divsChild>
            <w:div w:id="533032305">
              <w:marLeft w:val="-75"/>
              <w:marRight w:val="0"/>
              <w:marTop w:val="30"/>
              <w:marBottom w:val="30"/>
              <w:divBdr>
                <w:top w:val="none" w:sz="0" w:space="0" w:color="auto"/>
                <w:left w:val="none" w:sz="0" w:space="0" w:color="auto"/>
                <w:bottom w:val="none" w:sz="0" w:space="0" w:color="auto"/>
                <w:right w:val="none" w:sz="0" w:space="0" w:color="auto"/>
              </w:divBdr>
              <w:divsChild>
                <w:div w:id="257837600">
                  <w:marLeft w:val="0"/>
                  <w:marRight w:val="0"/>
                  <w:marTop w:val="0"/>
                  <w:marBottom w:val="0"/>
                  <w:divBdr>
                    <w:top w:val="none" w:sz="0" w:space="0" w:color="auto"/>
                    <w:left w:val="none" w:sz="0" w:space="0" w:color="auto"/>
                    <w:bottom w:val="none" w:sz="0" w:space="0" w:color="auto"/>
                    <w:right w:val="none" w:sz="0" w:space="0" w:color="auto"/>
                  </w:divBdr>
                  <w:divsChild>
                    <w:div w:id="1405226239">
                      <w:marLeft w:val="0"/>
                      <w:marRight w:val="0"/>
                      <w:marTop w:val="0"/>
                      <w:marBottom w:val="0"/>
                      <w:divBdr>
                        <w:top w:val="none" w:sz="0" w:space="0" w:color="auto"/>
                        <w:left w:val="none" w:sz="0" w:space="0" w:color="auto"/>
                        <w:bottom w:val="none" w:sz="0" w:space="0" w:color="auto"/>
                        <w:right w:val="none" w:sz="0" w:space="0" w:color="auto"/>
                      </w:divBdr>
                    </w:div>
                  </w:divsChild>
                </w:div>
                <w:div w:id="450052840">
                  <w:marLeft w:val="0"/>
                  <w:marRight w:val="0"/>
                  <w:marTop w:val="0"/>
                  <w:marBottom w:val="0"/>
                  <w:divBdr>
                    <w:top w:val="none" w:sz="0" w:space="0" w:color="auto"/>
                    <w:left w:val="none" w:sz="0" w:space="0" w:color="auto"/>
                    <w:bottom w:val="none" w:sz="0" w:space="0" w:color="auto"/>
                    <w:right w:val="none" w:sz="0" w:space="0" w:color="auto"/>
                  </w:divBdr>
                  <w:divsChild>
                    <w:div w:id="1030840411">
                      <w:marLeft w:val="0"/>
                      <w:marRight w:val="0"/>
                      <w:marTop w:val="0"/>
                      <w:marBottom w:val="0"/>
                      <w:divBdr>
                        <w:top w:val="none" w:sz="0" w:space="0" w:color="auto"/>
                        <w:left w:val="none" w:sz="0" w:space="0" w:color="auto"/>
                        <w:bottom w:val="none" w:sz="0" w:space="0" w:color="auto"/>
                        <w:right w:val="none" w:sz="0" w:space="0" w:color="auto"/>
                      </w:divBdr>
                    </w:div>
                  </w:divsChild>
                </w:div>
                <w:div w:id="1114062363">
                  <w:marLeft w:val="0"/>
                  <w:marRight w:val="0"/>
                  <w:marTop w:val="0"/>
                  <w:marBottom w:val="0"/>
                  <w:divBdr>
                    <w:top w:val="none" w:sz="0" w:space="0" w:color="auto"/>
                    <w:left w:val="none" w:sz="0" w:space="0" w:color="auto"/>
                    <w:bottom w:val="none" w:sz="0" w:space="0" w:color="auto"/>
                    <w:right w:val="none" w:sz="0" w:space="0" w:color="auto"/>
                  </w:divBdr>
                  <w:divsChild>
                    <w:div w:id="390662410">
                      <w:marLeft w:val="0"/>
                      <w:marRight w:val="0"/>
                      <w:marTop w:val="0"/>
                      <w:marBottom w:val="0"/>
                      <w:divBdr>
                        <w:top w:val="none" w:sz="0" w:space="0" w:color="auto"/>
                        <w:left w:val="none" w:sz="0" w:space="0" w:color="auto"/>
                        <w:bottom w:val="none" w:sz="0" w:space="0" w:color="auto"/>
                        <w:right w:val="none" w:sz="0" w:space="0" w:color="auto"/>
                      </w:divBdr>
                    </w:div>
                    <w:div w:id="797256885">
                      <w:marLeft w:val="0"/>
                      <w:marRight w:val="0"/>
                      <w:marTop w:val="0"/>
                      <w:marBottom w:val="0"/>
                      <w:divBdr>
                        <w:top w:val="none" w:sz="0" w:space="0" w:color="auto"/>
                        <w:left w:val="none" w:sz="0" w:space="0" w:color="auto"/>
                        <w:bottom w:val="none" w:sz="0" w:space="0" w:color="auto"/>
                        <w:right w:val="none" w:sz="0" w:space="0" w:color="auto"/>
                      </w:divBdr>
                    </w:div>
                    <w:div w:id="1239634187">
                      <w:marLeft w:val="0"/>
                      <w:marRight w:val="0"/>
                      <w:marTop w:val="0"/>
                      <w:marBottom w:val="0"/>
                      <w:divBdr>
                        <w:top w:val="none" w:sz="0" w:space="0" w:color="auto"/>
                        <w:left w:val="none" w:sz="0" w:space="0" w:color="auto"/>
                        <w:bottom w:val="none" w:sz="0" w:space="0" w:color="auto"/>
                        <w:right w:val="none" w:sz="0" w:space="0" w:color="auto"/>
                      </w:divBdr>
                    </w:div>
                    <w:div w:id="166346203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880481929">
          <w:marLeft w:val="0"/>
          <w:marRight w:val="0"/>
          <w:marTop w:val="0"/>
          <w:marBottom w:val="0"/>
          <w:divBdr>
            <w:top w:val="none" w:sz="0" w:space="0" w:color="auto"/>
            <w:left w:val="none" w:sz="0" w:space="0" w:color="auto"/>
            <w:bottom w:val="none" w:sz="0" w:space="0" w:color="auto"/>
            <w:right w:val="none" w:sz="0" w:space="0" w:color="auto"/>
          </w:divBdr>
          <w:divsChild>
            <w:div w:id="1591432069">
              <w:marLeft w:val="0"/>
              <w:marRight w:val="0"/>
              <w:marTop w:val="0"/>
              <w:marBottom w:val="0"/>
              <w:divBdr>
                <w:top w:val="none" w:sz="0" w:space="0" w:color="auto"/>
                <w:left w:val="none" w:sz="0" w:space="0" w:color="auto"/>
                <w:bottom w:val="none" w:sz="0" w:space="0" w:color="auto"/>
                <w:right w:val="none" w:sz="0" w:space="0" w:color="auto"/>
              </w:divBdr>
            </w:div>
          </w:divsChild>
        </w:div>
        <w:div w:id="900217686">
          <w:marLeft w:val="0"/>
          <w:marRight w:val="0"/>
          <w:marTop w:val="0"/>
          <w:marBottom w:val="0"/>
          <w:divBdr>
            <w:top w:val="none" w:sz="0" w:space="0" w:color="auto"/>
            <w:left w:val="none" w:sz="0" w:space="0" w:color="auto"/>
            <w:bottom w:val="none" w:sz="0" w:space="0" w:color="auto"/>
            <w:right w:val="none" w:sz="0" w:space="0" w:color="auto"/>
          </w:divBdr>
        </w:div>
        <w:div w:id="906065821">
          <w:marLeft w:val="0"/>
          <w:marRight w:val="0"/>
          <w:marTop w:val="0"/>
          <w:marBottom w:val="0"/>
          <w:divBdr>
            <w:top w:val="none" w:sz="0" w:space="0" w:color="auto"/>
            <w:left w:val="none" w:sz="0" w:space="0" w:color="auto"/>
            <w:bottom w:val="none" w:sz="0" w:space="0" w:color="auto"/>
            <w:right w:val="none" w:sz="0" w:space="0" w:color="auto"/>
          </w:divBdr>
        </w:div>
        <w:div w:id="936644038">
          <w:marLeft w:val="0"/>
          <w:marRight w:val="0"/>
          <w:marTop w:val="0"/>
          <w:marBottom w:val="0"/>
          <w:divBdr>
            <w:top w:val="none" w:sz="0" w:space="0" w:color="auto"/>
            <w:left w:val="none" w:sz="0" w:space="0" w:color="auto"/>
            <w:bottom w:val="none" w:sz="0" w:space="0" w:color="auto"/>
            <w:right w:val="none" w:sz="0" w:space="0" w:color="auto"/>
          </w:divBdr>
        </w:div>
        <w:div w:id="970016345">
          <w:marLeft w:val="0"/>
          <w:marRight w:val="0"/>
          <w:marTop w:val="0"/>
          <w:marBottom w:val="0"/>
          <w:divBdr>
            <w:top w:val="none" w:sz="0" w:space="0" w:color="auto"/>
            <w:left w:val="none" w:sz="0" w:space="0" w:color="auto"/>
            <w:bottom w:val="none" w:sz="0" w:space="0" w:color="auto"/>
            <w:right w:val="none" w:sz="0" w:space="0" w:color="auto"/>
          </w:divBdr>
        </w:div>
        <w:div w:id="975139033">
          <w:marLeft w:val="0"/>
          <w:marRight w:val="0"/>
          <w:marTop w:val="0"/>
          <w:marBottom w:val="0"/>
          <w:divBdr>
            <w:top w:val="none" w:sz="0" w:space="0" w:color="auto"/>
            <w:left w:val="none" w:sz="0" w:space="0" w:color="auto"/>
            <w:bottom w:val="none" w:sz="0" w:space="0" w:color="auto"/>
            <w:right w:val="none" w:sz="0" w:space="0" w:color="auto"/>
          </w:divBdr>
          <w:divsChild>
            <w:div w:id="54402101">
              <w:marLeft w:val="0"/>
              <w:marRight w:val="0"/>
              <w:marTop w:val="0"/>
              <w:marBottom w:val="0"/>
              <w:divBdr>
                <w:top w:val="none" w:sz="0" w:space="0" w:color="auto"/>
                <w:left w:val="none" w:sz="0" w:space="0" w:color="auto"/>
                <w:bottom w:val="none" w:sz="0" w:space="0" w:color="auto"/>
                <w:right w:val="none" w:sz="0" w:space="0" w:color="auto"/>
              </w:divBdr>
            </w:div>
          </w:divsChild>
        </w:div>
        <w:div w:id="1018702926">
          <w:marLeft w:val="0"/>
          <w:marRight w:val="0"/>
          <w:marTop w:val="0"/>
          <w:marBottom w:val="0"/>
          <w:divBdr>
            <w:top w:val="none" w:sz="0" w:space="0" w:color="auto"/>
            <w:left w:val="none" w:sz="0" w:space="0" w:color="auto"/>
            <w:bottom w:val="none" w:sz="0" w:space="0" w:color="auto"/>
            <w:right w:val="none" w:sz="0" w:space="0" w:color="auto"/>
          </w:divBdr>
        </w:div>
        <w:div w:id="1033114617">
          <w:marLeft w:val="0"/>
          <w:marRight w:val="0"/>
          <w:marTop w:val="0"/>
          <w:marBottom w:val="0"/>
          <w:divBdr>
            <w:top w:val="none" w:sz="0" w:space="0" w:color="auto"/>
            <w:left w:val="none" w:sz="0" w:space="0" w:color="auto"/>
            <w:bottom w:val="none" w:sz="0" w:space="0" w:color="auto"/>
            <w:right w:val="none" w:sz="0" w:space="0" w:color="auto"/>
          </w:divBdr>
        </w:div>
        <w:div w:id="1035891371">
          <w:marLeft w:val="0"/>
          <w:marRight w:val="0"/>
          <w:marTop w:val="0"/>
          <w:marBottom w:val="0"/>
          <w:divBdr>
            <w:top w:val="none" w:sz="0" w:space="0" w:color="auto"/>
            <w:left w:val="none" w:sz="0" w:space="0" w:color="auto"/>
            <w:bottom w:val="none" w:sz="0" w:space="0" w:color="auto"/>
            <w:right w:val="none" w:sz="0" w:space="0" w:color="auto"/>
          </w:divBdr>
        </w:div>
        <w:div w:id="1066145655">
          <w:marLeft w:val="0"/>
          <w:marRight w:val="0"/>
          <w:marTop w:val="0"/>
          <w:marBottom w:val="0"/>
          <w:divBdr>
            <w:top w:val="none" w:sz="0" w:space="0" w:color="auto"/>
            <w:left w:val="none" w:sz="0" w:space="0" w:color="auto"/>
            <w:bottom w:val="none" w:sz="0" w:space="0" w:color="auto"/>
            <w:right w:val="none" w:sz="0" w:space="0" w:color="auto"/>
          </w:divBdr>
        </w:div>
        <w:div w:id="1080523529">
          <w:marLeft w:val="0"/>
          <w:marRight w:val="0"/>
          <w:marTop w:val="0"/>
          <w:marBottom w:val="0"/>
          <w:divBdr>
            <w:top w:val="none" w:sz="0" w:space="0" w:color="auto"/>
            <w:left w:val="none" w:sz="0" w:space="0" w:color="auto"/>
            <w:bottom w:val="none" w:sz="0" w:space="0" w:color="auto"/>
            <w:right w:val="none" w:sz="0" w:space="0" w:color="auto"/>
          </w:divBdr>
        </w:div>
        <w:div w:id="1116603993">
          <w:marLeft w:val="0"/>
          <w:marRight w:val="0"/>
          <w:marTop w:val="0"/>
          <w:marBottom w:val="0"/>
          <w:divBdr>
            <w:top w:val="none" w:sz="0" w:space="0" w:color="auto"/>
            <w:left w:val="none" w:sz="0" w:space="0" w:color="auto"/>
            <w:bottom w:val="none" w:sz="0" w:space="0" w:color="auto"/>
            <w:right w:val="none" w:sz="0" w:space="0" w:color="auto"/>
          </w:divBdr>
          <w:divsChild>
            <w:div w:id="1972200970">
              <w:marLeft w:val="-75"/>
              <w:marRight w:val="0"/>
              <w:marTop w:val="30"/>
              <w:marBottom w:val="30"/>
              <w:divBdr>
                <w:top w:val="none" w:sz="0" w:space="0" w:color="auto"/>
                <w:left w:val="none" w:sz="0" w:space="0" w:color="auto"/>
                <w:bottom w:val="none" w:sz="0" w:space="0" w:color="auto"/>
                <w:right w:val="none" w:sz="0" w:space="0" w:color="auto"/>
              </w:divBdr>
              <w:divsChild>
                <w:div w:id="109471185">
                  <w:marLeft w:val="0"/>
                  <w:marRight w:val="0"/>
                  <w:marTop w:val="0"/>
                  <w:marBottom w:val="0"/>
                  <w:divBdr>
                    <w:top w:val="none" w:sz="0" w:space="0" w:color="auto"/>
                    <w:left w:val="none" w:sz="0" w:space="0" w:color="auto"/>
                    <w:bottom w:val="none" w:sz="0" w:space="0" w:color="auto"/>
                    <w:right w:val="none" w:sz="0" w:space="0" w:color="auto"/>
                  </w:divBdr>
                  <w:divsChild>
                    <w:div w:id="211385360">
                      <w:marLeft w:val="0"/>
                      <w:marRight w:val="0"/>
                      <w:marTop w:val="0"/>
                      <w:marBottom w:val="0"/>
                      <w:divBdr>
                        <w:top w:val="none" w:sz="0" w:space="0" w:color="auto"/>
                        <w:left w:val="none" w:sz="0" w:space="0" w:color="auto"/>
                        <w:bottom w:val="none" w:sz="0" w:space="0" w:color="auto"/>
                        <w:right w:val="none" w:sz="0" w:space="0" w:color="auto"/>
                      </w:divBdr>
                    </w:div>
                    <w:div w:id="763569150">
                      <w:marLeft w:val="0"/>
                      <w:marRight w:val="0"/>
                      <w:marTop w:val="0"/>
                      <w:marBottom w:val="0"/>
                      <w:divBdr>
                        <w:top w:val="none" w:sz="0" w:space="0" w:color="auto"/>
                        <w:left w:val="none" w:sz="0" w:space="0" w:color="auto"/>
                        <w:bottom w:val="none" w:sz="0" w:space="0" w:color="auto"/>
                        <w:right w:val="none" w:sz="0" w:space="0" w:color="auto"/>
                      </w:divBdr>
                    </w:div>
                    <w:div w:id="1211305877">
                      <w:marLeft w:val="0"/>
                      <w:marRight w:val="0"/>
                      <w:marTop w:val="0"/>
                      <w:marBottom w:val="0"/>
                      <w:divBdr>
                        <w:top w:val="none" w:sz="0" w:space="0" w:color="auto"/>
                        <w:left w:val="none" w:sz="0" w:space="0" w:color="auto"/>
                        <w:bottom w:val="none" w:sz="0" w:space="0" w:color="auto"/>
                        <w:right w:val="none" w:sz="0" w:space="0" w:color="auto"/>
                      </w:divBdr>
                    </w:div>
                    <w:div w:id="1310667197">
                      <w:marLeft w:val="0"/>
                      <w:marRight w:val="0"/>
                      <w:marTop w:val="0"/>
                      <w:marBottom w:val="0"/>
                      <w:divBdr>
                        <w:top w:val="none" w:sz="0" w:space="0" w:color="auto"/>
                        <w:left w:val="none" w:sz="0" w:space="0" w:color="auto"/>
                        <w:bottom w:val="none" w:sz="0" w:space="0" w:color="auto"/>
                        <w:right w:val="none" w:sz="0" w:space="0" w:color="auto"/>
                      </w:divBdr>
                    </w:div>
                    <w:div w:id="1487435881">
                      <w:marLeft w:val="0"/>
                      <w:marRight w:val="0"/>
                      <w:marTop w:val="0"/>
                      <w:marBottom w:val="0"/>
                      <w:divBdr>
                        <w:top w:val="none" w:sz="0" w:space="0" w:color="auto"/>
                        <w:left w:val="none" w:sz="0" w:space="0" w:color="auto"/>
                        <w:bottom w:val="none" w:sz="0" w:space="0" w:color="auto"/>
                        <w:right w:val="none" w:sz="0" w:space="0" w:color="auto"/>
                      </w:divBdr>
                    </w:div>
                    <w:div w:id="1535341004">
                      <w:marLeft w:val="0"/>
                      <w:marRight w:val="0"/>
                      <w:marTop w:val="0"/>
                      <w:marBottom w:val="0"/>
                      <w:divBdr>
                        <w:top w:val="none" w:sz="0" w:space="0" w:color="auto"/>
                        <w:left w:val="none" w:sz="0" w:space="0" w:color="auto"/>
                        <w:bottom w:val="none" w:sz="0" w:space="0" w:color="auto"/>
                        <w:right w:val="none" w:sz="0" w:space="0" w:color="auto"/>
                      </w:divBdr>
                    </w:div>
                  </w:divsChild>
                </w:div>
                <w:div w:id="129325946">
                  <w:marLeft w:val="0"/>
                  <w:marRight w:val="0"/>
                  <w:marTop w:val="0"/>
                  <w:marBottom w:val="0"/>
                  <w:divBdr>
                    <w:top w:val="none" w:sz="0" w:space="0" w:color="auto"/>
                    <w:left w:val="none" w:sz="0" w:space="0" w:color="auto"/>
                    <w:bottom w:val="none" w:sz="0" w:space="0" w:color="auto"/>
                    <w:right w:val="none" w:sz="0" w:space="0" w:color="auto"/>
                  </w:divBdr>
                  <w:divsChild>
                    <w:div w:id="978804186">
                      <w:marLeft w:val="0"/>
                      <w:marRight w:val="0"/>
                      <w:marTop w:val="0"/>
                      <w:marBottom w:val="0"/>
                      <w:divBdr>
                        <w:top w:val="none" w:sz="0" w:space="0" w:color="auto"/>
                        <w:left w:val="none" w:sz="0" w:space="0" w:color="auto"/>
                        <w:bottom w:val="none" w:sz="0" w:space="0" w:color="auto"/>
                        <w:right w:val="none" w:sz="0" w:space="0" w:color="auto"/>
                      </w:divBdr>
                    </w:div>
                  </w:divsChild>
                </w:div>
                <w:div w:id="362051788">
                  <w:marLeft w:val="0"/>
                  <w:marRight w:val="0"/>
                  <w:marTop w:val="0"/>
                  <w:marBottom w:val="0"/>
                  <w:divBdr>
                    <w:top w:val="none" w:sz="0" w:space="0" w:color="auto"/>
                    <w:left w:val="none" w:sz="0" w:space="0" w:color="auto"/>
                    <w:bottom w:val="none" w:sz="0" w:space="0" w:color="auto"/>
                    <w:right w:val="none" w:sz="0" w:space="0" w:color="auto"/>
                  </w:divBdr>
                  <w:divsChild>
                    <w:div w:id="1747190207">
                      <w:marLeft w:val="0"/>
                      <w:marRight w:val="0"/>
                      <w:marTop w:val="0"/>
                      <w:marBottom w:val="0"/>
                      <w:divBdr>
                        <w:top w:val="none" w:sz="0" w:space="0" w:color="auto"/>
                        <w:left w:val="none" w:sz="0" w:space="0" w:color="auto"/>
                        <w:bottom w:val="none" w:sz="0" w:space="0" w:color="auto"/>
                        <w:right w:val="none" w:sz="0" w:space="0" w:color="auto"/>
                      </w:divBdr>
                    </w:div>
                    <w:div w:id="1816798887">
                      <w:marLeft w:val="0"/>
                      <w:marRight w:val="0"/>
                      <w:marTop w:val="0"/>
                      <w:marBottom w:val="0"/>
                      <w:divBdr>
                        <w:top w:val="none" w:sz="0" w:space="0" w:color="auto"/>
                        <w:left w:val="none" w:sz="0" w:space="0" w:color="auto"/>
                        <w:bottom w:val="none" w:sz="0" w:space="0" w:color="auto"/>
                        <w:right w:val="none" w:sz="0" w:space="0" w:color="auto"/>
                      </w:divBdr>
                    </w:div>
                  </w:divsChild>
                </w:div>
                <w:div w:id="526413006">
                  <w:marLeft w:val="0"/>
                  <w:marRight w:val="0"/>
                  <w:marTop w:val="0"/>
                  <w:marBottom w:val="0"/>
                  <w:divBdr>
                    <w:top w:val="none" w:sz="0" w:space="0" w:color="auto"/>
                    <w:left w:val="none" w:sz="0" w:space="0" w:color="auto"/>
                    <w:bottom w:val="none" w:sz="0" w:space="0" w:color="auto"/>
                    <w:right w:val="none" w:sz="0" w:space="0" w:color="auto"/>
                  </w:divBdr>
                  <w:divsChild>
                    <w:div w:id="230039855">
                      <w:marLeft w:val="0"/>
                      <w:marRight w:val="0"/>
                      <w:marTop w:val="0"/>
                      <w:marBottom w:val="0"/>
                      <w:divBdr>
                        <w:top w:val="none" w:sz="0" w:space="0" w:color="auto"/>
                        <w:left w:val="none" w:sz="0" w:space="0" w:color="auto"/>
                        <w:bottom w:val="none" w:sz="0" w:space="0" w:color="auto"/>
                        <w:right w:val="none" w:sz="0" w:space="0" w:color="auto"/>
                      </w:divBdr>
                    </w:div>
                    <w:div w:id="602422904">
                      <w:marLeft w:val="0"/>
                      <w:marRight w:val="0"/>
                      <w:marTop w:val="0"/>
                      <w:marBottom w:val="0"/>
                      <w:divBdr>
                        <w:top w:val="none" w:sz="0" w:space="0" w:color="auto"/>
                        <w:left w:val="none" w:sz="0" w:space="0" w:color="auto"/>
                        <w:bottom w:val="none" w:sz="0" w:space="0" w:color="auto"/>
                        <w:right w:val="none" w:sz="0" w:space="0" w:color="auto"/>
                      </w:divBdr>
                    </w:div>
                    <w:div w:id="973095381">
                      <w:marLeft w:val="0"/>
                      <w:marRight w:val="0"/>
                      <w:marTop w:val="0"/>
                      <w:marBottom w:val="0"/>
                      <w:divBdr>
                        <w:top w:val="none" w:sz="0" w:space="0" w:color="auto"/>
                        <w:left w:val="none" w:sz="0" w:space="0" w:color="auto"/>
                        <w:bottom w:val="none" w:sz="0" w:space="0" w:color="auto"/>
                        <w:right w:val="none" w:sz="0" w:space="0" w:color="auto"/>
                      </w:divBdr>
                    </w:div>
                  </w:divsChild>
                </w:div>
                <w:div w:id="690424154">
                  <w:marLeft w:val="0"/>
                  <w:marRight w:val="0"/>
                  <w:marTop w:val="0"/>
                  <w:marBottom w:val="0"/>
                  <w:divBdr>
                    <w:top w:val="none" w:sz="0" w:space="0" w:color="auto"/>
                    <w:left w:val="none" w:sz="0" w:space="0" w:color="auto"/>
                    <w:bottom w:val="none" w:sz="0" w:space="0" w:color="auto"/>
                    <w:right w:val="none" w:sz="0" w:space="0" w:color="auto"/>
                  </w:divBdr>
                  <w:divsChild>
                    <w:div w:id="1131943084">
                      <w:marLeft w:val="0"/>
                      <w:marRight w:val="0"/>
                      <w:marTop w:val="0"/>
                      <w:marBottom w:val="0"/>
                      <w:divBdr>
                        <w:top w:val="none" w:sz="0" w:space="0" w:color="auto"/>
                        <w:left w:val="none" w:sz="0" w:space="0" w:color="auto"/>
                        <w:bottom w:val="none" w:sz="0" w:space="0" w:color="auto"/>
                        <w:right w:val="none" w:sz="0" w:space="0" w:color="auto"/>
                      </w:divBdr>
                    </w:div>
                    <w:div w:id="1651055162">
                      <w:marLeft w:val="0"/>
                      <w:marRight w:val="0"/>
                      <w:marTop w:val="0"/>
                      <w:marBottom w:val="0"/>
                      <w:divBdr>
                        <w:top w:val="none" w:sz="0" w:space="0" w:color="auto"/>
                        <w:left w:val="none" w:sz="0" w:space="0" w:color="auto"/>
                        <w:bottom w:val="none" w:sz="0" w:space="0" w:color="auto"/>
                        <w:right w:val="none" w:sz="0" w:space="0" w:color="auto"/>
                      </w:divBdr>
                    </w:div>
                  </w:divsChild>
                </w:div>
                <w:div w:id="1096830911">
                  <w:marLeft w:val="0"/>
                  <w:marRight w:val="0"/>
                  <w:marTop w:val="0"/>
                  <w:marBottom w:val="0"/>
                  <w:divBdr>
                    <w:top w:val="none" w:sz="0" w:space="0" w:color="auto"/>
                    <w:left w:val="none" w:sz="0" w:space="0" w:color="auto"/>
                    <w:bottom w:val="none" w:sz="0" w:space="0" w:color="auto"/>
                    <w:right w:val="none" w:sz="0" w:space="0" w:color="auto"/>
                  </w:divBdr>
                  <w:divsChild>
                    <w:div w:id="113410019">
                      <w:marLeft w:val="0"/>
                      <w:marRight w:val="0"/>
                      <w:marTop w:val="0"/>
                      <w:marBottom w:val="0"/>
                      <w:divBdr>
                        <w:top w:val="none" w:sz="0" w:space="0" w:color="auto"/>
                        <w:left w:val="none" w:sz="0" w:space="0" w:color="auto"/>
                        <w:bottom w:val="none" w:sz="0" w:space="0" w:color="auto"/>
                        <w:right w:val="none" w:sz="0" w:space="0" w:color="auto"/>
                      </w:divBdr>
                    </w:div>
                    <w:div w:id="1206017771">
                      <w:marLeft w:val="0"/>
                      <w:marRight w:val="0"/>
                      <w:marTop w:val="0"/>
                      <w:marBottom w:val="0"/>
                      <w:divBdr>
                        <w:top w:val="none" w:sz="0" w:space="0" w:color="auto"/>
                        <w:left w:val="none" w:sz="0" w:space="0" w:color="auto"/>
                        <w:bottom w:val="none" w:sz="0" w:space="0" w:color="auto"/>
                        <w:right w:val="none" w:sz="0" w:space="0" w:color="auto"/>
                      </w:divBdr>
                    </w:div>
                    <w:div w:id="1565870801">
                      <w:marLeft w:val="0"/>
                      <w:marRight w:val="0"/>
                      <w:marTop w:val="0"/>
                      <w:marBottom w:val="0"/>
                      <w:divBdr>
                        <w:top w:val="none" w:sz="0" w:space="0" w:color="auto"/>
                        <w:left w:val="none" w:sz="0" w:space="0" w:color="auto"/>
                        <w:bottom w:val="none" w:sz="0" w:space="0" w:color="auto"/>
                        <w:right w:val="none" w:sz="0" w:space="0" w:color="auto"/>
                      </w:divBdr>
                    </w:div>
                  </w:divsChild>
                </w:div>
                <w:div w:id="1414621915">
                  <w:marLeft w:val="0"/>
                  <w:marRight w:val="0"/>
                  <w:marTop w:val="0"/>
                  <w:marBottom w:val="0"/>
                  <w:divBdr>
                    <w:top w:val="none" w:sz="0" w:space="0" w:color="auto"/>
                    <w:left w:val="none" w:sz="0" w:space="0" w:color="auto"/>
                    <w:bottom w:val="none" w:sz="0" w:space="0" w:color="auto"/>
                    <w:right w:val="none" w:sz="0" w:space="0" w:color="auto"/>
                  </w:divBdr>
                  <w:divsChild>
                    <w:div w:id="1010183927">
                      <w:marLeft w:val="0"/>
                      <w:marRight w:val="0"/>
                      <w:marTop w:val="0"/>
                      <w:marBottom w:val="0"/>
                      <w:divBdr>
                        <w:top w:val="none" w:sz="0" w:space="0" w:color="auto"/>
                        <w:left w:val="none" w:sz="0" w:space="0" w:color="auto"/>
                        <w:bottom w:val="none" w:sz="0" w:space="0" w:color="auto"/>
                        <w:right w:val="none" w:sz="0" w:space="0" w:color="auto"/>
                      </w:divBdr>
                    </w:div>
                  </w:divsChild>
                </w:div>
                <w:div w:id="1444616014">
                  <w:marLeft w:val="0"/>
                  <w:marRight w:val="0"/>
                  <w:marTop w:val="0"/>
                  <w:marBottom w:val="0"/>
                  <w:divBdr>
                    <w:top w:val="none" w:sz="0" w:space="0" w:color="auto"/>
                    <w:left w:val="none" w:sz="0" w:space="0" w:color="auto"/>
                    <w:bottom w:val="none" w:sz="0" w:space="0" w:color="auto"/>
                    <w:right w:val="none" w:sz="0" w:space="0" w:color="auto"/>
                  </w:divBdr>
                  <w:divsChild>
                    <w:div w:id="548804785">
                      <w:marLeft w:val="0"/>
                      <w:marRight w:val="0"/>
                      <w:marTop w:val="0"/>
                      <w:marBottom w:val="0"/>
                      <w:divBdr>
                        <w:top w:val="none" w:sz="0" w:space="0" w:color="auto"/>
                        <w:left w:val="none" w:sz="0" w:space="0" w:color="auto"/>
                        <w:bottom w:val="none" w:sz="0" w:space="0" w:color="auto"/>
                        <w:right w:val="none" w:sz="0" w:space="0" w:color="auto"/>
                      </w:divBdr>
                    </w:div>
                    <w:div w:id="700008594">
                      <w:marLeft w:val="0"/>
                      <w:marRight w:val="0"/>
                      <w:marTop w:val="0"/>
                      <w:marBottom w:val="0"/>
                      <w:divBdr>
                        <w:top w:val="none" w:sz="0" w:space="0" w:color="auto"/>
                        <w:left w:val="none" w:sz="0" w:space="0" w:color="auto"/>
                        <w:bottom w:val="none" w:sz="0" w:space="0" w:color="auto"/>
                        <w:right w:val="none" w:sz="0" w:space="0" w:color="auto"/>
                      </w:divBdr>
                    </w:div>
                    <w:div w:id="818110170">
                      <w:marLeft w:val="0"/>
                      <w:marRight w:val="0"/>
                      <w:marTop w:val="0"/>
                      <w:marBottom w:val="0"/>
                      <w:divBdr>
                        <w:top w:val="none" w:sz="0" w:space="0" w:color="auto"/>
                        <w:left w:val="none" w:sz="0" w:space="0" w:color="auto"/>
                        <w:bottom w:val="none" w:sz="0" w:space="0" w:color="auto"/>
                        <w:right w:val="none" w:sz="0" w:space="0" w:color="auto"/>
                      </w:divBdr>
                    </w:div>
                    <w:div w:id="1559628822">
                      <w:marLeft w:val="0"/>
                      <w:marRight w:val="0"/>
                      <w:marTop w:val="0"/>
                      <w:marBottom w:val="0"/>
                      <w:divBdr>
                        <w:top w:val="none" w:sz="0" w:space="0" w:color="auto"/>
                        <w:left w:val="none" w:sz="0" w:space="0" w:color="auto"/>
                        <w:bottom w:val="none" w:sz="0" w:space="0" w:color="auto"/>
                        <w:right w:val="none" w:sz="0" w:space="0" w:color="auto"/>
                      </w:divBdr>
                    </w:div>
                    <w:div w:id="1573587930">
                      <w:marLeft w:val="0"/>
                      <w:marRight w:val="0"/>
                      <w:marTop w:val="0"/>
                      <w:marBottom w:val="0"/>
                      <w:divBdr>
                        <w:top w:val="none" w:sz="0" w:space="0" w:color="auto"/>
                        <w:left w:val="none" w:sz="0" w:space="0" w:color="auto"/>
                        <w:bottom w:val="none" w:sz="0" w:space="0" w:color="auto"/>
                        <w:right w:val="none" w:sz="0" w:space="0" w:color="auto"/>
                      </w:divBdr>
                    </w:div>
                  </w:divsChild>
                </w:div>
                <w:div w:id="1493253195">
                  <w:marLeft w:val="0"/>
                  <w:marRight w:val="0"/>
                  <w:marTop w:val="0"/>
                  <w:marBottom w:val="0"/>
                  <w:divBdr>
                    <w:top w:val="none" w:sz="0" w:space="0" w:color="auto"/>
                    <w:left w:val="none" w:sz="0" w:space="0" w:color="auto"/>
                    <w:bottom w:val="none" w:sz="0" w:space="0" w:color="auto"/>
                    <w:right w:val="none" w:sz="0" w:space="0" w:color="auto"/>
                  </w:divBdr>
                  <w:divsChild>
                    <w:div w:id="496266957">
                      <w:marLeft w:val="0"/>
                      <w:marRight w:val="0"/>
                      <w:marTop w:val="0"/>
                      <w:marBottom w:val="0"/>
                      <w:divBdr>
                        <w:top w:val="none" w:sz="0" w:space="0" w:color="auto"/>
                        <w:left w:val="none" w:sz="0" w:space="0" w:color="auto"/>
                        <w:bottom w:val="none" w:sz="0" w:space="0" w:color="auto"/>
                        <w:right w:val="none" w:sz="0" w:space="0" w:color="auto"/>
                      </w:divBdr>
                    </w:div>
                    <w:div w:id="1428619883">
                      <w:marLeft w:val="0"/>
                      <w:marRight w:val="0"/>
                      <w:marTop w:val="0"/>
                      <w:marBottom w:val="0"/>
                      <w:divBdr>
                        <w:top w:val="none" w:sz="0" w:space="0" w:color="auto"/>
                        <w:left w:val="none" w:sz="0" w:space="0" w:color="auto"/>
                        <w:bottom w:val="none" w:sz="0" w:space="0" w:color="auto"/>
                        <w:right w:val="none" w:sz="0" w:space="0" w:color="auto"/>
                      </w:divBdr>
                    </w:div>
                  </w:divsChild>
                </w:div>
                <w:div w:id="1616790297">
                  <w:marLeft w:val="0"/>
                  <w:marRight w:val="0"/>
                  <w:marTop w:val="0"/>
                  <w:marBottom w:val="0"/>
                  <w:divBdr>
                    <w:top w:val="none" w:sz="0" w:space="0" w:color="auto"/>
                    <w:left w:val="none" w:sz="0" w:space="0" w:color="auto"/>
                    <w:bottom w:val="none" w:sz="0" w:space="0" w:color="auto"/>
                    <w:right w:val="none" w:sz="0" w:space="0" w:color="auto"/>
                  </w:divBdr>
                  <w:divsChild>
                    <w:div w:id="21829496">
                      <w:marLeft w:val="0"/>
                      <w:marRight w:val="0"/>
                      <w:marTop w:val="0"/>
                      <w:marBottom w:val="0"/>
                      <w:divBdr>
                        <w:top w:val="none" w:sz="0" w:space="0" w:color="auto"/>
                        <w:left w:val="none" w:sz="0" w:space="0" w:color="auto"/>
                        <w:bottom w:val="none" w:sz="0" w:space="0" w:color="auto"/>
                        <w:right w:val="none" w:sz="0" w:space="0" w:color="auto"/>
                      </w:divBdr>
                    </w:div>
                    <w:div w:id="648676395">
                      <w:marLeft w:val="0"/>
                      <w:marRight w:val="0"/>
                      <w:marTop w:val="0"/>
                      <w:marBottom w:val="0"/>
                      <w:divBdr>
                        <w:top w:val="none" w:sz="0" w:space="0" w:color="auto"/>
                        <w:left w:val="none" w:sz="0" w:space="0" w:color="auto"/>
                        <w:bottom w:val="none" w:sz="0" w:space="0" w:color="auto"/>
                        <w:right w:val="none" w:sz="0" w:space="0" w:color="auto"/>
                      </w:divBdr>
                    </w:div>
                    <w:div w:id="193917160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155296315">
          <w:marLeft w:val="0"/>
          <w:marRight w:val="0"/>
          <w:marTop w:val="0"/>
          <w:marBottom w:val="0"/>
          <w:divBdr>
            <w:top w:val="none" w:sz="0" w:space="0" w:color="auto"/>
            <w:left w:val="none" w:sz="0" w:space="0" w:color="auto"/>
            <w:bottom w:val="none" w:sz="0" w:space="0" w:color="auto"/>
            <w:right w:val="none" w:sz="0" w:space="0" w:color="auto"/>
          </w:divBdr>
        </w:div>
        <w:div w:id="1177190042">
          <w:marLeft w:val="0"/>
          <w:marRight w:val="0"/>
          <w:marTop w:val="0"/>
          <w:marBottom w:val="0"/>
          <w:divBdr>
            <w:top w:val="none" w:sz="0" w:space="0" w:color="auto"/>
            <w:left w:val="none" w:sz="0" w:space="0" w:color="auto"/>
            <w:bottom w:val="none" w:sz="0" w:space="0" w:color="auto"/>
            <w:right w:val="none" w:sz="0" w:space="0" w:color="auto"/>
          </w:divBdr>
          <w:divsChild>
            <w:div w:id="307904792">
              <w:marLeft w:val="0"/>
              <w:marRight w:val="0"/>
              <w:marTop w:val="0"/>
              <w:marBottom w:val="0"/>
              <w:divBdr>
                <w:top w:val="none" w:sz="0" w:space="0" w:color="auto"/>
                <w:left w:val="none" w:sz="0" w:space="0" w:color="auto"/>
                <w:bottom w:val="none" w:sz="0" w:space="0" w:color="auto"/>
                <w:right w:val="none" w:sz="0" w:space="0" w:color="auto"/>
              </w:divBdr>
            </w:div>
          </w:divsChild>
        </w:div>
        <w:div w:id="1190415711">
          <w:marLeft w:val="0"/>
          <w:marRight w:val="0"/>
          <w:marTop w:val="0"/>
          <w:marBottom w:val="0"/>
          <w:divBdr>
            <w:top w:val="none" w:sz="0" w:space="0" w:color="auto"/>
            <w:left w:val="none" w:sz="0" w:space="0" w:color="auto"/>
            <w:bottom w:val="none" w:sz="0" w:space="0" w:color="auto"/>
            <w:right w:val="none" w:sz="0" w:space="0" w:color="auto"/>
          </w:divBdr>
          <w:divsChild>
            <w:div w:id="1220626512">
              <w:marLeft w:val="-75"/>
              <w:marRight w:val="0"/>
              <w:marTop w:val="30"/>
              <w:marBottom w:val="30"/>
              <w:divBdr>
                <w:top w:val="none" w:sz="0" w:space="0" w:color="auto"/>
                <w:left w:val="none" w:sz="0" w:space="0" w:color="auto"/>
                <w:bottom w:val="none" w:sz="0" w:space="0" w:color="auto"/>
                <w:right w:val="none" w:sz="0" w:space="0" w:color="auto"/>
              </w:divBdr>
              <w:divsChild>
                <w:div w:id="8021338">
                  <w:marLeft w:val="0"/>
                  <w:marRight w:val="0"/>
                  <w:marTop w:val="0"/>
                  <w:marBottom w:val="0"/>
                  <w:divBdr>
                    <w:top w:val="none" w:sz="0" w:space="0" w:color="auto"/>
                    <w:left w:val="none" w:sz="0" w:space="0" w:color="auto"/>
                    <w:bottom w:val="none" w:sz="0" w:space="0" w:color="auto"/>
                    <w:right w:val="none" w:sz="0" w:space="0" w:color="auto"/>
                  </w:divBdr>
                  <w:divsChild>
                    <w:div w:id="24790138">
                      <w:marLeft w:val="0"/>
                      <w:marRight w:val="0"/>
                      <w:marTop w:val="0"/>
                      <w:marBottom w:val="0"/>
                      <w:divBdr>
                        <w:top w:val="none" w:sz="0" w:space="0" w:color="auto"/>
                        <w:left w:val="none" w:sz="0" w:space="0" w:color="auto"/>
                        <w:bottom w:val="none" w:sz="0" w:space="0" w:color="auto"/>
                        <w:right w:val="none" w:sz="0" w:space="0" w:color="auto"/>
                      </w:divBdr>
                    </w:div>
                    <w:div w:id="621155122">
                      <w:marLeft w:val="0"/>
                      <w:marRight w:val="0"/>
                      <w:marTop w:val="0"/>
                      <w:marBottom w:val="0"/>
                      <w:divBdr>
                        <w:top w:val="none" w:sz="0" w:space="0" w:color="auto"/>
                        <w:left w:val="none" w:sz="0" w:space="0" w:color="auto"/>
                        <w:bottom w:val="none" w:sz="0" w:space="0" w:color="auto"/>
                        <w:right w:val="none" w:sz="0" w:space="0" w:color="auto"/>
                      </w:divBdr>
                    </w:div>
                    <w:div w:id="730731078">
                      <w:marLeft w:val="0"/>
                      <w:marRight w:val="0"/>
                      <w:marTop w:val="0"/>
                      <w:marBottom w:val="0"/>
                      <w:divBdr>
                        <w:top w:val="none" w:sz="0" w:space="0" w:color="auto"/>
                        <w:left w:val="none" w:sz="0" w:space="0" w:color="auto"/>
                        <w:bottom w:val="none" w:sz="0" w:space="0" w:color="auto"/>
                        <w:right w:val="none" w:sz="0" w:space="0" w:color="auto"/>
                      </w:divBdr>
                    </w:div>
                    <w:div w:id="1557469202">
                      <w:marLeft w:val="0"/>
                      <w:marRight w:val="0"/>
                      <w:marTop w:val="0"/>
                      <w:marBottom w:val="0"/>
                      <w:divBdr>
                        <w:top w:val="none" w:sz="0" w:space="0" w:color="auto"/>
                        <w:left w:val="none" w:sz="0" w:space="0" w:color="auto"/>
                        <w:bottom w:val="none" w:sz="0" w:space="0" w:color="auto"/>
                        <w:right w:val="none" w:sz="0" w:space="0" w:color="auto"/>
                      </w:divBdr>
                    </w:div>
                  </w:divsChild>
                </w:div>
                <w:div w:id="357855415">
                  <w:marLeft w:val="0"/>
                  <w:marRight w:val="0"/>
                  <w:marTop w:val="0"/>
                  <w:marBottom w:val="0"/>
                  <w:divBdr>
                    <w:top w:val="none" w:sz="0" w:space="0" w:color="auto"/>
                    <w:left w:val="none" w:sz="0" w:space="0" w:color="auto"/>
                    <w:bottom w:val="none" w:sz="0" w:space="0" w:color="auto"/>
                    <w:right w:val="none" w:sz="0" w:space="0" w:color="auto"/>
                  </w:divBdr>
                  <w:divsChild>
                    <w:div w:id="1431657689">
                      <w:marLeft w:val="0"/>
                      <w:marRight w:val="0"/>
                      <w:marTop w:val="0"/>
                      <w:marBottom w:val="0"/>
                      <w:divBdr>
                        <w:top w:val="none" w:sz="0" w:space="0" w:color="auto"/>
                        <w:left w:val="none" w:sz="0" w:space="0" w:color="auto"/>
                        <w:bottom w:val="none" w:sz="0" w:space="0" w:color="auto"/>
                        <w:right w:val="none" w:sz="0" w:space="0" w:color="auto"/>
                      </w:divBdr>
                    </w:div>
                    <w:div w:id="1457990936">
                      <w:marLeft w:val="0"/>
                      <w:marRight w:val="0"/>
                      <w:marTop w:val="0"/>
                      <w:marBottom w:val="0"/>
                      <w:divBdr>
                        <w:top w:val="none" w:sz="0" w:space="0" w:color="auto"/>
                        <w:left w:val="none" w:sz="0" w:space="0" w:color="auto"/>
                        <w:bottom w:val="none" w:sz="0" w:space="0" w:color="auto"/>
                        <w:right w:val="none" w:sz="0" w:space="0" w:color="auto"/>
                      </w:divBdr>
                    </w:div>
                    <w:div w:id="1972638290">
                      <w:marLeft w:val="0"/>
                      <w:marRight w:val="0"/>
                      <w:marTop w:val="0"/>
                      <w:marBottom w:val="0"/>
                      <w:divBdr>
                        <w:top w:val="none" w:sz="0" w:space="0" w:color="auto"/>
                        <w:left w:val="none" w:sz="0" w:space="0" w:color="auto"/>
                        <w:bottom w:val="none" w:sz="0" w:space="0" w:color="auto"/>
                        <w:right w:val="none" w:sz="0" w:space="0" w:color="auto"/>
                      </w:divBdr>
                    </w:div>
                  </w:divsChild>
                </w:div>
                <w:div w:id="436144801">
                  <w:marLeft w:val="0"/>
                  <w:marRight w:val="0"/>
                  <w:marTop w:val="0"/>
                  <w:marBottom w:val="0"/>
                  <w:divBdr>
                    <w:top w:val="none" w:sz="0" w:space="0" w:color="auto"/>
                    <w:left w:val="none" w:sz="0" w:space="0" w:color="auto"/>
                    <w:bottom w:val="none" w:sz="0" w:space="0" w:color="auto"/>
                    <w:right w:val="none" w:sz="0" w:space="0" w:color="auto"/>
                  </w:divBdr>
                  <w:divsChild>
                    <w:div w:id="838621300">
                      <w:marLeft w:val="0"/>
                      <w:marRight w:val="0"/>
                      <w:marTop w:val="0"/>
                      <w:marBottom w:val="0"/>
                      <w:divBdr>
                        <w:top w:val="none" w:sz="0" w:space="0" w:color="auto"/>
                        <w:left w:val="none" w:sz="0" w:space="0" w:color="auto"/>
                        <w:bottom w:val="none" w:sz="0" w:space="0" w:color="auto"/>
                        <w:right w:val="none" w:sz="0" w:space="0" w:color="auto"/>
                      </w:divBdr>
                    </w:div>
                    <w:div w:id="963659168">
                      <w:marLeft w:val="0"/>
                      <w:marRight w:val="0"/>
                      <w:marTop w:val="0"/>
                      <w:marBottom w:val="0"/>
                      <w:divBdr>
                        <w:top w:val="none" w:sz="0" w:space="0" w:color="auto"/>
                        <w:left w:val="none" w:sz="0" w:space="0" w:color="auto"/>
                        <w:bottom w:val="none" w:sz="0" w:space="0" w:color="auto"/>
                        <w:right w:val="none" w:sz="0" w:space="0" w:color="auto"/>
                      </w:divBdr>
                    </w:div>
                    <w:div w:id="1989239202">
                      <w:marLeft w:val="0"/>
                      <w:marRight w:val="0"/>
                      <w:marTop w:val="0"/>
                      <w:marBottom w:val="0"/>
                      <w:divBdr>
                        <w:top w:val="none" w:sz="0" w:space="0" w:color="auto"/>
                        <w:left w:val="none" w:sz="0" w:space="0" w:color="auto"/>
                        <w:bottom w:val="none" w:sz="0" w:space="0" w:color="auto"/>
                        <w:right w:val="none" w:sz="0" w:space="0" w:color="auto"/>
                      </w:divBdr>
                    </w:div>
                  </w:divsChild>
                </w:div>
                <w:div w:id="655190631">
                  <w:marLeft w:val="0"/>
                  <w:marRight w:val="0"/>
                  <w:marTop w:val="0"/>
                  <w:marBottom w:val="0"/>
                  <w:divBdr>
                    <w:top w:val="none" w:sz="0" w:space="0" w:color="auto"/>
                    <w:left w:val="none" w:sz="0" w:space="0" w:color="auto"/>
                    <w:bottom w:val="none" w:sz="0" w:space="0" w:color="auto"/>
                    <w:right w:val="none" w:sz="0" w:space="0" w:color="auto"/>
                  </w:divBdr>
                  <w:divsChild>
                    <w:div w:id="402919710">
                      <w:marLeft w:val="0"/>
                      <w:marRight w:val="0"/>
                      <w:marTop w:val="0"/>
                      <w:marBottom w:val="0"/>
                      <w:divBdr>
                        <w:top w:val="none" w:sz="0" w:space="0" w:color="auto"/>
                        <w:left w:val="none" w:sz="0" w:space="0" w:color="auto"/>
                        <w:bottom w:val="none" w:sz="0" w:space="0" w:color="auto"/>
                        <w:right w:val="none" w:sz="0" w:space="0" w:color="auto"/>
                      </w:divBdr>
                    </w:div>
                    <w:div w:id="1305429640">
                      <w:marLeft w:val="0"/>
                      <w:marRight w:val="0"/>
                      <w:marTop w:val="0"/>
                      <w:marBottom w:val="0"/>
                      <w:divBdr>
                        <w:top w:val="none" w:sz="0" w:space="0" w:color="auto"/>
                        <w:left w:val="none" w:sz="0" w:space="0" w:color="auto"/>
                        <w:bottom w:val="none" w:sz="0" w:space="0" w:color="auto"/>
                        <w:right w:val="none" w:sz="0" w:space="0" w:color="auto"/>
                      </w:divBdr>
                    </w:div>
                    <w:div w:id="1612585519">
                      <w:marLeft w:val="0"/>
                      <w:marRight w:val="0"/>
                      <w:marTop w:val="0"/>
                      <w:marBottom w:val="0"/>
                      <w:divBdr>
                        <w:top w:val="none" w:sz="0" w:space="0" w:color="auto"/>
                        <w:left w:val="none" w:sz="0" w:space="0" w:color="auto"/>
                        <w:bottom w:val="none" w:sz="0" w:space="0" w:color="auto"/>
                        <w:right w:val="none" w:sz="0" w:space="0" w:color="auto"/>
                      </w:divBdr>
                    </w:div>
                  </w:divsChild>
                </w:div>
                <w:div w:id="1696467490">
                  <w:marLeft w:val="0"/>
                  <w:marRight w:val="0"/>
                  <w:marTop w:val="0"/>
                  <w:marBottom w:val="0"/>
                  <w:divBdr>
                    <w:top w:val="none" w:sz="0" w:space="0" w:color="auto"/>
                    <w:left w:val="none" w:sz="0" w:space="0" w:color="auto"/>
                    <w:bottom w:val="none" w:sz="0" w:space="0" w:color="auto"/>
                    <w:right w:val="none" w:sz="0" w:space="0" w:color="auto"/>
                  </w:divBdr>
                  <w:divsChild>
                    <w:div w:id="519856569">
                      <w:marLeft w:val="0"/>
                      <w:marRight w:val="0"/>
                      <w:marTop w:val="0"/>
                      <w:marBottom w:val="0"/>
                      <w:divBdr>
                        <w:top w:val="none" w:sz="0" w:space="0" w:color="auto"/>
                        <w:left w:val="none" w:sz="0" w:space="0" w:color="auto"/>
                        <w:bottom w:val="none" w:sz="0" w:space="0" w:color="auto"/>
                        <w:right w:val="none" w:sz="0" w:space="0" w:color="auto"/>
                      </w:divBdr>
                    </w:div>
                    <w:div w:id="585378644">
                      <w:marLeft w:val="0"/>
                      <w:marRight w:val="0"/>
                      <w:marTop w:val="0"/>
                      <w:marBottom w:val="0"/>
                      <w:divBdr>
                        <w:top w:val="none" w:sz="0" w:space="0" w:color="auto"/>
                        <w:left w:val="none" w:sz="0" w:space="0" w:color="auto"/>
                        <w:bottom w:val="none" w:sz="0" w:space="0" w:color="auto"/>
                        <w:right w:val="none" w:sz="0" w:space="0" w:color="auto"/>
                      </w:divBdr>
                    </w:div>
                    <w:div w:id="1403060860">
                      <w:marLeft w:val="0"/>
                      <w:marRight w:val="0"/>
                      <w:marTop w:val="0"/>
                      <w:marBottom w:val="0"/>
                      <w:divBdr>
                        <w:top w:val="none" w:sz="0" w:space="0" w:color="auto"/>
                        <w:left w:val="none" w:sz="0" w:space="0" w:color="auto"/>
                        <w:bottom w:val="none" w:sz="0" w:space="0" w:color="auto"/>
                        <w:right w:val="none" w:sz="0" w:space="0" w:color="auto"/>
                      </w:divBdr>
                    </w:div>
                  </w:divsChild>
                </w:div>
                <w:div w:id="1830290652">
                  <w:marLeft w:val="0"/>
                  <w:marRight w:val="0"/>
                  <w:marTop w:val="0"/>
                  <w:marBottom w:val="0"/>
                  <w:divBdr>
                    <w:top w:val="none" w:sz="0" w:space="0" w:color="auto"/>
                    <w:left w:val="none" w:sz="0" w:space="0" w:color="auto"/>
                    <w:bottom w:val="none" w:sz="0" w:space="0" w:color="auto"/>
                    <w:right w:val="none" w:sz="0" w:space="0" w:color="auto"/>
                  </w:divBdr>
                  <w:divsChild>
                    <w:div w:id="676155973">
                      <w:marLeft w:val="0"/>
                      <w:marRight w:val="0"/>
                      <w:marTop w:val="0"/>
                      <w:marBottom w:val="0"/>
                      <w:divBdr>
                        <w:top w:val="none" w:sz="0" w:space="0" w:color="auto"/>
                        <w:left w:val="none" w:sz="0" w:space="0" w:color="auto"/>
                        <w:bottom w:val="none" w:sz="0" w:space="0" w:color="auto"/>
                        <w:right w:val="none" w:sz="0" w:space="0" w:color="auto"/>
                      </w:divBdr>
                    </w:div>
                    <w:div w:id="918369910">
                      <w:marLeft w:val="0"/>
                      <w:marRight w:val="0"/>
                      <w:marTop w:val="0"/>
                      <w:marBottom w:val="0"/>
                      <w:divBdr>
                        <w:top w:val="none" w:sz="0" w:space="0" w:color="auto"/>
                        <w:left w:val="none" w:sz="0" w:space="0" w:color="auto"/>
                        <w:bottom w:val="none" w:sz="0" w:space="0" w:color="auto"/>
                        <w:right w:val="none" w:sz="0" w:space="0" w:color="auto"/>
                      </w:divBdr>
                    </w:div>
                    <w:div w:id="114839976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275793723">
          <w:marLeft w:val="0"/>
          <w:marRight w:val="0"/>
          <w:marTop w:val="0"/>
          <w:marBottom w:val="0"/>
          <w:divBdr>
            <w:top w:val="none" w:sz="0" w:space="0" w:color="auto"/>
            <w:left w:val="none" w:sz="0" w:space="0" w:color="auto"/>
            <w:bottom w:val="none" w:sz="0" w:space="0" w:color="auto"/>
            <w:right w:val="none" w:sz="0" w:space="0" w:color="auto"/>
          </w:divBdr>
        </w:div>
        <w:div w:id="1332443912">
          <w:marLeft w:val="0"/>
          <w:marRight w:val="0"/>
          <w:marTop w:val="0"/>
          <w:marBottom w:val="0"/>
          <w:divBdr>
            <w:top w:val="none" w:sz="0" w:space="0" w:color="auto"/>
            <w:left w:val="none" w:sz="0" w:space="0" w:color="auto"/>
            <w:bottom w:val="none" w:sz="0" w:space="0" w:color="auto"/>
            <w:right w:val="none" w:sz="0" w:space="0" w:color="auto"/>
          </w:divBdr>
        </w:div>
        <w:div w:id="1337461217">
          <w:marLeft w:val="0"/>
          <w:marRight w:val="0"/>
          <w:marTop w:val="0"/>
          <w:marBottom w:val="0"/>
          <w:divBdr>
            <w:top w:val="none" w:sz="0" w:space="0" w:color="auto"/>
            <w:left w:val="none" w:sz="0" w:space="0" w:color="auto"/>
            <w:bottom w:val="none" w:sz="0" w:space="0" w:color="auto"/>
            <w:right w:val="none" w:sz="0" w:space="0" w:color="auto"/>
          </w:divBdr>
        </w:div>
        <w:div w:id="1347445673">
          <w:marLeft w:val="0"/>
          <w:marRight w:val="0"/>
          <w:marTop w:val="0"/>
          <w:marBottom w:val="0"/>
          <w:divBdr>
            <w:top w:val="none" w:sz="0" w:space="0" w:color="auto"/>
            <w:left w:val="none" w:sz="0" w:space="0" w:color="auto"/>
            <w:bottom w:val="none" w:sz="0" w:space="0" w:color="auto"/>
            <w:right w:val="none" w:sz="0" w:space="0" w:color="auto"/>
          </w:divBdr>
        </w:div>
        <w:div w:id="1355771160">
          <w:marLeft w:val="0"/>
          <w:marRight w:val="0"/>
          <w:marTop w:val="0"/>
          <w:marBottom w:val="0"/>
          <w:divBdr>
            <w:top w:val="none" w:sz="0" w:space="0" w:color="auto"/>
            <w:left w:val="none" w:sz="0" w:space="0" w:color="auto"/>
            <w:bottom w:val="none" w:sz="0" w:space="0" w:color="auto"/>
            <w:right w:val="none" w:sz="0" w:space="0" w:color="auto"/>
          </w:divBdr>
        </w:div>
        <w:div w:id="1389568715">
          <w:marLeft w:val="0"/>
          <w:marRight w:val="0"/>
          <w:marTop w:val="0"/>
          <w:marBottom w:val="0"/>
          <w:divBdr>
            <w:top w:val="none" w:sz="0" w:space="0" w:color="auto"/>
            <w:left w:val="none" w:sz="0" w:space="0" w:color="auto"/>
            <w:bottom w:val="none" w:sz="0" w:space="0" w:color="auto"/>
            <w:right w:val="none" w:sz="0" w:space="0" w:color="auto"/>
          </w:divBdr>
        </w:div>
        <w:div w:id="1411581622">
          <w:marLeft w:val="0"/>
          <w:marRight w:val="0"/>
          <w:marTop w:val="0"/>
          <w:marBottom w:val="0"/>
          <w:divBdr>
            <w:top w:val="none" w:sz="0" w:space="0" w:color="auto"/>
            <w:left w:val="none" w:sz="0" w:space="0" w:color="auto"/>
            <w:bottom w:val="none" w:sz="0" w:space="0" w:color="auto"/>
            <w:right w:val="none" w:sz="0" w:space="0" w:color="auto"/>
          </w:divBdr>
        </w:div>
        <w:div w:id="1418821550">
          <w:marLeft w:val="0"/>
          <w:marRight w:val="0"/>
          <w:marTop w:val="0"/>
          <w:marBottom w:val="0"/>
          <w:divBdr>
            <w:top w:val="none" w:sz="0" w:space="0" w:color="auto"/>
            <w:left w:val="none" w:sz="0" w:space="0" w:color="auto"/>
            <w:bottom w:val="none" w:sz="0" w:space="0" w:color="auto"/>
            <w:right w:val="none" w:sz="0" w:space="0" w:color="auto"/>
          </w:divBdr>
        </w:div>
        <w:div w:id="1420634240">
          <w:marLeft w:val="0"/>
          <w:marRight w:val="0"/>
          <w:marTop w:val="0"/>
          <w:marBottom w:val="0"/>
          <w:divBdr>
            <w:top w:val="none" w:sz="0" w:space="0" w:color="auto"/>
            <w:left w:val="none" w:sz="0" w:space="0" w:color="auto"/>
            <w:bottom w:val="none" w:sz="0" w:space="0" w:color="auto"/>
            <w:right w:val="none" w:sz="0" w:space="0" w:color="auto"/>
          </w:divBdr>
        </w:div>
        <w:div w:id="1444492669">
          <w:marLeft w:val="0"/>
          <w:marRight w:val="0"/>
          <w:marTop w:val="0"/>
          <w:marBottom w:val="0"/>
          <w:divBdr>
            <w:top w:val="none" w:sz="0" w:space="0" w:color="auto"/>
            <w:left w:val="none" w:sz="0" w:space="0" w:color="auto"/>
            <w:bottom w:val="none" w:sz="0" w:space="0" w:color="auto"/>
            <w:right w:val="none" w:sz="0" w:space="0" w:color="auto"/>
          </w:divBdr>
        </w:div>
        <w:div w:id="1462461082">
          <w:marLeft w:val="0"/>
          <w:marRight w:val="0"/>
          <w:marTop w:val="0"/>
          <w:marBottom w:val="0"/>
          <w:divBdr>
            <w:top w:val="none" w:sz="0" w:space="0" w:color="auto"/>
            <w:left w:val="none" w:sz="0" w:space="0" w:color="auto"/>
            <w:bottom w:val="none" w:sz="0" w:space="0" w:color="auto"/>
            <w:right w:val="none" w:sz="0" w:space="0" w:color="auto"/>
          </w:divBdr>
        </w:div>
        <w:div w:id="1467119882">
          <w:marLeft w:val="0"/>
          <w:marRight w:val="0"/>
          <w:marTop w:val="0"/>
          <w:marBottom w:val="0"/>
          <w:divBdr>
            <w:top w:val="none" w:sz="0" w:space="0" w:color="auto"/>
            <w:left w:val="none" w:sz="0" w:space="0" w:color="auto"/>
            <w:bottom w:val="none" w:sz="0" w:space="0" w:color="auto"/>
            <w:right w:val="none" w:sz="0" w:space="0" w:color="auto"/>
          </w:divBdr>
        </w:div>
        <w:div w:id="1493331677">
          <w:marLeft w:val="0"/>
          <w:marRight w:val="0"/>
          <w:marTop w:val="0"/>
          <w:marBottom w:val="0"/>
          <w:divBdr>
            <w:top w:val="none" w:sz="0" w:space="0" w:color="auto"/>
            <w:left w:val="none" w:sz="0" w:space="0" w:color="auto"/>
            <w:bottom w:val="none" w:sz="0" w:space="0" w:color="auto"/>
            <w:right w:val="none" w:sz="0" w:space="0" w:color="auto"/>
          </w:divBdr>
        </w:div>
        <w:div w:id="1504664526">
          <w:marLeft w:val="0"/>
          <w:marRight w:val="0"/>
          <w:marTop w:val="0"/>
          <w:marBottom w:val="0"/>
          <w:divBdr>
            <w:top w:val="none" w:sz="0" w:space="0" w:color="auto"/>
            <w:left w:val="none" w:sz="0" w:space="0" w:color="auto"/>
            <w:bottom w:val="none" w:sz="0" w:space="0" w:color="auto"/>
            <w:right w:val="none" w:sz="0" w:space="0" w:color="auto"/>
          </w:divBdr>
        </w:div>
        <w:div w:id="1523589358">
          <w:marLeft w:val="0"/>
          <w:marRight w:val="0"/>
          <w:marTop w:val="0"/>
          <w:marBottom w:val="0"/>
          <w:divBdr>
            <w:top w:val="none" w:sz="0" w:space="0" w:color="auto"/>
            <w:left w:val="none" w:sz="0" w:space="0" w:color="auto"/>
            <w:bottom w:val="none" w:sz="0" w:space="0" w:color="auto"/>
            <w:right w:val="none" w:sz="0" w:space="0" w:color="auto"/>
          </w:divBdr>
        </w:div>
        <w:div w:id="1564025033">
          <w:marLeft w:val="0"/>
          <w:marRight w:val="0"/>
          <w:marTop w:val="0"/>
          <w:marBottom w:val="0"/>
          <w:divBdr>
            <w:top w:val="none" w:sz="0" w:space="0" w:color="auto"/>
            <w:left w:val="none" w:sz="0" w:space="0" w:color="auto"/>
            <w:bottom w:val="none" w:sz="0" w:space="0" w:color="auto"/>
            <w:right w:val="none" w:sz="0" w:space="0" w:color="auto"/>
          </w:divBdr>
        </w:div>
        <w:div w:id="1574391831">
          <w:marLeft w:val="0"/>
          <w:marRight w:val="0"/>
          <w:marTop w:val="0"/>
          <w:marBottom w:val="0"/>
          <w:divBdr>
            <w:top w:val="none" w:sz="0" w:space="0" w:color="auto"/>
            <w:left w:val="none" w:sz="0" w:space="0" w:color="auto"/>
            <w:bottom w:val="none" w:sz="0" w:space="0" w:color="auto"/>
            <w:right w:val="none" w:sz="0" w:space="0" w:color="auto"/>
          </w:divBdr>
        </w:div>
        <w:div w:id="1634213883">
          <w:marLeft w:val="0"/>
          <w:marRight w:val="0"/>
          <w:marTop w:val="0"/>
          <w:marBottom w:val="0"/>
          <w:divBdr>
            <w:top w:val="none" w:sz="0" w:space="0" w:color="auto"/>
            <w:left w:val="none" w:sz="0" w:space="0" w:color="auto"/>
            <w:bottom w:val="none" w:sz="0" w:space="0" w:color="auto"/>
            <w:right w:val="none" w:sz="0" w:space="0" w:color="auto"/>
          </w:divBdr>
        </w:div>
        <w:div w:id="1660113735">
          <w:marLeft w:val="0"/>
          <w:marRight w:val="0"/>
          <w:marTop w:val="0"/>
          <w:marBottom w:val="0"/>
          <w:divBdr>
            <w:top w:val="none" w:sz="0" w:space="0" w:color="auto"/>
            <w:left w:val="none" w:sz="0" w:space="0" w:color="auto"/>
            <w:bottom w:val="none" w:sz="0" w:space="0" w:color="auto"/>
            <w:right w:val="none" w:sz="0" w:space="0" w:color="auto"/>
          </w:divBdr>
          <w:divsChild>
            <w:div w:id="1555846092">
              <w:marLeft w:val="-75"/>
              <w:marRight w:val="0"/>
              <w:marTop w:val="30"/>
              <w:marBottom w:val="30"/>
              <w:divBdr>
                <w:top w:val="none" w:sz="0" w:space="0" w:color="auto"/>
                <w:left w:val="none" w:sz="0" w:space="0" w:color="auto"/>
                <w:bottom w:val="none" w:sz="0" w:space="0" w:color="auto"/>
                <w:right w:val="none" w:sz="0" w:space="0" w:color="auto"/>
              </w:divBdr>
              <w:divsChild>
                <w:div w:id="35206295">
                  <w:marLeft w:val="0"/>
                  <w:marRight w:val="0"/>
                  <w:marTop w:val="0"/>
                  <w:marBottom w:val="0"/>
                  <w:divBdr>
                    <w:top w:val="none" w:sz="0" w:space="0" w:color="auto"/>
                    <w:left w:val="none" w:sz="0" w:space="0" w:color="auto"/>
                    <w:bottom w:val="none" w:sz="0" w:space="0" w:color="auto"/>
                    <w:right w:val="none" w:sz="0" w:space="0" w:color="auto"/>
                  </w:divBdr>
                  <w:divsChild>
                    <w:div w:id="1372920443">
                      <w:marLeft w:val="0"/>
                      <w:marRight w:val="0"/>
                      <w:marTop w:val="0"/>
                      <w:marBottom w:val="0"/>
                      <w:divBdr>
                        <w:top w:val="none" w:sz="0" w:space="0" w:color="auto"/>
                        <w:left w:val="none" w:sz="0" w:space="0" w:color="auto"/>
                        <w:bottom w:val="none" w:sz="0" w:space="0" w:color="auto"/>
                        <w:right w:val="none" w:sz="0" w:space="0" w:color="auto"/>
                      </w:divBdr>
                    </w:div>
                  </w:divsChild>
                </w:div>
                <w:div w:id="98305960">
                  <w:marLeft w:val="0"/>
                  <w:marRight w:val="0"/>
                  <w:marTop w:val="0"/>
                  <w:marBottom w:val="0"/>
                  <w:divBdr>
                    <w:top w:val="none" w:sz="0" w:space="0" w:color="auto"/>
                    <w:left w:val="none" w:sz="0" w:space="0" w:color="auto"/>
                    <w:bottom w:val="none" w:sz="0" w:space="0" w:color="auto"/>
                    <w:right w:val="none" w:sz="0" w:space="0" w:color="auto"/>
                  </w:divBdr>
                  <w:divsChild>
                    <w:div w:id="334890041">
                      <w:marLeft w:val="0"/>
                      <w:marRight w:val="0"/>
                      <w:marTop w:val="0"/>
                      <w:marBottom w:val="0"/>
                      <w:divBdr>
                        <w:top w:val="none" w:sz="0" w:space="0" w:color="auto"/>
                        <w:left w:val="none" w:sz="0" w:space="0" w:color="auto"/>
                        <w:bottom w:val="none" w:sz="0" w:space="0" w:color="auto"/>
                        <w:right w:val="none" w:sz="0" w:space="0" w:color="auto"/>
                      </w:divBdr>
                    </w:div>
                  </w:divsChild>
                </w:div>
                <w:div w:id="232592530">
                  <w:marLeft w:val="0"/>
                  <w:marRight w:val="0"/>
                  <w:marTop w:val="0"/>
                  <w:marBottom w:val="0"/>
                  <w:divBdr>
                    <w:top w:val="none" w:sz="0" w:space="0" w:color="auto"/>
                    <w:left w:val="none" w:sz="0" w:space="0" w:color="auto"/>
                    <w:bottom w:val="none" w:sz="0" w:space="0" w:color="auto"/>
                    <w:right w:val="none" w:sz="0" w:space="0" w:color="auto"/>
                  </w:divBdr>
                  <w:divsChild>
                    <w:div w:id="735738805">
                      <w:marLeft w:val="0"/>
                      <w:marRight w:val="0"/>
                      <w:marTop w:val="0"/>
                      <w:marBottom w:val="0"/>
                      <w:divBdr>
                        <w:top w:val="none" w:sz="0" w:space="0" w:color="auto"/>
                        <w:left w:val="none" w:sz="0" w:space="0" w:color="auto"/>
                        <w:bottom w:val="none" w:sz="0" w:space="0" w:color="auto"/>
                        <w:right w:val="none" w:sz="0" w:space="0" w:color="auto"/>
                      </w:divBdr>
                    </w:div>
                  </w:divsChild>
                </w:div>
                <w:div w:id="375471660">
                  <w:marLeft w:val="0"/>
                  <w:marRight w:val="0"/>
                  <w:marTop w:val="0"/>
                  <w:marBottom w:val="0"/>
                  <w:divBdr>
                    <w:top w:val="none" w:sz="0" w:space="0" w:color="auto"/>
                    <w:left w:val="none" w:sz="0" w:space="0" w:color="auto"/>
                    <w:bottom w:val="none" w:sz="0" w:space="0" w:color="auto"/>
                    <w:right w:val="none" w:sz="0" w:space="0" w:color="auto"/>
                  </w:divBdr>
                  <w:divsChild>
                    <w:div w:id="1017390734">
                      <w:marLeft w:val="0"/>
                      <w:marRight w:val="0"/>
                      <w:marTop w:val="0"/>
                      <w:marBottom w:val="0"/>
                      <w:divBdr>
                        <w:top w:val="none" w:sz="0" w:space="0" w:color="auto"/>
                        <w:left w:val="none" w:sz="0" w:space="0" w:color="auto"/>
                        <w:bottom w:val="none" w:sz="0" w:space="0" w:color="auto"/>
                        <w:right w:val="none" w:sz="0" w:space="0" w:color="auto"/>
                      </w:divBdr>
                    </w:div>
                  </w:divsChild>
                </w:div>
                <w:div w:id="413623439">
                  <w:marLeft w:val="0"/>
                  <w:marRight w:val="0"/>
                  <w:marTop w:val="0"/>
                  <w:marBottom w:val="0"/>
                  <w:divBdr>
                    <w:top w:val="none" w:sz="0" w:space="0" w:color="auto"/>
                    <w:left w:val="none" w:sz="0" w:space="0" w:color="auto"/>
                    <w:bottom w:val="none" w:sz="0" w:space="0" w:color="auto"/>
                    <w:right w:val="none" w:sz="0" w:space="0" w:color="auto"/>
                  </w:divBdr>
                  <w:divsChild>
                    <w:div w:id="348726148">
                      <w:marLeft w:val="0"/>
                      <w:marRight w:val="0"/>
                      <w:marTop w:val="0"/>
                      <w:marBottom w:val="0"/>
                      <w:divBdr>
                        <w:top w:val="none" w:sz="0" w:space="0" w:color="auto"/>
                        <w:left w:val="none" w:sz="0" w:space="0" w:color="auto"/>
                        <w:bottom w:val="none" w:sz="0" w:space="0" w:color="auto"/>
                        <w:right w:val="none" w:sz="0" w:space="0" w:color="auto"/>
                      </w:divBdr>
                    </w:div>
                  </w:divsChild>
                </w:div>
                <w:div w:id="673413555">
                  <w:marLeft w:val="0"/>
                  <w:marRight w:val="0"/>
                  <w:marTop w:val="0"/>
                  <w:marBottom w:val="0"/>
                  <w:divBdr>
                    <w:top w:val="none" w:sz="0" w:space="0" w:color="auto"/>
                    <w:left w:val="none" w:sz="0" w:space="0" w:color="auto"/>
                    <w:bottom w:val="none" w:sz="0" w:space="0" w:color="auto"/>
                    <w:right w:val="none" w:sz="0" w:space="0" w:color="auto"/>
                  </w:divBdr>
                  <w:divsChild>
                    <w:div w:id="962542243">
                      <w:marLeft w:val="0"/>
                      <w:marRight w:val="0"/>
                      <w:marTop w:val="0"/>
                      <w:marBottom w:val="0"/>
                      <w:divBdr>
                        <w:top w:val="none" w:sz="0" w:space="0" w:color="auto"/>
                        <w:left w:val="none" w:sz="0" w:space="0" w:color="auto"/>
                        <w:bottom w:val="none" w:sz="0" w:space="0" w:color="auto"/>
                        <w:right w:val="none" w:sz="0" w:space="0" w:color="auto"/>
                      </w:divBdr>
                    </w:div>
                  </w:divsChild>
                </w:div>
                <w:div w:id="725418183">
                  <w:marLeft w:val="0"/>
                  <w:marRight w:val="0"/>
                  <w:marTop w:val="0"/>
                  <w:marBottom w:val="0"/>
                  <w:divBdr>
                    <w:top w:val="none" w:sz="0" w:space="0" w:color="auto"/>
                    <w:left w:val="none" w:sz="0" w:space="0" w:color="auto"/>
                    <w:bottom w:val="none" w:sz="0" w:space="0" w:color="auto"/>
                    <w:right w:val="none" w:sz="0" w:space="0" w:color="auto"/>
                  </w:divBdr>
                  <w:divsChild>
                    <w:div w:id="729693042">
                      <w:marLeft w:val="0"/>
                      <w:marRight w:val="0"/>
                      <w:marTop w:val="0"/>
                      <w:marBottom w:val="0"/>
                      <w:divBdr>
                        <w:top w:val="none" w:sz="0" w:space="0" w:color="auto"/>
                        <w:left w:val="none" w:sz="0" w:space="0" w:color="auto"/>
                        <w:bottom w:val="none" w:sz="0" w:space="0" w:color="auto"/>
                        <w:right w:val="none" w:sz="0" w:space="0" w:color="auto"/>
                      </w:divBdr>
                    </w:div>
                  </w:divsChild>
                </w:div>
                <w:div w:id="743644066">
                  <w:marLeft w:val="0"/>
                  <w:marRight w:val="0"/>
                  <w:marTop w:val="0"/>
                  <w:marBottom w:val="0"/>
                  <w:divBdr>
                    <w:top w:val="none" w:sz="0" w:space="0" w:color="auto"/>
                    <w:left w:val="none" w:sz="0" w:space="0" w:color="auto"/>
                    <w:bottom w:val="none" w:sz="0" w:space="0" w:color="auto"/>
                    <w:right w:val="none" w:sz="0" w:space="0" w:color="auto"/>
                  </w:divBdr>
                  <w:divsChild>
                    <w:div w:id="1333139832">
                      <w:marLeft w:val="0"/>
                      <w:marRight w:val="0"/>
                      <w:marTop w:val="0"/>
                      <w:marBottom w:val="0"/>
                      <w:divBdr>
                        <w:top w:val="none" w:sz="0" w:space="0" w:color="auto"/>
                        <w:left w:val="none" w:sz="0" w:space="0" w:color="auto"/>
                        <w:bottom w:val="none" w:sz="0" w:space="0" w:color="auto"/>
                        <w:right w:val="none" w:sz="0" w:space="0" w:color="auto"/>
                      </w:divBdr>
                    </w:div>
                  </w:divsChild>
                </w:div>
                <w:div w:id="820732840">
                  <w:marLeft w:val="0"/>
                  <w:marRight w:val="0"/>
                  <w:marTop w:val="0"/>
                  <w:marBottom w:val="0"/>
                  <w:divBdr>
                    <w:top w:val="none" w:sz="0" w:space="0" w:color="auto"/>
                    <w:left w:val="none" w:sz="0" w:space="0" w:color="auto"/>
                    <w:bottom w:val="none" w:sz="0" w:space="0" w:color="auto"/>
                    <w:right w:val="none" w:sz="0" w:space="0" w:color="auto"/>
                  </w:divBdr>
                  <w:divsChild>
                    <w:div w:id="773477093">
                      <w:marLeft w:val="0"/>
                      <w:marRight w:val="0"/>
                      <w:marTop w:val="0"/>
                      <w:marBottom w:val="0"/>
                      <w:divBdr>
                        <w:top w:val="none" w:sz="0" w:space="0" w:color="auto"/>
                        <w:left w:val="none" w:sz="0" w:space="0" w:color="auto"/>
                        <w:bottom w:val="none" w:sz="0" w:space="0" w:color="auto"/>
                        <w:right w:val="none" w:sz="0" w:space="0" w:color="auto"/>
                      </w:divBdr>
                    </w:div>
                  </w:divsChild>
                </w:div>
                <w:div w:id="834497858">
                  <w:marLeft w:val="0"/>
                  <w:marRight w:val="0"/>
                  <w:marTop w:val="0"/>
                  <w:marBottom w:val="0"/>
                  <w:divBdr>
                    <w:top w:val="none" w:sz="0" w:space="0" w:color="auto"/>
                    <w:left w:val="none" w:sz="0" w:space="0" w:color="auto"/>
                    <w:bottom w:val="none" w:sz="0" w:space="0" w:color="auto"/>
                    <w:right w:val="none" w:sz="0" w:space="0" w:color="auto"/>
                  </w:divBdr>
                  <w:divsChild>
                    <w:div w:id="95057029">
                      <w:marLeft w:val="0"/>
                      <w:marRight w:val="0"/>
                      <w:marTop w:val="0"/>
                      <w:marBottom w:val="0"/>
                      <w:divBdr>
                        <w:top w:val="none" w:sz="0" w:space="0" w:color="auto"/>
                        <w:left w:val="none" w:sz="0" w:space="0" w:color="auto"/>
                        <w:bottom w:val="none" w:sz="0" w:space="0" w:color="auto"/>
                        <w:right w:val="none" w:sz="0" w:space="0" w:color="auto"/>
                      </w:divBdr>
                    </w:div>
                  </w:divsChild>
                </w:div>
                <w:div w:id="834807874">
                  <w:marLeft w:val="0"/>
                  <w:marRight w:val="0"/>
                  <w:marTop w:val="0"/>
                  <w:marBottom w:val="0"/>
                  <w:divBdr>
                    <w:top w:val="none" w:sz="0" w:space="0" w:color="auto"/>
                    <w:left w:val="none" w:sz="0" w:space="0" w:color="auto"/>
                    <w:bottom w:val="none" w:sz="0" w:space="0" w:color="auto"/>
                    <w:right w:val="none" w:sz="0" w:space="0" w:color="auto"/>
                  </w:divBdr>
                  <w:divsChild>
                    <w:div w:id="1470435447">
                      <w:marLeft w:val="0"/>
                      <w:marRight w:val="0"/>
                      <w:marTop w:val="0"/>
                      <w:marBottom w:val="0"/>
                      <w:divBdr>
                        <w:top w:val="none" w:sz="0" w:space="0" w:color="auto"/>
                        <w:left w:val="none" w:sz="0" w:space="0" w:color="auto"/>
                        <w:bottom w:val="none" w:sz="0" w:space="0" w:color="auto"/>
                        <w:right w:val="none" w:sz="0" w:space="0" w:color="auto"/>
                      </w:divBdr>
                    </w:div>
                  </w:divsChild>
                </w:div>
                <w:div w:id="915894544">
                  <w:marLeft w:val="0"/>
                  <w:marRight w:val="0"/>
                  <w:marTop w:val="0"/>
                  <w:marBottom w:val="0"/>
                  <w:divBdr>
                    <w:top w:val="none" w:sz="0" w:space="0" w:color="auto"/>
                    <w:left w:val="none" w:sz="0" w:space="0" w:color="auto"/>
                    <w:bottom w:val="none" w:sz="0" w:space="0" w:color="auto"/>
                    <w:right w:val="none" w:sz="0" w:space="0" w:color="auto"/>
                  </w:divBdr>
                  <w:divsChild>
                    <w:div w:id="153953457">
                      <w:marLeft w:val="0"/>
                      <w:marRight w:val="0"/>
                      <w:marTop w:val="0"/>
                      <w:marBottom w:val="0"/>
                      <w:divBdr>
                        <w:top w:val="none" w:sz="0" w:space="0" w:color="auto"/>
                        <w:left w:val="none" w:sz="0" w:space="0" w:color="auto"/>
                        <w:bottom w:val="none" w:sz="0" w:space="0" w:color="auto"/>
                        <w:right w:val="none" w:sz="0" w:space="0" w:color="auto"/>
                      </w:divBdr>
                    </w:div>
                  </w:divsChild>
                </w:div>
                <w:div w:id="1013067575">
                  <w:marLeft w:val="0"/>
                  <w:marRight w:val="0"/>
                  <w:marTop w:val="0"/>
                  <w:marBottom w:val="0"/>
                  <w:divBdr>
                    <w:top w:val="none" w:sz="0" w:space="0" w:color="auto"/>
                    <w:left w:val="none" w:sz="0" w:space="0" w:color="auto"/>
                    <w:bottom w:val="none" w:sz="0" w:space="0" w:color="auto"/>
                    <w:right w:val="none" w:sz="0" w:space="0" w:color="auto"/>
                  </w:divBdr>
                  <w:divsChild>
                    <w:div w:id="1578782387">
                      <w:marLeft w:val="0"/>
                      <w:marRight w:val="0"/>
                      <w:marTop w:val="0"/>
                      <w:marBottom w:val="0"/>
                      <w:divBdr>
                        <w:top w:val="none" w:sz="0" w:space="0" w:color="auto"/>
                        <w:left w:val="none" w:sz="0" w:space="0" w:color="auto"/>
                        <w:bottom w:val="none" w:sz="0" w:space="0" w:color="auto"/>
                        <w:right w:val="none" w:sz="0" w:space="0" w:color="auto"/>
                      </w:divBdr>
                    </w:div>
                  </w:divsChild>
                </w:div>
                <w:div w:id="1070083197">
                  <w:marLeft w:val="0"/>
                  <w:marRight w:val="0"/>
                  <w:marTop w:val="0"/>
                  <w:marBottom w:val="0"/>
                  <w:divBdr>
                    <w:top w:val="none" w:sz="0" w:space="0" w:color="auto"/>
                    <w:left w:val="none" w:sz="0" w:space="0" w:color="auto"/>
                    <w:bottom w:val="none" w:sz="0" w:space="0" w:color="auto"/>
                    <w:right w:val="none" w:sz="0" w:space="0" w:color="auto"/>
                  </w:divBdr>
                  <w:divsChild>
                    <w:div w:id="700134902">
                      <w:marLeft w:val="0"/>
                      <w:marRight w:val="0"/>
                      <w:marTop w:val="0"/>
                      <w:marBottom w:val="0"/>
                      <w:divBdr>
                        <w:top w:val="none" w:sz="0" w:space="0" w:color="auto"/>
                        <w:left w:val="none" w:sz="0" w:space="0" w:color="auto"/>
                        <w:bottom w:val="none" w:sz="0" w:space="0" w:color="auto"/>
                        <w:right w:val="none" w:sz="0" w:space="0" w:color="auto"/>
                      </w:divBdr>
                    </w:div>
                  </w:divsChild>
                </w:div>
                <w:div w:id="1393701589">
                  <w:marLeft w:val="0"/>
                  <w:marRight w:val="0"/>
                  <w:marTop w:val="0"/>
                  <w:marBottom w:val="0"/>
                  <w:divBdr>
                    <w:top w:val="none" w:sz="0" w:space="0" w:color="auto"/>
                    <w:left w:val="none" w:sz="0" w:space="0" w:color="auto"/>
                    <w:bottom w:val="none" w:sz="0" w:space="0" w:color="auto"/>
                    <w:right w:val="none" w:sz="0" w:space="0" w:color="auto"/>
                  </w:divBdr>
                  <w:divsChild>
                    <w:div w:id="1138107313">
                      <w:marLeft w:val="0"/>
                      <w:marRight w:val="0"/>
                      <w:marTop w:val="0"/>
                      <w:marBottom w:val="0"/>
                      <w:divBdr>
                        <w:top w:val="none" w:sz="0" w:space="0" w:color="auto"/>
                        <w:left w:val="none" w:sz="0" w:space="0" w:color="auto"/>
                        <w:bottom w:val="none" w:sz="0" w:space="0" w:color="auto"/>
                        <w:right w:val="none" w:sz="0" w:space="0" w:color="auto"/>
                      </w:divBdr>
                    </w:div>
                  </w:divsChild>
                </w:div>
                <w:div w:id="1434587635">
                  <w:marLeft w:val="0"/>
                  <w:marRight w:val="0"/>
                  <w:marTop w:val="0"/>
                  <w:marBottom w:val="0"/>
                  <w:divBdr>
                    <w:top w:val="none" w:sz="0" w:space="0" w:color="auto"/>
                    <w:left w:val="none" w:sz="0" w:space="0" w:color="auto"/>
                    <w:bottom w:val="none" w:sz="0" w:space="0" w:color="auto"/>
                    <w:right w:val="none" w:sz="0" w:space="0" w:color="auto"/>
                  </w:divBdr>
                  <w:divsChild>
                    <w:div w:id="875702867">
                      <w:marLeft w:val="0"/>
                      <w:marRight w:val="0"/>
                      <w:marTop w:val="0"/>
                      <w:marBottom w:val="0"/>
                      <w:divBdr>
                        <w:top w:val="none" w:sz="0" w:space="0" w:color="auto"/>
                        <w:left w:val="none" w:sz="0" w:space="0" w:color="auto"/>
                        <w:bottom w:val="none" w:sz="0" w:space="0" w:color="auto"/>
                        <w:right w:val="none" w:sz="0" w:space="0" w:color="auto"/>
                      </w:divBdr>
                    </w:div>
                  </w:divsChild>
                </w:div>
                <w:div w:id="1619533181">
                  <w:marLeft w:val="0"/>
                  <w:marRight w:val="0"/>
                  <w:marTop w:val="0"/>
                  <w:marBottom w:val="0"/>
                  <w:divBdr>
                    <w:top w:val="none" w:sz="0" w:space="0" w:color="auto"/>
                    <w:left w:val="none" w:sz="0" w:space="0" w:color="auto"/>
                    <w:bottom w:val="none" w:sz="0" w:space="0" w:color="auto"/>
                    <w:right w:val="none" w:sz="0" w:space="0" w:color="auto"/>
                  </w:divBdr>
                  <w:divsChild>
                    <w:div w:id="51319708">
                      <w:marLeft w:val="0"/>
                      <w:marRight w:val="0"/>
                      <w:marTop w:val="0"/>
                      <w:marBottom w:val="0"/>
                      <w:divBdr>
                        <w:top w:val="none" w:sz="0" w:space="0" w:color="auto"/>
                        <w:left w:val="none" w:sz="0" w:space="0" w:color="auto"/>
                        <w:bottom w:val="none" w:sz="0" w:space="0" w:color="auto"/>
                        <w:right w:val="none" w:sz="0" w:space="0" w:color="auto"/>
                      </w:divBdr>
                    </w:div>
                  </w:divsChild>
                </w:div>
                <w:div w:id="1793476629">
                  <w:marLeft w:val="0"/>
                  <w:marRight w:val="0"/>
                  <w:marTop w:val="0"/>
                  <w:marBottom w:val="0"/>
                  <w:divBdr>
                    <w:top w:val="none" w:sz="0" w:space="0" w:color="auto"/>
                    <w:left w:val="none" w:sz="0" w:space="0" w:color="auto"/>
                    <w:bottom w:val="none" w:sz="0" w:space="0" w:color="auto"/>
                    <w:right w:val="none" w:sz="0" w:space="0" w:color="auto"/>
                  </w:divBdr>
                </w:div>
                <w:div w:id="1827357464">
                  <w:marLeft w:val="0"/>
                  <w:marRight w:val="0"/>
                  <w:marTop w:val="0"/>
                  <w:marBottom w:val="0"/>
                  <w:divBdr>
                    <w:top w:val="none" w:sz="0" w:space="0" w:color="auto"/>
                    <w:left w:val="none" w:sz="0" w:space="0" w:color="auto"/>
                    <w:bottom w:val="none" w:sz="0" w:space="0" w:color="auto"/>
                    <w:right w:val="none" w:sz="0" w:space="0" w:color="auto"/>
                  </w:divBdr>
                  <w:divsChild>
                    <w:div w:id="1524586388">
                      <w:marLeft w:val="0"/>
                      <w:marRight w:val="0"/>
                      <w:marTop w:val="0"/>
                      <w:marBottom w:val="0"/>
                      <w:divBdr>
                        <w:top w:val="none" w:sz="0" w:space="0" w:color="auto"/>
                        <w:left w:val="none" w:sz="0" w:space="0" w:color="auto"/>
                        <w:bottom w:val="none" w:sz="0" w:space="0" w:color="auto"/>
                        <w:right w:val="none" w:sz="0" w:space="0" w:color="auto"/>
                      </w:divBdr>
                    </w:div>
                  </w:divsChild>
                </w:div>
                <w:div w:id="1982153303">
                  <w:marLeft w:val="0"/>
                  <w:marRight w:val="0"/>
                  <w:marTop w:val="0"/>
                  <w:marBottom w:val="0"/>
                  <w:divBdr>
                    <w:top w:val="none" w:sz="0" w:space="0" w:color="auto"/>
                    <w:left w:val="none" w:sz="0" w:space="0" w:color="auto"/>
                    <w:bottom w:val="none" w:sz="0" w:space="0" w:color="auto"/>
                    <w:right w:val="none" w:sz="0" w:space="0" w:color="auto"/>
                  </w:divBdr>
                  <w:divsChild>
                    <w:div w:id="131860610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701323519">
          <w:marLeft w:val="0"/>
          <w:marRight w:val="0"/>
          <w:marTop w:val="0"/>
          <w:marBottom w:val="0"/>
          <w:divBdr>
            <w:top w:val="none" w:sz="0" w:space="0" w:color="auto"/>
            <w:left w:val="none" w:sz="0" w:space="0" w:color="auto"/>
            <w:bottom w:val="none" w:sz="0" w:space="0" w:color="auto"/>
            <w:right w:val="none" w:sz="0" w:space="0" w:color="auto"/>
          </w:divBdr>
        </w:div>
        <w:div w:id="1703360589">
          <w:marLeft w:val="0"/>
          <w:marRight w:val="0"/>
          <w:marTop w:val="0"/>
          <w:marBottom w:val="0"/>
          <w:divBdr>
            <w:top w:val="none" w:sz="0" w:space="0" w:color="auto"/>
            <w:left w:val="none" w:sz="0" w:space="0" w:color="auto"/>
            <w:bottom w:val="none" w:sz="0" w:space="0" w:color="auto"/>
            <w:right w:val="none" w:sz="0" w:space="0" w:color="auto"/>
          </w:divBdr>
        </w:div>
        <w:div w:id="1715815468">
          <w:marLeft w:val="0"/>
          <w:marRight w:val="0"/>
          <w:marTop w:val="0"/>
          <w:marBottom w:val="0"/>
          <w:divBdr>
            <w:top w:val="none" w:sz="0" w:space="0" w:color="auto"/>
            <w:left w:val="none" w:sz="0" w:space="0" w:color="auto"/>
            <w:bottom w:val="none" w:sz="0" w:space="0" w:color="auto"/>
            <w:right w:val="none" w:sz="0" w:space="0" w:color="auto"/>
          </w:divBdr>
        </w:div>
        <w:div w:id="1724480954">
          <w:marLeft w:val="0"/>
          <w:marRight w:val="0"/>
          <w:marTop w:val="0"/>
          <w:marBottom w:val="0"/>
          <w:divBdr>
            <w:top w:val="none" w:sz="0" w:space="0" w:color="auto"/>
            <w:left w:val="none" w:sz="0" w:space="0" w:color="auto"/>
            <w:bottom w:val="none" w:sz="0" w:space="0" w:color="auto"/>
            <w:right w:val="none" w:sz="0" w:space="0" w:color="auto"/>
          </w:divBdr>
          <w:divsChild>
            <w:div w:id="1947955277">
              <w:marLeft w:val="0"/>
              <w:marRight w:val="0"/>
              <w:marTop w:val="0"/>
              <w:marBottom w:val="0"/>
              <w:divBdr>
                <w:top w:val="none" w:sz="0" w:space="0" w:color="auto"/>
                <w:left w:val="none" w:sz="0" w:space="0" w:color="auto"/>
                <w:bottom w:val="none" w:sz="0" w:space="0" w:color="auto"/>
                <w:right w:val="none" w:sz="0" w:space="0" w:color="auto"/>
              </w:divBdr>
            </w:div>
          </w:divsChild>
        </w:div>
        <w:div w:id="1746338145">
          <w:marLeft w:val="0"/>
          <w:marRight w:val="0"/>
          <w:marTop w:val="0"/>
          <w:marBottom w:val="0"/>
          <w:divBdr>
            <w:top w:val="none" w:sz="0" w:space="0" w:color="auto"/>
            <w:left w:val="none" w:sz="0" w:space="0" w:color="auto"/>
            <w:bottom w:val="none" w:sz="0" w:space="0" w:color="auto"/>
            <w:right w:val="none" w:sz="0" w:space="0" w:color="auto"/>
          </w:divBdr>
        </w:div>
        <w:div w:id="1746997778">
          <w:marLeft w:val="0"/>
          <w:marRight w:val="0"/>
          <w:marTop w:val="0"/>
          <w:marBottom w:val="0"/>
          <w:divBdr>
            <w:top w:val="none" w:sz="0" w:space="0" w:color="auto"/>
            <w:left w:val="none" w:sz="0" w:space="0" w:color="auto"/>
            <w:bottom w:val="none" w:sz="0" w:space="0" w:color="auto"/>
            <w:right w:val="none" w:sz="0" w:space="0" w:color="auto"/>
          </w:divBdr>
        </w:div>
        <w:div w:id="1749644336">
          <w:marLeft w:val="0"/>
          <w:marRight w:val="0"/>
          <w:marTop w:val="0"/>
          <w:marBottom w:val="0"/>
          <w:divBdr>
            <w:top w:val="none" w:sz="0" w:space="0" w:color="auto"/>
            <w:left w:val="none" w:sz="0" w:space="0" w:color="auto"/>
            <w:bottom w:val="none" w:sz="0" w:space="0" w:color="auto"/>
            <w:right w:val="none" w:sz="0" w:space="0" w:color="auto"/>
          </w:divBdr>
          <w:divsChild>
            <w:div w:id="796098481">
              <w:marLeft w:val="-75"/>
              <w:marRight w:val="0"/>
              <w:marTop w:val="30"/>
              <w:marBottom w:val="30"/>
              <w:divBdr>
                <w:top w:val="none" w:sz="0" w:space="0" w:color="auto"/>
                <w:left w:val="none" w:sz="0" w:space="0" w:color="auto"/>
                <w:bottom w:val="none" w:sz="0" w:space="0" w:color="auto"/>
                <w:right w:val="none" w:sz="0" w:space="0" w:color="auto"/>
              </w:divBdr>
              <w:divsChild>
                <w:div w:id="362678242">
                  <w:marLeft w:val="0"/>
                  <w:marRight w:val="0"/>
                  <w:marTop w:val="0"/>
                  <w:marBottom w:val="0"/>
                  <w:divBdr>
                    <w:top w:val="none" w:sz="0" w:space="0" w:color="auto"/>
                    <w:left w:val="none" w:sz="0" w:space="0" w:color="auto"/>
                    <w:bottom w:val="none" w:sz="0" w:space="0" w:color="auto"/>
                    <w:right w:val="none" w:sz="0" w:space="0" w:color="auto"/>
                  </w:divBdr>
                  <w:divsChild>
                    <w:div w:id="418214337">
                      <w:marLeft w:val="0"/>
                      <w:marRight w:val="0"/>
                      <w:marTop w:val="0"/>
                      <w:marBottom w:val="0"/>
                      <w:divBdr>
                        <w:top w:val="none" w:sz="0" w:space="0" w:color="auto"/>
                        <w:left w:val="none" w:sz="0" w:space="0" w:color="auto"/>
                        <w:bottom w:val="none" w:sz="0" w:space="0" w:color="auto"/>
                        <w:right w:val="none" w:sz="0" w:space="0" w:color="auto"/>
                      </w:divBdr>
                    </w:div>
                    <w:div w:id="436100073">
                      <w:marLeft w:val="0"/>
                      <w:marRight w:val="0"/>
                      <w:marTop w:val="0"/>
                      <w:marBottom w:val="0"/>
                      <w:divBdr>
                        <w:top w:val="none" w:sz="0" w:space="0" w:color="auto"/>
                        <w:left w:val="none" w:sz="0" w:space="0" w:color="auto"/>
                        <w:bottom w:val="none" w:sz="0" w:space="0" w:color="auto"/>
                        <w:right w:val="none" w:sz="0" w:space="0" w:color="auto"/>
                      </w:divBdr>
                    </w:div>
                    <w:div w:id="1355419668">
                      <w:marLeft w:val="0"/>
                      <w:marRight w:val="0"/>
                      <w:marTop w:val="0"/>
                      <w:marBottom w:val="0"/>
                      <w:divBdr>
                        <w:top w:val="none" w:sz="0" w:space="0" w:color="auto"/>
                        <w:left w:val="none" w:sz="0" w:space="0" w:color="auto"/>
                        <w:bottom w:val="none" w:sz="0" w:space="0" w:color="auto"/>
                        <w:right w:val="none" w:sz="0" w:space="0" w:color="auto"/>
                      </w:divBdr>
                    </w:div>
                    <w:div w:id="1734887957">
                      <w:marLeft w:val="0"/>
                      <w:marRight w:val="0"/>
                      <w:marTop w:val="0"/>
                      <w:marBottom w:val="0"/>
                      <w:divBdr>
                        <w:top w:val="none" w:sz="0" w:space="0" w:color="auto"/>
                        <w:left w:val="none" w:sz="0" w:space="0" w:color="auto"/>
                        <w:bottom w:val="none" w:sz="0" w:space="0" w:color="auto"/>
                        <w:right w:val="none" w:sz="0" w:space="0" w:color="auto"/>
                      </w:divBdr>
                    </w:div>
                  </w:divsChild>
                </w:div>
                <w:div w:id="1130317846">
                  <w:marLeft w:val="0"/>
                  <w:marRight w:val="0"/>
                  <w:marTop w:val="0"/>
                  <w:marBottom w:val="0"/>
                  <w:divBdr>
                    <w:top w:val="none" w:sz="0" w:space="0" w:color="auto"/>
                    <w:left w:val="none" w:sz="0" w:space="0" w:color="auto"/>
                    <w:bottom w:val="none" w:sz="0" w:space="0" w:color="auto"/>
                    <w:right w:val="none" w:sz="0" w:space="0" w:color="auto"/>
                  </w:divBdr>
                  <w:divsChild>
                    <w:div w:id="1666518117">
                      <w:marLeft w:val="0"/>
                      <w:marRight w:val="0"/>
                      <w:marTop w:val="0"/>
                      <w:marBottom w:val="0"/>
                      <w:divBdr>
                        <w:top w:val="none" w:sz="0" w:space="0" w:color="auto"/>
                        <w:left w:val="none" w:sz="0" w:space="0" w:color="auto"/>
                        <w:bottom w:val="none" w:sz="0" w:space="0" w:color="auto"/>
                        <w:right w:val="none" w:sz="0" w:space="0" w:color="auto"/>
                      </w:divBdr>
                    </w:div>
                    <w:div w:id="2015909505">
                      <w:marLeft w:val="0"/>
                      <w:marRight w:val="0"/>
                      <w:marTop w:val="0"/>
                      <w:marBottom w:val="0"/>
                      <w:divBdr>
                        <w:top w:val="none" w:sz="0" w:space="0" w:color="auto"/>
                        <w:left w:val="none" w:sz="0" w:space="0" w:color="auto"/>
                        <w:bottom w:val="none" w:sz="0" w:space="0" w:color="auto"/>
                        <w:right w:val="none" w:sz="0" w:space="0" w:color="auto"/>
                      </w:divBdr>
                    </w:div>
                  </w:divsChild>
                </w:div>
                <w:div w:id="1909146441">
                  <w:marLeft w:val="0"/>
                  <w:marRight w:val="0"/>
                  <w:marTop w:val="0"/>
                  <w:marBottom w:val="0"/>
                  <w:divBdr>
                    <w:top w:val="none" w:sz="0" w:space="0" w:color="auto"/>
                    <w:left w:val="none" w:sz="0" w:space="0" w:color="auto"/>
                    <w:bottom w:val="none" w:sz="0" w:space="0" w:color="auto"/>
                    <w:right w:val="none" w:sz="0" w:space="0" w:color="auto"/>
                  </w:divBdr>
                  <w:divsChild>
                    <w:div w:id="49442068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758861468">
          <w:marLeft w:val="0"/>
          <w:marRight w:val="0"/>
          <w:marTop w:val="0"/>
          <w:marBottom w:val="0"/>
          <w:divBdr>
            <w:top w:val="none" w:sz="0" w:space="0" w:color="auto"/>
            <w:left w:val="none" w:sz="0" w:space="0" w:color="auto"/>
            <w:bottom w:val="none" w:sz="0" w:space="0" w:color="auto"/>
            <w:right w:val="none" w:sz="0" w:space="0" w:color="auto"/>
          </w:divBdr>
        </w:div>
        <w:div w:id="1825462632">
          <w:marLeft w:val="0"/>
          <w:marRight w:val="0"/>
          <w:marTop w:val="0"/>
          <w:marBottom w:val="0"/>
          <w:divBdr>
            <w:top w:val="none" w:sz="0" w:space="0" w:color="auto"/>
            <w:left w:val="none" w:sz="0" w:space="0" w:color="auto"/>
            <w:bottom w:val="none" w:sz="0" w:space="0" w:color="auto"/>
            <w:right w:val="none" w:sz="0" w:space="0" w:color="auto"/>
          </w:divBdr>
          <w:divsChild>
            <w:div w:id="1428310227">
              <w:marLeft w:val="-75"/>
              <w:marRight w:val="0"/>
              <w:marTop w:val="30"/>
              <w:marBottom w:val="30"/>
              <w:divBdr>
                <w:top w:val="none" w:sz="0" w:space="0" w:color="auto"/>
                <w:left w:val="none" w:sz="0" w:space="0" w:color="auto"/>
                <w:bottom w:val="none" w:sz="0" w:space="0" w:color="auto"/>
                <w:right w:val="none" w:sz="0" w:space="0" w:color="auto"/>
              </w:divBdr>
              <w:divsChild>
                <w:div w:id="15887994">
                  <w:marLeft w:val="0"/>
                  <w:marRight w:val="0"/>
                  <w:marTop w:val="0"/>
                  <w:marBottom w:val="0"/>
                  <w:divBdr>
                    <w:top w:val="none" w:sz="0" w:space="0" w:color="auto"/>
                    <w:left w:val="none" w:sz="0" w:space="0" w:color="auto"/>
                    <w:bottom w:val="none" w:sz="0" w:space="0" w:color="auto"/>
                    <w:right w:val="none" w:sz="0" w:space="0" w:color="auto"/>
                  </w:divBdr>
                  <w:divsChild>
                    <w:div w:id="555892810">
                      <w:marLeft w:val="0"/>
                      <w:marRight w:val="0"/>
                      <w:marTop w:val="0"/>
                      <w:marBottom w:val="0"/>
                      <w:divBdr>
                        <w:top w:val="none" w:sz="0" w:space="0" w:color="auto"/>
                        <w:left w:val="none" w:sz="0" w:space="0" w:color="auto"/>
                        <w:bottom w:val="none" w:sz="0" w:space="0" w:color="auto"/>
                        <w:right w:val="none" w:sz="0" w:space="0" w:color="auto"/>
                      </w:divBdr>
                    </w:div>
                  </w:divsChild>
                </w:div>
                <w:div w:id="20471567">
                  <w:marLeft w:val="0"/>
                  <w:marRight w:val="0"/>
                  <w:marTop w:val="0"/>
                  <w:marBottom w:val="0"/>
                  <w:divBdr>
                    <w:top w:val="none" w:sz="0" w:space="0" w:color="auto"/>
                    <w:left w:val="none" w:sz="0" w:space="0" w:color="auto"/>
                    <w:bottom w:val="none" w:sz="0" w:space="0" w:color="auto"/>
                    <w:right w:val="none" w:sz="0" w:space="0" w:color="auto"/>
                  </w:divBdr>
                  <w:divsChild>
                    <w:div w:id="1113014547">
                      <w:marLeft w:val="0"/>
                      <w:marRight w:val="0"/>
                      <w:marTop w:val="0"/>
                      <w:marBottom w:val="0"/>
                      <w:divBdr>
                        <w:top w:val="none" w:sz="0" w:space="0" w:color="auto"/>
                        <w:left w:val="none" w:sz="0" w:space="0" w:color="auto"/>
                        <w:bottom w:val="none" w:sz="0" w:space="0" w:color="auto"/>
                        <w:right w:val="none" w:sz="0" w:space="0" w:color="auto"/>
                      </w:divBdr>
                    </w:div>
                  </w:divsChild>
                </w:div>
                <w:div w:id="158346992">
                  <w:marLeft w:val="0"/>
                  <w:marRight w:val="0"/>
                  <w:marTop w:val="0"/>
                  <w:marBottom w:val="0"/>
                  <w:divBdr>
                    <w:top w:val="none" w:sz="0" w:space="0" w:color="auto"/>
                    <w:left w:val="none" w:sz="0" w:space="0" w:color="auto"/>
                    <w:bottom w:val="none" w:sz="0" w:space="0" w:color="auto"/>
                    <w:right w:val="none" w:sz="0" w:space="0" w:color="auto"/>
                  </w:divBdr>
                  <w:divsChild>
                    <w:div w:id="771511092">
                      <w:marLeft w:val="0"/>
                      <w:marRight w:val="0"/>
                      <w:marTop w:val="0"/>
                      <w:marBottom w:val="0"/>
                      <w:divBdr>
                        <w:top w:val="none" w:sz="0" w:space="0" w:color="auto"/>
                        <w:left w:val="none" w:sz="0" w:space="0" w:color="auto"/>
                        <w:bottom w:val="none" w:sz="0" w:space="0" w:color="auto"/>
                        <w:right w:val="none" w:sz="0" w:space="0" w:color="auto"/>
                      </w:divBdr>
                    </w:div>
                  </w:divsChild>
                </w:div>
                <w:div w:id="185488131">
                  <w:marLeft w:val="0"/>
                  <w:marRight w:val="0"/>
                  <w:marTop w:val="0"/>
                  <w:marBottom w:val="0"/>
                  <w:divBdr>
                    <w:top w:val="none" w:sz="0" w:space="0" w:color="auto"/>
                    <w:left w:val="none" w:sz="0" w:space="0" w:color="auto"/>
                    <w:bottom w:val="none" w:sz="0" w:space="0" w:color="auto"/>
                    <w:right w:val="none" w:sz="0" w:space="0" w:color="auto"/>
                  </w:divBdr>
                  <w:divsChild>
                    <w:div w:id="341860458">
                      <w:marLeft w:val="0"/>
                      <w:marRight w:val="0"/>
                      <w:marTop w:val="0"/>
                      <w:marBottom w:val="0"/>
                      <w:divBdr>
                        <w:top w:val="none" w:sz="0" w:space="0" w:color="auto"/>
                        <w:left w:val="none" w:sz="0" w:space="0" w:color="auto"/>
                        <w:bottom w:val="none" w:sz="0" w:space="0" w:color="auto"/>
                        <w:right w:val="none" w:sz="0" w:space="0" w:color="auto"/>
                      </w:divBdr>
                    </w:div>
                    <w:div w:id="1789427461">
                      <w:marLeft w:val="0"/>
                      <w:marRight w:val="0"/>
                      <w:marTop w:val="0"/>
                      <w:marBottom w:val="0"/>
                      <w:divBdr>
                        <w:top w:val="none" w:sz="0" w:space="0" w:color="auto"/>
                        <w:left w:val="none" w:sz="0" w:space="0" w:color="auto"/>
                        <w:bottom w:val="none" w:sz="0" w:space="0" w:color="auto"/>
                        <w:right w:val="none" w:sz="0" w:space="0" w:color="auto"/>
                      </w:divBdr>
                    </w:div>
                  </w:divsChild>
                </w:div>
                <w:div w:id="268392840">
                  <w:marLeft w:val="0"/>
                  <w:marRight w:val="0"/>
                  <w:marTop w:val="0"/>
                  <w:marBottom w:val="0"/>
                  <w:divBdr>
                    <w:top w:val="none" w:sz="0" w:space="0" w:color="auto"/>
                    <w:left w:val="none" w:sz="0" w:space="0" w:color="auto"/>
                    <w:bottom w:val="none" w:sz="0" w:space="0" w:color="auto"/>
                    <w:right w:val="none" w:sz="0" w:space="0" w:color="auto"/>
                  </w:divBdr>
                  <w:divsChild>
                    <w:div w:id="442457218">
                      <w:marLeft w:val="0"/>
                      <w:marRight w:val="0"/>
                      <w:marTop w:val="0"/>
                      <w:marBottom w:val="0"/>
                      <w:divBdr>
                        <w:top w:val="none" w:sz="0" w:space="0" w:color="auto"/>
                        <w:left w:val="none" w:sz="0" w:space="0" w:color="auto"/>
                        <w:bottom w:val="none" w:sz="0" w:space="0" w:color="auto"/>
                        <w:right w:val="none" w:sz="0" w:space="0" w:color="auto"/>
                      </w:divBdr>
                    </w:div>
                  </w:divsChild>
                </w:div>
                <w:div w:id="319500585">
                  <w:marLeft w:val="0"/>
                  <w:marRight w:val="0"/>
                  <w:marTop w:val="0"/>
                  <w:marBottom w:val="0"/>
                  <w:divBdr>
                    <w:top w:val="none" w:sz="0" w:space="0" w:color="auto"/>
                    <w:left w:val="none" w:sz="0" w:space="0" w:color="auto"/>
                    <w:bottom w:val="none" w:sz="0" w:space="0" w:color="auto"/>
                    <w:right w:val="none" w:sz="0" w:space="0" w:color="auto"/>
                  </w:divBdr>
                  <w:divsChild>
                    <w:div w:id="921842141">
                      <w:marLeft w:val="0"/>
                      <w:marRight w:val="0"/>
                      <w:marTop w:val="0"/>
                      <w:marBottom w:val="0"/>
                      <w:divBdr>
                        <w:top w:val="none" w:sz="0" w:space="0" w:color="auto"/>
                        <w:left w:val="none" w:sz="0" w:space="0" w:color="auto"/>
                        <w:bottom w:val="none" w:sz="0" w:space="0" w:color="auto"/>
                        <w:right w:val="none" w:sz="0" w:space="0" w:color="auto"/>
                      </w:divBdr>
                    </w:div>
                  </w:divsChild>
                </w:div>
                <w:div w:id="345056370">
                  <w:marLeft w:val="0"/>
                  <w:marRight w:val="0"/>
                  <w:marTop w:val="0"/>
                  <w:marBottom w:val="0"/>
                  <w:divBdr>
                    <w:top w:val="none" w:sz="0" w:space="0" w:color="auto"/>
                    <w:left w:val="none" w:sz="0" w:space="0" w:color="auto"/>
                    <w:bottom w:val="none" w:sz="0" w:space="0" w:color="auto"/>
                    <w:right w:val="none" w:sz="0" w:space="0" w:color="auto"/>
                  </w:divBdr>
                  <w:divsChild>
                    <w:div w:id="1798447123">
                      <w:marLeft w:val="0"/>
                      <w:marRight w:val="0"/>
                      <w:marTop w:val="0"/>
                      <w:marBottom w:val="0"/>
                      <w:divBdr>
                        <w:top w:val="none" w:sz="0" w:space="0" w:color="auto"/>
                        <w:left w:val="none" w:sz="0" w:space="0" w:color="auto"/>
                        <w:bottom w:val="none" w:sz="0" w:space="0" w:color="auto"/>
                        <w:right w:val="none" w:sz="0" w:space="0" w:color="auto"/>
                      </w:divBdr>
                    </w:div>
                  </w:divsChild>
                </w:div>
                <w:div w:id="348680447">
                  <w:marLeft w:val="0"/>
                  <w:marRight w:val="0"/>
                  <w:marTop w:val="0"/>
                  <w:marBottom w:val="0"/>
                  <w:divBdr>
                    <w:top w:val="none" w:sz="0" w:space="0" w:color="auto"/>
                    <w:left w:val="none" w:sz="0" w:space="0" w:color="auto"/>
                    <w:bottom w:val="none" w:sz="0" w:space="0" w:color="auto"/>
                    <w:right w:val="none" w:sz="0" w:space="0" w:color="auto"/>
                  </w:divBdr>
                  <w:divsChild>
                    <w:div w:id="707994780">
                      <w:marLeft w:val="0"/>
                      <w:marRight w:val="0"/>
                      <w:marTop w:val="0"/>
                      <w:marBottom w:val="0"/>
                      <w:divBdr>
                        <w:top w:val="none" w:sz="0" w:space="0" w:color="auto"/>
                        <w:left w:val="none" w:sz="0" w:space="0" w:color="auto"/>
                        <w:bottom w:val="none" w:sz="0" w:space="0" w:color="auto"/>
                        <w:right w:val="none" w:sz="0" w:space="0" w:color="auto"/>
                      </w:divBdr>
                    </w:div>
                    <w:div w:id="1504588901">
                      <w:marLeft w:val="0"/>
                      <w:marRight w:val="0"/>
                      <w:marTop w:val="0"/>
                      <w:marBottom w:val="0"/>
                      <w:divBdr>
                        <w:top w:val="none" w:sz="0" w:space="0" w:color="auto"/>
                        <w:left w:val="none" w:sz="0" w:space="0" w:color="auto"/>
                        <w:bottom w:val="none" w:sz="0" w:space="0" w:color="auto"/>
                        <w:right w:val="none" w:sz="0" w:space="0" w:color="auto"/>
                      </w:divBdr>
                    </w:div>
                  </w:divsChild>
                </w:div>
                <w:div w:id="354615804">
                  <w:marLeft w:val="0"/>
                  <w:marRight w:val="0"/>
                  <w:marTop w:val="0"/>
                  <w:marBottom w:val="0"/>
                  <w:divBdr>
                    <w:top w:val="none" w:sz="0" w:space="0" w:color="auto"/>
                    <w:left w:val="none" w:sz="0" w:space="0" w:color="auto"/>
                    <w:bottom w:val="none" w:sz="0" w:space="0" w:color="auto"/>
                    <w:right w:val="none" w:sz="0" w:space="0" w:color="auto"/>
                  </w:divBdr>
                  <w:divsChild>
                    <w:div w:id="710611600">
                      <w:marLeft w:val="0"/>
                      <w:marRight w:val="0"/>
                      <w:marTop w:val="0"/>
                      <w:marBottom w:val="0"/>
                      <w:divBdr>
                        <w:top w:val="none" w:sz="0" w:space="0" w:color="auto"/>
                        <w:left w:val="none" w:sz="0" w:space="0" w:color="auto"/>
                        <w:bottom w:val="none" w:sz="0" w:space="0" w:color="auto"/>
                        <w:right w:val="none" w:sz="0" w:space="0" w:color="auto"/>
                      </w:divBdr>
                    </w:div>
                    <w:div w:id="819274328">
                      <w:marLeft w:val="0"/>
                      <w:marRight w:val="0"/>
                      <w:marTop w:val="0"/>
                      <w:marBottom w:val="0"/>
                      <w:divBdr>
                        <w:top w:val="none" w:sz="0" w:space="0" w:color="auto"/>
                        <w:left w:val="none" w:sz="0" w:space="0" w:color="auto"/>
                        <w:bottom w:val="none" w:sz="0" w:space="0" w:color="auto"/>
                        <w:right w:val="none" w:sz="0" w:space="0" w:color="auto"/>
                      </w:divBdr>
                    </w:div>
                  </w:divsChild>
                </w:div>
                <w:div w:id="407774325">
                  <w:marLeft w:val="0"/>
                  <w:marRight w:val="0"/>
                  <w:marTop w:val="0"/>
                  <w:marBottom w:val="0"/>
                  <w:divBdr>
                    <w:top w:val="none" w:sz="0" w:space="0" w:color="auto"/>
                    <w:left w:val="none" w:sz="0" w:space="0" w:color="auto"/>
                    <w:bottom w:val="none" w:sz="0" w:space="0" w:color="auto"/>
                    <w:right w:val="none" w:sz="0" w:space="0" w:color="auto"/>
                  </w:divBdr>
                </w:div>
                <w:div w:id="482042757">
                  <w:marLeft w:val="0"/>
                  <w:marRight w:val="0"/>
                  <w:marTop w:val="0"/>
                  <w:marBottom w:val="0"/>
                  <w:divBdr>
                    <w:top w:val="none" w:sz="0" w:space="0" w:color="auto"/>
                    <w:left w:val="none" w:sz="0" w:space="0" w:color="auto"/>
                    <w:bottom w:val="none" w:sz="0" w:space="0" w:color="auto"/>
                    <w:right w:val="none" w:sz="0" w:space="0" w:color="auto"/>
                  </w:divBdr>
                  <w:divsChild>
                    <w:div w:id="1543134268">
                      <w:marLeft w:val="0"/>
                      <w:marRight w:val="0"/>
                      <w:marTop w:val="0"/>
                      <w:marBottom w:val="0"/>
                      <w:divBdr>
                        <w:top w:val="none" w:sz="0" w:space="0" w:color="auto"/>
                        <w:left w:val="none" w:sz="0" w:space="0" w:color="auto"/>
                        <w:bottom w:val="none" w:sz="0" w:space="0" w:color="auto"/>
                        <w:right w:val="none" w:sz="0" w:space="0" w:color="auto"/>
                      </w:divBdr>
                    </w:div>
                  </w:divsChild>
                </w:div>
                <w:div w:id="502627065">
                  <w:marLeft w:val="0"/>
                  <w:marRight w:val="0"/>
                  <w:marTop w:val="0"/>
                  <w:marBottom w:val="0"/>
                  <w:divBdr>
                    <w:top w:val="none" w:sz="0" w:space="0" w:color="auto"/>
                    <w:left w:val="none" w:sz="0" w:space="0" w:color="auto"/>
                    <w:bottom w:val="none" w:sz="0" w:space="0" w:color="auto"/>
                    <w:right w:val="none" w:sz="0" w:space="0" w:color="auto"/>
                  </w:divBdr>
                  <w:divsChild>
                    <w:div w:id="1306737002">
                      <w:marLeft w:val="0"/>
                      <w:marRight w:val="0"/>
                      <w:marTop w:val="0"/>
                      <w:marBottom w:val="0"/>
                      <w:divBdr>
                        <w:top w:val="none" w:sz="0" w:space="0" w:color="auto"/>
                        <w:left w:val="none" w:sz="0" w:space="0" w:color="auto"/>
                        <w:bottom w:val="none" w:sz="0" w:space="0" w:color="auto"/>
                        <w:right w:val="none" w:sz="0" w:space="0" w:color="auto"/>
                      </w:divBdr>
                    </w:div>
                  </w:divsChild>
                </w:div>
                <w:div w:id="523206350">
                  <w:marLeft w:val="0"/>
                  <w:marRight w:val="0"/>
                  <w:marTop w:val="0"/>
                  <w:marBottom w:val="0"/>
                  <w:divBdr>
                    <w:top w:val="none" w:sz="0" w:space="0" w:color="auto"/>
                    <w:left w:val="none" w:sz="0" w:space="0" w:color="auto"/>
                    <w:bottom w:val="none" w:sz="0" w:space="0" w:color="auto"/>
                    <w:right w:val="none" w:sz="0" w:space="0" w:color="auto"/>
                  </w:divBdr>
                  <w:divsChild>
                    <w:div w:id="21168949">
                      <w:marLeft w:val="0"/>
                      <w:marRight w:val="0"/>
                      <w:marTop w:val="0"/>
                      <w:marBottom w:val="0"/>
                      <w:divBdr>
                        <w:top w:val="none" w:sz="0" w:space="0" w:color="auto"/>
                        <w:left w:val="none" w:sz="0" w:space="0" w:color="auto"/>
                        <w:bottom w:val="none" w:sz="0" w:space="0" w:color="auto"/>
                        <w:right w:val="none" w:sz="0" w:space="0" w:color="auto"/>
                      </w:divBdr>
                    </w:div>
                  </w:divsChild>
                </w:div>
                <w:div w:id="536353028">
                  <w:marLeft w:val="0"/>
                  <w:marRight w:val="0"/>
                  <w:marTop w:val="0"/>
                  <w:marBottom w:val="0"/>
                  <w:divBdr>
                    <w:top w:val="none" w:sz="0" w:space="0" w:color="auto"/>
                    <w:left w:val="none" w:sz="0" w:space="0" w:color="auto"/>
                    <w:bottom w:val="none" w:sz="0" w:space="0" w:color="auto"/>
                    <w:right w:val="none" w:sz="0" w:space="0" w:color="auto"/>
                  </w:divBdr>
                  <w:divsChild>
                    <w:div w:id="424886074">
                      <w:marLeft w:val="0"/>
                      <w:marRight w:val="0"/>
                      <w:marTop w:val="0"/>
                      <w:marBottom w:val="0"/>
                      <w:divBdr>
                        <w:top w:val="none" w:sz="0" w:space="0" w:color="auto"/>
                        <w:left w:val="none" w:sz="0" w:space="0" w:color="auto"/>
                        <w:bottom w:val="none" w:sz="0" w:space="0" w:color="auto"/>
                        <w:right w:val="none" w:sz="0" w:space="0" w:color="auto"/>
                      </w:divBdr>
                    </w:div>
                  </w:divsChild>
                </w:div>
                <w:div w:id="746610330">
                  <w:marLeft w:val="0"/>
                  <w:marRight w:val="0"/>
                  <w:marTop w:val="0"/>
                  <w:marBottom w:val="0"/>
                  <w:divBdr>
                    <w:top w:val="none" w:sz="0" w:space="0" w:color="auto"/>
                    <w:left w:val="none" w:sz="0" w:space="0" w:color="auto"/>
                    <w:bottom w:val="none" w:sz="0" w:space="0" w:color="auto"/>
                    <w:right w:val="none" w:sz="0" w:space="0" w:color="auto"/>
                  </w:divBdr>
                  <w:divsChild>
                    <w:div w:id="1192501385">
                      <w:marLeft w:val="0"/>
                      <w:marRight w:val="0"/>
                      <w:marTop w:val="0"/>
                      <w:marBottom w:val="0"/>
                      <w:divBdr>
                        <w:top w:val="none" w:sz="0" w:space="0" w:color="auto"/>
                        <w:left w:val="none" w:sz="0" w:space="0" w:color="auto"/>
                        <w:bottom w:val="none" w:sz="0" w:space="0" w:color="auto"/>
                        <w:right w:val="none" w:sz="0" w:space="0" w:color="auto"/>
                      </w:divBdr>
                    </w:div>
                  </w:divsChild>
                </w:div>
                <w:div w:id="805050199">
                  <w:marLeft w:val="0"/>
                  <w:marRight w:val="0"/>
                  <w:marTop w:val="0"/>
                  <w:marBottom w:val="0"/>
                  <w:divBdr>
                    <w:top w:val="none" w:sz="0" w:space="0" w:color="auto"/>
                    <w:left w:val="none" w:sz="0" w:space="0" w:color="auto"/>
                    <w:bottom w:val="none" w:sz="0" w:space="0" w:color="auto"/>
                    <w:right w:val="none" w:sz="0" w:space="0" w:color="auto"/>
                  </w:divBdr>
                  <w:divsChild>
                    <w:div w:id="1043402387">
                      <w:marLeft w:val="0"/>
                      <w:marRight w:val="0"/>
                      <w:marTop w:val="0"/>
                      <w:marBottom w:val="0"/>
                      <w:divBdr>
                        <w:top w:val="none" w:sz="0" w:space="0" w:color="auto"/>
                        <w:left w:val="none" w:sz="0" w:space="0" w:color="auto"/>
                        <w:bottom w:val="none" w:sz="0" w:space="0" w:color="auto"/>
                        <w:right w:val="none" w:sz="0" w:space="0" w:color="auto"/>
                      </w:divBdr>
                    </w:div>
                  </w:divsChild>
                </w:div>
                <w:div w:id="888227602">
                  <w:marLeft w:val="0"/>
                  <w:marRight w:val="0"/>
                  <w:marTop w:val="0"/>
                  <w:marBottom w:val="0"/>
                  <w:divBdr>
                    <w:top w:val="none" w:sz="0" w:space="0" w:color="auto"/>
                    <w:left w:val="none" w:sz="0" w:space="0" w:color="auto"/>
                    <w:bottom w:val="none" w:sz="0" w:space="0" w:color="auto"/>
                    <w:right w:val="none" w:sz="0" w:space="0" w:color="auto"/>
                  </w:divBdr>
                  <w:divsChild>
                    <w:div w:id="1325664808">
                      <w:marLeft w:val="0"/>
                      <w:marRight w:val="0"/>
                      <w:marTop w:val="0"/>
                      <w:marBottom w:val="0"/>
                      <w:divBdr>
                        <w:top w:val="none" w:sz="0" w:space="0" w:color="auto"/>
                        <w:left w:val="none" w:sz="0" w:space="0" w:color="auto"/>
                        <w:bottom w:val="none" w:sz="0" w:space="0" w:color="auto"/>
                        <w:right w:val="none" w:sz="0" w:space="0" w:color="auto"/>
                      </w:divBdr>
                    </w:div>
                  </w:divsChild>
                </w:div>
                <w:div w:id="952594945">
                  <w:marLeft w:val="0"/>
                  <w:marRight w:val="0"/>
                  <w:marTop w:val="0"/>
                  <w:marBottom w:val="0"/>
                  <w:divBdr>
                    <w:top w:val="none" w:sz="0" w:space="0" w:color="auto"/>
                    <w:left w:val="none" w:sz="0" w:space="0" w:color="auto"/>
                    <w:bottom w:val="none" w:sz="0" w:space="0" w:color="auto"/>
                    <w:right w:val="none" w:sz="0" w:space="0" w:color="auto"/>
                  </w:divBdr>
                  <w:divsChild>
                    <w:div w:id="1944991956">
                      <w:marLeft w:val="0"/>
                      <w:marRight w:val="0"/>
                      <w:marTop w:val="0"/>
                      <w:marBottom w:val="0"/>
                      <w:divBdr>
                        <w:top w:val="none" w:sz="0" w:space="0" w:color="auto"/>
                        <w:left w:val="none" w:sz="0" w:space="0" w:color="auto"/>
                        <w:bottom w:val="none" w:sz="0" w:space="0" w:color="auto"/>
                        <w:right w:val="none" w:sz="0" w:space="0" w:color="auto"/>
                      </w:divBdr>
                    </w:div>
                  </w:divsChild>
                </w:div>
                <w:div w:id="969165291">
                  <w:marLeft w:val="0"/>
                  <w:marRight w:val="0"/>
                  <w:marTop w:val="0"/>
                  <w:marBottom w:val="0"/>
                  <w:divBdr>
                    <w:top w:val="none" w:sz="0" w:space="0" w:color="auto"/>
                    <w:left w:val="none" w:sz="0" w:space="0" w:color="auto"/>
                    <w:bottom w:val="none" w:sz="0" w:space="0" w:color="auto"/>
                    <w:right w:val="none" w:sz="0" w:space="0" w:color="auto"/>
                  </w:divBdr>
                  <w:divsChild>
                    <w:div w:id="762140860">
                      <w:marLeft w:val="0"/>
                      <w:marRight w:val="0"/>
                      <w:marTop w:val="0"/>
                      <w:marBottom w:val="0"/>
                      <w:divBdr>
                        <w:top w:val="none" w:sz="0" w:space="0" w:color="auto"/>
                        <w:left w:val="none" w:sz="0" w:space="0" w:color="auto"/>
                        <w:bottom w:val="none" w:sz="0" w:space="0" w:color="auto"/>
                        <w:right w:val="none" w:sz="0" w:space="0" w:color="auto"/>
                      </w:divBdr>
                    </w:div>
                  </w:divsChild>
                </w:div>
                <w:div w:id="1039936813">
                  <w:marLeft w:val="0"/>
                  <w:marRight w:val="0"/>
                  <w:marTop w:val="0"/>
                  <w:marBottom w:val="0"/>
                  <w:divBdr>
                    <w:top w:val="none" w:sz="0" w:space="0" w:color="auto"/>
                    <w:left w:val="none" w:sz="0" w:space="0" w:color="auto"/>
                    <w:bottom w:val="none" w:sz="0" w:space="0" w:color="auto"/>
                    <w:right w:val="none" w:sz="0" w:space="0" w:color="auto"/>
                  </w:divBdr>
                  <w:divsChild>
                    <w:div w:id="1216043189">
                      <w:marLeft w:val="0"/>
                      <w:marRight w:val="0"/>
                      <w:marTop w:val="0"/>
                      <w:marBottom w:val="0"/>
                      <w:divBdr>
                        <w:top w:val="none" w:sz="0" w:space="0" w:color="auto"/>
                        <w:left w:val="none" w:sz="0" w:space="0" w:color="auto"/>
                        <w:bottom w:val="none" w:sz="0" w:space="0" w:color="auto"/>
                        <w:right w:val="none" w:sz="0" w:space="0" w:color="auto"/>
                      </w:divBdr>
                    </w:div>
                  </w:divsChild>
                </w:div>
                <w:div w:id="1148479218">
                  <w:marLeft w:val="0"/>
                  <w:marRight w:val="0"/>
                  <w:marTop w:val="0"/>
                  <w:marBottom w:val="0"/>
                  <w:divBdr>
                    <w:top w:val="none" w:sz="0" w:space="0" w:color="auto"/>
                    <w:left w:val="none" w:sz="0" w:space="0" w:color="auto"/>
                    <w:bottom w:val="none" w:sz="0" w:space="0" w:color="auto"/>
                    <w:right w:val="none" w:sz="0" w:space="0" w:color="auto"/>
                  </w:divBdr>
                  <w:divsChild>
                    <w:div w:id="1563521958">
                      <w:marLeft w:val="0"/>
                      <w:marRight w:val="0"/>
                      <w:marTop w:val="0"/>
                      <w:marBottom w:val="0"/>
                      <w:divBdr>
                        <w:top w:val="none" w:sz="0" w:space="0" w:color="auto"/>
                        <w:left w:val="none" w:sz="0" w:space="0" w:color="auto"/>
                        <w:bottom w:val="none" w:sz="0" w:space="0" w:color="auto"/>
                        <w:right w:val="none" w:sz="0" w:space="0" w:color="auto"/>
                      </w:divBdr>
                    </w:div>
                  </w:divsChild>
                </w:div>
                <w:div w:id="1187213239">
                  <w:marLeft w:val="0"/>
                  <w:marRight w:val="0"/>
                  <w:marTop w:val="0"/>
                  <w:marBottom w:val="0"/>
                  <w:divBdr>
                    <w:top w:val="none" w:sz="0" w:space="0" w:color="auto"/>
                    <w:left w:val="none" w:sz="0" w:space="0" w:color="auto"/>
                    <w:bottom w:val="none" w:sz="0" w:space="0" w:color="auto"/>
                    <w:right w:val="none" w:sz="0" w:space="0" w:color="auto"/>
                  </w:divBdr>
                  <w:divsChild>
                    <w:div w:id="1802654454">
                      <w:marLeft w:val="0"/>
                      <w:marRight w:val="0"/>
                      <w:marTop w:val="0"/>
                      <w:marBottom w:val="0"/>
                      <w:divBdr>
                        <w:top w:val="none" w:sz="0" w:space="0" w:color="auto"/>
                        <w:left w:val="none" w:sz="0" w:space="0" w:color="auto"/>
                        <w:bottom w:val="none" w:sz="0" w:space="0" w:color="auto"/>
                        <w:right w:val="none" w:sz="0" w:space="0" w:color="auto"/>
                      </w:divBdr>
                    </w:div>
                  </w:divsChild>
                </w:div>
                <w:div w:id="1201433287">
                  <w:marLeft w:val="0"/>
                  <w:marRight w:val="0"/>
                  <w:marTop w:val="0"/>
                  <w:marBottom w:val="0"/>
                  <w:divBdr>
                    <w:top w:val="none" w:sz="0" w:space="0" w:color="auto"/>
                    <w:left w:val="none" w:sz="0" w:space="0" w:color="auto"/>
                    <w:bottom w:val="none" w:sz="0" w:space="0" w:color="auto"/>
                    <w:right w:val="none" w:sz="0" w:space="0" w:color="auto"/>
                  </w:divBdr>
                  <w:divsChild>
                    <w:div w:id="1947928648">
                      <w:marLeft w:val="0"/>
                      <w:marRight w:val="0"/>
                      <w:marTop w:val="0"/>
                      <w:marBottom w:val="0"/>
                      <w:divBdr>
                        <w:top w:val="none" w:sz="0" w:space="0" w:color="auto"/>
                        <w:left w:val="none" w:sz="0" w:space="0" w:color="auto"/>
                        <w:bottom w:val="none" w:sz="0" w:space="0" w:color="auto"/>
                        <w:right w:val="none" w:sz="0" w:space="0" w:color="auto"/>
                      </w:divBdr>
                    </w:div>
                  </w:divsChild>
                </w:div>
                <w:div w:id="1210191370">
                  <w:marLeft w:val="0"/>
                  <w:marRight w:val="0"/>
                  <w:marTop w:val="0"/>
                  <w:marBottom w:val="0"/>
                  <w:divBdr>
                    <w:top w:val="none" w:sz="0" w:space="0" w:color="auto"/>
                    <w:left w:val="none" w:sz="0" w:space="0" w:color="auto"/>
                    <w:bottom w:val="none" w:sz="0" w:space="0" w:color="auto"/>
                    <w:right w:val="none" w:sz="0" w:space="0" w:color="auto"/>
                  </w:divBdr>
                  <w:divsChild>
                    <w:div w:id="19864616">
                      <w:marLeft w:val="0"/>
                      <w:marRight w:val="0"/>
                      <w:marTop w:val="0"/>
                      <w:marBottom w:val="0"/>
                      <w:divBdr>
                        <w:top w:val="none" w:sz="0" w:space="0" w:color="auto"/>
                        <w:left w:val="none" w:sz="0" w:space="0" w:color="auto"/>
                        <w:bottom w:val="none" w:sz="0" w:space="0" w:color="auto"/>
                        <w:right w:val="none" w:sz="0" w:space="0" w:color="auto"/>
                      </w:divBdr>
                    </w:div>
                  </w:divsChild>
                </w:div>
                <w:div w:id="1239368759">
                  <w:marLeft w:val="0"/>
                  <w:marRight w:val="0"/>
                  <w:marTop w:val="0"/>
                  <w:marBottom w:val="0"/>
                  <w:divBdr>
                    <w:top w:val="none" w:sz="0" w:space="0" w:color="auto"/>
                    <w:left w:val="none" w:sz="0" w:space="0" w:color="auto"/>
                    <w:bottom w:val="none" w:sz="0" w:space="0" w:color="auto"/>
                    <w:right w:val="none" w:sz="0" w:space="0" w:color="auto"/>
                  </w:divBdr>
                  <w:divsChild>
                    <w:div w:id="979531739">
                      <w:marLeft w:val="0"/>
                      <w:marRight w:val="0"/>
                      <w:marTop w:val="0"/>
                      <w:marBottom w:val="0"/>
                      <w:divBdr>
                        <w:top w:val="none" w:sz="0" w:space="0" w:color="auto"/>
                        <w:left w:val="none" w:sz="0" w:space="0" w:color="auto"/>
                        <w:bottom w:val="none" w:sz="0" w:space="0" w:color="auto"/>
                        <w:right w:val="none" w:sz="0" w:space="0" w:color="auto"/>
                      </w:divBdr>
                    </w:div>
                  </w:divsChild>
                </w:div>
                <w:div w:id="1253322407">
                  <w:marLeft w:val="0"/>
                  <w:marRight w:val="0"/>
                  <w:marTop w:val="0"/>
                  <w:marBottom w:val="0"/>
                  <w:divBdr>
                    <w:top w:val="none" w:sz="0" w:space="0" w:color="auto"/>
                    <w:left w:val="none" w:sz="0" w:space="0" w:color="auto"/>
                    <w:bottom w:val="none" w:sz="0" w:space="0" w:color="auto"/>
                    <w:right w:val="none" w:sz="0" w:space="0" w:color="auto"/>
                  </w:divBdr>
                  <w:divsChild>
                    <w:div w:id="464541177">
                      <w:marLeft w:val="0"/>
                      <w:marRight w:val="0"/>
                      <w:marTop w:val="0"/>
                      <w:marBottom w:val="0"/>
                      <w:divBdr>
                        <w:top w:val="none" w:sz="0" w:space="0" w:color="auto"/>
                        <w:left w:val="none" w:sz="0" w:space="0" w:color="auto"/>
                        <w:bottom w:val="none" w:sz="0" w:space="0" w:color="auto"/>
                        <w:right w:val="none" w:sz="0" w:space="0" w:color="auto"/>
                      </w:divBdr>
                    </w:div>
                  </w:divsChild>
                </w:div>
                <w:div w:id="1279221167">
                  <w:marLeft w:val="0"/>
                  <w:marRight w:val="0"/>
                  <w:marTop w:val="0"/>
                  <w:marBottom w:val="0"/>
                  <w:divBdr>
                    <w:top w:val="none" w:sz="0" w:space="0" w:color="auto"/>
                    <w:left w:val="none" w:sz="0" w:space="0" w:color="auto"/>
                    <w:bottom w:val="none" w:sz="0" w:space="0" w:color="auto"/>
                    <w:right w:val="none" w:sz="0" w:space="0" w:color="auto"/>
                  </w:divBdr>
                  <w:divsChild>
                    <w:div w:id="1979262297">
                      <w:marLeft w:val="0"/>
                      <w:marRight w:val="0"/>
                      <w:marTop w:val="0"/>
                      <w:marBottom w:val="0"/>
                      <w:divBdr>
                        <w:top w:val="none" w:sz="0" w:space="0" w:color="auto"/>
                        <w:left w:val="none" w:sz="0" w:space="0" w:color="auto"/>
                        <w:bottom w:val="none" w:sz="0" w:space="0" w:color="auto"/>
                        <w:right w:val="none" w:sz="0" w:space="0" w:color="auto"/>
                      </w:divBdr>
                    </w:div>
                  </w:divsChild>
                </w:div>
                <w:div w:id="1360741430">
                  <w:marLeft w:val="0"/>
                  <w:marRight w:val="0"/>
                  <w:marTop w:val="0"/>
                  <w:marBottom w:val="0"/>
                  <w:divBdr>
                    <w:top w:val="none" w:sz="0" w:space="0" w:color="auto"/>
                    <w:left w:val="none" w:sz="0" w:space="0" w:color="auto"/>
                    <w:bottom w:val="none" w:sz="0" w:space="0" w:color="auto"/>
                    <w:right w:val="none" w:sz="0" w:space="0" w:color="auto"/>
                  </w:divBdr>
                  <w:divsChild>
                    <w:div w:id="985167789">
                      <w:marLeft w:val="0"/>
                      <w:marRight w:val="0"/>
                      <w:marTop w:val="0"/>
                      <w:marBottom w:val="0"/>
                      <w:divBdr>
                        <w:top w:val="none" w:sz="0" w:space="0" w:color="auto"/>
                        <w:left w:val="none" w:sz="0" w:space="0" w:color="auto"/>
                        <w:bottom w:val="none" w:sz="0" w:space="0" w:color="auto"/>
                        <w:right w:val="none" w:sz="0" w:space="0" w:color="auto"/>
                      </w:divBdr>
                    </w:div>
                  </w:divsChild>
                </w:div>
                <w:div w:id="1564832596">
                  <w:marLeft w:val="0"/>
                  <w:marRight w:val="0"/>
                  <w:marTop w:val="0"/>
                  <w:marBottom w:val="0"/>
                  <w:divBdr>
                    <w:top w:val="none" w:sz="0" w:space="0" w:color="auto"/>
                    <w:left w:val="none" w:sz="0" w:space="0" w:color="auto"/>
                    <w:bottom w:val="none" w:sz="0" w:space="0" w:color="auto"/>
                    <w:right w:val="none" w:sz="0" w:space="0" w:color="auto"/>
                  </w:divBdr>
                  <w:divsChild>
                    <w:div w:id="354842091">
                      <w:marLeft w:val="0"/>
                      <w:marRight w:val="0"/>
                      <w:marTop w:val="0"/>
                      <w:marBottom w:val="0"/>
                      <w:divBdr>
                        <w:top w:val="none" w:sz="0" w:space="0" w:color="auto"/>
                        <w:left w:val="none" w:sz="0" w:space="0" w:color="auto"/>
                        <w:bottom w:val="none" w:sz="0" w:space="0" w:color="auto"/>
                        <w:right w:val="none" w:sz="0" w:space="0" w:color="auto"/>
                      </w:divBdr>
                    </w:div>
                  </w:divsChild>
                </w:div>
                <w:div w:id="1572621047">
                  <w:marLeft w:val="0"/>
                  <w:marRight w:val="0"/>
                  <w:marTop w:val="0"/>
                  <w:marBottom w:val="0"/>
                  <w:divBdr>
                    <w:top w:val="none" w:sz="0" w:space="0" w:color="auto"/>
                    <w:left w:val="none" w:sz="0" w:space="0" w:color="auto"/>
                    <w:bottom w:val="none" w:sz="0" w:space="0" w:color="auto"/>
                    <w:right w:val="none" w:sz="0" w:space="0" w:color="auto"/>
                  </w:divBdr>
                  <w:divsChild>
                    <w:div w:id="320617962">
                      <w:marLeft w:val="0"/>
                      <w:marRight w:val="0"/>
                      <w:marTop w:val="0"/>
                      <w:marBottom w:val="0"/>
                      <w:divBdr>
                        <w:top w:val="none" w:sz="0" w:space="0" w:color="auto"/>
                        <w:left w:val="none" w:sz="0" w:space="0" w:color="auto"/>
                        <w:bottom w:val="none" w:sz="0" w:space="0" w:color="auto"/>
                        <w:right w:val="none" w:sz="0" w:space="0" w:color="auto"/>
                      </w:divBdr>
                    </w:div>
                  </w:divsChild>
                </w:div>
                <w:div w:id="1638992658">
                  <w:marLeft w:val="0"/>
                  <w:marRight w:val="0"/>
                  <w:marTop w:val="0"/>
                  <w:marBottom w:val="0"/>
                  <w:divBdr>
                    <w:top w:val="none" w:sz="0" w:space="0" w:color="auto"/>
                    <w:left w:val="none" w:sz="0" w:space="0" w:color="auto"/>
                    <w:bottom w:val="none" w:sz="0" w:space="0" w:color="auto"/>
                    <w:right w:val="none" w:sz="0" w:space="0" w:color="auto"/>
                  </w:divBdr>
                  <w:divsChild>
                    <w:div w:id="1766339430">
                      <w:marLeft w:val="0"/>
                      <w:marRight w:val="0"/>
                      <w:marTop w:val="0"/>
                      <w:marBottom w:val="0"/>
                      <w:divBdr>
                        <w:top w:val="none" w:sz="0" w:space="0" w:color="auto"/>
                        <w:left w:val="none" w:sz="0" w:space="0" w:color="auto"/>
                        <w:bottom w:val="none" w:sz="0" w:space="0" w:color="auto"/>
                        <w:right w:val="none" w:sz="0" w:space="0" w:color="auto"/>
                      </w:divBdr>
                    </w:div>
                  </w:divsChild>
                </w:div>
                <w:div w:id="1665890996">
                  <w:marLeft w:val="0"/>
                  <w:marRight w:val="0"/>
                  <w:marTop w:val="0"/>
                  <w:marBottom w:val="0"/>
                  <w:divBdr>
                    <w:top w:val="none" w:sz="0" w:space="0" w:color="auto"/>
                    <w:left w:val="none" w:sz="0" w:space="0" w:color="auto"/>
                    <w:bottom w:val="none" w:sz="0" w:space="0" w:color="auto"/>
                    <w:right w:val="none" w:sz="0" w:space="0" w:color="auto"/>
                  </w:divBdr>
                  <w:divsChild>
                    <w:div w:id="403841532">
                      <w:marLeft w:val="0"/>
                      <w:marRight w:val="0"/>
                      <w:marTop w:val="0"/>
                      <w:marBottom w:val="0"/>
                      <w:divBdr>
                        <w:top w:val="none" w:sz="0" w:space="0" w:color="auto"/>
                        <w:left w:val="none" w:sz="0" w:space="0" w:color="auto"/>
                        <w:bottom w:val="none" w:sz="0" w:space="0" w:color="auto"/>
                        <w:right w:val="none" w:sz="0" w:space="0" w:color="auto"/>
                      </w:divBdr>
                    </w:div>
                  </w:divsChild>
                </w:div>
                <w:div w:id="1951543179">
                  <w:marLeft w:val="0"/>
                  <w:marRight w:val="0"/>
                  <w:marTop w:val="0"/>
                  <w:marBottom w:val="0"/>
                  <w:divBdr>
                    <w:top w:val="none" w:sz="0" w:space="0" w:color="auto"/>
                    <w:left w:val="none" w:sz="0" w:space="0" w:color="auto"/>
                    <w:bottom w:val="none" w:sz="0" w:space="0" w:color="auto"/>
                    <w:right w:val="none" w:sz="0" w:space="0" w:color="auto"/>
                  </w:divBdr>
                  <w:divsChild>
                    <w:div w:id="151522451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833179115">
          <w:marLeft w:val="0"/>
          <w:marRight w:val="0"/>
          <w:marTop w:val="0"/>
          <w:marBottom w:val="0"/>
          <w:divBdr>
            <w:top w:val="none" w:sz="0" w:space="0" w:color="auto"/>
            <w:left w:val="none" w:sz="0" w:space="0" w:color="auto"/>
            <w:bottom w:val="none" w:sz="0" w:space="0" w:color="auto"/>
            <w:right w:val="none" w:sz="0" w:space="0" w:color="auto"/>
          </w:divBdr>
        </w:div>
        <w:div w:id="1848472516">
          <w:marLeft w:val="0"/>
          <w:marRight w:val="0"/>
          <w:marTop w:val="0"/>
          <w:marBottom w:val="0"/>
          <w:divBdr>
            <w:top w:val="none" w:sz="0" w:space="0" w:color="auto"/>
            <w:left w:val="none" w:sz="0" w:space="0" w:color="auto"/>
            <w:bottom w:val="none" w:sz="0" w:space="0" w:color="auto"/>
            <w:right w:val="none" w:sz="0" w:space="0" w:color="auto"/>
          </w:divBdr>
        </w:div>
        <w:div w:id="1873415903">
          <w:marLeft w:val="0"/>
          <w:marRight w:val="0"/>
          <w:marTop w:val="0"/>
          <w:marBottom w:val="0"/>
          <w:divBdr>
            <w:top w:val="none" w:sz="0" w:space="0" w:color="auto"/>
            <w:left w:val="none" w:sz="0" w:space="0" w:color="auto"/>
            <w:bottom w:val="none" w:sz="0" w:space="0" w:color="auto"/>
            <w:right w:val="none" w:sz="0" w:space="0" w:color="auto"/>
          </w:divBdr>
        </w:div>
        <w:div w:id="1958217995">
          <w:marLeft w:val="0"/>
          <w:marRight w:val="0"/>
          <w:marTop w:val="0"/>
          <w:marBottom w:val="0"/>
          <w:divBdr>
            <w:top w:val="none" w:sz="0" w:space="0" w:color="auto"/>
            <w:left w:val="none" w:sz="0" w:space="0" w:color="auto"/>
            <w:bottom w:val="none" w:sz="0" w:space="0" w:color="auto"/>
            <w:right w:val="none" w:sz="0" w:space="0" w:color="auto"/>
          </w:divBdr>
        </w:div>
        <w:div w:id="1959755569">
          <w:marLeft w:val="0"/>
          <w:marRight w:val="0"/>
          <w:marTop w:val="0"/>
          <w:marBottom w:val="0"/>
          <w:divBdr>
            <w:top w:val="none" w:sz="0" w:space="0" w:color="auto"/>
            <w:left w:val="none" w:sz="0" w:space="0" w:color="auto"/>
            <w:bottom w:val="none" w:sz="0" w:space="0" w:color="auto"/>
            <w:right w:val="none" w:sz="0" w:space="0" w:color="auto"/>
          </w:divBdr>
        </w:div>
        <w:div w:id="1965770779">
          <w:marLeft w:val="0"/>
          <w:marRight w:val="0"/>
          <w:marTop w:val="0"/>
          <w:marBottom w:val="0"/>
          <w:divBdr>
            <w:top w:val="none" w:sz="0" w:space="0" w:color="auto"/>
            <w:left w:val="none" w:sz="0" w:space="0" w:color="auto"/>
            <w:bottom w:val="none" w:sz="0" w:space="0" w:color="auto"/>
            <w:right w:val="none" w:sz="0" w:space="0" w:color="auto"/>
          </w:divBdr>
        </w:div>
        <w:div w:id="1975525505">
          <w:marLeft w:val="0"/>
          <w:marRight w:val="0"/>
          <w:marTop w:val="0"/>
          <w:marBottom w:val="0"/>
          <w:divBdr>
            <w:top w:val="none" w:sz="0" w:space="0" w:color="auto"/>
            <w:left w:val="none" w:sz="0" w:space="0" w:color="auto"/>
            <w:bottom w:val="none" w:sz="0" w:space="0" w:color="auto"/>
            <w:right w:val="none" w:sz="0" w:space="0" w:color="auto"/>
          </w:divBdr>
        </w:div>
        <w:div w:id="2009555405">
          <w:marLeft w:val="0"/>
          <w:marRight w:val="0"/>
          <w:marTop w:val="0"/>
          <w:marBottom w:val="0"/>
          <w:divBdr>
            <w:top w:val="none" w:sz="0" w:space="0" w:color="auto"/>
            <w:left w:val="none" w:sz="0" w:space="0" w:color="auto"/>
            <w:bottom w:val="none" w:sz="0" w:space="0" w:color="auto"/>
            <w:right w:val="none" w:sz="0" w:space="0" w:color="auto"/>
          </w:divBdr>
          <w:divsChild>
            <w:div w:id="1608847444">
              <w:marLeft w:val="-75"/>
              <w:marRight w:val="0"/>
              <w:marTop w:val="30"/>
              <w:marBottom w:val="30"/>
              <w:divBdr>
                <w:top w:val="none" w:sz="0" w:space="0" w:color="auto"/>
                <w:left w:val="none" w:sz="0" w:space="0" w:color="auto"/>
                <w:bottom w:val="none" w:sz="0" w:space="0" w:color="auto"/>
                <w:right w:val="none" w:sz="0" w:space="0" w:color="auto"/>
              </w:divBdr>
              <w:divsChild>
                <w:div w:id="367996402">
                  <w:marLeft w:val="0"/>
                  <w:marRight w:val="0"/>
                  <w:marTop w:val="0"/>
                  <w:marBottom w:val="0"/>
                  <w:divBdr>
                    <w:top w:val="none" w:sz="0" w:space="0" w:color="auto"/>
                    <w:left w:val="none" w:sz="0" w:space="0" w:color="auto"/>
                    <w:bottom w:val="none" w:sz="0" w:space="0" w:color="auto"/>
                    <w:right w:val="none" w:sz="0" w:space="0" w:color="auto"/>
                  </w:divBdr>
                  <w:divsChild>
                    <w:div w:id="1866140747">
                      <w:marLeft w:val="0"/>
                      <w:marRight w:val="0"/>
                      <w:marTop w:val="0"/>
                      <w:marBottom w:val="0"/>
                      <w:divBdr>
                        <w:top w:val="none" w:sz="0" w:space="0" w:color="auto"/>
                        <w:left w:val="none" w:sz="0" w:space="0" w:color="auto"/>
                        <w:bottom w:val="none" w:sz="0" w:space="0" w:color="auto"/>
                        <w:right w:val="none" w:sz="0" w:space="0" w:color="auto"/>
                      </w:divBdr>
                    </w:div>
                  </w:divsChild>
                </w:div>
                <w:div w:id="520169101">
                  <w:marLeft w:val="0"/>
                  <w:marRight w:val="0"/>
                  <w:marTop w:val="0"/>
                  <w:marBottom w:val="0"/>
                  <w:divBdr>
                    <w:top w:val="none" w:sz="0" w:space="0" w:color="auto"/>
                    <w:left w:val="none" w:sz="0" w:space="0" w:color="auto"/>
                    <w:bottom w:val="none" w:sz="0" w:space="0" w:color="auto"/>
                    <w:right w:val="none" w:sz="0" w:space="0" w:color="auto"/>
                  </w:divBdr>
                  <w:divsChild>
                    <w:div w:id="39745455">
                      <w:marLeft w:val="0"/>
                      <w:marRight w:val="0"/>
                      <w:marTop w:val="0"/>
                      <w:marBottom w:val="0"/>
                      <w:divBdr>
                        <w:top w:val="none" w:sz="0" w:space="0" w:color="auto"/>
                        <w:left w:val="none" w:sz="0" w:space="0" w:color="auto"/>
                        <w:bottom w:val="none" w:sz="0" w:space="0" w:color="auto"/>
                        <w:right w:val="none" w:sz="0" w:space="0" w:color="auto"/>
                      </w:divBdr>
                    </w:div>
                  </w:divsChild>
                </w:div>
                <w:div w:id="927544597">
                  <w:marLeft w:val="0"/>
                  <w:marRight w:val="0"/>
                  <w:marTop w:val="0"/>
                  <w:marBottom w:val="0"/>
                  <w:divBdr>
                    <w:top w:val="none" w:sz="0" w:space="0" w:color="auto"/>
                    <w:left w:val="none" w:sz="0" w:space="0" w:color="auto"/>
                    <w:bottom w:val="none" w:sz="0" w:space="0" w:color="auto"/>
                    <w:right w:val="none" w:sz="0" w:space="0" w:color="auto"/>
                  </w:divBdr>
                </w:div>
                <w:div w:id="1024861197">
                  <w:marLeft w:val="0"/>
                  <w:marRight w:val="0"/>
                  <w:marTop w:val="0"/>
                  <w:marBottom w:val="0"/>
                  <w:divBdr>
                    <w:top w:val="none" w:sz="0" w:space="0" w:color="auto"/>
                    <w:left w:val="none" w:sz="0" w:space="0" w:color="auto"/>
                    <w:bottom w:val="none" w:sz="0" w:space="0" w:color="auto"/>
                    <w:right w:val="none" w:sz="0" w:space="0" w:color="auto"/>
                  </w:divBdr>
                  <w:divsChild>
                    <w:div w:id="42759625">
                      <w:marLeft w:val="0"/>
                      <w:marRight w:val="0"/>
                      <w:marTop w:val="0"/>
                      <w:marBottom w:val="0"/>
                      <w:divBdr>
                        <w:top w:val="none" w:sz="0" w:space="0" w:color="auto"/>
                        <w:left w:val="none" w:sz="0" w:space="0" w:color="auto"/>
                        <w:bottom w:val="none" w:sz="0" w:space="0" w:color="auto"/>
                        <w:right w:val="none" w:sz="0" w:space="0" w:color="auto"/>
                      </w:divBdr>
                    </w:div>
                  </w:divsChild>
                </w:div>
                <w:div w:id="1386951761">
                  <w:marLeft w:val="0"/>
                  <w:marRight w:val="0"/>
                  <w:marTop w:val="0"/>
                  <w:marBottom w:val="0"/>
                  <w:divBdr>
                    <w:top w:val="none" w:sz="0" w:space="0" w:color="auto"/>
                    <w:left w:val="none" w:sz="0" w:space="0" w:color="auto"/>
                    <w:bottom w:val="none" w:sz="0" w:space="0" w:color="auto"/>
                    <w:right w:val="none" w:sz="0" w:space="0" w:color="auto"/>
                  </w:divBdr>
                  <w:divsChild>
                    <w:div w:id="1322123756">
                      <w:marLeft w:val="0"/>
                      <w:marRight w:val="0"/>
                      <w:marTop w:val="0"/>
                      <w:marBottom w:val="0"/>
                      <w:divBdr>
                        <w:top w:val="none" w:sz="0" w:space="0" w:color="auto"/>
                        <w:left w:val="none" w:sz="0" w:space="0" w:color="auto"/>
                        <w:bottom w:val="none" w:sz="0" w:space="0" w:color="auto"/>
                        <w:right w:val="none" w:sz="0" w:space="0" w:color="auto"/>
                      </w:divBdr>
                    </w:div>
                  </w:divsChild>
                </w:div>
                <w:div w:id="1668828227">
                  <w:marLeft w:val="0"/>
                  <w:marRight w:val="0"/>
                  <w:marTop w:val="0"/>
                  <w:marBottom w:val="0"/>
                  <w:divBdr>
                    <w:top w:val="none" w:sz="0" w:space="0" w:color="auto"/>
                    <w:left w:val="none" w:sz="0" w:space="0" w:color="auto"/>
                    <w:bottom w:val="none" w:sz="0" w:space="0" w:color="auto"/>
                    <w:right w:val="none" w:sz="0" w:space="0" w:color="auto"/>
                  </w:divBdr>
                  <w:divsChild>
                    <w:div w:id="608003232">
                      <w:marLeft w:val="0"/>
                      <w:marRight w:val="0"/>
                      <w:marTop w:val="0"/>
                      <w:marBottom w:val="0"/>
                      <w:divBdr>
                        <w:top w:val="none" w:sz="0" w:space="0" w:color="auto"/>
                        <w:left w:val="none" w:sz="0" w:space="0" w:color="auto"/>
                        <w:bottom w:val="none" w:sz="0" w:space="0" w:color="auto"/>
                        <w:right w:val="none" w:sz="0" w:space="0" w:color="auto"/>
                      </w:divBdr>
                    </w:div>
                  </w:divsChild>
                </w:div>
                <w:div w:id="1895894414">
                  <w:marLeft w:val="0"/>
                  <w:marRight w:val="0"/>
                  <w:marTop w:val="0"/>
                  <w:marBottom w:val="0"/>
                  <w:divBdr>
                    <w:top w:val="none" w:sz="0" w:space="0" w:color="auto"/>
                    <w:left w:val="none" w:sz="0" w:space="0" w:color="auto"/>
                    <w:bottom w:val="none" w:sz="0" w:space="0" w:color="auto"/>
                    <w:right w:val="none" w:sz="0" w:space="0" w:color="auto"/>
                  </w:divBdr>
                  <w:divsChild>
                    <w:div w:id="97309814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487240970">
      <w:bodyDiv w:val="1"/>
      <w:marLeft w:val="0"/>
      <w:marRight w:val="0"/>
      <w:marTop w:val="0"/>
      <w:marBottom w:val="0"/>
      <w:divBdr>
        <w:top w:val="none" w:sz="0" w:space="0" w:color="auto"/>
        <w:left w:val="none" w:sz="0" w:space="0" w:color="auto"/>
        <w:bottom w:val="none" w:sz="0" w:space="0" w:color="auto"/>
        <w:right w:val="none" w:sz="0" w:space="0" w:color="auto"/>
      </w:divBdr>
    </w:div>
    <w:div w:id="1495993288">
      <w:bodyDiv w:val="1"/>
      <w:marLeft w:val="0"/>
      <w:marRight w:val="0"/>
      <w:marTop w:val="0"/>
      <w:marBottom w:val="0"/>
      <w:divBdr>
        <w:top w:val="none" w:sz="0" w:space="0" w:color="auto"/>
        <w:left w:val="none" w:sz="0" w:space="0" w:color="auto"/>
        <w:bottom w:val="none" w:sz="0" w:space="0" w:color="auto"/>
        <w:right w:val="none" w:sz="0" w:space="0" w:color="auto"/>
      </w:divBdr>
      <w:divsChild>
        <w:div w:id="7945679">
          <w:marLeft w:val="0"/>
          <w:marRight w:val="0"/>
          <w:marTop w:val="0"/>
          <w:marBottom w:val="0"/>
          <w:divBdr>
            <w:top w:val="none" w:sz="0" w:space="0" w:color="auto"/>
            <w:left w:val="none" w:sz="0" w:space="0" w:color="auto"/>
            <w:bottom w:val="none" w:sz="0" w:space="0" w:color="auto"/>
            <w:right w:val="none" w:sz="0" w:space="0" w:color="auto"/>
          </w:divBdr>
        </w:div>
        <w:div w:id="48693919">
          <w:marLeft w:val="0"/>
          <w:marRight w:val="0"/>
          <w:marTop w:val="0"/>
          <w:marBottom w:val="0"/>
          <w:divBdr>
            <w:top w:val="none" w:sz="0" w:space="0" w:color="auto"/>
            <w:left w:val="none" w:sz="0" w:space="0" w:color="auto"/>
            <w:bottom w:val="none" w:sz="0" w:space="0" w:color="auto"/>
            <w:right w:val="none" w:sz="0" w:space="0" w:color="auto"/>
          </w:divBdr>
        </w:div>
        <w:div w:id="136608862">
          <w:marLeft w:val="0"/>
          <w:marRight w:val="0"/>
          <w:marTop w:val="0"/>
          <w:marBottom w:val="0"/>
          <w:divBdr>
            <w:top w:val="none" w:sz="0" w:space="0" w:color="auto"/>
            <w:left w:val="none" w:sz="0" w:space="0" w:color="auto"/>
            <w:bottom w:val="none" w:sz="0" w:space="0" w:color="auto"/>
            <w:right w:val="none" w:sz="0" w:space="0" w:color="auto"/>
          </w:divBdr>
          <w:divsChild>
            <w:div w:id="1828087061">
              <w:marLeft w:val="0"/>
              <w:marRight w:val="0"/>
              <w:marTop w:val="30"/>
              <w:marBottom w:val="30"/>
              <w:divBdr>
                <w:top w:val="none" w:sz="0" w:space="0" w:color="auto"/>
                <w:left w:val="none" w:sz="0" w:space="0" w:color="auto"/>
                <w:bottom w:val="none" w:sz="0" w:space="0" w:color="auto"/>
                <w:right w:val="none" w:sz="0" w:space="0" w:color="auto"/>
              </w:divBdr>
              <w:divsChild>
                <w:div w:id="351342234">
                  <w:marLeft w:val="0"/>
                  <w:marRight w:val="0"/>
                  <w:marTop w:val="0"/>
                  <w:marBottom w:val="0"/>
                  <w:divBdr>
                    <w:top w:val="none" w:sz="0" w:space="0" w:color="auto"/>
                    <w:left w:val="none" w:sz="0" w:space="0" w:color="auto"/>
                    <w:bottom w:val="none" w:sz="0" w:space="0" w:color="auto"/>
                    <w:right w:val="none" w:sz="0" w:space="0" w:color="auto"/>
                  </w:divBdr>
                  <w:divsChild>
                    <w:div w:id="657731834">
                      <w:marLeft w:val="0"/>
                      <w:marRight w:val="0"/>
                      <w:marTop w:val="0"/>
                      <w:marBottom w:val="0"/>
                      <w:divBdr>
                        <w:top w:val="none" w:sz="0" w:space="0" w:color="auto"/>
                        <w:left w:val="none" w:sz="0" w:space="0" w:color="auto"/>
                        <w:bottom w:val="none" w:sz="0" w:space="0" w:color="auto"/>
                        <w:right w:val="none" w:sz="0" w:space="0" w:color="auto"/>
                      </w:divBdr>
                    </w:div>
                    <w:div w:id="2073186760">
                      <w:marLeft w:val="0"/>
                      <w:marRight w:val="0"/>
                      <w:marTop w:val="0"/>
                      <w:marBottom w:val="0"/>
                      <w:divBdr>
                        <w:top w:val="none" w:sz="0" w:space="0" w:color="auto"/>
                        <w:left w:val="none" w:sz="0" w:space="0" w:color="auto"/>
                        <w:bottom w:val="none" w:sz="0" w:space="0" w:color="auto"/>
                        <w:right w:val="none" w:sz="0" w:space="0" w:color="auto"/>
                      </w:divBdr>
                    </w:div>
                  </w:divsChild>
                </w:div>
                <w:div w:id="792865616">
                  <w:marLeft w:val="0"/>
                  <w:marRight w:val="0"/>
                  <w:marTop w:val="0"/>
                  <w:marBottom w:val="0"/>
                  <w:divBdr>
                    <w:top w:val="none" w:sz="0" w:space="0" w:color="auto"/>
                    <w:left w:val="none" w:sz="0" w:space="0" w:color="auto"/>
                    <w:bottom w:val="none" w:sz="0" w:space="0" w:color="auto"/>
                    <w:right w:val="none" w:sz="0" w:space="0" w:color="auto"/>
                  </w:divBdr>
                  <w:divsChild>
                    <w:div w:id="820150110">
                      <w:marLeft w:val="0"/>
                      <w:marRight w:val="0"/>
                      <w:marTop w:val="0"/>
                      <w:marBottom w:val="0"/>
                      <w:divBdr>
                        <w:top w:val="none" w:sz="0" w:space="0" w:color="auto"/>
                        <w:left w:val="none" w:sz="0" w:space="0" w:color="auto"/>
                        <w:bottom w:val="none" w:sz="0" w:space="0" w:color="auto"/>
                        <w:right w:val="none" w:sz="0" w:space="0" w:color="auto"/>
                      </w:divBdr>
                    </w:div>
                    <w:div w:id="1705786470">
                      <w:marLeft w:val="0"/>
                      <w:marRight w:val="0"/>
                      <w:marTop w:val="0"/>
                      <w:marBottom w:val="0"/>
                      <w:divBdr>
                        <w:top w:val="none" w:sz="0" w:space="0" w:color="auto"/>
                        <w:left w:val="none" w:sz="0" w:space="0" w:color="auto"/>
                        <w:bottom w:val="none" w:sz="0" w:space="0" w:color="auto"/>
                        <w:right w:val="none" w:sz="0" w:space="0" w:color="auto"/>
                      </w:divBdr>
                    </w:div>
                  </w:divsChild>
                </w:div>
                <w:div w:id="916406295">
                  <w:marLeft w:val="0"/>
                  <w:marRight w:val="0"/>
                  <w:marTop w:val="0"/>
                  <w:marBottom w:val="0"/>
                  <w:divBdr>
                    <w:top w:val="none" w:sz="0" w:space="0" w:color="auto"/>
                    <w:left w:val="none" w:sz="0" w:space="0" w:color="auto"/>
                    <w:bottom w:val="none" w:sz="0" w:space="0" w:color="auto"/>
                    <w:right w:val="none" w:sz="0" w:space="0" w:color="auto"/>
                  </w:divBdr>
                  <w:divsChild>
                    <w:div w:id="376928539">
                      <w:marLeft w:val="0"/>
                      <w:marRight w:val="0"/>
                      <w:marTop w:val="0"/>
                      <w:marBottom w:val="0"/>
                      <w:divBdr>
                        <w:top w:val="none" w:sz="0" w:space="0" w:color="auto"/>
                        <w:left w:val="none" w:sz="0" w:space="0" w:color="auto"/>
                        <w:bottom w:val="none" w:sz="0" w:space="0" w:color="auto"/>
                        <w:right w:val="none" w:sz="0" w:space="0" w:color="auto"/>
                      </w:divBdr>
                    </w:div>
                    <w:div w:id="738094336">
                      <w:marLeft w:val="0"/>
                      <w:marRight w:val="0"/>
                      <w:marTop w:val="0"/>
                      <w:marBottom w:val="0"/>
                      <w:divBdr>
                        <w:top w:val="none" w:sz="0" w:space="0" w:color="auto"/>
                        <w:left w:val="none" w:sz="0" w:space="0" w:color="auto"/>
                        <w:bottom w:val="none" w:sz="0" w:space="0" w:color="auto"/>
                        <w:right w:val="none" w:sz="0" w:space="0" w:color="auto"/>
                      </w:divBdr>
                    </w:div>
                  </w:divsChild>
                </w:div>
                <w:div w:id="1107578632">
                  <w:marLeft w:val="0"/>
                  <w:marRight w:val="0"/>
                  <w:marTop w:val="0"/>
                  <w:marBottom w:val="0"/>
                  <w:divBdr>
                    <w:top w:val="none" w:sz="0" w:space="0" w:color="auto"/>
                    <w:left w:val="none" w:sz="0" w:space="0" w:color="auto"/>
                    <w:bottom w:val="none" w:sz="0" w:space="0" w:color="auto"/>
                    <w:right w:val="none" w:sz="0" w:space="0" w:color="auto"/>
                  </w:divBdr>
                  <w:divsChild>
                    <w:div w:id="939027535">
                      <w:marLeft w:val="0"/>
                      <w:marRight w:val="0"/>
                      <w:marTop w:val="0"/>
                      <w:marBottom w:val="0"/>
                      <w:divBdr>
                        <w:top w:val="none" w:sz="0" w:space="0" w:color="auto"/>
                        <w:left w:val="none" w:sz="0" w:space="0" w:color="auto"/>
                        <w:bottom w:val="none" w:sz="0" w:space="0" w:color="auto"/>
                        <w:right w:val="none" w:sz="0" w:space="0" w:color="auto"/>
                      </w:divBdr>
                    </w:div>
                    <w:div w:id="1254362001">
                      <w:marLeft w:val="0"/>
                      <w:marRight w:val="0"/>
                      <w:marTop w:val="0"/>
                      <w:marBottom w:val="0"/>
                      <w:divBdr>
                        <w:top w:val="none" w:sz="0" w:space="0" w:color="auto"/>
                        <w:left w:val="none" w:sz="0" w:space="0" w:color="auto"/>
                        <w:bottom w:val="none" w:sz="0" w:space="0" w:color="auto"/>
                        <w:right w:val="none" w:sz="0" w:space="0" w:color="auto"/>
                      </w:divBdr>
                    </w:div>
                  </w:divsChild>
                </w:div>
                <w:div w:id="1714961547">
                  <w:marLeft w:val="0"/>
                  <w:marRight w:val="0"/>
                  <w:marTop w:val="0"/>
                  <w:marBottom w:val="0"/>
                  <w:divBdr>
                    <w:top w:val="none" w:sz="0" w:space="0" w:color="auto"/>
                    <w:left w:val="none" w:sz="0" w:space="0" w:color="auto"/>
                    <w:bottom w:val="none" w:sz="0" w:space="0" w:color="auto"/>
                    <w:right w:val="none" w:sz="0" w:space="0" w:color="auto"/>
                  </w:divBdr>
                  <w:divsChild>
                    <w:div w:id="1122650697">
                      <w:marLeft w:val="0"/>
                      <w:marRight w:val="0"/>
                      <w:marTop w:val="0"/>
                      <w:marBottom w:val="0"/>
                      <w:divBdr>
                        <w:top w:val="none" w:sz="0" w:space="0" w:color="auto"/>
                        <w:left w:val="none" w:sz="0" w:space="0" w:color="auto"/>
                        <w:bottom w:val="none" w:sz="0" w:space="0" w:color="auto"/>
                        <w:right w:val="none" w:sz="0" w:space="0" w:color="auto"/>
                      </w:divBdr>
                    </w:div>
                    <w:div w:id="1601062122">
                      <w:marLeft w:val="0"/>
                      <w:marRight w:val="0"/>
                      <w:marTop w:val="0"/>
                      <w:marBottom w:val="0"/>
                      <w:divBdr>
                        <w:top w:val="none" w:sz="0" w:space="0" w:color="auto"/>
                        <w:left w:val="none" w:sz="0" w:space="0" w:color="auto"/>
                        <w:bottom w:val="none" w:sz="0" w:space="0" w:color="auto"/>
                        <w:right w:val="none" w:sz="0" w:space="0" w:color="auto"/>
                      </w:divBdr>
                    </w:div>
                  </w:divsChild>
                </w:div>
                <w:div w:id="1864400713">
                  <w:marLeft w:val="0"/>
                  <w:marRight w:val="0"/>
                  <w:marTop w:val="0"/>
                  <w:marBottom w:val="0"/>
                  <w:divBdr>
                    <w:top w:val="none" w:sz="0" w:space="0" w:color="auto"/>
                    <w:left w:val="none" w:sz="0" w:space="0" w:color="auto"/>
                    <w:bottom w:val="none" w:sz="0" w:space="0" w:color="auto"/>
                    <w:right w:val="none" w:sz="0" w:space="0" w:color="auto"/>
                  </w:divBdr>
                  <w:divsChild>
                    <w:div w:id="769667384">
                      <w:marLeft w:val="0"/>
                      <w:marRight w:val="0"/>
                      <w:marTop w:val="0"/>
                      <w:marBottom w:val="0"/>
                      <w:divBdr>
                        <w:top w:val="none" w:sz="0" w:space="0" w:color="auto"/>
                        <w:left w:val="none" w:sz="0" w:space="0" w:color="auto"/>
                        <w:bottom w:val="none" w:sz="0" w:space="0" w:color="auto"/>
                        <w:right w:val="none" w:sz="0" w:space="0" w:color="auto"/>
                      </w:divBdr>
                    </w:div>
                    <w:div w:id="115861978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39755171">
          <w:marLeft w:val="0"/>
          <w:marRight w:val="0"/>
          <w:marTop w:val="0"/>
          <w:marBottom w:val="0"/>
          <w:divBdr>
            <w:top w:val="none" w:sz="0" w:space="0" w:color="auto"/>
            <w:left w:val="none" w:sz="0" w:space="0" w:color="auto"/>
            <w:bottom w:val="none" w:sz="0" w:space="0" w:color="auto"/>
            <w:right w:val="none" w:sz="0" w:space="0" w:color="auto"/>
          </w:divBdr>
        </w:div>
        <w:div w:id="239945759">
          <w:marLeft w:val="0"/>
          <w:marRight w:val="0"/>
          <w:marTop w:val="0"/>
          <w:marBottom w:val="0"/>
          <w:divBdr>
            <w:top w:val="none" w:sz="0" w:space="0" w:color="auto"/>
            <w:left w:val="none" w:sz="0" w:space="0" w:color="auto"/>
            <w:bottom w:val="none" w:sz="0" w:space="0" w:color="auto"/>
            <w:right w:val="none" w:sz="0" w:space="0" w:color="auto"/>
          </w:divBdr>
        </w:div>
        <w:div w:id="281965533">
          <w:marLeft w:val="0"/>
          <w:marRight w:val="0"/>
          <w:marTop w:val="0"/>
          <w:marBottom w:val="0"/>
          <w:divBdr>
            <w:top w:val="none" w:sz="0" w:space="0" w:color="auto"/>
            <w:left w:val="none" w:sz="0" w:space="0" w:color="auto"/>
            <w:bottom w:val="none" w:sz="0" w:space="0" w:color="auto"/>
            <w:right w:val="none" w:sz="0" w:space="0" w:color="auto"/>
          </w:divBdr>
        </w:div>
        <w:div w:id="343284021">
          <w:marLeft w:val="0"/>
          <w:marRight w:val="0"/>
          <w:marTop w:val="0"/>
          <w:marBottom w:val="0"/>
          <w:divBdr>
            <w:top w:val="none" w:sz="0" w:space="0" w:color="auto"/>
            <w:left w:val="none" w:sz="0" w:space="0" w:color="auto"/>
            <w:bottom w:val="none" w:sz="0" w:space="0" w:color="auto"/>
            <w:right w:val="none" w:sz="0" w:space="0" w:color="auto"/>
          </w:divBdr>
          <w:divsChild>
            <w:div w:id="1317493423">
              <w:marLeft w:val="0"/>
              <w:marRight w:val="0"/>
              <w:marTop w:val="30"/>
              <w:marBottom w:val="30"/>
              <w:divBdr>
                <w:top w:val="none" w:sz="0" w:space="0" w:color="auto"/>
                <w:left w:val="none" w:sz="0" w:space="0" w:color="auto"/>
                <w:bottom w:val="none" w:sz="0" w:space="0" w:color="auto"/>
                <w:right w:val="none" w:sz="0" w:space="0" w:color="auto"/>
              </w:divBdr>
              <w:divsChild>
                <w:div w:id="206650668">
                  <w:marLeft w:val="0"/>
                  <w:marRight w:val="0"/>
                  <w:marTop w:val="0"/>
                  <w:marBottom w:val="0"/>
                  <w:divBdr>
                    <w:top w:val="none" w:sz="0" w:space="0" w:color="auto"/>
                    <w:left w:val="none" w:sz="0" w:space="0" w:color="auto"/>
                    <w:bottom w:val="none" w:sz="0" w:space="0" w:color="auto"/>
                    <w:right w:val="none" w:sz="0" w:space="0" w:color="auto"/>
                  </w:divBdr>
                  <w:divsChild>
                    <w:div w:id="1249269109">
                      <w:marLeft w:val="0"/>
                      <w:marRight w:val="0"/>
                      <w:marTop w:val="0"/>
                      <w:marBottom w:val="0"/>
                      <w:divBdr>
                        <w:top w:val="none" w:sz="0" w:space="0" w:color="auto"/>
                        <w:left w:val="none" w:sz="0" w:space="0" w:color="auto"/>
                        <w:bottom w:val="none" w:sz="0" w:space="0" w:color="auto"/>
                        <w:right w:val="none" w:sz="0" w:space="0" w:color="auto"/>
                      </w:divBdr>
                    </w:div>
                  </w:divsChild>
                </w:div>
                <w:div w:id="254021977">
                  <w:marLeft w:val="0"/>
                  <w:marRight w:val="0"/>
                  <w:marTop w:val="0"/>
                  <w:marBottom w:val="0"/>
                  <w:divBdr>
                    <w:top w:val="none" w:sz="0" w:space="0" w:color="auto"/>
                    <w:left w:val="none" w:sz="0" w:space="0" w:color="auto"/>
                    <w:bottom w:val="none" w:sz="0" w:space="0" w:color="auto"/>
                    <w:right w:val="none" w:sz="0" w:space="0" w:color="auto"/>
                  </w:divBdr>
                  <w:divsChild>
                    <w:div w:id="1011956020">
                      <w:marLeft w:val="0"/>
                      <w:marRight w:val="0"/>
                      <w:marTop w:val="0"/>
                      <w:marBottom w:val="0"/>
                      <w:divBdr>
                        <w:top w:val="none" w:sz="0" w:space="0" w:color="auto"/>
                        <w:left w:val="none" w:sz="0" w:space="0" w:color="auto"/>
                        <w:bottom w:val="none" w:sz="0" w:space="0" w:color="auto"/>
                        <w:right w:val="none" w:sz="0" w:space="0" w:color="auto"/>
                      </w:divBdr>
                    </w:div>
                  </w:divsChild>
                </w:div>
                <w:div w:id="1010331129">
                  <w:marLeft w:val="0"/>
                  <w:marRight w:val="0"/>
                  <w:marTop w:val="0"/>
                  <w:marBottom w:val="0"/>
                  <w:divBdr>
                    <w:top w:val="none" w:sz="0" w:space="0" w:color="auto"/>
                    <w:left w:val="none" w:sz="0" w:space="0" w:color="auto"/>
                    <w:bottom w:val="none" w:sz="0" w:space="0" w:color="auto"/>
                    <w:right w:val="none" w:sz="0" w:space="0" w:color="auto"/>
                  </w:divBdr>
                  <w:divsChild>
                    <w:div w:id="530995087">
                      <w:marLeft w:val="0"/>
                      <w:marRight w:val="0"/>
                      <w:marTop w:val="0"/>
                      <w:marBottom w:val="0"/>
                      <w:divBdr>
                        <w:top w:val="none" w:sz="0" w:space="0" w:color="auto"/>
                        <w:left w:val="none" w:sz="0" w:space="0" w:color="auto"/>
                        <w:bottom w:val="none" w:sz="0" w:space="0" w:color="auto"/>
                        <w:right w:val="none" w:sz="0" w:space="0" w:color="auto"/>
                      </w:divBdr>
                    </w:div>
                  </w:divsChild>
                </w:div>
                <w:div w:id="1241060901">
                  <w:marLeft w:val="0"/>
                  <w:marRight w:val="0"/>
                  <w:marTop w:val="0"/>
                  <w:marBottom w:val="0"/>
                  <w:divBdr>
                    <w:top w:val="none" w:sz="0" w:space="0" w:color="auto"/>
                    <w:left w:val="none" w:sz="0" w:space="0" w:color="auto"/>
                    <w:bottom w:val="none" w:sz="0" w:space="0" w:color="auto"/>
                    <w:right w:val="none" w:sz="0" w:space="0" w:color="auto"/>
                  </w:divBdr>
                  <w:divsChild>
                    <w:div w:id="580604122">
                      <w:marLeft w:val="0"/>
                      <w:marRight w:val="0"/>
                      <w:marTop w:val="0"/>
                      <w:marBottom w:val="0"/>
                      <w:divBdr>
                        <w:top w:val="none" w:sz="0" w:space="0" w:color="auto"/>
                        <w:left w:val="none" w:sz="0" w:space="0" w:color="auto"/>
                        <w:bottom w:val="none" w:sz="0" w:space="0" w:color="auto"/>
                        <w:right w:val="none" w:sz="0" w:space="0" w:color="auto"/>
                      </w:divBdr>
                    </w:div>
                  </w:divsChild>
                </w:div>
                <w:div w:id="1388337586">
                  <w:marLeft w:val="0"/>
                  <w:marRight w:val="0"/>
                  <w:marTop w:val="0"/>
                  <w:marBottom w:val="0"/>
                  <w:divBdr>
                    <w:top w:val="none" w:sz="0" w:space="0" w:color="auto"/>
                    <w:left w:val="none" w:sz="0" w:space="0" w:color="auto"/>
                    <w:bottom w:val="none" w:sz="0" w:space="0" w:color="auto"/>
                    <w:right w:val="none" w:sz="0" w:space="0" w:color="auto"/>
                  </w:divBdr>
                  <w:divsChild>
                    <w:div w:id="690644401">
                      <w:marLeft w:val="0"/>
                      <w:marRight w:val="0"/>
                      <w:marTop w:val="0"/>
                      <w:marBottom w:val="0"/>
                      <w:divBdr>
                        <w:top w:val="none" w:sz="0" w:space="0" w:color="auto"/>
                        <w:left w:val="none" w:sz="0" w:space="0" w:color="auto"/>
                        <w:bottom w:val="none" w:sz="0" w:space="0" w:color="auto"/>
                        <w:right w:val="none" w:sz="0" w:space="0" w:color="auto"/>
                      </w:divBdr>
                    </w:div>
                  </w:divsChild>
                </w:div>
                <w:div w:id="1656955575">
                  <w:marLeft w:val="0"/>
                  <w:marRight w:val="0"/>
                  <w:marTop w:val="0"/>
                  <w:marBottom w:val="0"/>
                  <w:divBdr>
                    <w:top w:val="none" w:sz="0" w:space="0" w:color="auto"/>
                    <w:left w:val="none" w:sz="0" w:space="0" w:color="auto"/>
                    <w:bottom w:val="none" w:sz="0" w:space="0" w:color="auto"/>
                    <w:right w:val="none" w:sz="0" w:space="0" w:color="auto"/>
                  </w:divBdr>
                  <w:divsChild>
                    <w:div w:id="1221787864">
                      <w:marLeft w:val="0"/>
                      <w:marRight w:val="0"/>
                      <w:marTop w:val="0"/>
                      <w:marBottom w:val="0"/>
                      <w:divBdr>
                        <w:top w:val="none" w:sz="0" w:space="0" w:color="auto"/>
                        <w:left w:val="none" w:sz="0" w:space="0" w:color="auto"/>
                        <w:bottom w:val="none" w:sz="0" w:space="0" w:color="auto"/>
                        <w:right w:val="none" w:sz="0" w:space="0" w:color="auto"/>
                      </w:divBdr>
                    </w:div>
                  </w:divsChild>
                </w:div>
                <w:div w:id="1710370465">
                  <w:marLeft w:val="0"/>
                  <w:marRight w:val="0"/>
                  <w:marTop w:val="0"/>
                  <w:marBottom w:val="0"/>
                  <w:divBdr>
                    <w:top w:val="none" w:sz="0" w:space="0" w:color="auto"/>
                    <w:left w:val="none" w:sz="0" w:space="0" w:color="auto"/>
                    <w:bottom w:val="none" w:sz="0" w:space="0" w:color="auto"/>
                    <w:right w:val="none" w:sz="0" w:space="0" w:color="auto"/>
                  </w:divBdr>
                  <w:divsChild>
                    <w:div w:id="1240483234">
                      <w:marLeft w:val="0"/>
                      <w:marRight w:val="0"/>
                      <w:marTop w:val="0"/>
                      <w:marBottom w:val="0"/>
                      <w:divBdr>
                        <w:top w:val="none" w:sz="0" w:space="0" w:color="auto"/>
                        <w:left w:val="none" w:sz="0" w:space="0" w:color="auto"/>
                        <w:bottom w:val="none" w:sz="0" w:space="0" w:color="auto"/>
                        <w:right w:val="none" w:sz="0" w:space="0" w:color="auto"/>
                      </w:divBdr>
                    </w:div>
                  </w:divsChild>
                </w:div>
                <w:div w:id="1999769179">
                  <w:marLeft w:val="0"/>
                  <w:marRight w:val="0"/>
                  <w:marTop w:val="0"/>
                  <w:marBottom w:val="0"/>
                  <w:divBdr>
                    <w:top w:val="none" w:sz="0" w:space="0" w:color="auto"/>
                    <w:left w:val="none" w:sz="0" w:space="0" w:color="auto"/>
                    <w:bottom w:val="none" w:sz="0" w:space="0" w:color="auto"/>
                    <w:right w:val="none" w:sz="0" w:space="0" w:color="auto"/>
                  </w:divBdr>
                  <w:divsChild>
                    <w:div w:id="8284237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360013252">
          <w:marLeft w:val="0"/>
          <w:marRight w:val="0"/>
          <w:marTop w:val="0"/>
          <w:marBottom w:val="0"/>
          <w:divBdr>
            <w:top w:val="none" w:sz="0" w:space="0" w:color="auto"/>
            <w:left w:val="none" w:sz="0" w:space="0" w:color="auto"/>
            <w:bottom w:val="none" w:sz="0" w:space="0" w:color="auto"/>
            <w:right w:val="none" w:sz="0" w:space="0" w:color="auto"/>
          </w:divBdr>
        </w:div>
        <w:div w:id="395979864">
          <w:marLeft w:val="0"/>
          <w:marRight w:val="0"/>
          <w:marTop w:val="0"/>
          <w:marBottom w:val="0"/>
          <w:divBdr>
            <w:top w:val="none" w:sz="0" w:space="0" w:color="auto"/>
            <w:left w:val="none" w:sz="0" w:space="0" w:color="auto"/>
            <w:bottom w:val="none" w:sz="0" w:space="0" w:color="auto"/>
            <w:right w:val="none" w:sz="0" w:space="0" w:color="auto"/>
          </w:divBdr>
        </w:div>
        <w:div w:id="401876122">
          <w:marLeft w:val="0"/>
          <w:marRight w:val="0"/>
          <w:marTop w:val="0"/>
          <w:marBottom w:val="0"/>
          <w:divBdr>
            <w:top w:val="none" w:sz="0" w:space="0" w:color="auto"/>
            <w:left w:val="none" w:sz="0" w:space="0" w:color="auto"/>
            <w:bottom w:val="none" w:sz="0" w:space="0" w:color="auto"/>
            <w:right w:val="none" w:sz="0" w:space="0" w:color="auto"/>
          </w:divBdr>
        </w:div>
        <w:div w:id="434862383">
          <w:marLeft w:val="0"/>
          <w:marRight w:val="0"/>
          <w:marTop w:val="0"/>
          <w:marBottom w:val="0"/>
          <w:divBdr>
            <w:top w:val="none" w:sz="0" w:space="0" w:color="auto"/>
            <w:left w:val="none" w:sz="0" w:space="0" w:color="auto"/>
            <w:bottom w:val="none" w:sz="0" w:space="0" w:color="auto"/>
            <w:right w:val="none" w:sz="0" w:space="0" w:color="auto"/>
          </w:divBdr>
        </w:div>
        <w:div w:id="463931867">
          <w:marLeft w:val="0"/>
          <w:marRight w:val="0"/>
          <w:marTop w:val="0"/>
          <w:marBottom w:val="0"/>
          <w:divBdr>
            <w:top w:val="none" w:sz="0" w:space="0" w:color="auto"/>
            <w:left w:val="none" w:sz="0" w:space="0" w:color="auto"/>
            <w:bottom w:val="none" w:sz="0" w:space="0" w:color="auto"/>
            <w:right w:val="none" w:sz="0" w:space="0" w:color="auto"/>
          </w:divBdr>
          <w:divsChild>
            <w:div w:id="1623420319">
              <w:marLeft w:val="0"/>
              <w:marRight w:val="0"/>
              <w:marTop w:val="30"/>
              <w:marBottom w:val="30"/>
              <w:divBdr>
                <w:top w:val="none" w:sz="0" w:space="0" w:color="auto"/>
                <w:left w:val="none" w:sz="0" w:space="0" w:color="auto"/>
                <w:bottom w:val="none" w:sz="0" w:space="0" w:color="auto"/>
                <w:right w:val="none" w:sz="0" w:space="0" w:color="auto"/>
              </w:divBdr>
              <w:divsChild>
                <w:div w:id="731774982">
                  <w:marLeft w:val="0"/>
                  <w:marRight w:val="0"/>
                  <w:marTop w:val="0"/>
                  <w:marBottom w:val="0"/>
                  <w:divBdr>
                    <w:top w:val="none" w:sz="0" w:space="0" w:color="auto"/>
                    <w:left w:val="none" w:sz="0" w:space="0" w:color="auto"/>
                    <w:bottom w:val="none" w:sz="0" w:space="0" w:color="auto"/>
                    <w:right w:val="none" w:sz="0" w:space="0" w:color="auto"/>
                  </w:divBdr>
                  <w:divsChild>
                    <w:div w:id="902327745">
                      <w:marLeft w:val="0"/>
                      <w:marRight w:val="0"/>
                      <w:marTop w:val="0"/>
                      <w:marBottom w:val="0"/>
                      <w:divBdr>
                        <w:top w:val="none" w:sz="0" w:space="0" w:color="auto"/>
                        <w:left w:val="none" w:sz="0" w:space="0" w:color="auto"/>
                        <w:bottom w:val="none" w:sz="0" w:space="0" w:color="auto"/>
                        <w:right w:val="none" w:sz="0" w:space="0" w:color="auto"/>
                      </w:divBdr>
                    </w:div>
                  </w:divsChild>
                </w:div>
                <w:div w:id="906768668">
                  <w:marLeft w:val="0"/>
                  <w:marRight w:val="0"/>
                  <w:marTop w:val="0"/>
                  <w:marBottom w:val="0"/>
                  <w:divBdr>
                    <w:top w:val="none" w:sz="0" w:space="0" w:color="auto"/>
                    <w:left w:val="none" w:sz="0" w:space="0" w:color="auto"/>
                    <w:bottom w:val="none" w:sz="0" w:space="0" w:color="auto"/>
                    <w:right w:val="none" w:sz="0" w:space="0" w:color="auto"/>
                  </w:divBdr>
                  <w:divsChild>
                    <w:div w:id="1935937098">
                      <w:marLeft w:val="0"/>
                      <w:marRight w:val="0"/>
                      <w:marTop w:val="0"/>
                      <w:marBottom w:val="0"/>
                      <w:divBdr>
                        <w:top w:val="none" w:sz="0" w:space="0" w:color="auto"/>
                        <w:left w:val="none" w:sz="0" w:space="0" w:color="auto"/>
                        <w:bottom w:val="none" w:sz="0" w:space="0" w:color="auto"/>
                        <w:right w:val="none" w:sz="0" w:space="0" w:color="auto"/>
                      </w:divBdr>
                    </w:div>
                  </w:divsChild>
                </w:div>
                <w:div w:id="1742874203">
                  <w:marLeft w:val="0"/>
                  <w:marRight w:val="0"/>
                  <w:marTop w:val="0"/>
                  <w:marBottom w:val="0"/>
                  <w:divBdr>
                    <w:top w:val="none" w:sz="0" w:space="0" w:color="auto"/>
                    <w:left w:val="none" w:sz="0" w:space="0" w:color="auto"/>
                    <w:bottom w:val="none" w:sz="0" w:space="0" w:color="auto"/>
                    <w:right w:val="none" w:sz="0" w:space="0" w:color="auto"/>
                  </w:divBdr>
                  <w:divsChild>
                    <w:div w:id="10485858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527723596">
          <w:marLeft w:val="0"/>
          <w:marRight w:val="0"/>
          <w:marTop w:val="0"/>
          <w:marBottom w:val="0"/>
          <w:divBdr>
            <w:top w:val="none" w:sz="0" w:space="0" w:color="auto"/>
            <w:left w:val="none" w:sz="0" w:space="0" w:color="auto"/>
            <w:bottom w:val="none" w:sz="0" w:space="0" w:color="auto"/>
            <w:right w:val="none" w:sz="0" w:space="0" w:color="auto"/>
          </w:divBdr>
        </w:div>
        <w:div w:id="534541158">
          <w:marLeft w:val="0"/>
          <w:marRight w:val="0"/>
          <w:marTop w:val="0"/>
          <w:marBottom w:val="0"/>
          <w:divBdr>
            <w:top w:val="none" w:sz="0" w:space="0" w:color="auto"/>
            <w:left w:val="none" w:sz="0" w:space="0" w:color="auto"/>
            <w:bottom w:val="none" w:sz="0" w:space="0" w:color="auto"/>
            <w:right w:val="none" w:sz="0" w:space="0" w:color="auto"/>
          </w:divBdr>
        </w:div>
        <w:div w:id="564485980">
          <w:marLeft w:val="0"/>
          <w:marRight w:val="0"/>
          <w:marTop w:val="0"/>
          <w:marBottom w:val="0"/>
          <w:divBdr>
            <w:top w:val="none" w:sz="0" w:space="0" w:color="auto"/>
            <w:left w:val="none" w:sz="0" w:space="0" w:color="auto"/>
            <w:bottom w:val="none" w:sz="0" w:space="0" w:color="auto"/>
            <w:right w:val="none" w:sz="0" w:space="0" w:color="auto"/>
          </w:divBdr>
        </w:div>
        <w:div w:id="568805990">
          <w:marLeft w:val="0"/>
          <w:marRight w:val="0"/>
          <w:marTop w:val="0"/>
          <w:marBottom w:val="0"/>
          <w:divBdr>
            <w:top w:val="none" w:sz="0" w:space="0" w:color="auto"/>
            <w:left w:val="none" w:sz="0" w:space="0" w:color="auto"/>
            <w:bottom w:val="none" w:sz="0" w:space="0" w:color="auto"/>
            <w:right w:val="none" w:sz="0" w:space="0" w:color="auto"/>
          </w:divBdr>
        </w:div>
        <w:div w:id="593131763">
          <w:marLeft w:val="0"/>
          <w:marRight w:val="0"/>
          <w:marTop w:val="0"/>
          <w:marBottom w:val="0"/>
          <w:divBdr>
            <w:top w:val="none" w:sz="0" w:space="0" w:color="auto"/>
            <w:left w:val="none" w:sz="0" w:space="0" w:color="auto"/>
            <w:bottom w:val="none" w:sz="0" w:space="0" w:color="auto"/>
            <w:right w:val="none" w:sz="0" w:space="0" w:color="auto"/>
          </w:divBdr>
        </w:div>
        <w:div w:id="599798873">
          <w:marLeft w:val="0"/>
          <w:marRight w:val="0"/>
          <w:marTop w:val="0"/>
          <w:marBottom w:val="0"/>
          <w:divBdr>
            <w:top w:val="none" w:sz="0" w:space="0" w:color="auto"/>
            <w:left w:val="none" w:sz="0" w:space="0" w:color="auto"/>
            <w:bottom w:val="none" w:sz="0" w:space="0" w:color="auto"/>
            <w:right w:val="none" w:sz="0" w:space="0" w:color="auto"/>
          </w:divBdr>
        </w:div>
        <w:div w:id="619919726">
          <w:marLeft w:val="0"/>
          <w:marRight w:val="0"/>
          <w:marTop w:val="0"/>
          <w:marBottom w:val="0"/>
          <w:divBdr>
            <w:top w:val="none" w:sz="0" w:space="0" w:color="auto"/>
            <w:left w:val="none" w:sz="0" w:space="0" w:color="auto"/>
            <w:bottom w:val="none" w:sz="0" w:space="0" w:color="auto"/>
            <w:right w:val="none" w:sz="0" w:space="0" w:color="auto"/>
          </w:divBdr>
        </w:div>
        <w:div w:id="624196888">
          <w:marLeft w:val="0"/>
          <w:marRight w:val="0"/>
          <w:marTop w:val="0"/>
          <w:marBottom w:val="0"/>
          <w:divBdr>
            <w:top w:val="none" w:sz="0" w:space="0" w:color="auto"/>
            <w:left w:val="none" w:sz="0" w:space="0" w:color="auto"/>
            <w:bottom w:val="none" w:sz="0" w:space="0" w:color="auto"/>
            <w:right w:val="none" w:sz="0" w:space="0" w:color="auto"/>
          </w:divBdr>
        </w:div>
        <w:div w:id="646663400">
          <w:marLeft w:val="0"/>
          <w:marRight w:val="0"/>
          <w:marTop w:val="0"/>
          <w:marBottom w:val="0"/>
          <w:divBdr>
            <w:top w:val="none" w:sz="0" w:space="0" w:color="auto"/>
            <w:left w:val="none" w:sz="0" w:space="0" w:color="auto"/>
            <w:bottom w:val="none" w:sz="0" w:space="0" w:color="auto"/>
            <w:right w:val="none" w:sz="0" w:space="0" w:color="auto"/>
          </w:divBdr>
          <w:divsChild>
            <w:div w:id="1883243992">
              <w:marLeft w:val="0"/>
              <w:marRight w:val="0"/>
              <w:marTop w:val="30"/>
              <w:marBottom w:val="30"/>
              <w:divBdr>
                <w:top w:val="none" w:sz="0" w:space="0" w:color="auto"/>
                <w:left w:val="none" w:sz="0" w:space="0" w:color="auto"/>
                <w:bottom w:val="none" w:sz="0" w:space="0" w:color="auto"/>
                <w:right w:val="none" w:sz="0" w:space="0" w:color="auto"/>
              </w:divBdr>
              <w:divsChild>
                <w:div w:id="47651852">
                  <w:marLeft w:val="0"/>
                  <w:marRight w:val="0"/>
                  <w:marTop w:val="0"/>
                  <w:marBottom w:val="0"/>
                  <w:divBdr>
                    <w:top w:val="none" w:sz="0" w:space="0" w:color="auto"/>
                    <w:left w:val="none" w:sz="0" w:space="0" w:color="auto"/>
                    <w:bottom w:val="none" w:sz="0" w:space="0" w:color="auto"/>
                    <w:right w:val="none" w:sz="0" w:space="0" w:color="auto"/>
                  </w:divBdr>
                  <w:divsChild>
                    <w:div w:id="537473474">
                      <w:marLeft w:val="0"/>
                      <w:marRight w:val="0"/>
                      <w:marTop w:val="0"/>
                      <w:marBottom w:val="0"/>
                      <w:divBdr>
                        <w:top w:val="none" w:sz="0" w:space="0" w:color="auto"/>
                        <w:left w:val="none" w:sz="0" w:space="0" w:color="auto"/>
                        <w:bottom w:val="none" w:sz="0" w:space="0" w:color="auto"/>
                        <w:right w:val="none" w:sz="0" w:space="0" w:color="auto"/>
                      </w:divBdr>
                    </w:div>
                  </w:divsChild>
                </w:div>
                <w:div w:id="88936457">
                  <w:marLeft w:val="0"/>
                  <w:marRight w:val="0"/>
                  <w:marTop w:val="0"/>
                  <w:marBottom w:val="0"/>
                  <w:divBdr>
                    <w:top w:val="none" w:sz="0" w:space="0" w:color="auto"/>
                    <w:left w:val="none" w:sz="0" w:space="0" w:color="auto"/>
                    <w:bottom w:val="none" w:sz="0" w:space="0" w:color="auto"/>
                    <w:right w:val="none" w:sz="0" w:space="0" w:color="auto"/>
                  </w:divBdr>
                  <w:divsChild>
                    <w:div w:id="553271527">
                      <w:marLeft w:val="0"/>
                      <w:marRight w:val="0"/>
                      <w:marTop w:val="0"/>
                      <w:marBottom w:val="0"/>
                      <w:divBdr>
                        <w:top w:val="none" w:sz="0" w:space="0" w:color="auto"/>
                        <w:left w:val="none" w:sz="0" w:space="0" w:color="auto"/>
                        <w:bottom w:val="none" w:sz="0" w:space="0" w:color="auto"/>
                        <w:right w:val="none" w:sz="0" w:space="0" w:color="auto"/>
                      </w:divBdr>
                    </w:div>
                  </w:divsChild>
                </w:div>
                <w:div w:id="120000039">
                  <w:marLeft w:val="0"/>
                  <w:marRight w:val="0"/>
                  <w:marTop w:val="0"/>
                  <w:marBottom w:val="0"/>
                  <w:divBdr>
                    <w:top w:val="none" w:sz="0" w:space="0" w:color="auto"/>
                    <w:left w:val="none" w:sz="0" w:space="0" w:color="auto"/>
                    <w:bottom w:val="none" w:sz="0" w:space="0" w:color="auto"/>
                    <w:right w:val="none" w:sz="0" w:space="0" w:color="auto"/>
                  </w:divBdr>
                  <w:divsChild>
                    <w:div w:id="356122901">
                      <w:marLeft w:val="0"/>
                      <w:marRight w:val="0"/>
                      <w:marTop w:val="0"/>
                      <w:marBottom w:val="0"/>
                      <w:divBdr>
                        <w:top w:val="none" w:sz="0" w:space="0" w:color="auto"/>
                        <w:left w:val="none" w:sz="0" w:space="0" w:color="auto"/>
                        <w:bottom w:val="none" w:sz="0" w:space="0" w:color="auto"/>
                        <w:right w:val="none" w:sz="0" w:space="0" w:color="auto"/>
                      </w:divBdr>
                    </w:div>
                  </w:divsChild>
                </w:div>
                <w:div w:id="131218568">
                  <w:marLeft w:val="0"/>
                  <w:marRight w:val="0"/>
                  <w:marTop w:val="0"/>
                  <w:marBottom w:val="0"/>
                  <w:divBdr>
                    <w:top w:val="none" w:sz="0" w:space="0" w:color="auto"/>
                    <w:left w:val="none" w:sz="0" w:space="0" w:color="auto"/>
                    <w:bottom w:val="none" w:sz="0" w:space="0" w:color="auto"/>
                    <w:right w:val="none" w:sz="0" w:space="0" w:color="auto"/>
                  </w:divBdr>
                  <w:divsChild>
                    <w:div w:id="1868643175">
                      <w:marLeft w:val="0"/>
                      <w:marRight w:val="0"/>
                      <w:marTop w:val="0"/>
                      <w:marBottom w:val="0"/>
                      <w:divBdr>
                        <w:top w:val="none" w:sz="0" w:space="0" w:color="auto"/>
                        <w:left w:val="none" w:sz="0" w:space="0" w:color="auto"/>
                        <w:bottom w:val="none" w:sz="0" w:space="0" w:color="auto"/>
                        <w:right w:val="none" w:sz="0" w:space="0" w:color="auto"/>
                      </w:divBdr>
                    </w:div>
                  </w:divsChild>
                </w:div>
                <w:div w:id="160699727">
                  <w:marLeft w:val="0"/>
                  <w:marRight w:val="0"/>
                  <w:marTop w:val="0"/>
                  <w:marBottom w:val="0"/>
                  <w:divBdr>
                    <w:top w:val="none" w:sz="0" w:space="0" w:color="auto"/>
                    <w:left w:val="none" w:sz="0" w:space="0" w:color="auto"/>
                    <w:bottom w:val="none" w:sz="0" w:space="0" w:color="auto"/>
                    <w:right w:val="none" w:sz="0" w:space="0" w:color="auto"/>
                  </w:divBdr>
                  <w:divsChild>
                    <w:div w:id="650601970">
                      <w:marLeft w:val="0"/>
                      <w:marRight w:val="0"/>
                      <w:marTop w:val="0"/>
                      <w:marBottom w:val="0"/>
                      <w:divBdr>
                        <w:top w:val="none" w:sz="0" w:space="0" w:color="auto"/>
                        <w:left w:val="none" w:sz="0" w:space="0" w:color="auto"/>
                        <w:bottom w:val="none" w:sz="0" w:space="0" w:color="auto"/>
                        <w:right w:val="none" w:sz="0" w:space="0" w:color="auto"/>
                      </w:divBdr>
                    </w:div>
                  </w:divsChild>
                </w:div>
                <w:div w:id="166486326">
                  <w:marLeft w:val="0"/>
                  <w:marRight w:val="0"/>
                  <w:marTop w:val="0"/>
                  <w:marBottom w:val="0"/>
                  <w:divBdr>
                    <w:top w:val="none" w:sz="0" w:space="0" w:color="auto"/>
                    <w:left w:val="none" w:sz="0" w:space="0" w:color="auto"/>
                    <w:bottom w:val="none" w:sz="0" w:space="0" w:color="auto"/>
                    <w:right w:val="none" w:sz="0" w:space="0" w:color="auto"/>
                  </w:divBdr>
                  <w:divsChild>
                    <w:div w:id="1992519978">
                      <w:marLeft w:val="0"/>
                      <w:marRight w:val="0"/>
                      <w:marTop w:val="0"/>
                      <w:marBottom w:val="0"/>
                      <w:divBdr>
                        <w:top w:val="none" w:sz="0" w:space="0" w:color="auto"/>
                        <w:left w:val="none" w:sz="0" w:space="0" w:color="auto"/>
                        <w:bottom w:val="none" w:sz="0" w:space="0" w:color="auto"/>
                        <w:right w:val="none" w:sz="0" w:space="0" w:color="auto"/>
                      </w:divBdr>
                    </w:div>
                  </w:divsChild>
                </w:div>
                <w:div w:id="258488205">
                  <w:marLeft w:val="0"/>
                  <w:marRight w:val="0"/>
                  <w:marTop w:val="0"/>
                  <w:marBottom w:val="0"/>
                  <w:divBdr>
                    <w:top w:val="none" w:sz="0" w:space="0" w:color="auto"/>
                    <w:left w:val="none" w:sz="0" w:space="0" w:color="auto"/>
                    <w:bottom w:val="none" w:sz="0" w:space="0" w:color="auto"/>
                    <w:right w:val="none" w:sz="0" w:space="0" w:color="auto"/>
                  </w:divBdr>
                  <w:divsChild>
                    <w:div w:id="1503735094">
                      <w:marLeft w:val="0"/>
                      <w:marRight w:val="0"/>
                      <w:marTop w:val="0"/>
                      <w:marBottom w:val="0"/>
                      <w:divBdr>
                        <w:top w:val="none" w:sz="0" w:space="0" w:color="auto"/>
                        <w:left w:val="none" w:sz="0" w:space="0" w:color="auto"/>
                        <w:bottom w:val="none" w:sz="0" w:space="0" w:color="auto"/>
                        <w:right w:val="none" w:sz="0" w:space="0" w:color="auto"/>
                      </w:divBdr>
                    </w:div>
                  </w:divsChild>
                </w:div>
                <w:div w:id="320503420">
                  <w:marLeft w:val="0"/>
                  <w:marRight w:val="0"/>
                  <w:marTop w:val="0"/>
                  <w:marBottom w:val="0"/>
                  <w:divBdr>
                    <w:top w:val="none" w:sz="0" w:space="0" w:color="auto"/>
                    <w:left w:val="none" w:sz="0" w:space="0" w:color="auto"/>
                    <w:bottom w:val="none" w:sz="0" w:space="0" w:color="auto"/>
                    <w:right w:val="none" w:sz="0" w:space="0" w:color="auto"/>
                  </w:divBdr>
                  <w:divsChild>
                    <w:div w:id="565846846">
                      <w:marLeft w:val="0"/>
                      <w:marRight w:val="0"/>
                      <w:marTop w:val="0"/>
                      <w:marBottom w:val="0"/>
                      <w:divBdr>
                        <w:top w:val="none" w:sz="0" w:space="0" w:color="auto"/>
                        <w:left w:val="none" w:sz="0" w:space="0" w:color="auto"/>
                        <w:bottom w:val="none" w:sz="0" w:space="0" w:color="auto"/>
                        <w:right w:val="none" w:sz="0" w:space="0" w:color="auto"/>
                      </w:divBdr>
                    </w:div>
                  </w:divsChild>
                </w:div>
                <w:div w:id="375592598">
                  <w:marLeft w:val="0"/>
                  <w:marRight w:val="0"/>
                  <w:marTop w:val="0"/>
                  <w:marBottom w:val="0"/>
                  <w:divBdr>
                    <w:top w:val="none" w:sz="0" w:space="0" w:color="auto"/>
                    <w:left w:val="none" w:sz="0" w:space="0" w:color="auto"/>
                    <w:bottom w:val="none" w:sz="0" w:space="0" w:color="auto"/>
                    <w:right w:val="none" w:sz="0" w:space="0" w:color="auto"/>
                  </w:divBdr>
                  <w:divsChild>
                    <w:div w:id="1628311333">
                      <w:marLeft w:val="0"/>
                      <w:marRight w:val="0"/>
                      <w:marTop w:val="0"/>
                      <w:marBottom w:val="0"/>
                      <w:divBdr>
                        <w:top w:val="none" w:sz="0" w:space="0" w:color="auto"/>
                        <w:left w:val="none" w:sz="0" w:space="0" w:color="auto"/>
                        <w:bottom w:val="none" w:sz="0" w:space="0" w:color="auto"/>
                        <w:right w:val="none" w:sz="0" w:space="0" w:color="auto"/>
                      </w:divBdr>
                    </w:div>
                  </w:divsChild>
                </w:div>
                <w:div w:id="444926627">
                  <w:marLeft w:val="0"/>
                  <w:marRight w:val="0"/>
                  <w:marTop w:val="0"/>
                  <w:marBottom w:val="0"/>
                  <w:divBdr>
                    <w:top w:val="none" w:sz="0" w:space="0" w:color="auto"/>
                    <w:left w:val="none" w:sz="0" w:space="0" w:color="auto"/>
                    <w:bottom w:val="none" w:sz="0" w:space="0" w:color="auto"/>
                    <w:right w:val="none" w:sz="0" w:space="0" w:color="auto"/>
                  </w:divBdr>
                  <w:divsChild>
                    <w:div w:id="943226035">
                      <w:marLeft w:val="0"/>
                      <w:marRight w:val="0"/>
                      <w:marTop w:val="0"/>
                      <w:marBottom w:val="0"/>
                      <w:divBdr>
                        <w:top w:val="none" w:sz="0" w:space="0" w:color="auto"/>
                        <w:left w:val="none" w:sz="0" w:space="0" w:color="auto"/>
                        <w:bottom w:val="none" w:sz="0" w:space="0" w:color="auto"/>
                        <w:right w:val="none" w:sz="0" w:space="0" w:color="auto"/>
                      </w:divBdr>
                    </w:div>
                  </w:divsChild>
                </w:div>
                <w:div w:id="639310989">
                  <w:marLeft w:val="0"/>
                  <w:marRight w:val="0"/>
                  <w:marTop w:val="0"/>
                  <w:marBottom w:val="0"/>
                  <w:divBdr>
                    <w:top w:val="none" w:sz="0" w:space="0" w:color="auto"/>
                    <w:left w:val="none" w:sz="0" w:space="0" w:color="auto"/>
                    <w:bottom w:val="none" w:sz="0" w:space="0" w:color="auto"/>
                    <w:right w:val="none" w:sz="0" w:space="0" w:color="auto"/>
                  </w:divBdr>
                  <w:divsChild>
                    <w:div w:id="1018702965">
                      <w:marLeft w:val="0"/>
                      <w:marRight w:val="0"/>
                      <w:marTop w:val="0"/>
                      <w:marBottom w:val="0"/>
                      <w:divBdr>
                        <w:top w:val="none" w:sz="0" w:space="0" w:color="auto"/>
                        <w:left w:val="none" w:sz="0" w:space="0" w:color="auto"/>
                        <w:bottom w:val="none" w:sz="0" w:space="0" w:color="auto"/>
                        <w:right w:val="none" w:sz="0" w:space="0" w:color="auto"/>
                      </w:divBdr>
                    </w:div>
                  </w:divsChild>
                </w:div>
                <w:div w:id="706182077">
                  <w:marLeft w:val="0"/>
                  <w:marRight w:val="0"/>
                  <w:marTop w:val="0"/>
                  <w:marBottom w:val="0"/>
                  <w:divBdr>
                    <w:top w:val="none" w:sz="0" w:space="0" w:color="auto"/>
                    <w:left w:val="none" w:sz="0" w:space="0" w:color="auto"/>
                    <w:bottom w:val="none" w:sz="0" w:space="0" w:color="auto"/>
                    <w:right w:val="none" w:sz="0" w:space="0" w:color="auto"/>
                  </w:divBdr>
                  <w:divsChild>
                    <w:div w:id="1746873168">
                      <w:marLeft w:val="0"/>
                      <w:marRight w:val="0"/>
                      <w:marTop w:val="0"/>
                      <w:marBottom w:val="0"/>
                      <w:divBdr>
                        <w:top w:val="none" w:sz="0" w:space="0" w:color="auto"/>
                        <w:left w:val="none" w:sz="0" w:space="0" w:color="auto"/>
                        <w:bottom w:val="none" w:sz="0" w:space="0" w:color="auto"/>
                        <w:right w:val="none" w:sz="0" w:space="0" w:color="auto"/>
                      </w:divBdr>
                    </w:div>
                  </w:divsChild>
                </w:div>
                <w:div w:id="850799306">
                  <w:marLeft w:val="0"/>
                  <w:marRight w:val="0"/>
                  <w:marTop w:val="0"/>
                  <w:marBottom w:val="0"/>
                  <w:divBdr>
                    <w:top w:val="none" w:sz="0" w:space="0" w:color="auto"/>
                    <w:left w:val="none" w:sz="0" w:space="0" w:color="auto"/>
                    <w:bottom w:val="none" w:sz="0" w:space="0" w:color="auto"/>
                    <w:right w:val="none" w:sz="0" w:space="0" w:color="auto"/>
                  </w:divBdr>
                  <w:divsChild>
                    <w:div w:id="197353036">
                      <w:marLeft w:val="0"/>
                      <w:marRight w:val="0"/>
                      <w:marTop w:val="0"/>
                      <w:marBottom w:val="0"/>
                      <w:divBdr>
                        <w:top w:val="none" w:sz="0" w:space="0" w:color="auto"/>
                        <w:left w:val="none" w:sz="0" w:space="0" w:color="auto"/>
                        <w:bottom w:val="none" w:sz="0" w:space="0" w:color="auto"/>
                        <w:right w:val="none" w:sz="0" w:space="0" w:color="auto"/>
                      </w:divBdr>
                    </w:div>
                  </w:divsChild>
                </w:div>
                <w:div w:id="867060660">
                  <w:marLeft w:val="0"/>
                  <w:marRight w:val="0"/>
                  <w:marTop w:val="0"/>
                  <w:marBottom w:val="0"/>
                  <w:divBdr>
                    <w:top w:val="none" w:sz="0" w:space="0" w:color="auto"/>
                    <w:left w:val="none" w:sz="0" w:space="0" w:color="auto"/>
                    <w:bottom w:val="none" w:sz="0" w:space="0" w:color="auto"/>
                    <w:right w:val="none" w:sz="0" w:space="0" w:color="auto"/>
                  </w:divBdr>
                  <w:divsChild>
                    <w:div w:id="1341468667">
                      <w:marLeft w:val="0"/>
                      <w:marRight w:val="0"/>
                      <w:marTop w:val="0"/>
                      <w:marBottom w:val="0"/>
                      <w:divBdr>
                        <w:top w:val="none" w:sz="0" w:space="0" w:color="auto"/>
                        <w:left w:val="none" w:sz="0" w:space="0" w:color="auto"/>
                        <w:bottom w:val="none" w:sz="0" w:space="0" w:color="auto"/>
                        <w:right w:val="none" w:sz="0" w:space="0" w:color="auto"/>
                      </w:divBdr>
                    </w:div>
                  </w:divsChild>
                </w:div>
                <w:div w:id="967861569">
                  <w:marLeft w:val="0"/>
                  <w:marRight w:val="0"/>
                  <w:marTop w:val="0"/>
                  <w:marBottom w:val="0"/>
                  <w:divBdr>
                    <w:top w:val="none" w:sz="0" w:space="0" w:color="auto"/>
                    <w:left w:val="none" w:sz="0" w:space="0" w:color="auto"/>
                    <w:bottom w:val="none" w:sz="0" w:space="0" w:color="auto"/>
                    <w:right w:val="none" w:sz="0" w:space="0" w:color="auto"/>
                  </w:divBdr>
                  <w:divsChild>
                    <w:div w:id="5402420">
                      <w:marLeft w:val="0"/>
                      <w:marRight w:val="0"/>
                      <w:marTop w:val="0"/>
                      <w:marBottom w:val="0"/>
                      <w:divBdr>
                        <w:top w:val="none" w:sz="0" w:space="0" w:color="auto"/>
                        <w:left w:val="none" w:sz="0" w:space="0" w:color="auto"/>
                        <w:bottom w:val="none" w:sz="0" w:space="0" w:color="auto"/>
                        <w:right w:val="none" w:sz="0" w:space="0" w:color="auto"/>
                      </w:divBdr>
                    </w:div>
                  </w:divsChild>
                </w:div>
                <w:div w:id="1006054885">
                  <w:marLeft w:val="0"/>
                  <w:marRight w:val="0"/>
                  <w:marTop w:val="0"/>
                  <w:marBottom w:val="0"/>
                  <w:divBdr>
                    <w:top w:val="none" w:sz="0" w:space="0" w:color="auto"/>
                    <w:left w:val="none" w:sz="0" w:space="0" w:color="auto"/>
                    <w:bottom w:val="none" w:sz="0" w:space="0" w:color="auto"/>
                    <w:right w:val="none" w:sz="0" w:space="0" w:color="auto"/>
                  </w:divBdr>
                  <w:divsChild>
                    <w:div w:id="288047410">
                      <w:marLeft w:val="0"/>
                      <w:marRight w:val="0"/>
                      <w:marTop w:val="0"/>
                      <w:marBottom w:val="0"/>
                      <w:divBdr>
                        <w:top w:val="none" w:sz="0" w:space="0" w:color="auto"/>
                        <w:left w:val="none" w:sz="0" w:space="0" w:color="auto"/>
                        <w:bottom w:val="none" w:sz="0" w:space="0" w:color="auto"/>
                        <w:right w:val="none" w:sz="0" w:space="0" w:color="auto"/>
                      </w:divBdr>
                    </w:div>
                    <w:div w:id="1042824347">
                      <w:marLeft w:val="0"/>
                      <w:marRight w:val="0"/>
                      <w:marTop w:val="0"/>
                      <w:marBottom w:val="0"/>
                      <w:divBdr>
                        <w:top w:val="none" w:sz="0" w:space="0" w:color="auto"/>
                        <w:left w:val="none" w:sz="0" w:space="0" w:color="auto"/>
                        <w:bottom w:val="none" w:sz="0" w:space="0" w:color="auto"/>
                        <w:right w:val="none" w:sz="0" w:space="0" w:color="auto"/>
                      </w:divBdr>
                    </w:div>
                  </w:divsChild>
                </w:div>
                <w:div w:id="1029261923">
                  <w:marLeft w:val="0"/>
                  <w:marRight w:val="0"/>
                  <w:marTop w:val="0"/>
                  <w:marBottom w:val="0"/>
                  <w:divBdr>
                    <w:top w:val="none" w:sz="0" w:space="0" w:color="auto"/>
                    <w:left w:val="none" w:sz="0" w:space="0" w:color="auto"/>
                    <w:bottom w:val="none" w:sz="0" w:space="0" w:color="auto"/>
                    <w:right w:val="none" w:sz="0" w:space="0" w:color="auto"/>
                  </w:divBdr>
                  <w:divsChild>
                    <w:div w:id="894001117">
                      <w:marLeft w:val="0"/>
                      <w:marRight w:val="0"/>
                      <w:marTop w:val="0"/>
                      <w:marBottom w:val="0"/>
                      <w:divBdr>
                        <w:top w:val="none" w:sz="0" w:space="0" w:color="auto"/>
                        <w:left w:val="none" w:sz="0" w:space="0" w:color="auto"/>
                        <w:bottom w:val="none" w:sz="0" w:space="0" w:color="auto"/>
                        <w:right w:val="none" w:sz="0" w:space="0" w:color="auto"/>
                      </w:divBdr>
                    </w:div>
                  </w:divsChild>
                </w:div>
                <w:div w:id="1037462147">
                  <w:marLeft w:val="0"/>
                  <w:marRight w:val="0"/>
                  <w:marTop w:val="0"/>
                  <w:marBottom w:val="0"/>
                  <w:divBdr>
                    <w:top w:val="none" w:sz="0" w:space="0" w:color="auto"/>
                    <w:left w:val="none" w:sz="0" w:space="0" w:color="auto"/>
                    <w:bottom w:val="none" w:sz="0" w:space="0" w:color="auto"/>
                    <w:right w:val="none" w:sz="0" w:space="0" w:color="auto"/>
                  </w:divBdr>
                  <w:divsChild>
                    <w:div w:id="629677813">
                      <w:marLeft w:val="0"/>
                      <w:marRight w:val="0"/>
                      <w:marTop w:val="0"/>
                      <w:marBottom w:val="0"/>
                      <w:divBdr>
                        <w:top w:val="none" w:sz="0" w:space="0" w:color="auto"/>
                        <w:left w:val="none" w:sz="0" w:space="0" w:color="auto"/>
                        <w:bottom w:val="none" w:sz="0" w:space="0" w:color="auto"/>
                        <w:right w:val="none" w:sz="0" w:space="0" w:color="auto"/>
                      </w:divBdr>
                    </w:div>
                  </w:divsChild>
                </w:div>
                <w:div w:id="1059356565">
                  <w:marLeft w:val="0"/>
                  <w:marRight w:val="0"/>
                  <w:marTop w:val="0"/>
                  <w:marBottom w:val="0"/>
                  <w:divBdr>
                    <w:top w:val="none" w:sz="0" w:space="0" w:color="auto"/>
                    <w:left w:val="none" w:sz="0" w:space="0" w:color="auto"/>
                    <w:bottom w:val="none" w:sz="0" w:space="0" w:color="auto"/>
                    <w:right w:val="none" w:sz="0" w:space="0" w:color="auto"/>
                  </w:divBdr>
                  <w:divsChild>
                    <w:div w:id="490558228">
                      <w:marLeft w:val="0"/>
                      <w:marRight w:val="0"/>
                      <w:marTop w:val="0"/>
                      <w:marBottom w:val="0"/>
                      <w:divBdr>
                        <w:top w:val="none" w:sz="0" w:space="0" w:color="auto"/>
                        <w:left w:val="none" w:sz="0" w:space="0" w:color="auto"/>
                        <w:bottom w:val="none" w:sz="0" w:space="0" w:color="auto"/>
                        <w:right w:val="none" w:sz="0" w:space="0" w:color="auto"/>
                      </w:divBdr>
                    </w:div>
                  </w:divsChild>
                </w:div>
                <w:div w:id="1111625430">
                  <w:marLeft w:val="0"/>
                  <w:marRight w:val="0"/>
                  <w:marTop w:val="0"/>
                  <w:marBottom w:val="0"/>
                  <w:divBdr>
                    <w:top w:val="none" w:sz="0" w:space="0" w:color="auto"/>
                    <w:left w:val="none" w:sz="0" w:space="0" w:color="auto"/>
                    <w:bottom w:val="none" w:sz="0" w:space="0" w:color="auto"/>
                    <w:right w:val="none" w:sz="0" w:space="0" w:color="auto"/>
                  </w:divBdr>
                  <w:divsChild>
                    <w:div w:id="802700751">
                      <w:marLeft w:val="0"/>
                      <w:marRight w:val="0"/>
                      <w:marTop w:val="0"/>
                      <w:marBottom w:val="0"/>
                      <w:divBdr>
                        <w:top w:val="none" w:sz="0" w:space="0" w:color="auto"/>
                        <w:left w:val="none" w:sz="0" w:space="0" w:color="auto"/>
                        <w:bottom w:val="none" w:sz="0" w:space="0" w:color="auto"/>
                        <w:right w:val="none" w:sz="0" w:space="0" w:color="auto"/>
                      </w:divBdr>
                    </w:div>
                  </w:divsChild>
                </w:div>
                <w:div w:id="1137722946">
                  <w:marLeft w:val="0"/>
                  <w:marRight w:val="0"/>
                  <w:marTop w:val="0"/>
                  <w:marBottom w:val="0"/>
                  <w:divBdr>
                    <w:top w:val="none" w:sz="0" w:space="0" w:color="auto"/>
                    <w:left w:val="none" w:sz="0" w:space="0" w:color="auto"/>
                    <w:bottom w:val="none" w:sz="0" w:space="0" w:color="auto"/>
                    <w:right w:val="none" w:sz="0" w:space="0" w:color="auto"/>
                  </w:divBdr>
                  <w:divsChild>
                    <w:div w:id="1752896698">
                      <w:marLeft w:val="0"/>
                      <w:marRight w:val="0"/>
                      <w:marTop w:val="0"/>
                      <w:marBottom w:val="0"/>
                      <w:divBdr>
                        <w:top w:val="none" w:sz="0" w:space="0" w:color="auto"/>
                        <w:left w:val="none" w:sz="0" w:space="0" w:color="auto"/>
                        <w:bottom w:val="none" w:sz="0" w:space="0" w:color="auto"/>
                        <w:right w:val="none" w:sz="0" w:space="0" w:color="auto"/>
                      </w:divBdr>
                    </w:div>
                  </w:divsChild>
                </w:div>
                <w:div w:id="1189636589">
                  <w:marLeft w:val="0"/>
                  <w:marRight w:val="0"/>
                  <w:marTop w:val="0"/>
                  <w:marBottom w:val="0"/>
                  <w:divBdr>
                    <w:top w:val="none" w:sz="0" w:space="0" w:color="auto"/>
                    <w:left w:val="none" w:sz="0" w:space="0" w:color="auto"/>
                    <w:bottom w:val="none" w:sz="0" w:space="0" w:color="auto"/>
                    <w:right w:val="none" w:sz="0" w:space="0" w:color="auto"/>
                  </w:divBdr>
                  <w:divsChild>
                    <w:div w:id="680666827">
                      <w:marLeft w:val="0"/>
                      <w:marRight w:val="0"/>
                      <w:marTop w:val="0"/>
                      <w:marBottom w:val="0"/>
                      <w:divBdr>
                        <w:top w:val="none" w:sz="0" w:space="0" w:color="auto"/>
                        <w:left w:val="none" w:sz="0" w:space="0" w:color="auto"/>
                        <w:bottom w:val="none" w:sz="0" w:space="0" w:color="auto"/>
                        <w:right w:val="none" w:sz="0" w:space="0" w:color="auto"/>
                      </w:divBdr>
                    </w:div>
                  </w:divsChild>
                </w:div>
                <w:div w:id="1224677352">
                  <w:marLeft w:val="0"/>
                  <w:marRight w:val="0"/>
                  <w:marTop w:val="0"/>
                  <w:marBottom w:val="0"/>
                  <w:divBdr>
                    <w:top w:val="none" w:sz="0" w:space="0" w:color="auto"/>
                    <w:left w:val="none" w:sz="0" w:space="0" w:color="auto"/>
                    <w:bottom w:val="none" w:sz="0" w:space="0" w:color="auto"/>
                    <w:right w:val="none" w:sz="0" w:space="0" w:color="auto"/>
                  </w:divBdr>
                  <w:divsChild>
                    <w:div w:id="728118828">
                      <w:marLeft w:val="0"/>
                      <w:marRight w:val="0"/>
                      <w:marTop w:val="0"/>
                      <w:marBottom w:val="0"/>
                      <w:divBdr>
                        <w:top w:val="none" w:sz="0" w:space="0" w:color="auto"/>
                        <w:left w:val="none" w:sz="0" w:space="0" w:color="auto"/>
                        <w:bottom w:val="none" w:sz="0" w:space="0" w:color="auto"/>
                        <w:right w:val="none" w:sz="0" w:space="0" w:color="auto"/>
                      </w:divBdr>
                    </w:div>
                  </w:divsChild>
                </w:div>
                <w:div w:id="1309440704">
                  <w:marLeft w:val="0"/>
                  <w:marRight w:val="0"/>
                  <w:marTop w:val="0"/>
                  <w:marBottom w:val="0"/>
                  <w:divBdr>
                    <w:top w:val="none" w:sz="0" w:space="0" w:color="auto"/>
                    <w:left w:val="none" w:sz="0" w:space="0" w:color="auto"/>
                    <w:bottom w:val="none" w:sz="0" w:space="0" w:color="auto"/>
                    <w:right w:val="none" w:sz="0" w:space="0" w:color="auto"/>
                  </w:divBdr>
                  <w:divsChild>
                    <w:div w:id="252209675">
                      <w:marLeft w:val="0"/>
                      <w:marRight w:val="0"/>
                      <w:marTop w:val="0"/>
                      <w:marBottom w:val="0"/>
                      <w:divBdr>
                        <w:top w:val="none" w:sz="0" w:space="0" w:color="auto"/>
                        <w:left w:val="none" w:sz="0" w:space="0" w:color="auto"/>
                        <w:bottom w:val="none" w:sz="0" w:space="0" w:color="auto"/>
                        <w:right w:val="none" w:sz="0" w:space="0" w:color="auto"/>
                      </w:divBdr>
                    </w:div>
                  </w:divsChild>
                </w:div>
                <w:div w:id="1324621939">
                  <w:marLeft w:val="0"/>
                  <w:marRight w:val="0"/>
                  <w:marTop w:val="0"/>
                  <w:marBottom w:val="0"/>
                  <w:divBdr>
                    <w:top w:val="none" w:sz="0" w:space="0" w:color="auto"/>
                    <w:left w:val="none" w:sz="0" w:space="0" w:color="auto"/>
                    <w:bottom w:val="none" w:sz="0" w:space="0" w:color="auto"/>
                    <w:right w:val="none" w:sz="0" w:space="0" w:color="auto"/>
                  </w:divBdr>
                  <w:divsChild>
                    <w:div w:id="1955212196">
                      <w:marLeft w:val="0"/>
                      <w:marRight w:val="0"/>
                      <w:marTop w:val="0"/>
                      <w:marBottom w:val="0"/>
                      <w:divBdr>
                        <w:top w:val="none" w:sz="0" w:space="0" w:color="auto"/>
                        <w:left w:val="none" w:sz="0" w:space="0" w:color="auto"/>
                        <w:bottom w:val="none" w:sz="0" w:space="0" w:color="auto"/>
                        <w:right w:val="none" w:sz="0" w:space="0" w:color="auto"/>
                      </w:divBdr>
                    </w:div>
                  </w:divsChild>
                </w:div>
                <w:div w:id="1349942961">
                  <w:marLeft w:val="0"/>
                  <w:marRight w:val="0"/>
                  <w:marTop w:val="0"/>
                  <w:marBottom w:val="0"/>
                  <w:divBdr>
                    <w:top w:val="none" w:sz="0" w:space="0" w:color="auto"/>
                    <w:left w:val="none" w:sz="0" w:space="0" w:color="auto"/>
                    <w:bottom w:val="none" w:sz="0" w:space="0" w:color="auto"/>
                    <w:right w:val="none" w:sz="0" w:space="0" w:color="auto"/>
                  </w:divBdr>
                  <w:divsChild>
                    <w:div w:id="1722291033">
                      <w:marLeft w:val="0"/>
                      <w:marRight w:val="0"/>
                      <w:marTop w:val="0"/>
                      <w:marBottom w:val="0"/>
                      <w:divBdr>
                        <w:top w:val="none" w:sz="0" w:space="0" w:color="auto"/>
                        <w:left w:val="none" w:sz="0" w:space="0" w:color="auto"/>
                        <w:bottom w:val="none" w:sz="0" w:space="0" w:color="auto"/>
                        <w:right w:val="none" w:sz="0" w:space="0" w:color="auto"/>
                      </w:divBdr>
                    </w:div>
                  </w:divsChild>
                </w:div>
                <w:div w:id="1355301116">
                  <w:marLeft w:val="0"/>
                  <w:marRight w:val="0"/>
                  <w:marTop w:val="0"/>
                  <w:marBottom w:val="0"/>
                  <w:divBdr>
                    <w:top w:val="none" w:sz="0" w:space="0" w:color="auto"/>
                    <w:left w:val="none" w:sz="0" w:space="0" w:color="auto"/>
                    <w:bottom w:val="none" w:sz="0" w:space="0" w:color="auto"/>
                    <w:right w:val="none" w:sz="0" w:space="0" w:color="auto"/>
                  </w:divBdr>
                  <w:divsChild>
                    <w:div w:id="321617237">
                      <w:marLeft w:val="0"/>
                      <w:marRight w:val="0"/>
                      <w:marTop w:val="0"/>
                      <w:marBottom w:val="0"/>
                      <w:divBdr>
                        <w:top w:val="none" w:sz="0" w:space="0" w:color="auto"/>
                        <w:left w:val="none" w:sz="0" w:space="0" w:color="auto"/>
                        <w:bottom w:val="none" w:sz="0" w:space="0" w:color="auto"/>
                        <w:right w:val="none" w:sz="0" w:space="0" w:color="auto"/>
                      </w:divBdr>
                    </w:div>
                  </w:divsChild>
                </w:div>
                <w:div w:id="1411925898">
                  <w:marLeft w:val="0"/>
                  <w:marRight w:val="0"/>
                  <w:marTop w:val="0"/>
                  <w:marBottom w:val="0"/>
                  <w:divBdr>
                    <w:top w:val="none" w:sz="0" w:space="0" w:color="auto"/>
                    <w:left w:val="none" w:sz="0" w:space="0" w:color="auto"/>
                    <w:bottom w:val="none" w:sz="0" w:space="0" w:color="auto"/>
                    <w:right w:val="none" w:sz="0" w:space="0" w:color="auto"/>
                  </w:divBdr>
                  <w:divsChild>
                    <w:div w:id="5061278">
                      <w:marLeft w:val="0"/>
                      <w:marRight w:val="0"/>
                      <w:marTop w:val="0"/>
                      <w:marBottom w:val="0"/>
                      <w:divBdr>
                        <w:top w:val="none" w:sz="0" w:space="0" w:color="auto"/>
                        <w:left w:val="none" w:sz="0" w:space="0" w:color="auto"/>
                        <w:bottom w:val="none" w:sz="0" w:space="0" w:color="auto"/>
                        <w:right w:val="none" w:sz="0" w:space="0" w:color="auto"/>
                      </w:divBdr>
                    </w:div>
                  </w:divsChild>
                </w:div>
                <w:div w:id="1412653871">
                  <w:marLeft w:val="0"/>
                  <w:marRight w:val="0"/>
                  <w:marTop w:val="0"/>
                  <w:marBottom w:val="0"/>
                  <w:divBdr>
                    <w:top w:val="none" w:sz="0" w:space="0" w:color="auto"/>
                    <w:left w:val="none" w:sz="0" w:space="0" w:color="auto"/>
                    <w:bottom w:val="none" w:sz="0" w:space="0" w:color="auto"/>
                    <w:right w:val="none" w:sz="0" w:space="0" w:color="auto"/>
                  </w:divBdr>
                  <w:divsChild>
                    <w:div w:id="150607829">
                      <w:marLeft w:val="0"/>
                      <w:marRight w:val="0"/>
                      <w:marTop w:val="0"/>
                      <w:marBottom w:val="0"/>
                      <w:divBdr>
                        <w:top w:val="none" w:sz="0" w:space="0" w:color="auto"/>
                        <w:left w:val="none" w:sz="0" w:space="0" w:color="auto"/>
                        <w:bottom w:val="none" w:sz="0" w:space="0" w:color="auto"/>
                        <w:right w:val="none" w:sz="0" w:space="0" w:color="auto"/>
                      </w:divBdr>
                    </w:div>
                  </w:divsChild>
                </w:div>
                <w:div w:id="1421214746">
                  <w:marLeft w:val="0"/>
                  <w:marRight w:val="0"/>
                  <w:marTop w:val="0"/>
                  <w:marBottom w:val="0"/>
                  <w:divBdr>
                    <w:top w:val="none" w:sz="0" w:space="0" w:color="auto"/>
                    <w:left w:val="none" w:sz="0" w:space="0" w:color="auto"/>
                    <w:bottom w:val="none" w:sz="0" w:space="0" w:color="auto"/>
                    <w:right w:val="none" w:sz="0" w:space="0" w:color="auto"/>
                  </w:divBdr>
                  <w:divsChild>
                    <w:div w:id="1222450534">
                      <w:marLeft w:val="0"/>
                      <w:marRight w:val="0"/>
                      <w:marTop w:val="0"/>
                      <w:marBottom w:val="0"/>
                      <w:divBdr>
                        <w:top w:val="none" w:sz="0" w:space="0" w:color="auto"/>
                        <w:left w:val="none" w:sz="0" w:space="0" w:color="auto"/>
                        <w:bottom w:val="none" w:sz="0" w:space="0" w:color="auto"/>
                        <w:right w:val="none" w:sz="0" w:space="0" w:color="auto"/>
                      </w:divBdr>
                    </w:div>
                  </w:divsChild>
                </w:div>
                <w:div w:id="1443306559">
                  <w:marLeft w:val="0"/>
                  <w:marRight w:val="0"/>
                  <w:marTop w:val="0"/>
                  <w:marBottom w:val="0"/>
                  <w:divBdr>
                    <w:top w:val="none" w:sz="0" w:space="0" w:color="auto"/>
                    <w:left w:val="none" w:sz="0" w:space="0" w:color="auto"/>
                    <w:bottom w:val="none" w:sz="0" w:space="0" w:color="auto"/>
                    <w:right w:val="none" w:sz="0" w:space="0" w:color="auto"/>
                  </w:divBdr>
                  <w:divsChild>
                    <w:div w:id="978997469">
                      <w:marLeft w:val="0"/>
                      <w:marRight w:val="0"/>
                      <w:marTop w:val="0"/>
                      <w:marBottom w:val="0"/>
                      <w:divBdr>
                        <w:top w:val="none" w:sz="0" w:space="0" w:color="auto"/>
                        <w:left w:val="none" w:sz="0" w:space="0" w:color="auto"/>
                        <w:bottom w:val="none" w:sz="0" w:space="0" w:color="auto"/>
                        <w:right w:val="none" w:sz="0" w:space="0" w:color="auto"/>
                      </w:divBdr>
                    </w:div>
                  </w:divsChild>
                </w:div>
                <w:div w:id="1450471302">
                  <w:marLeft w:val="0"/>
                  <w:marRight w:val="0"/>
                  <w:marTop w:val="0"/>
                  <w:marBottom w:val="0"/>
                  <w:divBdr>
                    <w:top w:val="none" w:sz="0" w:space="0" w:color="auto"/>
                    <w:left w:val="none" w:sz="0" w:space="0" w:color="auto"/>
                    <w:bottom w:val="none" w:sz="0" w:space="0" w:color="auto"/>
                    <w:right w:val="none" w:sz="0" w:space="0" w:color="auto"/>
                  </w:divBdr>
                  <w:divsChild>
                    <w:div w:id="261257797">
                      <w:marLeft w:val="0"/>
                      <w:marRight w:val="0"/>
                      <w:marTop w:val="0"/>
                      <w:marBottom w:val="0"/>
                      <w:divBdr>
                        <w:top w:val="none" w:sz="0" w:space="0" w:color="auto"/>
                        <w:left w:val="none" w:sz="0" w:space="0" w:color="auto"/>
                        <w:bottom w:val="none" w:sz="0" w:space="0" w:color="auto"/>
                        <w:right w:val="none" w:sz="0" w:space="0" w:color="auto"/>
                      </w:divBdr>
                    </w:div>
                  </w:divsChild>
                </w:div>
                <w:div w:id="1528905096">
                  <w:marLeft w:val="0"/>
                  <w:marRight w:val="0"/>
                  <w:marTop w:val="0"/>
                  <w:marBottom w:val="0"/>
                  <w:divBdr>
                    <w:top w:val="none" w:sz="0" w:space="0" w:color="auto"/>
                    <w:left w:val="none" w:sz="0" w:space="0" w:color="auto"/>
                    <w:bottom w:val="none" w:sz="0" w:space="0" w:color="auto"/>
                    <w:right w:val="none" w:sz="0" w:space="0" w:color="auto"/>
                  </w:divBdr>
                  <w:divsChild>
                    <w:div w:id="1040857031">
                      <w:marLeft w:val="0"/>
                      <w:marRight w:val="0"/>
                      <w:marTop w:val="0"/>
                      <w:marBottom w:val="0"/>
                      <w:divBdr>
                        <w:top w:val="none" w:sz="0" w:space="0" w:color="auto"/>
                        <w:left w:val="none" w:sz="0" w:space="0" w:color="auto"/>
                        <w:bottom w:val="none" w:sz="0" w:space="0" w:color="auto"/>
                        <w:right w:val="none" w:sz="0" w:space="0" w:color="auto"/>
                      </w:divBdr>
                    </w:div>
                  </w:divsChild>
                </w:div>
                <w:div w:id="1665431105">
                  <w:marLeft w:val="0"/>
                  <w:marRight w:val="0"/>
                  <w:marTop w:val="0"/>
                  <w:marBottom w:val="0"/>
                  <w:divBdr>
                    <w:top w:val="none" w:sz="0" w:space="0" w:color="auto"/>
                    <w:left w:val="none" w:sz="0" w:space="0" w:color="auto"/>
                    <w:bottom w:val="none" w:sz="0" w:space="0" w:color="auto"/>
                    <w:right w:val="none" w:sz="0" w:space="0" w:color="auto"/>
                  </w:divBdr>
                  <w:divsChild>
                    <w:div w:id="1145202040">
                      <w:marLeft w:val="0"/>
                      <w:marRight w:val="0"/>
                      <w:marTop w:val="0"/>
                      <w:marBottom w:val="0"/>
                      <w:divBdr>
                        <w:top w:val="none" w:sz="0" w:space="0" w:color="auto"/>
                        <w:left w:val="none" w:sz="0" w:space="0" w:color="auto"/>
                        <w:bottom w:val="none" w:sz="0" w:space="0" w:color="auto"/>
                        <w:right w:val="none" w:sz="0" w:space="0" w:color="auto"/>
                      </w:divBdr>
                    </w:div>
                  </w:divsChild>
                </w:div>
                <w:div w:id="1808358921">
                  <w:marLeft w:val="0"/>
                  <w:marRight w:val="0"/>
                  <w:marTop w:val="0"/>
                  <w:marBottom w:val="0"/>
                  <w:divBdr>
                    <w:top w:val="none" w:sz="0" w:space="0" w:color="auto"/>
                    <w:left w:val="none" w:sz="0" w:space="0" w:color="auto"/>
                    <w:bottom w:val="none" w:sz="0" w:space="0" w:color="auto"/>
                    <w:right w:val="none" w:sz="0" w:space="0" w:color="auto"/>
                  </w:divBdr>
                  <w:divsChild>
                    <w:div w:id="168448657">
                      <w:marLeft w:val="0"/>
                      <w:marRight w:val="0"/>
                      <w:marTop w:val="0"/>
                      <w:marBottom w:val="0"/>
                      <w:divBdr>
                        <w:top w:val="none" w:sz="0" w:space="0" w:color="auto"/>
                        <w:left w:val="none" w:sz="0" w:space="0" w:color="auto"/>
                        <w:bottom w:val="none" w:sz="0" w:space="0" w:color="auto"/>
                        <w:right w:val="none" w:sz="0" w:space="0" w:color="auto"/>
                      </w:divBdr>
                    </w:div>
                    <w:div w:id="580917419">
                      <w:marLeft w:val="0"/>
                      <w:marRight w:val="0"/>
                      <w:marTop w:val="0"/>
                      <w:marBottom w:val="0"/>
                      <w:divBdr>
                        <w:top w:val="none" w:sz="0" w:space="0" w:color="auto"/>
                        <w:left w:val="none" w:sz="0" w:space="0" w:color="auto"/>
                        <w:bottom w:val="none" w:sz="0" w:space="0" w:color="auto"/>
                        <w:right w:val="none" w:sz="0" w:space="0" w:color="auto"/>
                      </w:divBdr>
                    </w:div>
                  </w:divsChild>
                </w:div>
                <w:div w:id="1878348129">
                  <w:marLeft w:val="0"/>
                  <w:marRight w:val="0"/>
                  <w:marTop w:val="0"/>
                  <w:marBottom w:val="0"/>
                  <w:divBdr>
                    <w:top w:val="none" w:sz="0" w:space="0" w:color="auto"/>
                    <w:left w:val="none" w:sz="0" w:space="0" w:color="auto"/>
                    <w:bottom w:val="none" w:sz="0" w:space="0" w:color="auto"/>
                    <w:right w:val="none" w:sz="0" w:space="0" w:color="auto"/>
                  </w:divBdr>
                  <w:divsChild>
                    <w:div w:id="767652261">
                      <w:marLeft w:val="0"/>
                      <w:marRight w:val="0"/>
                      <w:marTop w:val="0"/>
                      <w:marBottom w:val="0"/>
                      <w:divBdr>
                        <w:top w:val="none" w:sz="0" w:space="0" w:color="auto"/>
                        <w:left w:val="none" w:sz="0" w:space="0" w:color="auto"/>
                        <w:bottom w:val="none" w:sz="0" w:space="0" w:color="auto"/>
                        <w:right w:val="none" w:sz="0" w:space="0" w:color="auto"/>
                      </w:divBdr>
                    </w:div>
                    <w:div w:id="108314115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662011557">
          <w:marLeft w:val="0"/>
          <w:marRight w:val="0"/>
          <w:marTop w:val="0"/>
          <w:marBottom w:val="0"/>
          <w:divBdr>
            <w:top w:val="none" w:sz="0" w:space="0" w:color="auto"/>
            <w:left w:val="none" w:sz="0" w:space="0" w:color="auto"/>
            <w:bottom w:val="none" w:sz="0" w:space="0" w:color="auto"/>
            <w:right w:val="none" w:sz="0" w:space="0" w:color="auto"/>
          </w:divBdr>
        </w:div>
        <w:div w:id="692536178">
          <w:marLeft w:val="0"/>
          <w:marRight w:val="0"/>
          <w:marTop w:val="0"/>
          <w:marBottom w:val="0"/>
          <w:divBdr>
            <w:top w:val="none" w:sz="0" w:space="0" w:color="auto"/>
            <w:left w:val="none" w:sz="0" w:space="0" w:color="auto"/>
            <w:bottom w:val="none" w:sz="0" w:space="0" w:color="auto"/>
            <w:right w:val="none" w:sz="0" w:space="0" w:color="auto"/>
          </w:divBdr>
        </w:div>
        <w:div w:id="774255772">
          <w:marLeft w:val="0"/>
          <w:marRight w:val="0"/>
          <w:marTop w:val="0"/>
          <w:marBottom w:val="0"/>
          <w:divBdr>
            <w:top w:val="none" w:sz="0" w:space="0" w:color="auto"/>
            <w:left w:val="none" w:sz="0" w:space="0" w:color="auto"/>
            <w:bottom w:val="none" w:sz="0" w:space="0" w:color="auto"/>
            <w:right w:val="none" w:sz="0" w:space="0" w:color="auto"/>
          </w:divBdr>
        </w:div>
        <w:div w:id="794372217">
          <w:marLeft w:val="0"/>
          <w:marRight w:val="0"/>
          <w:marTop w:val="0"/>
          <w:marBottom w:val="0"/>
          <w:divBdr>
            <w:top w:val="none" w:sz="0" w:space="0" w:color="auto"/>
            <w:left w:val="none" w:sz="0" w:space="0" w:color="auto"/>
            <w:bottom w:val="none" w:sz="0" w:space="0" w:color="auto"/>
            <w:right w:val="none" w:sz="0" w:space="0" w:color="auto"/>
          </w:divBdr>
          <w:divsChild>
            <w:div w:id="1092747362">
              <w:marLeft w:val="0"/>
              <w:marRight w:val="0"/>
              <w:marTop w:val="0"/>
              <w:marBottom w:val="0"/>
              <w:divBdr>
                <w:top w:val="none" w:sz="0" w:space="0" w:color="auto"/>
                <w:left w:val="none" w:sz="0" w:space="0" w:color="auto"/>
                <w:bottom w:val="none" w:sz="0" w:space="0" w:color="auto"/>
                <w:right w:val="none" w:sz="0" w:space="0" w:color="auto"/>
              </w:divBdr>
            </w:div>
            <w:div w:id="1351027034">
              <w:marLeft w:val="0"/>
              <w:marRight w:val="0"/>
              <w:marTop w:val="0"/>
              <w:marBottom w:val="0"/>
              <w:divBdr>
                <w:top w:val="none" w:sz="0" w:space="0" w:color="auto"/>
                <w:left w:val="none" w:sz="0" w:space="0" w:color="auto"/>
                <w:bottom w:val="none" w:sz="0" w:space="0" w:color="auto"/>
                <w:right w:val="none" w:sz="0" w:space="0" w:color="auto"/>
              </w:divBdr>
            </w:div>
            <w:div w:id="1490560134">
              <w:marLeft w:val="0"/>
              <w:marRight w:val="0"/>
              <w:marTop w:val="0"/>
              <w:marBottom w:val="0"/>
              <w:divBdr>
                <w:top w:val="none" w:sz="0" w:space="0" w:color="auto"/>
                <w:left w:val="none" w:sz="0" w:space="0" w:color="auto"/>
                <w:bottom w:val="none" w:sz="0" w:space="0" w:color="auto"/>
                <w:right w:val="none" w:sz="0" w:space="0" w:color="auto"/>
              </w:divBdr>
            </w:div>
            <w:div w:id="2136176583">
              <w:marLeft w:val="0"/>
              <w:marRight w:val="0"/>
              <w:marTop w:val="0"/>
              <w:marBottom w:val="0"/>
              <w:divBdr>
                <w:top w:val="none" w:sz="0" w:space="0" w:color="auto"/>
                <w:left w:val="none" w:sz="0" w:space="0" w:color="auto"/>
                <w:bottom w:val="none" w:sz="0" w:space="0" w:color="auto"/>
                <w:right w:val="none" w:sz="0" w:space="0" w:color="auto"/>
              </w:divBdr>
            </w:div>
          </w:divsChild>
        </w:div>
        <w:div w:id="801389644">
          <w:marLeft w:val="0"/>
          <w:marRight w:val="0"/>
          <w:marTop w:val="0"/>
          <w:marBottom w:val="0"/>
          <w:divBdr>
            <w:top w:val="none" w:sz="0" w:space="0" w:color="auto"/>
            <w:left w:val="none" w:sz="0" w:space="0" w:color="auto"/>
            <w:bottom w:val="none" w:sz="0" w:space="0" w:color="auto"/>
            <w:right w:val="none" w:sz="0" w:space="0" w:color="auto"/>
          </w:divBdr>
        </w:div>
        <w:div w:id="836656402">
          <w:marLeft w:val="0"/>
          <w:marRight w:val="0"/>
          <w:marTop w:val="0"/>
          <w:marBottom w:val="0"/>
          <w:divBdr>
            <w:top w:val="none" w:sz="0" w:space="0" w:color="auto"/>
            <w:left w:val="none" w:sz="0" w:space="0" w:color="auto"/>
            <w:bottom w:val="none" w:sz="0" w:space="0" w:color="auto"/>
            <w:right w:val="none" w:sz="0" w:space="0" w:color="auto"/>
          </w:divBdr>
          <w:divsChild>
            <w:div w:id="893353177">
              <w:marLeft w:val="0"/>
              <w:marRight w:val="0"/>
              <w:marTop w:val="30"/>
              <w:marBottom w:val="30"/>
              <w:divBdr>
                <w:top w:val="none" w:sz="0" w:space="0" w:color="auto"/>
                <w:left w:val="none" w:sz="0" w:space="0" w:color="auto"/>
                <w:bottom w:val="none" w:sz="0" w:space="0" w:color="auto"/>
                <w:right w:val="none" w:sz="0" w:space="0" w:color="auto"/>
              </w:divBdr>
              <w:divsChild>
                <w:div w:id="130447021">
                  <w:marLeft w:val="0"/>
                  <w:marRight w:val="0"/>
                  <w:marTop w:val="0"/>
                  <w:marBottom w:val="0"/>
                  <w:divBdr>
                    <w:top w:val="none" w:sz="0" w:space="0" w:color="auto"/>
                    <w:left w:val="none" w:sz="0" w:space="0" w:color="auto"/>
                    <w:bottom w:val="none" w:sz="0" w:space="0" w:color="auto"/>
                    <w:right w:val="none" w:sz="0" w:space="0" w:color="auto"/>
                  </w:divBdr>
                  <w:divsChild>
                    <w:div w:id="964316746">
                      <w:marLeft w:val="0"/>
                      <w:marRight w:val="0"/>
                      <w:marTop w:val="0"/>
                      <w:marBottom w:val="0"/>
                      <w:divBdr>
                        <w:top w:val="none" w:sz="0" w:space="0" w:color="auto"/>
                        <w:left w:val="none" w:sz="0" w:space="0" w:color="auto"/>
                        <w:bottom w:val="none" w:sz="0" w:space="0" w:color="auto"/>
                        <w:right w:val="none" w:sz="0" w:space="0" w:color="auto"/>
                      </w:divBdr>
                    </w:div>
                  </w:divsChild>
                </w:div>
                <w:div w:id="741755740">
                  <w:marLeft w:val="0"/>
                  <w:marRight w:val="0"/>
                  <w:marTop w:val="0"/>
                  <w:marBottom w:val="0"/>
                  <w:divBdr>
                    <w:top w:val="none" w:sz="0" w:space="0" w:color="auto"/>
                    <w:left w:val="none" w:sz="0" w:space="0" w:color="auto"/>
                    <w:bottom w:val="none" w:sz="0" w:space="0" w:color="auto"/>
                    <w:right w:val="none" w:sz="0" w:space="0" w:color="auto"/>
                  </w:divBdr>
                  <w:divsChild>
                    <w:div w:id="229732915">
                      <w:marLeft w:val="0"/>
                      <w:marRight w:val="0"/>
                      <w:marTop w:val="0"/>
                      <w:marBottom w:val="0"/>
                      <w:divBdr>
                        <w:top w:val="none" w:sz="0" w:space="0" w:color="auto"/>
                        <w:left w:val="none" w:sz="0" w:space="0" w:color="auto"/>
                        <w:bottom w:val="none" w:sz="0" w:space="0" w:color="auto"/>
                        <w:right w:val="none" w:sz="0" w:space="0" w:color="auto"/>
                      </w:divBdr>
                    </w:div>
                    <w:div w:id="450780092">
                      <w:marLeft w:val="0"/>
                      <w:marRight w:val="0"/>
                      <w:marTop w:val="0"/>
                      <w:marBottom w:val="0"/>
                      <w:divBdr>
                        <w:top w:val="none" w:sz="0" w:space="0" w:color="auto"/>
                        <w:left w:val="none" w:sz="0" w:space="0" w:color="auto"/>
                        <w:bottom w:val="none" w:sz="0" w:space="0" w:color="auto"/>
                        <w:right w:val="none" w:sz="0" w:space="0" w:color="auto"/>
                      </w:divBdr>
                    </w:div>
                    <w:div w:id="835074149">
                      <w:marLeft w:val="0"/>
                      <w:marRight w:val="0"/>
                      <w:marTop w:val="0"/>
                      <w:marBottom w:val="0"/>
                      <w:divBdr>
                        <w:top w:val="none" w:sz="0" w:space="0" w:color="auto"/>
                        <w:left w:val="none" w:sz="0" w:space="0" w:color="auto"/>
                        <w:bottom w:val="none" w:sz="0" w:space="0" w:color="auto"/>
                        <w:right w:val="none" w:sz="0" w:space="0" w:color="auto"/>
                      </w:divBdr>
                    </w:div>
                    <w:div w:id="901063119">
                      <w:marLeft w:val="0"/>
                      <w:marRight w:val="0"/>
                      <w:marTop w:val="0"/>
                      <w:marBottom w:val="0"/>
                      <w:divBdr>
                        <w:top w:val="none" w:sz="0" w:space="0" w:color="auto"/>
                        <w:left w:val="none" w:sz="0" w:space="0" w:color="auto"/>
                        <w:bottom w:val="none" w:sz="0" w:space="0" w:color="auto"/>
                        <w:right w:val="none" w:sz="0" w:space="0" w:color="auto"/>
                      </w:divBdr>
                    </w:div>
                    <w:div w:id="1006787200">
                      <w:marLeft w:val="0"/>
                      <w:marRight w:val="0"/>
                      <w:marTop w:val="0"/>
                      <w:marBottom w:val="0"/>
                      <w:divBdr>
                        <w:top w:val="none" w:sz="0" w:space="0" w:color="auto"/>
                        <w:left w:val="none" w:sz="0" w:space="0" w:color="auto"/>
                        <w:bottom w:val="none" w:sz="0" w:space="0" w:color="auto"/>
                        <w:right w:val="none" w:sz="0" w:space="0" w:color="auto"/>
                      </w:divBdr>
                    </w:div>
                    <w:div w:id="1701857433">
                      <w:marLeft w:val="0"/>
                      <w:marRight w:val="0"/>
                      <w:marTop w:val="0"/>
                      <w:marBottom w:val="0"/>
                      <w:divBdr>
                        <w:top w:val="none" w:sz="0" w:space="0" w:color="auto"/>
                        <w:left w:val="none" w:sz="0" w:space="0" w:color="auto"/>
                        <w:bottom w:val="none" w:sz="0" w:space="0" w:color="auto"/>
                        <w:right w:val="none" w:sz="0" w:space="0" w:color="auto"/>
                      </w:divBdr>
                    </w:div>
                    <w:div w:id="1712726653">
                      <w:marLeft w:val="0"/>
                      <w:marRight w:val="0"/>
                      <w:marTop w:val="0"/>
                      <w:marBottom w:val="0"/>
                      <w:divBdr>
                        <w:top w:val="none" w:sz="0" w:space="0" w:color="auto"/>
                        <w:left w:val="none" w:sz="0" w:space="0" w:color="auto"/>
                        <w:bottom w:val="none" w:sz="0" w:space="0" w:color="auto"/>
                        <w:right w:val="none" w:sz="0" w:space="0" w:color="auto"/>
                      </w:divBdr>
                    </w:div>
                    <w:div w:id="1905530090">
                      <w:marLeft w:val="0"/>
                      <w:marRight w:val="0"/>
                      <w:marTop w:val="0"/>
                      <w:marBottom w:val="0"/>
                      <w:divBdr>
                        <w:top w:val="none" w:sz="0" w:space="0" w:color="auto"/>
                        <w:left w:val="none" w:sz="0" w:space="0" w:color="auto"/>
                        <w:bottom w:val="none" w:sz="0" w:space="0" w:color="auto"/>
                        <w:right w:val="none" w:sz="0" w:space="0" w:color="auto"/>
                      </w:divBdr>
                    </w:div>
                  </w:divsChild>
                </w:div>
                <w:div w:id="828860648">
                  <w:marLeft w:val="0"/>
                  <w:marRight w:val="0"/>
                  <w:marTop w:val="0"/>
                  <w:marBottom w:val="0"/>
                  <w:divBdr>
                    <w:top w:val="none" w:sz="0" w:space="0" w:color="auto"/>
                    <w:left w:val="none" w:sz="0" w:space="0" w:color="auto"/>
                    <w:bottom w:val="none" w:sz="0" w:space="0" w:color="auto"/>
                    <w:right w:val="none" w:sz="0" w:space="0" w:color="auto"/>
                  </w:divBdr>
                  <w:divsChild>
                    <w:div w:id="2070151593">
                      <w:marLeft w:val="0"/>
                      <w:marRight w:val="0"/>
                      <w:marTop w:val="0"/>
                      <w:marBottom w:val="0"/>
                      <w:divBdr>
                        <w:top w:val="none" w:sz="0" w:space="0" w:color="auto"/>
                        <w:left w:val="none" w:sz="0" w:space="0" w:color="auto"/>
                        <w:bottom w:val="none" w:sz="0" w:space="0" w:color="auto"/>
                        <w:right w:val="none" w:sz="0" w:space="0" w:color="auto"/>
                      </w:divBdr>
                    </w:div>
                  </w:divsChild>
                </w:div>
                <w:div w:id="1662007750">
                  <w:marLeft w:val="0"/>
                  <w:marRight w:val="0"/>
                  <w:marTop w:val="0"/>
                  <w:marBottom w:val="0"/>
                  <w:divBdr>
                    <w:top w:val="none" w:sz="0" w:space="0" w:color="auto"/>
                    <w:left w:val="none" w:sz="0" w:space="0" w:color="auto"/>
                    <w:bottom w:val="none" w:sz="0" w:space="0" w:color="auto"/>
                    <w:right w:val="none" w:sz="0" w:space="0" w:color="auto"/>
                  </w:divBdr>
                  <w:divsChild>
                    <w:div w:id="2097361786">
                      <w:marLeft w:val="0"/>
                      <w:marRight w:val="0"/>
                      <w:marTop w:val="0"/>
                      <w:marBottom w:val="0"/>
                      <w:divBdr>
                        <w:top w:val="none" w:sz="0" w:space="0" w:color="auto"/>
                        <w:left w:val="none" w:sz="0" w:space="0" w:color="auto"/>
                        <w:bottom w:val="none" w:sz="0" w:space="0" w:color="auto"/>
                        <w:right w:val="none" w:sz="0" w:space="0" w:color="auto"/>
                      </w:divBdr>
                    </w:div>
                  </w:divsChild>
                </w:div>
                <w:div w:id="1711031090">
                  <w:marLeft w:val="0"/>
                  <w:marRight w:val="0"/>
                  <w:marTop w:val="0"/>
                  <w:marBottom w:val="0"/>
                  <w:divBdr>
                    <w:top w:val="none" w:sz="0" w:space="0" w:color="auto"/>
                    <w:left w:val="none" w:sz="0" w:space="0" w:color="auto"/>
                    <w:bottom w:val="none" w:sz="0" w:space="0" w:color="auto"/>
                    <w:right w:val="none" w:sz="0" w:space="0" w:color="auto"/>
                  </w:divBdr>
                  <w:divsChild>
                    <w:div w:id="296960809">
                      <w:marLeft w:val="0"/>
                      <w:marRight w:val="0"/>
                      <w:marTop w:val="0"/>
                      <w:marBottom w:val="0"/>
                      <w:divBdr>
                        <w:top w:val="none" w:sz="0" w:space="0" w:color="auto"/>
                        <w:left w:val="none" w:sz="0" w:space="0" w:color="auto"/>
                        <w:bottom w:val="none" w:sz="0" w:space="0" w:color="auto"/>
                        <w:right w:val="none" w:sz="0" w:space="0" w:color="auto"/>
                      </w:divBdr>
                    </w:div>
                    <w:div w:id="407843559">
                      <w:marLeft w:val="0"/>
                      <w:marRight w:val="0"/>
                      <w:marTop w:val="0"/>
                      <w:marBottom w:val="0"/>
                      <w:divBdr>
                        <w:top w:val="none" w:sz="0" w:space="0" w:color="auto"/>
                        <w:left w:val="none" w:sz="0" w:space="0" w:color="auto"/>
                        <w:bottom w:val="none" w:sz="0" w:space="0" w:color="auto"/>
                        <w:right w:val="none" w:sz="0" w:space="0" w:color="auto"/>
                      </w:divBdr>
                    </w:div>
                  </w:divsChild>
                </w:div>
                <w:div w:id="1782188158">
                  <w:marLeft w:val="0"/>
                  <w:marRight w:val="0"/>
                  <w:marTop w:val="0"/>
                  <w:marBottom w:val="0"/>
                  <w:divBdr>
                    <w:top w:val="none" w:sz="0" w:space="0" w:color="auto"/>
                    <w:left w:val="none" w:sz="0" w:space="0" w:color="auto"/>
                    <w:bottom w:val="none" w:sz="0" w:space="0" w:color="auto"/>
                    <w:right w:val="none" w:sz="0" w:space="0" w:color="auto"/>
                  </w:divBdr>
                  <w:divsChild>
                    <w:div w:id="610362338">
                      <w:marLeft w:val="0"/>
                      <w:marRight w:val="0"/>
                      <w:marTop w:val="0"/>
                      <w:marBottom w:val="0"/>
                      <w:divBdr>
                        <w:top w:val="none" w:sz="0" w:space="0" w:color="auto"/>
                        <w:left w:val="none" w:sz="0" w:space="0" w:color="auto"/>
                        <w:bottom w:val="none" w:sz="0" w:space="0" w:color="auto"/>
                        <w:right w:val="none" w:sz="0" w:space="0" w:color="auto"/>
                      </w:divBdr>
                    </w:div>
                  </w:divsChild>
                </w:div>
                <w:div w:id="1933852260">
                  <w:marLeft w:val="0"/>
                  <w:marRight w:val="0"/>
                  <w:marTop w:val="0"/>
                  <w:marBottom w:val="0"/>
                  <w:divBdr>
                    <w:top w:val="none" w:sz="0" w:space="0" w:color="auto"/>
                    <w:left w:val="none" w:sz="0" w:space="0" w:color="auto"/>
                    <w:bottom w:val="none" w:sz="0" w:space="0" w:color="auto"/>
                    <w:right w:val="none" w:sz="0" w:space="0" w:color="auto"/>
                  </w:divBdr>
                  <w:divsChild>
                    <w:div w:id="149626185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841160076">
          <w:marLeft w:val="0"/>
          <w:marRight w:val="0"/>
          <w:marTop w:val="0"/>
          <w:marBottom w:val="0"/>
          <w:divBdr>
            <w:top w:val="none" w:sz="0" w:space="0" w:color="auto"/>
            <w:left w:val="none" w:sz="0" w:space="0" w:color="auto"/>
            <w:bottom w:val="none" w:sz="0" w:space="0" w:color="auto"/>
            <w:right w:val="none" w:sz="0" w:space="0" w:color="auto"/>
          </w:divBdr>
        </w:div>
        <w:div w:id="842278668">
          <w:marLeft w:val="0"/>
          <w:marRight w:val="0"/>
          <w:marTop w:val="0"/>
          <w:marBottom w:val="0"/>
          <w:divBdr>
            <w:top w:val="none" w:sz="0" w:space="0" w:color="auto"/>
            <w:left w:val="none" w:sz="0" w:space="0" w:color="auto"/>
            <w:bottom w:val="none" w:sz="0" w:space="0" w:color="auto"/>
            <w:right w:val="none" w:sz="0" w:space="0" w:color="auto"/>
          </w:divBdr>
        </w:div>
        <w:div w:id="960645919">
          <w:marLeft w:val="0"/>
          <w:marRight w:val="0"/>
          <w:marTop w:val="0"/>
          <w:marBottom w:val="0"/>
          <w:divBdr>
            <w:top w:val="none" w:sz="0" w:space="0" w:color="auto"/>
            <w:left w:val="none" w:sz="0" w:space="0" w:color="auto"/>
            <w:bottom w:val="none" w:sz="0" w:space="0" w:color="auto"/>
            <w:right w:val="none" w:sz="0" w:space="0" w:color="auto"/>
          </w:divBdr>
        </w:div>
        <w:div w:id="981471353">
          <w:marLeft w:val="0"/>
          <w:marRight w:val="0"/>
          <w:marTop w:val="0"/>
          <w:marBottom w:val="0"/>
          <w:divBdr>
            <w:top w:val="none" w:sz="0" w:space="0" w:color="auto"/>
            <w:left w:val="none" w:sz="0" w:space="0" w:color="auto"/>
            <w:bottom w:val="none" w:sz="0" w:space="0" w:color="auto"/>
            <w:right w:val="none" w:sz="0" w:space="0" w:color="auto"/>
          </w:divBdr>
        </w:div>
        <w:div w:id="1028290239">
          <w:marLeft w:val="0"/>
          <w:marRight w:val="0"/>
          <w:marTop w:val="0"/>
          <w:marBottom w:val="0"/>
          <w:divBdr>
            <w:top w:val="none" w:sz="0" w:space="0" w:color="auto"/>
            <w:left w:val="none" w:sz="0" w:space="0" w:color="auto"/>
            <w:bottom w:val="none" w:sz="0" w:space="0" w:color="auto"/>
            <w:right w:val="none" w:sz="0" w:space="0" w:color="auto"/>
          </w:divBdr>
        </w:div>
        <w:div w:id="1066800648">
          <w:marLeft w:val="0"/>
          <w:marRight w:val="0"/>
          <w:marTop w:val="0"/>
          <w:marBottom w:val="0"/>
          <w:divBdr>
            <w:top w:val="none" w:sz="0" w:space="0" w:color="auto"/>
            <w:left w:val="none" w:sz="0" w:space="0" w:color="auto"/>
            <w:bottom w:val="none" w:sz="0" w:space="0" w:color="auto"/>
            <w:right w:val="none" w:sz="0" w:space="0" w:color="auto"/>
          </w:divBdr>
        </w:div>
        <w:div w:id="1096822569">
          <w:marLeft w:val="0"/>
          <w:marRight w:val="0"/>
          <w:marTop w:val="0"/>
          <w:marBottom w:val="0"/>
          <w:divBdr>
            <w:top w:val="none" w:sz="0" w:space="0" w:color="auto"/>
            <w:left w:val="none" w:sz="0" w:space="0" w:color="auto"/>
            <w:bottom w:val="none" w:sz="0" w:space="0" w:color="auto"/>
            <w:right w:val="none" w:sz="0" w:space="0" w:color="auto"/>
          </w:divBdr>
          <w:divsChild>
            <w:div w:id="2004702516">
              <w:marLeft w:val="0"/>
              <w:marRight w:val="0"/>
              <w:marTop w:val="30"/>
              <w:marBottom w:val="30"/>
              <w:divBdr>
                <w:top w:val="none" w:sz="0" w:space="0" w:color="auto"/>
                <w:left w:val="none" w:sz="0" w:space="0" w:color="auto"/>
                <w:bottom w:val="none" w:sz="0" w:space="0" w:color="auto"/>
                <w:right w:val="none" w:sz="0" w:space="0" w:color="auto"/>
              </w:divBdr>
              <w:divsChild>
                <w:div w:id="13461894">
                  <w:marLeft w:val="0"/>
                  <w:marRight w:val="0"/>
                  <w:marTop w:val="0"/>
                  <w:marBottom w:val="0"/>
                  <w:divBdr>
                    <w:top w:val="none" w:sz="0" w:space="0" w:color="auto"/>
                    <w:left w:val="none" w:sz="0" w:space="0" w:color="auto"/>
                    <w:bottom w:val="none" w:sz="0" w:space="0" w:color="auto"/>
                    <w:right w:val="none" w:sz="0" w:space="0" w:color="auto"/>
                  </w:divBdr>
                  <w:divsChild>
                    <w:div w:id="1312368846">
                      <w:marLeft w:val="0"/>
                      <w:marRight w:val="0"/>
                      <w:marTop w:val="0"/>
                      <w:marBottom w:val="0"/>
                      <w:divBdr>
                        <w:top w:val="none" w:sz="0" w:space="0" w:color="auto"/>
                        <w:left w:val="none" w:sz="0" w:space="0" w:color="auto"/>
                        <w:bottom w:val="none" w:sz="0" w:space="0" w:color="auto"/>
                        <w:right w:val="none" w:sz="0" w:space="0" w:color="auto"/>
                      </w:divBdr>
                    </w:div>
                  </w:divsChild>
                </w:div>
                <w:div w:id="129790756">
                  <w:marLeft w:val="0"/>
                  <w:marRight w:val="0"/>
                  <w:marTop w:val="0"/>
                  <w:marBottom w:val="0"/>
                  <w:divBdr>
                    <w:top w:val="none" w:sz="0" w:space="0" w:color="auto"/>
                    <w:left w:val="none" w:sz="0" w:space="0" w:color="auto"/>
                    <w:bottom w:val="none" w:sz="0" w:space="0" w:color="auto"/>
                    <w:right w:val="none" w:sz="0" w:space="0" w:color="auto"/>
                  </w:divBdr>
                  <w:divsChild>
                    <w:div w:id="2021423226">
                      <w:marLeft w:val="0"/>
                      <w:marRight w:val="0"/>
                      <w:marTop w:val="0"/>
                      <w:marBottom w:val="0"/>
                      <w:divBdr>
                        <w:top w:val="none" w:sz="0" w:space="0" w:color="auto"/>
                        <w:left w:val="none" w:sz="0" w:space="0" w:color="auto"/>
                        <w:bottom w:val="none" w:sz="0" w:space="0" w:color="auto"/>
                        <w:right w:val="none" w:sz="0" w:space="0" w:color="auto"/>
                      </w:divBdr>
                    </w:div>
                  </w:divsChild>
                </w:div>
                <w:div w:id="164780943">
                  <w:marLeft w:val="0"/>
                  <w:marRight w:val="0"/>
                  <w:marTop w:val="0"/>
                  <w:marBottom w:val="0"/>
                  <w:divBdr>
                    <w:top w:val="none" w:sz="0" w:space="0" w:color="auto"/>
                    <w:left w:val="none" w:sz="0" w:space="0" w:color="auto"/>
                    <w:bottom w:val="none" w:sz="0" w:space="0" w:color="auto"/>
                    <w:right w:val="none" w:sz="0" w:space="0" w:color="auto"/>
                  </w:divBdr>
                  <w:divsChild>
                    <w:div w:id="1265767282">
                      <w:marLeft w:val="0"/>
                      <w:marRight w:val="0"/>
                      <w:marTop w:val="0"/>
                      <w:marBottom w:val="0"/>
                      <w:divBdr>
                        <w:top w:val="none" w:sz="0" w:space="0" w:color="auto"/>
                        <w:left w:val="none" w:sz="0" w:space="0" w:color="auto"/>
                        <w:bottom w:val="none" w:sz="0" w:space="0" w:color="auto"/>
                        <w:right w:val="none" w:sz="0" w:space="0" w:color="auto"/>
                      </w:divBdr>
                    </w:div>
                  </w:divsChild>
                </w:div>
                <w:div w:id="286469262">
                  <w:marLeft w:val="0"/>
                  <w:marRight w:val="0"/>
                  <w:marTop w:val="0"/>
                  <w:marBottom w:val="0"/>
                  <w:divBdr>
                    <w:top w:val="none" w:sz="0" w:space="0" w:color="auto"/>
                    <w:left w:val="none" w:sz="0" w:space="0" w:color="auto"/>
                    <w:bottom w:val="none" w:sz="0" w:space="0" w:color="auto"/>
                    <w:right w:val="none" w:sz="0" w:space="0" w:color="auto"/>
                  </w:divBdr>
                  <w:divsChild>
                    <w:div w:id="1835949123">
                      <w:marLeft w:val="0"/>
                      <w:marRight w:val="0"/>
                      <w:marTop w:val="0"/>
                      <w:marBottom w:val="0"/>
                      <w:divBdr>
                        <w:top w:val="none" w:sz="0" w:space="0" w:color="auto"/>
                        <w:left w:val="none" w:sz="0" w:space="0" w:color="auto"/>
                        <w:bottom w:val="none" w:sz="0" w:space="0" w:color="auto"/>
                        <w:right w:val="none" w:sz="0" w:space="0" w:color="auto"/>
                      </w:divBdr>
                    </w:div>
                  </w:divsChild>
                </w:div>
                <w:div w:id="414399648">
                  <w:marLeft w:val="0"/>
                  <w:marRight w:val="0"/>
                  <w:marTop w:val="0"/>
                  <w:marBottom w:val="0"/>
                  <w:divBdr>
                    <w:top w:val="none" w:sz="0" w:space="0" w:color="auto"/>
                    <w:left w:val="none" w:sz="0" w:space="0" w:color="auto"/>
                    <w:bottom w:val="none" w:sz="0" w:space="0" w:color="auto"/>
                    <w:right w:val="none" w:sz="0" w:space="0" w:color="auto"/>
                  </w:divBdr>
                  <w:divsChild>
                    <w:div w:id="1731463319">
                      <w:marLeft w:val="0"/>
                      <w:marRight w:val="0"/>
                      <w:marTop w:val="0"/>
                      <w:marBottom w:val="0"/>
                      <w:divBdr>
                        <w:top w:val="none" w:sz="0" w:space="0" w:color="auto"/>
                        <w:left w:val="none" w:sz="0" w:space="0" w:color="auto"/>
                        <w:bottom w:val="none" w:sz="0" w:space="0" w:color="auto"/>
                        <w:right w:val="none" w:sz="0" w:space="0" w:color="auto"/>
                      </w:divBdr>
                    </w:div>
                  </w:divsChild>
                </w:div>
                <w:div w:id="481385898">
                  <w:marLeft w:val="0"/>
                  <w:marRight w:val="0"/>
                  <w:marTop w:val="0"/>
                  <w:marBottom w:val="0"/>
                  <w:divBdr>
                    <w:top w:val="none" w:sz="0" w:space="0" w:color="auto"/>
                    <w:left w:val="none" w:sz="0" w:space="0" w:color="auto"/>
                    <w:bottom w:val="none" w:sz="0" w:space="0" w:color="auto"/>
                    <w:right w:val="none" w:sz="0" w:space="0" w:color="auto"/>
                  </w:divBdr>
                  <w:divsChild>
                    <w:div w:id="444883605">
                      <w:marLeft w:val="0"/>
                      <w:marRight w:val="0"/>
                      <w:marTop w:val="0"/>
                      <w:marBottom w:val="0"/>
                      <w:divBdr>
                        <w:top w:val="none" w:sz="0" w:space="0" w:color="auto"/>
                        <w:left w:val="none" w:sz="0" w:space="0" w:color="auto"/>
                        <w:bottom w:val="none" w:sz="0" w:space="0" w:color="auto"/>
                        <w:right w:val="none" w:sz="0" w:space="0" w:color="auto"/>
                      </w:divBdr>
                    </w:div>
                  </w:divsChild>
                </w:div>
                <w:div w:id="703213795">
                  <w:marLeft w:val="0"/>
                  <w:marRight w:val="0"/>
                  <w:marTop w:val="0"/>
                  <w:marBottom w:val="0"/>
                  <w:divBdr>
                    <w:top w:val="none" w:sz="0" w:space="0" w:color="auto"/>
                    <w:left w:val="none" w:sz="0" w:space="0" w:color="auto"/>
                    <w:bottom w:val="none" w:sz="0" w:space="0" w:color="auto"/>
                    <w:right w:val="none" w:sz="0" w:space="0" w:color="auto"/>
                  </w:divBdr>
                  <w:divsChild>
                    <w:div w:id="399183357">
                      <w:marLeft w:val="0"/>
                      <w:marRight w:val="0"/>
                      <w:marTop w:val="0"/>
                      <w:marBottom w:val="0"/>
                      <w:divBdr>
                        <w:top w:val="none" w:sz="0" w:space="0" w:color="auto"/>
                        <w:left w:val="none" w:sz="0" w:space="0" w:color="auto"/>
                        <w:bottom w:val="none" w:sz="0" w:space="0" w:color="auto"/>
                        <w:right w:val="none" w:sz="0" w:space="0" w:color="auto"/>
                      </w:divBdr>
                    </w:div>
                  </w:divsChild>
                </w:div>
                <w:div w:id="790175200">
                  <w:marLeft w:val="0"/>
                  <w:marRight w:val="0"/>
                  <w:marTop w:val="0"/>
                  <w:marBottom w:val="0"/>
                  <w:divBdr>
                    <w:top w:val="none" w:sz="0" w:space="0" w:color="auto"/>
                    <w:left w:val="none" w:sz="0" w:space="0" w:color="auto"/>
                    <w:bottom w:val="none" w:sz="0" w:space="0" w:color="auto"/>
                    <w:right w:val="none" w:sz="0" w:space="0" w:color="auto"/>
                  </w:divBdr>
                  <w:divsChild>
                    <w:div w:id="1602377832">
                      <w:marLeft w:val="0"/>
                      <w:marRight w:val="0"/>
                      <w:marTop w:val="0"/>
                      <w:marBottom w:val="0"/>
                      <w:divBdr>
                        <w:top w:val="none" w:sz="0" w:space="0" w:color="auto"/>
                        <w:left w:val="none" w:sz="0" w:space="0" w:color="auto"/>
                        <w:bottom w:val="none" w:sz="0" w:space="0" w:color="auto"/>
                        <w:right w:val="none" w:sz="0" w:space="0" w:color="auto"/>
                      </w:divBdr>
                    </w:div>
                  </w:divsChild>
                </w:div>
                <w:div w:id="943194838">
                  <w:marLeft w:val="0"/>
                  <w:marRight w:val="0"/>
                  <w:marTop w:val="0"/>
                  <w:marBottom w:val="0"/>
                  <w:divBdr>
                    <w:top w:val="none" w:sz="0" w:space="0" w:color="auto"/>
                    <w:left w:val="none" w:sz="0" w:space="0" w:color="auto"/>
                    <w:bottom w:val="none" w:sz="0" w:space="0" w:color="auto"/>
                    <w:right w:val="none" w:sz="0" w:space="0" w:color="auto"/>
                  </w:divBdr>
                  <w:divsChild>
                    <w:div w:id="841816267">
                      <w:marLeft w:val="0"/>
                      <w:marRight w:val="0"/>
                      <w:marTop w:val="0"/>
                      <w:marBottom w:val="0"/>
                      <w:divBdr>
                        <w:top w:val="none" w:sz="0" w:space="0" w:color="auto"/>
                        <w:left w:val="none" w:sz="0" w:space="0" w:color="auto"/>
                        <w:bottom w:val="none" w:sz="0" w:space="0" w:color="auto"/>
                        <w:right w:val="none" w:sz="0" w:space="0" w:color="auto"/>
                      </w:divBdr>
                    </w:div>
                  </w:divsChild>
                </w:div>
                <w:div w:id="975767912">
                  <w:marLeft w:val="0"/>
                  <w:marRight w:val="0"/>
                  <w:marTop w:val="0"/>
                  <w:marBottom w:val="0"/>
                  <w:divBdr>
                    <w:top w:val="none" w:sz="0" w:space="0" w:color="auto"/>
                    <w:left w:val="none" w:sz="0" w:space="0" w:color="auto"/>
                    <w:bottom w:val="none" w:sz="0" w:space="0" w:color="auto"/>
                    <w:right w:val="none" w:sz="0" w:space="0" w:color="auto"/>
                  </w:divBdr>
                  <w:divsChild>
                    <w:div w:id="1841501717">
                      <w:marLeft w:val="0"/>
                      <w:marRight w:val="0"/>
                      <w:marTop w:val="0"/>
                      <w:marBottom w:val="0"/>
                      <w:divBdr>
                        <w:top w:val="none" w:sz="0" w:space="0" w:color="auto"/>
                        <w:left w:val="none" w:sz="0" w:space="0" w:color="auto"/>
                        <w:bottom w:val="none" w:sz="0" w:space="0" w:color="auto"/>
                        <w:right w:val="none" w:sz="0" w:space="0" w:color="auto"/>
                      </w:divBdr>
                    </w:div>
                  </w:divsChild>
                </w:div>
                <w:div w:id="1080257046">
                  <w:marLeft w:val="0"/>
                  <w:marRight w:val="0"/>
                  <w:marTop w:val="0"/>
                  <w:marBottom w:val="0"/>
                  <w:divBdr>
                    <w:top w:val="none" w:sz="0" w:space="0" w:color="auto"/>
                    <w:left w:val="none" w:sz="0" w:space="0" w:color="auto"/>
                    <w:bottom w:val="none" w:sz="0" w:space="0" w:color="auto"/>
                    <w:right w:val="none" w:sz="0" w:space="0" w:color="auto"/>
                  </w:divBdr>
                  <w:divsChild>
                    <w:div w:id="868614883">
                      <w:marLeft w:val="0"/>
                      <w:marRight w:val="0"/>
                      <w:marTop w:val="0"/>
                      <w:marBottom w:val="0"/>
                      <w:divBdr>
                        <w:top w:val="none" w:sz="0" w:space="0" w:color="auto"/>
                        <w:left w:val="none" w:sz="0" w:space="0" w:color="auto"/>
                        <w:bottom w:val="none" w:sz="0" w:space="0" w:color="auto"/>
                        <w:right w:val="none" w:sz="0" w:space="0" w:color="auto"/>
                      </w:divBdr>
                    </w:div>
                  </w:divsChild>
                </w:div>
                <w:div w:id="1220552086">
                  <w:marLeft w:val="0"/>
                  <w:marRight w:val="0"/>
                  <w:marTop w:val="0"/>
                  <w:marBottom w:val="0"/>
                  <w:divBdr>
                    <w:top w:val="none" w:sz="0" w:space="0" w:color="auto"/>
                    <w:left w:val="none" w:sz="0" w:space="0" w:color="auto"/>
                    <w:bottom w:val="none" w:sz="0" w:space="0" w:color="auto"/>
                    <w:right w:val="none" w:sz="0" w:space="0" w:color="auto"/>
                  </w:divBdr>
                  <w:divsChild>
                    <w:div w:id="186215073">
                      <w:marLeft w:val="0"/>
                      <w:marRight w:val="0"/>
                      <w:marTop w:val="0"/>
                      <w:marBottom w:val="0"/>
                      <w:divBdr>
                        <w:top w:val="none" w:sz="0" w:space="0" w:color="auto"/>
                        <w:left w:val="none" w:sz="0" w:space="0" w:color="auto"/>
                        <w:bottom w:val="none" w:sz="0" w:space="0" w:color="auto"/>
                        <w:right w:val="none" w:sz="0" w:space="0" w:color="auto"/>
                      </w:divBdr>
                    </w:div>
                  </w:divsChild>
                </w:div>
                <w:div w:id="1338538559">
                  <w:marLeft w:val="0"/>
                  <w:marRight w:val="0"/>
                  <w:marTop w:val="0"/>
                  <w:marBottom w:val="0"/>
                  <w:divBdr>
                    <w:top w:val="none" w:sz="0" w:space="0" w:color="auto"/>
                    <w:left w:val="none" w:sz="0" w:space="0" w:color="auto"/>
                    <w:bottom w:val="none" w:sz="0" w:space="0" w:color="auto"/>
                    <w:right w:val="none" w:sz="0" w:space="0" w:color="auto"/>
                  </w:divBdr>
                  <w:divsChild>
                    <w:div w:id="1871798604">
                      <w:marLeft w:val="0"/>
                      <w:marRight w:val="0"/>
                      <w:marTop w:val="0"/>
                      <w:marBottom w:val="0"/>
                      <w:divBdr>
                        <w:top w:val="none" w:sz="0" w:space="0" w:color="auto"/>
                        <w:left w:val="none" w:sz="0" w:space="0" w:color="auto"/>
                        <w:bottom w:val="none" w:sz="0" w:space="0" w:color="auto"/>
                        <w:right w:val="none" w:sz="0" w:space="0" w:color="auto"/>
                      </w:divBdr>
                    </w:div>
                  </w:divsChild>
                </w:div>
                <w:div w:id="1480226343">
                  <w:marLeft w:val="0"/>
                  <w:marRight w:val="0"/>
                  <w:marTop w:val="0"/>
                  <w:marBottom w:val="0"/>
                  <w:divBdr>
                    <w:top w:val="none" w:sz="0" w:space="0" w:color="auto"/>
                    <w:left w:val="none" w:sz="0" w:space="0" w:color="auto"/>
                    <w:bottom w:val="none" w:sz="0" w:space="0" w:color="auto"/>
                    <w:right w:val="none" w:sz="0" w:space="0" w:color="auto"/>
                  </w:divBdr>
                  <w:divsChild>
                    <w:div w:id="1682002979">
                      <w:marLeft w:val="0"/>
                      <w:marRight w:val="0"/>
                      <w:marTop w:val="0"/>
                      <w:marBottom w:val="0"/>
                      <w:divBdr>
                        <w:top w:val="none" w:sz="0" w:space="0" w:color="auto"/>
                        <w:left w:val="none" w:sz="0" w:space="0" w:color="auto"/>
                        <w:bottom w:val="none" w:sz="0" w:space="0" w:color="auto"/>
                        <w:right w:val="none" w:sz="0" w:space="0" w:color="auto"/>
                      </w:divBdr>
                    </w:div>
                  </w:divsChild>
                </w:div>
                <w:div w:id="1593661408">
                  <w:marLeft w:val="0"/>
                  <w:marRight w:val="0"/>
                  <w:marTop w:val="0"/>
                  <w:marBottom w:val="0"/>
                  <w:divBdr>
                    <w:top w:val="none" w:sz="0" w:space="0" w:color="auto"/>
                    <w:left w:val="none" w:sz="0" w:space="0" w:color="auto"/>
                    <w:bottom w:val="none" w:sz="0" w:space="0" w:color="auto"/>
                    <w:right w:val="none" w:sz="0" w:space="0" w:color="auto"/>
                  </w:divBdr>
                  <w:divsChild>
                    <w:div w:id="333605374">
                      <w:marLeft w:val="0"/>
                      <w:marRight w:val="0"/>
                      <w:marTop w:val="0"/>
                      <w:marBottom w:val="0"/>
                      <w:divBdr>
                        <w:top w:val="none" w:sz="0" w:space="0" w:color="auto"/>
                        <w:left w:val="none" w:sz="0" w:space="0" w:color="auto"/>
                        <w:bottom w:val="none" w:sz="0" w:space="0" w:color="auto"/>
                        <w:right w:val="none" w:sz="0" w:space="0" w:color="auto"/>
                      </w:divBdr>
                    </w:div>
                  </w:divsChild>
                </w:div>
                <w:div w:id="1605306827">
                  <w:marLeft w:val="0"/>
                  <w:marRight w:val="0"/>
                  <w:marTop w:val="0"/>
                  <w:marBottom w:val="0"/>
                  <w:divBdr>
                    <w:top w:val="none" w:sz="0" w:space="0" w:color="auto"/>
                    <w:left w:val="none" w:sz="0" w:space="0" w:color="auto"/>
                    <w:bottom w:val="none" w:sz="0" w:space="0" w:color="auto"/>
                    <w:right w:val="none" w:sz="0" w:space="0" w:color="auto"/>
                  </w:divBdr>
                  <w:divsChild>
                    <w:div w:id="464153743">
                      <w:marLeft w:val="0"/>
                      <w:marRight w:val="0"/>
                      <w:marTop w:val="0"/>
                      <w:marBottom w:val="0"/>
                      <w:divBdr>
                        <w:top w:val="none" w:sz="0" w:space="0" w:color="auto"/>
                        <w:left w:val="none" w:sz="0" w:space="0" w:color="auto"/>
                        <w:bottom w:val="none" w:sz="0" w:space="0" w:color="auto"/>
                        <w:right w:val="none" w:sz="0" w:space="0" w:color="auto"/>
                      </w:divBdr>
                    </w:div>
                    <w:div w:id="1034497351">
                      <w:marLeft w:val="0"/>
                      <w:marRight w:val="0"/>
                      <w:marTop w:val="0"/>
                      <w:marBottom w:val="0"/>
                      <w:divBdr>
                        <w:top w:val="none" w:sz="0" w:space="0" w:color="auto"/>
                        <w:left w:val="none" w:sz="0" w:space="0" w:color="auto"/>
                        <w:bottom w:val="none" w:sz="0" w:space="0" w:color="auto"/>
                        <w:right w:val="none" w:sz="0" w:space="0" w:color="auto"/>
                      </w:divBdr>
                    </w:div>
                  </w:divsChild>
                </w:div>
                <w:div w:id="1690915377">
                  <w:marLeft w:val="0"/>
                  <w:marRight w:val="0"/>
                  <w:marTop w:val="0"/>
                  <w:marBottom w:val="0"/>
                  <w:divBdr>
                    <w:top w:val="none" w:sz="0" w:space="0" w:color="auto"/>
                    <w:left w:val="none" w:sz="0" w:space="0" w:color="auto"/>
                    <w:bottom w:val="none" w:sz="0" w:space="0" w:color="auto"/>
                    <w:right w:val="none" w:sz="0" w:space="0" w:color="auto"/>
                  </w:divBdr>
                  <w:divsChild>
                    <w:div w:id="1876579757">
                      <w:marLeft w:val="0"/>
                      <w:marRight w:val="0"/>
                      <w:marTop w:val="0"/>
                      <w:marBottom w:val="0"/>
                      <w:divBdr>
                        <w:top w:val="none" w:sz="0" w:space="0" w:color="auto"/>
                        <w:left w:val="none" w:sz="0" w:space="0" w:color="auto"/>
                        <w:bottom w:val="none" w:sz="0" w:space="0" w:color="auto"/>
                        <w:right w:val="none" w:sz="0" w:space="0" w:color="auto"/>
                      </w:divBdr>
                    </w:div>
                  </w:divsChild>
                </w:div>
                <w:div w:id="1998337832">
                  <w:marLeft w:val="0"/>
                  <w:marRight w:val="0"/>
                  <w:marTop w:val="0"/>
                  <w:marBottom w:val="0"/>
                  <w:divBdr>
                    <w:top w:val="none" w:sz="0" w:space="0" w:color="auto"/>
                    <w:left w:val="none" w:sz="0" w:space="0" w:color="auto"/>
                    <w:bottom w:val="none" w:sz="0" w:space="0" w:color="auto"/>
                    <w:right w:val="none" w:sz="0" w:space="0" w:color="auto"/>
                  </w:divBdr>
                  <w:divsChild>
                    <w:div w:id="1089352203">
                      <w:marLeft w:val="0"/>
                      <w:marRight w:val="0"/>
                      <w:marTop w:val="0"/>
                      <w:marBottom w:val="0"/>
                      <w:divBdr>
                        <w:top w:val="none" w:sz="0" w:space="0" w:color="auto"/>
                        <w:left w:val="none" w:sz="0" w:space="0" w:color="auto"/>
                        <w:bottom w:val="none" w:sz="0" w:space="0" w:color="auto"/>
                        <w:right w:val="none" w:sz="0" w:space="0" w:color="auto"/>
                      </w:divBdr>
                    </w:div>
                  </w:divsChild>
                </w:div>
                <w:div w:id="2033264664">
                  <w:marLeft w:val="0"/>
                  <w:marRight w:val="0"/>
                  <w:marTop w:val="0"/>
                  <w:marBottom w:val="0"/>
                  <w:divBdr>
                    <w:top w:val="none" w:sz="0" w:space="0" w:color="auto"/>
                    <w:left w:val="none" w:sz="0" w:space="0" w:color="auto"/>
                    <w:bottom w:val="none" w:sz="0" w:space="0" w:color="auto"/>
                    <w:right w:val="none" w:sz="0" w:space="0" w:color="auto"/>
                  </w:divBdr>
                  <w:divsChild>
                    <w:div w:id="1085683842">
                      <w:marLeft w:val="0"/>
                      <w:marRight w:val="0"/>
                      <w:marTop w:val="0"/>
                      <w:marBottom w:val="0"/>
                      <w:divBdr>
                        <w:top w:val="none" w:sz="0" w:space="0" w:color="auto"/>
                        <w:left w:val="none" w:sz="0" w:space="0" w:color="auto"/>
                        <w:bottom w:val="none" w:sz="0" w:space="0" w:color="auto"/>
                        <w:right w:val="none" w:sz="0" w:space="0" w:color="auto"/>
                      </w:divBdr>
                    </w:div>
                  </w:divsChild>
                </w:div>
                <w:div w:id="2063863277">
                  <w:marLeft w:val="0"/>
                  <w:marRight w:val="0"/>
                  <w:marTop w:val="0"/>
                  <w:marBottom w:val="0"/>
                  <w:divBdr>
                    <w:top w:val="none" w:sz="0" w:space="0" w:color="auto"/>
                    <w:left w:val="none" w:sz="0" w:space="0" w:color="auto"/>
                    <w:bottom w:val="none" w:sz="0" w:space="0" w:color="auto"/>
                    <w:right w:val="none" w:sz="0" w:space="0" w:color="auto"/>
                  </w:divBdr>
                  <w:divsChild>
                    <w:div w:id="169719901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128400726">
          <w:marLeft w:val="0"/>
          <w:marRight w:val="0"/>
          <w:marTop w:val="0"/>
          <w:marBottom w:val="0"/>
          <w:divBdr>
            <w:top w:val="none" w:sz="0" w:space="0" w:color="auto"/>
            <w:left w:val="none" w:sz="0" w:space="0" w:color="auto"/>
            <w:bottom w:val="none" w:sz="0" w:space="0" w:color="auto"/>
            <w:right w:val="none" w:sz="0" w:space="0" w:color="auto"/>
          </w:divBdr>
        </w:div>
        <w:div w:id="1152018357">
          <w:marLeft w:val="0"/>
          <w:marRight w:val="0"/>
          <w:marTop w:val="0"/>
          <w:marBottom w:val="0"/>
          <w:divBdr>
            <w:top w:val="none" w:sz="0" w:space="0" w:color="auto"/>
            <w:left w:val="none" w:sz="0" w:space="0" w:color="auto"/>
            <w:bottom w:val="none" w:sz="0" w:space="0" w:color="auto"/>
            <w:right w:val="none" w:sz="0" w:space="0" w:color="auto"/>
          </w:divBdr>
        </w:div>
        <w:div w:id="1167669415">
          <w:marLeft w:val="0"/>
          <w:marRight w:val="0"/>
          <w:marTop w:val="0"/>
          <w:marBottom w:val="0"/>
          <w:divBdr>
            <w:top w:val="none" w:sz="0" w:space="0" w:color="auto"/>
            <w:left w:val="none" w:sz="0" w:space="0" w:color="auto"/>
            <w:bottom w:val="none" w:sz="0" w:space="0" w:color="auto"/>
            <w:right w:val="none" w:sz="0" w:space="0" w:color="auto"/>
          </w:divBdr>
        </w:div>
        <w:div w:id="1217013157">
          <w:marLeft w:val="0"/>
          <w:marRight w:val="0"/>
          <w:marTop w:val="0"/>
          <w:marBottom w:val="0"/>
          <w:divBdr>
            <w:top w:val="none" w:sz="0" w:space="0" w:color="auto"/>
            <w:left w:val="none" w:sz="0" w:space="0" w:color="auto"/>
            <w:bottom w:val="none" w:sz="0" w:space="0" w:color="auto"/>
            <w:right w:val="none" w:sz="0" w:space="0" w:color="auto"/>
          </w:divBdr>
        </w:div>
        <w:div w:id="1226141659">
          <w:marLeft w:val="0"/>
          <w:marRight w:val="0"/>
          <w:marTop w:val="0"/>
          <w:marBottom w:val="0"/>
          <w:divBdr>
            <w:top w:val="none" w:sz="0" w:space="0" w:color="auto"/>
            <w:left w:val="none" w:sz="0" w:space="0" w:color="auto"/>
            <w:bottom w:val="none" w:sz="0" w:space="0" w:color="auto"/>
            <w:right w:val="none" w:sz="0" w:space="0" w:color="auto"/>
          </w:divBdr>
          <w:divsChild>
            <w:div w:id="641733228">
              <w:marLeft w:val="0"/>
              <w:marRight w:val="0"/>
              <w:marTop w:val="30"/>
              <w:marBottom w:val="30"/>
              <w:divBdr>
                <w:top w:val="none" w:sz="0" w:space="0" w:color="auto"/>
                <w:left w:val="none" w:sz="0" w:space="0" w:color="auto"/>
                <w:bottom w:val="none" w:sz="0" w:space="0" w:color="auto"/>
                <w:right w:val="none" w:sz="0" w:space="0" w:color="auto"/>
              </w:divBdr>
              <w:divsChild>
                <w:div w:id="75329939">
                  <w:marLeft w:val="0"/>
                  <w:marRight w:val="0"/>
                  <w:marTop w:val="0"/>
                  <w:marBottom w:val="0"/>
                  <w:divBdr>
                    <w:top w:val="none" w:sz="0" w:space="0" w:color="auto"/>
                    <w:left w:val="none" w:sz="0" w:space="0" w:color="auto"/>
                    <w:bottom w:val="none" w:sz="0" w:space="0" w:color="auto"/>
                    <w:right w:val="none" w:sz="0" w:space="0" w:color="auto"/>
                  </w:divBdr>
                  <w:divsChild>
                    <w:div w:id="1914662536">
                      <w:marLeft w:val="0"/>
                      <w:marRight w:val="0"/>
                      <w:marTop w:val="0"/>
                      <w:marBottom w:val="0"/>
                      <w:divBdr>
                        <w:top w:val="none" w:sz="0" w:space="0" w:color="auto"/>
                        <w:left w:val="none" w:sz="0" w:space="0" w:color="auto"/>
                        <w:bottom w:val="none" w:sz="0" w:space="0" w:color="auto"/>
                        <w:right w:val="none" w:sz="0" w:space="0" w:color="auto"/>
                      </w:divBdr>
                    </w:div>
                  </w:divsChild>
                </w:div>
                <w:div w:id="1481771792">
                  <w:marLeft w:val="0"/>
                  <w:marRight w:val="0"/>
                  <w:marTop w:val="0"/>
                  <w:marBottom w:val="0"/>
                  <w:divBdr>
                    <w:top w:val="none" w:sz="0" w:space="0" w:color="auto"/>
                    <w:left w:val="none" w:sz="0" w:space="0" w:color="auto"/>
                    <w:bottom w:val="none" w:sz="0" w:space="0" w:color="auto"/>
                    <w:right w:val="none" w:sz="0" w:space="0" w:color="auto"/>
                  </w:divBdr>
                  <w:divsChild>
                    <w:div w:id="335691796">
                      <w:marLeft w:val="0"/>
                      <w:marRight w:val="0"/>
                      <w:marTop w:val="0"/>
                      <w:marBottom w:val="0"/>
                      <w:divBdr>
                        <w:top w:val="none" w:sz="0" w:space="0" w:color="auto"/>
                        <w:left w:val="none" w:sz="0" w:space="0" w:color="auto"/>
                        <w:bottom w:val="none" w:sz="0" w:space="0" w:color="auto"/>
                        <w:right w:val="none" w:sz="0" w:space="0" w:color="auto"/>
                      </w:divBdr>
                    </w:div>
                  </w:divsChild>
                </w:div>
                <w:div w:id="1700275290">
                  <w:marLeft w:val="0"/>
                  <w:marRight w:val="0"/>
                  <w:marTop w:val="0"/>
                  <w:marBottom w:val="0"/>
                  <w:divBdr>
                    <w:top w:val="none" w:sz="0" w:space="0" w:color="auto"/>
                    <w:left w:val="none" w:sz="0" w:space="0" w:color="auto"/>
                    <w:bottom w:val="none" w:sz="0" w:space="0" w:color="auto"/>
                    <w:right w:val="none" w:sz="0" w:space="0" w:color="auto"/>
                  </w:divBdr>
                  <w:divsChild>
                    <w:div w:id="11687503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344673855">
          <w:marLeft w:val="0"/>
          <w:marRight w:val="0"/>
          <w:marTop w:val="0"/>
          <w:marBottom w:val="0"/>
          <w:divBdr>
            <w:top w:val="none" w:sz="0" w:space="0" w:color="auto"/>
            <w:left w:val="none" w:sz="0" w:space="0" w:color="auto"/>
            <w:bottom w:val="none" w:sz="0" w:space="0" w:color="auto"/>
            <w:right w:val="none" w:sz="0" w:space="0" w:color="auto"/>
          </w:divBdr>
        </w:div>
        <w:div w:id="1354764641">
          <w:marLeft w:val="0"/>
          <w:marRight w:val="0"/>
          <w:marTop w:val="0"/>
          <w:marBottom w:val="0"/>
          <w:divBdr>
            <w:top w:val="none" w:sz="0" w:space="0" w:color="auto"/>
            <w:left w:val="none" w:sz="0" w:space="0" w:color="auto"/>
            <w:bottom w:val="none" w:sz="0" w:space="0" w:color="auto"/>
            <w:right w:val="none" w:sz="0" w:space="0" w:color="auto"/>
          </w:divBdr>
          <w:divsChild>
            <w:div w:id="660474022">
              <w:marLeft w:val="0"/>
              <w:marRight w:val="0"/>
              <w:marTop w:val="30"/>
              <w:marBottom w:val="30"/>
              <w:divBdr>
                <w:top w:val="none" w:sz="0" w:space="0" w:color="auto"/>
                <w:left w:val="none" w:sz="0" w:space="0" w:color="auto"/>
                <w:bottom w:val="none" w:sz="0" w:space="0" w:color="auto"/>
                <w:right w:val="none" w:sz="0" w:space="0" w:color="auto"/>
              </w:divBdr>
              <w:divsChild>
                <w:div w:id="83303462">
                  <w:marLeft w:val="0"/>
                  <w:marRight w:val="0"/>
                  <w:marTop w:val="0"/>
                  <w:marBottom w:val="0"/>
                  <w:divBdr>
                    <w:top w:val="none" w:sz="0" w:space="0" w:color="auto"/>
                    <w:left w:val="none" w:sz="0" w:space="0" w:color="auto"/>
                    <w:bottom w:val="none" w:sz="0" w:space="0" w:color="auto"/>
                    <w:right w:val="none" w:sz="0" w:space="0" w:color="auto"/>
                  </w:divBdr>
                  <w:divsChild>
                    <w:div w:id="1435394415">
                      <w:marLeft w:val="0"/>
                      <w:marRight w:val="0"/>
                      <w:marTop w:val="0"/>
                      <w:marBottom w:val="0"/>
                      <w:divBdr>
                        <w:top w:val="none" w:sz="0" w:space="0" w:color="auto"/>
                        <w:left w:val="none" w:sz="0" w:space="0" w:color="auto"/>
                        <w:bottom w:val="none" w:sz="0" w:space="0" w:color="auto"/>
                        <w:right w:val="none" w:sz="0" w:space="0" w:color="auto"/>
                      </w:divBdr>
                    </w:div>
                  </w:divsChild>
                </w:div>
                <w:div w:id="117458305">
                  <w:marLeft w:val="0"/>
                  <w:marRight w:val="0"/>
                  <w:marTop w:val="0"/>
                  <w:marBottom w:val="0"/>
                  <w:divBdr>
                    <w:top w:val="none" w:sz="0" w:space="0" w:color="auto"/>
                    <w:left w:val="none" w:sz="0" w:space="0" w:color="auto"/>
                    <w:bottom w:val="none" w:sz="0" w:space="0" w:color="auto"/>
                    <w:right w:val="none" w:sz="0" w:space="0" w:color="auto"/>
                  </w:divBdr>
                  <w:divsChild>
                    <w:div w:id="1863010636">
                      <w:marLeft w:val="0"/>
                      <w:marRight w:val="0"/>
                      <w:marTop w:val="0"/>
                      <w:marBottom w:val="0"/>
                      <w:divBdr>
                        <w:top w:val="none" w:sz="0" w:space="0" w:color="auto"/>
                        <w:left w:val="none" w:sz="0" w:space="0" w:color="auto"/>
                        <w:bottom w:val="none" w:sz="0" w:space="0" w:color="auto"/>
                        <w:right w:val="none" w:sz="0" w:space="0" w:color="auto"/>
                      </w:divBdr>
                    </w:div>
                  </w:divsChild>
                </w:div>
                <w:div w:id="193426762">
                  <w:marLeft w:val="0"/>
                  <w:marRight w:val="0"/>
                  <w:marTop w:val="0"/>
                  <w:marBottom w:val="0"/>
                  <w:divBdr>
                    <w:top w:val="none" w:sz="0" w:space="0" w:color="auto"/>
                    <w:left w:val="none" w:sz="0" w:space="0" w:color="auto"/>
                    <w:bottom w:val="none" w:sz="0" w:space="0" w:color="auto"/>
                    <w:right w:val="none" w:sz="0" w:space="0" w:color="auto"/>
                  </w:divBdr>
                  <w:divsChild>
                    <w:div w:id="1390104895">
                      <w:marLeft w:val="0"/>
                      <w:marRight w:val="0"/>
                      <w:marTop w:val="0"/>
                      <w:marBottom w:val="0"/>
                      <w:divBdr>
                        <w:top w:val="none" w:sz="0" w:space="0" w:color="auto"/>
                        <w:left w:val="none" w:sz="0" w:space="0" w:color="auto"/>
                        <w:bottom w:val="none" w:sz="0" w:space="0" w:color="auto"/>
                        <w:right w:val="none" w:sz="0" w:space="0" w:color="auto"/>
                      </w:divBdr>
                    </w:div>
                  </w:divsChild>
                </w:div>
                <w:div w:id="203255317">
                  <w:marLeft w:val="0"/>
                  <w:marRight w:val="0"/>
                  <w:marTop w:val="0"/>
                  <w:marBottom w:val="0"/>
                  <w:divBdr>
                    <w:top w:val="none" w:sz="0" w:space="0" w:color="auto"/>
                    <w:left w:val="none" w:sz="0" w:space="0" w:color="auto"/>
                    <w:bottom w:val="none" w:sz="0" w:space="0" w:color="auto"/>
                    <w:right w:val="none" w:sz="0" w:space="0" w:color="auto"/>
                  </w:divBdr>
                  <w:divsChild>
                    <w:div w:id="1797942599">
                      <w:marLeft w:val="0"/>
                      <w:marRight w:val="0"/>
                      <w:marTop w:val="0"/>
                      <w:marBottom w:val="0"/>
                      <w:divBdr>
                        <w:top w:val="none" w:sz="0" w:space="0" w:color="auto"/>
                        <w:left w:val="none" w:sz="0" w:space="0" w:color="auto"/>
                        <w:bottom w:val="none" w:sz="0" w:space="0" w:color="auto"/>
                        <w:right w:val="none" w:sz="0" w:space="0" w:color="auto"/>
                      </w:divBdr>
                    </w:div>
                    <w:div w:id="1990593760">
                      <w:marLeft w:val="0"/>
                      <w:marRight w:val="0"/>
                      <w:marTop w:val="0"/>
                      <w:marBottom w:val="0"/>
                      <w:divBdr>
                        <w:top w:val="none" w:sz="0" w:space="0" w:color="auto"/>
                        <w:left w:val="none" w:sz="0" w:space="0" w:color="auto"/>
                        <w:bottom w:val="none" w:sz="0" w:space="0" w:color="auto"/>
                        <w:right w:val="none" w:sz="0" w:space="0" w:color="auto"/>
                      </w:divBdr>
                    </w:div>
                  </w:divsChild>
                </w:div>
                <w:div w:id="288165765">
                  <w:marLeft w:val="0"/>
                  <w:marRight w:val="0"/>
                  <w:marTop w:val="0"/>
                  <w:marBottom w:val="0"/>
                  <w:divBdr>
                    <w:top w:val="none" w:sz="0" w:space="0" w:color="auto"/>
                    <w:left w:val="none" w:sz="0" w:space="0" w:color="auto"/>
                    <w:bottom w:val="none" w:sz="0" w:space="0" w:color="auto"/>
                    <w:right w:val="none" w:sz="0" w:space="0" w:color="auto"/>
                  </w:divBdr>
                  <w:divsChild>
                    <w:div w:id="1067535669">
                      <w:marLeft w:val="0"/>
                      <w:marRight w:val="0"/>
                      <w:marTop w:val="0"/>
                      <w:marBottom w:val="0"/>
                      <w:divBdr>
                        <w:top w:val="none" w:sz="0" w:space="0" w:color="auto"/>
                        <w:left w:val="none" w:sz="0" w:space="0" w:color="auto"/>
                        <w:bottom w:val="none" w:sz="0" w:space="0" w:color="auto"/>
                        <w:right w:val="none" w:sz="0" w:space="0" w:color="auto"/>
                      </w:divBdr>
                    </w:div>
                  </w:divsChild>
                </w:div>
                <w:div w:id="501355117">
                  <w:marLeft w:val="0"/>
                  <w:marRight w:val="0"/>
                  <w:marTop w:val="0"/>
                  <w:marBottom w:val="0"/>
                  <w:divBdr>
                    <w:top w:val="none" w:sz="0" w:space="0" w:color="auto"/>
                    <w:left w:val="none" w:sz="0" w:space="0" w:color="auto"/>
                    <w:bottom w:val="none" w:sz="0" w:space="0" w:color="auto"/>
                    <w:right w:val="none" w:sz="0" w:space="0" w:color="auto"/>
                  </w:divBdr>
                  <w:divsChild>
                    <w:div w:id="996304891">
                      <w:marLeft w:val="0"/>
                      <w:marRight w:val="0"/>
                      <w:marTop w:val="0"/>
                      <w:marBottom w:val="0"/>
                      <w:divBdr>
                        <w:top w:val="none" w:sz="0" w:space="0" w:color="auto"/>
                        <w:left w:val="none" w:sz="0" w:space="0" w:color="auto"/>
                        <w:bottom w:val="none" w:sz="0" w:space="0" w:color="auto"/>
                        <w:right w:val="none" w:sz="0" w:space="0" w:color="auto"/>
                      </w:divBdr>
                    </w:div>
                  </w:divsChild>
                </w:div>
                <w:div w:id="842402561">
                  <w:marLeft w:val="0"/>
                  <w:marRight w:val="0"/>
                  <w:marTop w:val="0"/>
                  <w:marBottom w:val="0"/>
                  <w:divBdr>
                    <w:top w:val="none" w:sz="0" w:space="0" w:color="auto"/>
                    <w:left w:val="none" w:sz="0" w:space="0" w:color="auto"/>
                    <w:bottom w:val="none" w:sz="0" w:space="0" w:color="auto"/>
                    <w:right w:val="none" w:sz="0" w:space="0" w:color="auto"/>
                  </w:divBdr>
                  <w:divsChild>
                    <w:div w:id="149181981">
                      <w:marLeft w:val="0"/>
                      <w:marRight w:val="0"/>
                      <w:marTop w:val="0"/>
                      <w:marBottom w:val="0"/>
                      <w:divBdr>
                        <w:top w:val="none" w:sz="0" w:space="0" w:color="auto"/>
                        <w:left w:val="none" w:sz="0" w:space="0" w:color="auto"/>
                        <w:bottom w:val="none" w:sz="0" w:space="0" w:color="auto"/>
                        <w:right w:val="none" w:sz="0" w:space="0" w:color="auto"/>
                      </w:divBdr>
                    </w:div>
                  </w:divsChild>
                </w:div>
                <w:div w:id="939409791">
                  <w:marLeft w:val="0"/>
                  <w:marRight w:val="0"/>
                  <w:marTop w:val="0"/>
                  <w:marBottom w:val="0"/>
                  <w:divBdr>
                    <w:top w:val="none" w:sz="0" w:space="0" w:color="auto"/>
                    <w:left w:val="none" w:sz="0" w:space="0" w:color="auto"/>
                    <w:bottom w:val="none" w:sz="0" w:space="0" w:color="auto"/>
                    <w:right w:val="none" w:sz="0" w:space="0" w:color="auto"/>
                  </w:divBdr>
                  <w:divsChild>
                    <w:div w:id="2091345602">
                      <w:marLeft w:val="0"/>
                      <w:marRight w:val="0"/>
                      <w:marTop w:val="0"/>
                      <w:marBottom w:val="0"/>
                      <w:divBdr>
                        <w:top w:val="none" w:sz="0" w:space="0" w:color="auto"/>
                        <w:left w:val="none" w:sz="0" w:space="0" w:color="auto"/>
                        <w:bottom w:val="none" w:sz="0" w:space="0" w:color="auto"/>
                        <w:right w:val="none" w:sz="0" w:space="0" w:color="auto"/>
                      </w:divBdr>
                    </w:div>
                  </w:divsChild>
                </w:div>
                <w:div w:id="940331734">
                  <w:marLeft w:val="0"/>
                  <w:marRight w:val="0"/>
                  <w:marTop w:val="0"/>
                  <w:marBottom w:val="0"/>
                  <w:divBdr>
                    <w:top w:val="none" w:sz="0" w:space="0" w:color="auto"/>
                    <w:left w:val="none" w:sz="0" w:space="0" w:color="auto"/>
                    <w:bottom w:val="none" w:sz="0" w:space="0" w:color="auto"/>
                    <w:right w:val="none" w:sz="0" w:space="0" w:color="auto"/>
                  </w:divBdr>
                  <w:divsChild>
                    <w:div w:id="533277599">
                      <w:marLeft w:val="0"/>
                      <w:marRight w:val="0"/>
                      <w:marTop w:val="0"/>
                      <w:marBottom w:val="0"/>
                      <w:divBdr>
                        <w:top w:val="none" w:sz="0" w:space="0" w:color="auto"/>
                        <w:left w:val="none" w:sz="0" w:space="0" w:color="auto"/>
                        <w:bottom w:val="none" w:sz="0" w:space="0" w:color="auto"/>
                        <w:right w:val="none" w:sz="0" w:space="0" w:color="auto"/>
                      </w:divBdr>
                    </w:div>
                    <w:div w:id="1996252665">
                      <w:marLeft w:val="0"/>
                      <w:marRight w:val="0"/>
                      <w:marTop w:val="0"/>
                      <w:marBottom w:val="0"/>
                      <w:divBdr>
                        <w:top w:val="none" w:sz="0" w:space="0" w:color="auto"/>
                        <w:left w:val="none" w:sz="0" w:space="0" w:color="auto"/>
                        <w:bottom w:val="none" w:sz="0" w:space="0" w:color="auto"/>
                        <w:right w:val="none" w:sz="0" w:space="0" w:color="auto"/>
                      </w:divBdr>
                    </w:div>
                  </w:divsChild>
                </w:div>
                <w:div w:id="1108888507">
                  <w:marLeft w:val="0"/>
                  <w:marRight w:val="0"/>
                  <w:marTop w:val="0"/>
                  <w:marBottom w:val="0"/>
                  <w:divBdr>
                    <w:top w:val="none" w:sz="0" w:space="0" w:color="auto"/>
                    <w:left w:val="none" w:sz="0" w:space="0" w:color="auto"/>
                    <w:bottom w:val="none" w:sz="0" w:space="0" w:color="auto"/>
                    <w:right w:val="none" w:sz="0" w:space="0" w:color="auto"/>
                  </w:divBdr>
                  <w:divsChild>
                    <w:div w:id="1183781120">
                      <w:marLeft w:val="0"/>
                      <w:marRight w:val="0"/>
                      <w:marTop w:val="0"/>
                      <w:marBottom w:val="0"/>
                      <w:divBdr>
                        <w:top w:val="none" w:sz="0" w:space="0" w:color="auto"/>
                        <w:left w:val="none" w:sz="0" w:space="0" w:color="auto"/>
                        <w:bottom w:val="none" w:sz="0" w:space="0" w:color="auto"/>
                        <w:right w:val="none" w:sz="0" w:space="0" w:color="auto"/>
                      </w:divBdr>
                    </w:div>
                  </w:divsChild>
                </w:div>
                <w:div w:id="1558708611">
                  <w:marLeft w:val="0"/>
                  <w:marRight w:val="0"/>
                  <w:marTop w:val="0"/>
                  <w:marBottom w:val="0"/>
                  <w:divBdr>
                    <w:top w:val="none" w:sz="0" w:space="0" w:color="auto"/>
                    <w:left w:val="none" w:sz="0" w:space="0" w:color="auto"/>
                    <w:bottom w:val="none" w:sz="0" w:space="0" w:color="auto"/>
                    <w:right w:val="none" w:sz="0" w:space="0" w:color="auto"/>
                  </w:divBdr>
                  <w:divsChild>
                    <w:div w:id="318925310">
                      <w:marLeft w:val="0"/>
                      <w:marRight w:val="0"/>
                      <w:marTop w:val="0"/>
                      <w:marBottom w:val="0"/>
                      <w:divBdr>
                        <w:top w:val="none" w:sz="0" w:space="0" w:color="auto"/>
                        <w:left w:val="none" w:sz="0" w:space="0" w:color="auto"/>
                        <w:bottom w:val="none" w:sz="0" w:space="0" w:color="auto"/>
                        <w:right w:val="none" w:sz="0" w:space="0" w:color="auto"/>
                      </w:divBdr>
                    </w:div>
                  </w:divsChild>
                </w:div>
                <w:div w:id="2129617254">
                  <w:marLeft w:val="0"/>
                  <w:marRight w:val="0"/>
                  <w:marTop w:val="0"/>
                  <w:marBottom w:val="0"/>
                  <w:divBdr>
                    <w:top w:val="none" w:sz="0" w:space="0" w:color="auto"/>
                    <w:left w:val="none" w:sz="0" w:space="0" w:color="auto"/>
                    <w:bottom w:val="none" w:sz="0" w:space="0" w:color="auto"/>
                    <w:right w:val="none" w:sz="0" w:space="0" w:color="auto"/>
                  </w:divBdr>
                  <w:divsChild>
                    <w:div w:id="85380440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407068053">
          <w:marLeft w:val="0"/>
          <w:marRight w:val="0"/>
          <w:marTop w:val="0"/>
          <w:marBottom w:val="0"/>
          <w:divBdr>
            <w:top w:val="none" w:sz="0" w:space="0" w:color="auto"/>
            <w:left w:val="none" w:sz="0" w:space="0" w:color="auto"/>
            <w:bottom w:val="none" w:sz="0" w:space="0" w:color="auto"/>
            <w:right w:val="none" w:sz="0" w:space="0" w:color="auto"/>
          </w:divBdr>
        </w:div>
        <w:div w:id="1502811327">
          <w:marLeft w:val="0"/>
          <w:marRight w:val="0"/>
          <w:marTop w:val="0"/>
          <w:marBottom w:val="0"/>
          <w:divBdr>
            <w:top w:val="none" w:sz="0" w:space="0" w:color="auto"/>
            <w:left w:val="none" w:sz="0" w:space="0" w:color="auto"/>
            <w:bottom w:val="none" w:sz="0" w:space="0" w:color="auto"/>
            <w:right w:val="none" w:sz="0" w:space="0" w:color="auto"/>
          </w:divBdr>
        </w:div>
        <w:div w:id="1539582003">
          <w:marLeft w:val="0"/>
          <w:marRight w:val="0"/>
          <w:marTop w:val="0"/>
          <w:marBottom w:val="0"/>
          <w:divBdr>
            <w:top w:val="none" w:sz="0" w:space="0" w:color="auto"/>
            <w:left w:val="none" w:sz="0" w:space="0" w:color="auto"/>
            <w:bottom w:val="none" w:sz="0" w:space="0" w:color="auto"/>
            <w:right w:val="none" w:sz="0" w:space="0" w:color="auto"/>
          </w:divBdr>
        </w:div>
        <w:div w:id="1549758459">
          <w:marLeft w:val="0"/>
          <w:marRight w:val="0"/>
          <w:marTop w:val="0"/>
          <w:marBottom w:val="0"/>
          <w:divBdr>
            <w:top w:val="none" w:sz="0" w:space="0" w:color="auto"/>
            <w:left w:val="none" w:sz="0" w:space="0" w:color="auto"/>
            <w:bottom w:val="none" w:sz="0" w:space="0" w:color="auto"/>
            <w:right w:val="none" w:sz="0" w:space="0" w:color="auto"/>
          </w:divBdr>
        </w:div>
        <w:div w:id="1581133555">
          <w:marLeft w:val="0"/>
          <w:marRight w:val="0"/>
          <w:marTop w:val="0"/>
          <w:marBottom w:val="0"/>
          <w:divBdr>
            <w:top w:val="none" w:sz="0" w:space="0" w:color="auto"/>
            <w:left w:val="none" w:sz="0" w:space="0" w:color="auto"/>
            <w:bottom w:val="none" w:sz="0" w:space="0" w:color="auto"/>
            <w:right w:val="none" w:sz="0" w:space="0" w:color="auto"/>
          </w:divBdr>
        </w:div>
        <w:div w:id="1626961973">
          <w:marLeft w:val="0"/>
          <w:marRight w:val="0"/>
          <w:marTop w:val="0"/>
          <w:marBottom w:val="0"/>
          <w:divBdr>
            <w:top w:val="none" w:sz="0" w:space="0" w:color="auto"/>
            <w:left w:val="none" w:sz="0" w:space="0" w:color="auto"/>
            <w:bottom w:val="none" w:sz="0" w:space="0" w:color="auto"/>
            <w:right w:val="none" w:sz="0" w:space="0" w:color="auto"/>
          </w:divBdr>
        </w:div>
        <w:div w:id="1634629786">
          <w:marLeft w:val="0"/>
          <w:marRight w:val="0"/>
          <w:marTop w:val="0"/>
          <w:marBottom w:val="0"/>
          <w:divBdr>
            <w:top w:val="none" w:sz="0" w:space="0" w:color="auto"/>
            <w:left w:val="none" w:sz="0" w:space="0" w:color="auto"/>
            <w:bottom w:val="none" w:sz="0" w:space="0" w:color="auto"/>
            <w:right w:val="none" w:sz="0" w:space="0" w:color="auto"/>
          </w:divBdr>
          <w:divsChild>
            <w:div w:id="786775540">
              <w:marLeft w:val="0"/>
              <w:marRight w:val="0"/>
              <w:marTop w:val="30"/>
              <w:marBottom w:val="30"/>
              <w:divBdr>
                <w:top w:val="none" w:sz="0" w:space="0" w:color="auto"/>
                <w:left w:val="none" w:sz="0" w:space="0" w:color="auto"/>
                <w:bottom w:val="none" w:sz="0" w:space="0" w:color="auto"/>
                <w:right w:val="none" w:sz="0" w:space="0" w:color="auto"/>
              </w:divBdr>
              <w:divsChild>
                <w:div w:id="412439077">
                  <w:marLeft w:val="0"/>
                  <w:marRight w:val="0"/>
                  <w:marTop w:val="0"/>
                  <w:marBottom w:val="0"/>
                  <w:divBdr>
                    <w:top w:val="none" w:sz="0" w:space="0" w:color="auto"/>
                    <w:left w:val="none" w:sz="0" w:space="0" w:color="auto"/>
                    <w:bottom w:val="none" w:sz="0" w:space="0" w:color="auto"/>
                    <w:right w:val="none" w:sz="0" w:space="0" w:color="auto"/>
                  </w:divBdr>
                  <w:divsChild>
                    <w:div w:id="1937787786">
                      <w:marLeft w:val="0"/>
                      <w:marRight w:val="0"/>
                      <w:marTop w:val="0"/>
                      <w:marBottom w:val="0"/>
                      <w:divBdr>
                        <w:top w:val="none" w:sz="0" w:space="0" w:color="auto"/>
                        <w:left w:val="none" w:sz="0" w:space="0" w:color="auto"/>
                        <w:bottom w:val="none" w:sz="0" w:space="0" w:color="auto"/>
                        <w:right w:val="none" w:sz="0" w:space="0" w:color="auto"/>
                      </w:divBdr>
                    </w:div>
                  </w:divsChild>
                </w:div>
                <w:div w:id="443772709">
                  <w:marLeft w:val="0"/>
                  <w:marRight w:val="0"/>
                  <w:marTop w:val="0"/>
                  <w:marBottom w:val="0"/>
                  <w:divBdr>
                    <w:top w:val="none" w:sz="0" w:space="0" w:color="auto"/>
                    <w:left w:val="none" w:sz="0" w:space="0" w:color="auto"/>
                    <w:bottom w:val="none" w:sz="0" w:space="0" w:color="auto"/>
                    <w:right w:val="none" w:sz="0" w:space="0" w:color="auto"/>
                  </w:divBdr>
                  <w:divsChild>
                    <w:div w:id="1856068532">
                      <w:marLeft w:val="0"/>
                      <w:marRight w:val="0"/>
                      <w:marTop w:val="0"/>
                      <w:marBottom w:val="0"/>
                      <w:divBdr>
                        <w:top w:val="none" w:sz="0" w:space="0" w:color="auto"/>
                        <w:left w:val="none" w:sz="0" w:space="0" w:color="auto"/>
                        <w:bottom w:val="none" w:sz="0" w:space="0" w:color="auto"/>
                        <w:right w:val="none" w:sz="0" w:space="0" w:color="auto"/>
                      </w:divBdr>
                    </w:div>
                  </w:divsChild>
                </w:div>
                <w:div w:id="1583682451">
                  <w:marLeft w:val="0"/>
                  <w:marRight w:val="0"/>
                  <w:marTop w:val="0"/>
                  <w:marBottom w:val="0"/>
                  <w:divBdr>
                    <w:top w:val="none" w:sz="0" w:space="0" w:color="auto"/>
                    <w:left w:val="none" w:sz="0" w:space="0" w:color="auto"/>
                    <w:bottom w:val="none" w:sz="0" w:space="0" w:color="auto"/>
                    <w:right w:val="none" w:sz="0" w:space="0" w:color="auto"/>
                  </w:divBdr>
                  <w:divsChild>
                    <w:div w:id="109976285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671129893">
          <w:marLeft w:val="0"/>
          <w:marRight w:val="0"/>
          <w:marTop w:val="0"/>
          <w:marBottom w:val="0"/>
          <w:divBdr>
            <w:top w:val="none" w:sz="0" w:space="0" w:color="auto"/>
            <w:left w:val="none" w:sz="0" w:space="0" w:color="auto"/>
            <w:bottom w:val="none" w:sz="0" w:space="0" w:color="auto"/>
            <w:right w:val="none" w:sz="0" w:space="0" w:color="auto"/>
          </w:divBdr>
        </w:div>
        <w:div w:id="1732002074">
          <w:marLeft w:val="0"/>
          <w:marRight w:val="0"/>
          <w:marTop w:val="0"/>
          <w:marBottom w:val="0"/>
          <w:divBdr>
            <w:top w:val="none" w:sz="0" w:space="0" w:color="auto"/>
            <w:left w:val="none" w:sz="0" w:space="0" w:color="auto"/>
            <w:bottom w:val="none" w:sz="0" w:space="0" w:color="auto"/>
            <w:right w:val="none" w:sz="0" w:space="0" w:color="auto"/>
          </w:divBdr>
          <w:divsChild>
            <w:div w:id="209919908">
              <w:marLeft w:val="0"/>
              <w:marRight w:val="0"/>
              <w:marTop w:val="0"/>
              <w:marBottom w:val="0"/>
              <w:divBdr>
                <w:top w:val="none" w:sz="0" w:space="0" w:color="auto"/>
                <w:left w:val="none" w:sz="0" w:space="0" w:color="auto"/>
                <w:bottom w:val="none" w:sz="0" w:space="0" w:color="auto"/>
                <w:right w:val="none" w:sz="0" w:space="0" w:color="auto"/>
              </w:divBdr>
            </w:div>
            <w:div w:id="357004686">
              <w:marLeft w:val="0"/>
              <w:marRight w:val="0"/>
              <w:marTop w:val="0"/>
              <w:marBottom w:val="0"/>
              <w:divBdr>
                <w:top w:val="none" w:sz="0" w:space="0" w:color="auto"/>
                <w:left w:val="none" w:sz="0" w:space="0" w:color="auto"/>
                <w:bottom w:val="none" w:sz="0" w:space="0" w:color="auto"/>
                <w:right w:val="none" w:sz="0" w:space="0" w:color="auto"/>
              </w:divBdr>
            </w:div>
            <w:div w:id="526795381">
              <w:marLeft w:val="0"/>
              <w:marRight w:val="0"/>
              <w:marTop w:val="0"/>
              <w:marBottom w:val="0"/>
              <w:divBdr>
                <w:top w:val="none" w:sz="0" w:space="0" w:color="auto"/>
                <w:left w:val="none" w:sz="0" w:space="0" w:color="auto"/>
                <w:bottom w:val="none" w:sz="0" w:space="0" w:color="auto"/>
                <w:right w:val="none" w:sz="0" w:space="0" w:color="auto"/>
              </w:divBdr>
            </w:div>
            <w:div w:id="1117063565">
              <w:marLeft w:val="0"/>
              <w:marRight w:val="0"/>
              <w:marTop w:val="0"/>
              <w:marBottom w:val="0"/>
              <w:divBdr>
                <w:top w:val="none" w:sz="0" w:space="0" w:color="auto"/>
                <w:left w:val="none" w:sz="0" w:space="0" w:color="auto"/>
                <w:bottom w:val="none" w:sz="0" w:space="0" w:color="auto"/>
                <w:right w:val="none" w:sz="0" w:space="0" w:color="auto"/>
              </w:divBdr>
            </w:div>
            <w:div w:id="1999839043">
              <w:marLeft w:val="0"/>
              <w:marRight w:val="0"/>
              <w:marTop w:val="0"/>
              <w:marBottom w:val="0"/>
              <w:divBdr>
                <w:top w:val="none" w:sz="0" w:space="0" w:color="auto"/>
                <w:left w:val="none" w:sz="0" w:space="0" w:color="auto"/>
                <w:bottom w:val="none" w:sz="0" w:space="0" w:color="auto"/>
                <w:right w:val="none" w:sz="0" w:space="0" w:color="auto"/>
              </w:divBdr>
            </w:div>
            <w:div w:id="2025547268">
              <w:marLeft w:val="0"/>
              <w:marRight w:val="0"/>
              <w:marTop w:val="0"/>
              <w:marBottom w:val="0"/>
              <w:divBdr>
                <w:top w:val="none" w:sz="0" w:space="0" w:color="auto"/>
                <w:left w:val="none" w:sz="0" w:space="0" w:color="auto"/>
                <w:bottom w:val="none" w:sz="0" w:space="0" w:color="auto"/>
                <w:right w:val="none" w:sz="0" w:space="0" w:color="auto"/>
              </w:divBdr>
            </w:div>
            <w:div w:id="2057468049">
              <w:marLeft w:val="0"/>
              <w:marRight w:val="0"/>
              <w:marTop w:val="0"/>
              <w:marBottom w:val="0"/>
              <w:divBdr>
                <w:top w:val="none" w:sz="0" w:space="0" w:color="auto"/>
                <w:left w:val="none" w:sz="0" w:space="0" w:color="auto"/>
                <w:bottom w:val="none" w:sz="0" w:space="0" w:color="auto"/>
                <w:right w:val="none" w:sz="0" w:space="0" w:color="auto"/>
              </w:divBdr>
            </w:div>
            <w:div w:id="2086755604">
              <w:marLeft w:val="0"/>
              <w:marRight w:val="0"/>
              <w:marTop w:val="0"/>
              <w:marBottom w:val="0"/>
              <w:divBdr>
                <w:top w:val="none" w:sz="0" w:space="0" w:color="auto"/>
                <w:left w:val="none" w:sz="0" w:space="0" w:color="auto"/>
                <w:bottom w:val="none" w:sz="0" w:space="0" w:color="auto"/>
                <w:right w:val="none" w:sz="0" w:space="0" w:color="auto"/>
              </w:divBdr>
            </w:div>
          </w:divsChild>
        </w:div>
        <w:div w:id="1797530324">
          <w:marLeft w:val="0"/>
          <w:marRight w:val="0"/>
          <w:marTop w:val="0"/>
          <w:marBottom w:val="0"/>
          <w:divBdr>
            <w:top w:val="none" w:sz="0" w:space="0" w:color="auto"/>
            <w:left w:val="none" w:sz="0" w:space="0" w:color="auto"/>
            <w:bottom w:val="none" w:sz="0" w:space="0" w:color="auto"/>
            <w:right w:val="none" w:sz="0" w:space="0" w:color="auto"/>
          </w:divBdr>
        </w:div>
        <w:div w:id="1965307632">
          <w:marLeft w:val="0"/>
          <w:marRight w:val="0"/>
          <w:marTop w:val="0"/>
          <w:marBottom w:val="0"/>
          <w:divBdr>
            <w:top w:val="none" w:sz="0" w:space="0" w:color="auto"/>
            <w:left w:val="none" w:sz="0" w:space="0" w:color="auto"/>
            <w:bottom w:val="none" w:sz="0" w:space="0" w:color="auto"/>
            <w:right w:val="none" w:sz="0" w:space="0" w:color="auto"/>
          </w:divBdr>
        </w:div>
        <w:div w:id="2024891594">
          <w:marLeft w:val="0"/>
          <w:marRight w:val="0"/>
          <w:marTop w:val="0"/>
          <w:marBottom w:val="0"/>
          <w:divBdr>
            <w:top w:val="none" w:sz="0" w:space="0" w:color="auto"/>
            <w:left w:val="none" w:sz="0" w:space="0" w:color="auto"/>
            <w:bottom w:val="none" w:sz="0" w:space="0" w:color="auto"/>
            <w:right w:val="none" w:sz="0" w:space="0" w:color="auto"/>
          </w:divBdr>
        </w:div>
        <w:div w:id="2077899981">
          <w:marLeft w:val="0"/>
          <w:marRight w:val="0"/>
          <w:marTop w:val="0"/>
          <w:marBottom w:val="0"/>
          <w:divBdr>
            <w:top w:val="none" w:sz="0" w:space="0" w:color="auto"/>
            <w:left w:val="none" w:sz="0" w:space="0" w:color="auto"/>
            <w:bottom w:val="none" w:sz="0" w:space="0" w:color="auto"/>
            <w:right w:val="none" w:sz="0" w:space="0" w:color="auto"/>
          </w:divBdr>
        </w:div>
        <w:div w:id="2124183985">
          <w:marLeft w:val="0"/>
          <w:marRight w:val="0"/>
          <w:marTop w:val="0"/>
          <w:marBottom w:val="0"/>
          <w:divBdr>
            <w:top w:val="none" w:sz="0" w:space="0" w:color="auto"/>
            <w:left w:val="none" w:sz="0" w:space="0" w:color="auto"/>
            <w:bottom w:val="none" w:sz="0" w:space="0" w:color="auto"/>
            <w:right w:val="none" w:sz="0" w:space="0" w:color="auto"/>
          </w:divBdr>
        </w:div>
      </w:divsChild>
    </w:div>
    <w:div w:id="1496452437">
      <w:bodyDiv w:val="1"/>
      <w:marLeft w:val="0"/>
      <w:marRight w:val="0"/>
      <w:marTop w:val="0"/>
      <w:marBottom w:val="0"/>
      <w:divBdr>
        <w:top w:val="none" w:sz="0" w:space="0" w:color="auto"/>
        <w:left w:val="none" w:sz="0" w:space="0" w:color="auto"/>
        <w:bottom w:val="none" w:sz="0" w:space="0" w:color="auto"/>
        <w:right w:val="none" w:sz="0" w:space="0" w:color="auto"/>
      </w:divBdr>
      <w:divsChild>
        <w:div w:id="5911825">
          <w:marLeft w:val="0"/>
          <w:marRight w:val="0"/>
          <w:marTop w:val="0"/>
          <w:marBottom w:val="0"/>
          <w:divBdr>
            <w:top w:val="none" w:sz="0" w:space="0" w:color="auto"/>
            <w:left w:val="none" w:sz="0" w:space="0" w:color="auto"/>
            <w:bottom w:val="none" w:sz="0" w:space="0" w:color="auto"/>
            <w:right w:val="none" w:sz="0" w:space="0" w:color="auto"/>
          </w:divBdr>
        </w:div>
        <w:div w:id="31460616">
          <w:marLeft w:val="0"/>
          <w:marRight w:val="0"/>
          <w:marTop w:val="0"/>
          <w:marBottom w:val="0"/>
          <w:divBdr>
            <w:top w:val="none" w:sz="0" w:space="0" w:color="auto"/>
            <w:left w:val="none" w:sz="0" w:space="0" w:color="auto"/>
            <w:bottom w:val="none" w:sz="0" w:space="0" w:color="auto"/>
            <w:right w:val="none" w:sz="0" w:space="0" w:color="auto"/>
          </w:divBdr>
        </w:div>
        <w:div w:id="48380914">
          <w:marLeft w:val="0"/>
          <w:marRight w:val="0"/>
          <w:marTop w:val="0"/>
          <w:marBottom w:val="0"/>
          <w:divBdr>
            <w:top w:val="none" w:sz="0" w:space="0" w:color="auto"/>
            <w:left w:val="none" w:sz="0" w:space="0" w:color="auto"/>
            <w:bottom w:val="none" w:sz="0" w:space="0" w:color="auto"/>
            <w:right w:val="none" w:sz="0" w:space="0" w:color="auto"/>
          </w:divBdr>
        </w:div>
        <w:div w:id="83308088">
          <w:marLeft w:val="0"/>
          <w:marRight w:val="0"/>
          <w:marTop w:val="0"/>
          <w:marBottom w:val="0"/>
          <w:divBdr>
            <w:top w:val="none" w:sz="0" w:space="0" w:color="auto"/>
            <w:left w:val="none" w:sz="0" w:space="0" w:color="auto"/>
            <w:bottom w:val="none" w:sz="0" w:space="0" w:color="auto"/>
            <w:right w:val="none" w:sz="0" w:space="0" w:color="auto"/>
          </w:divBdr>
        </w:div>
        <w:div w:id="107356809">
          <w:marLeft w:val="0"/>
          <w:marRight w:val="0"/>
          <w:marTop w:val="0"/>
          <w:marBottom w:val="0"/>
          <w:divBdr>
            <w:top w:val="none" w:sz="0" w:space="0" w:color="auto"/>
            <w:left w:val="none" w:sz="0" w:space="0" w:color="auto"/>
            <w:bottom w:val="none" w:sz="0" w:space="0" w:color="auto"/>
            <w:right w:val="none" w:sz="0" w:space="0" w:color="auto"/>
          </w:divBdr>
        </w:div>
        <w:div w:id="141436599">
          <w:marLeft w:val="0"/>
          <w:marRight w:val="0"/>
          <w:marTop w:val="0"/>
          <w:marBottom w:val="0"/>
          <w:divBdr>
            <w:top w:val="none" w:sz="0" w:space="0" w:color="auto"/>
            <w:left w:val="none" w:sz="0" w:space="0" w:color="auto"/>
            <w:bottom w:val="none" w:sz="0" w:space="0" w:color="auto"/>
            <w:right w:val="none" w:sz="0" w:space="0" w:color="auto"/>
          </w:divBdr>
          <w:divsChild>
            <w:div w:id="295641404">
              <w:marLeft w:val="-75"/>
              <w:marRight w:val="0"/>
              <w:marTop w:val="30"/>
              <w:marBottom w:val="30"/>
              <w:divBdr>
                <w:top w:val="none" w:sz="0" w:space="0" w:color="auto"/>
                <w:left w:val="none" w:sz="0" w:space="0" w:color="auto"/>
                <w:bottom w:val="none" w:sz="0" w:space="0" w:color="auto"/>
                <w:right w:val="none" w:sz="0" w:space="0" w:color="auto"/>
              </w:divBdr>
              <w:divsChild>
                <w:div w:id="1791625732">
                  <w:marLeft w:val="0"/>
                  <w:marRight w:val="0"/>
                  <w:marTop w:val="0"/>
                  <w:marBottom w:val="0"/>
                  <w:divBdr>
                    <w:top w:val="none" w:sz="0" w:space="0" w:color="auto"/>
                    <w:left w:val="none" w:sz="0" w:space="0" w:color="auto"/>
                    <w:bottom w:val="none" w:sz="0" w:space="0" w:color="auto"/>
                    <w:right w:val="none" w:sz="0" w:space="0" w:color="auto"/>
                  </w:divBdr>
                  <w:divsChild>
                    <w:div w:id="545877508">
                      <w:marLeft w:val="0"/>
                      <w:marRight w:val="0"/>
                      <w:marTop w:val="0"/>
                      <w:marBottom w:val="0"/>
                      <w:divBdr>
                        <w:top w:val="none" w:sz="0" w:space="0" w:color="auto"/>
                        <w:left w:val="none" w:sz="0" w:space="0" w:color="auto"/>
                        <w:bottom w:val="none" w:sz="0" w:space="0" w:color="auto"/>
                        <w:right w:val="none" w:sz="0" w:space="0" w:color="auto"/>
                      </w:divBdr>
                    </w:div>
                    <w:div w:id="660424865">
                      <w:marLeft w:val="0"/>
                      <w:marRight w:val="0"/>
                      <w:marTop w:val="0"/>
                      <w:marBottom w:val="0"/>
                      <w:divBdr>
                        <w:top w:val="none" w:sz="0" w:space="0" w:color="auto"/>
                        <w:left w:val="none" w:sz="0" w:space="0" w:color="auto"/>
                        <w:bottom w:val="none" w:sz="0" w:space="0" w:color="auto"/>
                        <w:right w:val="none" w:sz="0" w:space="0" w:color="auto"/>
                      </w:divBdr>
                    </w:div>
                    <w:div w:id="874344328">
                      <w:marLeft w:val="0"/>
                      <w:marRight w:val="0"/>
                      <w:marTop w:val="0"/>
                      <w:marBottom w:val="0"/>
                      <w:divBdr>
                        <w:top w:val="none" w:sz="0" w:space="0" w:color="auto"/>
                        <w:left w:val="none" w:sz="0" w:space="0" w:color="auto"/>
                        <w:bottom w:val="none" w:sz="0" w:space="0" w:color="auto"/>
                        <w:right w:val="none" w:sz="0" w:space="0" w:color="auto"/>
                      </w:divBdr>
                    </w:div>
                    <w:div w:id="1676414901">
                      <w:marLeft w:val="0"/>
                      <w:marRight w:val="0"/>
                      <w:marTop w:val="0"/>
                      <w:marBottom w:val="0"/>
                      <w:divBdr>
                        <w:top w:val="none" w:sz="0" w:space="0" w:color="auto"/>
                        <w:left w:val="none" w:sz="0" w:space="0" w:color="auto"/>
                        <w:bottom w:val="none" w:sz="0" w:space="0" w:color="auto"/>
                        <w:right w:val="none" w:sz="0" w:space="0" w:color="auto"/>
                      </w:divBdr>
                    </w:div>
                  </w:divsChild>
                </w:div>
                <w:div w:id="1928228162">
                  <w:marLeft w:val="0"/>
                  <w:marRight w:val="0"/>
                  <w:marTop w:val="0"/>
                  <w:marBottom w:val="0"/>
                  <w:divBdr>
                    <w:top w:val="none" w:sz="0" w:space="0" w:color="auto"/>
                    <w:left w:val="none" w:sz="0" w:space="0" w:color="auto"/>
                    <w:bottom w:val="none" w:sz="0" w:space="0" w:color="auto"/>
                    <w:right w:val="none" w:sz="0" w:space="0" w:color="auto"/>
                  </w:divBdr>
                  <w:divsChild>
                    <w:div w:id="146172548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57964177">
          <w:marLeft w:val="0"/>
          <w:marRight w:val="0"/>
          <w:marTop w:val="0"/>
          <w:marBottom w:val="0"/>
          <w:divBdr>
            <w:top w:val="none" w:sz="0" w:space="0" w:color="auto"/>
            <w:left w:val="none" w:sz="0" w:space="0" w:color="auto"/>
            <w:bottom w:val="none" w:sz="0" w:space="0" w:color="auto"/>
            <w:right w:val="none" w:sz="0" w:space="0" w:color="auto"/>
          </w:divBdr>
        </w:div>
        <w:div w:id="167866560">
          <w:marLeft w:val="0"/>
          <w:marRight w:val="0"/>
          <w:marTop w:val="0"/>
          <w:marBottom w:val="0"/>
          <w:divBdr>
            <w:top w:val="none" w:sz="0" w:space="0" w:color="auto"/>
            <w:left w:val="none" w:sz="0" w:space="0" w:color="auto"/>
            <w:bottom w:val="none" w:sz="0" w:space="0" w:color="auto"/>
            <w:right w:val="none" w:sz="0" w:space="0" w:color="auto"/>
          </w:divBdr>
          <w:divsChild>
            <w:div w:id="1914192537">
              <w:marLeft w:val="0"/>
              <w:marRight w:val="0"/>
              <w:marTop w:val="0"/>
              <w:marBottom w:val="0"/>
              <w:divBdr>
                <w:top w:val="none" w:sz="0" w:space="0" w:color="auto"/>
                <w:left w:val="none" w:sz="0" w:space="0" w:color="auto"/>
                <w:bottom w:val="none" w:sz="0" w:space="0" w:color="auto"/>
                <w:right w:val="none" w:sz="0" w:space="0" w:color="auto"/>
              </w:divBdr>
            </w:div>
          </w:divsChild>
        </w:div>
        <w:div w:id="170416700">
          <w:marLeft w:val="0"/>
          <w:marRight w:val="0"/>
          <w:marTop w:val="0"/>
          <w:marBottom w:val="0"/>
          <w:divBdr>
            <w:top w:val="none" w:sz="0" w:space="0" w:color="auto"/>
            <w:left w:val="none" w:sz="0" w:space="0" w:color="auto"/>
            <w:bottom w:val="none" w:sz="0" w:space="0" w:color="auto"/>
            <w:right w:val="none" w:sz="0" w:space="0" w:color="auto"/>
          </w:divBdr>
        </w:div>
        <w:div w:id="193424679">
          <w:marLeft w:val="0"/>
          <w:marRight w:val="0"/>
          <w:marTop w:val="0"/>
          <w:marBottom w:val="0"/>
          <w:divBdr>
            <w:top w:val="none" w:sz="0" w:space="0" w:color="auto"/>
            <w:left w:val="none" w:sz="0" w:space="0" w:color="auto"/>
            <w:bottom w:val="none" w:sz="0" w:space="0" w:color="auto"/>
            <w:right w:val="none" w:sz="0" w:space="0" w:color="auto"/>
          </w:divBdr>
          <w:divsChild>
            <w:div w:id="77100858">
              <w:marLeft w:val="0"/>
              <w:marRight w:val="0"/>
              <w:marTop w:val="0"/>
              <w:marBottom w:val="0"/>
              <w:divBdr>
                <w:top w:val="none" w:sz="0" w:space="0" w:color="auto"/>
                <w:left w:val="none" w:sz="0" w:space="0" w:color="auto"/>
                <w:bottom w:val="none" w:sz="0" w:space="0" w:color="auto"/>
                <w:right w:val="none" w:sz="0" w:space="0" w:color="auto"/>
              </w:divBdr>
            </w:div>
            <w:div w:id="432824538">
              <w:marLeft w:val="0"/>
              <w:marRight w:val="0"/>
              <w:marTop w:val="0"/>
              <w:marBottom w:val="0"/>
              <w:divBdr>
                <w:top w:val="none" w:sz="0" w:space="0" w:color="auto"/>
                <w:left w:val="none" w:sz="0" w:space="0" w:color="auto"/>
                <w:bottom w:val="none" w:sz="0" w:space="0" w:color="auto"/>
                <w:right w:val="none" w:sz="0" w:space="0" w:color="auto"/>
              </w:divBdr>
            </w:div>
            <w:div w:id="721028097">
              <w:marLeft w:val="0"/>
              <w:marRight w:val="0"/>
              <w:marTop w:val="0"/>
              <w:marBottom w:val="0"/>
              <w:divBdr>
                <w:top w:val="none" w:sz="0" w:space="0" w:color="auto"/>
                <w:left w:val="none" w:sz="0" w:space="0" w:color="auto"/>
                <w:bottom w:val="none" w:sz="0" w:space="0" w:color="auto"/>
                <w:right w:val="none" w:sz="0" w:space="0" w:color="auto"/>
              </w:divBdr>
            </w:div>
            <w:div w:id="874464568">
              <w:marLeft w:val="0"/>
              <w:marRight w:val="0"/>
              <w:marTop w:val="0"/>
              <w:marBottom w:val="0"/>
              <w:divBdr>
                <w:top w:val="none" w:sz="0" w:space="0" w:color="auto"/>
                <w:left w:val="none" w:sz="0" w:space="0" w:color="auto"/>
                <w:bottom w:val="none" w:sz="0" w:space="0" w:color="auto"/>
                <w:right w:val="none" w:sz="0" w:space="0" w:color="auto"/>
              </w:divBdr>
            </w:div>
            <w:div w:id="1160392834">
              <w:marLeft w:val="0"/>
              <w:marRight w:val="0"/>
              <w:marTop w:val="0"/>
              <w:marBottom w:val="0"/>
              <w:divBdr>
                <w:top w:val="none" w:sz="0" w:space="0" w:color="auto"/>
                <w:left w:val="none" w:sz="0" w:space="0" w:color="auto"/>
                <w:bottom w:val="none" w:sz="0" w:space="0" w:color="auto"/>
                <w:right w:val="none" w:sz="0" w:space="0" w:color="auto"/>
              </w:divBdr>
            </w:div>
          </w:divsChild>
        </w:div>
        <w:div w:id="200942144">
          <w:marLeft w:val="0"/>
          <w:marRight w:val="0"/>
          <w:marTop w:val="0"/>
          <w:marBottom w:val="0"/>
          <w:divBdr>
            <w:top w:val="none" w:sz="0" w:space="0" w:color="auto"/>
            <w:left w:val="none" w:sz="0" w:space="0" w:color="auto"/>
            <w:bottom w:val="none" w:sz="0" w:space="0" w:color="auto"/>
            <w:right w:val="none" w:sz="0" w:space="0" w:color="auto"/>
          </w:divBdr>
        </w:div>
        <w:div w:id="229004361">
          <w:marLeft w:val="0"/>
          <w:marRight w:val="0"/>
          <w:marTop w:val="0"/>
          <w:marBottom w:val="0"/>
          <w:divBdr>
            <w:top w:val="none" w:sz="0" w:space="0" w:color="auto"/>
            <w:left w:val="none" w:sz="0" w:space="0" w:color="auto"/>
            <w:bottom w:val="none" w:sz="0" w:space="0" w:color="auto"/>
            <w:right w:val="none" w:sz="0" w:space="0" w:color="auto"/>
          </w:divBdr>
          <w:divsChild>
            <w:div w:id="1203441589">
              <w:marLeft w:val="-75"/>
              <w:marRight w:val="0"/>
              <w:marTop w:val="30"/>
              <w:marBottom w:val="30"/>
              <w:divBdr>
                <w:top w:val="none" w:sz="0" w:space="0" w:color="auto"/>
                <w:left w:val="none" w:sz="0" w:space="0" w:color="auto"/>
                <w:bottom w:val="none" w:sz="0" w:space="0" w:color="auto"/>
                <w:right w:val="none" w:sz="0" w:space="0" w:color="auto"/>
              </w:divBdr>
              <w:divsChild>
                <w:div w:id="190531927">
                  <w:marLeft w:val="0"/>
                  <w:marRight w:val="0"/>
                  <w:marTop w:val="0"/>
                  <w:marBottom w:val="0"/>
                  <w:divBdr>
                    <w:top w:val="none" w:sz="0" w:space="0" w:color="auto"/>
                    <w:left w:val="none" w:sz="0" w:space="0" w:color="auto"/>
                    <w:bottom w:val="none" w:sz="0" w:space="0" w:color="auto"/>
                    <w:right w:val="none" w:sz="0" w:space="0" w:color="auto"/>
                  </w:divBdr>
                  <w:divsChild>
                    <w:div w:id="1665813219">
                      <w:marLeft w:val="0"/>
                      <w:marRight w:val="0"/>
                      <w:marTop w:val="0"/>
                      <w:marBottom w:val="0"/>
                      <w:divBdr>
                        <w:top w:val="none" w:sz="0" w:space="0" w:color="auto"/>
                        <w:left w:val="none" w:sz="0" w:space="0" w:color="auto"/>
                        <w:bottom w:val="none" w:sz="0" w:space="0" w:color="auto"/>
                        <w:right w:val="none" w:sz="0" w:space="0" w:color="auto"/>
                      </w:divBdr>
                    </w:div>
                  </w:divsChild>
                </w:div>
                <w:div w:id="298652931">
                  <w:marLeft w:val="0"/>
                  <w:marRight w:val="0"/>
                  <w:marTop w:val="0"/>
                  <w:marBottom w:val="0"/>
                  <w:divBdr>
                    <w:top w:val="none" w:sz="0" w:space="0" w:color="auto"/>
                    <w:left w:val="none" w:sz="0" w:space="0" w:color="auto"/>
                    <w:bottom w:val="none" w:sz="0" w:space="0" w:color="auto"/>
                    <w:right w:val="none" w:sz="0" w:space="0" w:color="auto"/>
                  </w:divBdr>
                  <w:divsChild>
                    <w:div w:id="1141926540">
                      <w:marLeft w:val="0"/>
                      <w:marRight w:val="0"/>
                      <w:marTop w:val="0"/>
                      <w:marBottom w:val="0"/>
                      <w:divBdr>
                        <w:top w:val="none" w:sz="0" w:space="0" w:color="auto"/>
                        <w:left w:val="none" w:sz="0" w:space="0" w:color="auto"/>
                        <w:bottom w:val="none" w:sz="0" w:space="0" w:color="auto"/>
                        <w:right w:val="none" w:sz="0" w:space="0" w:color="auto"/>
                      </w:divBdr>
                    </w:div>
                  </w:divsChild>
                </w:div>
                <w:div w:id="485173898">
                  <w:marLeft w:val="0"/>
                  <w:marRight w:val="0"/>
                  <w:marTop w:val="0"/>
                  <w:marBottom w:val="0"/>
                  <w:divBdr>
                    <w:top w:val="none" w:sz="0" w:space="0" w:color="auto"/>
                    <w:left w:val="none" w:sz="0" w:space="0" w:color="auto"/>
                    <w:bottom w:val="none" w:sz="0" w:space="0" w:color="auto"/>
                    <w:right w:val="none" w:sz="0" w:space="0" w:color="auto"/>
                  </w:divBdr>
                  <w:divsChild>
                    <w:div w:id="1575434662">
                      <w:marLeft w:val="0"/>
                      <w:marRight w:val="0"/>
                      <w:marTop w:val="0"/>
                      <w:marBottom w:val="0"/>
                      <w:divBdr>
                        <w:top w:val="none" w:sz="0" w:space="0" w:color="auto"/>
                        <w:left w:val="none" w:sz="0" w:space="0" w:color="auto"/>
                        <w:bottom w:val="none" w:sz="0" w:space="0" w:color="auto"/>
                        <w:right w:val="none" w:sz="0" w:space="0" w:color="auto"/>
                      </w:divBdr>
                    </w:div>
                  </w:divsChild>
                </w:div>
                <w:div w:id="519006465">
                  <w:marLeft w:val="0"/>
                  <w:marRight w:val="0"/>
                  <w:marTop w:val="0"/>
                  <w:marBottom w:val="0"/>
                  <w:divBdr>
                    <w:top w:val="none" w:sz="0" w:space="0" w:color="auto"/>
                    <w:left w:val="none" w:sz="0" w:space="0" w:color="auto"/>
                    <w:bottom w:val="none" w:sz="0" w:space="0" w:color="auto"/>
                    <w:right w:val="none" w:sz="0" w:space="0" w:color="auto"/>
                  </w:divBdr>
                  <w:divsChild>
                    <w:div w:id="49499075">
                      <w:marLeft w:val="0"/>
                      <w:marRight w:val="0"/>
                      <w:marTop w:val="0"/>
                      <w:marBottom w:val="0"/>
                      <w:divBdr>
                        <w:top w:val="none" w:sz="0" w:space="0" w:color="auto"/>
                        <w:left w:val="none" w:sz="0" w:space="0" w:color="auto"/>
                        <w:bottom w:val="none" w:sz="0" w:space="0" w:color="auto"/>
                        <w:right w:val="none" w:sz="0" w:space="0" w:color="auto"/>
                      </w:divBdr>
                    </w:div>
                  </w:divsChild>
                </w:div>
                <w:div w:id="658657334">
                  <w:marLeft w:val="0"/>
                  <w:marRight w:val="0"/>
                  <w:marTop w:val="0"/>
                  <w:marBottom w:val="0"/>
                  <w:divBdr>
                    <w:top w:val="none" w:sz="0" w:space="0" w:color="auto"/>
                    <w:left w:val="none" w:sz="0" w:space="0" w:color="auto"/>
                    <w:bottom w:val="none" w:sz="0" w:space="0" w:color="auto"/>
                    <w:right w:val="none" w:sz="0" w:space="0" w:color="auto"/>
                  </w:divBdr>
                  <w:divsChild>
                    <w:div w:id="43869222">
                      <w:marLeft w:val="0"/>
                      <w:marRight w:val="0"/>
                      <w:marTop w:val="0"/>
                      <w:marBottom w:val="0"/>
                      <w:divBdr>
                        <w:top w:val="none" w:sz="0" w:space="0" w:color="auto"/>
                        <w:left w:val="none" w:sz="0" w:space="0" w:color="auto"/>
                        <w:bottom w:val="none" w:sz="0" w:space="0" w:color="auto"/>
                        <w:right w:val="none" w:sz="0" w:space="0" w:color="auto"/>
                      </w:divBdr>
                    </w:div>
                  </w:divsChild>
                </w:div>
                <w:div w:id="928806803">
                  <w:marLeft w:val="0"/>
                  <w:marRight w:val="0"/>
                  <w:marTop w:val="0"/>
                  <w:marBottom w:val="0"/>
                  <w:divBdr>
                    <w:top w:val="none" w:sz="0" w:space="0" w:color="auto"/>
                    <w:left w:val="none" w:sz="0" w:space="0" w:color="auto"/>
                    <w:bottom w:val="none" w:sz="0" w:space="0" w:color="auto"/>
                    <w:right w:val="none" w:sz="0" w:space="0" w:color="auto"/>
                  </w:divBdr>
                  <w:divsChild>
                    <w:div w:id="883251825">
                      <w:marLeft w:val="0"/>
                      <w:marRight w:val="0"/>
                      <w:marTop w:val="0"/>
                      <w:marBottom w:val="0"/>
                      <w:divBdr>
                        <w:top w:val="none" w:sz="0" w:space="0" w:color="auto"/>
                        <w:left w:val="none" w:sz="0" w:space="0" w:color="auto"/>
                        <w:bottom w:val="none" w:sz="0" w:space="0" w:color="auto"/>
                        <w:right w:val="none" w:sz="0" w:space="0" w:color="auto"/>
                      </w:divBdr>
                    </w:div>
                  </w:divsChild>
                </w:div>
                <w:div w:id="1000425351">
                  <w:marLeft w:val="0"/>
                  <w:marRight w:val="0"/>
                  <w:marTop w:val="0"/>
                  <w:marBottom w:val="0"/>
                  <w:divBdr>
                    <w:top w:val="none" w:sz="0" w:space="0" w:color="auto"/>
                    <w:left w:val="none" w:sz="0" w:space="0" w:color="auto"/>
                    <w:bottom w:val="none" w:sz="0" w:space="0" w:color="auto"/>
                    <w:right w:val="none" w:sz="0" w:space="0" w:color="auto"/>
                  </w:divBdr>
                  <w:divsChild>
                    <w:div w:id="959726608">
                      <w:marLeft w:val="0"/>
                      <w:marRight w:val="0"/>
                      <w:marTop w:val="0"/>
                      <w:marBottom w:val="0"/>
                      <w:divBdr>
                        <w:top w:val="none" w:sz="0" w:space="0" w:color="auto"/>
                        <w:left w:val="none" w:sz="0" w:space="0" w:color="auto"/>
                        <w:bottom w:val="none" w:sz="0" w:space="0" w:color="auto"/>
                        <w:right w:val="none" w:sz="0" w:space="0" w:color="auto"/>
                      </w:divBdr>
                    </w:div>
                  </w:divsChild>
                </w:div>
                <w:div w:id="1127043651">
                  <w:marLeft w:val="0"/>
                  <w:marRight w:val="0"/>
                  <w:marTop w:val="0"/>
                  <w:marBottom w:val="0"/>
                  <w:divBdr>
                    <w:top w:val="none" w:sz="0" w:space="0" w:color="auto"/>
                    <w:left w:val="none" w:sz="0" w:space="0" w:color="auto"/>
                    <w:bottom w:val="none" w:sz="0" w:space="0" w:color="auto"/>
                    <w:right w:val="none" w:sz="0" w:space="0" w:color="auto"/>
                  </w:divBdr>
                  <w:divsChild>
                    <w:div w:id="1678001862">
                      <w:marLeft w:val="0"/>
                      <w:marRight w:val="0"/>
                      <w:marTop w:val="0"/>
                      <w:marBottom w:val="0"/>
                      <w:divBdr>
                        <w:top w:val="none" w:sz="0" w:space="0" w:color="auto"/>
                        <w:left w:val="none" w:sz="0" w:space="0" w:color="auto"/>
                        <w:bottom w:val="none" w:sz="0" w:space="0" w:color="auto"/>
                        <w:right w:val="none" w:sz="0" w:space="0" w:color="auto"/>
                      </w:divBdr>
                    </w:div>
                  </w:divsChild>
                </w:div>
                <w:div w:id="1142385593">
                  <w:marLeft w:val="0"/>
                  <w:marRight w:val="0"/>
                  <w:marTop w:val="0"/>
                  <w:marBottom w:val="0"/>
                  <w:divBdr>
                    <w:top w:val="none" w:sz="0" w:space="0" w:color="auto"/>
                    <w:left w:val="none" w:sz="0" w:space="0" w:color="auto"/>
                    <w:bottom w:val="none" w:sz="0" w:space="0" w:color="auto"/>
                    <w:right w:val="none" w:sz="0" w:space="0" w:color="auto"/>
                  </w:divBdr>
                  <w:divsChild>
                    <w:div w:id="62604228">
                      <w:marLeft w:val="0"/>
                      <w:marRight w:val="0"/>
                      <w:marTop w:val="0"/>
                      <w:marBottom w:val="0"/>
                      <w:divBdr>
                        <w:top w:val="none" w:sz="0" w:space="0" w:color="auto"/>
                        <w:left w:val="none" w:sz="0" w:space="0" w:color="auto"/>
                        <w:bottom w:val="none" w:sz="0" w:space="0" w:color="auto"/>
                        <w:right w:val="none" w:sz="0" w:space="0" w:color="auto"/>
                      </w:divBdr>
                    </w:div>
                  </w:divsChild>
                </w:div>
                <w:div w:id="1178153366">
                  <w:marLeft w:val="0"/>
                  <w:marRight w:val="0"/>
                  <w:marTop w:val="0"/>
                  <w:marBottom w:val="0"/>
                  <w:divBdr>
                    <w:top w:val="none" w:sz="0" w:space="0" w:color="auto"/>
                    <w:left w:val="none" w:sz="0" w:space="0" w:color="auto"/>
                    <w:bottom w:val="none" w:sz="0" w:space="0" w:color="auto"/>
                    <w:right w:val="none" w:sz="0" w:space="0" w:color="auto"/>
                  </w:divBdr>
                  <w:divsChild>
                    <w:div w:id="246117863">
                      <w:marLeft w:val="0"/>
                      <w:marRight w:val="0"/>
                      <w:marTop w:val="0"/>
                      <w:marBottom w:val="0"/>
                      <w:divBdr>
                        <w:top w:val="none" w:sz="0" w:space="0" w:color="auto"/>
                        <w:left w:val="none" w:sz="0" w:space="0" w:color="auto"/>
                        <w:bottom w:val="none" w:sz="0" w:space="0" w:color="auto"/>
                        <w:right w:val="none" w:sz="0" w:space="0" w:color="auto"/>
                      </w:divBdr>
                    </w:div>
                  </w:divsChild>
                </w:div>
                <w:div w:id="1241646479">
                  <w:marLeft w:val="0"/>
                  <w:marRight w:val="0"/>
                  <w:marTop w:val="0"/>
                  <w:marBottom w:val="0"/>
                  <w:divBdr>
                    <w:top w:val="none" w:sz="0" w:space="0" w:color="auto"/>
                    <w:left w:val="none" w:sz="0" w:space="0" w:color="auto"/>
                    <w:bottom w:val="none" w:sz="0" w:space="0" w:color="auto"/>
                    <w:right w:val="none" w:sz="0" w:space="0" w:color="auto"/>
                  </w:divBdr>
                  <w:divsChild>
                    <w:div w:id="2010521047">
                      <w:marLeft w:val="0"/>
                      <w:marRight w:val="0"/>
                      <w:marTop w:val="0"/>
                      <w:marBottom w:val="0"/>
                      <w:divBdr>
                        <w:top w:val="none" w:sz="0" w:space="0" w:color="auto"/>
                        <w:left w:val="none" w:sz="0" w:space="0" w:color="auto"/>
                        <w:bottom w:val="none" w:sz="0" w:space="0" w:color="auto"/>
                        <w:right w:val="none" w:sz="0" w:space="0" w:color="auto"/>
                      </w:divBdr>
                    </w:div>
                  </w:divsChild>
                </w:div>
                <w:div w:id="1251819072">
                  <w:marLeft w:val="0"/>
                  <w:marRight w:val="0"/>
                  <w:marTop w:val="0"/>
                  <w:marBottom w:val="0"/>
                  <w:divBdr>
                    <w:top w:val="none" w:sz="0" w:space="0" w:color="auto"/>
                    <w:left w:val="none" w:sz="0" w:space="0" w:color="auto"/>
                    <w:bottom w:val="none" w:sz="0" w:space="0" w:color="auto"/>
                    <w:right w:val="none" w:sz="0" w:space="0" w:color="auto"/>
                  </w:divBdr>
                  <w:divsChild>
                    <w:div w:id="1329865442">
                      <w:marLeft w:val="0"/>
                      <w:marRight w:val="0"/>
                      <w:marTop w:val="0"/>
                      <w:marBottom w:val="0"/>
                      <w:divBdr>
                        <w:top w:val="none" w:sz="0" w:space="0" w:color="auto"/>
                        <w:left w:val="none" w:sz="0" w:space="0" w:color="auto"/>
                        <w:bottom w:val="none" w:sz="0" w:space="0" w:color="auto"/>
                        <w:right w:val="none" w:sz="0" w:space="0" w:color="auto"/>
                      </w:divBdr>
                    </w:div>
                  </w:divsChild>
                </w:div>
                <w:div w:id="1348211665">
                  <w:marLeft w:val="0"/>
                  <w:marRight w:val="0"/>
                  <w:marTop w:val="0"/>
                  <w:marBottom w:val="0"/>
                  <w:divBdr>
                    <w:top w:val="none" w:sz="0" w:space="0" w:color="auto"/>
                    <w:left w:val="none" w:sz="0" w:space="0" w:color="auto"/>
                    <w:bottom w:val="none" w:sz="0" w:space="0" w:color="auto"/>
                    <w:right w:val="none" w:sz="0" w:space="0" w:color="auto"/>
                  </w:divBdr>
                  <w:divsChild>
                    <w:div w:id="65996542">
                      <w:marLeft w:val="0"/>
                      <w:marRight w:val="0"/>
                      <w:marTop w:val="0"/>
                      <w:marBottom w:val="0"/>
                      <w:divBdr>
                        <w:top w:val="none" w:sz="0" w:space="0" w:color="auto"/>
                        <w:left w:val="none" w:sz="0" w:space="0" w:color="auto"/>
                        <w:bottom w:val="none" w:sz="0" w:space="0" w:color="auto"/>
                        <w:right w:val="none" w:sz="0" w:space="0" w:color="auto"/>
                      </w:divBdr>
                    </w:div>
                  </w:divsChild>
                </w:div>
                <w:div w:id="1362129237">
                  <w:marLeft w:val="0"/>
                  <w:marRight w:val="0"/>
                  <w:marTop w:val="0"/>
                  <w:marBottom w:val="0"/>
                  <w:divBdr>
                    <w:top w:val="none" w:sz="0" w:space="0" w:color="auto"/>
                    <w:left w:val="none" w:sz="0" w:space="0" w:color="auto"/>
                    <w:bottom w:val="none" w:sz="0" w:space="0" w:color="auto"/>
                    <w:right w:val="none" w:sz="0" w:space="0" w:color="auto"/>
                  </w:divBdr>
                  <w:divsChild>
                    <w:div w:id="549027701">
                      <w:marLeft w:val="0"/>
                      <w:marRight w:val="0"/>
                      <w:marTop w:val="0"/>
                      <w:marBottom w:val="0"/>
                      <w:divBdr>
                        <w:top w:val="none" w:sz="0" w:space="0" w:color="auto"/>
                        <w:left w:val="none" w:sz="0" w:space="0" w:color="auto"/>
                        <w:bottom w:val="none" w:sz="0" w:space="0" w:color="auto"/>
                        <w:right w:val="none" w:sz="0" w:space="0" w:color="auto"/>
                      </w:divBdr>
                    </w:div>
                  </w:divsChild>
                </w:div>
                <w:div w:id="1504739037">
                  <w:marLeft w:val="0"/>
                  <w:marRight w:val="0"/>
                  <w:marTop w:val="0"/>
                  <w:marBottom w:val="0"/>
                  <w:divBdr>
                    <w:top w:val="none" w:sz="0" w:space="0" w:color="auto"/>
                    <w:left w:val="none" w:sz="0" w:space="0" w:color="auto"/>
                    <w:bottom w:val="none" w:sz="0" w:space="0" w:color="auto"/>
                    <w:right w:val="none" w:sz="0" w:space="0" w:color="auto"/>
                  </w:divBdr>
                  <w:divsChild>
                    <w:div w:id="9189856">
                      <w:marLeft w:val="0"/>
                      <w:marRight w:val="0"/>
                      <w:marTop w:val="0"/>
                      <w:marBottom w:val="0"/>
                      <w:divBdr>
                        <w:top w:val="none" w:sz="0" w:space="0" w:color="auto"/>
                        <w:left w:val="none" w:sz="0" w:space="0" w:color="auto"/>
                        <w:bottom w:val="none" w:sz="0" w:space="0" w:color="auto"/>
                        <w:right w:val="none" w:sz="0" w:space="0" w:color="auto"/>
                      </w:divBdr>
                    </w:div>
                  </w:divsChild>
                </w:div>
                <w:div w:id="1698851254">
                  <w:marLeft w:val="0"/>
                  <w:marRight w:val="0"/>
                  <w:marTop w:val="0"/>
                  <w:marBottom w:val="0"/>
                  <w:divBdr>
                    <w:top w:val="none" w:sz="0" w:space="0" w:color="auto"/>
                    <w:left w:val="none" w:sz="0" w:space="0" w:color="auto"/>
                    <w:bottom w:val="none" w:sz="0" w:space="0" w:color="auto"/>
                    <w:right w:val="none" w:sz="0" w:space="0" w:color="auto"/>
                  </w:divBdr>
                  <w:divsChild>
                    <w:div w:id="878126158">
                      <w:marLeft w:val="0"/>
                      <w:marRight w:val="0"/>
                      <w:marTop w:val="0"/>
                      <w:marBottom w:val="0"/>
                      <w:divBdr>
                        <w:top w:val="none" w:sz="0" w:space="0" w:color="auto"/>
                        <w:left w:val="none" w:sz="0" w:space="0" w:color="auto"/>
                        <w:bottom w:val="none" w:sz="0" w:space="0" w:color="auto"/>
                        <w:right w:val="none" w:sz="0" w:space="0" w:color="auto"/>
                      </w:divBdr>
                    </w:div>
                  </w:divsChild>
                </w:div>
                <w:div w:id="1754931248">
                  <w:marLeft w:val="0"/>
                  <w:marRight w:val="0"/>
                  <w:marTop w:val="0"/>
                  <w:marBottom w:val="0"/>
                  <w:divBdr>
                    <w:top w:val="none" w:sz="0" w:space="0" w:color="auto"/>
                    <w:left w:val="none" w:sz="0" w:space="0" w:color="auto"/>
                    <w:bottom w:val="none" w:sz="0" w:space="0" w:color="auto"/>
                    <w:right w:val="none" w:sz="0" w:space="0" w:color="auto"/>
                  </w:divBdr>
                  <w:divsChild>
                    <w:div w:id="644627246">
                      <w:marLeft w:val="0"/>
                      <w:marRight w:val="0"/>
                      <w:marTop w:val="0"/>
                      <w:marBottom w:val="0"/>
                      <w:divBdr>
                        <w:top w:val="none" w:sz="0" w:space="0" w:color="auto"/>
                        <w:left w:val="none" w:sz="0" w:space="0" w:color="auto"/>
                        <w:bottom w:val="none" w:sz="0" w:space="0" w:color="auto"/>
                        <w:right w:val="none" w:sz="0" w:space="0" w:color="auto"/>
                      </w:divBdr>
                    </w:div>
                  </w:divsChild>
                </w:div>
                <w:div w:id="1804496109">
                  <w:marLeft w:val="0"/>
                  <w:marRight w:val="0"/>
                  <w:marTop w:val="0"/>
                  <w:marBottom w:val="0"/>
                  <w:divBdr>
                    <w:top w:val="none" w:sz="0" w:space="0" w:color="auto"/>
                    <w:left w:val="none" w:sz="0" w:space="0" w:color="auto"/>
                    <w:bottom w:val="none" w:sz="0" w:space="0" w:color="auto"/>
                    <w:right w:val="none" w:sz="0" w:space="0" w:color="auto"/>
                  </w:divBdr>
                  <w:divsChild>
                    <w:div w:id="1459226327">
                      <w:marLeft w:val="0"/>
                      <w:marRight w:val="0"/>
                      <w:marTop w:val="0"/>
                      <w:marBottom w:val="0"/>
                      <w:divBdr>
                        <w:top w:val="none" w:sz="0" w:space="0" w:color="auto"/>
                        <w:left w:val="none" w:sz="0" w:space="0" w:color="auto"/>
                        <w:bottom w:val="none" w:sz="0" w:space="0" w:color="auto"/>
                        <w:right w:val="none" w:sz="0" w:space="0" w:color="auto"/>
                      </w:divBdr>
                    </w:div>
                  </w:divsChild>
                </w:div>
                <w:div w:id="1805001271">
                  <w:marLeft w:val="0"/>
                  <w:marRight w:val="0"/>
                  <w:marTop w:val="0"/>
                  <w:marBottom w:val="0"/>
                  <w:divBdr>
                    <w:top w:val="none" w:sz="0" w:space="0" w:color="auto"/>
                    <w:left w:val="none" w:sz="0" w:space="0" w:color="auto"/>
                    <w:bottom w:val="none" w:sz="0" w:space="0" w:color="auto"/>
                    <w:right w:val="none" w:sz="0" w:space="0" w:color="auto"/>
                  </w:divBdr>
                  <w:divsChild>
                    <w:div w:id="1896701301">
                      <w:marLeft w:val="0"/>
                      <w:marRight w:val="0"/>
                      <w:marTop w:val="0"/>
                      <w:marBottom w:val="0"/>
                      <w:divBdr>
                        <w:top w:val="none" w:sz="0" w:space="0" w:color="auto"/>
                        <w:left w:val="none" w:sz="0" w:space="0" w:color="auto"/>
                        <w:bottom w:val="none" w:sz="0" w:space="0" w:color="auto"/>
                        <w:right w:val="none" w:sz="0" w:space="0" w:color="auto"/>
                      </w:divBdr>
                    </w:div>
                  </w:divsChild>
                </w:div>
                <w:div w:id="1887595584">
                  <w:marLeft w:val="0"/>
                  <w:marRight w:val="0"/>
                  <w:marTop w:val="0"/>
                  <w:marBottom w:val="0"/>
                  <w:divBdr>
                    <w:top w:val="none" w:sz="0" w:space="0" w:color="auto"/>
                    <w:left w:val="none" w:sz="0" w:space="0" w:color="auto"/>
                    <w:bottom w:val="none" w:sz="0" w:space="0" w:color="auto"/>
                    <w:right w:val="none" w:sz="0" w:space="0" w:color="auto"/>
                  </w:divBdr>
                </w:div>
                <w:div w:id="1992174652">
                  <w:marLeft w:val="0"/>
                  <w:marRight w:val="0"/>
                  <w:marTop w:val="0"/>
                  <w:marBottom w:val="0"/>
                  <w:divBdr>
                    <w:top w:val="none" w:sz="0" w:space="0" w:color="auto"/>
                    <w:left w:val="none" w:sz="0" w:space="0" w:color="auto"/>
                    <w:bottom w:val="none" w:sz="0" w:space="0" w:color="auto"/>
                    <w:right w:val="none" w:sz="0" w:space="0" w:color="auto"/>
                  </w:divBdr>
                  <w:divsChild>
                    <w:div w:id="140044142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29270100">
          <w:marLeft w:val="0"/>
          <w:marRight w:val="0"/>
          <w:marTop w:val="0"/>
          <w:marBottom w:val="0"/>
          <w:divBdr>
            <w:top w:val="none" w:sz="0" w:space="0" w:color="auto"/>
            <w:left w:val="none" w:sz="0" w:space="0" w:color="auto"/>
            <w:bottom w:val="none" w:sz="0" w:space="0" w:color="auto"/>
            <w:right w:val="none" w:sz="0" w:space="0" w:color="auto"/>
          </w:divBdr>
        </w:div>
        <w:div w:id="267930327">
          <w:marLeft w:val="0"/>
          <w:marRight w:val="0"/>
          <w:marTop w:val="0"/>
          <w:marBottom w:val="0"/>
          <w:divBdr>
            <w:top w:val="none" w:sz="0" w:space="0" w:color="auto"/>
            <w:left w:val="none" w:sz="0" w:space="0" w:color="auto"/>
            <w:bottom w:val="none" w:sz="0" w:space="0" w:color="auto"/>
            <w:right w:val="none" w:sz="0" w:space="0" w:color="auto"/>
          </w:divBdr>
        </w:div>
        <w:div w:id="309750256">
          <w:marLeft w:val="0"/>
          <w:marRight w:val="0"/>
          <w:marTop w:val="0"/>
          <w:marBottom w:val="0"/>
          <w:divBdr>
            <w:top w:val="none" w:sz="0" w:space="0" w:color="auto"/>
            <w:left w:val="none" w:sz="0" w:space="0" w:color="auto"/>
            <w:bottom w:val="none" w:sz="0" w:space="0" w:color="auto"/>
            <w:right w:val="none" w:sz="0" w:space="0" w:color="auto"/>
          </w:divBdr>
        </w:div>
        <w:div w:id="370963130">
          <w:marLeft w:val="0"/>
          <w:marRight w:val="0"/>
          <w:marTop w:val="0"/>
          <w:marBottom w:val="0"/>
          <w:divBdr>
            <w:top w:val="none" w:sz="0" w:space="0" w:color="auto"/>
            <w:left w:val="none" w:sz="0" w:space="0" w:color="auto"/>
            <w:bottom w:val="none" w:sz="0" w:space="0" w:color="auto"/>
            <w:right w:val="none" w:sz="0" w:space="0" w:color="auto"/>
          </w:divBdr>
        </w:div>
        <w:div w:id="385371932">
          <w:marLeft w:val="0"/>
          <w:marRight w:val="0"/>
          <w:marTop w:val="0"/>
          <w:marBottom w:val="0"/>
          <w:divBdr>
            <w:top w:val="none" w:sz="0" w:space="0" w:color="auto"/>
            <w:left w:val="none" w:sz="0" w:space="0" w:color="auto"/>
            <w:bottom w:val="none" w:sz="0" w:space="0" w:color="auto"/>
            <w:right w:val="none" w:sz="0" w:space="0" w:color="auto"/>
          </w:divBdr>
          <w:divsChild>
            <w:div w:id="1884096326">
              <w:marLeft w:val="0"/>
              <w:marRight w:val="0"/>
              <w:marTop w:val="0"/>
              <w:marBottom w:val="0"/>
              <w:divBdr>
                <w:top w:val="none" w:sz="0" w:space="0" w:color="auto"/>
                <w:left w:val="none" w:sz="0" w:space="0" w:color="auto"/>
                <w:bottom w:val="none" w:sz="0" w:space="0" w:color="auto"/>
                <w:right w:val="none" w:sz="0" w:space="0" w:color="auto"/>
              </w:divBdr>
            </w:div>
          </w:divsChild>
        </w:div>
        <w:div w:id="386535965">
          <w:marLeft w:val="0"/>
          <w:marRight w:val="0"/>
          <w:marTop w:val="0"/>
          <w:marBottom w:val="0"/>
          <w:divBdr>
            <w:top w:val="none" w:sz="0" w:space="0" w:color="auto"/>
            <w:left w:val="none" w:sz="0" w:space="0" w:color="auto"/>
            <w:bottom w:val="none" w:sz="0" w:space="0" w:color="auto"/>
            <w:right w:val="none" w:sz="0" w:space="0" w:color="auto"/>
          </w:divBdr>
        </w:div>
        <w:div w:id="404651494">
          <w:marLeft w:val="0"/>
          <w:marRight w:val="0"/>
          <w:marTop w:val="0"/>
          <w:marBottom w:val="0"/>
          <w:divBdr>
            <w:top w:val="none" w:sz="0" w:space="0" w:color="auto"/>
            <w:left w:val="none" w:sz="0" w:space="0" w:color="auto"/>
            <w:bottom w:val="none" w:sz="0" w:space="0" w:color="auto"/>
            <w:right w:val="none" w:sz="0" w:space="0" w:color="auto"/>
          </w:divBdr>
          <w:divsChild>
            <w:div w:id="1789933262">
              <w:marLeft w:val="-75"/>
              <w:marRight w:val="0"/>
              <w:marTop w:val="30"/>
              <w:marBottom w:val="30"/>
              <w:divBdr>
                <w:top w:val="none" w:sz="0" w:space="0" w:color="auto"/>
                <w:left w:val="none" w:sz="0" w:space="0" w:color="auto"/>
                <w:bottom w:val="none" w:sz="0" w:space="0" w:color="auto"/>
                <w:right w:val="none" w:sz="0" w:space="0" w:color="auto"/>
              </w:divBdr>
              <w:divsChild>
                <w:div w:id="4017017">
                  <w:marLeft w:val="0"/>
                  <w:marRight w:val="0"/>
                  <w:marTop w:val="0"/>
                  <w:marBottom w:val="0"/>
                  <w:divBdr>
                    <w:top w:val="none" w:sz="0" w:space="0" w:color="auto"/>
                    <w:left w:val="none" w:sz="0" w:space="0" w:color="auto"/>
                    <w:bottom w:val="none" w:sz="0" w:space="0" w:color="auto"/>
                    <w:right w:val="none" w:sz="0" w:space="0" w:color="auto"/>
                  </w:divBdr>
                  <w:divsChild>
                    <w:div w:id="215245993">
                      <w:marLeft w:val="0"/>
                      <w:marRight w:val="0"/>
                      <w:marTop w:val="0"/>
                      <w:marBottom w:val="0"/>
                      <w:divBdr>
                        <w:top w:val="none" w:sz="0" w:space="0" w:color="auto"/>
                        <w:left w:val="none" w:sz="0" w:space="0" w:color="auto"/>
                        <w:bottom w:val="none" w:sz="0" w:space="0" w:color="auto"/>
                        <w:right w:val="none" w:sz="0" w:space="0" w:color="auto"/>
                      </w:divBdr>
                    </w:div>
                    <w:div w:id="1079671499">
                      <w:marLeft w:val="0"/>
                      <w:marRight w:val="0"/>
                      <w:marTop w:val="0"/>
                      <w:marBottom w:val="0"/>
                      <w:divBdr>
                        <w:top w:val="none" w:sz="0" w:space="0" w:color="auto"/>
                        <w:left w:val="none" w:sz="0" w:space="0" w:color="auto"/>
                        <w:bottom w:val="none" w:sz="0" w:space="0" w:color="auto"/>
                        <w:right w:val="none" w:sz="0" w:space="0" w:color="auto"/>
                      </w:divBdr>
                    </w:div>
                    <w:div w:id="1840120438">
                      <w:marLeft w:val="0"/>
                      <w:marRight w:val="0"/>
                      <w:marTop w:val="0"/>
                      <w:marBottom w:val="0"/>
                      <w:divBdr>
                        <w:top w:val="none" w:sz="0" w:space="0" w:color="auto"/>
                        <w:left w:val="none" w:sz="0" w:space="0" w:color="auto"/>
                        <w:bottom w:val="none" w:sz="0" w:space="0" w:color="auto"/>
                        <w:right w:val="none" w:sz="0" w:space="0" w:color="auto"/>
                      </w:divBdr>
                    </w:div>
                  </w:divsChild>
                </w:div>
                <w:div w:id="1045914197">
                  <w:marLeft w:val="0"/>
                  <w:marRight w:val="0"/>
                  <w:marTop w:val="0"/>
                  <w:marBottom w:val="0"/>
                  <w:divBdr>
                    <w:top w:val="none" w:sz="0" w:space="0" w:color="auto"/>
                    <w:left w:val="none" w:sz="0" w:space="0" w:color="auto"/>
                    <w:bottom w:val="none" w:sz="0" w:space="0" w:color="auto"/>
                    <w:right w:val="none" w:sz="0" w:space="0" w:color="auto"/>
                  </w:divBdr>
                  <w:divsChild>
                    <w:div w:id="116991147">
                      <w:marLeft w:val="0"/>
                      <w:marRight w:val="0"/>
                      <w:marTop w:val="0"/>
                      <w:marBottom w:val="0"/>
                      <w:divBdr>
                        <w:top w:val="none" w:sz="0" w:space="0" w:color="auto"/>
                        <w:left w:val="none" w:sz="0" w:space="0" w:color="auto"/>
                        <w:bottom w:val="none" w:sz="0" w:space="0" w:color="auto"/>
                        <w:right w:val="none" w:sz="0" w:space="0" w:color="auto"/>
                      </w:divBdr>
                    </w:div>
                    <w:div w:id="1220559627">
                      <w:marLeft w:val="0"/>
                      <w:marRight w:val="0"/>
                      <w:marTop w:val="0"/>
                      <w:marBottom w:val="0"/>
                      <w:divBdr>
                        <w:top w:val="none" w:sz="0" w:space="0" w:color="auto"/>
                        <w:left w:val="none" w:sz="0" w:space="0" w:color="auto"/>
                        <w:bottom w:val="none" w:sz="0" w:space="0" w:color="auto"/>
                        <w:right w:val="none" w:sz="0" w:space="0" w:color="auto"/>
                      </w:divBdr>
                    </w:div>
                    <w:div w:id="1482498312">
                      <w:marLeft w:val="0"/>
                      <w:marRight w:val="0"/>
                      <w:marTop w:val="0"/>
                      <w:marBottom w:val="0"/>
                      <w:divBdr>
                        <w:top w:val="none" w:sz="0" w:space="0" w:color="auto"/>
                        <w:left w:val="none" w:sz="0" w:space="0" w:color="auto"/>
                        <w:bottom w:val="none" w:sz="0" w:space="0" w:color="auto"/>
                        <w:right w:val="none" w:sz="0" w:space="0" w:color="auto"/>
                      </w:divBdr>
                    </w:div>
                  </w:divsChild>
                </w:div>
                <w:div w:id="1232302671">
                  <w:marLeft w:val="0"/>
                  <w:marRight w:val="0"/>
                  <w:marTop w:val="0"/>
                  <w:marBottom w:val="0"/>
                  <w:divBdr>
                    <w:top w:val="none" w:sz="0" w:space="0" w:color="auto"/>
                    <w:left w:val="none" w:sz="0" w:space="0" w:color="auto"/>
                    <w:bottom w:val="none" w:sz="0" w:space="0" w:color="auto"/>
                    <w:right w:val="none" w:sz="0" w:space="0" w:color="auto"/>
                  </w:divBdr>
                  <w:divsChild>
                    <w:div w:id="1873879034">
                      <w:marLeft w:val="0"/>
                      <w:marRight w:val="0"/>
                      <w:marTop w:val="0"/>
                      <w:marBottom w:val="0"/>
                      <w:divBdr>
                        <w:top w:val="none" w:sz="0" w:space="0" w:color="auto"/>
                        <w:left w:val="none" w:sz="0" w:space="0" w:color="auto"/>
                        <w:bottom w:val="none" w:sz="0" w:space="0" w:color="auto"/>
                        <w:right w:val="none" w:sz="0" w:space="0" w:color="auto"/>
                      </w:divBdr>
                    </w:div>
                  </w:divsChild>
                </w:div>
                <w:div w:id="1352561849">
                  <w:marLeft w:val="0"/>
                  <w:marRight w:val="0"/>
                  <w:marTop w:val="0"/>
                  <w:marBottom w:val="0"/>
                  <w:divBdr>
                    <w:top w:val="none" w:sz="0" w:space="0" w:color="auto"/>
                    <w:left w:val="none" w:sz="0" w:space="0" w:color="auto"/>
                    <w:bottom w:val="none" w:sz="0" w:space="0" w:color="auto"/>
                    <w:right w:val="none" w:sz="0" w:space="0" w:color="auto"/>
                  </w:divBdr>
                  <w:divsChild>
                    <w:div w:id="1238907257">
                      <w:marLeft w:val="0"/>
                      <w:marRight w:val="0"/>
                      <w:marTop w:val="0"/>
                      <w:marBottom w:val="0"/>
                      <w:divBdr>
                        <w:top w:val="none" w:sz="0" w:space="0" w:color="auto"/>
                        <w:left w:val="none" w:sz="0" w:space="0" w:color="auto"/>
                        <w:bottom w:val="none" w:sz="0" w:space="0" w:color="auto"/>
                        <w:right w:val="none" w:sz="0" w:space="0" w:color="auto"/>
                      </w:divBdr>
                    </w:div>
                    <w:div w:id="1788545825">
                      <w:marLeft w:val="0"/>
                      <w:marRight w:val="0"/>
                      <w:marTop w:val="0"/>
                      <w:marBottom w:val="0"/>
                      <w:divBdr>
                        <w:top w:val="none" w:sz="0" w:space="0" w:color="auto"/>
                        <w:left w:val="none" w:sz="0" w:space="0" w:color="auto"/>
                        <w:bottom w:val="none" w:sz="0" w:space="0" w:color="auto"/>
                        <w:right w:val="none" w:sz="0" w:space="0" w:color="auto"/>
                      </w:divBdr>
                    </w:div>
                    <w:div w:id="1895653051">
                      <w:marLeft w:val="0"/>
                      <w:marRight w:val="0"/>
                      <w:marTop w:val="0"/>
                      <w:marBottom w:val="0"/>
                      <w:divBdr>
                        <w:top w:val="none" w:sz="0" w:space="0" w:color="auto"/>
                        <w:left w:val="none" w:sz="0" w:space="0" w:color="auto"/>
                        <w:bottom w:val="none" w:sz="0" w:space="0" w:color="auto"/>
                        <w:right w:val="none" w:sz="0" w:space="0" w:color="auto"/>
                      </w:divBdr>
                    </w:div>
                  </w:divsChild>
                </w:div>
                <w:div w:id="1403522479">
                  <w:marLeft w:val="0"/>
                  <w:marRight w:val="0"/>
                  <w:marTop w:val="0"/>
                  <w:marBottom w:val="0"/>
                  <w:divBdr>
                    <w:top w:val="none" w:sz="0" w:space="0" w:color="auto"/>
                    <w:left w:val="none" w:sz="0" w:space="0" w:color="auto"/>
                    <w:bottom w:val="none" w:sz="0" w:space="0" w:color="auto"/>
                    <w:right w:val="none" w:sz="0" w:space="0" w:color="auto"/>
                  </w:divBdr>
                  <w:divsChild>
                    <w:div w:id="643583931">
                      <w:marLeft w:val="0"/>
                      <w:marRight w:val="0"/>
                      <w:marTop w:val="0"/>
                      <w:marBottom w:val="0"/>
                      <w:divBdr>
                        <w:top w:val="none" w:sz="0" w:space="0" w:color="auto"/>
                        <w:left w:val="none" w:sz="0" w:space="0" w:color="auto"/>
                        <w:bottom w:val="none" w:sz="0" w:space="0" w:color="auto"/>
                        <w:right w:val="none" w:sz="0" w:space="0" w:color="auto"/>
                      </w:divBdr>
                    </w:div>
                  </w:divsChild>
                </w:div>
                <w:div w:id="1744524743">
                  <w:marLeft w:val="0"/>
                  <w:marRight w:val="0"/>
                  <w:marTop w:val="0"/>
                  <w:marBottom w:val="0"/>
                  <w:divBdr>
                    <w:top w:val="none" w:sz="0" w:space="0" w:color="auto"/>
                    <w:left w:val="none" w:sz="0" w:space="0" w:color="auto"/>
                    <w:bottom w:val="none" w:sz="0" w:space="0" w:color="auto"/>
                    <w:right w:val="none" w:sz="0" w:space="0" w:color="auto"/>
                  </w:divBdr>
                  <w:divsChild>
                    <w:div w:id="283005373">
                      <w:marLeft w:val="0"/>
                      <w:marRight w:val="0"/>
                      <w:marTop w:val="0"/>
                      <w:marBottom w:val="0"/>
                      <w:divBdr>
                        <w:top w:val="none" w:sz="0" w:space="0" w:color="auto"/>
                        <w:left w:val="none" w:sz="0" w:space="0" w:color="auto"/>
                        <w:bottom w:val="none" w:sz="0" w:space="0" w:color="auto"/>
                        <w:right w:val="none" w:sz="0" w:space="0" w:color="auto"/>
                      </w:divBdr>
                    </w:div>
                    <w:div w:id="65171590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443774729">
          <w:marLeft w:val="0"/>
          <w:marRight w:val="0"/>
          <w:marTop w:val="0"/>
          <w:marBottom w:val="0"/>
          <w:divBdr>
            <w:top w:val="none" w:sz="0" w:space="0" w:color="auto"/>
            <w:left w:val="none" w:sz="0" w:space="0" w:color="auto"/>
            <w:bottom w:val="none" w:sz="0" w:space="0" w:color="auto"/>
            <w:right w:val="none" w:sz="0" w:space="0" w:color="auto"/>
          </w:divBdr>
        </w:div>
        <w:div w:id="476147981">
          <w:marLeft w:val="0"/>
          <w:marRight w:val="0"/>
          <w:marTop w:val="0"/>
          <w:marBottom w:val="0"/>
          <w:divBdr>
            <w:top w:val="none" w:sz="0" w:space="0" w:color="auto"/>
            <w:left w:val="none" w:sz="0" w:space="0" w:color="auto"/>
            <w:bottom w:val="none" w:sz="0" w:space="0" w:color="auto"/>
            <w:right w:val="none" w:sz="0" w:space="0" w:color="auto"/>
          </w:divBdr>
        </w:div>
        <w:div w:id="504321171">
          <w:marLeft w:val="0"/>
          <w:marRight w:val="0"/>
          <w:marTop w:val="0"/>
          <w:marBottom w:val="0"/>
          <w:divBdr>
            <w:top w:val="none" w:sz="0" w:space="0" w:color="auto"/>
            <w:left w:val="none" w:sz="0" w:space="0" w:color="auto"/>
            <w:bottom w:val="none" w:sz="0" w:space="0" w:color="auto"/>
            <w:right w:val="none" w:sz="0" w:space="0" w:color="auto"/>
          </w:divBdr>
        </w:div>
        <w:div w:id="585306632">
          <w:marLeft w:val="0"/>
          <w:marRight w:val="0"/>
          <w:marTop w:val="0"/>
          <w:marBottom w:val="0"/>
          <w:divBdr>
            <w:top w:val="none" w:sz="0" w:space="0" w:color="auto"/>
            <w:left w:val="none" w:sz="0" w:space="0" w:color="auto"/>
            <w:bottom w:val="none" w:sz="0" w:space="0" w:color="auto"/>
            <w:right w:val="none" w:sz="0" w:space="0" w:color="auto"/>
          </w:divBdr>
          <w:divsChild>
            <w:div w:id="736326008">
              <w:marLeft w:val="-75"/>
              <w:marRight w:val="0"/>
              <w:marTop w:val="30"/>
              <w:marBottom w:val="30"/>
              <w:divBdr>
                <w:top w:val="none" w:sz="0" w:space="0" w:color="auto"/>
                <w:left w:val="none" w:sz="0" w:space="0" w:color="auto"/>
                <w:bottom w:val="none" w:sz="0" w:space="0" w:color="auto"/>
                <w:right w:val="none" w:sz="0" w:space="0" w:color="auto"/>
              </w:divBdr>
              <w:divsChild>
                <w:div w:id="336928166">
                  <w:marLeft w:val="0"/>
                  <w:marRight w:val="0"/>
                  <w:marTop w:val="0"/>
                  <w:marBottom w:val="0"/>
                  <w:divBdr>
                    <w:top w:val="none" w:sz="0" w:space="0" w:color="auto"/>
                    <w:left w:val="none" w:sz="0" w:space="0" w:color="auto"/>
                    <w:bottom w:val="none" w:sz="0" w:space="0" w:color="auto"/>
                    <w:right w:val="none" w:sz="0" w:space="0" w:color="auto"/>
                  </w:divBdr>
                  <w:divsChild>
                    <w:div w:id="190537869">
                      <w:marLeft w:val="0"/>
                      <w:marRight w:val="0"/>
                      <w:marTop w:val="0"/>
                      <w:marBottom w:val="0"/>
                      <w:divBdr>
                        <w:top w:val="none" w:sz="0" w:space="0" w:color="auto"/>
                        <w:left w:val="none" w:sz="0" w:space="0" w:color="auto"/>
                        <w:bottom w:val="none" w:sz="0" w:space="0" w:color="auto"/>
                        <w:right w:val="none" w:sz="0" w:space="0" w:color="auto"/>
                      </w:divBdr>
                    </w:div>
                  </w:divsChild>
                </w:div>
                <w:div w:id="482477248">
                  <w:marLeft w:val="0"/>
                  <w:marRight w:val="0"/>
                  <w:marTop w:val="0"/>
                  <w:marBottom w:val="0"/>
                  <w:divBdr>
                    <w:top w:val="none" w:sz="0" w:space="0" w:color="auto"/>
                    <w:left w:val="none" w:sz="0" w:space="0" w:color="auto"/>
                    <w:bottom w:val="none" w:sz="0" w:space="0" w:color="auto"/>
                    <w:right w:val="none" w:sz="0" w:space="0" w:color="auto"/>
                  </w:divBdr>
                  <w:divsChild>
                    <w:div w:id="1996370104">
                      <w:marLeft w:val="0"/>
                      <w:marRight w:val="0"/>
                      <w:marTop w:val="0"/>
                      <w:marBottom w:val="0"/>
                      <w:divBdr>
                        <w:top w:val="none" w:sz="0" w:space="0" w:color="auto"/>
                        <w:left w:val="none" w:sz="0" w:space="0" w:color="auto"/>
                        <w:bottom w:val="none" w:sz="0" w:space="0" w:color="auto"/>
                        <w:right w:val="none" w:sz="0" w:space="0" w:color="auto"/>
                      </w:divBdr>
                    </w:div>
                  </w:divsChild>
                </w:div>
                <w:div w:id="985202872">
                  <w:marLeft w:val="0"/>
                  <w:marRight w:val="0"/>
                  <w:marTop w:val="0"/>
                  <w:marBottom w:val="0"/>
                  <w:divBdr>
                    <w:top w:val="none" w:sz="0" w:space="0" w:color="auto"/>
                    <w:left w:val="none" w:sz="0" w:space="0" w:color="auto"/>
                    <w:bottom w:val="none" w:sz="0" w:space="0" w:color="auto"/>
                    <w:right w:val="none" w:sz="0" w:space="0" w:color="auto"/>
                  </w:divBdr>
                  <w:divsChild>
                    <w:div w:id="25375499">
                      <w:marLeft w:val="0"/>
                      <w:marRight w:val="0"/>
                      <w:marTop w:val="0"/>
                      <w:marBottom w:val="0"/>
                      <w:divBdr>
                        <w:top w:val="none" w:sz="0" w:space="0" w:color="auto"/>
                        <w:left w:val="none" w:sz="0" w:space="0" w:color="auto"/>
                        <w:bottom w:val="none" w:sz="0" w:space="0" w:color="auto"/>
                        <w:right w:val="none" w:sz="0" w:space="0" w:color="auto"/>
                      </w:divBdr>
                    </w:div>
                    <w:div w:id="214201151">
                      <w:marLeft w:val="0"/>
                      <w:marRight w:val="0"/>
                      <w:marTop w:val="0"/>
                      <w:marBottom w:val="0"/>
                      <w:divBdr>
                        <w:top w:val="none" w:sz="0" w:space="0" w:color="auto"/>
                        <w:left w:val="none" w:sz="0" w:space="0" w:color="auto"/>
                        <w:bottom w:val="none" w:sz="0" w:space="0" w:color="auto"/>
                        <w:right w:val="none" w:sz="0" w:space="0" w:color="auto"/>
                      </w:divBdr>
                    </w:div>
                    <w:div w:id="1379475044">
                      <w:marLeft w:val="0"/>
                      <w:marRight w:val="0"/>
                      <w:marTop w:val="0"/>
                      <w:marBottom w:val="0"/>
                      <w:divBdr>
                        <w:top w:val="none" w:sz="0" w:space="0" w:color="auto"/>
                        <w:left w:val="none" w:sz="0" w:space="0" w:color="auto"/>
                        <w:bottom w:val="none" w:sz="0" w:space="0" w:color="auto"/>
                        <w:right w:val="none" w:sz="0" w:space="0" w:color="auto"/>
                      </w:divBdr>
                    </w:div>
                    <w:div w:id="1731341475">
                      <w:marLeft w:val="0"/>
                      <w:marRight w:val="0"/>
                      <w:marTop w:val="0"/>
                      <w:marBottom w:val="0"/>
                      <w:divBdr>
                        <w:top w:val="none" w:sz="0" w:space="0" w:color="auto"/>
                        <w:left w:val="none" w:sz="0" w:space="0" w:color="auto"/>
                        <w:bottom w:val="none" w:sz="0" w:space="0" w:color="auto"/>
                        <w:right w:val="none" w:sz="0" w:space="0" w:color="auto"/>
                      </w:divBdr>
                    </w:div>
                    <w:div w:id="190148190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586230930">
          <w:marLeft w:val="0"/>
          <w:marRight w:val="0"/>
          <w:marTop w:val="0"/>
          <w:marBottom w:val="0"/>
          <w:divBdr>
            <w:top w:val="none" w:sz="0" w:space="0" w:color="auto"/>
            <w:left w:val="none" w:sz="0" w:space="0" w:color="auto"/>
            <w:bottom w:val="none" w:sz="0" w:space="0" w:color="auto"/>
            <w:right w:val="none" w:sz="0" w:space="0" w:color="auto"/>
          </w:divBdr>
        </w:div>
        <w:div w:id="593054649">
          <w:marLeft w:val="0"/>
          <w:marRight w:val="0"/>
          <w:marTop w:val="0"/>
          <w:marBottom w:val="0"/>
          <w:divBdr>
            <w:top w:val="none" w:sz="0" w:space="0" w:color="auto"/>
            <w:left w:val="none" w:sz="0" w:space="0" w:color="auto"/>
            <w:bottom w:val="none" w:sz="0" w:space="0" w:color="auto"/>
            <w:right w:val="none" w:sz="0" w:space="0" w:color="auto"/>
          </w:divBdr>
        </w:div>
        <w:div w:id="614406332">
          <w:marLeft w:val="0"/>
          <w:marRight w:val="0"/>
          <w:marTop w:val="0"/>
          <w:marBottom w:val="0"/>
          <w:divBdr>
            <w:top w:val="none" w:sz="0" w:space="0" w:color="auto"/>
            <w:left w:val="none" w:sz="0" w:space="0" w:color="auto"/>
            <w:bottom w:val="none" w:sz="0" w:space="0" w:color="auto"/>
            <w:right w:val="none" w:sz="0" w:space="0" w:color="auto"/>
          </w:divBdr>
        </w:div>
        <w:div w:id="623191609">
          <w:marLeft w:val="0"/>
          <w:marRight w:val="0"/>
          <w:marTop w:val="0"/>
          <w:marBottom w:val="0"/>
          <w:divBdr>
            <w:top w:val="none" w:sz="0" w:space="0" w:color="auto"/>
            <w:left w:val="none" w:sz="0" w:space="0" w:color="auto"/>
            <w:bottom w:val="none" w:sz="0" w:space="0" w:color="auto"/>
            <w:right w:val="none" w:sz="0" w:space="0" w:color="auto"/>
          </w:divBdr>
        </w:div>
        <w:div w:id="645620748">
          <w:marLeft w:val="0"/>
          <w:marRight w:val="0"/>
          <w:marTop w:val="0"/>
          <w:marBottom w:val="0"/>
          <w:divBdr>
            <w:top w:val="none" w:sz="0" w:space="0" w:color="auto"/>
            <w:left w:val="none" w:sz="0" w:space="0" w:color="auto"/>
            <w:bottom w:val="none" w:sz="0" w:space="0" w:color="auto"/>
            <w:right w:val="none" w:sz="0" w:space="0" w:color="auto"/>
          </w:divBdr>
          <w:divsChild>
            <w:div w:id="110058656">
              <w:marLeft w:val="0"/>
              <w:marRight w:val="0"/>
              <w:marTop w:val="0"/>
              <w:marBottom w:val="0"/>
              <w:divBdr>
                <w:top w:val="none" w:sz="0" w:space="0" w:color="auto"/>
                <w:left w:val="none" w:sz="0" w:space="0" w:color="auto"/>
                <w:bottom w:val="none" w:sz="0" w:space="0" w:color="auto"/>
                <w:right w:val="none" w:sz="0" w:space="0" w:color="auto"/>
              </w:divBdr>
            </w:div>
            <w:div w:id="179440678">
              <w:marLeft w:val="0"/>
              <w:marRight w:val="0"/>
              <w:marTop w:val="0"/>
              <w:marBottom w:val="0"/>
              <w:divBdr>
                <w:top w:val="none" w:sz="0" w:space="0" w:color="auto"/>
                <w:left w:val="none" w:sz="0" w:space="0" w:color="auto"/>
                <w:bottom w:val="none" w:sz="0" w:space="0" w:color="auto"/>
                <w:right w:val="none" w:sz="0" w:space="0" w:color="auto"/>
              </w:divBdr>
            </w:div>
            <w:div w:id="864170982">
              <w:marLeft w:val="0"/>
              <w:marRight w:val="0"/>
              <w:marTop w:val="0"/>
              <w:marBottom w:val="0"/>
              <w:divBdr>
                <w:top w:val="none" w:sz="0" w:space="0" w:color="auto"/>
                <w:left w:val="none" w:sz="0" w:space="0" w:color="auto"/>
                <w:bottom w:val="none" w:sz="0" w:space="0" w:color="auto"/>
                <w:right w:val="none" w:sz="0" w:space="0" w:color="auto"/>
              </w:divBdr>
            </w:div>
            <w:div w:id="1701662430">
              <w:marLeft w:val="0"/>
              <w:marRight w:val="0"/>
              <w:marTop w:val="0"/>
              <w:marBottom w:val="0"/>
              <w:divBdr>
                <w:top w:val="none" w:sz="0" w:space="0" w:color="auto"/>
                <w:left w:val="none" w:sz="0" w:space="0" w:color="auto"/>
                <w:bottom w:val="none" w:sz="0" w:space="0" w:color="auto"/>
                <w:right w:val="none" w:sz="0" w:space="0" w:color="auto"/>
              </w:divBdr>
            </w:div>
          </w:divsChild>
        </w:div>
        <w:div w:id="646938328">
          <w:marLeft w:val="0"/>
          <w:marRight w:val="0"/>
          <w:marTop w:val="0"/>
          <w:marBottom w:val="0"/>
          <w:divBdr>
            <w:top w:val="none" w:sz="0" w:space="0" w:color="auto"/>
            <w:left w:val="none" w:sz="0" w:space="0" w:color="auto"/>
            <w:bottom w:val="none" w:sz="0" w:space="0" w:color="auto"/>
            <w:right w:val="none" w:sz="0" w:space="0" w:color="auto"/>
          </w:divBdr>
          <w:divsChild>
            <w:div w:id="232398674">
              <w:marLeft w:val="0"/>
              <w:marRight w:val="0"/>
              <w:marTop w:val="0"/>
              <w:marBottom w:val="0"/>
              <w:divBdr>
                <w:top w:val="none" w:sz="0" w:space="0" w:color="auto"/>
                <w:left w:val="none" w:sz="0" w:space="0" w:color="auto"/>
                <w:bottom w:val="none" w:sz="0" w:space="0" w:color="auto"/>
                <w:right w:val="none" w:sz="0" w:space="0" w:color="auto"/>
              </w:divBdr>
            </w:div>
            <w:div w:id="1355033224">
              <w:marLeft w:val="0"/>
              <w:marRight w:val="0"/>
              <w:marTop w:val="0"/>
              <w:marBottom w:val="0"/>
              <w:divBdr>
                <w:top w:val="none" w:sz="0" w:space="0" w:color="auto"/>
                <w:left w:val="none" w:sz="0" w:space="0" w:color="auto"/>
                <w:bottom w:val="none" w:sz="0" w:space="0" w:color="auto"/>
                <w:right w:val="none" w:sz="0" w:space="0" w:color="auto"/>
              </w:divBdr>
            </w:div>
            <w:div w:id="2003659594">
              <w:marLeft w:val="0"/>
              <w:marRight w:val="0"/>
              <w:marTop w:val="0"/>
              <w:marBottom w:val="0"/>
              <w:divBdr>
                <w:top w:val="none" w:sz="0" w:space="0" w:color="auto"/>
                <w:left w:val="none" w:sz="0" w:space="0" w:color="auto"/>
                <w:bottom w:val="none" w:sz="0" w:space="0" w:color="auto"/>
                <w:right w:val="none" w:sz="0" w:space="0" w:color="auto"/>
              </w:divBdr>
            </w:div>
          </w:divsChild>
        </w:div>
        <w:div w:id="652177170">
          <w:marLeft w:val="0"/>
          <w:marRight w:val="0"/>
          <w:marTop w:val="0"/>
          <w:marBottom w:val="0"/>
          <w:divBdr>
            <w:top w:val="none" w:sz="0" w:space="0" w:color="auto"/>
            <w:left w:val="none" w:sz="0" w:space="0" w:color="auto"/>
            <w:bottom w:val="none" w:sz="0" w:space="0" w:color="auto"/>
            <w:right w:val="none" w:sz="0" w:space="0" w:color="auto"/>
          </w:divBdr>
        </w:div>
        <w:div w:id="653876702">
          <w:marLeft w:val="0"/>
          <w:marRight w:val="0"/>
          <w:marTop w:val="0"/>
          <w:marBottom w:val="0"/>
          <w:divBdr>
            <w:top w:val="none" w:sz="0" w:space="0" w:color="auto"/>
            <w:left w:val="none" w:sz="0" w:space="0" w:color="auto"/>
            <w:bottom w:val="none" w:sz="0" w:space="0" w:color="auto"/>
            <w:right w:val="none" w:sz="0" w:space="0" w:color="auto"/>
          </w:divBdr>
        </w:div>
        <w:div w:id="661785794">
          <w:marLeft w:val="0"/>
          <w:marRight w:val="0"/>
          <w:marTop w:val="0"/>
          <w:marBottom w:val="0"/>
          <w:divBdr>
            <w:top w:val="none" w:sz="0" w:space="0" w:color="auto"/>
            <w:left w:val="none" w:sz="0" w:space="0" w:color="auto"/>
            <w:bottom w:val="none" w:sz="0" w:space="0" w:color="auto"/>
            <w:right w:val="none" w:sz="0" w:space="0" w:color="auto"/>
          </w:divBdr>
        </w:div>
        <w:div w:id="678238509">
          <w:marLeft w:val="0"/>
          <w:marRight w:val="0"/>
          <w:marTop w:val="0"/>
          <w:marBottom w:val="0"/>
          <w:divBdr>
            <w:top w:val="none" w:sz="0" w:space="0" w:color="auto"/>
            <w:left w:val="none" w:sz="0" w:space="0" w:color="auto"/>
            <w:bottom w:val="none" w:sz="0" w:space="0" w:color="auto"/>
            <w:right w:val="none" w:sz="0" w:space="0" w:color="auto"/>
          </w:divBdr>
        </w:div>
        <w:div w:id="754399419">
          <w:marLeft w:val="0"/>
          <w:marRight w:val="0"/>
          <w:marTop w:val="0"/>
          <w:marBottom w:val="0"/>
          <w:divBdr>
            <w:top w:val="none" w:sz="0" w:space="0" w:color="auto"/>
            <w:left w:val="none" w:sz="0" w:space="0" w:color="auto"/>
            <w:bottom w:val="none" w:sz="0" w:space="0" w:color="auto"/>
            <w:right w:val="none" w:sz="0" w:space="0" w:color="auto"/>
          </w:divBdr>
        </w:div>
        <w:div w:id="766316687">
          <w:marLeft w:val="0"/>
          <w:marRight w:val="0"/>
          <w:marTop w:val="0"/>
          <w:marBottom w:val="0"/>
          <w:divBdr>
            <w:top w:val="none" w:sz="0" w:space="0" w:color="auto"/>
            <w:left w:val="none" w:sz="0" w:space="0" w:color="auto"/>
            <w:bottom w:val="none" w:sz="0" w:space="0" w:color="auto"/>
            <w:right w:val="none" w:sz="0" w:space="0" w:color="auto"/>
          </w:divBdr>
        </w:div>
        <w:div w:id="777064789">
          <w:marLeft w:val="0"/>
          <w:marRight w:val="0"/>
          <w:marTop w:val="0"/>
          <w:marBottom w:val="0"/>
          <w:divBdr>
            <w:top w:val="none" w:sz="0" w:space="0" w:color="auto"/>
            <w:left w:val="none" w:sz="0" w:space="0" w:color="auto"/>
            <w:bottom w:val="none" w:sz="0" w:space="0" w:color="auto"/>
            <w:right w:val="none" w:sz="0" w:space="0" w:color="auto"/>
          </w:divBdr>
        </w:div>
        <w:div w:id="777942497">
          <w:marLeft w:val="0"/>
          <w:marRight w:val="0"/>
          <w:marTop w:val="0"/>
          <w:marBottom w:val="0"/>
          <w:divBdr>
            <w:top w:val="none" w:sz="0" w:space="0" w:color="auto"/>
            <w:left w:val="none" w:sz="0" w:space="0" w:color="auto"/>
            <w:bottom w:val="none" w:sz="0" w:space="0" w:color="auto"/>
            <w:right w:val="none" w:sz="0" w:space="0" w:color="auto"/>
          </w:divBdr>
        </w:div>
        <w:div w:id="798835584">
          <w:marLeft w:val="0"/>
          <w:marRight w:val="0"/>
          <w:marTop w:val="0"/>
          <w:marBottom w:val="0"/>
          <w:divBdr>
            <w:top w:val="none" w:sz="0" w:space="0" w:color="auto"/>
            <w:left w:val="none" w:sz="0" w:space="0" w:color="auto"/>
            <w:bottom w:val="none" w:sz="0" w:space="0" w:color="auto"/>
            <w:right w:val="none" w:sz="0" w:space="0" w:color="auto"/>
          </w:divBdr>
          <w:divsChild>
            <w:div w:id="1355613222">
              <w:marLeft w:val="-75"/>
              <w:marRight w:val="0"/>
              <w:marTop w:val="30"/>
              <w:marBottom w:val="30"/>
              <w:divBdr>
                <w:top w:val="none" w:sz="0" w:space="0" w:color="auto"/>
                <w:left w:val="none" w:sz="0" w:space="0" w:color="auto"/>
                <w:bottom w:val="none" w:sz="0" w:space="0" w:color="auto"/>
                <w:right w:val="none" w:sz="0" w:space="0" w:color="auto"/>
              </w:divBdr>
              <w:divsChild>
                <w:div w:id="16008230">
                  <w:marLeft w:val="0"/>
                  <w:marRight w:val="0"/>
                  <w:marTop w:val="0"/>
                  <w:marBottom w:val="0"/>
                  <w:divBdr>
                    <w:top w:val="none" w:sz="0" w:space="0" w:color="auto"/>
                    <w:left w:val="none" w:sz="0" w:space="0" w:color="auto"/>
                    <w:bottom w:val="none" w:sz="0" w:space="0" w:color="auto"/>
                    <w:right w:val="none" w:sz="0" w:space="0" w:color="auto"/>
                  </w:divBdr>
                </w:div>
                <w:div w:id="236596015">
                  <w:marLeft w:val="0"/>
                  <w:marRight w:val="0"/>
                  <w:marTop w:val="0"/>
                  <w:marBottom w:val="0"/>
                  <w:divBdr>
                    <w:top w:val="none" w:sz="0" w:space="0" w:color="auto"/>
                    <w:left w:val="none" w:sz="0" w:space="0" w:color="auto"/>
                    <w:bottom w:val="none" w:sz="0" w:space="0" w:color="auto"/>
                    <w:right w:val="none" w:sz="0" w:space="0" w:color="auto"/>
                  </w:divBdr>
                  <w:divsChild>
                    <w:div w:id="11034888">
                      <w:marLeft w:val="0"/>
                      <w:marRight w:val="0"/>
                      <w:marTop w:val="0"/>
                      <w:marBottom w:val="0"/>
                      <w:divBdr>
                        <w:top w:val="none" w:sz="0" w:space="0" w:color="auto"/>
                        <w:left w:val="none" w:sz="0" w:space="0" w:color="auto"/>
                        <w:bottom w:val="none" w:sz="0" w:space="0" w:color="auto"/>
                        <w:right w:val="none" w:sz="0" w:space="0" w:color="auto"/>
                      </w:divBdr>
                    </w:div>
                    <w:div w:id="1491630118">
                      <w:marLeft w:val="0"/>
                      <w:marRight w:val="0"/>
                      <w:marTop w:val="0"/>
                      <w:marBottom w:val="0"/>
                      <w:divBdr>
                        <w:top w:val="none" w:sz="0" w:space="0" w:color="auto"/>
                        <w:left w:val="none" w:sz="0" w:space="0" w:color="auto"/>
                        <w:bottom w:val="none" w:sz="0" w:space="0" w:color="auto"/>
                        <w:right w:val="none" w:sz="0" w:space="0" w:color="auto"/>
                      </w:divBdr>
                    </w:div>
                    <w:div w:id="1526094053">
                      <w:marLeft w:val="0"/>
                      <w:marRight w:val="0"/>
                      <w:marTop w:val="0"/>
                      <w:marBottom w:val="0"/>
                      <w:divBdr>
                        <w:top w:val="none" w:sz="0" w:space="0" w:color="auto"/>
                        <w:left w:val="none" w:sz="0" w:space="0" w:color="auto"/>
                        <w:bottom w:val="none" w:sz="0" w:space="0" w:color="auto"/>
                        <w:right w:val="none" w:sz="0" w:space="0" w:color="auto"/>
                      </w:divBdr>
                    </w:div>
                  </w:divsChild>
                </w:div>
                <w:div w:id="594098009">
                  <w:marLeft w:val="0"/>
                  <w:marRight w:val="0"/>
                  <w:marTop w:val="0"/>
                  <w:marBottom w:val="0"/>
                  <w:divBdr>
                    <w:top w:val="none" w:sz="0" w:space="0" w:color="auto"/>
                    <w:left w:val="none" w:sz="0" w:space="0" w:color="auto"/>
                    <w:bottom w:val="none" w:sz="0" w:space="0" w:color="auto"/>
                    <w:right w:val="none" w:sz="0" w:space="0" w:color="auto"/>
                  </w:divBdr>
                  <w:divsChild>
                    <w:div w:id="1405882066">
                      <w:marLeft w:val="0"/>
                      <w:marRight w:val="0"/>
                      <w:marTop w:val="0"/>
                      <w:marBottom w:val="0"/>
                      <w:divBdr>
                        <w:top w:val="none" w:sz="0" w:space="0" w:color="auto"/>
                        <w:left w:val="none" w:sz="0" w:space="0" w:color="auto"/>
                        <w:bottom w:val="none" w:sz="0" w:space="0" w:color="auto"/>
                        <w:right w:val="none" w:sz="0" w:space="0" w:color="auto"/>
                      </w:divBdr>
                    </w:div>
                  </w:divsChild>
                </w:div>
                <w:div w:id="674839775">
                  <w:marLeft w:val="0"/>
                  <w:marRight w:val="0"/>
                  <w:marTop w:val="0"/>
                  <w:marBottom w:val="0"/>
                  <w:divBdr>
                    <w:top w:val="none" w:sz="0" w:space="0" w:color="auto"/>
                    <w:left w:val="none" w:sz="0" w:space="0" w:color="auto"/>
                    <w:bottom w:val="none" w:sz="0" w:space="0" w:color="auto"/>
                    <w:right w:val="none" w:sz="0" w:space="0" w:color="auto"/>
                  </w:divBdr>
                  <w:divsChild>
                    <w:div w:id="151456062">
                      <w:marLeft w:val="0"/>
                      <w:marRight w:val="0"/>
                      <w:marTop w:val="0"/>
                      <w:marBottom w:val="0"/>
                      <w:divBdr>
                        <w:top w:val="none" w:sz="0" w:space="0" w:color="auto"/>
                        <w:left w:val="none" w:sz="0" w:space="0" w:color="auto"/>
                        <w:bottom w:val="none" w:sz="0" w:space="0" w:color="auto"/>
                        <w:right w:val="none" w:sz="0" w:space="0" w:color="auto"/>
                      </w:divBdr>
                    </w:div>
                    <w:div w:id="784814067">
                      <w:marLeft w:val="0"/>
                      <w:marRight w:val="0"/>
                      <w:marTop w:val="0"/>
                      <w:marBottom w:val="0"/>
                      <w:divBdr>
                        <w:top w:val="none" w:sz="0" w:space="0" w:color="auto"/>
                        <w:left w:val="none" w:sz="0" w:space="0" w:color="auto"/>
                        <w:bottom w:val="none" w:sz="0" w:space="0" w:color="auto"/>
                        <w:right w:val="none" w:sz="0" w:space="0" w:color="auto"/>
                      </w:divBdr>
                    </w:div>
                    <w:div w:id="950160255">
                      <w:marLeft w:val="0"/>
                      <w:marRight w:val="0"/>
                      <w:marTop w:val="0"/>
                      <w:marBottom w:val="0"/>
                      <w:divBdr>
                        <w:top w:val="none" w:sz="0" w:space="0" w:color="auto"/>
                        <w:left w:val="none" w:sz="0" w:space="0" w:color="auto"/>
                        <w:bottom w:val="none" w:sz="0" w:space="0" w:color="auto"/>
                        <w:right w:val="none" w:sz="0" w:space="0" w:color="auto"/>
                      </w:divBdr>
                    </w:div>
                    <w:div w:id="1346787785">
                      <w:marLeft w:val="0"/>
                      <w:marRight w:val="0"/>
                      <w:marTop w:val="0"/>
                      <w:marBottom w:val="0"/>
                      <w:divBdr>
                        <w:top w:val="none" w:sz="0" w:space="0" w:color="auto"/>
                        <w:left w:val="none" w:sz="0" w:space="0" w:color="auto"/>
                        <w:bottom w:val="none" w:sz="0" w:space="0" w:color="auto"/>
                        <w:right w:val="none" w:sz="0" w:space="0" w:color="auto"/>
                      </w:divBdr>
                    </w:div>
                    <w:div w:id="1530601447">
                      <w:marLeft w:val="0"/>
                      <w:marRight w:val="0"/>
                      <w:marTop w:val="0"/>
                      <w:marBottom w:val="0"/>
                      <w:divBdr>
                        <w:top w:val="none" w:sz="0" w:space="0" w:color="auto"/>
                        <w:left w:val="none" w:sz="0" w:space="0" w:color="auto"/>
                        <w:bottom w:val="none" w:sz="0" w:space="0" w:color="auto"/>
                        <w:right w:val="none" w:sz="0" w:space="0" w:color="auto"/>
                      </w:divBdr>
                    </w:div>
                    <w:div w:id="1833330954">
                      <w:marLeft w:val="0"/>
                      <w:marRight w:val="0"/>
                      <w:marTop w:val="0"/>
                      <w:marBottom w:val="0"/>
                      <w:divBdr>
                        <w:top w:val="none" w:sz="0" w:space="0" w:color="auto"/>
                        <w:left w:val="none" w:sz="0" w:space="0" w:color="auto"/>
                        <w:bottom w:val="none" w:sz="0" w:space="0" w:color="auto"/>
                        <w:right w:val="none" w:sz="0" w:space="0" w:color="auto"/>
                      </w:divBdr>
                    </w:div>
                  </w:divsChild>
                </w:div>
                <w:div w:id="1048266852">
                  <w:marLeft w:val="0"/>
                  <w:marRight w:val="0"/>
                  <w:marTop w:val="0"/>
                  <w:marBottom w:val="0"/>
                  <w:divBdr>
                    <w:top w:val="none" w:sz="0" w:space="0" w:color="auto"/>
                    <w:left w:val="none" w:sz="0" w:space="0" w:color="auto"/>
                    <w:bottom w:val="none" w:sz="0" w:space="0" w:color="auto"/>
                    <w:right w:val="none" w:sz="0" w:space="0" w:color="auto"/>
                  </w:divBdr>
                  <w:divsChild>
                    <w:div w:id="130447535">
                      <w:marLeft w:val="0"/>
                      <w:marRight w:val="0"/>
                      <w:marTop w:val="0"/>
                      <w:marBottom w:val="0"/>
                      <w:divBdr>
                        <w:top w:val="none" w:sz="0" w:space="0" w:color="auto"/>
                        <w:left w:val="none" w:sz="0" w:space="0" w:color="auto"/>
                        <w:bottom w:val="none" w:sz="0" w:space="0" w:color="auto"/>
                        <w:right w:val="none" w:sz="0" w:space="0" w:color="auto"/>
                      </w:divBdr>
                    </w:div>
                    <w:div w:id="132720638">
                      <w:marLeft w:val="0"/>
                      <w:marRight w:val="0"/>
                      <w:marTop w:val="0"/>
                      <w:marBottom w:val="0"/>
                      <w:divBdr>
                        <w:top w:val="none" w:sz="0" w:space="0" w:color="auto"/>
                        <w:left w:val="none" w:sz="0" w:space="0" w:color="auto"/>
                        <w:bottom w:val="none" w:sz="0" w:space="0" w:color="auto"/>
                        <w:right w:val="none" w:sz="0" w:space="0" w:color="auto"/>
                      </w:divBdr>
                    </w:div>
                    <w:div w:id="183443360">
                      <w:marLeft w:val="0"/>
                      <w:marRight w:val="0"/>
                      <w:marTop w:val="0"/>
                      <w:marBottom w:val="0"/>
                      <w:divBdr>
                        <w:top w:val="none" w:sz="0" w:space="0" w:color="auto"/>
                        <w:left w:val="none" w:sz="0" w:space="0" w:color="auto"/>
                        <w:bottom w:val="none" w:sz="0" w:space="0" w:color="auto"/>
                        <w:right w:val="none" w:sz="0" w:space="0" w:color="auto"/>
                      </w:divBdr>
                    </w:div>
                    <w:div w:id="750082493">
                      <w:marLeft w:val="0"/>
                      <w:marRight w:val="0"/>
                      <w:marTop w:val="0"/>
                      <w:marBottom w:val="0"/>
                      <w:divBdr>
                        <w:top w:val="none" w:sz="0" w:space="0" w:color="auto"/>
                        <w:left w:val="none" w:sz="0" w:space="0" w:color="auto"/>
                        <w:bottom w:val="none" w:sz="0" w:space="0" w:color="auto"/>
                        <w:right w:val="none" w:sz="0" w:space="0" w:color="auto"/>
                      </w:divBdr>
                    </w:div>
                    <w:div w:id="798113167">
                      <w:marLeft w:val="0"/>
                      <w:marRight w:val="0"/>
                      <w:marTop w:val="0"/>
                      <w:marBottom w:val="0"/>
                      <w:divBdr>
                        <w:top w:val="none" w:sz="0" w:space="0" w:color="auto"/>
                        <w:left w:val="none" w:sz="0" w:space="0" w:color="auto"/>
                        <w:bottom w:val="none" w:sz="0" w:space="0" w:color="auto"/>
                        <w:right w:val="none" w:sz="0" w:space="0" w:color="auto"/>
                      </w:divBdr>
                    </w:div>
                    <w:div w:id="1039742424">
                      <w:marLeft w:val="0"/>
                      <w:marRight w:val="0"/>
                      <w:marTop w:val="0"/>
                      <w:marBottom w:val="0"/>
                      <w:divBdr>
                        <w:top w:val="none" w:sz="0" w:space="0" w:color="auto"/>
                        <w:left w:val="none" w:sz="0" w:space="0" w:color="auto"/>
                        <w:bottom w:val="none" w:sz="0" w:space="0" w:color="auto"/>
                        <w:right w:val="none" w:sz="0" w:space="0" w:color="auto"/>
                      </w:divBdr>
                    </w:div>
                    <w:div w:id="1385719291">
                      <w:marLeft w:val="0"/>
                      <w:marRight w:val="0"/>
                      <w:marTop w:val="0"/>
                      <w:marBottom w:val="0"/>
                      <w:divBdr>
                        <w:top w:val="none" w:sz="0" w:space="0" w:color="auto"/>
                        <w:left w:val="none" w:sz="0" w:space="0" w:color="auto"/>
                        <w:bottom w:val="none" w:sz="0" w:space="0" w:color="auto"/>
                        <w:right w:val="none" w:sz="0" w:space="0" w:color="auto"/>
                      </w:divBdr>
                    </w:div>
                    <w:div w:id="1646935218">
                      <w:marLeft w:val="0"/>
                      <w:marRight w:val="0"/>
                      <w:marTop w:val="0"/>
                      <w:marBottom w:val="0"/>
                      <w:divBdr>
                        <w:top w:val="none" w:sz="0" w:space="0" w:color="auto"/>
                        <w:left w:val="none" w:sz="0" w:space="0" w:color="auto"/>
                        <w:bottom w:val="none" w:sz="0" w:space="0" w:color="auto"/>
                        <w:right w:val="none" w:sz="0" w:space="0" w:color="auto"/>
                      </w:divBdr>
                    </w:div>
                  </w:divsChild>
                </w:div>
                <w:div w:id="1232078466">
                  <w:marLeft w:val="0"/>
                  <w:marRight w:val="0"/>
                  <w:marTop w:val="0"/>
                  <w:marBottom w:val="0"/>
                  <w:divBdr>
                    <w:top w:val="none" w:sz="0" w:space="0" w:color="auto"/>
                    <w:left w:val="none" w:sz="0" w:space="0" w:color="auto"/>
                    <w:bottom w:val="none" w:sz="0" w:space="0" w:color="auto"/>
                    <w:right w:val="none" w:sz="0" w:space="0" w:color="auto"/>
                  </w:divBdr>
                  <w:divsChild>
                    <w:div w:id="1784380730">
                      <w:marLeft w:val="0"/>
                      <w:marRight w:val="0"/>
                      <w:marTop w:val="0"/>
                      <w:marBottom w:val="0"/>
                      <w:divBdr>
                        <w:top w:val="none" w:sz="0" w:space="0" w:color="auto"/>
                        <w:left w:val="none" w:sz="0" w:space="0" w:color="auto"/>
                        <w:bottom w:val="none" w:sz="0" w:space="0" w:color="auto"/>
                        <w:right w:val="none" w:sz="0" w:space="0" w:color="auto"/>
                      </w:divBdr>
                    </w:div>
                  </w:divsChild>
                </w:div>
                <w:div w:id="1331954297">
                  <w:marLeft w:val="0"/>
                  <w:marRight w:val="0"/>
                  <w:marTop w:val="0"/>
                  <w:marBottom w:val="0"/>
                  <w:divBdr>
                    <w:top w:val="none" w:sz="0" w:space="0" w:color="auto"/>
                    <w:left w:val="none" w:sz="0" w:space="0" w:color="auto"/>
                    <w:bottom w:val="none" w:sz="0" w:space="0" w:color="auto"/>
                    <w:right w:val="none" w:sz="0" w:space="0" w:color="auto"/>
                  </w:divBdr>
                  <w:divsChild>
                    <w:div w:id="1625118114">
                      <w:marLeft w:val="0"/>
                      <w:marRight w:val="0"/>
                      <w:marTop w:val="0"/>
                      <w:marBottom w:val="0"/>
                      <w:divBdr>
                        <w:top w:val="none" w:sz="0" w:space="0" w:color="auto"/>
                        <w:left w:val="none" w:sz="0" w:space="0" w:color="auto"/>
                        <w:bottom w:val="none" w:sz="0" w:space="0" w:color="auto"/>
                        <w:right w:val="none" w:sz="0" w:space="0" w:color="auto"/>
                      </w:divBdr>
                    </w:div>
                  </w:divsChild>
                </w:div>
                <w:div w:id="1427073144">
                  <w:marLeft w:val="0"/>
                  <w:marRight w:val="0"/>
                  <w:marTop w:val="0"/>
                  <w:marBottom w:val="0"/>
                  <w:divBdr>
                    <w:top w:val="none" w:sz="0" w:space="0" w:color="auto"/>
                    <w:left w:val="none" w:sz="0" w:space="0" w:color="auto"/>
                    <w:bottom w:val="none" w:sz="0" w:space="0" w:color="auto"/>
                    <w:right w:val="none" w:sz="0" w:space="0" w:color="auto"/>
                  </w:divBdr>
                  <w:divsChild>
                    <w:div w:id="42945750">
                      <w:marLeft w:val="0"/>
                      <w:marRight w:val="0"/>
                      <w:marTop w:val="0"/>
                      <w:marBottom w:val="0"/>
                      <w:divBdr>
                        <w:top w:val="none" w:sz="0" w:space="0" w:color="auto"/>
                        <w:left w:val="none" w:sz="0" w:space="0" w:color="auto"/>
                        <w:bottom w:val="none" w:sz="0" w:space="0" w:color="auto"/>
                        <w:right w:val="none" w:sz="0" w:space="0" w:color="auto"/>
                      </w:divBdr>
                    </w:div>
                    <w:div w:id="316301909">
                      <w:marLeft w:val="0"/>
                      <w:marRight w:val="0"/>
                      <w:marTop w:val="0"/>
                      <w:marBottom w:val="0"/>
                      <w:divBdr>
                        <w:top w:val="none" w:sz="0" w:space="0" w:color="auto"/>
                        <w:left w:val="none" w:sz="0" w:space="0" w:color="auto"/>
                        <w:bottom w:val="none" w:sz="0" w:space="0" w:color="auto"/>
                        <w:right w:val="none" w:sz="0" w:space="0" w:color="auto"/>
                      </w:divBdr>
                    </w:div>
                    <w:div w:id="632565616">
                      <w:marLeft w:val="0"/>
                      <w:marRight w:val="0"/>
                      <w:marTop w:val="0"/>
                      <w:marBottom w:val="0"/>
                      <w:divBdr>
                        <w:top w:val="none" w:sz="0" w:space="0" w:color="auto"/>
                        <w:left w:val="none" w:sz="0" w:space="0" w:color="auto"/>
                        <w:bottom w:val="none" w:sz="0" w:space="0" w:color="auto"/>
                        <w:right w:val="none" w:sz="0" w:space="0" w:color="auto"/>
                      </w:divBdr>
                    </w:div>
                    <w:div w:id="1210457728">
                      <w:marLeft w:val="0"/>
                      <w:marRight w:val="0"/>
                      <w:marTop w:val="0"/>
                      <w:marBottom w:val="0"/>
                      <w:divBdr>
                        <w:top w:val="none" w:sz="0" w:space="0" w:color="auto"/>
                        <w:left w:val="none" w:sz="0" w:space="0" w:color="auto"/>
                        <w:bottom w:val="none" w:sz="0" w:space="0" w:color="auto"/>
                        <w:right w:val="none" w:sz="0" w:space="0" w:color="auto"/>
                      </w:divBdr>
                    </w:div>
                    <w:div w:id="1227915182">
                      <w:marLeft w:val="0"/>
                      <w:marRight w:val="0"/>
                      <w:marTop w:val="0"/>
                      <w:marBottom w:val="0"/>
                      <w:divBdr>
                        <w:top w:val="none" w:sz="0" w:space="0" w:color="auto"/>
                        <w:left w:val="none" w:sz="0" w:space="0" w:color="auto"/>
                        <w:bottom w:val="none" w:sz="0" w:space="0" w:color="auto"/>
                        <w:right w:val="none" w:sz="0" w:space="0" w:color="auto"/>
                      </w:divBdr>
                    </w:div>
                    <w:div w:id="1731070825">
                      <w:marLeft w:val="0"/>
                      <w:marRight w:val="0"/>
                      <w:marTop w:val="0"/>
                      <w:marBottom w:val="0"/>
                      <w:divBdr>
                        <w:top w:val="none" w:sz="0" w:space="0" w:color="auto"/>
                        <w:left w:val="none" w:sz="0" w:space="0" w:color="auto"/>
                        <w:bottom w:val="none" w:sz="0" w:space="0" w:color="auto"/>
                        <w:right w:val="none" w:sz="0" w:space="0" w:color="auto"/>
                      </w:divBdr>
                    </w:div>
                    <w:div w:id="1742168167">
                      <w:marLeft w:val="0"/>
                      <w:marRight w:val="0"/>
                      <w:marTop w:val="0"/>
                      <w:marBottom w:val="0"/>
                      <w:divBdr>
                        <w:top w:val="none" w:sz="0" w:space="0" w:color="auto"/>
                        <w:left w:val="none" w:sz="0" w:space="0" w:color="auto"/>
                        <w:bottom w:val="none" w:sz="0" w:space="0" w:color="auto"/>
                        <w:right w:val="none" w:sz="0" w:space="0" w:color="auto"/>
                      </w:divBdr>
                    </w:div>
                    <w:div w:id="1848597303">
                      <w:marLeft w:val="0"/>
                      <w:marRight w:val="0"/>
                      <w:marTop w:val="0"/>
                      <w:marBottom w:val="0"/>
                      <w:divBdr>
                        <w:top w:val="none" w:sz="0" w:space="0" w:color="auto"/>
                        <w:left w:val="none" w:sz="0" w:space="0" w:color="auto"/>
                        <w:bottom w:val="none" w:sz="0" w:space="0" w:color="auto"/>
                        <w:right w:val="none" w:sz="0" w:space="0" w:color="auto"/>
                      </w:divBdr>
                    </w:div>
                    <w:div w:id="1964800455">
                      <w:marLeft w:val="0"/>
                      <w:marRight w:val="0"/>
                      <w:marTop w:val="0"/>
                      <w:marBottom w:val="0"/>
                      <w:divBdr>
                        <w:top w:val="none" w:sz="0" w:space="0" w:color="auto"/>
                        <w:left w:val="none" w:sz="0" w:space="0" w:color="auto"/>
                        <w:bottom w:val="none" w:sz="0" w:space="0" w:color="auto"/>
                        <w:right w:val="none" w:sz="0" w:space="0" w:color="auto"/>
                      </w:divBdr>
                    </w:div>
                  </w:divsChild>
                </w:div>
                <w:div w:id="1640769785">
                  <w:marLeft w:val="0"/>
                  <w:marRight w:val="0"/>
                  <w:marTop w:val="0"/>
                  <w:marBottom w:val="0"/>
                  <w:divBdr>
                    <w:top w:val="none" w:sz="0" w:space="0" w:color="auto"/>
                    <w:left w:val="none" w:sz="0" w:space="0" w:color="auto"/>
                    <w:bottom w:val="none" w:sz="0" w:space="0" w:color="auto"/>
                    <w:right w:val="none" w:sz="0" w:space="0" w:color="auto"/>
                  </w:divBdr>
                </w:div>
                <w:div w:id="1660648972">
                  <w:marLeft w:val="0"/>
                  <w:marRight w:val="0"/>
                  <w:marTop w:val="0"/>
                  <w:marBottom w:val="0"/>
                  <w:divBdr>
                    <w:top w:val="none" w:sz="0" w:space="0" w:color="auto"/>
                    <w:left w:val="none" w:sz="0" w:space="0" w:color="auto"/>
                    <w:bottom w:val="none" w:sz="0" w:space="0" w:color="auto"/>
                    <w:right w:val="none" w:sz="0" w:space="0" w:color="auto"/>
                  </w:divBdr>
                  <w:divsChild>
                    <w:div w:id="809247162">
                      <w:marLeft w:val="0"/>
                      <w:marRight w:val="0"/>
                      <w:marTop w:val="0"/>
                      <w:marBottom w:val="0"/>
                      <w:divBdr>
                        <w:top w:val="none" w:sz="0" w:space="0" w:color="auto"/>
                        <w:left w:val="none" w:sz="0" w:space="0" w:color="auto"/>
                        <w:bottom w:val="none" w:sz="0" w:space="0" w:color="auto"/>
                        <w:right w:val="none" w:sz="0" w:space="0" w:color="auto"/>
                      </w:divBdr>
                    </w:div>
                    <w:div w:id="1665475626">
                      <w:marLeft w:val="0"/>
                      <w:marRight w:val="0"/>
                      <w:marTop w:val="0"/>
                      <w:marBottom w:val="0"/>
                      <w:divBdr>
                        <w:top w:val="none" w:sz="0" w:space="0" w:color="auto"/>
                        <w:left w:val="none" w:sz="0" w:space="0" w:color="auto"/>
                        <w:bottom w:val="none" w:sz="0" w:space="0" w:color="auto"/>
                        <w:right w:val="none" w:sz="0" w:space="0" w:color="auto"/>
                      </w:divBdr>
                    </w:div>
                  </w:divsChild>
                </w:div>
                <w:div w:id="1750539927">
                  <w:marLeft w:val="0"/>
                  <w:marRight w:val="0"/>
                  <w:marTop w:val="0"/>
                  <w:marBottom w:val="0"/>
                  <w:divBdr>
                    <w:top w:val="none" w:sz="0" w:space="0" w:color="auto"/>
                    <w:left w:val="none" w:sz="0" w:space="0" w:color="auto"/>
                    <w:bottom w:val="none" w:sz="0" w:space="0" w:color="auto"/>
                    <w:right w:val="none" w:sz="0" w:space="0" w:color="auto"/>
                  </w:divBdr>
                  <w:divsChild>
                    <w:div w:id="148592595">
                      <w:marLeft w:val="0"/>
                      <w:marRight w:val="0"/>
                      <w:marTop w:val="0"/>
                      <w:marBottom w:val="0"/>
                      <w:divBdr>
                        <w:top w:val="none" w:sz="0" w:space="0" w:color="auto"/>
                        <w:left w:val="none" w:sz="0" w:space="0" w:color="auto"/>
                        <w:bottom w:val="none" w:sz="0" w:space="0" w:color="auto"/>
                        <w:right w:val="none" w:sz="0" w:space="0" w:color="auto"/>
                      </w:divBdr>
                    </w:div>
                    <w:div w:id="159347851">
                      <w:marLeft w:val="0"/>
                      <w:marRight w:val="0"/>
                      <w:marTop w:val="0"/>
                      <w:marBottom w:val="0"/>
                      <w:divBdr>
                        <w:top w:val="none" w:sz="0" w:space="0" w:color="auto"/>
                        <w:left w:val="none" w:sz="0" w:space="0" w:color="auto"/>
                        <w:bottom w:val="none" w:sz="0" w:space="0" w:color="auto"/>
                        <w:right w:val="none" w:sz="0" w:space="0" w:color="auto"/>
                      </w:divBdr>
                    </w:div>
                    <w:div w:id="364058234">
                      <w:marLeft w:val="0"/>
                      <w:marRight w:val="0"/>
                      <w:marTop w:val="0"/>
                      <w:marBottom w:val="0"/>
                      <w:divBdr>
                        <w:top w:val="none" w:sz="0" w:space="0" w:color="auto"/>
                        <w:left w:val="none" w:sz="0" w:space="0" w:color="auto"/>
                        <w:bottom w:val="none" w:sz="0" w:space="0" w:color="auto"/>
                        <w:right w:val="none" w:sz="0" w:space="0" w:color="auto"/>
                      </w:divBdr>
                    </w:div>
                    <w:div w:id="957218853">
                      <w:marLeft w:val="0"/>
                      <w:marRight w:val="0"/>
                      <w:marTop w:val="0"/>
                      <w:marBottom w:val="0"/>
                      <w:divBdr>
                        <w:top w:val="none" w:sz="0" w:space="0" w:color="auto"/>
                        <w:left w:val="none" w:sz="0" w:space="0" w:color="auto"/>
                        <w:bottom w:val="none" w:sz="0" w:space="0" w:color="auto"/>
                        <w:right w:val="none" w:sz="0" w:space="0" w:color="auto"/>
                      </w:divBdr>
                    </w:div>
                    <w:div w:id="1499727872">
                      <w:marLeft w:val="0"/>
                      <w:marRight w:val="0"/>
                      <w:marTop w:val="0"/>
                      <w:marBottom w:val="0"/>
                      <w:divBdr>
                        <w:top w:val="none" w:sz="0" w:space="0" w:color="auto"/>
                        <w:left w:val="none" w:sz="0" w:space="0" w:color="auto"/>
                        <w:bottom w:val="none" w:sz="0" w:space="0" w:color="auto"/>
                        <w:right w:val="none" w:sz="0" w:space="0" w:color="auto"/>
                      </w:divBdr>
                    </w:div>
                    <w:div w:id="1557740807">
                      <w:marLeft w:val="0"/>
                      <w:marRight w:val="0"/>
                      <w:marTop w:val="0"/>
                      <w:marBottom w:val="0"/>
                      <w:divBdr>
                        <w:top w:val="none" w:sz="0" w:space="0" w:color="auto"/>
                        <w:left w:val="none" w:sz="0" w:space="0" w:color="auto"/>
                        <w:bottom w:val="none" w:sz="0" w:space="0" w:color="auto"/>
                        <w:right w:val="none" w:sz="0" w:space="0" w:color="auto"/>
                      </w:divBdr>
                    </w:div>
                    <w:div w:id="172328803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806974595">
          <w:marLeft w:val="0"/>
          <w:marRight w:val="0"/>
          <w:marTop w:val="0"/>
          <w:marBottom w:val="0"/>
          <w:divBdr>
            <w:top w:val="none" w:sz="0" w:space="0" w:color="auto"/>
            <w:left w:val="none" w:sz="0" w:space="0" w:color="auto"/>
            <w:bottom w:val="none" w:sz="0" w:space="0" w:color="auto"/>
            <w:right w:val="none" w:sz="0" w:space="0" w:color="auto"/>
          </w:divBdr>
        </w:div>
        <w:div w:id="808203051">
          <w:marLeft w:val="0"/>
          <w:marRight w:val="0"/>
          <w:marTop w:val="0"/>
          <w:marBottom w:val="0"/>
          <w:divBdr>
            <w:top w:val="none" w:sz="0" w:space="0" w:color="auto"/>
            <w:left w:val="none" w:sz="0" w:space="0" w:color="auto"/>
            <w:bottom w:val="none" w:sz="0" w:space="0" w:color="auto"/>
            <w:right w:val="none" w:sz="0" w:space="0" w:color="auto"/>
          </w:divBdr>
        </w:div>
        <w:div w:id="846603186">
          <w:marLeft w:val="0"/>
          <w:marRight w:val="0"/>
          <w:marTop w:val="0"/>
          <w:marBottom w:val="0"/>
          <w:divBdr>
            <w:top w:val="none" w:sz="0" w:space="0" w:color="auto"/>
            <w:left w:val="none" w:sz="0" w:space="0" w:color="auto"/>
            <w:bottom w:val="none" w:sz="0" w:space="0" w:color="auto"/>
            <w:right w:val="none" w:sz="0" w:space="0" w:color="auto"/>
          </w:divBdr>
        </w:div>
        <w:div w:id="867833259">
          <w:marLeft w:val="0"/>
          <w:marRight w:val="0"/>
          <w:marTop w:val="0"/>
          <w:marBottom w:val="0"/>
          <w:divBdr>
            <w:top w:val="none" w:sz="0" w:space="0" w:color="auto"/>
            <w:left w:val="none" w:sz="0" w:space="0" w:color="auto"/>
            <w:bottom w:val="none" w:sz="0" w:space="0" w:color="auto"/>
            <w:right w:val="none" w:sz="0" w:space="0" w:color="auto"/>
          </w:divBdr>
          <w:divsChild>
            <w:div w:id="1681007870">
              <w:marLeft w:val="0"/>
              <w:marRight w:val="0"/>
              <w:marTop w:val="0"/>
              <w:marBottom w:val="0"/>
              <w:divBdr>
                <w:top w:val="none" w:sz="0" w:space="0" w:color="auto"/>
                <w:left w:val="none" w:sz="0" w:space="0" w:color="auto"/>
                <w:bottom w:val="none" w:sz="0" w:space="0" w:color="auto"/>
                <w:right w:val="none" w:sz="0" w:space="0" w:color="auto"/>
              </w:divBdr>
            </w:div>
          </w:divsChild>
        </w:div>
        <w:div w:id="905838934">
          <w:marLeft w:val="0"/>
          <w:marRight w:val="0"/>
          <w:marTop w:val="0"/>
          <w:marBottom w:val="0"/>
          <w:divBdr>
            <w:top w:val="none" w:sz="0" w:space="0" w:color="auto"/>
            <w:left w:val="none" w:sz="0" w:space="0" w:color="auto"/>
            <w:bottom w:val="none" w:sz="0" w:space="0" w:color="auto"/>
            <w:right w:val="none" w:sz="0" w:space="0" w:color="auto"/>
          </w:divBdr>
        </w:div>
        <w:div w:id="926186888">
          <w:marLeft w:val="0"/>
          <w:marRight w:val="0"/>
          <w:marTop w:val="0"/>
          <w:marBottom w:val="0"/>
          <w:divBdr>
            <w:top w:val="none" w:sz="0" w:space="0" w:color="auto"/>
            <w:left w:val="none" w:sz="0" w:space="0" w:color="auto"/>
            <w:bottom w:val="none" w:sz="0" w:space="0" w:color="auto"/>
            <w:right w:val="none" w:sz="0" w:space="0" w:color="auto"/>
          </w:divBdr>
        </w:div>
        <w:div w:id="941642623">
          <w:marLeft w:val="0"/>
          <w:marRight w:val="0"/>
          <w:marTop w:val="0"/>
          <w:marBottom w:val="0"/>
          <w:divBdr>
            <w:top w:val="none" w:sz="0" w:space="0" w:color="auto"/>
            <w:left w:val="none" w:sz="0" w:space="0" w:color="auto"/>
            <w:bottom w:val="none" w:sz="0" w:space="0" w:color="auto"/>
            <w:right w:val="none" w:sz="0" w:space="0" w:color="auto"/>
          </w:divBdr>
          <w:divsChild>
            <w:div w:id="724260177">
              <w:marLeft w:val="-75"/>
              <w:marRight w:val="0"/>
              <w:marTop w:val="30"/>
              <w:marBottom w:val="30"/>
              <w:divBdr>
                <w:top w:val="none" w:sz="0" w:space="0" w:color="auto"/>
                <w:left w:val="none" w:sz="0" w:space="0" w:color="auto"/>
                <w:bottom w:val="none" w:sz="0" w:space="0" w:color="auto"/>
                <w:right w:val="none" w:sz="0" w:space="0" w:color="auto"/>
              </w:divBdr>
              <w:divsChild>
                <w:div w:id="553925735">
                  <w:marLeft w:val="0"/>
                  <w:marRight w:val="0"/>
                  <w:marTop w:val="0"/>
                  <w:marBottom w:val="0"/>
                  <w:divBdr>
                    <w:top w:val="none" w:sz="0" w:space="0" w:color="auto"/>
                    <w:left w:val="none" w:sz="0" w:space="0" w:color="auto"/>
                    <w:bottom w:val="none" w:sz="0" w:space="0" w:color="auto"/>
                    <w:right w:val="none" w:sz="0" w:space="0" w:color="auto"/>
                  </w:divBdr>
                  <w:divsChild>
                    <w:div w:id="1901133901">
                      <w:marLeft w:val="0"/>
                      <w:marRight w:val="0"/>
                      <w:marTop w:val="0"/>
                      <w:marBottom w:val="0"/>
                      <w:divBdr>
                        <w:top w:val="none" w:sz="0" w:space="0" w:color="auto"/>
                        <w:left w:val="none" w:sz="0" w:space="0" w:color="auto"/>
                        <w:bottom w:val="none" w:sz="0" w:space="0" w:color="auto"/>
                        <w:right w:val="none" w:sz="0" w:space="0" w:color="auto"/>
                      </w:divBdr>
                    </w:div>
                  </w:divsChild>
                </w:div>
                <w:div w:id="801776608">
                  <w:marLeft w:val="0"/>
                  <w:marRight w:val="0"/>
                  <w:marTop w:val="0"/>
                  <w:marBottom w:val="0"/>
                  <w:divBdr>
                    <w:top w:val="none" w:sz="0" w:space="0" w:color="auto"/>
                    <w:left w:val="none" w:sz="0" w:space="0" w:color="auto"/>
                    <w:bottom w:val="none" w:sz="0" w:space="0" w:color="auto"/>
                    <w:right w:val="none" w:sz="0" w:space="0" w:color="auto"/>
                  </w:divBdr>
                  <w:divsChild>
                    <w:div w:id="1909220420">
                      <w:marLeft w:val="0"/>
                      <w:marRight w:val="0"/>
                      <w:marTop w:val="0"/>
                      <w:marBottom w:val="0"/>
                      <w:divBdr>
                        <w:top w:val="none" w:sz="0" w:space="0" w:color="auto"/>
                        <w:left w:val="none" w:sz="0" w:space="0" w:color="auto"/>
                        <w:bottom w:val="none" w:sz="0" w:space="0" w:color="auto"/>
                        <w:right w:val="none" w:sz="0" w:space="0" w:color="auto"/>
                      </w:divBdr>
                    </w:div>
                  </w:divsChild>
                </w:div>
                <w:div w:id="1192111804">
                  <w:marLeft w:val="0"/>
                  <w:marRight w:val="0"/>
                  <w:marTop w:val="0"/>
                  <w:marBottom w:val="0"/>
                  <w:divBdr>
                    <w:top w:val="none" w:sz="0" w:space="0" w:color="auto"/>
                    <w:left w:val="none" w:sz="0" w:space="0" w:color="auto"/>
                    <w:bottom w:val="none" w:sz="0" w:space="0" w:color="auto"/>
                    <w:right w:val="none" w:sz="0" w:space="0" w:color="auto"/>
                  </w:divBdr>
                  <w:divsChild>
                    <w:div w:id="1811291116">
                      <w:marLeft w:val="0"/>
                      <w:marRight w:val="0"/>
                      <w:marTop w:val="0"/>
                      <w:marBottom w:val="0"/>
                      <w:divBdr>
                        <w:top w:val="none" w:sz="0" w:space="0" w:color="auto"/>
                        <w:left w:val="none" w:sz="0" w:space="0" w:color="auto"/>
                        <w:bottom w:val="none" w:sz="0" w:space="0" w:color="auto"/>
                        <w:right w:val="none" w:sz="0" w:space="0" w:color="auto"/>
                      </w:divBdr>
                    </w:div>
                  </w:divsChild>
                </w:div>
                <w:div w:id="1232542067">
                  <w:marLeft w:val="0"/>
                  <w:marRight w:val="0"/>
                  <w:marTop w:val="0"/>
                  <w:marBottom w:val="0"/>
                  <w:divBdr>
                    <w:top w:val="none" w:sz="0" w:space="0" w:color="auto"/>
                    <w:left w:val="none" w:sz="0" w:space="0" w:color="auto"/>
                    <w:bottom w:val="none" w:sz="0" w:space="0" w:color="auto"/>
                    <w:right w:val="none" w:sz="0" w:space="0" w:color="auto"/>
                  </w:divBdr>
                  <w:divsChild>
                    <w:div w:id="1550145437">
                      <w:marLeft w:val="0"/>
                      <w:marRight w:val="0"/>
                      <w:marTop w:val="0"/>
                      <w:marBottom w:val="0"/>
                      <w:divBdr>
                        <w:top w:val="none" w:sz="0" w:space="0" w:color="auto"/>
                        <w:left w:val="none" w:sz="0" w:space="0" w:color="auto"/>
                        <w:bottom w:val="none" w:sz="0" w:space="0" w:color="auto"/>
                        <w:right w:val="none" w:sz="0" w:space="0" w:color="auto"/>
                      </w:divBdr>
                    </w:div>
                  </w:divsChild>
                </w:div>
                <w:div w:id="1258294534">
                  <w:marLeft w:val="0"/>
                  <w:marRight w:val="0"/>
                  <w:marTop w:val="0"/>
                  <w:marBottom w:val="0"/>
                  <w:divBdr>
                    <w:top w:val="none" w:sz="0" w:space="0" w:color="auto"/>
                    <w:left w:val="none" w:sz="0" w:space="0" w:color="auto"/>
                    <w:bottom w:val="none" w:sz="0" w:space="0" w:color="auto"/>
                    <w:right w:val="none" w:sz="0" w:space="0" w:color="auto"/>
                  </w:divBdr>
                  <w:divsChild>
                    <w:div w:id="1446651895">
                      <w:marLeft w:val="0"/>
                      <w:marRight w:val="0"/>
                      <w:marTop w:val="0"/>
                      <w:marBottom w:val="0"/>
                      <w:divBdr>
                        <w:top w:val="none" w:sz="0" w:space="0" w:color="auto"/>
                        <w:left w:val="none" w:sz="0" w:space="0" w:color="auto"/>
                        <w:bottom w:val="none" w:sz="0" w:space="0" w:color="auto"/>
                        <w:right w:val="none" w:sz="0" w:space="0" w:color="auto"/>
                      </w:divBdr>
                    </w:div>
                  </w:divsChild>
                </w:div>
                <w:div w:id="1538354593">
                  <w:marLeft w:val="0"/>
                  <w:marRight w:val="0"/>
                  <w:marTop w:val="0"/>
                  <w:marBottom w:val="0"/>
                  <w:divBdr>
                    <w:top w:val="none" w:sz="0" w:space="0" w:color="auto"/>
                    <w:left w:val="none" w:sz="0" w:space="0" w:color="auto"/>
                    <w:bottom w:val="none" w:sz="0" w:space="0" w:color="auto"/>
                    <w:right w:val="none" w:sz="0" w:space="0" w:color="auto"/>
                  </w:divBdr>
                  <w:divsChild>
                    <w:div w:id="532303266">
                      <w:marLeft w:val="0"/>
                      <w:marRight w:val="0"/>
                      <w:marTop w:val="0"/>
                      <w:marBottom w:val="0"/>
                      <w:divBdr>
                        <w:top w:val="none" w:sz="0" w:space="0" w:color="auto"/>
                        <w:left w:val="none" w:sz="0" w:space="0" w:color="auto"/>
                        <w:bottom w:val="none" w:sz="0" w:space="0" w:color="auto"/>
                        <w:right w:val="none" w:sz="0" w:space="0" w:color="auto"/>
                      </w:divBdr>
                    </w:div>
                  </w:divsChild>
                </w:div>
                <w:div w:id="1865552537">
                  <w:marLeft w:val="0"/>
                  <w:marRight w:val="0"/>
                  <w:marTop w:val="0"/>
                  <w:marBottom w:val="0"/>
                  <w:divBdr>
                    <w:top w:val="none" w:sz="0" w:space="0" w:color="auto"/>
                    <w:left w:val="none" w:sz="0" w:space="0" w:color="auto"/>
                    <w:bottom w:val="none" w:sz="0" w:space="0" w:color="auto"/>
                    <w:right w:val="none" w:sz="0" w:space="0" w:color="auto"/>
                  </w:divBdr>
                  <w:divsChild>
                    <w:div w:id="1925797450">
                      <w:marLeft w:val="0"/>
                      <w:marRight w:val="0"/>
                      <w:marTop w:val="0"/>
                      <w:marBottom w:val="0"/>
                      <w:divBdr>
                        <w:top w:val="none" w:sz="0" w:space="0" w:color="auto"/>
                        <w:left w:val="none" w:sz="0" w:space="0" w:color="auto"/>
                        <w:bottom w:val="none" w:sz="0" w:space="0" w:color="auto"/>
                        <w:right w:val="none" w:sz="0" w:space="0" w:color="auto"/>
                      </w:divBdr>
                    </w:div>
                  </w:divsChild>
                </w:div>
                <w:div w:id="1909461623">
                  <w:marLeft w:val="0"/>
                  <w:marRight w:val="0"/>
                  <w:marTop w:val="0"/>
                  <w:marBottom w:val="0"/>
                  <w:divBdr>
                    <w:top w:val="none" w:sz="0" w:space="0" w:color="auto"/>
                    <w:left w:val="none" w:sz="0" w:space="0" w:color="auto"/>
                    <w:bottom w:val="none" w:sz="0" w:space="0" w:color="auto"/>
                    <w:right w:val="none" w:sz="0" w:space="0" w:color="auto"/>
                  </w:divBdr>
                  <w:divsChild>
                    <w:div w:id="193084271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009916792">
          <w:marLeft w:val="0"/>
          <w:marRight w:val="0"/>
          <w:marTop w:val="0"/>
          <w:marBottom w:val="0"/>
          <w:divBdr>
            <w:top w:val="none" w:sz="0" w:space="0" w:color="auto"/>
            <w:left w:val="none" w:sz="0" w:space="0" w:color="auto"/>
            <w:bottom w:val="none" w:sz="0" w:space="0" w:color="auto"/>
            <w:right w:val="none" w:sz="0" w:space="0" w:color="auto"/>
          </w:divBdr>
          <w:divsChild>
            <w:div w:id="1792938724">
              <w:marLeft w:val="0"/>
              <w:marRight w:val="0"/>
              <w:marTop w:val="0"/>
              <w:marBottom w:val="0"/>
              <w:divBdr>
                <w:top w:val="none" w:sz="0" w:space="0" w:color="auto"/>
                <w:left w:val="none" w:sz="0" w:space="0" w:color="auto"/>
                <w:bottom w:val="none" w:sz="0" w:space="0" w:color="auto"/>
                <w:right w:val="none" w:sz="0" w:space="0" w:color="auto"/>
              </w:divBdr>
            </w:div>
          </w:divsChild>
        </w:div>
        <w:div w:id="1010640602">
          <w:marLeft w:val="0"/>
          <w:marRight w:val="0"/>
          <w:marTop w:val="0"/>
          <w:marBottom w:val="0"/>
          <w:divBdr>
            <w:top w:val="none" w:sz="0" w:space="0" w:color="auto"/>
            <w:left w:val="none" w:sz="0" w:space="0" w:color="auto"/>
            <w:bottom w:val="none" w:sz="0" w:space="0" w:color="auto"/>
            <w:right w:val="none" w:sz="0" w:space="0" w:color="auto"/>
          </w:divBdr>
          <w:divsChild>
            <w:div w:id="994796756">
              <w:marLeft w:val="-75"/>
              <w:marRight w:val="0"/>
              <w:marTop w:val="30"/>
              <w:marBottom w:val="30"/>
              <w:divBdr>
                <w:top w:val="none" w:sz="0" w:space="0" w:color="auto"/>
                <w:left w:val="none" w:sz="0" w:space="0" w:color="auto"/>
                <w:bottom w:val="none" w:sz="0" w:space="0" w:color="auto"/>
                <w:right w:val="none" w:sz="0" w:space="0" w:color="auto"/>
              </w:divBdr>
              <w:divsChild>
                <w:div w:id="144202710">
                  <w:marLeft w:val="0"/>
                  <w:marRight w:val="0"/>
                  <w:marTop w:val="0"/>
                  <w:marBottom w:val="0"/>
                  <w:divBdr>
                    <w:top w:val="none" w:sz="0" w:space="0" w:color="auto"/>
                    <w:left w:val="none" w:sz="0" w:space="0" w:color="auto"/>
                    <w:bottom w:val="none" w:sz="0" w:space="0" w:color="auto"/>
                    <w:right w:val="none" w:sz="0" w:space="0" w:color="auto"/>
                  </w:divBdr>
                  <w:divsChild>
                    <w:div w:id="377439941">
                      <w:marLeft w:val="0"/>
                      <w:marRight w:val="0"/>
                      <w:marTop w:val="0"/>
                      <w:marBottom w:val="0"/>
                      <w:divBdr>
                        <w:top w:val="none" w:sz="0" w:space="0" w:color="auto"/>
                        <w:left w:val="none" w:sz="0" w:space="0" w:color="auto"/>
                        <w:bottom w:val="none" w:sz="0" w:space="0" w:color="auto"/>
                        <w:right w:val="none" w:sz="0" w:space="0" w:color="auto"/>
                      </w:divBdr>
                    </w:div>
                  </w:divsChild>
                </w:div>
                <w:div w:id="287857455">
                  <w:marLeft w:val="0"/>
                  <w:marRight w:val="0"/>
                  <w:marTop w:val="0"/>
                  <w:marBottom w:val="0"/>
                  <w:divBdr>
                    <w:top w:val="none" w:sz="0" w:space="0" w:color="auto"/>
                    <w:left w:val="none" w:sz="0" w:space="0" w:color="auto"/>
                    <w:bottom w:val="none" w:sz="0" w:space="0" w:color="auto"/>
                    <w:right w:val="none" w:sz="0" w:space="0" w:color="auto"/>
                  </w:divBdr>
                  <w:divsChild>
                    <w:div w:id="879130830">
                      <w:marLeft w:val="0"/>
                      <w:marRight w:val="0"/>
                      <w:marTop w:val="0"/>
                      <w:marBottom w:val="0"/>
                      <w:divBdr>
                        <w:top w:val="none" w:sz="0" w:space="0" w:color="auto"/>
                        <w:left w:val="none" w:sz="0" w:space="0" w:color="auto"/>
                        <w:bottom w:val="none" w:sz="0" w:space="0" w:color="auto"/>
                        <w:right w:val="none" w:sz="0" w:space="0" w:color="auto"/>
                      </w:divBdr>
                    </w:div>
                  </w:divsChild>
                </w:div>
                <w:div w:id="353969095">
                  <w:marLeft w:val="0"/>
                  <w:marRight w:val="0"/>
                  <w:marTop w:val="0"/>
                  <w:marBottom w:val="0"/>
                  <w:divBdr>
                    <w:top w:val="none" w:sz="0" w:space="0" w:color="auto"/>
                    <w:left w:val="none" w:sz="0" w:space="0" w:color="auto"/>
                    <w:bottom w:val="none" w:sz="0" w:space="0" w:color="auto"/>
                    <w:right w:val="none" w:sz="0" w:space="0" w:color="auto"/>
                  </w:divBdr>
                  <w:divsChild>
                    <w:div w:id="190461432">
                      <w:marLeft w:val="0"/>
                      <w:marRight w:val="0"/>
                      <w:marTop w:val="0"/>
                      <w:marBottom w:val="0"/>
                      <w:divBdr>
                        <w:top w:val="none" w:sz="0" w:space="0" w:color="auto"/>
                        <w:left w:val="none" w:sz="0" w:space="0" w:color="auto"/>
                        <w:bottom w:val="none" w:sz="0" w:space="0" w:color="auto"/>
                        <w:right w:val="none" w:sz="0" w:space="0" w:color="auto"/>
                      </w:divBdr>
                    </w:div>
                  </w:divsChild>
                </w:div>
                <w:div w:id="579874693">
                  <w:marLeft w:val="0"/>
                  <w:marRight w:val="0"/>
                  <w:marTop w:val="0"/>
                  <w:marBottom w:val="0"/>
                  <w:divBdr>
                    <w:top w:val="none" w:sz="0" w:space="0" w:color="auto"/>
                    <w:left w:val="none" w:sz="0" w:space="0" w:color="auto"/>
                    <w:bottom w:val="none" w:sz="0" w:space="0" w:color="auto"/>
                    <w:right w:val="none" w:sz="0" w:space="0" w:color="auto"/>
                  </w:divBdr>
                </w:div>
                <w:div w:id="737241821">
                  <w:marLeft w:val="0"/>
                  <w:marRight w:val="0"/>
                  <w:marTop w:val="0"/>
                  <w:marBottom w:val="0"/>
                  <w:divBdr>
                    <w:top w:val="none" w:sz="0" w:space="0" w:color="auto"/>
                    <w:left w:val="none" w:sz="0" w:space="0" w:color="auto"/>
                    <w:bottom w:val="none" w:sz="0" w:space="0" w:color="auto"/>
                    <w:right w:val="none" w:sz="0" w:space="0" w:color="auto"/>
                  </w:divBdr>
                  <w:divsChild>
                    <w:div w:id="1179126402">
                      <w:marLeft w:val="0"/>
                      <w:marRight w:val="0"/>
                      <w:marTop w:val="0"/>
                      <w:marBottom w:val="0"/>
                      <w:divBdr>
                        <w:top w:val="none" w:sz="0" w:space="0" w:color="auto"/>
                        <w:left w:val="none" w:sz="0" w:space="0" w:color="auto"/>
                        <w:bottom w:val="none" w:sz="0" w:space="0" w:color="auto"/>
                        <w:right w:val="none" w:sz="0" w:space="0" w:color="auto"/>
                      </w:divBdr>
                    </w:div>
                  </w:divsChild>
                </w:div>
                <w:div w:id="1367870809">
                  <w:marLeft w:val="0"/>
                  <w:marRight w:val="0"/>
                  <w:marTop w:val="0"/>
                  <w:marBottom w:val="0"/>
                  <w:divBdr>
                    <w:top w:val="none" w:sz="0" w:space="0" w:color="auto"/>
                    <w:left w:val="none" w:sz="0" w:space="0" w:color="auto"/>
                    <w:bottom w:val="none" w:sz="0" w:space="0" w:color="auto"/>
                    <w:right w:val="none" w:sz="0" w:space="0" w:color="auto"/>
                  </w:divBdr>
                  <w:divsChild>
                    <w:div w:id="1197815370">
                      <w:marLeft w:val="0"/>
                      <w:marRight w:val="0"/>
                      <w:marTop w:val="0"/>
                      <w:marBottom w:val="0"/>
                      <w:divBdr>
                        <w:top w:val="none" w:sz="0" w:space="0" w:color="auto"/>
                        <w:left w:val="none" w:sz="0" w:space="0" w:color="auto"/>
                        <w:bottom w:val="none" w:sz="0" w:space="0" w:color="auto"/>
                        <w:right w:val="none" w:sz="0" w:space="0" w:color="auto"/>
                      </w:divBdr>
                    </w:div>
                  </w:divsChild>
                </w:div>
                <w:div w:id="1664553458">
                  <w:marLeft w:val="0"/>
                  <w:marRight w:val="0"/>
                  <w:marTop w:val="0"/>
                  <w:marBottom w:val="0"/>
                  <w:divBdr>
                    <w:top w:val="none" w:sz="0" w:space="0" w:color="auto"/>
                    <w:left w:val="none" w:sz="0" w:space="0" w:color="auto"/>
                    <w:bottom w:val="none" w:sz="0" w:space="0" w:color="auto"/>
                    <w:right w:val="none" w:sz="0" w:space="0" w:color="auto"/>
                  </w:divBdr>
                  <w:divsChild>
                    <w:div w:id="1336806607">
                      <w:marLeft w:val="0"/>
                      <w:marRight w:val="0"/>
                      <w:marTop w:val="0"/>
                      <w:marBottom w:val="0"/>
                      <w:divBdr>
                        <w:top w:val="none" w:sz="0" w:space="0" w:color="auto"/>
                        <w:left w:val="none" w:sz="0" w:space="0" w:color="auto"/>
                        <w:bottom w:val="none" w:sz="0" w:space="0" w:color="auto"/>
                        <w:right w:val="none" w:sz="0" w:space="0" w:color="auto"/>
                      </w:divBdr>
                    </w:div>
                  </w:divsChild>
                </w:div>
                <w:div w:id="1954744958">
                  <w:marLeft w:val="0"/>
                  <w:marRight w:val="0"/>
                  <w:marTop w:val="0"/>
                  <w:marBottom w:val="0"/>
                  <w:divBdr>
                    <w:top w:val="none" w:sz="0" w:space="0" w:color="auto"/>
                    <w:left w:val="none" w:sz="0" w:space="0" w:color="auto"/>
                    <w:bottom w:val="none" w:sz="0" w:space="0" w:color="auto"/>
                    <w:right w:val="none" w:sz="0" w:space="0" w:color="auto"/>
                  </w:divBdr>
                  <w:divsChild>
                    <w:div w:id="23377835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044981687">
          <w:marLeft w:val="0"/>
          <w:marRight w:val="0"/>
          <w:marTop w:val="0"/>
          <w:marBottom w:val="0"/>
          <w:divBdr>
            <w:top w:val="none" w:sz="0" w:space="0" w:color="auto"/>
            <w:left w:val="none" w:sz="0" w:space="0" w:color="auto"/>
            <w:bottom w:val="none" w:sz="0" w:space="0" w:color="auto"/>
            <w:right w:val="none" w:sz="0" w:space="0" w:color="auto"/>
          </w:divBdr>
        </w:div>
        <w:div w:id="1059475892">
          <w:marLeft w:val="0"/>
          <w:marRight w:val="0"/>
          <w:marTop w:val="0"/>
          <w:marBottom w:val="0"/>
          <w:divBdr>
            <w:top w:val="none" w:sz="0" w:space="0" w:color="auto"/>
            <w:left w:val="none" w:sz="0" w:space="0" w:color="auto"/>
            <w:bottom w:val="none" w:sz="0" w:space="0" w:color="auto"/>
            <w:right w:val="none" w:sz="0" w:space="0" w:color="auto"/>
          </w:divBdr>
        </w:div>
        <w:div w:id="1080449412">
          <w:marLeft w:val="0"/>
          <w:marRight w:val="0"/>
          <w:marTop w:val="0"/>
          <w:marBottom w:val="0"/>
          <w:divBdr>
            <w:top w:val="none" w:sz="0" w:space="0" w:color="auto"/>
            <w:left w:val="none" w:sz="0" w:space="0" w:color="auto"/>
            <w:bottom w:val="none" w:sz="0" w:space="0" w:color="auto"/>
            <w:right w:val="none" w:sz="0" w:space="0" w:color="auto"/>
          </w:divBdr>
          <w:divsChild>
            <w:div w:id="172189381">
              <w:marLeft w:val="-75"/>
              <w:marRight w:val="0"/>
              <w:marTop w:val="30"/>
              <w:marBottom w:val="30"/>
              <w:divBdr>
                <w:top w:val="none" w:sz="0" w:space="0" w:color="auto"/>
                <w:left w:val="none" w:sz="0" w:space="0" w:color="auto"/>
                <w:bottom w:val="none" w:sz="0" w:space="0" w:color="auto"/>
                <w:right w:val="none" w:sz="0" w:space="0" w:color="auto"/>
              </w:divBdr>
              <w:divsChild>
                <w:div w:id="8219109">
                  <w:marLeft w:val="0"/>
                  <w:marRight w:val="0"/>
                  <w:marTop w:val="0"/>
                  <w:marBottom w:val="0"/>
                  <w:divBdr>
                    <w:top w:val="none" w:sz="0" w:space="0" w:color="auto"/>
                    <w:left w:val="none" w:sz="0" w:space="0" w:color="auto"/>
                    <w:bottom w:val="none" w:sz="0" w:space="0" w:color="auto"/>
                    <w:right w:val="none" w:sz="0" w:space="0" w:color="auto"/>
                  </w:divBdr>
                  <w:divsChild>
                    <w:div w:id="1082145502">
                      <w:marLeft w:val="0"/>
                      <w:marRight w:val="0"/>
                      <w:marTop w:val="0"/>
                      <w:marBottom w:val="0"/>
                      <w:divBdr>
                        <w:top w:val="none" w:sz="0" w:space="0" w:color="auto"/>
                        <w:left w:val="none" w:sz="0" w:space="0" w:color="auto"/>
                        <w:bottom w:val="none" w:sz="0" w:space="0" w:color="auto"/>
                        <w:right w:val="none" w:sz="0" w:space="0" w:color="auto"/>
                      </w:divBdr>
                    </w:div>
                  </w:divsChild>
                </w:div>
                <w:div w:id="60176843">
                  <w:marLeft w:val="0"/>
                  <w:marRight w:val="0"/>
                  <w:marTop w:val="0"/>
                  <w:marBottom w:val="0"/>
                  <w:divBdr>
                    <w:top w:val="none" w:sz="0" w:space="0" w:color="auto"/>
                    <w:left w:val="none" w:sz="0" w:space="0" w:color="auto"/>
                    <w:bottom w:val="none" w:sz="0" w:space="0" w:color="auto"/>
                    <w:right w:val="none" w:sz="0" w:space="0" w:color="auto"/>
                  </w:divBdr>
                  <w:divsChild>
                    <w:div w:id="813762590">
                      <w:marLeft w:val="0"/>
                      <w:marRight w:val="0"/>
                      <w:marTop w:val="0"/>
                      <w:marBottom w:val="0"/>
                      <w:divBdr>
                        <w:top w:val="none" w:sz="0" w:space="0" w:color="auto"/>
                        <w:left w:val="none" w:sz="0" w:space="0" w:color="auto"/>
                        <w:bottom w:val="none" w:sz="0" w:space="0" w:color="auto"/>
                        <w:right w:val="none" w:sz="0" w:space="0" w:color="auto"/>
                      </w:divBdr>
                    </w:div>
                  </w:divsChild>
                </w:div>
                <w:div w:id="81145710">
                  <w:marLeft w:val="0"/>
                  <w:marRight w:val="0"/>
                  <w:marTop w:val="0"/>
                  <w:marBottom w:val="0"/>
                  <w:divBdr>
                    <w:top w:val="none" w:sz="0" w:space="0" w:color="auto"/>
                    <w:left w:val="none" w:sz="0" w:space="0" w:color="auto"/>
                    <w:bottom w:val="none" w:sz="0" w:space="0" w:color="auto"/>
                    <w:right w:val="none" w:sz="0" w:space="0" w:color="auto"/>
                  </w:divBdr>
                  <w:divsChild>
                    <w:div w:id="794835058">
                      <w:marLeft w:val="0"/>
                      <w:marRight w:val="0"/>
                      <w:marTop w:val="0"/>
                      <w:marBottom w:val="0"/>
                      <w:divBdr>
                        <w:top w:val="none" w:sz="0" w:space="0" w:color="auto"/>
                        <w:left w:val="none" w:sz="0" w:space="0" w:color="auto"/>
                        <w:bottom w:val="none" w:sz="0" w:space="0" w:color="auto"/>
                        <w:right w:val="none" w:sz="0" w:space="0" w:color="auto"/>
                      </w:divBdr>
                    </w:div>
                    <w:div w:id="1214922764">
                      <w:marLeft w:val="0"/>
                      <w:marRight w:val="0"/>
                      <w:marTop w:val="0"/>
                      <w:marBottom w:val="0"/>
                      <w:divBdr>
                        <w:top w:val="none" w:sz="0" w:space="0" w:color="auto"/>
                        <w:left w:val="none" w:sz="0" w:space="0" w:color="auto"/>
                        <w:bottom w:val="none" w:sz="0" w:space="0" w:color="auto"/>
                        <w:right w:val="none" w:sz="0" w:space="0" w:color="auto"/>
                      </w:divBdr>
                    </w:div>
                  </w:divsChild>
                </w:div>
                <w:div w:id="365057774">
                  <w:marLeft w:val="0"/>
                  <w:marRight w:val="0"/>
                  <w:marTop w:val="0"/>
                  <w:marBottom w:val="0"/>
                  <w:divBdr>
                    <w:top w:val="none" w:sz="0" w:space="0" w:color="auto"/>
                    <w:left w:val="none" w:sz="0" w:space="0" w:color="auto"/>
                    <w:bottom w:val="none" w:sz="0" w:space="0" w:color="auto"/>
                    <w:right w:val="none" w:sz="0" w:space="0" w:color="auto"/>
                  </w:divBdr>
                  <w:divsChild>
                    <w:div w:id="472066529">
                      <w:marLeft w:val="0"/>
                      <w:marRight w:val="0"/>
                      <w:marTop w:val="0"/>
                      <w:marBottom w:val="0"/>
                      <w:divBdr>
                        <w:top w:val="none" w:sz="0" w:space="0" w:color="auto"/>
                        <w:left w:val="none" w:sz="0" w:space="0" w:color="auto"/>
                        <w:bottom w:val="none" w:sz="0" w:space="0" w:color="auto"/>
                        <w:right w:val="none" w:sz="0" w:space="0" w:color="auto"/>
                      </w:divBdr>
                    </w:div>
                    <w:div w:id="1062826976">
                      <w:marLeft w:val="0"/>
                      <w:marRight w:val="0"/>
                      <w:marTop w:val="0"/>
                      <w:marBottom w:val="0"/>
                      <w:divBdr>
                        <w:top w:val="none" w:sz="0" w:space="0" w:color="auto"/>
                        <w:left w:val="none" w:sz="0" w:space="0" w:color="auto"/>
                        <w:bottom w:val="none" w:sz="0" w:space="0" w:color="auto"/>
                        <w:right w:val="none" w:sz="0" w:space="0" w:color="auto"/>
                      </w:divBdr>
                    </w:div>
                  </w:divsChild>
                </w:div>
                <w:div w:id="387918544">
                  <w:marLeft w:val="0"/>
                  <w:marRight w:val="0"/>
                  <w:marTop w:val="0"/>
                  <w:marBottom w:val="0"/>
                  <w:divBdr>
                    <w:top w:val="none" w:sz="0" w:space="0" w:color="auto"/>
                    <w:left w:val="none" w:sz="0" w:space="0" w:color="auto"/>
                    <w:bottom w:val="none" w:sz="0" w:space="0" w:color="auto"/>
                    <w:right w:val="none" w:sz="0" w:space="0" w:color="auto"/>
                  </w:divBdr>
                  <w:divsChild>
                    <w:div w:id="1282539550">
                      <w:marLeft w:val="0"/>
                      <w:marRight w:val="0"/>
                      <w:marTop w:val="0"/>
                      <w:marBottom w:val="0"/>
                      <w:divBdr>
                        <w:top w:val="none" w:sz="0" w:space="0" w:color="auto"/>
                        <w:left w:val="none" w:sz="0" w:space="0" w:color="auto"/>
                        <w:bottom w:val="none" w:sz="0" w:space="0" w:color="auto"/>
                        <w:right w:val="none" w:sz="0" w:space="0" w:color="auto"/>
                      </w:divBdr>
                    </w:div>
                  </w:divsChild>
                </w:div>
                <w:div w:id="431366829">
                  <w:marLeft w:val="0"/>
                  <w:marRight w:val="0"/>
                  <w:marTop w:val="0"/>
                  <w:marBottom w:val="0"/>
                  <w:divBdr>
                    <w:top w:val="none" w:sz="0" w:space="0" w:color="auto"/>
                    <w:left w:val="none" w:sz="0" w:space="0" w:color="auto"/>
                    <w:bottom w:val="none" w:sz="0" w:space="0" w:color="auto"/>
                    <w:right w:val="none" w:sz="0" w:space="0" w:color="auto"/>
                  </w:divBdr>
                  <w:divsChild>
                    <w:div w:id="1345743570">
                      <w:marLeft w:val="0"/>
                      <w:marRight w:val="0"/>
                      <w:marTop w:val="0"/>
                      <w:marBottom w:val="0"/>
                      <w:divBdr>
                        <w:top w:val="none" w:sz="0" w:space="0" w:color="auto"/>
                        <w:left w:val="none" w:sz="0" w:space="0" w:color="auto"/>
                        <w:bottom w:val="none" w:sz="0" w:space="0" w:color="auto"/>
                        <w:right w:val="none" w:sz="0" w:space="0" w:color="auto"/>
                      </w:divBdr>
                    </w:div>
                  </w:divsChild>
                </w:div>
                <w:div w:id="494227625">
                  <w:marLeft w:val="0"/>
                  <w:marRight w:val="0"/>
                  <w:marTop w:val="0"/>
                  <w:marBottom w:val="0"/>
                  <w:divBdr>
                    <w:top w:val="none" w:sz="0" w:space="0" w:color="auto"/>
                    <w:left w:val="none" w:sz="0" w:space="0" w:color="auto"/>
                    <w:bottom w:val="none" w:sz="0" w:space="0" w:color="auto"/>
                    <w:right w:val="none" w:sz="0" w:space="0" w:color="auto"/>
                  </w:divBdr>
                  <w:divsChild>
                    <w:div w:id="792671370">
                      <w:marLeft w:val="0"/>
                      <w:marRight w:val="0"/>
                      <w:marTop w:val="0"/>
                      <w:marBottom w:val="0"/>
                      <w:divBdr>
                        <w:top w:val="none" w:sz="0" w:space="0" w:color="auto"/>
                        <w:left w:val="none" w:sz="0" w:space="0" w:color="auto"/>
                        <w:bottom w:val="none" w:sz="0" w:space="0" w:color="auto"/>
                        <w:right w:val="none" w:sz="0" w:space="0" w:color="auto"/>
                      </w:divBdr>
                    </w:div>
                  </w:divsChild>
                </w:div>
                <w:div w:id="595989880">
                  <w:marLeft w:val="0"/>
                  <w:marRight w:val="0"/>
                  <w:marTop w:val="0"/>
                  <w:marBottom w:val="0"/>
                  <w:divBdr>
                    <w:top w:val="none" w:sz="0" w:space="0" w:color="auto"/>
                    <w:left w:val="none" w:sz="0" w:space="0" w:color="auto"/>
                    <w:bottom w:val="none" w:sz="0" w:space="0" w:color="auto"/>
                    <w:right w:val="none" w:sz="0" w:space="0" w:color="auto"/>
                  </w:divBdr>
                  <w:divsChild>
                    <w:div w:id="1056588292">
                      <w:marLeft w:val="0"/>
                      <w:marRight w:val="0"/>
                      <w:marTop w:val="0"/>
                      <w:marBottom w:val="0"/>
                      <w:divBdr>
                        <w:top w:val="none" w:sz="0" w:space="0" w:color="auto"/>
                        <w:left w:val="none" w:sz="0" w:space="0" w:color="auto"/>
                        <w:bottom w:val="none" w:sz="0" w:space="0" w:color="auto"/>
                        <w:right w:val="none" w:sz="0" w:space="0" w:color="auto"/>
                      </w:divBdr>
                    </w:div>
                  </w:divsChild>
                </w:div>
                <w:div w:id="655187973">
                  <w:marLeft w:val="0"/>
                  <w:marRight w:val="0"/>
                  <w:marTop w:val="0"/>
                  <w:marBottom w:val="0"/>
                  <w:divBdr>
                    <w:top w:val="none" w:sz="0" w:space="0" w:color="auto"/>
                    <w:left w:val="none" w:sz="0" w:space="0" w:color="auto"/>
                    <w:bottom w:val="none" w:sz="0" w:space="0" w:color="auto"/>
                    <w:right w:val="none" w:sz="0" w:space="0" w:color="auto"/>
                  </w:divBdr>
                  <w:divsChild>
                    <w:div w:id="1145396138">
                      <w:marLeft w:val="0"/>
                      <w:marRight w:val="0"/>
                      <w:marTop w:val="0"/>
                      <w:marBottom w:val="0"/>
                      <w:divBdr>
                        <w:top w:val="none" w:sz="0" w:space="0" w:color="auto"/>
                        <w:left w:val="none" w:sz="0" w:space="0" w:color="auto"/>
                        <w:bottom w:val="none" w:sz="0" w:space="0" w:color="auto"/>
                        <w:right w:val="none" w:sz="0" w:space="0" w:color="auto"/>
                      </w:divBdr>
                    </w:div>
                  </w:divsChild>
                </w:div>
                <w:div w:id="660306631">
                  <w:marLeft w:val="0"/>
                  <w:marRight w:val="0"/>
                  <w:marTop w:val="0"/>
                  <w:marBottom w:val="0"/>
                  <w:divBdr>
                    <w:top w:val="none" w:sz="0" w:space="0" w:color="auto"/>
                    <w:left w:val="none" w:sz="0" w:space="0" w:color="auto"/>
                    <w:bottom w:val="none" w:sz="0" w:space="0" w:color="auto"/>
                    <w:right w:val="none" w:sz="0" w:space="0" w:color="auto"/>
                  </w:divBdr>
                  <w:divsChild>
                    <w:div w:id="857544183">
                      <w:marLeft w:val="0"/>
                      <w:marRight w:val="0"/>
                      <w:marTop w:val="0"/>
                      <w:marBottom w:val="0"/>
                      <w:divBdr>
                        <w:top w:val="none" w:sz="0" w:space="0" w:color="auto"/>
                        <w:left w:val="none" w:sz="0" w:space="0" w:color="auto"/>
                        <w:bottom w:val="none" w:sz="0" w:space="0" w:color="auto"/>
                        <w:right w:val="none" w:sz="0" w:space="0" w:color="auto"/>
                      </w:divBdr>
                    </w:div>
                  </w:divsChild>
                </w:div>
                <w:div w:id="712969573">
                  <w:marLeft w:val="0"/>
                  <w:marRight w:val="0"/>
                  <w:marTop w:val="0"/>
                  <w:marBottom w:val="0"/>
                  <w:divBdr>
                    <w:top w:val="none" w:sz="0" w:space="0" w:color="auto"/>
                    <w:left w:val="none" w:sz="0" w:space="0" w:color="auto"/>
                    <w:bottom w:val="none" w:sz="0" w:space="0" w:color="auto"/>
                    <w:right w:val="none" w:sz="0" w:space="0" w:color="auto"/>
                  </w:divBdr>
                  <w:divsChild>
                    <w:div w:id="196283007">
                      <w:marLeft w:val="0"/>
                      <w:marRight w:val="0"/>
                      <w:marTop w:val="0"/>
                      <w:marBottom w:val="0"/>
                      <w:divBdr>
                        <w:top w:val="none" w:sz="0" w:space="0" w:color="auto"/>
                        <w:left w:val="none" w:sz="0" w:space="0" w:color="auto"/>
                        <w:bottom w:val="none" w:sz="0" w:space="0" w:color="auto"/>
                        <w:right w:val="none" w:sz="0" w:space="0" w:color="auto"/>
                      </w:divBdr>
                    </w:div>
                    <w:div w:id="669941069">
                      <w:marLeft w:val="0"/>
                      <w:marRight w:val="0"/>
                      <w:marTop w:val="0"/>
                      <w:marBottom w:val="0"/>
                      <w:divBdr>
                        <w:top w:val="none" w:sz="0" w:space="0" w:color="auto"/>
                        <w:left w:val="none" w:sz="0" w:space="0" w:color="auto"/>
                        <w:bottom w:val="none" w:sz="0" w:space="0" w:color="auto"/>
                        <w:right w:val="none" w:sz="0" w:space="0" w:color="auto"/>
                      </w:divBdr>
                    </w:div>
                  </w:divsChild>
                </w:div>
                <w:div w:id="872308824">
                  <w:marLeft w:val="0"/>
                  <w:marRight w:val="0"/>
                  <w:marTop w:val="0"/>
                  <w:marBottom w:val="0"/>
                  <w:divBdr>
                    <w:top w:val="none" w:sz="0" w:space="0" w:color="auto"/>
                    <w:left w:val="none" w:sz="0" w:space="0" w:color="auto"/>
                    <w:bottom w:val="none" w:sz="0" w:space="0" w:color="auto"/>
                    <w:right w:val="none" w:sz="0" w:space="0" w:color="auto"/>
                  </w:divBdr>
                  <w:divsChild>
                    <w:div w:id="225916246">
                      <w:marLeft w:val="0"/>
                      <w:marRight w:val="0"/>
                      <w:marTop w:val="0"/>
                      <w:marBottom w:val="0"/>
                      <w:divBdr>
                        <w:top w:val="none" w:sz="0" w:space="0" w:color="auto"/>
                        <w:left w:val="none" w:sz="0" w:space="0" w:color="auto"/>
                        <w:bottom w:val="none" w:sz="0" w:space="0" w:color="auto"/>
                        <w:right w:val="none" w:sz="0" w:space="0" w:color="auto"/>
                      </w:divBdr>
                    </w:div>
                  </w:divsChild>
                </w:div>
                <w:div w:id="918441127">
                  <w:marLeft w:val="0"/>
                  <w:marRight w:val="0"/>
                  <w:marTop w:val="0"/>
                  <w:marBottom w:val="0"/>
                  <w:divBdr>
                    <w:top w:val="none" w:sz="0" w:space="0" w:color="auto"/>
                    <w:left w:val="none" w:sz="0" w:space="0" w:color="auto"/>
                    <w:bottom w:val="none" w:sz="0" w:space="0" w:color="auto"/>
                    <w:right w:val="none" w:sz="0" w:space="0" w:color="auto"/>
                  </w:divBdr>
                  <w:divsChild>
                    <w:div w:id="703601687">
                      <w:marLeft w:val="0"/>
                      <w:marRight w:val="0"/>
                      <w:marTop w:val="0"/>
                      <w:marBottom w:val="0"/>
                      <w:divBdr>
                        <w:top w:val="none" w:sz="0" w:space="0" w:color="auto"/>
                        <w:left w:val="none" w:sz="0" w:space="0" w:color="auto"/>
                        <w:bottom w:val="none" w:sz="0" w:space="0" w:color="auto"/>
                        <w:right w:val="none" w:sz="0" w:space="0" w:color="auto"/>
                      </w:divBdr>
                    </w:div>
                  </w:divsChild>
                </w:div>
                <w:div w:id="919828884">
                  <w:marLeft w:val="0"/>
                  <w:marRight w:val="0"/>
                  <w:marTop w:val="0"/>
                  <w:marBottom w:val="0"/>
                  <w:divBdr>
                    <w:top w:val="none" w:sz="0" w:space="0" w:color="auto"/>
                    <w:left w:val="none" w:sz="0" w:space="0" w:color="auto"/>
                    <w:bottom w:val="none" w:sz="0" w:space="0" w:color="auto"/>
                    <w:right w:val="none" w:sz="0" w:space="0" w:color="auto"/>
                  </w:divBdr>
                  <w:divsChild>
                    <w:div w:id="1244996031">
                      <w:marLeft w:val="0"/>
                      <w:marRight w:val="0"/>
                      <w:marTop w:val="0"/>
                      <w:marBottom w:val="0"/>
                      <w:divBdr>
                        <w:top w:val="none" w:sz="0" w:space="0" w:color="auto"/>
                        <w:left w:val="none" w:sz="0" w:space="0" w:color="auto"/>
                        <w:bottom w:val="none" w:sz="0" w:space="0" w:color="auto"/>
                        <w:right w:val="none" w:sz="0" w:space="0" w:color="auto"/>
                      </w:divBdr>
                    </w:div>
                  </w:divsChild>
                </w:div>
                <w:div w:id="958997132">
                  <w:marLeft w:val="0"/>
                  <w:marRight w:val="0"/>
                  <w:marTop w:val="0"/>
                  <w:marBottom w:val="0"/>
                  <w:divBdr>
                    <w:top w:val="none" w:sz="0" w:space="0" w:color="auto"/>
                    <w:left w:val="none" w:sz="0" w:space="0" w:color="auto"/>
                    <w:bottom w:val="none" w:sz="0" w:space="0" w:color="auto"/>
                    <w:right w:val="none" w:sz="0" w:space="0" w:color="auto"/>
                  </w:divBdr>
                  <w:divsChild>
                    <w:div w:id="327831716">
                      <w:marLeft w:val="0"/>
                      <w:marRight w:val="0"/>
                      <w:marTop w:val="0"/>
                      <w:marBottom w:val="0"/>
                      <w:divBdr>
                        <w:top w:val="none" w:sz="0" w:space="0" w:color="auto"/>
                        <w:left w:val="none" w:sz="0" w:space="0" w:color="auto"/>
                        <w:bottom w:val="none" w:sz="0" w:space="0" w:color="auto"/>
                        <w:right w:val="none" w:sz="0" w:space="0" w:color="auto"/>
                      </w:divBdr>
                    </w:div>
                  </w:divsChild>
                </w:div>
                <w:div w:id="1037436297">
                  <w:marLeft w:val="0"/>
                  <w:marRight w:val="0"/>
                  <w:marTop w:val="0"/>
                  <w:marBottom w:val="0"/>
                  <w:divBdr>
                    <w:top w:val="none" w:sz="0" w:space="0" w:color="auto"/>
                    <w:left w:val="none" w:sz="0" w:space="0" w:color="auto"/>
                    <w:bottom w:val="none" w:sz="0" w:space="0" w:color="auto"/>
                    <w:right w:val="none" w:sz="0" w:space="0" w:color="auto"/>
                  </w:divBdr>
                  <w:divsChild>
                    <w:div w:id="694817356">
                      <w:marLeft w:val="0"/>
                      <w:marRight w:val="0"/>
                      <w:marTop w:val="0"/>
                      <w:marBottom w:val="0"/>
                      <w:divBdr>
                        <w:top w:val="none" w:sz="0" w:space="0" w:color="auto"/>
                        <w:left w:val="none" w:sz="0" w:space="0" w:color="auto"/>
                        <w:bottom w:val="none" w:sz="0" w:space="0" w:color="auto"/>
                        <w:right w:val="none" w:sz="0" w:space="0" w:color="auto"/>
                      </w:divBdr>
                    </w:div>
                  </w:divsChild>
                </w:div>
                <w:div w:id="1109933645">
                  <w:marLeft w:val="0"/>
                  <w:marRight w:val="0"/>
                  <w:marTop w:val="0"/>
                  <w:marBottom w:val="0"/>
                  <w:divBdr>
                    <w:top w:val="none" w:sz="0" w:space="0" w:color="auto"/>
                    <w:left w:val="none" w:sz="0" w:space="0" w:color="auto"/>
                    <w:bottom w:val="none" w:sz="0" w:space="0" w:color="auto"/>
                    <w:right w:val="none" w:sz="0" w:space="0" w:color="auto"/>
                  </w:divBdr>
                </w:div>
                <w:div w:id="1125201101">
                  <w:marLeft w:val="0"/>
                  <w:marRight w:val="0"/>
                  <w:marTop w:val="0"/>
                  <w:marBottom w:val="0"/>
                  <w:divBdr>
                    <w:top w:val="none" w:sz="0" w:space="0" w:color="auto"/>
                    <w:left w:val="none" w:sz="0" w:space="0" w:color="auto"/>
                    <w:bottom w:val="none" w:sz="0" w:space="0" w:color="auto"/>
                    <w:right w:val="none" w:sz="0" w:space="0" w:color="auto"/>
                  </w:divBdr>
                  <w:divsChild>
                    <w:div w:id="1846899555">
                      <w:marLeft w:val="0"/>
                      <w:marRight w:val="0"/>
                      <w:marTop w:val="0"/>
                      <w:marBottom w:val="0"/>
                      <w:divBdr>
                        <w:top w:val="none" w:sz="0" w:space="0" w:color="auto"/>
                        <w:left w:val="none" w:sz="0" w:space="0" w:color="auto"/>
                        <w:bottom w:val="none" w:sz="0" w:space="0" w:color="auto"/>
                        <w:right w:val="none" w:sz="0" w:space="0" w:color="auto"/>
                      </w:divBdr>
                    </w:div>
                  </w:divsChild>
                </w:div>
                <w:div w:id="1184906386">
                  <w:marLeft w:val="0"/>
                  <w:marRight w:val="0"/>
                  <w:marTop w:val="0"/>
                  <w:marBottom w:val="0"/>
                  <w:divBdr>
                    <w:top w:val="none" w:sz="0" w:space="0" w:color="auto"/>
                    <w:left w:val="none" w:sz="0" w:space="0" w:color="auto"/>
                    <w:bottom w:val="none" w:sz="0" w:space="0" w:color="auto"/>
                    <w:right w:val="none" w:sz="0" w:space="0" w:color="auto"/>
                  </w:divBdr>
                  <w:divsChild>
                    <w:div w:id="948851646">
                      <w:marLeft w:val="0"/>
                      <w:marRight w:val="0"/>
                      <w:marTop w:val="0"/>
                      <w:marBottom w:val="0"/>
                      <w:divBdr>
                        <w:top w:val="none" w:sz="0" w:space="0" w:color="auto"/>
                        <w:left w:val="none" w:sz="0" w:space="0" w:color="auto"/>
                        <w:bottom w:val="none" w:sz="0" w:space="0" w:color="auto"/>
                        <w:right w:val="none" w:sz="0" w:space="0" w:color="auto"/>
                      </w:divBdr>
                    </w:div>
                  </w:divsChild>
                </w:div>
                <w:div w:id="1240600721">
                  <w:marLeft w:val="0"/>
                  <w:marRight w:val="0"/>
                  <w:marTop w:val="0"/>
                  <w:marBottom w:val="0"/>
                  <w:divBdr>
                    <w:top w:val="none" w:sz="0" w:space="0" w:color="auto"/>
                    <w:left w:val="none" w:sz="0" w:space="0" w:color="auto"/>
                    <w:bottom w:val="none" w:sz="0" w:space="0" w:color="auto"/>
                    <w:right w:val="none" w:sz="0" w:space="0" w:color="auto"/>
                  </w:divBdr>
                  <w:divsChild>
                    <w:div w:id="272904160">
                      <w:marLeft w:val="0"/>
                      <w:marRight w:val="0"/>
                      <w:marTop w:val="0"/>
                      <w:marBottom w:val="0"/>
                      <w:divBdr>
                        <w:top w:val="none" w:sz="0" w:space="0" w:color="auto"/>
                        <w:left w:val="none" w:sz="0" w:space="0" w:color="auto"/>
                        <w:bottom w:val="none" w:sz="0" w:space="0" w:color="auto"/>
                        <w:right w:val="none" w:sz="0" w:space="0" w:color="auto"/>
                      </w:divBdr>
                    </w:div>
                  </w:divsChild>
                </w:div>
                <w:div w:id="1301377142">
                  <w:marLeft w:val="0"/>
                  <w:marRight w:val="0"/>
                  <w:marTop w:val="0"/>
                  <w:marBottom w:val="0"/>
                  <w:divBdr>
                    <w:top w:val="none" w:sz="0" w:space="0" w:color="auto"/>
                    <w:left w:val="none" w:sz="0" w:space="0" w:color="auto"/>
                    <w:bottom w:val="none" w:sz="0" w:space="0" w:color="auto"/>
                    <w:right w:val="none" w:sz="0" w:space="0" w:color="auto"/>
                  </w:divBdr>
                  <w:divsChild>
                    <w:div w:id="1704597461">
                      <w:marLeft w:val="0"/>
                      <w:marRight w:val="0"/>
                      <w:marTop w:val="0"/>
                      <w:marBottom w:val="0"/>
                      <w:divBdr>
                        <w:top w:val="none" w:sz="0" w:space="0" w:color="auto"/>
                        <w:left w:val="none" w:sz="0" w:space="0" w:color="auto"/>
                        <w:bottom w:val="none" w:sz="0" w:space="0" w:color="auto"/>
                        <w:right w:val="none" w:sz="0" w:space="0" w:color="auto"/>
                      </w:divBdr>
                    </w:div>
                  </w:divsChild>
                </w:div>
                <w:div w:id="1317421308">
                  <w:marLeft w:val="0"/>
                  <w:marRight w:val="0"/>
                  <w:marTop w:val="0"/>
                  <w:marBottom w:val="0"/>
                  <w:divBdr>
                    <w:top w:val="none" w:sz="0" w:space="0" w:color="auto"/>
                    <w:left w:val="none" w:sz="0" w:space="0" w:color="auto"/>
                    <w:bottom w:val="none" w:sz="0" w:space="0" w:color="auto"/>
                    <w:right w:val="none" w:sz="0" w:space="0" w:color="auto"/>
                  </w:divBdr>
                  <w:divsChild>
                    <w:div w:id="150801969">
                      <w:marLeft w:val="0"/>
                      <w:marRight w:val="0"/>
                      <w:marTop w:val="0"/>
                      <w:marBottom w:val="0"/>
                      <w:divBdr>
                        <w:top w:val="none" w:sz="0" w:space="0" w:color="auto"/>
                        <w:left w:val="none" w:sz="0" w:space="0" w:color="auto"/>
                        <w:bottom w:val="none" w:sz="0" w:space="0" w:color="auto"/>
                        <w:right w:val="none" w:sz="0" w:space="0" w:color="auto"/>
                      </w:divBdr>
                    </w:div>
                  </w:divsChild>
                </w:div>
                <w:div w:id="1348173741">
                  <w:marLeft w:val="0"/>
                  <w:marRight w:val="0"/>
                  <w:marTop w:val="0"/>
                  <w:marBottom w:val="0"/>
                  <w:divBdr>
                    <w:top w:val="none" w:sz="0" w:space="0" w:color="auto"/>
                    <w:left w:val="none" w:sz="0" w:space="0" w:color="auto"/>
                    <w:bottom w:val="none" w:sz="0" w:space="0" w:color="auto"/>
                    <w:right w:val="none" w:sz="0" w:space="0" w:color="auto"/>
                  </w:divBdr>
                  <w:divsChild>
                    <w:div w:id="787160949">
                      <w:marLeft w:val="0"/>
                      <w:marRight w:val="0"/>
                      <w:marTop w:val="0"/>
                      <w:marBottom w:val="0"/>
                      <w:divBdr>
                        <w:top w:val="none" w:sz="0" w:space="0" w:color="auto"/>
                        <w:left w:val="none" w:sz="0" w:space="0" w:color="auto"/>
                        <w:bottom w:val="none" w:sz="0" w:space="0" w:color="auto"/>
                        <w:right w:val="none" w:sz="0" w:space="0" w:color="auto"/>
                      </w:divBdr>
                    </w:div>
                    <w:div w:id="1687440367">
                      <w:marLeft w:val="0"/>
                      <w:marRight w:val="0"/>
                      <w:marTop w:val="0"/>
                      <w:marBottom w:val="0"/>
                      <w:divBdr>
                        <w:top w:val="none" w:sz="0" w:space="0" w:color="auto"/>
                        <w:left w:val="none" w:sz="0" w:space="0" w:color="auto"/>
                        <w:bottom w:val="none" w:sz="0" w:space="0" w:color="auto"/>
                        <w:right w:val="none" w:sz="0" w:space="0" w:color="auto"/>
                      </w:divBdr>
                    </w:div>
                  </w:divsChild>
                </w:div>
                <w:div w:id="1419794585">
                  <w:marLeft w:val="0"/>
                  <w:marRight w:val="0"/>
                  <w:marTop w:val="0"/>
                  <w:marBottom w:val="0"/>
                  <w:divBdr>
                    <w:top w:val="none" w:sz="0" w:space="0" w:color="auto"/>
                    <w:left w:val="none" w:sz="0" w:space="0" w:color="auto"/>
                    <w:bottom w:val="none" w:sz="0" w:space="0" w:color="auto"/>
                    <w:right w:val="none" w:sz="0" w:space="0" w:color="auto"/>
                  </w:divBdr>
                  <w:divsChild>
                    <w:div w:id="140318680">
                      <w:marLeft w:val="0"/>
                      <w:marRight w:val="0"/>
                      <w:marTop w:val="0"/>
                      <w:marBottom w:val="0"/>
                      <w:divBdr>
                        <w:top w:val="none" w:sz="0" w:space="0" w:color="auto"/>
                        <w:left w:val="none" w:sz="0" w:space="0" w:color="auto"/>
                        <w:bottom w:val="none" w:sz="0" w:space="0" w:color="auto"/>
                        <w:right w:val="none" w:sz="0" w:space="0" w:color="auto"/>
                      </w:divBdr>
                    </w:div>
                    <w:div w:id="1824736037">
                      <w:marLeft w:val="0"/>
                      <w:marRight w:val="0"/>
                      <w:marTop w:val="0"/>
                      <w:marBottom w:val="0"/>
                      <w:divBdr>
                        <w:top w:val="none" w:sz="0" w:space="0" w:color="auto"/>
                        <w:left w:val="none" w:sz="0" w:space="0" w:color="auto"/>
                        <w:bottom w:val="none" w:sz="0" w:space="0" w:color="auto"/>
                        <w:right w:val="none" w:sz="0" w:space="0" w:color="auto"/>
                      </w:divBdr>
                    </w:div>
                  </w:divsChild>
                </w:div>
                <w:div w:id="1547450012">
                  <w:marLeft w:val="0"/>
                  <w:marRight w:val="0"/>
                  <w:marTop w:val="0"/>
                  <w:marBottom w:val="0"/>
                  <w:divBdr>
                    <w:top w:val="none" w:sz="0" w:space="0" w:color="auto"/>
                    <w:left w:val="none" w:sz="0" w:space="0" w:color="auto"/>
                    <w:bottom w:val="none" w:sz="0" w:space="0" w:color="auto"/>
                    <w:right w:val="none" w:sz="0" w:space="0" w:color="auto"/>
                  </w:divBdr>
                  <w:divsChild>
                    <w:div w:id="401754165">
                      <w:marLeft w:val="0"/>
                      <w:marRight w:val="0"/>
                      <w:marTop w:val="0"/>
                      <w:marBottom w:val="0"/>
                      <w:divBdr>
                        <w:top w:val="none" w:sz="0" w:space="0" w:color="auto"/>
                        <w:left w:val="none" w:sz="0" w:space="0" w:color="auto"/>
                        <w:bottom w:val="none" w:sz="0" w:space="0" w:color="auto"/>
                        <w:right w:val="none" w:sz="0" w:space="0" w:color="auto"/>
                      </w:divBdr>
                    </w:div>
                    <w:div w:id="604339438">
                      <w:marLeft w:val="0"/>
                      <w:marRight w:val="0"/>
                      <w:marTop w:val="0"/>
                      <w:marBottom w:val="0"/>
                      <w:divBdr>
                        <w:top w:val="none" w:sz="0" w:space="0" w:color="auto"/>
                        <w:left w:val="none" w:sz="0" w:space="0" w:color="auto"/>
                        <w:bottom w:val="none" w:sz="0" w:space="0" w:color="auto"/>
                        <w:right w:val="none" w:sz="0" w:space="0" w:color="auto"/>
                      </w:divBdr>
                    </w:div>
                  </w:divsChild>
                </w:div>
                <w:div w:id="1573471214">
                  <w:marLeft w:val="0"/>
                  <w:marRight w:val="0"/>
                  <w:marTop w:val="0"/>
                  <w:marBottom w:val="0"/>
                  <w:divBdr>
                    <w:top w:val="none" w:sz="0" w:space="0" w:color="auto"/>
                    <w:left w:val="none" w:sz="0" w:space="0" w:color="auto"/>
                    <w:bottom w:val="none" w:sz="0" w:space="0" w:color="auto"/>
                    <w:right w:val="none" w:sz="0" w:space="0" w:color="auto"/>
                  </w:divBdr>
                  <w:divsChild>
                    <w:div w:id="286205433">
                      <w:marLeft w:val="0"/>
                      <w:marRight w:val="0"/>
                      <w:marTop w:val="0"/>
                      <w:marBottom w:val="0"/>
                      <w:divBdr>
                        <w:top w:val="none" w:sz="0" w:space="0" w:color="auto"/>
                        <w:left w:val="none" w:sz="0" w:space="0" w:color="auto"/>
                        <w:bottom w:val="none" w:sz="0" w:space="0" w:color="auto"/>
                        <w:right w:val="none" w:sz="0" w:space="0" w:color="auto"/>
                      </w:divBdr>
                    </w:div>
                  </w:divsChild>
                </w:div>
                <w:div w:id="1640766126">
                  <w:marLeft w:val="0"/>
                  <w:marRight w:val="0"/>
                  <w:marTop w:val="0"/>
                  <w:marBottom w:val="0"/>
                  <w:divBdr>
                    <w:top w:val="none" w:sz="0" w:space="0" w:color="auto"/>
                    <w:left w:val="none" w:sz="0" w:space="0" w:color="auto"/>
                    <w:bottom w:val="none" w:sz="0" w:space="0" w:color="auto"/>
                    <w:right w:val="none" w:sz="0" w:space="0" w:color="auto"/>
                  </w:divBdr>
                  <w:divsChild>
                    <w:div w:id="135027764">
                      <w:marLeft w:val="0"/>
                      <w:marRight w:val="0"/>
                      <w:marTop w:val="0"/>
                      <w:marBottom w:val="0"/>
                      <w:divBdr>
                        <w:top w:val="none" w:sz="0" w:space="0" w:color="auto"/>
                        <w:left w:val="none" w:sz="0" w:space="0" w:color="auto"/>
                        <w:bottom w:val="none" w:sz="0" w:space="0" w:color="auto"/>
                        <w:right w:val="none" w:sz="0" w:space="0" w:color="auto"/>
                      </w:divBdr>
                    </w:div>
                    <w:div w:id="361980895">
                      <w:marLeft w:val="0"/>
                      <w:marRight w:val="0"/>
                      <w:marTop w:val="0"/>
                      <w:marBottom w:val="0"/>
                      <w:divBdr>
                        <w:top w:val="none" w:sz="0" w:space="0" w:color="auto"/>
                        <w:left w:val="none" w:sz="0" w:space="0" w:color="auto"/>
                        <w:bottom w:val="none" w:sz="0" w:space="0" w:color="auto"/>
                        <w:right w:val="none" w:sz="0" w:space="0" w:color="auto"/>
                      </w:divBdr>
                    </w:div>
                  </w:divsChild>
                </w:div>
                <w:div w:id="1646355765">
                  <w:marLeft w:val="0"/>
                  <w:marRight w:val="0"/>
                  <w:marTop w:val="0"/>
                  <w:marBottom w:val="0"/>
                  <w:divBdr>
                    <w:top w:val="none" w:sz="0" w:space="0" w:color="auto"/>
                    <w:left w:val="none" w:sz="0" w:space="0" w:color="auto"/>
                    <w:bottom w:val="none" w:sz="0" w:space="0" w:color="auto"/>
                    <w:right w:val="none" w:sz="0" w:space="0" w:color="auto"/>
                  </w:divBdr>
                  <w:divsChild>
                    <w:div w:id="1242448002">
                      <w:marLeft w:val="0"/>
                      <w:marRight w:val="0"/>
                      <w:marTop w:val="0"/>
                      <w:marBottom w:val="0"/>
                      <w:divBdr>
                        <w:top w:val="none" w:sz="0" w:space="0" w:color="auto"/>
                        <w:left w:val="none" w:sz="0" w:space="0" w:color="auto"/>
                        <w:bottom w:val="none" w:sz="0" w:space="0" w:color="auto"/>
                        <w:right w:val="none" w:sz="0" w:space="0" w:color="auto"/>
                      </w:divBdr>
                    </w:div>
                    <w:div w:id="1390686764">
                      <w:marLeft w:val="0"/>
                      <w:marRight w:val="0"/>
                      <w:marTop w:val="0"/>
                      <w:marBottom w:val="0"/>
                      <w:divBdr>
                        <w:top w:val="none" w:sz="0" w:space="0" w:color="auto"/>
                        <w:left w:val="none" w:sz="0" w:space="0" w:color="auto"/>
                        <w:bottom w:val="none" w:sz="0" w:space="0" w:color="auto"/>
                        <w:right w:val="none" w:sz="0" w:space="0" w:color="auto"/>
                      </w:divBdr>
                    </w:div>
                  </w:divsChild>
                </w:div>
                <w:div w:id="1809129981">
                  <w:marLeft w:val="0"/>
                  <w:marRight w:val="0"/>
                  <w:marTop w:val="0"/>
                  <w:marBottom w:val="0"/>
                  <w:divBdr>
                    <w:top w:val="none" w:sz="0" w:space="0" w:color="auto"/>
                    <w:left w:val="none" w:sz="0" w:space="0" w:color="auto"/>
                    <w:bottom w:val="none" w:sz="0" w:space="0" w:color="auto"/>
                    <w:right w:val="none" w:sz="0" w:space="0" w:color="auto"/>
                  </w:divBdr>
                  <w:divsChild>
                    <w:div w:id="1131676141">
                      <w:marLeft w:val="0"/>
                      <w:marRight w:val="0"/>
                      <w:marTop w:val="0"/>
                      <w:marBottom w:val="0"/>
                      <w:divBdr>
                        <w:top w:val="none" w:sz="0" w:space="0" w:color="auto"/>
                        <w:left w:val="none" w:sz="0" w:space="0" w:color="auto"/>
                        <w:bottom w:val="none" w:sz="0" w:space="0" w:color="auto"/>
                        <w:right w:val="none" w:sz="0" w:space="0" w:color="auto"/>
                      </w:divBdr>
                    </w:div>
                    <w:div w:id="1908685841">
                      <w:marLeft w:val="0"/>
                      <w:marRight w:val="0"/>
                      <w:marTop w:val="0"/>
                      <w:marBottom w:val="0"/>
                      <w:divBdr>
                        <w:top w:val="none" w:sz="0" w:space="0" w:color="auto"/>
                        <w:left w:val="none" w:sz="0" w:space="0" w:color="auto"/>
                        <w:bottom w:val="none" w:sz="0" w:space="0" w:color="auto"/>
                        <w:right w:val="none" w:sz="0" w:space="0" w:color="auto"/>
                      </w:divBdr>
                    </w:div>
                  </w:divsChild>
                </w:div>
                <w:div w:id="1819304075">
                  <w:marLeft w:val="0"/>
                  <w:marRight w:val="0"/>
                  <w:marTop w:val="0"/>
                  <w:marBottom w:val="0"/>
                  <w:divBdr>
                    <w:top w:val="none" w:sz="0" w:space="0" w:color="auto"/>
                    <w:left w:val="none" w:sz="0" w:space="0" w:color="auto"/>
                    <w:bottom w:val="none" w:sz="0" w:space="0" w:color="auto"/>
                    <w:right w:val="none" w:sz="0" w:space="0" w:color="auto"/>
                  </w:divBdr>
                  <w:divsChild>
                    <w:div w:id="889220984">
                      <w:marLeft w:val="0"/>
                      <w:marRight w:val="0"/>
                      <w:marTop w:val="0"/>
                      <w:marBottom w:val="0"/>
                      <w:divBdr>
                        <w:top w:val="none" w:sz="0" w:space="0" w:color="auto"/>
                        <w:left w:val="none" w:sz="0" w:space="0" w:color="auto"/>
                        <w:bottom w:val="none" w:sz="0" w:space="0" w:color="auto"/>
                        <w:right w:val="none" w:sz="0" w:space="0" w:color="auto"/>
                      </w:divBdr>
                    </w:div>
                  </w:divsChild>
                </w:div>
                <w:div w:id="1870288856">
                  <w:marLeft w:val="0"/>
                  <w:marRight w:val="0"/>
                  <w:marTop w:val="0"/>
                  <w:marBottom w:val="0"/>
                  <w:divBdr>
                    <w:top w:val="none" w:sz="0" w:space="0" w:color="auto"/>
                    <w:left w:val="none" w:sz="0" w:space="0" w:color="auto"/>
                    <w:bottom w:val="none" w:sz="0" w:space="0" w:color="auto"/>
                    <w:right w:val="none" w:sz="0" w:space="0" w:color="auto"/>
                  </w:divBdr>
                  <w:divsChild>
                    <w:div w:id="1779984377">
                      <w:marLeft w:val="0"/>
                      <w:marRight w:val="0"/>
                      <w:marTop w:val="0"/>
                      <w:marBottom w:val="0"/>
                      <w:divBdr>
                        <w:top w:val="none" w:sz="0" w:space="0" w:color="auto"/>
                        <w:left w:val="none" w:sz="0" w:space="0" w:color="auto"/>
                        <w:bottom w:val="none" w:sz="0" w:space="0" w:color="auto"/>
                        <w:right w:val="none" w:sz="0" w:space="0" w:color="auto"/>
                      </w:divBdr>
                    </w:div>
                  </w:divsChild>
                </w:div>
                <w:div w:id="1875341772">
                  <w:marLeft w:val="0"/>
                  <w:marRight w:val="0"/>
                  <w:marTop w:val="0"/>
                  <w:marBottom w:val="0"/>
                  <w:divBdr>
                    <w:top w:val="none" w:sz="0" w:space="0" w:color="auto"/>
                    <w:left w:val="none" w:sz="0" w:space="0" w:color="auto"/>
                    <w:bottom w:val="none" w:sz="0" w:space="0" w:color="auto"/>
                    <w:right w:val="none" w:sz="0" w:space="0" w:color="auto"/>
                  </w:divBdr>
                  <w:divsChild>
                    <w:div w:id="506866504">
                      <w:marLeft w:val="0"/>
                      <w:marRight w:val="0"/>
                      <w:marTop w:val="0"/>
                      <w:marBottom w:val="0"/>
                      <w:divBdr>
                        <w:top w:val="none" w:sz="0" w:space="0" w:color="auto"/>
                        <w:left w:val="none" w:sz="0" w:space="0" w:color="auto"/>
                        <w:bottom w:val="none" w:sz="0" w:space="0" w:color="auto"/>
                        <w:right w:val="none" w:sz="0" w:space="0" w:color="auto"/>
                      </w:divBdr>
                    </w:div>
                  </w:divsChild>
                </w:div>
                <w:div w:id="1990330410">
                  <w:marLeft w:val="0"/>
                  <w:marRight w:val="0"/>
                  <w:marTop w:val="0"/>
                  <w:marBottom w:val="0"/>
                  <w:divBdr>
                    <w:top w:val="none" w:sz="0" w:space="0" w:color="auto"/>
                    <w:left w:val="none" w:sz="0" w:space="0" w:color="auto"/>
                    <w:bottom w:val="none" w:sz="0" w:space="0" w:color="auto"/>
                    <w:right w:val="none" w:sz="0" w:space="0" w:color="auto"/>
                  </w:divBdr>
                  <w:divsChild>
                    <w:div w:id="135758405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187451648">
          <w:marLeft w:val="0"/>
          <w:marRight w:val="0"/>
          <w:marTop w:val="0"/>
          <w:marBottom w:val="0"/>
          <w:divBdr>
            <w:top w:val="none" w:sz="0" w:space="0" w:color="auto"/>
            <w:left w:val="none" w:sz="0" w:space="0" w:color="auto"/>
            <w:bottom w:val="none" w:sz="0" w:space="0" w:color="auto"/>
            <w:right w:val="none" w:sz="0" w:space="0" w:color="auto"/>
          </w:divBdr>
          <w:divsChild>
            <w:div w:id="86191616">
              <w:marLeft w:val="0"/>
              <w:marRight w:val="0"/>
              <w:marTop w:val="0"/>
              <w:marBottom w:val="0"/>
              <w:divBdr>
                <w:top w:val="none" w:sz="0" w:space="0" w:color="auto"/>
                <w:left w:val="none" w:sz="0" w:space="0" w:color="auto"/>
                <w:bottom w:val="none" w:sz="0" w:space="0" w:color="auto"/>
                <w:right w:val="none" w:sz="0" w:space="0" w:color="auto"/>
              </w:divBdr>
            </w:div>
          </w:divsChild>
        </w:div>
        <w:div w:id="1197233042">
          <w:marLeft w:val="0"/>
          <w:marRight w:val="0"/>
          <w:marTop w:val="0"/>
          <w:marBottom w:val="0"/>
          <w:divBdr>
            <w:top w:val="none" w:sz="0" w:space="0" w:color="auto"/>
            <w:left w:val="none" w:sz="0" w:space="0" w:color="auto"/>
            <w:bottom w:val="none" w:sz="0" w:space="0" w:color="auto"/>
            <w:right w:val="none" w:sz="0" w:space="0" w:color="auto"/>
          </w:divBdr>
        </w:div>
        <w:div w:id="1200751098">
          <w:marLeft w:val="0"/>
          <w:marRight w:val="0"/>
          <w:marTop w:val="0"/>
          <w:marBottom w:val="0"/>
          <w:divBdr>
            <w:top w:val="none" w:sz="0" w:space="0" w:color="auto"/>
            <w:left w:val="none" w:sz="0" w:space="0" w:color="auto"/>
            <w:bottom w:val="none" w:sz="0" w:space="0" w:color="auto"/>
            <w:right w:val="none" w:sz="0" w:space="0" w:color="auto"/>
          </w:divBdr>
        </w:div>
        <w:div w:id="1204059573">
          <w:marLeft w:val="0"/>
          <w:marRight w:val="0"/>
          <w:marTop w:val="0"/>
          <w:marBottom w:val="0"/>
          <w:divBdr>
            <w:top w:val="none" w:sz="0" w:space="0" w:color="auto"/>
            <w:left w:val="none" w:sz="0" w:space="0" w:color="auto"/>
            <w:bottom w:val="none" w:sz="0" w:space="0" w:color="auto"/>
            <w:right w:val="none" w:sz="0" w:space="0" w:color="auto"/>
          </w:divBdr>
        </w:div>
        <w:div w:id="1243444912">
          <w:marLeft w:val="0"/>
          <w:marRight w:val="0"/>
          <w:marTop w:val="0"/>
          <w:marBottom w:val="0"/>
          <w:divBdr>
            <w:top w:val="none" w:sz="0" w:space="0" w:color="auto"/>
            <w:left w:val="none" w:sz="0" w:space="0" w:color="auto"/>
            <w:bottom w:val="none" w:sz="0" w:space="0" w:color="auto"/>
            <w:right w:val="none" w:sz="0" w:space="0" w:color="auto"/>
          </w:divBdr>
        </w:div>
        <w:div w:id="1271163539">
          <w:marLeft w:val="0"/>
          <w:marRight w:val="0"/>
          <w:marTop w:val="0"/>
          <w:marBottom w:val="0"/>
          <w:divBdr>
            <w:top w:val="none" w:sz="0" w:space="0" w:color="auto"/>
            <w:left w:val="none" w:sz="0" w:space="0" w:color="auto"/>
            <w:bottom w:val="none" w:sz="0" w:space="0" w:color="auto"/>
            <w:right w:val="none" w:sz="0" w:space="0" w:color="auto"/>
          </w:divBdr>
        </w:div>
        <w:div w:id="1282112616">
          <w:marLeft w:val="0"/>
          <w:marRight w:val="0"/>
          <w:marTop w:val="0"/>
          <w:marBottom w:val="0"/>
          <w:divBdr>
            <w:top w:val="none" w:sz="0" w:space="0" w:color="auto"/>
            <w:left w:val="none" w:sz="0" w:space="0" w:color="auto"/>
            <w:bottom w:val="none" w:sz="0" w:space="0" w:color="auto"/>
            <w:right w:val="none" w:sz="0" w:space="0" w:color="auto"/>
          </w:divBdr>
          <w:divsChild>
            <w:div w:id="1335495236">
              <w:marLeft w:val="-75"/>
              <w:marRight w:val="0"/>
              <w:marTop w:val="30"/>
              <w:marBottom w:val="30"/>
              <w:divBdr>
                <w:top w:val="none" w:sz="0" w:space="0" w:color="auto"/>
                <w:left w:val="none" w:sz="0" w:space="0" w:color="auto"/>
                <w:bottom w:val="none" w:sz="0" w:space="0" w:color="auto"/>
                <w:right w:val="none" w:sz="0" w:space="0" w:color="auto"/>
              </w:divBdr>
              <w:divsChild>
                <w:div w:id="176844715">
                  <w:marLeft w:val="0"/>
                  <w:marRight w:val="0"/>
                  <w:marTop w:val="0"/>
                  <w:marBottom w:val="0"/>
                  <w:divBdr>
                    <w:top w:val="none" w:sz="0" w:space="0" w:color="auto"/>
                    <w:left w:val="none" w:sz="0" w:space="0" w:color="auto"/>
                    <w:bottom w:val="none" w:sz="0" w:space="0" w:color="auto"/>
                    <w:right w:val="none" w:sz="0" w:space="0" w:color="auto"/>
                  </w:divBdr>
                  <w:divsChild>
                    <w:div w:id="1915120221">
                      <w:marLeft w:val="0"/>
                      <w:marRight w:val="0"/>
                      <w:marTop w:val="0"/>
                      <w:marBottom w:val="0"/>
                      <w:divBdr>
                        <w:top w:val="none" w:sz="0" w:space="0" w:color="auto"/>
                        <w:left w:val="none" w:sz="0" w:space="0" w:color="auto"/>
                        <w:bottom w:val="none" w:sz="0" w:space="0" w:color="auto"/>
                        <w:right w:val="none" w:sz="0" w:space="0" w:color="auto"/>
                      </w:divBdr>
                    </w:div>
                  </w:divsChild>
                </w:div>
                <w:div w:id="386419715">
                  <w:marLeft w:val="0"/>
                  <w:marRight w:val="0"/>
                  <w:marTop w:val="0"/>
                  <w:marBottom w:val="0"/>
                  <w:divBdr>
                    <w:top w:val="none" w:sz="0" w:space="0" w:color="auto"/>
                    <w:left w:val="none" w:sz="0" w:space="0" w:color="auto"/>
                    <w:bottom w:val="none" w:sz="0" w:space="0" w:color="auto"/>
                    <w:right w:val="none" w:sz="0" w:space="0" w:color="auto"/>
                  </w:divBdr>
                  <w:divsChild>
                    <w:div w:id="1203323953">
                      <w:marLeft w:val="0"/>
                      <w:marRight w:val="0"/>
                      <w:marTop w:val="0"/>
                      <w:marBottom w:val="0"/>
                      <w:divBdr>
                        <w:top w:val="none" w:sz="0" w:space="0" w:color="auto"/>
                        <w:left w:val="none" w:sz="0" w:space="0" w:color="auto"/>
                        <w:bottom w:val="none" w:sz="0" w:space="0" w:color="auto"/>
                        <w:right w:val="none" w:sz="0" w:space="0" w:color="auto"/>
                      </w:divBdr>
                    </w:div>
                  </w:divsChild>
                </w:div>
                <w:div w:id="519659026">
                  <w:marLeft w:val="0"/>
                  <w:marRight w:val="0"/>
                  <w:marTop w:val="0"/>
                  <w:marBottom w:val="0"/>
                  <w:divBdr>
                    <w:top w:val="none" w:sz="0" w:space="0" w:color="auto"/>
                    <w:left w:val="none" w:sz="0" w:space="0" w:color="auto"/>
                    <w:bottom w:val="none" w:sz="0" w:space="0" w:color="auto"/>
                    <w:right w:val="none" w:sz="0" w:space="0" w:color="auto"/>
                  </w:divBdr>
                  <w:divsChild>
                    <w:div w:id="653294875">
                      <w:marLeft w:val="0"/>
                      <w:marRight w:val="0"/>
                      <w:marTop w:val="0"/>
                      <w:marBottom w:val="0"/>
                      <w:divBdr>
                        <w:top w:val="none" w:sz="0" w:space="0" w:color="auto"/>
                        <w:left w:val="none" w:sz="0" w:space="0" w:color="auto"/>
                        <w:bottom w:val="none" w:sz="0" w:space="0" w:color="auto"/>
                        <w:right w:val="none" w:sz="0" w:space="0" w:color="auto"/>
                      </w:divBdr>
                    </w:div>
                  </w:divsChild>
                </w:div>
                <w:div w:id="1022631511">
                  <w:marLeft w:val="0"/>
                  <w:marRight w:val="0"/>
                  <w:marTop w:val="0"/>
                  <w:marBottom w:val="0"/>
                  <w:divBdr>
                    <w:top w:val="none" w:sz="0" w:space="0" w:color="auto"/>
                    <w:left w:val="none" w:sz="0" w:space="0" w:color="auto"/>
                    <w:bottom w:val="none" w:sz="0" w:space="0" w:color="auto"/>
                    <w:right w:val="none" w:sz="0" w:space="0" w:color="auto"/>
                  </w:divBdr>
                  <w:divsChild>
                    <w:div w:id="1510950588">
                      <w:marLeft w:val="0"/>
                      <w:marRight w:val="0"/>
                      <w:marTop w:val="0"/>
                      <w:marBottom w:val="0"/>
                      <w:divBdr>
                        <w:top w:val="none" w:sz="0" w:space="0" w:color="auto"/>
                        <w:left w:val="none" w:sz="0" w:space="0" w:color="auto"/>
                        <w:bottom w:val="none" w:sz="0" w:space="0" w:color="auto"/>
                        <w:right w:val="none" w:sz="0" w:space="0" w:color="auto"/>
                      </w:divBdr>
                    </w:div>
                  </w:divsChild>
                </w:div>
                <w:div w:id="1212234822">
                  <w:marLeft w:val="0"/>
                  <w:marRight w:val="0"/>
                  <w:marTop w:val="0"/>
                  <w:marBottom w:val="0"/>
                  <w:divBdr>
                    <w:top w:val="none" w:sz="0" w:space="0" w:color="auto"/>
                    <w:left w:val="none" w:sz="0" w:space="0" w:color="auto"/>
                    <w:bottom w:val="none" w:sz="0" w:space="0" w:color="auto"/>
                    <w:right w:val="none" w:sz="0" w:space="0" w:color="auto"/>
                  </w:divBdr>
                  <w:divsChild>
                    <w:div w:id="910845774">
                      <w:marLeft w:val="0"/>
                      <w:marRight w:val="0"/>
                      <w:marTop w:val="0"/>
                      <w:marBottom w:val="0"/>
                      <w:divBdr>
                        <w:top w:val="none" w:sz="0" w:space="0" w:color="auto"/>
                        <w:left w:val="none" w:sz="0" w:space="0" w:color="auto"/>
                        <w:bottom w:val="none" w:sz="0" w:space="0" w:color="auto"/>
                        <w:right w:val="none" w:sz="0" w:space="0" w:color="auto"/>
                      </w:divBdr>
                    </w:div>
                  </w:divsChild>
                </w:div>
                <w:div w:id="1640645765">
                  <w:marLeft w:val="0"/>
                  <w:marRight w:val="0"/>
                  <w:marTop w:val="0"/>
                  <w:marBottom w:val="0"/>
                  <w:divBdr>
                    <w:top w:val="none" w:sz="0" w:space="0" w:color="auto"/>
                    <w:left w:val="none" w:sz="0" w:space="0" w:color="auto"/>
                    <w:bottom w:val="none" w:sz="0" w:space="0" w:color="auto"/>
                    <w:right w:val="none" w:sz="0" w:space="0" w:color="auto"/>
                  </w:divBdr>
                  <w:divsChild>
                    <w:div w:id="177952006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328364990">
          <w:marLeft w:val="0"/>
          <w:marRight w:val="0"/>
          <w:marTop w:val="0"/>
          <w:marBottom w:val="0"/>
          <w:divBdr>
            <w:top w:val="none" w:sz="0" w:space="0" w:color="auto"/>
            <w:left w:val="none" w:sz="0" w:space="0" w:color="auto"/>
            <w:bottom w:val="none" w:sz="0" w:space="0" w:color="auto"/>
            <w:right w:val="none" w:sz="0" w:space="0" w:color="auto"/>
          </w:divBdr>
        </w:div>
        <w:div w:id="1338263181">
          <w:marLeft w:val="0"/>
          <w:marRight w:val="0"/>
          <w:marTop w:val="0"/>
          <w:marBottom w:val="0"/>
          <w:divBdr>
            <w:top w:val="none" w:sz="0" w:space="0" w:color="auto"/>
            <w:left w:val="none" w:sz="0" w:space="0" w:color="auto"/>
            <w:bottom w:val="none" w:sz="0" w:space="0" w:color="auto"/>
            <w:right w:val="none" w:sz="0" w:space="0" w:color="auto"/>
          </w:divBdr>
        </w:div>
        <w:div w:id="1347367188">
          <w:marLeft w:val="0"/>
          <w:marRight w:val="0"/>
          <w:marTop w:val="0"/>
          <w:marBottom w:val="0"/>
          <w:divBdr>
            <w:top w:val="none" w:sz="0" w:space="0" w:color="auto"/>
            <w:left w:val="none" w:sz="0" w:space="0" w:color="auto"/>
            <w:bottom w:val="none" w:sz="0" w:space="0" w:color="auto"/>
            <w:right w:val="none" w:sz="0" w:space="0" w:color="auto"/>
          </w:divBdr>
          <w:divsChild>
            <w:div w:id="113597917">
              <w:marLeft w:val="0"/>
              <w:marRight w:val="0"/>
              <w:marTop w:val="0"/>
              <w:marBottom w:val="0"/>
              <w:divBdr>
                <w:top w:val="none" w:sz="0" w:space="0" w:color="auto"/>
                <w:left w:val="none" w:sz="0" w:space="0" w:color="auto"/>
                <w:bottom w:val="none" w:sz="0" w:space="0" w:color="auto"/>
                <w:right w:val="none" w:sz="0" w:space="0" w:color="auto"/>
              </w:divBdr>
            </w:div>
            <w:div w:id="155146811">
              <w:marLeft w:val="0"/>
              <w:marRight w:val="0"/>
              <w:marTop w:val="0"/>
              <w:marBottom w:val="0"/>
              <w:divBdr>
                <w:top w:val="none" w:sz="0" w:space="0" w:color="auto"/>
                <w:left w:val="none" w:sz="0" w:space="0" w:color="auto"/>
                <w:bottom w:val="none" w:sz="0" w:space="0" w:color="auto"/>
                <w:right w:val="none" w:sz="0" w:space="0" w:color="auto"/>
              </w:divBdr>
            </w:div>
            <w:div w:id="287469145">
              <w:marLeft w:val="0"/>
              <w:marRight w:val="0"/>
              <w:marTop w:val="0"/>
              <w:marBottom w:val="0"/>
              <w:divBdr>
                <w:top w:val="none" w:sz="0" w:space="0" w:color="auto"/>
                <w:left w:val="none" w:sz="0" w:space="0" w:color="auto"/>
                <w:bottom w:val="none" w:sz="0" w:space="0" w:color="auto"/>
                <w:right w:val="none" w:sz="0" w:space="0" w:color="auto"/>
              </w:divBdr>
            </w:div>
            <w:div w:id="634022605">
              <w:marLeft w:val="0"/>
              <w:marRight w:val="0"/>
              <w:marTop w:val="0"/>
              <w:marBottom w:val="0"/>
              <w:divBdr>
                <w:top w:val="none" w:sz="0" w:space="0" w:color="auto"/>
                <w:left w:val="none" w:sz="0" w:space="0" w:color="auto"/>
                <w:bottom w:val="none" w:sz="0" w:space="0" w:color="auto"/>
                <w:right w:val="none" w:sz="0" w:space="0" w:color="auto"/>
              </w:divBdr>
            </w:div>
          </w:divsChild>
        </w:div>
        <w:div w:id="1353264182">
          <w:marLeft w:val="0"/>
          <w:marRight w:val="0"/>
          <w:marTop w:val="0"/>
          <w:marBottom w:val="0"/>
          <w:divBdr>
            <w:top w:val="none" w:sz="0" w:space="0" w:color="auto"/>
            <w:left w:val="none" w:sz="0" w:space="0" w:color="auto"/>
            <w:bottom w:val="none" w:sz="0" w:space="0" w:color="auto"/>
            <w:right w:val="none" w:sz="0" w:space="0" w:color="auto"/>
          </w:divBdr>
        </w:div>
        <w:div w:id="1429350463">
          <w:marLeft w:val="0"/>
          <w:marRight w:val="0"/>
          <w:marTop w:val="0"/>
          <w:marBottom w:val="0"/>
          <w:divBdr>
            <w:top w:val="none" w:sz="0" w:space="0" w:color="auto"/>
            <w:left w:val="none" w:sz="0" w:space="0" w:color="auto"/>
            <w:bottom w:val="none" w:sz="0" w:space="0" w:color="auto"/>
            <w:right w:val="none" w:sz="0" w:space="0" w:color="auto"/>
          </w:divBdr>
        </w:div>
        <w:div w:id="1438063912">
          <w:marLeft w:val="0"/>
          <w:marRight w:val="0"/>
          <w:marTop w:val="0"/>
          <w:marBottom w:val="0"/>
          <w:divBdr>
            <w:top w:val="none" w:sz="0" w:space="0" w:color="auto"/>
            <w:left w:val="none" w:sz="0" w:space="0" w:color="auto"/>
            <w:bottom w:val="none" w:sz="0" w:space="0" w:color="auto"/>
            <w:right w:val="none" w:sz="0" w:space="0" w:color="auto"/>
          </w:divBdr>
        </w:div>
        <w:div w:id="1452435590">
          <w:marLeft w:val="0"/>
          <w:marRight w:val="0"/>
          <w:marTop w:val="0"/>
          <w:marBottom w:val="0"/>
          <w:divBdr>
            <w:top w:val="none" w:sz="0" w:space="0" w:color="auto"/>
            <w:left w:val="none" w:sz="0" w:space="0" w:color="auto"/>
            <w:bottom w:val="none" w:sz="0" w:space="0" w:color="auto"/>
            <w:right w:val="none" w:sz="0" w:space="0" w:color="auto"/>
          </w:divBdr>
          <w:divsChild>
            <w:div w:id="854687465">
              <w:marLeft w:val="0"/>
              <w:marRight w:val="0"/>
              <w:marTop w:val="0"/>
              <w:marBottom w:val="0"/>
              <w:divBdr>
                <w:top w:val="none" w:sz="0" w:space="0" w:color="auto"/>
                <w:left w:val="none" w:sz="0" w:space="0" w:color="auto"/>
                <w:bottom w:val="none" w:sz="0" w:space="0" w:color="auto"/>
                <w:right w:val="none" w:sz="0" w:space="0" w:color="auto"/>
              </w:divBdr>
            </w:div>
          </w:divsChild>
        </w:div>
        <w:div w:id="1454402173">
          <w:marLeft w:val="0"/>
          <w:marRight w:val="0"/>
          <w:marTop w:val="0"/>
          <w:marBottom w:val="0"/>
          <w:divBdr>
            <w:top w:val="none" w:sz="0" w:space="0" w:color="auto"/>
            <w:left w:val="none" w:sz="0" w:space="0" w:color="auto"/>
            <w:bottom w:val="none" w:sz="0" w:space="0" w:color="auto"/>
            <w:right w:val="none" w:sz="0" w:space="0" w:color="auto"/>
          </w:divBdr>
          <w:divsChild>
            <w:div w:id="1719474413">
              <w:marLeft w:val="-75"/>
              <w:marRight w:val="0"/>
              <w:marTop w:val="30"/>
              <w:marBottom w:val="30"/>
              <w:divBdr>
                <w:top w:val="none" w:sz="0" w:space="0" w:color="auto"/>
                <w:left w:val="none" w:sz="0" w:space="0" w:color="auto"/>
                <w:bottom w:val="none" w:sz="0" w:space="0" w:color="auto"/>
                <w:right w:val="none" w:sz="0" w:space="0" w:color="auto"/>
              </w:divBdr>
              <w:divsChild>
                <w:div w:id="640109848">
                  <w:marLeft w:val="0"/>
                  <w:marRight w:val="0"/>
                  <w:marTop w:val="0"/>
                  <w:marBottom w:val="0"/>
                  <w:divBdr>
                    <w:top w:val="none" w:sz="0" w:space="0" w:color="auto"/>
                    <w:left w:val="none" w:sz="0" w:space="0" w:color="auto"/>
                    <w:bottom w:val="none" w:sz="0" w:space="0" w:color="auto"/>
                    <w:right w:val="none" w:sz="0" w:space="0" w:color="auto"/>
                  </w:divBdr>
                  <w:divsChild>
                    <w:div w:id="1031148887">
                      <w:marLeft w:val="0"/>
                      <w:marRight w:val="0"/>
                      <w:marTop w:val="0"/>
                      <w:marBottom w:val="0"/>
                      <w:divBdr>
                        <w:top w:val="none" w:sz="0" w:space="0" w:color="auto"/>
                        <w:left w:val="none" w:sz="0" w:space="0" w:color="auto"/>
                        <w:bottom w:val="none" w:sz="0" w:space="0" w:color="auto"/>
                        <w:right w:val="none" w:sz="0" w:space="0" w:color="auto"/>
                      </w:divBdr>
                    </w:div>
                  </w:divsChild>
                </w:div>
                <w:div w:id="1290086815">
                  <w:marLeft w:val="0"/>
                  <w:marRight w:val="0"/>
                  <w:marTop w:val="0"/>
                  <w:marBottom w:val="0"/>
                  <w:divBdr>
                    <w:top w:val="none" w:sz="0" w:space="0" w:color="auto"/>
                    <w:left w:val="none" w:sz="0" w:space="0" w:color="auto"/>
                    <w:bottom w:val="none" w:sz="0" w:space="0" w:color="auto"/>
                    <w:right w:val="none" w:sz="0" w:space="0" w:color="auto"/>
                  </w:divBdr>
                  <w:divsChild>
                    <w:div w:id="153727905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511719669">
          <w:marLeft w:val="0"/>
          <w:marRight w:val="0"/>
          <w:marTop w:val="0"/>
          <w:marBottom w:val="0"/>
          <w:divBdr>
            <w:top w:val="none" w:sz="0" w:space="0" w:color="auto"/>
            <w:left w:val="none" w:sz="0" w:space="0" w:color="auto"/>
            <w:bottom w:val="none" w:sz="0" w:space="0" w:color="auto"/>
            <w:right w:val="none" w:sz="0" w:space="0" w:color="auto"/>
          </w:divBdr>
          <w:divsChild>
            <w:div w:id="1084843881">
              <w:marLeft w:val="-75"/>
              <w:marRight w:val="0"/>
              <w:marTop w:val="30"/>
              <w:marBottom w:val="30"/>
              <w:divBdr>
                <w:top w:val="none" w:sz="0" w:space="0" w:color="auto"/>
                <w:left w:val="none" w:sz="0" w:space="0" w:color="auto"/>
                <w:bottom w:val="none" w:sz="0" w:space="0" w:color="auto"/>
                <w:right w:val="none" w:sz="0" w:space="0" w:color="auto"/>
              </w:divBdr>
              <w:divsChild>
                <w:div w:id="198667563">
                  <w:marLeft w:val="0"/>
                  <w:marRight w:val="0"/>
                  <w:marTop w:val="0"/>
                  <w:marBottom w:val="0"/>
                  <w:divBdr>
                    <w:top w:val="none" w:sz="0" w:space="0" w:color="auto"/>
                    <w:left w:val="none" w:sz="0" w:space="0" w:color="auto"/>
                    <w:bottom w:val="none" w:sz="0" w:space="0" w:color="auto"/>
                    <w:right w:val="none" w:sz="0" w:space="0" w:color="auto"/>
                  </w:divBdr>
                  <w:divsChild>
                    <w:div w:id="769930477">
                      <w:marLeft w:val="0"/>
                      <w:marRight w:val="0"/>
                      <w:marTop w:val="0"/>
                      <w:marBottom w:val="0"/>
                      <w:divBdr>
                        <w:top w:val="none" w:sz="0" w:space="0" w:color="auto"/>
                        <w:left w:val="none" w:sz="0" w:space="0" w:color="auto"/>
                        <w:bottom w:val="none" w:sz="0" w:space="0" w:color="auto"/>
                        <w:right w:val="none" w:sz="0" w:space="0" w:color="auto"/>
                      </w:divBdr>
                    </w:div>
                  </w:divsChild>
                </w:div>
                <w:div w:id="347607094">
                  <w:marLeft w:val="0"/>
                  <w:marRight w:val="0"/>
                  <w:marTop w:val="0"/>
                  <w:marBottom w:val="0"/>
                  <w:divBdr>
                    <w:top w:val="none" w:sz="0" w:space="0" w:color="auto"/>
                    <w:left w:val="none" w:sz="0" w:space="0" w:color="auto"/>
                    <w:bottom w:val="none" w:sz="0" w:space="0" w:color="auto"/>
                    <w:right w:val="none" w:sz="0" w:space="0" w:color="auto"/>
                  </w:divBdr>
                  <w:divsChild>
                    <w:div w:id="1071539775">
                      <w:marLeft w:val="0"/>
                      <w:marRight w:val="0"/>
                      <w:marTop w:val="0"/>
                      <w:marBottom w:val="0"/>
                      <w:divBdr>
                        <w:top w:val="none" w:sz="0" w:space="0" w:color="auto"/>
                        <w:left w:val="none" w:sz="0" w:space="0" w:color="auto"/>
                        <w:bottom w:val="none" w:sz="0" w:space="0" w:color="auto"/>
                        <w:right w:val="none" w:sz="0" w:space="0" w:color="auto"/>
                      </w:divBdr>
                    </w:div>
                  </w:divsChild>
                </w:div>
                <w:div w:id="1179352765">
                  <w:marLeft w:val="0"/>
                  <w:marRight w:val="0"/>
                  <w:marTop w:val="0"/>
                  <w:marBottom w:val="0"/>
                  <w:divBdr>
                    <w:top w:val="none" w:sz="0" w:space="0" w:color="auto"/>
                    <w:left w:val="none" w:sz="0" w:space="0" w:color="auto"/>
                    <w:bottom w:val="none" w:sz="0" w:space="0" w:color="auto"/>
                    <w:right w:val="none" w:sz="0" w:space="0" w:color="auto"/>
                  </w:divBdr>
                  <w:divsChild>
                    <w:div w:id="265961218">
                      <w:marLeft w:val="0"/>
                      <w:marRight w:val="0"/>
                      <w:marTop w:val="0"/>
                      <w:marBottom w:val="0"/>
                      <w:divBdr>
                        <w:top w:val="none" w:sz="0" w:space="0" w:color="auto"/>
                        <w:left w:val="none" w:sz="0" w:space="0" w:color="auto"/>
                        <w:bottom w:val="none" w:sz="0" w:space="0" w:color="auto"/>
                        <w:right w:val="none" w:sz="0" w:space="0" w:color="auto"/>
                      </w:divBdr>
                    </w:div>
                  </w:divsChild>
                </w:div>
                <w:div w:id="1353066062">
                  <w:marLeft w:val="0"/>
                  <w:marRight w:val="0"/>
                  <w:marTop w:val="0"/>
                  <w:marBottom w:val="0"/>
                  <w:divBdr>
                    <w:top w:val="none" w:sz="0" w:space="0" w:color="auto"/>
                    <w:left w:val="none" w:sz="0" w:space="0" w:color="auto"/>
                    <w:bottom w:val="none" w:sz="0" w:space="0" w:color="auto"/>
                    <w:right w:val="none" w:sz="0" w:space="0" w:color="auto"/>
                  </w:divBdr>
                  <w:divsChild>
                    <w:div w:id="174406570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514690668">
          <w:marLeft w:val="0"/>
          <w:marRight w:val="0"/>
          <w:marTop w:val="0"/>
          <w:marBottom w:val="0"/>
          <w:divBdr>
            <w:top w:val="none" w:sz="0" w:space="0" w:color="auto"/>
            <w:left w:val="none" w:sz="0" w:space="0" w:color="auto"/>
            <w:bottom w:val="none" w:sz="0" w:space="0" w:color="auto"/>
            <w:right w:val="none" w:sz="0" w:space="0" w:color="auto"/>
          </w:divBdr>
        </w:div>
        <w:div w:id="1536893322">
          <w:marLeft w:val="0"/>
          <w:marRight w:val="0"/>
          <w:marTop w:val="0"/>
          <w:marBottom w:val="0"/>
          <w:divBdr>
            <w:top w:val="none" w:sz="0" w:space="0" w:color="auto"/>
            <w:left w:val="none" w:sz="0" w:space="0" w:color="auto"/>
            <w:bottom w:val="none" w:sz="0" w:space="0" w:color="auto"/>
            <w:right w:val="none" w:sz="0" w:space="0" w:color="auto"/>
          </w:divBdr>
        </w:div>
        <w:div w:id="1537694058">
          <w:marLeft w:val="0"/>
          <w:marRight w:val="0"/>
          <w:marTop w:val="0"/>
          <w:marBottom w:val="0"/>
          <w:divBdr>
            <w:top w:val="none" w:sz="0" w:space="0" w:color="auto"/>
            <w:left w:val="none" w:sz="0" w:space="0" w:color="auto"/>
            <w:bottom w:val="none" w:sz="0" w:space="0" w:color="auto"/>
            <w:right w:val="none" w:sz="0" w:space="0" w:color="auto"/>
          </w:divBdr>
        </w:div>
        <w:div w:id="1575622425">
          <w:marLeft w:val="0"/>
          <w:marRight w:val="0"/>
          <w:marTop w:val="0"/>
          <w:marBottom w:val="0"/>
          <w:divBdr>
            <w:top w:val="none" w:sz="0" w:space="0" w:color="auto"/>
            <w:left w:val="none" w:sz="0" w:space="0" w:color="auto"/>
            <w:bottom w:val="none" w:sz="0" w:space="0" w:color="auto"/>
            <w:right w:val="none" w:sz="0" w:space="0" w:color="auto"/>
          </w:divBdr>
          <w:divsChild>
            <w:div w:id="1545210059">
              <w:marLeft w:val="-75"/>
              <w:marRight w:val="0"/>
              <w:marTop w:val="30"/>
              <w:marBottom w:val="30"/>
              <w:divBdr>
                <w:top w:val="none" w:sz="0" w:space="0" w:color="auto"/>
                <w:left w:val="none" w:sz="0" w:space="0" w:color="auto"/>
                <w:bottom w:val="none" w:sz="0" w:space="0" w:color="auto"/>
                <w:right w:val="none" w:sz="0" w:space="0" w:color="auto"/>
              </w:divBdr>
              <w:divsChild>
                <w:div w:id="8917269">
                  <w:marLeft w:val="0"/>
                  <w:marRight w:val="0"/>
                  <w:marTop w:val="0"/>
                  <w:marBottom w:val="0"/>
                  <w:divBdr>
                    <w:top w:val="none" w:sz="0" w:space="0" w:color="auto"/>
                    <w:left w:val="none" w:sz="0" w:space="0" w:color="auto"/>
                    <w:bottom w:val="none" w:sz="0" w:space="0" w:color="auto"/>
                    <w:right w:val="none" w:sz="0" w:space="0" w:color="auto"/>
                  </w:divBdr>
                  <w:divsChild>
                    <w:div w:id="1855261350">
                      <w:marLeft w:val="0"/>
                      <w:marRight w:val="0"/>
                      <w:marTop w:val="0"/>
                      <w:marBottom w:val="0"/>
                      <w:divBdr>
                        <w:top w:val="none" w:sz="0" w:space="0" w:color="auto"/>
                        <w:left w:val="none" w:sz="0" w:space="0" w:color="auto"/>
                        <w:bottom w:val="none" w:sz="0" w:space="0" w:color="auto"/>
                        <w:right w:val="none" w:sz="0" w:space="0" w:color="auto"/>
                      </w:divBdr>
                    </w:div>
                  </w:divsChild>
                </w:div>
                <w:div w:id="117264989">
                  <w:marLeft w:val="0"/>
                  <w:marRight w:val="0"/>
                  <w:marTop w:val="0"/>
                  <w:marBottom w:val="0"/>
                  <w:divBdr>
                    <w:top w:val="none" w:sz="0" w:space="0" w:color="auto"/>
                    <w:left w:val="none" w:sz="0" w:space="0" w:color="auto"/>
                    <w:bottom w:val="none" w:sz="0" w:space="0" w:color="auto"/>
                    <w:right w:val="none" w:sz="0" w:space="0" w:color="auto"/>
                  </w:divBdr>
                  <w:divsChild>
                    <w:div w:id="1392457188">
                      <w:marLeft w:val="0"/>
                      <w:marRight w:val="0"/>
                      <w:marTop w:val="0"/>
                      <w:marBottom w:val="0"/>
                      <w:divBdr>
                        <w:top w:val="none" w:sz="0" w:space="0" w:color="auto"/>
                        <w:left w:val="none" w:sz="0" w:space="0" w:color="auto"/>
                        <w:bottom w:val="none" w:sz="0" w:space="0" w:color="auto"/>
                        <w:right w:val="none" w:sz="0" w:space="0" w:color="auto"/>
                      </w:divBdr>
                    </w:div>
                  </w:divsChild>
                </w:div>
                <w:div w:id="201984366">
                  <w:marLeft w:val="0"/>
                  <w:marRight w:val="0"/>
                  <w:marTop w:val="0"/>
                  <w:marBottom w:val="0"/>
                  <w:divBdr>
                    <w:top w:val="none" w:sz="0" w:space="0" w:color="auto"/>
                    <w:left w:val="none" w:sz="0" w:space="0" w:color="auto"/>
                    <w:bottom w:val="none" w:sz="0" w:space="0" w:color="auto"/>
                    <w:right w:val="none" w:sz="0" w:space="0" w:color="auto"/>
                  </w:divBdr>
                  <w:divsChild>
                    <w:div w:id="1743213337">
                      <w:marLeft w:val="0"/>
                      <w:marRight w:val="0"/>
                      <w:marTop w:val="0"/>
                      <w:marBottom w:val="0"/>
                      <w:divBdr>
                        <w:top w:val="none" w:sz="0" w:space="0" w:color="auto"/>
                        <w:left w:val="none" w:sz="0" w:space="0" w:color="auto"/>
                        <w:bottom w:val="none" w:sz="0" w:space="0" w:color="auto"/>
                        <w:right w:val="none" w:sz="0" w:space="0" w:color="auto"/>
                      </w:divBdr>
                    </w:div>
                  </w:divsChild>
                </w:div>
                <w:div w:id="280840226">
                  <w:marLeft w:val="0"/>
                  <w:marRight w:val="0"/>
                  <w:marTop w:val="0"/>
                  <w:marBottom w:val="0"/>
                  <w:divBdr>
                    <w:top w:val="none" w:sz="0" w:space="0" w:color="auto"/>
                    <w:left w:val="none" w:sz="0" w:space="0" w:color="auto"/>
                    <w:bottom w:val="none" w:sz="0" w:space="0" w:color="auto"/>
                    <w:right w:val="none" w:sz="0" w:space="0" w:color="auto"/>
                  </w:divBdr>
                  <w:divsChild>
                    <w:div w:id="1489321301">
                      <w:marLeft w:val="0"/>
                      <w:marRight w:val="0"/>
                      <w:marTop w:val="0"/>
                      <w:marBottom w:val="0"/>
                      <w:divBdr>
                        <w:top w:val="none" w:sz="0" w:space="0" w:color="auto"/>
                        <w:left w:val="none" w:sz="0" w:space="0" w:color="auto"/>
                        <w:bottom w:val="none" w:sz="0" w:space="0" w:color="auto"/>
                        <w:right w:val="none" w:sz="0" w:space="0" w:color="auto"/>
                      </w:divBdr>
                    </w:div>
                  </w:divsChild>
                </w:div>
                <w:div w:id="337658202">
                  <w:marLeft w:val="0"/>
                  <w:marRight w:val="0"/>
                  <w:marTop w:val="0"/>
                  <w:marBottom w:val="0"/>
                  <w:divBdr>
                    <w:top w:val="none" w:sz="0" w:space="0" w:color="auto"/>
                    <w:left w:val="none" w:sz="0" w:space="0" w:color="auto"/>
                    <w:bottom w:val="none" w:sz="0" w:space="0" w:color="auto"/>
                    <w:right w:val="none" w:sz="0" w:space="0" w:color="auto"/>
                  </w:divBdr>
                  <w:divsChild>
                    <w:div w:id="1032420047">
                      <w:marLeft w:val="0"/>
                      <w:marRight w:val="0"/>
                      <w:marTop w:val="0"/>
                      <w:marBottom w:val="0"/>
                      <w:divBdr>
                        <w:top w:val="none" w:sz="0" w:space="0" w:color="auto"/>
                        <w:left w:val="none" w:sz="0" w:space="0" w:color="auto"/>
                        <w:bottom w:val="none" w:sz="0" w:space="0" w:color="auto"/>
                        <w:right w:val="none" w:sz="0" w:space="0" w:color="auto"/>
                      </w:divBdr>
                    </w:div>
                  </w:divsChild>
                </w:div>
                <w:div w:id="406270216">
                  <w:marLeft w:val="0"/>
                  <w:marRight w:val="0"/>
                  <w:marTop w:val="0"/>
                  <w:marBottom w:val="0"/>
                  <w:divBdr>
                    <w:top w:val="none" w:sz="0" w:space="0" w:color="auto"/>
                    <w:left w:val="none" w:sz="0" w:space="0" w:color="auto"/>
                    <w:bottom w:val="none" w:sz="0" w:space="0" w:color="auto"/>
                    <w:right w:val="none" w:sz="0" w:space="0" w:color="auto"/>
                  </w:divBdr>
                  <w:divsChild>
                    <w:div w:id="1437168322">
                      <w:marLeft w:val="0"/>
                      <w:marRight w:val="0"/>
                      <w:marTop w:val="0"/>
                      <w:marBottom w:val="0"/>
                      <w:divBdr>
                        <w:top w:val="none" w:sz="0" w:space="0" w:color="auto"/>
                        <w:left w:val="none" w:sz="0" w:space="0" w:color="auto"/>
                        <w:bottom w:val="none" w:sz="0" w:space="0" w:color="auto"/>
                        <w:right w:val="none" w:sz="0" w:space="0" w:color="auto"/>
                      </w:divBdr>
                    </w:div>
                  </w:divsChild>
                </w:div>
                <w:div w:id="417097130">
                  <w:marLeft w:val="0"/>
                  <w:marRight w:val="0"/>
                  <w:marTop w:val="0"/>
                  <w:marBottom w:val="0"/>
                  <w:divBdr>
                    <w:top w:val="none" w:sz="0" w:space="0" w:color="auto"/>
                    <w:left w:val="none" w:sz="0" w:space="0" w:color="auto"/>
                    <w:bottom w:val="none" w:sz="0" w:space="0" w:color="auto"/>
                    <w:right w:val="none" w:sz="0" w:space="0" w:color="auto"/>
                  </w:divBdr>
                  <w:divsChild>
                    <w:div w:id="812134497">
                      <w:marLeft w:val="0"/>
                      <w:marRight w:val="0"/>
                      <w:marTop w:val="0"/>
                      <w:marBottom w:val="0"/>
                      <w:divBdr>
                        <w:top w:val="none" w:sz="0" w:space="0" w:color="auto"/>
                        <w:left w:val="none" w:sz="0" w:space="0" w:color="auto"/>
                        <w:bottom w:val="none" w:sz="0" w:space="0" w:color="auto"/>
                        <w:right w:val="none" w:sz="0" w:space="0" w:color="auto"/>
                      </w:divBdr>
                    </w:div>
                  </w:divsChild>
                </w:div>
                <w:div w:id="481967801">
                  <w:marLeft w:val="0"/>
                  <w:marRight w:val="0"/>
                  <w:marTop w:val="0"/>
                  <w:marBottom w:val="0"/>
                  <w:divBdr>
                    <w:top w:val="none" w:sz="0" w:space="0" w:color="auto"/>
                    <w:left w:val="none" w:sz="0" w:space="0" w:color="auto"/>
                    <w:bottom w:val="none" w:sz="0" w:space="0" w:color="auto"/>
                    <w:right w:val="none" w:sz="0" w:space="0" w:color="auto"/>
                  </w:divBdr>
                  <w:divsChild>
                    <w:div w:id="813984186">
                      <w:marLeft w:val="0"/>
                      <w:marRight w:val="0"/>
                      <w:marTop w:val="0"/>
                      <w:marBottom w:val="0"/>
                      <w:divBdr>
                        <w:top w:val="none" w:sz="0" w:space="0" w:color="auto"/>
                        <w:left w:val="none" w:sz="0" w:space="0" w:color="auto"/>
                        <w:bottom w:val="none" w:sz="0" w:space="0" w:color="auto"/>
                        <w:right w:val="none" w:sz="0" w:space="0" w:color="auto"/>
                      </w:divBdr>
                    </w:div>
                  </w:divsChild>
                </w:div>
                <w:div w:id="607544633">
                  <w:marLeft w:val="0"/>
                  <w:marRight w:val="0"/>
                  <w:marTop w:val="0"/>
                  <w:marBottom w:val="0"/>
                  <w:divBdr>
                    <w:top w:val="none" w:sz="0" w:space="0" w:color="auto"/>
                    <w:left w:val="none" w:sz="0" w:space="0" w:color="auto"/>
                    <w:bottom w:val="none" w:sz="0" w:space="0" w:color="auto"/>
                    <w:right w:val="none" w:sz="0" w:space="0" w:color="auto"/>
                  </w:divBdr>
                  <w:divsChild>
                    <w:div w:id="627933154">
                      <w:marLeft w:val="0"/>
                      <w:marRight w:val="0"/>
                      <w:marTop w:val="0"/>
                      <w:marBottom w:val="0"/>
                      <w:divBdr>
                        <w:top w:val="none" w:sz="0" w:space="0" w:color="auto"/>
                        <w:left w:val="none" w:sz="0" w:space="0" w:color="auto"/>
                        <w:bottom w:val="none" w:sz="0" w:space="0" w:color="auto"/>
                        <w:right w:val="none" w:sz="0" w:space="0" w:color="auto"/>
                      </w:divBdr>
                    </w:div>
                  </w:divsChild>
                </w:div>
                <w:div w:id="786200042">
                  <w:marLeft w:val="0"/>
                  <w:marRight w:val="0"/>
                  <w:marTop w:val="0"/>
                  <w:marBottom w:val="0"/>
                  <w:divBdr>
                    <w:top w:val="none" w:sz="0" w:space="0" w:color="auto"/>
                    <w:left w:val="none" w:sz="0" w:space="0" w:color="auto"/>
                    <w:bottom w:val="none" w:sz="0" w:space="0" w:color="auto"/>
                    <w:right w:val="none" w:sz="0" w:space="0" w:color="auto"/>
                  </w:divBdr>
                  <w:divsChild>
                    <w:div w:id="1410880592">
                      <w:marLeft w:val="0"/>
                      <w:marRight w:val="0"/>
                      <w:marTop w:val="0"/>
                      <w:marBottom w:val="0"/>
                      <w:divBdr>
                        <w:top w:val="none" w:sz="0" w:space="0" w:color="auto"/>
                        <w:left w:val="none" w:sz="0" w:space="0" w:color="auto"/>
                        <w:bottom w:val="none" w:sz="0" w:space="0" w:color="auto"/>
                        <w:right w:val="none" w:sz="0" w:space="0" w:color="auto"/>
                      </w:divBdr>
                    </w:div>
                  </w:divsChild>
                </w:div>
                <w:div w:id="833842379">
                  <w:marLeft w:val="0"/>
                  <w:marRight w:val="0"/>
                  <w:marTop w:val="0"/>
                  <w:marBottom w:val="0"/>
                  <w:divBdr>
                    <w:top w:val="none" w:sz="0" w:space="0" w:color="auto"/>
                    <w:left w:val="none" w:sz="0" w:space="0" w:color="auto"/>
                    <w:bottom w:val="none" w:sz="0" w:space="0" w:color="auto"/>
                    <w:right w:val="none" w:sz="0" w:space="0" w:color="auto"/>
                  </w:divBdr>
                  <w:divsChild>
                    <w:div w:id="812068501">
                      <w:marLeft w:val="0"/>
                      <w:marRight w:val="0"/>
                      <w:marTop w:val="0"/>
                      <w:marBottom w:val="0"/>
                      <w:divBdr>
                        <w:top w:val="none" w:sz="0" w:space="0" w:color="auto"/>
                        <w:left w:val="none" w:sz="0" w:space="0" w:color="auto"/>
                        <w:bottom w:val="none" w:sz="0" w:space="0" w:color="auto"/>
                        <w:right w:val="none" w:sz="0" w:space="0" w:color="auto"/>
                      </w:divBdr>
                    </w:div>
                  </w:divsChild>
                </w:div>
                <w:div w:id="854467597">
                  <w:marLeft w:val="0"/>
                  <w:marRight w:val="0"/>
                  <w:marTop w:val="0"/>
                  <w:marBottom w:val="0"/>
                  <w:divBdr>
                    <w:top w:val="none" w:sz="0" w:space="0" w:color="auto"/>
                    <w:left w:val="none" w:sz="0" w:space="0" w:color="auto"/>
                    <w:bottom w:val="none" w:sz="0" w:space="0" w:color="auto"/>
                    <w:right w:val="none" w:sz="0" w:space="0" w:color="auto"/>
                  </w:divBdr>
                  <w:divsChild>
                    <w:div w:id="1022559240">
                      <w:marLeft w:val="0"/>
                      <w:marRight w:val="0"/>
                      <w:marTop w:val="0"/>
                      <w:marBottom w:val="0"/>
                      <w:divBdr>
                        <w:top w:val="none" w:sz="0" w:space="0" w:color="auto"/>
                        <w:left w:val="none" w:sz="0" w:space="0" w:color="auto"/>
                        <w:bottom w:val="none" w:sz="0" w:space="0" w:color="auto"/>
                        <w:right w:val="none" w:sz="0" w:space="0" w:color="auto"/>
                      </w:divBdr>
                    </w:div>
                  </w:divsChild>
                </w:div>
                <w:div w:id="885873953">
                  <w:marLeft w:val="0"/>
                  <w:marRight w:val="0"/>
                  <w:marTop w:val="0"/>
                  <w:marBottom w:val="0"/>
                  <w:divBdr>
                    <w:top w:val="none" w:sz="0" w:space="0" w:color="auto"/>
                    <w:left w:val="none" w:sz="0" w:space="0" w:color="auto"/>
                    <w:bottom w:val="none" w:sz="0" w:space="0" w:color="auto"/>
                    <w:right w:val="none" w:sz="0" w:space="0" w:color="auto"/>
                  </w:divBdr>
                  <w:divsChild>
                    <w:div w:id="871384240">
                      <w:marLeft w:val="0"/>
                      <w:marRight w:val="0"/>
                      <w:marTop w:val="0"/>
                      <w:marBottom w:val="0"/>
                      <w:divBdr>
                        <w:top w:val="none" w:sz="0" w:space="0" w:color="auto"/>
                        <w:left w:val="none" w:sz="0" w:space="0" w:color="auto"/>
                        <w:bottom w:val="none" w:sz="0" w:space="0" w:color="auto"/>
                        <w:right w:val="none" w:sz="0" w:space="0" w:color="auto"/>
                      </w:divBdr>
                    </w:div>
                  </w:divsChild>
                </w:div>
                <w:div w:id="1105729569">
                  <w:marLeft w:val="0"/>
                  <w:marRight w:val="0"/>
                  <w:marTop w:val="0"/>
                  <w:marBottom w:val="0"/>
                  <w:divBdr>
                    <w:top w:val="none" w:sz="0" w:space="0" w:color="auto"/>
                    <w:left w:val="none" w:sz="0" w:space="0" w:color="auto"/>
                    <w:bottom w:val="none" w:sz="0" w:space="0" w:color="auto"/>
                    <w:right w:val="none" w:sz="0" w:space="0" w:color="auto"/>
                  </w:divBdr>
                  <w:divsChild>
                    <w:div w:id="1381369027">
                      <w:marLeft w:val="0"/>
                      <w:marRight w:val="0"/>
                      <w:marTop w:val="0"/>
                      <w:marBottom w:val="0"/>
                      <w:divBdr>
                        <w:top w:val="none" w:sz="0" w:space="0" w:color="auto"/>
                        <w:left w:val="none" w:sz="0" w:space="0" w:color="auto"/>
                        <w:bottom w:val="none" w:sz="0" w:space="0" w:color="auto"/>
                        <w:right w:val="none" w:sz="0" w:space="0" w:color="auto"/>
                      </w:divBdr>
                    </w:div>
                  </w:divsChild>
                </w:div>
                <w:div w:id="1129515764">
                  <w:marLeft w:val="0"/>
                  <w:marRight w:val="0"/>
                  <w:marTop w:val="0"/>
                  <w:marBottom w:val="0"/>
                  <w:divBdr>
                    <w:top w:val="none" w:sz="0" w:space="0" w:color="auto"/>
                    <w:left w:val="none" w:sz="0" w:space="0" w:color="auto"/>
                    <w:bottom w:val="none" w:sz="0" w:space="0" w:color="auto"/>
                    <w:right w:val="none" w:sz="0" w:space="0" w:color="auto"/>
                  </w:divBdr>
                  <w:divsChild>
                    <w:div w:id="1318457674">
                      <w:marLeft w:val="0"/>
                      <w:marRight w:val="0"/>
                      <w:marTop w:val="0"/>
                      <w:marBottom w:val="0"/>
                      <w:divBdr>
                        <w:top w:val="none" w:sz="0" w:space="0" w:color="auto"/>
                        <w:left w:val="none" w:sz="0" w:space="0" w:color="auto"/>
                        <w:bottom w:val="none" w:sz="0" w:space="0" w:color="auto"/>
                        <w:right w:val="none" w:sz="0" w:space="0" w:color="auto"/>
                      </w:divBdr>
                    </w:div>
                  </w:divsChild>
                </w:div>
                <w:div w:id="1187594811">
                  <w:marLeft w:val="0"/>
                  <w:marRight w:val="0"/>
                  <w:marTop w:val="0"/>
                  <w:marBottom w:val="0"/>
                  <w:divBdr>
                    <w:top w:val="none" w:sz="0" w:space="0" w:color="auto"/>
                    <w:left w:val="none" w:sz="0" w:space="0" w:color="auto"/>
                    <w:bottom w:val="none" w:sz="0" w:space="0" w:color="auto"/>
                    <w:right w:val="none" w:sz="0" w:space="0" w:color="auto"/>
                  </w:divBdr>
                  <w:divsChild>
                    <w:div w:id="1588952678">
                      <w:marLeft w:val="0"/>
                      <w:marRight w:val="0"/>
                      <w:marTop w:val="0"/>
                      <w:marBottom w:val="0"/>
                      <w:divBdr>
                        <w:top w:val="none" w:sz="0" w:space="0" w:color="auto"/>
                        <w:left w:val="none" w:sz="0" w:space="0" w:color="auto"/>
                        <w:bottom w:val="none" w:sz="0" w:space="0" w:color="auto"/>
                        <w:right w:val="none" w:sz="0" w:space="0" w:color="auto"/>
                      </w:divBdr>
                    </w:div>
                  </w:divsChild>
                </w:div>
                <w:div w:id="1393314456">
                  <w:marLeft w:val="0"/>
                  <w:marRight w:val="0"/>
                  <w:marTop w:val="0"/>
                  <w:marBottom w:val="0"/>
                  <w:divBdr>
                    <w:top w:val="none" w:sz="0" w:space="0" w:color="auto"/>
                    <w:left w:val="none" w:sz="0" w:space="0" w:color="auto"/>
                    <w:bottom w:val="none" w:sz="0" w:space="0" w:color="auto"/>
                    <w:right w:val="none" w:sz="0" w:space="0" w:color="auto"/>
                  </w:divBdr>
                  <w:divsChild>
                    <w:div w:id="745569371">
                      <w:marLeft w:val="0"/>
                      <w:marRight w:val="0"/>
                      <w:marTop w:val="0"/>
                      <w:marBottom w:val="0"/>
                      <w:divBdr>
                        <w:top w:val="none" w:sz="0" w:space="0" w:color="auto"/>
                        <w:left w:val="none" w:sz="0" w:space="0" w:color="auto"/>
                        <w:bottom w:val="none" w:sz="0" w:space="0" w:color="auto"/>
                        <w:right w:val="none" w:sz="0" w:space="0" w:color="auto"/>
                      </w:divBdr>
                    </w:div>
                  </w:divsChild>
                </w:div>
                <w:div w:id="1462187346">
                  <w:marLeft w:val="0"/>
                  <w:marRight w:val="0"/>
                  <w:marTop w:val="0"/>
                  <w:marBottom w:val="0"/>
                  <w:divBdr>
                    <w:top w:val="none" w:sz="0" w:space="0" w:color="auto"/>
                    <w:left w:val="none" w:sz="0" w:space="0" w:color="auto"/>
                    <w:bottom w:val="none" w:sz="0" w:space="0" w:color="auto"/>
                    <w:right w:val="none" w:sz="0" w:space="0" w:color="auto"/>
                  </w:divBdr>
                  <w:divsChild>
                    <w:div w:id="1384062063">
                      <w:marLeft w:val="0"/>
                      <w:marRight w:val="0"/>
                      <w:marTop w:val="0"/>
                      <w:marBottom w:val="0"/>
                      <w:divBdr>
                        <w:top w:val="none" w:sz="0" w:space="0" w:color="auto"/>
                        <w:left w:val="none" w:sz="0" w:space="0" w:color="auto"/>
                        <w:bottom w:val="none" w:sz="0" w:space="0" w:color="auto"/>
                        <w:right w:val="none" w:sz="0" w:space="0" w:color="auto"/>
                      </w:divBdr>
                    </w:div>
                  </w:divsChild>
                </w:div>
                <w:div w:id="1561481350">
                  <w:marLeft w:val="0"/>
                  <w:marRight w:val="0"/>
                  <w:marTop w:val="0"/>
                  <w:marBottom w:val="0"/>
                  <w:divBdr>
                    <w:top w:val="none" w:sz="0" w:space="0" w:color="auto"/>
                    <w:left w:val="none" w:sz="0" w:space="0" w:color="auto"/>
                    <w:bottom w:val="none" w:sz="0" w:space="0" w:color="auto"/>
                    <w:right w:val="none" w:sz="0" w:space="0" w:color="auto"/>
                  </w:divBdr>
                  <w:divsChild>
                    <w:div w:id="471874653">
                      <w:marLeft w:val="0"/>
                      <w:marRight w:val="0"/>
                      <w:marTop w:val="0"/>
                      <w:marBottom w:val="0"/>
                      <w:divBdr>
                        <w:top w:val="none" w:sz="0" w:space="0" w:color="auto"/>
                        <w:left w:val="none" w:sz="0" w:space="0" w:color="auto"/>
                        <w:bottom w:val="none" w:sz="0" w:space="0" w:color="auto"/>
                        <w:right w:val="none" w:sz="0" w:space="0" w:color="auto"/>
                      </w:divBdr>
                    </w:div>
                  </w:divsChild>
                </w:div>
                <w:div w:id="1853496240">
                  <w:marLeft w:val="0"/>
                  <w:marRight w:val="0"/>
                  <w:marTop w:val="0"/>
                  <w:marBottom w:val="0"/>
                  <w:divBdr>
                    <w:top w:val="none" w:sz="0" w:space="0" w:color="auto"/>
                    <w:left w:val="none" w:sz="0" w:space="0" w:color="auto"/>
                    <w:bottom w:val="none" w:sz="0" w:space="0" w:color="auto"/>
                    <w:right w:val="none" w:sz="0" w:space="0" w:color="auto"/>
                  </w:divBdr>
                  <w:divsChild>
                    <w:div w:id="107952635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578326556">
          <w:marLeft w:val="0"/>
          <w:marRight w:val="0"/>
          <w:marTop w:val="0"/>
          <w:marBottom w:val="0"/>
          <w:divBdr>
            <w:top w:val="none" w:sz="0" w:space="0" w:color="auto"/>
            <w:left w:val="none" w:sz="0" w:space="0" w:color="auto"/>
            <w:bottom w:val="none" w:sz="0" w:space="0" w:color="auto"/>
            <w:right w:val="none" w:sz="0" w:space="0" w:color="auto"/>
          </w:divBdr>
        </w:div>
        <w:div w:id="1598758438">
          <w:marLeft w:val="0"/>
          <w:marRight w:val="0"/>
          <w:marTop w:val="0"/>
          <w:marBottom w:val="0"/>
          <w:divBdr>
            <w:top w:val="none" w:sz="0" w:space="0" w:color="auto"/>
            <w:left w:val="none" w:sz="0" w:space="0" w:color="auto"/>
            <w:bottom w:val="none" w:sz="0" w:space="0" w:color="auto"/>
            <w:right w:val="none" w:sz="0" w:space="0" w:color="auto"/>
          </w:divBdr>
        </w:div>
        <w:div w:id="1606574005">
          <w:marLeft w:val="0"/>
          <w:marRight w:val="0"/>
          <w:marTop w:val="0"/>
          <w:marBottom w:val="0"/>
          <w:divBdr>
            <w:top w:val="none" w:sz="0" w:space="0" w:color="auto"/>
            <w:left w:val="none" w:sz="0" w:space="0" w:color="auto"/>
            <w:bottom w:val="none" w:sz="0" w:space="0" w:color="auto"/>
            <w:right w:val="none" w:sz="0" w:space="0" w:color="auto"/>
          </w:divBdr>
        </w:div>
        <w:div w:id="1660115840">
          <w:marLeft w:val="0"/>
          <w:marRight w:val="0"/>
          <w:marTop w:val="0"/>
          <w:marBottom w:val="0"/>
          <w:divBdr>
            <w:top w:val="none" w:sz="0" w:space="0" w:color="auto"/>
            <w:left w:val="none" w:sz="0" w:space="0" w:color="auto"/>
            <w:bottom w:val="none" w:sz="0" w:space="0" w:color="auto"/>
            <w:right w:val="none" w:sz="0" w:space="0" w:color="auto"/>
          </w:divBdr>
        </w:div>
        <w:div w:id="1668167961">
          <w:marLeft w:val="0"/>
          <w:marRight w:val="0"/>
          <w:marTop w:val="0"/>
          <w:marBottom w:val="0"/>
          <w:divBdr>
            <w:top w:val="none" w:sz="0" w:space="0" w:color="auto"/>
            <w:left w:val="none" w:sz="0" w:space="0" w:color="auto"/>
            <w:bottom w:val="none" w:sz="0" w:space="0" w:color="auto"/>
            <w:right w:val="none" w:sz="0" w:space="0" w:color="auto"/>
          </w:divBdr>
        </w:div>
        <w:div w:id="1765488463">
          <w:marLeft w:val="0"/>
          <w:marRight w:val="0"/>
          <w:marTop w:val="0"/>
          <w:marBottom w:val="0"/>
          <w:divBdr>
            <w:top w:val="none" w:sz="0" w:space="0" w:color="auto"/>
            <w:left w:val="none" w:sz="0" w:space="0" w:color="auto"/>
            <w:bottom w:val="none" w:sz="0" w:space="0" w:color="auto"/>
            <w:right w:val="none" w:sz="0" w:space="0" w:color="auto"/>
          </w:divBdr>
        </w:div>
        <w:div w:id="1774016353">
          <w:marLeft w:val="0"/>
          <w:marRight w:val="0"/>
          <w:marTop w:val="0"/>
          <w:marBottom w:val="0"/>
          <w:divBdr>
            <w:top w:val="none" w:sz="0" w:space="0" w:color="auto"/>
            <w:left w:val="none" w:sz="0" w:space="0" w:color="auto"/>
            <w:bottom w:val="none" w:sz="0" w:space="0" w:color="auto"/>
            <w:right w:val="none" w:sz="0" w:space="0" w:color="auto"/>
          </w:divBdr>
        </w:div>
        <w:div w:id="1787312503">
          <w:marLeft w:val="0"/>
          <w:marRight w:val="0"/>
          <w:marTop w:val="0"/>
          <w:marBottom w:val="0"/>
          <w:divBdr>
            <w:top w:val="none" w:sz="0" w:space="0" w:color="auto"/>
            <w:left w:val="none" w:sz="0" w:space="0" w:color="auto"/>
            <w:bottom w:val="none" w:sz="0" w:space="0" w:color="auto"/>
            <w:right w:val="none" w:sz="0" w:space="0" w:color="auto"/>
          </w:divBdr>
          <w:divsChild>
            <w:div w:id="1999069697">
              <w:marLeft w:val="0"/>
              <w:marRight w:val="0"/>
              <w:marTop w:val="0"/>
              <w:marBottom w:val="0"/>
              <w:divBdr>
                <w:top w:val="none" w:sz="0" w:space="0" w:color="auto"/>
                <w:left w:val="none" w:sz="0" w:space="0" w:color="auto"/>
                <w:bottom w:val="none" w:sz="0" w:space="0" w:color="auto"/>
                <w:right w:val="none" w:sz="0" w:space="0" w:color="auto"/>
              </w:divBdr>
            </w:div>
          </w:divsChild>
        </w:div>
        <w:div w:id="1793670372">
          <w:marLeft w:val="0"/>
          <w:marRight w:val="0"/>
          <w:marTop w:val="0"/>
          <w:marBottom w:val="0"/>
          <w:divBdr>
            <w:top w:val="none" w:sz="0" w:space="0" w:color="auto"/>
            <w:left w:val="none" w:sz="0" w:space="0" w:color="auto"/>
            <w:bottom w:val="none" w:sz="0" w:space="0" w:color="auto"/>
            <w:right w:val="none" w:sz="0" w:space="0" w:color="auto"/>
          </w:divBdr>
        </w:div>
        <w:div w:id="1800145875">
          <w:marLeft w:val="0"/>
          <w:marRight w:val="0"/>
          <w:marTop w:val="0"/>
          <w:marBottom w:val="0"/>
          <w:divBdr>
            <w:top w:val="none" w:sz="0" w:space="0" w:color="auto"/>
            <w:left w:val="none" w:sz="0" w:space="0" w:color="auto"/>
            <w:bottom w:val="none" w:sz="0" w:space="0" w:color="auto"/>
            <w:right w:val="none" w:sz="0" w:space="0" w:color="auto"/>
          </w:divBdr>
        </w:div>
        <w:div w:id="1808235283">
          <w:marLeft w:val="0"/>
          <w:marRight w:val="0"/>
          <w:marTop w:val="0"/>
          <w:marBottom w:val="0"/>
          <w:divBdr>
            <w:top w:val="none" w:sz="0" w:space="0" w:color="auto"/>
            <w:left w:val="none" w:sz="0" w:space="0" w:color="auto"/>
            <w:bottom w:val="none" w:sz="0" w:space="0" w:color="auto"/>
            <w:right w:val="none" w:sz="0" w:space="0" w:color="auto"/>
          </w:divBdr>
        </w:div>
        <w:div w:id="1809786816">
          <w:marLeft w:val="0"/>
          <w:marRight w:val="0"/>
          <w:marTop w:val="0"/>
          <w:marBottom w:val="0"/>
          <w:divBdr>
            <w:top w:val="none" w:sz="0" w:space="0" w:color="auto"/>
            <w:left w:val="none" w:sz="0" w:space="0" w:color="auto"/>
            <w:bottom w:val="none" w:sz="0" w:space="0" w:color="auto"/>
            <w:right w:val="none" w:sz="0" w:space="0" w:color="auto"/>
          </w:divBdr>
          <w:divsChild>
            <w:div w:id="1925413399">
              <w:marLeft w:val="0"/>
              <w:marRight w:val="0"/>
              <w:marTop w:val="0"/>
              <w:marBottom w:val="0"/>
              <w:divBdr>
                <w:top w:val="none" w:sz="0" w:space="0" w:color="auto"/>
                <w:left w:val="none" w:sz="0" w:space="0" w:color="auto"/>
                <w:bottom w:val="none" w:sz="0" w:space="0" w:color="auto"/>
                <w:right w:val="none" w:sz="0" w:space="0" w:color="auto"/>
              </w:divBdr>
            </w:div>
          </w:divsChild>
        </w:div>
        <w:div w:id="1853227986">
          <w:marLeft w:val="0"/>
          <w:marRight w:val="0"/>
          <w:marTop w:val="0"/>
          <w:marBottom w:val="0"/>
          <w:divBdr>
            <w:top w:val="none" w:sz="0" w:space="0" w:color="auto"/>
            <w:left w:val="none" w:sz="0" w:space="0" w:color="auto"/>
            <w:bottom w:val="none" w:sz="0" w:space="0" w:color="auto"/>
            <w:right w:val="none" w:sz="0" w:space="0" w:color="auto"/>
          </w:divBdr>
        </w:div>
        <w:div w:id="1853253185">
          <w:marLeft w:val="0"/>
          <w:marRight w:val="0"/>
          <w:marTop w:val="0"/>
          <w:marBottom w:val="0"/>
          <w:divBdr>
            <w:top w:val="none" w:sz="0" w:space="0" w:color="auto"/>
            <w:left w:val="none" w:sz="0" w:space="0" w:color="auto"/>
            <w:bottom w:val="none" w:sz="0" w:space="0" w:color="auto"/>
            <w:right w:val="none" w:sz="0" w:space="0" w:color="auto"/>
          </w:divBdr>
        </w:div>
        <w:div w:id="1859584943">
          <w:marLeft w:val="0"/>
          <w:marRight w:val="0"/>
          <w:marTop w:val="0"/>
          <w:marBottom w:val="0"/>
          <w:divBdr>
            <w:top w:val="none" w:sz="0" w:space="0" w:color="auto"/>
            <w:left w:val="none" w:sz="0" w:space="0" w:color="auto"/>
            <w:bottom w:val="none" w:sz="0" w:space="0" w:color="auto"/>
            <w:right w:val="none" w:sz="0" w:space="0" w:color="auto"/>
          </w:divBdr>
          <w:divsChild>
            <w:div w:id="1192375062">
              <w:marLeft w:val="0"/>
              <w:marRight w:val="0"/>
              <w:marTop w:val="0"/>
              <w:marBottom w:val="0"/>
              <w:divBdr>
                <w:top w:val="none" w:sz="0" w:space="0" w:color="auto"/>
                <w:left w:val="none" w:sz="0" w:space="0" w:color="auto"/>
                <w:bottom w:val="none" w:sz="0" w:space="0" w:color="auto"/>
                <w:right w:val="none" w:sz="0" w:space="0" w:color="auto"/>
              </w:divBdr>
            </w:div>
          </w:divsChild>
        </w:div>
        <w:div w:id="1880892783">
          <w:marLeft w:val="0"/>
          <w:marRight w:val="0"/>
          <w:marTop w:val="0"/>
          <w:marBottom w:val="0"/>
          <w:divBdr>
            <w:top w:val="none" w:sz="0" w:space="0" w:color="auto"/>
            <w:left w:val="none" w:sz="0" w:space="0" w:color="auto"/>
            <w:bottom w:val="none" w:sz="0" w:space="0" w:color="auto"/>
            <w:right w:val="none" w:sz="0" w:space="0" w:color="auto"/>
          </w:divBdr>
        </w:div>
        <w:div w:id="1883705915">
          <w:marLeft w:val="0"/>
          <w:marRight w:val="0"/>
          <w:marTop w:val="0"/>
          <w:marBottom w:val="0"/>
          <w:divBdr>
            <w:top w:val="none" w:sz="0" w:space="0" w:color="auto"/>
            <w:left w:val="none" w:sz="0" w:space="0" w:color="auto"/>
            <w:bottom w:val="none" w:sz="0" w:space="0" w:color="auto"/>
            <w:right w:val="none" w:sz="0" w:space="0" w:color="auto"/>
          </w:divBdr>
        </w:div>
        <w:div w:id="1900705354">
          <w:marLeft w:val="0"/>
          <w:marRight w:val="0"/>
          <w:marTop w:val="0"/>
          <w:marBottom w:val="0"/>
          <w:divBdr>
            <w:top w:val="none" w:sz="0" w:space="0" w:color="auto"/>
            <w:left w:val="none" w:sz="0" w:space="0" w:color="auto"/>
            <w:bottom w:val="none" w:sz="0" w:space="0" w:color="auto"/>
            <w:right w:val="none" w:sz="0" w:space="0" w:color="auto"/>
          </w:divBdr>
        </w:div>
        <w:div w:id="1909461702">
          <w:marLeft w:val="0"/>
          <w:marRight w:val="0"/>
          <w:marTop w:val="0"/>
          <w:marBottom w:val="0"/>
          <w:divBdr>
            <w:top w:val="none" w:sz="0" w:space="0" w:color="auto"/>
            <w:left w:val="none" w:sz="0" w:space="0" w:color="auto"/>
            <w:bottom w:val="none" w:sz="0" w:space="0" w:color="auto"/>
            <w:right w:val="none" w:sz="0" w:space="0" w:color="auto"/>
          </w:divBdr>
          <w:divsChild>
            <w:div w:id="481192400">
              <w:marLeft w:val="0"/>
              <w:marRight w:val="0"/>
              <w:marTop w:val="0"/>
              <w:marBottom w:val="0"/>
              <w:divBdr>
                <w:top w:val="none" w:sz="0" w:space="0" w:color="auto"/>
                <w:left w:val="none" w:sz="0" w:space="0" w:color="auto"/>
                <w:bottom w:val="none" w:sz="0" w:space="0" w:color="auto"/>
                <w:right w:val="none" w:sz="0" w:space="0" w:color="auto"/>
              </w:divBdr>
            </w:div>
          </w:divsChild>
        </w:div>
        <w:div w:id="1934628185">
          <w:marLeft w:val="0"/>
          <w:marRight w:val="0"/>
          <w:marTop w:val="0"/>
          <w:marBottom w:val="0"/>
          <w:divBdr>
            <w:top w:val="none" w:sz="0" w:space="0" w:color="auto"/>
            <w:left w:val="none" w:sz="0" w:space="0" w:color="auto"/>
            <w:bottom w:val="none" w:sz="0" w:space="0" w:color="auto"/>
            <w:right w:val="none" w:sz="0" w:space="0" w:color="auto"/>
          </w:divBdr>
        </w:div>
        <w:div w:id="1964118104">
          <w:marLeft w:val="0"/>
          <w:marRight w:val="0"/>
          <w:marTop w:val="0"/>
          <w:marBottom w:val="0"/>
          <w:divBdr>
            <w:top w:val="none" w:sz="0" w:space="0" w:color="auto"/>
            <w:left w:val="none" w:sz="0" w:space="0" w:color="auto"/>
            <w:bottom w:val="none" w:sz="0" w:space="0" w:color="auto"/>
            <w:right w:val="none" w:sz="0" w:space="0" w:color="auto"/>
          </w:divBdr>
        </w:div>
        <w:div w:id="2012902385">
          <w:marLeft w:val="0"/>
          <w:marRight w:val="0"/>
          <w:marTop w:val="0"/>
          <w:marBottom w:val="0"/>
          <w:divBdr>
            <w:top w:val="none" w:sz="0" w:space="0" w:color="auto"/>
            <w:left w:val="none" w:sz="0" w:space="0" w:color="auto"/>
            <w:bottom w:val="none" w:sz="0" w:space="0" w:color="auto"/>
            <w:right w:val="none" w:sz="0" w:space="0" w:color="auto"/>
          </w:divBdr>
          <w:divsChild>
            <w:div w:id="1025788112">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513838561">
      <w:bodyDiv w:val="1"/>
      <w:marLeft w:val="0"/>
      <w:marRight w:val="0"/>
      <w:marTop w:val="0"/>
      <w:marBottom w:val="0"/>
      <w:divBdr>
        <w:top w:val="none" w:sz="0" w:space="0" w:color="auto"/>
        <w:left w:val="none" w:sz="0" w:space="0" w:color="auto"/>
        <w:bottom w:val="none" w:sz="0" w:space="0" w:color="auto"/>
        <w:right w:val="none" w:sz="0" w:space="0" w:color="auto"/>
      </w:divBdr>
      <w:divsChild>
        <w:div w:id="144931582">
          <w:marLeft w:val="0"/>
          <w:marRight w:val="0"/>
          <w:marTop w:val="0"/>
          <w:marBottom w:val="0"/>
          <w:divBdr>
            <w:top w:val="none" w:sz="0" w:space="0" w:color="auto"/>
            <w:left w:val="none" w:sz="0" w:space="0" w:color="auto"/>
            <w:bottom w:val="none" w:sz="0" w:space="0" w:color="auto"/>
            <w:right w:val="none" w:sz="0" w:space="0" w:color="auto"/>
          </w:divBdr>
        </w:div>
        <w:div w:id="164322257">
          <w:marLeft w:val="0"/>
          <w:marRight w:val="0"/>
          <w:marTop w:val="0"/>
          <w:marBottom w:val="0"/>
          <w:divBdr>
            <w:top w:val="none" w:sz="0" w:space="0" w:color="auto"/>
            <w:left w:val="none" w:sz="0" w:space="0" w:color="auto"/>
            <w:bottom w:val="none" w:sz="0" w:space="0" w:color="auto"/>
            <w:right w:val="none" w:sz="0" w:space="0" w:color="auto"/>
          </w:divBdr>
          <w:divsChild>
            <w:div w:id="1624535158">
              <w:marLeft w:val="-75"/>
              <w:marRight w:val="0"/>
              <w:marTop w:val="30"/>
              <w:marBottom w:val="30"/>
              <w:divBdr>
                <w:top w:val="none" w:sz="0" w:space="0" w:color="auto"/>
                <w:left w:val="none" w:sz="0" w:space="0" w:color="auto"/>
                <w:bottom w:val="none" w:sz="0" w:space="0" w:color="auto"/>
                <w:right w:val="none" w:sz="0" w:space="0" w:color="auto"/>
              </w:divBdr>
              <w:divsChild>
                <w:div w:id="14043728">
                  <w:marLeft w:val="0"/>
                  <w:marRight w:val="0"/>
                  <w:marTop w:val="0"/>
                  <w:marBottom w:val="0"/>
                  <w:divBdr>
                    <w:top w:val="none" w:sz="0" w:space="0" w:color="auto"/>
                    <w:left w:val="none" w:sz="0" w:space="0" w:color="auto"/>
                    <w:bottom w:val="none" w:sz="0" w:space="0" w:color="auto"/>
                    <w:right w:val="none" w:sz="0" w:space="0" w:color="auto"/>
                  </w:divBdr>
                  <w:divsChild>
                    <w:div w:id="1956327691">
                      <w:marLeft w:val="0"/>
                      <w:marRight w:val="0"/>
                      <w:marTop w:val="0"/>
                      <w:marBottom w:val="0"/>
                      <w:divBdr>
                        <w:top w:val="none" w:sz="0" w:space="0" w:color="auto"/>
                        <w:left w:val="none" w:sz="0" w:space="0" w:color="auto"/>
                        <w:bottom w:val="none" w:sz="0" w:space="0" w:color="auto"/>
                        <w:right w:val="none" w:sz="0" w:space="0" w:color="auto"/>
                      </w:divBdr>
                    </w:div>
                  </w:divsChild>
                </w:div>
                <w:div w:id="17898939">
                  <w:marLeft w:val="0"/>
                  <w:marRight w:val="0"/>
                  <w:marTop w:val="0"/>
                  <w:marBottom w:val="0"/>
                  <w:divBdr>
                    <w:top w:val="none" w:sz="0" w:space="0" w:color="auto"/>
                    <w:left w:val="none" w:sz="0" w:space="0" w:color="auto"/>
                    <w:bottom w:val="none" w:sz="0" w:space="0" w:color="auto"/>
                    <w:right w:val="none" w:sz="0" w:space="0" w:color="auto"/>
                  </w:divBdr>
                  <w:divsChild>
                    <w:div w:id="20789045">
                      <w:marLeft w:val="0"/>
                      <w:marRight w:val="0"/>
                      <w:marTop w:val="0"/>
                      <w:marBottom w:val="0"/>
                      <w:divBdr>
                        <w:top w:val="none" w:sz="0" w:space="0" w:color="auto"/>
                        <w:left w:val="none" w:sz="0" w:space="0" w:color="auto"/>
                        <w:bottom w:val="none" w:sz="0" w:space="0" w:color="auto"/>
                        <w:right w:val="none" w:sz="0" w:space="0" w:color="auto"/>
                      </w:divBdr>
                    </w:div>
                  </w:divsChild>
                </w:div>
                <w:div w:id="49504236">
                  <w:marLeft w:val="0"/>
                  <w:marRight w:val="0"/>
                  <w:marTop w:val="0"/>
                  <w:marBottom w:val="0"/>
                  <w:divBdr>
                    <w:top w:val="none" w:sz="0" w:space="0" w:color="auto"/>
                    <w:left w:val="none" w:sz="0" w:space="0" w:color="auto"/>
                    <w:bottom w:val="none" w:sz="0" w:space="0" w:color="auto"/>
                    <w:right w:val="none" w:sz="0" w:space="0" w:color="auto"/>
                  </w:divBdr>
                  <w:divsChild>
                    <w:div w:id="2046054886">
                      <w:marLeft w:val="0"/>
                      <w:marRight w:val="0"/>
                      <w:marTop w:val="0"/>
                      <w:marBottom w:val="0"/>
                      <w:divBdr>
                        <w:top w:val="none" w:sz="0" w:space="0" w:color="auto"/>
                        <w:left w:val="none" w:sz="0" w:space="0" w:color="auto"/>
                        <w:bottom w:val="none" w:sz="0" w:space="0" w:color="auto"/>
                        <w:right w:val="none" w:sz="0" w:space="0" w:color="auto"/>
                      </w:divBdr>
                    </w:div>
                  </w:divsChild>
                </w:div>
                <w:div w:id="87893068">
                  <w:marLeft w:val="0"/>
                  <w:marRight w:val="0"/>
                  <w:marTop w:val="0"/>
                  <w:marBottom w:val="0"/>
                  <w:divBdr>
                    <w:top w:val="none" w:sz="0" w:space="0" w:color="auto"/>
                    <w:left w:val="none" w:sz="0" w:space="0" w:color="auto"/>
                    <w:bottom w:val="none" w:sz="0" w:space="0" w:color="auto"/>
                    <w:right w:val="none" w:sz="0" w:space="0" w:color="auto"/>
                  </w:divBdr>
                  <w:divsChild>
                    <w:div w:id="2040936559">
                      <w:marLeft w:val="0"/>
                      <w:marRight w:val="0"/>
                      <w:marTop w:val="0"/>
                      <w:marBottom w:val="0"/>
                      <w:divBdr>
                        <w:top w:val="none" w:sz="0" w:space="0" w:color="auto"/>
                        <w:left w:val="none" w:sz="0" w:space="0" w:color="auto"/>
                        <w:bottom w:val="none" w:sz="0" w:space="0" w:color="auto"/>
                        <w:right w:val="none" w:sz="0" w:space="0" w:color="auto"/>
                      </w:divBdr>
                    </w:div>
                  </w:divsChild>
                </w:div>
                <w:div w:id="259684363">
                  <w:marLeft w:val="0"/>
                  <w:marRight w:val="0"/>
                  <w:marTop w:val="0"/>
                  <w:marBottom w:val="0"/>
                  <w:divBdr>
                    <w:top w:val="none" w:sz="0" w:space="0" w:color="auto"/>
                    <w:left w:val="none" w:sz="0" w:space="0" w:color="auto"/>
                    <w:bottom w:val="none" w:sz="0" w:space="0" w:color="auto"/>
                    <w:right w:val="none" w:sz="0" w:space="0" w:color="auto"/>
                  </w:divBdr>
                  <w:divsChild>
                    <w:div w:id="410469821">
                      <w:marLeft w:val="0"/>
                      <w:marRight w:val="0"/>
                      <w:marTop w:val="0"/>
                      <w:marBottom w:val="0"/>
                      <w:divBdr>
                        <w:top w:val="none" w:sz="0" w:space="0" w:color="auto"/>
                        <w:left w:val="none" w:sz="0" w:space="0" w:color="auto"/>
                        <w:bottom w:val="none" w:sz="0" w:space="0" w:color="auto"/>
                        <w:right w:val="none" w:sz="0" w:space="0" w:color="auto"/>
                      </w:divBdr>
                    </w:div>
                  </w:divsChild>
                </w:div>
                <w:div w:id="325591837">
                  <w:marLeft w:val="0"/>
                  <w:marRight w:val="0"/>
                  <w:marTop w:val="0"/>
                  <w:marBottom w:val="0"/>
                  <w:divBdr>
                    <w:top w:val="none" w:sz="0" w:space="0" w:color="auto"/>
                    <w:left w:val="none" w:sz="0" w:space="0" w:color="auto"/>
                    <w:bottom w:val="none" w:sz="0" w:space="0" w:color="auto"/>
                    <w:right w:val="none" w:sz="0" w:space="0" w:color="auto"/>
                  </w:divBdr>
                  <w:divsChild>
                    <w:div w:id="435100654">
                      <w:marLeft w:val="0"/>
                      <w:marRight w:val="0"/>
                      <w:marTop w:val="0"/>
                      <w:marBottom w:val="0"/>
                      <w:divBdr>
                        <w:top w:val="none" w:sz="0" w:space="0" w:color="auto"/>
                        <w:left w:val="none" w:sz="0" w:space="0" w:color="auto"/>
                        <w:bottom w:val="none" w:sz="0" w:space="0" w:color="auto"/>
                        <w:right w:val="none" w:sz="0" w:space="0" w:color="auto"/>
                      </w:divBdr>
                    </w:div>
                  </w:divsChild>
                </w:div>
                <w:div w:id="370224168">
                  <w:marLeft w:val="0"/>
                  <w:marRight w:val="0"/>
                  <w:marTop w:val="0"/>
                  <w:marBottom w:val="0"/>
                  <w:divBdr>
                    <w:top w:val="none" w:sz="0" w:space="0" w:color="auto"/>
                    <w:left w:val="none" w:sz="0" w:space="0" w:color="auto"/>
                    <w:bottom w:val="none" w:sz="0" w:space="0" w:color="auto"/>
                    <w:right w:val="none" w:sz="0" w:space="0" w:color="auto"/>
                  </w:divBdr>
                  <w:divsChild>
                    <w:div w:id="313920170">
                      <w:marLeft w:val="0"/>
                      <w:marRight w:val="0"/>
                      <w:marTop w:val="0"/>
                      <w:marBottom w:val="0"/>
                      <w:divBdr>
                        <w:top w:val="none" w:sz="0" w:space="0" w:color="auto"/>
                        <w:left w:val="none" w:sz="0" w:space="0" w:color="auto"/>
                        <w:bottom w:val="none" w:sz="0" w:space="0" w:color="auto"/>
                        <w:right w:val="none" w:sz="0" w:space="0" w:color="auto"/>
                      </w:divBdr>
                    </w:div>
                  </w:divsChild>
                </w:div>
                <w:div w:id="468473786">
                  <w:marLeft w:val="0"/>
                  <w:marRight w:val="0"/>
                  <w:marTop w:val="0"/>
                  <w:marBottom w:val="0"/>
                  <w:divBdr>
                    <w:top w:val="none" w:sz="0" w:space="0" w:color="auto"/>
                    <w:left w:val="none" w:sz="0" w:space="0" w:color="auto"/>
                    <w:bottom w:val="none" w:sz="0" w:space="0" w:color="auto"/>
                    <w:right w:val="none" w:sz="0" w:space="0" w:color="auto"/>
                  </w:divBdr>
                  <w:divsChild>
                    <w:div w:id="1981691938">
                      <w:marLeft w:val="0"/>
                      <w:marRight w:val="0"/>
                      <w:marTop w:val="0"/>
                      <w:marBottom w:val="0"/>
                      <w:divBdr>
                        <w:top w:val="none" w:sz="0" w:space="0" w:color="auto"/>
                        <w:left w:val="none" w:sz="0" w:space="0" w:color="auto"/>
                        <w:bottom w:val="none" w:sz="0" w:space="0" w:color="auto"/>
                        <w:right w:val="none" w:sz="0" w:space="0" w:color="auto"/>
                      </w:divBdr>
                    </w:div>
                  </w:divsChild>
                </w:div>
                <w:div w:id="616300791">
                  <w:marLeft w:val="0"/>
                  <w:marRight w:val="0"/>
                  <w:marTop w:val="0"/>
                  <w:marBottom w:val="0"/>
                  <w:divBdr>
                    <w:top w:val="none" w:sz="0" w:space="0" w:color="auto"/>
                    <w:left w:val="none" w:sz="0" w:space="0" w:color="auto"/>
                    <w:bottom w:val="none" w:sz="0" w:space="0" w:color="auto"/>
                    <w:right w:val="none" w:sz="0" w:space="0" w:color="auto"/>
                  </w:divBdr>
                  <w:divsChild>
                    <w:div w:id="1170487154">
                      <w:marLeft w:val="0"/>
                      <w:marRight w:val="0"/>
                      <w:marTop w:val="0"/>
                      <w:marBottom w:val="0"/>
                      <w:divBdr>
                        <w:top w:val="none" w:sz="0" w:space="0" w:color="auto"/>
                        <w:left w:val="none" w:sz="0" w:space="0" w:color="auto"/>
                        <w:bottom w:val="none" w:sz="0" w:space="0" w:color="auto"/>
                        <w:right w:val="none" w:sz="0" w:space="0" w:color="auto"/>
                      </w:divBdr>
                    </w:div>
                  </w:divsChild>
                </w:div>
                <w:div w:id="689259258">
                  <w:marLeft w:val="0"/>
                  <w:marRight w:val="0"/>
                  <w:marTop w:val="0"/>
                  <w:marBottom w:val="0"/>
                  <w:divBdr>
                    <w:top w:val="none" w:sz="0" w:space="0" w:color="auto"/>
                    <w:left w:val="none" w:sz="0" w:space="0" w:color="auto"/>
                    <w:bottom w:val="none" w:sz="0" w:space="0" w:color="auto"/>
                    <w:right w:val="none" w:sz="0" w:space="0" w:color="auto"/>
                  </w:divBdr>
                  <w:divsChild>
                    <w:div w:id="645548438">
                      <w:marLeft w:val="0"/>
                      <w:marRight w:val="0"/>
                      <w:marTop w:val="0"/>
                      <w:marBottom w:val="0"/>
                      <w:divBdr>
                        <w:top w:val="none" w:sz="0" w:space="0" w:color="auto"/>
                        <w:left w:val="none" w:sz="0" w:space="0" w:color="auto"/>
                        <w:bottom w:val="none" w:sz="0" w:space="0" w:color="auto"/>
                        <w:right w:val="none" w:sz="0" w:space="0" w:color="auto"/>
                      </w:divBdr>
                    </w:div>
                  </w:divsChild>
                </w:div>
                <w:div w:id="713239143">
                  <w:marLeft w:val="0"/>
                  <w:marRight w:val="0"/>
                  <w:marTop w:val="0"/>
                  <w:marBottom w:val="0"/>
                  <w:divBdr>
                    <w:top w:val="none" w:sz="0" w:space="0" w:color="auto"/>
                    <w:left w:val="none" w:sz="0" w:space="0" w:color="auto"/>
                    <w:bottom w:val="none" w:sz="0" w:space="0" w:color="auto"/>
                    <w:right w:val="none" w:sz="0" w:space="0" w:color="auto"/>
                  </w:divBdr>
                  <w:divsChild>
                    <w:div w:id="1816333881">
                      <w:marLeft w:val="0"/>
                      <w:marRight w:val="0"/>
                      <w:marTop w:val="0"/>
                      <w:marBottom w:val="0"/>
                      <w:divBdr>
                        <w:top w:val="none" w:sz="0" w:space="0" w:color="auto"/>
                        <w:left w:val="none" w:sz="0" w:space="0" w:color="auto"/>
                        <w:bottom w:val="none" w:sz="0" w:space="0" w:color="auto"/>
                        <w:right w:val="none" w:sz="0" w:space="0" w:color="auto"/>
                      </w:divBdr>
                    </w:div>
                  </w:divsChild>
                </w:div>
                <w:div w:id="875971973">
                  <w:marLeft w:val="0"/>
                  <w:marRight w:val="0"/>
                  <w:marTop w:val="0"/>
                  <w:marBottom w:val="0"/>
                  <w:divBdr>
                    <w:top w:val="none" w:sz="0" w:space="0" w:color="auto"/>
                    <w:left w:val="none" w:sz="0" w:space="0" w:color="auto"/>
                    <w:bottom w:val="none" w:sz="0" w:space="0" w:color="auto"/>
                    <w:right w:val="none" w:sz="0" w:space="0" w:color="auto"/>
                  </w:divBdr>
                  <w:divsChild>
                    <w:div w:id="631442487">
                      <w:marLeft w:val="0"/>
                      <w:marRight w:val="0"/>
                      <w:marTop w:val="0"/>
                      <w:marBottom w:val="0"/>
                      <w:divBdr>
                        <w:top w:val="none" w:sz="0" w:space="0" w:color="auto"/>
                        <w:left w:val="none" w:sz="0" w:space="0" w:color="auto"/>
                        <w:bottom w:val="none" w:sz="0" w:space="0" w:color="auto"/>
                        <w:right w:val="none" w:sz="0" w:space="0" w:color="auto"/>
                      </w:divBdr>
                    </w:div>
                    <w:div w:id="1783767784">
                      <w:marLeft w:val="0"/>
                      <w:marRight w:val="0"/>
                      <w:marTop w:val="0"/>
                      <w:marBottom w:val="0"/>
                      <w:divBdr>
                        <w:top w:val="none" w:sz="0" w:space="0" w:color="auto"/>
                        <w:left w:val="none" w:sz="0" w:space="0" w:color="auto"/>
                        <w:bottom w:val="none" w:sz="0" w:space="0" w:color="auto"/>
                        <w:right w:val="none" w:sz="0" w:space="0" w:color="auto"/>
                      </w:divBdr>
                    </w:div>
                  </w:divsChild>
                </w:div>
                <w:div w:id="982083693">
                  <w:marLeft w:val="0"/>
                  <w:marRight w:val="0"/>
                  <w:marTop w:val="0"/>
                  <w:marBottom w:val="0"/>
                  <w:divBdr>
                    <w:top w:val="none" w:sz="0" w:space="0" w:color="auto"/>
                    <w:left w:val="none" w:sz="0" w:space="0" w:color="auto"/>
                    <w:bottom w:val="none" w:sz="0" w:space="0" w:color="auto"/>
                    <w:right w:val="none" w:sz="0" w:space="0" w:color="auto"/>
                  </w:divBdr>
                  <w:divsChild>
                    <w:div w:id="905408531">
                      <w:marLeft w:val="0"/>
                      <w:marRight w:val="0"/>
                      <w:marTop w:val="0"/>
                      <w:marBottom w:val="0"/>
                      <w:divBdr>
                        <w:top w:val="none" w:sz="0" w:space="0" w:color="auto"/>
                        <w:left w:val="none" w:sz="0" w:space="0" w:color="auto"/>
                        <w:bottom w:val="none" w:sz="0" w:space="0" w:color="auto"/>
                        <w:right w:val="none" w:sz="0" w:space="0" w:color="auto"/>
                      </w:divBdr>
                    </w:div>
                  </w:divsChild>
                </w:div>
                <w:div w:id="1137913122">
                  <w:marLeft w:val="0"/>
                  <w:marRight w:val="0"/>
                  <w:marTop w:val="0"/>
                  <w:marBottom w:val="0"/>
                  <w:divBdr>
                    <w:top w:val="none" w:sz="0" w:space="0" w:color="auto"/>
                    <w:left w:val="none" w:sz="0" w:space="0" w:color="auto"/>
                    <w:bottom w:val="none" w:sz="0" w:space="0" w:color="auto"/>
                    <w:right w:val="none" w:sz="0" w:space="0" w:color="auto"/>
                  </w:divBdr>
                  <w:divsChild>
                    <w:div w:id="466628456">
                      <w:marLeft w:val="0"/>
                      <w:marRight w:val="0"/>
                      <w:marTop w:val="0"/>
                      <w:marBottom w:val="0"/>
                      <w:divBdr>
                        <w:top w:val="none" w:sz="0" w:space="0" w:color="auto"/>
                        <w:left w:val="none" w:sz="0" w:space="0" w:color="auto"/>
                        <w:bottom w:val="none" w:sz="0" w:space="0" w:color="auto"/>
                        <w:right w:val="none" w:sz="0" w:space="0" w:color="auto"/>
                      </w:divBdr>
                    </w:div>
                  </w:divsChild>
                </w:div>
                <w:div w:id="1139806766">
                  <w:marLeft w:val="0"/>
                  <w:marRight w:val="0"/>
                  <w:marTop w:val="0"/>
                  <w:marBottom w:val="0"/>
                  <w:divBdr>
                    <w:top w:val="none" w:sz="0" w:space="0" w:color="auto"/>
                    <w:left w:val="none" w:sz="0" w:space="0" w:color="auto"/>
                    <w:bottom w:val="none" w:sz="0" w:space="0" w:color="auto"/>
                    <w:right w:val="none" w:sz="0" w:space="0" w:color="auto"/>
                  </w:divBdr>
                  <w:divsChild>
                    <w:div w:id="343242552">
                      <w:marLeft w:val="0"/>
                      <w:marRight w:val="0"/>
                      <w:marTop w:val="0"/>
                      <w:marBottom w:val="0"/>
                      <w:divBdr>
                        <w:top w:val="none" w:sz="0" w:space="0" w:color="auto"/>
                        <w:left w:val="none" w:sz="0" w:space="0" w:color="auto"/>
                        <w:bottom w:val="none" w:sz="0" w:space="0" w:color="auto"/>
                        <w:right w:val="none" w:sz="0" w:space="0" w:color="auto"/>
                      </w:divBdr>
                    </w:div>
                  </w:divsChild>
                </w:div>
                <w:div w:id="1151874503">
                  <w:marLeft w:val="0"/>
                  <w:marRight w:val="0"/>
                  <w:marTop w:val="0"/>
                  <w:marBottom w:val="0"/>
                  <w:divBdr>
                    <w:top w:val="none" w:sz="0" w:space="0" w:color="auto"/>
                    <w:left w:val="none" w:sz="0" w:space="0" w:color="auto"/>
                    <w:bottom w:val="none" w:sz="0" w:space="0" w:color="auto"/>
                    <w:right w:val="none" w:sz="0" w:space="0" w:color="auto"/>
                  </w:divBdr>
                  <w:divsChild>
                    <w:div w:id="70203735">
                      <w:marLeft w:val="0"/>
                      <w:marRight w:val="0"/>
                      <w:marTop w:val="0"/>
                      <w:marBottom w:val="0"/>
                      <w:divBdr>
                        <w:top w:val="none" w:sz="0" w:space="0" w:color="auto"/>
                        <w:left w:val="none" w:sz="0" w:space="0" w:color="auto"/>
                        <w:bottom w:val="none" w:sz="0" w:space="0" w:color="auto"/>
                        <w:right w:val="none" w:sz="0" w:space="0" w:color="auto"/>
                      </w:divBdr>
                    </w:div>
                  </w:divsChild>
                </w:div>
                <w:div w:id="1190677592">
                  <w:marLeft w:val="0"/>
                  <w:marRight w:val="0"/>
                  <w:marTop w:val="0"/>
                  <w:marBottom w:val="0"/>
                  <w:divBdr>
                    <w:top w:val="none" w:sz="0" w:space="0" w:color="auto"/>
                    <w:left w:val="none" w:sz="0" w:space="0" w:color="auto"/>
                    <w:bottom w:val="none" w:sz="0" w:space="0" w:color="auto"/>
                    <w:right w:val="none" w:sz="0" w:space="0" w:color="auto"/>
                  </w:divBdr>
                  <w:divsChild>
                    <w:div w:id="543102275">
                      <w:marLeft w:val="0"/>
                      <w:marRight w:val="0"/>
                      <w:marTop w:val="0"/>
                      <w:marBottom w:val="0"/>
                      <w:divBdr>
                        <w:top w:val="none" w:sz="0" w:space="0" w:color="auto"/>
                        <w:left w:val="none" w:sz="0" w:space="0" w:color="auto"/>
                        <w:bottom w:val="none" w:sz="0" w:space="0" w:color="auto"/>
                        <w:right w:val="none" w:sz="0" w:space="0" w:color="auto"/>
                      </w:divBdr>
                    </w:div>
                  </w:divsChild>
                </w:div>
                <w:div w:id="1278680694">
                  <w:marLeft w:val="0"/>
                  <w:marRight w:val="0"/>
                  <w:marTop w:val="0"/>
                  <w:marBottom w:val="0"/>
                  <w:divBdr>
                    <w:top w:val="none" w:sz="0" w:space="0" w:color="auto"/>
                    <w:left w:val="none" w:sz="0" w:space="0" w:color="auto"/>
                    <w:bottom w:val="none" w:sz="0" w:space="0" w:color="auto"/>
                    <w:right w:val="none" w:sz="0" w:space="0" w:color="auto"/>
                  </w:divBdr>
                  <w:divsChild>
                    <w:div w:id="816802929">
                      <w:marLeft w:val="0"/>
                      <w:marRight w:val="0"/>
                      <w:marTop w:val="0"/>
                      <w:marBottom w:val="0"/>
                      <w:divBdr>
                        <w:top w:val="none" w:sz="0" w:space="0" w:color="auto"/>
                        <w:left w:val="none" w:sz="0" w:space="0" w:color="auto"/>
                        <w:bottom w:val="none" w:sz="0" w:space="0" w:color="auto"/>
                        <w:right w:val="none" w:sz="0" w:space="0" w:color="auto"/>
                      </w:divBdr>
                    </w:div>
                  </w:divsChild>
                </w:div>
                <w:div w:id="1303853098">
                  <w:marLeft w:val="0"/>
                  <w:marRight w:val="0"/>
                  <w:marTop w:val="0"/>
                  <w:marBottom w:val="0"/>
                  <w:divBdr>
                    <w:top w:val="none" w:sz="0" w:space="0" w:color="auto"/>
                    <w:left w:val="none" w:sz="0" w:space="0" w:color="auto"/>
                    <w:bottom w:val="none" w:sz="0" w:space="0" w:color="auto"/>
                    <w:right w:val="none" w:sz="0" w:space="0" w:color="auto"/>
                  </w:divBdr>
                  <w:divsChild>
                    <w:div w:id="208957707">
                      <w:marLeft w:val="0"/>
                      <w:marRight w:val="0"/>
                      <w:marTop w:val="0"/>
                      <w:marBottom w:val="0"/>
                      <w:divBdr>
                        <w:top w:val="none" w:sz="0" w:space="0" w:color="auto"/>
                        <w:left w:val="none" w:sz="0" w:space="0" w:color="auto"/>
                        <w:bottom w:val="none" w:sz="0" w:space="0" w:color="auto"/>
                        <w:right w:val="none" w:sz="0" w:space="0" w:color="auto"/>
                      </w:divBdr>
                    </w:div>
                  </w:divsChild>
                </w:div>
                <w:div w:id="1316832331">
                  <w:marLeft w:val="0"/>
                  <w:marRight w:val="0"/>
                  <w:marTop w:val="0"/>
                  <w:marBottom w:val="0"/>
                  <w:divBdr>
                    <w:top w:val="none" w:sz="0" w:space="0" w:color="auto"/>
                    <w:left w:val="none" w:sz="0" w:space="0" w:color="auto"/>
                    <w:bottom w:val="none" w:sz="0" w:space="0" w:color="auto"/>
                    <w:right w:val="none" w:sz="0" w:space="0" w:color="auto"/>
                  </w:divBdr>
                  <w:divsChild>
                    <w:div w:id="546601221">
                      <w:marLeft w:val="0"/>
                      <w:marRight w:val="0"/>
                      <w:marTop w:val="0"/>
                      <w:marBottom w:val="0"/>
                      <w:divBdr>
                        <w:top w:val="none" w:sz="0" w:space="0" w:color="auto"/>
                        <w:left w:val="none" w:sz="0" w:space="0" w:color="auto"/>
                        <w:bottom w:val="none" w:sz="0" w:space="0" w:color="auto"/>
                        <w:right w:val="none" w:sz="0" w:space="0" w:color="auto"/>
                      </w:divBdr>
                    </w:div>
                  </w:divsChild>
                </w:div>
                <w:div w:id="1343437751">
                  <w:marLeft w:val="0"/>
                  <w:marRight w:val="0"/>
                  <w:marTop w:val="0"/>
                  <w:marBottom w:val="0"/>
                  <w:divBdr>
                    <w:top w:val="none" w:sz="0" w:space="0" w:color="auto"/>
                    <w:left w:val="none" w:sz="0" w:space="0" w:color="auto"/>
                    <w:bottom w:val="none" w:sz="0" w:space="0" w:color="auto"/>
                    <w:right w:val="none" w:sz="0" w:space="0" w:color="auto"/>
                  </w:divBdr>
                  <w:divsChild>
                    <w:div w:id="1934508299">
                      <w:marLeft w:val="0"/>
                      <w:marRight w:val="0"/>
                      <w:marTop w:val="0"/>
                      <w:marBottom w:val="0"/>
                      <w:divBdr>
                        <w:top w:val="none" w:sz="0" w:space="0" w:color="auto"/>
                        <w:left w:val="none" w:sz="0" w:space="0" w:color="auto"/>
                        <w:bottom w:val="none" w:sz="0" w:space="0" w:color="auto"/>
                        <w:right w:val="none" w:sz="0" w:space="0" w:color="auto"/>
                      </w:divBdr>
                    </w:div>
                  </w:divsChild>
                </w:div>
                <w:div w:id="1358238270">
                  <w:marLeft w:val="0"/>
                  <w:marRight w:val="0"/>
                  <w:marTop w:val="0"/>
                  <w:marBottom w:val="0"/>
                  <w:divBdr>
                    <w:top w:val="none" w:sz="0" w:space="0" w:color="auto"/>
                    <w:left w:val="none" w:sz="0" w:space="0" w:color="auto"/>
                    <w:bottom w:val="none" w:sz="0" w:space="0" w:color="auto"/>
                    <w:right w:val="none" w:sz="0" w:space="0" w:color="auto"/>
                  </w:divBdr>
                  <w:divsChild>
                    <w:div w:id="2065564587">
                      <w:marLeft w:val="0"/>
                      <w:marRight w:val="0"/>
                      <w:marTop w:val="0"/>
                      <w:marBottom w:val="0"/>
                      <w:divBdr>
                        <w:top w:val="none" w:sz="0" w:space="0" w:color="auto"/>
                        <w:left w:val="none" w:sz="0" w:space="0" w:color="auto"/>
                        <w:bottom w:val="none" w:sz="0" w:space="0" w:color="auto"/>
                        <w:right w:val="none" w:sz="0" w:space="0" w:color="auto"/>
                      </w:divBdr>
                    </w:div>
                  </w:divsChild>
                </w:div>
                <w:div w:id="1363508578">
                  <w:marLeft w:val="0"/>
                  <w:marRight w:val="0"/>
                  <w:marTop w:val="0"/>
                  <w:marBottom w:val="0"/>
                  <w:divBdr>
                    <w:top w:val="none" w:sz="0" w:space="0" w:color="auto"/>
                    <w:left w:val="none" w:sz="0" w:space="0" w:color="auto"/>
                    <w:bottom w:val="none" w:sz="0" w:space="0" w:color="auto"/>
                    <w:right w:val="none" w:sz="0" w:space="0" w:color="auto"/>
                  </w:divBdr>
                  <w:divsChild>
                    <w:div w:id="1388261705">
                      <w:marLeft w:val="0"/>
                      <w:marRight w:val="0"/>
                      <w:marTop w:val="0"/>
                      <w:marBottom w:val="0"/>
                      <w:divBdr>
                        <w:top w:val="none" w:sz="0" w:space="0" w:color="auto"/>
                        <w:left w:val="none" w:sz="0" w:space="0" w:color="auto"/>
                        <w:bottom w:val="none" w:sz="0" w:space="0" w:color="auto"/>
                        <w:right w:val="none" w:sz="0" w:space="0" w:color="auto"/>
                      </w:divBdr>
                    </w:div>
                  </w:divsChild>
                </w:div>
                <w:div w:id="1424228419">
                  <w:marLeft w:val="0"/>
                  <w:marRight w:val="0"/>
                  <w:marTop w:val="0"/>
                  <w:marBottom w:val="0"/>
                  <w:divBdr>
                    <w:top w:val="none" w:sz="0" w:space="0" w:color="auto"/>
                    <w:left w:val="none" w:sz="0" w:space="0" w:color="auto"/>
                    <w:bottom w:val="none" w:sz="0" w:space="0" w:color="auto"/>
                    <w:right w:val="none" w:sz="0" w:space="0" w:color="auto"/>
                  </w:divBdr>
                  <w:divsChild>
                    <w:div w:id="2113621997">
                      <w:marLeft w:val="0"/>
                      <w:marRight w:val="0"/>
                      <w:marTop w:val="0"/>
                      <w:marBottom w:val="0"/>
                      <w:divBdr>
                        <w:top w:val="none" w:sz="0" w:space="0" w:color="auto"/>
                        <w:left w:val="none" w:sz="0" w:space="0" w:color="auto"/>
                        <w:bottom w:val="none" w:sz="0" w:space="0" w:color="auto"/>
                        <w:right w:val="none" w:sz="0" w:space="0" w:color="auto"/>
                      </w:divBdr>
                    </w:div>
                  </w:divsChild>
                </w:div>
                <w:div w:id="1437746694">
                  <w:marLeft w:val="0"/>
                  <w:marRight w:val="0"/>
                  <w:marTop w:val="0"/>
                  <w:marBottom w:val="0"/>
                  <w:divBdr>
                    <w:top w:val="none" w:sz="0" w:space="0" w:color="auto"/>
                    <w:left w:val="none" w:sz="0" w:space="0" w:color="auto"/>
                    <w:bottom w:val="none" w:sz="0" w:space="0" w:color="auto"/>
                    <w:right w:val="none" w:sz="0" w:space="0" w:color="auto"/>
                  </w:divBdr>
                  <w:divsChild>
                    <w:div w:id="1686324995">
                      <w:marLeft w:val="0"/>
                      <w:marRight w:val="0"/>
                      <w:marTop w:val="0"/>
                      <w:marBottom w:val="0"/>
                      <w:divBdr>
                        <w:top w:val="none" w:sz="0" w:space="0" w:color="auto"/>
                        <w:left w:val="none" w:sz="0" w:space="0" w:color="auto"/>
                        <w:bottom w:val="none" w:sz="0" w:space="0" w:color="auto"/>
                        <w:right w:val="none" w:sz="0" w:space="0" w:color="auto"/>
                      </w:divBdr>
                    </w:div>
                    <w:div w:id="1877614787">
                      <w:marLeft w:val="0"/>
                      <w:marRight w:val="0"/>
                      <w:marTop w:val="0"/>
                      <w:marBottom w:val="0"/>
                      <w:divBdr>
                        <w:top w:val="none" w:sz="0" w:space="0" w:color="auto"/>
                        <w:left w:val="none" w:sz="0" w:space="0" w:color="auto"/>
                        <w:bottom w:val="none" w:sz="0" w:space="0" w:color="auto"/>
                        <w:right w:val="none" w:sz="0" w:space="0" w:color="auto"/>
                      </w:divBdr>
                    </w:div>
                  </w:divsChild>
                </w:div>
                <w:div w:id="1504279257">
                  <w:marLeft w:val="0"/>
                  <w:marRight w:val="0"/>
                  <w:marTop w:val="0"/>
                  <w:marBottom w:val="0"/>
                  <w:divBdr>
                    <w:top w:val="none" w:sz="0" w:space="0" w:color="auto"/>
                    <w:left w:val="none" w:sz="0" w:space="0" w:color="auto"/>
                    <w:bottom w:val="none" w:sz="0" w:space="0" w:color="auto"/>
                    <w:right w:val="none" w:sz="0" w:space="0" w:color="auto"/>
                  </w:divBdr>
                  <w:divsChild>
                    <w:div w:id="432626513">
                      <w:marLeft w:val="0"/>
                      <w:marRight w:val="0"/>
                      <w:marTop w:val="0"/>
                      <w:marBottom w:val="0"/>
                      <w:divBdr>
                        <w:top w:val="none" w:sz="0" w:space="0" w:color="auto"/>
                        <w:left w:val="none" w:sz="0" w:space="0" w:color="auto"/>
                        <w:bottom w:val="none" w:sz="0" w:space="0" w:color="auto"/>
                        <w:right w:val="none" w:sz="0" w:space="0" w:color="auto"/>
                      </w:divBdr>
                    </w:div>
                  </w:divsChild>
                </w:div>
                <w:div w:id="1540241187">
                  <w:marLeft w:val="0"/>
                  <w:marRight w:val="0"/>
                  <w:marTop w:val="0"/>
                  <w:marBottom w:val="0"/>
                  <w:divBdr>
                    <w:top w:val="none" w:sz="0" w:space="0" w:color="auto"/>
                    <w:left w:val="none" w:sz="0" w:space="0" w:color="auto"/>
                    <w:bottom w:val="none" w:sz="0" w:space="0" w:color="auto"/>
                    <w:right w:val="none" w:sz="0" w:space="0" w:color="auto"/>
                  </w:divBdr>
                  <w:divsChild>
                    <w:div w:id="1536849881">
                      <w:marLeft w:val="0"/>
                      <w:marRight w:val="0"/>
                      <w:marTop w:val="0"/>
                      <w:marBottom w:val="0"/>
                      <w:divBdr>
                        <w:top w:val="none" w:sz="0" w:space="0" w:color="auto"/>
                        <w:left w:val="none" w:sz="0" w:space="0" w:color="auto"/>
                        <w:bottom w:val="none" w:sz="0" w:space="0" w:color="auto"/>
                        <w:right w:val="none" w:sz="0" w:space="0" w:color="auto"/>
                      </w:divBdr>
                    </w:div>
                  </w:divsChild>
                </w:div>
                <w:div w:id="1758746820">
                  <w:marLeft w:val="0"/>
                  <w:marRight w:val="0"/>
                  <w:marTop w:val="0"/>
                  <w:marBottom w:val="0"/>
                  <w:divBdr>
                    <w:top w:val="none" w:sz="0" w:space="0" w:color="auto"/>
                    <w:left w:val="none" w:sz="0" w:space="0" w:color="auto"/>
                    <w:bottom w:val="none" w:sz="0" w:space="0" w:color="auto"/>
                    <w:right w:val="none" w:sz="0" w:space="0" w:color="auto"/>
                  </w:divBdr>
                  <w:divsChild>
                    <w:div w:id="1151412006">
                      <w:marLeft w:val="0"/>
                      <w:marRight w:val="0"/>
                      <w:marTop w:val="0"/>
                      <w:marBottom w:val="0"/>
                      <w:divBdr>
                        <w:top w:val="none" w:sz="0" w:space="0" w:color="auto"/>
                        <w:left w:val="none" w:sz="0" w:space="0" w:color="auto"/>
                        <w:bottom w:val="none" w:sz="0" w:space="0" w:color="auto"/>
                        <w:right w:val="none" w:sz="0" w:space="0" w:color="auto"/>
                      </w:divBdr>
                    </w:div>
                  </w:divsChild>
                </w:div>
                <w:div w:id="1794060222">
                  <w:marLeft w:val="0"/>
                  <w:marRight w:val="0"/>
                  <w:marTop w:val="0"/>
                  <w:marBottom w:val="0"/>
                  <w:divBdr>
                    <w:top w:val="none" w:sz="0" w:space="0" w:color="auto"/>
                    <w:left w:val="none" w:sz="0" w:space="0" w:color="auto"/>
                    <w:bottom w:val="none" w:sz="0" w:space="0" w:color="auto"/>
                    <w:right w:val="none" w:sz="0" w:space="0" w:color="auto"/>
                  </w:divBdr>
                  <w:divsChild>
                    <w:div w:id="1356538982">
                      <w:marLeft w:val="0"/>
                      <w:marRight w:val="0"/>
                      <w:marTop w:val="0"/>
                      <w:marBottom w:val="0"/>
                      <w:divBdr>
                        <w:top w:val="none" w:sz="0" w:space="0" w:color="auto"/>
                        <w:left w:val="none" w:sz="0" w:space="0" w:color="auto"/>
                        <w:bottom w:val="none" w:sz="0" w:space="0" w:color="auto"/>
                        <w:right w:val="none" w:sz="0" w:space="0" w:color="auto"/>
                      </w:divBdr>
                    </w:div>
                  </w:divsChild>
                </w:div>
                <w:div w:id="1817643372">
                  <w:marLeft w:val="0"/>
                  <w:marRight w:val="0"/>
                  <w:marTop w:val="0"/>
                  <w:marBottom w:val="0"/>
                  <w:divBdr>
                    <w:top w:val="none" w:sz="0" w:space="0" w:color="auto"/>
                    <w:left w:val="none" w:sz="0" w:space="0" w:color="auto"/>
                    <w:bottom w:val="none" w:sz="0" w:space="0" w:color="auto"/>
                    <w:right w:val="none" w:sz="0" w:space="0" w:color="auto"/>
                  </w:divBdr>
                  <w:divsChild>
                    <w:div w:id="1869483158">
                      <w:marLeft w:val="0"/>
                      <w:marRight w:val="0"/>
                      <w:marTop w:val="0"/>
                      <w:marBottom w:val="0"/>
                      <w:divBdr>
                        <w:top w:val="none" w:sz="0" w:space="0" w:color="auto"/>
                        <w:left w:val="none" w:sz="0" w:space="0" w:color="auto"/>
                        <w:bottom w:val="none" w:sz="0" w:space="0" w:color="auto"/>
                        <w:right w:val="none" w:sz="0" w:space="0" w:color="auto"/>
                      </w:divBdr>
                    </w:div>
                  </w:divsChild>
                </w:div>
                <w:div w:id="1850870291">
                  <w:marLeft w:val="0"/>
                  <w:marRight w:val="0"/>
                  <w:marTop w:val="0"/>
                  <w:marBottom w:val="0"/>
                  <w:divBdr>
                    <w:top w:val="none" w:sz="0" w:space="0" w:color="auto"/>
                    <w:left w:val="none" w:sz="0" w:space="0" w:color="auto"/>
                    <w:bottom w:val="none" w:sz="0" w:space="0" w:color="auto"/>
                    <w:right w:val="none" w:sz="0" w:space="0" w:color="auto"/>
                  </w:divBdr>
                  <w:divsChild>
                    <w:div w:id="1752895392">
                      <w:marLeft w:val="0"/>
                      <w:marRight w:val="0"/>
                      <w:marTop w:val="0"/>
                      <w:marBottom w:val="0"/>
                      <w:divBdr>
                        <w:top w:val="none" w:sz="0" w:space="0" w:color="auto"/>
                        <w:left w:val="none" w:sz="0" w:space="0" w:color="auto"/>
                        <w:bottom w:val="none" w:sz="0" w:space="0" w:color="auto"/>
                        <w:right w:val="none" w:sz="0" w:space="0" w:color="auto"/>
                      </w:divBdr>
                    </w:div>
                  </w:divsChild>
                </w:div>
                <w:div w:id="1907299043">
                  <w:marLeft w:val="0"/>
                  <w:marRight w:val="0"/>
                  <w:marTop w:val="0"/>
                  <w:marBottom w:val="0"/>
                  <w:divBdr>
                    <w:top w:val="none" w:sz="0" w:space="0" w:color="auto"/>
                    <w:left w:val="none" w:sz="0" w:space="0" w:color="auto"/>
                    <w:bottom w:val="none" w:sz="0" w:space="0" w:color="auto"/>
                    <w:right w:val="none" w:sz="0" w:space="0" w:color="auto"/>
                  </w:divBdr>
                  <w:divsChild>
                    <w:div w:id="1207371562">
                      <w:marLeft w:val="0"/>
                      <w:marRight w:val="0"/>
                      <w:marTop w:val="0"/>
                      <w:marBottom w:val="0"/>
                      <w:divBdr>
                        <w:top w:val="none" w:sz="0" w:space="0" w:color="auto"/>
                        <w:left w:val="none" w:sz="0" w:space="0" w:color="auto"/>
                        <w:bottom w:val="none" w:sz="0" w:space="0" w:color="auto"/>
                        <w:right w:val="none" w:sz="0" w:space="0" w:color="auto"/>
                      </w:divBdr>
                    </w:div>
                  </w:divsChild>
                </w:div>
                <w:div w:id="1955474481">
                  <w:marLeft w:val="0"/>
                  <w:marRight w:val="0"/>
                  <w:marTop w:val="0"/>
                  <w:marBottom w:val="0"/>
                  <w:divBdr>
                    <w:top w:val="none" w:sz="0" w:space="0" w:color="auto"/>
                    <w:left w:val="none" w:sz="0" w:space="0" w:color="auto"/>
                    <w:bottom w:val="none" w:sz="0" w:space="0" w:color="auto"/>
                    <w:right w:val="none" w:sz="0" w:space="0" w:color="auto"/>
                  </w:divBdr>
                  <w:divsChild>
                    <w:div w:id="477649149">
                      <w:marLeft w:val="0"/>
                      <w:marRight w:val="0"/>
                      <w:marTop w:val="0"/>
                      <w:marBottom w:val="0"/>
                      <w:divBdr>
                        <w:top w:val="none" w:sz="0" w:space="0" w:color="auto"/>
                        <w:left w:val="none" w:sz="0" w:space="0" w:color="auto"/>
                        <w:bottom w:val="none" w:sz="0" w:space="0" w:color="auto"/>
                        <w:right w:val="none" w:sz="0" w:space="0" w:color="auto"/>
                      </w:divBdr>
                    </w:div>
                  </w:divsChild>
                </w:div>
                <w:div w:id="2105613804">
                  <w:marLeft w:val="0"/>
                  <w:marRight w:val="0"/>
                  <w:marTop w:val="0"/>
                  <w:marBottom w:val="0"/>
                  <w:divBdr>
                    <w:top w:val="none" w:sz="0" w:space="0" w:color="auto"/>
                    <w:left w:val="none" w:sz="0" w:space="0" w:color="auto"/>
                    <w:bottom w:val="none" w:sz="0" w:space="0" w:color="auto"/>
                    <w:right w:val="none" w:sz="0" w:space="0" w:color="auto"/>
                  </w:divBdr>
                  <w:divsChild>
                    <w:div w:id="633995567">
                      <w:marLeft w:val="0"/>
                      <w:marRight w:val="0"/>
                      <w:marTop w:val="0"/>
                      <w:marBottom w:val="0"/>
                      <w:divBdr>
                        <w:top w:val="none" w:sz="0" w:space="0" w:color="auto"/>
                        <w:left w:val="none" w:sz="0" w:space="0" w:color="auto"/>
                        <w:bottom w:val="none" w:sz="0" w:space="0" w:color="auto"/>
                        <w:right w:val="none" w:sz="0" w:space="0" w:color="auto"/>
                      </w:divBdr>
                    </w:div>
                    <w:div w:id="740978613">
                      <w:marLeft w:val="0"/>
                      <w:marRight w:val="0"/>
                      <w:marTop w:val="0"/>
                      <w:marBottom w:val="0"/>
                      <w:divBdr>
                        <w:top w:val="none" w:sz="0" w:space="0" w:color="auto"/>
                        <w:left w:val="none" w:sz="0" w:space="0" w:color="auto"/>
                        <w:bottom w:val="none" w:sz="0" w:space="0" w:color="auto"/>
                        <w:right w:val="none" w:sz="0" w:space="0" w:color="auto"/>
                      </w:divBdr>
                    </w:div>
                  </w:divsChild>
                </w:div>
                <w:div w:id="2107117582">
                  <w:marLeft w:val="0"/>
                  <w:marRight w:val="0"/>
                  <w:marTop w:val="0"/>
                  <w:marBottom w:val="0"/>
                  <w:divBdr>
                    <w:top w:val="none" w:sz="0" w:space="0" w:color="auto"/>
                    <w:left w:val="none" w:sz="0" w:space="0" w:color="auto"/>
                    <w:bottom w:val="none" w:sz="0" w:space="0" w:color="auto"/>
                    <w:right w:val="none" w:sz="0" w:space="0" w:color="auto"/>
                  </w:divBdr>
                  <w:divsChild>
                    <w:div w:id="1869486512">
                      <w:marLeft w:val="0"/>
                      <w:marRight w:val="0"/>
                      <w:marTop w:val="0"/>
                      <w:marBottom w:val="0"/>
                      <w:divBdr>
                        <w:top w:val="none" w:sz="0" w:space="0" w:color="auto"/>
                        <w:left w:val="none" w:sz="0" w:space="0" w:color="auto"/>
                        <w:bottom w:val="none" w:sz="0" w:space="0" w:color="auto"/>
                        <w:right w:val="none" w:sz="0" w:space="0" w:color="auto"/>
                      </w:divBdr>
                    </w:div>
                  </w:divsChild>
                </w:div>
                <w:div w:id="2146241128">
                  <w:marLeft w:val="0"/>
                  <w:marRight w:val="0"/>
                  <w:marTop w:val="0"/>
                  <w:marBottom w:val="0"/>
                  <w:divBdr>
                    <w:top w:val="none" w:sz="0" w:space="0" w:color="auto"/>
                    <w:left w:val="none" w:sz="0" w:space="0" w:color="auto"/>
                    <w:bottom w:val="none" w:sz="0" w:space="0" w:color="auto"/>
                    <w:right w:val="none" w:sz="0" w:space="0" w:color="auto"/>
                  </w:divBdr>
                  <w:divsChild>
                    <w:div w:id="193705487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73617504">
          <w:marLeft w:val="0"/>
          <w:marRight w:val="0"/>
          <w:marTop w:val="0"/>
          <w:marBottom w:val="0"/>
          <w:divBdr>
            <w:top w:val="none" w:sz="0" w:space="0" w:color="auto"/>
            <w:left w:val="none" w:sz="0" w:space="0" w:color="auto"/>
            <w:bottom w:val="none" w:sz="0" w:space="0" w:color="auto"/>
            <w:right w:val="none" w:sz="0" w:space="0" w:color="auto"/>
          </w:divBdr>
        </w:div>
        <w:div w:id="174151946">
          <w:marLeft w:val="0"/>
          <w:marRight w:val="0"/>
          <w:marTop w:val="0"/>
          <w:marBottom w:val="0"/>
          <w:divBdr>
            <w:top w:val="none" w:sz="0" w:space="0" w:color="auto"/>
            <w:left w:val="none" w:sz="0" w:space="0" w:color="auto"/>
            <w:bottom w:val="none" w:sz="0" w:space="0" w:color="auto"/>
            <w:right w:val="none" w:sz="0" w:space="0" w:color="auto"/>
          </w:divBdr>
        </w:div>
        <w:div w:id="195971771">
          <w:marLeft w:val="0"/>
          <w:marRight w:val="0"/>
          <w:marTop w:val="0"/>
          <w:marBottom w:val="0"/>
          <w:divBdr>
            <w:top w:val="none" w:sz="0" w:space="0" w:color="auto"/>
            <w:left w:val="none" w:sz="0" w:space="0" w:color="auto"/>
            <w:bottom w:val="none" w:sz="0" w:space="0" w:color="auto"/>
            <w:right w:val="none" w:sz="0" w:space="0" w:color="auto"/>
          </w:divBdr>
          <w:divsChild>
            <w:div w:id="20520789">
              <w:marLeft w:val="-75"/>
              <w:marRight w:val="0"/>
              <w:marTop w:val="30"/>
              <w:marBottom w:val="30"/>
              <w:divBdr>
                <w:top w:val="none" w:sz="0" w:space="0" w:color="auto"/>
                <w:left w:val="none" w:sz="0" w:space="0" w:color="auto"/>
                <w:bottom w:val="none" w:sz="0" w:space="0" w:color="auto"/>
                <w:right w:val="none" w:sz="0" w:space="0" w:color="auto"/>
              </w:divBdr>
              <w:divsChild>
                <w:div w:id="234508662">
                  <w:marLeft w:val="0"/>
                  <w:marRight w:val="0"/>
                  <w:marTop w:val="0"/>
                  <w:marBottom w:val="0"/>
                  <w:divBdr>
                    <w:top w:val="none" w:sz="0" w:space="0" w:color="auto"/>
                    <w:left w:val="none" w:sz="0" w:space="0" w:color="auto"/>
                    <w:bottom w:val="none" w:sz="0" w:space="0" w:color="auto"/>
                    <w:right w:val="none" w:sz="0" w:space="0" w:color="auto"/>
                  </w:divBdr>
                  <w:divsChild>
                    <w:div w:id="1602714793">
                      <w:marLeft w:val="0"/>
                      <w:marRight w:val="0"/>
                      <w:marTop w:val="0"/>
                      <w:marBottom w:val="0"/>
                      <w:divBdr>
                        <w:top w:val="none" w:sz="0" w:space="0" w:color="auto"/>
                        <w:left w:val="none" w:sz="0" w:space="0" w:color="auto"/>
                        <w:bottom w:val="none" w:sz="0" w:space="0" w:color="auto"/>
                        <w:right w:val="none" w:sz="0" w:space="0" w:color="auto"/>
                      </w:divBdr>
                    </w:div>
                    <w:div w:id="2091539391">
                      <w:marLeft w:val="0"/>
                      <w:marRight w:val="0"/>
                      <w:marTop w:val="0"/>
                      <w:marBottom w:val="0"/>
                      <w:divBdr>
                        <w:top w:val="none" w:sz="0" w:space="0" w:color="auto"/>
                        <w:left w:val="none" w:sz="0" w:space="0" w:color="auto"/>
                        <w:bottom w:val="none" w:sz="0" w:space="0" w:color="auto"/>
                        <w:right w:val="none" w:sz="0" w:space="0" w:color="auto"/>
                      </w:divBdr>
                    </w:div>
                  </w:divsChild>
                </w:div>
                <w:div w:id="346834096">
                  <w:marLeft w:val="0"/>
                  <w:marRight w:val="0"/>
                  <w:marTop w:val="0"/>
                  <w:marBottom w:val="0"/>
                  <w:divBdr>
                    <w:top w:val="none" w:sz="0" w:space="0" w:color="auto"/>
                    <w:left w:val="none" w:sz="0" w:space="0" w:color="auto"/>
                    <w:bottom w:val="none" w:sz="0" w:space="0" w:color="auto"/>
                    <w:right w:val="none" w:sz="0" w:space="0" w:color="auto"/>
                  </w:divBdr>
                  <w:divsChild>
                    <w:div w:id="346636661">
                      <w:marLeft w:val="0"/>
                      <w:marRight w:val="0"/>
                      <w:marTop w:val="0"/>
                      <w:marBottom w:val="0"/>
                      <w:divBdr>
                        <w:top w:val="none" w:sz="0" w:space="0" w:color="auto"/>
                        <w:left w:val="none" w:sz="0" w:space="0" w:color="auto"/>
                        <w:bottom w:val="none" w:sz="0" w:space="0" w:color="auto"/>
                        <w:right w:val="none" w:sz="0" w:space="0" w:color="auto"/>
                      </w:divBdr>
                    </w:div>
                    <w:div w:id="1248081063">
                      <w:marLeft w:val="0"/>
                      <w:marRight w:val="0"/>
                      <w:marTop w:val="0"/>
                      <w:marBottom w:val="0"/>
                      <w:divBdr>
                        <w:top w:val="none" w:sz="0" w:space="0" w:color="auto"/>
                        <w:left w:val="none" w:sz="0" w:space="0" w:color="auto"/>
                        <w:bottom w:val="none" w:sz="0" w:space="0" w:color="auto"/>
                        <w:right w:val="none" w:sz="0" w:space="0" w:color="auto"/>
                      </w:divBdr>
                    </w:div>
                  </w:divsChild>
                </w:div>
                <w:div w:id="1074352650">
                  <w:marLeft w:val="0"/>
                  <w:marRight w:val="0"/>
                  <w:marTop w:val="0"/>
                  <w:marBottom w:val="0"/>
                  <w:divBdr>
                    <w:top w:val="none" w:sz="0" w:space="0" w:color="auto"/>
                    <w:left w:val="none" w:sz="0" w:space="0" w:color="auto"/>
                    <w:bottom w:val="none" w:sz="0" w:space="0" w:color="auto"/>
                    <w:right w:val="none" w:sz="0" w:space="0" w:color="auto"/>
                  </w:divBdr>
                  <w:divsChild>
                    <w:div w:id="389615262">
                      <w:marLeft w:val="0"/>
                      <w:marRight w:val="0"/>
                      <w:marTop w:val="0"/>
                      <w:marBottom w:val="0"/>
                      <w:divBdr>
                        <w:top w:val="none" w:sz="0" w:space="0" w:color="auto"/>
                        <w:left w:val="none" w:sz="0" w:space="0" w:color="auto"/>
                        <w:bottom w:val="none" w:sz="0" w:space="0" w:color="auto"/>
                        <w:right w:val="none" w:sz="0" w:space="0" w:color="auto"/>
                      </w:divBdr>
                    </w:div>
                    <w:div w:id="563221683">
                      <w:marLeft w:val="0"/>
                      <w:marRight w:val="0"/>
                      <w:marTop w:val="0"/>
                      <w:marBottom w:val="0"/>
                      <w:divBdr>
                        <w:top w:val="none" w:sz="0" w:space="0" w:color="auto"/>
                        <w:left w:val="none" w:sz="0" w:space="0" w:color="auto"/>
                        <w:bottom w:val="none" w:sz="0" w:space="0" w:color="auto"/>
                        <w:right w:val="none" w:sz="0" w:space="0" w:color="auto"/>
                      </w:divBdr>
                    </w:div>
                  </w:divsChild>
                </w:div>
                <w:div w:id="1562867237">
                  <w:marLeft w:val="0"/>
                  <w:marRight w:val="0"/>
                  <w:marTop w:val="0"/>
                  <w:marBottom w:val="0"/>
                  <w:divBdr>
                    <w:top w:val="none" w:sz="0" w:space="0" w:color="auto"/>
                    <w:left w:val="none" w:sz="0" w:space="0" w:color="auto"/>
                    <w:bottom w:val="none" w:sz="0" w:space="0" w:color="auto"/>
                    <w:right w:val="none" w:sz="0" w:space="0" w:color="auto"/>
                  </w:divBdr>
                  <w:divsChild>
                    <w:div w:id="575095448">
                      <w:marLeft w:val="0"/>
                      <w:marRight w:val="0"/>
                      <w:marTop w:val="0"/>
                      <w:marBottom w:val="0"/>
                      <w:divBdr>
                        <w:top w:val="none" w:sz="0" w:space="0" w:color="auto"/>
                        <w:left w:val="none" w:sz="0" w:space="0" w:color="auto"/>
                        <w:bottom w:val="none" w:sz="0" w:space="0" w:color="auto"/>
                        <w:right w:val="none" w:sz="0" w:space="0" w:color="auto"/>
                      </w:divBdr>
                    </w:div>
                    <w:div w:id="1014306962">
                      <w:marLeft w:val="0"/>
                      <w:marRight w:val="0"/>
                      <w:marTop w:val="0"/>
                      <w:marBottom w:val="0"/>
                      <w:divBdr>
                        <w:top w:val="none" w:sz="0" w:space="0" w:color="auto"/>
                        <w:left w:val="none" w:sz="0" w:space="0" w:color="auto"/>
                        <w:bottom w:val="none" w:sz="0" w:space="0" w:color="auto"/>
                        <w:right w:val="none" w:sz="0" w:space="0" w:color="auto"/>
                      </w:divBdr>
                    </w:div>
                  </w:divsChild>
                </w:div>
                <w:div w:id="1938097793">
                  <w:marLeft w:val="0"/>
                  <w:marRight w:val="0"/>
                  <w:marTop w:val="0"/>
                  <w:marBottom w:val="0"/>
                  <w:divBdr>
                    <w:top w:val="none" w:sz="0" w:space="0" w:color="auto"/>
                    <w:left w:val="none" w:sz="0" w:space="0" w:color="auto"/>
                    <w:bottom w:val="none" w:sz="0" w:space="0" w:color="auto"/>
                    <w:right w:val="none" w:sz="0" w:space="0" w:color="auto"/>
                  </w:divBdr>
                  <w:divsChild>
                    <w:div w:id="979308066">
                      <w:marLeft w:val="0"/>
                      <w:marRight w:val="0"/>
                      <w:marTop w:val="0"/>
                      <w:marBottom w:val="0"/>
                      <w:divBdr>
                        <w:top w:val="none" w:sz="0" w:space="0" w:color="auto"/>
                        <w:left w:val="none" w:sz="0" w:space="0" w:color="auto"/>
                        <w:bottom w:val="none" w:sz="0" w:space="0" w:color="auto"/>
                        <w:right w:val="none" w:sz="0" w:space="0" w:color="auto"/>
                      </w:divBdr>
                    </w:div>
                    <w:div w:id="1271813412">
                      <w:marLeft w:val="0"/>
                      <w:marRight w:val="0"/>
                      <w:marTop w:val="0"/>
                      <w:marBottom w:val="0"/>
                      <w:divBdr>
                        <w:top w:val="none" w:sz="0" w:space="0" w:color="auto"/>
                        <w:left w:val="none" w:sz="0" w:space="0" w:color="auto"/>
                        <w:bottom w:val="none" w:sz="0" w:space="0" w:color="auto"/>
                        <w:right w:val="none" w:sz="0" w:space="0" w:color="auto"/>
                      </w:divBdr>
                    </w:div>
                  </w:divsChild>
                </w:div>
                <w:div w:id="1991782557">
                  <w:marLeft w:val="0"/>
                  <w:marRight w:val="0"/>
                  <w:marTop w:val="0"/>
                  <w:marBottom w:val="0"/>
                  <w:divBdr>
                    <w:top w:val="none" w:sz="0" w:space="0" w:color="auto"/>
                    <w:left w:val="none" w:sz="0" w:space="0" w:color="auto"/>
                    <w:bottom w:val="none" w:sz="0" w:space="0" w:color="auto"/>
                    <w:right w:val="none" w:sz="0" w:space="0" w:color="auto"/>
                  </w:divBdr>
                  <w:divsChild>
                    <w:div w:id="222757650">
                      <w:marLeft w:val="0"/>
                      <w:marRight w:val="0"/>
                      <w:marTop w:val="0"/>
                      <w:marBottom w:val="0"/>
                      <w:divBdr>
                        <w:top w:val="none" w:sz="0" w:space="0" w:color="auto"/>
                        <w:left w:val="none" w:sz="0" w:space="0" w:color="auto"/>
                        <w:bottom w:val="none" w:sz="0" w:space="0" w:color="auto"/>
                        <w:right w:val="none" w:sz="0" w:space="0" w:color="auto"/>
                      </w:divBdr>
                    </w:div>
                    <w:div w:id="112246032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14780267">
          <w:marLeft w:val="0"/>
          <w:marRight w:val="0"/>
          <w:marTop w:val="0"/>
          <w:marBottom w:val="0"/>
          <w:divBdr>
            <w:top w:val="none" w:sz="0" w:space="0" w:color="auto"/>
            <w:left w:val="none" w:sz="0" w:space="0" w:color="auto"/>
            <w:bottom w:val="none" w:sz="0" w:space="0" w:color="auto"/>
            <w:right w:val="none" w:sz="0" w:space="0" w:color="auto"/>
          </w:divBdr>
          <w:divsChild>
            <w:div w:id="1524056559">
              <w:marLeft w:val="-75"/>
              <w:marRight w:val="0"/>
              <w:marTop w:val="30"/>
              <w:marBottom w:val="30"/>
              <w:divBdr>
                <w:top w:val="none" w:sz="0" w:space="0" w:color="auto"/>
                <w:left w:val="none" w:sz="0" w:space="0" w:color="auto"/>
                <w:bottom w:val="none" w:sz="0" w:space="0" w:color="auto"/>
                <w:right w:val="none" w:sz="0" w:space="0" w:color="auto"/>
              </w:divBdr>
              <w:divsChild>
                <w:div w:id="20713615">
                  <w:marLeft w:val="0"/>
                  <w:marRight w:val="0"/>
                  <w:marTop w:val="0"/>
                  <w:marBottom w:val="0"/>
                  <w:divBdr>
                    <w:top w:val="none" w:sz="0" w:space="0" w:color="auto"/>
                    <w:left w:val="none" w:sz="0" w:space="0" w:color="auto"/>
                    <w:bottom w:val="none" w:sz="0" w:space="0" w:color="auto"/>
                    <w:right w:val="none" w:sz="0" w:space="0" w:color="auto"/>
                  </w:divBdr>
                  <w:divsChild>
                    <w:div w:id="196941205">
                      <w:marLeft w:val="0"/>
                      <w:marRight w:val="0"/>
                      <w:marTop w:val="0"/>
                      <w:marBottom w:val="0"/>
                      <w:divBdr>
                        <w:top w:val="none" w:sz="0" w:space="0" w:color="auto"/>
                        <w:left w:val="none" w:sz="0" w:space="0" w:color="auto"/>
                        <w:bottom w:val="none" w:sz="0" w:space="0" w:color="auto"/>
                        <w:right w:val="none" w:sz="0" w:space="0" w:color="auto"/>
                      </w:divBdr>
                    </w:div>
                  </w:divsChild>
                </w:div>
                <w:div w:id="1099451950">
                  <w:marLeft w:val="0"/>
                  <w:marRight w:val="0"/>
                  <w:marTop w:val="0"/>
                  <w:marBottom w:val="0"/>
                  <w:divBdr>
                    <w:top w:val="none" w:sz="0" w:space="0" w:color="auto"/>
                    <w:left w:val="none" w:sz="0" w:space="0" w:color="auto"/>
                    <w:bottom w:val="none" w:sz="0" w:space="0" w:color="auto"/>
                    <w:right w:val="none" w:sz="0" w:space="0" w:color="auto"/>
                  </w:divBdr>
                  <w:divsChild>
                    <w:div w:id="974602710">
                      <w:marLeft w:val="0"/>
                      <w:marRight w:val="0"/>
                      <w:marTop w:val="0"/>
                      <w:marBottom w:val="0"/>
                      <w:divBdr>
                        <w:top w:val="none" w:sz="0" w:space="0" w:color="auto"/>
                        <w:left w:val="none" w:sz="0" w:space="0" w:color="auto"/>
                        <w:bottom w:val="none" w:sz="0" w:space="0" w:color="auto"/>
                        <w:right w:val="none" w:sz="0" w:space="0" w:color="auto"/>
                      </w:divBdr>
                    </w:div>
                  </w:divsChild>
                </w:div>
                <w:div w:id="2143570910">
                  <w:marLeft w:val="0"/>
                  <w:marRight w:val="0"/>
                  <w:marTop w:val="0"/>
                  <w:marBottom w:val="0"/>
                  <w:divBdr>
                    <w:top w:val="none" w:sz="0" w:space="0" w:color="auto"/>
                    <w:left w:val="none" w:sz="0" w:space="0" w:color="auto"/>
                    <w:bottom w:val="none" w:sz="0" w:space="0" w:color="auto"/>
                    <w:right w:val="none" w:sz="0" w:space="0" w:color="auto"/>
                  </w:divBdr>
                  <w:divsChild>
                    <w:div w:id="104691807">
                      <w:marLeft w:val="0"/>
                      <w:marRight w:val="0"/>
                      <w:marTop w:val="0"/>
                      <w:marBottom w:val="0"/>
                      <w:divBdr>
                        <w:top w:val="none" w:sz="0" w:space="0" w:color="auto"/>
                        <w:left w:val="none" w:sz="0" w:space="0" w:color="auto"/>
                        <w:bottom w:val="none" w:sz="0" w:space="0" w:color="auto"/>
                        <w:right w:val="none" w:sz="0" w:space="0" w:color="auto"/>
                      </w:divBdr>
                    </w:div>
                    <w:div w:id="639381338">
                      <w:marLeft w:val="0"/>
                      <w:marRight w:val="0"/>
                      <w:marTop w:val="0"/>
                      <w:marBottom w:val="0"/>
                      <w:divBdr>
                        <w:top w:val="none" w:sz="0" w:space="0" w:color="auto"/>
                        <w:left w:val="none" w:sz="0" w:space="0" w:color="auto"/>
                        <w:bottom w:val="none" w:sz="0" w:space="0" w:color="auto"/>
                        <w:right w:val="none" w:sz="0" w:space="0" w:color="auto"/>
                      </w:divBdr>
                    </w:div>
                    <w:div w:id="1339623281">
                      <w:marLeft w:val="0"/>
                      <w:marRight w:val="0"/>
                      <w:marTop w:val="0"/>
                      <w:marBottom w:val="0"/>
                      <w:divBdr>
                        <w:top w:val="none" w:sz="0" w:space="0" w:color="auto"/>
                        <w:left w:val="none" w:sz="0" w:space="0" w:color="auto"/>
                        <w:bottom w:val="none" w:sz="0" w:space="0" w:color="auto"/>
                        <w:right w:val="none" w:sz="0" w:space="0" w:color="auto"/>
                      </w:divBdr>
                    </w:div>
                    <w:div w:id="1464276024">
                      <w:marLeft w:val="0"/>
                      <w:marRight w:val="0"/>
                      <w:marTop w:val="0"/>
                      <w:marBottom w:val="0"/>
                      <w:divBdr>
                        <w:top w:val="none" w:sz="0" w:space="0" w:color="auto"/>
                        <w:left w:val="none" w:sz="0" w:space="0" w:color="auto"/>
                        <w:bottom w:val="none" w:sz="0" w:space="0" w:color="auto"/>
                        <w:right w:val="none" w:sz="0" w:space="0" w:color="auto"/>
                      </w:divBdr>
                    </w:div>
                    <w:div w:id="1744330525">
                      <w:marLeft w:val="0"/>
                      <w:marRight w:val="0"/>
                      <w:marTop w:val="0"/>
                      <w:marBottom w:val="0"/>
                      <w:divBdr>
                        <w:top w:val="none" w:sz="0" w:space="0" w:color="auto"/>
                        <w:left w:val="none" w:sz="0" w:space="0" w:color="auto"/>
                        <w:bottom w:val="none" w:sz="0" w:space="0" w:color="auto"/>
                        <w:right w:val="none" w:sz="0" w:space="0" w:color="auto"/>
                      </w:divBdr>
                    </w:div>
                    <w:div w:id="1929535937">
                      <w:marLeft w:val="0"/>
                      <w:marRight w:val="0"/>
                      <w:marTop w:val="0"/>
                      <w:marBottom w:val="0"/>
                      <w:divBdr>
                        <w:top w:val="none" w:sz="0" w:space="0" w:color="auto"/>
                        <w:left w:val="none" w:sz="0" w:space="0" w:color="auto"/>
                        <w:bottom w:val="none" w:sz="0" w:space="0" w:color="auto"/>
                        <w:right w:val="none" w:sz="0" w:space="0" w:color="auto"/>
                      </w:divBdr>
                    </w:div>
                    <w:div w:id="203819469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20412526">
          <w:marLeft w:val="0"/>
          <w:marRight w:val="0"/>
          <w:marTop w:val="0"/>
          <w:marBottom w:val="0"/>
          <w:divBdr>
            <w:top w:val="none" w:sz="0" w:space="0" w:color="auto"/>
            <w:left w:val="none" w:sz="0" w:space="0" w:color="auto"/>
            <w:bottom w:val="none" w:sz="0" w:space="0" w:color="auto"/>
            <w:right w:val="none" w:sz="0" w:space="0" w:color="auto"/>
          </w:divBdr>
        </w:div>
        <w:div w:id="270206647">
          <w:marLeft w:val="0"/>
          <w:marRight w:val="0"/>
          <w:marTop w:val="0"/>
          <w:marBottom w:val="0"/>
          <w:divBdr>
            <w:top w:val="none" w:sz="0" w:space="0" w:color="auto"/>
            <w:left w:val="none" w:sz="0" w:space="0" w:color="auto"/>
            <w:bottom w:val="none" w:sz="0" w:space="0" w:color="auto"/>
            <w:right w:val="none" w:sz="0" w:space="0" w:color="auto"/>
          </w:divBdr>
        </w:div>
        <w:div w:id="278151334">
          <w:marLeft w:val="0"/>
          <w:marRight w:val="0"/>
          <w:marTop w:val="0"/>
          <w:marBottom w:val="0"/>
          <w:divBdr>
            <w:top w:val="none" w:sz="0" w:space="0" w:color="auto"/>
            <w:left w:val="none" w:sz="0" w:space="0" w:color="auto"/>
            <w:bottom w:val="none" w:sz="0" w:space="0" w:color="auto"/>
            <w:right w:val="none" w:sz="0" w:space="0" w:color="auto"/>
          </w:divBdr>
        </w:div>
        <w:div w:id="309747837">
          <w:marLeft w:val="0"/>
          <w:marRight w:val="0"/>
          <w:marTop w:val="0"/>
          <w:marBottom w:val="0"/>
          <w:divBdr>
            <w:top w:val="none" w:sz="0" w:space="0" w:color="auto"/>
            <w:left w:val="none" w:sz="0" w:space="0" w:color="auto"/>
            <w:bottom w:val="none" w:sz="0" w:space="0" w:color="auto"/>
            <w:right w:val="none" w:sz="0" w:space="0" w:color="auto"/>
          </w:divBdr>
          <w:divsChild>
            <w:div w:id="748429641">
              <w:marLeft w:val="-75"/>
              <w:marRight w:val="0"/>
              <w:marTop w:val="30"/>
              <w:marBottom w:val="30"/>
              <w:divBdr>
                <w:top w:val="none" w:sz="0" w:space="0" w:color="auto"/>
                <w:left w:val="none" w:sz="0" w:space="0" w:color="auto"/>
                <w:bottom w:val="none" w:sz="0" w:space="0" w:color="auto"/>
                <w:right w:val="none" w:sz="0" w:space="0" w:color="auto"/>
              </w:divBdr>
              <w:divsChild>
                <w:div w:id="47152399">
                  <w:marLeft w:val="0"/>
                  <w:marRight w:val="0"/>
                  <w:marTop w:val="0"/>
                  <w:marBottom w:val="0"/>
                  <w:divBdr>
                    <w:top w:val="none" w:sz="0" w:space="0" w:color="auto"/>
                    <w:left w:val="none" w:sz="0" w:space="0" w:color="auto"/>
                    <w:bottom w:val="none" w:sz="0" w:space="0" w:color="auto"/>
                    <w:right w:val="none" w:sz="0" w:space="0" w:color="auto"/>
                  </w:divBdr>
                  <w:divsChild>
                    <w:div w:id="710345475">
                      <w:marLeft w:val="0"/>
                      <w:marRight w:val="0"/>
                      <w:marTop w:val="0"/>
                      <w:marBottom w:val="0"/>
                      <w:divBdr>
                        <w:top w:val="none" w:sz="0" w:space="0" w:color="auto"/>
                        <w:left w:val="none" w:sz="0" w:space="0" w:color="auto"/>
                        <w:bottom w:val="none" w:sz="0" w:space="0" w:color="auto"/>
                        <w:right w:val="none" w:sz="0" w:space="0" w:color="auto"/>
                      </w:divBdr>
                    </w:div>
                  </w:divsChild>
                </w:div>
                <w:div w:id="205220163">
                  <w:marLeft w:val="0"/>
                  <w:marRight w:val="0"/>
                  <w:marTop w:val="0"/>
                  <w:marBottom w:val="0"/>
                  <w:divBdr>
                    <w:top w:val="none" w:sz="0" w:space="0" w:color="auto"/>
                    <w:left w:val="none" w:sz="0" w:space="0" w:color="auto"/>
                    <w:bottom w:val="none" w:sz="0" w:space="0" w:color="auto"/>
                    <w:right w:val="none" w:sz="0" w:space="0" w:color="auto"/>
                  </w:divBdr>
                  <w:divsChild>
                    <w:div w:id="327641176">
                      <w:marLeft w:val="0"/>
                      <w:marRight w:val="0"/>
                      <w:marTop w:val="0"/>
                      <w:marBottom w:val="0"/>
                      <w:divBdr>
                        <w:top w:val="none" w:sz="0" w:space="0" w:color="auto"/>
                        <w:left w:val="none" w:sz="0" w:space="0" w:color="auto"/>
                        <w:bottom w:val="none" w:sz="0" w:space="0" w:color="auto"/>
                        <w:right w:val="none" w:sz="0" w:space="0" w:color="auto"/>
                      </w:divBdr>
                    </w:div>
                  </w:divsChild>
                </w:div>
                <w:div w:id="248002255">
                  <w:marLeft w:val="0"/>
                  <w:marRight w:val="0"/>
                  <w:marTop w:val="0"/>
                  <w:marBottom w:val="0"/>
                  <w:divBdr>
                    <w:top w:val="none" w:sz="0" w:space="0" w:color="auto"/>
                    <w:left w:val="none" w:sz="0" w:space="0" w:color="auto"/>
                    <w:bottom w:val="none" w:sz="0" w:space="0" w:color="auto"/>
                    <w:right w:val="none" w:sz="0" w:space="0" w:color="auto"/>
                  </w:divBdr>
                  <w:divsChild>
                    <w:div w:id="740174337">
                      <w:marLeft w:val="0"/>
                      <w:marRight w:val="0"/>
                      <w:marTop w:val="0"/>
                      <w:marBottom w:val="0"/>
                      <w:divBdr>
                        <w:top w:val="none" w:sz="0" w:space="0" w:color="auto"/>
                        <w:left w:val="none" w:sz="0" w:space="0" w:color="auto"/>
                        <w:bottom w:val="none" w:sz="0" w:space="0" w:color="auto"/>
                        <w:right w:val="none" w:sz="0" w:space="0" w:color="auto"/>
                      </w:divBdr>
                    </w:div>
                    <w:div w:id="823160267">
                      <w:marLeft w:val="0"/>
                      <w:marRight w:val="0"/>
                      <w:marTop w:val="0"/>
                      <w:marBottom w:val="0"/>
                      <w:divBdr>
                        <w:top w:val="none" w:sz="0" w:space="0" w:color="auto"/>
                        <w:left w:val="none" w:sz="0" w:space="0" w:color="auto"/>
                        <w:bottom w:val="none" w:sz="0" w:space="0" w:color="auto"/>
                        <w:right w:val="none" w:sz="0" w:space="0" w:color="auto"/>
                      </w:divBdr>
                    </w:div>
                  </w:divsChild>
                </w:div>
                <w:div w:id="543566159">
                  <w:marLeft w:val="0"/>
                  <w:marRight w:val="0"/>
                  <w:marTop w:val="0"/>
                  <w:marBottom w:val="0"/>
                  <w:divBdr>
                    <w:top w:val="none" w:sz="0" w:space="0" w:color="auto"/>
                    <w:left w:val="none" w:sz="0" w:space="0" w:color="auto"/>
                    <w:bottom w:val="none" w:sz="0" w:space="0" w:color="auto"/>
                    <w:right w:val="none" w:sz="0" w:space="0" w:color="auto"/>
                  </w:divBdr>
                  <w:divsChild>
                    <w:div w:id="1257641172">
                      <w:marLeft w:val="0"/>
                      <w:marRight w:val="0"/>
                      <w:marTop w:val="0"/>
                      <w:marBottom w:val="0"/>
                      <w:divBdr>
                        <w:top w:val="none" w:sz="0" w:space="0" w:color="auto"/>
                        <w:left w:val="none" w:sz="0" w:space="0" w:color="auto"/>
                        <w:bottom w:val="none" w:sz="0" w:space="0" w:color="auto"/>
                        <w:right w:val="none" w:sz="0" w:space="0" w:color="auto"/>
                      </w:divBdr>
                    </w:div>
                  </w:divsChild>
                </w:div>
                <w:div w:id="922647561">
                  <w:marLeft w:val="0"/>
                  <w:marRight w:val="0"/>
                  <w:marTop w:val="0"/>
                  <w:marBottom w:val="0"/>
                  <w:divBdr>
                    <w:top w:val="none" w:sz="0" w:space="0" w:color="auto"/>
                    <w:left w:val="none" w:sz="0" w:space="0" w:color="auto"/>
                    <w:bottom w:val="none" w:sz="0" w:space="0" w:color="auto"/>
                    <w:right w:val="none" w:sz="0" w:space="0" w:color="auto"/>
                  </w:divBdr>
                  <w:divsChild>
                    <w:div w:id="632907971">
                      <w:marLeft w:val="0"/>
                      <w:marRight w:val="0"/>
                      <w:marTop w:val="0"/>
                      <w:marBottom w:val="0"/>
                      <w:divBdr>
                        <w:top w:val="none" w:sz="0" w:space="0" w:color="auto"/>
                        <w:left w:val="none" w:sz="0" w:space="0" w:color="auto"/>
                        <w:bottom w:val="none" w:sz="0" w:space="0" w:color="auto"/>
                        <w:right w:val="none" w:sz="0" w:space="0" w:color="auto"/>
                      </w:divBdr>
                    </w:div>
                  </w:divsChild>
                </w:div>
                <w:div w:id="1135877240">
                  <w:marLeft w:val="0"/>
                  <w:marRight w:val="0"/>
                  <w:marTop w:val="0"/>
                  <w:marBottom w:val="0"/>
                  <w:divBdr>
                    <w:top w:val="none" w:sz="0" w:space="0" w:color="auto"/>
                    <w:left w:val="none" w:sz="0" w:space="0" w:color="auto"/>
                    <w:bottom w:val="none" w:sz="0" w:space="0" w:color="auto"/>
                    <w:right w:val="none" w:sz="0" w:space="0" w:color="auto"/>
                  </w:divBdr>
                  <w:divsChild>
                    <w:div w:id="1504126867">
                      <w:marLeft w:val="0"/>
                      <w:marRight w:val="0"/>
                      <w:marTop w:val="0"/>
                      <w:marBottom w:val="0"/>
                      <w:divBdr>
                        <w:top w:val="none" w:sz="0" w:space="0" w:color="auto"/>
                        <w:left w:val="none" w:sz="0" w:space="0" w:color="auto"/>
                        <w:bottom w:val="none" w:sz="0" w:space="0" w:color="auto"/>
                        <w:right w:val="none" w:sz="0" w:space="0" w:color="auto"/>
                      </w:divBdr>
                    </w:div>
                    <w:div w:id="1771196801">
                      <w:marLeft w:val="0"/>
                      <w:marRight w:val="0"/>
                      <w:marTop w:val="0"/>
                      <w:marBottom w:val="0"/>
                      <w:divBdr>
                        <w:top w:val="none" w:sz="0" w:space="0" w:color="auto"/>
                        <w:left w:val="none" w:sz="0" w:space="0" w:color="auto"/>
                        <w:bottom w:val="none" w:sz="0" w:space="0" w:color="auto"/>
                        <w:right w:val="none" w:sz="0" w:space="0" w:color="auto"/>
                      </w:divBdr>
                    </w:div>
                  </w:divsChild>
                </w:div>
                <w:div w:id="1556156702">
                  <w:marLeft w:val="0"/>
                  <w:marRight w:val="0"/>
                  <w:marTop w:val="0"/>
                  <w:marBottom w:val="0"/>
                  <w:divBdr>
                    <w:top w:val="none" w:sz="0" w:space="0" w:color="auto"/>
                    <w:left w:val="none" w:sz="0" w:space="0" w:color="auto"/>
                    <w:bottom w:val="none" w:sz="0" w:space="0" w:color="auto"/>
                    <w:right w:val="none" w:sz="0" w:space="0" w:color="auto"/>
                  </w:divBdr>
                  <w:divsChild>
                    <w:div w:id="723912707">
                      <w:marLeft w:val="0"/>
                      <w:marRight w:val="0"/>
                      <w:marTop w:val="0"/>
                      <w:marBottom w:val="0"/>
                      <w:divBdr>
                        <w:top w:val="none" w:sz="0" w:space="0" w:color="auto"/>
                        <w:left w:val="none" w:sz="0" w:space="0" w:color="auto"/>
                        <w:bottom w:val="none" w:sz="0" w:space="0" w:color="auto"/>
                        <w:right w:val="none" w:sz="0" w:space="0" w:color="auto"/>
                      </w:divBdr>
                    </w:div>
                  </w:divsChild>
                </w:div>
                <w:div w:id="1691569389">
                  <w:marLeft w:val="0"/>
                  <w:marRight w:val="0"/>
                  <w:marTop w:val="0"/>
                  <w:marBottom w:val="0"/>
                  <w:divBdr>
                    <w:top w:val="none" w:sz="0" w:space="0" w:color="auto"/>
                    <w:left w:val="none" w:sz="0" w:space="0" w:color="auto"/>
                    <w:bottom w:val="none" w:sz="0" w:space="0" w:color="auto"/>
                    <w:right w:val="none" w:sz="0" w:space="0" w:color="auto"/>
                  </w:divBdr>
                  <w:divsChild>
                    <w:div w:id="82609616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317731334">
          <w:marLeft w:val="0"/>
          <w:marRight w:val="0"/>
          <w:marTop w:val="0"/>
          <w:marBottom w:val="0"/>
          <w:divBdr>
            <w:top w:val="none" w:sz="0" w:space="0" w:color="auto"/>
            <w:left w:val="none" w:sz="0" w:space="0" w:color="auto"/>
            <w:bottom w:val="none" w:sz="0" w:space="0" w:color="auto"/>
            <w:right w:val="none" w:sz="0" w:space="0" w:color="auto"/>
          </w:divBdr>
        </w:div>
        <w:div w:id="359935830">
          <w:marLeft w:val="0"/>
          <w:marRight w:val="0"/>
          <w:marTop w:val="0"/>
          <w:marBottom w:val="0"/>
          <w:divBdr>
            <w:top w:val="none" w:sz="0" w:space="0" w:color="auto"/>
            <w:left w:val="none" w:sz="0" w:space="0" w:color="auto"/>
            <w:bottom w:val="none" w:sz="0" w:space="0" w:color="auto"/>
            <w:right w:val="none" w:sz="0" w:space="0" w:color="auto"/>
          </w:divBdr>
        </w:div>
        <w:div w:id="428964268">
          <w:marLeft w:val="0"/>
          <w:marRight w:val="0"/>
          <w:marTop w:val="0"/>
          <w:marBottom w:val="0"/>
          <w:divBdr>
            <w:top w:val="none" w:sz="0" w:space="0" w:color="auto"/>
            <w:left w:val="none" w:sz="0" w:space="0" w:color="auto"/>
            <w:bottom w:val="none" w:sz="0" w:space="0" w:color="auto"/>
            <w:right w:val="none" w:sz="0" w:space="0" w:color="auto"/>
          </w:divBdr>
        </w:div>
        <w:div w:id="596332707">
          <w:marLeft w:val="0"/>
          <w:marRight w:val="0"/>
          <w:marTop w:val="0"/>
          <w:marBottom w:val="0"/>
          <w:divBdr>
            <w:top w:val="none" w:sz="0" w:space="0" w:color="auto"/>
            <w:left w:val="none" w:sz="0" w:space="0" w:color="auto"/>
            <w:bottom w:val="none" w:sz="0" w:space="0" w:color="auto"/>
            <w:right w:val="none" w:sz="0" w:space="0" w:color="auto"/>
          </w:divBdr>
        </w:div>
        <w:div w:id="653920327">
          <w:marLeft w:val="0"/>
          <w:marRight w:val="0"/>
          <w:marTop w:val="0"/>
          <w:marBottom w:val="0"/>
          <w:divBdr>
            <w:top w:val="none" w:sz="0" w:space="0" w:color="auto"/>
            <w:left w:val="none" w:sz="0" w:space="0" w:color="auto"/>
            <w:bottom w:val="none" w:sz="0" w:space="0" w:color="auto"/>
            <w:right w:val="none" w:sz="0" w:space="0" w:color="auto"/>
          </w:divBdr>
        </w:div>
        <w:div w:id="814644303">
          <w:marLeft w:val="0"/>
          <w:marRight w:val="0"/>
          <w:marTop w:val="0"/>
          <w:marBottom w:val="0"/>
          <w:divBdr>
            <w:top w:val="none" w:sz="0" w:space="0" w:color="auto"/>
            <w:left w:val="none" w:sz="0" w:space="0" w:color="auto"/>
            <w:bottom w:val="none" w:sz="0" w:space="0" w:color="auto"/>
            <w:right w:val="none" w:sz="0" w:space="0" w:color="auto"/>
          </w:divBdr>
        </w:div>
        <w:div w:id="823351987">
          <w:marLeft w:val="0"/>
          <w:marRight w:val="0"/>
          <w:marTop w:val="0"/>
          <w:marBottom w:val="0"/>
          <w:divBdr>
            <w:top w:val="none" w:sz="0" w:space="0" w:color="auto"/>
            <w:left w:val="none" w:sz="0" w:space="0" w:color="auto"/>
            <w:bottom w:val="none" w:sz="0" w:space="0" w:color="auto"/>
            <w:right w:val="none" w:sz="0" w:space="0" w:color="auto"/>
          </w:divBdr>
          <w:divsChild>
            <w:div w:id="1065252663">
              <w:marLeft w:val="-75"/>
              <w:marRight w:val="0"/>
              <w:marTop w:val="30"/>
              <w:marBottom w:val="30"/>
              <w:divBdr>
                <w:top w:val="none" w:sz="0" w:space="0" w:color="auto"/>
                <w:left w:val="none" w:sz="0" w:space="0" w:color="auto"/>
                <w:bottom w:val="none" w:sz="0" w:space="0" w:color="auto"/>
                <w:right w:val="none" w:sz="0" w:space="0" w:color="auto"/>
              </w:divBdr>
              <w:divsChild>
                <w:div w:id="830218037">
                  <w:marLeft w:val="0"/>
                  <w:marRight w:val="0"/>
                  <w:marTop w:val="0"/>
                  <w:marBottom w:val="0"/>
                  <w:divBdr>
                    <w:top w:val="none" w:sz="0" w:space="0" w:color="auto"/>
                    <w:left w:val="none" w:sz="0" w:space="0" w:color="auto"/>
                    <w:bottom w:val="none" w:sz="0" w:space="0" w:color="auto"/>
                    <w:right w:val="none" w:sz="0" w:space="0" w:color="auto"/>
                  </w:divBdr>
                  <w:divsChild>
                    <w:div w:id="575943412">
                      <w:marLeft w:val="0"/>
                      <w:marRight w:val="0"/>
                      <w:marTop w:val="0"/>
                      <w:marBottom w:val="0"/>
                      <w:divBdr>
                        <w:top w:val="none" w:sz="0" w:space="0" w:color="auto"/>
                        <w:left w:val="none" w:sz="0" w:space="0" w:color="auto"/>
                        <w:bottom w:val="none" w:sz="0" w:space="0" w:color="auto"/>
                        <w:right w:val="none" w:sz="0" w:space="0" w:color="auto"/>
                      </w:divBdr>
                    </w:div>
                    <w:div w:id="1576285232">
                      <w:marLeft w:val="0"/>
                      <w:marRight w:val="0"/>
                      <w:marTop w:val="0"/>
                      <w:marBottom w:val="0"/>
                      <w:divBdr>
                        <w:top w:val="none" w:sz="0" w:space="0" w:color="auto"/>
                        <w:left w:val="none" w:sz="0" w:space="0" w:color="auto"/>
                        <w:bottom w:val="none" w:sz="0" w:space="0" w:color="auto"/>
                        <w:right w:val="none" w:sz="0" w:space="0" w:color="auto"/>
                      </w:divBdr>
                    </w:div>
                  </w:divsChild>
                </w:div>
                <w:div w:id="1418360392">
                  <w:marLeft w:val="0"/>
                  <w:marRight w:val="0"/>
                  <w:marTop w:val="0"/>
                  <w:marBottom w:val="0"/>
                  <w:divBdr>
                    <w:top w:val="none" w:sz="0" w:space="0" w:color="auto"/>
                    <w:left w:val="none" w:sz="0" w:space="0" w:color="auto"/>
                    <w:bottom w:val="none" w:sz="0" w:space="0" w:color="auto"/>
                    <w:right w:val="none" w:sz="0" w:space="0" w:color="auto"/>
                  </w:divBdr>
                  <w:divsChild>
                    <w:div w:id="976185824">
                      <w:marLeft w:val="0"/>
                      <w:marRight w:val="0"/>
                      <w:marTop w:val="0"/>
                      <w:marBottom w:val="0"/>
                      <w:divBdr>
                        <w:top w:val="none" w:sz="0" w:space="0" w:color="auto"/>
                        <w:left w:val="none" w:sz="0" w:space="0" w:color="auto"/>
                        <w:bottom w:val="none" w:sz="0" w:space="0" w:color="auto"/>
                        <w:right w:val="none" w:sz="0" w:space="0" w:color="auto"/>
                      </w:divBdr>
                    </w:div>
                  </w:divsChild>
                </w:div>
                <w:div w:id="2027633309">
                  <w:marLeft w:val="0"/>
                  <w:marRight w:val="0"/>
                  <w:marTop w:val="0"/>
                  <w:marBottom w:val="0"/>
                  <w:divBdr>
                    <w:top w:val="none" w:sz="0" w:space="0" w:color="auto"/>
                    <w:left w:val="none" w:sz="0" w:space="0" w:color="auto"/>
                    <w:bottom w:val="none" w:sz="0" w:space="0" w:color="auto"/>
                    <w:right w:val="none" w:sz="0" w:space="0" w:color="auto"/>
                  </w:divBdr>
                  <w:divsChild>
                    <w:div w:id="466628730">
                      <w:marLeft w:val="0"/>
                      <w:marRight w:val="0"/>
                      <w:marTop w:val="0"/>
                      <w:marBottom w:val="0"/>
                      <w:divBdr>
                        <w:top w:val="none" w:sz="0" w:space="0" w:color="auto"/>
                        <w:left w:val="none" w:sz="0" w:space="0" w:color="auto"/>
                        <w:bottom w:val="none" w:sz="0" w:space="0" w:color="auto"/>
                        <w:right w:val="none" w:sz="0" w:space="0" w:color="auto"/>
                      </w:divBdr>
                    </w:div>
                    <w:div w:id="102382351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969480867">
          <w:marLeft w:val="0"/>
          <w:marRight w:val="0"/>
          <w:marTop w:val="0"/>
          <w:marBottom w:val="0"/>
          <w:divBdr>
            <w:top w:val="none" w:sz="0" w:space="0" w:color="auto"/>
            <w:left w:val="none" w:sz="0" w:space="0" w:color="auto"/>
            <w:bottom w:val="none" w:sz="0" w:space="0" w:color="auto"/>
            <w:right w:val="none" w:sz="0" w:space="0" w:color="auto"/>
          </w:divBdr>
          <w:divsChild>
            <w:div w:id="197936644">
              <w:marLeft w:val="0"/>
              <w:marRight w:val="0"/>
              <w:marTop w:val="0"/>
              <w:marBottom w:val="0"/>
              <w:divBdr>
                <w:top w:val="none" w:sz="0" w:space="0" w:color="auto"/>
                <w:left w:val="none" w:sz="0" w:space="0" w:color="auto"/>
                <w:bottom w:val="none" w:sz="0" w:space="0" w:color="auto"/>
                <w:right w:val="none" w:sz="0" w:space="0" w:color="auto"/>
              </w:divBdr>
            </w:div>
            <w:div w:id="798453466">
              <w:marLeft w:val="0"/>
              <w:marRight w:val="0"/>
              <w:marTop w:val="0"/>
              <w:marBottom w:val="0"/>
              <w:divBdr>
                <w:top w:val="none" w:sz="0" w:space="0" w:color="auto"/>
                <w:left w:val="none" w:sz="0" w:space="0" w:color="auto"/>
                <w:bottom w:val="none" w:sz="0" w:space="0" w:color="auto"/>
                <w:right w:val="none" w:sz="0" w:space="0" w:color="auto"/>
              </w:divBdr>
            </w:div>
            <w:div w:id="918834070">
              <w:marLeft w:val="0"/>
              <w:marRight w:val="0"/>
              <w:marTop w:val="0"/>
              <w:marBottom w:val="0"/>
              <w:divBdr>
                <w:top w:val="none" w:sz="0" w:space="0" w:color="auto"/>
                <w:left w:val="none" w:sz="0" w:space="0" w:color="auto"/>
                <w:bottom w:val="none" w:sz="0" w:space="0" w:color="auto"/>
                <w:right w:val="none" w:sz="0" w:space="0" w:color="auto"/>
              </w:divBdr>
            </w:div>
            <w:div w:id="1246845104">
              <w:marLeft w:val="0"/>
              <w:marRight w:val="0"/>
              <w:marTop w:val="0"/>
              <w:marBottom w:val="0"/>
              <w:divBdr>
                <w:top w:val="none" w:sz="0" w:space="0" w:color="auto"/>
                <w:left w:val="none" w:sz="0" w:space="0" w:color="auto"/>
                <w:bottom w:val="none" w:sz="0" w:space="0" w:color="auto"/>
                <w:right w:val="none" w:sz="0" w:space="0" w:color="auto"/>
              </w:divBdr>
            </w:div>
            <w:div w:id="1422332103">
              <w:marLeft w:val="0"/>
              <w:marRight w:val="0"/>
              <w:marTop w:val="0"/>
              <w:marBottom w:val="0"/>
              <w:divBdr>
                <w:top w:val="none" w:sz="0" w:space="0" w:color="auto"/>
                <w:left w:val="none" w:sz="0" w:space="0" w:color="auto"/>
                <w:bottom w:val="none" w:sz="0" w:space="0" w:color="auto"/>
                <w:right w:val="none" w:sz="0" w:space="0" w:color="auto"/>
              </w:divBdr>
            </w:div>
            <w:div w:id="1541085079">
              <w:marLeft w:val="0"/>
              <w:marRight w:val="0"/>
              <w:marTop w:val="0"/>
              <w:marBottom w:val="0"/>
              <w:divBdr>
                <w:top w:val="none" w:sz="0" w:space="0" w:color="auto"/>
                <w:left w:val="none" w:sz="0" w:space="0" w:color="auto"/>
                <w:bottom w:val="none" w:sz="0" w:space="0" w:color="auto"/>
                <w:right w:val="none" w:sz="0" w:space="0" w:color="auto"/>
              </w:divBdr>
            </w:div>
            <w:div w:id="1608386462">
              <w:marLeft w:val="0"/>
              <w:marRight w:val="0"/>
              <w:marTop w:val="0"/>
              <w:marBottom w:val="0"/>
              <w:divBdr>
                <w:top w:val="none" w:sz="0" w:space="0" w:color="auto"/>
                <w:left w:val="none" w:sz="0" w:space="0" w:color="auto"/>
                <w:bottom w:val="none" w:sz="0" w:space="0" w:color="auto"/>
                <w:right w:val="none" w:sz="0" w:space="0" w:color="auto"/>
              </w:divBdr>
            </w:div>
            <w:div w:id="1742026064">
              <w:marLeft w:val="0"/>
              <w:marRight w:val="0"/>
              <w:marTop w:val="0"/>
              <w:marBottom w:val="0"/>
              <w:divBdr>
                <w:top w:val="none" w:sz="0" w:space="0" w:color="auto"/>
                <w:left w:val="none" w:sz="0" w:space="0" w:color="auto"/>
                <w:bottom w:val="none" w:sz="0" w:space="0" w:color="auto"/>
                <w:right w:val="none" w:sz="0" w:space="0" w:color="auto"/>
              </w:divBdr>
            </w:div>
          </w:divsChild>
        </w:div>
        <w:div w:id="974528042">
          <w:marLeft w:val="0"/>
          <w:marRight w:val="0"/>
          <w:marTop w:val="0"/>
          <w:marBottom w:val="0"/>
          <w:divBdr>
            <w:top w:val="none" w:sz="0" w:space="0" w:color="auto"/>
            <w:left w:val="none" w:sz="0" w:space="0" w:color="auto"/>
            <w:bottom w:val="none" w:sz="0" w:space="0" w:color="auto"/>
            <w:right w:val="none" w:sz="0" w:space="0" w:color="auto"/>
          </w:divBdr>
        </w:div>
        <w:div w:id="1043821218">
          <w:marLeft w:val="0"/>
          <w:marRight w:val="0"/>
          <w:marTop w:val="0"/>
          <w:marBottom w:val="0"/>
          <w:divBdr>
            <w:top w:val="none" w:sz="0" w:space="0" w:color="auto"/>
            <w:left w:val="none" w:sz="0" w:space="0" w:color="auto"/>
            <w:bottom w:val="none" w:sz="0" w:space="0" w:color="auto"/>
            <w:right w:val="none" w:sz="0" w:space="0" w:color="auto"/>
          </w:divBdr>
        </w:div>
        <w:div w:id="1101802527">
          <w:marLeft w:val="0"/>
          <w:marRight w:val="0"/>
          <w:marTop w:val="0"/>
          <w:marBottom w:val="0"/>
          <w:divBdr>
            <w:top w:val="none" w:sz="0" w:space="0" w:color="auto"/>
            <w:left w:val="none" w:sz="0" w:space="0" w:color="auto"/>
            <w:bottom w:val="none" w:sz="0" w:space="0" w:color="auto"/>
            <w:right w:val="none" w:sz="0" w:space="0" w:color="auto"/>
          </w:divBdr>
        </w:div>
        <w:div w:id="1204446271">
          <w:marLeft w:val="0"/>
          <w:marRight w:val="0"/>
          <w:marTop w:val="0"/>
          <w:marBottom w:val="0"/>
          <w:divBdr>
            <w:top w:val="none" w:sz="0" w:space="0" w:color="auto"/>
            <w:left w:val="none" w:sz="0" w:space="0" w:color="auto"/>
            <w:bottom w:val="none" w:sz="0" w:space="0" w:color="auto"/>
            <w:right w:val="none" w:sz="0" w:space="0" w:color="auto"/>
          </w:divBdr>
        </w:div>
        <w:div w:id="1230077120">
          <w:marLeft w:val="0"/>
          <w:marRight w:val="0"/>
          <w:marTop w:val="0"/>
          <w:marBottom w:val="0"/>
          <w:divBdr>
            <w:top w:val="none" w:sz="0" w:space="0" w:color="auto"/>
            <w:left w:val="none" w:sz="0" w:space="0" w:color="auto"/>
            <w:bottom w:val="none" w:sz="0" w:space="0" w:color="auto"/>
            <w:right w:val="none" w:sz="0" w:space="0" w:color="auto"/>
          </w:divBdr>
        </w:div>
        <w:div w:id="1250693762">
          <w:marLeft w:val="0"/>
          <w:marRight w:val="0"/>
          <w:marTop w:val="0"/>
          <w:marBottom w:val="0"/>
          <w:divBdr>
            <w:top w:val="none" w:sz="0" w:space="0" w:color="auto"/>
            <w:left w:val="none" w:sz="0" w:space="0" w:color="auto"/>
            <w:bottom w:val="none" w:sz="0" w:space="0" w:color="auto"/>
            <w:right w:val="none" w:sz="0" w:space="0" w:color="auto"/>
          </w:divBdr>
        </w:div>
        <w:div w:id="1559707629">
          <w:marLeft w:val="0"/>
          <w:marRight w:val="0"/>
          <w:marTop w:val="0"/>
          <w:marBottom w:val="0"/>
          <w:divBdr>
            <w:top w:val="none" w:sz="0" w:space="0" w:color="auto"/>
            <w:left w:val="none" w:sz="0" w:space="0" w:color="auto"/>
            <w:bottom w:val="none" w:sz="0" w:space="0" w:color="auto"/>
            <w:right w:val="none" w:sz="0" w:space="0" w:color="auto"/>
          </w:divBdr>
          <w:divsChild>
            <w:div w:id="1635017477">
              <w:marLeft w:val="-75"/>
              <w:marRight w:val="0"/>
              <w:marTop w:val="30"/>
              <w:marBottom w:val="30"/>
              <w:divBdr>
                <w:top w:val="none" w:sz="0" w:space="0" w:color="auto"/>
                <w:left w:val="none" w:sz="0" w:space="0" w:color="auto"/>
                <w:bottom w:val="none" w:sz="0" w:space="0" w:color="auto"/>
                <w:right w:val="none" w:sz="0" w:space="0" w:color="auto"/>
              </w:divBdr>
              <w:divsChild>
                <w:div w:id="322778166">
                  <w:marLeft w:val="0"/>
                  <w:marRight w:val="0"/>
                  <w:marTop w:val="0"/>
                  <w:marBottom w:val="0"/>
                  <w:divBdr>
                    <w:top w:val="none" w:sz="0" w:space="0" w:color="auto"/>
                    <w:left w:val="none" w:sz="0" w:space="0" w:color="auto"/>
                    <w:bottom w:val="none" w:sz="0" w:space="0" w:color="auto"/>
                    <w:right w:val="none" w:sz="0" w:space="0" w:color="auto"/>
                  </w:divBdr>
                  <w:divsChild>
                    <w:div w:id="369307315">
                      <w:marLeft w:val="0"/>
                      <w:marRight w:val="0"/>
                      <w:marTop w:val="0"/>
                      <w:marBottom w:val="0"/>
                      <w:divBdr>
                        <w:top w:val="none" w:sz="0" w:space="0" w:color="auto"/>
                        <w:left w:val="none" w:sz="0" w:space="0" w:color="auto"/>
                        <w:bottom w:val="none" w:sz="0" w:space="0" w:color="auto"/>
                        <w:right w:val="none" w:sz="0" w:space="0" w:color="auto"/>
                      </w:divBdr>
                    </w:div>
                  </w:divsChild>
                </w:div>
                <w:div w:id="607931986">
                  <w:marLeft w:val="0"/>
                  <w:marRight w:val="0"/>
                  <w:marTop w:val="0"/>
                  <w:marBottom w:val="0"/>
                  <w:divBdr>
                    <w:top w:val="none" w:sz="0" w:space="0" w:color="auto"/>
                    <w:left w:val="none" w:sz="0" w:space="0" w:color="auto"/>
                    <w:bottom w:val="none" w:sz="0" w:space="0" w:color="auto"/>
                    <w:right w:val="none" w:sz="0" w:space="0" w:color="auto"/>
                  </w:divBdr>
                  <w:divsChild>
                    <w:div w:id="1240020543">
                      <w:marLeft w:val="0"/>
                      <w:marRight w:val="0"/>
                      <w:marTop w:val="0"/>
                      <w:marBottom w:val="0"/>
                      <w:divBdr>
                        <w:top w:val="none" w:sz="0" w:space="0" w:color="auto"/>
                        <w:left w:val="none" w:sz="0" w:space="0" w:color="auto"/>
                        <w:bottom w:val="none" w:sz="0" w:space="0" w:color="auto"/>
                        <w:right w:val="none" w:sz="0" w:space="0" w:color="auto"/>
                      </w:divBdr>
                    </w:div>
                  </w:divsChild>
                </w:div>
                <w:div w:id="840434553">
                  <w:marLeft w:val="0"/>
                  <w:marRight w:val="0"/>
                  <w:marTop w:val="0"/>
                  <w:marBottom w:val="0"/>
                  <w:divBdr>
                    <w:top w:val="none" w:sz="0" w:space="0" w:color="auto"/>
                    <w:left w:val="none" w:sz="0" w:space="0" w:color="auto"/>
                    <w:bottom w:val="none" w:sz="0" w:space="0" w:color="auto"/>
                    <w:right w:val="none" w:sz="0" w:space="0" w:color="auto"/>
                  </w:divBdr>
                  <w:divsChild>
                    <w:div w:id="1836919502">
                      <w:marLeft w:val="0"/>
                      <w:marRight w:val="0"/>
                      <w:marTop w:val="0"/>
                      <w:marBottom w:val="0"/>
                      <w:divBdr>
                        <w:top w:val="none" w:sz="0" w:space="0" w:color="auto"/>
                        <w:left w:val="none" w:sz="0" w:space="0" w:color="auto"/>
                        <w:bottom w:val="none" w:sz="0" w:space="0" w:color="auto"/>
                        <w:right w:val="none" w:sz="0" w:space="0" w:color="auto"/>
                      </w:divBdr>
                    </w:div>
                  </w:divsChild>
                </w:div>
                <w:div w:id="860898333">
                  <w:marLeft w:val="0"/>
                  <w:marRight w:val="0"/>
                  <w:marTop w:val="0"/>
                  <w:marBottom w:val="0"/>
                  <w:divBdr>
                    <w:top w:val="none" w:sz="0" w:space="0" w:color="auto"/>
                    <w:left w:val="none" w:sz="0" w:space="0" w:color="auto"/>
                    <w:bottom w:val="none" w:sz="0" w:space="0" w:color="auto"/>
                    <w:right w:val="none" w:sz="0" w:space="0" w:color="auto"/>
                  </w:divBdr>
                  <w:divsChild>
                    <w:div w:id="2118400819">
                      <w:marLeft w:val="0"/>
                      <w:marRight w:val="0"/>
                      <w:marTop w:val="0"/>
                      <w:marBottom w:val="0"/>
                      <w:divBdr>
                        <w:top w:val="none" w:sz="0" w:space="0" w:color="auto"/>
                        <w:left w:val="none" w:sz="0" w:space="0" w:color="auto"/>
                        <w:bottom w:val="none" w:sz="0" w:space="0" w:color="auto"/>
                        <w:right w:val="none" w:sz="0" w:space="0" w:color="auto"/>
                      </w:divBdr>
                    </w:div>
                  </w:divsChild>
                </w:div>
                <w:div w:id="1224221629">
                  <w:marLeft w:val="0"/>
                  <w:marRight w:val="0"/>
                  <w:marTop w:val="0"/>
                  <w:marBottom w:val="0"/>
                  <w:divBdr>
                    <w:top w:val="none" w:sz="0" w:space="0" w:color="auto"/>
                    <w:left w:val="none" w:sz="0" w:space="0" w:color="auto"/>
                    <w:bottom w:val="none" w:sz="0" w:space="0" w:color="auto"/>
                    <w:right w:val="none" w:sz="0" w:space="0" w:color="auto"/>
                  </w:divBdr>
                  <w:divsChild>
                    <w:div w:id="218636792">
                      <w:marLeft w:val="0"/>
                      <w:marRight w:val="0"/>
                      <w:marTop w:val="0"/>
                      <w:marBottom w:val="0"/>
                      <w:divBdr>
                        <w:top w:val="none" w:sz="0" w:space="0" w:color="auto"/>
                        <w:left w:val="none" w:sz="0" w:space="0" w:color="auto"/>
                        <w:bottom w:val="none" w:sz="0" w:space="0" w:color="auto"/>
                        <w:right w:val="none" w:sz="0" w:space="0" w:color="auto"/>
                      </w:divBdr>
                    </w:div>
                  </w:divsChild>
                </w:div>
                <w:div w:id="1720860243">
                  <w:marLeft w:val="0"/>
                  <w:marRight w:val="0"/>
                  <w:marTop w:val="0"/>
                  <w:marBottom w:val="0"/>
                  <w:divBdr>
                    <w:top w:val="none" w:sz="0" w:space="0" w:color="auto"/>
                    <w:left w:val="none" w:sz="0" w:space="0" w:color="auto"/>
                    <w:bottom w:val="none" w:sz="0" w:space="0" w:color="auto"/>
                    <w:right w:val="none" w:sz="0" w:space="0" w:color="auto"/>
                  </w:divBdr>
                  <w:divsChild>
                    <w:div w:id="446974206">
                      <w:marLeft w:val="0"/>
                      <w:marRight w:val="0"/>
                      <w:marTop w:val="0"/>
                      <w:marBottom w:val="0"/>
                      <w:divBdr>
                        <w:top w:val="none" w:sz="0" w:space="0" w:color="auto"/>
                        <w:left w:val="none" w:sz="0" w:space="0" w:color="auto"/>
                        <w:bottom w:val="none" w:sz="0" w:space="0" w:color="auto"/>
                        <w:right w:val="none" w:sz="0" w:space="0" w:color="auto"/>
                      </w:divBdr>
                    </w:div>
                    <w:div w:id="657002404">
                      <w:marLeft w:val="0"/>
                      <w:marRight w:val="0"/>
                      <w:marTop w:val="0"/>
                      <w:marBottom w:val="0"/>
                      <w:divBdr>
                        <w:top w:val="none" w:sz="0" w:space="0" w:color="auto"/>
                        <w:left w:val="none" w:sz="0" w:space="0" w:color="auto"/>
                        <w:bottom w:val="none" w:sz="0" w:space="0" w:color="auto"/>
                        <w:right w:val="none" w:sz="0" w:space="0" w:color="auto"/>
                      </w:divBdr>
                    </w:div>
                    <w:div w:id="1186673016">
                      <w:marLeft w:val="0"/>
                      <w:marRight w:val="0"/>
                      <w:marTop w:val="0"/>
                      <w:marBottom w:val="0"/>
                      <w:divBdr>
                        <w:top w:val="none" w:sz="0" w:space="0" w:color="auto"/>
                        <w:left w:val="none" w:sz="0" w:space="0" w:color="auto"/>
                        <w:bottom w:val="none" w:sz="0" w:space="0" w:color="auto"/>
                        <w:right w:val="none" w:sz="0" w:space="0" w:color="auto"/>
                      </w:divBdr>
                    </w:div>
                    <w:div w:id="1209147597">
                      <w:marLeft w:val="0"/>
                      <w:marRight w:val="0"/>
                      <w:marTop w:val="0"/>
                      <w:marBottom w:val="0"/>
                      <w:divBdr>
                        <w:top w:val="none" w:sz="0" w:space="0" w:color="auto"/>
                        <w:left w:val="none" w:sz="0" w:space="0" w:color="auto"/>
                        <w:bottom w:val="none" w:sz="0" w:space="0" w:color="auto"/>
                        <w:right w:val="none" w:sz="0" w:space="0" w:color="auto"/>
                      </w:divBdr>
                    </w:div>
                    <w:div w:id="1303000430">
                      <w:marLeft w:val="0"/>
                      <w:marRight w:val="0"/>
                      <w:marTop w:val="0"/>
                      <w:marBottom w:val="0"/>
                      <w:divBdr>
                        <w:top w:val="none" w:sz="0" w:space="0" w:color="auto"/>
                        <w:left w:val="none" w:sz="0" w:space="0" w:color="auto"/>
                        <w:bottom w:val="none" w:sz="0" w:space="0" w:color="auto"/>
                        <w:right w:val="none" w:sz="0" w:space="0" w:color="auto"/>
                      </w:divBdr>
                    </w:div>
                    <w:div w:id="1346245865">
                      <w:marLeft w:val="0"/>
                      <w:marRight w:val="0"/>
                      <w:marTop w:val="0"/>
                      <w:marBottom w:val="0"/>
                      <w:divBdr>
                        <w:top w:val="none" w:sz="0" w:space="0" w:color="auto"/>
                        <w:left w:val="none" w:sz="0" w:space="0" w:color="auto"/>
                        <w:bottom w:val="none" w:sz="0" w:space="0" w:color="auto"/>
                        <w:right w:val="none" w:sz="0" w:space="0" w:color="auto"/>
                      </w:divBdr>
                    </w:div>
                    <w:div w:id="1756433613">
                      <w:marLeft w:val="0"/>
                      <w:marRight w:val="0"/>
                      <w:marTop w:val="0"/>
                      <w:marBottom w:val="0"/>
                      <w:divBdr>
                        <w:top w:val="none" w:sz="0" w:space="0" w:color="auto"/>
                        <w:left w:val="none" w:sz="0" w:space="0" w:color="auto"/>
                        <w:bottom w:val="none" w:sz="0" w:space="0" w:color="auto"/>
                        <w:right w:val="none" w:sz="0" w:space="0" w:color="auto"/>
                      </w:divBdr>
                    </w:div>
                    <w:div w:id="205573492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666279571">
          <w:marLeft w:val="0"/>
          <w:marRight w:val="0"/>
          <w:marTop w:val="0"/>
          <w:marBottom w:val="0"/>
          <w:divBdr>
            <w:top w:val="none" w:sz="0" w:space="0" w:color="auto"/>
            <w:left w:val="none" w:sz="0" w:space="0" w:color="auto"/>
            <w:bottom w:val="none" w:sz="0" w:space="0" w:color="auto"/>
            <w:right w:val="none" w:sz="0" w:space="0" w:color="auto"/>
          </w:divBdr>
        </w:div>
        <w:div w:id="1685355058">
          <w:marLeft w:val="0"/>
          <w:marRight w:val="0"/>
          <w:marTop w:val="0"/>
          <w:marBottom w:val="0"/>
          <w:divBdr>
            <w:top w:val="none" w:sz="0" w:space="0" w:color="auto"/>
            <w:left w:val="none" w:sz="0" w:space="0" w:color="auto"/>
            <w:bottom w:val="none" w:sz="0" w:space="0" w:color="auto"/>
            <w:right w:val="none" w:sz="0" w:space="0" w:color="auto"/>
          </w:divBdr>
          <w:divsChild>
            <w:div w:id="42684009">
              <w:marLeft w:val="0"/>
              <w:marRight w:val="0"/>
              <w:marTop w:val="0"/>
              <w:marBottom w:val="0"/>
              <w:divBdr>
                <w:top w:val="none" w:sz="0" w:space="0" w:color="auto"/>
                <w:left w:val="none" w:sz="0" w:space="0" w:color="auto"/>
                <w:bottom w:val="none" w:sz="0" w:space="0" w:color="auto"/>
                <w:right w:val="none" w:sz="0" w:space="0" w:color="auto"/>
              </w:divBdr>
            </w:div>
            <w:div w:id="300427503">
              <w:marLeft w:val="0"/>
              <w:marRight w:val="0"/>
              <w:marTop w:val="0"/>
              <w:marBottom w:val="0"/>
              <w:divBdr>
                <w:top w:val="none" w:sz="0" w:space="0" w:color="auto"/>
                <w:left w:val="none" w:sz="0" w:space="0" w:color="auto"/>
                <w:bottom w:val="none" w:sz="0" w:space="0" w:color="auto"/>
                <w:right w:val="none" w:sz="0" w:space="0" w:color="auto"/>
              </w:divBdr>
            </w:div>
            <w:div w:id="442769778">
              <w:marLeft w:val="0"/>
              <w:marRight w:val="0"/>
              <w:marTop w:val="0"/>
              <w:marBottom w:val="0"/>
              <w:divBdr>
                <w:top w:val="none" w:sz="0" w:space="0" w:color="auto"/>
                <w:left w:val="none" w:sz="0" w:space="0" w:color="auto"/>
                <w:bottom w:val="none" w:sz="0" w:space="0" w:color="auto"/>
                <w:right w:val="none" w:sz="0" w:space="0" w:color="auto"/>
              </w:divBdr>
            </w:div>
            <w:div w:id="911041816">
              <w:marLeft w:val="0"/>
              <w:marRight w:val="0"/>
              <w:marTop w:val="0"/>
              <w:marBottom w:val="0"/>
              <w:divBdr>
                <w:top w:val="none" w:sz="0" w:space="0" w:color="auto"/>
                <w:left w:val="none" w:sz="0" w:space="0" w:color="auto"/>
                <w:bottom w:val="none" w:sz="0" w:space="0" w:color="auto"/>
                <w:right w:val="none" w:sz="0" w:space="0" w:color="auto"/>
              </w:divBdr>
            </w:div>
            <w:div w:id="1889343500">
              <w:marLeft w:val="0"/>
              <w:marRight w:val="0"/>
              <w:marTop w:val="0"/>
              <w:marBottom w:val="0"/>
              <w:divBdr>
                <w:top w:val="none" w:sz="0" w:space="0" w:color="auto"/>
                <w:left w:val="none" w:sz="0" w:space="0" w:color="auto"/>
                <w:bottom w:val="none" w:sz="0" w:space="0" w:color="auto"/>
                <w:right w:val="none" w:sz="0" w:space="0" w:color="auto"/>
              </w:divBdr>
            </w:div>
          </w:divsChild>
        </w:div>
        <w:div w:id="1759404497">
          <w:marLeft w:val="0"/>
          <w:marRight w:val="0"/>
          <w:marTop w:val="0"/>
          <w:marBottom w:val="0"/>
          <w:divBdr>
            <w:top w:val="none" w:sz="0" w:space="0" w:color="auto"/>
            <w:left w:val="none" w:sz="0" w:space="0" w:color="auto"/>
            <w:bottom w:val="none" w:sz="0" w:space="0" w:color="auto"/>
            <w:right w:val="none" w:sz="0" w:space="0" w:color="auto"/>
          </w:divBdr>
        </w:div>
        <w:div w:id="1814328694">
          <w:marLeft w:val="0"/>
          <w:marRight w:val="0"/>
          <w:marTop w:val="0"/>
          <w:marBottom w:val="0"/>
          <w:divBdr>
            <w:top w:val="none" w:sz="0" w:space="0" w:color="auto"/>
            <w:left w:val="none" w:sz="0" w:space="0" w:color="auto"/>
            <w:bottom w:val="none" w:sz="0" w:space="0" w:color="auto"/>
            <w:right w:val="none" w:sz="0" w:space="0" w:color="auto"/>
          </w:divBdr>
        </w:div>
        <w:div w:id="1851791134">
          <w:marLeft w:val="0"/>
          <w:marRight w:val="0"/>
          <w:marTop w:val="0"/>
          <w:marBottom w:val="0"/>
          <w:divBdr>
            <w:top w:val="none" w:sz="0" w:space="0" w:color="auto"/>
            <w:left w:val="none" w:sz="0" w:space="0" w:color="auto"/>
            <w:bottom w:val="none" w:sz="0" w:space="0" w:color="auto"/>
            <w:right w:val="none" w:sz="0" w:space="0" w:color="auto"/>
          </w:divBdr>
        </w:div>
        <w:div w:id="1903981727">
          <w:marLeft w:val="0"/>
          <w:marRight w:val="0"/>
          <w:marTop w:val="0"/>
          <w:marBottom w:val="0"/>
          <w:divBdr>
            <w:top w:val="none" w:sz="0" w:space="0" w:color="auto"/>
            <w:left w:val="none" w:sz="0" w:space="0" w:color="auto"/>
            <w:bottom w:val="none" w:sz="0" w:space="0" w:color="auto"/>
            <w:right w:val="none" w:sz="0" w:space="0" w:color="auto"/>
          </w:divBdr>
        </w:div>
        <w:div w:id="1909876063">
          <w:marLeft w:val="0"/>
          <w:marRight w:val="0"/>
          <w:marTop w:val="0"/>
          <w:marBottom w:val="0"/>
          <w:divBdr>
            <w:top w:val="none" w:sz="0" w:space="0" w:color="auto"/>
            <w:left w:val="none" w:sz="0" w:space="0" w:color="auto"/>
            <w:bottom w:val="none" w:sz="0" w:space="0" w:color="auto"/>
            <w:right w:val="none" w:sz="0" w:space="0" w:color="auto"/>
          </w:divBdr>
        </w:div>
        <w:div w:id="1929389575">
          <w:marLeft w:val="0"/>
          <w:marRight w:val="0"/>
          <w:marTop w:val="0"/>
          <w:marBottom w:val="0"/>
          <w:divBdr>
            <w:top w:val="none" w:sz="0" w:space="0" w:color="auto"/>
            <w:left w:val="none" w:sz="0" w:space="0" w:color="auto"/>
            <w:bottom w:val="none" w:sz="0" w:space="0" w:color="auto"/>
            <w:right w:val="none" w:sz="0" w:space="0" w:color="auto"/>
          </w:divBdr>
          <w:divsChild>
            <w:div w:id="748233840">
              <w:marLeft w:val="-75"/>
              <w:marRight w:val="0"/>
              <w:marTop w:val="30"/>
              <w:marBottom w:val="30"/>
              <w:divBdr>
                <w:top w:val="none" w:sz="0" w:space="0" w:color="auto"/>
                <w:left w:val="none" w:sz="0" w:space="0" w:color="auto"/>
                <w:bottom w:val="none" w:sz="0" w:space="0" w:color="auto"/>
                <w:right w:val="none" w:sz="0" w:space="0" w:color="auto"/>
              </w:divBdr>
              <w:divsChild>
                <w:div w:id="75829731">
                  <w:marLeft w:val="0"/>
                  <w:marRight w:val="0"/>
                  <w:marTop w:val="0"/>
                  <w:marBottom w:val="0"/>
                  <w:divBdr>
                    <w:top w:val="none" w:sz="0" w:space="0" w:color="auto"/>
                    <w:left w:val="none" w:sz="0" w:space="0" w:color="auto"/>
                    <w:bottom w:val="none" w:sz="0" w:space="0" w:color="auto"/>
                    <w:right w:val="none" w:sz="0" w:space="0" w:color="auto"/>
                  </w:divBdr>
                  <w:divsChild>
                    <w:div w:id="1785073715">
                      <w:marLeft w:val="0"/>
                      <w:marRight w:val="0"/>
                      <w:marTop w:val="0"/>
                      <w:marBottom w:val="0"/>
                      <w:divBdr>
                        <w:top w:val="none" w:sz="0" w:space="0" w:color="auto"/>
                        <w:left w:val="none" w:sz="0" w:space="0" w:color="auto"/>
                        <w:bottom w:val="none" w:sz="0" w:space="0" w:color="auto"/>
                        <w:right w:val="none" w:sz="0" w:space="0" w:color="auto"/>
                      </w:divBdr>
                    </w:div>
                  </w:divsChild>
                </w:div>
                <w:div w:id="120854446">
                  <w:marLeft w:val="0"/>
                  <w:marRight w:val="0"/>
                  <w:marTop w:val="0"/>
                  <w:marBottom w:val="0"/>
                  <w:divBdr>
                    <w:top w:val="none" w:sz="0" w:space="0" w:color="auto"/>
                    <w:left w:val="none" w:sz="0" w:space="0" w:color="auto"/>
                    <w:bottom w:val="none" w:sz="0" w:space="0" w:color="auto"/>
                    <w:right w:val="none" w:sz="0" w:space="0" w:color="auto"/>
                  </w:divBdr>
                  <w:divsChild>
                    <w:div w:id="665595607">
                      <w:marLeft w:val="0"/>
                      <w:marRight w:val="0"/>
                      <w:marTop w:val="0"/>
                      <w:marBottom w:val="0"/>
                      <w:divBdr>
                        <w:top w:val="none" w:sz="0" w:space="0" w:color="auto"/>
                        <w:left w:val="none" w:sz="0" w:space="0" w:color="auto"/>
                        <w:bottom w:val="none" w:sz="0" w:space="0" w:color="auto"/>
                        <w:right w:val="none" w:sz="0" w:space="0" w:color="auto"/>
                      </w:divBdr>
                    </w:div>
                  </w:divsChild>
                </w:div>
                <w:div w:id="210507671">
                  <w:marLeft w:val="0"/>
                  <w:marRight w:val="0"/>
                  <w:marTop w:val="0"/>
                  <w:marBottom w:val="0"/>
                  <w:divBdr>
                    <w:top w:val="none" w:sz="0" w:space="0" w:color="auto"/>
                    <w:left w:val="none" w:sz="0" w:space="0" w:color="auto"/>
                    <w:bottom w:val="none" w:sz="0" w:space="0" w:color="auto"/>
                    <w:right w:val="none" w:sz="0" w:space="0" w:color="auto"/>
                  </w:divBdr>
                  <w:divsChild>
                    <w:div w:id="579675432">
                      <w:marLeft w:val="0"/>
                      <w:marRight w:val="0"/>
                      <w:marTop w:val="0"/>
                      <w:marBottom w:val="0"/>
                      <w:divBdr>
                        <w:top w:val="none" w:sz="0" w:space="0" w:color="auto"/>
                        <w:left w:val="none" w:sz="0" w:space="0" w:color="auto"/>
                        <w:bottom w:val="none" w:sz="0" w:space="0" w:color="auto"/>
                        <w:right w:val="none" w:sz="0" w:space="0" w:color="auto"/>
                      </w:divBdr>
                    </w:div>
                  </w:divsChild>
                </w:div>
                <w:div w:id="349531398">
                  <w:marLeft w:val="0"/>
                  <w:marRight w:val="0"/>
                  <w:marTop w:val="0"/>
                  <w:marBottom w:val="0"/>
                  <w:divBdr>
                    <w:top w:val="none" w:sz="0" w:space="0" w:color="auto"/>
                    <w:left w:val="none" w:sz="0" w:space="0" w:color="auto"/>
                    <w:bottom w:val="none" w:sz="0" w:space="0" w:color="auto"/>
                    <w:right w:val="none" w:sz="0" w:space="0" w:color="auto"/>
                  </w:divBdr>
                  <w:divsChild>
                    <w:div w:id="1976330585">
                      <w:marLeft w:val="0"/>
                      <w:marRight w:val="0"/>
                      <w:marTop w:val="0"/>
                      <w:marBottom w:val="0"/>
                      <w:divBdr>
                        <w:top w:val="none" w:sz="0" w:space="0" w:color="auto"/>
                        <w:left w:val="none" w:sz="0" w:space="0" w:color="auto"/>
                        <w:bottom w:val="none" w:sz="0" w:space="0" w:color="auto"/>
                        <w:right w:val="none" w:sz="0" w:space="0" w:color="auto"/>
                      </w:divBdr>
                    </w:div>
                  </w:divsChild>
                </w:div>
                <w:div w:id="609896032">
                  <w:marLeft w:val="0"/>
                  <w:marRight w:val="0"/>
                  <w:marTop w:val="0"/>
                  <w:marBottom w:val="0"/>
                  <w:divBdr>
                    <w:top w:val="none" w:sz="0" w:space="0" w:color="auto"/>
                    <w:left w:val="none" w:sz="0" w:space="0" w:color="auto"/>
                    <w:bottom w:val="none" w:sz="0" w:space="0" w:color="auto"/>
                    <w:right w:val="none" w:sz="0" w:space="0" w:color="auto"/>
                  </w:divBdr>
                  <w:divsChild>
                    <w:div w:id="766998924">
                      <w:marLeft w:val="0"/>
                      <w:marRight w:val="0"/>
                      <w:marTop w:val="0"/>
                      <w:marBottom w:val="0"/>
                      <w:divBdr>
                        <w:top w:val="none" w:sz="0" w:space="0" w:color="auto"/>
                        <w:left w:val="none" w:sz="0" w:space="0" w:color="auto"/>
                        <w:bottom w:val="none" w:sz="0" w:space="0" w:color="auto"/>
                        <w:right w:val="none" w:sz="0" w:space="0" w:color="auto"/>
                      </w:divBdr>
                    </w:div>
                  </w:divsChild>
                </w:div>
                <w:div w:id="612789982">
                  <w:marLeft w:val="0"/>
                  <w:marRight w:val="0"/>
                  <w:marTop w:val="0"/>
                  <w:marBottom w:val="0"/>
                  <w:divBdr>
                    <w:top w:val="none" w:sz="0" w:space="0" w:color="auto"/>
                    <w:left w:val="none" w:sz="0" w:space="0" w:color="auto"/>
                    <w:bottom w:val="none" w:sz="0" w:space="0" w:color="auto"/>
                    <w:right w:val="none" w:sz="0" w:space="0" w:color="auto"/>
                  </w:divBdr>
                  <w:divsChild>
                    <w:div w:id="408625172">
                      <w:marLeft w:val="0"/>
                      <w:marRight w:val="0"/>
                      <w:marTop w:val="0"/>
                      <w:marBottom w:val="0"/>
                      <w:divBdr>
                        <w:top w:val="none" w:sz="0" w:space="0" w:color="auto"/>
                        <w:left w:val="none" w:sz="0" w:space="0" w:color="auto"/>
                        <w:bottom w:val="none" w:sz="0" w:space="0" w:color="auto"/>
                        <w:right w:val="none" w:sz="0" w:space="0" w:color="auto"/>
                      </w:divBdr>
                    </w:div>
                  </w:divsChild>
                </w:div>
                <w:div w:id="777675514">
                  <w:marLeft w:val="0"/>
                  <w:marRight w:val="0"/>
                  <w:marTop w:val="0"/>
                  <w:marBottom w:val="0"/>
                  <w:divBdr>
                    <w:top w:val="none" w:sz="0" w:space="0" w:color="auto"/>
                    <w:left w:val="none" w:sz="0" w:space="0" w:color="auto"/>
                    <w:bottom w:val="none" w:sz="0" w:space="0" w:color="auto"/>
                    <w:right w:val="none" w:sz="0" w:space="0" w:color="auto"/>
                  </w:divBdr>
                  <w:divsChild>
                    <w:div w:id="770514954">
                      <w:marLeft w:val="0"/>
                      <w:marRight w:val="0"/>
                      <w:marTop w:val="0"/>
                      <w:marBottom w:val="0"/>
                      <w:divBdr>
                        <w:top w:val="none" w:sz="0" w:space="0" w:color="auto"/>
                        <w:left w:val="none" w:sz="0" w:space="0" w:color="auto"/>
                        <w:bottom w:val="none" w:sz="0" w:space="0" w:color="auto"/>
                        <w:right w:val="none" w:sz="0" w:space="0" w:color="auto"/>
                      </w:divBdr>
                    </w:div>
                  </w:divsChild>
                </w:div>
                <w:div w:id="813107909">
                  <w:marLeft w:val="0"/>
                  <w:marRight w:val="0"/>
                  <w:marTop w:val="0"/>
                  <w:marBottom w:val="0"/>
                  <w:divBdr>
                    <w:top w:val="none" w:sz="0" w:space="0" w:color="auto"/>
                    <w:left w:val="none" w:sz="0" w:space="0" w:color="auto"/>
                    <w:bottom w:val="none" w:sz="0" w:space="0" w:color="auto"/>
                    <w:right w:val="none" w:sz="0" w:space="0" w:color="auto"/>
                  </w:divBdr>
                  <w:divsChild>
                    <w:div w:id="523058802">
                      <w:marLeft w:val="0"/>
                      <w:marRight w:val="0"/>
                      <w:marTop w:val="0"/>
                      <w:marBottom w:val="0"/>
                      <w:divBdr>
                        <w:top w:val="none" w:sz="0" w:space="0" w:color="auto"/>
                        <w:left w:val="none" w:sz="0" w:space="0" w:color="auto"/>
                        <w:bottom w:val="none" w:sz="0" w:space="0" w:color="auto"/>
                        <w:right w:val="none" w:sz="0" w:space="0" w:color="auto"/>
                      </w:divBdr>
                    </w:div>
                  </w:divsChild>
                </w:div>
                <w:div w:id="832526281">
                  <w:marLeft w:val="0"/>
                  <w:marRight w:val="0"/>
                  <w:marTop w:val="0"/>
                  <w:marBottom w:val="0"/>
                  <w:divBdr>
                    <w:top w:val="none" w:sz="0" w:space="0" w:color="auto"/>
                    <w:left w:val="none" w:sz="0" w:space="0" w:color="auto"/>
                    <w:bottom w:val="none" w:sz="0" w:space="0" w:color="auto"/>
                    <w:right w:val="none" w:sz="0" w:space="0" w:color="auto"/>
                  </w:divBdr>
                  <w:divsChild>
                    <w:div w:id="1920364163">
                      <w:marLeft w:val="0"/>
                      <w:marRight w:val="0"/>
                      <w:marTop w:val="0"/>
                      <w:marBottom w:val="0"/>
                      <w:divBdr>
                        <w:top w:val="none" w:sz="0" w:space="0" w:color="auto"/>
                        <w:left w:val="none" w:sz="0" w:space="0" w:color="auto"/>
                        <w:bottom w:val="none" w:sz="0" w:space="0" w:color="auto"/>
                        <w:right w:val="none" w:sz="0" w:space="0" w:color="auto"/>
                      </w:divBdr>
                    </w:div>
                  </w:divsChild>
                </w:div>
                <w:div w:id="966009854">
                  <w:marLeft w:val="0"/>
                  <w:marRight w:val="0"/>
                  <w:marTop w:val="0"/>
                  <w:marBottom w:val="0"/>
                  <w:divBdr>
                    <w:top w:val="none" w:sz="0" w:space="0" w:color="auto"/>
                    <w:left w:val="none" w:sz="0" w:space="0" w:color="auto"/>
                    <w:bottom w:val="none" w:sz="0" w:space="0" w:color="auto"/>
                    <w:right w:val="none" w:sz="0" w:space="0" w:color="auto"/>
                  </w:divBdr>
                  <w:divsChild>
                    <w:div w:id="618099822">
                      <w:marLeft w:val="0"/>
                      <w:marRight w:val="0"/>
                      <w:marTop w:val="0"/>
                      <w:marBottom w:val="0"/>
                      <w:divBdr>
                        <w:top w:val="none" w:sz="0" w:space="0" w:color="auto"/>
                        <w:left w:val="none" w:sz="0" w:space="0" w:color="auto"/>
                        <w:bottom w:val="none" w:sz="0" w:space="0" w:color="auto"/>
                        <w:right w:val="none" w:sz="0" w:space="0" w:color="auto"/>
                      </w:divBdr>
                    </w:div>
                  </w:divsChild>
                </w:div>
                <w:div w:id="1007757105">
                  <w:marLeft w:val="0"/>
                  <w:marRight w:val="0"/>
                  <w:marTop w:val="0"/>
                  <w:marBottom w:val="0"/>
                  <w:divBdr>
                    <w:top w:val="none" w:sz="0" w:space="0" w:color="auto"/>
                    <w:left w:val="none" w:sz="0" w:space="0" w:color="auto"/>
                    <w:bottom w:val="none" w:sz="0" w:space="0" w:color="auto"/>
                    <w:right w:val="none" w:sz="0" w:space="0" w:color="auto"/>
                  </w:divBdr>
                  <w:divsChild>
                    <w:div w:id="557327854">
                      <w:marLeft w:val="0"/>
                      <w:marRight w:val="0"/>
                      <w:marTop w:val="0"/>
                      <w:marBottom w:val="0"/>
                      <w:divBdr>
                        <w:top w:val="none" w:sz="0" w:space="0" w:color="auto"/>
                        <w:left w:val="none" w:sz="0" w:space="0" w:color="auto"/>
                        <w:bottom w:val="none" w:sz="0" w:space="0" w:color="auto"/>
                        <w:right w:val="none" w:sz="0" w:space="0" w:color="auto"/>
                      </w:divBdr>
                    </w:div>
                    <w:div w:id="1057704215">
                      <w:marLeft w:val="0"/>
                      <w:marRight w:val="0"/>
                      <w:marTop w:val="0"/>
                      <w:marBottom w:val="0"/>
                      <w:divBdr>
                        <w:top w:val="none" w:sz="0" w:space="0" w:color="auto"/>
                        <w:left w:val="none" w:sz="0" w:space="0" w:color="auto"/>
                        <w:bottom w:val="none" w:sz="0" w:space="0" w:color="auto"/>
                        <w:right w:val="none" w:sz="0" w:space="0" w:color="auto"/>
                      </w:divBdr>
                    </w:div>
                  </w:divsChild>
                </w:div>
                <w:div w:id="1082724657">
                  <w:marLeft w:val="0"/>
                  <w:marRight w:val="0"/>
                  <w:marTop w:val="0"/>
                  <w:marBottom w:val="0"/>
                  <w:divBdr>
                    <w:top w:val="none" w:sz="0" w:space="0" w:color="auto"/>
                    <w:left w:val="none" w:sz="0" w:space="0" w:color="auto"/>
                    <w:bottom w:val="none" w:sz="0" w:space="0" w:color="auto"/>
                    <w:right w:val="none" w:sz="0" w:space="0" w:color="auto"/>
                  </w:divBdr>
                  <w:divsChild>
                    <w:div w:id="1877306400">
                      <w:marLeft w:val="0"/>
                      <w:marRight w:val="0"/>
                      <w:marTop w:val="0"/>
                      <w:marBottom w:val="0"/>
                      <w:divBdr>
                        <w:top w:val="none" w:sz="0" w:space="0" w:color="auto"/>
                        <w:left w:val="none" w:sz="0" w:space="0" w:color="auto"/>
                        <w:bottom w:val="none" w:sz="0" w:space="0" w:color="auto"/>
                        <w:right w:val="none" w:sz="0" w:space="0" w:color="auto"/>
                      </w:divBdr>
                    </w:div>
                  </w:divsChild>
                </w:div>
                <w:div w:id="1207059741">
                  <w:marLeft w:val="0"/>
                  <w:marRight w:val="0"/>
                  <w:marTop w:val="0"/>
                  <w:marBottom w:val="0"/>
                  <w:divBdr>
                    <w:top w:val="none" w:sz="0" w:space="0" w:color="auto"/>
                    <w:left w:val="none" w:sz="0" w:space="0" w:color="auto"/>
                    <w:bottom w:val="none" w:sz="0" w:space="0" w:color="auto"/>
                    <w:right w:val="none" w:sz="0" w:space="0" w:color="auto"/>
                  </w:divBdr>
                  <w:divsChild>
                    <w:div w:id="1468861029">
                      <w:marLeft w:val="0"/>
                      <w:marRight w:val="0"/>
                      <w:marTop w:val="0"/>
                      <w:marBottom w:val="0"/>
                      <w:divBdr>
                        <w:top w:val="none" w:sz="0" w:space="0" w:color="auto"/>
                        <w:left w:val="none" w:sz="0" w:space="0" w:color="auto"/>
                        <w:bottom w:val="none" w:sz="0" w:space="0" w:color="auto"/>
                        <w:right w:val="none" w:sz="0" w:space="0" w:color="auto"/>
                      </w:divBdr>
                    </w:div>
                  </w:divsChild>
                </w:div>
                <w:div w:id="1234270574">
                  <w:marLeft w:val="0"/>
                  <w:marRight w:val="0"/>
                  <w:marTop w:val="0"/>
                  <w:marBottom w:val="0"/>
                  <w:divBdr>
                    <w:top w:val="none" w:sz="0" w:space="0" w:color="auto"/>
                    <w:left w:val="none" w:sz="0" w:space="0" w:color="auto"/>
                    <w:bottom w:val="none" w:sz="0" w:space="0" w:color="auto"/>
                    <w:right w:val="none" w:sz="0" w:space="0" w:color="auto"/>
                  </w:divBdr>
                  <w:divsChild>
                    <w:div w:id="298724434">
                      <w:marLeft w:val="0"/>
                      <w:marRight w:val="0"/>
                      <w:marTop w:val="0"/>
                      <w:marBottom w:val="0"/>
                      <w:divBdr>
                        <w:top w:val="none" w:sz="0" w:space="0" w:color="auto"/>
                        <w:left w:val="none" w:sz="0" w:space="0" w:color="auto"/>
                        <w:bottom w:val="none" w:sz="0" w:space="0" w:color="auto"/>
                        <w:right w:val="none" w:sz="0" w:space="0" w:color="auto"/>
                      </w:divBdr>
                    </w:div>
                  </w:divsChild>
                </w:div>
                <w:div w:id="1552226671">
                  <w:marLeft w:val="0"/>
                  <w:marRight w:val="0"/>
                  <w:marTop w:val="0"/>
                  <w:marBottom w:val="0"/>
                  <w:divBdr>
                    <w:top w:val="none" w:sz="0" w:space="0" w:color="auto"/>
                    <w:left w:val="none" w:sz="0" w:space="0" w:color="auto"/>
                    <w:bottom w:val="none" w:sz="0" w:space="0" w:color="auto"/>
                    <w:right w:val="none" w:sz="0" w:space="0" w:color="auto"/>
                  </w:divBdr>
                  <w:divsChild>
                    <w:div w:id="337470110">
                      <w:marLeft w:val="0"/>
                      <w:marRight w:val="0"/>
                      <w:marTop w:val="0"/>
                      <w:marBottom w:val="0"/>
                      <w:divBdr>
                        <w:top w:val="none" w:sz="0" w:space="0" w:color="auto"/>
                        <w:left w:val="none" w:sz="0" w:space="0" w:color="auto"/>
                        <w:bottom w:val="none" w:sz="0" w:space="0" w:color="auto"/>
                        <w:right w:val="none" w:sz="0" w:space="0" w:color="auto"/>
                      </w:divBdr>
                    </w:div>
                  </w:divsChild>
                </w:div>
                <w:div w:id="1581596380">
                  <w:marLeft w:val="0"/>
                  <w:marRight w:val="0"/>
                  <w:marTop w:val="0"/>
                  <w:marBottom w:val="0"/>
                  <w:divBdr>
                    <w:top w:val="none" w:sz="0" w:space="0" w:color="auto"/>
                    <w:left w:val="none" w:sz="0" w:space="0" w:color="auto"/>
                    <w:bottom w:val="none" w:sz="0" w:space="0" w:color="auto"/>
                    <w:right w:val="none" w:sz="0" w:space="0" w:color="auto"/>
                  </w:divBdr>
                  <w:divsChild>
                    <w:div w:id="884803287">
                      <w:marLeft w:val="0"/>
                      <w:marRight w:val="0"/>
                      <w:marTop w:val="0"/>
                      <w:marBottom w:val="0"/>
                      <w:divBdr>
                        <w:top w:val="none" w:sz="0" w:space="0" w:color="auto"/>
                        <w:left w:val="none" w:sz="0" w:space="0" w:color="auto"/>
                        <w:bottom w:val="none" w:sz="0" w:space="0" w:color="auto"/>
                        <w:right w:val="none" w:sz="0" w:space="0" w:color="auto"/>
                      </w:divBdr>
                    </w:div>
                  </w:divsChild>
                </w:div>
                <w:div w:id="1654718939">
                  <w:marLeft w:val="0"/>
                  <w:marRight w:val="0"/>
                  <w:marTop w:val="0"/>
                  <w:marBottom w:val="0"/>
                  <w:divBdr>
                    <w:top w:val="none" w:sz="0" w:space="0" w:color="auto"/>
                    <w:left w:val="none" w:sz="0" w:space="0" w:color="auto"/>
                    <w:bottom w:val="none" w:sz="0" w:space="0" w:color="auto"/>
                    <w:right w:val="none" w:sz="0" w:space="0" w:color="auto"/>
                  </w:divBdr>
                  <w:divsChild>
                    <w:div w:id="418136675">
                      <w:marLeft w:val="0"/>
                      <w:marRight w:val="0"/>
                      <w:marTop w:val="0"/>
                      <w:marBottom w:val="0"/>
                      <w:divBdr>
                        <w:top w:val="none" w:sz="0" w:space="0" w:color="auto"/>
                        <w:left w:val="none" w:sz="0" w:space="0" w:color="auto"/>
                        <w:bottom w:val="none" w:sz="0" w:space="0" w:color="auto"/>
                        <w:right w:val="none" w:sz="0" w:space="0" w:color="auto"/>
                      </w:divBdr>
                    </w:div>
                  </w:divsChild>
                </w:div>
                <w:div w:id="1682775377">
                  <w:marLeft w:val="0"/>
                  <w:marRight w:val="0"/>
                  <w:marTop w:val="0"/>
                  <w:marBottom w:val="0"/>
                  <w:divBdr>
                    <w:top w:val="none" w:sz="0" w:space="0" w:color="auto"/>
                    <w:left w:val="none" w:sz="0" w:space="0" w:color="auto"/>
                    <w:bottom w:val="none" w:sz="0" w:space="0" w:color="auto"/>
                    <w:right w:val="none" w:sz="0" w:space="0" w:color="auto"/>
                  </w:divBdr>
                  <w:divsChild>
                    <w:div w:id="1645620763">
                      <w:marLeft w:val="0"/>
                      <w:marRight w:val="0"/>
                      <w:marTop w:val="0"/>
                      <w:marBottom w:val="0"/>
                      <w:divBdr>
                        <w:top w:val="none" w:sz="0" w:space="0" w:color="auto"/>
                        <w:left w:val="none" w:sz="0" w:space="0" w:color="auto"/>
                        <w:bottom w:val="none" w:sz="0" w:space="0" w:color="auto"/>
                        <w:right w:val="none" w:sz="0" w:space="0" w:color="auto"/>
                      </w:divBdr>
                    </w:div>
                  </w:divsChild>
                </w:div>
                <w:div w:id="1784493648">
                  <w:marLeft w:val="0"/>
                  <w:marRight w:val="0"/>
                  <w:marTop w:val="0"/>
                  <w:marBottom w:val="0"/>
                  <w:divBdr>
                    <w:top w:val="none" w:sz="0" w:space="0" w:color="auto"/>
                    <w:left w:val="none" w:sz="0" w:space="0" w:color="auto"/>
                    <w:bottom w:val="none" w:sz="0" w:space="0" w:color="auto"/>
                    <w:right w:val="none" w:sz="0" w:space="0" w:color="auto"/>
                  </w:divBdr>
                  <w:divsChild>
                    <w:div w:id="922449227">
                      <w:marLeft w:val="0"/>
                      <w:marRight w:val="0"/>
                      <w:marTop w:val="0"/>
                      <w:marBottom w:val="0"/>
                      <w:divBdr>
                        <w:top w:val="none" w:sz="0" w:space="0" w:color="auto"/>
                        <w:left w:val="none" w:sz="0" w:space="0" w:color="auto"/>
                        <w:bottom w:val="none" w:sz="0" w:space="0" w:color="auto"/>
                        <w:right w:val="none" w:sz="0" w:space="0" w:color="auto"/>
                      </w:divBdr>
                    </w:div>
                  </w:divsChild>
                </w:div>
                <w:div w:id="1901819650">
                  <w:marLeft w:val="0"/>
                  <w:marRight w:val="0"/>
                  <w:marTop w:val="0"/>
                  <w:marBottom w:val="0"/>
                  <w:divBdr>
                    <w:top w:val="none" w:sz="0" w:space="0" w:color="auto"/>
                    <w:left w:val="none" w:sz="0" w:space="0" w:color="auto"/>
                    <w:bottom w:val="none" w:sz="0" w:space="0" w:color="auto"/>
                    <w:right w:val="none" w:sz="0" w:space="0" w:color="auto"/>
                  </w:divBdr>
                  <w:divsChild>
                    <w:div w:id="224679488">
                      <w:marLeft w:val="0"/>
                      <w:marRight w:val="0"/>
                      <w:marTop w:val="0"/>
                      <w:marBottom w:val="0"/>
                      <w:divBdr>
                        <w:top w:val="none" w:sz="0" w:space="0" w:color="auto"/>
                        <w:left w:val="none" w:sz="0" w:space="0" w:color="auto"/>
                        <w:bottom w:val="none" w:sz="0" w:space="0" w:color="auto"/>
                        <w:right w:val="none" w:sz="0" w:space="0" w:color="auto"/>
                      </w:divBdr>
                    </w:div>
                  </w:divsChild>
                </w:div>
                <w:div w:id="1924028537">
                  <w:marLeft w:val="0"/>
                  <w:marRight w:val="0"/>
                  <w:marTop w:val="0"/>
                  <w:marBottom w:val="0"/>
                  <w:divBdr>
                    <w:top w:val="none" w:sz="0" w:space="0" w:color="auto"/>
                    <w:left w:val="none" w:sz="0" w:space="0" w:color="auto"/>
                    <w:bottom w:val="none" w:sz="0" w:space="0" w:color="auto"/>
                    <w:right w:val="none" w:sz="0" w:space="0" w:color="auto"/>
                  </w:divBdr>
                  <w:divsChild>
                    <w:div w:id="1253975229">
                      <w:marLeft w:val="0"/>
                      <w:marRight w:val="0"/>
                      <w:marTop w:val="0"/>
                      <w:marBottom w:val="0"/>
                      <w:divBdr>
                        <w:top w:val="none" w:sz="0" w:space="0" w:color="auto"/>
                        <w:left w:val="none" w:sz="0" w:space="0" w:color="auto"/>
                        <w:bottom w:val="none" w:sz="0" w:space="0" w:color="auto"/>
                        <w:right w:val="none" w:sz="0" w:space="0" w:color="auto"/>
                      </w:divBdr>
                    </w:div>
                  </w:divsChild>
                </w:div>
                <w:div w:id="1929579966">
                  <w:marLeft w:val="0"/>
                  <w:marRight w:val="0"/>
                  <w:marTop w:val="0"/>
                  <w:marBottom w:val="0"/>
                  <w:divBdr>
                    <w:top w:val="none" w:sz="0" w:space="0" w:color="auto"/>
                    <w:left w:val="none" w:sz="0" w:space="0" w:color="auto"/>
                    <w:bottom w:val="none" w:sz="0" w:space="0" w:color="auto"/>
                    <w:right w:val="none" w:sz="0" w:space="0" w:color="auto"/>
                  </w:divBdr>
                  <w:divsChild>
                    <w:div w:id="1896159417">
                      <w:marLeft w:val="0"/>
                      <w:marRight w:val="0"/>
                      <w:marTop w:val="0"/>
                      <w:marBottom w:val="0"/>
                      <w:divBdr>
                        <w:top w:val="none" w:sz="0" w:space="0" w:color="auto"/>
                        <w:left w:val="none" w:sz="0" w:space="0" w:color="auto"/>
                        <w:bottom w:val="none" w:sz="0" w:space="0" w:color="auto"/>
                        <w:right w:val="none" w:sz="0" w:space="0" w:color="auto"/>
                      </w:divBdr>
                    </w:div>
                  </w:divsChild>
                </w:div>
                <w:div w:id="1941989873">
                  <w:marLeft w:val="0"/>
                  <w:marRight w:val="0"/>
                  <w:marTop w:val="0"/>
                  <w:marBottom w:val="0"/>
                  <w:divBdr>
                    <w:top w:val="none" w:sz="0" w:space="0" w:color="auto"/>
                    <w:left w:val="none" w:sz="0" w:space="0" w:color="auto"/>
                    <w:bottom w:val="none" w:sz="0" w:space="0" w:color="auto"/>
                    <w:right w:val="none" w:sz="0" w:space="0" w:color="auto"/>
                  </w:divBdr>
                  <w:divsChild>
                    <w:div w:id="87021888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933468260">
          <w:marLeft w:val="0"/>
          <w:marRight w:val="0"/>
          <w:marTop w:val="0"/>
          <w:marBottom w:val="0"/>
          <w:divBdr>
            <w:top w:val="none" w:sz="0" w:space="0" w:color="auto"/>
            <w:left w:val="none" w:sz="0" w:space="0" w:color="auto"/>
            <w:bottom w:val="none" w:sz="0" w:space="0" w:color="auto"/>
            <w:right w:val="none" w:sz="0" w:space="0" w:color="auto"/>
          </w:divBdr>
        </w:div>
        <w:div w:id="2106070472">
          <w:marLeft w:val="0"/>
          <w:marRight w:val="0"/>
          <w:marTop w:val="0"/>
          <w:marBottom w:val="0"/>
          <w:divBdr>
            <w:top w:val="none" w:sz="0" w:space="0" w:color="auto"/>
            <w:left w:val="none" w:sz="0" w:space="0" w:color="auto"/>
            <w:bottom w:val="none" w:sz="0" w:space="0" w:color="auto"/>
            <w:right w:val="none" w:sz="0" w:space="0" w:color="auto"/>
          </w:divBdr>
        </w:div>
        <w:div w:id="2112385868">
          <w:marLeft w:val="0"/>
          <w:marRight w:val="0"/>
          <w:marTop w:val="0"/>
          <w:marBottom w:val="0"/>
          <w:divBdr>
            <w:top w:val="none" w:sz="0" w:space="0" w:color="auto"/>
            <w:left w:val="none" w:sz="0" w:space="0" w:color="auto"/>
            <w:bottom w:val="none" w:sz="0" w:space="0" w:color="auto"/>
            <w:right w:val="none" w:sz="0" w:space="0" w:color="auto"/>
          </w:divBdr>
        </w:div>
      </w:divsChild>
    </w:div>
    <w:div w:id="1592275841">
      <w:bodyDiv w:val="1"/>
      <w:marLeft w:val="0"/>
      <w:marRight w:val="0"/>
      <w:marTop w:val="0"/>
      <w:marBottom w:val="0"/>
      <w:divBdr>
        <w:top w:val="none" w:sz="0" w:space="0" w:color="auto"/>
        <w:left w:val="none" w:sz="0" w:space="0" w:color="auto"/>
        <w:bottom w:val="none" w:sz="0" w:space="0" w:color="auto"/>
        <w:right w:val="none" w:sz="0" w:space="0" w:color="auto"/>
      </w:divBdr>
      <w:divsChild>
        <w:div w:id="34080975">
          <w:marLeft w:val="0"/>
          <w:marRight w:val="0"/>
          <w:marTop w:val="0"/>
          <w:marBottom w:val="0"/>
          <w:divBdr>
            <w:top w:val="none" w:sz="0" w:space="0" w:color="auto"/>
            <w:left w:val="none" w:sz="0" w:space="0" w:color="auto"/>
            <w:bottom w:val="none" w:sz="0" w:space="0" w:color="auto"/>
            <w:right w:val="none" w:sz="0" w:space="0" w:color="auto"/>
          </w:divBdr>
        </w:div>
        <w:div w:id="39060151">
          <w:marLeft w:val="0"/>
          <w:marRight w:val="0"/>
          <w:marTop w:val="0"/>
          <w:marBottom w:val="0"/>
          <w:divBdr>
            <w:top w:val="none" w:sz="0" w:space="0" w:color="auto"/>
            <w:left w:val="none" w:sz="0" w:space="0" w:color="auto"/>
            <w:bottom w:val="none" w:sz="0" w:space="0" w:color="auto"/>
            <w:right w:val="none" w:sz="0" w:space="0" w:color="auto"/>
          </w:divBdr>
        </w:div>
        <w:div w:id="43870150">
          <w:marLeft w:val="0"/>
          <w:marRight w:val="0"/>
          <w:marTop w:val="0"/>
          <w:marBottom w:val="0"/>
          <w:divBdr>
            <w:top w:val="none" w:sz="0" w:space="0" w:color="auto"/>
            <w:left w:val="none" w:sz="0" w:space="0" w:color="auto"/>
            <w:bottom w:val="none" w:sz="0" w:space="0" w:color="auto"/>
            <w:right w:val="none" w:sz="0" w:space="0" w:color="auto"/>
          </w:divBdr>
        </w:div>
        <w:div w:id="58863349">
          <w:marLeft w:val="0"/>
          <w:marRight w:val="0"/>
          <w:marTop w:val="0"/>
          <w:marBottom w:val="0"/>
          <w:divBdr>
            <w:top w:val="none" w:sz="0" w:space="0" w:color="auto"/>
            <w:left w:val="none" w:sz="0" w:space="0" w:color="auto"/>
            <w:bottom w:val="none" w:sz="0" w:space="0" w:color="auto"/>
            <w:right w:val="none" w:sz="0" w:space="0" w:color="auto"/>
          </w:divBdr>
        </w:div>
        <w:div w:id="61225327">
          <w:marLeft w:val="0"/>
          <w:marRight w:val="0"/>
          <w:marTop w:val="0"/>
          <w:marBottom w:val="0"/>
          <w:divBdr>
            <w:top w:val="none" w:sz="0" w:space="0" w:color="auto"/>
            <w:left w:val="none" w:sz="0" w:space="0" w:color="auto"/>
            <w:bottom w:val="none" w:sz="0" w:space="0" w:color="auto"/>
            <w:right w:val="none" w:sz="0" w:space="0" w:color="auto"/>
          </w:divBdr>
          <w:divsChild>
            <w:div w:id="673340583">
              <w:marLeft w:val="0"/>
              <w:marRight w:val="0"/>
              <w:marTop w:val="0"/>
              <w:marBottom w:val="0"/>
              <w:divBdr>
                <w:top w:val="none" w:sz="0" w:space="0" w:color="auto"/>
                <w:left w:val="none" w:sz="0" w:space="0" w:color="auto"/>
                <w:bottom w:val="none" w:sz="0" w:space="0" w:color="auto"/>
                <w:right w:val="none" w:sz="0" w:space="0" w:color="auto"/>
              </w:divBdr>
            </w:div>
          </w:divsChild>
        </w:div>
        <w:div w:id="134643427">
          <w:marLeft w:val="0"/>
          <w:marRight w:val="0"/>
          <w:marTop w:val="0"/>
          <w:marBottom w:val="0"/>
          <w:divBdr>
            <w:top w:val="none" w:sz="0" w:space="0" w:color="auto"/>
            <w:left w:val="none" w:sz="0" w:space="0" w:color="auto"/>
            <w:bottom w:val="none" w:sz="0" w:space="0" w:color="auto"/>
            <w:right w:val="none" w:sz="0" w:space="0" w:color="auto"/>
          </w:divBdr>
        </w:div>
        <w:div w:id="142817851">
          <w:marLeft w:val="0"/>
          <w:marRight w:val="0"/>
          <w:marTop w:val="0"/>
          <w:marBottom w:val="0"/>
          <w:divBdr>
            <w:top w:val="none" w:sz="0" w:space="0" w:color="auto"/>
            <w:left w:val="none" w:sz="0" w:space="0" w:color="auto"/>
            <w:bottom w:val="none" w:sz="0" w:space="0" w:color="auto"/>
            <w:right w:val="none" w:sz="0" w:space="0" w:color="auto"/>
          </w:divBdr>
        </w:div>
        <w:div w:id="151147358">
          <w:marLeft w:val="0"/>
          <w:marRight w:val="0"/>
          <w:marTop w:val="0"/>
          <w:marBottom w:val="0"/>
          <w:divBdr>
            <w:top w:val="none" w:sz="0" w:space="0" w:color="auto"/>
            <w:left w:val="none" w:sz="0" w:space="0" w:color="auto"/>
            <w:bottom w:val="none" w:sz="0" w:space="0" w:color="auto"/>
            <w:right w:val="none" w:sz="0" w:space="0" w:color="auto"/>
          </w:divBdr>
          <w:divsChild>
            <w:div w:id="2007973582">
              <w:marLeft w:val="-75"/>
              <w:marRight w:val="0"/>
              <w:marTop w:val="30"/>
              <w:marBottom w:val="30"/>
              <w:divBdr>
                <w:top w:val="none" w:sz="0" w:space="0" w:color="auto"/>
                <w:left w:val="none" w:sz="0" w:space="0" w:color="auto"/>
                <w:bottom w:val="none" w:sz="0" w:space="0" w:color="auto"/>
                <w:right w:val="none" w:sz="0" w:space="0" w:color="auto"/>
              </w:divBdr>
              <w:divsChild>
                <w:div w:id="156699825">
                  <w:marLeft w:val="0"/>
                  <w:marRight w:val="0"/>
                  <w:marTop w:val="0"/>
                  <w:marBottom w:val="0"/>
                  <w:divBdr>
                    <w:top w:val="none" w:sz="0" w:space="0" w:color="auto"/>
                    <w:left w:val="none" w:sz="0" w:space="0" w:color="auto"/>
                    <w:bottom w:val="none" w:sz="0" w:space="0" w:color="auto"/>
                    <w:right w:val="none" w:sz="0" w:space="0" w:color="auto"/>
                  </w:divBdr>
                  <w:divsChild>
                    <w:div w:id="1041174192">
                      <w:marLeft w:val="0"/>
                      <w:marRight w:val="0"/>
                      <w:marTop w:val="0"/>
                      <w:marBottom w:val="0"/>
                      <w:divBdr>
                        <w:top w:val="none" w:sz="0" w:space="0" w:color="auto"/>
                        <w:left w:val="none" w:sz="0" w:space="0" w:color="auto"/>
                        <w:bottom w:val="none" w:sz="0" w:space="0" w:color="auto"/>
                        <w:right w:val="none" w:sz="0" w:space="0" w:color="auto"/>
                      </w:divBdr>
                    </w:div>
                  </w:divsChild>
                </w:div>
                <w:div w:id="184289333">
                  <w:marLeft w:val="0"/>
                  <w:marRight w:val="0"/>
                  <w:marTop w:val="0"/>
                  <w:marBottom w:val="0"/>
                  <w:divBdr>
                    <w:top w:val="none" w:sz="0" w:space="0" w:color="auto"/>
                    <w:left w:val="none" w:sz="0" w:space="0" w:color="auto"/>
                    <w:bottom w:val="none" w:sz="0" w:space="0" w:color="auto"/>
                    <w:right w:val="none" w:sz="0" w:space="0" w:color="auto"/>
                  </w:divBdr>
                  <w:divsChild>
                    <w:div w:id="237060550">
                      <w:marLeft w:val="0"/>
                      <w:marRight w:val="0"/>
                      <w:marTop w:val="0"/>
                      <w:marBottom w:val="0"/>
                      <w:divBdr>
                        <w:top w:val="none" w:sz="0" w:space="0" w:color="auto"/>
                        <w:left w:val="none" w:sz="0" w:space="0" w:color="auto"/>
                        <w:bottom w:val="none" w:sz="0" w:space="0" w:color="auto"/>
                        <w:right w:val="none" w:sz="0" w:space="0" w:color="auto"/>
                      </w:divBdr>
                    </w:div>
                    <w:div w:id="1209876211">
                      <w:marLeft w:val="0"/>
                      <w:marRight w:val="0"/>
                      <w:marTop w:val="0"/>
                      <w:marBottom w:val="0"/>
                      <w:divBdr>
                        <w:top w:val="none" w:sz="0" w:space="0" w:color="auto"/>
                        <w:left w:val="none" w:sz="0" w:space="0" w:color="auto"/>
                        <w:bottom w:val="none" w:sz="0" w:space="0" w:color="auto"/>
                        <w:right w:val="none" w:sz="0" w:space="0" w:color="auto"/>
                      </w:divBdr>
                    </w:div>
                    <w:div w:id="1720124763">
                      <w:marLeft w:val="0"/>
                      <w:marRight w:val="0"/>
                      <w:marTop w:val="0"/>
                      <w:marBottom w:val="0"/>
                      <w:divBdr>
                        <w:top w:val="none" w:sz="0" w:space="0" w:color="auto"/>
                        <w:left w:val="none" w:sz="0" w:space="0" w:color="auto"/>
                        <w:bottom w:val="none" w:sz="0" w:space="0" w:color="auto"/>
                        <w:right w:val="none" w:sz="0" w:space="0" w:color="auto"/>
                      </w:divBdr>
                    </w:div>
                  </w:divsChild>
                </w:div>
                <w:div w:id="461772049">
                  <w:marLeft w:val="0"/>
                  <w:marRight w:val="0"/>
                  <w:marTop w:val="0"/>
                  <w:marBottom w:val="0"/>
                  <w:divBdr>
                    <w:top w:val="none" w:sz="0" w:space="0" w:color="auto"/>
                    <w:left w:val="none" w:sz="0" w:space="0" w:color="auto"/>
                    <w:bottom w:val="none" w:sz="0" w:space="0" w:color="auto"/>
                    <w:right w:val="none" w:sz="0" w:space="0" w:color="auto"/>
                  </w:divBdr>
                  <w:divsChild>
                    <w:div w:id="1547832185">
                      <w:marLeft w:val="0"/>
                      <w:marRight w:val="0"/>
                      <w:marTop w:val="0"/>
                      <w:marBottom w:val="0"/>
                      <w:divBdr>
                        <w:top w:val="none" w:sz="0" w:space="0" w:color="auto"/>
                        <w:left w:val="none" w:sz="0" w:space="0" w:color="auto"/>
                        <w:bottom w:val="none" w:sz="0" w:space="0" w:color="auto"/>
                        <w:right w:val="none" w:sz="0" w:space="0" w:color="auto"/>
                      </w:divBdr>
                    </w:div>
                  </w:divsChild>
                </w:div>
                <w:div w:id="484709113">
                  <w:marLeft w:val="0"/>
                  <w:marRight w:val="0"/>
                  <w:marTop w:val="0"/>
                  <w:marBottom w:val="0"/>
                  <w:divBdr>
                    <w:top w:val="none" w:sz="0" w:space="0" w:color="auto"/>
                    <w:left w:val="none" w:sz="0" w:space="0" w:color="auto"/>
                    <w:bottom w:val="none" w:sz="0" w:space="0" w:color="auto"/>
                    <w:right w:val="none" w:sz="0" w:space="0" w:color="auto"/>
                  </w:divBdr>
                  <w:divsChild>
                    <w:div w:id="978412465">
                      <w:marLeft w:val="0"/>
                      <w:marRight w:val="0"/>
                      <w:marTop w:val="0"/>
                      <w:marBottom w:val="0"/>
                      <w:divBdr>
                        <w:top w:val="none" w:sz="0" w:space="0" w:color="auto"/>
                        <w:left w:val="none" w:sz="0" w:space="0" w:color="auto"/>
                        <w:bottom w:val="none" w:sz="0" w:space="0" w:color="auto"/>
                        <w:right w:val="none" w:sz="0" w:space="0" w:color="auto"/>
                      </w:divBdr>
                    </w:div>
                    <w:div w:id="1300763300">
                      <w:marLeft w:val="0"/>
                      <w:marRight w:val="0"/>
                      <w:marTop w:val="0"/>
                      <w:marBottom w:val="0"/>
                      <w:divBdr>
                        <w:top w:val="none" w:sz="0" w:space="0" w:color="auto"/>
                        <w:left w:val="none" w:sz="0" w:space="0" w:color="auto"/>
                        <w:bottom w:val="none" w:sz="0" w:space="0" w:color="auto"/>
                        <w:right w:val="none" w:sz="0" w:space="0" w:color="auto"/>
                      </w:divBdr>
                    </w:div>
                    <w:div w:id="1620526337">
                      <w:marLeft w:val="0"/>
                      <w:marRight w:val="0"/>
                      <w:marTop w:val="0"/>
                      <w:marBottom w:val="0"/>
                      <w:divBdr>
                        <w:top w:val="none" w:sz="0" w:space="0" w:color="auto"/>
                        <w:left w:val="none" w:sz="0" w:space="0" w:color="auto"/>
                        <w:bottom w:val="none" w:sz="0" w:space="0" w:color="auto"/>
                        <w:right w:val="none" w:sz="0" w:space="0" w:color="auto"/>
                      </w:divBdr>
                    </w:div>
                  </w:divsChild>
                </w:div>
                <w:div w:id="501622432">
                  <w:marLeft w:val="0"/>
                  <w:marRight w:val="0"/>
                  <w:marTop w:val="0"/>
                  <w:marBottom w:val="0"/>
                  <w:divBdr>
                    <w:top w:val="none" w:sz="0" w:space="0" w:color="auto"/>
                    <w:left w:val="none" w:sz="0" w:space="0" w:color="auto"/>
                    <w:bottom w:val="none" w:sz="0" w:space="0" w:color="auto"/>
                    <w:right w:val="none" w:sz="0" w:space="0" w:color="auto"/>
                  </w:divBdr>
                  <w:divsChild>
                    <w:div w:id="421610158">
                      <w:marLeft w:val="0"/>
                      <w:marRight w:val="0"/>
                      <w:marTop w:val="0"/>
                      <w:marBottom w:val="0"/>
                      <w:divBdr>
                        <w:top w:val="none" w:sz="0" w:space="0" w:color="auto"/>
                        <w:left w:val="none" w:sz="0" w:space="0" w:color="auto"/>
                        <w:bottom w:val="none" w:sz="0" w:space="0" w:color="auto"/>
                        <w:right w:val="none" w:sz="0" w:space="0" w:color="auto"/>
                      </w:divBdr>
                    </w:div>
                    <w:div w:id="459613391">
                      <w:marLeft w:val="0"/>
                      <w:marRight w:val="0"/>
                      <w:marTop w:val="0"/>
                      <w:marBottom w:val="0"/>
                      <w:divBdr>
                        <w:top w:val="none" w:sz="0" w:space="0" w:color="auto"/>
                        <w:left w:val="none" w:sz="0" w:space="0" w:color="auto"/>
                        <w:bottom w:val="none" w:sz="0" w:space="0" w:color="auto"/>
                        <w:right w:val="none" w:sz="0" w:space="0" w:color="auto"/>
                      </w:divBdr>
                    </w:div>
                    <w:div w:id="469439856">
                      <w:marLeft w:val="0"/>
                      <w:marRight w:val="0"/>
                      <w:marTop w:val="0"/>
                      <w:marBottom w:val="0"/>
                      <w:divBdr>
                        <w:top w:val="none" w:sz="0" w:space="0" w:color="auto"/>
                        <w:left w:val="none" w:sz="0" w:space="0" w:color="auto"/>
                        <w:bottom w:val="none" w:sz="0" w:space="0" w:color="auto"/>
                        <w:right w:val="none" w:sz="0" w:space="0" w:color="auto"/>
                      </w:divBdr>
                    </w:div>
                    <w:div w:id="847016958">
                      <w:marLeft w:val="0"/>
                      <w:marRight w:val="0"/>
                      <w:marTop w:val="0"/>
                      <w:marBottom w:val="0"/>
                      <w:divBdr>
                        <w:top w:val="none" w:sz="0" w:space="0" w:color="auto"/>
                        <w:left w:val="none" w:sz="0" w:space="0" w:color="auto"/>
                        <w:bottom w:val="none" w:sz="0" w:space="0" w:color="auto"/>
                        <w:right w:val="none" w:sz="0" w:space="0" w:color="auto"/>
                      </w:divBdr>
                    </w:div>
                    <w:div w:id="1108542695">
                      <w:marLeft w:val="0"/>
                      <w:marRight w:val="0"/>
                      <w:marTop w:val="0"/>
                      <w:marBottom w:val="0"/>
                      <w:divBdr>
                        <w:top w:val="none" w:sz="0" w:space="0" w:color="auto"/>
                        <w:left w:val="none" w:sz="0" w:space="0" w:color="auto"/>
                        <w:bottom w:val="none" w:sz="0" w:space="0" w:color="auto"/>
                        <w:right w:val="none" w:sz="0" w:space="0" w:color="auto"/>
                      </w:divBdr>
                    </w:div>
                    <w:div w:id="1109933773">
                      <w:marLeft w:val="0"/>
                      <w:marRight w:val="0"/>
                      <w:marTop w:val="0"/>
                      <w:marBottom w:val="0"/>
                      <w:divBdr>
                        <w:top w:val="none" w:sz="0" w:space="0" w:color="auto"/>
                        <w:left w:val="none" w:sz="0" w:space="0" w:color="auto"/>
                        <w:bottom w:val="none" w:sz="0" w:space="0" w:color="auto"/>
                        <w:right w:val="none" w:sz="0" w:space="0" w:color="auto"/>
                      </w:divBdr>
                    </w:div>
                    <w:div w:id="1113473340">
                      <w:marLeft w:val="0"/>
                      <w:marRight w:val="0"/>
                      <w:marTop w:val="0"/>
                      <w:marBottom w:val="0"/>
                      <w:divBdr>
                        <w:top w:val="none" w:sz="0" w:space="0" w:color="auto"/>
                        <w:left w:val="none" w:sz="0" w:space="0" w:color="auto"/>
                        <w:bottom w:val="none" w:sz="0" w:space="0" w:color="auto"/>
                        <w:right w:val="none" w:sz="0" w:space="0" w:color="auto"/>
                      </w:divBdr>
                    </w:div>
                    <w:div w:id="1549028234">
                      <w:marLeft w:val="0"/>
                      <w:marRight w:val="0"/>
                      <w:marTop w:val="0"/>
                      <w:marBottom w:val="0"/>
                      <w:divBdr>
                        <w:top w:val="none" w:sz="0" w:space="0" w:color="auto"/>
                        <w:left w:val="none" w:sz="0" w:space="0" w:color="auto"/>
                        <w:bottom w:val="none" w:sz="0" w:space="0" w:color="auto"/>
                        <w:right w:val="none" w:sz="0" w:space="0" w:color="auto"/>
                      </w:divBdr>
                    </w:div>
                    <w:div w:id="1614437630">
                      <w:marLeft w:val="0"/>
                      <w:marRight w:val="0"/>
                      <w:marTop w:val="0"/>
                      <w:marBottom w:val="0"/>
                      <w:divBdr>
                        <w:top w:val="none" w:sz="0" w:space="0" w:color="auto"/>
                        <w:left w:val="none" w:sz="0" w:space="0" w:color="auto"/>
                        <w:bottom w:val="none" w:sz="0" w:space="0" w:color="auto"/>
                        <w:right w:val="none" w:sz="0" w:space="0" w:color="auto"/>
                      </w:divBdr>
                    </w:div>
                    <w:div w:id="1754619624">
                      <w:marLeft w:val="0"/>
                      <w:marRight w:val="0"/>
                      <w:marTop w:val="0"/>
                      <w:marBottom w:val="0"/>
                      <w:divBdr>
                        <w:top w:val="none" w:sz="0" w:space="0" w:color="auto"/>
                        <w:left w:val="none" w:sz="0" w:space="0" w:color="auto"/>
                        <w:bottom w:val="none" w:sz="0" w:space="0" w:color="auto"/>
                        <w:right w:val="none" w:sz="0" w:space="0" w:color="auto"/>
                      </w:divBdr>
                    </w:div>
                    <w:div w:id="1820270942">
                      <w:marLeft w:val="0"/>
                      <w:marRight w:val="0"/>
                      <w:marTop w:val="0"/>
                      <w:marBottom w:val="0"/>
                      <w:divBdr>
                        <w:top w:val="none" w:sz="0" w:space="0" w:color="auto"/>
                        <w:left w:val="none" w:sz="0" w:space="0" w:color="auto"/>
                        <w:bottom w:val="none" w:sz="0" w:space="0" w:color="auto"/>
                        <w:right w:val="none" w:sz="0" w:space="0" w:color="auto"/>
                      </w:divBdr>
                    </w:div>
                  </w:divsChild>
                </w:div>
                <w:div w:id="1198275272">
                  <w:marLeft w:val="0"/>
                  <w:marRight w:val="0"/>
                  <w:marTop w:val="0"/>
                  <w:marBottom w:val="0"/>
                  <w:divBdr>
                    <w:top w:val="none" w:sz="0" w:space="0" w:color="auto"/>
                    <w:left w:val="none" w:sz="0" w:space="0" w:color="auto"/>
                    <w:bottom w:val="none" w:sz="0" w:space="0" w:color="auto"/>
                    <w:right w:val="none" w:sz="0" w:space="0" w:color="auto"/>
                  </w:divBdr>
                  <w:divsChild>
                    <w:div w:id="918976191">
                      <w:marLeft w:val="0"/>
                      <w:marRight w:val="0"/>
                      <w:marTop w:val="0"/>
                      <w:marBottom w:val="0"/>
                      <w:divBdr>
                        <w:top w:val="none" w:sz="0" w:space="0" w:color="auto"/>
                        <w:left w:val="none" w:sz="0" w:space="0" w:color="auto"/>
                        <w:bottom w:val="none" w:sz="0" w:space="0" w:color="auto"/>
                        <w:right w:val="none" w:sz="0" w:space="0" w:color="auto"/>
                      </w:divBdr>
                    </w:div>
                    <w:div w:id="970599540">
                      <w:marLeft w:val="0"/>
                      <w:marRight w:val="0"/>
                      <w:marTop w:val="0"/>
                      <w:marBottom w:val="0"/>
                      <w:divBdr>
                        <w:top w:val="none" w:sz="0" w:space="0" w:color="auto"/>
                        <w:left w:val="none" w:sz="0" w:space="0" w:color="auto"/>
                        <w:bottom w:val="none" w:sz="0" w:space="0" w:color="auto"/>
                        <w:right w:val="none" w:sz="0" w:space="0" w:color="auto"/>
                      </w:divBdr>
                    </w:div>
                    <w:div w:id="1607151195">
                      <w:marLeft w:val="0"/>
                      <w:marRight w:val="0"/>
                      <w:marTop w:val="0"/>
                      <w:marBottom w:val="0"/>
                      <w:divBdr>
                        <w:top w:val="none" w:sz="0" w:space="0" w:color="auto"/>
                        <w:left w:val="none" w:sz="0" w:space="0" w:color="auto"/>
                        <w:bottom w:val="none" w:sz="0" w:space="0" w:color="auto"/>
                        <w:right w:val="none" w:sz="0" w:space="0" w:color="auto"/>
                      </w:divBdr>
                    </w:div>
                    <w:div w:id="1612591232">
                      <w:marLeft w:val="0"/>
                      <w:marRight w:val="0"/>
                      <w:marTop w:val="0"/>
                      <w:marBottom w:val="0"/>
                      <w:divBdr>
                        <w:top w:val="none" w:sz="0" w:space="0" w:color="auto"/>
                        <w:left w:val="none" w:sz="0" w:space="0" w:color="auto"/>
                        <w:bottom w:val="none" w:sz="0" w:space="0" w:color="auto"/>
                        <w:right w:val="none" w:sz="0" w:space="0" w:color="auto"/>
                      </w:divBdr>
                    </w:div>
                    <w:div w:id="1943561859">
                      <w:marLeft w:val="0"/>
                      <w:marRight w:val="0"/>
                      <w:marTop w:val="0"/>
                      <w:marBottom w:val="0"/>
                      <w:divBdr>
                        <w:top w:val="none" w:sz="0" w:space="0" w:color="auto"/>
                        <w:left w:val="none" w:sz="0" w:space="0" w:color="auto"/>
                        <w:bottom w:val="none" w:sz="0" w:space="0" w:color="auto"/>
                        <w:right w:val="none" w:sz="0" w:space="0" w:color="auto"/>
                      </w:divBdr>
                    </w:div>
                  </w:divsChild>
                </w:div>
                <w:div w:id="1419447259">
                  <w:marLeft w:val="0"/>
                  <w:marRight w:val="0"/>
                  <w:marTop w:val="0"/>
                  <w:marBottom w:val="0"/>
                  <w:divBdr>
                    <w:top w:val="none" w:sz="0" w:space="0" w:color="auto"/>
                    <w:left w:val="none" w:sz="0" w:space="0" w:color="auto"/>
                    <w:bottom w:val="none" w:sz="0" w:space="0" w:color="auto"/>
                    <w:right w:val="none" w:sz="0" w:space="0" w:color="auto"/>
                  </w:divBdr>
                  <w:divsChild>
                    <w:div w:id="1227718630">
                      <w:marLeft w:val="0"/>
                      <w:marRight w:val="0"/>
                      <w:marTop w:val="0"/>
                      <w:marBottom w:val="0"/>
                      <w:divBdr>
                        <w:top w:val="none" w:sz="0" w:space="0" w:color="auto"/>
                        <w:left w:val="none" w:sz="0" w:space="0" w:color="auto"/>
                        <w:bottom w:val="none" w:sz="0" w:space="0" w:color="auto"/>
                        <w:right w:val="none" w:sz="0" w:space="0" w:color="auto"/>
                      </w:divBdr>
                    </w:div>
                    <w:div w:id="1532839443">
                      <w:marLeft w:val="0"/>
                      <w:marRight w:val="0"/>
                      <w:marTop w:val="0"/>
                      <w:marBottom w:val="0"/>
                      <w:divBdr>
                        <w:top w:val="none" w:sz="0" w:space="0" w:color="auto"/>
                        <w:left w:val="none" w:sz="0" w:space="0" w:color="auto"/>
                        <w:bottom w:val="none" w:sz="0" w:space="0" w:color="auto"/>
                        <w:right w:val="none" w:sz="0" w:space="0" w:color="auto"/>
                      </w:divBdr>
                    </w:div>
                  </w:divsChild>
                </w:div>
                <w:div w:id="1515070529">
                  <w:marLeft w:val="0"/>
                  <w:marRight w:val="0"/>
                  <w:marTop w:val="0"/>
                  <w:marBottom w:val="0"/>
                  <w:divBdr>
                    <w:top w:val="none" w:sz="0" w:space="0" w:color="auto"/>
                    <w:left w:val="none" w:sz="0" w:space="0" w:color="auto"/>
                    <w:bottom w:val="none" w:sz="0" w:space="0" w:color="auto"/>
                    <w:right w:val="none" w:sz="0" w:space="0" w:color="auto"/>
                  </w:divBdr>
                  <w:divsChild>
                    <w:div w:id="40449837">
                      <w:marLeft w:val="0"/>
                      <w:marRight w:val="0"/>
                      <w:marTop w:val="0"/>
                      <w:marBottom w:val="0"/>
                      <w:divBdr>
                        <w:top w:val="none" w:sz="0" w:space="0" w:color="auto"/>
                        <w:left w:val="none" w:sz="0" w:space="0" w:color="auto"/>
                        <w:bottom w:val="none" w:sz="0" w:space="0" w:color="auto"/>
                        <w:right w:val="none" w:sz="0" w:space="0" w:color="auto"/>
                      </w:divBdr>
                    </w:div>
                    <w:div w:id="113524640">
                      <w:marLeft w:val="0"/>
                      <w:marRight w:val="0"/>
                      <w:marTop w:val="0"/>
                      <w:marBottom w:val="0"/>
                      <w:divBdr>
                        <w:top w:val="none" w:sz="0" w:space="0" w:color="auto"/>
                        <w:left w:val="none" w:sz="0" w:space="0" w:color="auto"/>
                        <w:bottom w:val="none" w:sz="0" w:space="0" w:color="auto"/>
                        <w:right w:val="none" w:sz="0" w:space="0" w:color="auto"/>
                      </w:divBdr>
                    </w:div>
                    <w:div w:id="166945252">
                      <w:marLeft w:val="0"/>
                      <w:marRight w:val="0"/>
                      <w:marTop w:val="0"/>
                      <w:marBottom w:val="0"/>
                      <w:divBdr>
                        <w:top w:val="none" w:sz="0" w:space="0" w:color="auto"/>
                        <w:left w:val="none" w:sz="0" w:space="0" w:color="auto"/>
                        <w:bottom w:val="none" w:sz="0" w:space="0" w:color="auto"/>
                        <w:right w:val="none" w:sz="0" w:space="0" w:color="auto"/>
                      </w:divBdr>
                    </w:div>
                    <w:div w:id="615526683">
                      <w:marLeft w:val="0"/>
                      <w:marRight w:val="0"/>
                      <w:marTop w:val="0"/>
                      <w:marBottom w:val="0"/>
                      <w:divBdr>
                        <w:top w:val="none" w:sz="0" w:space="0" w:color="auto"/>
                        <w:left w:val="none" w:sz="0" w:space="0" w:color="auto"/>
                        <w:bottom w:val="none" w:sz="0" w:space="0" w:color="auto"/>
                        <w:right w:val="none" w:sz="0" w:space="0" w:color="auto"/>
                      </w:divBdr>
                    </w:div>
                    <w:div w:id="676807370">
                      <w:marLeft w:val="0"/>
                      <w:marRight w:val="0"/>
                      <w:marTop w:val="0"/>
                      <w:marBottom w:val="0"/>
                      <w:divBdr>
                        <w:top w:val="none" w:sz="0" w:space="0" w:color="auto"/>
                        <w:left w:val="none" w:sz="0" w:space="0" w:color="auto"/>
                        <w:bottom w:val="none" w:sz="0" w:space="0" w:color="auto"/>
                        <w:right w:val="none" w:sz="0" w:space="0" w:color="auto"/>
                      </w:divBdr>
                    </w:div>
                    <w:div w:id="766659600">
                      <w:marLeft w:val="0"/>
                      <w:marRight w:val="0"/>
                      <w:marTop w:val="0"/>
                      <w:marBottom w:val="0"/>
                      <w:divBdr>
                        <w:top w:val="none" w:sz="0" w:space="0" w:color="auto"/>
                        <w:left w:val="none" w:sz="0" w:space="0" w:color="auto"/>
                        <w:bottom w:val="none" w:sz="0" w:space="0" w:color="auto"/>
                        <w:right w:val="none" w:sz="0" w:space="0" w:color="auto"/>
                      </w:divBdr>
                    </w:div>
                    <w:div w:id="988024275">
                      <w:marLeft w:val="0"/>
                      <w:marRight w:val="0"/>
                      <w:marTop w:val="0"/>
                      <w:marBottom w:val="0"/>
                      <w:divBdr>
                        <w:top w:val="none" w:sz="0" w:space="0" w:color="auto"/>
                        <w:left w:val="none" w:sz="0" w:space="0" w:color="auto"/>
                        <w:bottom w:val="none" w:sz="0" w:space="0" w:color="auto"/>
                        <w:right w:val="none" w:sz="0" w:space="0" w:color="auto"/>
                      </w:divBdr>
                    </w:div>
                    <w:div w:id="1101678410">
                      <w:marLeft w:val="0"/>
                      <w:marRight w:val="0"/>
                      <w:marTop w:val="0"/>
                      <w:marBottom w:val="0"/>
                      <w:divBdr>
                        <w:top w:val="none" w:sz="0" w:space="0" w:color="auto"/>
                        <w:left w:val="none" w:sz="0" w:space="0" w:color="auto"/>
                        <w:bottom w:val="none" w:sz="0" w:space="0" w:color="auto"/>
                        <w:right w:val="none" w:sz="0" w:space="0" w:color="auto"/>
                      </w:divBdr>
                    </w:div>
                    <w:div w:id="1140226705">
                      <w:marLeft w:val="0"/>
                      <w:marRight w:val="0"/>
                      <w:marTop w:val="0"/>
                      <w:marBottom w:val="0"/>
                      <w:divBdr>
                        <w:top w:val="none" w:sz="0" w:space="0" w:color="auto"/>
                        <w:left w:val="none" w:sz="0" w:space="0" w:color="auto"/>
                        <w:bottom w:val="none" w:sz="0" w:space="0" w:color="auto"/>
                        <w:right w:val="none" w:sz="0" w:space="0" w:color="auto"/>
                      </w:divBdr>
                    </w:div>
                    <w:div w:id="1331445172">
                      <w:marLeft w:val="0"/>
                      <w:marRight w:val="0"/>
                      <w:marTop w:val="0"/>
                      <w:marBottom w:val="0"/>
                      <w:divBdr>
                        <w:top w:val="none" w:sz="0" w:space="0" w:color="auto"/>
                        <w:left w:val="none" w:sz="0" w:space="0" w:color="auto"/>
                        <w:bottom w:val="none" w:sz="0" w:space="0" w:color="auto"/>
                        <w:right w:val="none" w:sz="0" w:space="0" w:color="auto"/>
                      </w:divBdr>
                    </w:div>
                    <w:div w:id="1540774798">
                      <w:marLeft w:val="0"/>
                      <w:marRight w:val="0"/>
                      <w:marTop w:val="0"/>
                      <w:marBottom w:val="0"/>
                      <w:divBdr>
                        <w:top w:val="none" w:sz="0" w:space="0" w:color="auto"/>
                        <w:left w:val="none" w:sz="0" w:space="0" w:color="auto"/>
                        <w:bottom w:val="none" w:sz="0" w:space="0" w:color="auto"/>
                        <w:right w:val="none" w:sz="0" w:space="0" w:color="auto"/>
                      </w:divBdr>
                    </w:div>
                    <w:div w:id="1714573035">
                      <w:marLeft w:val="0"/>
                      <w:marRight w:val="0"/>
                      <w:marTop w:val="0"/>
                      <w:marBottom w:val="0"/>
                      <w:divBdr>
                        <w:top w:val="none" w:sz="0" w:space="0" w:color="auto"/>
                        <w:left w:val="none" w:sz="0" w:space="0" w:color="auto"/>
                        <w:bottom w:val="none" w:sz="0" w:space="0" w:color="auto"/>
                        <w:right w:val="none" w:sz="0" w:space="0" w:color="auto"/>
                      </w:divBdr>
                    </w:div>
                    <w:div w:id="1820538692">
                      <w:marLeft w:val="0"/>
                      <w:marRight w:val="0"/>
                      <w:marTop w:val="0"/>
                      <w:marBottom w:val="0"/>
                      <w:divBdr>
                        <w:top w:val="none" w:sz="0" w:space="0" w:color="auto"/>
                        <w:left w:val="none" w:sz="0" w:space="0" w:color="auto"/>
                        <w:bottom w:val="none" w:sz="0" w:space="0" w:color="auto"/>
                        <w:right w:val="none" w:sz="0" w:space="0" w:color="auto"/>
                      </w:divBdr>
                    </w:div>
                    <w:div w:id="1850369834">
                      <w:marLeft w:val="0"/>
                      <w:marRight w:val="0"/>
                      <w:marTop w:val="0"/>
                      <w:marBottom w:val="0"/>
                      <w:divBdr>
                        <w:top w:val="none" w:sz="0" w:space="0" w:color="auto"/>
                        <w:left w:val="none" w:sz="0" w:space="0" w:color="auto"/>
                        <w:bottom w:val="none" w:sz="0" w:space="0" w:color="auto"/>
                        <w:right w:val="none" w:sz="0" w:space="0" w:color="auto"/>
                      </w:divBdr>
                    </w:div>
                    <w:div w:id="1974821244">
                      <w:marLeft w:val="0"/>
                      <w:marRight w:val="0"/>
                      <w:marTop w:val="0"/>
                      <w:marBottom w:val="0"/>
                      <w:divBdr>
                        <w:top w:val="none" w:sz="0" w:space="0" w:color="auto"/>
                        <w:left w:val="none" w:sz="0" w:space="0" w:color="auto"/>
                        <w:bottom w:val="none" w:sz="0" w:space="0" w:color="auto"/>
                        <w:right w:val="none" w:sz="0" w:space="0" w:color="auto"/>
                      </w:divBdr>
                    </w:div>
                    <w:div w:id="1975669962">
                      <w:marLeft w:val="0"/>
                      <w:marRight w:val="0"/>
                      <w:marTop w:val="0"/>
                      <w:marBottom w:val="0"/>
                      <w:divBdr>
                        <w:top w:val="none" w:sz="0" w:space="0" w:color="auto"/>
                        <w:left w:val="none" w:sz="0" w:space="0" w:color="auto"/>
                        <w:bottom w:val="none" w:sz="0" w:space="0" w:color="auto"/>
                        <w:right w:val="none" w:sz="0" w:space="0" w:color="auto"/>
                      </w:divBdr>
                    </w:div>
                    <w:div w:id="1987855817">
                      <w:marLeft w:val="0"/>
                      <w:marRight w:val="0"/>
                      <w:marTop w:val="0"/>
                      <w:marBottom w:val="0"/>
                      <w:divBdr>
                        <w:top w:val="none" w:sz="0" w:space="0" w:color="auto"/>
                        <w:left w:val="none" w:sz="0" w:space="0" w:color="auto"/>
                        <w:bottom w:val="none" w:sz="0" w:space="0" w:color="auto"/>
                        <w:right w:val="none" w:sz="0" w:space="0" w:color="auto"/>
                      </w:divBdr>
                    </w:div>
                  </w:divsChild>
                </w:div>
                <w:div w:id="1816675860">
                  <w:marLeft w:val="0"/>
                  <w:marRight w:val="0"/>
                  <w:marTop w:val="0"/>
                  <w:marBottom w:val="0"/>
                  <w:divBdr>
                    <w:top w:val="none" w:sz="0" w:space="0" w:color="auto"/>
                    <w:left w:val="none" w:sz="0" w:space="0" w:color="auto"/>
                    <w:bottom w:val="none" w:sz="0" w:space="0" w:color="auto"/>
                    <w:right w:val="none" w:sz="0" w:space="0" w:color="auto"/>
                  </w:divBdr>
                  <w:divsChild>
                    <w:div w:id="1964921060">
                      <w:marLeft w:val="0"/>
                      <w:marRight w:val="0"/>
                      <w:marTop w:val="0"/>
                      <w:marBottom w:val="0"/>
                      <w:divBdr>
                        <w:top w:val="none" w:sz="0" w:space="0" w:color="auto"/>
                        <w:left w:val="none" w:sz="0" w:space="0" w:color="auto"/>
                        <w:bottom w:val="none" w:sz="0" w:space="0" w:color="auto"/>
                        <w:right w:val="none" w:sz="0" w:space="0" w:color="auto"/>
                      </w:divBdr>
                    </w:div>
                  </w:divsChild>
                </w:div>
                <w:div w:id="1933970490">
                  <w:marLeft w:val="0"/>
                  <w:marRight w:val="0"/>
                  <w:marTop w:val="0"/>
                  <w:marBottom w:val="0"/>
                  <w:divBdr>
                    <w:top w:val="none" w:sz="0" w:space="0" w:color="auto"/>
                    <w:left w:val="none" w:sz="0" w:space="0" w:color="auto"/>
                    <w:bottom w:val="none" w:sz="0" w:space="0" w:color="auto"/>
                    <w:right w:val="none" w:sz="0" w:space="0" w:color="auto"/>
                  </w:divBdr>
                  <w:divsChild>
                    <w:div w:id="32578394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74006252">
          <w:marLeft w:val="0"/>
          <w:marRight w:val="0"/>
          <w:marTop w:val="0"/>
          <w:marBottom w:val="0"/>
          <w:divBdr>
            <w:top w:val="none" w:sz="0" w:space="0" w:color="auto"/>
            <w:left w:val="none" w:sz="0" w:space="0" w:color="auto"/>
            <w:bottom w:val="none" w:sz="0" w:space="0" w:color="auto"/>
            <w:right w:val="none" w:sz="0" w:space="0" w:color="auto"/>
          </w:divBdr>
        </w:div>
        <w:div w:id="209070945">
          <w:marLeft w:val="0"/>
          <w:marRight w:val="0"/>
          <w:marTop w:val="0"/>
          <w:marBottom w:val="0"/>
          <w:divBdr>
            <w:top w:val="none" w:sz="0" w:space="0" w:color="auto"/>
            <w:left w:val="none" w:sz="0" w:space="0" w:color="auto"/>
            <w:bottom w:val="none" w:sz="0" w:space="0" w:color="auto"/>
            <w:right w:val="none" w:sz="0" w:space="0" w:color="auto"/>
          </w:divBdr>
        </w:div>
        <w:div w:id="212812585">
          <w:marLeft w:val="0"/>
          <w:marRight w:val="0"/>
          <w:marTop w:val="0"/>
          <w:marBottom w:val="0"/>
          <w:divBdr>
            <w:top w:val="none" w:sz="0" w:space="0" w:color="auto"/>
            <w:left w:val="none" w:sz="0" w:space="0" w:color="auto"/>
            <w:bottom w:val="none" w:sz="0" w:space="0" w:color="auto"/>
            <w:right w:val="none" w:sz="0" w:space="0" w:color="auto"/>
          </w:divBdr>
          <w:divsChild>
            <w:div w:id="1525947024">
              <w:marLeft w:val="0"/>
              <w:marRight w:val="0"/>
              <w:marTop w:val="0"/>
              <w:marBottom w:val="0"/>
              <w:divBdr>
                <w:top w:val="none" w:sz="0" w:space="0" w:color="auto"/>
                <w:left w:val="none" w:sz="0" w:space="0" w:color="auto"/>
                <w:bottom w:val="none" w:sz="0" w:space="0" w:color="auto"/>
                <w:right w:val="none" w:sz="0" w:space="0" w:color="auto"/>
              </w:divBdr>
            </w:div>
          </w:divsChild>
        </w:div>
        <w:div w:id="262344589">
          <w:marLeft w:val="0"/>
          <w:marRight w:val="0"/>
          <w:marTop w:val="0"/>
          <w:marBottom w:val="0"/>
          <w:divBdr>
            <w:top w:val="none" w:sz="0" w:space="0" w:color="auto"/>
            <w:left w:val="none" w:sz="0" w:space="0" w:color="auto"/>
            <w:bottom w:val="none" w:sz="0" w:space="0" w:color="auto"/>
            <w:right w:val="none" w:sz="0" w:space="0" w:color="auto"/>
          </w:divBdr>
        </w:div>
        <w:div w:id="306476835">
          <w:marLeft w:val="0"/>
          <w:marRight w:val="0"/>
          <w:marTop w:val="0"/>
          <w:marBottom w:val="0"/>
          <w:divBdr>
            <w:top w:val="none" w:sz="0" w:space="0" w:color="auto"/>
            <w:left w:val="none" w:sz="0" w:space="0" w:color="auto"/>
            <w:bottom w:val="none" w:sz="0" w:space="0" w:color="auto"/>
            <w:right w:val="none" w:sz="0" w:space="0" w:color="auto"/>
          </w:divBdr>
        </w:div>
        <w:div w:id="311056810">
          <w:marLeft w:val="0"/>
          <w:marRight w:val="0"/>
          <w:marTop w:val="0"/>
          <w:marBottom w:val="0"/>
          <w:divBdr>
            <w:top w:val="none" w:sz="0" w:space="0" w:color="auto"/>
            <w:left w:val="none" w:sz="0" w:space="0" w:color="auto"/>
            <w:bottom w:val="none" w:sz="0" w:space="0" w:color="auto"/>
            <w:right w:val="none" w:sz="0" w:space="0" w:color="auto"/>
          </w:divBdr>
          <w:divsChild>
            <w:div w:id="46537196">
              <w:marLeft w:val="-75"/>
              <w:marRight w:val="0"/>
              <w:marTop w:val="30"/>
              <w:marBottom w:val="30"/>
              <w:divBdr>
                <w:top w:val="none" w:sz="0" w:space="0" w:color="auto"/>
                <w:left w:val="none" w:sz="0" w:space="0" w:color="auto"/>
                <w:bottom w:val="none" w:sz="0" w:space="0" w:color="auto"/>
                <w:right w:val="none" w:sz="0" w:space="0" w:color="auto"/>
              </w:divBdr>
              <w:divsChild>
                <w:div w:id="221523906">
                  <w:marLeft w:val="0"/>
                  <w:marRight w:val="0"/>
                  <w:marTop w:val="0"/>
                  <w:marBottom w:val="0"/>
                  <w:divBdr>
                    <w:top w:val="none" w:sz="0" w:space="0" w:color="auto"/>
                    <w:left w:val="none" w:sz="0" w:space="0" w:color="auto"/>
                    <w:bottom w:val="none" w:sz="0" w:space="0" w:color="auto"/>
                    <w:right w:val="none" w:sz="0" w:space="0" w:color="auto"/>
                  </w:divBdr>
                  <w:divsChild>
                    <w:div w:id="1616594479">
                      <w:marLeft w:val="0"/>
                      <w:marRight w:val="0"/>
                      <w:marTop w:val="0"/>
                      <w:marBottom w:val="0"/>
                      <w:divBdr>
                        <w:top w:val="none" w:sz="0" w:space="0" w:color="auto"/>
                        <w:left w:val="none" w:sz="0" w:space="0" w:color="auto"/>
                        <w:bottom w:val="none" w:sz="0" w:space="0" w:color="auto"/>
                        <w:right w:val="none" w:sz="0" w:space="0" w:color="auto"/>
                      </w:divBdr>
                    </w:div>
                  </w:divsChild>
                </w:div>
                <w:div w:id="221596799">
                  <w:marLeft w:val="0"/>
                  <w:marRight w:val="0"/>
                  <w:marTop w:val="0"/>
                  <w:marBottom w:val="0"/>
                  <w:divBdr>
                    <w:top w:val="none" w:sz="0" w:space="0" w:color="auto"/>
                    <w:left w:val="none" w:sz="0" w:space="0" w:color="auto"/>
                    <w:bottom w:val="none" w:sz="0" w:space="0" w:color="auto"/>
                    <w:right w:val="none" w:sz="0" w:space="0" w:color="auto"/>
                  </w:divBdr>
                  <w:divsChild>
                    <w:div w:id="1803112928">
                      <w:marLeft w:val="0"/>
                      <w:marRight w:val="0"/>
                      <w:marTop w:val="0"/>
                      <w:marBottom w:val="0"/>
                      <w:divBdr>
                        <w:top w:val="none" w:sz="0" w:space="0" w:color="auto"/>
                        <w:left w:val="none" w:sz="0" w:space="0" w:color="auto"/>
                        <w:bottom w:val="none" w:sz="0" w:space="0" w:color="auto"/>
                        <w:right w:val="none" w:sz="0" w:space="0" w:color="auto"/>
                      </w:divBdr>
                    </w:div>
                  </w:divsChild>
                </w:div>
                <w:div w:id="779688537">
                  <w:marLeft w:val="0"/>
                  <w:marRight w:val="0"/>
                  <w:marTop w:val="0"/>
                  <w:marBottom w:val="0"/>
                  <w:divBdr>
                    <w:top w:val="none" w:sz="0" w:space="0" w:color="auto"/>
                    <w:left w:val="none" w:sz="0" w:space="0" w:color="auto"/>
                    <w:bottom w:val="none" w:sz="0" w:space="0" w:color="auto"/>
                    <w:right w:val="none" w:sz="0" w:space="0" w:color="auto"/>
                  </w:divBdr>
                  <w:divsChild>
                    <w:div w:id="379138977">
                      <w:marLeft w:val="0"/>
                      <w:marRight w:val="0"/>
                      <w:marTop w:val="0"/>
                      <w:marBottom w:val="0"/>
                      <w:divBdr>
                        <w:top w:val="none" w:sz="0" w:space="0" w:color="auto"/>
                        <w:left w:val="none" w:sz="0" w:space="0" w:color="auto"/>
                        <w:bottom w:val="none" w:sz="0" w:space="0" w:color="auto"/>
                        <w:right w:val="none" w:sz="0" w:space="0" w:color="auto"/>
                      </w:divBdr>
                    </w:div>
                    <w:div w:id="1537307617">
                      <w:marLeft w:val="0"/>
                      <w:marRight w:val="0"/>
                      <w:marTop w:val="0"/>
                      <w:marBottom w:val="0"/>
                      <w:divBdr>
                        <w:top w:val="none" w:sz="0" w:space="0" w:color="auto"/>
                        <w:left w:val="none" w:sz="0" w:space="0" w:color="auto"/>
                        <w:bottom w:val="none" w:sz="0" w:space="0" w:color="auto"/>
                        <w:right w:val="none" w:sz="0" w:space="0" w:color="auto"/>
                      </w:divBdr>
                    </w:div>
                  </w:divsChild>
                </w:div>
                <w:div w:id="907112004">
                  <w:marLeft w:val="0"/>
                  <w:marRight w:val="0"/>
                  <w:marTop w:val="0"/>
                  <w:marBottom w:val="0"/>
                  <w:divBdr>
                    <w:top w:val="none" w:sz="0" w:space="0" w:color="auto"/>
                    <w:left w:val="none" w:sz="0" w:space="0" w:color="auto"/>
                    <w:bottom w:val="none" w:sz="0" w:space="0" w:color="auto"/>
                    <w:right w:val="none" w:sz="0" w:space="0" w:color="auto"/>
                  </w:divBdr>
                  <w:divsChild>
                    <w:div w:id="1015184077">
                      <w:marLeft w:val="0"/>
                      <w:marRight w:val="0"/>
                      <w:marTop w:val="0"/>
                      <w:marBottom w:val="0"/>
                      <w:divBdr>
                        <w:top w:val="none" w:sz="0" w:space="0" w:color="auto"/>
                        <w:left w:val="none" w:sz="0" w:space="0" w:color="auto"/>
                        <w:bottom w:val="none" w:sz="0" w:space="0" w:color="auto"/>
                        <w:right w:val="none" w:sz="0" w:space="0" w:color="auto"/>
                      </w:divBdr>
                    </w:div>
                  </w:divsChild>
                </w:div>
                <w:div w:id="928854693">
                  <w:marLeft w:val="0"/>
                  <w:marRight w:val="0"/>
                  <w:marTop w:val="0"/>
                  <w:marBottom w:val="0"/>
                  <w:divBdr>
                    <w:top w:val="none" w:sz="0" w:space="0" w:color="auto"/>
                    <w:left w:val="none" w:sz="0" w:space="0" w:color="auto"/>
                    <w:bottom w:val="none" w:sz="0" w:space="0" w:color="auto"/>
                    <w:right w:val="none" w:sz="0" w:space="0" w:color="auto"/>
                  </w:divBdr>
                  <w:divsChild>
                    <w:div w:id="167445133">
                      <w:marLeft w:val="0"/>
                      <w:marRight w:val="0"/>
                      <w:marTop w:val="0"/>
                      <w:marBottom w:val="0"/>
                      <w:divBdr>
                        <w:top w:val="none" w:sz="0" w:space="0" w:color="auto"/>
                        <w:left w:val="none" w:sz="0" w:space="0" w:color="auto"/>
                        <w:bottom w:val="none" w:sz="0" w:space="0" w:color="auto"/>
                        <w:right w:val="none" w:sz="0" w:space="0" w:color="auto"/>
                      </w:divBdr>
                    </w:div>
                    <w:div w:id="996231268">
                      <w:marLeft w:val="0"/>
                      <w:marRight w:val="0"/>
                      <w:marTop w:val="0"/>
                      <w:marBottom w:val="0"/>
                      <w:divBdr>
                        <w:top w:val="none" w:sz="0" w:space="0" w:color="auto"/>
                        <w:left w:val="none" w:sz="0" w:space="0" w:color="auto"/>
                        <w:bottom w:val="none" w:sz="0" w:space="0" w:color="auto"/>
                        <w:right w:val="none" w:sz="0" w:space="0" w:color="auto"/>
                      </w:divBdr>
                    </w:div>
                    <w:div w:id="1012339108">
                      <w:marLeft w:val="0"/>
                      <w:marRight w:val="0"/>
                      <w:marTop w:val="0"/>
                      <w:marBottom w:val="0"/>
                      <w:divBdr>
                        <w:top w:val="none" w:sz="0" w:space="0" w:color="auto"/>
                        <w:left w:val="none" w:sz="0" w:space="0" w:color="auto"/>
                        <w:bottom w:val="none" w:sz="0" w:space="0" w:color="auto"/>
                        <w:right w:val="none" w:sz="0" w:space="0" w:color="auto"/>
                      </w:divBdr>
                    </w:div>
                    <w:div w:id="1207140094">
                      <w:marLeft w:val="0"/>
                      <w:marRight w:val="0"/>
                      <w:marTop w:val="0"/>
                      <w:marBottom w:val="0"/>
                      <w:divBdr>
                        <w:top w:val="none" w:sz="0" w:space="0" w:color="auto"/>
                        <w:left w:val="none" w:sz="0" w:space="0" w:color="auto"/>
                        <w:bottom w:val="none" w:sz="0" w:space="0" w:color="auto"/>
                        <w:right w:val="none" w:sz="0" w:space="0" w:color="auto"/>
                      </w:divBdr>
                    </w:div>
                    <w:div w:id="1592666176">
                      <w:marLeft w:val="0"/>
                      <w:marRight w:val="0"/>
                      <w:marTop w:val="0"/>
                      <w:marBottom w:val="0"/>
                      <w:divBdr>
                        <w:top w:val="none" w:sz="0" w:space="0" w:color="auto"/>
                        <w:left w:val="none" w:sz="0" w:space="0" w:color="auto"/>
                        <w:bottom w:val="none" w:sz="0" w:space="0" w:color="auto"/>
                        <w:right w:val="none" w:sz="0" w:space="0" w:color="auto"/>
                      </w:divBdr>
                    </w:div>
                  </w:divsChild>
                </w:div>
                <w:div w:id="958338658">
                  <w:marLeft w:val="0"/>
                  <w:marRight w:val="0"/>
                  <w:marTop w:val="0"/>
                  <w:marBottom w:val="0"/>
                  <w:divBdr>
                    <w:top w:val="none" w:sz="0" w:space="0" w:color="auto"/>
                    <w:left w:val="none" w:sz="0" w:space="0" w:color="auto"/>
                    <w:bottom w:val="none" w:sz="0" w:space="0" w:color="auto"/>
                    <w:right w:val="none" w:sz="0" w:space="0" w:color="auto"/>
                  </w:divBdr>
                  <w:divsChild>
                    <w:div w:id="1305156775">
                      <w:marLeft w:val="0"/>
                      <w:marRight w:val="0"/>
                      <w:marTop w:val="0"/>
                      <w:marBottom w:val="0"/>
                      <w:divBdr>
                        <w:top w:val="none" w:sz="0" w:space="0" w:color="auto"/>
                        <w:left w:val="none" w:sz="0" w:space="0" w:color="auto"/>
                        <w:bottom w:val="none" w:sz="0" w:space="0" w:color="auto"/>
                        <w:right w:val="none" w:sz="0" w:space="0" w:color="auto"/>
                      </w:divBdr>
                    </w:div>
                    <w:div w:id="1946379319">
                      <w:marLeft w:val="0"/>
                      <w:marRight w:val="0"/>
                      <w:marTop w:val="0"/>
                      <w:marBottom w:val="0"/>
                      <w:divBdr>
                        <w:top w:val="none" w:sz="0" w:space="0" w:color="auto"/>
                        <w:left w:val="none" w:sz="0" w:space="0" w:color="auto"/>
                        <w:bottom w:val="none" w:sz="0" w:space="0" w:color="auto"/>
                        <w:right w:val="none" w:sz="0" w:space="0" w:color="auto"/>
                      </w:divBdr>
                    </w:div>
                  </w:divsChild>
                </w:div>
                <w:div w:id="1171411400">
                  <w:marLeft w:val="0"/>
                  <w:marRight w:val="0"/>
                  <w:marTop w:val="0"/>
                  <w:marBottom w:val="0"/>
                  <w:divBdr>
                    <w:top w:val="none" w:sz="0" w:space="0" w:color="auto"/>
                    <w:left w:val="none" w:sz="0" w:space="0" w:color="auto"/>
                    <w:bottom w:val="none" w:sz="0" w:space="0" w:color="auto"/>
                    <w:right w:val="none" w:sz="0" w:space="0" w:color="auto"/>
                  </w:divBdr>
                  <w:divsChild>
                    <w:div w:id="1101027948">
                      <w:marLeft w:val="0"/>
                      <w:marRight w:val="0"/>
                      <w:marTop w:val="0"/>
                      <w:marBottom w:val="0"/>
                      <w:divBdr>
                        <w:top w:val="none" w:sz="0" w:space="0" w:color="auto"/>
                        <w:left w:val="none" w:sz="0" w:space="0" w:color="auto"/>
                        <w:bottom w:val="none" w:sz="0" w:space="0" w:color="auto"/>
                        <w:right w:val="none" w:sz="0" w:space="0" w:color="auto"/>
                      </w:divBdr>
                    </w:div>
                    <w:div w:id="1913347000">
                      <w:marLeft w:val="0"/>
                      <w:marRight w:val="0"/>
                      <w:marTop w:val="0"/>
                      <w:marBottom w:val="0"/>
                      <w:divBdr>
                        <w:top w:val="none" w:sz="0" w:space="0" w:color="auto"/>
                        <w:left w:val="none" w:sz="0" w:space="0" w:color="auto"/>
                        <w:bottom w:val="none" w:sz="0" w:space="0" w:color="auto"/>
                        <w:right w:val="none" w:sz="0" w:space="0" w:color="auto"/>
                      </w:divBdr>
                    </w:div>
                  </w:divsChild>
                </w:div>
                <w:div w:id="1537547212">
                  <w:marLeft w:val="0"/>
                  <w:marRight w:val="0"/>
                  <w:marTop w:val="0"/>
                  <w:marBottom w:val="0"/>
                  <w:divBdr>
                    <w:top w:val="none" w:sz="0" w:space="0" w:color="auto"/>
                    <w:left w:val="none" w:sz="0" w:space="0" w:color="auto"/>
                    <w:bottom w:val="none" w:sz="0" w:space="0" w:color="auto"/>
                    <w:right w:val="none" w:sz="0" w:space="0" w:color="auto"/>
                  </w:divBdr>
                  <w:divsChild>
                    <w:div w:id="7341931">
                      <w:marLeft w:val="0"/>
                      <w:marRight w:val="0"/>
                      <w:marTop w:val="0"/>
                      <w:marBottom w:val="0"/>
                      <w:divBdr>
                        <w:top w:val="none" w:sz="0" w:space="0" w:color="auto"/>
                        <w:left w:val="none" w:sz="0" w:space="0" w:color="auto"/>
                        <w:bottom w:val="none" w:sz="0" w:space="0" w:color="auto"/>
                        <w:right w:val="none" w:sz="0" w:space="0" w:color="auto"/>
                      </w:divBdr>
                    </w:div>
                    <w:div w:id="266428281">
                      <w:marLeft w:val="0"/>
                      <w:marRight w:val="0"/>
                      <w:marTop w:val="0"/>
                      <w:marBottom w:val="0"/>
                      <w:divBdr>
                        <w:top w:val="none" w:sz="0" w:space="0" w:color="auto"/>
                        <w:left w:val="none" w:sz="0" w:space="0" w:color="auto"/>
                        <w:bottom w:val="none" w:sz="0" w:space="0" w:color="auto"/>
                        <w:right w:val="none" w:sz="0" w:space="0" w:color="auto"/>
                      </w:divBdr>
                    </w:div>
                    <w:div w:id="590353105">
                      <w:marLeft w:val="0"/>
                      <w:marRight w:val="0"/>
                      <w:marTop w:val="0"/>
                      <w:marBottom w:val="0"/>
                      <w:divBdr>
                        <w:top w:val="none" w:sz="0" w:space="0" w:color="auto"/>
                        <w:left w:val="none" w:sz="0" w:space="0" w:color="auto"/>
                        <w:bottom w:val="none" w:sz="0" w:space="0" w:color="auto"/>
                        <w:right w:val="none" w:sz="0" w:space="0" w:color="auto"/>
                      </w:divBdr>
                    </w:div>
                    <w:div w:id="818614359">
                      <w:marLeft w:val="0"/>
                      <w:marRight w:val="0"/>
                      <w:marTop w:val="0"/>
                      <w:marBottom w:val="0"/>
                      <w:divBdr>
                        <w:top w:val="none" w:sz="0" w:space="0" w:color="auto"/>
                        <w:left w:val="none" w:sz="0" w:space="0" w:color="auto"/>
                        <w:bottom w:val="none" w:sz="0" w:space="0" w:color="auto"/>
                        <w:right w:val="none" w:sz="0" w:space="0" w:color="auto"/>
                      </w:divBdr>
                    </w:div>
                    <w:div w:id="1020738387">
                      <w:marLeft w:val="0"/>
                      <w:marRight w:val="0"/>
                      <w:marTop w:val="0"/>
                      <w:marBottom w:val="0"/>
                      <w:divBdr>
                        <w:top w:val="none" w:sz="0" w:space="0" w:color="auto"/>
                        <w:left w:val="none" w:sz="0" w:space="0" w:color="auto"/>
                        <w:bottom w:val="none" w:sz="0" w:space="0" w:color="auto"/>
                        <w:right w:val="none" w:sz="0" w:space="0" w:color="auto"/>
                      </w:divBdr>
                    </w:div>
                    <w:div w:id="1260724639">
                      <w:marLeft w:val="0"/>
                      <w:marRight w:val="0"/>
                      <w:marTop w:val="0"/>
                      <w:marBottom w:val="0"/>
                      <w:divBdr>
                        <w:top w:val="none" w:sz="0" w:space="0" w:color="auto"/>
                        <w:left w:val="none" w:sz="0" w:space="0" w:color="auto"/>
                        <w:bottom w:val="none" w:sz="0" w:space="0" w:color="auto"/>
                        <w:right w:val="none" w:sz="0" w:space="0" w:color="auto"/>
                      </w:divBdr>
                    </w:div>
                    <w:div w:id="1412043427">
                      <w:marLeft w:val="0"/>
                      <w:marRight w:val="0"/>
                      <w:marTop w:val="0"/>
                      <w:marBottom w:val="0"/>
                      <w:divBdr>
                        <w:top w:val="none" w:sz="0" w:space="0" w:color="auto"/>
                        <w:left w:val="none" w:sz="0" w:space="0" w:color="auto"/>
                        <w:bottom w:val="none" w:sz="0" w:space="0" w:color="auto"/>
                        <w:right w:val="none" w:sz="0" w:space="0" w:color="auto"/>
                      </w:divBdr>
                    </w:div>
                    <w:div w:id="1619143895">
                      <w:marLeft w:val="0"/>
                      <w:marRight w:val="0"/>
                      <w:marTop w:val="0"/>
                      <w:marBottom w:val="0"/>
                      <w:divBdr>
                        <w:top w:val="none" w:sz="0" w:space="0" w:color="auto"/>
                        <w:left w:val="none" w:sz="0" w:space="0" w:color="auto"/>
                        <w:bottom w:val="none" w:sz="0" w:space="0" w:color="auto"/>
                        <w:right w:val="none" w:sz="0" w:space="0" w:color="auto"/>
                      </w:divBdr>
                    </w:div>
                    <w:div w:id="1869836277">
                      <w:marLeft w:val="0"/>
                      <w:marRight w:val="0"/>
                      <w:marTop w:val="0"/>
                      <w:marBottom w:val="0"/>
                      <w:divBdr>
                        <w:top w:val="none" w:sz="0" w:space="0" w:color="auto"/>
                        <w:left w:val="none" w:sz="0" w:space="0" w:color="auto"/>
                        <w:bottom w:val="none" w:sz="0" w:space="0" w:color="auto"/>
                        <w:right w:val="none" w:sz="0" w:space="0" w:color="auto"/>
                      </w:divBdr>
                    </w:div>
                    <w:div w:id="1985158879">
                      <w:marLeft w:val="0"/>
                      <w:marRight w:val="0"/>
                      <w:marTop w:val="0"/>
                      <w:marBottom w:val="0"/>
                      <w:divBdr>
                        <w:top w:val="none" w:sz="0" w:space="0" w:color="auto"/>
                        <w:left w:val="none" w:sz="0" w:space="0" w:color="auto"/>
                        <w:bottom w:val="none" w:sz="0" w:space="0" w:color="auto"/>
                        <w:right w:val="none" w:sz="0" w:space="0" w:color="auto"/>
                      </w:divBdr>
                    </w:div>
                  </w:divsChild>
                </w:div>
                <w:div w:id="1550262311">
                  <w:marLeft w:val="0"/>
                  <w:marRight w:val="0"/>
                  <w:marTop w:val="0"/>
                  <w:marBottom w:val="0"/>
                  <w:divBdr>
                    <w:top w:val="none" w:sz="0" w:space="0" w:color="auto"/>
                    <w:left w:val="none" w:sz="0" w:space="0" w:color="auto"/>
                    <w:bottom w:val="none" w:sz="0" w:space="0" w:color="auto"/>
                    <w:right w:val="none" w:sz="0" w:space="0" w:color="auto"/>
                  </w:divBdr>
                  <w:divsChild>
                    <w:div w:id="743332">
                      <w:marLeft w:val="0"/>
                      <w:marRight w:val="0"/>
                      <w:marTop w:val="0"/>
                      <w:marBottom w:val="0"/>
                      <w:divBdr>
                        <w:top w:val="none" w:sz="0" w:space="0" w:color="auto"/>
                        <w:left w:val="none" w:sz="0" w:space="0" w:color="auto"/>
                        <w:bottom w:val="none" w:sz="0" w:space="0" w:color="auto"/>
                        <w:right w:val="none" w:sz="0" w:space="0" w:color="auto"/>
                      </w:divBdr>
                    </w:div>
                    <w:div w:id="47650199">
                      <w:marLeft w:val="0"/>
                      <w:marRight w:val="0"/>
                      <w:marTop w:val="0"/>
                      <w:marBottom w:val="0"/>
                      <w:divBdr>
                        <w:top w:val="none" w:sz="0" w:space="0" w:color="auto"/>
                        <w:left w:val="none" w:sz="0" w:space="0" w:color="auto"/>
                        <w:bottom w:val="none" w:sz="0" w:space="0" w:color="auto"/>
                        <w:right w:val="none" w:sz="0" w:space="0" w:color="auto"/>
                      </w:divBdr>
                    </w:div>
                    <w:div w:id="356125181">
                      <w:marLeft w:val="0"/>
                      <w:marRight w:val="0"/>
                      <w:marTop w:val="0"/>
                      <w:marBottom w:val="0"/>
                      <w:divBdr>
                        <w:top w:val="none" w:sz="0" w:space="0" w:color="auto"/>
                        <w:left w:val="none" w:sz="0" w:space="0" w:color="auto"/>
                        <w:bottom w:val="none" w:sz="0" w:space="0" w:color="auto"/>
                        <w:right w:val="none" w:sz="0" w:space="0" w:color="auto"/>
                      </w:divBdr>
                    </w:div>
                    <w:div w:id="601500812">
                      <w:marLeft w:val="0"/>
                      <w:marRight w:val="0"/>
                      <w:marTop w:val="0"/>
                      <w:marBottom w:val="0"/>
                      <w:divBdr>
                        <w:top w:val="none" w:sz="0" w:space="0" w:color="auto"/>
                        <w:left w:val="none" w:sz="0" w:space="0" w:color="auto"/>
                        <w:bottom w:val="none" w:sz="0" w:space="0" w:color="auto"/>
                        <w:right w:val="none" w:sz="0" w:space="0" w:color="auto"/>
                      </w:divBdr>
                    </w:div>
                    <w:div w:id="723531822">
                      <w:marLeft w:val="0"/>
                      <w:marRight w:val="0"/>
                      <w:marTop w:val="0"/>
                      <w:marBottom w:val="0"/>
                      <w:divBdr>
                        <w:top w:val="none" w:sz="0" w:space="0" w:color="auto"/>
                        <w:left w:val="none" w:sz="0" w:space="0" w:color="auto"/>
                        <w:bottom w:val="none" w:sz="0" w:space="0" w:color="auto"/>
                        <w:right w:val="none" w:sz="0" w:space="0" w:color="auto"/>
                      </w:divBdr>
                    </w:div>
                    <w:div w:id="1102342945">
                      <w:marLeft w:val="0"/>
                      <w:marRight w:val="0"/>
                      <w:marTop w:val="0"/>
                      <w:marBottom w:val="0"/>
                      <w:divBdr>
                        <w:top w:val="none" w:sz="0" w:space="0" w:color="auto"/>
                        <w:left w:val="none" w:sz="0" w:space="0" w:color="auto"/>
                        <w:bottom w:val="none" w:sz="0" w:space="0" w:color="auto"/>
                        <w:right w:val="none" w:sz="0" w:space="0" w:color="auto"/>
                      </w:divBdr>
                    </w:div>
                    <w:div w:id="1337533827">
                      <w:marLeft w:val="0"/>
                      <w:marRight w:val="0"/>
                      <w:marTop w:val="0"/>
                      <w:marBottom w:val="0"/>
                      <w:divBdr>
                        <w:top w:val="none" w:sz="0" w:space="0" w:color="auto"/>
                        <w:left w:val="none" w:sz="0" w:space="0" w:color="auto"/>
                        <w:bottom w:val="none" w:sz="0" w:space="0" w:color="auto"/>
                        <w:right w:val="none" w:sz="0" w:space="0" w:color="auto"/>
                      </w:divBdr>
                    </w:div>
                    <w:div w:id="1412000158">
                      <w:marLeft w:val="0"/>
                      <w:marRight w:val="0"/>
                      <w:marTop w:val="0"/>
                      <w:marBottom w:val="0"/>
                      <w:divBdr>
                        <w:top w:val="none" w:sz="0" w:space="0" w:color="auto"/>
                        <w:left w:val="none" w:sz="0" w:space="0" w:color="auto"/>
                        <w:bottom w:val="none" w:sz="0" w:space="0" w:color="auto"/>
                        <w:right w:val="none" w:sz="0" w:space="0" w:color="auto"/>
                      </w:divBdr>
                    </w:div>
                    <w:div w:id="1458177822">
                      <w:marLeft w:val="0"/>
                      <w:marRight w:val="0"/>
                      <w:marTop w:val="0"/>
                      <w:marBottom w:val="0"/>
                      <w:divBdr>
                        <w:top w:val="none" w:sz="0" w:space="0" w:color="auto"/>
                        <w:left w:val="none" w:sz="0" w:space="0" w:color="auto"/>
                        <w:bottom w:val="none" w:sz="0" w:space="0" w:color="auto"/>
                        <w:right w:val="none" w:sz="0" w:space="0" w:color="auto"/>
                      </w:divBdr>
                    </w:div>
                    <w:div w:id="1767647716">
                      <w:marLeft w:val="0"/>
                      <w:marRight w:val="0"/>
                      <w:marTop w:val="0"/>
                      <w:marBottom w:val="0"/>
                      <w:divBdr>
                        <w:top w:val="none" w:sz="0" w:space="0" w:color="auto"/>
                        <w:left w:val="none" w:sz="0" w:space="0" w:color="auto"/>
                        <w:bottom w:val="none" w:sz="0" w:space="0" w:color="auto"/>
                        <w:right w:val="none" w:sz="0" w:space="0" w:color="auto"/>
                      </w:divBdr>
                    </w:div>
                  </w:divsChild>
                </w:div>
                <w:div w:id="1656370556">
                  <w:marLeft w:val="0"/>
                  <w:marRight w:val="0"/>
                  <w:marTop w:val="0"/>
                  <w:marBottom w:val="0"/>
                  <w:divBdr>
                    <w:top w:val="none" w:sz="0" w:space="0" w:color="auto"/>
                    <w:left w:val="none" w:sz="0" w:space="0" w:color="auto"/>
                    <w:bottom w:val="none" w:sz="0" w:space="0" w:color="auto"/>
                    <w:right w:val="none" w:sz="0" w:space="0" w:color="auto"/>
                  </w:divBdr>
                  <w:divsChild>
                    <w:div w:id="188496546">
                      <w:marLeft w:val="0"/>
                      <w:marRight w:val="0"/>
                      <w:marTop w:val="0"/>
                      <w:marBottom w:val="0"/>
                      <w:divBdr>
                        <w:top w:val="none" w:sz="0" w:space="0" w:color="auto"/>
                        <w:left w:val="none" w:sz="0" w:space="0" w:color="auto"/>
                        <w:bottom w:val="none" w:sz="0" w:space="0" w:color="auto"/>
                        <w:right w:val="none" w:sz="0" w:space="0" w:color="auto"/>
                      </w:divBdr>
                    </w:div>
                    <w:div w:id="215707474">
                      <w:marLeft w:val="0"/>
                      <w:marRight w:val="0"/>
                      <w:marTop w:val="0"/>
                      <w:marBottom w:val="0"/>
                      <w:divBdr>
                        <w:top w:val="none" w:sz="0" w:space="0" w:color="auto"/>
                        <w:left w:val="none" w:sz="0" w:space="0" w:color="auto"/>
                        <w:bottom w:val="none" w:sz="0" w:space="0" w:color="auto"/>
                        <w:right w:val="none" w:sz="0" w:space="0" w:color="auto"/>
                      </w:divBdr>
                    </w:div>
                    <w:div w:id="263269333">
                      <w:marLeft w:val="0"/>
                      <w:marRight w:val="0"/>
                      <w:marTop w:val="0"/>
                      <w:marBottom w:val="0"/>
                      <w:divBdr>
                        <w:top w:val="none" w:sz="0" w:space="0" w:color="auto"/>
                        <w:left w:val="none" w:sz="0" w:space="0" w:color="auto"/>
                        <w:bottom w:val="none" w:sz="0" w:space="0" w:color="auto"/>
                        <w:right w:val="none" w:sz="0" w:space="0" w:color="auto"/>
                      </w:divBdr>
                    </w:div>
                    <w:div w:id="371273737">
                      <w:marLeft w:val="0"/>
                      <w:marRight w:val="0"/>
                      <w:marTop w:val="0"/>
                      <w:marBottom w:val="0"/>
                      <w:divBdr>
                        <w:top w:val="none" w:sz="0" w:space="0" w:color="auto"/>
                        <w:left w:val="none" w:sz="0" w:space="0" w:color="auto"/>
                        <w:bottom w:val="none" w:sz="0" w:space="0" w:color="auto"/>
                        <w:right w:val="none" w:sz="0" w:space="0" w:color="auto"/>
                      </w:divBdr>
                    </w:div>
                    <w:div w:id="508106482">
                      <w:marLeft w:val="0"/>
                      <w:marRight w:val="0"/>
                      <w:marTop w:val="0"/>
                      <w:marBottom w:val="0"/>
                      <w:divBdr>
                        <w:top w:val="none" w:sz="0" w:space="0" w:color="auto"/>
                        <w:left w:val="none" w:sz="0" w:space="0" w:color="auto"/>
                        <w:bottom w:val="none" w:sz="0" w:space="0" w:color="auto"/>
                        <w:right w:val="none" w:sz="0" w:space="0" w:color="auto"/>
                      </w:divBdr>
                    </w:div>
                    <w:div w:id="745108340">
                      <w:marLeft w:val="0"/>
                      <w:marRight w:val="0"/>
                      <w:marTop w:val="0"/>
                      <w:marBottom w:val="0"/>
                      <w:divBdr>
                        <w:top w:val="none" w:sz="0" w:space="0" w:color="auto"/>
                        <w:left w:val="none" w:sz="0" w:space="0" w:color="auto"/>
                        <w:bottom w:val="none" w:sz="0" w:space="0" w:color="auto"/>
                        <w:right w:val="none" w:sz="0" w:space="0" w:color="auto"/>
                      </w:divBdr>
                    </w:div>
                    <w:div w:id="915016088">
                      <w:marLeft w:val="0"/>
                      <w:marRight w:val="0"/>
                      <w:marTop w:val="0"/>
                      <w:marBottom w:val="0"/>
                      <w:divBdr>
                        <w:top w:val="none" w:sz="0" w:space="0" w:color="auto"/>
                        <w:left w:val="none" w:sz="0" w:space="0" w:color="auto"/>
                        <w:bottom w:val="none" w:sz="0" w:space="0" w:color="auto"/>
                        <w:right w:val="none" w:sz="0" w:space="0" w:color="auto"/>
                      </w:divBdr>
                    </w:div>
                    <w:div w:id="1100873897">
                      <w:marLeft w:val="0"/>
                      <w:marRight w:val="0"/>
                      <w:marTop w:val="0"/>
                      <w:marBottom w:val="0"/>
                      <w:divBdr>
                        <w:top w:val="none" w:sz="0" w:space="0" w:color="auto"/>
                        <w:left w:val="none" w:sz="0" w:space="0" w:color="auto"/>
                        <w:bottom w:val="none" w:sz="0" w:space="0" w:color="auto"/>
                        <w:right w:val="none" w:sz="0" w:space="0" w:color="auto"/>
                      </w:divBdr>
                    </w:div>
                    <w:div w:id="1299412407">
                      <w:marLeft w:val="0"/>
                      <w:marRight w:val="0"/>
                      <w:marTop w:val="0"/>
                      <w:marBottom w:val="0"/>
                      <w:divBdr>
                        <w:top w:val="none" w:sz="0" w:space="0" w:color="auto"/>
                        <w:left w:val="none" w:sz="0" w:space="0" w:color="auto"/>
                        <w:bottom w:val="none" w:sz="0" w:space="0" w:color="auto"/>
                        <w:right w:val="none" w:sz="0" w:space="0" w:color="auto"/>
                      </w:divBdr>
                    </w:div>
                    <w:div w:id="1330403701">
                      <w:marLeft w:val="0"/>
                      <w:marRight w:val="0"/>
                      <w:marTop w:val="0"/>
                      <w:marBottom w:val="0"/>
                      <w:divBdr>
                        <w:top w:val="none" w:sz="0" w:space="0" w:color="auto"/>
                        <w:left w:val="none" w:sz="0" w:space="0" w:color="auto"/>
                        <w:bottom w:val="none" w:sz="0" w:space="0" w:color="auto"/>
                        <w:right w:val="none" w:sz="0" w:space="0" w:color="auto"/>
                      </w:divBdr>
                    </w:div>
                    <w:div w:id="1459759986">
                      <w:marLeft w:val="0"/>
                      <w:marRight w:val="0"/>
                      <w:marTop w:val="0"/>
                      <w:marBottom w:val="0"/>
                      <w:divBdr>
                        <w:top w:val="none" w:sz="0" w:space="0" w:color="auto"/>
                        <w:left w:val="none" w:sz="0" w:space="0" w:color="auto"/>
                        <w:bottom w:val="none" w:sz="0" w:space="0" w:color="auto"/>
                        <w:right w:val="none" w:sz="0" w:space="0" w:color="auto"/>
                      </w:divBdr>
                    </w:div>
                    <w:div w:id="1835991120">
                      <w:marLeft w:val="0"/>
                      <w:marRight w:val="0"/>
                      <w:marTop w:val="0"/>
                      <w:marBottom w:val="0"/>
                      <w:divBdr>
                        <w:top w:val="none" w:sz="0" w:space="0" w:color="auto"/>
                        <w:left w:val="none" w:sz="0" w:space="0" w:color="auto"/>
                        <w:bottom w:val="none" w:sz="0" w:space="0" w:color="auto"/>
                        <w:right w:val="none" w:sz="0" w:space="0" w:color="auto"/>
                      </w:divBdr>
                    </w:div>
                  </w:divsChild>
                </w:div>
                <w:div w:id="1871215657">
                  <w:marLeft w:val="0"/>
                  <w:marRight w:val="0"/>
                  <w:marTop w:val="0"/>
                  <w:marBottom w:val="0"/>
                  <w:divBdr>
                    <w:top w:val="none" w:sz="0" w:space="0" w:color="auto"/>
                    <w:left w:val="none" w:sz="0" w:space="0" w:color="auto"/>
                    <w:bottom w:val="none" w:sz="0" w:space="0" w:color="auto"/>
                    <w:right w:val="none" w:sz="0" w:space="0" w:color="auto"/>
                  </w:divBdr>
                  <w:divsChild>
                    <w:div w:id="725446136">
                      <w:marLeft w:val="0"/>
                      <w:marRight w:val="0"/>
                      <w:marTop w:val="0"/>
                      <w:marBottom w:val="0"/>
                      <w:divBdr>
                        <w:top w:val="none" w:sz="0" w:space="0" w:color="auto"/>
                        <w:left w:val="none" w:sz="0" w:space="0" w:color="auto"/>
                        <w:bottom w:val="none" w:sz="0" w:space="0" w:color="auto"/>
                        <w:right w:val="none" w:sz="0" w:space="0" w:color="auto"/>
                      </w:divBdr>
                    </w:div>
                  </w:divsChild>
                </w:div>
                <w:div w:id="1882522431">
                  <w:marLeft w:val="0"/>
                  <w:marRight w:val="0"/>
                  <w:marTop w:val="0"/>
                  <w:marBottom w:val="0"/>
                  <w:divBdr>
                    <w:top w:val="none" w:sz="0" w:space="0" w:color="auto"/>
                    <w:left w:val="none" w:sz="0" w:space="0" w:color="auto"/>
                    <w:bottom w:val="none" w:sz="0" w:space="0" w:color="auto"/>
                    <w:right w:val="none" w:sz="0" w:space="0" w:color="auto"/>
                  </w:divBdr>
                  <w:divsChild>
                    <w:div w:id="119049090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313529955">
          <w:marLeft w:val="0"/>
          <w:marRight w:val="0"/>
          <w:marTop w:val="0"/>
          <w:marBottom w:val="0"/>
          <w:divBdr>
            <w:top w:val="none" w:sz="0" w:space="0" w:color="auto"/>
            <w:left w:val="none" w:sz="0" w:space="0" w:color="auto"/>
            <w:bottom w:val="none" w:sz="0" w:space="0" w:color="auto"/>
            <w:right w:val="none" w:sz="0" w:space="0" w:color="auto"/>
          </w:divBdr>
        </w:div>
        <w:div w:id="328296647">
          <w:marLeft w:val="0"/>
          <w:marRight w:val="0"/>
          <w:marTop w:val="0"/>
          <w:marBottom w:val="0"/>
          <w:divBdr>
            <w:top w:val="none" w:sz="0" w:space="0" w:color="auto"/>
            <w:left w:val="none" w:sz="0" w:space="0" w:color="auto"/>
            <w:bottom w:val="none" w:sz="0" w:space="0" w:color="auto"/>
            <w:right w:val="none" w:sz="0" w:space="0" w:color="auto"/>
          </w:divBdr>
        </w:div>
        <w:div w:id="340788010">
          <w:marLeft w:val="0"/>
          <w:marRight w:val="0"/>
          <w:marTop w:val="0"/>
          <w:marBottom w:val="0"/>
          <w:divBdr>
            <w:top w:val="none" w:sz="0" w:space="0" w:color="auto"/>
            <w:left w:val="none" w:sz="0" w:space="0" w:color="auto"/>
            <w:bottom w:val="none" w:sz="0" w:space="0" w:color="auto"/>
            <w:right w:val="none" w:sz="0" w:space="0" w:color="auto"/>
          </w:divBdr>
          <w:divsChild>
            <w:div w:id="1331904036">
              <w:marLeft w:val="-75"/>
              <w:marRight w:val="0"/>
              <w:marTop w:val="30"/>
              <w:marBottom w:val="30"/>
              <w:divBdr>
                <w:top w:val="none" w:sz="0" w:space="0" w:color="auto"/>
                <w:left w:val="none" w:sz="0" w:space="0" w:color="auto"/>
                <w:bottom w:val="none" w:sz="0" w:space="0" w:color="auto"/>
                <w:right w:val="none" w:sz="0" w:space="0" w:color="auto"/>
              </w:divBdr>
              <w:divsChild>
                <w:div w:id="5445285">
                  <w:marLeft w:val="0"/>
                  <w:marRight w:val="0"/>
                  <w:marTop w:val="0"/>
                  <w:marBottom w:val="0"/>
                  <w:divBdr>
                    <w:top w:val="none" w:sz="0" w:space="0" w:color="auto"/>
                    <w:left w:val="none" w:sz="0" w:space="0" w:color="auto"/>
                    <w:bottom w:val="none" w:sz="0" w:space="0" w:color="auto"/>
                    <w:right w:val="none" w:sz="0" w:space="0" w:color="auto"/>
                  </w:divBdr>
                  <w:divsChild>
                    <w:div w:id="165945910">
                      <w:marLeft w:val="0"/>
                      <w:marRight w:val="0"/>
                      <w:marTop w:val="0"/>
                      <w:marBottom w:val="0"/>
                      <w:divBdr>
                        <w:top w:val="none" w:sz="0" w:space="0" w:color="auto"/>
                        <w:left w:val="none" w:sz="0" w:space="0" w:color="auto"/>
                        <w:bottom w:val="none" w:sz="0" w:space="0" w:color="auto"/>
                        <w:right w:val="none" w:sz="0" w:space="0" w:color="auto"/>
                      </w:divBdr>
                    </w:div>
                  </w:divsChild>
                </w:div>
                <w:div w:id="21783691">
                  <w:marLeft w:val="0"/>
                  <w:marRight w:val="0"/>
                  <w:marTop w:val="0"/>
                  <w:marBottom w:val="0"/>
                  <w:divBdr>
                    <w:top w:val="none" w:sz="0" w:space="0" w:color="auto"/>
                    <w:left w:val="none" w:sz="0" w:space="0" w:color="auto"/>
                    <w:bottom w:val="none" w:sz="0" w:space="0" w:color="auto"/>
                    <w:right w:val="none" w:sz="0" w:space="0" w:color="auto"/>
                  </w:divBdr>
                  <w:divsChild>
                    <w:div w:id="378287810">
                      <w:marLeft w:val="0"/>
                      <w:marRight w:val="0"/>
                      <w:marTop w:val="0"/>
                      <w:marBottom w:val="0"/>
                      <w:divBdr>
                        <w:top w:val="none" w:sz="0" w:space="0" w:color="auto"/>
                        <w:left w:val="none" w:sz="0" w:space="0" w:color="auto"/>
                        <w:bottom w:val="none" w:sz="0" w:space="0" w:color="auto"/>
                        <w:right w:val="none" w:sz="0" w:space="0" w:color="auto"/>
                      </w:divBdr>
                    </w:div>
                    <w:div w:id="1242791718">
                      <w:marLeft w:val="0"/>
                      <w:marRight w:val="0"/>
                      <w:marTop w:val="0"/>
                      <w:marBottom w:val="0"/>
                      <w:divBdr>
                        <w:top w:val="none" w:sz="0" w:space="0" w:color="auto"/>
                        <w:left w:val="none" w:sz="0" w:space="0" w:color="auto"/>
                        <w:bottom w:val="none" w:sz="0" w:space="0" w:color="auto"/>
                        <w:right w:val="none" w:sz="0" w:space="0" w:color="auto"/>
                      </w:divBdr>
                    </w:div>
                  </w:divsChild>
                </w:div>
                <w:div w:id="160975584">
                  <w:marLeft w:val="0"/>
                  <w:marRight w:val="0"/>
                  <w:marTop w:val="0"/>
                  <w:marBottom w:val="0"/>
                  <w:divBdr>
                    <w:top w:val="none" w:sz="0" w:space="0" w:color="auto"/>
                    <w:left w:val="none" w:sz="0" w:space="0" w:color="auto"/>
                    <w:bottom w:val="none" w:sz="0" w:space="0" w:color="auto"/>
                    <w:right w:val="none" w:sz="0" w:space="0" w:color="auto"/>
                  </w:divBdr>
                  <w:divsChild>
                    <w:div w:id="56515300">
                      <w:marLeft w:val="0"/>
                      <w:marRight w:val="0"/>
                      <w:marTop w:val="0"/>
                      <w:marBottom w:val="0"/>
                      <w:divBdr>
                        <w:top w:val="none" w:sz="0" w:space="0" w:color="auto"/>
                        <w:left w:val="none" w:sz="0" w:space="0" w:color="auto"/>
                        <w:bottom w:val="none" w:sz="0" w:space="0" w:color="auto"/>
                        <w:right w:val="none" w:sz="0" w:space="0" w:color="auto"/>
                      </w:divBdr>
                    </w:div>
                  </w:divsChild>
                </w:div>
                <w:div w:id="193734729">
                  <w:marLeft w:val="0"/>
                  <w:marRight w:val="0"/>
                  <w:marTop w:val="0"/>
                  <w:marBottom w:val="0"/>
                  <w:divBdr>
                    <w:top w:val="none" w:sz="0" w:space="0" w:color="auto"/>
                    <w:left w:val="none" w:sz="0" w:space="0" w:color="auto"/>
                    <w:bottom w:val="none" w:sz="0" w:space="0" w:color="auto"/>
                    <w:right w:val="none" w:sz="0" w:space="0" w:color="auto"/>
                  </w:divBdr>
                  <w:divsChild>
                    <w:div w:id="41641047">
                      <w:marLeft w:val="0"/>
                      <w:marRight w:val="0"/>
                      <w:marTop w:val="0"/>
                      <w:marBottom w:val="0"/>
                      <w:divBdr>
                        <w:top w:val="none" w:sz="0" w:space="0" w:color="auto"/>
                        <w:left w:val="none" w:sz="0" w:space="0" w:color="auto"/>
                        <w:bottom w:val="none" w:sz="0" w:space="0" w:color="auto"/>
                        <w:right w:val="none" w:sz="0" w:space="0" w:color="auto"/>
                      </w:divBdr>
                    </w:div>
                  </w:divsChild>
                </w:div>
                <w:div w:id="206143311">
                  <w:marLeft w:val="0"/>
                  <w:marRight w:val="0"/>
                  <w:marTop w:val="0"/>
                  <w:marBottom w:val="0"/>
                  <w:divBdr>
                    <w:top w:val="none" w:sz="0" w:space="0" w:color="auto"/>
                    <w:left w:val="none" w:sz="0" w:space="0" w:color="auto"/>
                    <w:bottom w:val="none" w:sz="0" w:space="0" w:color="auto"/>
                    <w:right w:val="none" w:sz="0" w:space="0" w:color="auto"/>
                  </w:divBdr>
                  <w:divsChild>
                    <w:div w:id="401100055">
                      <w:marLeft w:val="0"/>
                      <w:marRight w:val="0"/>
                      <w:marTop w:val="0"/>
                      <w:marBottom w:val="0"/>
                      <w:divBdr>
                        <w:top w:val="none" w:sz="0" w:space="0" w:color="auto"/>
                        <w:left w:val="none" w:sz="0" w:space="0" w:color="auto"/>
                        <w:bottom w:val="none" w:sz="0" w:space="0" w:color="auto"/>
                        <w:right w:val="none" w:sz="0" w:space="0" w:color="auto"/>
                      </w:divBdr>
                    </w:div>
                  </w:divsChild>
                </w:div>
                <w:div w:id="216286418">
                  <w:marLeft w:val="0"/>
                  <w:marRight w:val="0"/>
                  <w:marTop w:val="0"/>
                  <w:marBottom w:val="0"/>
                  <w:divBdr>
                    <w:top w:val="none" w:sz="0" w:space="0" w:color="auto"/>
                    <w:left w:val="none" w:sz="0" w:space="0" w:color="auto"/>
                    <w:bottom w:val="none" w:sz="0" w:space="0" w:color="auto"/>
                    <w:right w:val="none" w:sz="0" w:space="0" w:color="auto"/>
                  </w:divBdr>
                  <w:divsChild>
                    <w:div w:id="214896848">
                      <w:marLeft w:val="0"/>
                      <w:marRight w:val="0"/>
                      <w:marTop w:val="0"/>
                      <w:marBottom w:val="0"/>
                      <w:divBdr>
                        <w:top w:val="none" w:sz="0" w:space="0" w:color="auto"/>
                        <w:left w:val="none" w:sz="0" w:space="0" w:color="auto"/>
                        <w:bottom w:val="none" w:sz="0" w:space="0" w:color="auto"/>
                        <w:right w:val="none" w:sz="0" w:space="0" w:color="auto"/>
                      </w:divBdr>
                    </w:div>
                  </w:divsChild>
                </w:div>
                <w:div w:id="258831784">
                  <w:marLeft w:val="0"/>
                  <w:marRight w:val="0"/>
                  <w:marTop w:val="0"/>
                  <w:marBottom w:val="0"/>
                  <w:divBdr>
                    <w:top w:val="none" w:sz="0" w:space="0" w:color="auto"/>
                    <w:left w:val="none" w:sz="0" w:space="0" w:color="auto"/>
                    <w:bottom w:val="none" w:sz="0" w:space="0" w:color="auto"/>
                    <w:right w:val="none" w:sz="0" w:space="0" w:color="auto"/>
                  </w:divBdr>
                  <w:divsChild>
                    <w:div w:id="1105883182">
                      <w:marLeft w:val="0"/>
                      <w:marRight w:val="0"/>
                      <w:marTop w:val="0"/>
                      <w:marBottom w:val="0"/>
                      <w:divBdr>
                        <w:top w:val="none" w:sz="0" w:space="0" w:color="auto"/>
                        <w:left w:val="none" w:sz="0" w:space="0" w:color="auto"/>
                        <w:bottom w:val="none" w:sz="0" w:space="0" w:color="auto"/>
                        <w:right w:val="none" w:sz="0" w:space="0" w:color="auto"/>
                      </w:divBdr>
                    </w:div>
                    <w:div w:id="1201241284">
                      <w:marLeft w:val="0"/>
                      <w:marRight w:val="0"/>
                      <w:marTop w:val="0"/>
                      <w:marBottom w:val="0"/>
                      <w:divBdr>
                        <w:top w:val="none" w:sz="0" w:space="0" w:color="auto"/>
                        <w:left w:val="none" w:sz="0" w:space="0" w:color="auto"/>
                        <w:bottom w:val="none" w:sz="0" w:space="0" w:color="auto"/>
                        <w:right w:val="none" w:sz="0" w:space="0" w:color="auto"/>
                      </w:divBdr>
                    </w:div>
                  </w:divsChild>
                </w:div>
                <w:div w:id="276526424">
                  <w:marLeft w:val="0"/>
                  <w:marRight w:val="0"/>
                  <w:marTop w:val="0"/>
                  <w:marBottom w:val="0"/>
                  <w:divBdr>
                    <w:top w:val="none" w:sz="0" w:space="0" w:color="auto"/>
                    <w:left w:val="none" w:sz="0" w:space="0" w:color="auto"/>
                    <w:bottom w:val="none" w:sz="0" w:space="0" w:color="auto"/>
                    <w:right w:val="none" w:sz="0" w:space="0" w:color="auto"/>
                  </w:divBdr>
                  <w:divsChild>
                    <w:div w:id="859470230">
                      <w:marLeft w:val="0"/>
                      <w:marRight w:val="0"/>
                      <w:marTop w:val="0"/>
                      <w:marBottom w:val="0"/>
                      <w:divBdr>
                        <w:top w:val="none" w:sz="0" w:space="0" w:color="auto"/>
                        <w:left w:val="none" w:sz="0" w:space="0" w:color="auto"/>
                        <w:bottom w:val="none" w:sz="0" w:space="0" w:color="auto"/>
                        <w:right w:val="none" w:sz="0" w:space="0" w:color="auto"/>
                      </w:divBdr>
                    </w:div>
                  </w:divsChild>
                </w:div>
                <w:div w:id="380330945">
                  <w:marLeft w:val="0"/>
                  <w:marRight w:val="0"/>
                  <w:marTop w:val="0"/>
                  <w:marBottom w:val="0"/>
                  <w:divBdr>
                    <w:top w:val="none" w:sz="0" w:space="0" w:color="auto"/>
                    <w:left w:val="none" w:sz="0" w:space="0" w:color="auto"/>
                    <w:bottom w:val="none" w:sz="0" w:space="0" w:color="auto"/>
                    <w:right w:val="none" w:sz="0" w:space="0" w:color="auto"/>
                  </w:divBdr>
                  <w:divsChild>
                    <w:div w:id="480662331">
                      <w:marLeft w:val="0"/>
                      <w:marRight w:val="0"/>
                      <w:marTop w:val="0"/>
                      <w:marBottom w:val="0"/>
                      <w:divBdr>
                        <w:top w:val="none" w:sz="0" w:space="0" w:color="auto"/>
                        <w:left w:val="none" w:sz="0" w:space="0" w:color="auto"/>
                        <w:bottom w:val="none" w:sz="0" w:space="0" w:color="auto"/>
                        <w:right w:val="none" w:sz="0" w:space="0" w:color="auto"/>
                      </w:divBdr>
                    </w:div>
                  </w:divsChild>
                </w:div>
                <w:div w:id="460928451">
                  <w:marLeft w:val="0"/>
                  <w:marRight w:val="0"/>
                  <w:marTop w:val="0"/>
                  <w:marBottom w:val="0"/>
                  <w:divBdr>
                    <w:top w:val="none" w:sz="0" w:space="0" w:color="auto"/>
                    <w:left w:val="none" w:sz="0" w:space="0" w:color="auto"/>
                    <w:bottom w:val="none" w:sz="0" w:space="0" w:color="auto"/>
                    <w:right w:val="none" w:sz="0" w:space="0" w:color="auto"/>
                  </w:divBdr>
                  <w:divsChild>
                    <w:div w:id="1746949517">
                      <w:marLeft w:val="0"/>
                      <w:marRight w:val="0"/>
                      <w:marTop w:val="0"/>
                      <w:marBottom w:val="0"/>
                      <w:divBdr>
                        <w:top w:val="none" w:sz="0" w:space="0" w:color="auto"/>
                        <w:left w:val="none" w:sz="0" w:space="0" w:color="auto"/>
                        <w:bottom w:val="none" w:sz="0" w:space="0" w:color="auto"/>
                        <w:right w:val="none" w:sz="0" w:space="0" w:color="auto"/>
                      </w:divBdr>
                    </w:div>
                  </w:divsChild>
                </w:div>
                <w:div w:id="570846877">
                  <w:marLeft w:val="0"/>
                  <w:marRight w:val="0"/>
                  <w:marTop w:val="0"/>
                  <w:marBottom w:val="0"/>
                  <w:divBdr>
                    <w:top w:val="none" w:sz="0" w:space="0" w:color="auto"/>
                    <w:left w:val="none" w:sz="0" w:space="0" w:color="auto"/>
                    <w:bottom w:val="none" w:sz="0" w:space="0" w:color="auto"/>
                    <w:right w:val="none" w:sz="0" w:space="0" w:color="auto"/>
                  </w:divBdr>
                  <w:divsChild>
                    <w:div w:id="979387774">
                      <w:marLeft w:val="0"/>
                      <w:marRight w:val="0"/>
                      <w:marTop w:val="0"/>
                      <w:marBottom w:val="0"/>
                      <w:divBdr>
                        <w:top w:val="none" w:sz="0" w:space="0" w:color="auto"/>
                        <w:left w:val="none" w:sz="0" w:space="0" w:color="auto"/>
                        <w:bottom w:val="none" w:sz="0" w:space="0" w:color="auto"/>
                        <w:right w:val="none" w:sz="0" w:space="0" w:color="auto"/>
                      </w:divBdr>
                    </w:div>
                  </w:divsChild>
                </w:div>
                <w:div w:id="630553562">
                  <w:marLeft w:val="0"/>
                  <w:marRight w:val="0"/>
                  <w:marTop w:val="0"/>
                  <w:marBottom w:val="0"/>
                  <w:divBdr>
                    <w:top w:val="none" w:sz="0" w:space="0" w:color="auto"/>
                    <w:left w:val="none" w:sz="0" w:space="0" w:color="auto"/>
                    <w:bottom w:val="none" w:sz="0" w:space="0" w:color="auto"/>
                    <w:right w:val="none" w:sz="0" w:space="0" w:color="auto"/>
                  </w:divBdr>
                  <w:divsChild>
                    <w:div w:id="1145511832">
                      <w:marLeft w:val="0"/>
                      <w:marRight w:val="0"/>
                      <w:marTop w:val="0"/>
                      <w:marBottom w:val="0"/>
                      <w:divBdr>
                        <w:top w:val="none" w:sz="0" w:space="0" w:color="auto"/>
                        <w:left w:val="none" w:sz="0" w:space="0" w:color="auto"/>
                        <w:bottom w:val="none" w:sz="0" w:space="0" w:color="auto"/>
                        <w:right w:val="none" w:sz="0" w:space="0" w:color="auto"/>
                      </w:divBdr>
                    </w:div>
                  </w:divsChild>
                </w:div>
                <w:div w:id="673069137">
                  <w:marLeft w:val="0"/>
                  <w:marRight w:val="0"/>
                  <w:marTop w:val="0"/>
                  <w:marBottom w:val="0"/>
                  <w:divBdr>
                    <w:top w:val="none" w:sz="0" w:space="0" w:color="auto"/>
                    <w:left w:val="none" w:sz="0" w:space="0" w:color="auto"/>
                    <w:bottom w:val="none" w:sz="0" w:space="0" w:color="auto"/>
                    <w:right w:val="none" w:sz="0" w:space="0" w:color="auto"/>
                  </w:divBdr>
                  <w:divsChild>
                    <w:div w:id="1323778804">
                      <w:marLeft w:val="0"/>
                      <w:marRight w:val="0"/>
                      <w:marTop w:val="0"/>
                      <w:marBottom w:val="0"/>
                      <w:divBdr>
                        <w:top w:val="none" w:sz="0" w:space="0" w:color="auto"/>
                        <w:left w:val="none" w:sz="0" w:space="0" w:color="auto"/>
                        <w:bottom w:val="none" w:sz="0" w:space="0" w:color="auto"/>
                        <w:right w:val="none" w:sz="0" w:space="0" w:color="auto"/>
                      </w:divBdr>
                    </w:div>
                  </w:divsChild>
                </w:div>
                <w:div w:id="694044691">
                  <w:marLeft w:val="0"/>
                  <w:marRight w:val="0"/>
                  <w:marTop w:val="0"/>
                  <w:marBottom w:val="0"/>
                  <w:divBdr>
                    <w:top w:val="none" w:sz="0" w:space="0" w:color="auto"/>
                    <w:left w:val="none" w:sz="0" w:space="0" w:color="auto"/>
                    <w:bottom w:val="none" w:sz="0" w:space="0" w:color="auto"/>
                    <w:right w:val="none" w:sz="0" w:space="0" w:color="auto"/>
                  </w:divBdr>
                  <w:divsChild>
                    <w:div w:id="112939718">
                      <w:marLeft w:val="0"/>
                      <w:marRight w:val="0"/>
                      <w:marTop w:val="0"/>
                      <w:marBottom w:val="0"/>
                      <w:divBdr>
                        <w:top w:val="none" w:sz="0" w:space="0" w:color="auto"/>
                        <w:left w:val="none" w:sz="0" w:space="0" w:color="auto"/>
                        <w:bottom w:val="none" w:sz="0" w:space="0" w:color="auto"/>
                        <w:right w:val="none" w:sz="0" w:space="0" w:color="auto"/>
                      </w:divBdr>
                    </w:div>
                    <w:div w:id="1116366812">
                      <w:marLeft w:val="0"/>
                      <w:marRight w:val="0"/>
                      <w:marTop w:val="0"/>
                      <w:marBottom w:val="0"/>
                      <w:divBdr>
                        <w:top w:val="none" w:sz="0" w:space="0" w:color="auto"/>
                        <w:left w:val="none" w:sz="0" w:space="0" w:color="auto"/>
                        <w:bottom w:val="none" w:sz="0" w:space="0" w:color="auto"/>
                        <w:right w:val="none" w:sz="0" w:space="0" w:color="auto"/>
                      </w:divBdr>
                    </w:div>
                  </w:divsChild>
                </w:div>
                <w:div w:id="1004818522">
                  <w:marLeft w:val="0"/>
                  <w:marRight w:val="0"/>
                  <w:marTop w:val="0"/>
                  <w:marBottom w:val="0"/>
                  <w:divBdr>
                    <w:top w:val="none" w:sz="0" w:space="0" w:color="auto"/>
                    <w:left w:val="none" w:sz="0" w:space="0" w:color="auto"/>
                    <w:bottom w:val="none" w:sz="0" w:space="0" w:color="auto"/>
                    <w:right w:val="none" w:sz="0" w:space="0" w:color="auto"/>
                  </w:divBdr>
                  <w:divsChild>
                    <w:div w:id="1941329164">
                      <w:marLeft w:val="0"/>
                      <w:marRight w:val="0"/>
                      <w:marTop w:val="0"/>
                      <w:marBottom w:val="0"/>
                      <w:divBdr>
                        <w:top w:val="none" w:sz="0" w:space="0" w:color="auto"/>
                        <w:left w:val="none" w:sz="0" w:space="0" w:color="auto"/>
                        <w:bottom w:val="none" w:sz="0" w:space="0" w:color="auto"/>
                        <w:right w:val="none" w:sz="0" w:space="0" w:color="auto"/>
                      </w:divBdr>
                    </w:div>
                  </w:divsChild>
                </w:div>
                <w:div w:id="1021010768">
                  <w:marLeft w:val="0"/>
                  <w:marRight w:val="0"/>
                  <w:marTop w:val="0"/>
                  <w:marBottom w:val="0"/>
                  <w:divBdr>
                    <w:top w:val="none" w:sz="0" w:space="0" w:color="auto"/>
                    <w:left w:val="none" w:sz="0" w:space="0" w:color="auto"/>
                    <w:bottom w:val="none" w:sz="0" w:space="0" w:color="auto"/>
                    <w:right w:val="none" w:sz="0" w:space="0" w:color="auto"/>
                  </w:divBdr>
                  <w:divsChild>
                    <w:div w:id="440956154">
                      <w:marLeft w:val="0"/>
                      <w:marRight w:val="0"/>
                      <w:marTop w:val="0"/>
                      <w:marBottom w:val="0"/>
                      <w:divBdr>
                        <w:top w:val="none" w:sz="0" w:space="0" w:color="auto"/>
                        <w:left w:val="none" w:sz="0" w:space="0" w:color="auto"/>
                        <w:bottom w:val="none" w:sz="0" w:space="0" w:color="auto"/>
                        <w:right w:val="none" w:sz="0" w:space="0" w:color="auto"/>
                      </w:divBdr>
                    </w:div>
                  </w:divsChild>
                </w:div>
                <w:div w:id="1098528419">
                  <w:marLeft w:val="0"/>
                  <w:marRight w:val="0"/>
                  <w:marTop w:val="0"/>
                  <w:marBottom w:val="0"/>
                  <w:divBdr>
                    <w:top w:val="none" w:sz="0" w:space="0" w:color="auto"/>
                    <w:left w:val="none" w:sz="0" w:space="0" w:color="auto"/>
                    <w:bottom w:val="none" w:sz="0" w:space="0" w:color="auto"/>
                    <w:right w:val="none" w:sz="0" w:space="0" w:color="auto"/>
                  </w:divBdr>
                  <w:divsChild>
                    <w:div w:id="114520390">
                      <w:marLeft w:val="0"/>
                      <w:marRight w:val="0"/>
                      <w:marTop w:val="0"/>
                      <w:marBottom w:val="0"/>
                      <w:divBdr>
                        <w:top w:val="none" w:sz="0" w:space="0" w:color="auto"/>
                        <w:left w:val="none" w:sz="0" w:space="0" w:color="auto"/>
                        <w:bottom w:val="none" w:sz="0" w:space="0" w:color="auto"/>
                        <w:right w:val="none" w:sz="0" w:space="0" w:color="auto"/>
                      </w:divBdr>
                    </w:div>
                  </w:divsChild>
                </w:div>
                <w:div w:id="1139149986">
                  <w:marLeft w:val="0"/>
                  <w:marRight w:val="0"/>
                  <w:marTop w:val="0"/>
                  <w:marBottom w:val="0"/>
                  <w:divBdr>
                    <w:top w:val="none" w:sz="0" w:space="0" w:color="auto"/>
                    <w:left w:val="none" w:sz="0" w:space="0" w:color="auto"/>
                    <w:bottom w:val="none" w:sz="0" w:space="0" w:color="auto"/>
                    <w:right w:val="none" w:sz="0" w:space="0" w:color="auto"/>
                  </w:divBdr>
                  <w:divsChild>
                    <w:div w:id="1796212665">
                      <w:marLeft w:val="0"/>
                      <w:marRight w:val="0"/>
                      <w:marTop w:val="0"/>
                      <w:marBottom w:val="0"/>
                      <w:divBdr>
                        <w:top w:val="none" w:sz="0" w:space="0" w:color="auto"/>
                        <w:left w:val="none" w:sz="0" w:space="0" w:color="auto"/>
                        <w:bottom w:val="none" w:sz="0" w:space="0" w:color="auto"/>
                        <w:right w:val="none" w:sz="0" w:space="0" w:color="auto"/>
                      </w:divBdr>
                    </w:div>
                  </w:divsChild>
                </w:div>
                <w:div w:id="1180701320">
                  <w:marLeft w:val="0"/>
                  <w:marRight w:val="0"/>
                  <w:marTop w:val="0"/>
                  <w:marBottom w:val="0"/>
                  <w:divBdr>
                    <w:top w:val="none" w:sz="0" w:space="0" w:color="auto"/>
                    <w:left w:val="none" w:sz="0" w:space="0" w:color="auto"/>
                    <w:bottom w:val="none" w:sz="0" w:space="0" w:color="auto"/>
                    <w:right w:val="none" w:sz="0" w:space="0" w:color="auto"/>
                  </w:divBdr>
                  <w:divsChild>
                    <w:div w:id="1169102561">
                      <w:marLeft w:val="0"/>
                      <w:marRight w:val="0"/>
                      <w:marTop w:val="0"/>
                      <w:marBottom w:val="0"/>
                      <w:divBdr>
                        <w:top w:val="none" w:sz="0" w:space="0" w:color="auto"/>
                        <w:left w:val="none" w:sz="0" w:space="0" w:color="auto"/>
                        <w:bottom w:val="none" w:sz="0" w:space="0" w:color="auto"/>
                        <w:right w:val="none" w:sz="0" w:space="0" w:color="auto"/>
                      </w:divBdr>
                    </w:div>
                  </w:divsChild>
                </w:div>
                <w:div w:id="1350257343">
                  <w:marLeft w:val="0"/>
                  <w:marRight w:val="0"/>
                  <w:marTop w:val="0"/>
                  <w:marBottom w:val="0"/>
                  <w:divBdr>
                    <w:top w:val="none" w:sz="0" w:space="0" w:color="auto"/>
                    <w:left w:val="none" w:sz="0" w:space="0" w:color="auto"/>
                    <w:bottom w:val="none" w:sz="0" w:space="0" w:color="auto"/>
                    <w:right w:val="none" w:sz="0" w:space="0" w:color="auto"/>
                  </w:divBdr>
                  <w:divsChild>
                    <w:div w:id="111244982">
                      <w:marLeft w:val="0"/>
                      <w:marRight w:val="0"/>
                      <w:marTop w:val="0"/>
                      <w:marBottom w:val="0"/>
                      <w:divBdr>
                        <w:top w:val="none" w:sz="0" w:space="0" w:color="auto"/>
                        <w:left w:val="none" w:sz="0" w:space="0" w:color="auto"/>
                        <w:bottom w:val="none" w:sz="0" w:space="0" w:color="auto"/>
                        <w:right w:val="none" w:sz="0" w:space="0" w:color="auto"/>
                      </w:divBdr>
                    </w:div>
                  </w:divsChild>
                </w:div>
                <w:div w:id="1399590915">
                  <w:marLeft w:val="0"/>
                  <w:marRight w:val="0"/>
                  <w:marTop w:val="0"/>
                  <w:marBottom w:val="0"/>
                  <w:divBdr>
                    <w:top w:val="none" w:sz="0" w:space="0" w:color="auto"/>
                    <w:left w:val="none" w:sz="0" w:space="0" w:color="auto"/>
                    <w:bottom w:val="none" w:sz="0" w:space="0" w:color="auto"/>
                    <w:right w:val="none" w:sz="0" w:space="0" w:color="auto"/>
                  </w:divBdr>
                  <w:divsChild>
                    <w:div w:id="337470269">
                      <w:marLeft w:val="0"/>
                      <w:marRight w:val="0"/>
                      <w:marTop w:val="0"/>
                      <w:marBottom w:val="0"/>
                      <w:divBdr>
                        <w:top w:val="none" w:sz="0" w:space="0" w:color="auto"/>
                        <w:left w:val="none" w:sz="0" w:space="0" w:color="auto"/>
                        <w:bottom w:val="none" w:sz="0" w:space="0" w:color="auto"/>
                        <w:right w:val="none" w:sz="0" w:space="0" w:color="auto"/>
                      </w:divBdr>
                    </w:div>
                  </w:divsChild>
                </w:div>
                <w:div w:id="1424493665">
                  <w:marLeft w:val="0"/>
                  <w:marRight w:val="0"/>
                  <w:marTop w:val="0"/>
                  <w:marBottom w:val="0"/>
                  <w:divBdr>
                    <w:top w:val="none" w:sz="0" w:space="0" w:color="auto"/>
                    <w:left w:val="none" w:sz="0" w:space="0" w:color="auto"/>
                    <w:bottom w:val="none" w:sz="0" w:space="0" w:color="auto"/>
                    <w:right w:val="none" w:sz="0" w:space="0" w:color="auto"/>
                  </w:divBdr>
                  <w:divsChild>
                    <w:div w:id="158228769">
                      <w:marLeft w:val="0"/>
                      <w:marRight w:val="0"/>
                      <w:marTop w:val="0"/>
                      <w:marBottom w:val="0"/>
                      <w:divBdr>
                        <w:top w:val="none" w:sz="0" w:space="0" w:color="auto"/>
                        <w:left w:val="none" w:sz="0" w:space="0" w:color="auto"/>
                        <w:bottom w:val="none" w:sz="0" w:space="0" w:color="auto"/>
                        <w:right w:val="none" w:sz="0" w:space="0" w:color="auto"/>
                      </w:divBdr>
                    </w:div>
                    <w:div w:id="300421652">
                      <w:marLeft w:val="0"/>
                      <w:marRight w:val="0"/>
                      <w:marTop w:val="0"/>
                      <w:marBottom w:val="0"/>
                      <w:divBdr>
                        <w:top w:val="none" w:sz="0" w:space="0" w:color="auto"/>
                        <w:left w:val="none" w:sz="0" w:space="0" w:color="auto"/>
                        <w:bottom w:val="none" w:sz="0" w:space="0" w:color="auto"/>
                        <w:right w:val="none" w:sz="0" w:space="0" w:color="auto"/>
                      </w:divBdr>
                    </w:div>
                  </w:divsChild>
                </w:div>
                <w:div w:id="1450201388">
                  <w:marLeft w:val="0"/>
                  <w:marRight w:val="0"/>
                  <w:marTop w:val="0"/>
                  <w:marBottom w:val="0"/>
                  <w:divBdr>
                    <w:top w:val="none" w:sz="0" w:space="0" w:color="auto"/>
                    <w:left w:val="none" w:sz="0" w:space="0" w:color="auto"/>
                    <w:bottom w:val="none" w:sz="0" w:space="0" w:color="auto"/>
                    <w:right w:val="none" w:sz="0" w:space="0" w:color="auto"/>
                  </w:divBdr>
                  <w:divsChild>
                    <w:div w:id="486672890">
                      <w:marLeft w:val="0"/>
                      <w:marRight w:val="0"/>
                      <w:marTop w:val="0"/>
                      <w:marBottom w:val="0"/>
                      <w:divBdr>
                        <w:top w:val="none" w:sz="0" w:space="0" w:color="auto"/>
                        <w:left w:val="none" w:sz="0" w:space="0" w:color="auto"/>
                        <w:bottom w:val="none" w:sz="0" w:space="0" w:color="auto"/>
                        <w:right w:val="none" w:sz="0" w:space="0" w:color="auto"/>
                      </w:divBdr>
                    </w:div>
                  </w:divsChild>
                </w:div>
                <w:div w:id="1536037267">
                  <w:marLeft w:val="0"/>
                  <w:marRight w:val="0"/>
                  <w:marTop w:val="0"/>
                  <w:marBottom w:val="0"/>
                  <w:divBdr>
                    <w:top w:val="none" w:sz="0" w:space="0" w:color="auto"/>
                    <w:left w:val="none" w:sz="0" w:space="0" w:color="auto"/>
                    <w:bottom w:val="none" w:sz="0" w:space="0" w:color="auto"/>
                    <w:right w:val="none" w:sz="0" w:space="0" w:color="auto"/>
                  </w:divBdr>
                  <w:divsChild>
                    <w:div w:id="163982041">
                      <w:marLeft w:val="0"/>
                      <w:marRight w:val="0"/>
                      <w:marTop w:val="0"/>
                      <w:marBottom w:val="0"/>
                      <w:divBdr>
                        <w:top w:val="none" w:sz="0" w:space="0" w:color="auto"/>
                        <w:left w:val="none" w:sz="0" w:space="0" w:color="auto"/>
                        <w:bottom w:val="none" w:sz="0" w:space="0" w:color="auto"/>
                        <w:right w:val="none" w:sz="0" w:space="0" w:color="auto"/>
                      </w:divBdr>
                    </w:div>
                    <w:div w:id="1735271650">
                      <w:marLeft w:val="0"/>
                      <w:marRight w:val="0"/>
                      <w:marTop w:val="0"/>
                      <w:marBottom w:val="0"/>
                      <w:divBdr>
                        <w:top w:val="none" w:sz="0" w:space="0" w:color="auto"/>
                        <w:left w:val="none" w:sz="0" w:space="0" w:color="auto"/>
                        <w:bottom w:val="none" w:sz="0" w:space="0" w:color="auto"/>
                        <w:right w:val="none" w:sz="0" w:space="0" w:color="auto"/>
                      </w:divBdr>
                    </w:div>
                  </w:divsChild>
                </w:div>
                <w:div w:id="1538617022">
                  <w:marLeft w:val="0"/>
                  <w:marRight w:val="0"/>
                  <w:marTop w:val="0"/>
                  <w:marBottom w:val="0"/>
                  <w:divBdr>
                    <w:top w:val="none" w:sz="0" w:space="0" w:color="auto"/>
                    <w:left w:val="none" w:sz="0" w:space="0" w:color="auto"/>
                    <w:bottom w:val="none" w:sz="0" w:space="0" w:color="auto"/>
                    <w:right w:val="none" w:sz="0" w:space="0" w:color="auto"/>
                  </w:divBdr>
                  <w:divsChild>
                    <w:div w:id="63994744">
                      <w:marLeft w:val="0"/>
                      <w:marRight w:val="0"/>
                      <w:marTop w:val="0"/>
                      <w:marBottom w:val="0"/>
                      <w:divBdr>
                        <w:top w:val="none" w:sz="0" w:space="0" w:color="auto"/>
                        <w:left w:val="none" w:sz="0" w:space="0" w:color="auto"/>
                        <w:bottom w:val="none" w:sz="0" w:space="0" w:color="auto"/>
                        <w:right w:val="none" w:sz="0" w:space="0" w:color="auto"/>
                      </w:divBdr>
                    </w:div>
                  </w:divsChild>
                </w:div>
                <w:div w:id="1629314665">
                  <w:marLeft w:val="0"/>
                  <w:marRight w:val="0"/>
                  <w:marTop w:val="0"/>
                  <w:marBottom w:val="0"/>
                  <w:divBdr>
                    <w:top w:val="none" w:sz="0" w:space="0" w:color="auto"/>
                    <w:left w:val="none" w:sz="0" w:space="0" w:color="auto"/>
                    <w:bottom w:val="none" w:sz="0" w:space="0" w:color="auto"/>
                    <w:right w:val="none" w:sz="0" w:space="0" w:color="auto"/>
                  </w:divBdr>
                  <w:divsChild>
                    <w:div w:id="1936211451">
                      <w:marLeft w:val="0"/>
                      <w:marRight w:val="0"/>
                      <w:marTop w:val="0"/>
                      <w:marBottom w:val="0"/>
                      <w:divBdr>
                        <w:top w:val="none" w:sz="0" w:space="0" w:color="auto"/>
                        <w:left w:val="none" w:sz="0" w:space="0" w:color="auto"/>
                        <w:bottom w:val="none" w:sz="0" w:space="0" w:color="auto"/>
                        <w:right w:val="none" w:sz="0" w:space="0" w:color="auto"/>
                      </w:divBdr>
                    </w:div>
                  </w:divsChild>
                </w:div>
                <w:div w:id="1634286126">
                  <w:marLeft w:val="0"/>
                  <w:marRight w:val="0"/>
                  <w:marTop w:val="0"/>
                  <w:marBottom w:val="0"/>
                  <w:divBdr>
                    <w:top w:val="none" w:sz="0" w:space="0" w:color="auto"/>
                    <w:left w:val="none" w:sz="0" w:space="0" w:color="auto"/>
                    <w:bottom w:val="none" w:sz="0" w:space="0" w:color="auto"/>
                    <w:right w:val="none" w:sz="0" w:space="0" w:color="auto"/>
                  </w:divBdr>
                  <w:divsChild>
                    <w:div w:id="496116948">
                      <w:marLeft w:val="0"/>
                      <w:marRight w:val="0"/>
                      <w:marTop w:val="0"/>
                      <w:marBottom w:val="0"/>
                      <w:divBdr>
                        <w:top w:val="none" w:sz="0" w:space="0" w:color="auto"/>
                        <w:left w:val="none" w:sz="0" w:space="0" w:color="auto"/>
                        <w:bottom w:val="none" w:sz="0" w:space="0" w:color="auto"/>
                        <w:right w:val="none" w:sz="0" w:space="0" w:color="auto"/>
                      </w:divBdr>
                    </w:div>
                  </w:divsChild>
                </w:div>
                <w:div w:id="1715422110">
                  <w:marLeft w:val="0"/>
                  <w:marRight w:val="0"/>
                  <w:marTop w:val="0"/>
                  <w:marBottom w:val="0"/>
                  <w:divBdr>
                    <w:top w:val="none" w:sz="0" w:space="0" w:color="auto"/>
                    <w:left w:val="none" w:sz="0" w:space="0" w:color="auto"/>
                    <w:bottom w:val="none" w:sz="0" w:space="0" w:color="auto"/>
                    <w:right w:val="none" w:sz="0" w:space="0" w:color="auto"/>
                  </w:divBdr>
                  <w:divsChild>
                    <w:div w:id="426968594">
                      <w:marLeft w:val="0"/>
                      <w:marRight w:val="0"/>
                      <w:marTop w:val="0"/>
                      <w:marBottom w:val="0"/>
                      <w:divBdr>
                        <w:top w:val="none" w:sz="0" w:space="0" w:color="auto"/>
                        <w:left w:val="none" w:sz="0" w:space="0" w:color="auto"/>
                        <w:bottom w:val="none" w:sz="0" w:space="0" w:color="auto"/>
                        <w:right w:val="none" w:sz="0" w:space="0" w:color="auto"/>
                      </w:divBdr>
                    </w:div>
                  </w:divsChild>
                </w:div>
                <w:div w:id="1716855615">
                  <w:marLeft w:val="0"/>
                  <w:marRight w:val="0"/>
                  <w:marTop w:val="0"/>
                  <w:marBottom w:val="0"/>
                  <w:divBdr>
                    <w:top w:val="none" w:sz="0" w:space="0" w:color="auto"/>
                    <w:left w:val="none" w:sz="0" w:space="0" w:color="auto"/>
                    <w:bottom w:val="none" w:sz="0" w:space="0" w:color="auto"/>
                    <w:right w:val="none" w:sz="0" w:space="0" w:color="auto"/>
                  </w:divBdr>
                  <w:divsChild>
                    <w:div w:id="790247721">
                      <w:marLeft w:val="0"/>
                      <w:marRight w:val="0"/>
                      <w:marTop w:val="0"/>
                      <w:marBottom w:val="0"/>
                      <w:divBdr>
                        <w:top w:val="none" w:sz="0" w:space="0" w:color="auto"/>
                        <w:left w:val="none" w:sz="0" w:space="0" w:color="auto"/>
                        <w:bottom w:val="none" w:sz="0" w:space="0" w:color="auto"/>
                        <w:right w:val="none" w:sz="0" w:space="0" w:color="auto"/>
                      </w:divBdr>
                    </w:div>
                  </w:divsChild>
                </w:div>
                <w:div w:id="1719426775">
                  <w:marLeft w:val="0"/>
                  <w:marRight w:val="0"/>
                  <w:marTop w:val="0"/>
                  <w:marBottom w:val="0"/>
                  <w:divBdr>
                    <w:top w:val="none" w:sz="0" w:space="0" w:color="auto"/>
                    <w:left w:val="none" w:sz="0" w:space="0" w:color="auto"/>
                    <w:bottom w:val="none" w:sz="0" w:space="0" w:color="auto"/>
                    <w:right w:val="none" w:sz="0" w:space="0" w:color="auto"/>
                  </w:divBdr>
                  <w:divsChild>
                    <w:div w:id="670763471">
                      <w:marLeft w:val="0"/>
                      <w:marRight w:val="0"/>
                      <w:marTop w:val="0"/>
                      <w:marBottom w:val="0"/>
                      <w:divBdr>
                        <w:top w:val="none" w:sz="0" w:space="0" w:color="auto"/>
                        <w:left w:val="none" w:sz="0" w:space="0" w:color="auto"/>
                        <w:bottom w:val="none" w:sz="0" w:space="0" w:color="auto"/>
                        <w:right w:val="none" w:sz="0" w:space="0" w:color="auto"/>
                      </w:divBdr>
                    </w:div>
                  </w:divsChild>
                </w:div>
                <w:div w:id="1802651303">
                  <w:marLeft w:val="0"/>
                  <w:marRight w:val="0"/>
                  <w:marTop w:val="0"/>
                  <w:marBottom w:val="0"/>
                  <w:divBdr>
                    <w:top w:val="none" w:sz="0" w:space="0" w:color="auto"/>
                    <w:left w:val="none" w:sz="0" w:space="0" w:color="auto"/>
                    <w:bottom w:val="none" w:sz="0" w:space="0" w:color="auto"/>
                    <w:right w:val="none" w:sz="0" w:space="0" w:color="auto"/>
                  </w:divBdr>
                  <w:divsChild>
                    <w:div w:id="674265746">
                      <w:marLeft w:val="0"/>
                      <w:marRight w:val="0"/>
                      <w:marTop w:val="0"/>
                      <w:marBottom w:val="0"/>
                      <w:divBdr>
                        <w:top w:val="none" w:sz="0" w:space="0" w:color="auto"/>
                        <w:left w:val="none" w:sz="0" w:space="0" w:color="auto"/>
                        <w:bottom w:val="none" w:sz="0" w:space="0" w:color="auto"/>
                        <w:right w:val="none" w:sz="0" w:space="0" w:color="auto"/>
                      </w:divBdr>
                    </w:div>
                  </w:divsChild>
                </w:div>
                <w:div w:id="1891303976">
                  <w:marLeft w:val="0"/>
                  <w:marRight w:val="0"/>
                  <w:marTop w:val="0"/>
                  <w:marBottom w:val="0"/>
                  <w:divBdr>
                    <w:top w:val="none" w:sz="0" w:space="0" w:color="auto"/>
                    <w:left w:val="none" w:sz="0" w:space="0" w:color="auto"/>
                    <w:bottom w:val="none" w:sz="0" w:space="0" w:color="auto"/>
                    <w:right w:val="none" w:sz="0" w:space="0" w:color="auto"/>
                  </w:divBdr>
                  <w:divsChild>
                    <w:div w:id="311377453">
                      <w:marLeft w:val="0"/>
                      <w:marRight w:val="0"/>
                      <w:marTop w:val="0"/>
                      <w:marBottom w:val="0"/>
                      <w:divBdr>
                        <w:top w:val="none" w:sz="0" w:space="0" w:color="auto"/>
                        <w:left w:val="none" w:sz="0" w:space="0" w:color="auto"/>
                        <w:bottom w:val="none" w:sz="0" w:space="0" w:color="auto"/>
                        <w:right w:val="none" w:sz="0" w:space="0" w:color="auto"/>
                      </w:divBdr>
                    </w:div>
                  </w:divsChild>
                </w:div>
                <w:div w:id="1965891729">
                  <w:marLeft w:val="0"/>
                  <w:marRight w:val="0"/>
                  <w:marTop w:val="0"/>
                  <w:marBottom w:val="0"/>
                  <w:divBdr>
                    <w:top w:val="none" w:sz="0" w:space="0" w:color="auto"/>
                    <w:left w:val="none" w:sz="0" w:space="0" w:color="auto"/>
                    <w:bottom w:val="none" w:sz="0" w:space="0" w:color="auto"/>
                    <w:right w:val="none" w:sz="0" w:space="0" w:color="auto"/>
                  </w:divBdr>
                  <w:divsChild>
                    <w:div w:id="86128391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387462737">
          <w:marLeft w:val="0"/>
          <w:marRight w:val="0"/>
          <w:marTop w:val="0"/>
          <w:marBottom w:val="0"/>
          <w:divBdr>
            <w:top w:val="none" w:sz="0" w:space="0" w:color="auto"/>
            <w:left w:val="none" w:sz="0" w:space="0" w:color="auto"/>
            <w:bottom w:val="none" w:sz="0" w:space="0" w:color="auto"/>
            <w:right w:val="none" w:sz="0" w:space="0" w:color="auto"/>
          </w:divBdr>
        </w:div>
        <w:div w:id="409893800">
          <w:marLeft w:val="0"/>
          <w:marRight w:val="0"/>
          <w:marTop w:val="0"/>
          <w:marBottom w:val="0"/>
          <w:divBdr>
            <w:top w:val="none" w:sz="0" w:space="0" w:color="auto"/>
            <w:left w:val="none" w:sz="0" w:space="0" w:color="auto"/>
            <w:bottom w:val="none" w:sz="0" w:space="0" w:color="auto"/>
            <w:right w:val="none" w:sz="0" w:space="0" w:color="auto"/>
          </w:divBdr>
        </w:div>
        <w:div w:id="415592910">
          <w:marLeft w:val="0"/>
          <w:marRight w:val="0"/>
          <w:marTop w:val="0"/>
          <w:marBottom w:val="0"/>
          <w:divBdr>
            <w:top w:val="none" w:sz="0" w:space="0" w:color="auto"/>
            <w:left w:val="none" w:sz="0" w:space="0" w:color="auto"/>
            <w:bottom w:val="none" w:sz="0" w:space="0" w:color="auto"/>
            <w:right w:val="none" w:sz="0" w:space="0" w:color="auto"/>
          </w:divBdr>
        </w:div>
        <w:div w:id="443960208">
          <w:marLeft w:val="0"/>
          <w:marRight w:val="0"/>
          <w:marTop w:val="0"/>
          <w:marBottom w:val="0"/>
          <w:divBdr>
            <w:top w:val="none" w:sz="0" w:space="0" w:color="auto"/>
            <w:left w:val="none" w:sz="0" w:space="0" w:color="auto"/>
            <w:bottom w:val="none" w:sz="0" w:space="0" w:color="auto"/>
            <w:right w:val="none" w:sz="0" w:space="0" w:color="auto"/>
          </w:divBdr>
        </w:div>
        <w:div w:id="481966469">
          <w:marLeft w:val="0"/>
          <w:marRight w:val="0"/>
          <w:marTop w:val="0"/>
          <w:marBottom w:val="0"/>
          <w:divBdr>
            <w:top w:val="none" w:sz="0" w:space="0" w:color="auto"/>
            <w:left w:val="none" w:sz="0" w:space="0" w:color="auto"/>
            <w:bottom w:val="none" w:sz="0" w:space="0" w:color="auto"/>
            <w:right w:val="none" w:sz="0" w:space="0" w:color="auto"/>
          </w:divBdr>
        </w:div>
        <w:div w:id="486632367">
          <w:marLeft w:val="0"/>
          <w:marRight w:val="0"/>
          <w:marTop w:val="0"/>
          <w:marBottom w:val="0"/>
          <w:divBdr>
            <w:top w:val="none" w:sz="0" w:space="0" w:color="auto"/>
            <w:left w:val="none" w:sz="0" w:space="0" w:color="auto"/>
            <w:bottom w:val="none" w:sz="0" w:space="0" w:color="auto"/>
            <w:right w:val="none" w:sz="0" w:space="0" w:color="auto"/>
          </w:divBdr>
        </w:div>
        <w:div w:id="500891653">
          <w:marLeft w:val="0"/>
          <w:marRight w:val="0"/>
          <w:marTop w:val="0"/>
          <w:marBottom w:val="0"/>
          <w:divBdr>
            <w:top w:val="none" w:sz="0" w:space="0" w:color="auto"/>
            <w:left w:val="none" w:sz="0" w:space="0" w:color="auto"/>
            <w:bottom w:val="none" w:sz="0" w:space="0" w:color="auto"/>
            <w:right w:val="none" w:sz="0" w:space="0" w:color="auto"/>
          </w:divBdr>
        </w:div>
        <w:div w:id="525752614">
          <w:marLeft w:val="0"/>
          <w:marRight w:val="0"/>
          <w:marTop w:val="0"/>
          <w:marBottom w:val="0"/>
          <w:divBdr>
            <w:top w:val="none" w:sz="0" w:space="0" w:color="auto"/>
            <w:left w:val="none" w:sz="0" w:space="0" w:color="auto"/>
            <w:bottom w:val="none" w:sz="0" w:space="0" w:color="auto"/>
            <w:right w:val="none" w:sz="0" w:space="0" w:color="auto"/>
          </w:divBdr>
        </w:div>
        <w:div w:id="542332346">
          <w:marLeft w:val="0"/>
          <w:marRight w:val="0"/>
          <w:marTop w:val="0"/>
          <w:marBottom w:val="0"/>
          <w:divBdr>
            <w:top w:val="none" w:sz="0" w:space="0" w:color="auto"/>
            <w:left w:val="none" w:sz="0" w:space="0" w:color="auto"/>
            <w:bottom w:val="none" w:sz="0" w:space="0" w:color="auto"/>
            <w:right w:val="none" w:sz="0" w:space="0" w:color="auto"/>
          </w:divBdr>
        </w:div>
        <w:div w:id="566108562">
          <w:marLeft w:val="0"/>
          <w:marRight w:val="0"/>
          <w:marTop w:val="0"/>
          <w:marBottom w:val="0"/>
          <w:divBdr>
            <w:top w:val="none" w:sz="0" w:space="0" w:color="auto"/>
            <w:left w:val="none" w:sz="0" w:space="0" w:color="auto"/>
            <w:bottom w:val="none" w:sz="0" w:space="0" w:color="auto"/>
            <w:right w:val="none" w:sz="0" w:space="0" w:color="auto"/>
          </w:divBdr>
          <w:divsChild>
            <w:div w:id="1346438836">
              <w:marLeft w:val="0"/>
              <w:marRight w:val="0"/>
              <w:marTop w:val="0"/>
              <w:marBottom w:val="0"/>
              <w:divBdr>
                <w:top w:val="none" w:sz="0" w:space="0" w:color="auto"/>
                <w:left w:val="none" w:sz="0" w:space="0" w:color="auto"/>
                <w:bottom w:val="none" w:sz="0" w:space="0" w:color="auto"/>
                <w:right w:val="none" w:sz="0" w:space="0" w:color="auto"/>
              </w:divBdr>
            </w:div>
          </w:divsChild>
        </w:div>
        <w:div w:id="567879456">
          <w:marLeft w:val="0"/>
          <w:marRight w:val="0"/>
          <w:marTop w:val="0"/>
          <w:marBottom w:val="0"/>
          <w:divBdr>
            <w:top w:val="none" w:sz="0" w:space="0" w:color="auto"/>
            <w:left w:val="none" w:sz="0" w:space="0" w:color="auto"/>
            <w:bottom w:val="none" w:sz="0" w:space="0" w:color="auto"/>
            <w:right w:val="none" w:sz="0" w:space="0" w:color="auto"/>
          </w:divBdr>
        </w:div>
        <w:div w:id="585308080">
          <w:marLeft w:val="0"/>
          <w:marRight w:val="0"/>
          <w:marTop w:val="0"/>
          <w:marBottom w:val="0"/>
          <w:divBdr>
            <w:top w:val="none" w:sz="0" w:space="0" w:color="auto"/>
            <w:left w:val="none" w:sz="0" w:space="0" w:color="auto"/>
            <w:bottom w:val="none" w:sz="0" w:space="0" w:color="auto"/>
            <w:right w:val="none" w:sz="0" w:space="0" w:color="auto"/>
          </w:divBdr>
          <w:divsChild>
            <w:div w:id="481392265">
              <w:marLeft w:val="0"/>
              <w:marRight w:val="0"/>
              <w:marTop w:val="0"/>
              <w:marBottom w:val="0"/>
              <w:divBdr>
                <w:top w:val="none" w:sz="0" w:space="0" w:color="auto"/>
                <w:left w:val="none" w:sz="0" w:space="0" w:color="auto"/>
                <w:bottom w:val="none" w:sz="0" w:space="0" w:color="auto"/>
                <w:right w:val="none" w:sz="0" w:space="0" w:color="auto"/>
              </w:divBdr>
            </w:div>
          </w:divsChild>
        </w:div>
        <w:div w:id="671568504">
          <w:marLeft w:val="0"/>
          <w:marRight w:val="0"/>
          <w:marTop w:val="0"/>
          <w:marBottom w:val="0"/>
          <w:divBdr>
            <w:top w:val="none" w:sz="0" w:space="0" w:color="auto"/>
            <w:left w:val="none" w:sz="0" w:space="0" w:color="auto"/>
            <w:bottom w:val="none" w:sz="0" w:space="0" w:color="auto"/>
            <w:right w:val="none" w:sz="0" w:space="0" w:color="auto"/>
          </w:divBdr>
        </w:div>
        <w:div w:id="714087656">
          <w:marLeft w:val="0"/>
          <w:marRight w:val="0"/>
          <w:marTop w:val="0"/>
          <w:marBottom w:val="0"/>
          <w:divBdr>
            <w:top w:val="none" w:sz="0" w:space="0" w:color="auto"/>
            <w:left w:val="none" w:sz="0" w:space="0" w:color="auto"/>
            <w:bottom w:val="none" w:sz="0" w:space="0" w:color="auto"/>
            <w:right w:val="none" w:sz="0" w:space="0" w:color="auto"/>
          </w:divBdr>
        </w:div>
        <w:div w:id="761799422">
          <w:marLeft w:val="0"/>
          <w:marRight w:val="0"/>
          <w:marTop w:val="0"/>
          <w:marBottom w:val="0"/>
          <w:divBdr>
            <w:top w:val="none" w:sz="0" w:space="0" w:color="auto"/>
            <w:left w:val="none" w:sz="0" w:space="0" w:color="auto"/>
            <w:bottom w:val="none" w:sz="0" w:space="0" w:color="auto"/>
            <w:right w:val="none" w:sz="0" w:space="0" w:color="auto"/>
          </w:divBdr>
        </w:div>
        <w:div w:id="761876933">
          <w:marLeft w:val="0"/>
          <w:marRight w:val="0"/>
          <w:marTop w:val="0"/>
          <w:marBottom w:val="0"/>
          <w:divBdr>
            <w:top w:val="none" w:sz="0" w:space="0" w:color="auto"/>
            <w:left w:val="none" w:sz="0" w:space="0" w:color="auto"/>
            <w:bottom w:val="none" w:sz="0" w:space="0" w:color="auto"/>
            <w:right w:val="none" w:sz="0" w:space="0" w:color="auto"/>
          </w:divBdr>
        </w:div>
        <w:div w:id="766654402">
          <w:marLeft w:val="0"/>
          <w:marRight w:val="0"/>
          <w:marTop w:val="0"/>
          <w:marBottom w:val="0"/>
          <w:divBdr>
            <w:top w:val="none" w:sz="0" w:space="0" w:color="auto"/>
            <w:left w:val="none" w:sz="0" w:space="0" w:color="auto"/>
            <w:bottom w:val="none" w:sz="0" w:space="0" w:color="auto"/>
            <w:right w:val="none" w:sz="0" w:space="0" w:color="auto"/>
          </w:divBdr>
        </w:div>
        <w:div w:id="772357345">
          <w:marLeft w:val="0"/>
          <w:marRight w:val="0"/>
          <w:marTop w:val="0"/>
          <w:marBottom w:val="0"/>
          <w:divBdr>
            <w:top w:val="none" w:sz="0" w:space="0" w:color="auto"/>
            <w:left w:val="none" w:sz="0" w:space="0" w:color="auto"/>
            <w:bottom w:val="none" w:sz="0" w:space="0" w:color="auto"/>
            <w:right w:val="none" w:sz="0" w:space="0" w:color="auto"/>
          </w:divBdr>
        </w:div>
        <w:div w:id="781801478">
          <w:marLeft w:val="0"/>
          <w:marRight w:val="0"/>
          <w:marTop w:val="0"/>
          <w:marBottom w:val="0"/>
          <w:divBdr>
            <w:top w:val="none" w:sz="0" w:space="0" w:color="auto"/>
            <w:left w:val="none" w:sz="0" w:space="0" w:color="auto"/>
            <w:bottom w:val="none" w:sz="0" w:space="0" w:color="auto"/>
            <w:right w:val="none" w:sz="0" w:space="0" w:color="auto"/>
          </w:divBdr>
        </w:div>
        <w:div w:id="803306566">
          <w:marLeft w:val="0"/>
          <w:marRight w:val="0"/>
          <w:marTop w:val="0"/>
          <w:marBottom w:val="0"/>
          <w:divBdr>
            <w:top w:val="none" w:sz="0" w:space="0" w:color="auto"/>
            <w:left w:val="none" w:sz="0" w:space="0" w:color="auto"/>
            <w:bottom w:val="none" w:sz="0" w:space="0" w:color="auto"/>
            <w:right w:val="none" w:sz="0" w:space="0" w:color="auto"/>
          </w:divBdr>
        </w:div>
        <w:div w:id="835849559">
          <w:marLeft w:val="0"/>
          <w:marRight w:val="0"/>
          <w:marTop w:val="0"/>
          <w:marBottom w:val="0"/>
          <w:divBdr>
            <w:top w:val="none" w:sz="0" w:space="0" w:color="auto"/>
            <w:left w:val="none" w:sz="0" w:space="0" w:color="auto"/>
            <w:bottom w:val="none" w:sz="0" w:space="0" w:color="auto"/>
            <w:right w:val="none" w:sz="0" w:space="0" w:color="auto"/>
          </w:divBdr>
          <w:divsChild>
            <w:div w:id="134184606">
              <w:marLeft w:val="0"/>
              <w:marRight w:val="0"/>
              <w:marTop w:val="0"/>
              <w:marBottom w:val="0"/>
              <w:divBdr>
                <w:top w:val="none" w:sz="0" w:space="0" w:color="auto"/>
                <w:left w:val="none" w:sz="0" w:space="0" w:color="auto"/>
                <w:bottom w:val="none" w:sz="0" w:space="0" w:color="auto"/>
                <w:right w:val="none" w:sz="0" w:space="0" w:color="auto"/>
              </w:divBdr>
            </w:div>
            <w:div w:id="394085317">
              <w:marLeft w:val="0"/>
              <w:marRight w:val="0"/>
              <w:marTop w:val="0"/>
              <w:marBottom w:val="0"/>
              <w:divBdr>
                <w:top w:val="none" w:sz="0" w:space="0" w:color="auto"/>
                <w:left w:val="none" w:sz="0" w:space="0" w:color="auto"/>
                <w:bottom w:val="none" w:sz="0" w:space="0" w:color="auto"/>
                <w:right w:val="none" w:sz="0" w:space="0" w:color="auto"/>
              </w:divBdr>
            </w:div>
            <w:div w:id="539515220">
              <w:marLeft w:val="0"/>
              <w:marRight w:val="0"/>
              <w:marTop w:val="0"/>
              <w:marBottom w:val="0"/>
              <w:divBdr>
                <w:top w:val="none" w:sz="0" w:space="0" w:color="auto"/>
                <w:left w:val="none" w:sz="0" w:space="0" w:color="auto"/>
                <w:bottom w:val="none" w:sz="0" w:space="0" w:color="auto"/>
                <w:right w:val="none" w:sz="0" w:space="0" w:color="auto"/>
              </w:divBdr>
            </w:div>
            <w:div w:id="562258017">
              <w:marLeft w:val="0"/>
              <w:marRight w:val="0"/>
              <w:marTop w:val="0"/>
              <w:marBottom w:val="0"/>
              <w:divBdr>
                <w:top w:val="none" w:sz="0" w:space="0" w:color="auto"/>
                <w:left w:val="none" w:sz="0" w:space="0" w:color="auto"/>
                <w:bottom w:val="none" w:sz="0" w:space="0" w:color="auto"/>
                <w:right w:val="none" w:sz="0" w:space="0" w:color="auto"/>
              </w:divBdr>
            </w:div>
            <w:div w:id="1019428953">
              <w:marLeft w:val="0"/>
              <w:marRight w:val="0"/>
              <w:marTop w:val="0"/>
              <w:marBottom w:val="0"/>
              <w:divBdr>
                <w:top w:val="none" w:sz="0" w:space="0" w:color="auto"/>
                <w:left w:val="none" w:sz="0" w:space="0" w:color="auto"/>
                <w:bottom w:val="none" w:sz="0" w:space="0" w:color="auto"/>
                <w:right w:val="none" w:sz="0" w:space="0" w:color="auto"/>
              </w:divBdr>
            </w:div>
            <w:div w:id="1342900669">
              <w:marLeft w:val="0"/>
              <w:marRight w:val="0"/>
              <w:marTop w:val="0"/>
              <w:marBottom w:val="0"/>
              <w:divBdr>
                <w:top w:val="none" w:sz="0" w:space="0" w:color="auto"/>
                <w:left w:val="none" w:sz="0" w:space="0" w:color="auto"/>
                <w:bottom w:val="none" w:sz="0" w:space="0" w:color="auto"/>
                <w:right w:val="none" w:sz="0" w:space="0" w:color="auto"/>
              </w:divBdr>
            </w:div>
          </w:divsChild>
        </w:div>
        <w:div w:id="862717481">
          <w:marLeft w:val="0"/>
          <w:marRight w:val="0"/>
          <w:marTop w:val="0"/>
          <w:marBottom w:val="0"/>
          <w:divBdr>
            <w:top w:val="none" w:sz="0" w:space="0" w:color="auto"/>
            <w:left w:val="none" w:sz="0" w:space="0" w:color="auto"/>
            <w:bottom w:val="none" w:sz="0" w:space="0" w:color="auto"/>
            <w:right w:val="none" w:sz="0" w:space="0" w:color="auto"/>
          </w:divBdr>
        </w:div>
        <w:div w:id="914775939">
          <w:marLeft w:val="0"/>
          <w:marRight w:val="0"/>
          <w:marTop w:val="0"/>
          <w:marBottom w:val="0"/>
          <w:divBdr>
            <w:top w:val="none" w:sz="0" w:space="0" w:color="auto"/>
            <w:left w:val="none" w:sz="0" w:space="0" w:color="auto"/>
            <w:bottom w:val="none" w:sz="0" w:space="0" w:color="auto"/>
            <w:right w:val="none" w:sz="0" w:space="0" w:color="auto"/>
          </w:divBdr>
        </w:div>
        <w:div w:id="934090787">
          <w:marLeft w:val="0"/>
          <w:marRight w:val="0"/>
          <w:marTop w:val="0"/>
          <w:marBottom w:val="0"/>
          <w:divBdr>
            <w:top w:val="none" w:sz="0" w:space="0" w:color="auto"/>
            <w:left w:val="none" w:sz="0" w:space="0" w:color="auto"/>
            <w:bottom w:val="none" w:sz="0" w:space="0" w:color="auto"/>
            <w:right w:val="none" w:sz="0" w:space="0" w:color="auto"/>
          </w:divBdr>
        </w:div>
        <w:div w:id="972296880">
          <w:marLeft w:val="0"/>
          <w:marRight w:val="0"/>
          <w:marTop w:val="0"/>
          <w:marBottom w:val="0"/>
          <w:divBdr>
            <w:top w:val="none" w:sz="0" w:space="0" w:color="auto"/>
            <w:left w:val="none" w:sz="0" w:space="0" w:color="auto"/>
            <w:bottom w:val="none" w:sz="0" w:space="0" w:color="auto"/>
            <w:right w:val="none" w:sz="0" w:space="0" w:color="auto"/>
          </w:divBdr>
          <w:divsChild>
            <w:div w:id="633103782">
              <w:marLeft w:val="-75"/>
              <w:marRight w:val="0"/>
              <w:marTop w:val="30"/>
              <w:marBottom w:val="30"/>
              <w:divBdr>
                <w:top w:val="none" w:sz="0" w:space="0" w:color="auto"/>
                <w:left w:val="none" w:sz="0" w:space="0" w:color="auto"/>
                <w:bottom w:val="none" w:sz="0" w:space="0" w:color="auto"/>
                <w:right w:val="none" w:sz="0" w:space="0" w:color="auto"/>
              </w:divBdr>
              <w:divsChild>
                <w:div w:id="337468909">
                  <w:marLeft w:val="0"/>
                  <w:marRight w:val="0"/>
                  <w:marTop w:val="0"/>
                  <w:marBottom w:val="0"/>
                  <w:divBdr>
                    <w:top w:val="none" w:sz="0" w:space="0" w:color="auto"/>
                    <w:left w:val="none" w:sz="0" w:space="0" w:color="auto"/>
                    <w:bottom w:val="none" w:sz="0" w:space="0" w:color="auto"/>
                    <w:right w:val="none" w:sz="0" w:space="0" w:color="auto"/>
                  </w:divBdr>
                </w:div>
                <w:div w:id="926504142">
                  <w:marLeft w:val="0"/>
                  <w:marRight w:val="0"/>
                  <w:marTop w:val="0"/>
                  <w:marBottom w:val="0"/>
                  <w:divBdr>
                    <w:top w:val="none" w:sz="0" w:space="0" w:color="auto"/>
                    <w:left w:val="none" w:sz="0" w:space="0" w:color="auto"/>
                    <w:bottom w:val="none" w:sz="0" w:space="0" w:color="auto"/>
                    <w:right w:val="none" w:sz="0" w:space="0" w:color="auto"/>
                  </w:divBdr>
                  <w:divsChild>
                    <w:div w:id="73091425">
                      <w:marLeft w:val="0"/>
                      <w:marRight w:val="0"/>
                      <w:marTop w:val="0"/>
                      <w:marBottom w:val="0"/>
                      <w:divBdr>
                        <w:top w:val="none" w:sz="0" w:space="0" w:color="auto"/>
                        <w:left w:val="none" w:sz="0" w:space="0" w:color="auto"/>
                        <w:bottom w:val="none" w:sz="0" w:space="0" w:color="auto"/>
                        <w:right w:val="none" w:sz="0" w:space="0" w:color="auto"/>
                      </w:divBdr>
                    </w:div>
                  </w:divsChild>
                </w:div>
                <w:div w:id="1315262645">
                  <w:marLeft w:val="0"/>
                  <w:marRight w:val="0"/>
                  <w:marTop w:val="0"/>
                  <w:marBottom w:val="0"/>
                  <w:divBdr>
                    <w:top w:val="none" w:sz="0" w:space="0" w:color="auto"/>
                    <w:left w:val="none" w:sz="0" w:space="0" w:color="auto"/>
                    <w:bottom w:val="none" w:sz="0" w:space="0" w:color="auto"/>
                    <w:right w:val="none" w:sz="0" w:space="0" w:color="auto"/>
                  </w:divBdr>
                  <w:divsChild>
                    <w:div w:id="162033537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976572009">
          <w:marLeft w:val="0"/>
          <w:marRight w:val="0"/>
          <w:marTop w:val="0"/>
          <w:marBottom w:val="0"/>
          <w:divBdr>
            <w:top w:val="none" w:sz="0" w:space="0" w:color="auto"/>
            <w:left w:val="none" w:sz="0" w:space="0" w:color="auto"/>
            <w:bottom w:val="none" w:sz="0" w:space="0" w:color="auto"/>
            <w:right w:val="none" w:sz="0" w:space="0" w:color="auto"/>
          </w:divBdr>
          <w:divsChild>
            <w:div w:id="1746731009">
              <w:marLeft w:val="0"/>
              <w:marRight w:val="0"/>
              <w:marTop w:val="0"/>
              <w:marBottom w:val="0"/>
              <w:divBdr>
                <w:top w:val="none" w:sz="0" w:space="0" w:color="auto"/>
                <w:left w:val="none" w:sz="0" w:space="0" w:color="auto"/>
                <w:bottom w:val="none" w:sz="0" w:space="0" w:color="auto"/>
                <w:right w:val="none" w:sz="0" w:space="0" w:color="auto"/>
              </w:divBdr>
            </w:div>
          </w:divsChild>
        </w:div>
        <w:div w:id="1004698364">
          <w:marLeft w:val="0"/>
          <w:marRight w:val="0"/>
          <w:marTop w:val="0"/>
          <w:marBottom w:val="0"/>
          <w:divBdr>
            <w:top w:val="none" w:sz="0" w:space="0" w:color="auto"/>
            <w:left w:val="none" w:sz="0" w:space="0" w:color="auto"/>
            <w:bottom w:val="none" w:sz="0" w:space="0" w:color="auto"/>
            <w:right w:val="none" w:sz="0" w:space="0" w:color="auto"/>
          </w:divBdr>
        </w:div>
        <w:div w:id="1013409999">
          <w:marLeft w:val="0"/>
          <w:marRight w:val="0"/>
          <w:marTop w:val="0"/>
          <w:marBottom w:val="0"/>
          <w:divBdr>
            <w:top w:val="none" w:sz="0" w:space="0" w:color="auto"/>
            <w:left w:val="none" w:sz="0" w:space="0" w:color="auto"/>
            <w:bottom w:val="none" w:sz="0" w:space="0" w:color="auto"/>
            <w:right w:val="none" w:sz="0" w:space="0" w:color="auto"/>
          </w:divBdr>
          <w:divsChild>
            <w:div w:id="853304789">
              <w:marLeft w:val="-75"/>
              <w:marRight w:val="0"/>
              <w:marTop w:val="30"/>
              <w:marBottom w:val="30"/>
              <w:divBdr>
                <w:top w:val="none" w:sz="0" w:space="0" w:color="auto"/>
                <w:left w:val="none" w:sz="0" w:space="0" w:color="auto"/>
                <w:bottom w:val="none" w:sz="0" w:space="0" w:color="auto"/>
                <w:right w:val="none" w:sz="0" w:space="0" w:color="auto"/>
              </w:divBdr>
              <w:divsChild>
                <w:div w:id="457340763">
                  <w:marLeft w:val="0"/>
                  <w:marRight w:val="0"/>
                  <w:marTop w:val="0"/>
                  <w:marBottom w:val="0"/>
                  <w:divBdr>
                    <w:top w:val="none" w:sz="0" w:space="0" w:color="auto"/>
                    <w:left w:val="none" w:sz="0" w:space="0" w:color="auto"/>
                    <w:bottom w:val="none" w:sz="0" w:space="0" w:color="auto"/>
                    <w:right w:val="none" w:sz="0" w:space="0" w:color="auto"/>
                  </w:divBdr>
                  <w:divsChild>
                    <w:div w:id="2000572439">
                      <w:marLeft w:val="0"/>
                      <w:marRight w:val="0"/>
                      <w:marTop w:val="0"/>
                      <w:marBottom w:val="0"/>
                      <w:divBdr>
                        <w:top w:val="none" w:sz="0" w:space="0" w:color="auto"/>
                        <w:left w:val="none" w:sz="0" w:space="0" w:color="auto"/>
                        <w:bottom w:val="none" w:sz="0" w:space="0" w:color="auto"/>
                        <w:right w:val="none" w:sz="0" w:space="0" w:color="auto"/>
                      </w:divBdr>
                    </w:div>
                  </w:divsChild>
                </w:div>
                <w:div w:id="887375173">
                  <w:marLeft w:val="0"/>
                  <w:marRight w:val="0"/>
                  <w:marTop w:val="0"/>
                  <w:marBottom w:val="0"/>
                  <w:divBdr>
                    <w:top w:val="none" w:sz="0" w:space="0" w:color="auto"/>
                    <w:left w:val="none" w:sz="0" w:space="0" w:color="auto"/>
                    <w:bottom w:val="none" w:sz="0" w:space="0" w:color="auto"/>
                    <w:right w:val="none" w:sz="0" w:space="0" w:color="auto"/>
                  </w:divBdr>
                  <w:divsChild>
                    <w:div w:id="885340519">
                      <w:marLeft w:val="0"/>
                      <w:marRight w:val="0"/>
                      <w:marTop w:val="0"/>
                      <w:marBottom w:val="0"/>
                      <w:divBdr>
                        <w:top w:val="none" w:sz="0" w:space="0" w:color="auto"/>
                        <w:left w:val="none" w:sz="0" w:space="0" w:color="auto"/>
                        <w:bottom w:val="none" w:sz="0" w:space="0" w:color="auto"/>
                        <w:right w:val="none" w:sz="0" w:space="0" w:color="auto"/>
                      </w:divBdr>
                    </w:div>
                  </w:divsChild>
                </w:div>
                <w:div w:id="1008168109">
                  <w:marLeft w:val="0"/>
                  <w:marRight w:val="0"/>
                  <w:marTop w:val="0"/>
                  <w:marBottom w:val="0"/>
                  <w:divBdr>
                    <w:top w:val="none" w:sz="0" w:space="0" w:color="auto"/>
                    <w:left w:val="none" w:sz="0" w:space="0" w:color="auto"/>
                    <w:bottom w:val="none" w:sz="0" w:space="0" w:color="auto"/>
                    <w:right w:val="none" w:sz="0" w:space="0" w:color="auto"/>
                  </w:divBdr>
                </w:div>
                <w:div w:id="1477995042">
                  <w:marLeft w:val="0"/>
                  <w:marRight w:val="0"/>
                  <w:marTop w:val="0"/>
                  <w:marBottom w:val="0"/>
                  <w:divBdr>
                    <w:top w:val="none" w:sz="0" w:space="0" w:color="auto"/>
                    <w:left w:val="none" w:sz="0" w:space="0" w:color="auto"/>
                    <w:bottom w:val="none" w:sz="0" w:space="0" w:color="auto"/>
                    <w:right w:val="none" w:sz="0" w:space="0" w:color="auto"/>
                  </w:divBdr>
                  <w:divsChild>
                    <w:div w:id="1407536899">
                      <w:marLeft w:val="0"/>
                      <w:marRight w:val="0"/>
                      <w:marTop w:val="0"/>
                      <w:marBottom w:val="0"/>
                      <w:divBdr>
                        <w:top w:val="none" w:sz="0" w:space="0" w:color="auto"/>
                        <w:left w:val="none" w:sz="0" w:space="0" w:color="auto"/>
                        <w:bottom w:val="none" w:sz="0" w:space="0" w:color="auto"/>
                        <w:right w:val="none" w:sz="0" w:space="0" w:color="auto"/>
                      </w:divBdr>
                    </w:div>
                  </w:divsChild>
                </w:div>
                <w:div w:id="1581326204">
                  <w:marLeft w:val="0"/>
                  <w:marRight w:val="0"/>
                  <w:marTop w:val="0"/>
                  <w:marBottom w:val="0"/>
                  <w:divBdr>
                    <w:top w:val="none" w:sz="0" w:space="0" w:color="auto"/>
                    <w:left w:val="none" w:sz="0" w:space="0" w:color="auto"/>
                    <w:bottom w:val="none" w:sz="0" w:space="0" w:color="auto"/>
                    <w:right w:val="none" w:sz="0" w:space="0" w:color="auto"/>
                  </w:divBdr>
                  <w:divsChild>
                    <w:div w:id="997538993">
                      <w:marLeft w:val="0"/>
                      <w:marRight w:val="0"/>
                      <w:marTop w:val="0"/>
                      <w:marBottom w:val="0"/>
                      <w:divBdr>
                        <w:top w:val="none" w:sz="0" w:space="0" w:color="auto"/>
                        <w:left w:val="none" w:sz="0" w:space="0" w:color="auto"/>
                        <w:bottom w:val="none" w:sz="0" w:space="0" w:color="auto"/>
                        <w:right w:val="none" w:sz="0" w:space="0" w:color="auto"/>
                      </w:divBdr>
                    </w:div>
                  </w:divsChild>
                </w:div>
                <w:div w:id="1710061111">
                  <w:marLeft w:val="0"/>
                  <w:marRight w:val="0"/>
                  <w:marTop w:val="0"/>
                  <w:marBottom w:val="0"/>
                  <w:divBdr>
                    <w:top w:val="none" w:sz="0" w:space="0" w:color="auto"/>
                    <w:left w:val="none" w:sz="0" w:space="0" w:color="auto"/>
                    <w:bottom w:val="none" w:sz="0" w:space="0" w:color="auto"/>
                    <w:right w:val="none" w:sz="0" w:space="0" w:color="auto"/>
                  </w:divBdr>
                  <w:divsChild>
                    <w:div w:id="1675259027">
                      <w:marLeft w:val="0"/>
                      <w:marRight w:val="0"/>
                      <w:marTop w:val="0"/>
                      <w:marBottom w:val="0"/>
                      <w:divBdr>
                        <w:top w:val="none" w:sz="0" w:space="0" w:color="auto"/>
                        <w:left w:val="none" w:sz="0" w:space="0" w:color="auto"/>
                        <w:bottom w:val="none" w:sz="0" w:space="0" w:color="auto"/>
                        <w:right w:val="none" w:sz="0" w:space="0" w:color="auto"/>
                      </w:divBdr>
                    </w:div>
                  </w:divsChild>
                </w:div>
                <w:div w:id="1840189873">
                  <w:marLeft w:val="0"/>
                  <w:marRight w:val="0"/>
                  <w:marTop w:val="0"/>
                  <w:marBottom w:val="0"/>
                  <w:divBdr>
                    <w:top w:val="none" w:sz="0" w:space="0" w:color="auto"/>
                    <w:left w:val="none" w:sz="0" w:space="0" w:color="auto"/>
                    <w:bottom w:val="none" w:sz="0" w:space="0" w:color="auto"/>
                    <w:right w:val="none" w:sz="0" w:space="0" w:color="auto"/>
                  </w:divBdr>
                  <w:divsChild>
                    <w:div w:id="52854279">
                      <w:marLeft w:val="0"/>
                      <w:marRight w:val="0"/>
                      <w:marTop w:val="0"/>
                      <w:marBottom w:val="0"/>
                      <w:divBdr>
                        <w:top w:val="none" w:sz="0" w:space="0" w:color="auto"/>
                        <w:left w:val="none" w:sz="0" w:space="0" w:color="auto"/>
                        <w:bottom w:val="none" w:sz="0" w:space="0" w:color="auto"/>
                        <w:right w:val="none" w:sz="0" w:space="0" w:color="auto"/>
                      </w:divBdr>
                    </w:div>
                  </w:divsChild>
                </w:div>
                <w:div w:id="1895505251">
                  <w:marLeft w:val="0"/>
                  <w:marRight w:val="0"/>
                  <w:marTop w:val="0"/>
                  <w:marBottom w:val="0"/>
                  <w:divBdr>
                    <w:top w:val="none" w:sz="0" w:space="0" w:color="auto"/>
                    <w:left w:val="none" w:sz="0" w:space="0" w:color="auto"/>
                    <w:bottom w:val="none" w:sz="0" w:space="0" w:color="auto"/>
                    <w:right w:val="none" w:sz="0" w:space="0" w:color="auto"/>
                  </w:divBdr>
                  <w:divsChild>
                    <w:div w:id="96921249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019544235">
          <w:marLeft w:val="0"/>
          <w:marRight w:val="0"/>
          <w:marTop w:val="0"/>
          <w:marBottom w:val="0"/>
          <w:divBdr>
            <w:top w:val="none" w:sz="0" w:space="0" w:color="auto"/>
            <w:left w:val="none" w:sz="0" w:space="0" w:color="auto"/>
            <w:bottom w:val="none" w:sz="0" w:space="0" w:color="auto"/>
            <w:right w:val="none" w:sz="0" w:space="0" w:color="auto"/>
          </w:divBdr>
        </w:div>
        <w:div w:id="1022709439">
          <w:marLeft w:val="0"/>
          <w:marRight w:val="0"/>
          <w:marTop w:val="0"/>
          <w:marBottom w:val="0"/>
          <w:divBdr>
            <w:top w:val="none" w:sz="0" w:space="0" w:color="auto"/>
            <w:left w:val="none" w:sz="0" w:space="0" w:color="auto"/>
            <w:bottom w:val="none" w:sz="0" w:space="0" w:color="auto"/>
            <w:right w:val="none" w:sz="0" w:space="0" w:color="auto"/>
          </w:divBdr>
        </w:div>
        <w:div w:id="1025598191">
          <w:marLeft w:val="0"/>
          <w:marRight w:val="0"/>
          <w:marTop w:val="0"/>
          <w:marBottom w:val="0"/>
          <w:divBdr>
            <w:top w:val="none" w:sz="0" w:space="0" w:color="auto"/>
            <w:left w:val="none" w:sz="0" w:space="0" w:color="auto"/>
            <w:bottom w:val="none" w:sz="0" w:space="0" w:color="auto"/>
            <w:right w:val="none" w:sz="0" w:space="0" w:color="auto"/>
          </w:divBdr>
        </w:div>
        <w:div w:id="1059740813">
          <w:marLeft w:val="0"/>
          <w:marRight w:val="0"/>
          <w:marTop w:val="0"/>
          <w:marBottom w:val="0"/>
          <w:divBdr>
            <w:top w:val="none" w:sz="0" w:space="0" w:color="auto"/>
            <w:left w:val="none" w:sz="0" w:space="0" w:color="auto"/>
            <w:bottom w:val="none" w:sz="0" w:space="0" w:color="auto"/>
            <w:right w:val="none" w:sz="0" w:space="0" w:color="auto"/>
          </w:divBdr>
        </w:div>
        <w:div w:id="1097482267">
          <w:marLeft w:val="0"/>
          <w:marRight w:val="0"/>
          <w:marTop w:val="0"/>
          <w:marBottom w:val="0"/>
          <w:divBdr>
            <w:top w:val="none" w:sz="0" w:space="0" w:color="auto"/>
            <w:left w:val="none" w:sz="0" w:space="0" w:color="auto"/>
            <w:bottom w:val="none" w:sz="0" w:space="0" w:color="auto"/>
            <w:right w:val="none" w:sz="0" w:space="0" w:color="auto"/>
          </w:divBdr>
        </w:div>
        <w:div w:id="1140922472">
          <w:marLeft w:val="0"/>
          <w:marRight w:val="0"/>
          <w:marTop w:val="0"/>
          <w:marBottom w:val="0"/>
          <w:divBdr>
            <w:top w:val="none" w:sz="0" w:space="0" w:color="auto"/>
            <w:left w:val="none" w:sz="0" w:space="0" w:color="auto"/>
            <w:bottom w:val="none" w:sz="0" w:space="0" w:color="auto"/>
            <w:right w:val="none" w:sz="0" w:space="0" w:color="auto"/>
          </w:divBdr>
        </w:div>
        <w:div w:id="1208495387">
          <w:marLeft w:val="0"/>
          <w:marRight w:val="0"/>
          <w:marTop w:val="0"/>
          <w:marBottom w:val="0"/>
          <w:divBdr>
            <w:top w:val="none" w:sz="0" w:space="0" w:color="auto"/>
            <w:left w:val="none" w:sz="0" w:space="0" w:color="auto"/>
            <w:bottom w:val="none" w:sz="0" w:space="0" w:color="auto"/>
            <w:right w:val="none" w:sz="0" w:space="0" w:color="auto"/>
          </w:divBdr>
        </w:div>
        <w:div w:id="1211839073">
          <w:marLeft w:val="0"/>
          <w:marRight w:val="0"/>
          <w:marTop w:val="0"/>
          <w:marBottom w:val="0"/>
          <w:divBdr>
            <w:top w:val="none" w:sz="0" w:space="0" w:color="auto"/>
            <w:left w:val="none" w:sz="0" w:space="0" w:color="auto"/>
            <w:bottom w:val="none" w:sz="0" w:space="0" w:color="auto"/>
            <w:right w:val="none" w:sz="0" w:space="0" w:color="auto"/>
          </w:divBdr>
        </w:div>
        <w:div w:id="1243026356">
          <w:marLeft w:val="0"/>
          <w:marRight w:val="0"/>
          <w:marTop w:val="0"/>
          <w:marBottom w:val="0"/>
          <w:divBdr>
            <w:top w:val="none" w:sz="0" w:space="0" w:color="auto"/>
            <w:left w:val="none" w:sz="0" w:space="0" w:color="auto"/>
            <w:bottom w:val="none" w:sz="0" w:space="0" w:color="auto"/>
            <w:right w:val="none" w:sz="0" w:space="0" w:color="auto"/>
          </w:divBdr>
        </w:div>
        <w:div w:id="1260676504">
          <w:marLeft w:val="0"/>
          <w:marRight w:val="0"/>
          <w:marTop w:val="0"/>
          <w:marBottom w:val="0"/>
          <w:divBdr>
            <w:top w:val="none" w:sz="0" w:space="0" w:color="auto"/>
            <w:left w:val="none" w:sz="0" w:space="0" w:color="auto"/>
            <w:bottom w:val="none" w:sz="0" w:space="0" w:color="auto"/>
            <w:right w:val="none" w:sz="0" w:space="0" w:color="auto"/>
          </w:divBdr>
          <w:divsChild>
            <w:div w:id="160899957">
              <w:marLeft w:val="0"/>
              <w:marRight w:val="0"/>
              <w:marTop w:val="0"/>
              <w:marBottom w:val="0"/>
              <w:divBdr>
                <w:top w:val="none" w:sz="0" w:space="0" w:color="auto"/>
                <w:left w:val="none" w:sz="0" w:space="0" w:color="auto"/>
                <w:bottom w:val="none" w:sz="0" w:space="0" w:color="auto"/>
                <w:right w:val="none" w:sz="0" w:space="0" w:color="auto"/>
              </w:divBdr>
            </w:div>
          </w:divsChild>
        </w:div>
        <w:div w:id="1269310799">
          <w:marLeft w:val="0"/>
          <w:marRight w:val="0"/>
          <w:marTop w:val="0"/>
          <w:marBottom w:val="0"/>
          <w:divBdr>
            <w:top w:val="none" w:sz="0" w:space="0" w:color="auto"/>
            <w:left w:val="none" w:sz="0" w:space="0" w:color="auto"/>
            <w:bottom w:val="none" w:sz="0" w:space="0" w:color="auto"/>
            <w:right w:val="none" w:sz="0" w:space="0" w:color="auto"/>
          </w:divBdr>
          <w:divsChild>
            <w:div w:id="265236659">
              <w:marLeft w:val="0"/>
              <w:marRight w:val="0"/>
              <w:marTop w:val="0"/>
              <w:marBottom w:val="0"/>
              <w:divBdr>
                <w:top w:val="none" w:sz="0" w:space="0" w:color="auto"/>
                <w:left w:val="none" w:sz="0" w:space="0" w:color="auto"/>
                <w:bottom w:val="none" w:sz="0" w:space="0" w:color="auto"/>
                <w:right w:val="none" w:sz="0" w:space="0" w:color="auto"/>
              </w:divBdr>
            </w:div>
          </w:divsChild>
        </w:div>
        <w:div w:id="1274169089">
          <w:marLeft w:val="0"/>
          <w:marRight w:val="0"/>
          <w:marTop w:val="0"/>
          <w:marBottom w:val="0"/>
          <w:divBdr>
            <w:top w:val="none" w:sz="0" w:space="0" w:color="auto"/>
            <w:left w:val="none" w:sz="0" w:space="0" w:color="auto"/>
            <w:bottom w:val="none" w:sz="0" w:space="0" w:color="auto"/>
            <w:right w:val="none" w:sz="0" w:space="0" w:color="auto"/>
          </w:divBdr>
        </w:div>
        <w:div w:id="1284385417">
          <w:marLeft w:val="0"/>
          <w:marRight w:val="0"/>
          <w:marTop w:val="0"/>
          <w:marBottom w:val="0"/>
          <w:divBdr>
            <w:top w:val="none" w:sz="0" w:space="0" w:color="auto"/>
            <w:left w:val="none" w:sz="0" w:space="0" w:color="auto"/>
            <w:bottom w:val="none" w:sz="0" w:space="0" w:color="auto"/>
            <w:right w:val="none" w:sz="0" w:space="0" w:color="auto"/>
          </w:divBdr>
        </w:div>
        <w:div w:id="1305042066">
          <w:marLeft w:val="0"/>
          <w:marRight w:val="0"/>
          <w:marTop w:val="0"/>
          <w:marBottom w:val="0"/>
          <w:divBdr>
            <w:top w:val="none" w:sz="0" w:space="0" w:color="auto"/>
            <w:left w:val="none" w:sz="0" w:space="0" w:color="auto"/>
            <w:bottom w:val="none" w:sz="0" w:space="0" w:color="auto"/>
            <w:right w:val="none" w:sz="0" w:space="0" w:color="auto"/>
          </w:divBdr>
        </w:div>
        <w:div w:id="1306350506">
          <w:marLeft w:val="0"/>
          <w:marRight w:val="0"/>
          <w:marTop w:val="0"/>
          <w:marBottom w:val="0"/>
          <w:divBdr>
            <w:top w:val="none" w:sz="0" w:space="0" w:color="auto"/>
            <w:left w:val="none" w:sz="0" w:space="0" w:color="auto"/>
            <w:bottom w:val="none" w:sz="0" w:space="0" w:color="auto"/>
            <w:right w:val="none" w:sz="0" w:space="0" w:color="auto"/>
          </w:divBdr>
        </w:div>
        <w:div w:id="1371806446">
          <w:marLeft w:val="0"/>
          <w:marRight w:val="0"/>
          <w:marTop w:val="0"/>
          <w:marBottom w:val="0"/>
          <w:divBdr>
            <w:top w:val="none" w:sz="0" w:space="0" w:color="auto"/>
            <w:left w:val="none" w:sz="0" w:space="0" w:color="auto"/>
            <w:bottom w:val="none" w:sz="0" w:space="0" w:color="auto"/>
            <w:right w:val="none" w:sz="0" w:space="0" w:color="auto"/>
          </w:divBdr>
        </w:div>
        <w:div w:id="1384909090">
          <w:marLeft w:val="0"/>
          <w:marRight w:val="0"/>
          <w:marTop w:val="0"/>
          <w:marBottom w:val="0"/>
          <w:divBdr>
            <w:top w:val="none" w:sz="0" w:space="0" w:color="auto"/>
            <w:left w:val="none" w:sz="0" w:space="0" w:color="auto"/>
            <w:bottom w:val="none" w:sz="0" w:space="0" w:color="auto"/>
            <w:right w:val="none" w:sz="0" w:space="0" w:color="auto"/>
          </w:divBdr>
        </w:div>
        <w:div w:id="1397360949">
          <w:marLeft w:val="0"/>
          <w:marRight w:val="0"/>
          <w:marTop w:val="0"/>
          <w:marBottom w:val="0"/>
          <w:divBdr>
            <w:top w:val="none" w:sz="0" w:space="0" w:color="auto"/>
            <w:left w:val="none" w:sz="0" w:space="0" w:color="auto"/>
            <w:bottom w:val="none" w:sz="0" w:space="0" w:color="auto"/>
            <w:right w:val="none" w:sz="0" w:space="0" w:color="auto"/>
          </w:divBdr>
          <w:divsChild>
            <w:div w:id="1131165835">
              <w:marLeft w:val="-75"/>
              <w:marRight w:val="0"/>
              <w:marTop w:val="30"/>
              <w:marBottom w:val="30"/>
              <w:divBdr>
                <w:top w:val="none" w:sz="0" w:space="0" w:color="auto"/>
                <w:left w:val="none" w:sz="0" w:space="0" w:color="auto"/>
                <w:bottom w:val="none" w:sz="0" w:space="0" w:color="auto"/>
                <w:right w:val="none" w:sz="0" w:space="0" w:color="auto"/>
              </w:divBdr>
              <w:divsChild>
                <w:div w:id="1382704186">
                  <w:marLeft w:val="0"/>
                  <w:marRight w:val="0"/>
                  <w:marTop w:val="0"/>
                  <w:marBottom w:val="0"/>
                  <w:divBdr>
                    <w:top w:val="none" w:sz="0" w:space="0" w:color="auto"/>
                    <w:left w:val="none" w:sz="0" w:space="0" w:color="auto"/>
                    <w:bottom w:val="none" w:sz="0" w:space="0" w:color="auto"/>
                    <w:right w:val="none" w:sz="0" w:space="0" w:color="auto"/>
                  </w:divBdr>
                  <w:divsChild>
                    <w:div w:id="236944011">
                      <w:marLeft w:val="0"/>
                      <w:marRight w:val="0"/>
                      <w:marTop w:val="0"/>
                      <w:marBottom w:val="0"/>
                      <w:divBdr>
                        <w:top w:val="none" w:sz="0" w:space="0" w:color="auto"/>
                        <w:left w:val="none" w:sz="0" w:space="0" w:color="auto"/>
                        <w:bottom w:val="none" w:sz="0" w:space="0" w:color="auto"/>
                        <w:right w:val="none" w:sz="0" w:space="0" w:color="auto"/>
                      </w:divBdr>
                    </w:div>
                  </w:divsChild>
                </w:div>
                <w:div w:id="1401052606">
                  <w:marLeft w:val="0"/>
                  <w:marRight w:val="0"/>
                  <w:marTop w:val="0"/>
                  <w:marBottom w:val="0"/>
                  <w:divBdr>
                    <w:top w:val="none" w:sz="0" w:space="0" w:color="auto"/>
                    <w:left w:val="none" w:sz="0" w:space="0" w:color="auto"/>
                    <w:bottom w:val="none" w:sz="0" w:space="0" w:color="auto"/>
                    <w:right w:val="none" w:sz="0" w:space="0" w:color="auto"/>
                  </w:divBdr>
                  <w:divsChild>
                    <w:div w:id="925571766">
                      <w:marLeft w:val="0"/>
                      <w:marRight w:val="0"/>
                      <w:marTop w:val="0"/>
                      <w:marBottom w:val="0"/>
                      <w:divBdr>
                        <w:top w:val="none" w:sz="0" w:space="0" w:color="auto"/>
                        <w:left w:val="none" w:sz="0" w:space="0" w:color="auto"/>
                        <w:bottom w:val="none" w:sz="0" w:space="0" w:color="auto"/>
                        <w:right w:val="none" w:sz="0" w:space="0" w:color="auto"/>
                      </w:divBdr>
                    </w:div>
                  </w:divsChild>
                </w:div>
                <w:div w:id="1503273505">
                  <w:marLeft w:val="0"/>
                  <w:marRight w:val="0"/>
                  <w:marTop w:val="0"/>
                  <w:marBottom w:val="0"/>
                  <w:divBdr>
                    <w:top w:val="none" w:sz="0" w:space="0" w:color="auto"/>
                    <w:left w:val="none" w:sz="0" w:space="0" w:color="auto"/>
                    <w:bottom w:val="none" w:sz="0" w:space="0" w:color="auto"/>
                    <w:right w:val="none" w:sz="0" w:space="0" w:color="auto"/>
                  </w:divBdr>
                  <w:divsChild>
                    <w:div w:id="1130316717">
                      <w:marLeft w:val="0"/>
                      <w:marRight w:val="0"/>
                      <w:marTop w:val="0"/>
                      <w:marBottom w:val="0"/>
                      <w:divBdr>
                        <w:top w:val="none" w:sz="0" w:space="0" w:color="auto"/>
                        <w:left w:val="none" w:sz="0" w:space="0" w:color="auto"/>
                        <w:bottom w:val="none" w:sz="0" w:space="0" w:color="auto"/>
                        <w:right w:val="none" w:sz="0" w:space="0" w:color="auto"/>
                      </w:divBdr>
                    </w:div>
                    <w:div w:id="1265959507">
                      <w:marLeft w:val="0"/>
                      <w:marRight w:val="0"/>
                      <w:marTop w:val="0"/>
                      <w:marBottom w:val="0"/>
                      <w:divBdr>
                        <w:top w:val="none" w:sz="0" w:space="0" w:color="auto"/>
                        <w:left w:val="none" w:sz="0" w:space="0" w:color="auto"/>
                        <w:bottom w:val="none" w:sz="0" w:space="0" w:color="auto"/>
                        <w:right w:val="none" w:sz="0" w:space="0" w:color="auto"/>
                      </w:divBdr>
                    </w:div>
                    <w:div w:id="1369916710">
                      <w:marLeft w:val="0"/>
                      <w:marRight w:val="0"/>
                      <w:marTop w:val="0"/>
                      <w:marBottom w:val="0"/>
                      <w:divBdr>
                        <w:top w:val="none" w:sz="0" w:space="0" w:color="auto"/>
                        <w:left w:val="none" w:sz="0" w:space="0" w:color="auto"/>
                        <w:bottom w:val="none" w:sz="0" w:space="0" w:color="auto"/>
                        <w:right w:val="none" w:sz="0" w:space="0" w:color="auto"/>
                      </w:divBdr>
                    </w:div>
                    <w:div w:id="179675681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427842566">
          <w:marLeft w:val="0"/>
          <w:marRight w:val="0"/>
          <w:marTop w:val="0"/>
          <w:marBottom w:val="0"/>
          <w:divBdr>
            <w:top w:val="none" w:sz="0" w:space="0" w:color="auto"/>
            <w:left w:val="none" w:sz="0" w:space="0" w:color="auto"/>
            <w:bottom w:val="none" w:sz="0" w:space="0" w:color="auto"/>
            <w:right w:val="none" w:sz="0" w:space="0" w:color="auto"/>
          </w:divBdr>
        </w:div>
        <w:div w:id="1436751921">
          <w:marLeft w:val="0"/>
          <w:marRight w:val="0"/>
          <w:marTop w:val="0"/>
          <w:marBottom w:val="0"/>
          <w:divBdr>
            <w:top w:val="none" w:sz="0" w:space="0" w:color="auto"/>
            <w:left w:val="none" w:sz="0" w:space="0" w:color="auto"/>
            <w:bottom w:val="none" w:sz="0" w:space="0" w:color="auto"/>
            <w:right w:val="none" w:sz="0" w:space="0" w:color="auto"/>
          </w:divBdr>
          <w:divsChild>
            <w:div w:id="33192577">
              <w:marLeft w:val="0"/>
              <w:marRight w:val="0"/>
              <w:marTop w:val="0"/>
              <w:marBottom w:val="0"/>
              <w:divBdr>
                <w:top w:val="none" w:sz="0" w:space="0" w:color="auto"/>
                <w:left w:val="none" w:sz="0" w:space="0" w:color="auto"/>
                <w:bottom w:val="none" w:sz="0" w:space="0" w:color="auto"/>
                <w:right w:val="none" w:sz="0" w:space="0" w:color="auto"/>
              </w:divBdr>
            </w:div>
            <w:div w:id="49768894">
              <w:marLeft w:val="0"/>
              <w:marRight w:val="0"/>
              <w:marTop w:val="0"/>
              <w:marBottom w:val="0"/>
              <w:divBdr>
                <w:top w:val="none" w:sz="0" w:space="0" w:color="auto"/>
                <w:left w:val="none" w:sz="0" w:space="0" w:color="auto"/>
                <w:bottom w:val="none" w:sz="0" w:space="0" w:color="auto"/>
                <w:right w:val="none" w:sz="0" w:space="0" w:color="auto"/>
              </w:divBdr>
            </w:div>
            <w:div w:id="123353270">
              <w:marLeft w:val="0"/>
              <w:marRight w:val="0"/>
              <w:marTop w:val="0"/>
              <w:marBottom w:val="0"/>
              <w:divBdr>
                <w:top w:val="none" w:sz="0" w:space="0" w:color="auto"/>
                <w:left w:val="none" w:sz="0" w:space="0" w:color="auto"/>
                <w:bottom w:val="none" w:sz="0" w:space="0" w:color="auto"/>
                <w:right w:val="none" w:sz="0" w:space="0" w:color="auto"/>
              </w:divBdr>
            </w:div>
            <w:div w:id="145824005">
              <w:marLeft w:val="0"/>
              <w:marRight w:val="0"/>
              <w:marTop w:val="0"/>
              <w:marBottom w:val="0"/>
              <w:divBdr>
                <w:top w:val="none" w:sz="0" w:space="0" w:color="auto"/>
                <w:left w:val="none" w:sz="0" w:space="0" w:color="auto"/>
                <w:bottom w:val="none" w:sz="0" w:space="0" w:color="auto"/>
                <w:right w:val="none" w:sz="0" w:space="0" w:color="auto"/>
              </w:divBdr>
            </w:div>
            <w:div w:id="153881702">
              <w:marLeft w:val="0"/>
              <w:marRight w:val="0"/>
              <w:marTop w:val="0"/>
              <w:marBottom w:val="0"/>
              <w:divBdr>
                <w:top w:val="none" w:sz="0" w:space="0" w:color="auto"/>
                <w:left w:val="none" w:sz="0" w:space="0" w:color="auto"/>
                <w:bottom w:val="none" w:sz="0" w:space="0" w:color="auto"/>
                <w:right w:val="none" w:sz="0" w:space="0" w:color="auto"/>
              </w:divBdr>
            </w:div>
            <w:div w:id="238056329">
              <w:marLeft w:val="0"/>
              <w:marRight w:val="0"/>
              <w:marTop w:val="0"/>
              <w:marBottom w:val="0"/>
              <w:divBdr>
                <w:top w:val="none" w:sz="0" w:space="0" w:color="auto"/>
                <w:left w:val="none" w:sz="0" w:space="0" w:color="auto"/>
                <w:bottom w:val="none" w:sz="0" w:space="0" w:color="auto"/>
                <w:right w:val="none" w:sz="0" w:space="0" w:color="auto"/>
              </w:divBdr>
            </w:div>
            <w:div w:id="276302501">
              <w:marLeft w:val="0"/>
              <w:marRight w:val="0"/>
              <w:marTop w:val="0"/>
              <w:marBottom w:val="0"/>
              <w:divBdr>
                <w:top w:val="none" w:sz="0" w:space="0" w:color="auto"/>
                <w:left w:val="none" w:sz="0" w:space="0" w:color="auto"/>
                <w:bottom w:val="none" w:sz="0" w:space="0" w:color="auto"/>
                <w:right w:val="none" w:sz="0" w:space="0" w:color="auto"/>
              </w:divBdr>
            </w:div>
            <w:div w:id="403377480">
              <w:marLeft w:val="0"/>
              <w:marRight w:val="0"/>
              <w:marTop w:val="0"/>
              <w:marBottom w:val="0"/>
              <w:divBdr>
                <w:top w:val="none" w:sz="0" w:space="0" w:color="auto"/>
                <w:left w:val="none" w:sz="0" w:space="0" w:color="auto"/>
                <w:bottom w:val="none" w:sz="0" w:space="0" w:color="auto"/>
                <w:right w:val="none" w:sz="0" w:space="0" w:color="auto"/>
              </w:divBdr>
            </w:div>
            <w:div w:id="405034683">
              <w:marLeft w:val="0"/>
              <w:marRight w:val="0"/>
              <w:marTop w:val="0"/>
              <w:marBottom w:val="0"/>
              <w:divBdr>
                <w:top w:val="none" w:sz="0" w:space="0" w:color="auto"/>
                <w:left w:val="none" w:sz="0" w:space="0" w:color="auto"/>
                <w:bottom w:val="none" w:sz="0" w:space="0" w:color="auto"/>
                <w:right w:val="none" w:sz="0" w:space="0" w:color="auto"/>
              </w:divBdr>
            </w:div>
            <w:div w:id="442850057">
              <w:marLeft w:val="0"/>
              <w:marRight w:val="0"/>
              <w:marTop w:val="0"/>
              <w:marBottom w:val="0"/>
              <w:divBdr>
                <w:top w:val="none" w:sz="0" w:space="0" w:color="auto"/>
                <w:left w:val="none" w:sz="0" w:space="0" w:color="auto"/>
                <w:bottom w:val="none" w:sz="0" w:space="0" w:color="auto"/>
                <w:right w:val="none" w:sz="0" w:space="0" w:color="auto"/>
              </w:divBdr>
            </w:div>
            <w:div w:id="463811913">
              <w:marLeft w:val="0"/>
              <w:marRight w:val="0"/>
              <w:marTop w:val="0"/>
              <w:marBottom w:val="0"/>
              <w:divBdr>
                <w:top w:val="none" w:sz="0" w:space="0" w:color="auto"/>
                <w:left w:val="none" w:sz="0" w:space="0" w:color="auto"/>
                <w:bottom w:val="none" w:sz="0" w:space="0" w:color="auto"/>
                <w:right w:val="none" w:sz="0" w:space="0" w:color="auto"/>
              </w:divBdr>
            </w:div>
            <w:div w:id="473718268">
              <w:marLeft w:val="0"/>
              <w:marRight w:val="0"/>
              <w:marTop w:val="0"/>
              <w:marBottom w:val="0"/>
              <w:divBdr>
                <w:top w:val="none" w:sz="0" w:space="0" w:color="auto"/>
                <w:left w:val="none" w:sz="0" w:space="0" w:color="auto"/>
                <w:bottom w:val="none" w:sz="0" w:space="0" w:color="auto"/>
                <w:right w:val="none" w:sz="0" w:space="0" w:color="auto"/>
              </w:divBdr>
            </w:div>
            <w:div w:id="477453330">
              <w:marLeft w:val="0"/>
              <w:marRight w:val="0"/>
              <w:marTop w:val="0"/>
              <w:marBottom w:val="0"/>
              <w:divBdr>
                <w:top w:val="none" w:sz="0" w:space="0" w:color="auto"/>
                <w:left w:val="none" w:sz="0" w:space="0" w:color="auto"/>
                <w:bottom w:val="none" w:sz="0" w:space="0" w:color="auto"/>
                <w:right w:val="none" w:sz="0" w:space="0" w:color="auto"/>
              </w:divBdr>
            </w:div>
            <w:div w:id="477846878">
              <w:marLeft w:val="0"/>
              <w:marRight w:val="0"/>
              <w:marTop w:val="0"/>
              <w:marBottom w:val="0"/>
              <w:divBdr>
                <w:top w:val="none" w:sz="0" w:space="0" w:color="auto"/>
                <w:left w:val="none" w:sz="0" w:space="0" w:color="auto"/>
                <w:bottom w:val="none" w:sz="0" w:space="0" w:color="auto"/>
                <w:right w:val="none" w:sz="0" w:space="0" w:color="auto"/>
              </w:divBdr>
            </w:div>
            <w:div w:id="548810706">
              <w:marLeft w:val="0"/>
              <w:marRight w:val="0"/>
              <w:marTop w:val="0"/>
              <w:marBottom w:val="0"/>
              <w:divBdr>
                <w:top w:val="none" w:sz="0" w:space="0" w:color="auto"/>
                <w:left w:val="none" w:sz="0" w:space="0" w:color="auto"/>
                <w:bottom w:val="none" w:sz="0" w:space="0" w:color="auto"/>
                <w:right w:val="none" w:sz="0" w:space="0" w:color="auto"/>
              </w:divBdr>
            </w:div>
            <w:div w:id="595678778">
              <w:marLeft w:val="0"/>
              <w:marRight w:val="0"/>
              <w:marTop w:val="0"/>
              <w:marBottom w:val="0"/>
              <w:divBdr>
                <w:top w:val="none" w:sz="0" w:space="0" w:color="auto"/>
                <w:left w:val="none" w:sz="0" w:space="0" w:color="auto"/>
                <w:bottom w:val="none" w:sz="0" w:space="0" w:color="auto"/>
                <w:right w:val="none" w:sz="0" w:space="0" w:color="auto"/>
              </w:divBdr>
            </w:div>
            <w:div w:id="606349835">
              <w:marLeft w:val="0"/>
              <w:marRight w:val="0"/>
              <w:marTop w:val="0"/>
              <w:marBottom w:val="0"/>
              <w:divBdr>
                <w:top w:val="none" w:sz="0" w:space="0" w:color="auto"/>
                <w:left w:val="none" w:sz="0" w:space="0" w:color="auto"/>
                <w:bottom w:val="none" w:sz="0" w:space="0" w:color="auto"/>
                <w:right w:val="none" w:sz="0" w:space="0" w:color="auto"/>
              </w:divBdr>
            </w:div>
            <w:div w:id="619920306">
              <w:marLeft w:val="0"/>
              <w:marRight w:val="0"/>
              <w:marTop w:val="0"/>
              <w:marBottom w:val="0"/>
              <w:divBdr>
                <w:top w:val="none" w:sz="0" w:space="0" w:color="auto"/>
                <w:left w:val="none" w:sz="0" w:space="0" w:color="auto"/>
                <w:bottom w:val="none" w:sz="0" w:space="0" w:color="auto"/>
                <w:right w:val="none" w:sz="0" w:space="0" w:color="auto"/>
              </w:divBdr>
            </w:div>
            <w:div w:id="629365897">
              <w:marLeft w:val="0"/>
              <w:marRight w:val="0"/>
              <w:marTop w:val="0"/>
              <w:marBottom w:val="0"/>
              <w:divBdr>
                <w:top w:val="none" w:sz="0" w:space="0" w:color="auto"/>
                <w:left w:val="none" w:sz="0" w:space="0" w:color="auto"/>
                <w:bottom w:val="none" w:sz="0" w:space="0" w:color="auto"/>
                <w:right w:val="none" w:sz="0" w:space="0" w:color="auto"/>
              </w:divBdr>
            </w:div>
            <w:div w:id="630478286">
              <w:marLeft w:val="0"/>
              <w:marRight w:val="0"/>
              <w:marTop w:val="0"/>
              <w:marBottom w:val="0"/>
              <w:divBdr>
                <w:top w:val="none" w:sz="0" w:space="0" w:color="auto"/>
                <w:left w:val="none" w:sz="0" w:space="0" w:color="auto"/>
                <w:bottom w:val="none" w:sz="0" w:space="0" w:color="auto"/>
                <w:right w:val="none" w:sz="0" w:space="0" w:color="auto"/>
              </w:divBdr>
            </w:div>
            <w:div w:id="638192183">
              <w:marLeft w:val="0"/>
              <w:marRight w:val="0"/>
              <w:marTop w:val="0"/>
              <w:marBottom w:val="0"/>
              <w:divBdr>
                <w:top w:val="none" w:sz="0" w:space="0" w:color="auto"/>
                <w:left w:val="none" w:sz="0" w:space="0" w:color="auto"/>
                <w:bottom w:val="none" w:sz="0" w:space="0" w:color="auto"/>
                <w:right w:val="none" w:sz="0" w:space="0" w:color="auto"/>
              </w:divBdr>
            </w:div>
            <w:div w:id="648436091">
              <w:marLeft w:val="0"/>
              <w:marRight w:val="0"/>
              <w:marTop w:val="0"/>
              <w:marBottom w:val="0"/>
              <w:divBdr>
                <w:top w:val="none" w:sz="0" w:space="0" w:color="auto"/>
                <w:left w:val="none" w:sz="0" w:space="0" w:color="auto"/>
                <w:bottom w:val="none" w:sz="0" w:space="0" w:color="auto"/>
                <w:right w:val="none" w:sz="0" w:space="0" w:color="auto"/>
              </w:divBdr>
            </w:div>
            <w:div w:id="661154965">
              <w:marLeft w:val="0"/>
              <w:marRight w:val="0"/>
              <w:marTop w:val="0"/>
              <w:marBottom w:val="0"/>
              <w:divBdr>
                <w:top w:val="none" w:sz="0" w:space="0" w:color="auto"/>
                <w:left w:val="none" w:sz="0" w:space="0" w:color="auto"/>
                <w:bottom w:val="none" w:sz="0" w:space="0" w:color="auto"/>
                <w:right w:val="none" w:sz="0" w:space="0" w:color="auto"/>
              </w:divBdr>
            </w:div>
            <w:div w:id="677075940">
              <w:marLeft w:val="0"/>
              <w:marRight w:val="0"/>
              <w:marTop w:val="0"/>
              <w:marBottom w:val="0"/>
              <w:divBdr>
                <w:top w:val="none" w:sz="0" w:space="0" w:color="auto"/>
                <w:left w:val="none" w:sz="0" w:space="0" w:color="auto"/>
                <w:bottom w:val="none" w:sz="0" w:space="0" w:color="auto"/>
                <w:right w:val="none" w:sz="0" w:space="0" w:color="auto"/>
              </w:divBdr>
            </w:div>
            <w:div w:id="696658217">
              <w:marLeft w:val="0"/>
              <w:marRight w:val="0"/>
              <w:marTop w:val="0"/>
              <w:marBottom w:val="0"/>
              <w:divBdr>
                <w:top w:val="none" w:sz="0" w:space="0" w:color="auto"/>
                <w:left w:val="none" w:sz="0" w:space="0" w:color="auto"/>
                <w:bottom w:val="none" w:sz="0" w:space="0" w:color="auto"/>
                <w:right w:val="none" w:sz="0" w:space="0" w:color="auto"/>
              </w:divBdr>
            </w:div>
            <w:div w:id="706101852">
              <w:marLeft w:val="0"/>
              <w:marRight w:val="0"/>
              <w:marTop w:val="0"/>
              <w:marBottom w:val="0"/>
              <w:divBdr>
                <w:top w:val="none" w:sz="0" w:space="0" w:color="auto"/>
                <w:left w:val="none" w:sz="0" w:space="0" w:color="auto"/>
                <w:bottom w:val="none" w:sz="0" w:space="0" w:color="auto"/>
                <w:right w:val="none" w:sz="0" w:space="0" w:color="auto"/>
              </w:divBdr>
            </w:div>
            <w:div w:id="707074901">
              <w:marLeft w:val="0"/>
              <w:marRight w:val="0"/>
              <w:marTop w:val="0"/>
              <w:marBottom w:val="0"/>
              <w:divBdr>
                <w:top w:val="none" w:sz="0" w:space="0" w:color="auto"/>
                <w:left w:val="none" w:sz="0" w:space="0" w:color="auto"/>
                <w:bottom w:val="none" w:sz="0" w:space="0" w:color="auto"/>
                <w:right w:val="none" w:sz="0" w:space="0" w:color="auto"/>
              </w:divBdr>
            </w:div>
            <w:div w:id="712384804">
              <w:marLeft w:val="0"/>
              <w:marRight w:val="0"/>
              <w:marTop w:val="0"/>
              <w:marBottom w:val="0"/>
              <w:divBdr>
                <w:top w:val="none" w:sz="0" w:space="0" w:color="auto"/>
                <w:left w:val="none" w:sz="0" w:space="0" w:color="auto"/>
                <w:bottom w:val="none" w:sz="0" w:space="0" w:color="auto"/>
                <w:right w:val="none" w:sz="0" w:space="0" w:color="auto"/>
              </w:divBdr>
            </w:div>
            <w:div w:id="715088133">
              <w:marLeft w:val="0"/>
              <w:marRight w:val="0"/>
              <w:marTop w:val="0"/>
              <w:marBottom w:val="0"/>
              <w:divBdr>
                <w:top w:val="none" w:sz="0" w:space="0" w:color="auto"/>
                <w:left w:val="none" w:sz="0" w:space="0" w:color="auto"/>
                <w:bottom w:val="none" w:sz="0" w:space="0" w:color="auto"/>
                <w:right w:val="none" w:sz="0" w:space="0" w:color="auto"/>
              </w:divBdr>
            </w:div>
            <w:div w:id="727461917">
              <w:marLeft w:val="0"/>
              <w:marRight w:val="0"/>
              <w:marTop w:val="0"/>
              <w:marBottom w:val="0"/>
              <w:divBdr>
                <w:top w:val="none" w:sz="0" w:space="0" w:color="auto"/>
                <w:left w:val="none" w:sz="0" w:space="0" w:color="auto"/>
                <w:bottom w:val="none" w:sz="0" w:space="0" w:color="auto"/>
                <w:right w:val="none" w:sz="0" w:space="0" w:color="auto"/>
              </w:divBdr>
            </w:div>
            <w:div w:id="816385586">
              <w:marLeft w:val="0"/>
              <w:marRight w:val="0"/>
              <w:marTop w:val="0"/>
              <w:marBottom w:val="0"/>
              <w:divBdr>
                <w:top w:val="none" w:sz="0" w:space="0" w:color="auto"/>
                <w:left w:val="none" w:sz="0" w:space="0" w:color="auto"/>
                <w:bottom w:val="none" w:sz="0" w:space="0" w:color="auto"/>
                <w:right w:val="none" w:sz="0" w:space="0" w:color="auto"/>
              </w:divBdr>
            </w:div>
            <w:div w:id="827474658">
              <w:marLeft w:val="0"/>
              <w:marRight w:val="0"/>
              <w:marTop w:val="0"/>
              <w:marBottom w:val="0"/>
              <w:divBdr>
                <w:top w:val="none" w:sz="0" w:space="0" w:color="auto"/>
                <w:left w:val="none" w:sz="0" w:space="0" w:color="auto"/>
                <w:bottom w:val="none" w:sz="0" w:space="0" w:color="auto"/>
                <w:right w:val="none" w:sz="0" w:space="0" w:color="auto"/>
              </w:divBdr>
            </w:div>
            <w:div w:id="854075090">
              <w:marLeft w:val="0"/>
              <w:marRight w:val="0"/>
              <w:marTop w:val="0"/>
              <w:marBottom w:val="0"/>
              <w:divBdr>
                <w:top w:val="none" w:sz="0" w:space="0" w:color="auto"/>
                <w:left w:val="none" w:sz="0" w:space="0" w:color="auto"/>
                <w:bottom w:val="none" w:sz="0" w:space="0" w:color="auto"/>
                <w:right w:val="none" w:sz="0" w:space="0" w:color="auto"/>
              </w:divBdr>
            </w:div>
            <w:div w:id="858543262">
              <w:marLeft w:val="0"/>
              <w:marRight w:val="0"/>
              <w:marTop w:val="0"/>
              <w:marBottom w:val="0"/>
              <w:divBdr>
                <w:top w:val="none" w:sz="0" w:space="0" w:color="auto"/>
                <w:left w:val="none" w:sz="0" w:space="0" w:color="auto"/>
                <w:bottom w:val="none" w:sz="0" w:space="0" w:color="auto"/>
                <w:right w:val="none" w:sz="0" w:space="0" w:color="auto"/>
              </w:divBdr>
            </w:div>
            <w:div w:id="875431502">
              <w:marLeft w:val="0"/>
              <w:marRight w:val="0"/>
              <w:marTop w:val="0"/>
              <w:marBottom w:val="0"/>
              <w:divBdr>
                <w:top w:val="none" w:sz="0" w:space="0" w:color="auto"/>
                <w:left w:val="none" w:sz="0" w:space="0" w:color="auto"/>
                <w:bottom w:val="none" w:sz="0" w:space="0" w:color="auto"/>
                <w:right w:val="none" w:sz="0" w:space="0" w:color="auto"/>
              </w:divBdr>
            </w:div>
            <w:div w:id="895892815">
              <w:marLeft w:val="0"/>
              <w:marRight w:val="0"/>
              <w:marTop w:val="0"/>
              <w:marBottom w:val="0"/>
              <w:divBdr>
                <w:top w:val="none" w:sz="0" w:space="0" w:color="auto"/>
                <w:left w:val="none" w:sz="0" w:space="0" w:color="auto"/>
                <w:bottom w:val="none" w:sz="0" w:space="0" w:color="auto"/>
                <w:right w:val="none" w:sz="0" w:space="0" w:color="auto"/>
              </w:divBdr>
            </w:div>
            <w:div w:id="903564982">
              <w:marLeft w:val="0"/>
              <w:marRight w:val="0"/>
              <w:marTop w:val="0"/>
              <w:marBottom w:val="0"/>
              <w:divBdr>
                <w:top w:val="none" w:sz="0" w:space="0" w:color="auto"/>
                <w:left w:val="none" w:sz="0" w:space="0" w:color="auto"/>
                <w:bottom w:val="none" w:sz="0" w:space="0" w:color="auto"/>
                <w:right w:val="none" w:sz="0" w:space="0" w:color="auto"/>
              </w:divBdr>
            </w:div>
            <w:div w:id="928002106">
              <w:marLeft w:val="0"/>
              <w:marRight w:val="0"/>
              <w:marTop w:val="0"/>
              <w:marBottom w:val="0"/>
              <w:divBdr>
                <w:top w:val="none" w:sz="0" w:space="0" w:color="auto"/>
                <w:left w:val="none" w:sz="0" w:space="0" w:color="auto"/>
                <w:bottom w:val="none" w:sz="0" w:space="0" w:color="auto"/>
                <w:right w:val="none" w:sz="0" w:space="0" w:color="auto"/>
              </w:divBdr>
            </w:div>
            <w:div w:id="1019745298">
              <w:marLeft w:val="0"/>
              <w:marRight w:val="0"/>
              <w:marTop w:val="0"/>
              <w:marBottom w:val="0"/>
              <w:divBdr>
                <w:top w:val="none" w:sz="0" w:space="0" w:color="auto"/>
                <w:left w:val="none" w:sz="0" w:space="0" w:color="auto"/>
                <w:bottom w:val="none" w:sz="0" w:space="0" w:color="auto"/>
                <w:right w:val="none" w:sz="0" w:space="0" w:color="auto"/>
              </w:divBdr>
            </w:div>
            <w:div w:id="1025642664">
              <w:marLeft w:val="0"/>
              <w:marRight w:val="0"/>
              <w:marTop w:val="0"/>
              <w:marBottom w:val="0"/>
              <w:divBdr>
                <w:top w:val="none" w:sz="0" w:space="0" w:color="auto"/>
                <w:left w:val="none" w:sz="0" w:space="0" w:color="auto"/>
                <w:bottom w:val="none" w:sz="0" w:space="0" w:color="auto"/>
                <w:right w:val="none" w:sz="0" w:space="0" w:color="auto"/>
              </w:divBdr>
            </w:div>
            <w:div w:id="1033924315">
              <w:marLeft w:val="0"/>
              <w:marRight w:val="0"/>
              <w:marTop w:val="0"/>
              <w:marBottom w:val="0"/>
              <w:divBdr>
                <w:top w:val="none" w:sz="0" w:space="0" w:color="auto"/>
                <w:left w:val="none" w:sz="0" w:space="0" w:color="auto"/>
                <w:bottom w:val="none" w:sz="0" w:space="0" w:color="auto"/>
                <w:right w:val="none" w:sz="0" w:space="0" w:color="auto"/>
              </w:divBdr>
            </w:div>
            <w:div w:id="1034966679">
              <w:marLeft w:val="0"/>
              <w:marRight w:val="0"/>
              <w:marTop w:val="0"/>
              <w:marBottom w:val="0"/>
              <w:divBdr>
                <w:top w:val="none" w:sz="0" w:space="0" w:color="auto"/>
                <w:left w:val="none" w:sz="0" w:space="0" w:color="auto"/>
                <w:bottom w:val="none" w:sz="0" w:space="0" w:color="auto"/>
                <w:right w:val="none" w:sz="0" w:space="0" w:color="auto"/>
              </w:divBdr>
            </w:div>
            <w:div w:id="1045565322">
              <w:marLeft w:val="0"/>
              <w:marRight w:val="0"/>
              <w:marTop w:val="0"/>
              <w:marBottom w:val="0"/>
              <w:divBdr>
                <w:top w:val="none" w:sz="0" w:space="0" w:color="auto"/>
                <w:left w:val="none" w:sz="0" w:space="0" w:color="auto"/>
                <w:bottom w:val="none" w:sz="0" w:space="0" w:color="auto"/>
                <w:right w:val="none" w:sz="0" w:space="0" w:color="auto"/>
              </w:divBdr>
            </w:div>
            <w:div w:id="1070887858">
              <w:marLeft w:val="0"/>
              <w:marRight w:val="0"/>
              <w:marTop w:val="0"/>
              <w:marBottom w:val="0"/>
              <w:divBdr>
                <w:top w:val="none" w:sz="0" w:space="0" w:color="auto"/>
                <w:left w:val="none" w:sz="0" w:space="0" w:color="auto"/>
                <w:bottom w:val="none" w:sz="0" w:space="0" w:color="auto"/>
                <w:right w:val="none" w:sz="0" w:space="0" w:color="auto"/>
              </w:divBdr>
            </w:div>
            <w:div w:id="1081370716">
              <w:marLeft w:val="0"/>
              <w:marRight w:val="0"/>
              <w:marTop w:val="0"/>
              <w:marBottom w:val="0"/>
              <w:divBdr>
                <w:top w:val="none" w:sz="0" w:space="0" w:color="auto"/>
                <w:left w:val="none" w:sz="0" w:space="0" w:color="auto"/>
                <w:bottom w:val="none" w:sz="0" w:space="0" w:color="auto"/>
                <w:right w:val="none" w:sz="0" w:space="0" w:color="auto"/>
              </w:divBdr>
            </w:div>
            <w:div w:id="1090278017">
              <w:marLeft w:val="0"/>
              <w:marRight w:val="0"/>
              <w:marTop w:val="0"/>
              <w:marBottom w:val="0"/>
              <w:divBdr>
                <w:top w:val="none" w:sz="0" w:space="0" w:color="auto"/>
                <w:left w:val="none" w:sz="0" w:space="0" w:color="auto"/>
                <w:bottom w:val="none" w:sz="0" w:space="0" w:color="auto"/>
                <w:right w:val="none" w:sz="0" w:space="0" w:color="auto"/>
              </w:divBdr>
            </w:div>
            <w:div w:id="1120108398">
              <w:marLeft w:val="0"/>
              <w:marRight w:val="0"/>
              <w:marTop w:val="0"/>
              <w:marBottom w:val="0"/>
              <w:divBdr>
                <w:top w:val="none" w:sz="0" w:space="0" w:color="auto"/>
                <w:left w:val="none" w:sz="0" w:space="0" w:color="auto"/>
                <w:bottom w:val="none" w:sz="0" w:space="0" w:color="auto"/>
                <w:right w:val="none" w:sz="0" w:space="0" w:color="auto"/>
              </w:divBdr>
            </w:div>
            <w:div w:id="1167209657">
              <w:marLeft w:val="0"/>
              <w:marRight w:val="0"/>
              <w:marTop w:val="0"/>
              <w:marBottom w:val="0"/>
              <w:divBdr>
                <w:top w:val="none" w:sz="0" w:space="0" w:color="auto"/>
                <w:left w:val="none" w:sz="0" w:space="0" w:color="auto"/>
                <w:bottom w:val="none" w:sz="0" w:space="0" w:color="auto"/>
                <w:right w:val="none" w:sz="0" w:space="0" w:color="auto"/>
              </w:divBdr>
            </w:div>
            <w:div w:id="1175388673">
              <w:marLeft w:val="0"/>
              <w:marRight w:val="0"/>
              <w:marTop w:val="0"/>
              <w:marBottom w:val="0"/>
              <w:divBdr>
                <w:top w:val="none" w:sz="0" w:space="0" w:color="auto"/>
                <w:left w:val="none" w:sz="0" w:space="0" w:color="auto"/>
                <w:bottom w:val="none" w:sz="0" w:space="0" w:color="auto"/>
                <w:right w:val="none" w:sz="0" w:space="0" w:color="auto"/>
              </w:divBdr>
            </w:div>
            <w:div w:id="1202741143">
              <w:marLeft w:val="0"/>
              <w:marRight w:val="0"/>
              <w:marTop w:val="0"/>
              <w:marBottom w:val="0"/>
              <w:divBdr>
                <w:top w:val="none" w:sz="0" w:space="0" w:color="auto"/>
                <w:left w:val="none" w:sz="0" w:space="0" w:color="auto"/>
                <w:bottom w:val="none" w:sz="0" w:space="0" w:color="auto"/>
                <w:right w:val="none" w:sz="0" w:space="0" w:color="auto"/>
              </w:divBdr>
            </w:div>
            <w:div w:id="1204362083">
              <w:marLeft w:val="0"/>
              <w:marRight w:val="0"/>
              <w:marTop w:val="0"/>
              <w:marBottom w:val="0"/>
              <w:divBdr>
                <w:top w:val="none" w:sz="0" w:space="0" w:color="auto"/>
                <w:left w:val="none" w:sz="0" w:space="0" w:color="auto"/>
                <w:bottom w:val="none" w:sz="0" w:space="0" w:color="auto"/>
                <w:right w:val="none" w:sz="0" w:space="0" w:color="auto"/>
              </w:divBdr>
            </w:div>
            <w:div w:id="1206719859">
              <w:marLeft w:val="0"/>
              <w:marRight w:val="0"/>
              <w:marTop w:val="0"/>
              <w:marBottom w:val="0"/>
              <w:divBdr>
                <w:top w:val="none" w:sz="0" w:space="0" w:color="auto"/>
                <w:left w:val="none" w:sz="0" w:space="0" w:color="auto"/>
                <w:bottom w:val="none" w:sz="0" w:space="0" w:color="auto"/>
                <w:right w:val="none" w:sz="0" w:space="0" w:color="auto"/>
              </w:divBdr>
            </w:div>
            <w:div w:id="1223560868">
              <w:marLeft w:val="0"/>
              <w:marRight w:val="0"/>
              <w:marTop w:val="0"/>
              <w:marBottom w:val="0"/>
              <w:divBdr>
                <w:top w:val="none" w:sz="0" w:space="0" w:color="auto"/>
                <w:left w:val="none" w:sz="0" w:space="0" w:color="auto"/>
                <w:bottom w:val="none" w:sz="0" w:space="0" w:color="auto"/>
                <w:right w:val="none" w:sz="0" w:space="0" w:color="auto"/>
              </w:divBdr>
            </w:div>
            <w:div w:id="1239362750">
              <w:marLeft w:val="0"/>
              <w:marRight w:val="0"/>
              <w:marTop w:val="0"/>
              <w:marBottom w:val="0"/>
              <w:divBdr>
                <w:top w:val="none" w:sz="0" w:space="0" w:color="auto"/>
                <w:left w:val="none" w:sz="0" w:space="0" w:color="auto"/>
                <w:bottom w:val="none" w:sz="0" w:space="0" w:color="auto"/>
                <w:right w:val="none" w:sz="0" w:space="0" w:color="auto"/>
              </w:divBdr>
            </w:div>
            <w:div w:id="1255701587">
              <w:marLeft w:val="0"/>
              <w:marRight w:val="0"/>
              <w:marTop w:val="0"/>
              <w:marBottom w:val="0"/>
              <w:divBdr>
                <w:top w:val="none" w:sz="0" w:space="0" w:color="auto"/>
                <w:left w:val="none" w:sz="0" w:space="0" w:color="auto"/>
                <w:bottom w:val="none" w:sz="0" w:space="0" w:color="auto"/>
                <w:right w:val="none" w:sz="0" w:space="0" w:color="auto"/>
              </w:divBdr>
            </w:div>
            <w:div w:id="1301378737">
              <w:marLeft w:val="0"/>
              <w:marRight w:val="0"/>
              <w:marTop w:val="0"/>
              <w:marBottom w:val="0"/>
              <w:divBdr>
                <w:top w:val="none" w:sz="0" w:space="0" w:color="auto"/>
                <w:left w:val="none" w:sz="0" w:space="0" w:color="auto"/>
                <w:bottom w:val="none" w:sz="0" w:space="0" w:color="auto"/>
                <w:right w:val="none" w:sz="0" w:space="0" w:color="auto"/>
              </w:divBdr>
            </w:div>
            <w:div w:id="1319528858">
              <w:marLeft w:val="0"/>
              <w:marRight w:val="0"/>
              <w:marTop w:val="0"/>
              <w:marBottom w:val="0"/>
              <w:divBdr>
                <w:top w:val="none" w:sz="0" w:space="0" w:color="auto"/>
                <w:left w:val="none" w:sz="0" w:space="0" w:color="auto"/>
                <w:bottom w:val="none" w:sz="0" w:space="0" w:color="auto"/>
                <w:right w:val="none" w:sz="0" w:space="0" w:color="auto"/>
              </w:divBdr>
            </w:div>
            <w:div w:id="1347244138">
              <w:marLeft w:val="0"/>
              <w:marRight w:val="0"/>
              <w:marTop w:val="0"/>
              <w:marBottom w:val="0"/>
              <w:divBdr>
                <w:top w:val="none" w:sz="0" w:space="0" w:color="auto"/>
                <w:left w:val="none" w:sz="0" w:space="0" w:color="auto"/>
                <w:bottom w:val="none" w:sz="0" w:space="0" w:color="auto"/>
                <w:right w:val="none" w:sz="0" w:space="0" w:color="auto"/>
              </w:divBdr>
            </w:div>
            <w:div w:id="1372848701">
              <w:marLeft w:val="0"/>
              <w:marRight w:val="0"/>
              <w:marTop w:val="0"/>
              <w:marBottom w:val="0"/>
              <w:divBdr>
                <w:top w:val="none" w:sz="0" w:space="0" w:color="auto"/>
                <w:left w:val="none" w:sz="0" w:space="0" w:color="auto"/>
                <w:bottom w:val="none" w:sz="0" w:space="0" w:color="auto"/>
                <w:right w:val="none" w:sz="0" w:space="0" w:color="auto"/>
              </w:divBdr>
            </w:div>
            <w:div w:id="1379209799">
              <w:marLeft w:val="0"/>
              <w:marRight w:val="0"/>
              <w:marTop w:val="0"/>
              <w:marBottom w:val="0"/>
              <w:divBdr>
                <w:top w:val="none" w:sz="0" w:space="0" w:color="auto"/>
                <w:left w:val="none" w:sz="0" w:space="0" w:color="auto"/>
                <w:bottom w:val="none" w:sz="0" w:space="0" w:color="auto"/>
                <w:right w:val="none" w:sz="0" w:space="0" w:color="auto"/>
              </w:divBdr>
            </w:div>
            <w:div w:id="1410731269">
              <w:marLeft w:val="0"/>
              <w:marRight w:val="0"/>
              <w:marTop w:val="0"/>
              <w:marBottom w:val="0"/>
              <w:divBdr>
                <w:top w:val="none" w:sz="0" w:space="0" w:color="auto"/>
                <w:left w:val="none" w:sz="0" w:space="0" w:color="auto"/>
                <w:bottom w:val="none" w:sz="0" w:space="0" w:color="auto"/>
                <w:right w:val="none" w:sz="0" w:space="0" w:color="auto"/>
              </w:divBdr>
            </w:div>
            <w:div w:id="1498768379">
              <w:marLeft w:val="0"/>
              <w:marRight w:val="0"/>
              <w:marTop w:val="0"/>
              <w:marBottom w:val="0"/>
              <w:divBdr>
                <w:top w:val="none" w:sz="0" w:space="0" w:color="auto"/>
                <w:left w:val="none" w:sz="0" w:space="0" w:color="auto"/>
                <w:bottom w:val="none" w:sz="0" w:space="0" w:color="auto"/>
                <w:right w:val="none" w:sz="0" w:space="0" w:color="auto"/>
              </w:divBdr>
            </w:div>
            <w:div w:id="1520007044">
              <w:marLeft w:val="0"/>
              <w:marRight w:val="0"/>
              <w:marTop w:val="0"/>
              <w:marBottom w:val="0"/>
              <w:divBdr>
                <w:top w:val="none" w:sz="0" w:space="0" w:color="auto"/>
                <w:left w:val="none" w:sz="0" w:space="0" w:color="auto"/>
                <w:bottom w:val="none" w:sz="0" w:space="0" w:color="auto"/>
                <w:right w:val="none" w:sz="0" w:space="0" w:color="auto"/>
              </w:divBdr>
            </w:div>
            <w:div w:id="1533373218">
              <w:marLeft w:val="0"/>
              <w:marRight w:val="0"/>
              <w:marTop w:val="0"/>
              <w:marBottom w:val="0"/>
              <w:divBdr>
                <w:top w:val="none" w:sz="0" w:space="0" w:color="auto"/>
                <w:left w:val="none" w:sz="0" w:space="0" w:color="auto"/>
                <w:bottom w:val="none" w:sz="0" w:space="0" w:color="auto"/>
                <w:right w:val="none" w:sz="0" w:space="0" w:color="auto"/>
              </w:divBdr>
            </w:div>
            <w:div w:id="1540976469">
              <w:marLeft w:val="0"/>
              <w:marRight w:val="0"/>
              <w:marTop w:val="0"/>
              <w:marBottom w:val="0"/>
              <w:divBdr>
                <w:top w:val="none" w:sz="0" w:space="0" w:color="auto"/>
                <w:left w:val="none" w:sz="0" w:space="0" w:color="auto"/>
                <w:bottom w:val="none" w:sz="0" w:space="0" w:color="auto"/>
                <w:right w:val="none" w:sz="0" w:space="0" w:color="auto"/>
              </w:divBdr>
            </w:div>
            <w:div w:id="1552382791">
              <w:marLeft w:val="0"/>
              <w:marRight w:val="0"/>
              <w:marTop w:val="0"/>
              <w:marBottom w:val="0"/>
              <w:divBdr>
                <w:top w:val="none" w:sz="0" w:space="0" w:color="auto"/>
                <w:left w:val="none" w:sz="0" w:space="0" w:color="auto"/>
                <w:bottom w:val="none" w:sz="0" w:space="0" w:color="auto"/>
                <w:right w:val="none" w:sz="0" w:space="0" w:color="auto"/>
              </w:divBdr>
            </w:div>
            <w:div w:id="1617520332">
              <w:marLeft w:val="0"/>
              <w:marRight w:val="0"/>
              <w:marTop w:val="0"/>
              <w:marBottom w:val="0"/>
              <w:divBdr>
                <w:top w:val="none" w:sz="0" w:space="0" w:color="auto"/>
                <w:left w:val="none" w:sz="0" w:space="0" w:color="auto"/>
                <w:bottom w:val="none" w:sz="0" w:space="0" w:color="auto"/>
                <w:right w:val="none" w:sz="0" w:space="0" w:color="auto"/>
              </w:divBdr>
            </w:div>
            <w:div w:id="1622954148">
              <w:marLeft w:val="0"/>
              <w:marRight w:val="0"/>
              <w:marTop w:val="0"/>
              <w:marBottom w:val="0"/>
              <w:divBdr>
                <w:top w:val="none" w:sz="0" w:space="0" w:color="auto"/>
                <w:left w:val="none" w:sz="0" w:space="0" w:color="auto"/>
                <w:bottom w:val="none" w:sz="0" w:space="0" w:color="auto"/>
                <w:right w:val="none" w:sz="0" w:space="0" w:color="auto"/>
              </w:divBdr>
            </w:div>
            <w:div w:id="1649482608">
              <w:marLeft w:val="0"/>
              <w:marRight w:val="0"/>
              <w:marTop w:val="0"/>
              <w:marBottom w:val="0"/>
              <w:divBdr>
                <w:top w:val="none" w:sz="0" w:space="0" w:color="auto"/>
                <w:left w:val="none" w:sz="0" w:space="0" w:color="auto"/>
                <w:bottom w:val="none" w:sz="0" w:space="0" w:color="auto"/>
                <w:right w:val="none" w:sz="0" w:space="0" w:color="auto"/>
              </w:divBdr>
            </w:div>
            <w:div w:id="1665888444">
              <w:marLeft w:val="0"/>
              <w:marRight w:val="0"/>
              <w:marTop w:val="0"/>
              <w:marBottom w:val="0"/>
              <w:divBdr>
                <w:top w:val="none" w:sz="0" w:space="0" w:color="auto"/>
                <w:left w:val="none" w:sz="0" w:space="0" w:color="auto"/>
                <w:bottom w:val="none" w:sz="0" w:space="0" w:color="auto"/>
                <w:right w:val="none" w:sz="0" w:space="0" w:color="auto"/>
              </w:divBdr>
            </w:div>
            <w:div w:id="1691491688">
              <w:marLeft w:val="0"/>
              <w:marRight w:val="0"/>
              <w:marTop w:val="0"/>
              <w:marBottom w:val="0"/>
              <w:divBdr>
                <w:top w:val="none" w:sz="0" w:space="0" w:color="auto"/>
                <w:left w:val="none" w:sz="0" w:space="0" w:color="auto"/>
                <w:bottom w:val="none" w:sz="0" w:space="0" w:color="auto"/>
                <w:right w:val="none" w:sz="0" w:space="0" w:color="auto"/>
              </w:divBdr>
            </w:div>
            <w:div w:id="1698508517">
              <w:marLeft w:val="0"/>
              <w:marRight w:val="0"/>
              <w:marTop w:val="0"/>
              <w:marBottom w:val="0"/>
              <w:divBdr>
                <w:top w:val="none" w:sz="0" w:space="0" w:color="auto"/>
                <w:left w:val="none" w:sz="0" w:space="0" w:color="auto"/>
                <w:bottom w:val="none" w:sz="0" w:space="0" w:color="auto"/>
                <w:right w:val="none" w:sz="0" w:space="0" w:color="auto"/>
              </w:divBdr>
            </w:div>
            <w:div w:id="1708917146">
              <w:marLeft w:val="0"/>
              <w:marRight w:val="0"/>
              <w:marTop w:val="0"/>
              <w:marBottom w:val="0"/>
              <w:divBdr>
                <w:top w:val="none" w:sz="0" w:space="0" w:color="auto"/>
                <w:left w:val="none" w:sz="0" w:space="0" w:color="auto"/>
                <w:bottom w:val="none" w:sz="0" w:space="0" w:color="auto"/>
                <w:right w:val="none" w:sz="0" w:space="0" w:color="auto"/>
              </w:divBdr>
            </w:div>
            <w:div w:id="1750925415">
              <w:marLeft w:val="0"/>
              <w:marRight w:val="0"/>
              <w:marTop w:val="0"/>
              <w:marBottom w:val="0"/>
              <w:divBdr>
                <w:top w:val="none" w:sz="0" w:space="0" w:color="auto"/>
                <w:left w:val="none" w:sz="0" w:space="0" w:color="auto"/>
                <w:bottom w:val="none" w:sz="0" w:space="0" w:color="auto"/>
                <w:right w:val="none" w:sz="0" w:space="0" w:color="auto"/>
              </w:divBdr>
            </w:div>
            <w:div w:id="1751150309">
              <w:marLeft w:val="0"/>
              <w:marRight w:val="0"/>
              <w:marTop w:val="0"/>
              <w:marBottom w:val="0"/>
              <w:divBdr>
                <w:top w:val="none" w:sz="0" w:space="0" w:color="auto"/>
                <w:left w:val="none" w:sz="0" w:space="0" w:color="auto"/>
                <w:bottom w:val="none" w:sz="0" w:space="0" w:color="auto"/>
                <w:right w:val="none" w:sz="0" w:space="0" w:color="auto"/>
              </w:divBdr>
            </w:div>
            <w:div w:id="1782452075">
              <w:marLeft w:val="0"/>
              <w:marRight w:val="0"/>
              <w:marTop w:val="0"/>
              <w:marBottom w:val="0"/>
              <w:divBdr>
                <w:top w:val="none" w:sz="0" w:space="0" w:color="auto"/>
                <w:left w:val="none" w:sz="0" w:space="0" w:color="auto"/>
                <w:bottom w:val="none" w:sz="0" w:space="0" w:color="auto"/>
                <w:right w:val="none" w:sz="0" w:space="0" w:color="auto"/>
              </w:divBdr>
            </w:div>
            <w:div w:id="1825855333">
              <w:marLeft w:val="0"/>
              <w:marRight w:val="0"/>
              <w:marTop w:val="0"/>
              <w:marBottom w:val="0"/>
              <w:divBdr>
                <w:top w:val="none" w:sz="0" w:space="0" w:color="auto"/>
                <w:left w:val="none" w:sz="0" w:space="0" w:color="auto"/>
                <w:bottom w:val="none" w:sz="0" w:space="0" w:color="auto"/>
                <w:right w:val="none" w:sz="0" w:space="0" w:color="auto"/>
              </w:divBdr>
            </w:div>
            <w:div w:id="1839689068">
              <w:marLeft w:val="0"/>
              <w:marRight w:val="0"/>
              <w:marTop w:val="0"/>
              <w:marBottom w:val="0"/>
              <w:divBdr>
                <w:top w:val="none" w:sz="0" w:space="0" w:color="auto"/>
                <w:left w:val="none" w:sz="0" w:space="0" w:color="auto"/>
                <w:bottom w:val="none" w:sz="0" w:space="0" w:color="auto"/>
                <w:right w:val="none" w:sz="0" w:space="0" w:color="auto"/>
              </w:divBdr>
            </w:div>
            <w:div w:id="1876306095">
              <w:marLeft w:val="0"/>
              <w:marRight w:val="0"/>
              <w:marTop w:val="0"/>
              <w:marBottom w:val="0"/>
              <w:divBdr>
                <w:top w:val="none" w:sz="0" w:space="0" w:color="auto"/>
                <w:left w:val="none" w:sz="0" w:space="0" w:color="auto"/>
                <w:bottom w:val="none" w:sz="0" w:space="0" w:color="auto"/>
                <w:right w:val="none" w:sz="0" w:space="0" w:color="auto"/>
              </w:divBdr>
            </w:div>
            <w:div w:id="1881817498">
              <w:marLeft w:val="0"/>
              <w:marRight w:val="0"/>
              <w:marTop w:val="0"/>
              <w:marBottom w:val="0"/>
              <w:divBdr>
                <w:top w:val="none" w:sz="0" w:space="0" w:color="auto"/>
                <w:left w:val="none" w:sz="0" w:space="0" w:color="auto"/>
                <w:bottom w:val="none" w:sz="0" w:space="0" w:color="auto"/>
                <w:right w:val="none" w:sz="0" w:space="0" w:color="auto"/>
              </w:divBdr>
            </w:div>
            <w:div w:id="1910575404">
              <w:marLeft w:val="0"/>
              <w:marRight w:val="0"/>
              <w:marTop w:val="0"/>
              <w:marBottom w:val="0"/>
              <w:divBdr>
                <w:top w:val="none" w:sz="0" w:space="0" w:color="auto"/>
                <w:left w:val="none" w:sz="0" w:space="0" w:color="auto"/>
                <w:bottom w:val="none" w:sz="0" w:space="0" w:color="auto"/>
                <w:right w:val="none" w:sz="0" w:space="0" w:color="auto"/>
              </w:divBdr>
            </w:div>
            <w:div w:id="1935749988">
              <w:marLeft w:val="0"/>
              <w:marRight w:val="0"/>
              <w:marTop w:val="0"/>
              <w:marBottom w:val="0"/>
              <w:divBdr>
                <w:top w:val="none" w:sz="0" w:space="0" w:color="auto"/>
                <w:left w:val="none" w:sz="0" w:space="0" w:color="auto"/>
                <w:bottom w:val="none" w:sz="0" w:space="0" w:color="auto"/>
                <w:right w:val="none" w:sz="0" w:space="0" w:color="auto"/>
              </w:divBdr>
            </w:div>
            <w:div w:id="1986423718">
              <w:marLeft w:val="0"/>
              <w:marRight w:val="0"/>
              <w:marTop w:val="0"/>
              <w:marBottom w:val="0"/>
              <w:divBdr>
                <w:top w:val="none" w:sz="0" w:space="0" w:color="auto"/>
                <w:left w:val="none" w:sz="0" w:space="0" w:color="auto"/>
                <w:bottom w:val="none" w:sz="0" w:space="0" w:color="auto"/>
                <w:right w:val="none" w:sz="0" w:space="0" w:color="auto"/>
              </w:divBdr>
            </w:div>
            <w:div w:id="2000958714">
              <w:marLeft w:val="0"/>
              <w:marRight w:val="0"/>
              <w:marTop w:val="0"/>
              <w:marBottom w:val="0"/>
              <w:divBdr>
                <w:top w:val="none" w:sz="0" w:space="0" w:color="auto"/>
                <w:left w:val="none" w:sz="0" w:space="0" w:color="auto"/>
                <w:bottom w:val="none" w:sz="0" w:space="0" w:color="auto"/>
                <w:right w:val="none" w:sz="0" w:space="0" w:color="auto"/>
              </w:divBdr>
            </w:div>
            <w:div w:id="2004120915">
              <w:marLeft w:val="0"/>
              <w:marRight w:val="0"/>
              <w:marTop w:val="0"/>
              <w:marBottom w:val="0"/>
              <w:divBdr>
                <w:top w:val="none" w:sz="0" w:space="0" w:color="auto"/>
                <w:left w:val="none" w:sz="0" w:space="0" w:color="auto"/>
                <w:bottom w:val="none" w:sz="0" w:space="0" w:color="auto"/>
                <w:right w:val="none" w:sz="0" w:space="0" w:color="auto"/>
              </w:divBdr>
            </w:div>
            <w:div w:id="2008550792">
              <w:marLeft w:val="0"/>
              <w:marRight w:val="0"/>
              <w:marTop w:val="0"/>
              <w:marBottom w:val="0"/>
              <w:divBdr>
                <w:top w:val="none" w:sz="0" w:space="0" w:color="auto"/>
                <w:left w:val="none" w:sz="0" w:space="0" w:color="auto"/>
                <w:bottom w:val="none" w:sz="0" w:space="0" w:color="auto"/>
                <w:right w:val="none" w:sz="0" w:space="0" w:color="auto"/>
              </w:divBdr>
            </w:div>
            <w:div w:id="2014989881">
              <w:marLeft w:val="0"/>
              <w:marRight w:val="0"/>
              <w:marTop w:val="0"/>
              <w:marBottom w:val="0"/>
              <w:divBdr>
                <w:top w:val="none" w:sz="0" w:space="0" w:color="auto"/>
                <w:left w:val="none" w:sz="0" w:space="0" w:color="auto"/>
                <w:bottom w:val="none" w:sz="0" w:space="0" w:color="auto"/>
                <w:right w:val="none" w:sz="0" w:space="0" w:color="auto"/>
              </w:divBdr>
            </w:div>
          </w:divsChild>
        </w:div>
        <w:div w:id="1470898100">
          <w:marLeft w:val="0"/>
          <w:marRight w:val="0"/>
          <w:marTop w:val="0"/>
          <w:marBottom w:val="0"/>
          <w:divBdr>
            <w:top w:val="none" w:sz="0" w:space="0" w:color="auto"/>
            <w:left w:val="none" w:sz="0" w:space="0" w:color="auto"/>
            <w:bottom w:val="none" w:sz="0" w:space="0" w:color="auto"/>
            <w:right w:val="none" w:sz="0" w:space="0" w:color="auto"/>
          </w:divBdr>
          <w:divsChild>
            <w:div w:id="1143039529">
              <w:marLeft w:val="0"/>
              <w:marRight w:val="0"/>
              <w:marTop w:val="0"/>
              <w:marBottom w:val="0"/>
              <w:divBdr>
                <w:top w:val="none" w:sz="0" w:space="0" w:color="auto"/>
                <w:left w:val="none" w:sz="0" w:space="0" w:color="auto"/>
                <w:bottom w:val="none" w:sz="0" w:space="0" w:color="auto"/>
                <w:right w:val="none" w:sz="0" w:space="0" w:color="auto"/>
              </w:divBdr>
            </w:div>
          </w:divsChild>
        </w:div>
        <w:div w:id="1528786302">
          <w:marLeft w:val="0"/>
          <w:marRight w:val="0"/>
          <w:marTop w:val="0"/>
          <w:marBottom w:val="0"/>
          <w:divBdr>
            <w:top w:val="none" w:sz="0" w:space="0" w:color="auto"/>
            <w:left w:val="none" w:sz="0" w:space="0" w:color="auto"/>
            <w:bottom w:val="none" w:sz="0" w:space="0" w:color="auto"/>
            <w:right w:val="none" w:sz="0" w:space="0" w:color="auto"/>
          </w:divBdr>
        </w:div>
        <w:div w:id="1549879149">
          <w:marLeft w:val="0"/>
          <w:marRight w:val="0"/>
          <w:marTop w:val="0"/>
          <w:marBottom w:val="0"/>
          <w:divBdr>
            <w:top w:val="none" w:sz="0" w:space="0" w:color="auto"/>
            <w:left w:val="none" w:sz="0" w:space="0" w:color="auto"/>
            <w:bottom w:val="none" w:sz="0" w:space="0" w:color="auto"/>
            <w:right w:val="none" w:sz="0" w:space="0" w:color="auto"/>
          </w:divBdr>
          <w:divsChild>
            <w:div w:id="590041643">
              <w:marLeft w:val="-75"/>
              <w:marRight w:val="0"/>
              <w:marTop w:val="30"/>
              <w:marBottom w:val="30"/>
              <w:divBdr>
                <w:top w:val="none" w:sz="0" w:space="0" w:color="auto"/>
                <w:left w:val="none" w:sz="0" w:space="0" w:color="auto"/>
                <w:bottom w:val="none" w:sz="0" w:space="0" w:color="auto"/>
                <w:right w:val="none" w:sz="0" w:space="0" w:color="auto"/>
              </w:divBdr>
              <w:divsChild>
                <w:div w:id="24597879">
                  <w:marLeft w:val="0"/>
                  <w:marRight w:val="0"/>
                  <w:marTop w:val="0"/>
                  <w:marBottom w:val="0"/>
                  <w:divBdr>
                    <w:top w:val="none" w:sz="0" w:space="0" w:color="auto"/>
                    <w:left w:val="none" w:sz="0" w:space="0" w:color="auto"/>
                    <w:bottom w:val="none" w:sz="0" w:space="0" w:color="auto"/>
                    <w:right w:val="none" w:sz="0" w:space="0" w:color="auto"/>
                  </w:divBdr>
                  <w:divsChild>
                    <w:div w:id="811021796">
                      <w:marLeft w:val="0"/>
                      <w:marRight w:val="0"/>
                      <w:marTop w:val="0"/>
                      <w:marBottom w:val="0"/>
                      <w:divBdr>
                        <w:top w:val="none" w:sz="0" w:space="0" w:color="auto"/>
                        <w:left w:val="none" w:sz="0" w:space="0" w:color="auto"/>
                        <w:bottom w:val="none" w:sz="0" w:space="0" w:color="auto"/>
                        <w:right w:val="none" w:sz="0" w:space="0" w:color="auto"/>
                      </w:divBdr>
                    </w:div>
                  </w:divsChild>
                </w:div>
                <w:div w:id="31535610">
                  <w:marLeft w:val="0"/>
                  <w:marRight w:val="0"/>
                  <w:marTop w:val="0"/>
                  <w:marBottom w:val="0"/>
                  <w:divBdr>
                    <w:top w:val="none" w:sz="0" w:space="0" w:color="auto"/>
                    <w:left w:val="none" w:sz="0" w:space="0" w:color="auto"/>
                    <w:bottom w:val="none" w:sz="0" w:space="0" w:color="auto"/>
                    <w:right w:val="none" w:sz="0" w:space="0" w:color="auto"/>
                  </w:divBdr>
                  <w:divsChild>
                    <w:div w:id="1458140215">
                      <w:marLeft w:val="0"/>
                      <w:marRight w:val="0"/>
                      <w:marTop w:val="0"/>
                      <w:marBottom w:val="0"/>
                      <w:divBdr>
                        <w:top w:val="none" w:sz="0" w:space="0" w:color="auto"/>
                        <w:left w:val="none" w:sz="0" w:space="0" w:color="auto"/>
                        <w:bottom w:val="none" w:sz="0" w:space="0" w:color="auto"/>
                        <w:right w:val="none" w:sz="0" w:space="0" w:color="auto"/>
                      </w:divBdr>
                    </w:div>
                  </w:divsChild>
                </w:div>
                <w:div w:id="86120065">
                  <w:marLeft w:val="0"/>
                  <w:marRight w:val="0"/>
                  <w:marTop w:val="0"/>
                  <w:marBottom w:val="0"/>
                  <w:divBdr>
                    <w:top w:val="none" w:sz="0" w:space="0" w:color="auto"/>
                    <w:left w:val="none" w:sz="0" w:space="0" w:color="auto"/>
                    <w:bottom w:val="none" w:sz="0" w:space="0" w:color="auto"/>
                    <w:right w:val="none" w:sz="0" w:space="0" w:color="auto"/>
                  </w:divBdr>
                  <w:divsChild>
                    <w:div w:id="192576477">
                      <w:marLeft w:val="0"/>
                      <w:marRight w:val="0"/>
                      <w:marTop w:val="0"/>
                      <w:marBottom w:val="0"/>
                      <w:divBdr>
                        <w:top w:val="none" w:sz="0" w:space="0" w:color="auto"/>
                        <w:left w:val="none" w:sz="0" w:space="0" w:color="auto"/>
                        <w:bottom w:val="none" w:sz="0" w:space="0" w:color="auto"/>
                        <w:right w:val="none" w:sz="0" w:space="0" w:color="auto"/>
                      </w:divBdr>
                    </w:div>
                  </w:divsChild>
                </w:div>
                <w:div w:id="180357777">
                  <w:marLeft w:val="0"/>
                  <w:marRight w:val="0"/>
                  <w:marTop w:val="0"/>
                  <w:marBottom w:val="0"/>
                  <w:divBdr>
                    <w:top w:val="none" w:sz="0" w:space="0" w:color="auto"/>
                    <w:left w:val="none" w:sz="0" w:space="0" w:color="auto"/>
                    <w:bottom w:val="none" w:sz="0" w:space="0" w:color="auto"/>
                    <w:right w:val="none" w:sz="0" w:space="0" w:color="auto"/>
                  </w:divBdr>
                  <w:divsChild>
                    <w:div w:id="1449274248">
                      <w:marLeft w:val="0"/>
                      <w:marRight w:val="0"/>
                      <w:marTop w:val="0"/>
                      <w:marBottom w:val="0"/>
                      <w:divBdr>
                        <w:top w:val="none" w:sz="0" w:space="0" w:color="auto"/>
                        <w:left w:val="none" w:sz="0" w:space="0" w:color="auto"/>
                        <w:bottom w:val="none" w:sz="0" w:space="0" w:color="auto"/>
                        <w:right w:val="none" w:sz="0" w:space="0" w:color="auto"/>
                      </w:divBdr>
                    </w:div>
                  </w:divsChild>
                </w:div>
                <w:div w:id="397824390">
                  <w:marLeft w:val="0"/>
                  <w:marRight w:val="0"/>
                  <w:marTop w:val="0"/>
                  <w:marBottom w:val="0"/>
                  <w:divBdr>
                    <w:top w:val="none" w:sz="0" w:space="0" w:color="auto"/>
                    <w:left w:val="none" w:sz="0" w:space="0" w:color="auto"/>
                    <w:bottom w:val="none" w:sz="0" w:space="0" w:color="auto"/>
                    <w:right w:val="none" w:sz="0" w:space="0" w:color="auto"/>
                  </w:divBdr>
                  <w:divsChild>
                    <w:div w:id="1506945221">
                      <w:marLeft w:val="0"/>
                      <w:marRight w:val="0"/>
                      <w:marTop w:val="0"/>
                      <w:marBottom w:val="0"/>
                      <w:divBdr>
                        <w:top w:val="none" w:sz="0" w:space="0" w:color="auto"/>
                        <w:left w:val="none" w:sz="0" w:space="0" w:color="auto"/>
                        <w:bottom w:val="none" w:sz="0" w:space="0" w:color="auto"/>
                        <w:right w:val="none" w:sz="0" w:space="0" w:color="auto"/>
                      </w:divBdr>
                    </w:div>
                  </w:divsChild>
                </w:div>
                <w:div w:id="407266827">
                  <w:marLeft w:val="0"/>
                  <w:marRight w:val="0"/>
                  <w:marTop w:val="0"/>
                  <w:marBottom w:val="0"/>
                  <w:divBdr>
                    <w:top w:val="none" w:sz="0" w:space="0" w:color="auto"/>
                    <w:left w:val="none" w:sz="0" w:space="0" w:color="auto"/>
                    <w:bottom w:val="none" w:sz="0" w:space="0" w:color="auto"/>
                    <w:right w:val="none" w:sz="0" w:space="0" w:color="auto"/>
                  </w:divBdr>
                  <w:divsChild>
                    <w:div w:id="220095669">
                      <w:marLeft w:val="0"/>
                      <w:marRight w:val="0"/>
                      <w:marTop w:val="0"/>
                      <w:marBottom w:val="0"/>
                      <w:divBdr>
                        <w:top w:val="none" w:sz="0" w:space="0" w:color="auto"/>
                        <w:left w:val="none" w:sz="0" w:space="0" w:color="auto"/>
                        <w:bottom w:val="none" w:sz="0" w:space="0" w:color="auto"/>
                        <w:right w:val="none" w:sz="0" w:space="0" w:color="auto"/>
                      </w:divBdr>
                    </w:div>
                  </w:divsChild>
                </w:div>
                <w:div w:id="455608988">
                  <w:marLeft w:val="0"/>
                  <w:marRight w:val="0"/>
                  <w:marTop w:val="0"/>
                  <w:marBottom w:val="0"/>
                  <w:divBdr>
                    <w:top w:val="none" w:sz="0" w:space="0" w:color="auto"/>
                    <w:left w:val="none" w:sz="0" w:space="0" w:color="auto"/>
                    <w:bottom w:val="none" w:sz="0" w:space="0" w:color="auto"/>
                    <w:right w:val="none" w:sz="0" w:space="0" w:color="auto"/>
                  </w:divBdr>
                  <w:divsChild>
                    <w:div w:id="1245800279">
                      <w:marLeft w:val="0"/>
                      <w:marRight w:val="0"/>
                      <w:marTop w:val="0"/>
                      <w:marBottom w:val="0"/>
                      <w:divBdr>
                        <w:top w:val="none" w:sz="0" w:space="0" w:color="auto"/>
                        <w:left w:val="none" w:sz="0" w:space="0" w:color="auto"/>
                        <w:bottom w:val="none" w:sz="0" w:space="0" w:color="auto"/>
                        <w:right w:val="none" w:sz="0" w:space="0" w:color="auto"/>
                      </w:divBdr>
                    </w:div>
                  </w:divsChild>
                </w:div>
                <w:div w:id="463501999">
                  <w:marLeft w:val="0"/>
                  <w:marRight w:val="0"/>
                  <w:marTop w:val="0"/>
                  <w:marBottom w:val="0"/>
                  <w:divBdr>
                    <w:top w:val="none" w:sz="0" w:space="0" w:color="auto"/>
                    <w:left w:val="none" w:sz="0" w:space="0" w:color="auto"/>
                    <w:bottom w:val="none" w:sz="0" w:space="0" w:color="auto"/>
                    <w:right w:val="none" w:sz="0" w:space="0" w:color="auto"/>
                  </w:divBdr>
                  <w:divsChild>
                    <w:div w:id="1186136725">
                      <w:marLeft w:val="0"/>
                      <w:marRight w:val="0"/>
                      <w:marTop w:val="0"/>
                      <w:marBottom w:val="0"/>
                      <w:divBdr>
                        <w:top w:val="none" w:sz="0" w:space="0" w:color="auto"/>
                        <w:left w:val="none" w:sz="0" w:space="0" w:color="auto"/>
                        <w:bottom w:val="none" w:sz="0" w:space="0" w:color="auto"/>
                        <w:right w:val="none" w:sz="0" w:space="0" w:color="auto"/>
                      </w:divBdr>
                    </w:div>
                  </w:divsChild>
                </w:div>
                <w:div w:id="554318796">
                  <w:marLeft w:val="0"/>
                  <w:marRight w:val="0"/>
                  <w:marTop w:val="0"/>
                  <w:marBottom w:val="0"/>
                  <w:divBdr>
                    <w:top w:val="none" w:sz="0" w:space="0" w:color="auto"/>
                    <w:left w:val="none" w:sz="0" w:space="0" w:color="auto"/>
                    <w:bottom w:val="none" w:sz="0" w:space="0" w:color="auto"/>
                    <w:right w:val="none" w:sz="0" w:space="0" w:color="auto"/>
                  </w:divBdr>
                  <w:divsChild>
                    <w:div w:id="568733887">
                      <w:marLeft w:val="0"/>
                      <w:marRight w:val="0"/>
                      <w:marTop w:val="0"/>
                      <w:marBottom w:val="0"/>
                      <w:divBdr>
                        <w:top w:val="none" w:sz="0" w:space="0" w:color="auto"/>
                        <w:left w:val="none" w:sz="0" w:space="0" w:color="auto"/>
                        <w:bottom w:val="none" w:sz="0" w:space="0" w:color="auto"/>
                        <w:right w:val="none" w:sz="0" w:space="0" w:color="auto"/>
                      </w:divBdr>
                    </w:div>
                  </w:divsChild>
                </w:div>
                <w:div w:id="556160531">
                  <w:marLeft w:val="0"/>
                  <w:marRight w:val="0"/>
                  <w:marTop w:val="0"/>
                  <w:marBottom w:val="0"/>
                  <w:divBdr>
                    <w:top w:val="none" w:sz="0" w:space="0" w:color="auto"/>
                    <w:left w:val="none" w:sz="0" w:space="0" w:color="auto"/>
                    <w:bottom w:val="none" w:sz="0" w:space="0" w:color="auto"/>
                    <w:right w:val="none" w:sz="0" w:space="0" w:color="auto"/>
                  </w:divBdr>
                  <w:divsChild>
                    <w:div w:id="771362591">
                      <w:marLeft w:val="0"/>
                      <w:marRight w:val="0"/>
                      <w:marTop w:val="0"/>
                      <w:marBottom w:val="0"/>
                      <w:divBdr>
                        <w:top w:val="none" w:sz="0" w:space="0" w:color="auto"/>
                        <w:left w:val="none" w:sz="0" w:space="0" w:color="auto"/>
                        <w:bottom w:val="none" w:sz="0" w:space="0" w:color="auto"/>
                        <w:right w:val="none" w:sz="0" w:space="0" w:color="auto"/>
                      </w:divBdr>
                    </w:div>
                  </w:divsChild>
                </w:div>
                <w:div w:id="659967244">
                  <w:marLeft w:val="0"/>
                  <w:marRight w:val="0"/>
                  <w:marTop w:val="0"/>
                  <w:marBottom w:val="0"/>
                  <w:divBdr>
                    <w:top w:val="none" w:sz="0" w:space="0" w:color="auto"/>
                    <w:left w:val="none" w:sz="0" w:space="0" w:color="auto"/>
                    <w:bottom w:val="none" w:sz="0" w:space="0" w:color="auto"/>
                    <w:right w:val="none" w:sz="0" w:space="0" w:color="auto"/>
                  </w:divBdr>
                  <w:divsChild>
                    <w:div w:id="324549207">
                      <w:marLeft w:val="0"/>
                      <w:marRight w:val="0"/>
                      <w:marTop w:val="0"/>
                      <w:marBottom w:val="0"/>
                      <w:divBdr>
                        <w:top w:val="none" w:sz="0" w:space="0" w:color="auto"/>
                        <w:left w:val="none" w:sz="0" w:space="0" w:color="auto"/>
                        <w:bottom w:val="none" w:sz="0" w:space="0" w:color="auto"/>
                        <w:right w:val="none" w:sz="0" w:space="0" w:color="auto"/>
                      </w:divBdr>
                    </w:div>
                  </w:divsChild>
                </w:div>
                <w:div w:id="673727444">
                  <w:marLeft w:val="0"/>
                  <w:marRight w:val="0"/>
                  <w:marTop w:val="0"/>
                  <w:marBottom w:val="0"/>
                  <w:divBdr>
                    <w:top w:val="none" w:sz="0" w:space="0" w:color="auto"/>
                    <w:left w:val="none" w:sz="0" w:space="0" w:color="auto"/>
                    <w:bottom w:val="none" w:sz="0" w:space="0" w:color="auto"/>
                    <w:right w:val="none" w:sz="0" w:space="0" w:color="auto"/>
                  </w:divBdr>
                  <w:divsChild>
                    <w:div w:id="1523010299">
                      <w:marLeft w:val="0"/>
                      <w:marRight w:val="0"/>
                      <w:marTop w:val="0"/>
                      <w:marBottom w:val="0"/>
                      <w:divBdr>
                        <w:top w:val="none" w:sz="0" w:space="0" w:color="auto"/>
                        <w:left w:val="none" w:sz="0" w:space="0" w:color="auto"/>
                        <w:bottom w:val="none" w:sz="0" w:space="0" w:color="auto"/>
                        <w:right w:val="none" w:sz="0" w:space="0" w:color="auto"/>
                      </w:divBdr>
                    </w:div>
                  </w:divsChild>
                </w:div>
                <w:div w:id="971642458">
                  <w:marLeft w:val="0"/>
                  <w:marRight w:val="0"/>
                  <w:marTop w:val="0"/>
                  <w:marBottom w:val="0"/>
                  <w:divBdr>
                    <w:top w:val="none" w:sz="0" w:space="0" w:color="auto"/>
                    <w:left w:val="none" w:sz="0" w:space="0" w:color="auto"/>
                    <w:bottom w:val="none" w:sz="0" w:space="0" w:color="auto"/>
                    <w:right w:val="none" w:sz="0" w:space="0" w:color="auto"/>
                  </w:divBdr>
                  <w:divsChild>
                    <w:div w:id="1084571744">
                      <w:marLeft w:val="0"/>
                      <w:marRight w:val="0"/>
                      <w:marTop w:val="0"/>
                      <w:marBottom w:val="0"/>
                      <w:divBdr>
                        <w:top w:val="none" w:sz="0" w:space="0" w:color="auto"/>
                        <w:left w:val="none" w:sz="0" w:space="0" w:color="auto"/>
                        <w:bottom w:val="none" w:sz="0" w:space="0" w:color="auto"/>
                        <w:right w:val="none" w:sz="0" w:space="0" w:color="auto"/>
                      </w:divBdr>
                    </w:div>
                  </w:divsChild>
                </w:div>
                <w:div w:id="988821312">
                  <w:marLeft w:val="0"/>
                  <w:marRight w:val="0"/>
                  <w:marTop w:val="0"/>
                  <w:marBottom w:val="0"/>
                  <w:divBdr>
                    <w:top w:val="none" w:sz="0" w:space="0" w:color="auto"/>
                    <w:left w:val="none" w:sz="0" w:space="0" w:color="auto"/>
                    <w:bottom w:val="none" w:sz="0" w:space="0" w:color="auto"/>
                    <w:right w:val="none" w:sz="0" w:space="0" w:color="auto"/>
                  </w:divBdr>
                  <w:divsChild>
                    <w:div w:id="961156779">
                      <w:marLeft w:val="0"/>
                      <w:marRight w:val="0"/>
                      <w:marTop w:val="0"/>
                      <w:marBottom w:val="0"/>
                      <w:divBdr>
                        <w:top w:val="none" w:sz="0" w:space="0" w:color="auto"/>
                        <w:left w:val="none" w:sz="0" w:space="0" w:color="auto"/>
                        <w:bottom w:val="none" w:sz="0" w:space="0" w:color="auto"/>
                        <w:right w:val="none" w:sz="0" w:space="0" w:color="auto"/>
                      </w:divBdr>
                    </w:div>
                  </w:divsChild>
                </w:div>
                <w:div w:id="1086224842">
                  <w:marLeft w:val="0"/>
                  <w:marRight w:val="0"/>
                  <w:marTop w:val="0"/>
                  <w:marBottom w:val="0"/>
                  <w:divBdr>
                    <w:top w:val="none" w:sz="0" w:space="0" w:color="auto"/>
                    <w:left w:val="none" w:sz="0" w:space="0" w:color="auto"/>
                    <w:bottom w:val="none" w:sz="0" w:space="0" w:color="auto"/>
                    <w:right w:val="none" w:sz="0" w:space="0" w:color="auto"/>
                  </w:divBdr>
                  <w:divsChild>
                    <w:div w:id="97601850">
                      <w:marLeft w:val="0"/>
                      <w:marRight w:val="0"/>
                      <w:marTop w:val="0"/>
                      <w:marBottom w:val="0"/>
                      <w:divBdr>
                        <w:top w:val="none" w:sz="0" w:space="0" w:color="auto"/>
                        <w:left w:val="none" w:sz="0" w:space="0" w:color="auto"/>
                        <w:bottom w:val="none" w:sz="0" w:space="0" w:color="auto"/>
                        <w:right w:val="none" w:sz="0" w:space="0" w:color="auto"/>
                      </w:divBdr>
                    </w:div>
                  </w:divsChild>
                </w:div>
                <w:div w:id="1165779222">
                  <w:marLeft w:val="0"/>
                  <w:marRight w:val="0"/>
                  <w:marTop w:val="0"/>
                  <w:marBottom w:val="0"/>
                  <w:divBdr>
                    <w:top w:val="none" w:sz="0" w:space="0" w:color="auto"/>
                    <w:left w:val="none" w:sz="0" w:space="0" w:color="auto"/>
                    <w:bottom w:val="none" w:sz="0" w:space="0" w:color="auto"/>
                    <w:right w:val="none" w:sz="0" w:space="0" w:color="auto"/>
                  </w:divBdr>
                  <w:divsChild>
                    <w:div w:id="1543521140">
                      <w:marLeft w:val="0"/>
                      <w:marRight w:val="0"/>
                      <w:marTop w:val="0"/>
                      <w:marBottom w:val="0"/>
                      <w:divBdr>
                        <w:top w:val="none" w:sz="0" w:space="0" w:color="auto"/>
                        <w:left w:val="none" w:sz="0" w:space="0" w:color="auto"/>
                        <w:bottom w:val="none" w:sz="0" w:space="0" w:color="auto"/>
                        <w:right w:val="none" w:sz="0" w:space="0" w:color="auto"/>
                      </w:divBdr>
                    </w:div>
                  </w:divsChild>
                </w:div>
                <w:div w:id="1202666470">
                  <w:marLeft w:val="0"/>
                  <w:marRight w:val="0"/>
                  <w:marTop w:val="0"/>
                  <w:marBottom w:val="0"/>
                  <w:divBdr>
                    <w:top w:val="none" w:sz="0" w:space="0" w:color="auto"/>
                    <w:left w:val="none" w:sz="0" w:space="0" w:color="auto"/>
                    <w:bottom w:val="none" w:sz="0" w:space="0" w:color="auto"/>
                    <w:right w:val="none" w:sz="0" w:space="0" w:color="auto"/>
                  </w:divBdr>
                  <w:divsChild>
                    <w:div w:id="1606424543">
                      <w:marLeft w:val="0"/>
                      <w:marRight w:val="0"/>
                      <w:marTop w:val="0"/>
                      <w:marBottom w:val="0"/>
                      <w:divBdr>
                        <w:top w:val="none" w:sz="0" w:space="0" w:color="auto"/>
                        <w:left w:val="none" w:sz="0" w:space="0" w:color="auto"/>
                        <w:bottom w:val="none" w:sz="0" w:space="0" w:color="auto"/>
                        <w:right w:val="none" w:sz="0" w:space="0" w:color="auto"/>
                      </w:divBdr>
                    </w:div>
                  </w:divsChild>
                </w:div>
                <w:div w:id="1213536199">
                  <w:marLeft w:val="0"/>
                  <w:marRight w:val="0"/>
                  <w:marTop w:val="0"/>
                  <w:marBottom w:val="0"/>
                  <w:divBdr>
                    <w:top w:val="none" w:sz="0" w:space="0" w:color="auto"/>
                    <w:left w:val="none" w:sz="0" w:space="0" w:color="auto"/>
                    <w:bottom w:val="none" w:sz="0" w:space="0" w:color="auto"/>
                    <w:right w:val="none" w:sz="0" w:space="0" w:color="auto"/>
                  </w:divBdr>
                  <w:divsChild>
                    <w:div w:id="98723362">
                      <w:marLeft w:val="0"/>
                      <w:marRight w:val="0"/>
                      <w:marTop w:val="0"/>
                      <w:marBottom w:val="0"/>
                      <w:divBdr>
                        <w:top w:val="none" w:sz="0" w:space="0" w:color="auto"/>
                        <w:left w:val="none" w:sz="0" w:space="0" w:color="auto"/>
                        <w:bottom w:val="none" w:sz="0" w:space="0" w:color="auto"/>
                        <w:right w:val="none" w:sz="0" w:space="0" w:color="auto"/>
                      </w:divBdr>
                    </w:div>
                  </w:divsChild>
                </w:div>
                <w:div w:id="1402216909">
                  <w:marLeft w:val="0"/>
                  <w:marRight w:val="0"/>
                  <w:marTop w:val="0"/>
                  <w:marBottom w:val="0"/>
                  <w:divBdr>
                    <w:top w:val="none" w:sz="0" w:space="0" w:color="auto"/>
                    <w:left w:val="none" w:sz="0" w:space="0" w:color="auto"/>
                    <w:bottom w:val="none" w:sz="0" w:space="0" w:color="auto"/>
                    <w:right w:val="none" w:sz="0" w:space="0" w:color="auto"/>
                  </w:divBdr>
                  <w:divsChild>
                    <w:div w:id="795148971">
                      <w:marLeft w:val="0"/>
                      <w:marRight w:val="0"/>
                      <w:marTop w:val="0"/>
                      <w:marBottom w:val="0"/>
                      <w:divBdr>
                        <w:top w:val="none" w:sz="0" w:space="0" w:color="auto"/>
                        <w:left w:val="none" w:sz="0" w:space="0" w:color="auto"/>
                        <w:bottom w:val="none" w:sz="0" w:space="0" w:color="auto"/>
                        <w:right w:val="none" w:sz="0" w:space="0" w:color="auto"/>
                      </w:divBdr>
                    </w:div>
                  </w:divsChild>
                </w:div>
                <w:div w:id="1636831528">
                  <w:marLeft w:val="0"/>
                  <w:marRight w:val="0"/>
                  <w:marTop w:val="0"/>
                  <w:marBottom w:val="0"/>
                  <w:divBdr>
                    <w:top w:val="none" w:sz="0" w:space="0" w:color="auto"/>
                    <w:left w:val="none" w:sz="0" w:space="0" w:color="auto"/>
                    <w:bottom w:val="none" w:sz="0" w:space="0" w:color="auto"/>
                    <w:right w:val="none" w:sz="0" w:space="0" w:color="auto"/>
                  </w:divBdr>
                  <w:divsChild>
                    <w:div w:id="169753576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553346431">
          <w:marLeft w:val="0"/>
          <w:marRight w:val="0"/>
          <w:marTop w:val="0"/>
          <w:marBottom w:val="0"/>
          <w:divBdr>
            <w:top w:val="none" w:sz="0" w:space="0" w:color="auto"/>
            <w:left w:val="none" w:sz="0" w:space="0" w:color="auto"/>
            <w:bottom w:val="none" w:sz="0" w:space="0" w:color="auto"/>
            <w:right w:val="none" w:sz="0" w:space="0" w:color="auto"/>
          </w:divBdr>
          <w:divsChild>
            <w:div w:id="265385814">
              <w:marLeft w:val="-75"/>
              <w:marRight w:val="0"/>
              <w:marTop w:val="30"/>
              <w:marBottom w:val="30"/>
              <w:divBdr>
                <w:top w:val="none" w:sz="0" w:space="0" w:color="auto"/>
                <w:left w:val="none" w:sz="0" w:space="0" w:color="auto"/>
                <w:bottom w:val="none" w:sz="0" w:space="0" w:color="auto"/>
                <w:right w:val="none" w:sz="0" w:space="0" w:color="auto"/>
              </w:divBdr>
              <w:divsChild>
                <w:div w:id="532497356">
                  <w:marLeft w:val="0"/>
                  <w:marRight w:val="0"/>
                  <w:marTop w:val="0"/>
                  <w:marBottom w:val="0"/>
                  <w:divBdr>
                    <w:top w:val="none" w:sz="0" w:space="0" w:color="auto"/>
                    <w:left w:val="none" w:sz="0" w:space="0" w:color="auto"/>
                    <w:bottom w:val="none" w:sz="0" w:space="0" w:color="auto"/>
                    <w:right w:val="none" w:sz="0" w:space="0" w:color="auto"/>
                  </w:divBdr>
                  <w:divsChild>
                    <w:div w:id="342168258">
                      <w:marLeft w:val="0"/>
                      <w:marRight w:val="0"/>
                      <w:marTop w:val="0"/>
                      <w:marBottom w:val="0"/>
                      <w:divBdr>
                        <w:top w:val="none" w:sz="0" w:space="0" w:color="auto"/>
                        <w:left w:val="none" w:sz="0" w:space="0" w:color="auto"/>
                        <w:bottom w:val="none" w:sz="0" w:space="0" w:color="auto"/>
                        <w:right w:val="none" w:sz="0" w:space="0" w:color="auto"/>
                      </w:divBdr>
                    </w:div>
                  </w:divsChild>
                </w:div>
                <w:div w:id="576328673">
                  <w:marLeft w:val="0"/>
                  <w:marRight w:val="0"/>
                  <w:marTop w:val="0"/>
                  <w:marBottom w:val="0"/>
                  <w:divBdr>
                    <w:top w:val="none" w:sz="0" w:space="0" w:color="auto"/>
                    <w:left w:val="none" w:sz="0" w:space="0" w:color="auto"/>
                    <w:bottom w:val="none" w:sz="0" w:space="0" w:color="auto"/>
                    <w:right w:val="none" w:sz="0" w:space="0" w:color="auto"/>
                  </w:divBdr>
                  <w:divsChild>
                    <w:div w:id="1343895356">
                      <w:marLeft w:val="0"/>
                      <w:marRight w:val="0"/>
                      <w:marTop w:val="0"/>
                      <w:marBottom w:val="0"/>
                      <w:divBdr>
                        <w:top w:val="none" w:sz="0" w:space="0" w:color="auto"/>
                        <w:left w:val="none" w:sz="0" w:space="0" w:color="auto"/>
                        <w:bottom w:val="none" w:sz="0" w:space="0" w:color="auto"/>
                        <w:right w:val="none" w:sz="0" w:space="0" w:color="auto"/>
                      </w:divBdr>
                    </w:div>
                  </w:divsChild>
                </w:div>
                <w:div w:id="664865735">
                  <w:marLeft w:val="0"/>
                  <w:marRight w:val="0"/>
                  <w:marTop w:val="0"/>
                  <w:marBottom w:val="0"/>
                  <w:divBdr>
                    <w:top w:val="none" w:sz="0" w:space="0" w:color="auto"/>
                    <w:left w:val="none" w:sz="0" w:space="0" w:color="auto"/>
                    <w:bottom w:val="none" w:sz="0" w:space="0" w:color="auto"/>
                    <w:right w:val="none" w:sz="0" w:space="0" w:color="auto"/>
                  </w:divBdr>
                  <w:divsChild>
                    <w:div w:id="830215450">
                      <w:marLeft w:val="0"/>
                      <w:marRight w:val="0"/>
                      <w:marTop w:val="0"/>
                      <w:marBottom w:val="0"/>
                      <w:divBdr>
                        <w:top w:val="none" w:sz="0" w:space="0" w:color="auto"/>
                        <w:left w:val="none" w:sz="0" w:space="0" w:color="auto"/>
                        <w:bottom w:val="none" w:sz="0" w:space="0" w:color="auto"/>
                        <w:right w:val="none" w:sz="0" w:space="0" w:color="auto"/>
                      </w:divBdr>
                    </w:div>
                  </w:divsChild>
                </w:div>
                <w:div w:id="898516692">
                  <w:marLeft w:val="0"/>
                  <w:marRight w:val="0"/>
                  <w:marTop w:val="0"/>
                  <w:marBottom w:val="0"/>
                  <w:divBdr>
                    <w:top w:val="none" w:sz="0" w:space="0" w:color="auto"/>
                    <w:left w:val="none" w:sz="0" w:space="0" w:color="auto"/>
                    <w:bottom w:val="none" w:sz="0" w:space="0" w:color="auto"/>
                    <w:right w:val="none" w:sz="0" w:space="0" w:color="auto"/>
                  </w:divBdr>
                </w:div>
                <w:div w:id="982932788">
                  <w:marLeft w:val="0"/>
                  <w:marRight w:val="0"/>
                  <w:marTop w:val="0"/>
                  <w:marBottom w:val="0"/>
                  <w:divBdr>
                    <w:top w:val="none" w:sz="0" w:space="0" w:color="auto"/>
                    <w:left w:val="none" w:sz="0" w:space="0" w:color="auto"/>
                    <w:bottom w:val="none" w:sz="0" w:space="0" w:color="auto"/>
                    <w:right w:val="none" w:sz="0" w:space="0" w:color="auto"/>
                  </w:divBdr>
                  <w:divsChild>
                    <w:div w:id="31615338">
                      <w:marLeft w:val="0"/>
                      <w:marRight w:val="0"/>
                      <w:marTop w:val="0"/>
                      <w:marBottom w:val="0"/>
                      <w:divBdr>
                        <w:top w:val="none" w:sz="0" w:space="0" w:color="auto"/>
                        <w:left w:val="none" w:sz="0" w:space="0" w:color="auto"/>
                        <w:bottom w:val="none" w:sz="0" w:space="0" w:color="auto"/>
                        <w:right w:val="none" w:sz="0" w:space="0" w:color="auto"/>
                      </w:divBdr>
                    </w:div>
                  </w:divsChild>
                </w:div>
                <w:div w:id="1262298859">
                  <w:marLeft w:val="0"/>
                  <w:marRight w:val="0"/>
                  <w:marTop w:val="0"/>
                  <w:marBottom w:val="0"/>
                  <w:divBdr>
                    <w:top w:val="none" w:sz="0" w:space="0" w:color="auto"/>
                    <w:left w:val="none" w:sz="0" w:space="0" w:color="auto"/>
                    <w:bottom w:val="none" w:sz="0" w:space="0" w:color="auto"/>
                    <w:right w:val="none" w:sz="0" w:space="0" w:color="auto"/>
                  </w:divBdr>
                  <w:divsChild>
                    <w:div w:id="1254508801">
                      <w:marLeft w:val="0"/>
                      <w:marRight w:val="0"/>
                      <w:marTop w:val="0"/>
                      <w:marBottom w:val="0"/>
                      <w:divBdr>
                        <w:top w:val="none" w:sz="0" w:space="0" w:color="auto"/>
                        <w:left w:val="none" w:sz="0" w:space="0" w:color="auto"/>
                        <w:bottom w:val="none" w:sz="0" w:space="0" w:color="auto"/>
                        <w:right w:val="none" w:sz="0" w:space="0" w:color="auto"/>
                      </w:divBdr>
                    </w:div>
                  </w:divsChild>
                </w:div>
                <w:div w:id="1313214308">
                  <w:marLeft w:val="0"/>
                  <w:marRight w:val="0"/>
                  <w:marTop w:val="0"/>
                  <w:marBottom w:val="0"/>
                  <w:divBdr>
                    <w:top w:val="none" w:sz="0" w:space="0" w:color="auto"/>
                    <w:left w:val="none" w:sz="0" w:space="0" w:color="auto"/>
                    <w:bottom w:val="none" w:sz="0" w:space="0" w:color="auto"/>
                    <w:right w:val="none" w:sz="0" w:space="0" w:color="auto"/>
                  </w:divBdr>
                  <w:divsChild>
                    <w:div w:id="336230771">
                      <w:marLeft w:val="0"/>
                      <w:marRight w:val="0"/>
                      <w:marTop w:val="0"/>
                      <w:marBottom w:val="0"/>
                      <w:divBdr>
                        <w:top w:val="none" w:sz="0" w:space="0" w:color="auto"/>
                        <w:left w:val="none" w:sz="0" w:space="0" w:color="auto"/>
                        <w:bottom w:val="none" w:sz="0" w:space="0" w:color="auto"/>
                        <w:right w:val="none" w:sz="0" w:space="0" w:color="auto"/>
                      </w:divBdr>
                    </w:div>
                  </w:divsChild>
                </w:div>
                <w:div w:id="1421607821">
                  <w:marLeft w:val="0"/>
                  <w:marRight w:val="0"/>
                  <w:marTop w:val="0"/>
                  <w:marBottom w:val="0"/>
                  <w:divBdr>
                    <w:top w:val="none" w:sz="0" w:space="0" w:color="auto"/>
                    <w:left w:val="none" w:sz="0" w:space="0" w:color="auto"/>
                    <w:bottom w:val="none" w:sz="0" w:space="0" w:color="auto"/>
                    <w:right w:val="none" w:sz="0" w:space="0" w:color="auto"/>
                  </w:divBdr>
                  <w:divsChild>
                    <w:div w:id="105481659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572233524">
          <w:marLeft w:val="0"/>
          <w:marRight w:val="0"/>
          <w:marTop w:val="0"/>
          <w:marBottom w:val="0"/>
          <w:divBdr>
            <w:top w:val="none" w:sz="0" w:space="0" w:color="auto"/>
            <w:left w:val="none" w:sz="0" w:space="0" w:color="auto"/>
            <w:bottom w:val="none" w:sz="0" w:space="0" w:color="auto"/>
            <w:right w:val="none" w:sz="0" w:space="0" w:color="auto"/>
          </w:divBdr>
          <w:divsChild>
            <w:div w:id="957680396">
              <w:marLeft w:val="-75"/>
              <w:marRight w:val="0"/>
              <w:marTop w:val="30"/>
              <w:marBottom w:val="30"/>
              <w:divBdr>
                <w:top w:val="none" w:sz="0" w:space="0" w:color="auto"/>
                <w:left w:val="none" w:sz="0" w:space="0" w:color="auto"/>
                <w:bottom w:val="none" w:sz="0" w:space="0" w:color="auto"/>
                <w:right w:val="none" w:sz="0" w:space="0" w:color="auto"/>
              </w:divBdr>
              <w:divsChild>
                <w:div w:id="51314832">
                  <w:marLeft w:val="0"/>
                  <w:marRight w:val="0"/>
                  <w:marTop w:val="0"/>
                  <w:marBottom w:val="0"/>
                  <w:divBdr>
                    <w:top w:val="none" w:sz="0" w:space="0" w:color="auto"/>
                    <w:left w:val="none" w:sz="0" w:space="0" w:color="auto"/>
                    <w:bottom w:val="none" w:sz="0" w:space="0" w:color="auto"/>
                    <w:right w:val="none" w:sz="0" w:space="0" w:color="auto"/>
                  </w:divBdr>
                  <w:divsChild>
                    <w:div w:id="1492526830">
                      <w:marLeft w:val="0"/>
                      <w:marRight w:val="0"/>
                      <w:marTop w:val="0"/>
                      <w:marBottom w:val="0"/>
                      <w:divBdr>
                        <w:top w:val="none" w:sz="0" w:space="0" w:color="auto"/>
                        <w:left w:val="none" w:sz="0" w:space="0" w:color="auto"/>
                        <w:bottom w:val="none" w:sz="0" w:space="0" w:color="auto"/>
                        <w:right w:val="none" w:sz="0" w:space="0" w:color="auto"/>
                      </w:divBdr>
                    </w:div>
                  </w:divsChild>
                </w:div>
                <w:div w:id="367222507">
                  <w:marLeft w:val="0"/>
                  <w:marRight w:val="0"/>
                  <w:marTop w:val="0"/>
                  <w:marBottom w:val="0"/>
                  <w:divBdr>
                    <w:top w:val="none" w:sz="0" w:space="0" w:color="auto"/>
                    <w:left w:val="none" w:sz="0" w:space="0" w:color="auto"/>
                    <w:bottom w:val="none" w:sz="0" w:space="0" w:color="auto"/>
                    <w:right w:val="none" w:sz="0" w:space="0" w:color="auto"/>
                  </w:divBdr>
                  <w:divsChild>
                    <w:div w:id="1455710959">
                      <w:marLeft w:val="0"/>
                      <w:marRight w:val="0"/>
                      <w:marTop w:val="0"/>
                      <w:marBottom w:val="0"/>
                      <w:divBdr>
                        <w:top w:val="none" w:sz="0" w:space="0" w:color="auto"/>
                        <w:left w:val="none" w:sz="0" w:space="0" w:color="auto"/>
                        <w:bottom w:val="none" w:sz="0" w:space="0" w:color="auto"/>
                        <w:right w:val="none" w:sz="0" w:space="0" w:color="auto"/>
                      </w:divBdr>
                    </w:div>
                  </w:divsChild>
                </w:div>
                <w:div w:id="405342024">
                  <w:marLeft w:val="0"/>
                  <w:marRight w:val="0"/>
                  <w:marTop w:val="0"/>
                  <w:marBottom w:val="0"/>
                  <w:divBdr>
                    <w:top w:val="none" w:sz="0" w:space="0" w:color="auto"/>
                    <w:left w:val="none" w:sz="0" w:space="0" w:color="auto"/>
                    <w:bottom w:val="none" w:sz="0" w:space="0" w:color="auto"/>
                    <w:right w:val="none" w:sz="0" w:space="0" w:color="auto"/>
                  </w:divBdr>
                  <w:divsChild>
                    <w:div w:id="522741578">
                      <w:marLeft w:val="0"/>
                      <w:marRight w:val="0"/>
                      <w:marTop w:val="0"/>
                      <w:marBottom w:val="0"/>
                      <w:divBdr>
                        <w:top w:val="none" w:sz="0" w:space="0" w:color="auto"/>
                        <w:left w:val="none" w:sz="0" w:space="0" w:color="auto"/>
                        <w:bottom w:val="none" w:sz="0" w:space="0" w:color="auto"/>
                        <w:right w:val="none" w:sz="0" w:space="0" w:color="auto"/>
                      </w:divBdr>
                    </w:div>
                  </w:divsChild>
                </w:div>
                <w:div w:id="925070558">
                  <w:marLeft w:val="0"/>
                  <w:marRight w:val="0"/>
                  <w:marTop w:val="0"/>
                  <w:marBottom w:val="0"/>
                  <w:divBdr>
                    <w:top w:val="none" w:sz="0" w:space="0" w:color="auto"/>
                    <w:left w:val="none" w:sz="0" w:space="0" w:color="auto"/>
                    <w:bottom w:val="none" w:sz="0" w:space="0" w:color="auto"/>
                    <w:right w:val="none" w:sz="0" w:space="0" w:color="auto"/>
                  </w:divBdr>
                  <w:divsChild>
                    <w:div w:id="1819298776">
                      <w:marLeft w:val="0"/>
                      <w:marRight w:val="0"/>
                      <w:marTop w:val="0"/>
                      <w:marBottom w:val="0"/>
                      <w:divBdr>
                        <w:top w:val="none" w:sz="0" w:space="0" w:color="auto"/>
                        <w:left w:val="none" w:sz="0" w:space="0" w:color="auto"/>
                        <w:bottom w:val="none" w:sz="0" w:space="0" w:color="auto"/>
                        <w:right w:val="none" w:sz="0" w:space="0" w:color="auto"/>
                      </w:divBdr>
                    </w:div>
                  </w:divsChild>
                </w:div>
                <w:div w:id="995107975">
                  <w:marLeft w:val="0"/>
                  <w:marRight w:val="0"/>
                  <w:marTop w:val="0"/>
                  <w:marBottom w:val="0"/>
                  <w:divBdr>
                    <w:top w:val="none" w:sz="0" w:space="0" w:color="auto"/>
                    <w:left w:val="none" w:sz="0" w:space="0" w:color="auto"/>
                    <w:bottom w:val="none" w:sz="0" w:space="0" w:color="auto"/>
                    <w:right w:val="none" w:sz="0" w:space="0" w:color="auto"/>
                  </w:divBdr>
                </w:div>
                <w:div w:id="1115172609">
                  <w:marLeft w:val="0"/>
                  <w:marRight w:val="0"/>
                  <w:marTop w:val="0"/>
                  <w:marBottom w:val="0"/>
                  <w:divBdr>
                    <w:top w:val="none" w:sz="0" w:space="0" w:color="auto"/>
                    <w:left w:val="none" w:sz="0" w:space="0" w:color="auto"/>
                    <w:bottom w:val="none" w:sz="0" w:space="0" w:color="auto"/>
                    <w:right w:val="none" w:sz="0" w:space="0" w:color="auto"/>
                  </w:divBdr>
                  <w:divsChild>
                    <w:div w:id="284821186">
                      <w:marLeft w:val="0"/>
                      <w:marRight w:val="0"/>
                      <w:marTop w:val="0"/>
                      <w:marBottom w:val="0"/>
                      <w:divBdr>
                        <w:top w:val="none" w:sz="0" w:space="0" w:color="auto"/>
                        <w:left w:val="none" w:sz="0" w:space="0" w:color="auto"/>
                        <w:bottom w:val="none" w:sz="0" w:space="0" w:color="auto"/>
                        <w:right w:val="none" w:sz="0" w:space="0" w:color="auto"/>
                      </w:divBdr>
                    </w:div>
                  </w:divsChild>
                </w:div>
                <w:div w:id="1236891583">
                  <w:marLeft w:val="0"/>
                  <w:marRight w:val="0"/>
                  <w:marTop w:val="0"/>
                  <w:marBottom w:val="0"/>
                  <w:divBdr>
                    <w:top w:val="none" w:sz="0" w:space="0" w:color="auto"/>
                    <w:left w:val="none" w:sz="0" w:space="0" w:color="auto"/>
                    <w:bottom w:val="none" w:sz="0" w:space="0" w:color="auto"/>
                    <w:right w:val="none" w:sz="0" w:space="0" w:color="auto"/>
                  </w:divBdr>
                  <w:divsChild>
                    <w:div w:id="493835218">
                      <w:marLeft w:val="0"/>
                      <w:marRight w:val="0"/>
                      <w:marTop w:val="0"/>
                      <w:marBottom w:val="0"/>
                      <w:divBdr>
                        <w:top w:val="none" w:sz="0" w:space="0" w:color="auto"/>
                        <w:left w:val="none" w:sz="0" w:space="0" w:color="auto"/>
                        <w:bottom w:val="none" w:sz="0" w:space="0" w:color="auto"/>
                        <w:right w:val="none" w:sz="0" w:space="0" w:color="auto"/>
                      </w:divBdr>
                    </w:div>
                  </w:divsChild>
                </w:div>
                <w:div w:id="1415276961">
                  <w:marLeft w:val="0"/>
                  <w:marRight w:val="0"/>
                  <w:marTop w:val="0"/>
                  <w:marBottom w:val="0"/>
                  <w:divBdr>
                    <w:top w:val="none" w:sz="0" w:space="0" w:color="auto"/>
                    <w:left w:val="none" w:sz="0" w:space="0" w:color="auto"/>
                    <w:bottom w:val="none" w:sz="0" w:space="0" w:color="auto"/>
                    <w:right w:val="none" w:sz="0" w:space="0" w:color="auto"/>
                  </w:divBdr>
                  <w:divsChild>
                    <w:div w:id="23890646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593974158">
          <w:marLeft w:val="0"/>
          <w:marRight w:val="0"/>
          <w:marTop w:val="0"/>
          <w:marBottom w:val="0"/>
          <w:divBdr>
            <w:top w:val="none" w:sz="0" w:space="0" w:color="auto"/>
            <w:left w:val="none" w:sz="0" w:space="0" w:color="auto"/>
            <w:bottom w:val="none" w:sz="0" w:space="0" w:color="auto"/>
            <w:right w:val="none" w:sz="0" w:space="0" w:color="auto"/>
          </w:divBdr>
        </w:div>
        <w:div w:id="1614168669">
          <w:marLeft w:val="0"/>
          <w:marRight w:val="0"/>
          <w:marTop w:val="0"/>
          <w:marBottom w:val="0"/>
          <w:divBdr>
            <w:top w:val="none" w:sz="0" w:space="0" w:color="auto"/>
            <w:left w:val="none" w:sz="0" w:space="0" w:color="auto"/>
            <w:bottom w:val="none" w:sz="0" w:space="0" w:color="auto"/>
            <w:right w:val="none" w:sz="0" w:space="0" w:color="auto"/>
          </w:divBdr>
        </w:div>
        <w:div w:id="1630088786">
          <w:marLeft w:val="0"/>
          <w:marRight w:val="0"/>
          <w:marTop w:val="0"/>
          <w:marBottom w:val="0"/>
          <w:divBdr>
            <w:top w:val="none" w:sz="0" w:space="0" w:color="auto"/>
            <w:left w:val="none" w:sz="0" w:space="0" w:color="auto"/>
            <w:bottom w:val="none" w:sz="0" w:space="0" w:color="auto"/>
            <w:right w:val="none" w:sz="0" w:space="0" w:color="auto"/>
          </w:divBdr>
          <w:divsChild>
            <w:div w:id="1017972225">
              <w:marLeft w:val="0"/>
              <w:marRight w:val="0"/>
              <w:marTop w:val="0"/>
              <w:marBottom w:val="0"/>
              <w:divBdr>
                <w:top w:val="none" w:sz="0" w:space="0" w:color="auto"/>
                <w:left w:val="none" w:sz="0" w:space="0" w:color="auto"/>
                <w:bottom w:val="none" w:sz="0" w:space="0" w:color="auto"/>
                <w:right w:val="none" w:sz="0" w:space="0" w:color="auto"/>
              </w:divBdr>
            </w:div>
          </w:divsChild>
        </w:div>
        <w:div w:id="1656453234">
          <w:marLeft w:val="0"/>
          <w:marRight w:val="0"/>
          <w:marTop w:val="0"/>
          <w:marBottom w:val="0"/>
          <w:divBdr>
            <w:top w:val="none" w:sz="0" w:space="0" w:color="auto"/>
            <w:left w:val="none" w:sz="0" w:space="0" w:color="auto"/>
            <w:bottom w:val="none" w:sz="0" w:space="0" w:color="auto"/>
            <w:right w:val="none" w:sz="0" w:space="0" w:color="auto"/>
          </w:divBdr>
        </w:div>
        <w:div w:id="1661039017">
          <w:marLeft w:val="0"/>
          <w:marRight w:val="0"/>
          <w:marTop w:val="0"/>
          <w:marBottom w:val="0"/>
          <w:divBdr>
            <w:top w:val="none" w:sz="0" w:space="0" w:color="auto"/>
            <w:left w:val="none" w:sz="0" w:space="0" w:color="auto"/>
            <w:bottom w:val="none" w:sz="0" w:space="0" w:color="auto"/>
            <w:right w:val="none" w:sz="0" w:space="0" w:color="auto"/>
          </w:divBdr>
        </w:div>
        <w:div w:id="1685324824">
          <w:marLeft w:val="0"/>
          <w:marRight w:val="0"/>
          <w:marTop w:val="0"/>
          <w:marBottom w:val="0"/>
          <w:divBdr>
            <w:top w:val="none" w:sz="0" w:space="0" w:color="auto"/>
            <w:left w:val="none" w:sz="0" w:space="0" w:color="auto"/>
            <w:bottom w:val="none" w:sz="0" w:space="0" w:color="auto"/>
            <w:right w:val="none" w:sz="0" w:space="0" w:color="auto"/>
          </w:divBdr>
          <w:divsChild>
            <w:div w:id="861163742">
              <w:marLeft w:val="0"/>
              <w:marRight w:val="0"/>
              <w:marTop w:val="0"/>
              <w:marBottom w:val="0"/>
              <w:divBdr>
                <w:top w:val="none" w:sz="0" w:space="0" w:color="auto"/>
                <w:left w:val="none" w:sz="0" w:space="0" w:color="auto"/>
                <w:bottom w:val="none" w:sz="0" w:space="0" w:color="auto"/>
                <w:right w:val="none" w:sz="0" w:space="0" w:color="auto"/>
              </w:divBdr>
            </w:div>
          </w:divsChild>
        </w:div>
        <w:div w:id="1685522241">
          <w:marLeft w:val="0"/>
          <w:marRight w:val="0"/>
          <w:marTop w:val="0"/>
          <w:marBottom w:val="0"/>
          <w:divBdr>
            <w:top w:val="none" w:sz="0" w:space="0" w:color="auto"/>
            <w:left w:val="none" w:sz="0" w:space="0" w:color="auto"/>
            <w:bottom w:val="none" w:sz="0" w:space="0" w:color="auto"/>
            <w:right w:val="none" w:sz="0" w:space="0" w:color="auto"/>
          </w:divBdr>
        </w:div>
        <w:div w:id="1732465220">
          <w:marLeft w:val="0"/>
          <w:marRight w:val="0"/>
          <w:marTop w:val="0"/>
          <w:marBottom w:val="0"/>
          <w:divBdr>
            <w:top w:val="none" w:sz="0" w:space="0" w:color="auto"/>
            <w:left w:val="none" w:sz="0" w:space="0" w:color="auto"/>
            <w:bottom w:val="none" w:sz="0" w:space="0" w:color="auto"/>
            <w:right w:val="none" w:sz="0" w:space="0" w:color="auto"/>
          </w:divBdr>
        </w:div>
        <w:div w:id="1739749232">
          <w:marLeft w:val="0"/>
          <w:marRight w:val="0"/>
          <w:marTop w:val="0"/>
          <w:marBottom w:val="0"/>
          <w:divBdr>
            <w:top w:val="none" w:sz="0" w:space="0" w:color="auto"/>
            <w:left w:val="none" w:sz="0" w:space="0" w:color="auto"/>
            <w:bottom w:val="none" w:sz="0" w:space="0" w:color="auto"/>
            <w:right w:val="none" w:sz="0" w:space="0" w:color="auto"/>
          </w:divBdr>
        </w:div>
        <w:div w:id="1777098733">
          <w:marLeft w:val="0"/>
          <w:marRight w:val="0"/>
          <w:marTop w:val="0"/>
          <w:marBottom w:val="0"/>
          <w:divBdr>
            <w:top w:val="none" w:sz="0" w:space="0" w:color="auto"/>
            <w:left w:val="none" w:sz="0" w:space="0" w:color="auto"/>
            <w:bottom w:val="none" w:sz="0" w:space="0" w:color="auto"/>
            <w:right w:val="none" w:sz="0" w:space="0" w:color="auto"/>
          </w:divBdr>
          <w:divsChild>
            <w:div w:id="231157949">
              <w:marLeft w:val="0"/>
              <w:marRight w:val="0"/>
              <w:marTop w:val="0"/>
              <w:marBottom w:val="0"/>
              <w:divBdr>
                <w:top w:val="none" w:sz="0" w:space="0" w:color="auto"/>
                <w:left w:val="none" w:sz="0" w:space="0" w:color="auto"/>
                <w:bottom w:val="none" w:sz="0" w:space="0" w:color="auto"/>
                <w:right w:val="none" w:sz="0" w:space="0" w:color="auto"/>
              </w:divBdr>
            </w:div>
            <w:div w:id="537165374">
              <w:marLeft w:val="0"/>
              <w:marRight w:val="0"/>
              <w:marTop w:val="0"/>
              <w:marBottom w:val="0"/>
              <w:divBdr>
                <w:top w:val="none" w:sz="0" w:space="0" w:color="auto"/>
                <w:left w:val="none" w:sz="0" w:space="0" w:color="auto"/>
                <w:bottom w:val="none" w:sz="0" w:space="0" w:color="auto"/>
                <w:right w:val="none" w:sz="0" w:space="0" w:color="auto"/>
              </w:divBdr>
            </w:div>
            <w:div w:id="579750260">
              <w:marLeft w:val="0"/>
              <w:marRight w:val="0"/>
              <w:marTop w:val="0"/>
              <w:marBottom w:val="0"/>
              <w:divBdr>
                <w:top w:val="none" w:sz="0" w:space="0" w:color="auto"/>
                <w:left w:val="none" w:sz="0" w:space="0" w:color="auto"/>
                <w:bottom w:val="none" w:sz="0" w:space="0" w:color="auto"/>
                <w:right w:val="none" w:sz="0" w:space="0" w:color="auto"/>
              </w:divBdr>
            </w:div>
            <w:div w:id="752288112">
              <w:marLeft w:val="0"/>
              <w:marRight w:val="0"/>
              <w:marTop w:val="0"/>
              <w:marBottom w:val="0"/>
              <w:divBdr>
                <w:top w:val="none" w:sz="0" w:space="0" w:color="auto"/>
                <w:left w:val="none" w:sz="0" w:space="0" w:color="auto"/>
                <w:bottom w:val="none" w:sz="0" w:space="0" w:color="auto"/>
                <w:right w:val="none" w:sz="0" w:space="0" w:color="auto"/>
              </w:divBdr>
            </w:div>
            <w:div w:id="1189758409">
              <w:marLeft w:val="0"/>
              <w:marRight w:val="0"/>
              <w:marTop w:val="0"/>
              <w:marBottom w:val="0"/>
              <w:divBdr>
                <w:top w:val="none" w:sz="0" w:space="0" w:color="auto"/>
                <w:left w:val="none" w:sz="0" w:space="0" w:color="auto"/>
                <w:bottom w:val="none" w:sz="0" w:space="0" w:color="auto"/>
                <w:right w:val="none" w:sz="0" w:space="0" w:color="auto"/>
              </w:divBdr>
            </w:div>
            <w:div w:id="1294362257">
              <w:marLeft w:val="0"/>
              <w:marRight w:val="0"/>
              <w:marTop w:val="0"/>
              <w:marBottom w:val="0"/>
              <w:divBdr>
                <w:top w:val="none" w:sz="0" w:space="0" w:color="auto"/>
                <w:left w:val="none" w:sz="0" w:space="0" w:color="auto"/>
                <w:bottom w:val="none" w:sz="0" w:space="0" w:color="auto"/>
                <w:right w:val="none" w:sz="0" w:space="0" w:color="auto"/>
              </w:divBdr>
            </w:div>
            <w:div w:id="1349287561">
              <w:marLeft w:val="0"/>
              <w:marRight w:val="0"/>
              <w:marTop w:val="0"/>
              <w:marBottom w:val="0"/>
              <w:divBdr>
                <w:top w:val="none" w:sz="0" w:space="0" w:color="auto"/>
                <w:left w:val="none" w:sz="0" w:space="0" w:color="auto"/>
                <w:bottom w:val="none" w:sz="0" w:space="0" w:color="auto"/>
                <w:right w:val="none" w:sz="0" w:space="0" w:color="auto"/>
              </w:divBdr>
            </w:div>
            <w:div w:id="1957591758">
              <w:marLeft w:val="0"/>
              <w:marRight w:val="0"/>
              <w:marTop w:val="0"/>
              <w:marBottom w:val="0"/>
              <w:divBdr>
                <w:top w:val="none" w:sz="0" w:space="0" w:color="auto"/>
                <w:left w:val="none" w:sz="0" w:space="0" w:color="auto"/>
                <w:bottom w:val="none" w:sz="0" w:space="0" w:color="auto"/>
                <w:right w:val="none" w:sz="0" w:space="0" w:color="auto"/>
              </w:divBdr>
            </w:div>
          </w:divsChild>
        </w:div>
        <w:div w:id="1779641132">
          <w:marLeft w:val="0"/>
          <w:marRight w:val="0"/>
          <w:marTop w:val="0"/>
          <w:marBottom w:val="0"/>
          <w:divBdr>
            <w:top w:val="none" w:sz="0" w:space="0" w:color="auto"/>
            <w:left w:val="none" w:sz="0" w:space="0" w:color="auto"/>
            <w:bottom w:val="none" w:sz="0" w:space="0" w:color="auto"/>
            <w:right w:val="none" w:sz="0" w:space="0" w:color="auto"/>
          </w:divBdr>
        </w:div>
        <w:div w:id="1815641182">
          <w:marLeft w:val="0"/>
          <w:marRight w:val="0"/>
          <w:marTop w:val="0"/>
          <w:marBottom w:val="0"/>
          <w:divBdr>
            <w:top w:val="none" w:sz="0" w:space="0" w:color="auto"/>
            <w:left w:val="none" w:sz="0" w:space="0" w:color="auto"/>
            <w:bottom w:val="none" w:sz="0" w:space="0" w:color="auto"/>
            <w:right w:val="none" w:sz="0" w:space="0" w:color="auto"/>
          </w:divBdr>
        </w:div>
        <w:div w:id="1844707508">
          <w:marLeft w:val="0"/>
          <w:marRight w:val="0"/>
          <w:marTop w:val="0"/>
          <w:marBottom w:val="0"/>
          <w:divBdr>
            <w:top w:val="none" w:sz="0" w:space="0" w:color="auto"/>
            <w:left w:val="none" w:sz="0" w:space="0" w:color="auto"/>
            <w:bottom w:val="none" w:sz="0" w:space="0" w:color="auto"/>
            <w:right w:val="none" w:sz="0" w:space="0" w:color="auto"/>
          </w:divBdr>
          <w:divsChild>
            <w:div w:id="455294259">
              <w:marLeft w:val="-75"/>
              <w:marRight w:val="0"/>
              <w:marTop w:val="30"/>
              <w:marBottom w:val="30"/>
              <w:divBdr>
                <w:top w:val="none" w:sz="0" w:space="0" w:color="auto"/>
                <w:left w:val="none" w:sz="0" w:space="0" w:color="auto"/>
                <w:bottom w:val="none" w:sz="0" w:space="0" w:color="auto"/>
                <w:right w:val="none" w:sz="0" w:space="0" w:color="auto"/>
              </w:divBdr>
              <w:divsChild>
                <w:div w:id="170490677">
                  <w:marLeft w:val="0"/>
                  <w:marRight w:val="0"/>
                  <w:marTop w:val="0"/>
                  <w:marBottom w:val="0"/>
                  <w:divBdr>
                    <w:top w:val="none" w:sz="0" w:space="0" w:color="auto"/>
                    <w:left w:val="none" w:sz="0" w:space="0" w:color="auto"/>
                    <w:bottom w:val="none" w:sz="0" w:space="0" w:color="auto"/>
                    <w:right w:val="none" w:sz="0" w:space="0" w:color="auto"/>
                  </w:divBdr>
                  <w:divsChild>
                    <w:div w:id="501627364">
                      <w:marLeft w:val="0"/>
                      <w:marRight w:val="0"/>
                      <w:marTop w:val="0"/>
                      <w:marBottom w:val="0"/>
                      <w:divBdr>
                        <w:top w:val="none" w:sz="0" w:space="0" w:color="auto"/>
                        <w:left w:val="none" w:sz="0" w:space="0" w:color="auto"/>
                        <w:bottom w:val="none" w:sz="0" w:space="0" w:color="auto"/>
                        <w:right w:val="none" w:sz="0" w:space="0" w:color="auto"/>
                      </w:divBdr>
                    </w:div>
                  </w:divsChild>
                </w:div>
                <w:div w:id="262423396">
                  <w:marLeft w:val="0"/>
                  <w:marRight w:val="0"/>
                  <w:marTop w:val="0"/>
                  <w:marBottom w:val="0"/>
                  <w:divBdr>
                    <w:top w:val="none" w:sz="0" w:space="0" w:color="auto"/>
                    <w:left w:val="none" w:sz="0" w:space="0" w:color="auto"/>
                    <w:bottom w:val="none" w:sz="0" w:space="0" w:color="auto"/>
                    <w:right w:val="none" w:sz="0" w:space="0" w:color="auto"/>
                  </w:divBdr>
                  <w:divsChild>
                    <w:div w:id="1721247443">
                      <w:marLeft w:val="0"/>
                      <w:marRight w:val="0"/>
                      <w:marTop w:val="0"/>
                      <w:marBottom w:val="0"/>
                      <w:divBdr>
                        <w:top w:val="none" w:sz="0" w:space="0" w:color="auto"/>
                        <w:left w:val="none" w:sz="0" w:space="0" w:color="auto"/>
                        <w:bottom w:val="none" w:sz="0" w:space="0" w:color="auto"/>
                        <w:right w:val="none" w:sz="0" w:space="0" w:color="auto"/>
                      </w:divBdr>
                    </w:div>
                  </w:divsChild>
                </w:div>
                <w:div w:id="405960551">
                  <w:marLeft w:val="0"/>
                  <w:marRight w:val="0"/>
                  <w:marTop w:val="0"/>
                  <w:marBottom w:val="0"/>
                  <w:divBdr>
                    <w:top w:val="none" w:sz="0" w:space="0" w:color="auto"/>
                    <w:left w:val="none" w:sz="0" w:space="0" w:color="auto"/>
                    <w:bottom w:val="none" w:sz="0" w:space="0" w:color="auto"/>
                    <w:right w:val="none" w:sz="0" w:space="0" w:color="auto"/>
                  </w:divBdr>
                  <w:divsChild>
                    <w:div w:id="1091701454">
                      <w:marLeft w:val="0"/>
                      <w:marRight w:val="0"/>
                      <w:marTop w:val="0"/>
                      <w:marBottom w:val="0"/>
                      <w:divBdr>
                        <w:top w:val="none" w:sz="0" w:space="0" w:color="auto"/>
                        <w:left w:val="none" w:sz="0" w:space="0" w:color="auto"/>
                        <w:bottom w:val="none" w:sz="0" w:space="0" w:color="auto"/>
                        <w:right w:val="none" w:sz="0" w:space="0" w:color="auto"/>
                      </w:divBdr>
                    </w:div>
                  </w:divsChild>
                </w:div>
                <w:div w:id="680274697">
                  <w:marLeft w:val="0"/>
                  <w:marRight w:val="0"/>
                  <w:marTop w:val="0"/>
                  <w:marBottom w:val="0"/>
                  <w:divBdr>
                    <w:top w:val="none" w:sz="0" w:space="0" w:color="auto"/>
                    <w:left w:val="none" w:sz="0" w:space="0" w:color="auto"/>
                    <w:bottom w:val="none" w:sz="0" w:space="0" w:color="auto"/>
                    <w:right w:val="none" w:sz="0" w:space="0" w:color="auto"/>
                  </w:divBdr>
                  <w:divsChild>
                    <w:div w:id="348604315">
                      <w:marLeft w:val="0"/>
                      <w:marRight w:val="0"/>
                      <w:marTop w:val="0"/>
                      <w:marBottom w:val="0"/>
                      <w:divBdr>
                        <w:top w:val="none" w:sz="0" w:space="0" w:color="auto"/>
                        <w:left w:val="none" w:sz="0" w:space="0" w:color="auto"/>
                        <w:bottom w:val="none" w:sz="0" w:space="0" w:color="auto"/>
                        <w:right w:val="none" w:sz="0" w:space="0" w:color="auto"/>
                      </w:divBdr>
                    </w:div>
                  </w:divsChild>
                </w:div>
                <w:div w:id="837116680">
                  <w:marLeft w:val="0"/>
                  <w:marRight w:val="0"/>
                  <w:marTop w:val="0"/>
                  <w:marBottom w:val="0"/>
                  <w:divBdr>
                    <w:top w:val="none" w:sz="0" w:space="0" w:color="auto"/>
                    <w:left w:val="none" w:sz="0" w:space="0" w:color="auto"/>
                    <w:bottom w:val="none" w:sz="0" w:space="0" w:color="auto"/>
                    <w:right w:val="none" w:sz="0" w:space="0" w:color="auto"/>
                  </w:divBdr>
                  <w:divsChild>
                    <w:div w:id="1061097384">
                      <w:marLeft w:val="0"/>
                      <w:marRight w:val="0"/>
                      <w:marTop w:val="0"/>
                      <w:marBottom w:val="0"/>
                      <w:divBdr>
                        <w:top w:val="none" w:sz="0" w:space="0" w:color="auto"/>
                        <w:left w:val="none" w:sz="0" w:space="0" w:color="auto"/>
                        <w:bottom w:val="none" w:sz="0" w:space="0" w:color="auto"/>
                        <w:right w:val="none" w:sz="0" w:space="0" w:color="auto"/>
                      </w:divBdr>
                    </w:div>
                  </w:divsChild>
                </w:div>
                <w:div w:id="876428183">
                  <w:marLeft w:val="0"/>
                  <w:marRight w:val="0"/>
                  <w:marTop w:val="0"/>
                  <w:marBottom w:val="0"/>
                  <w:divBdr>
                    <w:top w:val="none" w:sz="0" w:space="0" w:color="auto"/>
                    <w:left w:val="none" w:sz="0" w:space="0" w:color="auto"/>
                    <w:bottom w:val="none" w:sz="0" w:space="0" w:color="auto"/>
                    <w:right w:val="none" w:sz="0" w:space="0" w:color="auto"/>
                  </w:divBdr>
                  <w:divsChild>
                    <w:div w:id="536238034">
                      <w:marLeft w:val="0"/>
                      <w:marRight w:val="0"/>
                      <w:marTop w:val="0"/>
                      <w:marBottom w:val="0"/>
                      <w:divBdr>
                        <w:top w:val="none" w:sz="0" w:space="0" w:color="auto"/>
                        <w:left w:val="none" w:sz="0" w:space="0" w:color="auto"/>
                        <w:bottom w:val="none" w:sz="0" w:space="0" w:color="auto"/>
                        <w:right w:val="none" w:sz="0" w:space="0" w:color="auto"/>
                      </w:divBdr>
                    </w:div>
                  </w:divsChild>
                </w:div>
                <w:div w:id="892039354">
                  <w:marLeft w:val="0"/>
                  <w:marRight w:val="0"/>
                  <w:marTop w:val="0"/>
                  <w:marBottom w:val="0"/>
                  <w:divBdr>
                    <w:top w:val="none" w:sz="0" w:space="0" w:color="auto"/>
                    <w:left w:val="none" w:sz="0" w:space="0" w:color="auto"/>
                    <w:bottom w:val="none" w:sz="0" w:space="0" w:color="auto"/>
                    <w:right w:val="none" w:sz="0" w:space="0" w:color="auto"/>
                  </w:divBdr>
                  <w:divsChild>
                    <w:div w:id="937297762">
                      <w:marLeft w:val="0"/>
                      <w:marRight w:val="0"/>
                      <w:marTop w:val="0"/>
                      <w:marBottom w:val="0"/>
                      <w:divBdr>
                        <w:top w:val="none" w:sz="0" w:space="0" w:color="auto"/>
                        <w:left w:val="none" w:sz="0" w:space="0" w:color="auto"/>
                        <w:bottom w:val="none" w:sz="0" w:space="0" w:color="auto"/>
                        <w:right w:val="none" w:sz="0" w:space="0" w:color="auto"/>
                      </w:divBdr>
                    </w:div>
                  </w:divsChild>
                </w:div>
                <w:div w:id="895508353">
                  <w:marLeft w:val="0"/>
                  <w:marRight w:val="0"/>
                  <w:marTop w:val="0"/>
                  <w:marBottom w:val="0"/>
                  <w:divBdr>
                    <w:top w:val="none" w:sz="0" w:space="0" w:color="auto"/>
                    <w:left w:val="none" w:sz="0" w:space="0" w:color="auto"/>
                    <w:bottom w:val="none" w:sz="0" w:space="0" w:color="auto"/>
                    <w:right w:val="none" w:sz="0" w:space="0" w:color="auto"/>
                  </w:divBdr>
                  <w:divsChild>
                    <w:div w:id="1089733036">
                      <w:marLeft w:val="0"/>
                      <w:marRight w:val="0"/>
                      <w:marTop w:val="0"/>
                      <w:marBottom w:val="0"/>
                      <w:divBdr>
                        <w:top w:val="none" w:sz="0" w:space="0" w:color="auto"/>
                        <w:left w:val="none" w:sz="0" w:space="0" w:color="auto"/>
                        <w:bottom w:val="none" w:sz="0" w:space="0" w:color="auto"/>
                        <w:right w:val="none" w:sz="0" w:space="0" w:color="auto"/>
                      </w:divBdr>
                    </w:div>
                  </w:divsChild>
                </w:div>
                <w:div w:id="952707743">
                  <w:marLeft w:val="0"/>
                  <w:marRight w:val="0"/>
                  <w:marTop w:val="0"/>
                  <w:marBottom w:val="0"/>
                  <w:divBdr>
                    <w:top w:val="none" w:sz="0" w:space="0" w:color="auto"/>
                    <w:left w:val="none" w:sz="0" w:space="0" w:color="auto"/>
                    <w:bottom w:val="none" w:sz="0" w:space="0" w:color="auto"/>
                    <w:right w:val="none" w:sz="0" w:space="0" w:color="auto"/>
                  </w:divBdr>
                  <w:divsChild>
                    <w:div w:id="115833966">
                      <w:marLeft w:val="0"/>
                      <w:marRight w:val="0"/>
                      <w:marTop w:val="0"/>
                      <w:marBottom w:val="0"/>
                      <w:divBdr>
                        <w:top w:val="none" w:sz="0" w:space="0" w:color="auto"/>
                        <w:left w:val="none" w:sz="0" w:space="0" w:color="auto"/>
                        <w:bottom w:val="none" w:sz="0" w:space="0" w:color="auto"/>
                        <w:right w:val="none" w:sz="0" w:space="0" w:color="auto"/>
                      </w:divBdr>
                    </w:div>
                  </w:divsChild>
                </w:div>
                <w:div w:id="1107307585">
                  <w:marLeft w:val="0"/>
                  <w:marRight w:val="0"/>
                  <w:marTop w:val="0"/>
                  <w:marBottom w:val="0"/>
                  <w:divBdr>
                    <w:top w:val="none" w:sz="0" w:space="0" w:color="auto"/>
                    <w:left w:val="none" w:sz="0" w:space="0" w:color="auto"/>
                    <w:bottom w:val="none" w:sz="0" w:space="0" w:color="auto"/>
                    <w:right w:val="none" w:sz="0" w:space="0" w:color="auto"/>
                  </w:divBdr>
                  <w:divsChild>
                    <w:div w:id="1322805127">
                      <w:marLeft w:val="0"/>
                      <w:marRight w:val="0"/>
                      <w:marTop w:val="0"/>
                      <w:marBottom w:val="0"/>
                      <w:divBdr>
                        <w:top w:val="none" w:sz="0" w:space="0" w:color="auto"/>
                        <w:left w:val="none" w:sz="0" w:space="0" w:color="auto"/>
                        <w:bottom w:val="none" w:sz="0" w:space="0" w:color="auto"/>
                        <w:right w:val="none" w:sz="0" w:space="0" w:color="auto"/>
                      </w:divBdr>
                    </w:div>
                  </w:divsChild>
                </w:div>
                <w:div w:id="1254970796">
                  <w:marLeft w:val="0"/>
                  <w:marRight w:val="0"/>
                  <w:marTop w:val="0"/>
                  <w:marBottom w:val="0"/>
                  <w:divBdr>
                    <w:top w:val="none" w:sz="0" w:space="0" w:color="auto"/>
                    <w:left w:val="none" w:sz="0" w:space="0" w:color="auto"/>
                    <w:bottom w:val="none" w:sz="0" w:space="0" w:color="auto"/>
                    <w:right w:val="none" w:sz="0" w:space="0" w:color="auto"/>
                  </w:divBdr>
                  <w:divsChild>
                    <w:div w:id="1412967936">
                      <w:marLeft w:val="0"/>
                      <w:marRight w:val="0"/>
                      <w:marTop w:val="0"/>
                      <w:marBottom w:val="0"/>
                      <w:divBdr>
                        <w:top w:val="none" w:sz="0" w:space="0" w:color="auto"/>
                        <w:left w:val="none" w:sz="0" w:space="0" w:color="auto"/>
                        <w:bottom w:val="none" w:sz="0" w:space="0" w:color="auto"/>
                        <w:right w:val="none" w:sz="0" w:space="0" w:color="auto"/>
                      </w:divBdr>
                    </w:div>
                  </w:divsChild>
                </w:div>
                <w:div w:id="1310860252">
                  <w:marLeft w:val="0"/>
                  <w:marRight w:val="0"/>
                  <w:marTop w:val="0"/>
                  <w:marBottom w:val="0"/>
                  <w:divBdr>
                    <w:top w:val="none" w:sz="0" w:space="0" w:color="auto"/>
                    <w:left w:val="none" w:sz="0" w:space="0" w:color="auto"/>
                    <w:bottom w:val="none" w:sz="0" w:space="0" w:color="auto"/>
                    <w:right w:val="none" w:sz="0" w:space="0" w:color="auto"/>
                  </w:divBdr>
                  <w:divsChild>
                    <w:div w:id="178395240">
                      <w:marLeft w:val="0"/>
                      <w:marRight w:val="0"/>
                      <w:marTop w:val="0"/>
                      <w:marBottom w:val="0"/>
                      <w:divBdr>
                        <w:top w:val="none" w:sz="0" w:space="0" w:color="auto"/>
                        <w:left w:val="none" w:sz="0" w:space="0" w:color="auto"/>
                        <w:bottom w:val="none" w:sz="0" w:space="0" w:color="auto"/>
                        <w:right w:val="none" w:sz="0" w:space="0" w:color="auto"/>
                      </w:divBdr>
                    </w:div>
                  </w:divsChild>
                </w:div>
                <w:div w:id="1339306232">
                  <w:marLeft w:val="0"/>
                  <w:marRight w:val="0"/>
                  <w:marTop w:val="0"/>
                  <w:marBottom w:val="0"/>
                  <w:divBdr>
                    <w:top w:val="none" w:sz="0" w:space="0" w:color="auto"/>
                    <w:left w:val="none" w:sz="0" w:space="0" w:color="auto"/>
                    <w:bottom w:val="none" w:sz="0" w:space="0" w:color="auto"/>
                    <w:right w:val="none" w:sz="0" w:space="0" w:color="auto"/>
                  </w:divBdr>
                  <w:divsChild>
                    <w:div w:id="1282883597">
                      <w:marLeft w:val="0"/>
                      <w:marRight w:val="0"/>
                      <w:marTop w:val="0"/>
                      <w:marBottom w:val="0"/>
                      <w:divBdr>
                        <w:top w:val="none" w:sz="0" w:space="0" w:color="auto"/>
                        <w:left w:val="none" w:sz="0" w:space="0" w:color="auto"/>
                        <w:bottom w:val="none" w:sz="0" w:space="0" w:color="auto"/>
                        <w:right w:val="none" w:sz="0" w:space="0" w:color="auto"/>
                      </w:divBdr>
                    </w:div>
                  </w:divsChild>
                </w:div>
                <w:div w:id="1396512826">
                  <w:marLeft w:val="0"/>
                  <w:marRight w:val="0"/>
                  <w:marTop w:val="0"/>
                  <w:marBottom w:val="0"/>
                  <w:divBdr>
                    <w:top w:val="none" w:sz="0" w:space="0" w:color="auto"/>
                    <w:left w:val="none" w:sz="0" w:space="0" w:color="auto"/>
                    <w:bottom w:val="none" w:sz="0" w:space="0" w:color="auto"/>
                    <w:right w:val="none" w:sz="0" w:space="0" w:color="auto"/>
                  </w:divBdr>
                </w:div>
                <w:div w:id="1443256865">
                  <w:marLeft w:val="0"/>
                  <w:marRight w:val="0"/>
                  <w:marTop w:val="0"/>
                  <w:marBottom w:val="0"/>
                  <w:divBdr>
                    <w:top w:val="none" w:sz="0" w:space="0" w:color="auto"/>
                    <w:left w:val="none" w:sz="0" w:space="0" w:color="auto"/>
                    <w:bottom w:val="none" w:sz="0" w:space="0" w:color="auto"/>
                    <w:right w:val="none" w:sz="0" w:space="0" w:color="auto"/>
                  </w:divBdr>
                  <w:divsChild>
                    <w:div w:id="647825367">
                      <w:marLeft w:val="0"/>
                      <w:marRight w:val="0"/>
                      <w:marTop w:val="0"/>
                      <w:marBottom w:val="0"/>
                      <w:divBdr>
                        <w:top w:val="none" w:sz="0" w:space="0" w:color="auto"/>
                        <w:left w:val="none" w:sz="0" w:space="0" w:color="auto"/>
                        <w:bottom w:val="none" w:sz="0" w:space="0" w:color="auto"/>
                        <w:right w:val="none" w:sz="0" w:space="0" w:color="auto"/>
                      </w:divBdr>
                    </w:div>
                  </w:divsChild>
                </w:div>
                <w:div w:id="1548294196">
                  <w:marLeft w:val="0"/>
                  <w:marRight w:val="0"/>
                  <w:marTop w:val="0"/>
                  <w:marBottom w:val="0"/>
                  <w:divBdr>
                    <w:top w:val="none" w:sz="0" w:space="0" w:color="auto"/>
                    <w:left w:val="none" w:sz="0" w:space="0" w:color="auto"/>
                    <w:bottom w:val="none" w:sz="0" w:space="0" w:color="auto"/>
                    <w:right w:val="none" w:sz="0" w:space="0" w:color="auto"/>
                  </w:divBdr>
                  <w:divsChild>
                    <w:div w:id="823085991">
                      <w:marLeft w:val="0"/>
                      <w:marRight w:val="0"/>
                      <w:marTop w:val="0"/>
                      <w:marBottom w:val="0"/>
                      <w:divBdr>
                        <w:top w:val="none" w:sz="0" w:space="0" w:color="auto"/>
                        <w:left w:val="none" w:sz="0" w:space="0" w:color="auto"/>
                        <w:bottom w:val="none" w:sz="0" w:space="0" w:color="auto"/>
                        <w:right w:val="none" w:sz="0" w:space="0" w:color="auto"/>
                      </w:divBdr>
                    </w:div>
                  </w:divsChild>
                </w:div>
                <w:div w:id="1574925412">
                  <w:marLeft w:val="0"/>
                  <w:marRight w:val="0"/>
                  <w:marTop w:val="0"/>
                  <w:marBottom w:val="0"/>
                  <w:divBdr>
                    <w:top w:val="none" w:sz="0" w:space="0" w:color="auto"/>
                    <w:left w:val="none" w:sz="0" w:space="0" w:color="auto"/>
                    <w:bottom w:val="none" w:sz="0" w:space="0" w:color="auto"/>
                    <w:right w:val="none" w:sz="0" w:space="0" w:color="auto"/>
                  </w:divBdr>
                  <w:divsChild>
                    <w:div w:id="1614163843">
                      <w:marLeft w:val="0"/>
                      <w:marRight w:val="0"/>
                      <w:marTop w:val="0"/>
                      <w:marBottom w:val="0"/>
                      <w:divBdr>
                        <w:top w:val="none" w:sz="0" w:space="0" w:color="auto"/>
                        <w:left w:val="none" w:sz="0" w:space="0" w:color="auto"/>
                        <w:bottom w:val="none" w:sz="0" w:space="0" w:color="auto"/>
                        <w:right w:val="none" w:sz="0" w:space="0" w:color="auto"/>
                      </w:divBdr>
                    </w:div>
                  </w:divsChild>
                </w:div>
                <w:div w:id="1601110320">
                  <w:marLeft w:val="0"/>
                  <w:marRight w:val="0"/>
                  <w:marTop w:val="0"/>
                  <w:marBottom w:val="0"/>
                  <w:divBdr>
                    <w:top w:val="none" w:sz="0" w:space="0" w:color="auto"/>
                    <w:left w:val="none" w:sz="0" w:space="0" w:color="auto"/>
                    <w:bottom w:val="none" w:sz="0" w:space="0" w:color="auto"/>
                    <w:right w:val="none" w:sz="0" w:space="0" w:color="auto"/>
                  </w:divBdr>
                  <w:divsChild>
                    <w:div w:id="1220365019">
                      <w:marLeft w:val="0"/>
                      <w:marRight w:val="0"/>
                      <w:marTop w:val="0"/>
                      <w:marBottom w:val="0"/>
                      <w:divBdr>
                        <w:top w:val="none" w:sz="0" w:space="0" w:color="auto"/>
                        <w:left w:val="none" w:sz="0" w:space="0" w:color="auto"/>
                        <w:bottom w:val="none" w:sz="0" w:space="0" w:color="auto"/>
                        <w:right w:val="none" w:sz="0" w:space="0" w:color="auto"/>
                      </w:divBdr>
                    </w:div>
                  </w:divsChild>
                </w:div>
                <w:div w:id="1606695749">
                  <w:marLeft w:val="0"/>
                  <w:marRight w:val="0"/>
                  <w:marTop w:val="0"/>
                  <w:marBottom w:val="0"/>
                  <w:divBdr>
                    <w:top w:val="none" w:sz="0" w:space="0" w:color="auto"/>
                    <w:left w:val="none" w:sz="0" w:space="0" w:color="auto"/>
                    <w:bottom w:val="none" w:sz="0" w:space="0" w:color="auto"/>
                    <w:right w:val="none" w:sz="0" w:space="0" w:color="auto"/>
                  </w:divBdr>
                  <w:divsChild>
                    <w:div w:id="176904182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845851113">
          <w:marLeft w:val="0"/>
          <w:marRight w:val="0"/>
          <w:marTop w:val="0"/>
          <w:marBottom w:val="0"/>
          <w:divBdr>
            <w:top w:val="none" w:sz="0" w:space="0" w:color="auto"/>
            <w:left w:val="none" w:sz="0" w:space="0" w:color="auto"/>
            <w:bottom w:val="none" w:sz="0" w:space="0" w:color="auto"/>
            <w:right w:val="none" w:sz="0" w:space="0" w:color="auto"/>
          </w:divBdr>
          <w:divsChild>
            <w:div w:id="1547524228">
              <w:marLeft w:val="-75"/>
              <w:marRight w:val="0"/>
              <w:marTop w:val="30"/>
              <w:marBottom w:val="30"/>
              <w:divBdr>
                <w:top w:val="none" w:sz="0" w:space="0" w:color="auto"/>
                <w:left w:val="none" w:sz="0" w:space="0" w:color="auto"/>
                <w:bottom w:val="none" w:sz="0" w:space="0" w:color="auto"/>
                <w:right w:val="none" w:sz="0" w:space="0" w:color="auto"/>
              </w:divBdr>
              <w:divsChild>
                <w:div w:id="336463148">
                  <w:marLeft w:val="0"/>
                  <w:marRight w:val="0"/>
                  <w:marTop w:val="0"/>
                  <w:marBottom w:val="0"/>
                  <w:divBdr>
                    <w:top w:val="none" w:sz="0" w:space="0" w:color="auto"/>
                    <w:left w:val="none" w:sz="0" w:space="0" w:color="auto"/>
                    <w:bottom w:val="none" w:sz="0" w:space="0" w:color="auto"/>
                    <w:right w:val="none" w:sz="0" w:space="0" w:color="auto"/>
                  </w:divBdr>
                  <w:divsChild>
                    <w:div w:id="813835806">
                      <w:marLeft w:val="0"/>
                      <w:marRight w:val="0"/>
                      <w:marTop w:val="0"/>
                      <w:marBottom w:val="0"/>
                      <w:divBdr>
                        <w:top w:val="none" w:sz="0" w:space="0" w:color="auto"/>
                        <w:left w:val="none" w:sz="0" w:space="0" w:color="auto"/>
                        <w:bottom w:val="none" w:sz="0" w:space="0" w:color="auto"/>
                        <w:right w:val="none" w:sz="0" w:space="0" w:color="auto"/>
                      </w:divBdr>
                    </w:div>
                    <w:div w:id="1598295718">
                      <w:marLeft w:val="0"/>
                      <w:marRight w:val="0"/>
                      <w:marTop w:val="0"/>
                      <w:marBottom w:val="0"/>
                      <w:divBdr>
                        <w:top w:val="none" w:sz="0" w:space="0" w:color="auto"/>
                        <w:left w:val="none" w:sz="0" w:space="0" w:color="auto"/>
                        <w:bottom w:val="none" w:sz="0" w:space="0" w:color="auto"/>
                        <w:right w:val="none" w:sz="0" w:space="0" w:color="auto"/>
                      </w:divBdr>
                    </w:div>
                  </w:divsChild>
                </w:div>
                <w:div w:id="543492739">
                  <w:marLeft w:val="0"/>
                  <w:marRight w:val="0"/>
                  <w:marTop w:val="0"/>
                  <w:marBottom w:val="0"/>
                  <w:divBdr>
                    <w:top w:val="none" w:sz="0" w:space="0" w:color="auto"/>
                    <w:left w:val="none" w:sz="0" w:space="0" w:color="auto"/>
                    <w:bottom w:val="none" w:sz="0" w:space="0" w:color="auto"/>
                    <w:right w:val="none" w:sz="0" w:space="0" w:color="auto"/>
                  </w:divBdr>
                  <w:divsChild>
                    <w:div w:id="164975184">
                      <w:marLeft w:val="0"/>
                      <w:marRight w:val="0"/>
                      <w:marTop w:val="0"/>
                      <w:marBottom w:val="0"/>
                      <w:divBdr>
                        <w:top w:val="none" w:sz="0" w:space="0" w:color="auto"/>
                        <w:left w:val="none" w:sz="0" w:space="0" w:color="auto"/>
                        <w:bottom w:val="none" w:sz="0" w:space="0" w:color="auto"/>
                        <w:right w:val="none" w:sz="0" w:space="0" w:color="auto"/>
                      </w:divBdr>
                    </w:div>
                    <w:div w:id="1548184311">
                      <w:marLeft w:val="0"/>
                      <w:marRight w:val="0"/>
                      <w:marTop w:val="0"/>
                      <w:marBottom w:val="0"/>
                      <w:divBdr>
                        <w:top w:val="none" w:sz="0" w:space="0" w:color="auto"/>
                        <w:left w:val="none" w:sz="0" w:space="0" w:color="auto"/>
                        <w:bottom w:val="none" w:sz="0" w:space="0" w:color="auto"/>
                        <w:right w:val="none" w:sz="0" w:space="0" w:color="auto"/>
                      </w:divBdr>
                    </w:div>
                  </w:divsChild>
                </w:div>
                <w:div w:id="599877213">
                  <w:marLeft w:val="0"/>
                  <w:marRight w:val="0"/>
                  <w:marTop w:val="0"/>
                  <w:marBottom w:val="0"/>
                  <w:divBdr>
                    <w:top w:val="none" w:sz="0" w:space="0" w:color="auto"/>
                    <w:left w:val="none" w:sz="0" w:space="0" w:color="auto"/>
                    <w:bottom w:val="none" w:sz="0" w:space="0" w:color="auto"/>
                    <w:right w:val="none" w:sz="0" w:space="0" w:color="auto"/>
                  </w:divBdr>
                  <w:divsChild>
                    <w:div w:id="920914135">
                      <w:marLeft w:val="0"/>
                      <w:marRight w:val="0"/>
                      <w:marTop w:val="0"/>
                      <w:marBottom w:val="0"/>
                      <w:divBdr>
                        <w:top w:val="none" w:sz="0" w:space="0" w:color="auto"/>
                        <w:left w:val="none" w:sz="0" w:space="0" w:color="auto"/>
                        <w:bottom w:val="none" w:sz="0" w:space="0" w:color="auto"/>
                        <w:right w:val="none" w:sz="0" w:space="0" w:color="auto"/>
                      </w:divBdr>
                    </w:div>
                  </w:divsChild>
                </w:div>
                <w:div w:id="1079592167">
                  <w:marLeft w:val="0"/>
                  <w:marRight w:val="0"/>
                  <w:marTop w:val="0"/>
                  <w:marBottom w:val="0"/>
                  <w:divBdr>
                    <w:top w:val="none" w:sz="0" w:space="0" w:color="auto"/>
                    <w:left w:val="none" w:sz="0" w:space="0" w:color="auto"/>
                    <w:bottom w:val="none" w:sz="0" w:space="0" w:color="auto"/>
                    <w:right w:val="none" w:sz="0" w:space="0" w:color="auto"/>
                  </w:divBdr>
                  <w:divsChild>
                    <w:div w:id="699817222">
                      <w:marLeft w:val="0"/>
                      <w:marRight w:val="0"/>
                      <w:marTop w:val="0"/>
                      <w:marBottom w:val="0"/>
                      <w:divBdr>
                        <w:top w:val="none" w:sz="0" w:space="0" w:color="auto"/>
                        <w:left w:val="none" w:sz="0" w:space="0" w:color="auto"/>
                        <w:bottom w:val="none" w:sz="0" w:space="0" w:color="auto"/>
                        <w:right w:val="none" w:sz="0" w:space="0" w:color="auto"/>
                      </w:divBdr>
                    </w:div>
                    <w:div w:id="717240385">
                      <w:marLeft w:val="0"/>
                      <w:marRight w:val="0"/>
                      <w:marTop w:val="0"/>
                      <w:marBottom w:val="0"/>
                      <w:divBdr>
                        <w:top w:val="none" w:sz="0" w:space="0" w:color="auto"/>
                        <w:left w:val="none" w:sz="0" w:space="0" w:color="auto"/>
                        <w:bottom w:val="none" w:sz="0" w:space="0" w:color="auto"/>
                        <w:right w:val="none" w:sz="0" w:space="0" w:color="auto"/>
                      </w:divBdr>
                    </w:div>
                    <w:div w:id="933127513">
                      <w:marLeft w:val="0"/>
                      <w:marRight w:val="0"/>
                      <w:marTop w:val="0"/>
                      <w:marBottom w:val="0"/>
                      <w:divBdr>
                        <w:top w:val="none" w:sz="0" w:space="0" w:color="auto"/>
                        <w:left w:val="none" w:sz="0" w:space="0" w:color="auto"/>
                        <w:bottom w:val="none" w:sz="0" w:space="0" w:color="auto"/>
                        <w:right w:val="none" w:sz="0" w:space="0" w:color="auto"/>
                      </w:divBdr>
                    </w:div>
                  </w:divsChild>
                </w:div>
                <w:div w:id="1344280989">
                  <w:marLeft w:val="0"/>
                  <w:marRight w:val="0"/>
                  <w:marTop w:val="0"/>
                  <w:marBottom w:val="0"/>
                  <w:divBdr>
                    <w:top w:val="none" w:sz="0" w:space="0" w:color="auto"/>
                    <w:left w:val="none" w:sz="0" w:space="0" w:color="auto"/>
                    <w:bottom w:val="none" w:sz="0" w:space="0" w:color="auto"/>
                    <w:right w:val="none" w:sz="0" w:space="0" w:color="auto"/>
                  </w:divBdr>
                  <w:divsChild>
                    <w:div w:id="326979428">
                      <w:marLeft w:val="0"/>
                      <w:marRight w:val="0"/>
                      <w:marTop w:val="0"/>
                      <w:marBottom w:val="0"/>
                      <w:divBdr>
                        <w:top w:val="none" w:sz="0" w:space="0" w:color="auto"/>
                        <w:left w:val="none" w:sz="0" w:space="0" w:color="auto"/>
                        <w:bottom w:val="none" w:sz="0" w:space="0" w:color="auto"/>
                        <w:right w:val="none" w:sz="0" w:space="0" w:color="auto"/>
                      </w:divBdr>
                    </w:div>
                    <w:div w:id="1339622257">
                      <w:marLeft w:val="0"/>
                      <w:marRight w:val="0"/>
                      <w:marTop w:val="0"/>
                      <w:marBottom w:val="0"/>
                      <w:divBdr>
                        <w:top w:val="none" w:sz="0" w:space="0" w:color="auto"/>
                        <w:left w:val="none" w:sz="0" w:space="0" w:color="auto"/>
                        <w:bottom w:val="none" w:sz="0" w:space="0" w:color="auto"/>
                        <w:right w:val="none" w:sz="0" w:space="0" w:color="auto"/>
                      </w:divBdr>
                    </w:div>
                    <w:div w:id="1489437158">
                      <w:marLeft w:val="0"/>
                      <w:marRight w:val="0"/>
                      <w:marTop w:val="0"/>
                      <w:marBottom w:val="0"/>
                      <w:divBdr>
                        <w:top w:val="none" w:sz="0" w:space="0" w:color="auto"/>
                        <w:left w:val="none" w:sz="0" w:space="0" w:color="auto"/>
                        <w:bottom w:val="none" w:sz="0" w:space="0" w:color="auto"/>
                        <w:right w:val="none" w:sz="0" w:space="0" w:color="auto"/>
                      </w:divBdr>
                    </w:div>
                  </w:divsChild>
                </w:div>
                <w:div w:id="1420827447">
                  <w:marLeft w:val="0"/>
                  <w:marRight w:val="0"/>
                  <w:marTop w:val="0"/>
                  <w:marBottom w:val="0"/>
                  <w:divBdr>
                    <w:top w:val="none" w:sz="0" w:space="0" w:color="auto"/>
                    <w:left w:val="none" w:sz="0" w:space="0" w:color="auto"/>
                    <w:bottom w:val="none" w:sz="0" w:space="0" w:color="auto"/>
                    <w:right w:val="none" w:sz="0" w:space="0" w:color="auto"/>
                  </w:divBdr>
                  <w:divsChild>
                    <w:div w:id="81417278">
                      <w:marLeft w:val="0"/>
                      <w:marRight w:val="0"/>
                      <w:marTop w:val="0"/>
                      <w:marBottom w:val="0"/>
                      <w:divBdr>
                        <w:top w:val="none" w:sz="0" w:space="0" w:color="auto"/>
                        <w:left w:val="none" w:sz="0" w:space="0" w:color="auto"/>
                        <w:bottom w:val="none" w:sz="0" w:space="0" w:color="auto"/>
                        <w:right w:val="none" w:sz="0" w:space="0" w:color="auto"/>
                      </w:divBdr>
                    </w:div>
                    <w:div w:id="149753307">
                      <w:marLeft w:val="0"/>
                      <w:marRight w:val="0"/>
                      <w:marTop w:val="0"/>
                      <w:marBottom w:val="0"/>
                      <w:divBdr>
                        <w:top w:val="none" w:sz="0" w:space="0" w:color="auto"/>
                        <w:left w:val="none" w:sz="0" w:space="0" w:color="auto"/>
                        <w:bottom w:val="none" w:sz="0" w:space="0" w:color="auto"/>
                        <w:right w:val="none" w:sz="0" w:space="0" w:color="auto"/>
                      </w:divBdr>
                    </w:div>
                    <w:div w:id="1700427256">
                      <w:marLeft w:val="0"/>
                      <w:marRight w:val="0"/>
                      <w:marTop w:val="0"/>
                      <w:marBottom w:val="0"/>
                      <w:divBdr>
                        <w:top w:val="none" w:sz="0" w:space="0" w:color="auto"/>
                        <w:left w:val="none" w:sz="0" w:space="0" w:color="auto"/>
                        <w:bottom w:val="none" w:sz="0" w:space="0" w:color="auto"/>
                        <w:right w:val="none" w:sz="0" w:space="0" w:color="auto"/>
                      </w:divBdr>
                    </w:div>
                    <w:div w:id="200416167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890994222">
          <w:marLeft w:val="0"/>
          <w:marRight w:val="0"/>
          <w:marTop w:val="0"/>
          <w:marBottom w:val="0"/>
          <w:divBdr>
            <w:top w:val="none" w:sz="0" w:space="0" w:color="auto"/>
            <w:left w:val="none" w:sz="0" w:space="0" w:color="auto"/>
            <w:bottom w:val="none" w:sz="0" w:space="0" w:color="auto"/>
            <w:right w:val="none" w:sz="0" w:space="0" w:color="auto"/>
          </w:divBdr>
        </w:div>
        <w:div w:id="1914268129">
          <w:marLeft w:val="0"/>
          <w:marRight w:val="0"/>
          <w:marTop w:val="0"/>
          <w:marBottom w:val="0"/>
          <w:divBdr>
            <w:top w:val="none" w:sz="0" w:space="0" w:color="auto"/>
            <w:left w:val="none" w:sz="0" w:space="0" w:color="auto"/>
            <w:bottom w:val="none" w:sz="0" w:space="0" w:color="auto"/>
            <w:right w:val="none" w:sz="0" w:space="0" w:color="auto"/>
          </w:divBdr>
        </w:div>
        <w:div w:id="1919511660">
          <w:marLeft w:val="0"/>
          <w:marRight w:val="0"/>
          <w:marTop w:val="0"/>
          <w:marBottom w:val="0"/>
          <w:divBdr>
            <w:top w:val="none" w:sz="0" w:space="0" w:color="auto"/>
            <w:left w:val="none" w:sz="0" w:space="0" w:color="auto"/>
            <w:bottom w:val="none" w:sz="0" w:space="0" w:color="auto"/>
            <w:right w:val="none" w:sz="0" w:space="0" w:color="auto"/>
          </w:divBdr>
        </w:div>
        <w:div w:id="1939292608">
          <w:marLeft w:val="0"/>
          <w:marRight w:val="0"/>
          <w:marTop w:val="0"/>
          <w:marBottom w:val="0"/>
          <w:divBdr>
            <w:top w:val="none" w:sz="0" w:space="0" w:color="auto"/>
            <w:left w:val="none" w:sz="0" w:space="0" w:color="auto"/>
            <w:bottom w:val="none" w:sz="0" w:space="0" w:color="auto"/>
            <w:right w:val="none" w:sz="0" w:space="0" w:color="auto"/>
          </w:divBdr>
        </w:div>
        <w:div w:id="1944145201">
          <w:marLeft w:val="0"/>
          <w:marRight w:val="0"/>
          <w:marTop w:val="0"/>
          <w:marBottom w:val="0"/>
          <w:divBdr>
            <w:top w:val="none" w:sz="0" w:space="0" w:color="auto"/>
            <w:left w:val="none" w:sz="0" w:space="0" w:color="auto"/>
            <w:bottom w:val="none" w:sz="0" w:space="0" w:color="auto"/>
            <w:right w:val="none" w:sz="0" w:space="0" w:color="auto"/>
          </w:divBdr>
          <w:divsChild>
            <w:div w:id="1600720666">
              <w:marLeft w:val="0"/>
              <w:marRight w:val="0"/>
              <w:marTop w:val="0"/>
              <w:marBottom w:val="0"/>
              <w:divBdr>
                <w:top w:val="none" w:sz="0" w:space="0" w:color="auto"/>
                <w:left w:val="none" w:sz="0" w:space="0" w:color="auto"/>
                <w:bottom w:val="none" w:sz="0" w:space="0" w:color="auto"/>
                <w:right w:val="none" w:sz="0" w:space="0" w:color="auto"/>
              </w:divBdr>
            </w:div>
          </w:divsChild>
        </w:div>
        <w:div w:id="1945914355">
          <w:marLeft w:val="0"/>
          <w:marRight w:val="0"/>
          <w:marTop w:val="0"/>
          <w:marBottom w:val="0"/>
          <w:divBdr>
            <w:top w:val="none" w:sz="0" w:space="0" w:color="auto"/>
            <w:left w:val="none" w:sz="0" w:space="0" w:color="auto"/>
            <w:bottom w:val="none" w:sz="0" w:space="0" w:color="auto"/>
            <w:right w:val="none" w:sz="0" w:space="0" w:color="auto"/>
          </w:divBdr>
        </w:div>
        <w:div w:id="1963808037">
          <w:marLeft w:val="0"/>
          <w:marRight w:val="0"/>
          <w:marTop w:val="0"/>
          <w:marBottom w:val="0"/>
          <w:divBdr>
            <w:top w:val="none" w:sz="0" w:space="0" w:color="auto"/>
            <w:left w:val="none" w:sz="0" w:space="0" w:color="auto"/>
            <w:bottom w:val="none" w:sz="0" w:space="0" w:color="auto"/>
            <w:right w:val="none" w:sz="0" w:space="0" w:color="auto"/>
          </w:divBdr>
        </w:div>
        <w:div w:id="1967423266">
          <w:marLeft w:val="0"/>
          <w:marRight w:val="0"/>
          <w:marTop w:val="0"/>
          <w:marBottom w:val="0"/>
          <w:divBdr>
            <w:top w:val="none" w:sz="0" w:space="0" w:color="auto"/>
            <w:left w:val="none" w:sz="0" w:space="0" w:color="auto"/>
            <w:bottom w:val="none" w:sz="0" w:space="0" w:color="auto"/>
            <w:right w:val="none" w:sz="0" w:space="0" w:color="auto"/>
          </w:divBdr>
          <w:divsChild>
            <w:div w:id="132410739">
              <w:marLeft w:val="-75"/>
              <w:marRight w:val="0"/>
              <w:marTop w:val="30"/>
              <w:marBottom w:val="30"/>
              <w:divBdr>
                <w:top w:val="none" w:sz="0" w:space="0" w:color="auto"/>
                <w:left w:val="none" w:sz="0" w:space="0" w:color="auto"/>
                <w:bottom w:val="none" w:sz="0" w:space="0" w:color="auto"/>
                <w:right w:val="none" w:sz="0" w:space="0" w:color="auto"/>
              </w:divBdr>
              <w:divsChild>
                <w:div w:id="184638701">
                  <w:marLeft w:val="0"/>
                  <w:marRight w:val="0"/>
                  <w:marTop w:val="0"/>
                  <w:marBottom w:val="0"/>
                  <w:divBdr>
                    <w:top w:val="none" w:sz="0" w:space="0" w:color="auto"/>
                    <w:left w:val="none" w:sz="0" w:space="0" w:color="auto"/>
                    <w:bottom w:val="none" w:sz="0" w:space="0" w:color="auto"/>
                    <w:right w:val="none" w:sz="0" w:space="0" w:color="auto"/>
                  </w:divBdr>
                  <w:divsChild>
                    <w:div w:id="469596841">
                      <w:marLeft w:val="0"/>
                      <w:marRight w:val="0"/>
                      <w:marTop w:val="0"/>
                      <w:marBottom w:val="0"/>
                      <w:divBdr>
                        <w:top w:val="none" w:sz="0" w:space="0" w:color="auto"/>
                        <w:left w:val="none" w:sz="0" w:space="0" w:color="auto"/>
                        <w:bottom w:val="none" w:sz="0" w:space="0" w:color="auto"/>
                        <w:right w:val="none" w:sz="0" w:space="0" w:color="auto"/>
                      </w:divBdr>
                    </w:div>
                    <w:div w:id="1238250462">
                      <w:marLeft w:val="0"/>
                      <w:marRight w:val="0"/>
                      <w:marTop w:val="0"/>
                      <w:marBottom w:val="0"/>
                      <w:divBdr>
                        <w:top w:val="none" w:sz="0" w:space="0" w:color="auto"/>
                        <w:left w:val="none" w:sz="0" w:space="0" w:color="auto"/>
                        <w:bottom w:val="none" w:sz="0" w:space="0" w:color="auto"/>
                        <w:right w:val="none" w:sz="0" w:space="0" w:color="auto"/>
                      </w:divBdr>
                    </w:div>
                    <w:div w:id="1397820967">
                      <w:marLeft w:val="0"/>
                      <w:marRight w:val="0"/>
                      <w:marTop w:val="0"/>
                      <w:marBottom w:val="0"/>
                      <w:divBdr>
                        <w:top w:val="none" w:sz="0" w:space="0" w:color="auto"/>
                        <w:left w:val="none" w:sz="0" w:space="0" w:color="auto"/>
                        <w:bottom w:val="none" w:sz="0" w:space="0" w:color="auto"/>
                        <w:right w:val="none" w:sz="0" w:space="0" w:color="auto"/>
                      </w:divBdr>
                    </w:div>
                    <w:div w:id="1586180674">
                      <w:marLeft w:val="0"/>
                      <w:marRight w:val="0"/>
                      <w:marTop w:val="0"/>
                      <w:marBottom w:val="0"/>
                      <w:divBdr>
                        <w:top w:val="none" w:sz="0" w:space="0" w:color="auto"/>
                        <w:left w:val="none" w:sz="0" w:space="0" w:color="auto"/>
                        <w:bottom w:val="none" w:sz="0" w:space="0" w:color="auto"/>
                        <w:right w:val="none" w:sz="0" w:space="0" w:color="auto"/>
                      </w:divBdr>
                    </w:div>
                  </w:divsChild>
                </w:div>
                <w:div w:id="578364776">
                  <w:marLeft w:val="0"/>
                  <w:marRight w:val="0"/>
                  <w:marTop w:val="0"/>
                  <w:marBottom w:val="0"/>
                  <w:divBdr>
                    <w:top w:val="none" w:sz="0" w:space="0" w:color="auto"/>
                    <w:left w:val="none" w:sz="0" w:space="0" w:color="auto"/>
                    <w:bottom w:val="none" w:sz="0" w:space="0" w:color="auto"/>
                    <w:right w:val="none" w:sz="0" w:space="0" w:color="auto"/>
                  </w:divBdr>
                </w:div>
                <w:div w:id="869415736">
                  <w:marLeft w:val="0"/>
                  <w:marRight w:val="0"/>
                  <w:marTop w:val="0"/>
                  <w:marBottom w:val="0"/>
                  <w:divBdr>
                    <w:top w:val="none" w:sz="0" w:space="0" w:color="auto"/>
                    <w:left w:val="none" w:sz="0" w:space="0" w:color="auto"/>
                    <w:bottom w:val="none" w:sz="0" w:space="0" w:color="auto"/>
                    <w:right w:val="none" w:sz="0" w:space="0" w:color="auto"/>
                  </w:divBdr>
                  <w:divsChild>
                    <w:div w:id="50293399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980458136">
          <w:marLeft w:val="0"/>
          <w:marRight w:val="0"/>
          <w:marTop w:val="0"/>
          <w:marBottom w:val="0"/>
          <w:divBdr>
            <w:top w:val="none" w:sz="0" w:space="0" w:color="auto"/>
            <w:left w:val="none" w:sz="0" w:space="0" w:color="auto"/>
            <w:bottom w:val="none" w:sz="0" w:space="0" w:color="auto"/>
            <w:right w:val="none" w:sz="0" w:space="0" w:color="auto"/>
          </w:divBdr>
        </w:div>
        <w:div w:id="1996570844">
          <w:marLeft w:val="0"/>
          <w:marRight w:val="0"/>
          <w:marTop w:val="0"/>
          <w:marBottom w:val="0"/>
          <w:divBdr>
            <w:top w:val="none" w:sz="0" w:space="0" w:color="auto"/>
            <w:left w:val="none" w:sz="0" w:space="0" w:color="auto"/>
            <w:bottom w:val="none" w:sz="0" w:space="0" w:color="auto"/>
            <w:right w:val="none" w:sz="0" w:space="0" w:color="auto"/>
          </w:divBdr>
        </w:div>
        <w:div w:id="1998799661">
          <w:marLeft w:val="0"/>
          <w:marRight w:val="0"/>
          <w:marTop w:val="0"/>
          <w:marBottom w:val="0"/>
          <w:divBdr>
            <w:top w:val="none" w:sz="0" w:space="0" w:color="auto"/>
            <w:left w:val="none" w:sz="0" w:space="0" w:color="auto"/>
            <w:bottom w:val="none" w:sz="0" w:space="0" w:color="auto"/>
            <w:right w:val="none" w:sz="0" w:space="0" w:color="auto"/>
          </w:divBdr>
        </w:div>
      </w:divsChild>
    </w:div>
    <w:div w:id="1593247057">
      <w:bodyDiv w:val="1"/>
      <w:marLeft w:val="0"/>
      <w:marRight w:val="0"/>
      <w:marTop w:val="0"/>
      <w:marBottom w:val="0"/>
      <w:divBdr>
        <w:top w:val="none" w:sz="0" w:space="0" w:color="auto"/>
        <w:left w:val="none" w:sz="0" w:space="0" w:color="auto"/>
        <w:bottom w:val="none" w:sz="0" w:space="0" w:color="auto"/>
        <w:right w:val="none" w:sz="0" w:space="0" w:color="auto"/>
      </w:divBdr>
      <w:divsChild>
        <w:div w:id="12726994">
          <w:marLeft w:val="0"/>
          <w:marRight w:val="0"/>
          <w:marTop w:val="0"/>
          <w:marBottom w:val="0"/>
          <w:divBdr>
            <w:top w:val="none" w:sz="0" w:space="0" w:color="auto"/>
            <w:left w:val="none" w:sz="0" w:space="0" w:color="auto"/>
            <w:bottom w:val="none" w:sz="0" w:space="0" w:color="auto"/>
            <w:right w:val="none" w:sz="0" w:space="0" w:color="auto"/>
          </w:divBdr>
          <w:divsChild>
            <w:div w:id="1349067478">
              <w:marLeft w:val="-75"/>
              <w:marRight w:val="0"/>
              <w:marTop w:val="30"/>
              <w:marBottom w:val="30"/>
              <w:divBdr>
                <w:top w:val="none" w:sz="0" w:space="0" w:color="auto"/>
                <w:left w:val="none" w:sz="0" w:space="0" w:color="auto"/>
                <w:bottom w:val="none" w:sz="0" w:space="0" w:color="auto"/>
                <w:right w:val="none" w:sz="0" w:space="0" w:color="auto"/>
              </w:divBdr>
              <w:divsChild>
                <w:div w:id="209928267">
                  <w:marLeft w:val="0"/>
                  <w:marRight w:val="0"/>
                  <w:marTop w:val="0"/>
                  <w:marBottom w:val="0"/>
                  <w:divBdr>
                    <w:top w:val="none" w:sz="0" w:space="0" w:color="auto"/>
                    <w:left w:val="none" w:sz="0" w:space="0" w:color="auto"/>
                    <w:bottom w:val="none" w:sz="0" w:space="0" w:color="auto"/>
                    <w:right w:val="none" w:sz="0" w:space="0" w:color="auto"/>
                  </w:divBdr>
                  <w:divsChild>
                    <w:div w:id="632829749">
                      <w:marLeft w:val="0"/>
                      <w:marRight w:val="0"/>
                      <w:marTop w:val="0"/>
                      <w:marBottom w:val="0"/>
                      <w:divBdr>
                        <w:top w:val="none" w:sz="0" w:space="0" w:color="auto"/>
                        <w:left w:val="none" w:sz="0" w:space="0" w:color="auto"/>
                        <w:bottom w:val="none" w:sz="0" w:space="0" w:color="auto"/>
                        <w:right w:val="none" w:sz="0" w:space="0" w:color="auto"/>
                      </w:divBdr>
                    </w:div>
                  </w:divsChild>
                </w:div>
                <w:div w:id="879829207">
                  <w:marLeft w:val="0"/>
                  <w:marRight w:val="0"/>
                  <w:marTop w:val="0"/>
                  <w:marBottom w:val="0"/>
                  <w:divBdr>
                    <w:top w:val="none" w:sz="0" w:space="0" w:color="auto"/>
                    <w:left w:val="none" w:sz="0" w:space="0" w:color="auto"/>
                    <w:bottom w:val="none" w:sz="0" w:space="0" w:color="auto"/>
                    <w:right w:val="none" w:sz="0" w:space="0" w:color="auto"/>
                  </w:divBdr>
                  <w:divsChild>
                    <w:div w:id="439690644">
                      <w:marLeft w:val="0"/>
                      <w:marRight w:val="0"/>
                      <w:marTop w:val="0"/>
                      <w:marBottom w:val="0"/>
                      <w:divBdr>
                        <w:top w:val="none" w:sz="0" w:space="0" w:color="auto"/>
                        <w:left w:val="none" w:sz="0" w:space="0" w:color="auto"/>
                        <w:bottom w:val="none" w:sz="0" w:space="0" w:color="auto"/>
                        <w:right w:val="none" w:sz="0" w:space="0" w:color="auto"/>
                      </w:divBdr>
                    </w:div>
                  </w:divsChild>
                </w:div>
                <w:div w:id="1287353487">
                  <w:marLeft w:val="0"/>
                  <w:marRight w:val="0"/>
                  <w:marTop w:val="0"/>
                  <w:marBottom w:val="0"/>
                  <w:divBdr>
                    <w:top w:val="none" w:sz="0" w:space="0" w:color="auto"/>
                    <w:left w:val="none" w:sz="0" w:space="0" w:color="auto"/>
                    <w:bottom w:val="none" w:sz="0" w:space="0" w:color="auto"/>
                    <w:right w:val="none" w:sz="0" w:space="0" w:color="auto"/>
                  </w:divBdr>
                </w:div>
                <w:div w:id="1289825004">
                  <w:marLeft w:val="0"/>
                  <w:marRight w:val="0"/>
                  <w:marTop w:val="0"/>
                  <w:marBottom w:val="0"/>
                  <w:divBdr>
                    <w:top w:val="none" w:sz="0" w:space="0" w:color="auto"/>
                    <w:left w:val="none" w:sz="0" w:space="0" w:color="auto"/>
                    <w:bottom w:val="none" w:sz="0" w:space="0" w:color="auto"/>
                    <w:right w:val="none" w:sz="0" w:space="0" w:color="auto"/>
                  </w:divBdr>
                  <w:divsChild>
                    <w:div w:id="1480532089">
                      <w:marLeft w:val="0"/>
                      <w:marRight w:val="0"/>
                      <w:marTop w:val="0"/>
                      <w:marBottom w:val="0"/>
                      <w:divBdr>
                        <w:top w:val="none" w:sz="0" w:space="0" w:color="auto"/>
                        <w:left w:val="none" w:sz="0" w:space="0" w:color="auto"/>
                        <w:bottom w:val="none" w:sz="0" w:space="0" w:color="auto"/>
                        <w:right w:val="none" w:sz="0" w:space="0" w:color="auto"/>
                      </w:divBdr>
                    </w:div>
                  </w:divsChild>
                </w:div>
                <w:div w:id="1431389290">
                  <w:marLeft w:val="0"/>
                  <w:marRight w:val="0"/>
                  <w:marTop w:val="0"/>
                  <w:marBottom w:val="0"/>
                  <w:divBdr>
                    <w:top w:val="none" w:sz="0" w:space="0" w:color="auto"/>
                    <w:left w:val="none" w:sz="0" w:space="0" w:color="auto"/>
                    <w:bottom w:val="none" w:sz="0" w:space="0" w:color="auto"/>
                    <w:right w:val="none" w:sz="0" w:space="0" w:color="auto"/>
                  </w:divBdr>
                  <w:divsChild>
                    <w:div w:id="823622093">
                      <w:marLeft w:val="0"/>
                      <w:marRight w:val="0"/>
                      <w:marTop w:val="0"/>
                      <w:marBottom w:val="0"/>
                      <w:divBdr>
                        <w:top w:val="none" w:sz="0" w:space="0" w:color="auto"/>
                        <w:left w:val="none" w:sz="0" w:space="0" w:color="auto"/>
                        <w:bottom w:val="none" w:sz="0" w:space="0" w:color="auto"/>
                        <w:right w:val="none" w:sz="0" w:space="0" w:color="auto"/>
                      </w:divBdr>
                    </w:div>
                  </w:divsChild>
                </w:div>
                <w:div w:id="1452280418">
                  <w:marLeft w:val="0"/>
                  <w:marRight w:val="0"/>
                  <w:marTop w:val="0"/>
                  <w:marBottom w:val="0"/>
                  <w:divBdr>
                    <w:top w:val="none" w:sz="0" w:space="0" w:color="auto"/>
                    <w:left w:val="none" w:sz="0" w:space="0" w:color="auto"/>
                    <w:bottom w:val="none" w:sz="0" w:space="0" w:color="auto"/>
                    <w:right w:val="none" w:sz="0" w:space="0" w:color="auto"/>
                  </w:divBdr>
                  <w:divsChild>
                    <w:div w:id="376786024">
                      <w:marLeft w:val="0"/>
                      <w:marRight w:val="0"/>
                      <w:marTop w:val="0"/>
                      <w:marBottom w:val="0"/>
                      <w:divBdr>
                        <w:top w:val="none" w:sz="0" w:space="0" w:color="auto"/>
                        <w:left w:val="none" w:sz="0" w:space="0" w:color="auto"/>
                        <w:bottom w:val="none" w:sz="0" w:space="0" w:color="auto"/>
                        <w:right w:val="none" w:sz="0" w:space="0" w:color="auto"/>
                      </w:divBdr>
                    </w:div>
                  </w:divsChild>
                </w:div>
                <w:div w:id="1887445267">
                  <w:marLeft w:val="0"/>
                  <w:marRight w:val="0"/>
                  <w:marTop w:val="0"/>
                  <w:marBottom w:val="0"/>
                  <w:divBdr>
                    <w:top w:val="none" w:sz="0" w:space="0" w:color="auto"/>
                    <w:left w:val="none" w:sz="0" w:space="0" w:color="auto"/>
                    <w:bottom w:val="none" w:sz="0" w:space="0" w:color="auto"/>
                    <w:right w:val="none" w:sz="0" w:space="0" w:color="auto"/>
                  </w:divBdr>
                  <w:divsChild>
                    <w:div w:id="117415362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35859720">
          <w:marLeft w:val="0"/>
          <w:marRight w:val="0"/>
          <w:marTop w:val="0"/>
          <w:marBottom w:val="0"/>
          <w:divBdr>
            <w:top w:val="none" w:sz="0" w:space="0" w:color="auto"/>
            <w:left w:val="none" w:sz="0" w:space="0" w:color="auto"/>
            <w:bottom w:val="none" w:sz="0" w:space="0" w:color="auto"/>
            <w:right w:val="none" w:sz="0" w:space="0" w:color="auto"/>
          </w:divBdr>
        </w:div>
        <w:div w:id="42026483">
          <w:marLeft w:val="0"/>
          <w:marRight w:val="0"/>
          <w:marTop w:val="0"/>
          <w:marBottom w:val="0"/>
          <w:divBdr>
            <w:top w:val="none" w:sz="0" w:space="0" w:color="auto"/>
            <w:left w:val="none" w:sz="0" w:space="0" w:color="auto"/>
            <w:bottom w:val="none" w:sz="0" w:space="0" w:color="auto"/>
            <w:right w:val="none" w:sz="0" w:space="0" w:color="auto"/>
          </w:divBdr>
        </w:div>
        <w:div w:id="104233910">
          <w:marLeft w:val="0"/>
          <w:marRight w:val="0"/>
          <w:marTop w:val="0"/>
          <w:marBottom w:val="0"/>
          <w:divBdr>
            <w:top w:val="none" w:sz="0" w:space="0" w:color="auto"/>
            <w:left w:val="none" w:sz="0" w:space="0" w:color="auto"/>
            <w:bottom w:val="none" w:sz="0" w:space="0" w:color="auto"/>
            <w:right w:val="none" w:sz="0" w:space="0" w:color="auto"/>
          </w:divBdr>
        </w:div>
        <w:div w:id="134445911">
          <w:marLeft w:val="0"/>
          <w:marRight w:val="0"/>
          <w:marTop w:val="0"/>
          <w:marBottom w:val="0"/>
          <w:divBdr>
            <w:top w:val="none" w:sz="0" w:space="0" w:color="auto"/>
            <w:left w:val="none" w:sz="0" w:space="0" w:color="auto"/>
            <w:bottom w:val="none" w:sz="0" w:space="0" w:color="auto"/>
            <w:right w:val="none" w:sz="0" w:space="0" w:color="auto"/>
          </w:divBdr>
        </w:div>
        <w:div w:id="192425506">
          <w:marLeft w:val="0"/>
          <w:marRight w:val="0"/>
          <w:marTop w:val="0"/>
          <w:marBottom w:val="0"/>
          <w:divBdr>
            <w:top w:val="none" w:sz="0" w:space="0" w:color="auto"/>
            <w:left w:val="none" w:sz="0" w:space="0" w:color="auto"/>
            <w:bottom w:val="none" w:sz="0" w:space="0" w:color="auto"/>
            <w:right w:val="none" w:sz="0" w:space="0" w:color="auto"/>
          </w:divBdr>
        </w:div>
        <w:div w:id="210730984">
          <w:marLeft w:val="0"/>
          <w:marRight w:val="0"/>
          <w:marTop w:val="0"/>
          <w:marBottom w:val="0"/>
          <w:divBdr>
            <w:top w:val="none" w:sz="0" w:space="0" w:color="auto"/>
            <w:left w:val="none" w:sz="0" w:space="0" w:color="auto"/>
            <w:bottom w:val="none" w:sz="0" w:space="0" w:color="auto"/>
            <w:right w:val="none" w:sz="0" w:space="0" w:color="auto"/>
          </w:divBdr>
        </w:div>
        <w:div w:id="221797296">
          <w:marLeft w:val="0"/>
          <w:marRight w:val="0"/>
          <w:marTop w:val="0"/>
          <w:marBottom w:val="0"/>
          <w:divBdr>
            <w:top w:val="none" w:sz="0" w:space="0" w:color="auto"/>
            <w:left w:val="none" w:sz="0" w:space="0" w:color="auto"/>
            <w:bottom w:val="none" w:sz="0" w:space="0" w:color="auto"/>
            <w:right w:val="none" w:sz="0" w:space="0" w:color="auto"/>
          </w:divBdr>
        </w:div>
        <w:div w:id="223487570">
          <w:marLeft w:val="0"/>
          <w:marRight w:val="0"/>
          <w:marTop w:val="0"/>
          <w:marBottom w:val="0"/>
          <w:divBdr>
            <w:top w:val="none" w:sz="0" w:space="0" w:color="auto"/>
            <w:left w:val="none" w:sz="0" w:space="0" w:color="auto"/>
            <w:bottom w:val="none" w:sz="0" w:space="0" w:color="auto"/>
            <w:right w:val="none" w:sz="0" w:space="0" w:color="auto"/>
          </w:divBdr>
        </w:div>
        <w:div w:id="284431833">
          <w:marLeft w:val="0"/>
          <w:marRight w:val="0"/>
          <w:marTop w:val="0"/>
          <w:marBottom w:val="0"/>
          <w:divBdr>
            <w:top w:val="none" w:sz="0" w:space="0" w:color="auto"/>
            <w:left w:val="none" w:sz="0" w:space="0" w:color="auto"/>
            <w:bottom w:val="none" w:sz="0" w:space="0" w:color="auto"/>
            <w:right w:val="none" w:sz="0" w:space="0" w:color="auto"/>
          </w:divBdr>
        </w:div>
        <w:div w:id="286467840">
          <w:marLeft w:val="0"/>
          <w:marRight w:val="0"/>
          <w:marTop w:val="0"/>
          <w:marBottom w:val="0"/>
          <w:divBdr>
            <w:top w:val="none" w:sz="0" w:space="0" w:color="auto"/>
            <w:left w:val="none" w:sz="0" w:space="0" w:color="auto"/>
            <w:bottom w:val="none" w:sz="0" w:space="0" w:color="auto"/>
            <w:right w:val="none" w:sz="0" w:space="0" w:color="auto"/>
          </w:divBdr>
          <w:divsChild>
            <w:div w:id="165826342">
              <w:marLeft w:val="0"/>
              <w:marRight w:val="0"/>
              <w:marTop w:val="0"/>
              <w:marBottom w:val="0"/>
              <w:divBdr>
                <w:top w:val="none" w:sz="0" w:space="0" w:color="auto"/>
                <w:left w:val="none" w:sz="0" w:space="0" w:color="auto"/>
                <w:bottom w:val="none" w:sz="0" w:space="0" w:color="auto"/>
                <w:right w:val="none" w:sz="0" w:space="0" w:color="auto"/>
              </w:divBdr>
            </w:div>
            <w:div w:id="177275498">
              <w:marLeft w:val="0"/>
              <w:marRight w:val="0"/>
              <w:marTop w:val="0"/>
              <w:marBottom w:val="0"/>
              <w:divBdr>
                <w:top w:val="none" w:sz="0" w:space="0" w:color="auto"/>
                <w:left w:val="none" w:sz="0" w:space="0" w:color="auto"/>
                <w:bottom w:val="none" w:sz="0" w:space="0" w:color="auto"/>
                <w:right w:val="none" w:sz="0" w:space="0" w:color="auto"/>
              </w:divBdr>
            </w:div>
            <w:div w:id="495809237">
              <w:marLeft w:val="0"/>
              <w:marRight w:val="0"/>
              <w:marTop w:val="0"/>
              <w:marBottom w:val="0"/>
              <w:divBdr>
                <w:top w:val="none" w:sz="0" w:space="0" w:color="auto"/>
                <w:left w:val="none" w:sz="0" w:space="0" w:color="auto"/>
                <w:bottom w:val="none" w:sz="0" w:space="0" w:color="auto"/>
                <w:right w:val="none" w:sz="0" w:space="0" w:color="auto"/>
              </w:divBdr>
            </w:div>
          </w:divsChild>
        </w:div>
        <w:div w:id="301692690">
          <w:marLeft w:val="0"/>
          <w:marRight w:val="0"/>
          <w:marTop w:val="0"/>
          <w:marBottom w:val="0"/>
          <w:divBdr>
            <w:top w:val="none" w:sz="0" w:space="0" w:color="auto"/>
            <w:left w:val="none" w:sz="0" w:space="0" w:color="auto"/>
            <w:bottom w:val="none" w:sz="0" w:space="0" w:color="auto"/>
            <w:right w:val="none" w:sz="0" w:space="0" w:color="auto"/>
          </w:divBdr>
          <w:divsChild>
            <w:div w:id="1605460315">
              <w:marLeft w:val="0"/>
              <w:marRight w:val="0"/>
              <w:marTop w:val="0"/>
              <w:marBottom w:val="0"/>
              <w:divBdr>
                <w:top w:val="none" w:sz="0" w:space="0" w:color="auto"/>
                <w:left w:val="none" w:sz="0" w:space="0" w:color="auto"/>
                <w:bottom w:val="none" w:sz="0" w:space="0" w:color="auto"/>
                <w:right w:val="none" w:sz="0" w:space="0" w:color="auto"/>
              </w:divBdr>
            </w:div>
          </w:divsChild>
        </w:div>
        <w:div w:id="320424640">
          <w:marLeft w:val="0"/>
          <w:marRight w:val="0"/>
          <w:marTop w:val="0"/>
          <w:marBottom w:val="0"/>
          <w:divBdr>
            <w:top w:val="none" w:sz="0" w:space="0" w:color="auto"/>
            <w:left w:val="none" w:sz="0" w:space="0" w:color="auto"/>
            <w:bottom w:val="none" w:sz="0" w:space="0" w:color="auto"/>
            <w:right w:val="none" w:sz="0" w:space="0" w:color="auto"/>
          </w:divBdr>
          <w:divsChild>
            <w:div w:id="278296044">
              <w:marLeft w:val="0"/>
              <w:marRight w:val="0"/>
              <w:marTop w:val="0"/>
              <w:marBottom w:val="0"/>
              <w:divBdr>
                <w:top w:val="none" w:sz="0" w:space="0" w:color="auto"/>
                <w:left w:val="none" w:sz="0" w:space="0" w:color="auto"/>
                <w:bottom w:val="none" w:sz="0" w:space="0" w:color="auto"/>
                <w:right w:val="none" w:sz="0" w:space="0" w:color="auto"/>
              </w:divBdr>
            </w:div>
          </w:divsChild>
        </w:div>
        <w:div w:id="399791362">
          <w:marLeft w:val="0"/>
          <w:marRight w:val="0"/>
          <w:marTop w:val="0"/>
          <w:marBottom w:val="0"/>
          <w:divBdr>
            <w:top w:val="none" w:sz="0" w:space="0" w:color="auto"/>
            <w:left w:val="none" w:sz="0" w:space="0" w:color="auto"/>
            <w:bottom w:val="none" w:sz="0" w:space="0" w:color="auto"/>
            <w:right w:val="none" w:sz="0" w:space="0" w:color="auto"/>
          </w:divBdr>
          <w:divsChild>
            <w:div w:id="888998748">
              <w:marLeft w:val="0"/>
              <w:marRight w:val="0"/>
              <w:marTop w:val="0"/>
              <w:marBottom w:val="0"/>
              <w:divBdr>
                <w:top w:val="none" w:sz="0" w:space="0" w:color="auto"/>
                <w:left w:val="none" w:sz="0" w:space="0" w:color="auto"/>
                <w:bottom w:val="none" w:sz="0" w:space="0" w:color="auto"/>
                <w:right w:val="none" w:sz="0" w:space="0" w:color="auto"/>
              </w:divBdr>
            </w:div>
            <w:div w:id="1122964406">
              <w:marLeft w:val="0"/>
              <w:marRight w:val="0"/>
              <w:marTop w:val="0"/>
              <w:marBottom w:val="0"/>
              <w:divBdr>
                <w:top w:val="none" w:sz="0" w:space="0" w:color="auto"/>
                <w:left w:val="none" w:sz="0" w:space="0" w:color="auto"/>
                <w:bottom w:val="none" w:sz="0" w:space="0" w:color="auto"/>
                <w:right w:val="none" w:sz="0" w:space="0" w:color="auto"/>
              </w:divBdr>
            </w:div>
            <w:div w:id="1396780739">
              <w:marLeft w:val="0"/>
              <w:marRight w:val="0"/>
              <w:marTop w:val="0"/>
              <w:marBottom w:val="0"/>
              <w:divBdr>
                <w:top w:val="none" w:sz="0" w:space="0" w:color="auto"/>
                <w:left w:val="none" w:sz="0" w:space="0" w:color="auto"/>
                <w:bottom w:val="none" w:sz="0" w:space="0" w:color="auto"/>
                <w:right w:val="none" w:sz="0" w:space="0" w:color="auto"/>
              </w:divBdr>
            </w:div>
            <w:div w:id="1525824920">
              <w:marLeft w:val="0"/>
              <w:marRight w:val="0"/>
              <w:marTop w:val="0"/>
              <w:marBottom w:val="0"/>
              <w:divBdr>
                <w:top w:val="none" w:sz="0" w:space="0" w:color="auto"/>
                <w:left w:val="none" w:sz="0" w:space="0" w:color="auto"/>
                <w:bottom w:val="none" w:sz="0" w:space="0" w:color="auto"/>
                <w:right w:val="none" w:sz="0" w:space="0" w:color="auto"/>
              </w:divBdr>
            </w:div>
            <w:div w:id="1960405409">
              <w:marLeft w:val="0"/>
              <w:marRight w:val="0"/>
              <w:marTop w:val="0"/>
              <w:marBottom w:val="0"/>
              <w:divBdr>
                <w:top w:val="none" w:sz="0" w:space="0" w:color="auto"/>
                <w:left w:val="none" w:sz="0" w:space="0" w:color="auto"/>
                <w:bottom w:val="none" w:sz="0" w:space="0" w:color="auto"/>
                <w:right w:val="none" w:sz="0" w:space="0" w:color="auto"/>
              </w:divBdr>
            </w:div>
          </w:divsChild>
        </w:div>
        <w:div w:id="411506065">
          <w:marLeft w:val="0"/>
          <w:marRight w:val="0"/>
          <w:marTop w:val="0"/>
          <w:marBottom w:val="0"/>
          <w:divBdr>
            <w:top w:val="none" w:sz="0" w:space="0" w:color="auto"/>
            <w:left w:val="none" w:sz="0" w:space="0" w:color="auto"/>
            <w:bottom w:val="none" w:sz="0" w:space="0" w:color="auto"/>
            <w:right w:val="none" w:sz="0" w:space="0" w:color="auto"/>
          </w:divBdr>
        </w:div>
        <w:div w:id="428745266">
          <w:marLeft w:val="0"/>
          <w:marRight w:val="0"/>
          <w:marTop w:val="0"/>
          <w:marBottom w:val="0"/>
          <w:divBdr>
            <w:top w:val="none" w:sz="0" w:space="0" w:color="auto"/>
            <w:left w:val="none" w:sz="0" w:space="0" w:color="auto"/>
            <w:bottom w:val="none" w:sz="0" w:space="0" w:color="auto"/>
            <w:right w:val="none" w:sz="0" w:space="0" w:color="auto"/>
          </w:divBdr>
        </w:div>
        <w:div w:id="435641602">
          <w:marLeft w:val="0"/>
          <w:marRight w:val="0"/>
          <w:marTop w:val="0"/>
          <w:marBottom w:val="0"/>
          <w:divBdr>
            <w:top w:val="none" w:sz="0" w:space="0" w:color="auto"/>
            <w:left w:val="none" w:sz="0" w:space="0" w:color="auto"/>
            <w:bottom w:val="none" w:sz="0" w:space="0" w:color="auto"/>
            <w:right w:val="none" w:sz="0" w:space="0" w:color="auto"/>
          </w:divBdr>
        </w:div>
        <w:div w:id="503983685">
          <w:marLeft w:val="0"/>
          <w:marRight w:val="0"/>
          <w:marTop w:val="0"/>
          <w:marBottom w:val="0"/>
          <w:divBdr>
            <w:top w:val="none" w:sz="0" w:space="0" w:color="auto"/>
            <w:left w:val="none" w:sz="0" w:space="0" w:color="auto"/>
            <w:bottom w:val="none" w:sz="0" w:space="0" w:color="auto"/>
            <w:right w:val="none" w:sz="0" w:space="0" w:color="auto"/>
          </w:divBdr>
          <w:divsChild>
            <w:div w:id="422650376">
              <w:marLeft w:val="-75"/>
              <w:marRight w:val="0"/>
              <w:marTop w:val="30"/>
              <w:marBottom w:val="30"/>
              <w:divBdr>
                <w:top w:val="none" w:sz="0" w:space="0" w:color="auto"/>
                <w:left w:val="none" w:sz="0" w:space="0" w:color="auto"/>
                <w:bottom w:val="none" w:sz="0" w:space="0" w:color="auto"/>
                <w:right w:val="none" w:sz="0" w:space="0" w:color="auto"/>
              </w:divBdr>
              <w:divsChild>
                <w:div w:id="209074531">
                  <w:marLeft w:val="0"/>
                  <w:marRight w:val="0"/>
                  <w:marTop w:val="0"/>
                  <w:marBottom w:val="0"/>
                  <w:divBdr>
                    <w:top w:val="none" w:sz="0" w:space="0" w:color="auto"/>
                    <w:left w:val="none" w:sz="0" w:space="0" w:color="auto"/>
                    <w:bottom w:val="none" w:sz="0" w:space="0" w:color="auto"/>
                    <w:right w:val="none" w:sz="0" w:space="0" w:color="auto"/>
                  </w:divBdr>
                  <w:divsChild>
                    <w:div w:id="32930730">
                      <w:marLeft w:val="0"/>
                      <w:marRight w:val="0"/>
                      <w:marTop w:val="0"/>
                      <w:marBottom w:val="0"/>
                      <w:divBdr>
                        <w:top w:val="none" w:sz="0" w:space="0" w:color="auto"/>
                        <w:left w:val="none" w:sz="0" w:space="0" w:color="auto"/>
                        <w:bottom w:val="none" w:sz="0" w:space="0" w:color="auto"/>
                        <w:right w:val="none" w:sz="0" w:space="0" w:color="auto"/>
                      </w:divBdr>
                    </w:div>
                    <w:div w:id="487863407">
                      <w:marLeft w:val="0"/>
                      <w:marRight w:val="0"/>
                      <w:marTop w:val="0"/>
                      <w:marBottom w:val="0"/>
                      <w:divBdr>
                        <w:top w:val="none" w:sz="0" w:space="0" w:color="auto"/>
                        <w:left w:val="none" w:sz="0" w:space="0" w:color="auto"/>
                        <w:bottom w:val="none" w:sz="0" w:space="0" w:color="auto"/>
                        <w:right w:val="none" w:sz="0" w:space="0" w:color="auto"/>
                      </w:divBdr>
                    </w:div>
                    <w:div w:id="544292957">
                      <w:marLeft w:val="0"/>
                      <w:marRight w:val="0"/>
                      <w:marTop w:val="0"/>
                      <w:marBottom w:val="0"/>
                      <w:divBdr>
                        <w:top w:val="none" w:sz="0" w:space="0" w:color="auto"/>
                        <w:left w:val="none" w:sz="0" w:space="0" w:color="auto"/>
                        <w:bottom w:val="none" w:sz="0" w:space="0" w:color="auto"/>
                        <w:right w:val="none" w:sz="0" w:space="0" w:color="auto"/>
                      </w:divBdr>
                    </w:div>
                    <w:div w:id="777677125">
                      <w:marLeft w:val="0"/>
                      <w:marRight w:val="0"/>
                      <w:marTop w:val="0"/>
                      <w:marBottom w:val="0"/>
                      <w:divBdr>
                        <w:top w:val="none" w:sz="0" w:space="0" w:color="auto"/>
                        <w:left w:val="none" w:sz="0" w:space="0" w:color="auto"/>
                        <w:bottom w:val="none" w:sz="0" w:space="0" w:color="auto"/>
                        <w:right w:val="none" w:sz="0" w:space="0" w:color="auto"/>
                      </w:divBdr>
                    </w:div>
                    <w:div w:id="889920369">
                      <w:marLeft w:val="0"/>
                      <w:marRight w:val="0"/>
                      <w:marTop w:val="0"/>
                      <w:marBottom w:val="0"/>
                      <w:divBdr>
                        <w:top w:val="none" w:sz="0" w:space="0" w:color="auto"/>
                        <w:left w:val="none" w:sz="0" w:space="0" w:color="auto"/>
                        <w:bottom w:val="none" w:sz="0" w:space="0" w:color="auto"/>
                        <w:right w:val="none" w:sz="0" w:space="0" w:color="auto"/>
                      </w:divBdr>
                    </w:div>
                    <w:div w:id="1256785154">
                      <w:marLeft w:val="0"/>
                      <w:marRight w:val="0"/>
                      <w:marTop w:val="0"/>
                      <w:marBottom w:val="0"/>
                      <w:divBdr>
                        <w:top w:val="none" w:sz="0" w:space="0" w:color="auto"/>
                        <w:left w:val="none" w:sz="0" w:space="0" w:color="auto"/>
                        <w:bottom w:val="none" w:sz="0" w:space="0" w:color="auto"/>
                        <w:right w:val="none" w:sz="0" w:space="0" w:color="auto"/>
                      </w:divBdr>
                    </w:div>
                    <w:div w:id="1278364774">
                      <w:marLeft w:val="0"/>
                      <w:marRight w:val="0"/>
                      <w:marTop w:val="0"/>
                      <w:marBottom w:val="0"/>
                      <w:divBdr>
                        <w:top w:val="none" w:sz="0" w:space="0" w:color="auto"/>
                        <w:left w:val="none" w:sz="0" w:space="0" w:color="auto"/>
                        <w:bottom w:val="none" w:sz="0" w:space="0" w:color="auto"/>
                        <w:right w:val="none" w:sz="0" w:space="0" w:color="auto"/>
                      </w:divBdr>
                    </w:div>
                    <w:div w:id="1428430420">
                      <w:marLeft w:val="0"/>
                      <w:marRight w:val="0"/>
                      <w:marTop w:val="0"/>
                      <w:marBottom w:val="0"/>
                      <w:divBdr>
                        <w:top w:val="none" w:sz="0" w:space="0" w:color="auto"/>
                        <w:left w:val="none" w:sz="0" w:space="0" w:color="auto"/>
                        <w:bottom w:val="none" w:sz="0" w:space="0" w:color="auto"/>
                        <w:right w:val="none" w:sz="0" w:space="0" w:color="auto"/>
                      </w:divBdr>
                    </w:div>
                    <w:div w:id="1729255300">
                      <w:marLeft w:val="0"/>
                      <w:marRight w:val="0"/>
                      <w:marTop w:val="0"/>
                      <w:marBottom w:val="0"/>
                      <w:divBdr>
                        <w:top w:val="none" w:sz="0" w:space="0" w:color="auto"/>
                        <w:left w:val="none" w:sz="0" w:space="0" w:color="auto"/>
                        <w:bottom w:val="none" w:sz="0" w:space="0" w:color="auto"/>
                        <w:right w:val="none" w:sz="0" w:space="0" w:color="auto"/>
                      </w:divBdr>
                    </w:div>
                  </w:divsChild>
                </w:div>
                <w:div w:id="427972387">
                  <w:marLeft w:val="0"/>
                  <w:marRight w:val="0"/>
                  <w:marTop w:val="0"/>
                  <w:marBottom w:val="0"/>
                  <w:divBdr>
                    <w:top w:val="none" w:sz="0" w:space="0" w:color="auto"/>
                    <w:left w:val="none" w:sz="0" w:space="0" w:color="auto"/>
                    <w:bottom w:val="none" w:sz="0" w:space="0" w:color="auto"/>
                    <w:right w:val="none" w:sz="0" w:space="0" w:color="auto"/>
                  </w:divBdr>
                  <w:divsChild>
                    <w:div w:id="694813887">
                      <w:marLeft w:val="0"/>
                      <w:marRight w:val="0"/>
                      <w:marTop w:val="0"/>
                      <w:marBottom w:val="0"/>
                      <w:divBdr>
                        <w:top w:val="none" w:sz="0" w:space="0" w:color="auto"/>
                        <w:left w:val="none" w:sz="0" w:space="0" w:color="auto"/>
                        <w:bottom w:val="none" w:sz="0" w:space="0" w:color="auto"/>
                        <w:right w:val="none" w:sz="0" w:space="0" w:color="auto"/>
                      </w:divBdr>
                    </w:div>
                  </w:divsChild>
                </w:div>
                <w:div w:id="509878820">
                  <w:marLeft w:val="0"/>
                  <w:marRight w:val="0"/>
                  <w:marTop w:val="0"/>
                  <w:marBottom w:val="0"/>
                  <w:divBdr>
                    <w:top w:val="none" w:sz="0" w:space="0" w:color="auto"/>
                    <w:left w:val="none" w:sz="0" w:space="0" w:color="auto"/>
                    <w:bottom w:val="none" w:sz="0" w:space="0" w:color="auto"/>
                    <w:right w:val="none" w:sz="0" w:space="0" w:color="auto"/>
                  </w:divBdr>
                  <w:divsChild>
                    <w:div w:id="446853432">
                      <w:marLeft w:val="0"/>
                      <w:marRight w:val="0"/>
                      <w:marTop w:val="0"/>
                      <w:marBottom w:val="0"/>
                      <w:divBdr>
                        <w:top w:val="none" w:sz="0" w:space="0" w:color="auto"/>
                        <w:left w:val="none" w:sz="0" w:space="0" w:color="auto"/>
                        <w:bottom w:val="none" w:sz="0" w:space="0" w:color="auto"/>
                        <w:right w:val="none" w:sz="0" w:space="0" w:color="auto"/>
                      </w:divBdr>
                    </w:div>
                  </w:divsChild>
                </w:div>
                <w:div w:id="711534068">
                  <w:marLeft w:val="0"/>
                  <w:marRight w:val="0"/>
                  <w:marTop w:val="0"/>
                  <w:marBottom w:val="0"/>
                  <w:divBdr>
                    <w:top w:val="none" w:sz="0" w:space="0" w:color="auto"/>
                    <w:left w:val="none" w:sz="0" w:space="0" w:color="auto"/>
                    <w:bottom w:val="none" w:sz="0" w:space="0" w:color="auto"/>
                    <w:right w:val="none" w:sz="0" w:space="0" w:color="auto"/>
                  </w:divBdr>
                  <w:divsChild>
                    <w:div w:id="667707170">
                      <w:marLeft w:val="0"/>
                      <w:marRight w:val="0"/>
                      <w:marTop w:val="0"/>
                      <w:marBottom w:val="0"/>
                      <w:divBdr>
                        <w:top w:val="none" w:sz="0" w:space="0" w:color="auto"/>
                        <w:left w:val="none" w:sz="0" w:space="0" w:color="auto"/>
                        <w:bottom w:val="none" w:sz="0" w:space="0" w:color="auto"/>
                        <w:right w:val="none" w:sz="0" w:space="0" w:color="auto"/>
                      </w:divBdr>
                    </w:div>
                    <w:div w:id="790513598">
                      <w:marLeft w:val="0"/>
                      <w:marRight w:val="0"/>
                      <w:marTop w:val="0"/>
                      <w:marBottom w:val="0"/>
                      <w:divBdr>
                        <w:top w:val="none" w:sz="0" w:space="0" w:color="auto"/>
                        <w:left w:val="none" w:sz="0" w:space="0" w:color="auto"/>
                        <w:bottom w:val="none" w:sz="0" w:space="0" w:color="auto"/>
                        <w:right w:val="none" w:sz="0" w:space="0" w:color="auto"/>
                      </w:divBdr>
                    </w:div>
                    <w:div w:id="1444494138">
                      <w:marLeft w:val="0"/>
                      <w:marRight w:val="0"/>
                      <w:marTop w:val="0"/>
                      <w:marBottom w:val="0"/>
                      <w:divBdr>
                        <w:top w:val="none" w:sz="0" w:space="0" w:color="auto"/>
                        <w:left w:val="none" w:sz="0" w:space="0" w:color="auto"/>
                        <w:bottom w:val="none" w:sz="0" w:space="0" w:color="auto"/>
                        <w:right w:val="none" w:sz="0" w:space="0" w:color="auto"/>
                      </w:divBdr>
                    </w:div>
                  </w:divsChild>
                </w:div>
                <w:div w:id="765272686">
                  <w:marLeft w:val="0"/>
                  <w:marRight w:val="0"/>
                  <w:marTop w:val="0"/>
                  <w:marBottom w:val="0"/>
                  <w:divBdr>
                    <w:top w:val="none" w:sz="0" w:space="0" w:color="auto"/>
                    <w:left w:val="none" w:sz="0" w:space="0" w:color="auto"/>
                    <w:bottom w:val="none" w:sz="0" w:space="0" w:color="auto"/>
                    <w:right w:val="none" w:sz="0" w:space="0" w:color="auto"/>
                  </w:divBdr>
                  <w:divsChild>
                    <w:div w:id="228225627">
                      <w:marLeft w:val="0"/>
                      <w:marRight w:val="0"/>
                      <w:marTop w:val="0"/>
                      <w:marBottom w:val="0"/>
                      <w:divBdr>
                        <w:top w:val="none" w:sz="0" w:space="0" w:color="auto"/>
                        <w:left w:val="none" w:sz="0" w:space="0" w:color="auto"/>
                        <w:bottom w:val="none" w:sz="0" w:space="0" w:color="auto"/>
                        <w:right w:val="none" w:sz="0" w:space="0" w:color="auto"/>
                      </w:divBdr>
                    </w:div>
                  </w:divsChild>
                </w:div>
                <w:div w:id="1062829962">
                  <w:marLeft w:val="0"/>
                  <w:marRight w:val="0"/>
                  <w:marTop w:val="0"/>
                  <w:marBottom w:val="0"/>
                  <w:divBdr>
                    <w:top w:val="none" w:sz="0" w:space="0" w:color="auto"/>
                    <w:left w:val="none" w:sz="0" w:space="0" w:color="auto"/>
                    <w:bottom w:val="none" w:sz="0" w:space="0" w:color="auto"/>
                    <w:right w:val="none" w:sz="0" w:space="0" w:color="auto"/>
                  </w:divBdr>
                  <w:divsChild>
                    <w:div w:id="198206766">
                      <w:marLeft w:val="0"/>
                      <w:marRight w:val="0"/>
                      <w:marTop w:val="0"/>
                      <w:marBottom w:val="0"/>
                      <w:divBdr>
                        <w:top w:val="none" w:sz="0" w:space="0" w:color="auto"/>
                        <w:left w:val="none" w:sz="0" w:space="0" w:color="auto"/>
                        <w:bottom w:val="none" w:sz="0" w:space="0" w:color="auto"/>
                        <w:right w:val="none" w:sz="0" w:space="0" w:color="auto"/>
                      </w:divBdr>
                    </w:div>
                    <w:div w:id="1245913637">
                      <w:marLeft w:val="0"/>
                      <w:marRight w:val="0"/>
                      <w:marTop w:val="0"/>
                      <w:marBottom w:val="0"/>
                      <w:divBdr>
                        <w:top w:val="none" w:sz="0" w:space="0" w:color="auto"/>
                        <w:left w:val="none" w:sz="0" w:space="0" w:color="auto"/>
                        <w:bottom w:val="none" w:sz="0" w:space="0" w:color="auto"/>
                        <w:right w:val="none" w:sz="0" w:space="0" w:color="auto"/>
                      </w:divBdr>
                    </w:div>
                    <w:div w:id="1986276857">
                      <w:marLeft w:val="0"/>
                      <w:marRight w:val="0"/>
                      <w:marTop w:val="0"/>
                      <w:marBottom w:val="0"/>
                      <w:divBdr>
                        <w:top w:val="none" w:sz="0" w:space="0" w:color="auto"/>
                        <w:left w:val="none" w:sz="0" w:space="0" w:color="auto"/>
                        <w:bottom w:val="none" w:sz="0" w:space="0" w:color="auto"/>
                        <w:right w:val="none" w:sz="0" w:space="0" w:color="auto"/>
                      </w:divBdr>
                    </w:div>
                  </w:divsChild>
                </w:div>
                <w:div w:id="1156920905">
                  <w:marLeft w:val="0"/>
                  <w:marRight w:val="0"/>
                  <w:marTop w:val="0"/>
                  <w:marBottom w:val="0"/>
                  <w:divBdr>
                    <w:top w:val="none" w:sz="0" w:space="0" w:color="auto"/>
                    <w:left w:val="none" w:sz="0" w:space="0" w:color="auto"/>
                    <w:bottom w:val="none" w:sz="0" w:space="0" w:color="auto"/>
                    <w:right w:val="none" w:sz="0" w:space="0" w:color="auto"/>
                  </w:divBdr>
                  <w:divsChild>
                    <w:div w:id="255214859">
                      <w:marLeft w:val="0"/>
                      <w:marRight w:val="0"/>
                      <w:marTop w:val="0"/>
                      <w:marBottom w:val="0"/>
                      <w:divBdr>
                        <w:top w:val="none" w:sz="0" w:space="0" w:color="auto"/>
                        <w:left w:val="none" w:sz="0" w:space="0" w:color="auto"/>
                        <w:bottom w:val="none" w:sz="0" w:space="0" w:color="auto"/>
                        <w:right w:val="none" w:sz="0" w:space="0" w:color="auto"/>
                      </w:divBdr>
                    </w:div>
                    <w:div w:id="310326069">
                      <w:marLeft w:val="0"/>
                      <w:marRight w:val="0"/>
                      <w:marTop w:val="0"/>
                      <w:marBottom w:val="0"/>
                      <w:divBdr>
                        <w:top w:val="none" w:sz="0" w:space="0" w:color="auto"/>
                        <w:left w:val="none" w:sz="0" w:space="0" w:color="auto"/>
                        <w:bottom w:val="none" w:sz="0" w:space="0" w:color="auto"/>
                        <w:right w:val="none" w:sz="0" w:space="0" w:color="auto"/>
                      </w:divBdr>
                    </w:div>
                    <w:div w:id="537009205">
                      <w:marLeft w:val="0"/>
                      <w:marRight w:val="0"/>
                      <w:marTop w:val="0"/>
                      <w:marBottom w:val="0"/>
                      <w:divBdr>
                        <w:top w:val="none" w:sz="0" w:space="0" w:color="auto"/>
                        <w:left w:val="none" w:sz="0" w:space="0" w:color="auto"/>
                        <w:bottom w:val="none" w:sz="0" w:space="0" w:color="auto"/>
                        <w:right w:val="none" w:sz="0" w:space="0" w:color="auto"/>
                      </w:divBdr>
                    </w:div>
                    <w:div w:id="707729846">
                      <w:marLeft w:val="0"/>
                      <w:marRight w:val="0"/>
                      <w:marTop w:val="0"/>
                      <w:marBottom w:val="0"/>
                      <w:divBdr>
                        <w:top w:val="none" w:sz="0" w:space="0" w:color="auto"/>
                        <w:left w:val="none" w:sz="0" w:space="0" w:color="auto"/>
                        <w:bottom w:val="none" w:sz="0" w:space="0" w:color="auto"/>
                        <w:right w:val="none" w:sz="0" w:space="0" w:color="auto"/>
                      </w:divBdr>
                    </w:div>
                    <w:div w:id="803894168">
                      <w:marLeft w:val="0"/>
                      <w:marRight w:val="0"/>
                      <w:marTop w:val="0"/>
                      <w:marBottom w:val="0"/>
                      <w:divBdr>
                        <w:top w:val="none" w:sz="0" w:space="0" w:color="auto"/>
                        <w:left w:val="none" w:sz="0" w:space="0" w:color="auto"/>
                        <w:bottom w:val="none" w:sz="0" w:space="0" w:color="auto"/>
                        <w:right w:val="none" w:sz="0" w:space="0" w:color="auto"/>
                      </w:divBdr>
                    </w:div>
                    <w:div w:id="971251578">
                      <w:marLeft w:val="0"/>
                      <w:marRight w:val="0"/>
                      <w:marTop w:val="0"/>
                      <w:marBottom w:val="0"/>
                      <w:divBdr>
                        <w:top w:val="none" w:sz="0" w:space="0" w:color="auto"/>
                        <w:left w:val="none" w:sz="0" w:space="0" w:color="auto"/>
                        <w:bottom w:val="none" w:sz="0" w:space="0" w:color="auto"/>
                        <w:right w:val="none" w:sz="0" w:space="0" w:color="auto"/>
                      </w:divBdr>
                    </w:div>
                    <w:div w:id="1647858177">
                      <w:marLeft w:val="0"/>
                      <w:marRight w:val="0"/>
                      <w:marTop w:val="0"/>
                      <w:marBottom w:val="0"/>
                      <w:divBdr>
                        <w:top w:val="none" w:sz="0" w:space="0" w:color="auto"/>
                        <w:left w:val="none" w:sz="0" w:space="0" w:color="auto"/>
                        <w:bottom w:val="none" w:sz="0" w:space="0" w:color="auto"/>
                        <w:right w:val="none" w:sz="0" w:space="0" w:color="auto"/>
                      </w:divBdr>
                    </w:div>
                  </w:divsChild>
                </w:div>
                <w:div w:id="1173060060">
                  <w:marLeft w:val="0"/>
                  <w:marRight w:val="0"/>
                  <w:marTop w:val="0"/>
                  <w:marBottom w:val="0"/>
                  <w:divBdr>
                    <w:top w:val="none" w:sz="0" w:space="0" w:color="auto"/>
                    <w:left w:val="none" w:sz="0" w:space="0" w:color="auto"/>
                    <w:bottom w:val="none" w:sz="0" w:space="0" w:color="auto"/>
                    <w:right w:val="none" w:sz="0" w:space="0" w:color="auto"/>
                  </w:divBdr>
                  <w:divsChild>
                    <w:div w:id="202064515">
                      <w:marLeft w:val="0"/>
                      <w:marRight w:val="0"/>
                      <w:marTop w:val="0"/>
                      <w:marBottom w:val="0"/>
                      <w:divBdr>
                        <w:top w:val="none" w:sz="0" w:space="0" w:color="auto"/>
                        <w:left w:val="none" w:sz="0" w:space="0" w:color="auto"/>
                        <w:bottom w:val="none" w:sz="0" w:space="0" w:color="auto"/>
                        <w:right w:val="none" w:sz="0" w:space="0" w:color="auto"/>
                      </w:divBdr>
                    </w:div>
                    <w:div w:id="451940691">
                      <w:marLeft w:val="0"/>
                      <w:marRight w:val="0"/>
                      <w:marTop w:val="0"/>
                      <w:marBottom w:val="0"/>
                      <w:divBdr>
                        <w:top w:val="none" w:sz="0" w:space="0" w:color="auto"/>
                        <w:left w:val="none" w:sz="0" w:space="0" w:color="auto"/>
                        <w:bottom w:val="none" w:sz="0" w:space="0" w:color="auto"/>
                        <w:right w:val="none" w:sz="0" w:space="0" w:color="auto"/>
                      </w:divBdr>
                    </w:div>
                    <w:div w:id="538132144">
                      <w:marLeft w:val="0"/>
                      <w:marRight w:val="0"/>
                      <w:marTop w:val="0"/>
                      <w:marBottom w:val="0"/>
                      <w:divBdr>
                        <w:top w:val="none" w:sz="0" w:space="0" w:color="auto"/>
                        <w:left w:val="none" w:sz="0" w:space="0" w:color="auto"/>
                        <w:bottom w:val="none" w:sz="0" w:space="0" w:color="auto"/>
                        <w:right w:val="none" w:sz="0" w:space="0" w:color="auto"/>
                      </w:divBdr>
                    </w:div>
                    <w:div w:id="1068265985">
                      <w:marLeft w:val="0"/>
                      <w:marRight w:val="0"/>
                      <w:marTop w:val="0"/>
                      <w:marBottom w:val="0"/>
                      <w:divBdr>
                        <w:top w:val="none" w:sz="0" w:space="0" w:color="auto"/>
                        <w:left w:val="none" w:sz="0" w:space="0" w:color="auto"/>
                        <w:bottom w:val="none" w:sz="0" w:space="0" w:color="auto"/>
                        <w:right w:val="none" w:sz="0" w:space="0" w:color="auto"/>
                      </w:divBdr>
                    </w:div>
                  </w:divsChild>
                </w:div>
                <w:div w:id="1296136189">
                  <w:marLeft w:val="0"/>
                  <w:marRight w:val="0"/>
                  <w:marTop w:val="0"/>
                  <w:marBottom w:val="0"/>
                  <w:divBdr>
                    <w:top w:val="none" w:sz="0" w:space="0" w:color="auto"/>
                    <w:left w:val="none" w:sz="0" w:space="0" w:color="auto"/>
                    <w:bottom w:val="none" w:sz="0" w:space="0" w:color="auto"/>
                    <w:right w:val="none" w:sz="0" w:space="0" w:color="auto"/>
                  </w:divBdr>
                  <w:divsChild>
                    <w:div w:id="134833844">
                      <w:marLeft w:val="0"/>
                      <w:marRight w:val="0"/>
                      <w:marTop w:val="0"/>
                      <w:marBottom w:val="0"/>
                      <w:divBdr>
                        <w:top w:val="none" w:sz="0" w:space="0" w:color="auto"/>
                        <w:left w:val="none" w:sz="0" w:space="0" w:color="auto"/>
                        <w:bottom w:val="none" w:sz="0" w:space="0" w:color="auto"/>
                        <w:right w:val="none" w:sz="0" w:space="0" w:color="auto"/>
                      </w:divBdr>
                    </w:div>
                    <w:div w:id="157118480">
                      <w:marLeft w:val="0"/>
                      <w:marRight w:val="0"/>
                      <w:marTop w:val="0"/>
                      <w:marBottom w:val="0"/>
                      <w:divBdr>
                        <w:top w:val="none" w:sz="0" w:space="0" w:color="auto"/>
                        <w:left w:val="none" w:sz="0" w:space="0" w:color="auto"/>
                        <w:bottom w:val="none" w:sz="0" w:space="0" w:color="auto"/>
                        <w:right w:val="none" w:sz="0" w:space="0" w:color="auto"/>
                      </w:divBdr>
                    </w:div>
                    <w:div w:id="544409040">
                      <w:marLeft w:val="0"/>
                      <w:marRight w:val="0"/>
                      <w:marTop w:val="0"/>
                      <w:marBottom w:val="0"/>
                      <w:divBdr>
                        <w:top w:val="none" w:sz="0" w:space="0" w:color="auto"/>
                        <w:left w:val="none" w:sz="0" w:space="0" w:color="auto"/>
                        <w:bottom w:val="none" w:sz="0" w:space="0" w:color="auto"/>
                        <w:right w:val="none" w:sz="0" w:space="0" w:color="auto"/>
                      </w:divBdr>
                    </w:div>
                    <w:div w:id="844901930">
                      <w:marLeft w:val="0"/>
                      <w:marRight w:val="0"/>
                      <w:marTop w:val="0"/>
                      <w:marBottom w:val="0"/>
                      <w:divBdr>
                        <w:top w:val="none" w:sz="0" w:space="0" w:color="auto"/>
                        <w:left w:val="none" w:sz="0" w:space="0" w:color="auto"/>
                        <w:bottom w:val="none" w:sz="0" w:space="0" w:color="auto"/>
                        <w:right w:val="none" w:sz="0" w:space="0" w:color="auto"/>
                      </w:divBdr>
                    </w:div>
                    <w:div w:id="1066225100">
                      <w:marLeft w:val="0"/>
                      <w:marRight w:val="0"/>
                      <w:marTop w:val="0"/>
                      <w:marBottom w:val="0"/>
                      <w:divBdr>
                        <w:top w:val="none" w:sz="0" w:space="0" w:color="auto"/>
                        <w:left w:val="none" w:sz="0" w:space="0" w:color="auto"/>
                        <w:bottom w:val="none" w:sz="0" w:space="0" w:color="auto"/>
                        <w:right w:val="none" w:sz="0" w:space="0" w:color="auto"/>
                      </w:divBdr>
                    </w:div>
                    <w:div w:id="1114789187">
                      <w:marLeft w:val="0"/>
                      <w:marRight w:val="0"/>
                      <w:marTop w:val="0"/>
                      <w:marBottom w:val="0"/>
                      <w:divBdr>
                        <w:top w:val="none" w:sz="0" w:space="0" w:color="auto"/>
                        <w:left w:val="none" w:sz="0" w:space="0" w:color="auto"/>
                        <w:bottom w:val="none" w:sz="0" w:space="0" w:color="auto"/>
                        <w:right w:val="none" w:sz="0" w:space="0" w:color="auto"/>
                      </w:divBdr>
                    </w:div>
                  </w:divsChild>
                </w:div>
                <w:div w:id="1342930797">
                  <w:marLeft w:val="0"/>
                  <w:marRight w:val="0"/>
                  <w:marTop w:val="0"/>
                  <w:marBottom w:val="0"/>
                  <w:divBdr>
                    <w:top w:val="none" w:sz="0" w:space="0" w:color="auto"/>
                    <w:left w:val="none" w:sz="0" w:space="0" w:color="auto"/>
                    <w:bottom w:val="none" w:sz="0" w:space="0" w:color="auto"/>
                    <w:right w:val="none" w:sz="0" w:space="0" w:color="auto"/>
                  </w:divBdr>
                  <w:divsChild>
                    <w:div w:id="1301961519">
                      <w:marLeft w:val="0"/>
                      <w:marRight w:val="0"/>
                      <w:marTop w:val="0"/>
                      <w:marBottom w:val="0"/>
                      <w:divBdr>
                        <w:top w:val="none" w:sz="0" w:space="0" w:color="auto"/>
                        <w:left w:val="none" w:sz="0" w:space="0" w:color="auto"/>
                        <w:bottom w:val="none" w:sz="0" w:space="0" w:color="auto"/>
                        <w:right w:val="none" w:sz="0" w:space="0" w:color="auto"/>
                      </w:divBdr>
                    </w:div>
                  </w:divsChild>
                </w:div>
                <w:div w:id="1482387542">
                  <w:marLeft w:val="0"/>
                  <w:marRight w:val="0"/>
                  <w:marTop w:val="0"/>
                  <w:marBottom w:val="0"/>
                  <w:divBdr>
                    <w:top w:val="none" w:sz="0" w:space="0" w:color="auto"/>
                    <w:left w:val="none" w:sz="0" w:space="0" w:color="auto"/>
                    <w:bottom w:val="none" w:sz="0" w:space="0" w:color="auto"/>
                    <w:right w:val="none" w:sz="0" w:space="0" w:color="auto"/>
                  </w:divBdr>
                  <w:divsChild>
                    <w:div w:id="1351689234">
                      <w:marLeft w:val="0"/>
                      <w:marRight w:val="0"/>
                      <w:marTop w:val="0"/>
                      <w:marBottom w:val="0"/>
                      <w:divBdr>
                        <w:top w:val="none" w:sz="0" w:space="0" w:color="auto"/>
                        <w:left w:val="none" w:sz="0" w:space="0" w:color="auto"/>
                        <w:bottom w:val="none" w:sz="0" w:space="0" w:color="auto"/>
                        <w:right w:val="none" w:sz="0" w:space="0" w:color="auto"/>
                      </w:divBdr>
                    </w:div>
                  </w:divsChild>
                </w:div>
                <w:div w:id="1863351783">
                  <w:marLeft w:val="0"/>
                  <w:marRight w:val="0"/>
                  <w:marTop w:val="0"/>
                  <w:marBottom w:val="0"/>
                  <w:divBdr>
                    <w:top w:val="none" w:sz="0" w:space="0" w:color="auto"/>
                    <w:left w:val="none" w:sz="0" w:space="0" w:color="auto"/>
                    <w:bottom w:val="none" w:sz="0" w:space="0" w:color="auto"/>
                    <w:right w:val="none" w:sz="0" w:space="0" w:color="auto"/>
                  </w:divBdr>
                  <w:divsChild>
                    <w:div w:id="125122249">
                      <w:marLeft w:val="0"/>
                      <w:marRight w:val="0"/>
                      <w:marTop w:val="0"/>
                      <w:marBottom w:val="0"/>
                      <w:divBdr>
                        <w:top w:val="none" w:sz="0" w:space="0" w:color="auto"/>
                        <w:left w:val="none" w:sz="0" w:space="0" w:color="auto"/>
                        <w:bottom w:val="none" w:sz="0" w:space="0" w:color="auto"/>
                        <w:right w:val="none" w:sz="0" w:space="0" w:color="auto"/>
                      </w:divBdr>
                    </w:div>
                    <w:div w:id="553394868">
                      <w:marLeft w:val="0"/>
                      <w:marRight w:val="0"/>
                      <w:marTop w:val="0"/>
                      <w:marBottom w:val="0"/>
                      <w:divBdr>
                        <w:top w:val="none" w:sz="0" w:space="0" w:color="auto"/>
                        <w:left w:val="none" w:sz="0" w:space="0" w:color="auto"/>
                        <w:bottom w:val="none" w:sz="0" w:space="0" w:color="auto"/>
                        <w:right w:val="none" w:sz="0" w:space="0" w:color="auto"/>
                      </w:divBdr>
                    </w:div>
                    <w:div w:id="197409239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512107533">
          <w:marLeft w:val="0"/>
          <w:marRight w:val="0"/>
          <w:marTop w:val="0"/>
          <w:marBottom w:val="0"/>
          <w:divBdr>
            <w:top w:val="none" w:sz="0" w:space="0" w:color="auto"/>
            <w:left w:val="none" w:sz="0" w:space="0" w:color="auto"/>
            <w:bottom w:val="none" w:sz="0" w:space="0" w:color="auto"/>
            <w:right w:val="none" w:sz="0" w:space="0" w:color="auto"/>
          </w:divBdr>
          <w:divsChild>
            <w:div w:id="63988350">
              <w:marLeft w:val="0"/>
              <w:marRight w:val="0"/>
              <w:marTop w:val="0"/>
              <w:marBottom w:val="0"/>
              <w:divBdr>
                <w:top w:val="none" w:sz="0" w:space="0" w:color="auto"/>
                <w:left w:val="none" w:sz="0" w:space="0" w:color="auto"/>
                <w:bottom w:val="none" w:sz="0" w:space="0" w:color="auto"/>
                <w:right w:val="none" w:sz="0" w:space="0" w:color="auto"/>
              </w:divBdr>
            </w:div>
          </w:divsChild>
        </w:div>
        <w:div w:id="525562827">
          <w:marLeft w:val="0"/>
          <w:marRight w:val="0"/>
          <w:marTop w:val="0"/>
          <w:marBottom w:val="0"/>
          <w:divBdr>
            <w:top w:val="none" w:sz="0" w:space="0" w:color="auto"/>
            <w:left w:val="none" w:sz="0" w:space="0" w:color="auto"/>
            <w:bottom w:val="none" w:sz="0" w:space="0" w:color="auto"/>
            <w:right w:val="none" w:sz="0" w:space="0" w:color="auto"/>
          </w:divBdr>
        </w:div>
        <w:div w:id="528489819">
          <w:marLeft w:val="0"/>
          <w:marRight w:val="0"/>
          <w:marTop w:val="0"/>
          <w:marBottom w:val="0"/>
          <w:divBdr>
            <w:top w:val="none" w:sz="0" w:space="0" w:color="auto"/>
            <w:left w:val="none" w:sz="0" w:space="0" w:color="auto"/>
            <w:bottom w:val="none" w:sz="0" w:space="0" w:color="auto"/>
            <w:right w:val="none" w:sz="0" w:space="0" w:color="auto"/>
          </w:divBdr>
        </w:div>
        <w:div w:id="538974684">
          <w:marLeft w:val="0"/>
          <w:marRight w:val="0"/>
          <w:marTop w:val="0"/>
          <w:marBottom w:val="0"/>
          <w:divBdr>
            <w:top w:val="none" w:sz="0" w:space="0" w:color="auto"/>
            <w:left w:val="none" w:sz="0" w:space="0" w:color="auto"/>
            <w:bottom w:val="none" w:sz="0" w:space="0" w:color="auto"/>
            <w:right w:val="none" w:sz="0" w:space="0" w:color="auto"/>
          </w:divBdr>
          <w:divsChild>
            <w:div w:id="1410149186">
              <w:marLeft w:val="0"/>
              <w:marRight w:val="0"/>
              <w:marTop w:val="0"/>
              <w:marBottom w:val="0"/>
              <w:divBdr>
                <w:top w:val="none" w:sz="0" w:space="0" w:color="auto"/>
                <w:left w:val="none" w:sz="0" w:space="0" w:color="auto"/>
                <w:bottom w:val="none" w:sz="0" w:space="0" w:color="auto"/>
                <w:right w:val="none" w:sz="0" w:space="0" w:color="auto"/>
              </w:divBdr>
            </w:div>
          </w:divsChild>
        </w:div>
        <w:div w:id="555970569">
          <w:marLeft w:val="0"/>
          <w:marRight w:val="0"/>
          <w:marTop w:val="0"/>
          <w:marBottom w:val="0"/>
          <w:divBdr>
            <w:top w:val="none" w:sz="0" w:space="0" w:color="auto"/>
            <w:left w:val="none" w:sz="0" w:space="0" w:color="auto"/>
            <w:bottom w:val="none" w:sz="0" w:space="0" w:color="auto"/>
            <w:right w:val="none" w:sz="0" w:space="0" w:color="auto"/>
          </w:divBdr>
        </w:div>
        <w:div w:id="556890980">
          <w:marLeft w:val="0"/>
          <w:marRight w:val="0"/>
          <w:marTop w:val="0"/>
          <w:marBottom w:val="0"/>
          <w:divBdr>
            <w:top w:val="none" w:sz="0" w:space="0" w:color="auto"/>
            <w:left w:val="none" w:sz="0" w:space="0" w:color="auto"/>
            <w:bottom w:val="none" w:sz="0" w:space="0" w:color="auto"/>
            <w:right w:val="none" w:sz="0" w:space="0" w:color="auto"/>
          </w:divBdr>
        </w:div>
        <w:div w:id="558906299">
          <w:marLeft w:val="0"/>
          <w:marRight w:val="0"/>
          <w:marTop w:val="0"/>
          <w:marBottom w:val="0"/>
          <w:divBdr>
            <w:top w:val="none" w:sz="0" w:space="0" w:color="auto"/>
            <w:left w:val="none" w:sz="0" w:space="0" w:color="auto"/>
            <w:bottom w:val="none" w:sz="0" w:space="0" w:color="auto"/>
            <w:right w:val="none" w:sz="0" w:space="0" w:color="auto"/>
          </w:divBdr>
        </w:div>
        <w:div w:id="566961112">
          <w:marLeft w:val="0"/>
          <w:marRight w:val="0"/>
          <w:marTop w:val="0"/>
          <w:marBottom w:val="0"/>
          <w:divBdr>
            <w:top w:val="none" w:sz="0" w:space="0" w:color="auto"/>
            <w:left w:val="none" w:sz="0" w:space="0" w:color="auto"/>
            <w:bottom w:val="none" w:sz="0" w:space="0" w:color="auto"/>
            <w:right w:val="none" w:sz="0" w:space="0" w:color="auto"/>
          </w:divBdr>
          <w:divsChild>
            <w:div w:id="70857295">
              <w:marLeft w:val="0"/>
              <w:marRight w:val="0"/>
              <w:marTop w:val="0"/>
              <w:marBottom w:val="0"/>
              <w:divBdr>
                <w:top w:val="none" w:sz="0" w:space="0" w:color="auto"/>
                <w:left w:val="none" w:sz="0" w:space="0" w:color="auto"/>
                <w:bottom w:val="none" w:sz="0" w:space="0" w:color="auto"/>
                <w:right w:val="none" w:sz="0" w:space="0" w:color="auto"/>
              </w:divBdr>
            </w:div>
            <w:div w:id="107165118">
              <w:marLeft w:val="0"/>
              <w:marRight w:val="0"/>
              <w:marTop w:val="0"/>
              <w:marBottom w:val="0"/>
              <w:divBdr>
                <w:top w:val="none" w:sz="0" w:space="0" w:color="auto"/>
                <w:left w:val="none" w:sz="0" w:space="0" w:color="auto"/>
                <w:bottom w:val="none" w:sz="0" w:space="0" w:color="auto"/>
                <w:right w:val="none" w:sz="0" w:space="0" w:color="auto"/>
              </w:divBdr>
            </w:div>
            <w:div w:id="484054231">
              <w:marLeft w:val="0"/>
              <w:marRight w:val="0"/>
              <w:marTop w:val="0"/>
              <w:marBottom w:val="0"/>
              <w:divBdr>
                <w:top w:val="none" w:sz="0" w:space="0" w:color="auto"/>
                <w:left w:val="none" w:sz="0" w:space="0" w:color="auto"/>
                <w:bottom w:val="none" w:sz="0" w:space="0" w:color="auto"/>
                <w:right w:val="none" w:sz="0" w:space="0" w:color="auto"/>
              </w:divBdr>
            </w:div>
            <w:div w:id="1479541527">
              <w:marLeft w:val="0"/>
              <w:marRight w:val="0"/>
              <w:marTop w:val="0"/>
              <w:marBottom w:val="0"/>
              <w:divBdr>
                <w:top w:val="none" w:sz="0" w:space="0" w:color="auto"/>
                <w:left w:val="none" w:sz="0" w:space="0" w:color="auto"/>
                <w:bottom w:val="none" w:sz="0" w:space="0" w:color="auto"/>
                <w:right w:val="none" w:sz="0" w:space="0" w:color="auto"/>
              </w:divBdr>
            </w:div>
          </w:divsChild>
        </w:div>
        <w:div w:id="571352221">
          <w:marLeft w:val="0"/>
          <w:marRight w:val="0"/>
          <w:marTop w:val="0"/>
          <w:marBottom w:val="0"/>
          <w:divBdr>
            <w:top w:val="none" w:sz="0" w:space="0" w:color="auto"/>
            <w:left w:val="none" w:sz="0" w:space="0" w:color="auto"/>
            <w:bottom w:val="none" w:sz="0" w:space="0" w:color="auto"/>
            <w:right w:val="none" w:sz="0" w:space="0" w:color="auto"/>
          </w:divBdr>
        </w:div>
        <w:div w:id="599215262">
          <w:marLeft w:val="0"/>
          <w:marRight w:val="0"/>
          <w:marTop w:val="0"/>
          <w:marBottom w:val="0"/>
          <w:divBdr>
            <w:top w:val="none" w:sz="0" w:space="0" w:color="auto"/>
            <w:left w:val="none" w:sz="0" w:space="0" w:color="auto"/>
            <w:bottom w:val="none" w:sz="0" w:space="0" w:color="auto"/>
            <w:right w:val="none" w:sz="0" w:space="0" w:color="auto"/>
          </w:divBdr>
          <w:divsChild>
            <w:div w:id="1620257836">
              <w:marLeft w:val="0"/>
              <w:marRight w:val="0"/>
              <w:marTop w:val="0"/>
              <w:marBottom w:val="0"/>
              <w:divBdr>
                <w:top w:val="none" w:sz="0" w:space="0" w:color="auto"/>
                <w:left w:val="none" w:sz="0" w:space="0" w:color="auto"/>
                <w:bottom w:val="none" w:sz="0" w:space="0" w:color="auto"/>
                <w:right w:val="none" w:sz="0" w:space="0" w:color="auto"/>
              </w:divBdr>
            </w:div>
          </w:divsChild>
        </w:div>
        <w:div w:id="599876237">
          <w:marLeft w:val="0"/>
          <w:marRight w:val="0"/>
          <w:marTop w:val="0"/>
          <w:marBottom w:val="0"/>
          <w:divBdr>
            <w:top w:val="none" w:sz="0" w:space="0" w:color="auto"/>
            <w:left w:val="none" w:sz="0" w:space="0" w:color="auto"/>
            <w:bottom w:val="none" w:sz="0" w:space="0" w:color="auto"/>
            <w:right w:val="none" w:sz="0" w:space="0" w:color="auto"/>
          </w:divBdr>
          <w:divsChild>
            <w:div w:id="551356764">
              <w:marLeft w:val="-75"/>
              <w:marRight w:val="0"/>
              <w:marTop w:val="30"/>
              <w:marBottom w:val="30"/>
              <w:divBdr>
                <w:top w:val="none" w:sz="0" w:space="0" w:color="auto"/>
                <w:left w:val="none" w:sz="0" w:space="0" w:color="auto"/>
                <w:bottom w:val="none" w:sz="0" w:space="0" w:color="auto"/>
                <w:right w:val="none" w:sz="0" w:space="0" w:color="auto"/>
              </w:divBdr>
              <w:divsChild>
                <w:div w:id="18093566">
                  <w:marLeft w:val="0"/>
                  <w:marRight w:val="0"/>
                  <w:marTop w:val="0"/>
                  <w:marBottom w:val="0"/>
                  <w:divBdr>
                    <w:top w:val="none" w:sz="0" w:space="0" w:color="auto"/>
                    <w:left w:val="none" w:sz="0" w:space="0" w:color="auto"/>
                    <w:bottom w:val="none" w:sz="0" w:space="0" w:color="auto"/>
                    <w:right w:val="none" w:sz="0" w:space="0" w:color="auto"/>
                  </w:divBdr>
                  <w:divsChild>
                    <w:div w:id="479268595">
                      <w:marLeft w:val="0"/>
                      <w:marRight w:val="0"/>
                      <w:marTop w:val="0"/>
                      <w:marBottom w:val="0"/>
                      <w:divBdr>
                        <w:top w:val="none" w:sz="0" w:space="0" w:color="auto"/>
                        <w:left w:val="none" w:sz="0" w:space="0" w:color="auto"/>
                        <w:bottom w:val="none" w:sz="0" w:space="0" w:color="auto"/>
                        <w:right w:val="none" w:sz="0" w:space="0" w:color="auto"/>
                      </w:divBdr>
                    </w:div>
                  </w:divsChild>
                </w:div>
                <w:div w:id="105009153">
                  <w:marLeft w:val="0"/>
                  <w:marRight w:val="0"/>
                  <w:marTop w:val="0"/>
                  <w:marBottom w:val="0"/>
                  <w:divBdr>
                    <w:top w:val="none" w:sz="0" w:space="0" w:color="auto"/>
                    <w:left w:val="none" w:sz="0" w:space="0" w:color="auto"/>
                    <w:bottom w:val="none" w:sz="0" w:space="0" w:color="auto"/>
                    <w:right w:val="none" w:sz="0" w:space="0" w:color="auto"/>
                  </w:divBdr>
                  <w:divsChild>
                    <w:div w:id="1310213355">
                      <w:marLeft w:val="0"/>
                      <w:marRight w:val="0"/>
                      <w:marTop w:val="0"/>
                      <w:marBottom w:val="0"/>
                      <w:divBdr>
                        <w:top w:val="none" w:sz="0" w:space="0" w:color="auto"/>
                        <w:left w:val="none" w:sz="0" w:space="0" w:color="auto"/>
                        <w:bottom w:val="none" w:sz="0" w:space="0" w:color="auto"/>
                        <w:right w:val="none" w:sz="0" w:space="0" w:color="auto"/>
                      </w:divBdr>
                    </w:div>
                  </w:divsChild>
                </w:div>
                <w:div w:id="945306198">
                  <w:marLeft w:val="0"/>
                  <w:marRight w:val="0"/>
                  <w:marTop w:val="0"/>
                  <w:marBottom w:val="0"/>
                  <w:divBdr>
                    <w:top w:val="none" w:sz="0" w:space="0" w:color="auto"/>
                    <w:left w:val="none" w:sz="0" w:space="0" w:color="auto"/>
                    <w:bottom w:val="none" w:sz="0" w:space="0" w:color="auto"/>
                    <w:right w:val="none" w:sz="0" w:space="0" w:color="auto"/>
                  </w:divBdr>
                  <w:divsChild>
                    <w:div w:id="8088223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609436782">
          <w:marLeft w:val="0"/>
          <w:marRight w:val="0"/>
          <w:marTop w:val="0"/>
          <w:marBottom w:val="0"/>
          <w:divBdr>
            <w:top w:val="none" w:sz="0" w:space="0" w:color="auto"/>
            <w:left w:val="none" w:sz="0" w:space="0" w:color="auto"/>
            <w:bottom w:val="none" w:sz="0" w:space="0" w:color="auto"/>
            <w:right w:val="none" w:sz="0" w:space="0" w:color="auto"/>
          </w:divBdr>
          <w:divsChild>
            <w:div w:id="509293220">
              <w:marLeft w:val="0"/>
              <w:marRight w:val="0"/>
              <w:marTop w:val="0"/>
              <w:marBottom w:val="0"/>
              <w:divBdr>
                <w:top w:val="none" w:sz="0" w:space="0" w:color="auto"/>
                <w:left w:val="none" w:sz="0" w:space="0" w:color="auto"/>
                <w:bottom w:val="none" w:sz="0" w:space="0" w:color="auto"/>
                <w:right w:val="none" w:sz="0" w:space="0" w:color="auto"/>
              </w:divBdr>
            </w:div>
            <w:div w:id="967664648">
              <w:marLeft w:val="0"/>
              <w:marRight w:val="0"/>
              <w:marTop w:val="0"/>
              <w:marBottom w:val="0"/>
              <w:divBdr>
                <w:top w:val="none" w:sz="0" w:space="0" w:color="auto"/>
                <w:left w:val="none" w:sz="0" w:space="0" w:color="auto"/>
                <w:bottom w:val="none" w:sz="0" w:space="0" w:color="auto"/>
                <w:right w:val="none" w:sz="0" w:space="0" w:color="auto"/>
              </w:divBdr>
            </w:div>
            <w:div w:id="1536309073">
              <w:marLeft w:val="0"/>
              <w:marRight w:val="0"/>
              <w:marTop w:val="0"/>
              <w:marBottom w:val="0"/>
              <w:divBdr>
                <w:top w:val="none" w:sz="0" w:space="0" w:color="auto"/>
                <w:left w:val="none" w:sz="0" w:space="0" w:color="auto"/>
                <w:bottom w:val="none" w:sz="0" w:space="0" w:color="auto"/>
                <w:right w:val="none" w:sz="0" w:space="0" w:color="auto"/>
              </w:divBdr>
            </w:div>
            <w:div w:id="1983658710">
              <w:marLeft w:val="0"/>
              <w:marRight w:val="0"/>
              <w:marTop w:val="0"/>
              <w:marBottom w:val="0"/>
              <w:divBdr>
                <w:top w:val="none" w:sz="0" w:space="0" w:color="auto"/>
                <w:left w:val="none" w:sz="0" w:space="0" w:color="auto"/>
                <w:bottom w:val="none" w:sz="0" w:space="0" w:color="auto"/>
                <w:right w:val="none" w:sz="0" w:space="0" w:color="auto"/>
              </w:divBdr>
            </w:div>
          </w:divsChild>
        </w:div>
        <w:div w:id="614018181">
          <w:marLeft w:val="0"/>
          <w:marRight w:val="0"/>
          <w:marTop w:val="0"/>
          <w:marBottom w:val="0"/>
          <w:divBdr>
            <w:top w:val="none" w:sz="0" w:space="0" w:color="auto"/>
            <w:left w:val="none" w:sz="0" w:space="0" w:color="auto"/>
            <w:bottom w:val="none" w:sz="0" w:space="0" w:color="auto"/>
            <w:right w:val="none" w:sz="0" w:space="0" w:color="auto"/>
          </w:divBdr>
        </w:div>
        <w:div w:id="615333178">
          <w:marLeft w:val="0"/>
          <w:marRight w:val="0"/>
          <w:marTop w:val="0"/>
          <w:marBottom w:val="0"/>
          <w:divBdr>
            <w:top w:val="none" w:sz="0" w:space="0" w:color="auto"/>
            <w:left w:val="none" w:sz="0" w:space="0" w:color="auto"/>
            <w:bottom w:val="none" w:sz="0" w:space="0" w:color="auto"/>
            <w:right w:val="none" w:sz="0" w:space="0" w:color="auto"/>
          </w:divBdr>
        </w:div>
        <w:div w:id="634995011">
          <w:marLeft w:val="0"/>
          <w:marRight w:val="0"/>
          <w:marTop w:val="0"/>
          <w:marBottom w:val="0"/>
          <w:divBdr>
            <w:top w:val="none" w:sz="0" w:space="0" w:color="auto"/>
            <w:left w:val="none" w:sz="0" w:space="0" w:color="auto"/>
            <w:bottom w:val="none" w:sz="0" w:space="0" w:color="auto"/>
            <w:right w:val="none" w:sz="0" w:space="0" w:color="auto"/>
          </w:divBdr>
        </w:div>
        <w:div w:id="635911190">
          <w:marLeft w:val="0"/>
          <w:marRight w:val="0"/>
          <w:marTop w:val="0"/>
          <w:marBottom w:val="0"/>
          <w:divBdr>
            <w:top w:val="none" w:sz="0" w:space="0" w:color="auto"/>
            <w:left w:val="none" w:sz="0" w:space="0" w:color="auto"/>
            <w:bottom w:val="none" w:sz="0" w:space="0" w:color="auto"/>
            <w:right w:val="none" w:sz="0" w:space="0" w:color="auto"/>
          </w:divBdr>
        </w:div>
        <w:div w:id="644627724">
          <w:marLeft w:val="0"/>
          <w:marRight w:val="0"/>
          <w:marTop w:val="0"/>
          <w:marBottom w:val="0"/>
          <w:divBdr>
            <w:top w:val="none" w:sz="0" w:space="0" w:color="auto"/>
            <w:left w:val="none" w:sz="0" w:space="0" w:color="auto"/>
            <w:bottom w:val="none" w:sz="0" w:space="0" w:color="auto"/>
            <w:right w:val="none" w:sz="0" w:space="0" w:color="auto"/>
          </w:divBdr>
        </w:div>
        <w:div w:id="646276881">
          <w:marLeft w:val="0"/>
          <w:marRight w:val="0"/>
          <w:marTop w:val="0"/>
          <w:marBottom w:val="0"/>
          <w:divBdr>
            <w:top w:val="none" w:sz="0" w:space="0" w:color="auto"/>
            <w:left w:val="none" w:sz="0" w:space="0" w:color="auto"/>
            <w:bottom w:val="none" w:sz="0" w:space="0" w:color="auto"/>
            <w:right w:val="none" w:sz="0" w:space="0" w:color="auto"/>
          </w:divBdr>
        </w:div>
        <w:div w:id="651056985">
          <w:marLeft w:val="0"/>
          <w:marRight w:val="0"/>
          <w:marTop w:val="0"/>
          <w:marBottom w:val="0"/>
          <w:divBdr>
            <w:top w:val="none" w:sz="0" w:space="0" w:color="auto"/>
            <w:left w:val="none" w:sz="0" w:space="0" w:color="auto"/>
            <w:bottom w:val="none" w:sz="0" w:space="0" w:color="auto"/>
            <w:right w:val="none" w:sz="0" w:space="0" w:color="auto"/>
          </w:divBdr>
        </w:div>
        <w:div w:id="654068517">
          <w:marLeft w:val="0"/>
          <w:marRight w:val="0"/>
          <w:marTop w:val="0"/>
          <w:marBottom w:val="0"/>
          <w:divBdr>
            <w:top w:val="none" w:sz="0" w:space="0" w:color="auto"/>
            <w:left w:val="none" w:sz="0" w:space="0" w:color="auto"/>
            <w:bottom w:val="none" w:sz="0" w:space="0" w:color="auto"/>
            <w:right w:val="none" w:sz="0" w:space="0" w:color="auto"/>
          </w:divBdr>
          <w:divsChild>
            <w:div w:id="865630871">
              <w:marLeft w:val="0"/>
              <w:marRight w:val="0"/>
              <w:marTop w:val="0"/>
              <w:marBottom w:val="0"/>
              <w:divBdr>
                <w:top w:val="none" w:sz="0" w:space="0" w:color="auto"/>
                <w:left w:val="none" w:sz="0" w:space="0" w:color="auto"/>
                <w:bottom w:val="none" w:sz="0" w:space="0" w:color="auto"/>
                <w:right w:val="none" w:sz="0" w:space="0" w:color="auto"/>
              </w:divBdr>
            </w:div>
          </w:divsChild>
        </w:div>
        <w:div w:id="662128016">
          <w:marLeft w:val="0"/>
          <w:marRight w:val="0"/>
          <w:marTop w:val="0"/>
          <w:marBottom w:val="0"/>
          <w:divBdr>
            <w:top w:val="none" w:sz="0" w:space="0" w:color="auto"/>
            <w:left w:val="none" w:sz="0" w:space="0" w:color="auto"/>
            <w:bottom w:val="none" w:sz="0" w:space="0" w:color="auto"/>
            <w:right w:val="none" w:sz="0" w:space="0" w:color="auto"/>
          </w:divBdr>
        </w:div>
        <w:div w:id="677584248">
          <w:marLeft w:val="0"/>
          <w:marRight w:val="0"/>
          <w:marTop w:val="0"/>
          <w:marBottom w:val="0"/>
          <w:divBdr>
            <w:top w:val="none" w:sz="0" w:space="0" w:color="auto"/>
            <w:left w:val="none" w:sz="0" w:space="0" w:color="auto"/>
            <w:bottom w:val="none" w:sz="0" w:space="0" w:color="auto"/>
            <w:right w:val="none" w:sz="0" w:space="0" w:color="auto"/>
          </w:divBdr>
        </w:div>
        <w:div w:id="722213454">
          <w:marLeft w:val="0"/>
          <w:marRight w:val="0"/>
          <w:marTop w:val="0"/>
          <w:marBottom w:val="0"/>
          <w:divBdr>
            <w:top w:val="none" w:sz="0" w:space="0" w:color="auto"/>
            <w:left w:val="none" w:sz="0" w:space="0" w:color="auto"/>
            <w:bottom w:val="none" w:sz="0" w:space="0" w:color="auto"/>
            <w:right w:val="none" w:sz="0" w:space="0" w:color="auto"/>
          </w:divBdr>
        </w:div>
        <w:div w:id="725879423">
          <w:marLeft w:val="0"/>
          <w:marRight w:val="0"/>
          <w:marTop w:val="0"/>
          <w:marBottom w:val="0"/>
          <w:divBdr>
            <w:top w:val="none" w:sz="0" w:space="0" w:color="auto"/>
            <w:left w:val="none" w:sz="0" w:space="0" w:color="auto"/>
            <w:bottom w:val="none" w:sz="0" w:space="0" w:color="auto"/>
            <w:right w:val="none" w:sz="0" w:space="0" w:color="auto"/>
          </w:divBdr>
        </w:div>
        <w:div w:id="750977441">
          <w:marLeft w:val="0"/>
          <w:marRight w:val="0"/>
          <w:marTop w:val="0"/>
          <w:marBottom w:val="0"/>
          <w:divBdr>
            <w:top w:val="none" w:sz="0" w:space="0" w:color="auto"/>
            <w:left w:val="none" w:sz="0" w:space="0" w:color="auto"/>
            <w:bottom w:val="none" w:sz="0" w:space="0" w:color="auto"/>
            <w:right w:val="none" w:sz="0" w:space="0" w:color="auto"/>
          </w:divBdr>
          <w:divsChild>
            <w:div w:id="1905944781">
              <w:marLeft w:val="0"/>
              <w:marRight w:val="0"/>
              <w:marTop w:val="0"/>
              <w:marBottom w:val="0"/>
              <w:divBdr>
                <w:top w:val="none" w:sz="0" w:space="0" w:color="auto"/>
                <w:left w:val="none" w:sz="0" w:space="0" w:color="auto"/>
                <w:bottom w:val="none" w:sz="0" w:space="0" w:color="auto"/>
                <w:right w:val="none" w:sz="0" w:space="0" w:color="auto"/>
              </w:divBdr>
            </w:div>
          </w:divsChild>
        </w:div>
        <w:div w:id="802501192">
          <w:marLeft w:val="0"/>
          <w:marRight w:val="0"/>
          <w:marTop w:val="0"/>
          <w:marBottom w:val="0"/>
          <w:divBdr>
            <w:top w:val="none" w:sz="0" w:space="0" w:color="auto"/>
            <w:left w:val="none" w:sz="0" w:space="0" w:color="auto"/>
            <w:bottom w:val="none" w:sz="0" w:space="0" w:color="auto"/>
            <w:right w:val="none" w:sz="0" w:space="0" w:color="auto"/>
          </w:divBdr>
        </w:div>
        <w:div w:id="826828140">
          <w:marLeft w:val="0"/>
          <w:marRight w:val="0"/>
          <w:marTop w:val="0"/>
          <w:marBottom w:val="0"/>
          <w:divBdr>
            <w:top w:val="none" w:sz="0" w:space="0" w:color="auto"/>
            <w:left w:val="none" w:sz="0" w:space="0" w:color="auto"/>
            <w:bottom w:val="none" w:sz="0" w:space="0" w:color="auto"/>
            <w:right w:val="none" w:sz="0" w:space="0" w:color="auto"/>
          </w:divBdr>
        </w:div>
        <w:div w:id="847058734">
          <w:marLeft w:val="0"/>
          <w:marRight w:val="0"/>
          <w:marTop w:val="0"/>
          <w:marBottom w:val="0"/>
          <w:divBdr>
            <w:top w:val="none" w:sz="0" w:space="0" w:color="auto"/>
            <w:left w:val="none" w:sz="0" w:space="0" w:color="auto"/>
            <w:bottom w:val="none" w:sz="0" w:space="0" w:color="auto"/>
            <w:right w:val="none" w:sz="0" w:space="0" w:color="auto"/>
          </w:divBdr>
          <w:divsChild>
            <w:div w:id="587079570">
              <w:marLeft w:val="0"/>
              <w:marRight w:val="0"/>
              <w:marTop w:val="0"/>
              <w:marBottom w:val="0"/>
              <w:divBdr>
                <w:top w:val="none" w:sz="0" w:space="0" w:color="auto"/>
                <w:left w:val="none" w:sz="0" w:space="0" w:color="auto"/>
                <w:bottom w:val="none" w:sz="0" w:space="0" w:color="auto"/>
                <w:right w:val="none" w:sz="0" w:space="0" w:color="auto"/>
              </w:divBdr>
            </w:div>
          </w:divsChild>
        </w:div>
        <w:div w:id="893781343">
          <w:marLeft w:val="0"/>
          <w:marRight w:val="0"/>
          <w:marTop w:val="0"/>
          <w:marBottom w:val="0"/>
          <w:divBdr>
            <w:top w:val="none" w:sz="0" w:space="0" w:color="auto"/>
            <w:left w:val="none" w:sz="0" w:space="0" w:color="auto"/>
            <w:bottom w:val="none" w:sz="0" w:space="0" w:color="auto"/>
            <w:right w:val="none" w:sz="0" w:space="0" w:color="auto"/>
          </w:divBdr>
        </w:div>
        <w:div w:id="906838263">
          <w:marLeft w:val="0"/>
          <w:marRight w:val="0"/>
          <w:marTop w:val="0"/>
          <w:marBottom w:val="0"/>
          <w:divBdr>
            <w:top w:val="none" w:sz="0" w:space="0" w:color="auto"/>
            <w:left w:val="none" w:sz="0" w:space="0" w:color="auto"/>
            <w:bottom w:val="none" w:sz="0" w:space="0" w:color="auto"/>
            <w:right w:val="none" w:sz="0" w:space="0" w:color="auto"/>
          </w:divBdr>
        </w:div>
        <w:div w:id="955864615">
          <w:marLeft w:val="0"/>
          <w:marRight w:val="0"/>
          <w:marTop w:val="0"/>
          <w:marBottom w:val="0"/>
          <w:divBdr>
            <w:top w:val="none" w:sz="0" w:space="0" w:color="auto"/>
            <w:left w:val="none" w:sz="0" w:space="0" w:color="auto"/>
            <w:bottom w:val="none" w:sz="0" w:space="0" w:color="auto"/>
            <w:right w:val="none" w:sz="0" w:space="0" w:color="auto"/>
          </w:divBdr>
        </w:div>
        <w:div w:id="960300666">
          <w:marLeft w:val="0"/>
          <w:marRight w:val="0"/>
          <w:marTop w:val="0"/>
          <w:marBottom w:val="0"/>
          <w:divBdr>
            <w:top w:val="none" w:sz="0" w:space="0" w:color="auto"/>
            <w:left w:val="none" w:sz="0" w:space="0" w:color="auto"/>
            <w:bottom w:val="none" w:sz="0" w:space="0" w:color="auto"/>
            <w:right w:val="none" w:sz="0" w:space="0" w:color="auto"/>
          </w:divBdr>
        </w:div>
        <w:div w:id="961108946">
          <w:marLeft w:val="0"/>
          <w:marRight w:val="0"/>
          <w:marTop w:val="0"/>
          <w:marBottom w:val="0"/>
          <w:divBdr>
            <w:top w:val="none" w:sz="0" w:space="0" w:color="auto"/>
            <w:left w:val="none" w:sz="0" w:space="0" w:color="auto"/>
            <w:bottom w:val="none" w:sz="0" w:space="0" w:color="auto"/>
            <w:right w:val="none" w:sz="0" w:space="0" w:color="auto"/>
          </w:divBdr>
        </w:div>
        <w:div w:id="991563591">
          <w:marLeft w:val="0"/>
          <w:marRight w:val="0"/>
          <w:marTop w:val="0"/>
          <w:marBottom w:val="0"/>
          <w:divBdr>
            <w:top w:val="none" w:sz="0" w:space="0" w:color="auto"/>
            <w:left w:val="none" w:sz="0" w:space="0" w:color="auto"/>
            <w:bottom w:val="none" w:sz="0" w:space="0" w:color="auto"/>
            <w:right w:val="none" w:sz="0" w:space="0" w:color="auto"/>
          </w:divBdr>
        </w:div>
        <w:div w:id="1000619776">
          <w:marLeft w:val="0"/>
          <w:marRight w:val="0"/>
          <w:marTop w:val="0"/>
          <w:marBottom w:val="0"/>
          <w:divBdr>
            <w:top w:val="none" w:sz="0" w:space="0" w:color="auto"/>
            <w:left w:val="none" w:sz="0" w:space="0" w:color="auto"/>
            <w:bottom w:val="none" w:sz="0" w:space="0" w:color="auto"/>
            <w:right w:val="none" w:sz="0" w:space="0" w:color="auto"/>
          </w:divBdr>
        </w:div>
        <w:div w:id="1042484548">
          <w:marLeft w:val="0"/>
          <w:marRight w:val="0"/>
          <w:marTop w:val="0"/>
          <w:marBottom w:val="0"/>
          <w:divBdr>
            <w:top w:val="none" w:sz="0" w:space="0" w:color="auto"/>
            <w:left w:val="none" w:sz="0" w:space="0" w:color="auto"/>
            <w:bottom w:val="none" w:sz="0" w:space="0" w:color="auto"/>
            <w:right w:val="none" w:sz="0" w:space="0" w:color="auto"/>
          </w:divBdr>
          <w:divsChild>
            <w:div w:id="623001910">
              <w:marLeft w:val="-75"/>
              <w:marRight w:val="0"/>
              <w:marTop w:val="30"/>
              <w:marBottom w:val="30"/>
              <w:divBdr>
                <w:top w:val="none" w:sz="0" w:space="0" w:color="auto"/>
                <w:left w:val="none" w:sz="0" w:space="0" w:color="auto"/>
                <w:bottom w:val="none" w:sz="0" w:space="0" w:color="auto"/>
                <w:right w:val="none" w:sz="0" w:space="0" w:color="auto"/>
              </w:divBdr>
              <w:divsChild>
                <w:div w:id="49809775">
                  <w:marLeft w:val="0"/>
                  <w:marRight w:val="0"/>
                  <w:marTop w:val="0"/>
                  <w:marBottom w:val="0"/>
                  <w:divBdr>
                    <w:top w:val="none" w:sz="0" w:space="0" w:color="auto"/>
                    <w:left w:val="none" w:sz="0" w:space="0" w:color="auto"/>
                    <w:bottom w:val="none" w:sz="0" w:space="0" w:color="auto"/>
                    <w:right w:val="none" w:sz="0" w:space="0" w:color="auto"/>
                  </w:divBdr>
                  <w:divsChild>
                    <w:div w:id="1134298049">
                      <w:marLeft w:val="0"/>
                      <w:marRight w:val="0"/>
                      <w:marTop w:val="0"/>
                      <w:marBottom w:val="0"/>
                      <w:divBdr>
                        <w:top w:val="none" w:sz="0" w:space="0" w:color="auto"/>
                        <w:left w:val="none" w:sz="0" w:space="0" w:color="auto"/>
                        <w:bottom w:val="none" w:sz="0" w:space="0" w:color="auto"/>
                        <w:right w:val="none" w:sz="0" w:space="0" w:color="auto"/>
                      </w:divBdr>
                    </w:div>
                  </w:divsChild>
                </w:div>
                <w:div w:id="67466505">
                  <w:marLeft w:val="0"/>
                  <w:marRight w:val="0"/>
                  <w:marTop w:val="0"/>
                  <w:marBottom w:val="0"/>
                  <w:divBdr>
                    <w:top w:val="none" w:sz="0" w:space="0" w:color="auto"/>
                    <w:left w:val="none" w:sz="0" w:space="0" w:color="auto"/>
                    <w:bottom w:val="none" w:sz="0" w:space="0" w:color="auto"/>
                    <w:right w:val="none" w:sz="0" w:space="0" w:color="auto"/>
                  </w:divBdr>
                  <w:divsChild>
                    <w:div w:id="448354289">
                      <w:marLeft w:val="0"/>
                      <w:marRight w:val="0"/>
                      <w:marTop w:val="0"/>
                      <w:marBottom w:val="0"/>
                      <w:divBdr>
                        <w:top w:val="none" w:sz="0" w:space="0" w:color="auto"/>
                        <w:left w:val="none" w:sz="0" w:space="0" w:color="auto"/>
                        <w:bottom w:val="none" w:sz="0" w:space="0" w:color="auto"/>
                        <w:right w:val="none" w:sz="0" w:space="0" w:color="auto"/>
                      </w:divBdr>
                    </w:div>
                    <w:div w:id="1269316706">
                      <w:marLeft w:val="0"/>
                      <w:marRight w:val="0"/>
                      <w:marTop w:val="0"/>
                      <w:marBottom w:val="0"/>
                      <w:divBdr>
                        <w:top w:val="none" w:sz="0" w:space="0" w:color="auto"/>
                        <w:left w:val="none" w:sz="0" w:space="0" w:color="auto"/>
                        <w:bottom w:val="none" w:sz="0" w:space="0" w:color="auto"/>
                        <w:right w:val="none" w:sz="0" w:space="0" w:color="auto"/>
                      </w:divBdr>
                    </w:div>
                    <w:div w:id="1278173398">
                      <w:marLeft w:val="0"/>
                      <w:marRight w:val="0"/>
                      <w:marTop w:val="0"/>
                      <w:marBottom w:val="0"/>
                      <w:divBdr>
                        <w:top w:val="none" w:sz="0" w:space="0" w:color="auto"/>
                        <w:left w:val="none" w:sz="0" w:space="0" w:color="auto"/>
                        <w:bottom w:val="none" w:sz="0" w:space="0" w:color="auto"/>
                        <w:right w:val="none" w:sz="0" w:space="0" w:color="auto"/>
                      </w:divBdr>
                    </w:div>
                  </w:divsChild>
                </w:div>
                <w:div w:id="454174184">
                  <w:marLeft w:val="0"/>
                  <w:marRight w:val="0"/>
                  <w:marTop w:val="0"/>
                  <w:marBottom w:val="0"/>
                  <w:divBdr>
                    <w:top w:val="none" w:sz="0" w:space="0" w:color="auto"/>
                    <w:left w:val="none" w:sz="0" w:space="0" w:color="auto"/>
                    <w:bottom w:val="none" w:sz="0" w:space="0" w:color="auto"/>
                    <w:right w:val="none" w:sz="0" w:space="0" w:color="auto"/>
                  </w:divBdr>
                  <w:divsChild>
                    <w:div w:id="350500212">
                      <w:marLeft w:val="0"/>
                      <w:marRight w:val="0"/>
                      <w:marTop w:val="0"/>
                      <w:marBottom w:val="0"/>
                      <w:divBdr>
                        <w:top w:val="none" w:sz="0" w:space="0" w:color="auto"/>
                        <w:left w:val="none" w:sz="0" w:space="0" w:color="auto"/>
                        <w:bottom w:val="none" w:sz="0" w:space="0" w:color="auto"/>
                        <w:right w:val="none" w:sz="0" w:space="0" w:color="auto"/>
                      </w:divBdr>
                    </w:div>
                    <w:div w:id="779955390">
                      <w:marLeft w:val="0"/>
                      <w:marRight w:val="0"/>
                      <w:marTop w:val="0"/>
                      <w:marBottom w:val="0"/>
                      <w:divBdr>
                        <w:top w:val="none" w:sz="0" w:space="0" w:color="auto"/>
                        <w:left w:val="none" w:sz="0" w:space="0" w:color="auto"/>
                        <w:bottom w:val="none" w:sz="0" w:space="0" w:color="auto"/>
                        <w:right w:val="none" w:sz="0" w:space="0" w:color="auto"/>
                      </w:divBdr>
                    </w:div>
                  </w:divsChild>
                </w:div>
                <w:div w:id="674917447">
                  <w:marLeft w:val="0"/>
                  <w:marRight w:val="0"/>
                  <w:marTop w:val="0"/>
                  <w:marBottom w:val="0"/>
                  <w:divBdr>
                    <w:top w:val="none" w:sz="0" w:space="0" w:color="auto"/>
                    <w:left w:val="none" w:sz="0" w:space="0" w:color="auto"/>
                    <w:bottom w:val="none" w:sz="0" w:space="0" w:color="auto"/>
                    <w:right w:val="none" w:sz="0" w:space="0" w:color="auto"/>
                  </w:divBdr>
                  <w:divsChild>
                    <w:div w:id="1028874406">
                      <w:marLeft w:val="0"/>
                      <w:marRight w:val="0"/>
                      <w:marTop w:val="0"/>
                      <w:marBottom w:val="0"/>
                      <w:divBdr>
                        <w:top w:val="none" w:sz="0" w:space="0" w:color="auto"/>
                        <w:left w:val="none" w:sz="0" w:space="0" w:color="auto"/>
                        <w:bottom w:val="none" w:sz="0" w:space="0" w:color="auto"/>
                        <w:right w:val="none" w:sz="0" w:space="0" w:color="auto"/>
                      </w:divBdr>
                    </w:div>
                    <w:div w:id="1425954529">
                      <w:marLeft w:val="0"/>
                      <w:marRight w:val="0"/>
                      <w:marTop w:val="0"/>
                      <w:marBottom w:val="0"/>
                      <w:divBdr>
                        <w:top w:val="none" w:sz="0" w:space="0" w:color="auto"/>
                        <w:left w:val="none" w:sz="0" w:space="0" w:color="auto"/>
                        <w:bottom w:val="none" w:sz="0" w:space="0" w:color="auto"/>
                        <w:right w:val="none" w:sz="0" w:space="0" w:color="auto"/>
                      </w:divBdr>
                    </w:div>
                    <w:div w:id="1464039154">
                      <w:marLeft w:val="0"/>
                      <w:marRight w:val="0"/>
                      <w:marTop w:val="0"/>
                      <w:marBottom w:val="0"/>
                      <w:divBdr>
                        <w:top w:val="none" w:sz="0" w:space="0" w:color="auto"/>
                        <w:left w:val="none" w:sz="0" w:space="0" w:color="auto"/>
                        <w:bottom w:val="none" w:sz="0" w:space="0" w:color="auto"/>
                        <w:right w:val="none" w:sz="0" w:space="0" w:color="auto"/>
                      </w:divBdr>
                    </w:div>
                  </w:divsChild>
                </w:div>
                <w:div w:id="682710838">
                  <w:marLeft w:val="0"/>
                  <w:marRight w:val="0"/>
                  <w:marTop w:val="0"/>
                  <w:marBottom w:val="0"/>
                  <w:divBdr>
                    <w:top w:val="none" w:sz="0" w:space="0" w:color="auto"/>
                    <w:left w:val="none" w:sz="0" w:space="0" w:color="auto"/>
                    <w:bottom w:val="none" w:sz="0" w:space="0" w:color="auto"/>
                    <w:right w:val="none" w:sz="0" w:space="0" w:color="auto"/>
                  </w:divBdr>
                  <w:divsChild>
                    <w:div w:id="181095044">
                      <w:marLeft w:val="0"/>
                      <w:marRight w:val="0"/>
                      <w:marTop w:val="0"/>
                      <w:marBottom w:val="0"/>
                      <w:divBdr>
                        <w:top w:val="none" w:sz="0" w:space="0" w:color="auto"/>
                        <w:left w:val="none" w:sz="0" w:space="0" w:color="auto"/>
                        <w:bottom w:val="none" w:sz="0" w:space="0" w:color="auto"/>
                        <w:right w:val="none" w:sz="0" w:space="0" w:color="auto"/>
                      </w:divBdr>
                    </w:div>
                    <w:div w:id="1315602327">
                      <w:marLeft w:val="0"/>
                      <w:marRight w:val="0"/>
                      <w:marTop w:val="0"/>
                      <w:marBottom w:val="0"/>
                      <w:divBdr>
                        <w:top w:val="none" w:sz="0" w:space="0" w:color="auto"/>
                        <w:left w:val="none" w:sz="0" w:space="0" w:color="auto"/>
                        <w:bottom w:val="none" w:sz="0" w:space="0" w:color="auto"/>
                        <w:right w:val="none" w:sz="0" w:space="0" w:color="auto"/>
                      </w:divBdr>
                    </w:div>
                    <w:div w:id="1646355057">
                      <w:marLeft w:val="0"/>
                      <w:marRight w:val="0"/>
                      <w:marTop w:val="0"/>
                      <w:marBottom w:val="0"/>
                      <w:divBdr>
                        <w:top w:val="none" w:sz="0" w:space="0" w:color="auto"/>
                        <w:left w:val="none" w:sz="0" w:space="0" w:color="auto"/>
                        <w:bottom w:val="none" w:sz="0" w:space="0" w:color="auto"/>
                        <w:right w:val="none" w:sz="0" w:space="0" w:color="auto"/>
                      </w:divBdr>
                    </w:div>
                  </w:divsChild>
                </w:div>
                <w:div w:id="1227643725">
                  <w:marLeft w:val="0"/>
                  <w:marRight w:val="0"/>
                  <w:marTop w:val="0"/>
                  <w:marBottom w:val="0"/>
                  <w:divBdr>
                    <w:top w:val="none" w:sz="0" w:space="0" w:color="auto"/>
                    <w:left w:val="none" w:sz="0" w:space="0" w:color="auto"/>
                    <w:bottom w:val="none" w:sz="0" w:space="0" w:color="auto"/>
                    <w:right w:val="none" w:sz="0" w:space="0" w:color="auto"/>
                  </w:divBdr>
                  <w:divsChild>
                    <w:div w:id="138675575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045182947">
          <w:marLeft w:val="0"/>
          <w:marRight w:val="0"/>
          <w:marTop w:val="0"/>
          <w:marBottom w:val="0"/>
          <w:divBdr>
            <w:top w:val="none" w:sz="0" w:space="0" w:color="auto"/>
            <w:left w:val="none" w:sz="0" w:space="0" w:color="auto"/>
            <w:bottom w:val="none" w:sz="0" w:space="0" w:color="auto"/>
            <w:right w:val="none" w:sz="0" w:space="0" w:color="auto"/>
          </w:divBdr>
        </w:div>
        <w:div w:id="1093629678">
          <w:marLeft w:val="0"/>
          <w:marRight w:val="0"/>
          <w:marTop w:val="0"/>
          <w:marBottom w:val="0"/>
          <w:divBdr>
            <w:top w:val="none" w:sz="0" w:space="0" w:color="auto"/>
            <w:left w:val="none" w:sz="0" w:space="0" w:color="auto"/>
            <w:bottom w:val="none" w:sz="0" w:space="0" w:color="auto"/>
            <w:right w:val="none" w:sz="0" w:space="0" w:color="auto"/>
          </w:divBdr>
        </w:div>
        <w:div w:id="1160122330">
          <w:marLeft w:val="0"/>
          <w:marRight w:val="0"/>
          <w:marTop w:val="0"/>
          <w:marBottom w:val="0"/>
          <w:divBdr>
            <w:top w:val="none" w:sz="0" w:space="0" w:color="auto"/>
            <w:left w:val="none" w:sz="0" w:space="0" w:color="auto"/>
            <w:bottom w:val="none" w:sz="0" w:space="0" w:color="auto"/>
            <w:right w:val="none" w:sz="0" w:space="0" w:color="auto"/>
          </w:divBdr>
        </w:div>
        <w:div w:id="1169633458">
          <w:marLeft w:val="0"/>
          <w:marRight w:val="0"/>
          <w:marTop w:val="0"/>
          <w:marBottom w:val="0"/>
          <w:divBdr>
            <w:top w:val="none" w:sz="0" w:space="0" w:color="auto"/>
            <w:left w:val="none" w:sz="0" w:space="0" w:color="auto"/>
            <w:bottom w:val="none" w:sz="0" w:space="0" w:color="auto"/>
            <w:right w:val="none" w:sz="0" w:space="0" w:color="auto"/>
          </w:divBdr>
        </w:div>
        <w:div w:id="1179736374">
          <w:marLeft w:val="0"/>
          <w:marRight w:val="0"/>
          <w:marTop w:val="0"/>
          <w:marBottom w:val="0"/>
          <w:divBdr>
            <w:top w:val="none" w:sz="0" w:space="0" w:color="auto"/>
            <w:left w:val="none" w:sz="0" w:space="0" w:color="auto"/>
            <w:bottom w:val="none" w:sz="0" w:space="0" w:color="auto"/>
            <w:right w:val="none" w:sz="0" w:space="0" w:color="auto"/>
          </w:divBdr>
        </w:div>
        <w:div w:id="1196504582">
          <w:marLeft w:val="0"/>
          <w:marRight w:val="0"/>
          <w:marTop w:val="0"/>
          <w:marBottom w:val="0"/>
          <w:divBdr>
            <w:top w:val="none" w:sz="0" w:space="0" w:color="auto"/>
            <w:left w:val="none" w:sz="0" w:space="0" w:color="auto"/>
            <w:bottom w:val="none" w:sz="0" w:space="0" w:color="auto"/>
            <w:right w:val="none" w:sz="0" w:space="0" w:color="auto"/>
          </w:divBdr>
        </w:div>
        <w:div w:id="1206212031">
          <w:marLeft w:val="0"/>
          <w:marRight w:val="0"/>
          <w:marTop w:val="0"/>
          <w:marBottom w:val="0"/>
          <w:divBdr>
            <w:top w:val="none" w:sz="0" w:space="0" w:color="auto"/>
            <w:left w:val="none" w:sz="0" w:space="0" w:color="auto"/>
            <w:bottom w:val="none" w:sz="0" w:space="0" w:color="auto"/>
            <w:right w:val="none" w:sz="0" w:space="0" w:color="auto"/>
          </w:divBdr>
          <w:divsChild>
            <w:div w:id="1781488805">
              <w:marLeft w:val="-75"/>
              <w:marRight w:val="0"/>
              <w:marTop w:val="30"/>
              <w:marBottom w:val="30"/>
              <w:divBdr>
                <w:top w:val="none" w:sz="0" w:space="0" w:color="auto"/>
                <w:left w:val="none" w:sz="0" w:space="0" w:color="auto"/>
                <w:bottom w:val="none" w:sz="0" w:space="0" w:color="auto"/>
                <w:right w:val="none" w:sz="0" w:space="0" w:color="auto"/>
              </w:divBdr>
              <w:divsChild>
                <w:div w:id="18315684">
                  <w:marLeft w:val="0"/>
                  <w:marRight w:val="0"/>
                  <w:marTop w:val="0"/>
                  <w:marBottom w:val="0"/>
                  <w:divBdr>
                    <w:top w:val="none" w:sz="0" w:space="0" w:color="auto"/>
                    <w:left w:val="none" w:sz="0" w:space="0" w:color="auto"/>
                    <w:bottom w:val="none" w:sz="0" w:space="0" w:color="auto"/>
                    <w:right w:val="none" w:sz="0" w:space="0" w:color="auto"/>
                  </w:divBdr>
                  <w:divsChild>
                    <w:div w:id="1802839630">
                      <w:marLeft w:val="0"/>
                      <w:marRight w:val="0"/>
                      <w:marTop w:val="0"/>
                      <w:marBottom w:val="0"/>
                      <w:divBdr>
                        <w:top w:val="none" w:sz="0" w:space="0" w:color="auto"/>
                        <w:left w:val="none" w:sz="0" w:space="0" w:color="auto"/>
                        <w:bottom w:val="none" w:sz="0" w:space="0" w:color="auto"/>
                        <w:right w:val="none" w:sz="0" w:space="0" w:color="auto"/>
                      </w:divBdr>
                    </w:div>
                  </w:divsChild>
                </w:div>
                <w:div w:id="327826957">
                  <w:marLeft w:val="0"/>
                  <w:marRight w:val="0"/>
                  <w:marTop w:val="0"/>
                  <w:marBottom w:val="0"/>
                  <w:divBdr>
                    <w:top w:val="none" w:sz="0" w:space="0" w:color="auto"/>
                    <w:left w:val="none" w:sz="0" w:space="0" w:color="auto"/>
                    <w:bottom w:val="none" w:sz="0" w:space="0" w:color="auto"/>
                    <w:right w:val="none" w:sz="0" w:space="0" w:color="auto"/>
                  </w:divBdr>
                </w:div>
                <w:div w:id="658119756">
                  <w:marLeft w:val="0"/>
                  <w:marRight w:val="0"/>
                  <w:marTop w:val="0"/>
                  <w:marBottom w:val="0"/>
                  <w:divBdr>
                    <w:top w:val="none" w:sz="0" w:space="0" w:color="auto"/>
                    <w:left w:val="none" w:sz="0" w:space="0" w:color="auto"/>
                    <w:bottom w:val="none" w:sz="0" w:space="0" w:color="auto"/>
                    <w:right w:val="none" w:sz="0" w:space="0" w:color="auto"/>
                  </w:divBdr>
                  <w:divsChild>
                    <w:div w:id="1724451905">
                      <w:marLeft w:val="0"/>
                      <w:marRight w:val="0"/>
                      <w:marTop w:val="0"/>
                      <w:marBottom w:val="0"/>
                      <w:divBdr>
                        <w:top w:val="none" w:sz="0" w:space="0" w:color="auto"/>
                        <w:left w:val="none" w:sz="0" w:space="0" w:color="auto"/>
                        <w:bottom w:val="none" w:sz="0" w:space="0" w:color="auto"/>
                        <w:right w:val="none" w:sz="0" w:space="0" w:color="auto"/>
                      </w:divBdr>
                    </w:div>
                  </w:divsChild>
                </w:div>
                <w:div w:id="1024477912">
                  <w:marLeft w:val="0"/>
                  <w:marRight w:val="0"/>
                  <w:marTop w:val="0"/>
                  <w:marBottom w:val="0"/>
                  <w:divBdr>
                    <w:top w:val="none" w:sz="0" w:space="0" w:color="auto"/>
                    <w:left w:val="none" w:sz="0" w:space="0" w:color="auto"/>
                    <w:bottom w:val="none" w:sz="0" w:space="0" w:color="auto"/>
                    <w:right w:val="none" w:sz="0" w:space="0" w:color="auto"/>
                  </w:divBdr>
                  <w:divsChild>
                    <w:div w:id="673847936">
                      <w:marLeft w:val="0"/>
                      <w:marRight w:val="0"/>
                      <w:marTop w:val="0"/>
                      <w:marBottom w:val="0"/>
                      <w:divBdr>
                        <w:top w:val="none" w:sz="0" w:space="0" w:color="auto"/>
                        <w:left w:val="none" w:sz="0" w:space="0" w:color="auto"/>
                        <w:bottom w:val="none" w:sz="0" w:space="0" w:color="auto"/>
                        <w:right w:val="none" w:sz="0" w:space="0" w:color="auto"/>
                      </w:divBdr>
                    </w:div>
                  </w:divsChild>
                </w:div>
                <w:div w:id="1184706643">
                  <w:marLeft w:val="0"/>
                  <w:marRight w:val="0"/>
                  <w:marTop w:val="0"/>
                  <w:marBottom w:val="0"/>
                  <w:divBdr>
                    <w:top w:val="none" w:sz="0" w:space="0" w:color="auto"/>
                    <w:left w:val="none" w:sz="0" w:space="0" w:color="auto"/>
                    <w:bottom w:val="none" w:sz="0" w:space="0" w:color="auto"/>
                    <w:right w:val="none" w:sz="0" w:space="0" w:color="auto"/>
                  </w:divBdr>
                  <w:divsChild>
                    <w:div w:id="653067436">
                      <w:marLeft w:val="0"/>
                      <w:marRight w:val="0"/>
                      <w:marTop w:val="0"/>
                      <w:marBottom w:val="0"/>
                      <w:divBdr>
                        <w:top w:val="none" w:sz="0" w:space="0" w:color="auto"/>
                        <w:left w:val="none" w:sz="0" w:space="0" w:color="auto"/>
                        <w:bottom w:val="none" w:sz="0" w:space="0" w:color="auto"/>
                        <w:right w:val="none" w:sz="0" w:space="0" w:color="auto"/>
                      </w:divBdr>
                    </w:div>
                  </w:divsChild>
                </w:div>
                <w:div w:id="1267806974">
                  <w:marLeft w:val="0"/>
                  <w:marRight w:val="0"/>
                  <w:marTop w:val="0"/>
                  <w:marBottom w:val="0"/>
                  <w:divBdr>
                    <w:top w:val="none" w:sz="0" w:space="0" w:color="auto"/>
                    <w:left w:val="none" w:sz="0" w:space="0" w:color="auto"/>
                    <w:bottom w:val="none" w:sz="0" w:space="0" w:color="auto"/>
                    <w:right w:val="none" w:sz="0" w:space="0" w:color="auto"/>
                  </w:divBdr>
                  <w:divsChild>
                    <w:div w:id="708727082">
                      <w:marLeft w:val="0"/>
                      <w:marRight w:val="0"/>
                      <w:marTop w:val="0"/>
                      <w:marBottom w:val="0"/>
                      <w:divBdr>
                        <w:top w:val="none" w:sz="0" w:space="0" w:color="auto"/>
                        <w:left w:val="none" w:sz="0" w:space="0" w:color="auto"/>
                        <w:bottom w:val="none" w:sz="0" w:space="0" w:color="auto"/>
                        <w:right w:val="none" w:sz="0" w:space="0" w:color="auto"/>
                      </w:divBdr>
                    </w:div>
                  </w:divsChild>
                </w:div>
                <w:div w:id="2017227128">
                  <w:marLeft w:val="0"/>
                  <w:marRight w:val="0"/>
                  <w:marTop w:val="0"/>
                  <w:marBottom w:val="0"/>
                  <w:divBdr>
                    <w:top w:val="none" w:sz="0" w:space="0" w:color="auto"/>
                    <w:left w:val="none" w:sz="0" w:space="0" w:color="auto"/>
                    <w:bottom w:val="none" w:sz="0" w:space="0" w:color="auto"/>
                    <w:right w:val="none" w:sz="0" w:space="0" w:color="auto"/>
                  </w:divBdr>
                  <w:divsChild>
                    <w:div w:id="35326964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207108367">
          <w:marLeft w:val="0"/>
          <w:marRight w:val="0"/>
          <w:marTop w:val="0"/>
          <w:marBottom w:val="0"/>
          <w:divBdr>
            <w:top w:val="none" w:sz="0" w:space="0" w:color="auto"/>
            <w:left w:val="none" w:sz="0" w:space="0" w:color="auto"/>
            <w:bottom w:val="none" w:sz="0" w:space="0" w:color="auto"/>
            <w:right w:val="none" w:sz="0" w:space="0" w:color="auto"/>
          </w:divBdr>
          <w:divsChild>
            <w:div w:id="1952780875">
              <w:marLeft w:val="0"/>
              <w:marRight w:val="0"/>
              <w:marTop w:val="0"/>
              <w:marBottom w:val="0"/>
              <w:divBdr>
                <w:top w:val="none" w:sz="0" w:space="0" w:color="auto"/>
                <w:left w:val="none" w:sz="0" w:space="0" w:color="auto"/>
                <w:bottom w:val="none" w:sz="0" w:space="0" w:color="auto"/>
                <w:right w:val="none" w:sz="0" w:space="0" w:color="auto"/>
              </w:divBdr>
            </w:div>
          </w:divsChild>
        </w:div>
        <w:div w:id="1207793604">
          <w:marLeft w:val="0"/>
          <w:marRight w:val="0"/>
          <w:marTop w:val="0"/>
          <w:marBottom w:val="0"/>
          <w:divBdr>
            <w:top w:val="none" w:sz="0" w:space="0" w:color="auto"/>
            <w:left w:val="none" w:sz="0" w:space="0" w:color="auto"/>
            <w:bottom w:val="none" w:sz="0" w:space="0" w:color="auto"/>
            <w:right w:val="none" w:sz="0" w:space="0" w:color="auto"/>
          </w:divBdr>
        </w:div>
        <w:div w:id="1270284834">
          <w:marLeft w:val="0"/>
          <w:marRight w:val="0"/>
          <w:marTop w:val="0"/>
          <w:marBottom w:val="0"/>
          <w:divBdr>
            <w:top w:val="none" w:sz="0" w:space="0" w:color="auto"/>
            <w:left w:val="none" w:sz="0" w:space="0" w:color="auto"/>
            <w:bottom w:val="none" w:sz="0" w:space="0" w:color="auto"/>
            <w:right w:val="none" w:sz="0" w:space="0" w:color="auto"/>
          </w:divBdr>
        </w:div>
        <w:div w:id="1315531054">
          <w:marLeft w:val="0"/>
          <w:marRight w:val="0"/>
          <w:marTop w:val="0"/>
          <w:marBottom w:val="0"/>
          <w:divBdr>
            <w:top w:val="none" w:sz="0" w:space="0" w:color="auto"/>
            <w:left w:val="none" w:sz="0" w:space="0" w:color="auto"/>
            <w:bottom w:val="none" w:sz="0" w:space="0" w:color="auto"/>
            <w:right w:val="none" w:sz="0" w:space="0" w:color="auto"/>
          </w:divBdr>
          <w:divsChild>
            <w:div w:id="885260617">
              <w:marLeft w:val="-75"/>
              <w:marRight w:val="0"/>
              <w:marTop w:val="30"/>
              <w:marBottom w:val="30"/>
              <w:divBdr>
                <w:top w:val="none" w:sz="0" w:space="0" w:color="auto"/>
                <w:left w:val="none" w:sz="0" w:space="0" w:color="auto"/>
                <w:bottom w:val="none" w:sz="0" w:space="0" w:color="auto"/>
                <w:right w:val="none" w:sz="0" w:space="0" w:color="auto"/>
              </w:divBdr>
              <w:divsChild>
                <w:div w:id="19473641">
                  <w:marLeft w:val="0"/>
                  <w:marRight w:val="0"/>
                  <w:marTop w:val="0"/>
                  <w:marBottom w:val="0"/>
                  <w:divBdr>
                    <w:top w:val="none" w:sz="0" w:space="0" w:color="auto"/>
                    <w:left w:val="none" w:sz="0" w:space="0" w:color="auto"/>
                    <w:bottom w:val="none" w:sz="0" w:space="0" w:color="auto"/>
                    <w:right w:val="none" w:sz="0" w:space="0" w:color="auto"/>
                  </w:divBdr>
                </w:div>
                <w:div w:id="141040987">
                  <w:marLeft w:val="0"/>
                  <w:marRight w:val="0"/>
                  <w:marTop w:val="0"/>
                  <w:marBottom w:val="0"/>
                  <w:divBdr>
                    <w:top w:val="none" w:sz="0" w:space="0" w:color="auto"/>
                    <w:left w:val="none" w:sz="0" w:space="0" w:color="auto"/>
                    <w:bottom w:val="none" w:sz="0" w:space="0" w:color="auto"/>
                    <w:right w:val="none" w:sz="0" w:space="0" w:color="auto"/>
                  </w:divBdr>
                  <w:divsChild>
                    <w:div w:id="1234972679">
                      <w:marLeft w:val="0"/>
                      <w:marRight w:val="0"/>
                      <w:marTop w:val="0"/>
                      <w:marBottom w:val="0"/>
                      <w:divBdr>
                        <w:top w:val="none" w:sz="0" w:space="0" w:color="auto"/>
                        <w:left w:val="none" w:sz="0" w:space="0" w:color="auto"/>
                        <w:bottom w:val="none" w:sz="0" w:space="0" w:color="auto"/>
                        <w:right w:val="none" w:sz="0" w:space="0" w:color="auto"/>
                      </w:divBdr>
                    </w:div>
                  </w:divsChild>
                </w:div>
                <w:div w:id="193927477">
                  <w:marLeft w:val="0"/>
                  <w:marRight w:val="0"/>
                  <w:marTop w:val="0"/>
                  <w:marBottom w:val="0"/>
                  <w:divBdr>
                    <w:top w:val="none" w:sz="0" w:space="0" w:color="auto"/>
                    <w:left w:val="none" w:sz="0" w:space="0" w:color="auto"/>
                    <w:bottom w:val="none" w:sz="0" w:space="0" w:color="auto"/>
                    <w:right w:val="none" w:sz="0" w:space="0" w:color="auto"/>
                  </w:divBdr>
                  <w:divsChild>
                    <w:div w:id="274143968">
                      <w:marLeft w:val="0"/>
                      <w:marRight w:val="0"/>
                      <w:marTop w:val="0"/>
                      <w:marBottom w:val="0"/>
                      <w:divBdr>
                        <w:top w:val="none" w:sz="0" w:space="0" w:color="auto"/>
                        <w:left w:val="none" w:sz="0" w:space="0" w:color="auto"/>
                        <w:bottom w:val="none" w:sz="0" w:space="0" w:color="auto"/>
                        <w:right w:val="none" w:sz="0" w:space="0" w:color="auto"/>
                      </w:divBdr>
                    </w:div>
                  </w:divsChild>
                </w:div>
                <w:div w:id="370113469">
                  <w:marLeft w:val="0"/>
                  <w:marRight w:val="0"/>
                  <w:marTop w:val="0"/>
                  <w:marBottom w:val="0"/>
                  <w:divBdr>
                    <w:top w:val="none" w:sz="0" w:space="0" w:color="auto"/>
                    <w:left w:val="none" w:sz="0" w:space="0" w:color="auto"/>
                    <w:bottom w:val="none" w:sz="0" w:space="0" w:color="auto"/>
                    <w:right w:val="none" w:sz="0" w:space="0" w:color="auto"/>
                  </w:divBdr>
                  <w:divsChild>
                    <w:div w:id="1381322184">
                      <w:marLeft w:val="0"/>
                      <w:marRight w:val="0"/>
                      <w:marTop w:val="0"/>
                      <w:marBottom w:val="0"/>
                      <w:divBdr>
                        <w:top w:val="none" w:sz="0" w:space="0" w:color="auto"/>
                        <w:left w:val="none" w:sz="0" w:space="0" w:color="auto"/>
                        <w:bottom w:val="none" w:sz="0" w:space="0" w:color="auto"/>
                        <w:right w:val="none" w:sz="0" w:space="0" w:color="auto"/>
                      </w:divBdr>
                    </w:div>
                  </w:divsChild>
                </w:div>
                <w:div w:id="390884638">
                  <w:marLeft w:val="0"/>
                  <w:marRight w:val="0"/>
                  <w:marTop w:val="0"/>
                  <w:marBottom w:val="0"/>
                  <w:divBdr>
                    <w:top w:val="none" w:sz="0" w:space="0" w:color="auto"/>
                    <w:left w:val="none" w:sz="0" w:space="0" w:color="auto"/>
                    <w:bottom w:val="none" w:sz="0" w:space="0" w:color="auto"/>
                    <w:right w:val="none" w:sz="0" w:space="0" w:color="auto"/>
                  </w:divBdr>
                  <w:divsChild>
                    <w:div w:id="762722835">
                      <w:marLeft w:val="0"/>
                      <w:marRight w:val="0"/>
                      <w:marTop w:val="0"/>
                      <w:marBottom w:val="0"/>
                      <w:divBdr>
                        <w:top w:val="none" w:sz="0" w:space="0" w:color="auto"/>
                        <w:left w:val="none" w:sz="0" w:space="0" w:color="auto"/>
                        <w:bottom w:val="none" w:sz="0" w:space="0" w:color="auto"/>
                        <w:right w:val="none" w:sz="0" w:space="0" w:color="auto"/>
                      </w:divBdr>
                    </w:div>
                  </w:divsChild>
                </w:div>
                <w:div w:id="447429668">
                  <w:marLeft w:val="0"/>
                  <w:marRight w:val="0"/>
                  <w:marTop w:val="0"/>
                  <w:marBottom w:val="0"/>
                  <w:divBdr>
                    <w:top w:val="none" w:sz="0" w:space="0" w:color="auto"/>
                    <w:left w:val="none" w:sz="0" w:space="0" w:color="auto"/>
                    <w:bottom w:val="none" w:sz="0" w:space="0" w:color="auto"/>
                    <w:right w:val="none" w:sz="0" w:space="0" w:color="auto"/>
                  </w:divBdr>
                  <w:divsChild>
                    <w:div w:id="106387660">
                      <w:marLeft w:val="0"/>
                      <w:marRight w:val="0"/>
                      <w:marTop w:val="0"/>
                      <w:marBottom w:val="0"/>
                      <w:divBdr>
                        <w:top w:val="none" w:sz="0" w:space="0" w:color="auto"/>
                        <w:left w:val="none" w:sz="0" w:space="0" w:color="auto"/>
                        <w:bottom w:val="none" w:sz="0" w:space="0" w:color="auto"/>
                        <w:right w:val="none" w:sz="0" w:space="0" w:color="auto"/>
                      </w:divBdr>
                    </w:div>
                    <w:div w:id="945312357">
                      <w:marLeft w:val="0"/>
                      <w:marRight w:val="0"/>
                      <w:marTop w:val="0"/>
                      <w:marBottom w:val="0"/>
                      <w:divBdr>
                        <w:top w:val="none" w:sz="0" w:space="0" w:color="auto"/>
                        <w:left w:val="none" w:sz="0" w:space="0" w:color="auto"/>
                        <w:bottom w:val="none" w:sz="0" w:space="0" w:color="auto"/>
                        <w:right w:val="none" w:sz="0" w:space="0" w:color="auto"/>
                      </w:divBdr>
                    </w:div>
                  </w:divsChild>
                </w:div>
                <w:div w:id="600920522">
                  <w:marLeft w:val="0"/>
                  <w:marRight w:val="0"/>
                  <w:marTop w:val="0"/>
                  <w:marBottom w:val="0"/>
                  <w:divBdr>
                    <w:top w:val="none" w:sz="0" w:space="0" w:color="auto"/>
                    <w:left w:val="none" w:sz="0" w:space="0" w:color="auto"/>
                    <w:bottom w:val="none" w:sz="0" w:space="0" w:color="auto"/>
                    <w:right w:val="none" w:sz="0" w:space="0" w:color="auto"/>
                  </w:divBdr>
                  <w:divsChild>
                    <w:div w:id="1626346705">
                      <w:marLeft w:val="0"/>
                      <w:marRight w:val="0"/>
                      <w:marTop w:val="0"/>
                      <w:marBottom w:val="0"/>
                      <w:divBdr>
                        <w:top w:val="none" w:sz="0" w:space="0" w:color="auto"/>
                        <w:left w:val="none" w:sz="0" w:space="0" w:color="auto"/>
                        <w:bottom w:val="none" w:sz="0" w:space="0" w:color="auto"/>
                        <w:right w:val="none" w:sz="0" w:space="0" w:color="auto"/>
                      </w:divBdr>
                    </w:div>
                  </w:divsChild>
                </w:div>
                <w:div w:id="714743266">
                  <w:marLeft w:val="0"/>
                  <w:marRight w:val="0"/>
                  <w:marTop w:val="0"/>
                  <w:marBottom w:val="0"/>
                  <w:divBdr>
                    <w:top w:val="none" w:sz="0" w:space="0" w:color="auto"/>
                    <w:left w:val="none" w:sz="0" w:space="0" w:color="auto"/>
                    <w:bottom w:val="none" w:sz="0" w:space="0" w:color="auto"/>
                    <w:right w:val="none" w:sz="0" w:space="0" w:color="auto"/>
                  </w:divBdr>
                  <w:divsChild>
                    <w:div w:id="1083062500">
                      <w:marLeft w:val="0"/>
                      <w:marRight w:val="0"/>
                      <w:marTop w:val="0"/>
                      <w:marBottom w:val="0"/>
                      <w:divBdr>
                        <w:top w:val="none" w:sz="0" w:space="0" w:color="auto"/>
                        <w:left w:val="none" w:sz="0" w:space="0" w:color="auto"/>
                        <w:bottom w:val="none" w:sz="0" w:space="0" w:color="auto"/>
                        <w:right w:val="none" w:sz="0" w:space="0" w:color="auto"/>
                      </w:divBdr>
                    </w:div>
                  </w:divsChild>
                </w:div>
                <w:div w:id="756441206">
                  <w:marLeft w:val="0"/>
                  <w:marRight w:val="0"/>
                  <w:marTop w:val="0"/>
                  <w:marBottom w:val="0"/>
                  <w:divBdr>
                    <w:top w:val="none" w:sz="0" w:space="0" w:color="auto"/>
                    <w:left w:val="none" w:sz="0" w:space="0" w:color="auto"/>
                    <w:bottom w:val="none" w:sz="0" w:space="0" w:color="auto"/>
                    <w:right w:val="none" w:sz="0" w:space="0" w:color="auto"/>
                  </w:divBdr>
                  <w:divsChild>
                    <w:div w:id="1656182905">
                      <w:marLeft w:val="0"/>
                      <w:marRight w:val="0"/>
                      <w:marTop w:val="0"/>
                      <w:marBottom w:val="0"/>
                      <w:divBdr>
                        <w:top w:val="none" w:sz="0" w:space="0" w:color="auto"/>
                        <w:left w:val="none" w:sz="0" w:space="0" w:color="auto"/>
                        <w:bottom w:val="none" w:sz="0" w:space="0" w:color="auto"/>
                        <w:right w:val="none" w:sz="0" w:space="0" w:color="auto"/>
                      </w:divBdr>
                    </w:div>
                  </w:divsChild>
                </w:div>
                <w:div w:id="860051324">
                  <w:marLeft w:val="0"/>
                  <w:marRight w:val="0"/>
                  <w:marTop w:val="0"/>
                  <w:marBottom w:val="0"/>
                  <w:divBdr>
                    <w:top w:val="none" w:sz="0" w:space="0" w:color="auto"/>
                    <w:left w:val="none" w:sz="0" w:space="0" w:color="auto"/>
                    <w:bottom w:val="none" w:sz="0" w:space="0" w:color="auto"/>
                    <w:right w:val="none" w:sz="0" w:space="0" w:color="auto"/>
                  </w:divBdr>
                </w:div>
                <w:div w:id="896820005">
                  <w:marLeft w:val="0"/>
                  <w:marRight w:val="0"/>
                  <w:marTop w:val="0"/>
                  <w:marBottom w:val="0"/>
                  <w:divBdr>
                    <w:top w:val="none" w:sz="0" w:space="0" w:color="auto"/>
                    <w:left w:val="none" w:sz="0" w:space="0" w:color="auto"/>
                    <w:bottom w:val="none" w:sz="0" w:space="0" w:color="auto"/>
                    <w:right w:val="none" w:sz="0" w:space="0" w:color="auto"/>
                  </w:divBdr>
                  <w:divsChild>
                    <w:div w:id="1397167117">
                      <w:marLeft w:val="0"/>
                      <w:marRight w:val="0"/>
                      <w:marTop w:val="0"/>
                      <w:marBottom w:val="0"/>
                      <w:divBdr>
                        <w:top w:val="none" w:sz="0" w:space="0" w:color="auto"/>
                        <w:left w:val="none" w:sz="0" w:space="0" w:color="auto"/>
                        <w:bottom w:val="none" w:sz="0" w:space="0" w:color="auto"/>
                        <w:right w:val="none" w:sz="0" w:space="0" w:color="auto"/>
                      </w:divBdr>
                    </w:div>
                  </w:divsChild>
                </w:div>
                <w:div w:id="953246416">
                  <w:marLeft w:val="0"/>
                  <w:marRight w:val="0"/>
                  <w:marTop w:val="0"/>
                  <w:marBottom w:val="0"/>
                  <w:divBdr>
                    <w:top w:val="none" w:sz="0" w:space="0" w:color="auto"/>
                    <w:left w:val="none" w:sz="0" w:space="0" w:color="auto"/>
                    <w:bottom w:val="none" w:sz="0" w:space="0" w:color="auto"/>
                    <w:right w:val="none" w:sz="0" w:space="0" w:color="auto"/>
                  </w:divBdr>
                  <w:divsChild>
                    <w:div w:id="121579805">
                      <w:marLeft w:val="0"/>
                      <w:marRight w:val="0"/>
                      <w:marTop w:val="0"/>
                      <w:marBottom w:val="0"/>
                      <w:divBdr>
                        <w:top w:val="none" w:sz="0" w:space="0" w:color="auto"/>
                        <w:left w:val="none" w:sz="0" w:space="0" w:color="auto"/>
                        <w:bottom w:val="none" w:sz="0" w:space="0" w:color="auto"/>
                        <w:right w:val="none" w:sz="0" w:space="0" w:color="auto"/>
                      </w:divBdr>
                    </w:div>
                    <w:div w:id="161363092">
                      <w:marLeft w:val="0"/>
                      <w:marRight w:val="0"/>
                      <w:marTop w:val="0"/>
                      <w:marBottom w:val="0"/>
                      <w:divBdr>
                        <w:top w:val="none" w:sz="0" w:space="0" w:color="auto"/>
                        <w:left w:val="none" w:sz="0" w:space="0" w:color="auto"/>
                        <w:bottom w:val="none" w:sz="0" w:space="0" w:color="auto"/>
                        <w:right w:val="none" w:sz="0" w:space="0" w:color="auto"/>
                      </w:divBdr>
                    </w:div>
                    <w:div w:id="1049887403">
                      <w:marLeft w:val="0"/>
                      <w:marRight w:val="0"/>
                      <w:marTop w:val="0"/>
                      <w:marBottom w:val="0"/>
                      <w:divBdr>
                        <w:top w:val="none" w:sz="0" w:space="0" w:color="auto"/>
                        <w:left w:val="none" w:sz="0" w:space="0" w:color="auto"/>
                        <w:bottom w:val="none" w:sz="0" w:space="0" w:color="auto"/>
                        <w:right w:val="none" w:sz="0" w:space="0" w:color="auto"/>
                      </w:divBdr>
                    </w:div>
                    <w:div w:id="1777097828">
                      <w:marLeft w:val="0"/>
                      <w:marRight w:val="0"/>
                      <w:marTop w:val="0"/>
                      <w:marBottom w:val="0"/>
                      <w:divBdr>
                        <w:top w:val="none" w:sz="0" w:space="0" w:color="auto"/>
                        <w:left w:val="none" w:sz="0" w:space="0" w:color="auto"/>
                        <w:bottom w:val="none" w:sz="0" w:space="0" w:color="auto"/>
                        <w:right w:val="none" w:sz="0" w:space="0" w:color="auto"/>
                      </w:divBdr>
                    </w:div>
                  </w:divsChild>
                </w:div>
                <w:div w:id="990789716">
                  <w:marLeft w:val="0"/>
                  <w:marRight w:val="0"/>
                  <w:marTop w:val="0"/>
                  <w:marBottom w:val="0"/>
                  <w:divBdr>
                    <w:top w:val="none" w:sz="0" w:space="0" w:color="auto"/>
                    <w:left w:val="none" w:sz="0" w:space="0" w:color="auto"/>
                    <w:bottom w:val="none" w:sz="0" w:space="0" w:color="auto"/>
                    <w:right w:val="none" w:sz="0" w:space="0" w:color="auto"/>
                  </w:divBdr>
                  <w:divsChild>
                    <w:div w:id="330959721">
                      <w:marLeft w:val="0"/>
                      <w:marRight w:val="0"/>
                      <w:marTop w:val="0"/>
                      <w:marBottom w:val="0"/>
                      <w:divBdr>
                        <w:top w:val="none" w:sz="0" w:space="0" w:color="auto"/>
                        <w:left w:val="none" w:sz="0" w:space="0" w:color="auto"/>
                        <w:bottom w:val="none" w:sz="0" w:space="0" w:color="auto"/>
                        <w:right w:val="none" w:sz="0" w:space="0" w:color="auto"/>
                      </w:divBdr>
                    </w:div>
                  </w:divsChild>
                </w:div>
                <w:div w:id="1030648658">
                  <w:marLeft w:val="0"/>
                  <w:marRight w:val="0"/>
                  <w:marTop w:val="0"/>
                  <w:marBottom w:val="0"/>
                  <w:divBdr>
                    <w:top w:val="none" w:sz="0" w:space="0" w:color="auto"/>
                    <w:left w:val="none" w:sz="0" w:space="0" w:color="auto"/>
                    <w:bottom w:val="none" w:sz="0" w:space="0" w:color="auto"/>
                    <w:right w:val="none" w:sz="0" w:space="0" w:color="auto"/>
                  </w:divBdr>
                  <w:divsChild>
                    <w:div w:id="73475770">
                      <w:marLeft w:val="0"/>
                      <w:marRight w:val="0"/>
                      <w:marTop w:val="0"/>
                      <w:marBottom w:val="0"/>
                      <w:divBdr>
                        <w:top w:val="none" w:sz="0" w:space="0" w:color="auto"/>
                        <w:left w:val="none" w:sz="0" w:space="0" w:color="auto"/>
                        <w:bottom w:val="none" w:sz="0" w:space="0" w:color="auto"/>
                        <w:right w:val="none" w:sz="0" w:space="0" w:color="auto"/>
                      </w:divBdr>
                    </w:div>
                  </w:divsChild>
                </w:div>
                <w:div w:id="1091584656">
                  <w:marLeft w:val="0"/>
                  <w:marRight w:val="0"/>
                  <w:marTop w:val="0"/>
                  <w:marBottom w:val="0"/>
                  <w:divBdr>
                    <w:top w:val="none" w:sz="0" w:space="0" w:color="auto"/>
                    <w:left w:val="none" w:sz="0" w:space="0" w:color="auto"/>
                    <w:bottom w:val="none" w:sz="0" w:space="0" w:color="auto"/>
                    <w:right w:val="none" w:sz="0" w:space="0" w:color="auto"/>
                  </w:divBdr>
                  <w:divsChild>
                    <w:div w:id="337192254">
                      <w:marLeft w:val="0"/>
                      <w:marRight w:val="0"/>
                      <w:marTop w:val="0"/>
                      <w:marBottom w:val="0"/>
                      <w:divBdr>
                        <w:top w:val="none" w:sz="0" w:space="0" w:color="auto"/>
                        <w:left w:val="none" w:sz="0" w:space="0" w:color="auto"/>
                        <w:bottom w:val="none" w:sz="0" w:space="0" w:color="auto"/>
                        <w:right w:val="none" w:sz="0" w:space="0" w:color="auto"/>
                      </w:divBdr>
                    </w:div>
                  </w:divsChild>
                </w:div>
                <w:div w:id="1094672832">
                  <w:marLeft w:val="0"/>
                  <w:marRight w:val="0"/>
                  <w:marTop w:val="0"/>
                  <w:marBottom w:val="0"/>
                  <w:divBdr>
                    <w:top w:val="none" w:sz="0" w:space="0" w:color="auto"/>
                    <w:left w:val="none" w:sz="0" w:space="0" w:color="auto"/>
                    <w:bottom w:val="none" w:sz="0" w:space="0" w:color="auto"/>
                    <w:right w:val="none" w:sz="0" w:space="0" w:color="auto"/>
                  </w:divBdr>
                  <w:divsChild>
                    <w:div w:id="996766913">
                      <w:marLeft w:val="0"/>
                      <w:marRight w:val="0"/>
                      <w:marTop w:val="0"/>
                      <w:marBottom w:val="0"/>
                      <w:divBdr>
                        <w:top w:val="none" w:sz="0" w:space="0" w:color="auto"/>
                        <w:left w:val="none" w:sz="0" w:space="0" w:color="auto"/>
                        <w:bottom w:val="none" w:sz="0" w:space="0" w:color="auto"/>
                        <w:right w:val="none" w:sz="0" w:space="0" w:color="auto"/>
                      </w:divBdr>
                    </w:div>
                  </w:divsChild>
                </w:div>
                <w:div w:id="1155532077">
                  <w:marLeft w:val="0"/>
                  <w:marRight w:val="0"/>
                  <w:marTop w:val="0"/>
                  <w:marBottom w:val="0"/>
                  <w:divBdr>
                    <w:top w:val="none" w:sz="0" w:space="0" w:color="auto"/>
                    <w:left w:val="none" w:sz="0" w:space="0" w:color="auto"/>
                    <w:bottom w:val="none" w:sz="0" w:space="0" w:color="auto"/>
                    <w:right w:val="none" w:sz="0" w:space="0" w:color="auto"/>
                  </w:divBdr>
                  <w:divsChild>
                    <w:div w:id="1286037552">
                      <w:marLeft w:val="0"/>
                      <w:marRight w:val="0"/>
                      <w:marTop w:val="0"/>
                      <w:marBottom w:val="0"/>
                      <w:divBdr>
                        <w:top w:val="none" w:sz="0" w:space="0" w:color="auto"/>
                        <w:left w:val="none" w:sz="0" w:space="0" w:color="auto"/>
                        <w:bottom w:val="none" w:sz="0" w:space="0" w:color="auto"/>
                        <w:right w:val="none" w:sz="0" w:space="0" w:color="auto"/>
                      </w:divBdr>
                    </w:div>
                  </w:divsChild>
                </w:div>
                <w:div w:id="1169712667">
                  <w:marLeft w:val="0"/>
                  <w:marRight w:val="0"/>
                  <w:marTop w:val="0"/>
                  <w:marBottom w:val="0"/>
                  <w:divBdr>
                    <w:top w:val="none" w:sz="0" w:space="0" w:color="auto"/>
                    <w:left w:val="none" w:sz="0" w:space="0" w:color="auto"/>
                    <w:bottom w:val="none" w:sz="0" w:space="0" w:color="auto"/>
                    <w:right w:val="none" w:sz="0" w:space="0" w:color="auto"/>
                  </w:divBdr>
                  <w:divsChild>
                    <w:div w:id="1602563170">
                      <w:marLeft w:val="0"/>
                      <w:marRight w:val="0"/>
                      <w:marTop w:val="0"/>
                      <w:marBottom w:val="0"/>
                      <w:divBdr>
                        <w:top w:val="none" w:sz="0" w:space="0" w:color="auto"/>
                        <w:left w:val="none" w:sz="0" w:space="0" w:color="auto"/>
                        <w:bottom w:val="none" w:sz="0" w:space="0" w:color="auto"/>
                        <w:right w:val="none" w:sz="0" w:space="0" w:color="auto"/>
                      </w:divBdr>
                    </w:div>
                  </w:divsChild>
                </w:div>
                <w:div w:id="1410539371">
                  <w:marLeft w:val="0"/>
                  <w:marRight w:val="0"/>
                  <w:marTop w:val="0"/>
                  <w:marBottom w:val="0"/>
                  <w:divBdr>
                    <w:top w:val="none" w:sz="0" w:space="0" w:color="auto"/>
                    <w:left w:val="none" w:sz="0" w:space="0" w:color="auto"/>
                    <w:bottom w:val="none" w:sz="0" w:space="0" w:color="auto"/>
                    <w:right w:val="none" w:sz="0" w:space="0" w:color="auto"/>
                  </w:divBdr>
                  <w:divsChild>
                    <w:div w:id="256403842">
                      <w:marLeft w:val="0"/>
                      <w:marRight w:val="0"/>
                      <w:marTop w:val="0"/>
                      <w:marBottom w:val="0"/>
                      <w:divBdr>
                        <w:top w:val="none" w:sz="0" w:space="0" w:color="auto"/>
                        <w:left w:val="none" w:sz="0" w:space="0" w:color="auto"/>
                        <w:bottom w:val="none" w:sz="0" w:space="0" w:color="auto"/>
                        <w:right w:val="none" w:sz="0" w:space="0" w:color="auto"/>
                      </w:divBdr>
                    </w:div>
                  </w:divsChild>
                </w:div>
                <w:div w:id="1514298059">
                  <w:marLeft w:val="0"/>
                  <w:marRight w:val="0"/>
                  <w:marTop w:val="0"/>
                  <w:marBottom w:val="0"/>
                  <w:divBdr>
                    <w:top w:val="none" w:sz="0" w:space="0" w:color="auto"/>
                    <w:left w:val="none" w:sz="0" w:space="0" w:color="auto"/>
                    <w:bottom w:val="none" w:sz="0" w:space="0" w:color="auto"/>
                    <w:right w:val="none" w:sz="0" w:space="0" w:color="auto"/>
                  </w:divBdr>
                  <w:divsChild>
                    <w:div w:id="1059204418">
                      <w:marLeft w:val="0"/>
                      <w:marRight w:val="0"/>
                      <w:marTop w:val="0"/>
                      <w:marBottom w:val="0"/>
                      <w:divBdr>
                        <w:top w:val="none" w:sz="0" w:space="0" w:color="auto"/>
                        <w:left w:val="none" w:sz="0" w:space="0" w:color="auto"/>
                        <w:bottom w:val="none" w:sz="0" w:space="0" w:color="auto"/>
                        <w:right w:val="none" w:sz="0" w:space="0" w:color="auto"/>
                      </w:divBdr>
                    </w:div>
                  </w:divsChild>
                </w:div>
                <w:div w:id="1551846912">
                  <w:marLeft w:val="0"/>
                  <w:marRight w:val="0"/>
                  <w:marTop w:val="0"/>
                  <w:marBottom w:val="0"/>
                  <w:divBdr>
                    <w:top w:val="none" w:sz="0" w:space="0" w:color="auto"/>
                    <w:left w:val="none" w:sz="0" w:space="0" w:color="auto"/>
                    <w:bottom w:val="none" w:sz="0" w:space="0" w:color="auto"/>
                    <w:right w:val="none" w:sz="0" w:space="0" w:color="auto"/>
                  </w:divBdr>
                  <w:divsChild>
                    <w:div w:id="1962373477">
                      <w:marLeft w:val="0"/>
                      <w:marRight w:val="0"/>
                      <w:marTop w:val="0"/>
                      <w:marBottom w:val="0"/>
                      <w:divBdr>
                        <w:top w:val="none" w:sz="0" w:space="0" w:color="auto"/>
                        <w:left w:val="none" w:sz="0" w:space="0" w:color="auto"/>
                        <w:bottom w:val="none" w:sz="0" w:space="0" w:color="auto"/>
                        <w:right w:val="none" w:sz="0" w:space="0" w:color="auto"/>
                      </w:divBdr>
                    </w:div>
                  </w:divsChild>
                </w:div>
                <w:div w:id="1554466320">
                  <w:marLeft w:val="0"/>
                  <w:marRight w:val="0"/>
                  <w:marTop w:val="0"/>
                  <w:marBottom w:val="0"/>
                  <w:divBdr>
                    <w:top w:val="none" w:sz="0" w:space="0" w:color="auto"/>
                    <w:left w:val="none" w:sz="0" w:space="0" w:color="auto"/>
                    <w:bottom w:val="none" w:sz="0" w:space="0" w:color="auto"/>
                    <w:right w:val="none" w:sz="0" w:space="0" w:color="auto"/>
                  </w:divBdr>
                  <w:divsChild>
                    <w:div w:id="1718045507">
                      <w:marLeft w:val="0"/>
                      <w:marRight w:val="0"/>
                      <w:marTop w:val="0"/>
                      <w:marBottom w:val="0"/>
                      <w:divBdr>
                        <w:top w:val="none" w:sz="0" w:space="0" w:color="auto"/>
                        <w:left w:val="none" w:sz="0" w:space="0" w:color="auto"/>
                        <w:bottom w:val="none" w:sz="0" w:space="0" w:color="auto"/>
                        <w:right w:val="none" w:sz="0" w:space="0" w:color="auto"/>
                      </w:divBdr>
                    </w:div>
                  </w:divsChild>
                </w:div>
                <w:div w:id="1595867610">
                  <w:marLeft w:val="0"/>
                  <w:marRight w:val="0"/>
                  <w:marTop w:val="0"/>
                  <w:marBottom w:val="0"/>
                  <w:divBdr>
                    <w:top w:val="none" w:sz="0" w:space="0" w:color="auto"/>
                    <w:left w:val="none" w:sz="0" w:space="0" w:color="auto"/>
                    <w:bottom w:val="none" w:sz="0" w:space="0" w:color="auto"/>
                    <w:right w:val="none" w:sz="0" w:space="0" w:color="auto"/>
                  </w:divBdr>
                  <w:divsChild>
                    <w:div w:id="1631979870">
                      <w:marLeft w:val="0"/>
                      <w:marRight w:val="0"/>
                      <w:marTop w:val="0"/>
                      <w:marBottom w:val="0"/>
                      <w:divBdr>
                        <w:top w:val="none" w:sz="0" w:space="0" w:color="auto"/>
                        <w:left w:val="none" w:sz="0" w:space="0" w:color="auto"/>
                        <w:bottom w:val="none" w:sz="0" w:space="0" w:color="auto"/>
                        <w:right w:val="none" w:sz="0" w:space="0" w:color="auto"/>
                      </w:divBdr>
                    </w:div>
                  </w:divsChild>
                </w:div>
                <w:div w:id="1717583129">
                  <w:marLeft w:val="0"/>
                  <w:marRight w:val="0"/>
                  <w:marTop w:val="0"/>
                  <w:marBottom w:val="0"/>
                  <w:divBdr>
                    <w:top w:val="none" w:sz="0" w:space="0" w:color="auto"/>
                    <w:left w:val="none" w:sz="0" w:space="0" w:color="auto"/>
                    <w:bottom w:val="none" w:sz="0" w:space="0" w:color="auto"/>
                    <w:right w:val="none" w:sz="0" w:space="0" w:color="auto"/>
                  </w:divBdr>
                  <w:divsChild>
                    <w:div w:id="1153108628">
                      <w:marLeft w:val="0"/>
                      <w:marRight w:val="0"/>
                      <w:marTop w:val="0"/>
                      <w:marBottom w:val="0"/>
                      <w:divBdr>
                        <w:top w:val="none" w:sz="0" w:space="0" w:color="auto"/>
                        <w:left w:val="none" w:sz="0" w:space="0" w:color="auto"/>
                        <w:bottom w:val="none" w:sz="0" w:space="0" w:color="auto"/>
                        <w:right w:val="none" w:sz="0" w:space="0" w:color="auto"/>
                      </w:divBdr>
                    </w:div>
                  </w:divsChild>
                </w:div>
                <w:div w:id="1726639332">
                  <w:marLeft w:val="0"/>
                  <w:marRight w:val="0"/>
                  <w:marTop w:val="0"/>
                  <w:marBottom w:val="0"/>
                  <w:divBdr>
                    <w:top w:val="none" w:sz="0" w:space="0" w:color="auto"/>
                    <w:left w:val="none" w:sz="0" w:space="0" w:color="auto"/>
                    <w:bottom w:val="none" w:sz="0" w:space="0" w:color="auto"/>
                    <w:right w:val="none" w:sz="0" w:space="0" w:color="auto"/>
                  </w:divBdr>
                  <w:divsChild>
                    <w:div w:id="423189933">
                      <w:marLeft w:val="0"/>
                      <w:marRight w:val="0"/>
                      <w:marTop w:val="0"/>
                      <w:marBottom w:val="0"/>
                      <w:divBdr>
                        <w:top w:val="none" w:sz="0" w:space="0" w:color="auto"/>
                        <w:left w:val="none" w:sz="0" w:space="0" w:color="auto"/>
                        <w:bottom w:val="none" w:sz="0" w:space="0" w:color="auto"/>
                        <w:right w:val="none" w:sz="0" w:space="0" w:color="auto"/>
                      </w:divBdr>
                    </w:div>
                    <w:div w:id="1549756627">
                      <w:marLeft w:val="0"/>
                      <w:marRight w:val="0"/>
                      <w:marTop w:val="0"/>
                      <w:marBottom w:val="0"/>
                      <w:divBdr>
                        <w:top w:val="none" w:sz="0" w:space="0" w:color="auto"/>
                        <w:left w:val="none" w:sz="0" w:space="0" w:color="auto"/>
                        <w:bottom w:val="none" w:sz="0" w:space="0" w:color="auto"/>
                        <w:right w:val="none" w:sz="0" w:space="0" w:color="auto"/>
                      </w:divBdr>
                    </w:div>
                  </w:divsChild>
                </w:div>
                <w:div w:id="1793212429">
                  <w:marLeft w:val="0"/>
                  <w:marRight w:val="0"/>
                  <w:marTop w:val="0"/>
                  <w:marBottom w:val="0"/>
                  <w:divBdr>
                    <w:top w:val="none" w:sz="0" w:space="0" w:color="auto"/>
                    <w:left w:val="none" w:sz="0" w:space="0" w:color="auto"/>
                    <w:bottom w:val="none" w:sz="0" w:space="0" w:color="auto"/>
                    <w:right w:val="none" w:sz="0" w:space="0" w:color="auto"/>
                  </w:divBdr>
                  <w:divsChild>
                    <w:div w:id="497426971">
                      <w:marLeft w:val="0"/>
                      <w:marRight w:val="0"/>
                      <w:marTop w:val="0"/>
                      <w:marBottom w:val="0"/>
                      <w:divBdr>
                        <w:top w:val="none" w:sz="0" w:space="0" w:color="auto"/>
                        <w:left w:val="none" w:sz="0" w:space="0" w:color="auto"/>
                        <w:bottom w:val="none" w:sz="0" w:space="0" w:color="auto"/>
                        <w:right w:val="none" w:sz="0" w:space="0" w:color="auto"/>
                      </w:divBdr>
                    </w:div>
                  </w:divsChild>
                </w:div>
                <w:div w:id="1806121019">
                  <w:marLeft w:val="0"/>
                  <w:marRight w:val="0"/>
                  <w:marTop w:val="0"/>
                  <w:marBottom w:val="0"/>
                  <w:divBdr>
                    <w:top w:val="none" w:sz="0" w:space="0" w:color="auto"/>
                    <w:left w:val="none" w:sz="0" w:space="0" w:color="auto"/>
                    <w:bottom w:val="none" w:sz="0" w:space="0" w:color="auto"/>
                    <w:right w:val="none" w:sz="0" w:space="0" w:color="auto"/>
                  </w:divBdr>
                  <w:divsChild>
                    <w:div w:id="719524424">
                      <w:marLeft w:val="0"/>
                      <w:marRight w:val="0"/>
                      <w:marTop w:val="0"/>
                      <w:marBottom w:val="0"/>
                      <w:divBdr>
                        <w:top w:val="none" w:sz="0" w:space="0" w:color="auto"/>
                        <w:left w:val="none" w:sz="0" w:space="0" w:color="auto"/>
                        <w:bottom w:val="none" w:sz="0" w:space="0" w:color="auto"/>
                        <w:right w:val="none" w:sz="0" w:space="0" w:color="auto"/>
                      </w:divBdr>
                    </w:div>
                  </w:divsChild>
                </w:div>
                <w:div w:id="1835225177">
                  <w:marLeft w:val="0"/>
                  <w:marRight w:val="0"/>
                  <w:marTop w:val="0"/>
                  <w:marBottom w:val="0"/>
                  <w:divBdr>
                    <w:top w:val="none" w:sz="0" w:space="0" w:color="auto"/>
                    <w:left w:val="none" w:sz="0" w:space="0" w:color="auto"/>
                    <w:bottom w:val="none" w:sz="0" w:space="0" w:color="auto"/>
                    <w:right w:val="none" w:sz="0" w:space="0" w:color="auto"/>
                  </w:divBdr>
                  <w:divsChild>
                    <w:div w:id="1030833830">
                      <w:marLeft w:val="0"/>
                      <w:marRight w:val="0"/>
                      <w:marTop w:val="0"/>
                      <w:marBottom w:val="0"/>
                      <w:divBdr>
                        <w:top w:val="none" w:sz="0" w:space="0" w:color="auto"/>
                        <w:left w:val="none" w:sz="0" w:space="0" w:color="auto"/>
                        <w:bottom w:val="none" w:sz="0" w:space="0" w:color="auto"/>
                        <w:right w:val="none" w:sz="0" w:space="0" w:color="auto"/>
                      </w:divBdr>
                    </w:div>
                    <w:div w:id="1993288059">
                      <w:marLeft w:val="0"/>
                      <w:marRight w:val="0"/>
                      <w:marTop w:val="0"/>
                      <w:marBottom w:val="0"/>
                      <w:divBdr>
                        <w:top w:val="none" w:sz="0" w:space="0" w:color="auto"/>
                        <w:left w:val="none" w:sz="0" w:space="0" w:color="auto"/>
                        <w:bottom w:val="none" w:sz="0" w:space="0" w:color="auto"/>
                        <w:right w:val="none" w:sz="0" w:space="0" w:color="auto"/>
                      </w:divBdr>
                    </w:div>
                  </w:divsChild>
                </w:div>
                <w:div w:id="1848934245">
                  <w:marLeft w:val="0"/>
                  <w:marRight w:val="0"/>
                  <w:marTop w:val="0"/>
                  <w:marBottom w:val="0"/>
                  <w:divBdr>
                    <w:top w:val="none" w:sz="0" w:space="0" w:color="auto"/>
                    <w:left w:val="none" w:sz="0" w:space="0" w:color="auto"/>
                    <w:bottom w:val="none" w:sz="0" w:space="0" w:color="auto"/>
                    <w:right w:val="none" w:sz="0" w:space="0" w:color="auto"/>
                  </w:divBdr>
                  <w:divsChild>
                    <w:div w:id="1504473699">
                      <w:marLeft w:val="0"/>
                      <w:marRight w:val="0"/>
                      <w:marTop w:val="0"/>
                      <w:marBottom w:val="0"/>
                      <w:divBdr>
                        <w:top w:val="none" w:sz="0" w:space="0" w:color="auto"/>
                        <w:left w:val="none" w:sz="0" w:space="0" w:color="auto"/>
                        <w:bottom w:val="none" w:sz="0" w:space="0" w:color="auto"/>
                        <w:right w:val="none" w:sz="0" w:space="0" w:color="auto"/>
                      </w:divBdr>
                    </w:div>
                  </w:divsChild>
                </w:div>
                <w:div w:id="1903321238">
                  <w:marLeft w:val="0"/>
                  <w:marRight w:val="0"/>
                  <w:marTop w:val="0"/>
                  <w:marBottom w:val="0"/>
                  <w:divBdr>
                    <w:top w:val="none" w:sz="0" w:space="0" w:color="auto"/>
                    <w:left w:val="none" w:sz="0" w:space="0" w:color="auto"/>
                    <w:bottom w:val="none" w:sz="0" w:space="0" w:color="auto"/>
                    <w:right w:val="none" w:sz="0" w:space="0" w:color="auto"/>
                  </w:divBdr>
                  <w:divsChild>
                    <w:div w:id="90592018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373069109">
          <w:marLeft w:val="0"/>
          <w:marRight w:val="0"/>
          <w:marTop w:val="0"/>
          <w:marBottom w:val="0"/>
          <w:divBdr>
            <w:top w:val="none" w:sz="0" w:space="0" w:color="auto"/>
            <w:left w:val="none" w:sz="0" w:space="0" w:color="auto"/>
            <w:bottom w:val="none" w:sz="0" w:space="0" w:color="auto"/>
            <w:right w:val="none" w:sz="0" w:space="0" w:color="auto"/>
          </w:divBdr>
        </w:div>
        <w:div w:id="1381703940">
          <w:marLeft w:val="0"/>
          <w:marRight w:val="0"/>
          <w:marTop w:val="0"/>
          <w:marBottom w:val="0"/>
          <w:divBdr>
            <w:top w:val="none" w:sz="0" w:space="0" w:color="auto"/>
            <w:left w:val="none" w:sz="0" w:space="0" w:color="auto"/>
            <w:bottom w:val="none" w:sz="0" w:space="0" w:color="auto"/>
            <w:right w:val="none" w:sz="0" w:space="0" w:color="auto"/>
          </w:divBdr>
        </w:div>
        <w:div w:id="1420328328">
          <w:marLeft w:val="0"/>
          <w:marRight w:val="0"/>
          <w:marTop w:val="0"/>
          <w:marBottom w:val="0"/>
          <w:divBdr>
            <w:top w:val="none" w:sz="0" w:space="0" w:color="auto"/>
            <w:left w:val="none" w:sz="0" w:space="0" w:color="auto"/>
            <w:bottom w:val="none" w:sz="0" w:space="0" w:color="auto"/>
            <w:right w:val="none" w:sz="0" w:space="0" w:color="auto"/>
          </w:divBdr>
        </w:div>
        <w:div w:id="1436361649">
          <w:marLeft w:val="0"/>
          <w:marRight w:val="0"/>
          <w:marTop w:val="0"/>
          <w:marBottom w:val="0"/>
          <w:divBdr>
            <w:top w:val="none" w:sz="0" w:space="0" w:color="auto"/>
            <w:left w:val="none" w:sz="0" w:space="0" w:color="auto"/>
            <w:bottom w:val="none" w:sz="0" w:space="0" w:color="auto"/>
            <w:right w:val="none" w:sz="0" w:space="0" w:color="auto"/>
          </w:divBdr>
        </w:div>
        <w:div w:id="1437170566">
          <w:marLeft w:val="0"/>
          <w:marRight w:val="0"/>
          <w:marTop w:val="0"/>
          <w:marBottom w:val="0"/>
          <w:divBdr>
            <w:top w:val="none" w:sz="0" w:space="0" w:color="auto"/>
            <w:left w:val="none" w:sz="0" w:space="0" w:color="auto"/>
            <w:bottom w:val="none" w:sz="0" w:space="0" w:color="auto"/>
            <w:right w:val="none" w:sz="0" w:space="0" w:color="auto"/>
          </w:divBdr>
        </w:div>
        <w:div w:id="1461535408">
          <w:marLeft w:val="0"/>
          <w:marRight w:val="0"/>
          <w:marTop w:val="0"/>
          <w:marBottom w:val="0"/>
          <w:divBdr>
            <w:top w:val="none" w:sz="0" w:space="0" w:color="auto"/>
            <w:left w:val="none" w:sz="0" w:space="0" w:color="auto"/>
            <w:bottom w:val="none" w:sz="0" w:space="0" w:color="auto"/>
            <w:right w:val="none" w:sz="0" w:space="0" w:color="auto"/>
          </w:divBdr>
        </w:div>
        <w:div w:id="1488519565">
          <w:marLeft w:val="0"/>
          <w:marRight w:val="0"/>
          <w:marTop w:val="0"/>
          <w:marBottom w:val="0"/>
          <w:divBdr>
            <w:top w:val="none" w:sz="0" w:space="0" w:color="auto"/>
            <w:left w:val="none" w:sz="0" w:space="0" w:color="auto"/>
            <w:bottom w:val="none" w:sz="0" w:space="0" w:color="auto"/>
            <w:right w:val="none" w:sz="0" w:space="0" w:color="auto"/>
          </w:divBdr>
        </w:div>
        <w:div w:id="1543788689">
          <w:marLeft w:val="0"/>
          <w:marRight w:val="0"/>
          <w:marTop w:val="0"/>
          <w:marBottom w:val="0"/>
          <w:divBdr>
            <w:top w:val="none" w:sz="0" w:space="0" w:color="auto"/>
            <w:left w:val="none" w:sz="0" w:space="0" w:color="auto"/>
            <w:bottom w:val="none" w:sz="0" w:space="0" w:color="auto"/>
            <w:right w:val="none" w:sz="0" w:space="0" w:color="auto"/>
          </w:divBdr>
        </w:div>
        <w:div w:id="1625572450">
          <w:marLeft w:val="0"/>
          <w:marRight w:val="0"/>
          <w:marTop w:val="0"/>
          <w:marBottom w:val="0"/>
          <w:divBdr>
            <w:top w:val="none" w:sz="0" w:space="0" w:color="auto"/>
            <w:left w:val="none" w:sz="0" w:space="0" w:color="auto"/>
            <w:bottom w:val="none" w:sz="0" w:space="0" w:color="auto"/>
            <w:right w:val="none" w:sz="0" w:space="0" w:color="auto"/>
          </w:divBdr>
        </w:div>
        <w:div w:id="1626429929">
          <w:marLeft w:val="0"/>
          <w:marRight w:val="0"/>
          <w:marTop w:val="0"/>
          <w:marBottom w:val="0"/>
          <w:divBdr>
            <w:top w:val="none" w:sz="0" w:space="0" w:color="auto"/>
            <w:left w:val="none" w:sz="0" w:space="0" w:color="auto"/>
            <w:bottom w:val="none" w:sz="0" w:space="0" w:color="auto"/>
            <w:right w:val="none" w:sz="0" w:space="0" w:color="auto"/>
          </w:divBdr>
        </w:div>
        <w:div w:id="1651866744">
          <w:marLeft w:val="0"/>
          <w:marRight w:val="0"/>
          <w:marTop w:val="0"/>
          <w:marBottom w:val="0"/>
          <w:divBdr>
            <w:top w:val="none" w:sz="0" w:space="0" w:color="auto"/>
            <w:left w:val="none" w:sz="0" w:space="0" w:color="auto"/>
            <w:bottom w:val="none" w:sz="0" w:space="0" w:color="auto"/>
            <w:right w:val="none" w:sz="0" w:space="0" w:color="auto"/>
          </w:divBdr>
          <w:divsChild>
            <w:div w:id="1525246175">
              <w:marLeft w:val="-75"/>
              <w:marRight w:val="0"/>
              <w:marTop w:val="30"/>
              <w:marBottom w:val="30"/>
              <w:divBdr>
                <w:top w:val="none" w:sz="0" w:space="0" w:color="auto"/>
                <w:left w:val="none" w:sz="0" w:space="0" w:color="auto"/>
                <w:bottom w:val="none" w:sz="0" w:space="0" w:color="auto"/>
                <w:right w:val="none" w:sz="0" w:space="0" w:color="auto"/>
              </w:divBdr>
              <w:divsChild>
                <w:div w:id="697195025">
                  <w:marLeft w:val="0"/>
                  <w:marRight w:val="0"/>
                  <w:marTop w:val="0"/>
                  <w:marBottom w:val="0"/>
                  <w:divBdr>
                    <w:top w:val="none" w:sz="0" w:space="0" w:color="auto"/>
                    <w:left w:val="none" w:sz="0" w:space="0" w:color="auto"/>
                    <w:bottom w:val="none" w:sz="0" w:space="0" w:color="auto"/>
                    <w:right w:val="none" w:sz="0" w:space="0" w:color="auto"/>
                  </w:divBdr>
                  <w:divsChild>
                    <w:div w:id="440494832">
                      <w:marLeft w:val="0"/>
                      <w:marRight w:val="0"/>
                      <w:marTop w:val="0"/>
                      <w:marBottom w:val="0"/>
                      <w:divBdr>
                        <w:top w:val="none" w:sz="0" w:space="0" w:color="auto"/>
                        <w:left w:val="none" w:sz="0" w:space="0" w:color="auto"/>
                        <w:bottom w:val="none" w:sz="0" w:space="0" w:color="auto"/>
                        <w:right w:val="none" w:sz="0" w:space="0" w:color="auto"/>
                      </w:divBdr>
                    </w:div>
                  </w:divsChild>
                </w:div>
                <w:div w:id="1219900704">
                  <w:marLeft w:val="0"/>
                  <w:marRight w:val="0"/>
                  <w:marTop w:val="0"/>
                  <w:marBottom w:val="0"/>
                  <w:divBdr>
                    <w:top w:val="none" w:sz="0" w:space="0" w:color="auto"/>
                    <w:left w:val="none" w:sz="0" w:space="0" w:color="auto"/>
                    <w:bottom w:val="none" w:sz="0" w:space="0" w:color="auto"/>
                    <w:right w:val="none" w:sz="0" w:space="0" w:color="auto"/>
                  </w:divBdr>
                  <w:divsChild>
                    <w:div w:id="59817726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700545674">
          <w:marLeft w:val="0"/>
          <w:marRight w:val="0"/>
          <w:marTop w:val="0"/>
          <w:marBottom w:val="0"/>
          <w:divBdr>
            <w:top w:val="none" w:sz="0" w:space="0" w:color="auto"/>
            <w:left w:val="none" w:sz="0" w:space="0" w:color="auto"/>
            <w:bottom w:val="none" w:sz="0" w:space="0" w:color="auto"/>
            <w:right w:val="none" w:sz="0" w:space="0" w:color="auto"/>
          </w:divBdr>
          <w:divsChild>
            <w:div w:id="1537623511">
              <w:marLeft w:val="-75"/>
              <w:marRight w:val="0"/>
              <w:marTop w:val="30"/>
              <w:marBottom w:val="30"/>
              <w:divBdr>
                <w:top w:val="none" w:sz="0" w:space="0" w:color="auto"/>
                <w:left w:val="none" w:sz="0" w:space="0" w:color="auto"/>
                <w:bottom w:val="none" w:sz="0" w:space="0" w:color="auto"/>
                <w:right w:val="none" w:sz="0" w:space="0" w:color="auto"/>
              </w:divBdr>
              <w:divsChild>
                <w:div w:id="778333609">
                  <w:marLeft w:val="0"/>
                  <w:marRight w:val="0"/>
                  <w:marTop w:val="0"/>
                  <w:marBottom w:val="0"/>
                  <w:divBdr>
                    <w:top w:val="none" w:sz="0" w:space="0" w:color="auto"/>
                    <w:left w:val="none" w:sz="0" w:space="0" w:color="auto"/>
                    <w:bottom w:val="none" w:sz="0" w:space="0" w:color="auto"/>
                    <w:right w:val="none" w:sz="0" w:space="0" w:color="auto"/>
                  </w:divBdr>
                  <w:divsChild>
                    <w:div w:id="196697930">
                      <w:marLeft w:val="0"/>
                      <w:marRight w:val="0"/>
                      <w:marTop w:val="0"/>
                      <w:marBottom w:val="0"/>
                      <w:divBdr>
                        <w:top w:val="none" w:sz="0" w:space="0" w:color="auto"/>
                        <w:left w:val="none" w:sz="0" w:space="0" w:color="auto"/>
                        <w:bottom w:val="none" w:sz="0" w:space="0" w:color="auto"/>
                        <w:right w:val="none" w:sz="0" w:space="0" w:color="auto"/>
                      </w:divBdr>
                    </w:div>
                  </w:divsChild>
                </w:div>
                <w:div w:id="1012758442">
                  <w:marLeft w:val="0"/>
                  <w:marRight w:val="0"/>
                  <w:marTop w:val="0"/>
                  <w:marBottom w:val="0"/>
                  <w:divBdr>
                    <w:top w:val="none" w:sz="0" w:space="0" w:color="auto"/>
                    <w:left w:val="none" w:sz="0" w:space="0" w:color="auto"/>
                    <w:bottom w:val="none" w:sz="0" w:space="0" w:color="auto"/>
                    <w:right w:val="none" w:sz="0" w:space="0" w:color="auto"/>
                  </w:divBdr>
                  <w:divsChild>
                    <w:div w:id="1290551135">
                      <w:marLeft w:val="0"/>
                      <w:marRight w:val="0"/>
                      <w:marTop w:val="0"/>
                      <w:marBottom w:val="0"/>
                      <w:divBdr>
                        <w:top w:val="none" w:sz="0" w:space="0" w:color="auto"/>
                        <w:left w:val="none" w:sz="0" w:space="0" w:color="auto"/>
                        <w:bottom w:val="none" w:sz="0" w:space="0" w:color="auto"/>
                        <w:right w:val="none" w:sz="0" w:space="0" w:color="auto"/>
                      </w:divBdr>
                    </w:div>
                  </w:divsChild>
                </w:div>
                <w:div w:id="1230077164">
                  <w:marLeft w:val="0"/>
                  <w:marRight w:val="0"/>
                  <w:marTop w:val="0"/>
                  <w:marBottom w:val="0"/>
                  <w:divBdr>
                    <w:top w:val="none" w:sz="0" w:space="0" w:color="auto"/>
                    <w:left w:val="none" w:sz="0" w:space="0" w:color="auto"/>
                    <w:bottom w:val="none" w:sz="0" w:space="0" w:color="auto"/>
                    <w:right w:val="none" w:sz="0" w:space="0" w:color="auto"/>
                  </w:divBdr>
                  <w:divsChild>
                    <w:div w:id="1179347467">
                      <w:marLeft w:val="0"/>
                      <w:marRight w:val="0"/>
                      <w:marTop w:val="0"/>
                      <w:marBottom w:val="0"/>
                      <w:divBdr>
                        <w:top w:val="none" w:sz="0" w:space="0" w:color="auto"/>
                        <w:left w:val="none" w:sz="0" w:space="0" w:color="auto"/>
                        <w:bottom w:val="none" w:sz="0" w:space="0" w:color="auto"/>
                        <w:right w:val="none" w:sz="0" w:space="0" w:color="auto"/>
                      </w:divBdr>
                    </w:div>
                  </w:divsChild>
                </w:div>
                <w:div w:id="1504011504">
                  <w:marLeft w:val="0"/>
                  <w:marRight w:val="0"/>
                  <w:marTop w:val="0"/>
                  <w:marBottom w:val="0"/>
                  <w:divBdr>
                    <w:top w:val="none" w:sz="0" w:space="0" w:color="auto"/>
                    <w:left w:val="none" w:sz="0" w:space="0" w:color="auto"/>
                    <w:bottom w:val="none" w:sz="0" w:space="0" w:color="auto"/>
                    <w:right w:val="none" w:sz="0" w:space="0" w:color="auto"/>
                  </w:divBdr>
                  <w:divsChild>
                    <w:div w:id="538012034">
                      <w:marLeft w:val="0"/>
                      <w:marRight w:val="0"/>
                      <w:marTop w:val="0"/>
                      <w:marBottom w:val="0"/>
                      <w:divBdr>
                        <w:top w:val="none" w:sz="0" w:space="0" w:color="auto"/>
                        <w:left w:val="none" w:sz="0" w:space="0" w:color="auto"/>
                        <w:bottom w:val="none" w:sz="0" w:space="0" w:color="auto"/>
                        <w:right w:val="none" w:sz="0" w:space="0" w:color="auto"/>
                      </w:divBdr>
                    </w:div>
                  </w:divsChild>
                </w:div>
                <w:div w:id="1608583534">
                  <w:marLeft w:val="0"/>
                  <w:marRight w:val="0"/>
                  <w:marTop w:val="0"/>
                  <w:marBottom w:val="0"/>
                  <w:divBdr>
                    <w:top w:val="none" w:sz="0" w:space="0" w:color="auto"/>
                    <w:left w:val="none" w:sz="0" w:space="0" w:color="auto"/>
                    <w:bottom w:val="none" w:sz="0" w:space="0" w:color="auto"/>
                    <w:right w:val="none" w:sz="0" w:space="0" w:color="auto"/>
                  </w:divBdr>
                  <w:divsChild>
                    <w:div w:id="1790734376">
                      <w:marLeft w:val="0"/>
                      <w:marRight w:val="0"/>
                      <w:marTop w:val="0"/>
                      <w:marBottom w:val="0"/>
                      <w:divBdr>
                        <w:top w:val="none" w:sz="0" w:space="0" w:color="auto"/>
                        <w:left w:val="none" w:sz="0" w:space="0" w:color="auto"/>
                        <w:bottom w:val="none" w:sz="0" w:space="0" w:color="auto"/>
                        <w:right w:val="none" w:sz="0" w:space="0" w:color="auto"/>
                      </w:divBdr>
                    </w:div>
                  </w:divsChild>
                </w:div>
                <w:div w:id="1801337364">
                  <w:marLeft w:val="0"/>
                  <w:marRight w:val="0"/>
                  <w:marTop w:val="0"/>
                  <w:marBottom w:val="0"/>
                  <w:divBdr>
                    <w:top w:val="none" w:sz="0" w:space="0" w:color="auto"/>
                    <w:left w:val="none" w:sz="0" w:space="0" w:color="auto"/>
                    <w:bottom w:val="none" w:sz="0" w:space="0" w:color="auto"/>
                    <w:right w:val="none" w:sz="0" w:space="0" w:color="auto"/>
                  </w:divBdr>
                  <w:divsChild>
                    <w:div w:id="1786387634">
                      <w:marLeft w:val="0"/>
                      <w:marRight w:val="0"/>
                      <w:marTop w:val="0"/>
                      <w:marBottom w:val="0"/>
                      <w:divBdr>
                        <w:top w:val="none" w:sz="0" w:space="0" w:color="auto"/>
                        <w:left w:val="none" w:sz="0" w:space="0" w:color="auto"/>
                        <w:bottom w:val="none" w:sz="0" w:space="0" w:color="auto"/>
                        <w:right w:val="none" w:sz="0" w:space="0" w:color="auto"/>
                      </w:divBdr>
                    </w:div>
                  </w:divsChild>
                </w:div>
                <w:div w:id="2007516868">
                  <w:marLeft w:val="0"/>
                  <w:marRight w:val="0"/>
                  <w:marTop w:val="0"/>
                  <w:marBottom w:val="0"/>
                  <w:divBdr>
                    <w:top w:val="none" w:sz="0" w:space="0" w:color="auto"/>
                    <w:left w:val="none" w:sz="0" w:space="0" w:color="auto"/>
                    <w:bottom w:val="none" w:sz="0" w:space="0" w:color="auto"/>
                    <w:right w:val="none" w:sz="0" w:space="0" w:color="auto"/>
                  </w:divBdr>
                  <w:divsChild>
                    <w:div w:id="65753336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748920043">
          <w:marLeft w:val="0"/>
          <w:marRight w:val="0"/>
          <w:marTop w:val="0"/>
          <w:marBottom w:val="0"/>
          <w:divBdr>
            <w:top w:val="none" w:sz="0" w:space="0" w:color="auto"/>
            <w:left w:val="none" w:sz="0" w:space="0" w:color="auto"/>
            <w:bottom w:val="none" w:sz="0" w:space="0" w:color="auto"/>
            <w:right w:val="none" w:sz="0" w:space="0" w:color="auto"/>
          </w:divBdr>
        </w:div>
        <w:div w:id="1754665637">
          <w:marLeft w:val="0"/>
          <w:marRight w:val="0"/>
          <w:marTop w:val="0"/>
          <w:marBottom w:val="0"/>
          <w:divBdr>
            <w:top w:val="none" w:sz="0" w:space="0" w:color="auto"/>
            <w:left w:val="none" w:sz="0" w:space="0" w:color="auto"/>
            <w:bottom w:val="none" w:sz="0" w:space="0" w:color="auto"/>
            <w:right w:val="none" w:sz="0" w:space="0" w:color="auto"/>
          </w:divBdr>
        </w:div>
        <w:div w:id="1784110670">
          <w:marLeft w:val="0"/>
          <w:marRight w:val="0"/>
          <w:marTop w:val="0"/>
          <w:marBottom w:val="0"/>
          <w:divBdr>
            <w:top w:val="none" w:sz="0" w:space="0" w:color="auto"/>
            <w:left w:val="none" w:sz="0" w:space="0" w:color="auto"/>
            <w:bottom w:val="none" w:sz="0" w:space="0" w:color="auto"/>
            <w:right w:val="none" w:sz="0" w:space="0" w:color="auto"/>
          </w:divBdr>
        </w:div>
        <w:div w:id="1796168285">
          <w:marLeft w:val="0"/>
          <w:marRight w:val="0"/>
          <w:marTop w:val="0"/>
          <w:marBottom w:val="0"/>
          <w:divBdr>
            <w:top w:val="none" w:sz="0" w:space="0" w:color="auto"/>
            <w:left w:val="none" w:sz="0" w:space="0" w:color="auto"/>
            <w:bottom w:val="none" w:sz="0" w:space="0" w:color="auto"/>
            <w:right w:val="none" w:sz="0" w:space="0" w:color="auto"/>
          </w:divBdr>
        </w:div>
        <w:div w:id="1811558177">
          <w:marLeft w:val="0"/>
          <w:marRight w:val="0"/>
          <w:marTop w:val="0"/>
          <w:marBottom w:val="0"/>
          <w:divBdr>
            <w:top w:val="none" w:sz="0" w:space="0" w:color="auto"/>
            <w:left w:val="none" w:sz="0" w:space="0" w:color="auto"/>
            <w:bottom w:val="none" w:sz="0" w:space="0" w:color="auto"/>
            <w:right w:val="none" w:sz="0" w:space="0" w:color="auto"/>
          </w:divBdr>
        </w:div>
        <w:div w:id="1878270315">
          <w:marLeft w:val="0"/>
          <w:marRight w:val="0"/>
          <w:marTop w:val="0"/>
          <w:marBottom w:val="0"/>
          <w:divBdr>
            <w:top w:val="none" w:sz="0" w:space="0" w:color="auto"/>
            <w:left w:val="none" w:sz="0" w:space="0" w:color="auto"/>
            <w:bottom w:val="none" w:sz="0" w:space="0" w:color="auto"/>
            <w:right w:val="none" w:sz="0" w:space="0" w:color="auto"/>
          </w:divBdr>
        </w:div>
        <w:div w:id="1879925125">
          <w:marLeft w:val="0"/>
          <w:marRight w:val="0"/>
          <w:marTop w:val="0"/>
          <w:marBottom w:val="0"/>
          <w:divBdr>
            <w:top w:val="none" w:sz="0" w:space="0" w:color="auto"/>
            <w:left w:val="none" w:sz="0" w:space="0" w:color="auto"/>
            <w:bottom w:val="none" w:sz="0" w:space="0" w:color="auto"/>
            <w:right w:val="none" w:sz="0" w:space="0" w:color="auto"/>
          </w:divBdr>
          <w:divsChild>
            <w:div w:id="1851948814">
              <w:marLeft w:val="0"/>
              <w:marRight w:val="0"/>
              <w:marTop w:val="0"/>
              <w:marBottom w:val="0"/>
              <w:divBdr>
                <w:top w:val="none" w:sz="0" w:space="0" w:color="auto"/>
                <w:left w:val="none" w:sz="0" w:space="0" w:color="auto"/>
                <w:bottom w:val="none" w:sz="0" w:space="0" w:color="auto"/>
                <w:right w:val="none" w:sz="0" w:space="0" w:color="auto"/>
              </w:divBdr>
            </w:div>
          </w:divsChild>
        </w:div>
        <w:div w:id="1895774091">
          <w:marLeft w:val="0"/>
          <w:marRight w:val="0"/>
          <w:marTop w:val="0"/>
          <w:marBottom w:val="0"/>
          <w:divBdr>
            <w:top w:val="none" w:sz="0" w:space="0" w:color="auto"/>
            <w:left w:val="none" w:sz="0" w:space="0" w:color="auto"/>
            <w:bottom w:val="none" w:sz="0" w:space="0" w:color="auto"/>
            <w:right w:val="none" w:sz="0" w:space="0" w:color="auto"/>
          </w:divBdr>
          <w:divsChild>
            <w:div w:id="1629553046">
              <w:marLeft w:val="0"/>
              <w:marRight w:val="0"/>
              <w:marTop w:val="0"/>
              <w:marBottom w:val="0"/>
              <w:divBdr>
                <w:top w:val="none" w:sz="0" w:space="0" w:color="auto"/>
                <w:left w:val="none" w:sz="0" w:space="0" w:color="auto"/>
                <w:bottom w:val="none" w:sz="0" w:space="0" w:color="auto"/>
                <w:right w:val="none" w:sz="0" w:space="0" w:color="auto"/>
              </w:divBdr>
            </w:div>
          </w:divsChild>
        </w:div>
        <w:div w:id="1917859794">
          <w:marLeft w:val="0"/>
          <w:marRight w:val="0"/>
          <w:marTop w:val="0"/>
          <w:marBottom w:val="0"/>
          <w:divBdr>
            <w:top w:val="none" w:sz="0" w:space="0" w:color="auto"/>
            <w:left w:val="none" w:sz="0" w:space="0" w:color="auto"/>
            <w:bottom w:val="none" w:sz="0" w:space="0" w:color="auto"/>
            <w:right w:val="none" w:sz="0" w:space="0" w:color="auto"/>
          </w:divBdr>
          <w:divsChild>
            <w:div w:id="454830846">
              <w:marLeft w:val="0"/>
              <w:marRight w:val="0"/>
              <w:marTop w:val="0"/>
              <w:marBottom w:val="0"/>
              <w:divBdr>
                <w:top w:val="none" w:sz="0" w:space="0" w:color="auto"/>
                <w:left w:val="none" w:sz="0" w:space="0" w:color="auto"/>
                <w:bottom w:val="none" w:sz="0" w:space="0" w:color="auto"/>
                <w:right w:val="none" w:sz="0" w:space="0" w:color="auto"/>
              </w:divBdr>
            </w:div>
          </w:divsChild>
        </w:div>
        <w:div w:id="1927421940">
          <w:marLeft w:val="0"/>
          <w:marRight w:val="0"/>
          <w:marTop w:val="0"/>
          <w:marBottom w:val="0"/>
          <w:divBdr>
            <w:top w:val="none" w:sz="0" w:space="0" w:color="auto"/>
            <w:left w:val="none" w:sz="0" w:space="0" w:color="auto"/>
            <w:bottom w:val="none" w:sz="0" w:space="0" w:color="auto"/>
            <w:right w:val="none" w:sz="0" w:space="0" w:color="auto"/>
          </w:divBdr>
        </w:div>
        <w:div w:id="1935551024">
          <w:marLeft w:val="0"/>
          <w:marRight w:val="0"/>
          <w:marTop w:val="0"/>
          <w:marBottom w:val="0"/>
          <w:divBdr>
            <w:top w:val="none" w:sz="0" w:space="0" w:color="auto"/>
            <w:left w:val="none" w:sz="0" w:space="0" w:color="auto"/>
            <w:bottom w:val="none" w:sz="0" w:space="0" w:color="auto"/>
            <w:right w:val="none" w:sz="0" w:space="0" w:color="auto"/>
          </w:divBdr>
        </w:div>
        <w:div w:id="1937244502">
          <w:marLeft w:val="0"/>
          <w:marRight w:val="0"/>
          <w:marTop w:val="0"/>
          <w:marBottom w:val="0"/>
          <w:divBdr>
            <w:top w:val="none" w:sz="0" w:space="0" w:color="auto"/>
            <w:left w:val="none" w:sz="0" w:space="0" w:color="auto"/>
            <w:bottom w:val="none" w:sz="0" w:space="0" w:color="auto"/>
            <w:right w:val="none" w:sz="0" w:space="0" w:color="auto"/>
          </w:divBdr>
        </w:div>
        <w:div w:id="1944536941">
          <w:marLeft w:val="0"/>
          <w:marRight w:val="0"/>
          <w:marTop w:val="0"/>
          <w:marBottom w:val="0"/>
          <w:divBdr>
            <w:top w:val="none" w:sz="0" w:space="0" w:color="auto"/>
            <w:left w:val="none" w:sz="0" w:space="0" w:color="auto"/>
            <w:bottom w:val="none" w:sz="0" w:space="0" w:color="auto"/>
            <w:right w:val="none" w:sz="0" w:space="0" w:color="auto"/>
          </w:divBdr>
        </w:div>
        <w:div w:id="1955598872">
          <w:marLeft w:val="0"/>
          <w:marRight w:val="0"/>
          <w:marTop w:val="0"/>
          <w:marBottom w:val="0"/>
          <w:divBdr>
            <w:top w:val="none" w:sz="0" w:space="0" w:color="auto"/>
            <w:left w:val="none" w:sz="0" w:space="0" w:color="auto"/>
            <w:bottom w:val="none" w:sz="0" w:space="0" w:color="auto"/>
            <w:right w:val="none" w:sz="0" w:space="0" w:color="auto"/>
          </w:divBdr>
        </w:div>
        <w:div w:id="1968000505">
          <w:marLeft w:val="0"/>
          <w:marRight w:val="0"/>
          <w:marTop w:val="0"/>
          <w:marBottom w:val="0"/>
          <w:divBdr>
            <w:top w:val="none" w:sz="0" w:space="0" w:color="auto"/>
            <w:left w:val="none" w:sz="0" w:space="0" w:color="auto"/>
            <w:bottom w:val="none" w:sz="0" w:space="0" w:color="auto"/>
            <w:right w:val="none" w:sz="0" w:space="0" w:color="auto"/>
          </w:divBdr>
        </w:div>
        <w:div w:id="1985506251">
          <w:marLeft w:val="0"/>
          <w:marRight w:val="0"/>
          <w:marTop w:val="0"/>
          <w:marBottom w:val="0"/>
          <w:divBdr>
            <w:top w:val="none" w:sz="0" w:space="0" w:color="auto"/>
            <w:left w:val="none" w:sz="0" w:space="0" w:color="auto"/>
            <w:bottom w:val="none" w:sz="0" w:space="0" w:color="auto"/>
            <w:right w:val="none" w:sz="0" w:space="0" w:color="auto"/>
          </w:divBdr>
        </w:div>
        <w:div w:id="1988237458">
          <w:marLeft w:val="0"/>
          <w:marRight w:val="0"/>
          <w:marTop w:val="0"/>
          <w:marBottom w:val="0"/>
          <w:divBdr>
            <w:top w:val="none" w:sz="0" w:space="0" w:color="auto"/>
            <w:left w:val="none" w:sz="0" w:space="0" w:color="auto"/>
            <w:bottom w:val="none" w:sz="0" w:space="0" w:color="auto"/>
            <w:right w:val="none" w:sz="0" w:space="0" w:color="auto"/>
          </w:divBdr>
          <w:divsChild>
            <w:div w:id="1105421112">
              <w:marLeft w:val="-75"/>
              <w:marRight w:val="0"/>
              <w:marTop w:val="30"/>
              <w:marBottom w:val="30"/>
              <w:divBdr>
                <w:top w:val="none" w:sz="0" w:space="0" w:color="auto"/>
                <w:left w:val="none" w:sz="0" w:space="0" w:color="auto"/>
                <w:bottom w:val="none" w:sz="0" w:space="0" w:color="auto"/>
                <w:right w:val="none" w:sz="0" w:space="0" w:color="auto"/>
              </w:divBdr>
              <w:divsChild>
                <w:div w:id="459229616">
                  <w:marLeft w:val="0"/>
                  <w:marRight w:val="0"/>
                  <w:marTop w:val="0"/>
                  <w:marBottom w:val="0"/>
                  <w:divBdr>
                    <w:top w:val="none" w:sz="0" w:space="0" w:color="auto"/>
                    <w:left w:val="none" w:sz="0" w:space="0" w:color="auto"/>
                    <w:bottom w:val="none" w:sz="0" w:space="0" w:color="auto"/>
                    <w:right w:val="none" w:sz="0" w:space="0" w:color="auto"/>
                  </w:divBdr>
                  <w:divsChild>
                    <w:div w:id="755785065">
                      <w:marLeft w:val="0"/>
                      <w:marRight w:val="0"/>
                      <w:marTop w:val="0"/>
                      <w:marBottom w:val="0"/>
                      <w:divBdr>
                        <w:top w:val="none" w:sz="0" w:space="0" w:color="auto"/>
                        <w:left w:val="none" w:sz="0" w:space="0" w:color="auto"/>
                        <w:bottom w:val="none" w:sz="0" w:space="0" w:color="auto"/>
                        <w:right w:val="none" w:sz="0" w:space="0" w:color="auto"/>
                      </w:divBdr>
                    </w:div>
                  </w:divsChild>
                </w:div>
                <w:div w:id="527647304">
                  <w:marLeft w:val="0"/>
                  <w:marRight w:val="0"/>
                  <w:marTop w:val="0"/>
                  <w:marBottom w:val="0"/>
                  <w:divBdr>
                    <w:top w:val="none" w:sz="0" w:space="0" w:color="auto"/>
                    <w:left w:val="none" w:sz="0" w:space="0" w:color="auto"/>
                    <w:bottom w:val="none" w:sz="0" w:space="0" w:color="auto"/>
                    <w:right w:val="none" w:sz="0" w:space="0" w:color="auto"/>
                  </w:divBdr>
                  <w:divsChild>
                    <w:div w:id="216625025">
                      <w:marLeft w:val="0"/>
                      <w:marRight w:val="0"/>
                      <w:marTop w:val="0"/>
                      <w:marBottom w:val="0"/>
                      <w:divBdr>
                        <w:top w:val="none" w:sz="0" w:space="0" w:color="auto"/>
                        <w:left w:val="none" w:sz="0" w:space="0" w:color="auto"/>
                        <w:bottom w:val="none" w:sz="0" w:space="0" w:color="auto"/>
                        <w:right w:val="none" w:sz="0" w:space="0" w:color="auto"/>
                      </w:divBdr>
                    </w:div>
                    <w:div w:id="492600763">
                      <w:marLeft w:val="0"/>
                      <w:marRight w:val="0"/>
                      <w:marTop w:val="0"/>
                      <w:marBottom w:val="0"/>
                      <w:divBdr>
                        <w:top w:val="none" w:sz="0" w:space="0" w:color="auto"/>
                        <w:left w:val="none" w:sz="0" w:space="0" w:color="auto"/>
                        <w:bottom w:val="none" w:sz="0" w:space="0" w:color="auto"/>
                        <w:right w:val="none" w:sz="0" w:space="0" w:color="auto"/>
                      </w:divBdr>
                    </w:div>
                    <w:div w:id="818376189">
                      <w:marLeft w:val="0"/>
                      <w:marRight w:val="0"/>
                      <w:marTop w:val="0"/>
                      <w:marBottom w:val="0"/>
                      <w:divBdr>
                        <w:top w:val="none" w:sz="0" w:space="0" w:color="auto"/>
                        <w:left w:val="none" w:sz="0" w:space="0" w:color="auto"/>
                        <w:bottom w:val="none" w:sz="0" w:space="0" w:color="auto"/>
                        <w:right w:val="none" w:sz="0" w:space="0" w:color="auto"/>
                      </w:divBdr>
                    </w:div>
                    <w:div w:id="1051882380">
                      <w:marLeft w:val="0"/>
                      <w:marRight w:val="0"/>
                      <w:marTop w:val="0"/>
                      <w:marBottom w:val="0"/>
                      <w:divBdr>
                        <w:top w:val="none" w:sz="0" w:space="0" w:color="auto"/>
                        <w:left w:val="none" w:sz="0" w:space="0" w:color="auto"/>
                        <w:bottom w:val="none" w:sz="0" w:space="0" w:color="auto"/>
                        <w:right w:val="none" w:sz="0" w:space="0" w:color="auto"/>
                      </w:divBdr>
                    </w:div>
                    <w:div w:id="1059522225">
                      <w:marLeft w:val="0"/>
                      <w:marRight w:val="0"/>
                      <w:marTop w:val="0"/>
                      <w:marBottom w:val="0"/>
                      <w:divBdr>
                        <w:top w:val="none" w:sz="0" w:space="0" w:color="auto"/>
                        <w:left w:val="none" w:sz="0" w:space="0" w:color="auto"/>
                        <w:bottom w:val="none" w:sz="0" w:space="0" w:color="auto"/>
                        <w:right w:val="none" w:sz="0" w:space="0" w:color="auto"/>
                      </w:divBdr>
                    </w:div>
                    <w:div w:id="1289123462">
                      <w:marLeft w:val="0"/>
                      <w:marRight w:val="0"/>
                      <w:marTop w:val="0"/>
                      <w:marBottom w:val="0"/>
                      <w:divBdr>
                        <w:top w:val="none" w:sz="0" w:space="0" w:color="auto"/>
                        <w:left w:val="none" w:sz="0" w:space="0" w:color="auto"/>
                        <w:bottom w:val="none" w:sz="0" w:space="0" w:color="auto"/>
                        <w:right w:val="none" w:sz="0" w:space="0" w:color="auto"/>
                      </w:divBdr>
                    </w:div>
                    <w:div w:id="1898853538">
                      <w:marLeft w:val="0"/>
                      <w:marRight w:val="0"/>
                      <w:marTop w:val="0"/>
                      <w:marBottom w:val="0"/>
                      <w:divBdr>
                        <w:top w:val="none" w:sz="0" w:space="0" w:color="auto"/>
                        <w:left w:val="none" w:sz="0" w:space="0" w:color="auto"/>
                        <w:bottom w:val="none" w:sz="0" w:space="0" w:color="auto"/>
                        <w:right w:val="none" w:sz="0" w:space="0" w:color="auto"/>
                      </w:divBdr>
                    </w:div>
                    <w:div w:id="1996180712">
                      <w:marLeft w:val="0"/>
                      <w:marRight w:val="0"/>
                      <w:marTop w:val="0"/>
                      <w:marBottom w:val="0"/>
                      <w:divBdr>
                        <w:top w:val="none" w:sz="0" w:space="0" w:color="auto"/>
                        <w:left w:val="none" w:sz="0" w:space="0" w:color="auto"/>
                        <w:bottom w:val="none" w:sz="0" w:space="0" w:color="auto"/>
                        <w:right w:val="none" w:sz="0" w:space="0" w:color="auto"/>
                      </w:divBdr>
                    </w:div>
                  </w:divsChild>
                </w:div>
                <w:div w:id="706299431">
                  <w:marLeft w:val="0"/>
                  <w:marRight w:val="0"/>
                  <w:marTop w:val="0"/>
                  <w:marBottom w:val="0"/>
                  <w:divBdr>
                    <w:top w:val="none" w:sz="0" w:space="0" w:color="auto"/>
                    <w:left w:val="none" w:sz="0" w:space="0" w:color="auto"/>
                    <w:bottom w:val="none" w:sz="0" w:space="0" w:color="auto"/>
                    <w:right w:val="none" w:sz="0" w:space="0" w:color="auto"/>
                  </w:divBdr>
                  <w:divsChild>
                    <w:div w:id="1644969452">
                      <w:marLeft w:val="0"/>
                      <w:marRight w:val="0"/>
                      <w:marTop w:val="0"/>
                      <w:marBottom w:val="0"/>
                      <w:divBdr>
                        <w:top w:val="none" w:sz="0" w:space="0" w:color="auto"/>
                        <w:left w:val="none" w:sz="0" w:space="0" w:color="auto"/>
                        <w:bottom w:val="none" w:sz="0" w:space="0" w:color="auto"/>
                        <w:right w:val="none" w:sz="0" w:space="0" w:color="auto"/>
                      </w:divBdr>
                    </w:div>
                  </w:divsChild>
                </w:div>
                <w:div w:id="882135112">
                  <w:marLeft w:val="0"/>
                  <w:marRight w:val="0"/>
                  <w:marTop w:val="0"/>
                  <w:marBottom w:val="0"/>
                  <w:divBdr>
                    <w:top w:val="none" w:sz="0" w:space="0" w:color="auto"/>
                    <w:left w:val="none" w:sz="0" w:space="0" w:color="auto"/>
                    <w:bottom w:val="none" w:sz="0" w:space="0" w:color="auto"/>
                    <w:right w:val="none" w:sz="0" w:space="0" w:color="auto"/>
                  </w:divBdr>
                  <w:divsChild>
                    <w:div w:id="1913469327">
                      <w:marLeft w:val="0"/>
                      <w:marRight w:val="0"/>
                      <w:marTop w:val="0"/>
                      <w:marBottom w:val="0"/>
                      <w:divBdr>
                        <w:top w:val="none" w:sz="0" w:space="0" w:color="auto"/>
                        <w:left w:val="none" w:sz="0" w:space="0" w:color="auto"/>
                        <w:bottom w:val="none" w:sz="0" w:space="0" w:color="auto"/>
                        <w:right w:val="none" w:sz="0" w:space="0" w:color="auto"/>
                      </w:divBdr>
                    </w:div>
                  </w:divsChild>
                </w:div>
                <w:div w:id="1102725913">
                  <w:marLeft w:val="0"/>
                  <w:marRight w:val="0"/>
                  <w:marTop w:val="0"/>
                  <w:marBottom w:val="0"/>
                  <w:divBdr>
                    <w:top w:val="none" w:sz="0" w:space="0" w:color="auto"/>
                    <w:left w:val="none" w:sz="0" w:space="0" w:color="auto"/>
                    <w:bottom w:val="none" w:sz="0" w:space="0" w:color="auto"/>
                    <w:right w:val="none" w:sz="0" w:space="0" w:color="auto"/>
                  </w:divBdr>
                  <w:divsChild>
                    <w:div w:id="220141408">
                      <w:marLeft w:val="0"/>
                      <w:marRight w:val="0"/>
                      <w:marTop w:val="0"/>
                      <w:marBottom w:val="0"/>
                      <w:divBdr>
                        <w:top w:val="none" w:sz="0" w:space="0" w:color="auto"/>
                        <w:left w:val="none" w:sz="0" w:space="0" w:color="auto"/>
                        <w:bottom w:val="none" w:sz="0" w:space="0" w:color="auto"/>
                        <w:right w:val="none" w:sz="0" w:space="0" w:color="auto"/>
                      </w:divBdr>
                    </w:div>
                    <w:div w:id="353194962">
                      <w:marLeft w:val="0"/>
                      <w:marRight w:val="0"/>
                      <w:marTop w:val="0"/>
                      <w:marBottom w:val="0"/>
                      <w:divBdr>
                        <w:top w:val="none" w:sz="0" w:space="0" w:color="auto"/>
                        <w:left w:val="none" w:sz="0" w:space="0" w:color="auto"/>
                        <w:bottom w:val="none" w:sz="0" w:space="0" w:color="auto"/>
                        <w:right w:val="none" w:sz="0" w:space="0" w:color="auto"/>
                      </w:divBdr>
                    </w:div>
                    <w:div w:id="968168283">
                      <w:marLeft w:val="0"/>
                      <w:marRight w:val="0"/>
                      <w:marTop w:val="0"/>
                      <w:marBottom w:val="0"/>
                      <w:divBdr>
                        <w:top w:val="none" w:sz="0" w:space="0" w:color="auto"/>
                        <w:left w:val="none" w:sz="0" w:space="0" w:color="auto"/>
                        <w:bottom w:val="none" w:sz="0" w:space="0" w:color="auto"/>
                        <w:right w:val="none" w:sz="0" w:space="0" w:color="auto"/>
                      </w:divBdr>
                    </w:div>
                    <w:div w:id="1038775863">
                      <w:marLeft w:val="0"/>
                      <w:marRight w:val="0"/>
                      <w:marTop w:val="0"/>
                      <w:marBottom w:val="0"/>
                      <w:divBdr>
                        <w:top w:val="none" w:sz="0" w:space="0" w:color="auto"/>
                        <w:left w:val="none" w:sz="0" w:space="0" w:color="auto"/>
                        <w:bottom w:val="none" w:sz="0" w:space="0" w:color="auto"/>
                        <w:right w:val="none" w:sz="0" w:space="0" w:color="auto"/>
                      </w:divBdr>
                    </w:div>
                    <w:div w:id="1554658060">
                      <w:marLeft w:val="0"/>
                      <w:marRight w:val="0"/>
                      <w:marTop w:val="0"/>
                      <w:marBottom w:val="0"/>
                      <w:divBdr>
                        <w:top w:val="none" w:sz="0" w:space="0" w:color="auto"/>
                        <w:left w:val="none" w:sz="0" w:space="0" w:color="auto"/>
                        <w:bottom w:val="none" w:sz="0" w:space="0" w:color="auto"/>
                        <w:right w:val="none" w:sz="0" w:space="0" w:color="auto"/>
                      </w:divBdr>
                    </w:div>
                    <w:div w:id="173974896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993023020">
          <w:marLeft w:val="0"/>
          <w:marRight w:val="0"/>
          <w:marTop w:val="0"/>
          <w:marBottom w:val="0"/>
          <w:divBdr>
            <w:top w:val="none" w:sz="0" w:space="0" w:color="auto"/>
            <w:left w:val="none" w:sz="0" w:space="0" w:color="auto"/>
            <w:bottom w:val="none" w:sz="0" w:space="0" w:color="auto"/>
            <w:right w:val="none" w:sz="0" w:space="0" w:color="auto"/>
          </w:divBdr>
        </w:div>
        <w:div w:id="2006132053">
          <w:marLeft w:val="0"/>
          <w:marRight w:val="0"/>
          <w:marTop w:val="0"/>
          <w:marBottom w:val="0"/>
          <w:divBdr>
            <w:top w:val="none" w:sz="0" w:space="0" w:color="auto"/>
            <w:left w:val="none" w:sz="0" w:space="0" w:color="auto"/>
            <w:bottom w:val="none" w:sz="0" w:space="0" w:color="auto"/>
            <w:right w:val="none" w:sz="0" w:space="0" w:color="auto"/>
          </w:divBdr>
          <w:divsChild>
            <w:div w:id="1069379732">
              <w:marLeft w:val="-75"/>
              <w:marRight w:val="0"/>
              <w:marTop w:val="30"/>
              <w:marBottom w:val="30"/>
              <w:divBdr>
                <w:top w:val="none" w:sz="0" w:space="0" w:color="auto"/>
                <w:left w:val="none" w:sz="0" w:space="0" w:color="auto"/>
                <w:bottom w:val="none" w:sz="0" w:space="0" w:color="auto"/>
                <w:right w:val="none" w:sz="0" w:space="0" w:color="auto"/>
              </w:divBdr>
              <w:divsChild>
                <w:div w:id="131407741">
                  <w:marLeft w:val="0"/>
                  <w:marRight w:val="0"/>
                  <w:marTop w:val="0"/>
                  <w:marBottom w:val="0"/>
                  <w:divBdr>
                    <w:top w:val="none" w:sz="0" w:space="0" w:color="auto"/>
                    <w:left w:val="none" w:sz="0" w:space="0" w:color="auto"/>
                    <w:bottom w:val="none" w:sz="0" w:space="0" w:color="auto"/>
                    <w:right w:val="none" w:sz="0" w:space="0" w:color="auto"/>
                  </w:divBdr>
                  <w:divsChild>
                    <w:div w:id="85661464">
                      <w:marLeft w:val="0"/>
                      <w:marRight w:val="0"/>
                      <w:marTop w:val="0"/>
                      <w:marBottom w:val="0"/>
                      <w:divBdr>
                        <w:top w:val="none" w:sz="0" w:space="0" w:color="auto"/>
                        <w:left w:val="none" w:sz="0" w:space="0" w:color="auto"/>
                        <w:bottom w:val="none" w:sz="0" w:space="0" w:color="auto"/>
                        <w:right w:val="none" w:sz="0" w:space="0" w:color="auto"/>
                      </w:divBdr>
                    </w:div>
                  </w:divsChild>
                </w:div>
                <w:div w:id="1048919463">
                  <w:marLeft w:val="0"/>
                  <w:marRight w:val="0"/>
                  <w:marTop w:val="0"/>
                  <w:marBottom w:val="0"/>
                  <w:divBdr>
                    <w:top w:val="none" w:sz="0" w:space="0" w:color="auto"/>
                    <w:left w:val="none" w:sz="0" w:space="0" w:color="auto"/>
                    <w:bottom w:val="none" w:sz="0" w:space="0" w:color="auto"/>
                    <w:right w:val="none" w:sz="0" w:space="0" w:color="auto"/>
                  </w:divBdr>
                  <w:divsChild>
                    <w:div w:id="88014859">
                      <w:marLeft w:val="0"/>
                      <w:marRight w:val="0"/>
                      <w:marTop w:val="0"/>
                      <w:marBottom w:val="0"/>
                      <w:divBdr>
                        <w:top w:val="none" w:sz="0" w:space="0" w:color="auto"/>
                        <w:left w:val="none" w:sz="0" w:space="0" w:color="auto"/>
                        <w:bottom w:val="none" w:sz="0" w:space="0" w:color="auto"/>
                        <w:right w:val="none" w:sz="0" w:space="0" w:color="auto"/>
                      </w:divBdr>
                    </w:div>
                  </w:divsChild>
                </w:div>
                <w:div w:id="1537426001">
                  <w:marLeft w:val="0"/>
                  <w:marRight w:val="0"/>
                  <w:marTop w:val="0"/>
                  <w:marBottom w:val="0"/>
                  <w:divBdr>
                    <w:top w:val="none" w:sz="0" w:space="0" w:color="auto"/>
                    <w:left w:val="none" w:sz="0" w:space="0" w:color="auto"/>
                    <w:bottom w:val="none" w:sz="0" w:space="0" w:color="auto"/>
                    <w:right w:val="none" w:sz="0" w:space="0" w:color="auto"/>
                  </w:divBdr>
                  <w:divsChild>
                    <w:div w:id="311370586">
                      <w:marLeft w:val="0"/>
                      <w:marRight w:val="0"/>
                      <w:marTop w:val="0"/>
                      <w:marBottom w:val="0"/>
                      <w:divBdr>
                        <w:top w:val="none" w:sz="0" w:space="0" w:color="auto"/>
                        <w:left w:val="none" w:sz="0" w:space="0" w:color="auto"/>
                        <w:bottom w:val="none" w:sz="0" w:space="0" w:color="auto"/>
                        <w:right w:val="none" w:sz="0" w:space="0" w:color="auto"/>
                      </w:divBdr>
                    </w:div>
                    <w:div w:id="1079837728">
                      <w:marLeft w:val="0"/>
                      <w:marRight w:val="0"/>
                      <w:marTop w:val="0"/>
                      <w:marBottom w:val="0"/>
                      <w:divBdr>
                        <w:top w:val="none" w:sz="0" w:space="0" w:color="auto"/>
                        <w:left w:val="none" w:sz="0" w:space="0" w:color="auto"/>
                        <w:bottom w:val="none" w:sz="0" w:space="0" w:color="auto"/>
                        <w:right w:val="none" w:sz="0" w:space="0" w:color="auto"/>
                      </w:divBdr>
                    </w:div>
                    <w:div w:id="1172723207">
                      <w:marLeft w:val="0"/>
                      <w:marRight w:val="0"/>
                      <w:marTop w:val="0"/>
                      <w:marBottom w:val="0"/>
                      <w:divBdr>
                        <w:top w:val="none" w:sz="0" w:space="0" w:color="auto"/>
                        <w:left w:val="none" w:sz="0" w:space="0" w:color="auto"/>
                        <w:bottom w:val="none" w:sz="0" w:space="0" w:color="auto"/>
                        <w:right w:val="none" w:sz="0" w:space="0" w:color="auto"/>
                      </w:divBdr>
                    </w:div>
                    <w:div w:id="160630778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593469788">
      <w:bodyDiv w:val="1"/>
      <w:marLeft w:val="0"/>
      <w:marRight w:val="0"/>
      <w:marTop w:val="0"/>
      <w:marBottom w:val="0"/>
      <w:divBdr>
        <w:top w:val="none" w:sz="0" w:space="0" w:color="auto"/>
        <w:left w:val="none" w:sz="0" w:space="0" w:color="auto"/>
        <w:bottom w:val="none" w:sz="0" w:space="0" w:color="auto"/>
        <w:right w:val="none" w:sz="0" w:space="0" w:color="auto"/>
      </w:divBdr>
      <w:divsChild>
        <w:div w:id="7561831">
          <w:marLeft w:val="0"/>
          <w:marRight w:val="0"/>
          <w:marTop w:val="0"/>
          <w:marBottom w:val="0"/>
          <w:divBdr>
            <w:top w:val="none" w:sz="0" w:space="0" w:color="auto"/>
            <w:left w:val="none" w:sz="0" w:space="0" w:color="auto"/>
            <w:bottom w:val="none" w:sz="0" w:space="0" w:color="auto"/>
            <w:right w:val="none" w:sz="0" w:space="0" w:color="auto"/>
          </w:divBdr>
        </w:div>
        <w:div w:id="21128639">
          <w:marLeft w:val="0"/>
          <w:marRight w:val="0"/>
          <w:marTop w:val="0"/>
          <w:marBottom w:val="0"/>
          <w:divBdr>
            <w:top w:val="none" w:sz="0" w:space="0" w:color="auto"/>
            <w:left w:val="none" w:sz="0" w:space="0" w:color="auto"/>
            <w:bottom w:val="none" w:sz="0" w:space="0" w:color="auto"/>
            <w:right w:val="none" w:sz="0" w:space="0" w:color="auto"/>
          </w:divBdr>
        </w:div>
        <w:div w:id="25060576">
          <w:marLeft w:val="0"/>
          <w:marRight w:val="0"/>
          <w:marTop w:val="0"/>
          <w:marBottom w:val="0"/>
          <w:divBdr>
            <w:top w:val="none" w:sz="0" w:space="0" w:color="auto"/>
            <w:left w:val="none" w:sz="0" w:space="0" w:color="auto"/>
            <w:bottom w:val="none" w:sz="0" w:space="0" w:color="auto"/>
            <w:right w:val="none" w:sz="0" w:space="0" w:color="auto"/>
          </w:divBdr>
        </w:div>
        <w:div w:id="25831963">
          <w:marLeft w:val="0"/>
          <w:marRight w:val="0"/>
          <w:marTop w:val="0"/>
          <w:marBottom w:val="0"/>
          <w:divBdr>
            <w:top w:val="none" w:sz="0" w:space="0" w:color="auto"/>
            <w:left w:val="none" w:sz="0" w:space="0" w:color="auto"/>
            <w:bottom w:val="none" w:sz="0" w:space="0" w:color="auto"/>
            <w:right w:val="none" w:sz="0" w:space="0" w:color="auto"/>
          </w:divBdr>
        </w:div>
        <w:div w:id="30149404">
          <w:marLeft w:val="0"/>
          <w:marRight w:val="0"/>
          <w:marTop w:val="0"/>
          <w:marBottom w:val="0"/>
          <w:divBdr>
            <w:top w:val="none" w:sz="0" w:space="0" w:color="auto"/>
            <w:left w:val="none" w:sz="0" w:space="0" w:color="auto"/>
            <w:bottom w:val="none" w:sz="0" w:space="0" w:color="auto"/>
            <w:right w:val="none" w:sz="0" w:space="0" w:color="auto"/>
          </w:divBdr>
        </w:div>
        <w:div w:id="47841708">
          <w:marLeft w:val="0"/>
          <w:marRight w:val="0"/>
          <w:marTop w:val="0"/>
          <w:marBottom w:val="0"/>
          <w:divBdr>
            <w:top w:val="none" w:sz="0" w:space="0" w:color="auto"/>
            <w:left w:val="none" w:sz="0" w:space="0" w:color="auto"/>
            <w:bottom w:val="none" w:sz="0" w:space="0" w:color="auto"/>
            <w:right w:val="none" w:sz="0" w:space="0" w:color="auto"/>
          </w:divBdr>
        </w:div>
        <w:div w:id="49885965">
          <w:marLeft w:val="0"/>
          <w:marRight w:val="0"/>
          <w:marTop w:val="0"/>
          <w:marBottom w:val="0"/>
          <w:divBdr>
            <w:top w:val="none" w:sz="0" w:space="0" w:color="auto"/>
            <w:left w:val="none" w:sz="0" w:space="0" w:color="auto"/>
            <w:bottom w:val="none" w:sz="0" w:space="0" w:color="auto"/>
            <w:right w:val="none" w:sz="0" w:space="0" w:color="auto"/>
          </w:divBdr>
        </w:div>
        <w:div w:id="52045291">
          <w:marLeft w:val="0"/>
          <w:marRight w:val="0"/>
          <w:marTop w:val="0"/>
          <w:marBottom w:val="0"/>
          <w:divBdr>
            <w:top w:val="none" w:sz="0" w:space="0" w:color="auto"/>
            <w:left w:val="none" w:sz="0" w:space="0" w:color="auto"/>
            <w:bottom w:val="none" w:sz="0" w:space="0" w:color="auto"/>
            <w:right w:val="none" w:sz="0" w:space="0" w:color="auto"/>
          </w:divBdr>
        </w:div>
        <w:div w:id="65808394">
          <w:marLeft w:val="0"/>
          <w:marRight w:val="0"/>
          <w:marTop w:val="0"/>
          <w:marBottom w:val="0"/>
          <w:divBdr>
            <w:top w:val="none" w:sz="0" w:space="0" w:color="auto"/>
            <w:left w:val="none" w:sz="0" w:space="0" w:color="auto"/>
            <w:bottom w:val="none" w:sz="0" w:space="0" w:color="auto"/>
            <w:right w:val="none" w:sz="0" w:space="0" w:color="auto"/>
          </w:divBdr>
        </w:div>
        <w:div w:id="68582058">
          <w:marLeft w:val="0"/>
          <w:marRight w:val="0"/>
          <w:marTop w:val="0"/>
          <w:marBottom w:val="0"/>
          <w:divBdr>
            <w:top w:val="none" w:sz="0" w:space="0" w:color="auto"/>
            <w:left w:val="none" w:sz="0" w:space="0" w:color="auto"/>
            <w:bottom w:val="none" w:sz="0" w:space="0" w:color="auto"/>
            <w:right w:val="none" w:sz="0" w:space="0" w:color="auto"/>
          </w:divBdr>
        </w:div>
        <w:div w:id="71707759">
          <w:marLeft w:val="0"/>
          <w:marRight w:val="0"/>
          <w:marTop w:val="0"/>
          <w:marBottom w:val="0"/>
          <w:divBdr>
            <w:top w:val="none" w:sz="0" w:space="0" w:color="auto"/>
            <w:left w:val="none" w:sz="0" w:space="0" w:color="auto"/>
            <w:bottom w:val="none" w:sz="0" w:space="0" w:color="auto"/>
            <w:right w:val="none" w:sz="0" w:space="0" w:color="auto"/>
          </w:divBdr>
        </w:div>
        <w:div w:id="110827636">
          <w:marLeft w:val="0"/>
          <w:marRight w:val="0"/>
          <w:marTop w:val="0"/>
          <w:marBottom w:val="0"/>
          <w:divBdr>
            <w:top w:val="none" w:sz="0" w:space="0" w:color="auto"/>
            <w:left w:val="none" w:sz="0" w:space="0" w:color="auto"/>
            <w:bottom w:val="none" w:sz="0" w:space="0" w:color="auto"/>
            <w:right w:val="none" w:sz="0" w:space="0" w:color="auto"/>
          </w:divBdr>
        </w:div>
        <w:div w:id="118956340">
          <w:marLeft w:val="0"/>
          <w:marRight w:val="0"/>
          <w:marTop w:val="0"/>
          <w:marBottom w:val="0"/>
          <w:divBdr>
            <w:top w:val="none" w:sz="0" w:space="0" w:color="auto"/>
            <w:left w:val="none" w:sz="0" w:space="0" w:color="auto"/>
            <w:bottom w:val="none" w:sz="0" w:space="0" w:color="auto"/>
            <w:right w:val="none" w:sz="0" w:space="0" w:color="auto"/>
          </w:divBdr>
        </w:div>
        <w:div w:id="133526995">
          <w:marLeft w:val="0"/>
          <w:marRight w:val="0"/>
          <w:marTop w:val="0"/>
          <w:marBottom w:val="0"/>
          <w:divBdr>
            <w:top w:val="none" w:sz="0" w:space="0" w:color="auto"/>
            <w:left w:val="none" w:sz="0" w:space="0" w:color="auto"/>
            <w:bottom w:val="none" w:sz="0" w:space="0" w:color="auto"/>
            <w:right w:val="none" w:sz="0" w:space="0" w:color="auto"/>
          </w:divBdr>
        </w:div>
        <w:div w:id="141964767">
          <w:marLeft w:val="0"/>
          <w:marRight w:val="0"/>
          <w:marTop w:val="0"/>
          <w:marBottom w:val="0"/>
          <w:divBdr>
            <w:top w:val="none" w:sz="0" w:space="0" w:color="auto"/>
            <w:left w:val="none" w:sz="0" w:space="0" w:color="auto"/>
            <w:bottom w:val="none" w:sz="0" w:space="0" w:color="auto"/>
            <w:right w:val="none" w:sz="0" w:space="0" w:color="auto"/>
          </w:divBdr>
        </w:div>
        <w:div w:id="144594139">
          <w:marLeft w:val="0"/>
          <w:marRight w:val="0"/>
          <w:marTop w:val="0"/>
          <w:marBottom w:val="0"/>
          <w:divBdr>
            <w:top w:val="none" w:sz="0" w:space="0" w:color="auto"/>
            <w:left w:val="none" w:sz="0" w:space="0" w:color="auto"/>
            <w:bottom w:val="none" w:sz="0" w:space="0" w:color="auto"/>
            <w:right w:val="none" w:sz="0" w:space="0" w:color="auto"/>
          </w:divBdr>
        </w:div>
        <w:div w:id="208108873">
          <w:marLeft w:val="0"/>
          <w:marRight w:val="0"/>
          <w:marTop w:val="0"/>
          <w:marBottom w:val="0"/>
          <w:divBdr>
            <w:top w:val="none" w:sz="0" w:space="0" w:color="auto"/>
            <w:left w:val="none" w:sz="0" w:space="0" w:color="auto"/>
            <w:bottom w:val="none" w:sz="0" w:space="0" w:color="auto"/>
            <w:right w:val="none" w:sz="0" w:space="0" w:color="auto"/>
          </w:divBdr>
        </w:div>
        <w:div w:id="213322136">
          <w:marLeft w:val="0"/>
          <w:marRight w:val="0"/>
          <w:marTop w:val="0"/>
          <w:marBottom w:val="0"/>
          <w:divBdr>
            <w:top w:val="none" w:sz="0" w:space="0" w:color="auto"/>
            <w:left w:val="none" w:sz="0" w:space="0" w:color="auto"/>
            <w:bottom w:val="none" w:sz="0" w:space="0" w:color="auto"/>
            <w:right w:val="none" w:sz="0" w:space="0" w:color="auto"/>
          </w:divBdr>
        </w:div>
        <w:div w:id="214005119">
          <w:marLeft w:val="0"/>
          <w:marRight w:val="0"/>
          <w:marTop w:val="0"/>
          <w:marBottom w:val="0"/>
          <w:divBdr>
            <w:top w:val="none" w:sz="0" w:space="0" w:color="auto"/>
            <w:left w:val="none" w:sz="0" w:space="0" w:color="auto"/>
            <w:bottom w:val="none" w:sz="0" w:space="0" w:color="auto"/>
            <w:right w:val="none" w:sz="0" w:space="0" w:color="auto"/>
          </w:divBdr>
        </w:div>
        <w:div w:id="231628109">
          <w:marLeft w:val="0"/>
          <w:marRight w:val="0"/>
          <w:marTop w:val="0"/>
          <w:marBottom w:val="0"/>
          <w:divBdr>
            <w:top w:val="none" w:sz="0" w:space="0" w:color="auto"/>
            <w:left w:val="none" w:sz="0" w:space="0" w:color="auto"/>
            <w:bottom w:val="none" w:sz="0" w:space="0" w:color="auto"/>
            <w:right w:val="none" w:sz="0" w:space="0" w:color="auto"/>
          </w:divBdr>
        </w:div>
        <w:div w:id="241842270">
          <w:marLeft w:val="0"/>
          <w:marRight w:val="0"/>
          <w:marTop w:val="0"/>
          <w:marBottom w:val="0"/>
          <w:divBdr>
            <w:top w:val="none" w:sz="0" w:space="0" w:color="auto"/>
            <w:left w:val="none" w:sz="0" w:space="0" w:color="auto"/>
            <w:bottom w:val="none" w:sz="0" w:space="0" w:color="auto"/>
            <w:right w:val="none" w:sz="0" w:space="0" w:color="auto"/>
          </w:divBdr>
          <w:divsChild>
            <w:div w:id="1392145919">
              <w:marLeft w:val="0"/>
              <w:marRight w:val="0"/>
              <w:marTop w:val="0"/>
              <w:marBottom w:val="0"/>
              <w:divBdr>
                <w:top w:val="none" w:sz="0" w:space="0" w:color="auto"/>
                <w:left w:val="none" w:sz="0" w:space="0" w:color="auto"/>
                <w:bottom w:val="none" w:sz="0" w:space="0" w:color="auto"/>
                <w:right w:val="none" w:sz="0" w:space="0" w:color="auto"/>
              </w:divBdr>
            </w:div>
            <w:div w:id="1550612529">
              <w:marLeft w:val="0"/>
              <w:marRight w:val="0"/>
              <w:marTop w:val="0"/>
              <w:marBottom w:val="0"/>
              <w:divBdr>
                <w:top w:val="none" w:sz="0" w:space="0" w:color="auto"/>
                <w:left w:val="none" w:sz="0" w:space="0" w:color="auto"/>
                <w:bottom w:val="none" w:sz="0" w:space="0" w:color="auto"/>
                <w:right w:val="none" w:sz="0" w:space="0" w:color="auto"/>
              </w:divBdr>
            </w:div>
          </w:divsChild>
        </w:div>
        <w:div w:id="250938657">
          <w:marLeft w:val="0"/>
          <w:marRight w:val="0"/>
          <w:marTop w:val="0"/>
          <w:marBottom w:val="0"/>
          <w:divBdr>
            <w:top w:val="none" w:sz="0" w:space="0" w:color="auto"/>
            <w:left w:val="none" w:sz="0" w:space="0" w:color="auto"/>
            <w:bottom w:val="none" w:sz="0" w:space="0" w:color="auto"/>
            <w:right w:val="none" w:sz="0" w:space="0" w:color="auto"/>
          </w:divBdr>
        </w:div>
        <w:div w:id="275407976">
          <w:marLeft w:val="0"/>
          <w:marRight w:val="0"/>
          <w:marTop w:val="0"/>
          <w:marBottom w:val="0"/>
          <w:divBdr>
            <w:top w:val="none" w:sz="0" w:space="0" w:color="auto"/>
            <w:left w:val="none" w:sz="0" w:space="0" w:color="auto"/>
            <w:bottom w:val="none" w:sz="0" w:space="0" w:color="auto"/>
            <w:right w:val="none" w:sz="0" w:space="0" w:color="auto"/>
          </w:divBdr>
        </w:div>
        <w:div w:id="277495179">
          <w:marLeft w:val="0"/>
          <w:marRight w:val="0"/>
          <w:marTop w:val="0"/>
          <w:marBottom w:val="0"/>
          <w:divBdr>
            <w:top w:val="none" w:sz="0" w:space="0" w:color="auto"/>
            <w:left w:val="none" w:sz="0" w:space="0" w:color="auto"/>
            <w:bottom w:val="none" w:sz="0" w:space="0" w:color="auto"/>
            <w:right w:val="none" w:sz="0" w:space="0" w:color="auto"/>
          </w:divBdr>
        </w:div>
        <w:div w:id="310595726">
          <w:marLeft w:val="0"/>
          <w:marRight w:val="0"/>
          <w:marTop w:val="0"/>
          <w:marBottom w:val="0"/>
          <w:divBdr>
            <w:top w:val="none" w:sz="0" w:space="0" w:color="auto"/>
            <w:left w:val="none" w:sz="0" w:space="0" w:color="auto"/>
            <w:bottom w:val="none" w:sz="0" w:space="0" w:color="auto"/>
            <w:right w:val="none" w:sz="0" w:space="0" w:color="auto"/>
          </w:divBdr>
          <w:divsChild>
            <w:div w:id="247230646">
              <w:marLeft w:val="0"/>
              <w:marRight w:val="0"/>
              <w:marTop w:val="0"/>
              <w:marBottom w:val="0"/>
              <w:divBdr>
                <w:top w:val="none" w:sz="0" w:space="0" w:color="auto"/>
                <w:left w:val="none" w:sz="0" w:space="0" w:color="auto"/>
                <w:bottom w:val="none" w:sz="0" w:space="0" w:color="auto"/>
                <w:right w:val="none" w:sz="0" w:space="0" w:color="auto"/>
              </w:divBdr>
            </w:div>
            <w:div w:id="1852834279">
              <w:marLeft w:val="0"/>
              <w:marRight w:val="0"/>
              <w:marTop w:val="0"/>
              <w:marBottom w:val="0"/>
              <w:divBdr>
                <w:top w:val="none" w:sz="0" w:space="0" w:color="auto"/>
                <w:left w:val="none" w:sz="0" w:space="0" w:color="auto"/>
                <w:bottom w:val="none" w:sz="0" w:space="0" w:color="auto"/>
                <w:right w:val="none" w:sz="0" w:space="0" w:color="auto"/>
              </w:divBdr>
            </w:div>
          </w:divsChild>
        </w:div>
        <w:div w:id="322047177">
          <w:marLeft w:val="0"/>
          <w:marRight w:val="0"/>
          <w:marTop w:val="0"/>
          <w:marBottom w:val="0"/>
          <w:divBdr>
            <w:top w:val="none" w:sz="0" w:space="0" w:color="auto"/>
            <w:left w:val="none" w:sz="0" w:space="0" w:color="auto"/>
            <w:bottom w:val="none" w:sz="0" w:space="0" w:color="auto"/>
            <w:right w:val="none" w:sz="0" w:space="0" w:color="auto"/>
          </w:divBdr>
        </w:div>
        <w:div w:id="328101232">
          <w:marLeft w:val="0"/>
          <w:marRight w:val="0"/>
          <w:marTop w:val="0"/>
          <w:marBottom w:val="0"/>
          <w:divBdr>
            <w:top w:val="none" w:sz="0" w:space="0" w:color="auto"/>
            <w:left w:val="none" w:sz="0" w:space="0" w:color="auto"/>
            <w:bottom w:val="none" w:sz="0" w:space="0" w:color="auto"/>
            <w:right w:val="none" w:sz="0" w:space="0" w:color="auto"/>
          </w:divBdr>
          <w:divsChild>
            <w:div w:id="342825523">
              <w:marLeft w:val="0"/>
              <w:marRight w:val="0"/>
              <w:marTop w:val="0"/>
              <w:marBottom w:val="0"/>
              <w:divBdr>
                <w:top w:val="none" w:sz="0" w:space="0" w:color="auto"/>
                <w:left w:val="none" w:sz="0" w:space="0" w:color="auto"/>
                <w:bottom w:val="none" w:sz="0" w:space="0" w:color="auto"/>
                <w:right w:val="none" w:sz="0" w:space="0" w:color="auto"/>
              </w:divBdr>
            </w:div>
            <w:div w:id="1967390931">
              <w:marLeft w:val="0"/>
              <w:marRight w:val="0"/>
              <w:marTop w:val="0"/>
              <w:marBottom w:val="0"/>
              <w:divBdr>
                <w:top w:val="none" w:sz="0" w:space="0" w:color="auto"/>
                <w:left w:val="none" w:sz="0" w:space="0" w:color="auto"/>
                <w:bottom w:val="none" w:sz="0" w:space="0" w:color="auto"/>
                <w:right w:val="none" w:sz="0" w:space="0" w:color="auto"/>
              </w:divBdr>
            </w:div>
          </w:divsChild>
        </w:div>
        <w:div w:id="347566848">
          <w:marLeft w:val="0"/>
          <w:marRight w:val="0"/>
          <w:marTop w:val="0"/>
          <w:marBottom w:val="0"/>
          <w:divBdr>
            <w:top w:val="none" w:sz="0" w:space="0" w:color="auto"/>
            <w:left w:val="none" w:sz="0" w:space="0" w:color="auto"/>
            <w:bottom w:val="none" w:sz="0" w:space="0" w:color="auto"/>
            <w:right w:val="none" w:sz="0" w:space="0" w:color="auto"/>
          </w:divBdr>
        </w:div>
        <w:div w:id="347634730">
          <w:marLeft w:val="0"/>
          <w:marRight w:val="0"/>
          <w:marTop w:val="0"/>
          <w:marBottom w:val="0"/>
          <w:divBdr>
            <w:top w:val="none" w:sz="0" w:space="0" w:color="auto"/>
            <w:left w:val="none" w:sz="0" w:space="0" w:color="auto"/>
            <w:bottom w:val="none" w:sz="0" w:space="0" w:color="auto"/>
            <w:right w:val="none" w:sz="0" w:space="0" w:color="auto"/>
          </w:divBdr>
        </w:div>
        <w:div w:id="353389422">
          <w:marLeft w:val="0"/>
          <w:marRight w:val="0"/>
          <w:marTop w:val="0"/>
          <w:marBottom w:val="0"/>
          <w:divBdr>
            <w:top w:val="none" w:sz="0" w:space="0" w:color="auto"/>
            <w:left w:val="none" w:sz="0" w:space="0" w:color="auto"/>
            <w:bottom w:val="none" w:sz="0" w:space="0" w:color="auto"/>
            <w:right w:val="none" w:sz="0" w:space="0" w:color="auto"/>
          </w:divBdr>
        </w:div>
        <w:div w:id="362445837">
          <w:marLeft w:val="0"/>
          <w:marRight w:val="0"/>
          <w:marTop w:val="0"/>
          <w:marBottom w:val="0"/>
          <w:divBdr>
            <w:top w:val="none" w:sz="0" w:space="0" w:color="auto"/>
            <w:left w:val="none" w:sz="0" w:space="0" w:color="auto"/>
            <w:bottom w:val="none" w:sz="0" w:space="0" w:color="auto"/>
            <w:right w:val="none" w:sz="0" w:space="0" w:color="auto"/>
          </w:divBdr>
        </w:div>
        <w:div w:id="363135557">
          <w:marLeft w:val="0"/>
          <w:marRight w:val="0"/>
          <w:marTop w:val="0"/>
          <w:marBottom w:val="0"/>
          <w:divBdr>
            <w:top w:val="none" w:sz="0" w:space="0" w:color="auto"/>
            <w:left w:val="none" w:sz="0" w:space="0" w:color="auto"/>
            <w:bottom w:val="none" w:sz="0" w:space="0" w:color="auto"/>
            <w:right w:val="none" w:sz="0" w:space="0" w:color="auto"/>
          </w:divBdr>
        </w:div>
        <w:div w:id="388767842">
          <w:marLeft w:val="0"/>
          <w:marRight w:val="0"/>
          <w:marTop w:val="0"/>
          <w:marBottom w:val="0"/>
          <w:divBdr>
            <w:top w:val="none" w:sz="0" w:space="0" w:color="auto"/>
            <w:left w:val="none" w:sz="0" w:space="0" w:color="auto"/>
            <w:bottom w:val="none" w:sz="0" w:space="0" w:color="auto"/>
            <w:right w:val="none" w:sz="0" w:space="0" w:color="auto"/>
          </w:divBdr>
        </w:div>
        <w:div w:id="400441923">
          <w:marLeft w:val="0"/>
          <w:marRight w:val="0"/>
          <w:marTop w:val="0"/>
          <w:marBottom w:val="0"/>
          <w:divBdr>
            <w:top w:val="none" w:sz="0" w:space="0" w:color="auto"/>
            <w:left w:val="none" w:sz="0" w:space="0" w:color="auto"/>
            <w:bottom w:val="none" w:sz="0" w:space="0" w:color="auto"/>
            <w:right w:val="none" w:sz="0" w:space="0" w:color="auto"/>
          </w:divBdr>
        </w:div>
        <w:div w:id="417211997">
          <w:marLeft w:val="0"/>
          <w:marRight w:val="0"/>
          <w:marTop w:val="0"/>
          <w:marBottom w:val="0"/>
          <w:divBdr>
            <w:top w:val="none" w:sz="0" w:space="0" w:color="auto"/>
            <w:left w:val="none" w:sz="0" w:space="0" w:color="auto"/>
            <w:bottom w:val="none" w:sz="0" w:space="0" w:color="auto"/>
            <w:right w:val="none" w:sz="0" w:space="0" w:color="auto"/>
          </w:divBdr>
          <w:divsChild>
            <w:div w:id="1469856369">
              <w:marLeft w:val="0"/>
              <w:marRight w:val="0"/>
              <w:marTop w:val="30"/>
              <w:marBottom w:val="30"/>
              <w:divBdr>
                <w:top w:val="none" w:sz="0" w:space="0" w:color="auto"/>
                <w:left w:val="none" w:sz="0" w:space="0" w:color="auto"/>
                <w:bottom w:val="none" w:sz="0" w:space="0" w:color="auto"/>
                <w:right w:val="none" w:sz="0" w:space="0" w:color="auto"/>
              </w:divBdr>
              <w:divsChild>
                <w:div w:id="97915427">
                  <w:marLeft w:val="0"/>
                  <w:marRight w:val="0"/>
                  <w:marTop w:val="0"/>
                  <w:marBottom w:val="0"/>
                  <w:divBdr>
                    <w:top w:val="none" w:sz="0" w:space="0" w:color="auto"/>
                    <w:left w:val="none" w:sz="0" w:space="0" w:color="auto"/>
                    <w:bottom w:val="none" w:sz="0" w:space="0" w:color="auto"/>
                    <w:right w:val="none" w:sz="0" w:space="0" w:color="auto"/>
                  </w:divBdr>
                  <w:divsChild>
                    <w:div w:id="502819167">
                      <w:marLeft w:val="0"/>
                      <w:marRight w:val="0"/>
                      <w:marTop w:val="0"/>
                      <w:marBottom w:val="0"/>
                      <w:divBdr>
                        <w:top w:val="none" w:sz="0" w:space="0" w:color="auto"/>
                        <w:left w:val="none" w:sz="0" w:space="0" w:color="auto"/>
                        <w:bottom w:val="none" w:sz="0" w:space="0" w:color="auto"/>
                        <w:right w:val="none" w:sz="0" w:space="0" w:color="auto"/>
                      </w:divBdr>
                    </w:div>
                  </w:divsChild>
                </w:div>
                <w:div w:id="445009682">
                  <w:marLeft w:val="0"/>
                  <w:marRight w:val="0"/>
                  <w:marTop w:val="0"/>
                  <w:marBottom w:val="0"/>
                  <w:divBdr>
                    <w:top w:val="none" w:sz="0" w:space="0" w:color="auto"/>
                    <w:left w:val="none" w:sz="0" w:space="0" w:color="auto"/>
                    <w:bottom w:val="none" w:sz="0" w:space="0" w:color="auto"/>
                    <w:right w:val="none" w:sz="0" w:space="0" w:color="auto"/>
                  </w:divBdr>
                </w:div>
                <w:div w:id="452096102">
                  <w:marLeft w:val="0"/>
                  <w:marRight w:val="0"/>
                  <w:marTop w:val="0"/>
                  <w:marBottom w:val="0"/>
                  <w:divBdr>
                    <w:top w:val="none" w:sz="0" w:space="0" w:color="auto"/>
                    <w:left w:val="none" w:sz="0" w:space="0" w:color="auto"/>
                    <w:bottom w:val="none" w:sz="0" w:space="0" w:color="auto"/>
                    <w:right w:val="none" w:sz="0" w:space="0" w:color="auto"/>
                  </w:divBdr>
                  <w:divsChild>
                    <w:div w:id="1787042575">
                      <w:marLeft w:val="0"/>
                      <w:marRight w:val="0"/>
                      <w:marTop w:val="0"/>
                      <w:marBottom w:val="0"/>
                      <w:divBdr>
                        <w:top w:val="none" w:sz="0" w:space="0" w:color="auto"/>
                        <w:left w:val="none" w:sz="0" w:space="0" w:color="auto"/>
                        <w:bottom w:val="none" w:sz="0" w:space="0" w:color="auto"/>
                        <w:right w:val="none" w:sz="0" w:space="0" w:color="auto"/>
                      </w:divBdr>
                    </w:div>
                  </w:divsChild>
                </w:div>
                <w:div w:id="495456347">
                  <w:marLeft w:val="0"/>
                  <w:marRight w:val="0"/>
                  <w:marTop w:val="0"/>
                  <w:marBottom w:val="0"/>
                  <w:divBdr>
                    <w:top w:val="none" w:sz="0" w:space="0" w:color="auto"/>
                    <w:left w:val="none" w:sz="0" w:space="0" w:color="auto"/>
                    <w:bottom w:val="none" w:sz="0" w:space="0" w:color="auto"/>
                    <w:right w:val="none" w:sz="0" w:space="0" w:color="auto"/>
                  </w:divBdr>
                  <w:divsChild>
                    <w:div w:id="159292882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421069979">
          <w:marLeft w:val="0"/>
          <w:marRight w:val="0"/>
          <w:marTop w:val="0"/>
          <w:marBottom w:val="0"/>
          <w:divBdr>
            <w:top w:val="none" w:sz="0" w:space="0" w:color="auto"/>
            <w:left w:val="none" w:sz="0" w:space="0" w:color="auto"/>
            <w:bottom w:val="none" w:sz="0" w:space="0" w:color="auto"/>
            <w:right w:val="none" w:sz="0" w:space="0" w:color="auto"/>
          </w:divBdr>
        </w:div>
        <w:div w:id="442001973">
          <w:marLeft w:val="0"/>
          <w:marRight w:val="0"/>
          <w:marTop w:val="0"/>
          <w:marBottom w:val="0"/>
          <w:divBdr>
            <w:top w:val="none" w:sz="0" w:space="0" w:color="auto"/>
            <w:left w:val="none" w:sz="0" w:space="0" w:color="auto"/>
            <w:bottom w:val="none" w:sz="0" w:space="0" w:color="auto"/>
            <w:right w:val="none" w:sz="0" w:space="0" w:color="auto"/>
          </w:divBdr>
        </w:div>
        <w:div w:id="457458254">
          <w:marLeft w:val="0"/>
          <w:marRight w:val="0"/>
          <w:marTop w:val="0"/>
          <w:marBottom w:val="0"/>
          <w:divBdr>
            <w:top w:val="none" w:sz="0" w:space="0" w:color="auto"/>
            <w:left w:val="none" w:sz="0" w:space="0" w:color="auto"/>
            <w:bottom w:val="none" w:sz="0" w:space="0" w:color="auto"/>
            <w:right w:val="none" w:sz="0" w:space="0" w:color="auto"/>
          </w:divBdr>
          <w:divsChild>
            <w:div w:id="129783221">
              <w:marLeft w:val="0"/>
              <w:marRight w:val="0"/>
              <w:marTop w:val="0"/>
              <w:marBottom w:val="0"/>
              <w:divBdr>
                <w:top w:val="none" w:sz="0" w:space="0" w:color="auto"/>
                <w:left w:val="none" w:sz="0" w:space="0" w:color="auto"/>
                <w:bottom w:val="none" w:sz="0" w:space="0" w:color="auto"/>
                <w:right w:val="none" w:sz="0" w:space="0" w:color="auto"/>
              </w:divBdr>
            </w:div>
          </w:divsChild>
        </w:div>
        <w:div w:id="468326590">
          <w:marLeft w:val="0"/>
          <w:marRight w:val="0"/>
          <w:marTop w:val="0"/>
          <w:marBottom w:val="0"/>
          <w:divBdr>
            <w:top w:val="none" w:sz="0" w:space="0" w:color="auto"/>
            <w:left w:val="none" w:sz="0" w:space="0" w:color="auto"/>
            <w:bottom w:val="none" w:sz="0" w:space="0" w:color="auto"/>
            <w:right w:val="none" w:sz="0" w:space="0" w:color="auto"/>
          </w:divBdr>
        </w:div>
        <w:div w:id="475613254">
          <w:marLeft w:val="0"/>
          <w:marRight w:val="0"/>
          <w:marTop w:val="0"/>
          <w:marBottom w:val="0"/>
          <w:divBdr>
            <w:top w:val="none" w:sz="0" w:space="0" w:color="auto"/>
            <w:left w:val="none" w:sz="0" w:space="0" w:color="auto"/>
            <w:bottom w:val="none" w:sz="0" w:space="0" w:color="auto"/>
            <w:right w:val="none" w:sz="0" w:space="0" w:color="auto"/>
          </w:divBdr>
        </w:div>
        <w:div w:id="479464899">
          <w:marLeft w:val="0"/>
          <w:marRight w:val="0"/>
          <w:marTop w:val="0"/>
          <w:marBottom w:val="0"/>
          <w:divBdr>
            <w:top w:val="none" w:sz="0" w:space="0" w:color="auto"/>
            <w:left w:val="none" w:sz="0" w:space="0" w:color="auto"/>
            <w:bottom w:val="none" w:sz="0" w:space="0" w:color="auto"/>
            <w:right w:val="none" w:sz="0" w:space="0" w:color="auto"/>
          </w:divBdr>
        </w:div>
        <w:div w:id="486748601">
          <w:marLeft w:val="0"/>
          <w:marRight w:val="0"/>
          <w:marTop w:val="0"/>
          <w:marBottom w:val="0"/>
          <w:divBdr>
            <w:top w:val="none" w:sz="0" w:space="0" w:color="auto"/>
            <w:left w:val="none" w:sz="0" w:space="0" w:color="auto"/>
            <w:bottom w:val="none" w:sz="0" w:space="0" w:color="auto"/>
            <w:right w:val="none" w:sz="0" w:space="0" w:color="auto"/>
          </w:divBdr>
        </w:div>
        <w:div w:id="511141050">
          <w:marLeft w:val="0"/>
          <w:marRight w:val="0"/>
          <w:marTop w:val="0"/>
          <w:marBottom w:val="0"/>
          <w:divBdr>
            <w:top w:val="none" w:sz="0" w:space="0" w:color="auto"/>
            <w:left w:val="none" w:sz="0" w:space="0" w:color="auto"/>
            <w:bottom w:val="none" w:sz="0" w:space="0" w:color="auto"/>
            <w:right w:val="none" w:sz="0" w:space="0" w:color="auto"/>
          </w:divBdr>
        </w:div>
        <w:div w:id="518545888">
          <w:marLeft w:val="0"/>
          <w:marRight w:val="0"/>
          <w:marTop w:val="0"/>
          <w:marBottom w:val="0"/>
          <w:divBdr>
            <w:top w:val="none" w:sz="0" w:space="0" w:color="auto"/>
            <w:left w:val="none" w:sz="0" w:space="0" w:color="auto"/>
            <w:bottom w:val="none" w:sz="0" w:space="0" w:color="auto"/>
            <w:right w:val="none" w:sz="0" w:space="0" w:color="auto"/>
          </w:divBdr>
        </w:div>
        <w:div w:id="518587900">
          <w:marLeft w:val="0"/>
          <w:marRight w:val="0"/>
          <w:marTop w:val="0"/>
          <w:marBottom w:val="0"/>
          <w:divBdr>
            <w:top w:val="none" w:sz="0" w:space="0" w:color="auto"/>
            <w:left w:val="none" w:sz="0" w:space="0" w:color="auto"/>
            <w:bottom w:val="none" w:sz="0" w:space="0" w:color="auto"/>
            <w:right w:val="none" w:sz="0" w:space="0" w:color="auto"/>
          </w:divBdr>
        </w:div>
        <w:div w:id="546531978">
          <w:marLeft w:val="0"/>
          <w:marRight w:val="0"/>
          <w:marTop w:val="0"/>
          <w:marBottom w:val="0"/>
          <w:divBdr>
            <w:top w:val="none" w:sz="0" w:space="0" w:color="auto"/>
            <w:left w:val="none" w:sz="0" w:space="0" w:color="auto"/>
            <w:bottom w:val="none" w:sz="0" w:space="0" w:color="auto"/>
            <w:right w:val="none" w:sz="0" w:space="0" w:color="auto"/>
          </w:divBdr>
        </w:div>
        <w:div w:id="555749308">
          <w:marLeft w:val="0"/>
          <w:marRight w:val="0"/>
          <w:marTop w:val="0"/>
          <w:marBottom w:val="0"/>
          <w:divBdr>
            <w:top w:val="none" w:sz="0" w:space="0" w:color="auto"/>
            <w:left w:val="none" w:sz="0" w:space="0" w:color="auto"/>
            <w:bottom w:val="none" w:sz="0" w:space="0" w:color="auto"/>
            <w:right w:val="none" w:sz="0" w:space="0" w:color="auto"/>
          </w:divBdr>
        </w:div>
        <w:div w:id="575896128">
          <w:marLeft w:val="0"/>
          <w:marRight w:val="0"/>
          <w:marTop w:val="0"/>
          <w:marBottom w:val="0"/>
          <w:divBdr>
            <w:top w:val="none" w:sz="0" w:space="0" w:color="auto"/>
            <w:left w:val="none" w:sz="0" w:space="0" w:color="auto"/>
            <w:bottom w:val="none" w:sz="0" w:space="0" w:color="auto"/>
            <w:right w:val="none" w:sz="0" w:space="0" w:color="auto"/>
          </w:divBdr>
          <w:divsChild>
            <w:div w:id="360324916">
              <w:marLeft w:val="0"/>
              <w:marRight w:val="0"/>
              <w:marTop w:val="30"/>
              <w:marBottom w:val="30"/>
              <w:divBdr>
                <w:top w:val="none" w:sz="0" w:space="0" w:color="auto"/>
                <w:left w:val="none" w:sz="0" w:space="0" w:color="auto"/>
                <w:bottom w:val="none" w:sz="0" w:space="0" w:color="auto"/>
                <w:right w:val="none" w:sz="0" w:space="0" w:color="auto"/>
              </w:divBdr>
              <w:divsChild>
                <w:div w:id="154732064">
                  <w:marLeft w:val="0"/>
                  <w:marRight w:val="0"/>
                  <w:marTop w:val="0"/>
                  <w:marBottom w:val="0"/>
                  <w:divBdr>
                    <w:top w:val="none" w:sz="0" w:space="0" w:color="auto"/>
                    <w:left w:val="none" w:sz="0" w:space="0" w:color="auto"/>
                    <w:bottom w:val="none" w:sz="0" w:space="0" w:color="auto"/>
                    <w:right w:val="none" w:sz="0" w:space="0" w:color="auto"/>
                  </w:divBdr>
                  <w:divsChild>
                    <w:div w:id="776604179">
                      <w:marLeft w:val="0"/>
                      <w:marRight w:val="0"/>
                      <w:marTop w:val="0"/>
                      <w:marBottom w:val="0"/>
                      <w:divBdr>
                        <w:top w:val="none" w:sz="0" w:space="0" w:color="auto"/>
                        <w:left w:val="none" w:sz="0" w:space="0" w:color="auto"/>
                        <w:bottom w:val="none" w:sz="0" w:space="0" w:color="auto"/>
                        <w:right w:val="none" w:sz="0" w:space="0" w:color="auto"/>
                      </w:divBdr>
                    </w:div>
                    <w:div w:id="1130785327">
                      <w:marLeft w:val="0"/>
                      <w:marRight w:val="0"/>
                      <w:marTop w:val="0"/>
                      <w:marBottom w:val="0"/>
                      <w:divBdr>
                        <w:top w:val="none" w:sz="0" w:space="0" w:color="auto"/>
                        <w:left w:val="none" w:sz="0" w:space="0" w:color="auto"/>
                        <w:bottom w:val="none" w:sz="0" w:space="0" w:color="auto"/>
                        <w:right w:val="none" w:sz="0" w:space="0" w:color="auto"/>
                      </w:divBdr>
                    </w:div>
                  </w:divsChild>
                </w:div>
                <w:div w:id="155463256">
                  <w:marLeft w:val="0"/>
                  <w:marRight w:val="0"/>
                  <w:marTop w:val="0"/>
                  <w:marBottom w:val="0"/>
                  <w:divBdr>
                    <w:top w:val="none" w:sz="0" w:space="0" w:color="auto"/>
                    <w:left w:val="none" w:sz="0" w:space="0" w:color="auto"/>
                    <w:bottom w:val="none" w:sz="0" w:space="0" w:color="auto"/>
                    <w:right w:val="none" w:sz="0" w:space="0" w:color="auto"/>
                  </w:divBdr>
                  <w:divsChild>
                    <w:div w:id="37239459">
                      <w:marLeft w:val="0"/>
                      <w:marRight w:val="0"/>
                      <w:marTop w:val="0"/>
                      <w:marBottom w:val="0"/>
                      <w:divBdr>
                        <w:top w:val="none" w:sz="0" w:space="0" w:color="auto"/>
                        <w:left w:val="none" w:sz="0" w:space="0" w:color="auto"/>
                        <w:bottom w:val="none" w:sz="0" w:space="0" w:color="auto"/>
                        <w:right w:val="none" w:sz="0" w:space="0" w:color="auto"/>
                      </w:divBdr>
                    </w:div>
                    <w:div w:id="233861348">
                      <w:marLeft w:val="0"/>
                      <w:marRight w:val="0"/>
                      <w:marTop w:val="0"/>
                      <w:marBottom w:val="0"/>
                      <w:divBdr>
                        <w:top w:val="none" w:sz="0" w:space="0" w:color="auto"/>
                        <w:left w:val="none" w:sz="0" w:space="0" w:color="auto"/>
                        <w:bottom w:val="none" w:sz="0" w:space="0" w:color="auto"/>
                        <w:right w:val="none" w:sz="0" w:space="0" w:color="auto"/>
                      </w:divBdr>
                    </w:div>
                    <w:div w:id="336346890">
                      <w:marLeft w:val="0"/>
                      <w:marRight w:val="0"/>
                      <w:marTop w:val="0"/>
                      <w:marBottom w:val="0"/>
                      <w:divBdr>
                        <w:top w:val="none" w:sz="0" w:space="0" w:color="auto"/>
                        <w:left w:val="none" w:sz="0" w:space="0" w:color="auto"/>
                        <w:bottom w:val="none" w:sz="0" w:space="0" w:color="auto"/>
                        <w:right w:val="none" w:sz="0" w:space="0" w:color="auto"/>
                      </w:divBdr>
                    </w:div>
                    <w:div w:id="473723202">
                      <w:marLeft w:val="0"/>
                      <w:marRight w:val="0"/>
                      <w:marTop w:val="0"/>
                      <w:marBottom w:val="0"/>
                      <w:divBdr>
                        <w:top w:val="none" w:sz="0" w:space="0" w:color="auto"/>
                        <w:left w:val="none" w:sz="0" w:space="0" w:color="auto"/>
                        <w:bottom w:val="none" w:sz="0" w:space="0" w:color="auto"/>
                        <w:right w:val="none" w:sz="0" w:space="0" w:color="auto"/>
                      </w:divBdr>
                    </w:div>
                    <w:div w:id="1139375081">
                      <w:marLeft w:val="0"/>
                      <w:marRight w:val="0"/>
                      <w:marTop w:val="0"/>
                      <w:marBottom w:val="0"/>
                      <w:divBdr>
                        <w:top w:val="none" w:sz="0" w:space="0" w:color="auto"/>
                        <w:left w:val="none" w:sz="0" w:space="0" w:color="auto"/>
                        <w:bottom w:val="none" w:sz="0" w:space="0" w:color="auto"/>
                        <w:right w:val="none" w:sz="0" w:space="0" w:color="auto"/>
                      </w:divBdr>
                    </w:div>
                    <w:div w:id="1196776280">
                      <w:marLeft w:val="0"/>
                      <w:marRight w:val="0"/>
                      <w:marTop w:val="0"/>
                      <w:marBottom w:val="0"/>
                      <w:divBdr>
                        <w:top w:val="none" w:sz="0" w:space="0" w:color="auto"/>
                        <w:left w:val="none" w:sz="0" w:space="0" w:color="auto"/>
                        <w:bottom w:val="none" w:sz="0" w:space="0" w:color="auto"/>
                        <w:right w:val="none" w:sz="0" w:space="0" w:color="auto"/>
                      </w:divBdr>
                    </w:div>
                    <w:div w:id="1366833102">
                      <w:marLeft w:val="0"/>
                      <w:marRight w:val="0"/>
                      <w:marTop w:val="0"/>
                      <w:marBottom w:val="0"/>
                      <w:divBdr>
                        <w:top w:val="none" w:sz="0" w:space="0" w:color="auto"/>
                        <w:left w:val="none" w:sz="0" w:space="0" w:color="auto"/>
                        <w:bottom w:val="none" w:sz="0" w:space="0" w:color="auto"/>
                        <w:right w:val="none" w:sz="0" w:space="0" w:color="auto"/>
                      </w:divBdr>
                    </w:div>
                    <w:div w:id="1754664651">
                      <w:marLeft w:val="0"/>
                      <w:marRight w:val="0"/>
                      <w:marTop w:val="0"/>
                      <w:marBottom w:val="0"/>
                      <w:divBdr>
                        <w:top w:val="none" w:sz="0" w:space="0" w:color="auto"/>
                        <w:left w:val="none" w:sz="0" w:space="0" w:color="auto"/>
                        <w:bottom w:val="none" w:sz="0" w:space="0" w:color="auto"/>
                        <w:right w:val="none" w:sz="0" w:space="0" w:color="auto"/>
                      </w:divBdr>
                    </w:div>
                  </w:divsChild>
                </w:div>
                <w:div w:id="319430158">
                  <w:marLeft w:val="0"/>
                  <w:marRight w:val="0"/>
                  <w:marTop w:val="0"/>
                  <w:marBottom w:val="0"/>
                  <w:divBdr>
                    <w:top w:val="none" w:sz="0" w:space="0" w:color="auto"/>
                    <w:left w:val="none" w:sz="0" w:space="0" w:color="auto"/>
                    <w:bottom w:val="none" w:sz="0" w:space="0" w:color="auto"/>
                    <w:right w:val="none" w:sz="0" w:space="0" w:color="auto"/>
                  </w:divBdr>
                  <w:divsChild>
                    <w:div w:id="139464528">
                      <w:marLeft w:val="0"/>
                      <w:marRight w:val="0"/>
                      <w:marTop w:val="0"/>
                      <w:marBottom w:val="0"/>
                      <w:divBdr>
                        <w:top w:val="none" w:sz="0" w:space="0" w:color="auto"/>
                        <w:left w:val="none" w:sz="0" w:space="0" w:color="auto"/>
                        <w:bottom w:val="none" w:sz="0" w:space="0" w:color="auto"/>
                        <w:right w:val="none" w:sz="0" w:space="0" w:color="auto"/>
                      </w:divBdr>
                    </w:div>
                    <w:div w:id="560672408">
                      <w:marLeft w:val="0"/>
                      <w:marRight w:val="0"/>
                      <w:marTop w:val="0"/>
                      <w:marBottom w:val="0"/>
                      <w:divBdr>
                        <w:top w:val="none" w:sz="0" w:space="0" w:color="auto"/>
                        <w:left w:val="none" w:sz="0" w:space="0" w:color="auto"/>
                        <w:bottom w:val="none" w:sz="0" w:space="0" w:color="auto"/>
                        <w:right w:val="none" w:sz="0" w:space="0" w:color="auto"/>
                      </w:divBdr>
                    </w:div>
                    <w:div w:id="1690250744">
                      <w:marLeft w:val="0"/>
                      <w:marRight w:val="0"/>
                      <w:marTop w:val="0"/>
                      <w:marBottom w:val="0"/>
                      <w:divBdr>
                        <w:top w:val="none" w:sz="0" w:space="0" w:color="auto"/>
                        <w:left w:val="none" w:sz="0" w:space="0" w:color="auto"/>
                        <w:bottom w:val="none" w:sz="0" w:space="0" w:color="auto"/>
                        <w:right w:val="none" w:sz="0" w:space="0" w:color="auto"/>
                      </w:divBdr>
                    </w:div>
                  </w:divsChild>
                </w:div>
                <w:div w:id="354844369">
                  <w:marLeft w:val="0"/>
                  <w:marRight w:val="0"/>
                  <w:marTop w:val="0"/>
                  <w:marBottom w:val="0"/>
                  <w:divBdr>
                    <w:top w:val="none" w:sz="0" w:space="0" w:color="auto"/>
                    <w:left w:val="none" w:sz="0" w:space="0" w:color="auto"/>
                    <w:bottom w:val="none" w:sz="0" w:space="0" w:color="auto"/>
                    <w:right w:val="none" w:sz="0" w:space="0" w:color="auto"/>
                  </w:divBdr>
                  <w:divsChild>
                    <w:div w:id="351609212">
                      <w:marLeft w:val="0"/>
                      <w:marRight w:val="0"/>
                      <w:marTop w:val="0"/>
                      <w:marBottom w:val="0"/>
                      <w:divBdr>
                        <w:top w:val="none" w:sz="0" w:space="0" w:color="auto"/>
                        <w:left w:val="none" w:sz="0" w:space="0" w:color="auto"/>
                        <w:bottom w:val="none" w:sz="0" w:space="0" w:color="auto"/>
                        <w:right w:val="none" w:sz="0" w:space="0" w:color="auto"/>
                      </w:divBdr>
                    </w:div>
                    <w:div w:id="390663995">
                      <w:marLeft w:val="0"/>
                      <w:marRight w:val="0"/>
                      <w:marTop w:val="0"/>
                      <w:marBottom w:val="0"/>
                      <w:divBdr>
                        <w:top w:val="none" w:sz="0" w:space="0" w:color="auto"/>
                        <w:left w:val="none" w:sz="0" w:space="0" w:color="auto"/>
                        <w:bottom w:val="none" w:sz="0" w:space="0" w:color="auto"/>
                        <w:right w:val="none" w:sz="0" w:space="0" w:color="auto"/>
                      </w:divBdr>
                    </w:div>
                    <w:div w:id="494421424">
                      <w:marLeft w:val="0"/>
                      <w:marRight w:val="0"/>
                      <w:marTop w:val="0"/>
                      <w:marBottom w:val="0"/>
                      <w:divBdr>
                        <w:top w:val="none" w:sz="0" w:space="0" w:color="auto"/>
                        <w:left w:val="none" w:sz="0" w:space="0" w:color="auto"/>
                        <w:bottom w:val="none" w:sz="0" w:space="0" w:color="auto"/>
                        <w:right w:val="none" w:sz="0" w:space="0" w:color="auto"/>
                      </w:divBdr>
                    </w:div>
                    <w:div w:id="511335647">
                      <w:marLeft w:val="0"/>
                      <w:marRight w:val="0"/>
                      <w:marTop w:val="0"/>
                      <w:marBottom w:val="0"/>
                      <w:divBdr>
                        <w:top w:val="none" w:sz="0" w:space="0" w:color="auto"/>
                        <w:left w:val="none" w:sz="0" w:space="0" w:color="auto"/>
                        <w:bottom w:val="none" w:sz="0" w:space="0" w:color="auto"/>
                        <w:right w:val="none" w:sz="0" w:space="0" w:color="auto"/>
                      </w:divBdr>
                    </w:div>
                    <w:div w:id="1749576357">
                      <w:marLeft w:val="0"/>
                      <w:marRight w:val="0"/>
                      <w:marTop w:val="0"/>
                      <w:marBottom w:val="0"/>
                      <w:divBdr>
                        <w:top w:val="none" w:sz="0" w:space="0" w:color="auto"/>
                        <w:left w:val="none" w:sz="0" w:space="0" w:color="auto"/>
                        <w:bottom w:val="none" w:sz="0" w:space="0" w:color="auto"/>
                        <w:right w:val="none" w:sz="0" w:space="0" w:color="auto"/>
                      </w:divBdr>
                    </w:div>
                    <w:div w:id="1863544026">
                      <w:marLeft w:val="0"/>
                      <w:marRight w:val="0"/>
                      <w:marTop w:val="0"/>
                      <w:marBottom w:val="0"/>
                      <w:divBdr>
                        <w:top w:val="none" w:sz="0" w:space="0" w:color="auto"/>
                        <w:left w:val="none" w:sz="0" w:space="0" w:color="auto"/>
                        <w:bottom w:val="none" w:sz="0" w:space="0" w:color="auto"/>
                        <w:right w:val="none" w:sz="0" w:space="0" w:color="auto"/>
                      </w:divBdr>
                    </w:div>
                    <w:div w:id="1884831445">
                      <w:marLeft w:val="0"/>
                      <w:marRight w:val="0"/>
                      <w:marTop w:val="0"/>
                      <w:marBottom w:val="0"/>
                      <w:divBdr>
                        <w:top w:val="none" w:sz="0" w:space="0" w:color="auto"/>
                        <w:left w:val="none" w:sz="0" w:space="0" w:color="auto"/>
                        <w:bottom w:val="none" w:sz="0" w:space="0" w:color="auto"/>
                        <w:right w:val="none" w:sz="0" w:space="0" w:color="auto"/>
                      </w:divBdr>
                    </w:div>
                  </w:divsChild>
                </w:div>
                <w:div w:id="482164995">
                  <w:marLeft w:val="0"/>
                  <w:marRight w:val="0"/>
                  <w:marTop w:val="0"/>
                  <w:marBottom w:val="0"/>
                  <w:divBdr>
                    <w:top w:val="none" w:sz="0" w:space="0" w:color="auto"/>
                    <w:left w:val="none" w:sz="0" w:space="0" w:color="auto"/>
                    <w:bottom w:val="none" w:sz="0" w:space="0" w:color="auto"/>
                    <w:right w:val="none" w:sz="0" w:space="0" w:color="auto"/>
                  </w:divBdr>
                  <w:divsChild>
                    <w:div w:id="463741511">
                      <w:marLeft w:val="0"/>
                      <w:marRight w:val="0"/>
                      <w:marTop w:val="0"/>
                      <w:marBottom w:val="0"/>
                      <w:divBdr>
                        <w:top w:val="none" w:sz="0" w:space="0" w:color="auto"/>
                        <w:left w:val="none" w:sz="0" w:space="0" w:color="auto"/>
                        <w:bottom w:val="none" w:sz="0" w:space="0" w:color="auto"/>
                        <w:right w:val="none" w:sz="0" w:space="0" w:color="auto"/>
                      </w:divBdr>
                    </w:div>
                  </w:divsChild>
                </w:div>
                <w:div w:id="662314104">
                  <w:marLeft w:val="0"/>
                  <w:marRight w:val="0"/>
                  <w:marTop w:val="0"/>
                  <w:marBottom w:val="0"/>
                  <w:divBdr>
                    <w:top w:val="none" w:sz="0" w:space="0" w:color="auto"/>
                    <w:left w:val="none" w:sz="0" w:space="0" w:color="auto"/>
                    <w:bottom w:val="none" w:sz="0" w:space="0" w:color="auto"/>
                    <w:right w:val="none" w:sz="0" w:space="0" w:color="auto"/>
                  </w:divBdr>
                  <w:divsChild>
                    <w:div w:id="108548268">
                      <w:marLeft w:val="0"/>
                      <w:marRight w:val="0"/>
                      <w:marTop w:val="0"/>
                      <w:marBottom w:val="0"/>
                      <w:divBdr>
                        <w:top w:val="none" w:sz="0" w:space="0" w:color="auto"/>
                        <w:left w:val="none" w:sz="0" w:space="0" w:color="auto"/>
                        <w:bottom w:val="none" w:sz="0" w:space="0" w:color="auto"/>
                        <w:right w:val="none" w:sz="0" w:space="0" w:color="auto"/>
                      </w:divBdr>
                    </w:div>
                    <w:div w:id="338889400">
                      <w:marLeft w:val="0"/>
                      <w:marRight w:val="0"/>
                      <w:marTop w:val="0"/>
                      <w:marBottom w:val="0"/>
                      <w:divBdr>
                        <w:top w:val="none" w:sz="0" w:space="0" w:color="auto"/>
                        <w:left w:val="none" w:sz="0" w:space="0" w:color="auto"/>
                        <w:bottom w:val="none" w:sz="0" w:space="0" w:color="auto"/>
                        <w:right w:val="none" w:sz="0" w:space="0" w:color="auto"/>
                      </w:divBdr>
                    </w:div>
                    <w:div w:id="1281692908">
                      <w:marLeft w:val="0"/>
                      <w:marRight w:val="0"/>
                      <w:marTop w:val="0"/>
                      <w:marBottom w:val="0"/>
                      <w:divBdr>
                        <w:top w:val="none" w:sz="0" w:space="0" w:color="auto"/>
                        <w:left w:val="none" w:sz="0" w:space="0" w:color="auto"/>
                        <w:bottom w:val="none" w:sz="0" w:space="0" w:color="auto"/>
                        <w:right w:val="none" w:sz="0" w:space="0" w:color="auto"/>
                      </w:divBdr>
                    </w:div>
                    <w:div w:id="1354764399">
                      <w:marLeft w:val="0"/>
                      <w:marRight w:val="0"/>
                      <w:marTop w:val="0"/>
                      <w:marBottom w:val="0"/>
                      <w:divBdr>
                        <w:top w:val="none" w:sz="0" w:space="0" w:color="auto"/>
                        <w:left w:val="none" w:sz="0" w:space="0" w:color="auto"/>
                        <w:bottom w:val="none" w:sz="0" w:space="0" w:color="auto"/>
                        <w:right w:val="none" w:sz="0" w:space="0" w:color="auto"/>
                      </w:divBdr>
                    </w:div>
                    <w:div w:id="1541749322">
                      <w:marLeft w:val="0"/>
                      <w:marRight w:val="0"/>
                      <w:marTop w:val="0"/>
                      <w:marBottom w:val="0"/>
                      <w:divBdr>
                        <w:top w:val="none" w:sz="0" w:space="0" w:color="auto"/>
                        <w:left w:val="none" w:sz="0" w:space="0" w:color="auto"/>
                        <w:bottom w:val="none" w:sz="0" w:space="0" w:color="auto"/>
                        <w:right w:val="none" w:sz="0" w:space="0" w:color="auto"/>
                      </w:divBdr>
                    </w:div>
                    <w:div w:id="1748066060">
                      <w:marLeft w:val="0"/>
                      <w:marRight w:val="0"/>
                      <w:marTop w:val="0"/>
                      <w:marBottom w:val="0"/>
                      <w:divBdr>
                        <w:top w:val="none" w:sz="0" w:space="0" w:color="auto"/>
                        <w:left w:val="none" w:sz="0" w:space="0" w:color="auto"/>
                        <w:bottom w:val="none" w:sz="0" w:space="0" w:color="auto"/>
                        <w:right w:val="none" w:sz="0" w:space="0" w:color="auto"/>
                      </w:divBdr>
                    </w:div>
                  </w:divsChild>
                </w:div>
                <w:div w:id="760832564">
                  <w:marLeft w:val="0"/>
                  <w:marRight w:val="0"/>
                  <w:marTop w:val="0"/>
                  <w:marBottom w:val="0"/>
                  <w:divBdr>
                    <w:top w:val="none" w:sz="0" w:space="0" w:color="auto"/>
                    <w:left w:val="none" w:sz="0" w:space="0" w:color="auto"/>
                    <w:bottom w:val="none" w:sz="0" w:space="0" w:color="auto"/>
                    <w:right w:val="none" w:sz="0" w:space="0" w:color="auto"/>
                  </w:divBdr>
                  <w:divsChild>
                    <w:div w:id="312367204">
                      <w:marLeft w:val="0"/>
                      <w:marRight w:val="0"/>
                      <w:marTop w:val="0"/>
                      <w:marBottom w:val="0"/>
                      <w:divBdr>
                        <w:top w:val="none" w:sz="0" w:space="0" w:color="auto"/>
                        <w:left w:val="none" w:sz="0" w:space="0" w:color="auto"/>
                        <w:bottom w:val="none" w:sz="0" w:space="0" w:color="auto"/>
                        <w:right w:val="none" w:sz="0" w:space="0" w:color="auto"/>
                      </w:divBdr>
                    </w:div>
                    <w:div w:id="368574810">
                      <w:marLeft w:val="0"/>
                      <w:marRight w:val="0"/>
                      <w:marTop w:val="0"/>
                      <w:marBottom w:val="0"/>
                      <w:divBdr>
                        <w:top w:val="none" w:sz="0" w:space="0" w:color="auto"/>
                        <w:left w:val="none" w:sz="0" w:space="0" w:color="auto"/>
                        <w:bottom w:val="none" w:sz="0" w:space="0" w:color="auto"/>
                        <w:right w:val="none" w:sz="0" w:space="0" w:color="auto"/>
                      </w:divBdr>
                    </w:div>
                    <w:div w:id="558588287">
                      <w:marLeft w:val="0"/>
                      <w:marRight w:val="0"/>
                      <w:marTop w:val="0"/>
                      <w:marBottom w:val="0"/>
                      <w:divBdr>
                        <w:top w:val="none" w:sz="0" w:space="0" w:color="auto"/>
                        <w:left w:val="none" w:sz="0" w:space="0" w:color="auto"/>
                        <w:bottom w:val="none" w:sz="0" w:space="0" w:color="auto"/>
                        <w:right w:val="none" w:sz="0" w:space="0" w:color="auto"/>
                      </w:divBdr>
                    </w:div>
                    <w:div w:id="607665447">
                      <w:marLeft w:val="0"/>
                      <w:marRight w:val="0"/>
                      <w:marTop w:val="0"/>
                      <w:marBottom w:val="0"/>
                      <w:divBdr>
                        <w:top w:val="none" w:sz="0" w:space="0" w:color="auto"/>
                        <w:left w:val="none" w:sz="0" w:space="0" w:color="auto"/>
                        <w:bottom w:val="none" w:sz="0" w:space="0" w:color="auto"/>
                        <w:right w:val="none" w:sz="0" w:space="0" w:color="auto"/>
                      </w:divBdr>
                    </w:div>
                    <w:div w:id="1274938257">
                      <w:marLeft w:val="0"/>
                      <w:marRight w:val="0"/>
                      <w:marTop w:val="0"/>
                      <w:marBottom w:val="0"/>
                      <w:divBdr>
                        <w:top w:val="none" w:sz="0" w:space="0" w:color="auto"/>
                        <w:left w:val="none" w:sz="0" w:space="0" w:color="auto"/>
                        <w:bottom w:val="none" w:sz="0" w:space="0" w:color="auto"/>
                        <w:right w:val="none" w:sz="0" w:space="0" w:color="auto"/>
                      </w:divBdr>
                    </w:div>
                    <w:div w:id="1322153054">
                      <w:marLeft w:val="0"/>
                      <w:marRight w:val="0"/>
                      <w:marTop w:val="0"/>
                      <w:marBottom w:val="0"/>
                      <w:divBdr>
                        <w:top w:val="none" w:sz="0" w:space="0" w:color="auto"/>
                        <w:left w:val="none" w:sz="0" w:space="0" w:color="auto"/>
                        <w:bottom w:val="none" w:sz="0" w:space="0" w:color="auto"/>
                        <w:right w:val="none" w:sz="0" w:space="0" w:color="auto"/>
                      </w:divBdr>
                    </w:div>
                    <w:div w:id="1364936873">
                      <w:marLeft w:val="0"/>
                      <w:marRight w:val="0"/>
                      <w:marTop w:val="0"/>
                      <w:marBottom w:val="0"/>
                      <w:divBdr>
                        <w:top w:val="none" w:sz="0" w:space="0" w:color="auto"/>
                        <w:left w:val="none" w:sz="0" w:space="0" w:color="auto"/>
                        <w:bottom w:val="none" w:sz="0" w:space="0" w:color="auto"/>
                        <w:right w:val="none" w:sz="0" w:space="0" w:color="auto"/>
                      </w:divBdr>
                    </w:div>
                    <w:div w:id="1459715425">
                      <w:marLeft w:val="0"/>
                      <w:marRight w:val="0"/>
                      <w:marTop w:val="0"/>
                      <w:marBottom w:val="0"/>
                      <w:divBdr>
                        <w:top w:val="none" w:sz="0" w:space="0" w:color="auto"/>
                        <w:left w:val="none" w:sz="0" w:space="0" w:color="auto"/>
                        <w:bottom w:val="none" w:sz="0" w:space="0" w:color="auto"/>
                        <w:right w:val="none" w:sz="0" w:space="0" w:color="auto"/>
                      </w:divBdr>
                    </w:div>
                    <w:div w:id="1526556708">
                      <w:marLeft w:val="0"/>
                      <w:marRight w:val="0"/>
                      <w:marTop w:val="0"/>
                      <w:marBottom w:val="0"/>
                      <w:divBdr>
                        <w:top w:val="none" w:sz="0" w:space="0" w:color="auto"/>
                        <w:left w:val="none" w:sz="0" w:space="0" w:color="auto"/>
                        <w:bottom w:val="none" w:sz="0" w:space="0" w:color="auto"/>
                        <w:right w:val="none" w:sz="0" w:space="0" w:color="auto"/>
                      </w:divBdr>
                    </w:div>
                    <w:div w:id="1562058054">
                      <w:marLeft w:val="0"/>
                      <w:marRight w:val="0"/>
                      <w:marTop w:val="0"/>
                      <w:marBottom w:val="0"/>
                      <w:divBdr>
                        <w:top w:val="none" w:sz="0" w:space="0" w:color="auto"/>
                        <w:left w:val="none" w:sz="0" w:space="0" w:color="auto"/>
                        <w:bottom w:val="none" w:sz="0" w:space="0" w:color="auto"/>
                        <w:right w:val="none" w:sz="0" w:space="0" w:color="auto"/>
                      </w:divBdr>
                    </w:div>
                    <w:div w:id="1587418327">
                      <w:marLeft w:val="0"/>
                      <w:marRight w:val="0"/>
                      <w:marTop w:val="0"/>
                      <w:marBottom w:val="0"/>
                      <w:divBdr>
                        <w:top w:val="none" w:sz="0" w:space="0" w:color="auto"/>
                        <w:left w:val="none" w:sz="0" w:space="0" w:color="auto"/>
                        <w:bottom w:val="none" w:sz="0" w:space="0" w:color="auto"/>
                        <w:right w:val="none" w:sz="0" w:space="0" w:color="auto"/>
                      </w:divBdr>
                    </w:div>
                    <w:div w:id="1629503968">
                      <w:marLeft w:val="0"/>
                      <w:marRight w:val="0"/>
                      <w:marTop w:val="0"/>
                      <w:marBottom w:val="0"/>
                      <w:divBdr>
                        <w:top w:val="none" w:sz="0" w:space="0" w:color="auto"/>
                        <w:left w:val="none" w:sz="0" w:space="0" w:color="auto"/>
                        <w:bottom w:val="none" w:sz="0" w:space="0" w:color="auto"/>
                        <w:right w:val="none" w:sz="0" w:space="0" w:color="auto"/>
                      </w:divBdr>
                    </w:div>
                    <w:div w:id="1650985313">
                      <w:marLeft w:val="0"/>
                      <w:marRight w:val="0"/>
                      <w:marTop w:val="0"/>
                      <w:marBottom w:val="0"/>
                      <w:divBdr>
                        <w:top w:val="none" w:sz="0" w:space="0" w:color="auto"/>
                        <w:left w:val="none" w:sz="0" w:space="0" w:color="auto"/>
                        <w:bottom w:val="none" w:sz="0" w:space="0" w:color="auto"/>
                        <w:right w:val="none" w:sz="0" w:space="0" w:color="auto"/>
                      </w:divBdr>
                    </w:div>
                    <w:div w:id="1777870045">
                      <w:marLeft w:val="0"/>
                      <w:marRight w:val="0"/>
                      <w:marTop w:val="0"/>
                      <w:marBottom w:val="0"/>
                      <w:divBdr>
                        <w:top w:val="none" w:sz="0" w:space="0" w:color="auto"/>
                        <w:left w:val="none" w:sz="0" w:space="0" w:color="auto"/>
                        <w:bottom w:val="none" w:sz="0" w:space="0" w:color="auto"/>
                        <w:right w:val="none" w:sz="0" w:space="0" w:color="auto"/>
                      </w:divBdr>
                    </w:div>
                  </w:divsChild>
                </w:div>
                <w:div w:id="949051392">
                  <w:marLeft w:val="0"/>
                  <w:marRight w:val="0"/>
                  <w:marTop w:val="0"/>
                  <w:marBottom w:val="0"/>
                  <w:divBdr>
                    <w:top w:val="none" w:sz="0" w:space="0" w:color="auto"/>
                    <w:left w:val="none" w:sz="0" w:space="0" w:color="auto"/>
                    <w:bottom w:val="none" w:sz="0" w:space="0" w:color="auto"/>
                    <w:right w:val="none" w:sz="0" w:space="0" w:color="auto"/>
                  </w:divBdr>
                  <w:divsChild>
                    <w:div w:id="104665524">
                      <w:marLeft w:val="0"/>
                      <w:marRight w:val="0"/>
                      <w:marTop w:val="0"/>
                      <w:marBottom w:val="0"/>
                      <w:divBdr>
                        <w:top w:val="none" w:sz="0" w:space="0" w:color="auto"/>
                        <w:left w:val="none" w:sz="0" w:space="0" w:color="auto"/>
                        <w:bottom w:val="none" w:sz="0" w:space="0" w:color="auto"/>
                        <w:right w:val="none" w:sz="0" w:space="0" w:color="auto"/>
                      </w:divBdr>
                    </w:div>
                    <w:div w:id="574319610">
                      <w:marLeft w:val="0"/>
                      <w:marRight w:val="0"/>
                      <w:marTop w:val="0"/>
                      <w:marBottom w:val="0"/>
                      <w:divBdr>
                        <w:top w:val="none" w:sz="0" w:space="0" w:color="auto"/>
                        <w:left w:val="none" w:sz="0" w:space="0" w:color="auto"/>
                        <w:bottom w:val="none" w:sz="0" w:space="0" w:color="auto"/>
                        <w:right w:val="none" w:sz="0" w:space="0" w:color="auto"/>
                      </w:divBdr>
                    </w:div>
                    <w:div w:id="725448370">
                      <w:marLeft w:val="0"/>
                      <w:marRight w:val="0"/>
                      <w:marTop w:val="0"/>
                      <w:marBottom w:val="0"/>
                      <w:divBdr>
                        <w:top w:val="none" w:sz="0" w:space="0" w:color="auto"/>
                        <w:left w:val="none" w:sz="0" w:space="0" w:color="auto"/>
                        <w:bottom w:val="none" w:sz="0" w:space="0" w:color="auto"/>
                        <w:right w:val="none" w:sz="0" w:space="0" w:color="auto"/>
                      </w:divBdr>
                    </w:div>
                    <w:div w:id="841358792">
                      <w:marLeft w:val="0"/>
                      <w:marRight w:val="0"/>
                      <w:marTop w:val="0"/>
                      <w:marBottom w:val="0"/>
                      <w:divBdr>
                        <w:top w:val="none" w:sz="0" w:space="0" w:color="auto"/>
                        <w:left w:val="none" w:sz="0" w:space="0" w:color="auto"/>
                        <w:bottom w:val="none" w:sz="0" w:space="0" w:color="auto"/>
                        <w:right w:val="none" w:sz="0" w:space="0" w:color="auto"/>
                      </w:divBdr>
                    </w:div>
                    <w:div w:id="864712233">
                      <w:marLeft w:val="0"/>
                      <w:marRight w:val="0"/>
                      <w:marTop w:val="0"/>
                      <w:marBottom w:val="0"/>
                      <w:divBdr>
                        <w:top w:val="none" w:sz="0" w:space="0" w:color="auto"/>
                        <w:left w:val="none" w:sz="0" w:space="0" w:color="auto"/>
                        <w:bottom w:val="none" w:sz="0" w:space="0" w:color="auto"/>
                        <w:right w:val="none" w:sz="0" w:space="0" w:color="auto"/>
                      </w:divBdr>
                    </w:div>
                    <w:div w:id="1459110005">
                      <w:marLeft w:val="0"/>
                      <w:marRight w:val="0"/>
                      <w:marTop w:val="0"/>
                      <w:marBottom w:val="0"/>
                      <w:divBdr>
                        <w:top w:val="none" w:sz="0" w:space="0" w:color="auto"/>
                        <w:left w:val="none" w:sz="0" w:space="0" w:color="auto"/>
                        <w:bottom w:val="none" w:sz="0" w:space="0" w:color="auto"/>
                        <w:right w:val="none" w:sz="0" w:space="0" w:color="auto"/>
                      </w:divBdr>
                    </w:div>
                    <w:div w:id="1816145965">
                      <w:marLeft w:val="0"/>
                      <w:marRight w:val="0"/>
                      <w:marTop w:val="0"/>
                      <w:marBottom w:val="0"/>
                      <w:divBdr>
                        <w:top w:val="none" w:sz="0" w:space="0" w:color="auto"/>
                        <w:left w:val="none" w:sz="0" w:space="0" w:color="auto"/>
                        <w:bottom w:val="none" w:sz="0" w:space="0" w:color="auto"/>
                        <w:right w:val="none" w:sz="0" w:space="0" w:color="auto"/>
                      </w:divBdr>
                    </w:div>
                    <w:div w:id="1871841193">
                      <w:marLeft w:val="0"/>
                      <w:marRight w:val="0"/>
                      <w:marTop w:val="0"/>
                      <w:marBottom w:val="0"/>
                      <w:divBdr>
                        <w:top w:val="none" w:sz="0" w:space="0" w:color="auto"/>
                        <w:left w:val="none" w:sz="0" w:space="0" w:color="auto"/>
                        <w:bottom w:val="none" w:sz="0" w:space="0" w:color="auto"/>
                        <w:right w:val="none" w:sz="0" w:space="0" w:color="auto"/>
                      </w:divBdr>
                    </w:div>
                  </w:divsChild>
                </w:div>
                <w:div w:id="1007828300">
                  <w:marLeft w:val="0"/>
                  <w:marRight w:val="0"/>
                  <w:marTop w:val="0"/>
                  <w:marBottom w:val="0"/>
                  <w:divBdr>
                    <w:top w:val="none" w:sz="0" w:space="0" w:color="auto"/>
                    <w:left w:val="none" w:sz="0" w:space="0" w:color="auto"/>
                    <w:bottom w:val="none" w:sz="0" w:space="0" w:color="auto"/>
                    <w:right w:val="none" w:sz="0" w:space="0" w:color="auto"/>
                  </w:divBdr>
                  <w:divsChild>
                    <w:div w:id="1460882045">
                      <w:marLeft w:val="0"/>
                      <w:marRight w:val="0"/>
                      <w:marTop w:val="0"/>
                      <w:marBottom w:val="0"/>
                      <w:divBdr>
                        <w:top w:val="none" w:sz="0" w:space="0" w:color="auto"/>
                        <w:left w:val="none" w:sz="0" w:space="0" w:color="auto"/>
                        <w:bottom w:val="none" w:sz="0" w:space="0" w:color="auto"/>
                        <w:right w:val="none" w:sz="0" w:space="0" w:color="auto"/>
                      </w:divBdr>
                    </w:div>
                  </w:divsChild>
                </w:div>
                <w:div w:id="1375542477">
                  <w:marLeft w:val="0"/>
                  <w:marRight w:val="0"/>
                  <w:marTop w:val="0"/>
                  <w:marBottom w:val="0"/>
                  <w:divBdr>
                    <w:top w:val="none" w:sz="0" w:space="0" w:color="auto"/>
                    <w:left w:val="none" w:sz="0" w:space="0" w:color="auto"/>
                    <w:bottom w:val="none" w:sz="0" w:space="0" w:color="auto"/>
                    <w:right w:val="none" w:sz="0" w:space="0" w:color="auto"/>
                  </w:divBdr>
                  <w:divsChild>
                    <w:div w:id="344790179">
                      <w:marLeft w:val="0"/>
                      <w:marRight w:val="0"/>
                      <w:marTop w:val="0"/>
                      <w:marBottom w:val="0"/>
                      <w:divBdr>
                        <w:top w:val="none" w:sz="0" w:space="0" w:color="auto"/>
                        <w:left w:val="none" w:sz="0" w:space="0" w:color="auto"/>
                        <w:bottom w:val="none" w:sz="0" w:space="0" w:color="auto"/>
                        <w:right w:val="none" w:sz="0" w:space="0" w:color="auto"/>
                      </w:divBdr>
                    </w:div>
                  </w:divsChild>
                </w:div>
                <w:div w:id="1766345655">
                  <w:marLeft w:val="0"/>
                  <w:marRight w:val="0"/>
                  <w:marTop w:val="0"/>
                  <w:marBottom w:val="0"/>
                  <w:divBdr>
                    <w:top w:val="none" w:sz="0" w:space="0" w:color="auto"/>
                    <w:left w:val="none" w:sz="0" w:space="0" w:color="auto"/>
                    <w:bottom w:val="none" w:sz="0" w:space="0" w:color="auto"/>
                    <w:right w:val="none" w:sz="0" w:space="0" w:color="auto"/>
                  </w:divBdr>
                  <w:divsChild>
                    <w:div w:id="1883517631">
                      <w:marLeft w:val="0"/>
                      <w:marRight w:val="0"/>
                      <w:marTop w:val="0"/>
                      <w:marBottom w:val="0"/>
                      <w:divBdr>
                        <w:top w:val="none" w:sz="0" w:space="0" w:color="auto"/>
                        <w:left w:val="none" w:sz="0" w:space="0" w:color="auto"/>
                        <w:bottom w:val="none" w:sz="0" w:space="0" w:color="auto"/>
                        <w:right w:val="none" w:sz="0" w:space="0" w:color="auto"/>
                      </w:divBdr>
                    </w:div>
                  </w:divsChild>
                </w:div>
                <w:div w:id="1908834013">
                  <w:marLeft w:val="0"/>
                  <w:marRight w:val="0"/>
                  <w:marTop w:val="0"/>
                  <w:marBottom w:val="0"/>
                  <w:divBdr>
                    <w:top w:val="none" w:sz="0" w:space="0" w:color="auto"/>
                    <w:left w:val="none" w:sz="0" w:space="0" w:color="auto"/>
                    <w:bottom w:val="none" w:sz="0" w:space="0" w:color="auto"/>
                    <w:right w:val="none" w:sz="0" w:space="0" w:color="auto"/>
                  </w:divBdr>
                  <w:divsChild>
                    <w:div w:id="155997838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594561689">
          <w:marLeft w:val="0"/>
          <w:marRight w:val="0"/>
          <w:marTop w:val="0"/>
          <w:marBottom w:val="0"/>
          <w:divBdr>
            <w:top w:val="none" w:sz="0" w:space="0" w:color="auto"/>
            <w:left w:val="none" w:sz="0" w:space="0" w:color="auto"/>
            <w:bottom w:val="none" w:sz="0" w:space="0" w:color="auto"/>
            <w:right w:val="none" w:sz="0" w:space="0" w:color="auto"/>
          </w:divBdr>
          <w:divsChild>
            <w:div w:id="138038078">
              <w:marLeft w:val="0"/>
              <w:marRight w:val="0"/>
              <w:marTop w:val="0"/>
              <w:marBottom w:val="0"/>
              <w:divBdr>
                <w:top w:val="none" w:sz="0" w:space="0" w:color="auto"/>
                <w:left w:val="none" w:sz="0" w:space="0" w:color="auto"/>
                <w:bottom w:val="none" w:sz="0" w:space="0" w:color="auto"/>
                <w:right w:val="none" w:sz="0" w:space="0" w:color="auto"/>
              </w:divBdr>
            </w:div>
          </w:divsChild>
        </w:div>
        <w:div w:id="601841483">
          <w:marLeft w:val="0"/>
          <w:marRight w:val="0"/>
          <w:marTop w:val="0"/>
          <w:marBottom w:val="0"/>
          <w:divBdr>
            <w:top w:val="none" w:sz="0" w:space="0" w:color="auto"/>
            <w:left w:val="none" w:sz="0" w:space="0" w:color="auto"/>
            <w:bottom w:val="none" w:sz="0" w:space="0" w:color="auto"/>
            <w:right w:val="none" w:sz="0" w:space="0" w:color="auto"/>
          </w:divBdr>
        </w:div>
        <w:div w:id="608850640">
          <w:marLeft w:val="0"/>
          <w:marRight w:val="0"/>
          <w:marTop w:val="0"/>
          <w:marBottom w:val="0"/>
          <w:divBdr>
            <w:top w:val="none" w:sz="0" w:space="0" w:color="auto"/>
            <w:left w:val="none" w:sz="0" w:space="0" w:color="auto"/>
            <w:bottom w:val="none" w:sz="0" w:space="0" w:color="auto"/>
            <w:right w:val="none" w:sz="0" w:space="0" w:color="auto"/>
          </w:divBdr>
        </w:div>
        <w:div w:id="615866766">
          <w:marLeft w:val="0"/>
          <w:marRight w:val="0"/>
          <w:marTop w:val="0"/>
          <w:marBottom w:val="0"/>
          <w:divBdr>
            <w:top w:val="none" w:sz="0" w:space="0" w:color="auto"/>
            <w:left w:val="none" w:sz="0" w:space="0" w:color="auto"/>
            <w:bottom w:val="none" w:sz="0" w:space="0" w:color="auto"/>
            <w:right w:val="none" w:sz="0" w:space="0" w:color="auto"/>
          </w:divBdr>
          <w:divsChild>
            <w:div w:id="807091268">
              <w:marLeft w:val="0"/>
              <w:marRight w:val="0"/>
              <w:marTop w:val="30"/>
              <w:marBottom w:val="30"/>
              <w:divBdr>
                <w:top w:val="none" w:sz="0" w:space="0" w:color="auto"/>
                <w:left w:val="none" w:sz="0" w:space="0" w:color="auto"/>
                <w:bottom w:val="none" w:sz="0" w:space="0" w:color="auto"/>
                <w:right w:val="none" w:sz="0" w:space="0" w:color="auto"/>
              </w:divBdr>
              <w:divsChild>
                <w:div w:id="162136218">
                  <w:marLeft w:val="0"/>
                  <w:marRight w:val="0"/>
                  <w:marTop w:val="0"/>
                  <w:marBottom w:val="0"/>
                  <w:divBdr>
                    <w:top w:val="none" w:sz="0" w:space="0" w:color="auto"/>
                    <w:left w:val="none" w:sz="0" w:space="0" w:color="auto"/>
                    <w:bottom w:val="none" w:sz="0" w:space="0" w:color="auto"/>
                    <w:right w:val="none" w:sz="0" w:space="0" w:color="auto"/>
                  </w:divBdr>
                  <w:divsChild>
                    <w:div w:id="247815058">
                      <w:marLeft w:val="0"/>
                      <w:marRight w:val="0"/>
                      <w:marTop w:val="0"/>
                      <w:marBottom w:val="0"/>
                      <w:divBdr>
                        <w:top w:val="none" w:sz="0" w:space="0" w:color="auto"/>
                        <w:left w:val="none" w:sz="0" w:space="0" w:color="auto"/>
                        <w:bottom w:val="none" w:sz="0" w:space="0" w:color="auto"/>
                        <w:right w:val="none" w:sz="0" w:space="0" w:color="auto"/>
                      </w:divBdr>
                    </w:div>
                    <w:div w:id="607205066">
                      <w:marLeft w:val="0"/>
                      <w:marRight w:val="0"/>
                      <w:marTop w:val="0"/>
                      <w:marBottom w:val="0"/>
                      <w:divBdr>
                        <w:top w:val="none" w:sz="0" w:space="0" w:color="auto"/>
                        <w:left w:val="none" w:sz="0" w:space="0" w:color="auto"/>
                        <w:bottom w:val="none" w:sz="0" w:space="0" w:color="auto"/>
                        <w:right w:val="none" w:sz="0" w:space="0" w:color="auto"/>
                      </w:divBdr>
                    </w:div>
                  </w:divsChild>
                </w:div>
                <w:div w:id="175272934">
                  <w:marLeft w:val="0"/>
                  <w:marRight w:val="0"/>
                  <w:marTop w:val="0"/>
                  <w:marBottom w:val="0"/>
                  <w:divBdr>
                    <w:top w:val="none" w:sz="0" w:space="0" w:color="auto"/>
                    <w:left w:val="none" w:sz="0" w:space="0" w:color="auto"/>
                    <w:bottom w:val="none" w:sz="0" w:space="0" w:color="auto"/>
                    <w:right w:val="none" w:sz="0" w:space="0" w:color="auto"/>
                  </w:divBdr>
                  <w:divsChild>
                    <w:div w:id="137037374">
                      <w:marLeft w:val="0"/>
                      <w:marRight w:val="0"/>
                      <w:marTop w:val="0"/>
                      <w:marBottom w:val="0"/>
                      <w:divBdr>
                        <w:top w:val="none" w:sz="0" w:space="0" w:color="auto"/>
                        <w:left w:val="none" w:sz="0" w:space="0" w:color="auto"/>
                        <w:bottom w:val="none" w:sz="0" w:space="0" w:color="auto"/>
                        <w:right w:val="none" w:sz="0" w:space="0" w:color="auto"/>
                      </w:divBdr>
                    </w:div>
                    <w:div w:id="729765344">
                      <w:marLeft w:val="0"/>
                      <w:marRight w:val="0"/>
                      <w:marTop w:val="0"/>
                      <w:marBottom w:val="0"/>
                      <w:divBdr>
                        <w:top w:val="none" w:sz="0" w:space="0" w:color="auto"/>
                        <w:left w:val="none" w:sz="0" w:space="0" w:color="auto"/>
                        <w:bottom w:val="none" w:sz="0" w:space="0" w:color="auto"/>
                        <w:right w:val="none" w:sz="0" w:space="0" w:color="auto"/>
                      </w:divBdr>
                    </w:div>
                  </w:divsChild>
                </w:div>
                <w:div w:id="238250699">
                  <w:marLeft w:val="0"/>
                  <w:marRight w:val="0"/>
                  <w:marTop w:val="0"/>
                  <w:marBottom w:val="0"/>
                  <w:divBdr>
                    <w:top w:val="none" w:sz="0" w:space="0" w:color="auto"/>
                    <w:left w:val="none" w:sz="0" w:space="0" w:color="auto"/>
                    <w:bottom w:val="none" w:sz="0" w:space="0" w:color="auto"/>
                    <w:right w:val="none" w:sz="0" w:space="0" w:color="auto"/>
                  </w:divBdr>
                  <w:divsChild>
                    <w:div w:id="1371608756">
                      <w:marLeft w:val="0"/>
                      <w:marRight w:val="0"/>
                      <w:marTop w:val="0"/>
                      <w:marBottom w:val="0"/>
                      <w:divBdr>
                        <w:top w:val="none" w:sz="0" w:space="0" w:color="auto"/>
                        <w:left w:val="none" w:sz="0" w:space="0" w:color="auto"/>
                        <w:bottom w:val="none" w:sz="0" w:space="0" w:color="auto"/>
                        <w:right w:val="none" w:sz="0" w:space="0" w:color="auto"/>
                      </w:divBdr>
                    </w:div>
                  </w:divsChild>
                </w:div>
                <w:div w:id="507446185">
                  <w:marLeft w:val="0"/>
                  <w:marRight w:val="0"/>
                  <w:marTop w:val="0"/>
                  <w:marBottom w:val="0"/>
                  <w:divBdr>
                    <w:top w:val="none" w:sz="0" w:space="0" w:color="auto"/>
                    <w:left w:val="none" w:sz="0" w:space="0" w:color="auto"/>
                    <w:bottom w:val="none" w:sz="0" w:space="0" w:color="auto"/>
                    <w:right w:val="none" w:sz="0" w:space="0" w:color="auto"/>
                  </w:divBdr>
                  <w:divsChild>
                    <w:div w:id="1952779279">
                      <w:marLeft w:val="0"/>
                      <w:marRight w:val="0"/>
                      <w:marTop w:val="0"/>
                      <w:marBottom w:val="0"/>
                      <w:divBdr>
                        <w:top w:val="none" w:sz="0" w:space="0" w:color="auto"/>
                        <w:left w:val="none" w:sz="0" w:space="0" w:color="auto"/>
                        <w:bottom w:val="none" w:sz="0" w:space="0" w:color="auto"/>
                        <w:right w:val="none" w:sz="0" w:space="0" w:color="auto"/>
                      </w:divBdr>
                    </w:div>
                  </w:divsChild>
                </w:div>
                <w:div w:id="692652386">
                  <w:marLeft w:val="0"/>
                  <w:marRight w:val="0"/>
                  <w:marTop w:val="0"/>
                  <w:marBottom w:val="0"/>
                  <w:divBdr>
                    <w:top w:val="none" w:sz="0" w:space="0" w:color="auto"/>
                    <w:left w:val="none" w:sz="0" w:space="0" w:color="auto"/>
                    <w:bottom w:val="none" w:sz="0" w:space="0" w:color="auto"/>
                    <w:right w:val="none" w:sz="0" w:space="0" w:color="auto"/>
                  </w:divBdr>
                  <w:divsChild>
                    <w:div w:id="1710641252">
                      <w:marLeft w:val="0"/>
                      <w:marRight w:val="0"/>
                      <w:marTop w:val="0"/>
                      <w:marBottom w:val="0"/>
                      <w:divBdr>
                        <w:top w:val="none" w:sz="0" w:space="0" w:color="auto"/>
                        <w:left w:val="none" w:sz="0" w:space="0" w:color="auto"/>
                        <w:bottom w:val="none" w:sz="0" w:space="0" w:color="auto"/>
                        <w:right w:val="none" w:sz="0" w:space="0" w:color="auto"/>
                      </w:divBdr>
                    </w:div>
                  </w:divsChild>
                </w:div>
                <w:div w:id="850145529">
                  <w:marLeft w:val="0"/>
                  <w:marRight w:val="0"/>
                  <w:marTop w:val="0"/>
                  <w:marBottom w:val="0"/>
                  <w:divBdr>
                    <w:top w:val="none" w:sz="0" w:space="0" w:color="auto"/>
                    <w:left w:val="none" w:sz="0" w:space="0" w:color="auto"/>
                    <w:bottom w:val="none" w:sz="0" w:space="0" w:color="auto"/>
                    <w:right w:val="none" w:sz="0" w:space="0" w:color="auto"/>
                  </w:divBdr>
                  <w:divsChild>
                    <w:div w:id="1670406078">
                      <w:marLeft w:val="0"/>
                      <w:marRight w:val="0"/>
                      <w:marTop w:val="0"/>
                      <w:marBottom w:val="0"/>
                      <w:divBdr>
                        <w:top w:val="none" w:sz="0" w:space="0" w:color="auto"/>
                        <w:left w:val="none" w:sz="0" w:space="0" w:color="auto"/>
                        <w:bottom w:val="none" w:sz="0" w:space="0" w:color="auto"/>
                        <w:right w:val="none" w:sz="0" w:space="0" w:color="auto"/>
                      </w:divBdr>
                    </w:div>
                  </w:divsChild>
                </w:div>
                <w:div w:id="1067800583">
                  <w:marLeft w:val="0"/>
                  <w:marRight w:val="0"/>
                  <w:marTop w:val="0"/>
                  <w:marBottom w:val="0"/>
                  <w:divBdr>
                    <w:top w:val="none" w:sz="0" w:space="0" w:color="auto"/>
                    <w:left w:val="none" w:sz="0" w:space="0" w:color="auto"/>
                    <w:bottom w:val="none" w:sz="0" w:space="0" w:color="auto"/>
                    <w:right w:val="none" w:sz="0" w:space="0" w:color="auto"/>
                  </w:divBdr>
                  <w:divsChild>
                    <w:div w:id="1394112262">
                      <w:marLeft w:val="0"/>
                      <w:marRight w:val="0"/>
                      <w:marTop w:val="0"/>
                      <w:marBottom w:val="0"/>
                      <w:divBdr>
                        <w:top w:val="none" w:sz="0" w:space="0" w:color="auto"/>
                        <w:left w:val="none" w:sz="0" w:space="0" w:color="auto"/>
                        <w:bottom w:val="none" w:sz="0" w:space="0" w:color="auto"/>
                        <w:right w:val="none" w:sz="0" w:space="0" w:color="auto"/>
                      </w:divBdr>
                    </w:div>
                  </w:divsChild>
                </w:div>
                <w:div w:id="1134182009">
                  <w:marLeft w:val="0"/>
                  <w:marRight w:val="0"/>
                  <w:marTop w:val="0"/>
                  <w:marBottom w:val="0"/>
                  <w:divBdr>
                    <w:top w:val="none" w:sz="0" w:space="0" w:color="auto"/>
                    <w:left w:val="none" w:sz="0" w:space="0" w:color="auto"/>
                    <w:bottom w:val="none" w:sz="0" w:space="0" w:color="auto"/>
                    <w:right w:val="none" w:sz="0" w:space="0" w:color="auto"/>
                  </w:divBdr>
                  <w:divsChild>
                    <w:div w:id="1066027595">
                      <w:marLeft w:val="0"/>
                      <w:marRight w:val="0"/>
                      <w:marTop w:val="0"/>
                      <w:marBottom w:val="0"/>
                      <w:divBdr>
                        <w:top w:val="none" w:sz="0" w:space="0" w:color="auto"/>
                        <w:left w:val="none" w:sz="0" w:space="0" w:color="auto"/>
                        <w:bottom w:val="none" w:sz="0" w:space="0" w:color="auto"/>
                        <w:right w:val="none" w:sz="0" w:space="0" w:color="auto"/>
                      </w:divBdr>
                    </w:div>
                  </w:divsChild>
                </w:div>
                <w:div w:id="1216046488">
                  <w:marLeft w:val="0"/>
                  <w:marRight w:val="0"/>
                  <w:marTop w:val="0"/>
                  <w:marBottom w:val="0"/>
                  <w:divBdr>
                    <w:top w:val="none" w:sz="0" w:space="0" w:color="auto"/>
                    <w:left w:val="none" w:sz="0" w:space="0" w:color="auto"/>
                    <w:bottom w:val="none" w:sz="0" w:space="0" w:color="auto"/>
                    <w:right w:val="none" w:sz="0" w:space="0" w:color="auto"/>
                  </w:divBdr>
                  <w:divsChild>
                    <w:div w:id="615218660">
                      <w:marLeft w:val="0"/>
                      <w:marRight w:val="0"/>
                      <w:marTop w:val="0"/>
                      <w:marBottom w:val="0"/>
                      <w:divBdr>
                        <w:top w:val="none" w:sz="0" w:space="0" w:color="auto"/>
                        <w:left w:val="none" w:sz="0" w:space="0" w:color="auto"/>
                        <w:bottom w:val="none" w:sz="0" w:space="0" w:color="auto"/>
                        <w:right w:val="none" w:sz="0" w:space="0" w:color="auto"/>
                      </w:divBdr>
                    </w:div>
                  </w:divsChild>
                </w:div>
                <w:div w:id="1301687655">
                  <w:marLeft w:val="0"/>
                  <w:marRight w:val="0"/>
                  <w:marTop w:val="0"/>
                  <w:marBottom w:val="0"/>
                  <w:divBdr>
                    <w:top w:val="none" w:sz="0" w:space="0" w:color="auto"/>
                    <w:left w:val="none" w:sz="0" w:space="0" w:color="auto"/>
                    <w:bottom w:val="none" w:sz="0" w:space="0" w:color="auto"/>
                    <w:right w:val="none" w:sz="0" w:space="0" w:color="auto"/>
                  </w:divBdr>
                  <w:divsChild>
                    <w:div w:id="1595700654">
                      <w:marLeft w:val="0"/>
                      <w:marRight w:val="0"/>
                      <w:marTop w:val="0"/>
                      <w:marBottom w:val="0"/>
                      <w:divBdr>
                        <w:top w:val="none" w:sz="0" w:space="0" w:color="auto"/>
                        <w:left w:val="none" w:sz="0" w:space="0" w:color="auto"/>
                        <w:bottom w:val="none" w:sz="0" w:space="0" w:color="auto"/>
                        <w:right w:val="none" w:sz="0" w:space="0" w:color="auto"/>
                      </w:divBdr>
                    </w:div>
                    <w:div w:id="1894074142">
                      <w:marLeft w:val="0"/>
                      <w:marRight w:val="0"/>
                      <w:marTop w:val="0"/>
                      <w:marBottom w:val="0"/>
                      <w:divBdr>
                        <w:top w:val="none" w:sz="0" w:space="0" w:color="auto"/>
                        <w:left w:val="none" w:sz="0" w:space="0" w:color="auto"/>
                        <w:bottom w:val="none" w:sz="0" w:space="0" w:color="auto"/>
                        <w:right w:val="none" w:sz="0" w:space="0" w:color="auto"/>
                      </w:divBdr>
                    </w:div>
                  </w:divsChild>
                </w:div>
                <w:div w:id="1517814343">
                  <w:marLeft w:val="0"/>
                  <w:marRight w:val="0"/>
                  <w:marTop w:val="0"/>
                  <w:marBottom w:val="0"/>
                  <w:divBdr>
                    <w:top w:val="none" w:sz="0" w:space="0" w:color="auto"/>
                    <w:left w:val="none" w:sz="0" w:space="0" w:color="auto"/>
                    <w:bottom w:val="none" w:sz="0" w:space="0" w:color="auto"/>
                    <w:right w:val="none" w:sz="0" w:space="0" w:color="auto"/>
                  </w:divBdr>
                  <w:divsChild>
                    <w:div w:id="190728527">
                      <w:marLeft w:val="0"/>
                      <w:marRight w:val="0"/>
                      <w:marTop w:val="0"/>
                      <w:marBottom w:val="0"/>
                      <w:divBdr>
                        <w:top w:val="none" w:sz="0" w:space="0" w:color="auto"/>
                        <w:left w:val="none" w:sz="0" w:space="0" w:color="auto"/>
                        <w:bottom w:val="none" w:sz="0" w:space="0" w:color="auto"/>
                        <w:right w:val="none" w:sz="0" w:space="0" w:color="auto"/>
                      </w:divBdr>
                    </w:div>
                    <w:div w:id="1861427788">
                      <w:marLeft w:val="0"/>
                      <w:marRight w:val="0"/>
                      <w:marTop w:val="0"/>
                      <w:marBottom w:val="0"/>
                      <w:divBdr>
                        <w:top w:val="none" w:sz="0" w:space="0" w:color="auto"/>
                        <w:left w:val="none" w:sz="0" w:space="0" w:color="auto"/>
                        <w:bottom w:val="none" w:sz="0" w:space="0" w:color="auto"/>
                        <w:right w:val="none" w:sz="0" w:space="0" w:color="auto"/>
                      </w:divBdr>
                    </w:div>
                  </w:divsChild>
                </w:div>
                <w:div w:id="1538275918">
                  <w:marLeft w:val="0"/>
                  <w:marRight w:val="0"/>
                  <w:marTop w:val="0"/>
                  <w:marBottom w:val="0"/>
                  <w:divBdr>
                    <w:top w:val="none" w:sz="0" w:space="0" w:color="auto"/>
                    <w:left w:val="none" w:sz="0" w:space="0" w:color="auto"/>
                    <w:bottom w:val="none" w:sz="0" w:space="0" w:color="auto"/>
                    <w:right w:val="none" w:sz="0" w:space="0" w:color="auto"/>
                  </w:divBdr>
                  <w:divsChild>
                    <w:div w:id="643124709">
                      <w:marLeft w:val="0"/>
                      <w:marRight w:val="0"/>
                      <w:marTop w:val="0"/>
                      <w:marBottom w:val="0"/>
                      <w:divBdr>
                        <w:top w:val="none" w:sz="0" w:space="0" w:color="auto"/>
                        <w:left w:val="none" w:sz="0" w:space="0" w:color="auto"/>
                        <w:bottom w:val="none" w:sz="0" w:space="0" w:color="auto"/>
                        <w:right w:val="none" w:sz="0" w:space="0" w:color="auto"/>
                      </w:divBdr>
                    </w:div>
                    <w:div w:id="836654507">
                      <w:marLeft w:val="0"/>
                      <w:marRight w:val="0"/>
                      <w:marTop w:val="0"/>
                      <w:marBottom w:val="0"/>
                      <w:divBdr>
                        <w:top w:val="none" w:sz="0" w:space="0" w:color="auto"/>
                        <w:left w:val="none" w:sz="0" w:space="0" w:color="auto"/>
                        <w:bottom w:val="none" w:sz="0" w:space="0" w:color="auto"/>
                        <w:right w:val="none" w:sz="0" w:space="0" w:color="auto"/>
                      </w:divBdr>
                    </w:div>
                  </w:divsChild>
                </w:div>
                <w:div w:id="1656645117">
                  <w:marLeft w:val="0"/>
                  <w:marRight w:val="0"/>
                  <w:marTop w:val="0"/>
                  <w:marBottom w:val="0"/>
                  <w:divBdr>
                    <w:top w:val="none" w:sz="0" w:space="0" w:color="auto"/>
                    <w:left w:val="none" w:sz="0" w:space="0" w:color="auto"/>
                    <w:bottom w:val="none" w:sz="0" w:space="0" w:color="auto"/>
                    <w:right w:val="none" w:sz="0" w:space="0" w:color="auto"/>
                  </w:divBdr>
                  <w:divsChild>
                    <w:div w:id="386690298">
                      <w:marLeft w:val="0"/>
                      <w:marRight w:val="0"/>
                      <w:marTop w:val="0"/>
                      <w:marBottom w:val="0"/>
                      <w:divBdr>
                        <w:top w:val="none" w:sz="0" w:space="0" w:color="auto"/>
                        <w:left w:val="none" w:sz="0" w:space="0" w:color="auto"/>
                        <w:bottom w:val="none" w:sz="0" w:space="0" w:color="auto"/>
                        <w:right w:val="none" w:sz="0" w:space="0" w:color="auto"/>
                      </w:divBdr>
                    </w:div>
                    <w:div w:id="1821539723">
                      <w:marLeft w:val="0"/>
                      <w:marRight w:val="0"/>
                      <w:marTop w:val="0"/>
                      <w:marBottom w:val="0"/>
                      <w:divBdr>
                        <w:top w:val="none" w:sz="0" w:space="0" w:color="auto"/>
                        <w:left w:val="none" w:sz="0" w:space="0" w:color="auto"/>
                        <w:bottom w:val="none" w:sz="0" w:space="0" w:color="auto"/>
                        <w:right w:val="none" w:sz="0" w:space="0" w:color="auto"/>
                      </w:divBdr>
                    </w:div>
                  </w:divsChild>
                </w:div>
                <w:div w:id="1759016149">
                  <w:marLeft w:val="0"/>
                  <w:marRight w:val="0"/>
                  <w:marTop w:val="0"/>
                  <w:marBottom w:val="0"/>
                  <w:divBdr>
                    <w:top w:val="none" w:sz="0" w:space="0" w:color="auto"/>
                    <w:left w:val="none" w:sz="0" w:space="0" w:color="auto"/>
                    <w:bottom w:val="none" w:sz="0" w:space="0" w:color="auto"/>
                    <w:right w:val="none" w:sz="0" w:space="0" w:color="auto"/>
                  </w:divBdr>
                  <w:divsChild>
                    <w:div w:id="883562543">
                      <w:marLeft w:val="0"/>
                      <w:marRight w:val="0"/>
                      <w:marTop w:val="0"/>
                      <w:marBottom w:val="0"/>
                      <w:divBdr>
                        <w:top w:val="none" w:sz="0" w:space="0" w:color="auto"/>
                        <w:left w:val="none" w:sz="0" w:space="0" w:color="auto"/>
                        <w:bottom w:val="none" w:sz="0" w:space="0" w:color="auto"/>
                        <w:right w:val="none" w:sz="0" w:space="0" w:color="auto"/>
                      </w:divBdr>
                    </w:div>
                    <w:div w:id="1373916788">
                      <w:marLeft w:val="0"/>
                      <w:marRight w:val="0"/>
                      <w:marTop w:val="0"/>
                      <w:marBottom w:val="0"/>
                      <w:divBdr>
                        <w:top w:val="none" w:sz="0" w:space="0" w:color="auto"/>
                        <w:left w:val="none" w:sz="0" w:space="0" w:color="auto"/>
                        <w:bottom w:val="none" w:sz="0" w:space="0" w:color="auto"/>
                        <w:right w:val="none" w:sz="0" w:space="0" w:color="auto"/>
                      </w:divBdr>
                    </w:div>
                  </w:divsChild>
                </w:div>
                <w:div w:id="1759211994">
                  <w:marLeft w:val="0"/>
                  <w:marRight w:val="0"/>
                  <w:marTop w:val="0"/>
                  <w:marBottom w:val="0"/>
                  <w:divBdr>
                    <w:top w:val="none" w:sz="0" w:space="0" w:color="auto"/>
                    <w:left w:val="none" w:sz="0" w:space="0" w:color="auto"/>
                    <w:bottom w:val="none" w:sz="0" w:space="0" w:color="auto"/>
                    <w:right w:val="none" w:sz="0" w:space="0" w:color="auto"/>
                  </w:divBdr>
                  <w:divsChild>
                    <w:div w:id="76486763">
                      <w:marLeft w:val="0"/>
                      <w:marRight w:val="0"/>
                      <w:marTop w:val="0"/>
                      <w:marBottom w:val="0"/>
                      <w:divBdr>
                        <w:top w:val="none" w:sz="0" w:space="0" w:color="auto"/>
                        <w:left w:val="none" w:sz="0" w:space="0" w:color="auto"/>
                        <w:bottom w:val="none" w:sz="0" w:space="0" w:color="auto"/>
                        <w:right w:val="none" w:sz="0" w:space="0" w:color="auto"/>
                      </w:divBdr>
                    </w:div>
                    <w:div w:id="1192106155">
                      <w:marLeft w:val="0"/>
                      <w:marRight w:val="0"/>
                      <w:marTop w:val="0"/>
                      <w:marBottom w:val="0"/>
                      <w:divBdr>
                        <w:top w:val="none" w:sz="0" w:space="0" w:color="auto"/>
                        <w:left w:val="none" w:sz="0" w:space="0" w:color="auto"/>
                        <w:bottom w:val="none" w:sz="0" w:space="0" w:color="auto"/>
                        <w:right w:val="none" w:sz="0" w:space="0" w:color="auto"/>
                      </w:divBdr>
                    </w:div>
                  </w:divsChild>
                </w:div>
                <w:div w:id="1806847513">
                  <w:marLeft w:val="0"/>
                  <w:marRight w:val="0"/>
                  <w:marTop w:val="0"/>
                  <w:marBottom w:val="0"/>
                  <w:divBdr>
                    <w:top w:val="none" w:sz="0" w:space="0" w:color="auto"/>
                    <w:left w:val="none" w:sz="0" w:space="0" w:color="auto"/>
                    <w:bottom w:val="none" w:sz="0" w:space="0" w:color="auto"/>
                    <w:right w:val="none" w:sz="0" w:space="0" w:color="auto"/>
                  </w:divBdr>
                  <w:divsChild>
                    <w:div w:id="1930190180">
                      <w:marLeft w:val="0"/>
                      <w:marRight w:val="0"/>
                      <w:marTop w:val="0"/>
                      <w:marBottom w:val="0"/>
                      <w:divBdr>
                        <w:top w:val="none" w:sz="0" w:space="0" w:color="auto"/>
                        <w:left w:val="none" w:sz="0" w:space="0" w:color="auto"/>
                        <w:bottom w:val="none" w:sz="0" w:space="0" w:color="auto"/>
                        <w:right w:val="none" w:sz="0" w:space="0" w:color="auto"/>
                      </w:divBdr>
                    </w:div>
                  </w:divsChild>
                </w:div>
                <w:div w:id="1812943824">
                  <w:marLeft w:val="0"/>
                  <w:marRight w:val="0"/>
                  <w:marTop w:val="0"/>
                  <w:marBottom w:val="0"/>
                  <w:divBdr>
                    <w:top w:val="none" w:sz="0" w:space="0" w:color="auto"/>
                    <w:left w:val="none" w:sz="0" w:space="0" w:color="auto"/>
                    <w:bottom w:val="none" w:sz="0" w:space="0" w:color="auto"/>
                    <w:right w:val="none" w:sz="0" w:space="0" w:color="auto"/>
                  </w:divBdr>
                  <w:divsChild>
                    <w:div w:id="729307802">
                      <w:marLeft w:val="0"/>
                      <w:marRight w:val="0"/>
                      <w:marTop w:val="0"/>
                      <w:marBottom w:val="0"/>
                      <w:divBdr>
                        <w:top w:val="none" w:sz="0" w:space="0" w:color="auto"/>
                        <w:left w:val="none" w:sz="0" w:space="0" w:color="auto"/>
                        <w:bottom w:val="none" w:sz="0" w:space="0" w:color="auto"/>
                        <w:right w:val="none" w:sz="0" w:space="0" w:color="auto"/>
                      </w:divBdr>
                    </w:div>
                  </w:divsChild>
                </w:div>
                <w:div w:id="1990598704">
                  <w:marLeft w:val="0"/>
                  <w:marRight w:val="0"/>
                  <w:marTop w:val="0"/>
                  <w:marBottom w:val="0"/>
                  <w:divBdr>
                    <w:top w:val="none" w:sz="0" w:space="0" w:color="auto"/>
                    <w:left w:val="none" w:sz="0" w:space="0" w:color="auto"/>
                    <w:bottom w:val="none" w:sz="0" w:space="0" w:color="auto"/>
                    <w:right w:val="none" w:sz="0" w:space="0" w:color="auto"/>
                  </w:divBdr>
                  <w:divsChild>
                    <w:div w:id="241721297">
                      <w:marLeft w:val="0"/>
                      <w:marRight w:val="0"/>
                      <w:marTop w:val="0"/>
                      <w:marBottom w:val="0"/>
                      <w:divBdr>
                        <w:top w:val="none" w:sz="0" w:space="0" w:color="auto"/>
                        <w:left w:val="none" w:sz="0" w:space="0" w:color="auto"/>
                        <w:bottom w:val="none" w:sz="0" w:space="0" w:color="auto"/>
                        <w:right w:val="none" w:sz="0" w:space="0" w:color="auto"/>
                      </w:divBdr>
                    </w:div>
                    <w:div w:id="162958063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641077480">
          <w:marLeft w:val="0"/>
          <w:marRight w:val="0"/>
          <w:marTop w:val="0"/>
          <w:marBottom w:val="0"/>
          <w:divBdr>
            <w:top w:val="none" w:sz="0" w:space="0" w:color="auto"/>
            <w:left w:val="none" w:sz="0" w:space="0" w:color="auto"/>
            <w:bottom w:val="none" w:sz="0" w:space="0" w:color="auto"/>
            <w:right w:val="none" w:sz="0" w:space="0" w:color="auto"/>
          </w:divBdr>
        </w:div>
        <w:div w:id="647783368">
          <w:marLeft w:val="0"/>
          <w:marRight w:val="0"/>
          <w:marTop w:val="0"/>
          <w:marBottom w:val="0"/>
          <w:divBdr>
            <w:top w:val="none" w:sz="0" w:space="0" w:color="auto"/>
            <w:left w:val="none" w:sz="0" w:space="0" w:color="auto"/>
            <w:bottom w:val="none" w:sz="0" w:space="0" w:color="auto"/>
            <w:right w:val="none" w:sz="0" w:space="0" w:color="auto"/>
          </w:divBdr>
        </w:div>
        <w:div w:id="648826326">
          <w:marLeft w:val="0"/>
          <w:marRight w:val="0"/>
          <w:marTop w:val="0"/>
          <w:marBottom w:val="0"/>
          <w:divBdr>
            <w:top w:val="none" w:sz="0" w:space="0" w:color="auto"/>
            <w:left w:val="none" w:sz="0" w:space="0" w:color="auto"/>
            <w:bottom w:val="none" w:sz="0" w:space="0" w:color="auto"/>
            <w:right w:val="none" w:sz="0" w:space="0" w:color="auto"/>
          </w:divBdr>
        </w:div>
        <w:div w:id="656803779">
          <w:marLeft w:val="0"/>
          <w:marRight w:val="0"/>
          <w:marTop w:val="0"/>
          <w:marBottom w:val="0"/>
          <w:divBdr>
            <w:top w:val="none" w:sz="0" w:space="0" w:color="auto"/>
            <w:left w:val="none" w:sz="0" w:space="0" w:color="auto"/>
            <w:bottom w:val="none" w:sz="0" w:space="0" w:color="auto"/>
            <w:right w:val="none" w:sz="0" w:space="0" w:color="auto"/>
          </w:divBdr>
        </w:div>
        <w:div w:id="658341113">
          <w:marLeft w:val="0"/>
          <w:marRight w:val="0"/>
          <w:marTop w:val="0"/>
          <w:marBottom w:val="0"/>
          <w:divBdr>
            <w:top w:val="none" w:sz="0" w:space="0" w:color="auto"/>
            <w:left w:val="none" w:sz="0" w:space="0" w:color="auto"/>
            <w:bottom w:val="none" w:sz="0" w:space="0" w:color="auto"/>
            <w:right w:val="none" w:sz="0" w:space="0" w:color="auto"/>
          </w:divBdr>
        </w:div>
        <w:div w:id="659383943">
          <w:marLeft w:val="0"/>
          <w:marRight w:val="0"/>
          <w:marTop w:val="0"/>
          <w:marBottom w:val="0"/>
          <w:divBdr>
            <w:top w:val="none" w:sz="0" w:space="0" w:color="auto"/>
            <w:left w:val="none" w:sz="0" w:space="0" w:color="auto"/>
            <w:bottom w:val="none" w:sz="0" w:space="0" w:color="auto"/>
            <w:right w:val="none" w:sz="0" w:space="0" w:color="auto"/>
          </w:divBdr>
        </w:div>
        <w:div w:id="679694593">
          <w:marLeft w:val="0"/>
          <w:marRight w:val="0"/>
          <w:marTop w:val="0"/>
          <w:marBottom w:val="0"/>
          <w:divBdr>
            <w:top w:val="none" w:sz="0" w:space="0" w:color="auto"/>
            <w:left w:val="none" w:sz="0" w:space="0" w:color="auto"/>
            <w:bottom w:val="none" w:sz="0" w:space="0" w:color="auto"/>
            <w:right w:val="none" w:sz="0" w:space="0" w:color="auto"/>
          </w:divBdr>
        </w:div>
        <w:div w:id="685862180">
          <w:marLeft w:val="0"/>
          <w:marRight w:val="0"/>
          <w:marTop w:val="0"/>
          <w:marBottom w:val="0"/>
          <w:divBdr>
            <w:top w:val="none" w:sz="0" w:space="0" w:color="auto"/>
            <w:left w:val="none" w:sz="0" w:space="0" w:color="auto"/>
            <w:bottom w:val="none" w:sz="0" w:space="0" w:color="auto"/>
            <w:right w:val="none" w:sz="0" w:space="0" w:color="auto"/>
          </w:divBdr>
        </w:div>
        <w:div w:id="725297737">
          <w:marLeft w:val="0"/>
          <w:marRight w:val="0"/>
          <w:marTop w:val="0"/>
          <w:marBottom w:val="0"/>
          <w:divBdr>
            <w:top w:val="none" w:sz="0" w:space="0" w:color="auto"/>
            <w:left w:val="none" w:sz="0" w:space="0" w:color="auto"/>
            <w:bottom w:val="none" w:sz="0" w:space="0" w:color="auto"/>
            <w:right w:val="none" w:sz="0" w:space="0" w:color="auto"/>
          </w:divBdr>
        </w:div>
        <w:div w:id="731003261">
          <w:marLeft w:val="0"/>
          <w:marRight w:val="0"/>
          <w:marTop w:val="0"/>
          <w:marBottom w:val="0"/>
          <w:divBdr>
            <w:top w:val="none" w:sz="0" w:space="0" w:color="auto"/>
            <w:left w:val="none" w:sz="0" w:space="0" w:color="auto"/>
            <w:bottom w:val="none" w:sz="0" w:space="0" w:color="auto"/>
            <w:right w:val="none" w:sz="0" w:space="0" w:color="auto"/>
          </w:divBdr>
          <w:divsChild>
            <w:div w:id="142965709">
              <w:marLeft w:val="0"/>
              <w:marRight w:val="0"/>
              <w:marTop w:val="0"/>
              <w:marBottom w:val="0"/>
              <w:divBdr>
                <w:top w:val="none" w:sz="0" w:space="0" w:color="auto"/>
                <w:left w:val="none" w:sz="0" w:space="0" w:color="auto"/>
                <w:bottom w:val="none" w:sz="0" w:space="0" w:color="auto"/>
                <w:right w:val="none" w:sz="0" w:space="0" w:color="auto"/>
              </w:divBdr>
            </w:div>
            <w:div w:id="537939197">
              <w:marLeft w:val="0"/>
              <w:marRight w:val="0"/>
              <w:marTop w:val="0"/>
              <w:marBottom w:val="0"/>
              <w:divBdr>
                <w:top w:val="none" w:sz="0" w:space="0" w:color="auto"/>
                <w:left w:val="none" w:sz="0" w:space="0" w:color="auto"/>
                <w:bottom w:val="none" w:sz="0" w:space="0" w:color="auto"/>
                <w:right w:val="none" w:sz="0" w:space="0" w:color="auto"/>
              </w:divBdr>
            </w:div>
          </w:divsChild>
        </w:div>
        <w:div w:id="734553212">
          <w:marLeft w:val="0"/>
          <w:marRight w:val="0"/>
          <w:marTop w:val="0"/>
          <w:marBottom w:val="0"/>
          <w:divBdr>
            <w:top w:val="none" w:sz="0" w:space="0" w:color="auto"/>
            <w:left w:val="none" w:sz="0" w:space="0" w:color="auto"/>
            <w:bottom w:val="none" w:sz="0" w:space="0" w:color="auto"/>
            <w:right w:val="none" w:sz="0" w:space="0" w:color="auto"/>
          </w:divBdr>
        </w:div>
        <w:div w:id="791482690">
          <w:marLeft w:val="0"/>
          <w:marRight w:val="0"/>
          <w:marTop w:val="0"/>
          <w:marBottom w:val="0"/>
          <w:divBdr>
            <w:top w:val="none" w:sz="0" w:space="0" w:color="auto"/>
            <w:left w:val="none" w:sz="0" w:space="0" w:color="auto"/>
            <w:bottom w:val="none" w:sz="0" w:space="0" w:color="auto"/>
            <w:right w:val="none" w:sz="0" w:space="0" w:color="auto"/>
          </w:divBdr>
        </w:div>
        <w:div w:id="803693754">
          <w:marLeft w:val="0"/>
          <w:marRight w:val="0"/>
          <w:marTop w:val="0"/>
          <w:marBottom w:val="0"/>
          <w:divBdr>
            <w:top w:val="none" w:sz="0" w:space="0" w:color="auto"/>
            <w:left w:val="none" w:sz="0" w:space="0" w:color="auto"/>
            <w:bottom w:val="none" w:sz="0" w:space="0" w:color="auto"/>
            <w:right w:val="none" w:sz="0" w:space="0" w:color="auto"/>
          </w:divBdr>
          <w:divsChild>
            <w:div w:id="265045128">
              <w:marLeft w:val="0"/>
              <w:marRight w:val="0"/>
              <w:marTop w:val="30"/>
              <w:marBottom w:val="30"/>
              <w:divBdr>
                <w:top w:val="none" w:sz="0" w:space="0" w:color="auto"/>
                <w:left w:val="none" w:sz="0" w:space="0" w:color="auto"/>
                <w:bottom w:val="none" w:sz="0" w:space="0" w:color="auto"/>
                <w:right w:val="none" w:sz="0" w:space="0" w:color="auto"/>
              </w:divBdr>
              <w:divsChild>
                <w:div w:id="108093383">
                  <w:marLeft w:val="0"/>
                  <w:marRight w:val="0"/>
                  <w:marTop w:val="0"/>
                  <w:marBottom w:val="0"/>
                  <w:divBdr>
                    <w:top w:val="none" w:sz="0" w:space="0" w:color="auto"/>
                    <w:left w:val="none" w:sz="0" w:space="0" w:color="auto"/>
                    <w:bottom w:val="none" w:sz="0" w:space="0" w:color="auto"/>
                    <w:right w:val="none" w:sz="0" w:space="0" w:color="auto"/>
                  </w:divBdr>
                  <w:divsChild>
                    <w:div w:id="491213686">
                      <w:marLeft w:val="0"/>
                      <w:marRight w:val="0"/>
                      <w:marTop w:val="0"/>
                      <w:marBottom w:val="0"/>
                      <w:divBdr>
                        <w:top w:val="none" w:sz="0" w:space="0" w:color="auto"/>
                        <w:left w:val="none" w:sz="0" w:space="0" w:color="auto"/>
                        <w:bottom w:val="none" w:sz="0" w:space="0" w:color="auto"/>
                        <w:right w:val="none" w:sz="0" w:space="0" w:color="auto"/>
                      </w:divBdr>
                    </w:div>
                  </w:divsChild>
                </w:div>
                <w:div w:id="188102279">
                  <w:marLeft w:val="0"/>
                  <w:marRight w:val="0"/>
                  <w:marTop w:val="0"/>
                  <w:marBottom w:val="0"/>
                  <w:divBdr>
                    <w:top w:val="none" w:sz="0" w:space="0" w:color="auto"/>
                    <w:left w:val="none" w:sz="0" w:space="0" w:color="auto"/>
                    <w:bottom w:val="none" w:sz="0" w:space="0" w:color="auto"/>
                    <w:right w:val="none" w:sz="0" w:space="0" w:color="auto"/>
                  </w:divBdr>
                  <w:divsChild>
                    <w:div w:id="122702267">
                      <w:marLeft w:val="0"/>
                      <w:marRight w:val="0"/>
                      <w:marTop w:val="0"/>
                      <w:marBottom w:val="0"/>
                      <w:divBdr>
                        <w:top w:val="none" w:sz="0" w:space="0" w:color="auto"/>
                        <w:left w:val="none" w:sz="0" w:space="0" w:color="auto"/>
                        <w:bottom w:val="none" w:sz="0" w:space="0" w:color="auto"/>
                        <w:right w:val="none" w:sz="0" w:space="0" w:color="auto"/>
                      </w:divBdr>
                    </w:div>
                    <w:div w:id="435906980">
                      <w:marLeft w:val="0"/>
                      <w:marRight w:val="0"/>
                      <w:marTop w:val="0"/>
                      <w:marBottom w:val="0"/>
                      <w:divBdr>
                        <w:top w:val="none" w:sz="0" w:space="0" w:color="auto"/>
                        <w:left w:val="none" w:sz="0" w:space="0" w:color="auto"/>
                        <w:bottom w:val="none" w:sz="0" w:space="0" w:color="auto"/>
                        <w:right w:val="none" w:sz="0" w:space="0" w:color="auto"/>
                      </w:divBdr>
                    </w:div>
                    <w:div w:id="815535302">
                      <w:marLeft w:val="0"/>
                      <w:marRight w:val="0"/>
                      <w:marTop w:val="0"/>
                      <w:marBottom w:val="0"/>
                      <w:divBdr>
                        <w:top w:val="none" w:sz="0" w:space="0" w:color="auto"/>
                        <w:left w:val="none" w:sz="0" w:space="0" w:color="auto"/>
                        <w:bottom w:val="none" w:sz="0" w:space="0" w:color="auto"/>
                        <w:right w:val="none" w:sz="0" w:space="0" w:color="auto"/>
                      </w:divBdr>
                    </w:div>
                    <w:div w:id="1797798753">
                      <w:marLeft w:val="0"/>
                      <w:marRight w:val="0"/>
                      <w:marTop w:val="0"/>
                      <w:marBottom w:val="0"/>
                      <w:divBdr>
                        <w:top w:val="none" w:sz="0" w:space="0" w:color="auto"/>
                        <w:left w:val="none" w:sz="0" w:space="0" w:color="auto"/>
                        <w:bottom w:val="none" w:sz="0" w:space="0" w:color="auto"/>
                        <w:right w:val="none" w:sz="0" w:space="0" w:color="auto"/>
                      </w:divBdr>
                    </w:div>
                    <w:div w:id="188679163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810093903">
          <w:marLeft w:val="0"/>
          <w:marRight w:val="0"/>
          <w:marTop w:val="0"/>
          <w:marBottom w:val="0"/>
          <w:divBdr>
            <w:top w:val="none" w:sz="0" w:space="0" w:color="auto"/>
            <w:left w:val="none" w:sz="0" w:space="0" w:color="auto"/>
            <w:bottom w:val="none" w:sz="0" w:space="0" w:color="auto"/>
            <w:right w:val="none" w:sz="0" w:space="0" w:color="auto"/>
          </w:divBdr>
        </w:div>
        <w:div w:id="818303472">
          <w:marLeft w:val="0"/>
          <w:marRight w:val="0"/>
          <w:marTop w:val="0"/>
          <w:marBottom w:val="0"/>
          <w:divBdr>
            <w:top w:val="none" w:sz="0" w:space="0" w:color="auto"/>
            <w:left w:val="none" w:sz="0" w:space="0" w:color="auto"/>
            <w:bottom w:val="none" w:sz="0" w:space="0" w:color="auto"/>
            <w:right w:val="none" w:sz="0" w:space="0" w:color="auto"/>
          </w:divBdr>
          <w:divsChild>
            <w:div w:id="542518173">
              <w:marLeft w:val="0"/>
              <w:marRight w:val="0"/>
              <w:marTop w:val="0"/>
              <w:marBottom w:val="0"/>
              <w:divBdr>
                <w:top w:val="none" w:sz="0" w:space="0" w:color="auto"/>
                <w:left w:val="none" w:sz="0" w:space="0" w:color="auto"/>
                <w:bottom w:val="none" w:sz="0" w:space="0" w:color="auto"/>
                <w:right w:val="none" w:sz="0" w:space="0" w:color="auto"/>
              </w:divBdr>
            </w:div>
            <w:div w:id="1418818976">
              <w:marLeft w:val="0"/>
              <w:marRight w:val="0"/>
              <w:marTop w:val="0"/>
              <w:marBottom w:val="0"/>
              <w:divBdr>
                <w:top w:val="none" w:sz="0" w:space="0" w:color="auto"/>
                <w:left w:val="none" w:sz="0" w:space="0" w:color="auto"/>
                <w:bottom w:val="none" w:sz="0" w:space="0" w:color="auto"/>
                <w:right w:val="none" w:sz="0" w:space="0" w:color="auto"/>
              </w:divBdr>
            </w:div>
          </w:divsChild>
        </w:div>
        <w:div w:id="835265598">
          <w:marLeft w:val="0"/>
          <w:marRight w:val="0"/>
          <w:marTop w:val="0"/>
          <w:marBottom w:val="0"/>
          <w:divBdr>
            <w:top w:val="none" w:sz="0" w:space="0" w:color="auto"/>
            <w:left w:val="none" w:sz="0" w:space="0" w:color="auto"/>
            <w:bottom w:val="none" w:sz="0" w:space="0" w:color="auto"/>
            <w:right w:val="none" w:sz="0" w:space="0" w:color="auto"/>
          </w:divBdr>
        </w:div>
        <w:div w:id="839008468">
          <w:marLeft w:val="0"/>
          <w:marRight w:val="0"/>
          <w:marTop w:val="0"/>
          <w:marBottom w:val="0"/>
          <w:divBdr>
            <w:top w:val="none" w:sz="0" w:space="0" w:color="auto"/>
            <w:left w:val="none" w:sz="0" w:space="0" w:color="auto"/>
            <w:bottom w:val="none" w:sz="0" w:space="0" w:color="auto"/>
            <w:right w:val="none" w:sz="0" w:space="0" w:color="auto"/>
          </w:divBdr>
        </w:div>
        <w:div w:id="847600686">
          <w:marLeft w:val="0"/>
          <w:marRight w:val="0"/>
          <w:marTop w:val="0"/>
          <w:marBottom w:val="0"/>
          <w:divBdr>
            <w:top w:val="none" w:sz="0" w:space="0" w:color="auto"/>
            <w:left w:val="none" w:sz="0" w:space="0" w:color="auto"/>
            <w:bottom w:val="none" w:sz="0" w:space="0" w:color="auto"/>
            <w:right w:val="none" w:sz="0" w:space="0" w:color="auto"/>
          </w:divBdr>
        </w:div>
        <w:div w:id="859127306">
          <w:marLeft w:val="0"/>
          <w:marRight w:val="0"/>
          <w:marTop w:val="0"/>
          <w:marBottom w:val="0"/>
          <w:divBdr>
            <w:top w:val="none" w:sz="0" w:space="0" w:color="auto"/>
            <w:left w:val="none" w:sz="0" w:space="0" w:color="auto"/>
            <w:bottom w:val="none" w:sz="0" w:space="0" w:color="auto"/>
            <w:right w:val="none" w:sz="0" w:space="0" w:color="auto"/>
          </w:divBdr>
          <w:divsChild>
            <w:div w:id="3022315">
              <w:marLeft w:val="0"/>
              <w:marRight w:val="0"/>
              <w:marTop w:val="0"/>
              <w:marBottom w:val="0"/>
              <w:divBdr>
                <w:top w:val="none" w:sz="0" w:space="0" w:color="auto"/>
                <w:left w:val="none" w:sz="0" w:space="0" w:color="auto"/>
                <w:bottom w:val="none" w:sz="0" w:space="0" w:color="auto"/>
                <w:right w:val="none" w:sz="0" w:space="0" w:color="auto"/>
              </w:divBdr>
            </w:div>
            <w:div w:id="45491596">
              <w:marLeft w:val="0"/>
              <w:marRight w:val="0"/>
              <w:marTop w:val="0"/>
              <w:marBottom w:val="0"/>
              <w:divBdr>
                <w:top w:val="none" w:sz="0" w:space="0" w:color="auto"/>
                <w:left w:val="none" w:sz="0" w:space="0" w:color="auto"/>
                <w:bottom w:val="none" w:sz="0" w:space="0" w:color="auto"/>
                <w:right w:val="none" w:sz="0" w:space="0" w:color="auto"/>
              </w:divBdr>
            </w:div>
            <w:div w:id="100342392">
              <w:marLeft w:val="0"/>
              <w:marRight w:val="0"/>
              <w:marTop w:val="0"/>
              <w:marBottom w:val="0"/>
              <w:divBdr>
                <w:top w:val="none" w:sz="0" w:space="0" w:color="auto"/>
                <w:left w:val="none" w:sz="0" w:space="0" w:color="auto"/>
                <w:bottom w:val="none" w:sz="0" w:space="0" w:color="auto"/>
                <w:right w:val="none" w:sz="0" w:space="0" w:color="auto"/>
              </w:divBdr>
            </w:div>
            <w:div w:id="142434999">
              <w:marLeft w:val="0"/>
              <w:marRight w:val="0"/>
              <w:marTop w:val="0"/>
              <w:marBottom w:val="0"/>
              <w:divBdr>
                <w:top w:val="none" w:sz="0" w:space="0" w:color="auto"/>
                <w:left w:val="none" w:sz="0" w:space="0" w:color="auto"/>
                <w:bottom w:val="none" w:sz="0" w:space="0" w:color="auto"/>
                <w:right w:val="none" w:sz="0" w:space="0" w:color="auto"/>
              </w:divBdr>
            </w:div>
            <w:div w:id="213077875">
              <w:marLeft w:val="0"/>
              <w:marRight w:val="0"/>
              <w:marTop w:val="0"/>
              <w:marBottom w:val="0"/>
              <w:divBdr>
                <w:top w:val="none" w:sz="0" w:space="0" w:color="auto"/>
                <w:left w:val="none" w:sz="0" w:space="0" w:color="auto"/>
                <w:bottom w:val="none" w:sz="0" w:space="0" w:color="auto"/>
                <w:right w:val="none" w:sz="0" w:space="0" w:color="auto"/>
              </w:divBdr>
            </w:div>
            <w:div w:id="261645955">
              <w:marLeft w:val="0"/>
              <w:marRight w:val="0"/>
              <w:marTop w:val="0"/>
              <w:marBottom w:val="0"/>
              <w:divBdr>
                <w:top w:val="none" w:sz="0" w:space="0" w:color="auto"/>
                <w:left w:val="none" w:sz="0" w:space="0" w:color="auto"/>
                <w:bottom w:val="none" w:sz="0" w:space="0" w:color="auto"/>
                <w:right w:val="none" w:sz="0" w:space="0" w:color="auto"/>
              </w:divBdr>
            </w:div>
            <w:div w:id="269704873">
              <w:marLeft w:val="0"/>
              <w:marRight w:val="0"/>
              <w:marTop w:val="0"/>
              <w:marBottom w:val="0"/>
              <w:divBdr>
                <w:top w:val="none" w:sz="0" w:space="0" w:color="auto"/>
                <w:left w:val="none" w:sz="0" w:space="0" w:color="auto"/>
                <w:bottom w:val="none" w:sz="0" w:space="0" w:color="auto"/>
                <w:right w:val="none" w:sz="0" w:space="0" w:color="auto"/>
              </w:divBdr>
            </w:div>
            <w:div w:id="273251871">
              <w:marLeft w:val="0"/>
              <w:marRight w:val="0"/>
              <w:marTop w:val="0"/>
              <w:marBottom w:val="0"/>
              <w:divBdr>
                <w:top w:val="none" w:sz="0" w:space="0" w:color="auto"/>
                <w:left w:val="none" w:sz="0" w:space="0" w:color="auto"/>
                <w:bottom w:val="none" w:sz="0" w:space="0" w:color="auto"/>
                <w:right w:val="none" w:sz="0" w:space="0" w:color="auto"/>
              </w:divBdr>
            </w:div>
            <w:div w:id="311104874">
              <w:marLeft w:val="0"/>
              <w:marRight w:val="0"/>
              <w:marTop w:val="0"/>
              <w:marBottom w:val="0"/>
              <w:divBdr>
                <w:top w:val="none" w:sz="0" w:space="0" w:color="auto"/>
                <w:left w:val="none" w:sz="0" w:space="0" w:color="auto"/>
                <w:bottom w:val="none" w:sz="0" w:space="0" w:color="auto"/>
                <w:right w:val="none" w:sz="0" w:space="0" w:color="auto"/>
              </w:divBdr>
            </w:div>
            <w:div w:id="316880256">
              <w:marLeft w:val="0"/>
              <w:marRight w:val="0"/>
              <w:marTop w:val="0"/>
              <w:marBottom w:val="0"/>
              <w:divBdr>
                <w:top w:val="none" w:sz="0" w:space="0" w:color="auto"/>
                <w:left w:val="none" w:sz="0" w:space="0" w:color="auto"/>
                <w:bottom w:val="none" w:sz="0" w:space="0" w:color="auto"/>
                <w:right w:val="none" w:sz="0" w:space="0" w:color="auto"/>
              </w:divBdr>
            </w:div>
            <w:div w:id="350378501">
              <w:marLeft w:val="0"/>
              <w:marRight w:val="0"/>
              <w:marTop w:val="0"/>
              <w:marBottom w:val="0"/>
              <w:divBdr>
                <w:top w:val="none" w:sz="0" w:space="0" w:color="auto"/>
                <w:left w:val="none" w:sz="0" w:space="0" w:color="auto"/>
                <w:bottom w:val="none" w:sz="0" w:space="0" w:color="auto"/>
                <w:right w:val="none" w:sz="0" w:space="0" w:color="auto"/>
              </w:divBdr>
            </w:div>
            <w:div w:id="382995082">
              <w:marLeft w:val="0"/>
              <w:marRight w:val="0"/>
              <w:marTop w:val="0"/>
              <w:marBottom w:val="0"/>
              <w:divBdr>
                <w:top w:val="none" w:sz="0" w:space="0" w:color="auto"/>
                <w:left w:val="none" w:sz="0" w:space="0" w:color="auto"/>
                <w:bottom w:val="none" w:sz="0" w:space="0" w:color="auto"/>
                <w:right w:val="none" w:sz="0" w:space="0" w:color="auto"/>
              </w:divBdr>
            </w:div>
            <w:div w:id="395587478">
              <w:marLeft w:val="0"/>
              <w:marRight w:val="0"/>
              <w:marTop w:val="0"/>
              <w:marBottom w:val="0"/>
              <w:divBdr>
                <w:top w:val="none" w:sz="0" w:space="0" w:color="auto"/>
                <w:left w:val="none" w:sz="0" w:space="0" w:color="auto"/>
                <w:bottom w:val="none" w:sz="0" w:space="0" w:color="auto"/>
                <w:right w:val="none" w:sz="0" w:space="0" w:color="auto"/>
              </w:divBdr>
            </w:div>
            <w:div w:id="400064079">
              <w:marLeft w:val="0"/>
              <w:marRight w:val="0"/>
              <w:marTop w:val="0"/>
              <w:marBottom w:val="0"/>
              <w:divBdr>
                <w:top w:val="none" w:sz="0" w:space="0" w:color="auto"/>
                <w:left w:val="none" w:sz="0" w:space="0" w:color="auto"/>
                <w:bottom w:val="none" w:sz="0" w:space="0" w:color="auto"/>
                <w:right w:val="none" w:sz="0" w:space="0" w:color="auto"/>
              </w:divBdr>
            </w:div>
            <w:div w:id="402413155">
              <w:marLeft w:val="0"/>
              <w:marRight w:val="0"/>
              <w:marTop w:val="0"/>
              <w:marBottom w:val="0"/>
              <w:divBdr>
                <w:top w:val="none" w:sz="0" w:space="0" w:color="auto"/>
                <w:left w:val="none" w:sz="0" w:space="0" w:color="auto"/>
                <w:bottom w:val="none" w:sz="0" w:space="0" w:color="auto"/>
                <w:right w:val="none" w:sz="0" w:space="0" w:color="auto"/>
              </w:divBdr>
            </w:div>
            <w:div w:id="416943993">
              <w:marLeft w:val="0"/>
              <w:marRight w:val="0"/>
              <w:marTop w:val="0"/>
              <w:marBottom w:val="0"/>
              <w:divBdr>
                <w:top w:val="none" w:sz="0" w:space="0" w:color="auto"/>
                <w:left w:val="none" w:sz="0" w:space="0" w:color="auto"/>
                <w:bottom w:val="none" w:sz="0" w:space="0" w:color="auto"/>
                <w:right w:val="none" w:sz="0" w:space="0" w:color="auto"/>
              </w:divBdr>
            </w:div>
            <w:div w:id="443502043">
              <w:marLeft w:val="0"/>
              <w:marRight w:val="0"/>
              <w:marTop w:val="0"/>
              <w:marBottom w:val="0"/>
              <w:divBdr>
                <w:top w:val="none" w:sz="0" w:space="0" w:color="auto"/>
                <w:left w:val="none" w:sz="0" w:space="0" w:color="auto"/>
                <w:bottom w:val="none" w:sz="0" w:space="0" w:color="auto"/>
                <w:right w:val="none" w:sz="0" w:space="0" w:color="auto"/>
              </w:divBdr>
            </w:div>
            <w:div w:id="493304113">
              <w:marLeft w:val="0"/>
              <w:marRight w:val="0"/>
              <w:marTop w:val="0"/>
              <w:marBottom w:val="0"/>
              <w:divBdr>
                <w:top w:val="none" w:sz="0" w:space="0" w:color="auto"/>
                <w:left w:val="none" w:sz="0" w:space="0" w:color="auto"/>
                <w:bottom w:val="none" w:sz="0" w:space="0" w:color="auto"/>
                <w:right w:val="none" w:sz="0" w:space="0" w:color="auto"/>
              </w:divBdr>
            </w:div>
            <w:div w:id="501355759">
              <w:marLeft w:val="0"/>
              <w:marRight w:val="0"/>
              <w:marTop w:val="0"/>
              <w:marBottom w:val="0"/>
              <w:divBdr>
                <w:top w:val="none" w:sz="0" w:space="0" w:color="auto"/>
                <w:left w:val="none" w:sz="0" w:space="0" w:color="auto"/>
                <w:bottom w:val="none" w:sz="0" w:space="0" w:color="auto"/>
                <w:right w:val="none" w:sz="0" w:space="0" w:color="auto"/>
              </w:divBdr>
            </w:div>
            <w:div w:id="506485376">
              <w:marLeft w:val="0"/>
              <w:marRight w:val="0"/>
              <w:marTop w:val="0"/>
              <w:marBottom w:val="0"/>
              <w:divBdr>
                <w:top w:val="none" w:sz="0" w:space="0" w:color="auto"/>
                <w:left w:val="none" w:sz="0" w:space="0" w:color="auto"/>
                <w:bottom w:val="none" w:sz="0" w:space="0" w:color="auto"/>
                <w:right w:val="none" w:sz="0" w:space="0" w:color="auto"/>
              </w:divBdr>
            </w:div>
            <w:div w:id="521550806">
              <w:marLeft w:val="0"/>
              <w:marRight w:val="0"/>
              <w:marTop w:val="0"/>
              <w:marBottom w:val="0"/>
              <w:divBdr>
                <w:top w:val="none" w:sz="0" w:space="0" w:color="auto"/>
                <w:left w:val="none" w:sz="0" w:space="0" w:color="auto"/>
                <w:bottom w:val="none" w:sz="0" w:space="0" w:color="auto"/>
                <w:right w:val="none" w:sz="0" w:space="0" w:color="auto"/>
              </w:divBdr>
            </w:div>
            <w:div w:id="594899332">
              <w:marLeft w:val="0"/>
              <w:marRight w:val="0"/>
              <w:marTop w:val="0"/>
              <w:marBottom w:val="0"/>
              <w:divBdr>
                <w:top w:val="none" w:sz="0" w:space="0" w:color="auto"/>
                <w:left w:val="none" w:sz="0" w:space="0" w:color="auto"/>
                <w:bottom w:val="none" w:sz="0" w:space="0" w:color="auto"/>
                <w:right w:val="none" w:sz="0" w:space="0" w:color="auto"/>
              </w:divBdr>
            </w:div>
            <w:div w:id="654527647">
              <w:marLeft w:val="0"/>
              <w:marRight w:val="0"/>
              <w:marTop w:val="0"/>
              <w:marBottom w:val="0"/>
              <w:divBdr>
                <w:top w:val="none" w:sz="0" w:space="0" w:color="auto"/>
                <w:left w:val="none" w:sz="0" w:space="0" w:color="auto"/>
                <w:bottom w:val="none" w:sz="0" w:space="0" w:color="auto"/>
                <w:right w:val="none" w:sz="0" w:space="0" w:color="auto"/>
              </w:divBdr>
            </w:div>
            <w:div w:id="675233994">
              <w:marLeft w:val="0"/>
              <w:marRight w:val="0"/>
              <w:marTop w:val="0"/>
              <w:marBottom w:val="0"/>
              <w:divBdr>
                <w:top w:val="none" w:sz="0" w:space="0" w:color="auto"/>
                <w:left w:val="none" w:sz="0" w:space="0" w:color="auto"/>
                <w:bottom w:val="none" w:sz="0" w:space="0" w:color="auto"/>
                <w:right w:val="none" w:sz="0" w:space="0" w:color="auto"/>
              </w:divBdr>
              <w:divsChild>
                <w:div w:id="1125613017">
                  <w:marLeft w:val="0"/>
                  <w:marRight w:val="0"/>
                  <w:marTop w:val="30"/>
                  <w:marBottom w:val="30"/>
                  <w:divBdr>
                    <w:top w:val="none" w:sz="0" w:space="0" w:color="auto"/>
                    <w:left w:val="none" w:sz="0" w:space="0" w:color="auto"/>
                    <w:bottom w:val="none" w:sz="0" w:space="0" w:color="auto"/>
                    <w:right w:val="none" w:sz="0" w:space="0" w:color="auto"/>
                  </w:divBdr>
                  <w:divsChild>
                    <w:div w:id="89728">
                      <w:marLeft w:val="0"/>
                      <w:marRight w:val="0"/>
                      <w:marTop w:val="0"/>
                      <w:marBottom w:val="0"/>
                      <w:divBdr>
                        <w:top w:val="none" w:sz="0" w:space="0" w:color="auto"/>
                        <w:left w:val="none" w:sz="0" w:space="0" w:color="auto"/>
                        <w:bottom w:val="none" w:sz="0" w:space="0" w:color="auto"/>
                        <w:right w:val="none" w:sz="0" w:space="0" w:color="auto"/>
                      </w:divBdr>
                      <w:divsChild>
                        <w:div w:id="1126586424">
                          <w:marLeft w:val="0"/>
                          <w:marRight w:val="0"/>
                          <w:marTop w:val="0"/>
                          <w:marBottom w:val="0"/>
                          <w:divBdr>
                            <w:top w:val="none" w:sz="0" w:space="0" w:color="auto"/>
                            <w:left w:val="none" w:sz="0" w:space="0" w:color="auto"/>
                            <w:bottom w:val="none" w:sz="0" w:space="0" w:color="auto"/>
                            <w:right w:val="none" w:sz="0" w:space="0" w:color="auto"/>
                          </w:divBdr>
                        </w:div>
                      </w:divsChild>
                    </w:div>
                    <w:div w:id="8145054">
                      <w:marLeft w:val="0"/>
                      <w:marRight w:val="0"/>
                      <w:marTop w:val="0"/>
                      <w:marBottom w:val="0"/>
                      <w:divBdr>
                        <w:top w:val="none" w:sz="0" w:space="0" w:color="auto"/>
                        <w:left w:val="none" w:sz="0" w:space="0" w:color="auto"/>
                        <w:bottom w:val="none" w:sz="0" w:space="0" w:color="auto"/>
                        <w:right w:val="none" w:sz="0" w:space="0" w:color="auto"/>
                      </w:divBdr>
                      <w:divsChild>
                        <w:div w:id="1374381186">
                          <w:marLeft w:val="0"/>
                          <w:marRight w:val="0"/>
                          <w:marTop w:val="0"/>
                          <w:marBottom w:val="0"/>
                          <w:divBdr>
                            <w:top w:val="none" w:sz="0" w:space="0" w:color="auto"/>
                            <w:left w:val="none" w:sz="0" w:space="0" w:color="auto"/>
                            <w:bottom w:val="none" w:sz="0" w:space="0" w:color="auto"/>
                            <w:right w:val="none" w:sz="0" w:space="0" w:color="auto"/>
                          </w:divBdr>
                        </w:div>
                      </w:divsChild>
                    </w:div>
                    <w:div w:id="10224820">
                      <w:marLeft w:val="0"/>
                      <w:marRight w:val="0"/>
                      <w:marTop w:val="0"/>
                      <w:marBottom w:val="0"/>
                      <w:divBdr>
                        <w:top w:val="none" w:sz="0" w:space="0" w:color="auto"/>
                        <w:left w:val="none" w:sz="0" w:space="0" w:color="auto"/>
                        <w:bottom w:val="none" w:sz="0" w:space="0" w:color="auto"/>
                        <w:right w:val="none" w:sz="0" w:space="0" w:color="auto"/>
                      </w:divBdr>
                      <w:divsChild>
                        <w:div w:id="1629821213">
                          <w:marLeft w:val="0"/>
                          <w:marRight w:val="0"/>
                          <w:marTop w:val="0"/>
                          <w:marBottom w:val="0"/>
                          <w:divBdr>
                            <w:top w:val="none" w:sz="0" w:space="0" w:color="auto"/>
                            <w:left w:val="none" w:sz="0" w:space="0" w:color="auto"/>
                            <w:bottom w:val="none" w:sz="0" w:space="0" w:color="auto"/>
                            <w:right w:val="none" w:sz="0" w:space="0" w:color="auto"/>
                          </w:divBdr>
                        </w:div>
                      </w:divsChild>
                    </w:div>
                    <w:div w:id="12268788">
                      <w:marLeft w:val="0"/>
                      <w:marRight w:val="0"/>
                      <w:marTop w:val="0"/>
                      <w:marBottom w:val="0"/>
                      <w:divBdr>
                        <w:top w:val="none" w:sz="0" w:space="0" w:color="auto"/>
                        <w:left w:val="none" w:sz="0" w:space="0" w:color="auto"/>
                        <w:bottom w:val="none" w:sz="0" w:space="0" w:color="auto"/>
                        <w:right w:val="none" w:sz="0" w:space="0" w:color="auto"/>
                      </w:divBdr>
                      <w:divsChild>
                        <w:div w:id="717586417">
                          <w:marLeft w:val="0"/>
                          <w:marRight w:val="0"/>
                          <w:marTop w:val="0"/>
                          <w:marBottom w:val="0"/>
                          <w:divBdr>
                            <w:top w:val="none" w:sz="0" w:space="0" w:color="auto"/>
                            <w:left w:val="none" w:sz="0" w:space="0" w:color="auto"/>
                            <w:bottom w:val="none" w:sz="0" w:space="0" w:color="auto"/>
                            <w:right w:val="none" w:sz="0" w:space="0" w:color="auto"/>
                          </w:divBdr>
                        </w:div>
                      </w:divsChild>
                    </w:div>
                    <w:div w:id="35275438">
                      <w:marLeft w:val="0"/>
                      <w:marRight w:val="0"/>
                      <w:marTop w:val="0"/>
                      <w:marBottom w:val="0"/>
                      <w:divBdr>
                        <w:top w:val="none" w:sz="0" w:space="0" w:color="auto"/>
                        <w:left w:val="none" w:sz="0" w:space="0" w:color="auto"/>
                        <w:bottom w:val="none" w:sz="0" w:space="0" w:color="auto"/>
                        <w:right w:val="none" w:sz="0" w:space="0" w:color="auto"/>
                      </w:divBdr>
                      <w:divsChild>
                        <w:div w:id="1454786508">
                          <w:marLeft w:val="0"/>
                          <w:marRight w:val="0"/>
                          <w:marTop w:val="0"/>
                          <w:marBottom w:val="0"/>
                          <w:divBdr>
                            <w:top w:val="none" w:sz="0" w:space="0" w:color="auto"/>
                            <w:left w:val="none" w:sz="0" w:space="0" w:color="auto"/>
                            <w:bottom w:val="none" w:sz="0" w:space="0" w:color="auto"/>
                            <w:right w:val="none" w:sz="0" w:space="0" w:color="auto"/>
                          </w:divBdr>
                        </w:div>
                      </w:divsChild>
                    </w:div>
                    <w:div w:id="42145466">
                      <w:marLeft w:val="0"/>
                      <w:marRight w:val="0"/>
                      <w:marTop w:val="0"/>
                      <w:marBottom w:val="0"/>
                      <w:divBdr>
                        <w:top w:val="none" w:sz="0" w:space="0" w:color="auto"/>
                        <w:left w:val="none" w:sz="0" w:space="0" w:color="auto"/>
                        <w:bottom w:val="none" w:sz="0" w:space="0" w:color="auto"/>
                        <w:right w:val="none" w:sz="0" w:space="0" w:color="auto"/>
                      </w:divBdr>
                    </w:div>
                    <w:div w:id="62222795">
                      <w:marLeft w:val="0"/>
                      <w:marRight w:val="0"/>
                      <w:marTop w:val="0"/>
                      <w:marBottom w:val="0"/>
                      <w:divBdr>
                        <w:top w:val="none" w:sz="0" w:space="0" w:color="auto"/>
                        <w:left w:val="none" w:sz="0" w:space="0" w:color="auto"/>
                        <w:bottom w:val="none" w:sz="0" w:space="0" w:color="auto"/>
                        <w:right w:val="none" w:sz="0" w:space="0" w:color="auto"/>
                      </w:divBdr>
                      <w:divsChild>
                        <w:div w:id="269509566">
                          <w:marLeft w:val="0"/>
                          <w:marRight w:val="0"/>
                          <w:marTop w:val="0"/>
                          <w:marBottom w:val="0"/>
                          <w:divBdr>
                            <w:top w:val="none" w:sz="0" w:space="0" w:color="auto"/>
                            <w:left w:val="none" w:sz="0" w:space="0" w:color="auto"/>
                            <w:bottom w:val="none" w:sz="0" w:space="0" w:color="auto"/>
                            <w:right w:val="none" w:sz="0" w:space="0" w:color="auto"/>
                          </w:divBdr>
                        </w:div>
                      </w:divsChild>
                    </w:div>
                    <w:div w:id="63259807">
                      <w:marLeft w:val="0"/>
                      <w:marRight w:val="0"/>
                      <w:marTop w:val="0"/>
                      <w:marBottom w:val="0"/>
                      <w:divBdr>
                        <w:top w:val="none" w:sz="0" w:space="0" w:color="auto"/>
                        <w:left w:val="none" w:sz="0" w:space="0" w:color="auto"/>
                        <w:bottom w:val="none" w:sz="0" w:space="0" w:color="auto"/>
                        <w:right w:val="none" w:sz="0" w:space="0" w:color="auto"/>
                      </w:divBdr>
                    </w:div>
                    <w:div w:id="71858390">
                      <w:marLeft w:val="0"/>
                      <w:marRight w:val="0"/>
                      <w:marTop w:val="0"/>
                      <w:marBottom w:val="0"/>
                      <w:divBdr>
                        <w:top w:val="none" w:sz="0" w:space="0" w:color="auto"/>
                        <w:left w:val="none" w:sz="0" w:space="0" w:color="auto"/>
                        <w:bottom w:val="none" w:sz="0" w:space="0" w:color="auto"/>
                        <w:right w:val="none" w:sz="0" w:space="0" w:color="auto"/>
                      </w:divBdr>
                      <w:divsChild>
                        <w:div w:id="665668730">
                          <w:marLeft w:val="0"/>
                          <w:marRight w:val="0"/>
                          <w:marTop w:val="0"/>
                          <w:marBottom w:val="0"/>
                          <w:divBdr>
                            <w:top w:val="none" w:sz="0" w:space="0" w:color="auto"/>
                            <w:left w:val="none" w:sz="0" w:space="0" w:color="auto"/>
                            <w:bottom w:val="none" w:sz="0" w:space="0" w:color="auto"/>
                            <w:right w:val="none" w:sz="0" w:space="0" w:color="auto"/>
                          </w:divBdr>
                        </w:div>
                      </w:divsChild>
                    </w:div>
                    <w:div w:id="76750514">
                      <w:marLeft w:val="0"/>
                      <w:marRight w:val="0"/>
                      <w:marTop w:val="0"/>
                      <w:marBottom w:val="0"/>
                      <w:divBdr>
                        <w:top w:val="none" w:sz="0" w:space="0" w:color="auto"/>
                        <w:left w:val="none" w:sz="0" w:space="0" w:color="auto"/>
                        <w:bottom w:val="none" w:sz="0" w:space="0" w:color="auto"/>
                        <w:right w:val="none" w:sz="0" w:space="0" w:color="auto"/>
                      </w:divBdr>
                      <w:divsChild>
                        <w:div w:id="202793354">
                          <w:marLeft w:val="0"/>
                          <w:marRight w:val="0"/>
                          <w:marTop w:val="0"/>
                          <w:marBottom w:val="0"/>
                          <w:divBdr>
                            <w:top w:val="none" w:sz="0" w:space="0" w:color="auto"/>
                            <w:left w:val="none" w:sz="0" w:space="0" w:color="auto"/>
                            <w:bottom w:val="none" w:sz="0" w:space="0" w:color="auto"/>
                            <w:right w:val="none" w:sz="0" w:space="0" w:color="auto"/>
                          </w:divBdr>
                        </w:div>
                      </w:divsChild>
                    </w:div>
                    <w:div w:id="78988906">
                      <w:marLeft w:val="0"/>
                      <w:marRight w:val="0"/>
                      <w:marTop w:val="0"/>
                      <w:marBottom w:val="0"/>
                      <w:divBdr>
                        <w:top w:val="none" w:sz="0" w:space="0" w:color="auto"/>
                        <w:left w:val="none" w:sz="0" w:space="0" w:color="auto"/>
                        <w:bottom w:val="none" w:sz="0" w:space="0" w:color="auto"/>
                        <w:right w:val="none" w:sz="0" w:space="0" w:color="auto"/>
                      </w:divBdr>
                      <w:divsChild>
                        <w:div w:id="1450199909">
                          <w:marLeft w:val="0"/>
                          <w:marRight w:val="0"/>
                          <w:marTop w:val="0"/>
                          <w:marBottom w:val="0"/>
                          <w:divBdr>
                            <w:top w:val="none" w:sz="0" w:space="0" w:color="auto"/>
                            <w:left w:val="none" w:sz="0" w:space="0" w:color="auto"/>
                            <w:bottom w:val="none" w:sz="0" w:space="0" w:color="auto"/>
                            <w:right w:val="none" w:sz="0" w:space="0" w:color="auto"/>
                          </w:divBdr>
                        </w:div>
                      </w:divsChild>
                    </w:div>
                    <w:div w:id="82843021">
                      <w:marLeft w:val="0"/>
                      <w:marRight w:val="0"/>
                      <w:marTop w:val="0"/>
                      <w:marBottom w:val="0"/>
                      <w:divBdr>
                        <w:top w:val="none" w:sz="0" w:space="0" w:color="auto"/>
                        <w:left w:val="none" w:sz="0" w:space="0" w:color="auto"/>
                        <w:bottom w:val="none" w:sz="0" w:space="0" w:color="auto"/>
                        <w:right w:val="none" w:sz="0" w:space="0" w:color="auto"/>
                      </w:divBdr>
                      <w:divsChild>
                        <w:div w:id="457333920">
                          <w:marLeft w:val="0"/>
                          <w:marRight w:val="0"/>
                          <w:marTop w:val="0"/>
                          <w:marBottom w:val="0"/>
                          <w:divBdr>
                            <w:top w:val="none" w:sz="0" w:space="0" w:color="auto"/>
                            <w:left w:val="none" w:sz="0" w:space="0" w:color="auto"/>
                            <w:bottom w:val="none" w:sz="0" w:space="0" w:color="auto"/>
                            <w:right w:val="none" w:sz="0" w:space="0" w:color="auto"/>
                          </w:divBdr>
                        </w:div>
                      </w:divsChild>
                    </w:div>
                    <w:div w:id="85421507">
                      <w:marLeft w:val="0"/>
                      <w:marRight w:val="0"/>
                      <w:marTop w:val="0"/>
                      <w:marBottom w:val="0"/>
                      <w:divBdr>
                        <w:top w:val="none" w:sz="0" w:space="0" w:color="auto"/>
                        <w:left w:val="none" w:sz="0" w:space="0" w:color="auto"/>
                        <w:bottom w:val="none" w:sz="0" w:space="0" w:color="auto"/>
                        <w:right w:val="none" w:sz="0" w:space="0" w:color="auto"/>
                      </w:divBdr>
                      <w:divsChild>
                        <w:div w:id="2013490627">
                          <w:marLeft w:val="0"/>
                          <w:marRight w:val="0"/>
                          <w:marTop w:val="0"/>
                          <w:marBottom w:val="0"/>
                          <w:divBdr>
                            <w:top w:val="none" w:sz="0" w:space="0" w:color="auto"/>
                            <w:left w:val="none" w:sz="0" w:space="0" w:color="auto"/>
                            <w:bottom w:val="none" w:sz="0" w:space="0" w:color="auto"/>
                            <w:right w:val="none" w:sz="0" w:space="0" w:color="auto"/>
                          </w:divBdr>
                        </w:div>
                      </w:divsChild>
                    </w:div>
                    <w:div w:id="109595512">
                      <w:marLeft w:val="0"/>
                      <w:marRight w:val="0"/>
                      <w:marTop w:val="0"/>
                      <w:marBottom w:val="0"/>
                      <w:divBdr>
                        <w:top w:val="none" w:sz="0" w:space="0" w:color="auto"/>
                        <w:left w:val="none" w:sz="0" w:space="0" w:color="auto"/>
                        <w:bottom w:val="none" w:sz="0" w:space="0" w:color="auto"/>
                        <w:right w:val="none" w:sz="0" w:space="0" w:color="auto"/>
                      </w:divBdr>
                      <w:divsChild>
                        <w:div w:id="1926915303">
                          <w:marLeft w:val="0"/>
                          <w:marRight w:val="0"/>
                          <w:marTop w:val="0"/>
                          <w:marBottom w:val="0"/>
                          <w:divBdr>
                            <w:top w:val="none" w:sz="0" w:space="0" w:color="auto"/>
                            <w:left w:val="none" w:sz="0" w:space="0" w:color="auto"/>
                            <w:bottom w:val="none" w:sz="0" w:space="0" w:color="auto"/>
                            <w:right w:val="none" w:sz="0" w:space="0" w:color="auto"/>
                          </w:divBdr>
                        </w:div>
                      </w:divsChild>
                    </w:div>
                    <w:div w:id="110712767">
                      <w:marLeft w:val="0"/>
                      <w:marRight w:val="0"/>
                      <w:marTop w:val="0"/>
                      <w:marBottom w:val="0"/>
                      <w:divBdr>
                        <w:top w:val="none" w:sz="0" w:space="0" w:color="auto"/>
                        <w:left w:val="none" w:sz="0" w:space="0" w:color="auto"/>
                        <w:bottom w:val="none" w:sz="0" w:space="0" w:color="auto"/>
                        <w:right w:val="none" w:sz="0" w:space="0" w:color="auto"/>
                      </w:divBdr>
                      <w:divsChild>
                        <w:div w:id="419496210">
                          <w:marLeft w:val="0"/>
                          <w:marRight w:val="0"/>
                          <w:marTop w:val="0"/>
                          <w:marBottom w:val="0"/>
                          <w:divBdr>
                            <w:top w:val="none" w:sz="0" w:space="0" w:color="auto"/>
                            <w:left w:val="none" w:sz="0" w:space="0" w:color="auto"/>
                            <w:bottom w:val="none" w:sz="0" w:space="0" w:color="auto"/>
                            <w:right w:val="none" w:sz="0" w:space="0" w:color="auto"/>
                          </w:divBdr>
                        </w:div>
                      </w:divsChild>
                    </w:div>
                    <w:div w:id="111100017">
                      <w:marLeft w:val="0"/>
                      <w:marRight w:val="0"/>
                      <w:marTop w:val="0"/>
                      <w:marBottom w:val="0"/>
                      <w:divBdr>
                        <w:top w:val="none" w:sz="0" w:space="0" w:color="auto"/>
                        <w:left w:val="none" w:sz="0" w:space="0" w:color="auto"/>
                        <w:bottom w:val="none" w:sz="0" w:space="0" w:color="auto"/>
                        <w:right w:val="none" w:sz="0" w:space="0" w:color="auto"/>
                      </w:divBdr>
                      <w:divsChild>
                        <w:div w:id="1131898464">
                          <w:marLeft w:val="0"/>
                          <w:marRight w:val="0"/>
                          <w:marTop w:val="0"/>
                          <w:marBottom w:val="0"/>
                          <w:divBdr>
                            <w:top w:val="none" w:sz="0" w:space="0" w:color="auto"/>
                            <w:left w:val="none" w:sz="0" w:space="0" w:color="auto"/>
                            <w:bottom w:val="none" w:sz="0" w:space="0" w:color="auto"/>
                            <w:right w:val="none" w:sz="0" w:space="0" w:color="auto"/>
                          </w:divBdr>
                        </w:div>
                      </w:divsChild>
                    </w:div>
                    <w:div w:id="119030256">
                      <w:marLeft w:val="0"/>
                      <w:marRight w:val="0"/>
                      <w:marTop w:val="0"/>
                      <w:marBottom w:val="0"/>
                      <w:divBdr>
                        <w:top w:val="none" w:sz="0" w:space="0" w:color="auto"/>
                        <w:left w:val="none" w:sz="0" w:space="0" w:color="auto"/>
                        <w:bottom w:val="none" w:sz="0" w:space="0" w:color="auto"/>
                        <w:right w:val="none" w:sz="0" w:space="0" w:color="auto"/>
                      </w:divBdr>
                      <w:divsChild>
                        <w:div w:id="1408843487">
                          <w:marLeft w:val="0"/>
                          <w:marRight w:val="0"/>
                          <w:marTop w:val="0"/>
                          <w:marBottom w:val="0"/>
                          <w:divBdr>
                            <w:top w:val="none" w:sz="0" w:space="0" w:color="auto"/>
                            <w:left w:val="none" w:sz="0" w:space="0" w:color="auto"/>
                            <w:bottom w:val="none" w:sz="0" w:space="0" w:color="auto"/>
                            <w:right w:val="none" w:sz="0" w:space="0" w:color="auto"/>
                          </w:divBdr>
                        </w:div>
                      </w:divsChild>
                    </w:div>
                    <w:div w:id="126319461">
                      <w:marLeft w:val="0"/>
                      <w:marRight w:val="0"/>
                      <w:marTop w:val="0"/>
                      <w:marBottom w:val="0"/>
                      <w:divBdr>
                        <w:top w:val="none" w:sz="0" w:space="0" w:color="auto"/>
                        <w:left w:val="none" w:sz="0" w:space="0" w:color="auto"/>
                        <w:bottom w:val="none" w:sz="0" w:space="0" w:color="auto"/>
                        <w:right w:val="none" w:sz="0" w:space="0" w:color="auto"/>
                      </w:divBdr>
                      <w:divsChild>
                        <w:div w:id="589779727">
                          <w:marLeft w:val="0"/>
                          <w:marRight w:val="0"/>
                          <w:marTop w:val="0"/>
                          <w:marBottom w:val="0"/>
                          <w:divBdr>
                            <w:top w:val="none" w:sz="0" w:space="0" w:color="auto"/>
                            <w:left w:val="none" w:sz="0" w:space="0" w:color="auto"/>
                            <w:bottom w:val="none" w:sz="0" w:space="0" w:color="auto"/>
                            <w:right w:val="none" w:sz="0" w:space="0" w:color="auto"/>
                          </w:divBdr>
                        </w:div>
                      </w:divsChild>
                    </w:div>
                    <w:div w:id="131797811">
                      <w:marLeft w:val="0"/>
                      <w:marRight w:val="0"/>
                      <w:marTop w:val="0"/>
                      <w:marBottom w:val="0"/>
                      <w:divBdr>
                        <w:top w:val="none" w:sz="0" w:space="0" w:color="auto"/>
                        <w:left w:val="none" w:sz="0" w:space="0" w:color="auto"/>
                        <w:bottom w:val="none" w:sz="0" w:space="0" w:color="auto"/>
                        <w:right w:val="none" w:sz="0" w:space="0" w:color="auto"/>
                      </w:divBdr>
                      <w:divsChild>
                        <w:div w:id="651952195">
                          <w:marLeft w:val="0"/>
                          <w:marRight w:val="0"/>
                          <w:marTop w:val="0"/>
                          <w:marBottom w:val="0"/>
                          <w:divBdr>
                            <w:top w:val="none" w:sz="0" w:space="0" w:color="auto"/>
                            <w:left w:val="none" w:sz="0" w:space="0" w:color="auto"/>
                            <w:bottom w:val="none" w:sz="0" w:space="0" w:color="auto"/>
                            <w:right w:val="none" w:sz="0" w:space="0" w:color="auto"/>
                          </w:divBdr>
                        </w:div>
                      </w:divsChild>
                    </w:div>
                    <w:div w:id="134956051">
                      <w:marLeft w:val="0"/>
                      <w:marRight w:val="0"/>
                      <w:marTop w:val="0"/>
                      <w:marBottom w:val="0"/>
                      <w:divBdr>
                        <w:top w:val="none" w:sz="0" w:space="0" w:color="auto"/>
                        <w:left w:val="none" w:sz="0" w:space="0" w:color="auto"/>
                        <w:bottom w:val="none" w:sz="0" w:space="0" w:color="auto"/>
                        <w:right w:val="none" w:sz="0" w:space="0" w:color="auto"/>
                      </w:divBdr>
                      <w:divsChild>
                        <w:div w:id="1649821404">
                          <w:marLeft w:val="0"/>
                          <w:marRight w:val="0"/>
                          <w:marTop w:val="0"/>
                          <w:marBottom w:val="0"/>
                          <w:divBdr>
                            <w:top w:val="none" w:sz="0" w:space="0" w:color="auto"/>
                            <w:left w:val="none" w:sz="0" w:space="0" w:color="auto"/>
                            <w:bottom w:val="none" w:sz="0" w:space="0" w:color="auto"/>
                            <w:right w:val="none" w:sz="0" w:space="0" w:color="auto"/>
                          </w:divBdr>
                        </w:div>
                      </w:divsChild>
                    </w:div>
                    <w:div w:id="148911172">
                      <w:marLeft w:val="0"/>
                      <w:marRight w:val="0"/>
                      <w:marTop w:val="0"/>
                      <w:marBottom w:val="0"/>
                      <w:divBdr>
                        <w:top w:val="none" w:sz="0" w:space="0" w:color="auto"/>
                        <w:left w:val="none" w:sz="0" w:space="0" w:color="auto"/>
                        <w:bottom w:val="none" w:sz="0" w:space="0" w:color="auto"/>
                        <w:right w:val="none" w:sz="0" w:space="0" w:color="auto"/>
                      </w:divBdr>
                      <w:divsChild>
                        <w:div w:id="1649170895">
                          <w:marLeft w:val="0"/>
                          <w:marRight w:val="0"/>
                          <w:marTop w:val="0"/>
                          <w:marBottom w:val="0"/>
                          <w:divBdr>
                            <w:top w:val="none" w:sz="0" w:space="0" w:color="auto"/>
                            <w:left w:val="none" w:sz="0" w:space="0" w:color="auto"/>
                            <w:bottom w:val="none" w:sz="0" w:space="0" w:color="auto"/>
                            <w:right w:val="none" w:sz="0" w:space="0" w:color="auto"/>
                          </w:divBdr>
                        </w:div>
                      </w:divsChild>
                    </w:div>
                    <w:div w:id="157038619">
                      <w:marLeft w:val="0"/>
                      <w:marRight w:val="0"/>
                      <w:marTop w:val="0"/>
                      <w:marBottom w:val="0"/>
                      <w:divBdr>
                        <w:top w:val="none" w:sz="0" w:space="0" w:color="auto"/>
                        <w:left w:val="none" w:sz="0" w:space="0" w:color="auto"/>
                        <w:bottom w:val="none" w:sz="0" w:space="0" w:color="auto"/>
                        <w:right w:val="none" w:sz="0" w:space="0" w:color="auto"/>
                      </w:divBdr>
                      <w:divsChild>
                        <w:div w:id="1882398919">
                          <w:marLeft w:val="0"/>
                          <w:marRight w:val="0"/>
                          <w:marTop w:val="0"/>
                          <w:marBottom w:val="0"/>
                          <w:divBdr>
                            <w:top w:val="none" w:sz="0" w:space="0" w:color="auto"/>
                            <w:left w:val="none" w:sz="0" w:space="0" w:color="auto"/>
                            <w:bottom w:val="none" w:sz="0" w:space="0" w:color="auto"/>
                            <w:right w:val="none" w:sz="0" w:space="0" w:color="auto"/>
                          </w:divBdr>
                        </w:div>
                      </w:divsChild>
                    </w:div>
                    <w:div w:id="159545378">
                      <w:marLeft w:val="0"/>
                      <w:marRight w:val="0"/>
                      <w:marTop w:val="0"/>
                      <w:marBottom w:val="0"/>
                      <w:divBdr>
                        <w:top w:val="none" w:sz="0" w:space="0" w:color="auto"/>
                        <w:left w:val="none" w:sz="0" w:space="0" w:color="auto"/>
                        <w:bottom w:val="none" w:sz="0" w:space="0" w:color="auto"/>
                        <w:right w:val="none" w:sz="0" w:space="0" w:color="auto"/>
                      </w:divBdr>
                      <w:divsChild>
                        <w:div w:id="659890168">
                          <w:marLeft w:val="0"/>
                          <w:marRight w:val="0"/>
                          <w:marTop w:val="0"/>
                          <w:marBottom w:val="0"/>
                          <w:divBdr>
                            <w:top w:val="none" w:sz="0" w:space="0" w:color="auto"/>
                            <w:left w:val="none" w:sz="0" w:space="0" w:color="auto"/>
                            <w:bottom w:val="none" w:sz="0" w:space="0" w:color="auto"/>
                            <w:right w:val="none" w:sz="0" w:space="0" w:color="auto"/>
                          </w:divBdr>
                        </w:div>
                      </w:divsChild>
                    </w:div>
                    <w:div w:id="160127817">
                      <w:marLeft w:val="0"/>
                      <w:marRight w:val="0"/>
                      <w:marTop w:val="0"/>
                      <w:marBottom w:val="0"/>
                      <w:divBdr>
                        <w:top w:val="none" w:sz="0" w:space="0" w:color="auto"/>
                        <w:left w:val="none" w:sz="0" w:space="0" w:color="auto"/>
                        <w:bottom w:val="none" w:sz="0" w:space="0" w:color="auto"/>
                        <w:right w:val="none" w:sz="0" w:space="0" w:color="auto"/>
                      </w:divBdr>
                      <w:divsChild>
                        <w:div w:id="1418669419">
                          <w:marLeft w:val="0"/>
                          <w:marRight w:val="0"/>
                          <w:marTop w:val="0"/>
                          <w:marBottom w:val="0"/>
                          <w:divBdr>
                            <w:top w:val="none" w:sz="0" w:space="0" w:color="auto"/>
                            <w:left w:val="none" w:sz="0" w:space="0" w:color="auto"/>
                            <w:bottom w:val="none" w:sz="0" w:space="0" w:color="auto"/>
                            <w:right w:val="none" w:sz="0" w:space="0" w:color="auto"/>
                          </w:divBdr>
                        </w:div>
                      </w:divsChild>
                    </w:div>
                    <w:div w:id="160439591">
                      <w:marLeft w:val="0"/>
                      <w:marRight w:val="0"/>
                      <w:marTop w:val="0"/>
                      <w:marBottom w:val="0"/>
                      <w:divBdr>
                        <w:top w:val="none" w:sz="0" w:space="0" w:color="auto"/>
                        <w:left w:val="none" w:sz="0" w:space="0" w:color="auto"/>
                        <w:bottom w:val="none" w:sz="0" w:space="0" w:color="auto"/>
                        <w:right w:val="none" w:sz="0" w:space="0" w:color="auto"/>
                      </w:divBdr>
                      <w:divsChild>
                        <w:div w:id="1290014948">
                          <w:marLeft w:val="0"/>
                          <w:marRight w:val="0"/>
                          <w:marTop w:val="0"/>
                          <w:marBottom w:val="0"/>
                          <w:divBdr>
                            <w:top w:val="none" w:sz="0" w:space="0" w:color="auto"/>
                            <w:left w:val="none" w:sz="0" w:space="0" w:color="auto"/>
                            <w:bottom w:val="none" w:sz="0" w:space="0" w:color="auto"/>
                            <w:right w:val="none" w:sz="0" w:space="0" w:color="auto"/>
                          </w:divBdr>
                        </w:div>
                      </w:divsChild>
                    </w:div>
                    <w:div w:id="170730138">
                      <w:marLeft w:val="0"/>
                      <w:marRight w:val="0"/>
                      <w:marTop w:val="0"/>
                      <w:marBottom w:val="0"/>
                      <w:divBdr>
                        <w:top w:val="none" w:sz="0" w:space="0" w:color="auto"/>
                        <w:left w:val="none" w:sz="0" w:space="0" w:color="auto"/>
                        <w:bottom w:val="none" w:sz="0" w:space="0" w:color="auto"/>
                        <w:right w:val="none" w:sz="0" w:space="0" w:color="auto"/>
                      </w:divBdr>
                      <w:divsChild>
                        <w:div w:id="1145659939">
                          <w:marLeft w:val="0"/>
                          <w:marRight w:val="0"/>
                          <w:marTop w:val="0"/>
                          <w:marBottom w:val="0"/>
                          <w:divBdr>
                            <w:top w:val="none" w:sz="0" w:space="0" w:color="auto"/>
                            <w:left w:val="none" w:sz="0" w:space="0" w:color="auto"/>
                            <w:bottom w:val="none" w:sz="0" w:space="0" w:color="auto"/>
                            <w:right w:val="none" w:sz="0" w:space="0" w:color="auto"/>
                          </w:divBdr>
                        </w:div>
                      </w:divsChild>
                    </w:div>
                    <w:div w:id="176118295">
                      <w:marLeft w:val="0"/>
                      <w:marRight w:val="0"/>
                      <w:marTop w:val="0"/>
                      <w:marBottom w:val="0"/>
                      <w:divBdr>
                        <w:top w:val="none" w:sz="0" w:space="0" w:color="auto"/>
                        <w:left w:val="none" w:sz="0" w:space="0" w:color="auto"/>
                        <w:bottom w:val="none" w:sz="0" w:space="0" w:color="auto"/>
                        <w:right w:val="none" w:sz="0" w:space="0" w:color="auto"/>
                      </w:divBdr>
                      <w:divsChild>
                        <w:div w:id="564686926">
                          <w:marLeft w:val="0"/>
                          <w:marRight w:val="0"/>
                          <w:marTop w:val="0"/>
                          <w:marBottom w:val="0"/>
                          <w:divBdr>
                            <w:top w:val="none" w:sz="0" w:space="0" w:color="auto"/>
                            <w:left w:val="none" w:sz="0" w:space="0" w:color="auto"/>
                            <w:bottom w:val="none" w:sz="0" w:space="0" w:color="auto"/>
                            <w:right w:val="none" w:sz="0" w:space="0" w:color="auto"/>
                          </w:divBdr>
                        </w:div>
                      </w:divsChild>
                    </w:div>
                    <w:div w:id="178545527">
                      <w:marLeft w:val="0"/>
                      <w:marRight w:val="0"/>
                      <w:marTop w:val="0"/>
                      <w:marBottom w:val="0"/>
                      <w:divBdr>
                        <w:top w:val="none" w:sz="0" w:space="0" w:color="auto"/>
                        <w:left w:val="none" w:sz="0" w:space="0" w:color="auto"/>
                        <w:bottom w:val="none" w:sz="0" w:space="0" w:color="auto"/>
                        <w:right w:val="none" w:sz="0" w:space="0" w:color="auto"/>
                      </w:divBdr>
                    </w:div>
                    <w:div w:id="184560247">
                      <w:marLeft w:val="0"/>
                      <w:marRight w:val="0"/>
                      <w:marTop w:val="0"/>
                      <w:marBottom w:val="0"/>
                      <w:divBdr>
                        <w:top w:val="none" w:sz="0" w:space="0" w:color="auto"/>
                        <w:left w:val="none" w:sz="0" w:space="0" w:color="auto"/>
                        <w:bottom w:val="none" w:sz="0" w:space="0" w:color="auto"/>
                        <w:right w:val="none" w:sz="0" w:space="0" w:color="auto"/>
                      </w:divBdr>
                      <w:divsChild>
                        <w:div w:id="1092899993">
                          <w:marLeft w:val="0"/>
                          <w:marRight w:val="0"/>
                          <w:marTop w:val="0"/>
                          <w:marBottom w:val="0"/>
                          <w:divBdr>
                            <w:top w:val="none" w:sz="0" w:space="0" w:color="auto"/>
                            <w:left w:val="none" w:sz="0" w:space="0" w:color="auto"/>
                            <w:bottom w:val="none" w:sz="0" w:space="0" w:color="auto"/>
                            <w:right w:val="none" w:sz="0" w:space="0" w:color="auto"/>
                          </w:divBdr>
                        </w:div>
                      </w:divsChild>
                    </w:div>
                    <w:div w:id="190916668">
                      <w:marLeft w:val="0"/>
                      <w:marRight w:val="0"/>
                      <w:marTop w:val="0"/>
                      <w:marBottom w:val="0"/>
                      <w:divBdr>
                        <w:top w:val="none" w:sz="0" w:space="0" w:color="auto"/>
                        <w:left w:val="none" w:sz="0" w:space="0" w:color="auto"/>
                        <w:bottom w:val="none" w:sz="0" w:space="0" w:color="auto"/>
                        <w:right w:val="none" w:sz="0" w:space="0" w:color="auto"/>
                      </w:divBdr>
                      <w:divsChild>
                        <w:div w:id="1744987610">
                          <w:marLeft w:val="0"/>
                          <w:marRight w:val="0"/>
                          <w:marTop w:val="0"/>
                          <w:marBottom w:val="0"/>
                          <w:divBdr>
                            <w:top w:val="none" w:sz="0" w:space="0" w:color="auto"/>
                            <w:left w:val="none" w:sz="0" w:space="0" w:color="auto"/>
                            <w:bottom w:val="none" w:sz="0" w:space="0" w:color="auto"/>
                            <w:right w:val="none" w:sz="0" w:space="0" w:color="auto"/>
                          </w:divBdr>
                        </w:div>
                      </w:divsChild>
                    </w:div>
                    <w:div w:id="191848644">
                      <w:marLeft w:val="0"/>
                      <w:marRight w:val="0"/>
                      <w:marTop w:val="0"/>
                      <w:marBottom w:val="0"/>
                      <w:divBdr>
                        <w:top w:val="none" w:sz="0" w:space="0" w:color="auto"/>
                        <w:left w:val="none" w:sz="0" w:space="0" w:color="auto"/>
                        <w:bottom w:val="none" w:sz="0" w:space="0" w:color="auto"/>
                        <w:right w:val="none" w:sz="0" w:space="0" w:color="auto"/>
                      </w:divBdr>
                      <w:divsChild>
                        <w:div w:id="771783145">
                          <w:marLeft w:val="0"/>
                          <w:marRight w:val="0"/>
                          <w:marTop w:val="0"/>
                          <w:marBottom w:val="0"/>
                          <w:divBdr>
                            <w:top w:val="none" w:sz="0" w:space="0" w:color="auto"/>
                            <w:left w:val="none" w:sz="0" w:space="0" w:color="auto"/>
                            <w:bottom w:val="none" w:sz="0" w:space="0" w:color="auto"/>
                            <w:right w:val="none" w:sz="0" w:space="0" w:color="auto"/>
                          </w:divBdr>
                        </w:div>
                      </w:divsChild>
                    </w:div>
                    <w:div w:id="198012538">
                      <w:marLeft w:val="0"/>
                      <w:marRight w:val="0"/>
                      <w:marTop w:val="0"/>
                      <w:marBottom w:val="0"/>
                      <w:divBdr>
                        <w:top w:val="none" w:sz="0" w:space="0" w:color="auto"/>
                        <w:left w:val="none" w:sz="0" w:space="0" w:color="auto"/>
                        <w:bottom w:val="none" w:sz="0" w:space="0" w:color="auto"/>
                        <w:right w:val="none" w:sz="0" w:space="0" w:color="auto"/>
                      </w:divBdr>
                      <w:divsChild>
                        <w:div w:id="1988120522">
                          <w:marLeft w:val="0"/>
                          <w:marRight w:val="0"/>
                          <w:marTop w:val="0"/>
                          <w:marBottom w:val="0"/>
                          <w:divBdr>
                            <w:top w:val="none" w:sz="0" w:space="0" w:color="auto"/>
                            <w:left w:val="none" w:sz="0" w:space="0" w:color="auto"/>
                            <w:bottom w:val="none" w:sz="0" w:space="0" w:color="auto"/>
                            <w:right w:val="none" w:sz="0" w:space="0" w:color="auto"/>
                          </w:divBdr>
                        </w:div>
                      </w:divsChild>
                    </w:div>
                    <w:div w:id="206720527">
                      <w:marLeft w:val="0"/>
                      <w:marRight w:val="0"/>
                      <w:marTop w:val="0"/>
                      <w:marBottom w:val="0"/>
                      <w:divBdr>
                        <w:top w:val="none" w:sz="0" w:space="0" w:color="auto"/>
                        <w:left w:val="none" w:sz="0" w:space="0" w:color="auto"/>
                        <w:bottom w:val="none" w:sz="0" w:space="0" w:color="auto"/>
                        <w:right w:val="none" w:sz="0" w:space="0" w:color="auto"/>
                      </w:divBdr>
                      <w:divsChild>
                        <w:div w:id="900020221">
                          <w:marLeft w:val="0"/>
                          <w:marRight w:val="0"/>
                          <w:marTop w:val="0"/>
                          <w:marBottom w:val="0"/>
                          <w:divBdr>
                            <w:top w:val="none" w:sz="0" w:space="0" w:color="auto"/>
                            <w:left w:val="none" w:sz="0" w:space="0" w:color="auto"/>
                            <w:bottom w:val="none" w:sz="0" w:space="0" w:color="auto"/>
                            <w:right w:val="none" w:sz="0" w:space="0" w:color="auto"/>
                          </w:divBdr>
                        </w:div>
                      </w:divsChild>
                    </w:div>
                    <w:div w:id="214858727">
                      <w:marLeft w:val="0"/>
                      <w:marRight w:val="0"/>
                      <w:marTop w:val="0"/>
                      <w:marBottom w:val="0"/>
                      <w:divBdr>
                        <w:top w:val="none" w:sz="0" w:space="0" w:color="auto"/>
                        <w:left w:val="none" w:sz="0" w:space="0" w:color="auto"/>
                        <w:bottom w:val="none" w:sz="0" w:space="0" w:color="auto"/>
                        <w:right w:val="none" w:sz="0" w:space="0" w:color="auto"/>
                      </w:divBdr>
                      <w:divsChild>
                        <w:div w:id="169150852">
                          <w:marLeft w:val="0"/>
                          <w:marRight w:val="0"/>
                          <w:marTop w:val="0"/>
                          <w:marBottom w:val="0"/>
                          <w:divBdr>
                            <w:top w:val="none" w:sz="0" w:space="0" w:color="auto"/>
                            <w:left w:val="none" w:sz="0" w:space="0" w:color="auto"/>
                            <w:bottom w:val="none" w:sz="0" w:space="0" w:color="auto"/>
                            <w:right w:val="none" w:sz="0" w:space="0" w:color="auto"/>
                          </w:divBdr>
                        </w:div>
                      </w:divsChild>
                    </w:div>
                    <w:div w:id="215236592">
                      <w:marLeft w:val="0"/>
                      <w:marRight w:val="0"/>
                      <w:marTop w:val="0"/>
                      <w:marBottom w:val="0"/>
                      <w:divBdr>
                        <w:top w:val="none" w:sz="0" w:space="0" w:color="auto"/>
                        <w:left w:val="none" w:sz="0" w:space="0" w:color="auto"/>
                        <w:bottom w:val="none" w:sz="0" w:space="0" w:color="auto"/>
                        <w:right w:val="none" w:sz="0" w:space="0" w:color="auto"/>
                      </w:divBdr>
                      <w:divsChild>
                        <w:div w:id="141432350">
                          <w:marLeft w:val="0"/>
                          <w:marRight w:val="0"/>
                          <w:marTop w:val="0"/>
                          <w:marBottom w:val="0"/>
                          <w:divBdr>
                            <w:top w:val="none" w:sz="0" w:space="0" w:color="auto"/>
                            <w:left w:val="none" w:sz="0" w:space="0" w:color="auto"/>
                            <w:bottom w:val="none" w:sz="0" w:space="0" w:color="auto"/>
                            <w:right w:val="none" w:sz="0" w:space="0" w:color="auto"/>
                          </w:divBdr>
                        </w:div>
                      </w:divsChild>
                    </w:div>
                    <w:div w:id="215245729">
                      <w:marLeft w:val="0"/>
                      <w:marRight w:val="0"/>
                      <w:marTop w:val="0"/>
                      <w:marBottom w:val="0"/>
                      <w:divBdr>
                        <w:top w:val="none" w:sz="0" w:space="0" w:color="auto"/>
                        <w:left w:val="none" w:sz="0" w:space="0" w:color="auto"/>
                        <w:bottom w:val="none" w:sz="0" w:space="0" w:color="auto"/>
                        <w:right w:val="none" w:sz="0" w:space="0" w:color="auto"/>
                      </w:divBdr>
                      <w:divsChild>
                        <w:div w:id="421528987">
                          <w:marLeft w:val="0"/>
                          <w:marRight w:val="0"/>
                          <w:marTop w:val="0"/>
                          <w:marBottom w:val="0"/>
                          <w:divBdr>
                            <w:top w:val="none" w:sz="0" w:space="0" w:color="auto"/>
                            <w:left w:val="none" w:sz="0" w:space="0" w:color="auto"/>
                            <w:bottom w:val="none" w:sz="0" w:space="0" w:color="auto"/>
                            <w:right w:val="none" w:sz="0" w:space="0" w:color="auto"/>
                          </w:divBdr>
                        </w:div>
                      </w:divsChild>
                    </w:div>
                    <w:div w:id="226383273">
                      <w:marLeft w:val="0"/>
                      <w:marRight w:val="0"/>
                      <w:marTop w:val="0"/>
                      <w:marBottom w:val="0"/>
                      <w:divBdr>
                        <w:top w:val="none" w:sz="0" w:space="0" w:color="auto"/>
                        <w:left w:val="none" w:sz="0" w:space="0" w:color="auto"/>
                        <w:bottom w:val="none" w:sz="0" w:space="0" w:color="auto"/>
                        <w:right w:val="none" w:sz="0" w:space="0" w:color="auto"/>
                      </w:divBdr>
                      <w:divsChild>
                        <w:div w:id="342980019">
                          <w:marLeft w:val="0"/>
                          <w:marRight w:val="0"/>
                          <w:marTop w:val="0"/>
                          <w:marBottom w:val="0"/>
                          <w:divBdr>
                            <w:top w:val="none" w:sz="0" w:space="0" w:color="auto"/>
                            <w:left w:val="none" w:sz="0" w:space="0" w:color="auto"/>
                            <w:bottom w:val="none" w:sz="0" w:space="0" w:color="auto"/>
                            <w:right w:val="none" w:sz="0" w:space="0" w:color="auto"/>
                          </w:divBdr>
                        </w:div>
                      </w:divsChild>
                    </w:div>
                    <w:div w:id="229389435">
                      <w:marLeft w:val="0"/>
                      <w:marRight w:val="0"/>
                      <w:marTop w:val="0"/>
                      <w:marBottom w:val="0"/>
                      <w:divBdr>
                        <w:top w:val="none" w:sz="0" w:space="0" w:color="auto"/>
                        <w:left w:val="none" w:sz="0" w:space="0" w:color="auto"/>
                        <w:bottom w:val="none" w:sz="0" w:space="0" w:color="auto"/>
                        <w:right w:val="none" w:sz="0" w:space="0" w:color="auto"/>
                      </w:divBdr>
                      <w:divsChild>
                        <w:div w:id="1213420453">
                          <w:marLeft w:val="0"/>
                          <w:marRight w:val="0"/>
                          <w:marTop w:val="0"/>
                          <w:marBottom w:val="0"/>
                          <w:divBdr>
                            <w:top w:val="none" w:sz="0" w:space="0" w:color="auto"/>
                            <w:left w:val="none" w:sz="0" w:space="0" w:color="auto"/>
                            <w:bottom w:val="none" w:sz="0" w:space="0" w:color="auto"/>
                            <w:right w:val="none" w:sz="0" w:space="0" w:color="auto"/>
                          </w:divBdr>
                        </w:div>
                      </w:divsChild>
                    </w:div>
                    <w:div w:id="241529851">
                      <w:marLeft w:val="0"/>
                      <w:marRight w:val="0"/>
                      <w:marTop w:val="0"/>
                      <w:marBottom w:val="0"/>
                      <w:divBdr>
                        <w:top w:val="none" w:sz="0" w:space="0" w:color="auto"/>
                        <w:left w:val="none" w:sz="0" w:space="0" w:color="auto"/>
                        <w:bottom w:val="none" w:sz="0" w:space="0" w:color="auto"/>
                        <w:right w:val="none" w:sz="0" w:space="0" w:color="auto"/>
                      </w:divBdr>
                      <w:divsChild>
                        <w:div w:id="1318650240">
                          <w:marLeft w:val="0"/>
                          <w:marRight w:val="0"/>
                          <w:marTop w:val="0"/>
                          <w:marBottom w:val="0"/>
                          <w:divBdr>
                            <w:top w:val="none" w:sz="0" w:space="0" w:color="auto"/>
                            <w:left w:val="none" w:sz="0" w:space="0" w:color="auto"/>
                            <w:bottom w:val="none" w:sz="0" w:space="0" w:color="auto"/>
                            <w:right w:val="none" w:sz="0" w:space="0" w:color="auto"/>
                          </w:divBdr>
                        </w:div>
                      </w:divsChild>
                    </w:div>
                    <w:div w:id="242031161">
                      <w:marLeft w:val="0"/>
                      <w:marRight w:val="0"/>
                      <w:marTop w:val="0"/>
                      <w:marBottom w:val="0"/>
                      <w:divBdr>
                        <w:top w:val="none" w:sz="0" w:space="0" w:color="auto"/>
                        <w:left w:val="none" w:sz="0" w:space="0" w:color="auto"/>
                        <w:bottom w:val="none" w:sz="0" w:space="0" w:color="auto"/>
                        <w:right w:val="none" w:sz="0" w:space="0" w:color="auto"/>
                      </w:divBdr>
                      <w:divsChild>
                        <w:div w:id="543059109">
                          <w:marLeft w:val="0"/>
                          <w:marRight w:val="0"/>
                          <w:marTop w:val="0"/>
                          <w:marBottom w:val="0"/>
                          <w:divBdr>
                            <w:top w:val="none" w:sz="0" w:space="0" w:color="auto"/>
                            <w:left w:val="none" w:sz="0" w:space="0" w:color="auto"/>
                            <w:bottom w:val="none" w:sz="0" w:space="0" w:color="auto"/>
                            <w:right w:val="none" w:sz="0" w:space="0" w:color="auto"/>
                          </w:divBdr>
                        </w:div>
                      </w:divsChild>
                    </w:div>
                    <w:div w:id="244609581">
                      <w:marLeft w:val="0"/>
                      <w:marRight w:val="0"/>
                      <w:marTop w:val="0"/>
                      <w:marBottom w:val="0"/>
                      <w:divBdr>
                        <w:top w:val="none" w:sz="0" w:space="0" w:color="auto"/>
                        <w:left w:val="none" w:sz="0" w:space="0" w:color="auto"/>
                        <w:bottom w:val="none" w:sz="0" w:space="0" w:color="auto"/>
                        <w:right w:val="none" w:sz="0" w:space="0" w:color="auto"/>
                      </w:divBdr>
                      <w:divsChild>
                        <w:div w:id="1962959526">
                          <w:marLeft w:val="0"/>
                          <w:marRight w:val="0"/>
                          <w:marTop w:val="0"/>
                          <w:marBottom w:val="0"/>
                          <w:divBdr>
                            <w:top w:val="none" w:sz="0" w:space="0" w:color="auto"/>
                            <w:left w:val="none" w:sz="0" w:space="0" w:color="auto"/>
                            <w:bottom w:val="none" w:sz="0" w:space="0" w:color="auto"/>
                            <w:right w:val="none" w:sz="0" w:space="0" w:color="auto"/>
                          </w:divBdr>
                        </w:div>
                      </w:divsChild>
                    </w:div>
                    <w:div w:id="251936647">
                      <w:marLeft w:val="0"/>
                      <w:marRight w:val="0"/>
                      <w:marTop w:val="0"/>
                      <w:marBottom w:val="0"/>
                      <w:divBdr>
                        <w:top w:val="none" w:sz="0" w:space="0" w:color="auto"/>
                        <w:left w:val="none" w:sz="0" w:space="0" w:color="auto"/>
                        <w:bottom w:val="none" w:sz="0" w:space="0" w:color="auto"/>
                        <w:right w:val="none" w:sz="0" w:space="0" w:color="auto"/>
                      </w:divBdr>
                      <w:divsChild>
                        <w:div w:id="606743065">
                          <w:marLeft w:val="0"/>
                          <w:marRight w:val="0"/>
                          <w:marTop w:val="0"/>
                          <w:marBottom w:val="0"/>
                          <w:divBdr>
                            <w:top w:val="none" w:sz="0" w:space="0" w:color="auto"/>
                            <w:left w:val="none" w:sz="0" w:space="0" w:color="auto"/>
                            <w:bottom w:val="none" w:sz="0" w:space="0" w:color="auto"/>
                            <w:right w:val="none" w:sz="0" w:space="0" w:color="auto"/>
                          </w:divBdr>
                        </w:div>
                      </w:divsChild>
                    </w:div>
                    <w:div w:id="260376650">
                      <w:marLeft w:val="0"/>
                      <w:marRight w:val="0"/>
                      <w:marTop w:val="0"/>
                      <w:marBottom w:val="0"/>
                      <w:divBdr>
                        <w:top w:val="none" w:sz="0" w:space="0" w:color="auto"/>
                        <w:left w:val="none" w:sz="0" w:space="0" w:color="auto"/>
                        <w:bottom w:val="none" w:sz="0" w:space="0" w:color="auto"/>
                        <w:right w:val="none" w:sz="0" w:space="0" w:color="auto"/>
                      </w:divBdr>
                      <w:divsChild>
                        <w:div w:id="459998579">
                          <w:marLeft w:val="0"/>
                          <w:marRight w:val="0"/>
                          <w:marTop w:val="0"/>
                          <w:marBottom w:val="0"/>
                          <w:divBdr>
                            <w:top w:val="none" w:sz="0" w:space="0" w:color="auto"/>
                            <w:left w:val="none" w:sz="0" w:space="0" w:color="auto"/>
                            <w:bottom w:val="none" w:sz="0" w:space="0" w:color="auto"/>
                            <w:right w:val="none" w:sz="0" w:space="0" w:color="auto"/>
                          </w:divBdr>
                        </w:div>
                      </w:divsChild>
                    </w:div>
                    <w:div w:id="265424364">
                      <w:marLeft w:val="0"/>
                      <w:marRight w:val="0"/>
                      <w:marTop w:val="0"/>
                      <w:marBottom w:val="0"/>
                      <w:divBdr>
                        <w:top w:val="none" w:sz="0" w:space="0" w:color="auto"/>
                        <w:left w:val="none" w:sz="0" w:space="0" w:color="auto"/>
                        <w:bottom w:val="none" w:sz="0" w:space="0" w:color="auto"/>
                        <w:right w:val="none" w:sz="0" w:space="0" w:color="auto"/>
                      </w:divBdr>
                      <w:divsChild>
                        <w:div w:id="1902403060">
                          <w:marLeft w:val="0"/>
                          <w:marRight w:val="0"/>
                          <w:marTop w:val="0"/>
                          <w:marBottom w:val="0"/>
                          <w:divBdr>
                            <w:top w:val="none" w:sz="0" w:space="0" w:color="auto"/>
                            <w:left w:val="none" w:sz="0" w:space="0" w:color="auto"/>
                            <w:bottom w:val="none" w:sz="0" w:space="0" w:color="auto"/>
                            <w:right w:val="none" w:sz="0" w:space="0" w:color="auto"/>
                          </w:divBdr>
                        </w:div>
                      </w:divsChild>
                    </w:div>
                    <w:div w:id="272829168">
                      <w:marLeft w:val="0"/>
                      <w:marRight w:val="0"/>
                      <w:marTop w:val="0"/>
                      <w:marBottom w:val="0"/>
                      <w:divBdr>
                        <w:top w:val="none" w:sz="0" w:space="0" w:color="auto"/>
                        <w:left w:val="none" w:sz="0" w:space="0" w:color="auto"/>
                        <w:bottom w:val="none" w:sz="0" w:space="0" w:color="auto"/>
                        <w:right w:val="none" w:sz="0" w:space="0" w:color="auto"/>
                      </w:divBdr>
                      <w:divsChild>
                        <w:div w:id="170604048">
                          <w:marLeft w:val="0"/>
                          <w:marRight w:val="0"/>
                          <w:marTop w:val="0"/>
                          <w:marBottom w:val="0"/>
                          <w:divBdr>
                            <w:top w:val="none" w:sz="0" w:space="0" w:color="auto"/>
                            <w:left w:val="none" w:sz="0" w:space="0" w:color="auto"/>
                            <w:bottom w:val="none" w:sz="0" w:space="0" w:color="auto"/>
                            <w:right w:val="none" w:sz="0" w:space="0" w:color="auto"/>
                          </w:divBdr>
                        </w:div>
                      </w:divsChild>
                    </w:div>
                    <w:div w:id="281620601">
                      <w:marLeft w:val="0"/>
                      <w:marRight w:val="0"/>
                      <w:marTop w:val="0"/>
                      <w:marBottom w:val="0"/>
                      <w:divBdr>
                        <w:top w:val="none" w:sz="0" w:space="0" w:color="auto"/>
                        <w:left w:val="none" w:sz="0" w:space="0" w:color="auto"/>
                        <w:bottom w:val="none" w:sz="0" w:space="0" w:color="auto"/>
                        <w:right w:val="none" w:sz="0" w:space="0" w:color="auto"/>
                      </w:divBdr>
                      <w:divsChild>
                        <w:div w:id="1743023559">
                          <w:marLeft w:val="0"/>
                          <w:marRight w:val="0"/>
                          <w:marTop w:val="0"/>
                          <w:marBottom w:val="0"/>
                          <w:divBdr>
                            <w:top w:val="none" w:sz="0" w:space="0" w:color="auto"/>
                            <w:left w:val="none" w:sz="0" w:space="0" w:color="auto"/>
                            <w:bottom w:val="none" w:sz="0" w:space="0" w:color="auto"/>
                            <w:right w:val="none" w:sz="0" w:space="0" w:color="auto"/>
                          </w:divBdr>
                        </w:div>
                      </w:divsChild>
                    </w:div>
                    <w:div w:id="283469194">
                      <w:marLeft w:val="0"/>
                      <w:marRight w:val="0"/>
                      <w:marTop w:val="0"/>
                      <w:marBottom w:val="0"/>
                      <w:divBdr>
                        <w:top w:val="none" w:sz="0" w:space="0" w:color="auto"/>
                        <w:left w:val="none" w:sz="0" w:space="0" w:color="auto"/>
                        <w:bottom w:val="none" w:sz="0" w:space="0" w:color="auto"/>
                        <w:right w:val="none" w:sz="0" w:space="0" w:color="auto"/>
                      </w:divBdr>
                      <w:divsChild>
                        <w:div w:id="1232427081">
                          <w:marLeft w:val="0"/>
                          <w:marRight w:val="0"/>
                          <w:marTop w:val="0"/>
                          <w:marBottom w:val="0"/>
                          <w:divBdr>
                            <w:top w:val="none" w:sz="0" w:space="0" w:color="auto"/>
                            <w:left w:val="none" w:sz="0" w:space="0" w:color="auto"/>
                            <w:bottom w:val="none" w:sz="0" w:space="0" w:color="auto"/>
                            <w:right w:val="none" w:sz="0" w:space="0" w:color="auto"/>
                          </w:divBdr>
                        </w:div>
                      </w:divsChild>
                    </w:div>
                    <w:div w:id="291833571">
                      <w:marLeft w:val="0"/>
                      <w:marRight w:val="0"/>
                      <w:marTop w:val="0"/>
                      <w:marBottom w:val="0"/>
                      <w:divBdr>
                        <w:top w:val="none" w:sz="0" w:space="0" w:color="auto"/>
                        <w:left w:val="none" w:sz="0" w:space="0" w:color="auto"/>
                        <w:bottom w:val="none" w:sz="0" w:space="0" w:color="auto"/>
                        <w:right w:val="none" w:sz="0" w:space="0" w:color="auto"/>
                      </w:divBdr>
                      <w:divsChild>
                        <w:div w:id="652293351">
                          <w:marLeft w:val="0"/>
                          <w:marRight w:val="0"/>
                          <w:marTop w:val="0"/>
                          <w:marBottom w:val="0"/>
                          <w:divBdr>
                            <w:top w:val="none" w:sz="0" w:space="0" w:color="auto"/>
                            <w:left w:val="none" w:sz="0" w:space="0" w:color="auto"/>
                            <w:bottom w:val="none" w:sz="0" w:space="0" w:color="auto"/>
                            <w:right w:val="none" w:sz="0" w:space="0" w:color="auto"/>
                          </w:divBdr>
                        </w:div>
                      </w:divsChild>
                    </w:div>
                    <w:div w:id="301353646">
                      <w:marLeft w:val="0"/>
                      <w:marRight w:val="0"/>
                      <w:marTop w:val="0"/>
                      <w:marBottom w:val="0"/>
                      <w:divBdr>
                        <w:top w:val="none" w:sz="0" w:space="0" w:color="auto"/>
                        <w:left w:val="none" w:sz="0" w:space="0" w:color="auto"/>
                        <w:bottom w:val="none" w:sz="0" w:space="0" w:color="auto"/>
                        <w:right w:val="none" w:sz="0" w:space="0" w:color="auto"/>
                      </w:divBdr>
                      <w:divsChild>
                        <w:div w:id="1853451963">
                          <w:marLeft w:val="0"/>
                          <w:marRight w:val="0"/>
                          <w:marTop w:val="0"/>
                          <w:marBottom w:val="0"/>
                          <w:divBdr>
                            <w:top w:val="none" w:sz="0" w:space="0" w:color="auto"/>
                            <w:left w:val="none" w:sz="0" w:space="0" w:color="auto"/>
                            <w:bottom w:val="none" w:sz="0" w:space="0" w:color="auto"/>
                            <w:right w:val="none" w:sz="0" w:space="0" w:color="auto"/>
                          </w:divBdr>
                        </w:div>
                      </w:divsChild>
                    </w:div>
                    <w:div w:id="311566019">
                      <w:marLeft w:val="0"/>
                      <w:marRight w:val="0"/>
                      <w:marTop w:val="0"/>
                      <w:marBottom w:val="0"/>
                      <w:divBdr>
                        <w:top w:val="none" w:sz="0" w:space="0" w:color="auto"/>
                        <w:left w:val="none" w:sz="0" w:space="0" w:color="auto"/>
                        <w:bottom w:val="none" w:sz="0" w:space="0" w:color="auto"/>
                        <w:right w:val="none" w:sz="0" w:space="0" w:color="auto"/>
                      </w:divBdr>
                      <w:divsChild>
                        <w:div w:id="1652756548">
                          <w:marLeft w:val="0"/>
                          <w:marRight w:val="0"/>
                          <w:marTop w:val="0"/>
                          <w:marBottom w:val="0"/>
                          <w:divBdr>
                            <w:top w:val="none" w:sz="0" w:space="0" w:color="auto"/>
                            <w:left w:val="none" w:sz="0" w:space="0" w:color="auto"/>
                            <w:bottom w:val="none" w:sz="0" w:space="0" w:color="auto"/>
                            <w:right w:val="none" w:sz="0" w:space="0" w:color="auto"/>
                          </w:divBdr>
                        </w:div>
                      </w:divsChild>
                    </w:div>
                    <w:div w:id="314800779">
                      <w:marLeft w:val="0"/>
                      <w:marRight w:val="0"/>
                      <w:marTop w:val="0"/>
                      <w:marBottom w:val="0"/>
                      <w:divBdr>
                        <w:top w:val="none" w:sz="0" w:space="0" w:color="auto"/>
                        <w:left w:val="none" w:sz="0" w:space="0" w:color="auto"/>
                        <w:bottom w:val="none" w:sz="0" w:space="0" w:color="auto"/>
                        <w:right w:val="none" w:sz="0" w:space="0" w:color="auto"/>
                      </w:divBdr>
                      <w:divsChild>
                        <w:div w:id="1271933745">
                          <w:marLeft w:val="0"/>
                          <w:marRight w:val="0"/>
                          <w:marTop w:val="0"/>
                          <w:marBottom w:val="0"/>
                          <w:divBdr>
                            <w:top w:val="none" w:sz="0" w:space="0" w:color="auto"/>
                            <w:left w:val="none" w:sz="0" w:space="0" w:color="auto"/>
                            <w:bottom w:val="none" w:sz="0" w:space="0" w:color="auto"/>
                            <w:right w:val="none" w:sz="0" w:space="0" w:color="auto"/>
                          </w:divBdr>
                        </w:div>
                      </w:divsChild>
                    </w:div>
                    <w:div w:id="317274411">
                      <w:marLeft w:val="0"/>
                      <w:marRight w:val="0"/>
                      <w:marTop w:val="0"/>
                      <w:marBottom w:val="0"/>
                      <w:divBdr>
                        <w:top w:val="none" w:sz="0" w:space="0" w:color="auto"/>
                        <w:left w:val="none" w:sz="0" w:space="0" w:color="auto"/>
                        <w:bottom w:val="none" w:sz="0" w:space="0" w:color="auto"/>
                        <w:right w:val="none" w:sz="0" w:space="0" w:color="auto"/>
                      </w:divBdr>
                      <w:divsChild>
                        <w:div w:id="1230582137">
                          <w:marLeft w:val="0"/>
                          <w:marRight w:val="0"/>
                          <w:marTop w:val="0"/>
                          <w:marBottom w:val="0"/>
                          <w:divBdr>
                            <w:top w:val="none" w:sz="0" w:space="0" w:color="auto"/>
                            <w:left w:val="none" w:sz="0" w:space="0" w:color="auto"/>
                            <w:bottom w:val="none" w:sz="0" w:space="0" w:color="auto"/>
                            <w:right w:val="none" w:sz="0" w:space="0" w:color="auto"/>
                          </w:divBdr>
                        </w:div>
                      </w:divsChild>
                    </w:div>
                    <w:div w:id="323898375">
                      <w:marLeft w:val="0"/>
                      <w:marRight w:val="0"/>
                      <w:marTop w:val="0"/>
                      <w:marBottom w:val="0"/>
                      <w:divBdr>
                        <w:top w:val="none" w:sz="0" w:space="0" w:color="auto"/>
                        <w:left w:val="none" w:sz="0" w:space="0" w:color="auto"/>
                        <w:bottom w:val="none" w:sz="0" w:space="0" w:color="auto"/>
                        <w:right w:val="none" w:sz="0" w:space="0" w:color="auto"/>
                      </w:divBdr>
                      <w:divsChild>
                        <w:div w:id="1633511729">
                          <w:marLeft w:val="0"/>
                          <w:marRight w:val="0"/>
                          <w:marTop w:val="0"/>
                          <w:marBottom w:val="0"/>
                          <w:divBdr>
                            <w:top w:val="none" w:sz="0" w:space="0" w:color="auto"/>
                            <w:left w:val="none" w:sz="0" w:space="0" w:color="auto"/>
                            <w:bottom w:val="none" w:sz="0" w:space="0" w:color="auto"/>
                            <w:right w:val="none" w:sz="0" w:space="0" w:color="auto"/>
                          </w:divBdr>
                        </w:div>
                      </w:divsChild>
                    </w:div>
                    <w:div w:id="330451665">
                      <w:marLeft w:val="0"/>
                      <w:marRight w:val="0"/>
                      <w:marTop w:val="0"/>
                      <w:marBottom w:val="0"/>
                      <w:divBdr>
                        <w:top w:val="none" w:sz="0" w:space="0" w:color="auto"/>
                        <w:left w:val="none" w:sz="0" w:space="0" w:color="auto"/>
                        <w:bottom w:val="none" w:sz="0" w:space="0" w:color="auto"/>
                        <w:right w:val="none" w:sz="0" w:space="0" w:color="auto"/>
                      </w:divBdr>
                    </w:div>
                    <w:div w:id="332610512">
                      <w:marLeft w:val="0"/>
                      <w:marRight w:val="0"/>
                      <w:marTop w:val="0"/>
                      <w:marBottom w:val="0"/>
                      <w:divBdr>
                        <w:top w:val="none" w:sz="0" w:space="0" w:color="auto"/>
                        <w:left w:val="none" w:sz="0" w:space="0" w:color="auto"/>
                        <w:bottom w:val="none" w:sz="0" w:space="0" w:color="auto"/>
                        <w:right w:val="none" w:sz="0" w:space="0" w:color="auto"/>
                      </w:divBdr>
                      <w:divsChild>
                        <w:div w:id="146165829">
                          <w:marLeft w:val="0"/>
                          <w:marRight w:val="0"/>
                          <w:marTop w:val="0"/>
                          <w:marBottom w:val="0"/>
                          <w:divBdr>
                            <w:top w:val="none" w:sz="0" w:space="0" w:color="auto"/>
                            <w:left w:val="none" w:sz="0" w:space="0" w:color="auto"/>
                            <w:bottom w:val="none" w:sz="0" w:space="0" w:color="auto"/>
                            <w:right w:val="none" w:sz="0" w:space="0" w:color="auto"/>
                          </w:divBdr>
                        </w:div>
                      </w:divsChild>
                    </w:div>
                    <w:div w:id="335038333">
                      <w:marLeft w:val="0"/>
                      <w:marRight w:val="0"/>
                      <w:marTop w:val="0"/>
                      <w:marBottom w:val="0"/>
                      <w:divBdr>
                        <w:top w:val="none" w:sz="0" w:space="0" w:color="auto"/>
                        <w:left w:val="none" w:sz="0" w:space="0" w:color="auto"/>
                        <w:bottom w:val="none" w:sz="0" w:space="0" w:color="auto"/>
                        <w:right w:val="none" w:sz="0" w:space="0" w:color="auto"/>
                      </w:divBdr>
                      <w:divsChild>
                        <w:div w:id="1799452541">
                          <w:marLeft w:val="0"/>
                          <w:marRight w:val="0"/>
                          <w:marTop w:val="0"/>
                          <w:marBottom w:val="0"/>
                          <w:divBdr>
                            <w:top w:val="none" w:sz="0" w:space="0" w:color="auto"/>
                            <w:left w:val="none" w:sz="0" w:space="0" w:color="auto"/>
                            <w:bottom w:val="none" w:sz="0" w:space="0" w:color="auto"/>
                            <w:right w:val="none" w:sz="0" w:space="0" w:color="auto"/>
                          </w:divBdr>
                        </w:div>
                      </w:divsChild>
                    </w:div>
                    <w:div w:id="335808145">
                      <w:marLeft w:val="0"/>
                      <w:marRight w:val="0"/>
                      <w:marTop w:val="0"/>
                      <w:marBottom w:val="0"/>
                      <w:divBdr>
                        <w:top w:val="none" w:sz="0" w:space="0" w:color="auto"/>
                        <w:left w:val="none" w:sz="0" w:space="0" w:color="auto"/>
                        <w:bottom w:val="none" w:sz="0" w:space="0" w:color="auto"/>
                        <w:right w:val="none" w:sz="0" w:space="0" w:color="auto"/>
                      </w:divBdr>
                    </w:div>
                    <w:div w:id="339163202">
                      <w:marLeft w:val="0"/>
                      <w:marRight w:val="0"/>
                      <w:marTop w:val="0"/>
                      <w:marBottom w:val="0"/>
                      <w:divBdr>
                        <w:top w:val="none" w:sz="0" w:space="0" w:color="auto"/>
                        <w:left w:val="none" w:sz="0" w:space="0" w:color="auto"/>
                        <w:bottom w:val="none" w:sz="0" w:space="0" w:color="auto"/>
                        <w:right w:val="none" w:sz="0" w:space="0" w:color="auto"/>
                      </w:divBdr>
                      <w:divsChild>
                        <w:div w:id="589310903">
                          <w:marLeft w:val="0"/>
                          <w:marRight w:val="0"/>
                          <w:marTop w:val="0"/>
                          <w:marBottom w:val="0"/>
                          <w:divBdr>
                            <w:top w:val="none" w:sz="0" w:space="0" w:color="auto"/>
                            <w:left w:val="none" w:sz="0" w:space="0" w:color="auto"/>
                            <w:bottom w:val="none" w:sz="0" w:space="0" w:color="auto"/>
                            <w:right w:val="none" w:sz="0" w:space="0" w:color="auto"/>
                          </w:divBdr>
                        </w:div>
                      </w:divsChild>
                    </w:div>
                    <w:div w:id="359596966">
                      <w:marLeft w:val="0"/>
                      <w:marRight w:val="0"/>
                      <w:marTop w:val="0"/>
                      <w:marBottom w:val="0"/>
                      <w:divBdr>
                        <w:top w:val="none" w:sz="0" w:space="0" w:color="auto"/>
                        <w:left w:val="none" w:sz="0" w:space="0" w:color="auto"/>
                        <w:bottom w:val="none" w:sz="0" w:space="0" w:color="auto"/>
                        <w:right w:val="none" w:sz="0" w:space="0" w:color="auto"/>
                      </w:divBdr>
                      <w:divsChild>
                        <w:div w:id="1188644422">
                          <w:marLeft w:val="0"/>
                          <w:marRight w:val="0"/>
                          <w:marTop w:val="0"/>
                          <w:marBottom w:val="0"/>
                          <w:divBdr>
                            <w:top w:val="none" w:sz="0" w:space="0" w:color="auto"/>
                            <w:left w:val="none" w:sz="0" w:space="0" w:color="auto"/>
                            <w:bottom w:val="none" w:sz="0" w:space="0" w:color="auto"/>
                            <w:right w:val="none" w:sz="0" w:space="0" w:color="auto"/>
                          </w:divBdr>
                        </w:div>
                      </w:divsChild>
                    </w:div>
                    <w:div w:id="360012106">
                      <w:marLeft w:val="0"/>
                      <w:marRight w:val="0"/>
                      <w:marTop w:val="0"/>
                      <w:marBottom w:val="0"/>
                      <w:divBdr>
                        <w:top w:val="none" w:sz="0" w:space="0" w:color="auto"/>
                        <w:left w:val="none" w:sz="0" w:space="0" w:color="auto"/>
                        <w:bottom w:val="none" w:sz="0" w:space="0" w:color="auto"/>
                        <w:right w:val="none" w:sz="0" w:space="0" w:color="auto"/>
                      </w:divBdr>
                    </w:div>
                    <w:div w:id="364643278">
                      <w:marLeft w:val="0"/>
                      <w:marRight w:val="0"/>
                      <w:marTop w:val="0"/>
                      <w:marBottom w:val="0"/>
                      <w:divBdr>
                        <w:top w:val="none" w:sz="0" w:space="0" w:color="auto"/>
                        <w:left w:val="none" w:sz="0" w:space="0" w:color="auto"/>
                        <w:bottom w:val="none" w:sz="0" w:space="0" w:color="auto"/>
                        <w:right w:val="none" w:sz="0" w:space="0" w:color="auto"/>
                      </w:divBdr>
                      <w:divsChild>
                        <w:div w:id="427770195">
                          <w:marLeft w:val="0"/>
                          <w:marRight w:val="0"/>
                          <w:marTop w:val="0"/>
                          <w:marBottom w:val="0"/>
                          <w:divBdr>
                            <w:top w:val="none" w:sz="0" w:space="0" w:color="auto"/>
                            <w:left w:val="none" w:sz="0" w:space="0" w:color="auto"/>
                            <w:bottom w:val="none" w:sz="0" w:space="0" w:color="auto"/>
                            <w:right w:val="none" w:sz="0" w:space="0" w:color="auto"/>
                          </w:divBdr>
                        </w:div>
                      </w:divsChild>
                    </w:div>
                    <w:div w:id="366106876">
                      <w:marLeft w:val="0"/>
                      <w:marRight w:val="0"/>
                      <w:marTop w:val="0"/>
                      <w:marBottom w:val="0"/>
                      <w:divBdr>
                        <w:top w:val="none" w:sz="0" w:space="0" w:color="auto"/>
                        <w:left w:val="none" w:sz="0" w:space="0" w:color="auto"/>
                        <w:bottom w:val="none" w:sz="0" w:space="0" w:color="auto"/>
                        <w:right w:val="none" w:sz="0" w:space="0" w:color="auto"/>
                      </w:divBdr>
                      <w:divsChild>
                        <w:div w:id="831992342">
                          <w:marLeft w:val="0"/>
                          <w:marRight w:val="0"/>
                          <w:marTop w:val="0"/>
                          <w:marBottom w:val="0"/>
                          <w:divBdr>
                            <w:top w:val="none" w:sz="0" w:space="0" w:color="auto"/>
                            <w:left w:val="none" w:sz="0" w:space="0" w:color="auto"/>
                            <w:bottom w:val="none" w:sz="0" w:space="0" w:color="auto"/>
                            <w:right w:val="none" w:sz="0" w:space="0" w:color="auto"/>
                          </w:divBdr>
                        </w:div>
                      </w:divsChild>
                    </w:div>
                    <w:div w:id="369455306">
                      <w:marLeft w:val="0"/>
                      <w:marRight w:val="0"/>
                      <w:marTop w:val="0"/>
                      <w:marBottom w:val="0"/>
                      <w:divBdr>
                        <w:top w:val="none" w:sz="0" w:space="0" w:color="auto"/>
                        <w:left w:val="none" w:sz="0" w:space="0" w:color="auto"/>
                        <w:bottom w:val="none" w:sz="0" w:space="0" w:color="auto"/>
                        <w:right w:val="none" w:sz="0" w:space="0" w:color="auto"/>
                      </w:divBdr>
                      <w:divsChild>
                        <w:div w:id="1750493689">
                          <w:marLeft w:val="0"/>
                          <w:marRight w:val="0"/>
                          <w:marTop w:val="0"/>
                          <w:marBottom w:val="0"/>
                          <w:divBdr>
                            <w:top w:val="none" w:sz="0" w:space="0" w:color="auto"/>
                            <w:left w:val="none" w:sz="0" w:space="0" w:color="auto"/>
                            <w:bottom w:val="none" w:sz="0" w:space="0" w:color="auto"/>
                            <w:right w:val="none" w:sz="0" w:space="0" w:color="auto"/>
                          </w:divBdr>
                        </w:div>
                      </w:divsChild>
                    </w:div>
                    <w:div w:id="369652645">
                      <w:marLeft w:val="0"/>
                      <w:marRight w:val="0"/>
                      <w:marTop w:val="0"/>
                      <w:marBottom w:val="0"/>
                      <w:divBdr>
                        <w:top w:val="none" w:sz="0" w:space="0" w:color="auto"/>
                        <w:left w:val="none" w:sz="0" w:space="0" w:color="auto"/>
                        <w:bottom w:val="none" w:sz="0" w:space="0" w:color="auto"/>
                        <w:right w:val="none" w:sz="0" w:space="0" w:color="auto"/>
                      </w:divBdr>
                    </w:div>
                    <w:div w:id="371155453">
                      <w:marLeft w:val="0"/>
                      <w:marRight w:val="0"/>
                      <w:marTop w:val="0"/>
                      <w:marBottom w:val="0"/>
                      <w:divBdr>
                        <w:top w:val="none" w:sz="0" w:space="0" w:color="auto"/>
                        <w:left w:val="none" w:sz="0" w:space="0" w:color="auto"/>
                        <w:bottom w:val="none" w:sz="0" w:space="0" w:color="auto"/>
                        <w:right w:val="none" w:sz="0" w:space="0" w:color="auto"/>
                      </w:divBdr>
                      <w:divsChild>
                        <w:div w:id="1150443287">
                          <w:marLeft w:val="0"/>
                          <w:marRight w:val="0"/>
                          <w:marTop w:val="0"/>
                          <w:marBottom w:val="0"/>
                          <w:divBdr>
                            <w:top w:val="none" w:sz="0" w:space="0" w:color="auto"/>
                            <w:left w:val="none" w:sz="0" w:space="0" w:color="auto"/>
                            <w:bottom w:val="none" w:sz="0" w:space="0" w:color="auto"/>
                            <w:right w:val="none" w:sz="0" w:space="0" w:color="auto"/>
                          </w:divBdr>
                        </w:div>
                      </w:divsChild>
                    </w:div>
                    <w:div w:id="381710512">
                      <w:marLeft w:val="0"/>
                      <w:marRight w:val="0"/>
                      <w:marTop w:val="0"/>
                      <w:marBottom w:val="0"/>
                      <w:divBdr>
                        <w:top w:val="none" w:sz="0" w:space="0" w:color="auto"/>
                        <w:left w:val="none" w:sz="0" w:space="0" w:color="auto"/>
                        <w:bottom w:val="none" w:sz="0" w:space="0" w:color="auto"/>
                        <w:right w:val="none" w:sz="0" w:space="0" w:color="auto"/>
                      </w:divBdr>
                      <w:divsChild>
                        <w:div w:id="1268541274">
                          <w:marLeft w:val="0"/>
                          <w:marRight w:val="0"/>
                          <w:marTop w:val="0"/>
                          <w:marBottom w:val="0"/>
                          <w:divBdr>
                            <w:top w:val="none" w:sz="0" w:space="0" w:color="auto"/>
                            <w:left w:val="none" w:sz="0" w:space="0" w:color="auto"/>
                            <w:bottom w:val="none" w:sz="0" w:space="0" w:color="auto"/>
                            <w:right w:val="none" w:sz="0" w:space="0" w:color="auto"/>
                          </w:divBdr>
                        </w:div>
                      </w:divsChild>
                    </w:div>
                    <w:div w:id="383067124">
                      <w:marLeft w:val="0"/>
                      <w:marRight w:val="0"/>
                      <w:marTop w:val="0"/>
                      <w:marBottom w:val="0"/>
                      <w:divBdr>
                        <w:top w:val="none" w:sz="0" w:space="0" w:color="auto"/>
                        <w:left w:val="none" w:sz="0" w:space="0" w:color="auto"/>
                        <w:bottom w:val="none" w:sz="0" w:space="0" w:color="auto"/>
                        <w:right w:val="none" w:sz="0" w:space="0" w:color="auto"/>
                      </w:divBdr>
                      <w:divsChild>
                        <w:div w:id="1939484042">
                          <w:marLeft w:val="0"/>
                          <w:marRight w:val="0"/>
                          <w:marTop w:val="0"/>
                          <w:marBottom w:val="0"/>
                          <w:divBdr>
                            <w:top w:val="none" w:sz="0" w:space="0" w:color="auto"/>
                            <w:left w:val="none" w:sz="0" w:space="0" w:color="auto"/>
                            <w:bottom w:val="none" w:sz="0" w:space="0" w:color="auto"/>
                            <w:right w:val="none" w:sz="0" w:space="0" w:color="auto"/>
                          </w:divBdr>
                        </w:div>
                      </w:divsChild>
                    </w:div>
                    <w:div w:id="384186620">
                      <w:marLeft w:val="0"/>
                      <w:marRight w:val="0"/>
                      <w:marTop w:val="0"/>
                      <w:marBottom w:val="0"/>
                      <w:divBdr>
                        <w:top w:val="none" w:sz="0" w:space="0" w:color="auto"/>
                        <w:left w:val="none" w:sz="0" w:space="0" w:color="auto"/>
                        <w:bottom w:val="none" w:sz="0" w:space="0" w:color="auto"/>
                        <w:right w:val="none" w:sz="0" w:space="0" w:color="auto"/>
                      </w:divBdr>
                      <w:divsChild>
                        <w:div w:id="1634480262">
                          <w:marLeft w:val="0"/>
                          <w:marRight w:val="0"/>
                          <w:marTop w:val="0"/>
                          <w:marBottom w:val="0"/>
                          <w:divBdr>
                            <w:top w:val="none" w:sz="0" w:space="0" w:color="auto"/>
                            <w:left w:val="none" w:sz="0" w:space="0" w:color="auto"/>
                            <w:bottom w:val="none" w:sz="0" w:space="0" w:color="auto"/>
                            <w:right w:val="none" w:sz="0" w:space="0" w:color="auto"/>
                          </w:divBdr>
                        </w:div>
                      </w:divsChild>
                    </w:div>
                    <w:div w:id="387804616">
                      <w:marLeft w:val="0"/>
                      <w:marRight w:val="0"/>
                      <w:marTop w:val="0"/>
                      <w:marBottom w:val="0"/>
                      <w:divBdr>
                        <w:top w:val="none" w:sz="0" w:space="0" w:color="auto"/>
                        <w:left w:val="none" w:sz="0" w:space="0" w:color="auto"/>
                        <w:bottom w:val="none" w:sz="0" w:space="0" w:color="auto"/>
                        <w:right w:val="none" w:sz="0" w:space="0" w:color="auto"/>
                      </w:divBdr>
                      <w:divsChild>
                        <w:div w:id="1141535379">
                          <w:marLeft w:val="0"/>
                          <w:marRight w:val="0"/>
                          <w:marTop w:val="0"/>
                          <w:marBottom w:val="0"/>
                          <w:divBdr>
                            <w:top w:val="none" w:sz="0" w:space="0" w:color="auto"/>
                            <w:left w:val="none" w:sz="0" w:space="0" w:color="auto"/>
                            <w:bottom w:val="none" w:sz="0" w:space="0" w:color="auto"/>
                            <w:right w:val="none" w:sz="0" w:space="0" w:color="auto"/>
                          </w:divBdr>
                        </w:div>
                      </w:divsChild>
                    </w:div>
                    <w:div w:id="389698604">
                      <w:marLeft w:val="0"/>
                      <w:marRight w:val="0"/>
                      <w:marTop w:val="0"/>
                      <w:marBottom w:val="0"/>
                      <w:divBdr>
                        <w:top w:val="none" w:sz="0" w:space="0" w:color="auto"/>
                        <w:left w:val="none" w:sz="0" w:space="0" w:color="auto"/>
                        <w:bottom w:val="none" w:sz="0" w:space="0" w:color="auto"/>
                        <w:right w:val="none" w:sz="0" w:space="0" w:color="auto"/>
                      </w:divBdr>
                      <w:divsChild>
                        <w:div w:id="539980285">
                          <w:marLeft w:val="0"/>
                          <w:marRight w:val="0"/>
                          <w:marTop w:val="0"/>
                          <w:marBottom w:val="0"/>
                          <w:divBdr>
                            <w:top w:val="none" w:sz="0" w:space="0" w:color="auto"/>
                            <w:left w:val="none" w:sz="0" w:space="0" w:color="auto"/>
                            <w:bottom w:val="none" w:sz="0" w:space="0" w:color="auto"/>
                            <w:right w:val="none" w:sz="0" w:space="0" w:color="auto"/>
                          </w:divBdr>
                        </w:div>
                      </w:divsChild>
                    </w:div>
                    <w:div w:id="392391485">
                      <w:marLeft w:val="0"/>
                      <w:marRight w:val="0"/>
                      <w:marTop w:val="0"/>
                      <w:marBottom w:val="0"/>
                      <w:divBdr>
                        <w:top w:val="none" w:sz="0" w:space="0" w:color="auto"/>
                        <w:left w:val="none" w:sz="0" w:space="0" w:color="auto"/>
                        <w:bottom w:val="none" w:sz="0" w:space="0" w:color="auto"/>
                        <w:right w:val="none" w:sz="0" w:space="0" w:color="auto"/>
                      </w:divBdr>
                      <w:divsChild>
                        <w:div w:id="742264210">
                          <w:marLeft w:val="0"/>
                          <w:marRight w:val="0"/>
                          <w:marTop w:val="0"/>
                          <w:marBottom w:val="0"/>
                          <w:divBdr>
                            <w:top w:val="none" w:sz="0" w:space="0" w:color="auto"/>
                            <w:left w:val="none" w:sz="0" w:space="0" w:color="auto"/>
                            <w:bottom w:val="none" w:sz="0" w:space="0" w:color="auto"/>
                            <w:right w:val="none" w:sz="0" w:space="0" w:color="auto"/>
                          </w:divBdr>
                        </w:div>
                      </w:divsChild>
                    </w:div>
                    <w:div w:id="393548200">
                      <w:marLeft w:val="0"/>
                      <w:marRight w:val="0"/>
                      <w:marTop w:val="0"/>
                      <w:marBottom w:val="0"/>
                      <w:divBdr>
                        <w:top w:val="none" w:sz="0" w:space="0" w:color="auto"/>
                        <w:left w:val="none" w:sz="0" w:space="0" w:color="auto"/>
                        <w:bottom w:val="none" w:sz="0" w:space="0" w:color="auto"/>
                        <w:right w:val="none" w:sz="0" w:space="0" w:color="auto"/>
                      </w:divBdr>
                    </w:div>
                    <w:div w:id="394160129">
                      <w:marLeft w:val="0"/>
                      <w:marRight w:val="0"/>
                      <w:marTop w:val="0"/>
                      <w:marBottom w:val="0"/>
                      <w:divBdr>
                        <w:top w:val="none" w:sz="0" w:space="0" w:color="auto"/>
                        <w:left w:val="none" w:sz="0" w:space="0" w:color="auto"/>
                        <w:bottom w:val="none" w:sz="0" w:space="0" w:color="auto"/>
                        <w:right w:val="none" w:sz="0" w:space="0" w:color="auto"/>
                      </w:divBdr>
                      <w:divsChild>
                        <w:div w:id="402070380">
                          <w:marLeft w:val="0"/>
                          <w:marRight w:val="0"/>
                          <w:marTop w:val="0"/>
                          <w:marBottom w:val="0"/>
                          <w:divBdr>
                            <w:top w:val="none" w:sz="0" w:space="0" w:color="auto"/>
                            <w:left w:val="none" w:sz="0" w:space="0" w:color="auto"/>
                            <w:bottom w:val="none" w:sz="0" w:space="0" w:color="auto"/>
                            <w:right w:val="none" w:sz="0" w:space="0" w:color="auto"/>
                          </w:divBdr>
                        </w:div>
                      </w:divsChild>
                    </w:div>
                    <w:div w:id="404376639">
                      <w:marLeft w:val="0"/>
                      <w:marRight w:val="0"/>
                      <w:marTop w:val="0"/>
                      <w:marBottom w:val="0"/>
                      <w:divBdr>
                        <w:top w:val="none" w:sz="0" w:space="0" w:color="auto"/>
                        <w:left w:val="none" w:sz="0" w:space="0" w:color="auto"/>
                        <w:bottom w:val="none" w:sz="0" w:space="0" w:color="auto"/>
                        <w:right w:val="none" w:sz="0" w:space="0" w:color="auto"/>
                      </w:divBdr>
                      <w:divsChild>
                        <w:div w:id="367410051">
                          <w:marLeft w:val="0"/>
                          <w:marRight w:val="0"/>
                          <w:marTop w:val="0"/>
                          <w:marBottom w:val="0"/>
                          <w:divBdr>
                            <w:top w:val="none" w:sz="0" w:space="0" w:color="auto"/>
                            <w:left w:val="none" w:sz="0" w:space="0" w:color="auto"/>
                            <w:bottom w:val="none" w:sz="0" w:space="0" w:color="auto"/>
                            <w:right w:val="none" w:sz="0" w:space="0" w:color="auto"/>
                          </w:divBdr>
                        </w:div>
                      </w:divsChild>
                    </w:div>
                    <w:div w:id="406997812">
                      <w:marLeft w:val="0"/>
                      <w:marRight w:val="0"/>
                      <w:marTop w:val="0"/>
                      <w:marBottom w:val="0"/>
                      <w:divBdr>
                        <w:top w:val="none" w:sz="0" w:space="0" w:color="auto"/>
                        <w:left w:val="none" w:sz="0" w:space="0" w:color="auto"/>
                        <w:bottom w:val="none" w:sz="0" w:space="0" w:color="auto"/>
                        <w:right w:val="none" w:sz="0" w:space="0" w:color="auto"/>
                      </w:divBdr>
                      <w:divsChild>
                        <w:div w:id="564488830">
                          <w:marLeft w:val="0"/>
                          <w:marRight w:val="0"/>
                          <w:marTop w:val="0"/>
                          <w:marBottom w:val="0"/>
                          <w:divBdr>
                            <w:top w:val="none" w:sz="0" w:space="0" w:color="auto"/>
                            <w:left w:val="none" w:sz="0" w:space="0" w:color="auto"/>
                            <w:bottom w:val="none" w:sz="0" w:space="0" w:color="auto"/>
                            <w:right w:val="none" w:sz="0" w:space="0" w:color="auto"/>
                          </w:divBdr>
                        </w:div>
                      </w:divsChild>
                    </w:div>
                    <w:div w:id="413550706">
                      <w:marLeft w:val="0"/>
                      <w:marRight w:val="0"/>
                      <w:marTop w:val="0"/>
                      <w:marBottom w:val="0"/>
                      <w:divBdr>
                        <w:top w:val="none" w:sz="0" w:space="0" w:color="auto"/>
                        <w:left w:val="none" w:sz="0" w:space="0" w:color="auto"/>
                        <w:bottom w:val="none" w:sz="0" w:space="0" w:color="auto"/>
                        <w:right w:val="none" w:sz="0" w:space="0" w:color="auto"/>
                      </w:divBdr>
                      <w:divsChild>
                        <w:div w:id="1177185735">
                          <w:marLeft w:val="0"/>
                          <w:marRight w:val="0"/>
                          <w:marTop w:val="0"/>
                          <w:marBottom w:val="0"/>
                          <w:divBdr>
                            <w:top w:val="none" w:sz="0" w:space="0" w:color="auto"/>
                            <w:left w:val="none" w:sz="0" w:space="0" w:color="auto"/>
                            <w:bottom w:val="none" w:sz="0" w:space="0" w:color="auto"/>
                            <w:right w:val="none" w:sz="0" w:space="0" w:color="auto"/>
                          </w:divBdr>
                        </w:div>
                      </w:divsChild>
                    </w:div>
                    <w:div w:id="415446626">
                      <w:marLeft w:val="0"/>
                      <w:marRight w:val="0"/>
                      <w:marTop w:val="0"/>
                      <w:marBottom w:val="0"/>
                      <w:divBdr>
                        <w:top w:val="none" w:sz="0" w:space="0" w:color="auto"/>
                        <w:left w:val="none" w:sz="0" w:space="0" w:color="auto"/>
                        <w:bottom w:val="none" w:sz="0" w:space="0" w:color="auto"/>
                        <w:right w:val="none" w:sz="0" w:space="0" w:color="auto"/>
                      </w:divBdr>
                      <w:divsChild>
                        <w:div w:id="157431432">
                          <w:marLeft w:val="0"/>
                          <w:marRight w:val="0"/>
                          <w:marTop w:val="0"/>
                          <w:marBottom w:val="0"/>
                          <w:divBdr>
                            <w:top w:val="none" w:sz="0" w:space="0" w:color="auto"/>
                            <w:left w:val="none" w:sz="0" w:space="0" w:color="auto"/>
                            <w:bottom w:val="none" w:sz="0" w:space="0" w:color="auto"/>
                            <w:right w:val="none" w:sz="0" w:space="0" w:color="auto"/>
                          </w:divBdr>
                        </w:div>
                      </w:divsChild>
                    </w:div>
                    <w:div w:id="419838725">
                      <w:marLeft w:val="0"/>
                      <w:marRight w:val="0"/>
                      <w:marTop w:val="0"/>
                      <w:marBottom w:val="0"/>
                      <w:divBdr>
                        <w:top w:val="none" w:sz="0" w:space="0" w:color="auto"/>
                        <w:left w:val="none" w:sz="0" w:space="0" w:color="auto"/>
                        <w:bottom w:val="none" w:sz="0" w:space="0" w:color="auto"/>
                        <w:right w:val="none" w:sz="0" w:space="0" w:color="auto"/>
                      </w:divBdr>
                      <w:divsChild>
                        <w:div w:id="778068592">
                          <w:marLeft w:val="0"/>
                          <w:marRight w:val="0"/>
                          <w:marTop w:val="0"/>
                          <w:marBottom w:val="0"/>
                          <w:divBdr>
                            <w:top w:val="none" w:sz="0" w:space="0" w:color="auto"/>
                            <w:left w:val="none" w:sz="0" w:space="0" w:color="auto"/>
                            <w:bottom w:val="none" w:sz="0" w:space="0" w:color="auto"/>
                            <w:right w:val="none" w:sz="0" w:space="0" w:color="auto"/>
                          </w:divBdr>
                        </w:div>
                      </w:divsChild>
                    </w:div>
                    <w:div w:id="423767595">
                      <w:marLeft w:val="0"/>
                      <w:marRight w:val="0"/>
                      <w:marTop w:val="0"/>
                      <w:marBottom w:val="0"/>
                      <w:divBdr>
                        <w:top w:val="none" w:sz="0" w:space="0" w:color="auto"/>
                        <w:left w:val="none" w:sz="0" w:space="0" w:color="auto"/>
                        <w:bottom w:val="none" w:sz="0" w:space="0" w:color="auto"/>
                        <w:right w:val="none" w:sz="0" w:space="0" w:color="auto"/>
                      </w:divBdr>
                    </w:div>
                    <w:div w:id="425342960">
                      <w:marLeft w:val="0"/>
                      <w:marRight w:val="0"/>
                      <w:marTop w:val="0"/>
                      <w:marBottom w:val="0"/>
                      <w:divBdr>
                        <w:top w:val="none" w:sz="0" w:space="0" w:color="auto"/>
                        <w:left w:val="none" w:sz="0" w:space="0" w:color="auto"/>
                        <w:bottom w:val="none" w:sz="0" w:space="0" w:color="auto"/>
                        <w:right w:val="none" w:sz="0" w:space="0" w:color="auto"/>
                      </w:divBdr>
                      <w:divsChild>
                        <w:div w:id="400758870">
                          <w:marLeft w:val="0"/>
                          <w:marRight w:val="0"/>
                          <w:marTop w:val="0"/>
                          <w:marBottom w:val="0"/>
                          <w:divBdr>
                            <w:top w:val="none" w:sz="0" w:space="0" w:color="auto"/>
                            <w:left w:val="none" w:sz="0" w:space="0" w:color="auto"/>
                            <w:bottom w:val="none" w:sz="0" w:space="0" w:color="auto"/>
                            <w:right w:val="none" w:sz="0" w:space="0" w:color="auto"/>
                          </w:divBdr>
                        </w:div>
                      </w:divsChild>
                    </w:div>
                    <w:div w:id="430400481">
                      <w:marLeft w:val="0"/>
                      <w:marRight w:val="0"/>
                      <w:marTop w:val="0"/>
                      <w:marBottom w:val="0"/>
                      <w:divBdr>
                        <w:top w:val="none" w:sz="0" w:space="0" w:color="auto"/>
                        <w:left w:val="none" w:sz="0" w:space="0" w:color="auto"/>
                        <w:bottom w:val="none" w:sz="0" w:space="0" w:color="auto"/>
                        <w:right w:val="none" w:sz="0" w:space="0" w:color="auto"/>
                      </w:divBdr>
                      <w:divsChild>
                        <w:div w:id="1831482005">
                          <w:marLeft w:val="0"/>
                          <w:marRight w:val="0"/>
                          <w:marTop w:val="0"/>
                          <w:marBottom w:val="0"/>
                          <w:divBdr>
                            <w:top w:val="none" w:sz="0" w:space="0" w:color="auto"/>
                            <w:left w:val="none" w:sz="0" w:space="0" w:color="auto"/>
                            <w:bottom w:val="none" w:sz="0" w:space="0" w:color="auto"/>
                            <w:right w:val="none" w:sz="0" w:space="0" w:color="auto"/>
                          </w:divBdr>
                        </w:div>
                      </w:divsChild>
                    </w:div>
                    <w:div w:id="431440702">
                      <w:marLeft w:val="0"/>
                      <w:marRight w:val="0"/>
                      <w:marTop w:val="0"/>
                      <w:marBottom w:val="0"/>
                      <w:divBdr>
                        <w:top w:val="none" w:sz="0" w:space="0" w:color="auto"/>
                        <w:left w:val="none" w:sz="0" w:space="0" w:color="auto"/>
                        <w:bottom w:val="none" w:sz="0" w:space="0" w:color="auto"/>
                        <w:right w:val="none" w:sz="0" w:space="0" w:color="auto"/>
                      </w:divBdr>
                      <w:divsChild>
                        <w:div w:id="72095419">
                          <w:marLeft w:val="0"/>
                          <w:marRight w:val="0"/>
                          <w:marTop w:val="0"/>
                          <w:marBottom w:val="0"/>
                          <w:divBdr>
                            <w:top w:val="none" w:sz="0" w:space="0" w:color="auto"/>
                            <w:left w:val="none" w:sz="0" w:space="0" w:color="auto"/>
                            <w:bottom w:val="none" w:sz="0" w:space="0" w:color="auto"/>
                            <w:right w:val="none" w:sz="0" w:space="0" w:color="auto"/>
                          </w:divBdr>
                        </w:div>
                      </w:divsChild>
                    </w:div>
                    <w:div w:id="432366298">
                      <w:marLeft w:val="0"/>
                      <w:marRight w:val="0"/>
                      <w:marTop w:val="0"/>
                      <w:marBottom w:val="0"/>
                      <w:divBdr>
                        <w:top w:val="none" w:sz="0" w:space="0" w:color="auto"/>
                        <w:left w:val="none" w:sz="0" w:space="0" w:color="auto"/>
                        <w:bottom w:val="none" w:sz="0" w:space="0" w:color="auto"/>
                        <w:right w:val="none" w:sz="0" w:space="0" w:color="auto"/>
                      </w:divBdr>
                      <w:divsChild>
                        <w:div w:id="1057168894">
                          <w:marLeft w:val="0"/>
                          <w:marRight w:val="0"/>
                          <w:marTop w:val="0"/>
                          <w:marBottom w:val="0"/>
                          <w:divBdr>
                            <w:top w:val="none" w:sz="0" w:space="0" w:color="auto"/>
                            <w:left w:val="none" w:sz="0" w:space="0" w:color="auto"/>
                            <w:bottom w:val="none" w:sz="0" w:space="0" w:color="auto"/>
                            <w:right w:val="none" w:sz="0" w:space="0" w:color="auto"/>
                          </w:divBdr>
                        </w:div>
                      </w:divsChild>
                    </w:div>
                    <w:div w:id="439029873">
                      <w:marLeft w:val="0"/>
                      <w:marRight w:val="0"/>
                      <w:marTop w:val="0"/>
                      <w:marBottom w:val="0"/>
                      <w:divBdr>
                        <w:top w:val="none" w:sz="0" w:space="0" w:color="auto"/>
                        <w:left w:val="none" w:sz="0" w:space="0" w:color="auto"/>
                        <w:bottom w:val="none" w:sz="0" w:space="0" w:color="auto"/>
                        <w:right w:val="none" w:sz="0" w:space="0" w:color="auto"/>
                      </w:divBdr>
                      <w:divsChild>
                        <w:div w:id="1257789934">
                          <w:marLeft w:val="0"/>
                          <w:marRight w:val="0"/>
                          <w:marTop w:val="0"/>
                          <w:marBottom w:val="0"/>
                          <w:divBdr>
                            <w:top w:val="none" w:sz="0" w:space="0" w:color="auto"/>
                            <w:left w:val="none" w:sz="0" w:space="0" w:color="auto"/>
                            <w:bottom w:val="none" w:sz="0" w:space="0" w:color="auto"/>
                            <w:right w:val="none" w:sz="0" w:space="0" w:color="auto"/>
                          </w:divBdr>
                        </w:div>
                      </w:divsChild>
                    </w:div>
                    <w:div w:id="444466598">
                      <w:marLeft w:val="0"/>
                      <w:marRight w:val="0"/>
                      <w:marTop w:val="0"/>
                      <w:marBottom w:val="0"/>
                      <w:divBdr>
                        <w:top w:val="none" w:sz="0" w:space="0" w:color="auto"/>
                        <w:left w:val="none" w:sz="0" w:space="0" w:color="auto"/>
                        <w:bottom w:val="none" w:sz="0" w:space="0" w:color="auto"/>
                        <w:right w:val="none" w:sz="0" w:space="0" w:color="auto"/>
                      </w:divBdr>
                      <w:divsChild>
                        <w:div w:id="517885928">
                          <w:marLeft w:val="0"/>
                          <w:marRight w:val="0"/>
                          <w:marTop w:val="0"/>
                          <w:marBottom w:val="0"/>
                          <w:divBdr>
                            <w:top w:val="none" w:sz="0" w:space="0" w:color="auto"/>
                            <w:left w:val="none" w:sz="0" w:space="0" w:color="auto"/>
                            <w:bottom w:val="none" w:sz="0" w:space="0" w:color="auto"/>
                            <w:right w:val="none" w:sz="0" w:space="0" w:color="auto"/>
                          </w:divBdr>
                        </w:div>
                      </w:divsChild>
                    </w:div>
                    <w:div w:id="449208781">
                      <w:marLeft w:val="0"/>
                      <w:marRight w:val="0"/>
                      <w:marTop w:val="0"/>
                      <w:marBottom w:val="0"/>
                      <w:divBdr>
                        <w:top w:val="none" w:sz="0" w:space="0" w:color="auto"/>
                        <w:left w:val="none" w:sz="0" w:space="0" w:color="auto"/>
                        <w:bottom w:val="none" w:sz="0" w:space="0" w:color="auto"/>
                        <w:right w:val="none" w:sz="0" w:space="0" w:color="auto"/>
                      </w:divBdr>
                      <w:divsChild>
                        <w:div w:id="475489061">
                          <w:marLeft w:val="0"/>
                          <w:marRight w:val="0"/>
                          <w:marTop w:val="0"/>
                          <w:marBottom w:val="0"/>
                          <w:divBdr>
                            <w:top w:val="none" w:sz="0" w:space="0" w:color="auto"/>
                            <w:left w:val="none" w:sz="0" w:space="0" w:color="auto"/>
                            <w:bottom w:val="none" w:sz="0" w:space="0" w:color="auto"/>
                            <w:right w:val="none" w:sz="0" w:space="0" w:color="auto"/>
                          </w:divBdr>
                        </w:div>
                      </w:divsChild>
                    </w:div>
                    <w:div w:id="453015117">
                      <w:marLeft w:val="0"/>
                      <w:marRight w:val="0"/>
                      <w:marTop w:val="0"/>
                      <w:marBottom w:val="0"/>
                      <w:divBdr>
                        <w:top w:val="none" w:sz="0" w:space="0" w:color="auto"/>
                        <w:left w:val="none" w:sz="0" w:space="0" w:color="auto"/>
                        <w:bottom w:val="none" w:sz="0" w:space="0" w:color="auto"/>
                        <w:right w:val="none" w:sz="0" w:space="0" w:color="auto"/>
                      </w:divBdr>
                      <w:divsChild>
                        <w:div w:id="1480536905">
                          <w:marLeft w:val="0"/>
                          <w:marRight w:val="0"/>
                          <w:marTop w:val="0"/>
                          <w:marBottom w:val="0"/>
                          <w:divBdr>
                            <w:top w:val="none" w:sz="0" w:space="0" w:color="auto"/>
                            <w:left w:val="none" w:sz="0" w:space="0" w:color="auto"/>
                            <w:bottom w:val="none" w:sz="0" w:space="0" w:color="auto"/>
                            <w:right w:val="none" w:sz="0" w:space="0" w:color="auto"/>
                          </w:divBdr>
                        </w:div>
                      </w:divsChild>
                    </w:div>
                    <w:div w:id="460000579">
                      <w:marLeft w:val="0"/>
                      <w:marRight w:val="0"/>
                      <w:marTop w:val="0"/>
                      <w:marBottom w:val="0"/>
                      <w:divBdr>
                        <w:top w:val="none" w:sz="0" w:space="0" w:color="auto"/>
                        <w:left w:val="none" w:sz="0" w:space="0" w:color="auto"/>
                        <w:bottom w:val="none" w:sz="0" w:space="0" w:color="auto"/>
                        <w:right w:val="none" w:sz="0" w:space="0" w:color="auto"/>
                      </w:divBdr>
                      <w:divsChild>
                        <w:div w:id="651183273">
                          <w:marLeft w:val="0"/>
                          <w:marRight w:val="0"/>
                          <w:marTop w:val="0"/>
                          <w:marBottom w:val="0"/>
                          <w:divBdr>
                            <w:top w:val="none" w:sz="0" w:space="0" w:color="auto"/>
                            <w:left w:val="none" w:sz="0" w:space="0" w:color="auto"/>
                            <w:bottom w:val="none" w:sz="0" w:space="0" w:color="auto"/>
                            <w:right w:val="none" w:sz="0" w:space="0" w:color="auto"/>
                          </w:divBdr>
                        </w:div>
                      </w:divsChild>
                    </w:div>
                    <w:div w:id="465003666">
                      <w:marLeft w:val="0"/>
                      <w:marRight w:val="0"/>
                      <w:marTop w:val="0"/>
                      <w:marBottom w:val="0"/>
                      <w:divBdr>
                        <w:top w:val="none" w:sz="0" w:space="0" w:color="auto"/>
                        <w:left w:val="none" w:sz="0" w:space="0" w:color="auto"/>
                        <w:bottom w:val="none" w:sz="0" w:space="0" w:color="auto"/>
                        <w:right w:val="none" w:sz="0" w:space="0" w:color="auto"/>
                      </w:divBdr>
                      <w:divsChild>
                        <w:div w:id="1954092885">
                          <w:marLeft w:val="0"/>
                          <w:marRight w:val="0"/>
                          <w:marTop w:val="0"/>
                          <w:marBottom w:val="0"/>
                          <w:divBdr>
                            <w:top w:val="none" w:sz="0" w:space="0" w:color="auto"/>
                            <w:left w:val="none" w:sz="0" w:space="0" w:color="auto"/>
                            <w:bottom w:val="none" w:sz="0" w:space="0" w:color="auto"/>
                            <w:right w:val="none" w:sz="0" w:space="0" w:color="auto"/>
                          </w:divBdr>
                        </w:div>
                      </w:divsChild>
                    </w:div>
                    <w:div w:id="483131721">
                      <w:marLeft w:val="0"/>
                      <w:marRight w:val="0"/>
                      <w:marTop w:val="0"/>
                      <w:marBottom w:val="0"/>
                      <w:divBdr>
                        <w:top w:val="none" w:sz="0" w:space="0" w:color="auto"/>
                        <w:left w:val="none" w:sz="0" w:space="0" w:color="auto"/>
                        <w:bottom w:val="none" w:sz="0" w:space="0" w:color="auto"/>
                        <w:right w:val="none" w:sz="0" w:space="0" w:color="auto"/>
                      </w:divBdr>
                      <w:divsChild>
                        <w:div w:id="1468625655">
                          <w:marLeft w:val="0"/>
                          <w:marRight w:val="0"/>
                          <w:marTop w:val="0"/>
                          <w:marBottom w:val="0"/>
                          <w:divBdr>
                            <w:top w:val="none" w:sz="0" w:space="0" w:color="auto"/>
                            <w:left w:val="none" w:sz="0" w:space="0" w:color="auto"/>
                            <w:bottom w:val="none" w:sz="0" w:space="0" w:color="auto"/>
                            <w:right w:val="none" w:sz="0" w:space="0" w:color="auto"/>
                          </w:divBdr>
                        </w:div>
                      </w:divsChild>
                    </w:div>
                    <w:div w:id="488445844">
                      <w:marLeft w:val="0"/>
                      <w:marRight w:val="0"/>
                      <w:marTop w:val="0"/>
                      <w:marBottom w:val="0"/>
                      <w:divBdr>
                        <w:top w:val="none" w:sz="0" w:space="0" w:color="auto"/>
                        <w:left w:val="none" w:sz="0" w:space="0" w:color="auto"/>
                        <w:bottom w:val="none" w:sz="0" w:space="0" w:color="auto"/>
                        <w:right w:val="none" w:sz="0" w:space="0" w:color="auto"/>
                      </w:divBdr>
                      <w:divsChild>
                        <w:div w:id="1337999192">
                          <w:marLeft w:val="0"/>
                          <w:marRight w:val="0"/>
                          <w:marTop w:val="0"/>
                          <w:marBottom w:val="0"/>
                          <w:divBdr>
                            <w:top w:val="none" w:sz="0" w:space="0" w:color="auto"/>
                            <w:left w:val="none" w:sz="0" w:space="0" w:color="auto"/>
                            <w:bottom w:val="none" w:sz="0" w:space="0" w:color="auto"/>
                            <w:right w:val="none" w:sz="0" w:space="0" w:color="auto"/>
                          </w:divBdr>
                        </w:div>
                      </w:divsChild>
                    </w:div>
                    <w:div w:id="490566232">
                      <w:marLeft w:val="0"/>
                      <w:marRight w:val="0"/>
                      <w:marTop w:val="0"/>
                      <w:marBottom w:val="0"/>
                      <w:divBdr>
                        <w:top w:val="none" w:sz="0" w:space="0" w:color="auto"/>
                        <w:left w:val="none" w:sz="0" w:space="0" w:color="auto"/>
                        <w:bottom w:val="none" w:sz="0" w:space="0" w:color="auto"/>
                        <w:right w:val="none" w:sz="0" w:space="0" w:color="auto"/>
                      </w:divBdr>
                      <w:divsChild>
                        <w:div w:id="1566062583">
                          <w:marLeft w:val="0"/>
                          <w:marRight w:val="0"/>
                          <w:marTop w:val="0"/>
                          <w:marBottom w:val="0"/>
                          <w:divBdr>
                            <w:top w:val="none" w:sz="0" w:space="0" w:color="auto"/>
                            <w:left w:val="none" w:sz="0" w:space="0" w:color="auto"/>
                            <w:bottom w:val="none" w:sz="0" w:space="0" w:color="auto"/>
                            <w:right w:val="none" w:sz="0" w:space="0" w:color="auto"/>
                          </w:divBdr>
                        </w:div>
                      </w:divsChild>
                    </w:div>
                    <w:div w:id="492451469">
                      <w:marLeft w:val="0"/>
                      <w:marRight w:val="0"/>
                      <w:marTop w:val="0"/>
                      <w:marBottom w:val="0"/>
                      <w:divBdr>
                        <w:top w:val="none" w:sz="0" w:space="0" w:color="auto"/>
                        <w:left w:val="none" w:sz="0" w:space="0" w:color="auto"/>
                        <w:bottom w:val="none" w:sz="0" w:space="0" w:color="auto"/>
                        <w:right w:val="none" w:sz="0" w:space="0" w:color="auto"/>
                      </w:divBdr>
                      <w:divsChild>
                        <w:div w:id="67895644">
                          <w:marLeft w:val="0"/>
                          <w:marRight w:val="0"/>
                          <w:marTop w:val="0"/>
                          <w:marBottom w:val="0"/>
                          <w:divBdr>
                            <w:top w:val="none" w:sz="0" w:space="0" w:color="auto"/>
                            <w:left w:val="none" w:sz="0" w:space="0" w:color="auto"/>
                            <w:bottom w:val="none" w:sz="0" w:space="0" w:color="auto"/>
                            <w:right w:val="none" w:sz="0" w:space="0" w:color="auto"/>
                          </w:divBdr>
                        </w:div>
                      </w:divsChild>
                    </w:div>
                    <w:div w:id="494034557">
                      <w:marLeft w:val="0"/>
                      <w:marRight w:val="0"/>
                      <w:marTop w:val="0"/>
                      <w:marBottom w:val="0"/>
                      <w:divBdr>
                        <w:top w:val="none" w:sz="0" w:space="0" w:color="auto"/>
                        <w:left w:val="none" w:sz="0" w:space="0" w:color="auto"/>
                        <w:bottom w:val="none" w:sz="0" w:space="0" w:color="auto"/>
                        <w:right w:val="none" w:sz="0" w:space="0" w:color="auto"/>
                      </w:divBdr>
                      <w:divsChild>
                        <w:div w:id="352348198">
                          <w:marLeft w:val="0"/>
                          <w:marRight w:val="0"/>
                          <w:marTop w:val="0"/>
                          <w:marBottom w:val="0"/>
                          <w:divBdr>
                            <w:top w:val="none" w:sz="0" w:space="0" w:color="auto"/>
                            <w:left w:val="none" w:sz="0" w:space="0" w:color="auto"/>
                            <w:bottom w:val="none" w:sz="0" w:space="0" w:color="auto"/>
                            <w:right w:val="none" w:sz="0" w:space="0" w:color="auto"/>
                          </w:divBdr>
                        </w:div>
                      </w:divsChild>
                    </w:div>
                    <w:div w:id="497891198">
                      <w:marLeft w:val="0"/>
                      <w:marRight w:val="0"/>
                      <w:marTop w:val="0"/>
                      <w:marBottom w:val="0"/>
                      <w:divBdr>
                        <w:top w:val="none" w:sz="0" w:space="0" w:color="auto"/>
                        <w:left w:val="none" w:sz="0" w:space="0" w:color="auto"/>
                        <w:bottom w:val="none" w:sz="0" w:space="0" w:color="auto"/>
                        <w:right w:val="none" w:sz="0" w:space="0" w:color="auto"/>
                      </w:divBdr>
                      <w:divsChild>
                        <w:div w:id="93746148">
                          <w:marLeft w:val="0"/>
                          <w:marRight w:val="0"/>
                          <w:marTop w:val="0"/>
                          <w:marBottom w:val="0"/>
                          <w:divBdr>
                            <w:top w:val="none" w:sz="0" w:space="0" w:color="auto"/>
                            <w:left w:val="none" w:sz="0" w:space="0" w:color="auto"/>
                            <w:bottom w:val="none" w:sz="0" w:space="0" w:color="auto"/>
                            <w:right w:val="none" w:sz="0" w:space="0" w:color="auto"/>
                          </w:divBdr>
                        </w:div>
                      </w:divsChild>
                    </w:div>
                    <w:div w:id="504904000">
                      <w:marLeft w:val="0"/>
                      <w:marRight w:val="0"/>
                      <w:marTop w:val="0"/>
                      <w:marBottom w:val="0"/>
                      <w:divBdr>
                        <w:top w:val="none" w:sz="0" w:space="0" w:color="auto"/>
                        <w:left w:val="none" w:sz="0" w:space="0" w:color="auto"/>
                        <w:bottom w:val="none" w:sz="0" w:space="0" w:color="auto"/>
                        <w:right w:val="none" w:sz="0" w:space="0" w:color="auto"/>
                      </w:divBdr>
                      <w:divsChild>
                        <w:div w:id="1874463712">
                          <w:marLeft w:val="0"/>
                          <w:marRight w:val="0"/>
                          <w:marTop w:val="0"/>
                          <w:marBottom w:val="0"/>
                          <w:divBdr>
                            <w:top w:val="none" w:sz="0" w:space="0" w:color="auto"/>
                            <w:left w:val="none" w:sz="0" w:space="0" w:color="auto"/>
                            <w:bottom w:val="none" w:sz="0" w:space="0" w:color="auto"/>
                            <w:right w:val="none" w:sz="0" w:space="0" w:color="auto"/>
                          </w:divBdr>
                        </w:div>
                      </w:divsChild>
                    </w:div>
                    <w:div w:id="507331540">
                      <w:marLeft w:val="0"/>
                      <w:marRight w:val="0"/>
                      <w:marTop w:val="0"/>
                      <w:marBottom w:val="0"/>
                      <w:divBdr>
                        <w:top w:val="none" w:sz="0" w:space="0" w:color="auto"/>
                        <w:left w:val="none" w:sz="0" w:space="0" w:color="auto"/>
                        <w:bottom w:val="none" w:sz="0" w:space="0" w:color="auto"/>
                        <w:right w:val="none" w:sz="0" w:space="0" w:color="auto"/>
                      </w:divBdr>
                      <w:divsChild>
                        <w:div w:id="38281729">
                          <w:marLeft w:val="0"/>
                          <w:marRight w:val="0"/>
                          <w:marTop w:val="0"/>
                          <w:marBottom w:val="0"/>
                          <w:divBdr>
                            <w:top w:val="none" w:sz="0" w:space="0" w:color="auto"/>
                            <w:left w:val="none" w:sz="0" w:space="0" w:color="auto"/>
                            <w:bottom w:val="none" w:sz="0" w:space="0" w:color="auto"/>
                            <w:right w:val="none" w:sz="0" w:space="0" w:color="auto"/>
                          </w:divBdr>
                        </w:div>
                      </w:divsChild>
                    </w:div>
                    <w:div w:id="512846531">
                      <w:marLeft w:val="0"/>
                      <w:marRight w:val="0"/>
                      <w:marTop w:val="0"/>
                      <w:marBottom w:val="0"/>
                      <w:divBdr>
                        <w:top w:val="none" w:sz="0" w:space="0" w:color="auto"/>
                        <w:left w:val="none" w:sz="0" w:space="0" w:color="auto"/>
                        <w:bottom w:val="none" w:sz="0" w:space="0" w:color="auto"/>
                        <w:right w:val="none" w:sz="0" w:space="0" w:color="auto"/>
                      </w:divBdr>
                      <w:divsChild>
                        <w:div w:id="1145048312">
                          <w:marLeft w:val="0"/>
                          <w:marRight w:val="0"/>
                          <w:marTop w:val="0"/>
                          <w:marBottom w:val="0"/>
                          <w:divBdr>
                            <w:top w:val="none" w:sz="0" w:space="0" w:color="auto"/>
                            <w:left w:val="none" w:sz="0" w:space="0" w:color="auto"/>
                            <w:bottom w:val="none" w:sz="0" w:space="0" w:color="auto"/>
                            <w:right w:val="none" w:sz="0" w:space="0" w:color="auto"/>
                          </w:divBdr>
                        </w:div>
                      </w:divsChild>
                    </w:div>
                    <w:div w:id="514031109">
                      <w:marLeft w:val="0"/>
                      <w:marRight w:val="0"/>
                      <w:marTop w:val="0"/>
                      <w:marBottom w:val="0"/>
                      <w:divBdr>
                        <w:top w:val="none" w:sz="0" w:space="0" w:color="auto"/>
                        <w:left w:val="none" w:sz="0" w:space="0" w:color="auto"/>
                        <w:bottom w:val="none" w:sz="0" w:space="0" w:color="auto"/>
                        <w:right w:val="none" w:sz="0" w:space="0" w:color="auto"/>
                      </w:divBdr>
                      <w:divsChild>
                        <w:div w:id="813182016">
                          <w:marLeft w:val="0"/>
                          <w:marRight w:val="0"/>
                          <w:marTop w:val="0"/>
                          <w:marBottom w:val="0"/>
                          <w:divBdr>
                            <w:top w:val="none" w:sz="0" w:space="0" w:color="auto"/>
                            <w:left w:val="none" w:sz="0" w:space="0" w:color="auto"/>
                            <w:bottom w:val="none" w:sz="0" w:space="0" w:color="auto"/>
                            <w:right w:val="none" w:sz="0" w:space="0" w:color="auto"/>
                          </w:divBdr>
                        </w:div>
                      </w:divsChild>
                    </w:div>
                    <w:div w:id="519508512">
                      <w:marLeft w:val="0"/>
                      <w:marRight w:val="0"/>
                      <w:marTop w:val="0"/>
                      <w:marBottom w:val="0"/>
                      <w:divBdr>
                        <w:top w:val="none" w:sz="0" w:space="0" w:color="auto"/>
                        <w:left w:val="none" w:sz="0" w:space="0" w:color="auto"/>
                        <w:bottom w:val="none" w:sz="0" w:space="0" w:color="auto"/>
                        <w:right w:val="none" w:sz="0" w:space="0" w:color="auto"/>
                      </w:divBdr>
                    </w:div>
                    <w:div w:id="519515519">
                      <w:marLeft w:val="0"/>
                      <w:marRight w:val="0"/>
                      <w:marTop w:val="0"/>
                      <w:marBottom w:val="0"/>
                      <w:divBdr>
                        <w:top w:val="none" w:sz="0" w:space="0" w:color="auto"/>
                        <w:left w:val="none" w:sz="0" w:space="0" w:color="auto"/>
                        <w:bottom w:val="none" w:sz="0" w:space="0" w:color="auto"/>
                        <w:right w:val="none" w:sz="0" w:space="0" w:color="auto"/>
                      </w:divBdr>
                      <w:divsChild>
                        <w:div w:id="17850536">
                          <w:marLeft w:val="0"/>
                          <w:marRight w:val="0"/>
                          <w:marTop w:val="0"/>
                          <w:marBottom w:val="0"/>
                          <w:divBdr>
                            <w:top w:val="none" w:sz="0" w:space="0" w:color="auto"/>
                            <w:left w:val="none" w:sz="0" w:space="0" w:color="auto"/>
                            <w:bottom w:val="none" w:sz="0" w:space="0" w:color="auto"/>
                            <w:right w:val="none" w:sz="0" w:space="0" w:color="auto"/>
                          </w:divBdr>
                        </w:div>
                      </w:divsChild>
                    </w:div>
                    <w:div w:id="527523549">
                      <w:marLeft w:val="0"/>
                      <w:marRight w:val="0"/>
                      <w:marTop w:val="0"/>
                      <w:marBottom w:val="0"/>
                      <w:divBdr>
                        <w:top w:val="none" w:sz="0" w:space="0" w:color="auto"/>
                        <w:left w:val="none" w:sz="0" w:space="0" w:color="auto"/>
                        <w:bottom w:val="none" w:sz="0" w:space="0" w:color="auto"/>
                        <w:right w:val="none" w:sz="0" w:space="0" w:color="auto"/>
                      </w:divBdr>
                      <w:divsChild>
                        <w:div w:id="928659584">
                          <w:marLeft w:val="0"/>
                          <w:marRight w:val="0"/>
                          <w:marTop w:val="0"/>
                          <w:marBottom w:val="0"/>
                          <w:divBdr>
                            <w:top w:val="none" w:sz="0" w:space="0" w:color="auto"/>
                            <w:left w:val="none" w:sz="0" w:space="0" w:color="auto"/>
                            <w:bottom w:val="none" w:sz="0" w:space="0" w:color="auto"/>
                            <w:right w:val="none" w:sz="0" w:space="0" w:color="auto"/>
                          </w:divBdr>
                        </w:div>
                      </w:divsChild>
                    </w:div>
                    <w:div w:id="530145591">
                      <w:marLeft w:val="0"/>
                      <w:marRight w:val="0"/>
                      <w:marTop w:val="0"/>
                      <w:marBottom w:val="0"/>
                      <w:divBdr>
                        <w:top w:val="none" w:sz="0" w:space="0" w:color="auto"/>
                        <w:left w:val="none" w:sz="0" w:space="0" w:color="auto"/>
                        <w:bottom w:val="none" w:sz="0" w:space="0" w:color="auto"/>
                        <w:right w:val="none" w:sz="0" w:space="0" w:color="auto"/>
                      </w:divBdr>
                      <w:divsChild>
                        <w:div w:id="1787044200">
                          <w:marLeft w:val="0"/>
                          <w:marRight w:val="0"/>
                          <w:marTop w:val="0"/>
                          <w:marBottom w:val="0"/>
                          <w:divBdr>
                            <w:top w:val="none" w:sz="0" w:space="0" w:color="auto"/>
                            <w:left w:val="none" w:sz="0" w:space="0" w:color="auto"/>
                            <w:bottom w:val="none" w:sz="0" w:space="0" w:color="auto"/>
                            <w:right w:val="none" w:sz="0" w:space="0" w:color="auto"/>
                          </w:divBdr>
                        </w:div>
                      </w:divsChild>
                    </w:div>
                    <w:div w:id="537163105">
                      <w:marLeft w:val="0"/>
                      <w:marRight w:val="0"/>
                      <w:marTop w:val="0"/>
                      <w:marBottom w:val="0"/>
                      <w:divBdr>
                        <w:top w:val="none" w:sz="0" w:space="0" w:color="auto"/>
                        <w:left w:val="none" w:sz="0" w:space="0" w:color="auto"/>
                        <w:bottom w:val="none" w:sz="0" w:space="0" w:color="auto"/>
                        <w:right w:val="none" w:sz="0" w:space="0" w:color="auto"/>
                      </w:divBdr>
                      <w:divsChild>
                        <w:div w:id="744108860">
                          <w:marLeft w:val="0"/>
                          <w:marRight w:val="0"/>
                          <w:marTop w:val="0"/>
                          <w:marBottom w:val="0"/>
                          <w:divBdr>
                            <w:top w:val="none" w:sz="0" w:space="0" w:color="auto"/>
                            <w:left w:val="none" w:sz="0" w:space="0" w:color="auto"/>
                            <w:bottom w:val="none" w:sz="0" w:space="0" w:color="auto"/>
                            <w:right w:val="none" w:sz="0" w:space="0" w:color="auto"/>
                          </w:divBdr>
                        </w:div>
                      </w:divsChild>
                    </w:div>
                    <w:div w:id="548615105">
                      <w:marLeft w:val="0"/>
                      <w:marRight w:val="0"/>
                      <w:marTop w:val="0"/>
                      <w:marBottom w:val="0"/>
                      <w:divBdr>
                        <w:top w:val="none" w:sz="0" w:space="0" w:color="auto"/>
                        <w:left w:val="none" w:sz="0" w:space="0" w:color="auto"/>
                        <w:bottom w:val="none" w:sz="0" w:space="0" w:color="auto"/>
                        <w:right w:val="none" w:sz="0" w:space="0" w:color="auto"/>
                      </w:divBdr>
                      <w:divsChild>
                        <w:div w:id="1135371075">
                          <w:marLeft w:val="0"/>
                          <w:marRight w:val="0"/>
                          <w:marTop w:val="0"/>
                          <w:marBottom w:val="0"/>
                          <w:divBdr>
                            <w:top w:val="none" w:sz="0" w:space="0" w:color="auto"/>
                            <w:left w:val="none" w:sz="0" w:space="0" w:color="auto"/>
                            <w:bottom w:val="none" w:sz="0" w:space="0" w:color="auto"/>
                            <w:right w:val="none" w:sz="0" w:space="0" w:color="auto"/>
                          </w:divBdr>
                        </w:div>
                      </w:divsChild>
                    </w:div>
                    <w:div w:id="563561280">
                      <w:marLeft w:val="0"/>
                      <w:marRight w:val="0"/>
                      <w:marTop w:val="0"/>
                      <w:marBottom w:val="0"/>
                      <w:divBdr>
                        <w:top w:val="none" w:sz="0" w:space="0" w:color="auto"/>
                        <w:left w:val="none" w:sz="0" w:space="0" w:color="auto"/>
                        <w:bottom w:val="none" w:sz="0" w:space="0" w:color="auto"/>
                        <w:right w:val="none" w:sz="0" w:space="0" w:color="auto"/>
                      </w:divBdr>
                      <w:divsChild>
                        <w:div w:id="919607805">
                          <w:marLeft w:val="0"/>
                          <w:marRight w:val="0"/>
                          <w:marTop w:val="0"/>
                          <w:marBottom w:val="0"/>
                          <w:divBdr>
                            <w:top w:val="none" w:sz="0" w:space="0" w:color="auto"/>
                            <w:left w:val="none" w:sz="0" w:space="0" w:color="auto"/>
                            <w:bottom w:val="none" w:sz="0" w:space="0" w:color="auto"/>
                            <w:right w:val="none" w:sz="0" w:space="0" w:color="auto"/>
                          </w:divBdr>
                        </w:div>
                      </w:divsChild>
                    </w:div>
                    <w:div w:id="566183312">
                      <w:marLeft w:val="0"/>
                      <w:marRight w:val="0"/>
                      <w:marTop w:val="0"/>
                      <w:marBottom w:val="0"/>
                      <w:divBdr>
                        <w:top w:val="none" w:sz="0" w:space="0" w:color="auto"/>
                        <w:left w:val="none" w:sz="0" w:space="0" w:color="auto"/>
                        <w:bottom w:val="none" w:sz="0" w:space="0" w:color="auto"/>
                        <w:right w:val="none" w:sz="0" w:space="0" w:color="auto"/>
                      </w:divBdr>
                      <w:divsChild>
                        <w:div w:id="1389571553">
                          <w:marLeft w:val="0"/>
                          <w:marRight w:val="0"/>
                          <w:marTop w:val="0"/>
                          <w:marBottom w:val="0"/>
                          <w:divBdr>
                            <w:top w:val="none" w:sz="0" w:space="0" w:color="auto"/>
                            <w:left w:val="none" w:sz="0" w:space="0" w:color="auto"/>
                            <w:bottom w:val="none" w:sz="0" w:space="0" w:color="auto"/>
                            <w:right w:val="none" w:sz="0" w:space="0" w:color="auto"/>
                          </w:divBdr>
                        </w:div>
                      </w:divsChild>
                    </w:div>
                    <w:div w:id="571551331">
                      <w:marLeft w:val="0"/>
                      <w:marRight w:val="0"/>
                      <w:marTop w:val="0"/>
                      <w:marBottom w:val="0"/>
                      <w:divBdr>
                        <w:top w:val="none" w:sz="0" w:space="0" w:color="auto"/>
                        <w:left w:val="none" w:sz="0" w:space="0" w:color="auto"/>
                        <w:bottom w:val="none" w:sz="0" w:space="0" w:color="auto"/>
                        <w:right w:val="none" w:sz="0" w:space="0" w:color="auto"/>
                      </w:divBdr>
                      <w:divsChild>
                        <w:div w:id="1054815860">
                          <w:marLeft w:val="0"/>
                          <w:marRight w:val="0"/>
                          <w:marTop w:val="0"/>
                          <w:marBottom w:val="0"/>
                          <w:divBdr>
                            <w:top w:val="none" w:sz="0" w:space="0" w:color="auto"/>
                            <w:left w:val="none" w:sz="0" w:space="0" w:color="auto"/>
                            <w:bottom w:val="none" w:sz="0" w:space="0" w:color="auto"/>
                            <w:right w:val="none" w:sz="0" w:space="0" w:color="auto"/>
                          </w:divBdr>
                        </w:div>
                      </w:divsChild>
                    </w:div>
                    <w:div w:id="578448049">
                      <w:marLeft w:val="0"/>
                      <w:marRight w:val="0"/>
                      <w:marTop w:val="0"/>
                      <w:marBottom w:val="0"/>
                      <w:divBdr>
                        <w:top w:val="none" w:sz="0" w:space="0" w:color="auto"/>
                        <w:left w:val="none" w:sz="0" w:space="0" w:color="auto"/>
                        <w:bottom w:val="none" w:sz="0" w:space="0" w:color="auto"/>
                        <w:right w:val="none" w:sz="0" w:space="0" w:color="auto"/>
                      </w:divBdr>
                      <w:divsChild>
                        <w:div w:id="1103261187">
                          <w:marLeft w:val="0"/>
                          <w:marRight w:val="0"/>
                          <w:marTop w:val="0"/>
                          <w:marBottom w:val="0"/>
                          <w:divBdr>
                            <w:top w:val="none" w:sz="0" w:space="0" w:color="auto"/>
                            <w:left w:val="none" w:sz="0" w:space="0" w:color="auto"/>
                            <w:bottom w:val="none" w:sz="0" w:space="0" w:color="auto"/>
                            <w:right w:val="none" w:sz="0" w:space="0" w:color="auto"/>
                          </w:divBdr>
                        </w:div>
                      </w:divsChild>
                    </w:div>
                    <w:div w:id="579028447">
                      <w:marLeft w:val="0"/>
                      <w:marRight w:val="0"/>
                      <w:marTop w:val="0"/>
                      <w:marBottom w:val="0"/>
                      <w:divBdr>
                        <w:top w:val="none" w:sz="0" w:space="0" w:color="auto"/>
                        <w:left w:val="none" w:sz="0" w:space="0" w:color="auto"/>
                        <w:bottom w:val="none" w:sz="0" w:space="0" w:color="auto"/>
                        <w:right w:val="none" w:sz="0" w:space="0" w:color="auto"/>
                      </w:divBdr>
                      <w:divsChild>
                        <w:div w:id="1351882407">
                          <w:marLeft w:val="0"/>
                          <w:marRight w:val="0"/>
                          <w:marTop w:val="0"/>
                          <w:marBottom w:val="0"/>
                          <w:divBdr>
                            <w:top w:val="none" w:sz="0" w:space="0" w:color="auto"/>
                            <w:left w:val="none" w:sz="0" w:space="0" w:color="auto"/>
                            <w:bottom w:val="none" w:sz="0" w:space="0" w:color="auto"/>
                            <w:right w:val="none" w:sz="0" w:space="0" w:color="auto"/>
                          </w:divBdr>
                        </w:div>
                      </w:divsChild>
                    </w:div>
                    <w:div w:id="584415046">
                      <w:marLeft w:val="0"/>
                      <w:marRight w:val="0"/>
                      <w:marTop w:val="0"/>
                      <w:marBottom w:val="0"/>
                      <w:divBdr>
                        <w:top w:val="none" w:sz="0" w:space="0" w:color="auto"/>
                        <w:left w:val="none" w:sz="0" w:space="0" w:color="auto"/>
                        <w:bottom w:val="none" w:sz="0" w:space="0" w:color="auto"/>
                        <w:right w:val="none" w:sz="0" w:space="0" w:color="auto"/>
                      </w:divBdr>
                      <w:divsChild>
                        <w:div w:id="1497189569">
                          <w:marLeft w:val="0"/>
                          <w:marRight w:val="0"/>
                          <w:marTop w:val="0"/>
                          <w:marBottom w:val="0"/>
                          <w:divBdr>
                            <w:top w:val="none" w:sz="0" w:space="0" w:color="auto"/>
                            <w:left w:val="none" w:sz="0" w:space="0" w:color="auto"/>
                            <w:bottom w:val="none" w:sz="0" w:space="0" w:color="auto"/>
                            <w:right w:val="none" w:sz="0" w:space="0" w:color="auto"/>
                          </w:divBdr>
                        </w:div>
                      </w:divsChild>
                    </w:div>
                    <w:div w:id="586620917">
                      <w:marLeft w:val="0"/>
                      <w:marRight w:val="0"/>
                      <w:marTop w:val="0"/>
                      <w:marBottom w:val="0"/>
                      <w:divBdr>
                        <w:top w:val="none" w:sz="0" w:space="0" w:color="auto"/>
                        <w:left w:val="none" w:sz="0" w:space="0" w:color="auto"/>
                        <w:bottom w:val="none" w:sz="0" w:space="0" w:color="auto"/>
                        <w:right w:val="none" w:sz="0" w:space="0" w:color="auto"/>
                      </w:divBdr>
                      <w:divsChild>
                        <w:div w:id="1442142742">
                          <w:marLeft w:val="0"/>
                          <w:marRight w:val="0"/>
                          <w:marTop w:val="0"/>
                          <w:marBottom w:val="0"/>
                          <w:divBdr>
                            <w:top w:val="none" w:sz="0" w:space="0" w:color="auto"/>
                            <w:left w:val="none" w:sz="0" w:space="0" w:color="auto"/>
                            <w:bottom w:val="none" w:sz="0" w:space="0" w:color="auto"/>
                            <w:right w:val="none" w:sz="0" w:space="0" w:color="auto"/>
                          </w:divBdr>
                        </w:div>
                      </w:divsChild>
                    </w:div>
                    <w:div w:id="588541699">
                      <w:marLeft w:val="0"/>
                      <w:marRight w:val="0"/>
                      <w:marTop w:val="0"/>
                      <w:marBottom w:val="0"/>
                      <w:divBdr>
                        <w:top w:val="none" w:sz="0" w:space="0" w:color="auto"/>
                        <w:left w:val="none" w:sz="0" w:space="0" w:color="auto"/>
                        <w:bottom w:val="none" w:sz="0" w:space="0" w:color="auto"/>
                        <w:right w:val="none" w:sz="0" w:space="0" w:color="auto"/>
                      </w:divBdr>
                      <w:divsChild>
                        <w:div w:id="748769380">
                          <w:marLeft w:val="0"/>
                          <w:marRight w:val="0"/>
                          <w:marTop w:val="0"/>
                          <w:marBottom w:val="0"/>
                          <w:divBdr>
                            <w:top w:val="none" w:sz="0" w:space="0" w:color="auto"/>
                            <w:left w:val="none" w:sz="0" w:space="0" w:color="auto"/>
                            <w:bottom w:val="none" w:sz="0" w:space="0" w:color="auto"/>
                            <w:right w:val="none" w:sz="0" w:space="0" w:color="auto"/>
                          </w:divBdr>
                        </w:div>
                      </w:divsChild>
                    </w:div>
                    <w:div w:id="589120085">
                      <w:marLeft w:val="0"/>
                      <w:marRight w:val="0"/>
                      <w:marTop w:val="0"/>
                      <w:marBottom w:val="0"/>
                      <w:divBdr>
                        <w:top w:val="none" w:sz="0" w:space="0" w:color="auto"/>
                        <w:left w:val="none" w:sz="0" w:space="0" w:color="auto"/>
                        <w:bottom w:val="none" w:sz="0" w:space="0" w:color="auto"/>
                        <w:right w:val="none" w:sz="0" w:space="0" w:color="auto"/>
                      </w:divBdr>
                      <w:divsChild>
                        <w:div w:id="558784046">
                          <w:marLeft w:val="0"/>
                          <w:marRight w:val="0"/>
                          <w:marTop w:val="0"/>
                          <w:marBottom w:val="0"/>
                          <w:divBdr>
                            <w:top w:val="none" w:sz="0" w:space="0" w:color="auto"/>
                            <w:left w:val="none" w:sz="0" w:space="0" w:color="auto"/>
                            <w:bottom w:val="none" w:sz="0" w:space="0" w:color="auto"/>
                            <w:right w:val="none" w:sz="0" w:space="0" w:color="auto"/>
                          </w:divBdr>
                        </w:div>
                      </w:divsChild>
                    </w:div>
                    <w:div w:id="590503080">
                      <w:marLeft w:val="0"/>
                      <w:marRight w:val="0"/>
                      <w:marTop w:val="0"/>
                      <w:marBottom w:val="0"/>
                      <w:divBdr>
                        <w:top w:val="none" w:sz="0" w:space="0" w:color="auto"/>
                        <w:left w:val="none" w:sz="0" w:space="0" w:color="auto"/>
                        <w:bottom w:val="none" w:sz="0" w:space="0" w:color="auto"/>
                        <w:right w:val="none" w:sz="0" w:space="0" w:color="auto"/>
                      </w:divBdr>
                      <w:divsChild>
                        <w:div w:id="382337949">
                          <w:marLeft w:val="0"/>
                          <w:marRight w:val="0"/>
                          <w:marTop w:val="0"/>
                          <w:marBottom w:val="0"/>
                          <w:divBdr>
                            <w:top w:val="none" w:sz="0" w:space="0" w:color="auto"/>
                            <w:left w:val="none" w:sz="0" w:space="0" w:color="auto"/>
                            <w:bottom w:val="none" w:sz="0" w:space="0" w:color="auto"/>
                            <w:right w:val="none" w:sz="0" w:space="0" w:color="auto"/>
                          </w:divBdr>
                        </w:div>
                      </w:divsChild>
                    </w:div>
                    <w:div w:id="590549631">
                      <w:marLeft w:val="0"/>
                      <w:marRight w:val="0"/>
                      <w:marTop w:val="0"/>
                      <w:marBottom w:val="0"/>
                      <w:divBdr>
                        <w:top w:val="none" w:sz="0" w:space="0" w:color="auto"/>
                        <w:left w:val="none" w:sz="0" w:space="0" w:color="auto"/>
                        <w:bottom w:val="none" w:sz="0" w:space="0" w:color="auto"/>
                        <w:right w:val="none" w:sz="0" w:space="0" w:color="auto"/>
                      </w:divBdr>
                      <w:divsChild>
                        <w:div w:id="1827086296">
                          <w:marLeft w:val="0"/>
                          <w:marRight w:val="0"/>
                          <w:marTop w:val="0"/>
                          <w:marBottom w:val="0"/>
                          <w:divBdr>
                            <w:top w:val="none" w:sz="0" w:space="0" w:color="auto"/>
                            <w:left w:val="none" w:sz="0" w:space="0" w:color="auto"/>
                            <w:bottom w:val="none" w:sz="0" w:space="0" w:color="auto"/>
                            <w:right w:val="none" w:sz="0" w:space="0" w:color="auto"/>
                          </w:divBdr>
                        </w:div>
                      </w:divsChild>
                    </w:div>
                    <w:div w:id="593633731">
                      <w:marLeft w:val="0"/>
                      <w:marRight w:val="0"/>
                      <w:marTop w:val="0"/>
                      <w:marBottom w:val="0"/>
                      <w:divBdr>
                        <w:top w:val="none" w:sz="0" w:space="0" w:color="auto"/>
                        <w:left w:val="none" w:sz="0" w:space="0" w:color="auto"/>
                        <w:bottom w:val="none" w:sz="0" w:space="0" w:color="auto"/>
                        <w:right w:val="none" w:sz="0" w:space="0" w:color="auto"/>
                      </w:divBdr>
                      <w:divsChild>
                        <w:div w:id="1323001490">
                          <w:marLeft w:val="0"/>
                          <w:marRight w:val="0"/>
                          <w:marTop w:val="0"/>
                          <w:marBottom w:val="0"/>
                          <w:divBdr>
                            <w:top w:val="none" w:sz="0" w:space="0" w:color="auto"/>
                            <w:left w:val="none" w:sz="0" w:space="0" w:color="auto"/>
                            <w:bottom w:val="none" w:sz="0" w:space="0" w:color="auto"/>
                            <w:right w:val="none" w:sz="0" w:space="0" w:color="auto"/>
                          </w:divBdr>
                        </w:div>
                      </w:divsChild>
                    </w:div>
                    <w:div w:id="596450821">
                      <w:marLeft w:val="0"/>
                      <w:marRight w:val="0"/>
                      <w:marTop w:val="0"/>
                      <w:marBottom w:val="0"/>
                      <w:divBdr>
                        <w:top w:val="none" w:sz="0" w:space="0" w:color="auto"/>
                        <w:left w:val="none" w:sz="0" w:space="0" w:color="auto"/>
                        <w:bottom w:val="none" w:sz="0" w:space="0" w:color="auto"/>
                        <w:right w:val="none" w:sz="0" w:space="0" w:color="auto"/>
                      </w:divBdr>
                      <w:divsChild>
                        <w:div w:id="21634668">
                          <w:marLeft w:val="0"/>
                          <w:marRight w:val="0"/>
                          <w:marTop w:val="0"/>
                          <w:marBottom w:val="0"/>
                          <w:divBdr>
                            <w:top w:val="none" w:sz="0" w:space="0" w:color="auto"/>
                            <w:left w:val="none" w:sz="0" w:space="0" w:color="auto"/>
                            <w:bottom w:val="none" w:sz="0" w:space="0" w:color="auto"/>
                            <w:right w:val="none" w:sz="0" w:space="0" w:color="auto"/>
                          </w:divBdr>
                        </w:div>
                      </w:divsChild>
                    </w:div>
                    <w:div w:id="598562326">
                      <w:marLeft w:val="0"/>
                      <w:marRight w:val="0"/>
                      <w:marTop w:val="0"/>
                      <w:marBottom w:val="0"/>
                      <w:divBdr>
                        <w:top w:val="none" w:sz="0" w:space="0" w:color="auto"/>
                        <w:left w:val="none" w:sz="0" w:space="0" w:color="auto"/>
                        <w:bottom w:val="none" w:sz="0" w:space="0" w:color="auto"/>
                        <w:right w:val="none" w:sz="0" w:space="0" w:color="auto"/>
                      </w:divBdr>
                      <w:divsChild>
                        <w:div w:id="1901208109">
                          <w:marLeft w:val="0"/>
                          <w:marRight w:val="0"/>
                          <w:marTop w:val="0"/>
                          <w:marBottom w:val="0"/>
                          <w:divBdr>
                            <w:top w:val="none" w:sz="0" w:space="0" w:color="auto"/>
                            <w:left w:val="none" w:sz="0" w:space="0" w:color="auto"/>
                            <w:bottom w:val="none" w:sz="0" w:space="0" w:color="auto"/>
                            <w:right w:val="none" w:sz="0" w:space="0" w:color="auto"/>
                          </w:divBdr>
                        </w:div>
                      </w:divsChild>
                    </w:div>
                    <w:div w:id="602107785">
                      <w:marLeft w:val="0"/>
                      <w:marRight w:val="0"/>
                      <w:marTop w:val="0"/>
                      <w:marBottom w:val="0"/>
                      <w:divBdr>
                        <w:top w:val="none" w:sz="0" w:space="0" w:color="auto"/>
                        <w:left w:val="none" w:sz="0" w:space="0" w:color="auto"/>
                        <w:bottom w:val="none" w:sz="0" w:space="0" w:color="auto"/>
                        <w:right w:val="none" w:sz="0" w:space="0" w:color="auto"/>
                      </w:divBdr>
                      <w:divsChild>
                        <w:div w:id="1408721414">
                          <w:marLeft w:val="0"/>
                          <w:marRight w:val="0"/>
                          <w:marTop w:val="0"/>
                          <w:marBottom w:val="0"/>
                          <w:divBdr>
                            <w:top w:val="none" w:sz="0" w:space="0" w:color="auto"/>
                            <w:left w:val="none" w:sz="0" w:space="0" w:color="auto"/>
                            <w:bottom w:val="none" w:sz="0" w:space="0" w:color="auto"/>
                            <w:right w:val="none" w:sz="0" w:space="0" w:color="auto"/>
                          </w:divBdr>
                        </w:div>
                      </w:divsChild>
                    </w:div>
                    <w:div w:id="606428357">
                      <w:marLeft w:val="0"/>
                      <w:marRight w:val="0"/>
                      <w:marTop w:val="0"/>
                      <w:marBottom w:val="0"/>
                      <w:divBdr>
                        <w:top w:val="none" w:sz="0" w:space="0" w:color="auto"/>
                        <w:left w:val="none" w:sz="0" w:space="0" w:color="auto"/>
                        <w:bottom w:val="none" w:sz="0" w:space="0" w:color="auto"/>
                        <w:right w:val="none" w:sz="0" w:space="0" w:color="auto"/>
                      </w:divBdr>
                      <w:divsChild>
                        <w:div w:id="140000364">
                          <w:marLeft w:val="0"/>
                          <w:marRight w:val="0"/>
                          <w:marTop w:val="0"/>
                          <w:marBottom w:val="0"/>
                          <w:divBdr>
                            <w:top w:val="none" w:sz="0" w:space="0" w:color="auto"/>
                            <w:left w:val="none" w:sz="0" w:space="0" w:color="auto"/>
                            <w:bottom w:val="none" w:sz="0" w:space="0" w:color="auto"/>
                            <w:right w:val="none" w:sz="0" w:space="0" w:color="auto"/>
                          </w:divBdr>
                        </w:div>
                      </w:divsChild>
                    </w:div>
                    <w:div w:id="609751068">
                      <w:marLeft w:val="0"/>
                      <w:marRight w:val="0"/>
                      <w:marTop w:val="0"/>
                      <w:marBottom w:val="0"/>
                      <w:divBdr>
                        <w:top w:val="none" w:sz="0" w:space="0" w:color="auto"/>
                        <w:left w:val="none" w:sz="0" w:space="0" w:color="auto"/>
                        <w:bottom w:val="none" w:sz="0" w:space="0" w:color="auto"/>
                        <w:right w:val="none" w:sz="0" w:space="0" w:color="auto"/>
                      </w:divBdr>
                      <w:divsChild>
                        <w:div w:id="510149941">
                          <w:marLeft w:val="0"/>
                          <w:marRight w:val="0"/>
                          <w:marTop w:val="0"/>
                          <w:marBottom w:val="0"/>
                          <w:divBdr>
                            <w:top w:val="none" w:sz="0" w:space="0" w:color="auto"/>
                            <w:left w:val="none" w:sz="0" w:space="0" w:color="auto"/>
                            <w:bottom w:val="none" w:sz="0" w:space="0" w:color="auto"/>
                            <w:right w:val="none" w:sz="0" w:space="0" w:color="auto"/>
                          </w:divBdr>
                        </w:div>
                      </w:divsChild>
                    </w:div>
                    <w:div w:id="610629246">
                      <w:marLeft w:val="0"/>
                      <w:marRight w:val="0"/>
                      <w:marTop w:val="0"/>
                      <w:marBottom w:val="0"/>
                      <w:divBdr>
                        <w:top w:val="none" w:sz="0" w:space="0" w:color="auto"/>
                        <w:left w:val="none" w:sz="0" w:space="0" w:color="auto"/>
                        <w:bottom w:val="none" w:sz="0" w:space="0" w:color="auto"/>
                        <w:right w:val="none" w:sz="0" w:space="0" w:color="auto"/>
                      </w:divBdr>
                      <w:divsChild>
                        <w:div w:id="1237325062">
                          <w:marLeft w:val="0"/>
                          <w:marRight w:val="0"/>
                          <w:marTop w:val="0"/>
                          <w:marBottom w:val="0"/>
                          <w:divBdr>
                            <w:top w:val="none" w:sz="0" w:space="0" w:color="auto"/>
                            <w:left w:val="none" w:sz="0" w:space="0" w:color="auto"/>
                            <w:bottom w:val="none" w:sz="0" w:space="0" w:color="auto"/>
                            <w:right w:val="none" w:sz="0" w:space="0" w:color="auto"/>
                          </w:divBdr>
                        </w:div>
                      </w:divsChild>
                    </w:div>
                    <w:div w:id="615676066">
                      <w:marLeft w:val="0"/>
                      <w:marRight w:val="0"/>
                      <w:marTop w:val="0"/>
                      <w:marBottom w:val="0"/>
                      <w:divBdr>
                        <w:top w:val="none" w:sz="0" w:space="0" w:color="auto"/>
                        <w:left w:val="none" w:sz="0" w:space="0" w:color="auto"/>
                        <w:bottom w:val="none" w:sz="0" w:space="0" w:color="auto"/>
                        <w:right w:val="none" w:sz="0" w:space="0" w:color="auto"/>
                      </w:divBdr>
                      <w:divsChild>
                        <w:div w:id="1869296264">
                          <w:marLeft w:val="0"/>
                          <w:marRight w:val="0"/>
                          <w:marTop w:val="0"/>
                          <w:marBottom w:val="0"/>
                          <w:divBdr>
                            <w:top w:val="none" w:sz="0" w:space="0" w:color="auto"/>
                            <w:left w:val="none" w:sz="0" w:space="0" w:color="auto"/>
                            <w:bottom w:val="none" w:sz="0" w:space="0" w:color="auto"/>
                            <w:right w:val="none" w:sz="0" w:space="0" w:color="auto"/>
                          </w:divBdr>
                        </w:div>
                      </w:divsChild>
                    </w:div>
                    <w:div w:id="616448146">
                      <w:marLeft w:val="0"/>
                      <w:marRight w:val="0"/>
                      <w:marTop w:val="0"/>
                      <w:marBottom w:val="0"/>
                      <w:divBdr>
                        <w:top w:val="none" w:sz="0" w:space="0" w:color="auto"/>
                        <w:left w:val="none" w:sz="0" w:space="0" w:color="auto"/>
                        <w:bottom w:val="none" w:sz="0" w:space="0" w:color="auto"/>
                        <w:right w:val="none" w:sz="0" w:space="0" w:color="auto"/>
                      </w:divBdr>
                      <w:divsChild>
                        <w:div w:id="1075670218">
                          <w:marLeft w:val="0"/>
                          <w:marRight w:val="0"/>
                          <w:marTop w:val="0"/>
                          <w:marBottom w:val="0"/>
                          <w:divBdr>
                            <w:top w:val="none" w:sz="0" w:space="0" w:color="auto"/>
                            <w:left w:val="none" w:sz="0" w:space="0" w:color="auto"/>
                            <w:bottom w:val="none" w:sz="0" w:space="0" w:color="auto"/>
                            <w:right w:val="none" w:sz="0" w:space="0" w:color="auto"/>
                          </w:divBdr>
                        </w:div>
                      </w:divsChild>
                    </w:div>
                    <w:div w:id="619918487">
                      <w:marLeft w:val="0"/>
                      <w:marRight w:val="0"/>
                      <w:marTop w:val="0"/>
                      <w:marBottom w:val="0"/>
                      <w:divBdr>
                        <w:top w:val="none" w:sz="0" w:space="0" w:color="auto"/>
                        <w:left w:val="none" w:sz="0" w:space="0" w:color="auto"/>
                        <w:bottom w:val="none" w:sz="0" w:space="0" w:color="auto"/>
                        <w:right w:val="none" w:sz="0" w:space="0" w:color="auto"/>
                      </w:divBdr>
                      <w:divsChild>
                        <w:div w:id="634867885">
                          <w:marLeft w:val="0"/>
                          <w:marRight w:val="0"/>
                          <w:marTop w:val="0"/>
                          <w:marBottom w:val="0"/>
                          <w:divBdr>
                            <w:top w:val="none" w:sz="0" w:space="0" w:color="auto"/>
                            <w:left w:val="none" w:sz="0" w:space="0" w:color="auto"/>
                            <w:bottom w:val="none" w:sz="0" w:space="0" w:color="auto"/>
                            <w:right w:val="none" w:sz="0" w:space="0" w:color="auto"/>
                          </w:divBdr>
                        </w:div>
                      </w:divsChild>
                    </w:div>
                    <w:div w:id="621544718">
                      <w:marLeft w:val="0"/>
                      <w:marRight w:val="0"/>
                      <w:marTop w:val="0"/>
                      <w:marBottom w:val="0"/>
                      <w:divBdr>
                        <w:top w:val="none" w:sz="0" w:space="0" w:color="auto"/>
                        <w:left w:val="none" w:sz="0" w:space="0" w:color="auto"/>
                        <w:bottom w:val="none" w:sz="0" w:space="0" w:color="auto"/>
                        <w:right w:val="none" w:sz="0" w:space="0" w:color="auto"/>
                      </w:divBdr>
                      <w:divsChild>
                        <w:div w:id="1173423135">
                          <w:marLeft w:val="0"/>
                          <w:marRight w:val="0"/>
                          <w:marTop w:val="0"/>
                          <w:marBottom w:val="0"/>
                          <w:divBdr>
                            <w:top w:val="none" w:sz="0" w:space="0" w:color="auto"/>
                            <w:left w:val="none" w:sz="0" w:space="0" w:color="auto"/>
                            <w:bottom w:val="none" w:sz="0" w:space="0" w:color="auto"/>
                            <w:right w:val="none" w:sz="0" w:space="0" w:color="auto"/>
                          </w:divBdr>
                        </w:div>
                      </w:divsChild>
                    </w:div>
                    <w:div w:id="628129627">
                      <w:marLeft w:val="0"/>
                      <w:marRight w:val="0"/>
                      <w:marTop w:val="0"/>
                      <w:marBottom w:val="0"/>
                      <w:divBdr>
                        <w:top w:val="none" w:sz="0" w:space="0" w:color="auto"/>
                        <w:left w:val="none" w:sz="0" w:space="0" w:color="auto"/>
                        <w:bottom w:val="none" w:sz="0" w:space="0" w:color="auto"/>
                        <w:right w:val="none" w:sz="0" w:space="0" w:color="auto"/>
                      </w:divBdr>
                      <w:divsChild>
                        <w:div w:id="284820471">
                          <w:marLeft w:val="0"/>
                          <w:marRight w:val="0"/>
                          <w:marTop w:val="0"/>
                          <w:marBottom w:val="0"/>
                          <w:divBdr>
                            <w:top w:val="none" w:sz="0" w:space="0" w:color="auto"/>
                            <w:left w:val="none" w:sz="0" w:space="0" w:color="auto"/>
                            <w:bottom w:val="none" w:sz="0" w:space="0" w:color="auto"/>
                            <w:right w:val="none" w:sz="0" w:space="0" w:color="auto"/>
                          </w:divBdr>
                        </w:div>
                      </w:divsChild>
                    </w:div>
                    <w:div w:id="642347989">
                      <w:marLeft w:val="0"/>
                      <w:marRight w:val="0"/>
                      <w:marTop w:val="0"/>
                      <w:marBottom w:val="0"/>
                      <w:divBdr>
                        <w:top w:val="none" w:sz="0" w:space="0" w:color="auto"/>
                        <w:left w:val="none" w:sz="0" w:space="0" w:color="auto"/>
                        <w:bottom w:val="none" w:sz="0" w:space="0" w:color="auto"/>
                        <w:right w:val="none" w:sz="0" w:space="0" w:color="auto"/>
                      </w:divBdr>
                      <w:divsChild>
                        <w:div w:id="411322361">
                          <w:marLeft w:val="0"/>
                          <w:marRight w:val="0"/>
                          <w:marTop w:val="0"/>
                          <w:marBottom w:val="0"/>
                          <w:divBdr>
                            <w:top w:val="none" w:sz="0" w:space="0" w:color="auto"/>
                            <w:left w:val="none" w:sz="0" w:space="0" w:color="auto"/>
                            <w:bottom w:val="none" w:sz="0" w:space="0" w:color="auto"/>
                            <w:right w:val="none" w:sz="0" w:space="0" w:color="auto"/>
                          </w:divBdr>
                        </w:div>
                      </w:divsChild>
                    </w:div>
                    <w:div w:id="654997192">
                      <w:marLeft w:val="0"/>
                      <w:marRight w:val="0"/>
                      <w:marTop w:val="0"/>
                      <w:marBottom w:val="0"/>
                      <w:divBdr>
                        <w:top w:val="none" w:sz="0" w:space="0" w:color="auto"/>
                        <w:left w:val="none" w:sz="0" w:space="0" w:color="auto"/>
                        <w:bottom w:val="none" w:sz="0" w:space="0" w:color="auto"/>
                        <w:right w:val="none" w:sz="0" w:space="0" w:color="auto"/>
                      </w:divBdr>
                      <w:divsChild>
                        <w:div w:id="1507674849">
                          <w:marLeft w:val="0"/>
                          <w:marRight w:val="0"/>
                          <w:marTop w:val="0"/>
                          <w:marBottom w:val="0"/>
                          <w:divBdr>
                            <w:top w:val="none" w:sz="0" w:space="0" w:color="auto"/>
                            <w:left w:val="none" w:sz="0" w:space="0" w:color="auto"/>
                            <w:bottom w:val="none" w:sz="0" w:space="0" w:color="auto"/>
                            <w:right w:val="none" w:sz="0" w:space="0" w:color="auto"/>
                          </w:divBdr>
                        </w:div>
                      </w:divsChild>
                    </w:div>
                    <w:div w:id="656961221">
                      <w:marLeft w:val="0"/>
                      <w:marRight w:val="0"/>
                      <w:marTop w:val="0"/>
                      <w:marBottom w:val="0"/>
                      <w:divBdr>
                        <w:top w:val="none" w:sz="0" w:space="0" w:color="auto"/>
                        <w:left w:val="none" w:sz="0" w:space="0" w:color="auto"/>
                        <w:bottom w:val="none" w:sz="0" w:space="0" w:color="auto"/>
                        <w:right w:val="none" w:sz="0" w:space="0" w:color="auto"/>
                      </w:divBdr>
                      <w:divsChild>
                        <w:div w:id="916787038">
                          <w:marLeft w:val="0"/>
                          <w:marRight w:val="0"/>
                          <w:marTop w:val="0"/>
                          <w:marBottom w:val="0"/>
                          <w:divBdr>
                            <w:top w:val="none" w:sz="0" w:space="0" w:color="auto"/>
                            <w:left w:val="none" w:sz="0" w:space="0" w:color="auto"/>
                            <w:bottom w:val="none" w:sz="0" w:space="0" w:color="auto"/>
                            <w:right w:val="none" w:sz="0" w:space="0" w:color="auto"/>
                          </w:divBdr>
                        </w:div>
                      </w:divsChild>
                    </w:div>
                    <w:div w:id="669065519">
                      <w:marLeft w:val="0"/>
                      <w:marRight w:val="0"/>
                      <w:marTop w:val="0"/>
                      <w:marBottom w:val="0"/>
                      <w:divBdr>
                        <w:top w:val="none" w:sz="0" w:space="0" w:color="auto"/>
                        <w:left w:val="none" w:sz="0" w:space="0" w:color="auto"/>
                        <w:bottom w:val="none" w:sz="0" w:space="0" w:color="auto"/>
                        <w:right w:val="none" w:sz="0" w:space="0" w:color="auto"/>
                      </w:divBdr>
                      <w:divsChild>
                        <w:div w:id="1588004555">
                          <w:marLeft w:val="0"/>
                          <w:marRight w:val="0"/>
                          <w:marTop w:val="0"/>
                          <w:marBottom w:val="0"/>
                          <w:divBdr>
                            <w:top w:val="none" w:sz="0" w:space="0" w:color="auto"/>
                            <w:left w:val="none" w:sz="0" w:space="0" w:color="auto"/>
                            <w:bottom w:val="none" w:sz="0" w:space="0" w:color="auto"/>
                            <w:right w:val="none" w:sz="0" w:space="0" w:color="auto"/>
                          </w:divBdr>
                        </w:div>
                      </w:divsChild>
                    </w:div>
                    <w:div w:id="681395651">
                      <w:marLeft w:val="0"/>
                      <w:marRight w:val="0"/>
                      <w:marTop w:val="0"/>
                      <w:marBottom w:val="0"/>
                      <w:divBdr>
                        <w:top w:val="none" w:sz="0" w:space="0" w:color="auto"/>
                        <w:left w:val="none" w:sz="0" w:space="0" w:color="auto"/>
                        <w:bottom w:val="none" w:sz="0" w:space="0" w:color="auto"/>
                        <w:right w:val="none" w:sz="0" w:space="0" w:color="auto"/>
                      </w:divBdr>
                      <w:divsChild>
                        <w:div w:id="1808089864">
                          <w:marLeft w:val="0"/>
                          <w:marRight w:val="0"/>
                          <w:marTop w:val="0"/>
                          <w:marBottom w:val="0"/>
                          <w:divBdr>
                            <w:top w:val="none" w:sz="0" w:space="0" w:color="auto"/>
                            <w:left w:val="none" w:sz="0" w:space="0" w:color="auto"/>
                            <w:bottom w:val="none" w:sz="0" w:space="0" w:color="auto"/>
                            <w:right w:val="none" w:sz="0" w:space="0" w:color="auto"/>
                          </w:divBdr>
                        </w:div>
                      </w:divsChild>
                    </w:div>
                    <w:div w:id="689140785">
                      <w:marLeft w:val="0"/>
                      <w:marRight w:val="0"/>
                      <w:marTop w:val="0"/>
                      <w:marBottom w:val="0"/>
                      <w:divBdr>
                        <w:top w:val="none" w:sz="0" w:space="0" w:color="auto"/>
                        <w:left w:val="none" w:sz="0" w:space="0" w:color="auto"/>
                        <w:bottom w:val="none" w:sz="0" w:space="0" w:color="auto"/>
                        <w:right w:val="none" w:sz="0" w:space="0" w:color="auto"/>
                      </w:divBdr>
                      <w:divsChild>
                        <w:div w:id="1711371960">
                          <w:marLeft w:val="0"/>
                          <w:marRight w:val="0"/>
                          <w:marTop w:val="0"/>
                          <w:marBottom w:val="0"/>
                          <w:divBdr>
                            <w:top w:val="none" w:sz="0" w:space="0" w:color="auto"/>
                            <w:left w:val="none" w:sz="0" w:space="0" w:color="auto"/>
                            <w:bottom w:val="none" w:sz="0" w:space="0" w:color="auto"/>
                            <w:right w:val="none" w:sz="0" w:space="0" w:color="auto"/>
                          </w:divBdr>
                        </w:div>
                      </w:divsChild>
                    </w:div>
                    <w:div w:id="695160047">
                      <w:marLeft w:val="0"/>
                      <w:marRight w:val="0"/>
                      <w:marTop w:val="0"/>
                      <w:marBottom w:val="0"/>
                      <w:divBdr>
                        <w:top w:val="none" w:sz="0" w:space="0" w:color="auto"/>
                        <w:left w:val="none" w:sz="0" w:space="0" w:color="auto"/>
                        <w:bottom w:val="none" w:sz="0" w:space="0" w:color="auto"/>
                        <w:right w:val="none" w:sz="0" w:space="0" w:color="auto"/>
                      </w:divBdr>
                      <w:divsChild>
                        <w:div w:id="1694922017">
                          <w:marLeft w:val="0"/>
                          <w:marRight w:val="0"/>
                          <w:marTop w:val="0"/>
                          <w:marBottom w:val="0"/>
                          <w:divBdr>
                            <w:top w:val="none" w:sz="0" w:space="0" w:color="auto"/>
                            <w:left w:val="none" w:sz="0" w:space="0" w:color="auto"/>
                            <w:bottom w:val="none" w:sz="0" w:space="0" w:color="auto"/>
                            <w:right w:val="none" w:sz="0" w:space="0" w:color="auto"/>
                          </w:divBdr>
                        </w:div>
                      </w:divsChild>
                    </w:div>
                    <w:div w:id="702942518">
                      <w:marLeft w:val="0"/>
                      <w:marRight w:val="0"/>
                      <w:marTop w:val="0"/>
                      <w:marBottom w:val="0"/>
                      <w:divBdr>
                        <w:top w:val="none" w:sz="0" w:space="0" w:color="auto"/>
                        <w:left w:val="none" w:sz="0" w:space="0" w:color="auto"/>
                        <w:bottom w:val="none" w:sz="0" w:space="0" w:color="auto"/>
                        <w:right w:val="none" w:sz="0" w:space="0" w:color="auto"/>
                      </w:divBdr>
                      <w:divsChild>
                        <w:div w:id="570312546">
                          <w:marLeft w:val="0"/>
                          <w:marRight w:val="0"/>
                          <w:marTop w:val="0"/>
                          <w:marBottom w:val="0"/>
                          <w:divBdr>
                            <w:top w:val="none" w:sz="0" w:space="0" w:color="auto"/>
                            <w:left w:val="none" w:sz="0" w:space="0" w:color="auto"/>
                            <w:bottom w:val="none" w:sz="0" w:space="0" w:color="auto"/>
                            <w:right w:val="none" w:sz="0" w:space="0" w:color="auto"/>
                          </w:divBdr>
                        </w:div>
                      </w:divsChild>
                    </w:div>
                    <w:div w:id="711467663">
                      <w:marLeft w:val="0"/>
                      <w:marRight w:val="0"/>
                      <w:marTop w:val="0"/>
                      <w:marBottom w:val="0"/>
                      <w:divBdr>
                        <w:top w:val="none" w:sz="0" w:space="0" w:color="auto"/>
                        <w:left w:val="none" w:sz="0" w:space="0" w:color="auto"/>
                        <w:bottom w:val="none" w:sz="0" w:space="0" w:color="auto"/>
                        <w:right w:val="none" w:sz="0" w:space="0" w:color="auto"/>
                      </w:divBdr>
                    </w:div>
                    <w:div w:id="715618202">
                      <w:marLeft w:val="0"/>
                      <w:marRight w:val="0"/>
                      <w:marTop w:val="0"/>
                      <w:marBottom w:val="0"/>
                      <w:divBdr>
                        <w:top w:val="none" w:sz="0" w:space="0" w:color="auto"/>
                        <w:left w:val="none" w:sz="0" w:space="0" w:color="auto"/>
                        <w:bottom w:val="none" w:sz="0" w:space="0" w:color="auto"/>
                        <w:right w:val="none" w:sz="0" w:space="0" w:color="auto"/>
                      </w:divBdr>
                      <w:divsChild>
                        <w:div w:id="1119252269">
                          <w:marLeft w:val="0"/>
                          <w:marRight w:val="0"/>
                          <w:marTop w:val="0"/>
                          <w:marBottom w:val="0"/>
                          <w:divBdr>
                            <w:top w:val="none" w:sz="0" w:space="0" w:color="auto"/>
                            <w:left w:val="none" w:sz="0" w:space="0" w:color="auto"/>
                            <w:bottom w:val="none" w:sz="0" w:space="0" w:color="auto"/>
                            <w:right w:val="none" w:sz="0" w:space="0" w:color="auto"/>
                          </w:divBdr>
                        </w:div>
                      </w:divsChild>
                    </w:div>
                    <w:div w:id="716781432">
                      <w:marLeft w:val="0"/>
                      <w:marRight w:val="0"/>
                      <w:marTop w:val="0"/>
                      <w:marBottom w:val="0"/>
                      <w:divBdr>
                        <w:top w:val="none" w:sz="0" w:space="0" w:color="auto"/>
                        <w:left w:val="none" w:sz="0" w:space="0" w:color="auto"/>
                        <w:bottom w:val="none" w:sz="0" w:space="0" w:color="auto"/>
                        <w:right w:val="none" w:sz="0" w:space="0" w:color="auto"/>
                      </w:divBdr>
                      <w:divsChild>
                        <w:div w:id="1775399381">
                          <w:marLeft w:val="0"/>
                          <w:marRight w:val="0"/>
                          <w:marTop w:val="0"/>
                          <w:marBottom w:val="0"/>
                          <w:divBdr>
                            <w:top w:val="none" w:sz="0" w:space="0" w:color="auto"/>
                            <w:left w:val="none" w:sz="0" w:space="0" w:color="auto"/>
                            <w:bottom w:val="none" w:sz="0" w:space="0" w:color="auto"/>
                            <w:right w:val="none" w:sz="0" w:space="0" w:color="auto"/>
                          </w:divBdr>
                        </w:div>
                      </w:divsChild>
                    </w:div>
                    <w:div w:id="717973759">
                      <w:marLeft w:val="0"/>
                      <w:marRight w:val="0"/>
                      <w:marTop w:val="0"/>
                      <w:marBottom w:val="0"/>
                      <w:divBdr>
                        <w:top w:val="none" w:sz="0" w:space="0" w:color="auto"/>
                        <w:left w:val="none" w:sz="0" w:space="0" w:color="auto"/>
                        <w:bottom w:val="none" w:sz="0" w:space="0" w:color="auto"/>
                        <w:right w:val="none" w:sz="0" w:space="0" w:color="auto"/>
                      </w:divBdr>
                      <w:divsChild>
                        <w:div w:id="1074548913">
                          <w:marLeft w:val="0"/>
                          <w:marRight w:val="0"/>
                          <w:marTop w:val="0"/>
                          <w:marBottom w:val="0"/>
                          <w:divBdr>
                            <w:top w:val="none" w:sz="0" w:space="0" w:color="auto"/>
                            <w:left w:val="none" w:sz="0" w:space="0" w:color="auto"/>
                            <w:bottom w:val="none" w:sz="0" w:space="0" w:color="auto"/>
                            <w:right w:val="none" w:sz="0" w:space="0" w:color="auto"/>
                          </w:divBdr>
                        </w:div>
                      </w:divsChild>
                    </w:div>
                    <w:div w:id="723410793">
                      <w:marLeft w:val="0"/>
                      <w:marRight w:val="0"/>
                      <w:marTop w:val="0"/>
                      <w:marBottom w:val="0"/>
                      <w:divBdr>
                        <w:top w:val="none" w:sz="0" w:space="0" w:color="auto"/>
                        <w:left w:val="none" w:sz="0" w:space="0" w:color="auto"/>
                        <w:bottom w:val="none" w:sz="0" w:space="0" w:color="auto"/>
                        <w:right w:val="none" w:sz="0" w:space="0" w:color="auto"/>
                      </w:divBdr>
                      <w:divsChild>
                        <w:div w:id="1672832802">
                          <w:marLeft w:val="0"/>
                          <w:marRight w:val="0"/>
                          <w:marTop w:val="0"/>
                          <w:marBottom w:val="0"/>
                          <w:divBdr>
                            <w:top w:val="none" w:sz="0" w:space="0" w:color="auto"/>
                            <w:left w:val="none" w:sz="0" w:space="0" w:color="auto"/>
                            <w:bottom w:val="none" w:sz="0" w:space="0" w:color="auto"/>
                            <w:right w:val="none" w:sz="0" w:space="0" w:color="auto"/>
                          </w:divBdr>
                        </w:div>
                      </w:divsChild>
                    </w:div>
                    <w:div w:id="725954359">
                      <w:marLeft w:val="0"/>
                      <w:marRight w:val="0"/>
                      <w:marTop w:val="0"/>
                      <w:marBottom w:val="0"/>
                      <w:divBdr>
                        <w:top w:val="none" w:sz="0" w:space="0" w:color="auto"/>
                        <w:left w:val="none" w:sz="0" w:space="0" w:color="auto"/>
                        <w:bottom w:val="none" w:sz="0" w:space="0" w:color="auto"/>
                        <w:right w:val="none" w:sz="0" w:space="0" w:color="auto"/>
                      </w:divBdr>
                      <w:divsChild>
                        <w:div w:id="429201754">
                          <w:marLeft w:val="0"/>
                          <w:marRight w:val="0"/>
                          <w:marTop w:val="0"/>
                          <w:marBottom w:val="0"/>
                          <w:divBdr>
                            <w:top w:val="none" w:sz="0" w:space="0" w:color="auto"/>
                            <w:left w:val="none" w:sz="0" w:space="0" w:color="auto"/>
                            <w:bottom w:val="none" w:sz="0" w:space="0" w:color="auto"/>
                            <w:right w:val="none" w:sz="0" w:space="0" w:color="auto"/>
                          </w:divBdr>
                        </w:div>
                      </w:divsChild>
                    </w:div>
                    <w:div w:id="732236368">
                      <w:marLeft w:val="0"/>
                      <w:marRight w:val="0"/>
                      <w:marTop w:val="0"/>
                      <w:marBottom w:val="0"/>
                      <w:divBdr>
                        <w:top w:val="none" w:sz="0" w:space="0" w:color="auto"/>
                        <w:left w:val="none" w:sz="0" w:space="0" w:color="auto"/>
                        <w:bottom w:val="none" w:sz="0" w:space="0" w:color="auto"/>
                        <w:right w:val="none" w:sz="0" w:space="0" w:color="auto"/>
                      </w:divBdr>
                      <w:divsChild>
                        <w:div w:id="464399104">
                          <w:marLeft w:val="0"/>
                          <w:marRight w:val="0"/>
                          <w:marTop w:val="0"/>
                          <w:marBottom w:val="0"/>
                          <w:divBdr>
                            <w:top w:val="none" w:sz="0" w:space="0" w:color="auto"/>
                            <w:left w:val="none" w:sz="0" w:space="0" w:color="auto"/>
                            <w:bottom w:val="none" w:sz="0" w:space="0" w:color="auto"/>
                            <w:right w:val="none" w:sz="0" w:space="0" w:color="auto"/>
                          </w:divBdr>
                        </w:div>
                      </w:divsChild>
                    </w:div>
                    <w:div w:id="749036440">
                      <w:marLeft w:val="0"/>
                      <w:marRight w:val="0"/>
                      <w:marTop w:val="0"/>
                      <w:marBottom w:val="0"/>
                      <w:divBdr>
                        <w:top w:val="none" w:sz="0" w:space="0" w:color="auto"/>
                        <w:left w:val="none" w:sz="0" w:space="0" w:color="auto"/>
                        <w:bottom w:val="none" w:sz="0" w:space="0" w:color="auto"/>
                        <w:right w:val="none" w:sz="0" w:space="0" w:color="auto"/>
                      </w:divBdr>
                      <w:divsChild>
                        <w:div w:id="334573149">
                          <w:marLeft w:val="0"/>
                          <w:marRight w:val="0"/>
                          <w:marTop w:val="0"/>
                          <w:marBottom w:val="0"/>
                          <w:divBdr>
                            <w:top w:val="none" w:sz="0" w:space="0" w:color="auto"/>
                            <w:left w:val="none" w:sz="0" w:space="0" w:color="auto"/>
                            <w:bottom w:val="none" w:sz="0" w:space="0" w:color="auto"/>
                            <w:right w:val="none" w:sz="0" w:space="0" w:color="auto"/>
                          </w:divBdr>
                        </w:div>
                      </w:divsChild>
                    </w:div>
                    <w:div w:id="757215291">
                      <w:marLeft w:val="0"/>
                      <w:marRight w:val="0"/>
                      <w:marTop w:val="0"/>
                      <w:marBottom w:val="0"/>
                      <w:divBdr>
                        <w:top w:val="none" w:sz="0" w:space="0" w:color="auto"/>
                        <w:left w:val="none" w:sz="0" w:space="0" w:color="auto"/>
                        <w:bottom w:val="none" w:sz="0" w:space="0" w:color="auto"/>
                        <w:right w:val="none" w:sz="0" w:space="0" w:color="auto"/>
                      </w:divBdr>
                      <w:divsChild>
                        <w:div w:id="1306082099">
                          <w:marLeft w:val="0"/>
                          <w:marRight w:val="0"/>
                          <w:marTop w:val="0"/>
                          <w:marBottom w:val="0"/>
                          <w:divBdr>
                            <w:top w:val="none" w:sz="0" w:space="0" w:color="auto"/>
                            <w:left w:val="none" w:sz="0" w:space="0" w:color="auto"/>
                            <w:bottom w:val="none" w:sz="0" w:space="0" w:color="auto"/>
                            <w:right w:val="none" w:sz="0" w:space="0" w:color="auto"/>
                          </w:divBdr>
                        </w:div>
                      </w:divsChild>
                    </w:div>
                    <w:div w:id="758527134">
                      <w:marLeft w:val="0"/>
                      <w:marRight w:val="0"/>
                      <w:marTop w:val="0"/>
                      <w:marBottom w:val="0"/>
                      <w:divBdr>
                        <w:top w:val="none" w:sz="0" w:space="0" w:color="auto"/>
                        <w:left w:val="none" w:sz="0" w:space="0" w:color="auto"/>
                        <w:bottom w:val="none" w:sz="0" w:space="0" w:color="auto"/>
                        <w:right w:val="none" w:sz="0" w:space="0" w:color="auto"/>
                      </w:divBdr>
                      <w:divsChild>
                        <w:div w:id="19012174">
                          <w:marLeft w:val="0"/>
                          <w:marRight w:val="0"/>
                          <w:marTop w:val="0"/>
                          <w:marBottom w:val="0"/>
                          <w:divBdr>
                            <w:top w:val="none" w:sz="0" w:space="0" w:color="auto"/>
                            <w:left w:val="none" w:sz="0" w:space="0" w:color="auto"/>
                            <w:bottom w:val="none" w:sz="0" w:space="0" w:color="auto"/>
                            <w:right w:val="none" w:sz="0" w:space="0" w:color="auto"/>
                          </w:divBdr>
                        </w:div>
                      </w:divsChild>
                    </w:div>
                    <w:div w:id="766584182">
                      <w:marLeft w:val="0"/>
                      <w:marRight w:val="0"/>
                      <w:marTop w:val="0"/>
                      <w:marBottom w:val="0"/>
                      <w:divBdr>
                        <w:top w:val="none" w:sz="0" w:space="0" w:color="auto"/>
                        <w:left w:val="none" w:sz="0" w:space="0" w:color="auto"/>
                        <w:bottom w:val="none" w:sz="0" w:space="0" w:color="auto"/>
                        <w:right w:val="none" w:sz="0" w:space="0" w:color="auto"/>
                      </w:divBdr>
                      <w:divsChild>
                        <w:div w:id="1871840684">
                          <w:marLeft w:val="0"/>
                          <w:marRight w:val="0"/>
                          <w:marTop w:val="0"/>
                          <w:marBottom w:val="0"/>
                          <w:divBdr>
                            <w:top w:val="none" w:sz="0" w:space="0" w:color="auto"/>
                            <w:left w:val="none" w:sz="0" w:space="0" w:color="auto"/>
                            <w:bottom w:val="none" w:sz="0" w:space="0" w:color="auto"/>
                            <w:right w:val="none" w:sz="0" w:space="0" w:color="auto"/>
                          </w:divBdr>
                        </w:div>
                      </w:divsChild>
                    </w:div>
                    <w:div w:id="766771383">
                      <w:marLeft w:val="0"/>
                      <w:marRight w:val="0"/>
                      <w:marTop w:val="0"/>
                      <w:marBottom w:val="0"/>
                      <w:divBdr>
                        <w:top w:val="none" w:sz="0" w:space="0" w:color="auto"/>
                        <w:left w:val="none" w:sz="0" w:space="0" w:color="auto"/>
                        <w:bottom w:val="none" w:sz="0" w:space="0" w:color="auto"/>
                        <w:right w:val="none" w:sz="0" w:space="0" w:color="auto"/>
                      </w:divBdr>
                      <w:divsChild>
                        <w:div w:id="392119585">
                          <w:marLeft w:val="0"/>
                          <w:marRight w:val="0"/>
                          <w:marTop w:val="0"/>
                          <w:marBottom w:val="0"/>
                          <w:divBdr>
                            <w:top w:val="none" w:sz="0" w:space="0" w:color="auto"/>
                            <w:left w:val="none" w:sz="0" w:space="0" w:color="auto"/>
                            <w:bottom w:val="none" w:sz="0" w:space="0" w:color="auto"/>
                            <w:right w:val="none" w:sz="0" w:space="0" w:color="auto"/>
                          </w:divBdr>
                        </w:div>
                      </w:divsChild>
                    </w:div>
                    <w:div w:id="773204942">
                      <w:marLeft w:val="0"/>
                      <w:marRight w:val="0"/>
                      <w:marTop w:val="0"/>
                      <w:marBottom w:val="0"/>
                      <w:divBdr>
                        <w:top w:val="none" w:sz="0" w:space="0" w:color="auto"/>
                        <w:left w:val="none" w:sz="0" w:space="0" w:color="auto"/>
                        <w:bottom w:val="none" w:sz="0" w:space="0" w:color="auto"/>
                        <w:right w:val="none" w:sz="0" w:space="0" w:color="auto"/>
                      </w:divBdr>
                      <w:divsChild>
                        <w:div w:id="928271283">
                          <w:marLeft w:val="0"/>
                          <w:marRight w:val="0"/>
                          <w:marTop w:val="0"/>
                          <w:marBottom w:val="0"/>
                          <w:divBdr>
                            <w:top w:val="none" w:sz="0" w:space="0" w:color="auto"/>
                            <w:left w:val="none" w:sz="0" w:space="0" w:color="auto"/>
                            <w:bottom w:val="none" w:sz="0" w:space="0" w:color="auto"/>
                            <w:right w:val="none" w:sz="0" w:space="0" w:color="auto"/>
                          </w:divBdr>
                        </w:div>
                      </w:divsChild>
                    </w:div>
                    <w:div w:id="775179587">
                      <w:marLeft w:val="0"/>
                      <w:marRight w:val="0"/>
                      <w:marTop w:val="0"/>
                      <w:marBottom w:val="0"/>
                      <w:divBdr>
                        <w:top w:val="none" w:sz="0" w:space="0" w:color="auto"/>
                        <w:left w:val="none" w:sz="0" w:space="0" w:color="auto"/>
                        <w:bottom w:val="none" w:sz="0" w:space="0" w:color="auto"/>
                        <w:right w:val="none" w:sz="0" w:space="0" w:color="auto"/>
                      </w:divBdr>
                      <w:divsChild>
                        <w:div w:id="1816676221">
                          <w:marLeft w:val="0"/>
                          <w:marRight w:val="0"/>
                          <w:marTop w:val="0"/>
                          <w:marBottom w:val="0"/>
                          <w:divBdr>
                            <w:top w:val="none" w:sz="0" w:space="0" w:color="auto"/>
                            <w:left w:val="none" w:sz="0" w:space="0" w:color="auto"/>
                            <w:bottom w:val="none" w:sz="0" w:space="0" w:color="auto"/>
                            <w:right w:val="none" w:sz="0" w:space="0" w:color="auto"/>
                          </w:divBdr>
                        </w:div>
                      </w:divsChild>
                    </w:div>
                    <w:div w:id="779880560">
                      <w:marLeft w:val="0"/>
                      <w:marRight w:val="0"/>
                      <w:marTop w:val="0"/>
                      <w:marBottom w:val="0"/>
                      <w:divBdr>
                        <w:top w:val="none" w:sz="0" w:space="0" w:color="auto"/>
                        <w:left w:val="none" w:sz="0" w:space="0" w:color="auto"/>
                        <w:bottom w:val="none" w:sz="0" w:space="0" w:color="auto"/>
                        <w:right w:val="none" w:sz="0" w:space="0" w:color="auto"/>
                      </w:divBdr>
                      <w:divsChild>
                        <w:div w:id="4670083">
                          <w:marLeft w:val="0"/>
                          <w:marRight w:val="0"/>
                          <w:marTop w:val="0"/>
                          <w:marBottom w:val="0"/>
                          <w:divBdr>
                            <w:top w:val="none" w:sz="0" w:space="0" w:color="auto"/>
                            <w:left w:val="none" w:sz="0" w:space="0" w:color="auto"/>
                            <w:bottom w:val="none" w:sz="0" w:space="0" w:color="auto"/>
                            <w:right w:val="none" w:sz="0" w:space="0" w:color="auto"/>
                          </w:divBdr>
                        </w:div>
                      </w:divsChild>
                    </w:div>
                    <w:div w:id="783618130">
                      <w:marLeft w:val="0"/>
                      <w:marRight w:val="0"/>
                      <w:marTop w:val="0"/>
                      <w:marBottom w:val="0"/>
                      <w:divBdr>
                        <w:top w:val="none" w:sz="0" w:space="0" w:color="auto"/>
                        <w:left w:val="none" w:sz="0" w:space="0" w:color="auto"/>
                        <w:bottom w:val="none" w:sz="0" w:space="0" w:color="auto"/>
                        <w:right w:val="none" w:sz="0" w:space="0" w:color="auto"/>
                      </w:divBdr>
                      <w:divsChild>
                        <w:div w:id="848444852">
                          <w:marLeft w:val="0"/>
                          <w:marRight w:val="0"/>
                          <w:marTop w:val="0"/>
                          <w:marBottom w:val="0"/>
                          <w:divBdr>
                            <w:top w:val="none" w:sz="0" w:space="0" w:color="auto"/>
                            <w:left w:val="none" w:sz="0" w:space="0" w:color="auto"/>
                            <w:bottom w:val="none" w:sz="0" w:space="0" w:color="auto"/>
                            <w:right w:val="none" w:sz="0" w:space="0" w:color="auto"/>
                          </w:divBdr>
                        </w:div>
                      </w:divsChild>
                    </w:div>
                    <w:div w:id="796876633">
                      <w:marLeft w:val="0"/>
                      <w:marRight w:val="0"/>
                      <w:marTop w:val="0"/>
                      <w:marBottom w:val="0"/>
                      <w:divBdr>
                        <w:top w:val="none" w:sz="0" w:space="0" w:color="auto"/>
                        <w:left w:val="none" w:sz="0" w:space="0" w:color="auto"/>
                        <w:bottom w:val="none" w:sz="0" w:space="0" w:color="auto"/>
                        <w:right w:val="none" w:sz="0" w:space="0" w:color="auto"/>
                      </w:divBdr>
                      <w:divsChild>
                        <w:div w:id="231354823">
                          <w:marLeft w:val="0"/>
                          <w:marRight w:val="0"/>
                          <w:marTop w:val="0"/>
                          <w:marBottom w:val="0"/>
                          <w:divBdr>
                            <w:top w:val="none" w:sz="0" w:space="0" w:color="auto"/>
                            <w:left w:val="none" w:sz="0" w:space="0" w:color="auto"/>
                            <w:bottom w:val="none" w:sz="0" w:space="0" w:color="auto"/>
                            <w:right w:val="none" w:sz="0" w:space="0" w:color="auto"/>
                          </w:divBdr>
                        </w:div>
                      </w:divsChild>
                    </w:div>
                    <w:div w:id="802767326">
                      <w:marLeft w:val="0"/>
                      <w:marRight w:val="0"/>
                      <w:marTop w:val="0"/>
                      <w:marBottom w:val="0"/>
                      <w:divBdr>
                        <w:top w:val="none" w:sz="0" w:space="0" w:color="auto"/>
                        <w:left w:val="none" w:sz="0" w:space="0" w:color="auto"/>
                        <w:bottom w:val="none" w:sz="0" w:space="0" w:color="auto"/>
                        <w:right w:val="none" w:sz="0" w:space="0" w:color="auto"/>
                      </w:divBdr>
                      <w:divsChild>
                        <w:div w:id="416945398">
                          <w:marLeft w:val="0"/>
                          <w:marRight w:val="0"/>
                          <w:marTop w:val="0"/>
                          <w:marBottom w:val="0"/>
                          <w:divBdr>
                            <w:top w:val="none" w:sz="0" w:space="0" w:color="auto"/>
                            <w:left w:val="none" w:sz="0" w:space="0" w:color="auto"/>
                            <w:bottom w:val="none" w:sz="0" w:space="0" w:color="auto"/>
                            <w:right w:val="none" w:sz="0" w:space="0" w:color="auto"/>
                          </w:divBdr>
                        </w:div>
                      </w:divsChild>
                    </w:div>
                    <w:div w:id="804086772">
                      <w:marLeft w:val="0"/>
                      <w:marRight w:val="0"/>
                      <w:marTop w:val="0"/>
                      <w:marBottom w:val="0"/>
                      <w:divBdr>
                        <w:top w:val="none" w:sz="0" w:space="0" w:color="auto"/>
                        <w:left w:val="none" w:sz="0" w:space="0" w:color="auto"/>
                        <w:bottom w:val="none" w:sz="0" w:space="0" w:color="auto"/>
                        <w:right w:val="none" w:sz="0" w:space="0" w:color="auto"/>
                      </w:divBdr>
                      <w:divsChild>
                        <w:div w:id="1348600380">
                          <w:marLeft w:val="0"/>
                          <w:marRight w:val="0"/>
                          <w:marTop w:val="0"/>
                          <w:marBottom w:val="0"/>
                          <w:divBdr>
                            <w:top w:val="none" w:sz="0" w:space="0" w:color="auto"/>
                            <w:left w:val="none" w:sz="0" w:space="0" w:color="auto"/>
                            <w:bottom w:val="none" w:sz="0" w:space="0" w:color="auto"/>
                            <w:right w:val="none" w:sz="0" w:space="0" w:color="auto"/>
                          </w:divBdr>
                        </w:div>
                      </w:divsChild>
                    </w:div>
                    <w:div w:id="807284758">
                      <w:marLeft w:val="0"/>
                      <w:marRight w:val="0"/>
                      <w:marTop w:val="0"/>
                      <w:marBottom w:val="0"/>
                      <w:divBdr>
                        <w:top w:val="none" w:sz="0" w:space="0" w:color="auto"/>
                        <w:left w:val="none" w:sz="0" w:space="0" w:color="auto"/>
                        <w:bottom w:val="none" w:sz="0" w:space="0" w:color="auto"/>
                        <w:right w:val="none" w:sz="0" w:space="0" w:color="auto"/>
                      </w:divBdr>
                      <w:divsChild>
                        <w:div w:id="1614632220">
                          <w:marLeft w:val="0"/>
                          <w:marRight w:val="0"/>
                          <w:marTop w:val="0"/>
                          <w:marBottom w:val="0"/>
                          <w:divBdr>
                            <w:top w:val="none" w:sz="0" w:space="0" w:color="auto"/>
                            <w:left w:val="none" w:sz="0" w:space="0" w:color="auto"/>
                            <w:bottom w:val="none" w:sz="0" w:space="0" w:color="auto"/>
                            <w:right w:val="none" w:sz="0" w:space="0" w:color="auto"/>
                          </w:divBdr>
                        </w:div>
                      </w:divsChild>
                    </w:div>
                    <w:div w:id="812647361">
                      <w:marLeft w:val="0"/>
                      <w:marRight w:val="0"/>
                      <w:marTop w:val="0"/>
                      <w:marBottom w:val="0"/>
                      <w:divBdr>
                        <w:top w:val="none" w:sz="0" w:space="0" w:color="auto"/>
                        <w:left w:val="none" w:sz="0" w:space="0" w:color="auto"/>
                        <w:bottom w:val="none" w:sz="0" w:space="0" w:color="auto"/>
                        <w:right w:val="none" w:sz="0" w:space="0" w:color="auto"/>
                      </w:divBdr>
                    </w:div>
                    <w:div w:id="820779375">
                      <w:marLeft w:val="0"/>
                      <w:marRight w:val="0"/>
                      <w:marTop w:val="0"/>
                      <w:marBottom w:val="0"/>
                      <w:divBdr>
                        <w:top w:val="none" w:sz="0" w:space="0" w:color="auto"/>
                        <w:left w:val="none" w:sz="0" w:space="0" w:color="auto"/>
                        <w:bottom w:val="none" w:sz="0" w:space="0" w:color="auto"/>
                        <w:right w:val="none" w:sz="0" w:space="0" w:color="auto"/>
                      </w:divBdr>
                      <w:divsChild>
                        <w:div w:id="1207985904">
                          <w:marLeft w:val="0"/>
                          <w:marRight w:val="0"/>
                          <w:marTop w:val="0"/>
                          <w:marBottom w:val="0"/>
                          <w:divBdr>
                            <w:top w:val="none" w:sz="0" w:space="0" w:color="auto"/>
                            <w:left w:val="none" w:sz="0" w:space="0" w:color="auto"/>
                            <w:bottom w:val="none" w:sz="0" w:space="0" w:color="auto"/>
                            <w:right w:val="none" w:sz="0" w:space="0" w:color="auto"/>
                          </w:divBdr>
                        </w:div>
                      </w:divsChild>
                    </w:div>
                    <w:div w:id="830022044">
                      <w:marLeft w:val="0"/>
                      <w:marRight w:val="0"/>
                      <w:marTop w:val="0"/>
                      <w:marBottom w:val="0"/>
                      <w:divBdr>
                        <w:top w:val="none" w:sz="0" w:space="0" w:color="auto"/>
                        <w:left w:val="none" w:sz="0" w:space="0" w:color="auto"/>
                        <w:bottom w:val="none" w:sz="0" w:space="0" w:color="auto"/>
                        <w:right w:val="none" w:sz="0" w:space="0" w:color="auto"/>
                      </w:divBdr>
                      <w:divsChild>
                        <w:div w:id="1736275721">
                          <w:marLeft w:val="0"/>
                          <w:marRight w:val="0"/>
                          <w:marTop w:val="0"/>
                          <w:marBottom w:val="0"/>
                          <w:divBdr>
                            <w:top w:val="none" w:sz="0" w:space="0" w:color="auto"/>
                            <w:left w:val="none" w:sz="0" w:space="0" w:color="auto"/>
                            <w:bottom w:val="none" w:sz="0" w:space="0" w:color="auto"/>
                            <w:right w:val="none" w:sz="0" w:space="0" w:color="auto"/>
                          </w:divBdr>
                        </w:div>
                      </w:divsChild>
                    </w:div>
                    <w:div w:id="830563034">
                      <w:marLeft w:val="0"/>
                      <w:marRight w:val="0"/>
                      <w:marTop w:val="0"/>
                      <w:marBottom w:val="0"/>
                      <w:divBdr>
                        <w:top w:val="none" w:sz="0" w:space="0" w:color="auto"/>
                        <w:left w:val="none" w:sz="0" w:space="0" w:color="auto"/>
                        <w:bottom w:val="none" w:sz="0" w:space="0" w:color="auto"/>
                        <w:right w:val="none" w:sz="0" w:space="0" w:color="auto"/>
                      </w:divBdr>
                      <w:divsChild>
                        <w:div w:id="500392678">
                          <w:marLeft w:val="0"/>
                          <w:marRight w:val="0"/>
                          <w:marTop w:val="0"/>
                          <w:marBottom w:val="0"/>
                          <w:divBdr>
                            <w:top w:val="none" w:sz="0" w:space="0" w:color="auto"/>
                            <w:left w:val="none" w:sz="0" w:space="0" w:color="auto"/>
                            <w:bottom w:val="none" w:sz="0" w:space="0" w:color="auto"/>
                            <w:right w:val="none" w:sz="0" w:space="0" w:color="auto"/>
                          </w:divBdr>
                        </w:div>
                      </w:divsChild>
                    </w:div>
                    <w:div w:id="837502184">
                      <w:marLeft w:val="0"/>
                      <w:marRight w:val="0"/>
                      <w:marTop w:val="0"/>
                      <w:marBottom w:val="0"/>
                      <w:divBdr>
                        <w:top w:val="none" w:sz="0" w:space="0" w:color="auto"/>
                        <w:left w:val="none" w:sz="0" w:space="0" w:color="auto"/>
                        <w:bottom w:val="none" w:sz="0" w:space="0" w:color="auto"/>
                        <w:right w:val="none" w:sz="0" w:space="0" w:color="auto"/>
                      </w:divBdr>
                      <w:divsChild>
                        <w:div w:id="886720795">
                          <w:marLeft w:val="0"/>
                          <w:marRight w:val="0"/>
                          <w:marTop w:val="0"/>
                          <w:marBottom w:val="0"/>
                          <w:divBdr>
                            <w:top w:val="none" w:sz="0" w:space="0" w:color="auto"/>
                            <w:left w:val="none" w:sz="0" w:space="0" w:color="auto"/>
                            <w:bottom w:val="none" w:sz="0" w:space="0" w:color="auto"/>
                            <w:right w:val="none" w:sz="0" w:space="0" w:color="auto"/>
                          </w:divBdr>
                        </w:div>
                      </w:divsChild>
                    </w:div>
                    <w:div w:id="844637359">
                      <w:marLeft w:val="0"/>
                      <w:marRight w:val="0"/>
                      <w:marTop w:val="0"/>
                      <w:marBottom w:val="0"/>
                      <w:divBdr>
                        <w:top w:val="none" w:sz="0" w:space="0" w:color="auto"/>
                        <w:left w:val="none" w:sz="0" w:space="0" w:color="auto"/>
                        <w:bottom w:val="none" w:sz="0" w:space="0" w:color="auto"/>
                        <w:right w:val="none" w:sz="0" w:space="0" w:color="auto"/>
                      </w:divBdr>
                      <w:divsChild>
                        <w:div w:id="1049494316">
                          <w:marLeft w:val="0"/>
                          <w:marRight w:val="0"/>
                          <w:marTop w:val="0"/>
                          <w:marBottom w:val="0"/>
                          <w:divBdr>
                            <w:top w:val="none" w:sz="0" w:space="0" w:color="auto"/>
                            <w:left w:val="none" w:sz="0" w:space="0" w:color="auto"/>
                            <w:bottom w:val="none" w:sz="0" w:space="0" w:color="auto"/>
                            <w:right w:val="none" w:sz="0" w:space="0" w:color="auto"/>
                          </w:divBdr>
                        </w:div>
                      </w:divsChild>
                    </w:div>
                    <w:div w:id="847408650">
                      <w:marLeft w:val="0"/>
                      <w:marRight w:val="0"/>
                      <w:marTop w:val="0"/>
                      <w:marBottom w:val="0"/>
                      <w:divBdr>
                        <w:top w:val="none" w:sz="0" w:space="0" w:color="auto"/>
                        <w:left w:val="none" w:sz="0" w:space="0" w:color="auto"/>
                        <w:bottom w:val="none" w:sz="0" w:space="0" w:color="auto"/>
                        <w:right w:val="none" w:sz="0" w:space="0" w:color="auto"/>
                      </w:divBdr>
                      <w:divsChild>
                        <w:div w:id="1711341939">
                          <w:marLeft w:val="0"/>
                          <w:marRight w:val="0"/>
                          <w:marTop w:val="0"/>
                          <w:marBottom w:val="0"/>
                          <w:divBdr>
                            <w:top w:val="none" w:sz="0" w:space="0" w:color="auto"/>
                            <w:left w:val="none" w:sz="0" w:space="0" w:color="auto"/>
                            <w:bottom w:val="none" w:sz="0" w:space="0" w:color="auto"/>
                            <w:right w:val="none" w:sz="0" w:space="0" w:color="auto"/>
                          </w:divBdr>
                        </w:div>
                      </w:divsChild>
                    </w:div>
                    <w:div w:id="847787744">
                      <w:marLeft w:val="0"/>
                      <w:marRight w:val="0"/>
                      <w:marTop w:val="0"/>
                      <w:marBottom w:val="0"/>
                      <w:divBdr>
                        <w:top w:val="none" w:sz="0" w:space="0" w:color="auto"/>
                        <w:left w:val="none" w:sz="0" w:space="0" w:color="auto"/>
                        <w:bottom w:val="none" w:sz="0" w:space="0" w:color="auto"/>
                        <w:right w:val="none" w:sz="0" w:space="0" w:color="auto"/>
                      </w:divBdr>
                      <w:divsChild>
                        <w:div w:id="1111244932">
                          <w:marLeft w:val="0"/>
                          <w:marRight w:val="0"/>
                          <w:marTop w:val="0"/>
                          <w:marBottom w:val="0"/>
                          <w:divBdr>
                            <w:top w:val="none" w:sz="0" w:space="0" w:color="auto"/>
                            <w:left w:val="none" w:sz="0" w:space="0" w:color="auto"/>
                            <w:bottom w:val="none" w:sz="0" w:space="0" w:color="auto"/>
                            <w:right w:val="none" w:sz="0" w:space="0" w:color="auto"/>
                          </w:divBdr>
                        </w:div>
                      </w:divsChild>
                    </w:div>
                    <w:div w:id="849951778">
                      <w:marLeft w:val="0"/>
                      <w:marRight w:val="0"/>
                      <w:marTop w:val="0"/>
                      <w:marBottom w:val="0"/>
                      <w:divBdr>
                        <w:top w:val="none" w:sz="0" w:space="0" w:color="auto"/>
                        <w:left w:val="none" w:sz="0" w:space="0" w:color="auto"/>
                        <w:bottom w:val="none" w:sz="0" w:space="0" w:color="auto"/>
                        <w:right w:val="none" w:sz="0" w:space="0" w:color="auto"/>
                      </w:divBdr>
                      <w:divsChild>
                        <w:div w:id="185563019">
                          <w:marLeft w:val="0"/>
                          <w:marRight w:val="0"/>
                          <w:marTop w:val="0"/>
                          <w:marBottom w:val="0"/>
                          <w:divBdr>
                            <w:top w:val="none" w:sz="0" w:space="0" w:color="auto"/>
                            <w:left w:val="none" w:sz="0" w:space="0" w:color="auto"/>
                            <w:bottom w:val="none" w:sz="0" w:space="0" w:color="auto"/>
                            <w:right w:val="none" w:sz="0" w:space="0" w:color="auto"/>
                          </w:divBdr>
                        </w:div>
                      </w:divsChild>
                    </w:div>
                    <w:div w:id="856433211">
                      <w:marLeft w:val="0"/>
                      <w:marRight w:val="0"/>
                      <w:marTop w:val="0"/>
                      <w:marBottom w:val="0"/>
                      <w:divBdr>
                        <w:top w:val="none" w:sz="0" w:space="0" w:color="auto"/>
                        <w:left w:val="none" w:sz="0" w:space="0" w:color="auto"/>
                        <w:bottom w:val="none" w:sz="0" w:space="0" w:color="auto"/>
                        <w:right w:val="none" w:sz="0" w:space="0" w:color="auto"/>
                      </w:divBdr>
                      <w:divsChild>
                        <w:div w:id="4065152">
                          <w:marLeft w:val="0"/>
                          <w:marRight w:val="0"/>
                          <w:marTop w:val="0"/>
                          <w:marBottom w:val="0"/>
                          <w:divBdr>
                            <w:top w:val="none" w:sz="0" w:space="0" w:color="auto"/>
                            <w:left w:val="none" w:sz="0" w:space="0" w:color="auto"/>
                            <w:bottom w:val="none" w:sz="0" w:space="0" w:color="auto"/>
                            <w:right w:val="none" w:sz="0" w:space="0" w:color="auto"/>
                          </w:divBdr>
                        </w:div>
                      </w:divsChild>
                    </w:div>
                    <w:div w:id="866410650">
                      <w:marLeft w:val="0"/>
                      <w:marRight w:val="0"/>
                      <w:marTop w:val="0"/>
                      <w:marBottom w:val="0"/>
                      <w:divBdr>
                        <w:top w:val="none" w:sz="0" w:space="0" w:color="auto"/>
                        <w:left w:val="none" w:sz="0" w:space="0" w:color="auto"/>
                        <w:bottom w:val="none" w:sz="0" w:space="0" w:color="auto"/>
                        <w:right w:val="none" w:sz="0" w:space="0" w:color="auto"/>
                      </w:divBdr>
                      <w:divsChild>
                        <w:div w:id="2010401642">
                          <w:marLeft w:val="0"/>
                          <w:marRight w:val="0"/>
                          <w:marTop w:val="0"/>
                          <w:marBottom w:val="0"/>
                          <w:divBdr>
                            <w:top w:val="none" w:sz="0" w:space="0" w:color="auto"/>
                            <w:left w:val="none" w:sz="0" w:space="0" w:color="auto"/>
                            <w:bottom w:val="none" w:sz="0" w:space="0" w:color="auto"/>
                            <w:right w:val="none" w:sz="0" w:space="0" w:color="auto"/>
                          </w:divBdr>
                        </w:div>
                      </w:divsChild>
                    </w:div>
                    <w:div w:id="870580847">
                      <w:marLeft w:val="0"/>
                      <w:marRight w:val="0"/>
                      <w:marTop w:val="0"/>
                      <w:marBottom w:val="0"/>
                      <w:divBdr>
                        <w:top w:val="none" w:sz="0" w:space="0" w:color="auto"/>
                        <w:left w:val="none" w:sz="0" w:space="0" w:color="auto"/>
                        <w:bottom w:val="none" w:sz="0" w:space="0" w:color="auto"/>
                        <w:right w:val="none" w:sz="0" w:space="0" w:color="auto"/>
                      </w:divBdr>
                      <w:divsChild>
                        <w:div w:id="439230344">
                          <w:marLeft w:val="0"/>
                          <w:marRight w:val="0"/>
                          <w:marTop w:val="0"/>
                          <w:marBottom w:val="0"/>
                          <w:divBdr>
                            <w:top w:val="none" w:sz="0" w:space="0" w:color="auto"/>
                            <w:left w:val="none" w:sz="0" w:space="0" w:color="auto"/>
                            <w:bottom w:val="none" w:sz="0" w:space="0" w:color="auto"/>
                            <w:right w:val="none" w:sz="0" w:space="0" w:color="auto"/>
                          </w:divBdr>
                        </w:div>
                      </w:divsChild>
                    </w:div>
                    <w:div w:id="871915711">
                      <w:marLeft w:val="0"/>
                      <w:marRight w:val="0"/>
                      <w:marTop w:val="0"/>
                      <w:marBottom w:val="0"/>
                      <w:divBdr>
                        <w:top w:val="none" w:sz="0" w:space="0" w:color="auto"/>
                        <w:left w:val="none" w:sz="0" w:space="0" w:color="auto"/>
                        <w:bottom w:val="none" w:sz="0" w:space="0" w:color="auto"/>
                        <w:right w:val="none" w:sz="0" w:space="0" w:color="auto"/>
                      </w:divBdr>
                      <w:divsChild>
                        <w:div w:id="1931041152">
                          <w:marLeft w:val="0"/>
                          <w:marRight w:val="0"/>
                          <w:marTop w:val="0"/>
                          <w:marBottom w:val="0"/>
                          <w:divBdr>
                            <w:top w:val="none" w:sz="0" w:space="0" w:color="auto"/>
                            <w:left w:val="none" w:sz="0" w:space="0" w:color="auto"/>
                            <w:bottom w:val="none" w:sz="0" w:space="0" w:color="auto"/>
                            <w:right w:val="none" w:sz="0" w:space="0" w:color="auto"/>
                          </w:divBdr>
                        </w:div>
                      </w:divsChild>
                    </w:div>
                    <w:div w:id="873007118">
                      <w:marLeft w:val="0"/>
                      <w:marRight w:val="0"/>
                      <w:marTop w:val="0"/>
                      <w:marBottom w:val="0"/>
                      <w:divBdr>
                        <w:top w:val="none" w:sz="0" w:space="0" w:color="auto"/>
                        <w:left w:val="none" w:sz="0" w:space="0" w:color="auto"/>
                        <w:bottom w:val="none" w:sz="0" w:space="0" w:color="auto"/>
                        <w:right w:val="none" w:sz="0" w:space="0" w:color="auto"/>
                      </w:divBdr>
                      <w:divsChild>
                        <w:div w:id="319701428">
                          <w:marLeft w:val="0"/>
                          <w:marRight w:val="0"/>
                          <w:marTop w:val="0"/>
                          <w:marBottom w:val="0"/>
                          <w:divBdr>
                            <w:top w:val="none" w:sz="0" w:space="0" w:color="auto"/>
                            <w:left w:val="none" w:sz="0" w:space="0" w:color="auto"/>
                            <w:bottom w:val="none" w:sz="0" w:space="0" w:color="auto"/>
                            <w:right w:val="none" w:sz="0" w:space="0" w:color="auto"/>
                          </w:divBdr>
                        </w:div>
                      </w:divsChild>
                    </w:div>
                    <w:div w:id="875240301">
                      <w:marLeft w:val="0"/>
                      <w:marRight w:val="0"/>
                      <w:marTop w:val="0"/>
                      <w:marBottom w:val="0"/>
                      <w:divBdr>
                        <w:top w:val="none" w:sz="0" w:space="0" w:color="auto"/>
                        <w:left w:val="none" w:sz="0" w:space="0" w:color="auto"/>
                        <w:bottom w:val="none" w:sz="0" w:space="0" w:color="auto"/>
                        <w:right w:val="none" w:sz="0" w:space="0" w:color="auto"/>
                      </w:divBdr>
                      <w:divsChild>
                        <w:div w:id="1282222481">
                          <w:marLeft w:val="0"/>
                          <w:marRight w:val="0"/>
                          <w:marTop w:val="0"/>
                          <w:marBottom w:val="0"/>
                          <w:divBdr>
                            <w:top w:val="none" w:sz="0" w:space="0" w:color="auto"/>
                            <w:left w:val="none" w:sz="0" w:space="0" w:color="auto"/>
                            <w:bottom w:val="none" w:sz="0" w:space="0" w:color="auto"/>
                            <w:right w:val="none" w:sz="0" w:space="0" w:color="auto"/>
                          </w:divBdr>
                        </w:div>
                      </w:divsChild>
                    </w:div>
                    <w:div w:id="883564245">
                      <w:marLeft w:val="0"/>
                      <w:marRight w:val="0"/>
                      <w:marTop w:val="0"/>
                      <w:marBottom w:val="0"/>
                      <w:divBdr>
                        <w:top w:val="none" w:sz="0" w:space="0" w:color="auto"/>
                        <w:left w:val="none" w:sz="0" w:space="0" w:color="auto"/>
                        <w:bottom w:val="none" w:sz="0" w:space="0" w:color="auto"/>
                        <w:right w:val="none" w:sz="0" w:space="0" w:color="auto"/>
                      </w:divBdr>
                      <w:divsChild>
                        <w:div w:id="1866677951">
                          <w:marLeft w:val="0"/>
                          <w:marRight w:val="0"/>
                          <w:marTop w:val="0"/>
                          <w:marBottom w:val="0"/>
                          <w:divBdr>
                            <w:top w:val="none" w:sz="0" w:space="0" w:color="auto"/>
                            <w:left w:val="none" w:sz="0" w:space="0" w:color="auto"/>
                            <w:bottom w:val="none" w:sz="0" w:space="0" w:color="auto"/>
                            <w:right w:val="none" w:sz="0" w:space="0" w:color="auto"/>
                          </w:divBdr>
                        </w:div>
                      </w:divsChild>
                    </w:div>
                    <w:div w:id="884563504">
                      <w:marLeft w:val="0"/>
                      <w:marRight w:val="0"/>
                      <w:marTop w:val="0"/>
                      <w:marBottom w:val="0"/>
                      <w:divBdr>
                        <w:top w:val="none" w:sz="0" w:space="0" w:color="auto"/>
                        <w:left w:val="none" w:sz="0" w:space="0" w:color="auto"/>
                        <w:bottom w:val="none" w:sz="0" w:space="0" w:color="auto"/>
                        <w:right w:val="none" w:sz="0" w:space="0" w:color="auto"/>
                      </w:divBdr>
                      <w:divsChild>
                        <w:div w:id="1188299914">
                          <w:marLeft w:val="0"/>
                          <w:marRight w:val="0"/>
                          <w:marTop w:val="0"/>
                          <w:marBottom w:val="0"/>
                          <w:divBdr>
                            <w:top w:val="none" w:sz="0" w:space="0" w:color="auto"/>
                            <w:left w:val="none" w:sz="0" w:space="0" w:color="auto"/>
                            <w:bottom w:val="none" w:sz="0" w:space="0" w:color="auto"/>
                            <w:right w:val="none" w:sz="0" w:space="0" w:color="auto"/>
                          </w:divBdr>
                        </w:div>
                      </w:divsChild>
                    </w:div>
                    <w:div w:id="886184637">
                      <w:marLeft w:val="0"/>
                      <w:marRight w:val="0"/>
                      <w:marTop w:val="0"/>
                      <w:marBottom w:val="0"/>
                      <w:divBdr>
                        <w:top w:val="none" w:sz="0" w:space="0" w:color="auto"/>
                        <w:left w:val="none" w:sz="0" w:space="0" w:color="auto"/>
                        <w:bottom w:val="none" w:sz="0" w:space="0" w:color="auto"/>
                        <w:right w:val="none" w:sz="0" w:space="0" w:color="auto"/>
                      </w:divBdr>
                      <w:divsChild>
                        <w:div w:id="1098329136">
                          <w:marLeft w:val="0"/>
                          <w:marRight w:val="0"/>
                          <w:marTop w:val="0"/>
                          <w:marBottom w:val="0"/>
                          <w:divBdr>
                            <w:top w:val="none" w:sz="0" w:space="0" w:color="auto"/>
                            <w:left w:val="none" w:sz="0" w:space="0" w:color="auto"/>
                            <w:bottom w:val="none" w:sz="0" w:space="0" w:color="auto"/>
                            <w:right w:val="none" w:sz="0" w:space="0" w:color="auto"/>
                          </w:divBdr>
                        </w:div>
                      </w:divsChild>
                    </w:div>
                    <w:div w:id="894851689">
                      <w:marLeft w:val="0"/>
                      <w:marRight w:val="0"/>
                      <w:marTop w:val="0"/>
                      <w:marBottom w:val="0"/>
                      <w:divBdr>
                        <w:top w:val="none" w:sz="0" w:space="0" w:color="auto"/>
                        <w:left w:val="none" w:sz="0" w:space="0" w:color="auto"/>
                        <w:bottom w:val="none" w:sz="0" w:space="0" w:color="auto"/>
                        <w:right w:val="none" w:sz="0" w:space="0" w:color="auto"/>
                      </w:divBdr>
                      <w:divsChild>
                        <w:div w:id="612707883">
                          <w:marLeft w:val="0"/>
                          <w:marRight w:val="0"/>
                          <w:marTop w:val="0"/>
                          <w:marBottom w:val="0"/>
                          <w:divBdr>
                            <w:top w:val="none" w:sz="0" w:space="0" w:color="auto"/>
                            <w:left w:val="none" w:sz="0" w:space="0" w:color="auto"/>
                            <w:bottom w:val="none" w:sz="0" w:space="0" w:color="auto"/>
                            <w:right w:val="none" w:sz="0" w:space="0" w:color="auto"/>
                          </w:divBdr>
                        </w:div>
                      </w:divsChild>
                    </w:div>
                    <w:div w:id="897326571">
                      <w:marLeft w:val="0"/>
                      <w:marRight w:val="0"/>
                      <w:marTop w:val="0"/>
                      <w:marBottom w:val="0"/>
                      <w:divBdr>
                        <w:top w:val="none" w:sz="0" w:space="0" w:color="auto"/>
                        <w:left w:val="none" w:sz="0" w:space="0" w:color="auto"/>
                        <w:bottom w:val="none" w:sz="0" w:space="0" w:color="auto"/>
                        <w:right w:val="none" w:sz="0" w:space="0" w:color="auto"/>
                      </w:divBdr>
                      <w:divsChild>
                        <w:div w:id="294989655">
                          <w:marLeft w:val="0"/>
                          <w:marRight w:val="0"/>
                          <w:marTop w:val="0"/>
                          <w:marBottom w:val="0"/>
                          <w:divBdr>
                            <w:top w:val="none" w:sz="0" w:space="0" w:color="auto"/>
                            <w:left w:val="none" w:sz="0" w:space="0" w:color="auto"/>
                            <w:bottom w:val="none" w:sz="0" w:space="0" w:color="auto"/>
                            <w:right w:val="none" w:sz="0" w:space="0" w:color="auto"/>
                          </w:divBdr>
                        </w:div>
                      </w:divsChild>
                    </w:div>
                    <w:div w:id="898635051">
                      <w:marLeft w:val="0"/>
                      <w:marRight w:val="0"/>
                      <w:marTop w:val="0"/>
                      <w:marBottom w:val="0"/>
                      <w:divBdr>
                        <w:top w:val="none" w:sz="0" w:space="0" w:color="auto"/>
                        <w:left w:val="none" w:sz="0" w:space="0" w:color="auto"/>
                        <w:bottom w:val="none" w:sz="0" w:space="0" w:color="auto"/>
                        <w:right w:val="none" w:sz="0" w:space="0" w:color="auto"/>
                      </w:divBdr>
                    </w:div>
                    <w:div w:id="901453531">
                      <w:marLeft w:val="0"/>
                      <w:marRight w:val="0"/>
                      <w:marTop w:val="0"/>
                      <w:marBottom w:val="0"/>
                      <w:divBdr>
                        <w:top w:val="none" w:sz="0" w:space="0" w:color="auto"/>
                        <w:left w:val="none" w:sz="0" w:space="0" w:color="auto"/>
                        <w:bottom w:val="none" w:sz="0" w:space="0" w:color="auto"/>
                        <w:right w:val="none" w:sz="0" w:space="0" w:color="auto"/>
                      </w:divBdr>
                      <w:divsChild>
                        <w:div w:id="2016179536">
                          <w:marLeft w:val="0"/>
                          <w:marRight w:val="0"/>
                          <w:marTop w:val="0"/>
                          <w:marBottom w:val="0"/>
                          <w:divBdr>
                            <w:top w:val="none" w:sz="0" w:space="0" w:color="auto"/>
                            <w:left w:val="none" w:sz="0" w:space="0" w:color="auto"/>
                            <w:bottom w:val="none" w:sz="0" w:space="0" w:color="auto"/>
                            <w:right w:val="none" w:sz="0" w:space="0" w:color="auto"/>
                          </w:divBdr>
                        </w:div>
                      </w:divsChild>
                    </w:div>
                    <w:div w:id="901718305">
                      <w:marLeft w:val="0"/>
                      <w:marRight w:val="0"/>
                      <w:marTop w:val="0"/>
                      <w:marBottom w:val="0"/>
                      <w:divBdr>
                        <w:top w:val="none" w:sz="0" w:space="0" w:color="auto"/>
                        <w:left w:val="none" w:sz="0" w:space="0" w:color="auto"/>
                        <w:bottom w:val="none" w:sz="0" w:space="0" w:color="auto"/>
                        <w:right w:val="none" w:sz="0" w:space="0" w:color="auto"/>
                      </w:divBdr>
                      <w:divsChild>
                        <w:div w:id="1537502240">
                          <w:marLeft w:val="0"/>
                          <w:marRight w:val="0"/>
                          <w:marTop w:val="0"/>
                          <w:marBottom w:val="0"/>
                          <w:divBdr>
                            <w:top w:val="none" w:sz="0" w:space="0" w:color="auto"/>
                            <w:left w:val="none" w:sz="0" w:space="0" w:color="auto"/>
                            <w:bottom w:val="none" w:sz="0" w:space="0" w:color="auto"/>
                            <w:right w:val="none" w:sz="0" w:space="0" w:color="auto"/>
                          </w:divBdr>
                        </w:div>
                      </w:divsChild>
                    </w:div>
                    <w:div w:id="903488933">
                      <w:marLeft w:val="0"/>
                      <w:marRight w:val="0"/>
                      <w:marTop w:val="0"/>
                      <w:marBottom w:val="0"/>
                      <w:divBdr>
                        <w:top w:val="none" w:sz="0" w:space="0" w:color="auto"/>
                        <w:left w:val="none" w:sz="0" w:space="0" w:color="auto"/>
                        <w:bottom w:val="none" w:sz="0" w:space="0" w:color="auto"/>
                        <w:right w:val="none" w:sz="0" w:space="0" w:color="auto"/>
                      </w:divBdr>
                      <w:divsChild>
                        <w:div w:id="1131437100">
                          <w:marLeft w:val="0"/>
                          <w:marRight w:val="0"/>
                          <w:marTop w:val="0"/>
                          <w:marBottom w:val="0"/>
                          <w:divBdr>
                            <w:top w:val="none" w:sz="0" w:space="0" w:color="auto"/>
                            <w:left w:val="none" w:sz="0" w:space="0" w:color="auto"/>
                            <w:bottom w:val="none" w:sz="0" w:space="0" w:color="auto"/>
                            <w:right w:val="none" w:sz="0" w:space="0" w:color="auto"/>
                          </w:divBdr>
                        </w:div>
                      </w:divsChild>
                    </w:div>
                    <w:div w:id="905917759">
                      <w:marLeft w:val="0"/>
                      <w:marRight w:val="0"/>
                      <w:marTop w:val="0"/>
                      <w:marBottom w:val="0"/>
                      <w:divBdr>
                        <w:top w:val="none" w:sz="0" w:space="0" w:color="auto"/>
                        <w:left w:val="none" w:sz="0" w:space="0" w:color="auto"/>
                        <w:bottom w:val="none" w:sz="0" w:space="0" w:color="auto"/>
                        <w:right w:val="none" w:sz="0" w:space="0" w:color="auto"/>
                      </w:divBdr>
                      <w:divsChild>
                        <w:div w:id="540164832">
                          <w:marLeft w:val="0"/>
                          <w:marRight w:val="0"/>
                          <w:marTop w:val="0"/>
                          <w:marBottom w:val="0"/>
                          <w:divBdr>
                            <w:top w:val="none" w:sz="0" w:space="0" w:color="auto"/>
                            <w:left w:val="none" w:sz="0" w:space="0" w:color="auto"/>
                            <w:bottom w:val="none" w:sz="0" w:space="0" w:color="auto"/>
                            <w:right w:val="none" w:sz="0" w:space="0" w:color="auto"/>
                          </w:divBdr>
                        </w:div>
                      </w:divsChild>
                    </w:div>
                    <w:div w:id="910581352">
                      <w:marLeft w:val="0"/>
                      <w:marRight w:val="0"/>
                      <w:marTop w:val="0"/>
                      <w:marBottom w:val="0"/>
                      <w:divBdr>
                        <w:top w:val="none" w:sz="0" w:space="0" w:color="auto"/>
                        <w:left w:val="none" w:sz="0" w:space="0" w:color="auto"/>
                        <w:bottom w:val="none" w:sz="0" w:space="0" w:color="auto"/>
                        <w:right w:val="none" w:sz="0" w:space="0" w:color="auto"/>
                      </w:divBdr>
                      <w:divsChild>
                        <w:div w:id="1012146039">
                          <w:marLeft w:val="0"/>
                          <w:marRight w:val="0"/>
                          <w:marTop w:val="0"/>
                          <w:marBottom w:val="0"/>
                          <w:divBdr>
                            <w:top w:val="none" w:sz="0" w:space="0" w:color="auto"/>
                            <w:left w:val="none" w:sz="0" w:space="0" w:color="auto"/>
                            <w:bottom w:val="none" w:sz="0" w:space="0" w:color="auto"/>
                            <w:right w:val="none" w:sz="0" w:space="0" w:color="auto"/>
                          </w:divBdr>
                        </w:div>
                      </w:divsChild>
                    </w:div>
                    <w:div w:id="922033759">
                      <w:marLeft w:val="0"/>
                      <w:marRight w:val="0"/>
                      <w:marTop w:val="0"/>
                      <w:marBottom w:val="0"/>
                      <w:divBdr>
                        <w:top w:val="none" w:sz="0" w:space="0" w:color="auto"/>
                        <w:left w:val="none" w:sz="0" w:space="0" w:color="auto"/>
                        <w:bottom w:val="none" w:sz="0" w:space="0" w:color="auto"/>
                        <w:right w:val="none" w:sz="0" w:space="0" w:color="auto"/>
                      </w:divBdr>
                      <w:divsChild>
                        <w:div w:id="351415814">
                          <w:marLeft w:val="0"/>
                          <w:marRight w:val="0"/>
                          <w:marTop w:val="0"/>
                          <w:marBottom w:val="0"/>
                          <w:divBdr>
                            <w:top w:val="none" w:sz="0" w:space="0" w:color="auto"/>
                            <w:left w:val="none" w:sz="0" w:space="0" w:color="auto"/>
                            <w:bottom w:val="none" w:sz="0" w:space="0" w:color="auto"/>
                            <w:right w:val="none" w:sz="0" w:space="0" w:color="auto"/>
                          </w:divBdr>
                        </w:div>
                      </w:divsChild>
                    </w:div>
                    <w:div w:id="925111179">
                      <w:marLeft w:val="0"/>
                      <w:marRight w:val="0"/>
                      <w:marTop w:val="0"/>
                      <w:marBottom w:val="0"/>
                      <w:divBdr>
                        <w:top w:val="none" w:sz="0" w:space="0" w:color="auto"/>
                        <w:left w:val="none" w:sz="0" w:space="0" w:color="auto"/>
                        <w:bottom w:val="none" w:sz="0" w:space="0" w:color="auto"/>
                        <w:right w:val="none" w:sz="0" w:space="0" w:color="auto"/>
                      </w:divBdr>
                      <w:divsChild>
                        <w:div w:id="461770207">
                          <w:marLeft w:val="0"/>
                          <w:marRight w:val="0"/>
                          <w:marTop w:val="0"/>
                          <w:marBottom w:val="0"/>
                          <w:divBdr>
                            <w:top w:val="none" w:sz="0" w:space="0" w:color="auto"/>
                            <w:left w:val="none" w:sz="0" w:space="0" w:color="auto"/>
                            <w:bottom w:val="none" w:sz="0" w:space="0" w:color="auto"/>
                            <w:right w:val="none" w:sz="0" w:space="0" w:color="auto"/>
                          </w:divBdr>
                        </w:div>
                      </w:divsChild>
                    </w:div>
                    <w:div w:id="926576409">
                      <w:marLeft w:val="0"/>
                      <w:marRight w:val="0"/>
                      <w:marTop w:val="0"/>
                      <w:marBottom w:val="0"/>
                      <w:divBdr>
                        <w:top w:val="none" w:sz="0" w:space="0" w:color="auto"/>
                        <w:left w:val="none" w:sz="0" w:space="0" w:color="auto"/>
                        <w:bottom w:val="none" w:sz="0" w:space="0" w:color="auto"/>
                        <w:right w:val="none" w:sz="0" w:space="0" w:color="auto"/>
                      </w:divBdr>
                      <w:divsChild>
                        <w:div w:id="1378967830">
                          <w:marLeft w:val="0"/>
                          <w:marRight w:val="0"/>
                          <w:marTop w:val="0"/>
                          <w:marBottom w:val="0"/>
                          <w:divBdr>
                            <w:top w:val="none" w:sz="0" w:space="0" w:color="auto"/>
                            <w:left w:val="none" w:sz="0" w:space="0" w:color="auto"/>
                            <w:bottom w:val="none" w:sz="0" w:space="0" w:color="auto"/>
                            <w:right w:val="none" w:sz="0" w:space="0" w:color="auto"/>
                          </w:divBdr>
                        </w:div>
                      </w:divsChild>
                    </w:div>
                    <w:div w:id="930940224">
                      <w:marLeft w:val="0"/>
                      <w:marRight w:val="0"/>
                      <w:marTop w:val="0"/>
                      <w:marBottom w:val="0"/>
                      <w:divBdr>
                        <w:top w:val="none" w:sz="0" w:space="0" w:color="auto"/>
                        <w:left w:val="none" w:sz="0" w:space="0" w:color="auto"/>
                        <w:bottom w:val="none" w:sz="0" w:space="0" w:color="auto"/>
                        <w:right w:val="none" w:sz="0" w:space="0" w:color="auto"/>
                      </w:divBdr>
                      <w:divsChild>
                        <w:div w:id="1520463344">
                          <w:marLeft w:val="0"/>
                          <w:marRight w:val="0"/>
                          <w:marTop w:val="0"/>
                          <w:marBottom w:val="0"/>
                          <w:divBdr>
                            <w:top w:val="none" w:sz="0" w:space="0" w:color="auto"/>
                            <w:left w:val="none" w:sz="0" w:space="0" w:color="auto"/>
                            <w:bottom w:val="none" w:sz="0" w:space="0" w:color="auto"/>
                            <w:right w:val="none" w:sz="0" w:space="0" w:color="auto"/>
                          </w:divBdr>
                        </w:div>
                      </w:divsChild>
                    </w:div>
                    <w:div w:id="931279958">
                      <w:marLeft w:val="0"/>
                      <w:marRight w:val="0"/>
                      <w:marTop w:val="0"/>
                      <w:marBottom w:val="0"/>
                      <w:divBdr>
                        <w:top w:val="none" w:sz="0" w:space="0" w:color="auto"/>
                        <w:left w:val="none" w:sz="0" w:space="0" w:color="auto"/>
                        <w:bottom w:val="none" w:sz="0" w:space="0" w:color="auto"/>
                        <w:right w:val="none" w:sz="0" w:space="0" w:color="auto"/>
                      </w:divBdr>
                      <w:divsChild>
                        <w:div w:id="1951627207">
                          <w:marLeft w:val="0"/>
                          <w:marRight w:val="0"/>
                          <w:marTop w:val="0"/>
                          <w:marBottom w:val="0"/>
                          <w:divBdr>
                            <w:top w:val="none" w:sz="0" w:space="0" w:color="auto"/>
                            <w:left w:val="none" w:sz="0" w:space="0" w:color="auto"/>
                            <w:bottom w:val="none" w:sz="0" w:space="0" w:color="auto"/>
                            <w:right w:val="none" w:sz="0" w:space="0" w:color="auto"/>
                          </w:divBdr>
                        </w:div>
                      </w:divsChild>
                    </w:div>
                    <w:div w:id="937443962">
                      <w:marLeft w:val="0"/>
                      <w:marRight w:val="0"/>
                      <w:marTop w:val="0"/>
                      <w:marBottom w:val="0"/>
                      <w:divBdr>
                        <w:top w:val="none" w:sz="0" w:space="0" w:color="auto"/>
                        <w:left w:val="none" w:sz="0" w:space="0" w:color="auto"/>
                        <w:bottom w:val="none" w:sz="0" w:space="0" w:color="auto"/>
                        <w:right w:val="none" w:sz="0" w:space="0" w:color="auto"/>
                      </w:divBdr>
                      <w:divsChild>
                        <w:div w:id="1975018157">
                          <w:marLeft w:val="0"/>
                          <w:marRight w:val="0"/>
                          <w:marTop w:val="0"/>
                          <w:marBottom w:val="0"/>
                          <w:divBdr>
                            <w:top w:val="none" w:sz="0" w:space="0" w:color="auto"/>
                            <w:left w:val="none" w:sz="0" w:space="0" w:color="auto"/>
                            <w:bottom w:val="none" w:sz="0" w:space="0" w:color="auto"/>
                            <w:right w:val="none" w:sz="0" w:space="0" w:color="auto"/>
                          </w:divBdr>
                        </w:div>
                      </w:divsChild>
                    </w:div>
                    <w:div w:id="938607880">
                      <w:marLeft w:val="0"/>
                      <w:marRight w:val="0"/>
                      <w:marTop w:val="0"/>
                      <w:marBottom w:val="0"/>
                      <w:divBdr>
                        <w:top w:val="none" w:sz="0" w:space="0" w:color="auto"/>
                        <w:left w:val="none" w:sz="0" w:space="0" w:color="auto"/>
                        <w:bottom w:val="none" w:sz="0" w:space="0" w:color="auto"/>
                        <w:right w:val="none" w:sz="0" w:space="0" w:color="auto"/>
                      </w:divBdr>
                      <w:divsChild>
                        <w:div w:id="1895891099">
                          <w:marLeft w:val="0"/>
                          <w:marRight w:val="0"/>
                          <w:marTop w:val="0"/>
                          <w:marBottom w:val="0"/>
                          <w:divBdr>
                            <w:top w:val="none" w:sz="0" w:space="0" w:color="auto"/>
                            <w:left w:val="none" w:sz="0" w:space="0" w:color="auto"/>
                            <w:bottom w:val="none" w:sz="0" w:space="0" w:color="auto"/>
                            <w:right w:val="none" w:sz="0" w:space="0" w:color="auto"/>
                          </w:divBdr>
                        </w:div>
                      </w:divsChild>
                    </w:div>
                    <w:div w:id="942567317">
                      <w:marLeft w:val="0"/>
                      <w:marRight w:val="0"/>
                      <w:marTop w:val="0"/>
                      <w:marBottom w:val="0"/>
                      <w:divBdr>
                        <w:top w:val="none" w:sz="0" w:space="0" w:color="auto"/>
                        <w:left w:val="none" w:sz="0" w:space="0" w:color="auto"/>
                        <w:bottom w:val="none" w:sz="0" w:space="0" w:color="auto"/>
                        <w:right w:val="none" w:sz="0" w:space="0" w:color="auto"/>
                      </w:divBdr>
                      <w:divsChild>
                        <w:div w:id="114296971">
                          <w:marLeft w:val="0"/>
                          <w:marRight w:val="0"/>
                          <w:marTop w:val="0"/>
                          <w:marBottom w:val="0"/>
                          <w:divBdr>
                            <w:top w:val="none" w:sz="0" w:space="0" w:color="auto"/>
                            <w:left w:val="none" w:sz="0" w:space="0" w:color="auto"/>
                            <w:bottom w:val="none" w:sz="0" w:space="0" w:color="auto"/>
                            <w:right w:val="none" w:sz="0" w:space="0" w:color="auto"/>
                          </w:divBdr>
                        </w:div>
                      </w:divsChild>
                    </w:div>
                    <w:div w:id="946425802">
                      <w:marLeft w:val="0"/>
                      <w:marRight w:val="0"/>
                      <w:marTop w:val="0"/>
                      <w:marBottom w:val="0"/>
                      <w:divBdr>
                        <w:top w:val="none" w:sz="0" w:space="0" w:color="auto"/>
                        <w:left w:val="none" w:sz="0" w:space="0" w:color="auto"/>
                        <w:bottom w:val="none" w:sz="0" w:space="0" w:color="auto"/>
                        <w:right w:val="none" w:sz="0" w:space="0" w:color="auto"/>
                      </w:divBdr>
                      <w:divsChild>
                        <w:div w:id="1369986519">
                          <w:marLeft w:val="0"/>
                          <w:marRight w:val="0"/>
                          <w:marTop w:val="0"/>
                          <w:marBottom w:val="0"/>
                          <w:divBdr>
                            <w:top w:val="none" w:sz="0" w:space="0" w:color="auto"/>
                            <w:left w:val="none" w:sz="0" w:space="0" w:color="auto"/>
                            <w:bottom w:val="none" w:sz="0" w:space="0" w:color="auto"/>
                            <w:right w:val="none" w:sz="0" w:space="0" w:color="auto"/>
                          </w:divBdr>
                        </w:div>
                      </w:divsChild>
                    </w:div>
                    <w:div w:id="951597456">
                      <w:marLeft w:val="0"/>
                      <w:marRight w:val="0"/>
                      <w:marTop w:val="0"/>
                      <w:marBottom w:val="0"/>
                      <w:divBdr>
                        <w:top w:val="none" w:sz="0" w:space="0" w:color="auto"/>
                        <w:left w:val="none" w:sz="0" w:space="0" w:color="auto"/>
                        <w:bottom w:val="none" w:sz="0" w:space="0" w:color="auto"/>
                        <w:right w:val="none" w:sz="0" w:space="0" w:color="auto"/>
                      </w:divBdr>
                      <w:divsChild>
                        <w:div w:id="1537038037">
                          <w:marLeft w:val="0"/>
                          <w:marRight w:val="0"/>
                          <w:marTop w:val="0"/>
                          <w:marBottom w:val="0"/>
                          <w:divBdr>
                            <w:top w:val="none" w:sz="0" w:space="0" w:color="auto"/>
                            <w:left w:val="none" w:sz="0" w:space="0" w:color="auto"/>
                            <w:bottom w:val="none" w:sz="0" w:space="0" w:color="auto"/>
                            <w:right w:val="none" w:sz="0" w:space="0" w:color="auto"/>
                          </w:divBdr>
                        </w:div>
                      </w:divsChild>
                    </w:div>
                    <w:div w:id="954294679">
                      <w:marLeft w:val="0"/>
                      <w:marRight w:val="0"/>
                      <w:marTop w:val="0"/>
                      <w:marBottom w:val="0"/>
                      <w:divBdr>
                        <w:top w:val="none" w:sz="0" w:space="0" w:color="auto"/>
                        <w:left w:val="none" w:sz="0" w:space="0" w:color="auto"/>
                        <w:bottom w:val="none" w:sz="0" w:space="0" w:color="auto"/>
                        <w:right w:val="none" w:sz="0" w:space="0" w:color="auto"/>
                      </w:divBdr>
                      <w:divsChild>
                        <w:div w:id="524172197">
                          <w:marLeft w:val="0"/>
                          <w:marRight w:val="0"/>
                          <w:marTop w:val="0"/>
                          <w:marBottom w:val="0"/>
                          <w:divBdr>
                            <w:top w:val="none" w:sz="0" w:space="0" w:color="auto"/>
                            <w:left w:val="none" w:sz="0" w:space="0" w:color="auto"/>
                            <w:bottom w:val="none" w:sz="0" w:space="0" w:color="auto"/>
                            <w:right w:val="none" w:sz="0" w:space="0" w:color="auto"/>
                          </w:divBdr>
                        </w:div>
                      </w:divsChild>
                    </w:div>
                    <w:div w:id="958801111">
                      <w:marLeft w:val="0"/>
                      <w:marRight w:val="0"/>
                      <w:marTop w:val="0"/>
                      <w:marBottom w:val="0"/>
                      <w:divBdr>
                        <w:top w:val="none" w:sz="0" w:space="0" w:color="auto"/>
                        <w:left w:val="none" w:sz="0" w:space="0" w:color="auto"/>
                        <w:bottom w:val="none" w:sz="0" w:space="0" w:color="auto"/>
                        <w:right w:val="none" w:sz="0" w:space="0" w:color="auto"/>
                      </w:divBdr>
                      <w:divsChild>
                        <w:div w:id="1309283774">
                          <w:marLeft w:val="0"/>
                          <w:marRight w:val="0"/>
                          <w:marTop w:val="0"/>
                          <w:marBottom w:val="0"/>
                          <w:divBdr>
                            <w:top w:val="none" w:sz="0" w:space="0" w:color="auto"/>
                            <w:left w:val="none" w:sz="0" w:space="0" w:color="auto"/>
                            <w:bottom w:val="none" w:sz="0" w:space="0" w:color="auto"/>
                            <w:right w:val="none" w:sz="0" w:space="0" w:color="auto"/>
                          </w:divBdr>
                        </w:div>
                      </w:divsChild>
                    </w:div>
                    <w:div w:id="968626699">
                      <w:marLeft w:val="0"/>
                      <w:marRight w:val="0"/>
                      <w:marTop w:val="0"/>
                      <w:marBottom w:val="0"/>
                      <w:divBdr>
                        <w:top w:val="none" w:sz="0" w:space="0" w:color="auto"/>
                        <w:left w:val="none" w:sz="0" w:space="0" w:color="auto"/>
                        <w:bottom w:val="none" w:sz="0" w:space="0" w:color="auto"/>
                        <w:right w:val="none" w:sz="0" w:space="0" w:color="auto"/>
                      </w:divBdr>
                      <w:divsChild>
                        <w:div w:id="992178432">
                          <w:marLeft w:val="0"/>
                          <w:marRight w:val="0"/>
                          <w:marTop w:val="0"/>
                          <w:marBottom w:val="0"/>
                          <w:divBdr>
                            <w:top w:val="none" w:sz="0" w:space="0" w:color="auto"/>
                            <w:left w:val="none" w:sz="0" w:space="0" w:color="auto"/>
                            <w:bottom w:val="none" w:sz="0" w:space="0" w:color="auto"/>
                            <w:right w:val="none" w:sz="0" w:space="0" w:color="auto"/>
                          </w:divBdr>
                        </w:div>
                      </w:divsChild>
                    </w:div>
                    <w:div w:id="968899244">
                      <w:marLeft w:val="0"/>
                      <w:marRight w:val="0"/>
                      <w:marTop w:val="0"/>
                      <w:marBottom w:val="0"/>
                      <w:divBdr>
                        <w:top w:val="none" w:sz="0" w:space="0" w:color="auto"/>
                        <w:left w:val="none" w:sz="0" w:space="0" w:color="auto"/>
                        <w:bottom w:val="none" w:sz="0" w:space="0" w:color="auto"/>
                        <w:right w:val="none" w:sz="0" w:space="0" w:color="auto"/>
                      </w:divBdr>
                      <w:divsChild>
                        <w:div w:id="472603212">
                          <w:marLeft w:val="0"/>
                          <w:marRight w:val="0"/>
                          <w:marTop w:val="0"/>
                          <w:marBottom w:val="0"/>
                          <w:divBdr>
                            <w:top w:val="none" w:sz="0" w:space="0" w:color="auto"/>
                            <w:left w:val="none" w:sz="0" w:space="0" w:color="auto"/>
                            <w:bottom w:val="none" w:sz="0" w:space="0" w:color="auto"/>
                            <w:right w:val="none" w:sz="0" w:space="0" w:color="auto"/>
                          </w:divBdr>
                        </w:div>
                      </w:divsChild>
                    </w:div>
                    <w:div w:id="971059462">
                      <w:marLeft w:val="0"/>
                      <w:marRight w:val="0"/>
                      <w:marTop w:val="0"/>
                      <w:marBottom w:val="0"/>
                      <w:divBdr>
                        <w:top w:val="none" w:sz="0" w:space="0" w:color="auto"/>
                        <w:left w:val="none" w:sz="0" w:space="0" w:color="auto"/>
                        <w:bottom w:val="none" w:sz="0" w:space="0" w:color="auto"/>
                        <w:right w:val="none" w:sz="0" w:space="0" w:color="auto"/>
                      </w:divBdr>
                      <w:divsChild>
                        <w:div w:id="976373132">
                          <w:marLeft w:val="0"/>
                          <w:marRight w:val="0"/>
                          <w:marTop w:val="0"/>
                          <w:marBottom w:val="0"/>
                          <w:divBdr>
                            <w:top w:val="none" w:sz="0" w:space="0" w:color="auto"/>
                            <w:left w:val="none" w:sz="0" w:space="0" w:color="auto"/>
                            <w:bottom w:val="none" w:sz="0" w:space="0" w:color="auto"/>
                            <w:right w:val="none" w:sz="0" w:space="0" w:color="auto"/>
                          </w:divBdr>
                        </w:div>
                      </w:divsChild>
                    </w:div>
                    <w:div w:id="971715686">
                      <w:marLeft w:val="0"/>
                      <w:marRight w:val="0"/>
                      <w:marTop w:val="0"/>
                      <w:marBottom w:val="0"/>
                      <w:divBdr>
                        <w:top w:val="none" w:sz="0" w:space="0" w:color="auto"/>
                        <w:left w:val="none" w:sz="0" w:space="0" w:color="auto"/>
                        <w:bottom w:val="none" w:sz="0" w:space="0" w:color="auto"/>
                        <w:right w:val="none" w:sz="0" w:space="0" w:color="auto"/>
                      </w:divBdr>
                      <w:divsChild>
                        <w:div w:id="579097807">
                          <w:marLeft w:val="0"/>
                          <w:marRight w:val="0"/>
                          <w:marTop w:val="0"/>
                          <w:marBottom w:val="0"/>
                          <w:divBdr>
                            <w:top w:val="none" w:sz="0" w:space="0" w:color="auto"/>
                            <w:left w:val="none" w:sz="0" w:space="0" w:color="auto"/>
                            <w:bottom w:val="none" w:sz="0" w:space="0" w:color="auto"/>
                            <w:right w:val="none" w:sz="0" w:space="0" w:color="auto"/>
                          </w:divBdr>
                        </w:div>
                      </w:divsChild>
                    </w:div>
                    <w:div w:id="979503054">
                      <w:marLeft w:val="0"/>
                      <w:marRight w:val="0"/>
                      <w:marTop w:val="0"/>
                      <w:marBottom w:val="0"/>
                      <w:divBdr>
                        <w:top w:val="none" w:sz="0" w:space="0" w:color="auto"/>
                        <w:left w:val="none" w:sz="0" w:space="0" w:color="auto"/>
                        <w:bottom w:val="none" w:sz="0" w:space="0" w:color="auto"/>
                        <w:right w:val="none" w:sz="0" w:space="0" w:color="auto"/>
                      </w:divBdr>
                    </w:div>
                    <w:div w:id="981427311">
                      <w:marLeft w:val="0"/>
                      <w:marRight w:val="0"/>
                      <w:marTop w:val="0"/>
                      <w:marBottom w:val="0"/>
                      <w:divBdr>
                        <w:top w:val="none" w:sz="0" w:space="0" w:color="auto"/>
                        <w:left w:val="none" w:sz="0" w:space="0" w:color="auto"/>
                        <w:bottom w:val="none" w:sz="0" w:space="0" w:color="auto"/>
                        <w:right w:val="none" w:sz="0" w:space="0" w:color="auto"/>
                      </w:divBdr>
                      <w:divsChild>
                        <w:div w:id="511069721">
                          <w:marLeft w:val="0"/>
                          <w:marRight w:val="0"/>
                          <w:marTop w:val="0"/>
                          <w:marBottom w:val="0"/>
                          <w:divBdr>
                            <w:top w:val="none" w:sz="0" w:space="0" w:color="auto"/>
                            <w:left w:val="none" w:sz="0" w:space="0" w:color="auto"/>
                            <w:bottom w:val="none" w:sz="0" w:space="0" w:color="auto"/>
                            <w:right w:val="none" w:sz="0" w:space="0" w:color="auto"/>
                          </w:divBdr>
                        </w:div>
                      </w:divsChild>
                    </w:div>
                    <w:div w:id="982154016">
                      <w:marLeft w:val="0"/>
                      <w:marRight w:val="0"/>
                      <w:marTop w:val="0"/>
                      <w:marBottom w:val="0"/>
                      <w:divBdr>
                        <w:top w:val="none" w:sz="0" w:space="0" w:color="auto"/>
                        <w:left w:val="none" w:sz="0" w:space="0" w:color="auto"/>
                        <w:bottom w:val="none" w:sz="0" w:space="0" w:color="auto"/>
                        <w:right w:val="none" w:sz="0" w:space="0" w:color="auto"/>
                      </w:divBdr>
                      <w:divsChild>
                        <w:div w:id="1524245321">
                          <w:marLeft w:val="0"/>
                          <w:marRight w:val="0"/>
                          <w:marTop w:val="0"/>
                          <w:marBottom w:val="0"/>
                          <w:divBdr>
                            <w:top w:val="none" w:sz="0" w:space="0" w:color="auto"/>
                            <w:left w:val="none" w:sz="0" w:space="0" w:color="auto"/>
                            <w:bottom w:val="none" w:sz="0" w:space="0" w:color="auto"/>
                            <w:right w:val="none" w:sz="0" w:space="0" w:color="auto"/>
                          </w:divBdr>
                        </w:div>
                      </w:divsChild>
                    </w:div>
                    <w:div w:id="992029982">
                      <w:marLeft w:val="0"/>
                      <w:marRight w:val="0"/>
                      <w:marTop w:val="0"/>
                      <w:marBottom w:val="0"/>
                      <w:divBdr>
                        <w:top w:val="none" w:sz="0" w:space="0" w:color="auto"/>
                        <w:left w:val="none" w:sz="0" w:space="0" w:color="auto"/>
                        <w:bottom w:val="none" w:sz="0" w:space="0" w:color="auto"/>
                        <w:right w:val="none" w:sz="0" w:space="0" w:color="auto"/>
                      </w:divBdr>
                      <w:divsChild>
                        <w:div w:id="941650610">
                          <w:marLeft w:val="0"/>
                          <w:marRight w:val="0"/>
                          <w:marTop w:val="0"/>
                          <w:marBottom w:val="0"/>
                          <w:divBdr>
                            <w:top w:val="none" w:sz="0" w:space="0" w:color="auto"/>
                            <w:left w:val="none" w:sz="0" w:space="0" w:color="auto"/>
                            <w:bottom w:val="none" w:sz="0" w:space="0" w:color="auto"/>
                            <w:right w:val="none" w:sz="0" w:space="0" w:color="auto"/>
                          </w:divBdr>
                        </w:div>
                      </w:divsChild>
                    </w:div>
                    <w:div w:id="1019042911">
                      <w:marLeft w:val="0"/>
                      <w:marRight w:val="0"/>
                      <w:marTop w:val="0"/>
                      <w:marBottom w:val="0"/>
                      <w:divBdr>
                        <w:top w:val="none" w:sz="0" w:space="0" w:color="auto"/>
                        <w:left w:val="none" w:sz="0" w:space="0" w:color="auto"/>
                        <w:bottom w:val="none" w:sz="0" w:space="0" w:color="auto"/>
                        <w:right w:val="none" w:sz="0" w:space="0" w:color="auto"/>
                      </w:divBdr>
                      <w:divsChild>
                        <w:div w:id="1636763346">
                          <w:marLeft w:val="0"/>
                          <w:marRight w:val="0"/>
                          <w:marTop w:val="0"/>
                          <w:marBottom w:val="0"/>
                          <w:divBdr>
                            <w:top w:val="none" w:sz="0" w:space="0" w:color="auto"/>
                            <w:left w:val="none" w:sz="0" w:space="0" w:color="auto"/>
                            <w:bottom w:val="none" w:sz="0" w:space="0" w:color="auto"/>
                            <w:right w:val="none" w:sz="0" w:space="0" w:color="auto"/>
                          </w:divBdr>
                        </w:div>
                      </w:divsChild>
                    </w:div>
                    <w:div w:id="1020351203">
                      <w:marLeft w:val="0"/>
                      <w:marRight w:val="0"/>
                      <w:marTop w:val="0"/>
                      <w:marBottom w:val="0"/>
                      <w:divBdr>
                        <w:top w:val="none" w:sz="0" w:space="0" w:color="auto"/>
                        <w:left w:val="none" w:sz="0" w:space="0" w:color="auto"/>
                        <w:bottom w:val="none" w:sz="0" w:space="0" w:color="auto"/>
                        <w:right w:val="none" w:sz="0" w:space="0" w:color="auto"/>
                      </w:divBdr>
                      <w:divsChild>
                        <w:div w:id="1821074237">
                          <w:marLeft w:val="0"/>
                          <w:marRight w:val="0"/>
                          <w:marTop w:val="0"/>
                          <w:marBottom w:val="0"/>
                          <w:divBdr>
                            <w:top w:val="none" w:sz="0" w:space="0" w:color="auto"/>
                            <w:left w:val="none" w:sz="0" w:space="0" w:color="auto"/>
                            <w:bottom w:val="none" w:sz="0" w:space="0" w:color="auto"/>
                            <w:right w:val="none" w:sz="0" w:space="0" w:color="auto"/>
                          </w:divBdr>
                        </w:div>
                      </w:divsChild>
                    </w:div>
                    <w:div w:id="1024406827">
                      <w:marLeft w:val="0"/>
                      <w:marRight w:val="0"/>
                      <w:marTop w:val="0"/>
                      <w:marBottom w:val="0"/>
                      <w:divBdr>
                        <w:top w:val="none" w:sz="0" w:space="0" w:color="auto"/>
                        <w:left w:val="none" w:sz="0" w:space="0" w:color="auto"/>
                        <w:bottom w:val="none" w:sz="0" w:space="0" w:color="auto"/>
                        <w:right w:val="none" w:sz="0" w:space="0" w:color="auto"/>
                      </w:divBdr>
                      <w:divsChild>
                        <w:div w:id="602539550">
                          <w:marLeft w:val="0"/>
                          <w:marRight w:val="0"/>
                          <w:marTop w:val="0"/>
                          <w:marBottom w:val="0"/>
                          <w:divBdr>
                            <w:top w:val="none" w:sz="0" w:space="0" w:color="auto"/>
                            <w:left w:val="none" w:sz="0" w:space="0" w:color="auto"/>
                            <w:bottom w:val="none" w:sz="0" w:space="0" w:color="auto"/>
                            <w:right w:val="none" w:sz="0" w:space="0" w:color="auto"/>
                          </w:divBdr>
                        </w:div>
                      </w:divsChild>
                    </w:div>
                    <w:div w:id="1028337948">
                      <w:marLeft w:val="0"/>
                      <w:marRight w:val="0"/>
                      <w:marTop w:val="0"/>
                      <w:marBottom w:val="0"/>
                      <w:divBdr>
                        <w:top w:val="none" w:sz="0" w:space="0" w:color="auto"/>
                        <w:left w:val="none" w:sz="0" w:space="0" w:color="auto"/>
                        <w:bottom w:val="none" w:sz="0" w:space="0" w:color="auto"/>
                        <w:right w:val="none" w:sz="0" w:space="0" w:color="auto"/>
                      </w:divBdr>
                    </w:div>
                    <w:div w:id="1040981367">
                      <w:marLeft w:val="0"/>
                      <w:marRight w:val="0"/>
                      <w:marTop w:val="0"/>
                      <w:marBottom w:val="0"/>
                      <w:divBdr>
                        <w:top w:val="none" w:sz="0" w:space="0" w:color="auto"/>
                        <w:left w:val="none" w:sz="0" w:space="0" w:color="auto"/>
                        <w:bottom w:val="none" w:sz="0" w:space="0" w:color="auto"/>
                        <w:right w:val="none" w:sz="0" w:space="0" w:color="auto"/>
                      </w:divBdr>
                      <w:divsChild>
                        <w:div w:id="62605455">
                          <w:marLeft w:val="0"/>
                          <w:marRight w:val="0"/>
                          <w:marTop w:val="0"/>
                          <w:marBottom w:val="0"/>
                          <w:divBdr>
                            <w:top w:val="none" w:sz="0" w:space="0" w:color="auto"/>
                            <w:left w:val="none" w:sz="0" w:space="0" w:color="auto"/>
                            <w:bottom w:val="none" w:sz="0" w:space="0" w:color="auto"/>
                            <w:right w:val="none" w:sz="0" w:space="0" w:color="auto"/>
                          </w:divBdr>
                        </w:div>
                      </w:divsChild>
                    </w:div>
                    <w:div w:id="1060207202">
                      <w:marLeft w:val="0"/>
                      <w:marRight w:val="0"/>
                      <w:marTop w:val="0"/>
                      <w:marBottom w:val="0"/>
                      <w:divBdr>
                        <w:top w:val="none" w:sz="0" w:space="0" w:color="auto"/>
                        <w:left w:val="none" w:sz="0" w:space="0" w:color="auto"/>
                        <w:bottom w:val="none" w:sz="0" w:space="0" w:color="auto"/>
                        <w:right w:val="none" w:sz="0" w:space="0" w:color="auto"/>
                      </w:divBdr>
                      <w:divsChild>
                        <w:div w:id="1562444351">
                          <w:marLeft w:val="0"/>
                          <w:marRight w:val="0"/>
                          <w:marTop w:val="0"/>
                          <w:marBottom w:val="0"/>
                          <w:divBdr>
                            <w:top w:val="none" w:sz="0" w:space="0" w:color="auto"/>
                            <w:left w:val="none" w:sz="0" w:space="0" w:color="auto"/>
                            <w:bottom w:val="none" w:sz="0" w:space="0" w:color="auto"/>
                            <w:right w:val="none" w:sz="0" w:space="0" w:color="auto"/>
                          </w:divBdr>
                        </w:div>
                      </w:divsChild>
                    </w:div>
                    <w:div w:id="1062606801">
                      <w:marLeft w:val="0"/>
                      <w:marRight w:val="0"/>
                      <w:marTop w:val="0"/>
                      <w:marBottom w:val="0"/>
                      <w:divBdr>
                        <w:top w:val="none" w:sz="0" w:space="0" w:color="auto"/>
                        <w:left w:val="none" w:sz="0" w:space="0" w:color="auto"/>
                        <w:bottom w:val="none" w:sz="0" w:space="0" w:color="auto"/>
                        <w:right w:val="none" w:sz="0" w:space="0" w:color="auto"/>
                      </w:divBdr>
                      <w:divsChild>
                        <w:div w:id="402417266">
                          <w:marLeft w:val="0"/>
                          <w:marRight w:val="0"/>
                          <w:marTop w:val="0"/>
                          <w:marBottom w:val="0"/>
                          <w:divBdr>
                            <w:top w:val="none" w:sz="0" w:space="0" w:color="auto"/>
                            <w:left w:val="none" w:sz="0" w:space="0" w:color="auto"/>
                            <w:bottom w:val="none" w:sz="0" w:space="0" w:color="auto"/>
                            <w:right w:val="none" w:sz="0" w:space="0" w:color="auto"/>
                          </w:divBdr>
                        </w:div>
                      </w:divsChild>
                    </w:div>
                    <w:div w:id="1063990122">
                      <w:marLeft w:val="0"/>
                      <w:marRight w:val="0"/>
                      <w:marTop w:val="0"/>
                      <w:marBottom w:val="0"/>
                      <w:divBdr>
                        <w:top w:val="none" w:sz="0" w:space="0" w:color="auto"/>
                        <w:left w:val="none" w:sz="0" w:space="0" w:color="auto"/>
                        <w:bottom w:val="none" w:sz="0" w:space="0" w:color="auto"/>
                        <w:right w:val="none" w:sz="0" w:space="0" w:color="auto"/>
                      </w:divBdr>
                      <w:divsChild>
                        <w:div w:id="442462371">
                          <w:marLeft w:val="0"/>
                          <w:marRight w:val="0"/>
                          <w:marTop w:val="0"/>
                          <w:marBottom w:val="0"/>
                          <w:divBdr>
                            <w:top w:val="none" w:sz="0" w:space="0" w:color="auto"/>
                            <w:left w:val="none" w:sz="0" w:space="0" w:color="auto"/>
                            <w:bottom w:val="none" w:sz="0" w:space="0" w:color="auto"/>
                            <w:right w:val="none" w:sz="0" w:space="0" w:color="auto"/>
                          </w:divBdr>
                        </w:div>
                      </w:divsChild>
                    </w:div>
                    <w:div w:id="1070423983">
                      <w:marLeft w:val="0"/>
                      <w:marRight w:val="0"/>
                      <w:marTop w:val="0"/>
                      <w:marBottom w:val="0"/>
                      <w:divBdr>
                        <w:top w:val="none" w:sz="0" w:space="0" w:color="auto"/>
                        <w:left w:val="none" w:sz="0" w:space="0" w:color="auto"/>
                        <w:bottom w:val="none" w:sz="0" w:space="0" w:color="auto"/>
                        <w:right w:val="none" w:sz="0" w:space="0" w:color="auto"/>
                      </w:divBdr>
                      <w:divsChild>
                        <w:div w:id="1293439063">
                          <w:marLeft w:val="0"/>
                          <w:marRight w:val="0"/>
                          <w:marTop w:val="0"/>
                          <w:marBottom w:val="0"/>
                          <w:divBdr>
                            <w:top w:val="none" w:sz="0" w:space="0" w:color="auto"/>
                            <w:left w:val="none" w:sz="0" w:space="0" w:color="auto"/>
                            <w:bottom w:val="none" w:sz="0" w:space="0" w:color="auto"/>
                            <w:right w:val="none" w:sz="0" w:space="0" w:color="auto"/>
                          </w:divBdr>
                        </w:div>
                      </w:divsChild>
                    </w:div>
                    <w:div w:id="1079983542">
                      <w:marLeft w:val="0"/>
                      <w:marRight w:val="0"/>
                      <w:marTop w:val="0"/>
                      <w:marBottom w:val="0"/>
                      <w:divBdr>
                        <w:top w:val="none" w:sz="0" w:space="0" w:color="auto"/>
                        <w:left w:val="none" w:sz="0" w:space="0" w:color="auto"/>
                        <w:bottom w:val="none" w:sz="0" w:space="0" w:color="auto"/>
                        <w:right w:val="none" w:sz="0" w:space="0" w:color="auto"/>
                      </w:divBdr>
                      <w:divsChild>
                        <w:div w:id="1399598865">
                          <w:marLeft w:val="0"/>
                          <w:marRight w:val="0"/>
                          <w:marTop w:val="0"/>
                          <w:marBottom w:val="0"/>
                          <w:divBdr>
                            <w:top w:val="none" w:sz="0" w:space="0" w:color="auto"/>
                            <w:left w:val="none" w:sz="0" w:space="0" w:color="auto"/>
                            <w:bottom w:val="none" w:sz="0" w:space="0" w:color="auto"/>
                            <w:right w:val="none" w:sz="0" w:space="0" w:color="auto"/>
                          </w:divBdr>
                        </w:div>
                      </w:divsChild>
                    </w:div>
                    <w:div w:id="1084379816">
                      <w:marLeft w:val="0"/>
                      <w:marRight w:val="0"/>
                      <w:marTop w:val="0"/>
                      <w:marBottom w:val="0"/>
                      <w:divBdr>
                        <w:top w:val="none" w:sz="0" w:space="0" w:color="auto"/>
                        <w:left w:val="none" w:sz="0" w:space="0" w:color="auto"/>
                        <w:bottom w:val="none" w:sz="0" w:space="0" w:color="auto"/>
                        <w:right w:val="none" w:sz="0" w:space="0" w:color="auto"/>
                      </w:divBdr>
                      <w:divsChild>
                        <w:div w:id="1735274417">
                          <w:marLeft w:val="0"/>
                          <w:marRight w:val="0"/>
                          <w:marTop w:val="0"/>
                          <w:marBottom w:val="0"/>
                          <w:divBdr>
                            <w:top w:val="none" w:sz="0" w:space="0" w:color="auto"/>
                            <w:left w:val="none" w:sz="0" w:space="0" w:color="auto"/>
                            <w:bottom w:val="none" w:sz="0" w:space="0" w:color="auto"/>
                            <w:right w:val="none" w:sz="0" w:space="0" w:color="auto"/>
                          </w:divBdr>
                        </w:div>
                      </w:divsChild>
                    </w:div>
                    <w:div w:id="1087964038">
                      <w:marLeft w:val="0"/>
                      <w:marRight w:val="0"/>
                      <w:marTop w:val="0"/>
                      <w:marBottom w:val="0"/>
                      <w:divBdr>
                        <w:top w:val="none" w:sz="0" w:space="0" w:color="auto"/>
                        <w:left w:val="none" w:sz="0" w:space="0" w:color="auto"/>
                        <w:bottom w:val="none" w:sz="0" w:space="0" w:color="auto"/>
                        <w:right w:val="none" w:sz="0" w:space="0" w:color="auto"/>
                      </w:divBdr>
                      <w:divsChild>
                        <w:div w:id="1512573330">
                          <w:marLeft w:val="0"/>
                          <w:marRight w:val="0"/>
                          <w:marTop w:val="0"/>
                          <w:marBottom w:val="0"/>
                          <w:divBdr>
                            <w:top w:val="none" w:sz="0" w:space="0" w:color="auto"/>
                            <w:left w:val="none" w:sz="0" w:space="0" w:color="auto"/>
                            <w:bottom w:val="none" w:sz="0" w:space="0" w:color="auto"/>
                            <w:right w:val="none" w:sz="0" w:space="0" w:color="auto"/>
                          </w:divBdr>
                        </w:div>
                      </w:divsChild>
                    </w:div>
                    <w:div w:id="1091462438">
                      <w:marLeft w:val="0"/>
                      <w:marRight w:val="0"/>
                      <w:marTop w:val="0"/>
                      <w:marBottom w:val="0"/>
                      <w:divBdr>
                        <w:top w:val="none" w:sz="0" w:space="0" w:color="auto"/>
                        <w:left w:val="none" w:sz="0" w:space="0" w:color="auto"/>
                        <w:bottom w:val="none" w:sz="0" w:space="0" w:color="auto"/>
                        <w:right w:val="none" w:sz="0" w:space="0" w:color="auto"/>
                      </w:divBdr>
                      <w:divsChild>
                        <w:div w:id="95176500">
                          <w:marLeft w:val="0"/>
                          <w:marRight w:val="0"/>
                          <w:marTop w:val="0"/>
                          <w:marBottom w:val="0"/>
                          <w:divBdr>
                            <w:top w:val="none" w:sz="0" w:space="0" w:color="auto"/>
                            <w:left w:val="none" w:sz="0" w:space="0" w:color="auto"/>
                            <w:bottom w:val="none" w:sz="0" w:space="0" w:color="auto"/>
                            <w:right w:val="none" w:sz="0" w:space="0" w:color="auto"/>
                          </w:divBdr>
                        </w:div>
                      </w:divsChild>
                    </w:div>
                    <w:div w:id="1096558431">
                      <w:marLeft w:val="0"/>
                      <w:marRight w:val="0"/>
                      <w:marTop w:val="0"/>
                      <w:marBottom w:val="0"/>
                      <w:divBdr>
                        <w:top w:val="none" w:sz="0" w:space="0" w:color="auto"/>
                        <w:left w:val="none" w:sz="0" w:space="0" w:color="auto"/>
                        <w:bottom w:val="none" w:sz="0" w:space="0" w:color="auto"/>
                        <w:right w:val="none" w:sz="0" w:space="0" w:color="auto"/>
                      </w:divBdr>
                      <w:divsChild>
                        <w:div w:id="463892156">
                          <w:marLeft w:val="0"/>
                          <w:marRight w:val="0"/>
                          <w:marTop w:val="0"/>
                          <w:marBottom w:val="0"/>
                          <w:divBdr>
                            <w:top w:val="none" w:sz="0" w:space="0" w:color="auto"/>
                            <w:left w:val="none" w:sz="0" w:space="0" w:color="auto"/>
                            <w:bottom w:val="none" w:sz="0" w:space="0" w:color="auto"/>
                            <w:right w:val="none" w:sz="0" w:space="0" w:color="auto"/>
                          </w:divBdr>
                        </w:div>
                      </w:divsChild>
                    </w:div>
                    <w:div w:id="1099444035">
                      <w:marLeft w:val="0"/>
                      <w:marRight w:val="0"/>
                      <w:marTop w:val="0"/>
                      <w:marBottom w:val="0"/>
                      <w:divBdr>
                        <w:top w:val="none" w:sz="0" w:space="0" w:color="auto"/>
                        <w:left w:val="none" w:sz="0" w:space="0" w:color="auto"/>
                        <w:bottom w:val="none" w:sz="0" w:space="0" w:color="auto"/>
                        <w:right w:val="none" w:sz="0" w:space="0" w:color="auto"/>
                      </w:divBdr>
                      <w:divsChild>
                        <w:div w:id="784732553">
                          <w:marLeft w:val="0"/>
                          <w:marRight w:val="0"/>
                          <w:marTop w:val="0"/>
                          <w:marBottom w:val="0"/>
                          <w:divBdr>
                            <w:top w:val="none" w:sz="0" w:space="0" w:color="auto"/>
                            <w:left w:val="none" w:sz="0" w:space="0" w:color="auto"/>
                            <w:bottom w:val="none" w:sz="0" w:space="0" w:color="auto"/>
                            <w:right w:val="none" w:sz="0" w:space="0" w:color="auto"/>
                          </w:divBdr>
                        </w:div>
                      </w:divsChild>
                    </w:div>
                    <w:div w:id="1099716250">
                      <w:marLeft w:val="0"/>
                      <w:marRight w:val="0"/>
                      <w:marTop w:val="0"/>
                      <w:marBottom w:val="0"/>
                      <w:divBdr>
                        <w:top w:val="none" w:sz="0" w:space="0" w:color="auto"/>
                        <w:left w:val="none" w:sz="0" w:space="0" w:color="auto"/>
                        <w:bottom w:val="none" w:sz="0" w:space="0" w:color="auto"/>
                        <w:right w:val="none" w:sz="0" w:space="0" w:color="auto"/>
                      </w:divBdr>
                      <w:divsChild>
                        <w:div w:id="1201236477">
                          <w:marLeft w:val="0"/>
                          <w:marRight w:val="0"/>
                          <w:marTop w:val="0"/>
                          <w:marBottom w:val="0"/>
                          <w:divBdr>
                            <w:top w:val="none" w:sz="0" w:space="0" w:color="auto"/>
                            <w:left w:val="none" w:sz="0" w:space="0" w:color="auto"/>
                            <w:bottom w:val="none" w:sz="0" w:space="0" w:color="auto"/>
                            <w:right w:val="none" w:sz="0" w:space="0" w:color="auto"/>
                          </w:divBdr>
                        </w:div>
                      </w:divsChild>
                    </w:div>
                    <w:div w:id="1101878041">
                      <w:marLeft w:val="0"/>
                      <w:marRight w:val="0"/>
                      <w:marTop w:val="0"/>
                      <w:marBottom w:val="0"/>
                      <w:divBdr>
                        <w:top w:val="none" w:sz="0" w:space="0" w:color="auto"/>
                        <w:left w:val="none" w:sz="0" w:space="0" w:color="auto"/>
                        <w:bottom w:val="none" w:sz="0" w:space="0" w:color="auto"/>
                        <w:right w:val="none" w:sz="0" w:space="0" w:color="auto"/>
                      </w:divBdr>
                      <w:divsChild>
                        <w:div w:id="1944655098">
                          <w:marLeft w:val="0"/>
                          <w:marRight w:val="0"/>
                          <w:marTop w:val="0"/>
                          <w:marBottom w:val="0"/>
                          <w:divBdr>
                            <w:top w:val="none" w:sz="0" w:space="0" w:color="auto"/>
                            <w:left w:val="none" w:sz="0" w:space="0" w:color="auto"/>
                            <w:bottom w:val="none" w:sz="0" w:space="0" w:color="auto"/>
                            <w:right w:val="none" w:sz="0" w:space="0" w:color="auto"/>
                          </w:divBdr>
                        </w:div>
                      </w:divsChild>
                    </w:div>
                    <w:div w:id="1108089499">
                      <w:marLeft w:val="0"/>
                      <w:marRight w:val="0"/>
                      <w:marTop w:val="0"/>
                      <w:marBottom w:val="0"/>
                      <w:divBdr>
                        <w:top w:val="none" w:sz="0" w:space="0" w:color="auto"/>
                        <w:left w:val="none" w:sz="0" w:space="0" w:color="auto"/>
                        <w:bottom w:val="none" w:sz="0" w:space="0" w:color="auto"/>
                        <w:right w:val="none" w:sz="0" w:space="0" w:color="auto"/>
                      </w:divBdr>
                      <w:divsChild>
                        <w:div w:id="265696034">
                          <w:marLeft w:val="0"/>
                          <w:marRight w:val="0"/>
                          <w:marTop w:val="0"/>
                          <w:marBottom w:val="0"/>
                          <w:divBdr>
                            <w:top w:val="none" w:sz="0" w:space="0" w:color="auto"/>
                            <w:left w:val="none" w:sz="0" w:space="0" w:color="auto"/>
                            <w:bottom w:val="none" w:sz="0" w:space="0" w:color="auto"/>
                            <w:right w:val="none" w:sz="0" w:space="0" w:color="auto"/>
                          </w:divBdr>
                        </w:div>
                      </w:divsChild>
                    </w:div>
                    <w:div w:id="1111894460">
                      <w:marLeft w:val="0"/>
                      <w:marRight w:val="0"/>
                      <w:marTop w:val="0"/>
                      <w:marBottom w:val="0"/>
                      <w:divBdr>
                        <w:top w:val="none" w:sz="0" w:space="0" w:color="auto"/>
                        <w:left w:val="none" w:sz="0" w:space="0" w:color="auto"/>
                        <w:bottom w:val="none" w:sz="0" w:space="0" w:color="auto"/>
                        <w:right w:val="none" w:sz="0" w:space="0" w:color="auto"/>
                      </w:divBdr>
                      <w:divsChild>
                        <w:div w:id="1849057645">
                          <w:marLeft w:val="0"/>
                          <w:marRight w:val="0"/>
                          <w:marTop w:val="0"/>
                          <w:marBottom w:val="0"/>
                          <w:divBdr>
                            <w:top w:val="none" w:sz="0" w:space="0" w:color="auto"/>
                            <w:left w:val="none" w:sz="0" w:space="0" w:color="auto"/>
                            <w:bottom w:val="none" w:sz="0" w:space="0" w:color="auto"/>
                            <w:right w:val="none" w:sz="0" w:space="0" w:color="auto"/>
                          </w:divBdr>
                        </w:div>
                      </w:divsChild>
                    </w:div>
                    <w:div w:id="1116172798">
                      <w:marLeft w:val="0"/>
                      <w:marRight w:val="0"/>
                      <w:marTop w:val="0"/>
                      <w:marBottom w:val="0"/>
                      <w:divBdr>
                        <w:top w:val="none" w:sz="0" w:space="0" w:color="auto"/>
                        <w:left w:val="none" w:sz="0" w:space="0" w:color="auto"/>
                        <w:bottom w:val="none" w:sz="0" w:space="0" w:color="auto"/>
                        <w:right w:val="none" w:sz="0" w:space="0" w:color="auto"/>
                      </w:divBdr>
                      <w:divsChild>
                        <w:div w:id="1384912482">
                          <w:marLeft w:val="0"/>
                          <w:marRight w:val="0"/>
                          <w:marTop w:val="0"/>
                          <w:marBottom w:val="0"/>
                          <w:divBdr>
                            <w:top w:val="none" w:sz="0" w:space="0" w:color="auto"/>
                            <w:left w:val="none" w:sz="0" w:space="0" w:color="auto"/>
                            <w:bottom w:val="none" w:sz="0" w:space="0" w:color="auto"/>
                            <w:right w:val="none" w:sz="0" w:space="0" w:color="auto"/>
                          </w:divBdr>
                        </w:div>
                      </w:divsChild>
                    </w:div>
                    <w:div w:id="1118569662">
                      <w:marLeft w:val="0"/>
                      <w:marRight w:val="0"/>
                      <w:marTop w:val="0"/>
                      <w:marBottom w:val="0"/>
                      <w:divBdr>
                        <w:top w:val="none" w:sz="0" w:space="0" w:color="auto"/>
                        <w:left w:val="none" w:sz="0" w:space="0" w:color="auto"/>
                        <w:bottom w:val="none" w:sz="0" w:space="0" w:color="auto"/>
                        <w:right w:val="none" w:sz="0" w:space="0" w:color="auto"/>
                      </w:divBdr>
                      <w:divsChild>
                        <w:div w:id="392627282">
                          <w:marLeft w:val="0"/>
                          <w:marRight w:val="0"/>
                          <w:marTop w:val="0"/>
                          <w:marBottom w:val="0"/>
                          <w:divBdr>
                            <w:top w:val="none" w:sz="0" w:space="0" w:color="auto"/>
                            <w:left w:val="none" w:sz="0" w:space="0" w:color="auto"/>
                            <w:bottom w:val="none" w:sz="0" w:space="0" w:color="auto"/>
                            <w:right w:val="none" w:sz="0" w:space="0" w:color="auto"/>
                          </w:divBdr>
                        </w:div>
                      </w:divsChild>
                    </w:div>
                    <w:div w:id="1120808122">
                      <w:marLeft w:val="0"/>
                      <w:marRight w:val="0"/>
                      <w:marTop w:val="0"/>
                      <w:marBottom w:val="0"/>
                      <w:divBdr>
                        <w:top w:val="none" w:sz="0" w:space="0" w:color="auto"/>
                        <w:left w:val="none" w:sz="0" w:space="0" w:color="auto"/>
                        <w:bottom w:val="none" w:sz="0" w:space="0" w:color="auto"/>
                        <w:right w:val="none" w:sz="0" w:space="0" w:color="auto"/>
                      </w:divBdr>
                      <w:divsChild>
                        <w:div w:id="1852333311">
                          <w:marLeft w:val="0"/>
                          <w:marRight w:val="0"/>
                          <w:marTop w:val="0"/>
                          <w:marBottom w:val="0"/>
                          <w:divBdr>
                            <w:top w:val="none" w:sz="0" w:space="0" w:color="auto"/>
                            <w:left w:val="none" w:sz="0" w:space="0" w:color="auto"/>
                            <w:bottom w:val="none" w:sz="0" w:space="0" w:color="auto"/>
                            <w:right w:val="none" w:sz="0" w:space="0" w:color="auto"/>
                          </w:divBdr>
                        </w:div>
                      </w:divsChild>
                    </w:div>
                    <w:div w:id="1128090926">
                      <w:marLeft w:val="0"/>
                      <w:marRight w:val="0"/>
                      <w:marTop w:val="0"/>
                      <w:marBottom w:val="0"/>
                      <w:divBdr>
                        <w:top w:val="none" w:sz="0" w:space="0" w:color="auto"/>
                        <w:left w:val="none" w:sz="0" w:space="0" w:color="auto"/>
                        <w:bottom w:val="none" w:sz="0" w:space="0" w:color="auto"/>
                        <w:right w:val="none" w:sz="0" w:space="0" w:color="auto"/>
                      </w:divBdr>
                      <w:divsChild>
                        <w:div w:id="944926973">
                          <w:marLeft w:val="0"/>
                          <w:marRight w:val="0"/>
                          <w:marTop w:val="0"/>
                          <w:marBottom w:val="0"/>
                          <w:divBdr>
                            <w:top w:val="none" w:sz="0" w:space="0" w:color="auto"/>
                            <w:left w:val="none" w:sz="0" w:space="0" w:color="auto"/>
                            <w:bottom w:val="none" w:sz="0" w:space="0" w:color="auto"/>
                            <w:right w:val="none" w:sz="0" w:space="0" w:color="auto"/>
                          </w:divBdr>
                        </w:div>
                      </w:divsChild>
                    </w:div>
                    <w:div w:id="1132358266">
                      <w:marLeft w:val="0"/>
                      <w:marRight w:val="0"/>
                      <w:marTop w:val="0"/>
                      <w:marBottom w:val="0"/>
                      <w:divBdr>
                        <w:top w:val="none" w:sz="0" w:space="0" w:color="auto"/>
                        <w:left w:val="none" w:sz="0" w:space="0" w:color="auto"/>
                        <w:bottom w:val="none" w:sz="0" w:space="0" w:color="auto"/>
                        <w:right w:val="none" w:sz="0" w:space="0" w:color="auto"/>
                      </w:divBdr>
                      <w:divsChild>
                        <w:div w:id="30345618">
                          <w:marLeft w:val="0"/>
                          <w:marRight w:val="0"/>
                          <w:marTop w:val="0"/>
                          <w:marBottom w:val="0"/>
                          <w:divBdr>
                            <w:top w:val="none" w:sz="0" w:space="0" w:color="auto"/>
                            <w:left w:val="none" w:sz="0" w:space="0" w:color="auto"/>
                            <w:bottom w:val="none" w:sz="0" w:space="0" w:color="auto"/>
                            <w:right w:val="none" w:sz="0" w:space="0" w:color="auto"/>
                          </w:divBdr>
                        </w:div>
                      </w:divsChild>
                    </w:div>
                    <w:div w:id="1133521296">
                      <w:marLeft w:val="0"/>
                      <w:marRight w:val="0"/>
                      <w:marTop w:val="0"/>
                      <w:marBottom w:val="0"/>
                      <w:divBdr>
                        <w:top w:val="none" w:sz="0" w:space="0" w:color="auto"/>
                        <w:left w:val="none" w:sz="0" w:space="0" w:color="auto"/>
                        <w:bottom w:val="none" w:sz="0" w:space="0" w:color="auto"/>
                        <w:right w:val="none" w:sz="0" w:space="0" w:color="auto"/>
                      </w:divBdr>
                      <w:divsChild>
                        <w:div w:id="1864904025">
                          <w:marLeft w:val="0"/>
                          <w:marRight w:val="0"/>
                          <w:marTop w:val="0"/>
                          <w:marBottom w:val="0"/>
                          <w:divBdr>
                            <w:top w:val="none" w:sz="0" w:space="0" w:color="auto"/>
                            <w:left w:val="none" w:sz="0" w:space="0" w:color="auto"/>
                            <w:bottom w:val="none" w:sz="0" w:space="0" w:color="auto"/>
                            <w:right w:val="none" w:sz="0" w:space="0" w:color="auto"/>
                          </w:divBdr>
                        </w:div>
                      </w:divsChild>
                    </w:div>
                    <w:div w:id="1138718019">
                      <w:marLeft w:val="0"/>
                      <w:marRight w:val="0"/>
                      <w:marTop w:val="0"/>
                      <w:marBottom w:val="0"/>
                      <w:divBdr>
                        <w:top w:val="none" w:sz="0" w:space="0" w:color="auto"/>
                        <w:left w:val="none" w:sz="0" w:space="0" w:color="auto"/>
                        <w:bottom w:val="none" w:sz="0" w:space="0" w:color="auto"/>
                        <w:right w:val="none" w:sz="0" w:space="0" w:color="auto"/>
                      </w:divBdr>
                      <w:divsChild>
                        <w:div w:id="930354306">
                          <w:marLeft w:val="0"/>
                          <w:marRight w:val="0"/>
                          <w:marTop w:val="0"/>
                          <w:marBottom w:val="0"/>
                          <w:divBdr>
                            <w:top w:val="none" w:sz="0" w:space="0" w:color="auto"/>
                            <w:left w:val="none" w:sz="0" w:space="0" w:color="auto"/>
                            <w:bottom w:val="none" w:sz="0" w:space="0" w:color="auto"/>
                            <w:right w:val="none" w:sz="0" w:space="0" w:color="auto"/>
                          </w:divBdr>
                        </w:div>
                      </w:divsChild>
                    </w:div>
                    <w:div w:id="1152066994">
                      <w:marLeft w:val="0"/>
                      <w:marRight w:val="0"/>
                      <w:marTop w:val="0"/>
                      <w:marBottom w:val="0"/>
                      <w:divBdr>
                        <w:top w:val="none" w:sz="0" w:space="0" w:color="auto"/>
                        <w:left w:val="none" w:sz="0" w:space="0" w:color="auto"/>
                        <w:bottom w:val="none" w:sz="0" w:space="0" w:color="auto"/>
                        <w:right w:val="none" w:sz="0" w:space="0" w:color="auto"/>
                      </w:divBdr>
                      <w:divsChild>
                        <w:div w:id="1817912801">
                          <w:marLeft w:val="0"/>
                          <w:marRight w:val="0"/>
                          <w:marTop w:val="0"/>
                          <w:marBottom w:val="0"/>
                          <w:divBdr>
                            <w:top w:val="none" w:sz="0" w:space="0" w:color="auto"/>
                            <w:left w:val="none" w:sz="0" w:space="0" w:color="auto"/>
                            <w:bottom w:val="none" w:sz="0" w:space="0" w:color="auto"/>
                            <w:right w:val="none" w:sz="0" w:space="0" w:color="auto"/>
                          </w:divBdr>
                        </w:div>
                      </w:divsChild>
                    </w:div>
                    <w:div w:id="1152259691">
                      <w:marLeft w:val="0"/>
                      <w:marRight w:val="0"/>
                      <w:marTop w:val="0"/>
                      <w:marBottom w:val="0"/>
                      <w:divBdr>
                        <w:top w:val="none" w:sz="0" w:space="0" w:color="auto"/>
                        <w:left w:val="none" w:sz="0" w:space="0" w:color="auto"/>
                        <w:bottom w:val="none" w:sz="0" w:space="0" w:color="auto"/>
                        <w:right w:val="none" w:sz="0" w:space="0" w:color="auto"/>
                      </w:divBdr>
                      <w:divsChild>
                        <w:div w:id="741947541">
                          <w:marLeft w:val="0"/>
                          <w:marRight w:val="0"/>
                          <w:marTop w:val="0"/>
                          <w:marBottom w:val="0"/>
                          <w:divBdr>
                            <w:top w:val="none" w:sz="0" w:space="0" w:color="auto"/>
                            <w:left w:val="none" w:sz="0" w:space="0" w:color="auto"/>
                            <w:bottom w:val="none" w:sz="0" w:space="0" w:color="auto"/>
                            <w:right w:val="none" w:sz="0" w:space="0" w:color="auto"/>
                          </w:divBdr>
                        </w:div>
                      </w:divsChild>
                    </w:div>
                    <w:div w:id="1158575581">
                      <w:marLeft w:val="0"/>
                      <w:marRight w:val="0"/>
                      <w:marTop w:val="0"/>
                      <w:marBottom w:val="0"/>
                      <w:divBdr>
                        <w:top w:val="none" w:sz="0" w:space="0" w:color="auto"/>
                        <w:left w:val="none" w:sz="0" w:space="0" w:color="auto"/>
                        <w:bottom w:val="none" w:sz="0" w:space="0" w:color="auto"/>
                        <w:right w:val="none" w:sz="0" w:space="0" w:color="auto"/>
                      </w:divBdr>
                      <w:divsChild>
                        <w:div w:id="1641152687">
                          <w:marLeft w:val="0"/>
                          <w:marRight w:val="0"/>
                          <w:marTop w:val="0"/>
                          <w:marBottom w:val="0"/>
                          <w:divBdr>
                            <w:top w:val="none" w:sz="0" w:space="0" w:color="auto"/>
                            <w:left w:val="none" w:sz="0" w:space="0" w:color="auto"/>
                            <w:bottom w:val="none" w:sz="0" w:space="0" w:color="auto"/>
                            <w:right w:val="none" w:sz="0" w:space="0" w:color="auto"/>
                          </w:divBdr>
                        </w:div>
                      </w:divsChild>
                    </w:div>
                    <w:div w:id="1164204267">
                      <w:marLeft w:val="0"/>
                      <w:marRight w:val="0"/>
                      <w:marTop w:val="0"/>
                      <w:marBottom w:val="0"/>
                      <w:divBdr>
                        <w:top w:val="none" w:sz="0" w:space="0" w:color="auto"/>
                        <w:left w:val="none" w:sz="0" w:space="0" w:color="auto"/>
                        <w:bottom w:val="none" w:sz="0" w:space="0" w:color="auto"/>
                        <w:right w:val="none" w:sz="0" w:space="0" w:color="auto"/>
                      </w:divBdr>
                      <w:divsChild>
                        <w:div w:id="1353414940">
                          <w:marLeft w:val="0"/>
                          <w:marRight w:val="0"/>
                          <w:marTop w:val="0"/>
                          <w:marBottom w:val="0"/>
                          <w:divBdr>
                            <w:top w:val="none" w:sz="0" w:space="0" w:color="auto"/>
                            <w:left w:val="none" w:sz="0" w:space="0" w:color="auto"/>
                            <w:bottom w:val="none" w:sz="0" w:space="0" w:color="auto"/>
                            <w:right w:val="none" w:sz="0" w:space="0" w:color="auto"/>
                          </w:divBdr>
                        </w:div>
                      </w:divsChild>
                    </w:div>
                    <w:div w:id="1165785277">
                      <w:marLeft w:val="0"/>
                      <w:marRight w:val="0"/>
                      <w:marTop w:val="0"/>
                      <w:marBottom w:val="0"/>
                      <w:divBdr>
                        <w:top w:val="none" w:sz="0" w:space="0" w:color="auto"/>
                        <w:left w:val="none" w:sz="0" w:space="0" w:color="auto"/>
                        <w:bottom w:val="none" w:sz="0" w:space="0" w:color="auto"/>
                        <w:right w:val="none" w:sz="0" w:space="0" w:color="auto"/>
                      </w:divBdr>
                      <w:divsChild>
                        <w:div w:id="314995031">
                          <w:marLeft w:val="0"/>
                          <w:marRight w:val="0"/>
                          <w:marTop w:val="0"/>
                          <w:marBottom w:val="0"/>
                          <w:divBdr>
                            <w:top w:val="none" w:sz="0" w:space="0" w:color="auto"/>
                            <w:left w:val="none" w:sz="0" w:space="0" w:color="auto"/>
                            <w:bottom w:val="none" w:sz="0" w:space="0" w:color="auto"/>
                            <w:right w:val="none" w:sz="0" w:space="0" w:color="auto"/>
                          </w:divBdr>
                        </w:div>
                      </w:divsChild>
                    </w:div>
                    <w:div w:id="1168978112">
                      <w:marLeft w:val="0"/>
                      <w:marRight w:val="0"/>
                      <w:marTop w:val="0"/>
                      <w:marBottom w:val="0"/>
                      <w:divBdr>
                        <w:top w:val="none" w:sz="0" w:space="0" w:color="auto"/>
                        <w:left w:val="none" w:sz="0" w:space="0" w:color="auto"/>
                        <w:bottom w:val="none" w:sz="0" w:space="0" w:color="auto"/>
                        <w:right w:val="none" w:sz="0" w:space="0" w:color="auto"/>
                      </w:divBdr>
                      <w:divsChild>
                        <w:div w:id="866484215">
                          <w:marLeft w:val="0"/>
                          <w:marRight w:val="0"/>
                          <w:marTop w:val="0"/>
                          <w:marBottom w:val="0"/>
                          <w:divBdr>
                            <w:top w:val="none" w:sz="0" w:space="0" w:color="auto"/>
                            <w:left w:val="none" w:sz="0" w:space="0" w:color="auto"/>
                            <w:bottom w:val="none" w:sz="0" w:space="0" w:color="auto"/>
                            <w:right w:val="none" w:sz="0" w:space="0" w:color="auto"/>
                          </w:divBdr>
                        </w:div>
                      </w:divsChild>
                    </w:div>
                    <w:div w:id="1173105369">
                      <w:marLeft w:val="0"/>
                      <w:marRight w:val="0"/>
                      <w:marTop w:val="0"/>
                      <w:marBottom w:val="0"/>
                      <w:divBdr>
                        <w:top w:val="none" w:sz="0" w:space="0" w:color="auto"/>
                        <w:left w:val="none" w:sz="0" w:space="0" w:color="auto"/>
                        <w:bottom w:val="none" w:sz="0" w:space="0" w:color="auto"/>
                        <w:right w:val="none" w:sz="0" w:space="0" w:color="auto"/>
                      </w:divBdr>
                      <w:divsChild>
                        <w:div w:id="1747022925">
                          <w:marLeft w:val="0"/>
                          <w:marRight w:val="0"/>
                          <w:marTop w:val="0"/>
                          <w:marBottom w:val="0"/>
                          <w:divBdr>
                            <w:top w:val="none" w:sz="0" w:space="0" w:color="auto"/>
                            <w:left w:val="none" w:sz="0" w:space="0" w:color="auto"/>
                            <w:bottom w:val="none" w:sz="0" w:space="0" w:color="auto"/>
                            <w:right w:val="none" w:sz="0" w:space="0" w:color="auto"/>
                          </w:divBdr>
                        </w:div>
                      </w:divsChild>
                    </w:div>
                    <w:div w:id="1184513547">
                      <w:marLeft w:val="0"/>
                      <w:marRight w:val="0"/>
                      <w:marTop w:val="0"/>
                      <w:marBottom w:val="0"/>
                      <w:divBdr>
                        <w:top w:val="none" w:sz="0" w:space="0" w:color="auto"/>
                        <w:left w:val="none" w:sz="0" w:space="0" w:color="auto"/>
                        <w:bottom w:val="none" w:sz="0" w:space="0" w:color="auto"/>
                        <w:right w:val="none" w:sz="0" w:space="0" w:color="auto"/>
                      </w:divBdr>
                      <w:divsChild>
                        <w:div w:id="1314136161">
                          <w:marLeft w:val="0"/>
                          <w:marRight w:val="0"/>
                          <w:marTop w:val="0"/>
                          <w:marBottom w:val="0"/>
                          <w:divBdr>
                            <w:top w:val="none" w:sz="0" w:space="0" w:color="auto"/>
                            <w:left w:val="none" w:sz="0" w:space="0" w:color="auto"/>
                            <w:bottom w:val="none" w:sz="0" w:space="0" w:color="auto"/>
                            <w:right w:val="none" w:sz="0" w:space="0" w:color="auto"/>
                          </w:divBdr>
                        </w:div>
                      </w:divsChild>
                    </w:div>
                    <w:div w:id="1194657734">
                      <w:marLeft w:val="0"/>
                      <w:marRight w:val="0"/>
                      <w:marTop w:val="0"/>
                      <w:marBottom w:val="0"/>
                      <w:divBdr>
                        <w:top w:val="none" w:sz="0" w:space="0" w:color="auto"/>
                        <w:left w:val="none" w:sz="0" w:space="0" w:color="auto"/>
                        <w:bottom w:val="none" w:sz="0" w:space="0" w:color="auto"/>
                        <w:right w:val="none" w:sz="0" w:space="0" w:color="auto"/>
                      </w:divBdr>
                      <w:divsChild>
                        <w:div w:id="489179837">
                          <w:marLeft w:val="0"/>
                          <w:marRight w:val="0"/>
                          <w:marTop w:val="0"/>
                          <w:marBottom w:val="0"/>
                          <w:divBdr>
                            <w:top w:val="none" w:sz="0" w:space="0" w:color="auto"/>
                            <w:left w:val="none" w:sz="0" w:space="0" w:color="auto"/>
                            <w:bottom w:val="none" w:sz="0" w:space="0" w:color="auto"/>
                            <w:right w:val="none" w:sz="0" w:space="0" w:color="auto"/>
                          </w:divBdr>
                        </w:div>
                      </w:divsChild>
                    </w:div>
                    <w:div w:id="1206407648">
                      <w:marLeft w:val="0"/>
                      <w:marRight w:val="0"/>
                      <w:marTop w:val="0"/>
                      <w:marBottom w:val="0"/>
                      <w:divBdr>
                        <w:top w:val="none" w:sz="0" w:space="0" w:color="auto"/>
                        <w:left w:val="none" w:sz="0" w:space="0" w:color="auto"/>
                        <w:bottom w:val="none" w:sz="0" w:space="0" w:color="auto"/>
                        <w:right w:val="none" w:sz="0" w:space="0" w:color="auto"/>
                      </w:divBdr>
                      <w:divsChild>
                        <w:div w:id="568855034">
                          <w:marLeft w:val="0"/>
                          <w:marRight w:val="0"/>
                          <w:marTop w:val="0"/>
                          <w:marBottom w:val="0"/>
                          <w:divBdr>
                            <w:top w:val="none" w:sz="0" w:space="0" w:color="auto"/>
                            <w:left w:val="none" w:sz="0" w:space="0" w:color="auto"/>
                            <w:bottom w:val="none" w:sz="0" w:space="0" w:color="auto"/>
                            <w:right w:val="none" w:sz="0" w:space="0" w:color="auto"/>
                          </w:divBdr>
                        </w:div>
                      </w:divsChild>
                    </w:div>
                    <w:div w:id="1213006565">
                      <w:marLeft w:val="0"/>
                      <w:marRight w:val="0"/>
                      <w:marTop w:val="0"/>
                      <w:marBottom w:val="0"/>
                      <w:divBdr>
                        <w:top w:val="none" w:sz="0" w:space="0" w:color="auto"/>
                        <w:left w:val="none" w:sz="0" w:space="0" w:color="auto"/>
                        <w:bottom w:val="none" w:sz="0" w:space="0" w:color="auto"/>
                        <w:right w:val="none" w:sz="0" w:space="0" w:color="auto"/>
                      </w:divBdr>
                      <w:divsChild>
                        <w:div w:id="607199433">
                          <w:marLeft w:val="0"/>
                          <w:marRight w:val="0"/>
                          <w:marTop w:val="0"/>
                          <w:marBottom w:val="0"/>
                          <w:divBdr>
                            <w:top w:val="none" w:sz="0" w:space="0" w:color="auto"/>
                            <w:left w:val="none" w:sz="0" w:space="0" w:color="auto"/>
                            <w:bottom w:val="none" w:sz="0" w:space="0" w:color="auto"/>
                            <w:right w:val="none" w:sz="0" w:space="0" w:color="auto"/>
                          </w:divBdr>
                        </w:div>
                      </w:divsChild>
                    </w:div>
                    <w:div w:id="1222206229">
                      <w:marLeft w:val="0"/>
                      <w:marRight w:val="0"/>
                      <w:marTop w:val="0"/>
                      <w:marBottom w:val="0"/>
                      <w:divBdr>
                        <w:top w:val="none" w:sz="0" w:space="0" w:color="auto"/>
                        <w:left w:val="none" w:sz="0" w:space="0" w:color="auto"/>
                        <w:bottom w:val="none" w:sz="0" w:space="0" w:color="auto"/>
                        <w:right w:val="none" w:sz="0" w:space="0" w:color="auto"/>
                      </w:divBdr>
                      <w:divsChild>
                        <w:div w:id="243998897">
                          <w:marLeft w:val="0"/>
                          <w:marRight w:val="0"/>
                          <w:marTop w:val="0"/>
                          <w:marBottom w:val="0"/>
                          <w:divBdr>
                            <w:top w:val="none" w:sz="0" w:space="0" w:color="auto"/>
                            <w:left w:val="none" w:sz="0" w:space="0" w:color="auto"/>
                            <w:bottom w:val="none" w:sz="0" w:space="0" w:color="auto"/>
                            <w:right w:val="none" w:sz="0" w:space="0" w:color="auto"/>
                          </w:divBdr>
                        </w:div>
                      </w:divsChild>
                    </w:div>
                    <w:div w:id="1226720239">
                      <w:marLeft w:val="0"/>
                      <w:marRight w:val="0"/>
                      <w:marTop w:val="0"/>
                      <w:marBottom w:val="0"/>
                      <w:divBdr>
                        <w:top w:val="none" w:sz="0" w:space="0" w:color="auto"/>
                        <w:left w:val="none" w:sz="0" w:space="0" w:color="auto"/>
                        <w:bottom w:val="none" w:sz="0" w:space="0" w:color="auto"/>
                        <w:right w:val="none" w:sz="0" w:space="0" w:color="auto"/>
                      </w:divBdr>
                      <w:divsChild>
                        <w:div w:id="1828663898">
                          <w:marLeft w:val="0"/>
                          <w:marRight w:val="0"/>
                          <w:marTop w:val="0"/>
                          <w:marBottom w:val="0"/>
                          <w:divBdr>
                            <w:top w:val="none" w:sz="0" w:space="0" w:color="auto"/>
                            <w:left w:val="none" w:sz="0" w:space="0" w:color="auto"/>
                            <w:bottom w:val="none" w:sz="0" w:space="0" w:color="auto"/>
                            <w:right w:val="none" w:sz="0" w:space="0" w:color="auto"/>
                          </w:divBdr>
                        </w:div>
                      </w:divsChild>
                    </w:div>
                    <w:div w:id="1229459322">
                      <w:marLeft w:val="0"/>
                      <w:marRight w:val="0"/>
                      <w:marTop w:val="0"/>
                      <w:marBottom w:val="0"/>
                      <w:divBdr>
                        <w:top w:val="none" w:sz="0" w:space="0" w:color="auto"/>
                        <w:left w:val="none" w:sz="0" w:space="0" w:color="auto"/>
                        <w:bottom w:val="none" w:sz="0" w:space="0" w:color="auto"/>
                        <w:right w:val="none" w:sz="0" w:space="0" w:color="auto"/>
                      </w:divBdr>
                      <w:divsChild>
                        <w:div w:id="318115272">
                          <w:marLeft w:val="0"/>
                          <w:marRight w:val="0"/>
                          <w:marTop w:val="0"/>
                          <w:marBottom w:val="0"/>
                          <w:divBdr>
                            <w:top w:val="none" w:sz="0" w:space="0" w:color="auto"/>
                            <w:left w:val="none" w:sz="0" w:space="0" w:color="auto"/>
                            <w:bottom w:val="none" w:sz="0" w:space="0" w:color="auto"/>
                            <w:right w:val="none" w:sz="0" w:space="0" w:color="auto"/>
                          </w:divBdr>
                        </w:div>
                      </w:divsChild>
                    </w:div>
                    <w:div w:id="1229799713">
                      <w:marLeft w:val="0"/>
                      <w:marRight w:val="0"/>
                      <w:marTop w:val="0"/>
                      <w:marBottom w:val="0"/>
                      <w:divBdr>
                        <w:top w:val="none" w:sz="0" w:space="0" w:color="auto"/>
                        <w:left w:val="none" w:sz="0" w:space="0" w:color="auto"/>
                        <w:bottom w:val="none" w:sz="0" w:space="0" w:color="auto"/>
                        <w:right w:val="none" w:sz="0" w:space="0" w:color="auto"/>
                      </w:divBdr>
                      <w:divsChild>
                        <w:div w:id="671764104">
                          <w:marLeft w:val="0"/>
                          <w:marRight w:val="0"/>
                          <w:marTop w:val="0"/>
                          <w:marBottom w:val="0"/>
                          <w:divBdr>
                            <w:top w:val="none" w:sz="0" w:space="0" w:color="auto"/>
                            <w:left w:val="none" w:sz="0" w:space="0" w:color="auto"/>
                            <w:bottom w:val="none" w:sz="0" w:space="0" w:color="auto"/>
                            <w:right w:val="none" w:sz="0" w:space="0" w:color="auto"/>
                          </w:divBdr>
                        </w:div>
                      </w:divsChild>
                    </w:div>
                    <w:div w:id="1232958455">
                      <w:marLeft w:val="0"/>
                      <w:marRight w:val="0"/>
                      <w:marTop w:val="0"/>
                      <w:marBottom w:val="0"/>
                      <w:divBdr>
                        <w:top w:val="none" w:sz="0" w:space="0" w:color="auto"/>
                        <w:left w:val="none" w:sz="0" w:space="0" w:color="auto"/>
                        <w:bottom w:val="none" w:sz="0" w:space="0" w:color="auto"/>
                        <w:right w:val="none" w:sz="0" w:space="0" w:color="auto"/>
                      </w:divBdr>
                      <w:divsChild>
                        <w:div w:id="366223140">
                          <w:marLeft w:val="0"/>
                          <w:marRight w:val="0"/>
                          <w:marTop w:val="0"/>
                          <w:marBottom w:val="0"/>
                          <w:divBdr>
                            <w:top w:val="none" w:sz="0" w:space="0" w:color="auto"/>
                            <w:left w:val="none" w:sz="0" w:space="0" w:color="auto"/>
                            <w:bottom w:val="none" w:sz="0" w:space="0" w:color="auto"/>
                            <w:right w:val="none" w:sz="0" w:space="0" w:color="auto"/>
                          </w:divBdr>
                        </w:div>
                      </w:divsChild>
                    </w:div>
                    <w:div w:id="1233782553">
                      <w:marLeft w:val="0"/>
                      <w:marRight w:val="0"/>
                      <w:marTop w:val="0"/>
                      <w:marBottom w:val="0"/>
                      <w:divBdr>
                        <w:top w:val="none" w:sz="0" w:space="0" w:color="auto"/>
                        <w:left w:val="none" w:sz="0" w:space="0" w:color="auto"/>
                        <w:bottom w:val="none" w:sz="0" w:space="0" w:color="auto"/>
                        <w:right w:val="none" w:sz="0" w:space="0" w:color="auto"/>
                      </w:divBdr>
                      <w:divsChild>
                        <w:div w:id="508059083">
                          <w:marLeft w:val="0"/>
                          <w:marRight w:val="0"/>
                          <w:marTop w:val="0"/>
                          <w:marBottom w:val="0"/>
                          <w:divBdr>
                            <w:top w:val="none" w:sz="0" w:space="0" w:color="auto"/>
                            <w:left w:val="none" w:sz="0" w:space="0" w:color="auto"/>
                            <w:bottom w:val="none" w:sz="0" w:space="0" w:color="auto"/>
                            <w:right w:val="none" w:sz="0" w:space="0" w:color="auto"/>
                          </w:divBdr>
                        </w:div>
                      </w:divsChild>
                    </w:div>
                    <w:div w:id="1236936929">
                      <w:marLeft w:val="0"/>
                      <w:marRight w:val="0"/>
                      <w:marTop w:val="0"/>
                      <w:marBottom w:val="0"/>
                      <w:divBdr>
                        <w:top w:val="none" w:sz="0" w:space="0" w:color="auto"/>
                        <w:left w:val="none" w:sz="0" w:space="0" w:color="auto"/>
                        <w:bottom w:val="none" w:sz="0" w:space="0" w:color="auto"/>
                        <w:right w:val="none" w:sz="0" w:space="0" w:color="auto"/>
                      </w:divBdr>
                      <w:divsChild>
                        <w:div w:id="1790930266">
                          <w:marLeft w:val="0"/>
                          <w:marRight w:val="0"/>
                          <w:marTop w:val="0"/>
                          <w:marBottom w:val="0"/>
                          <w:divBdr>
                            <w:top w:val="none" w:sz="0" w:space="0" w:color="auto"/>
                            <w:left w:val="none" w:sz="0" w:space="0" w:color="auto"/>
                            <w:bottom w:val="none" w:sz="0" w:space="0" w:color="auto"/>
                            <w:right w:val="none" w:sz="0" w:space="0" w:color="auto"/>
                          </w:divBdr>
                        </w:div>
                      </w:divsChild>
                    </w:div>
                    <w:div w:id="1244297157">
                      <w:marLeft w:val="0"/>
                      <w:marRight w:val="0"/>
                      <w:marTop w:val="0"/>
                      <w:marBottom w:val="0"/>
                      <w:divBdr>
                        <w:top w:val="none" w:sz="0" w:space="0" w:color="auto"/>
                        <w:left w:val="none" w:sz="0" w:space="0" w:color="auto"/>
                        <w:bottom w:val="none" w:sz="0" w:space="0" w:color="auto"/>
                        <w:right w:val="none" w:sz="0" w:space="0" w:color="auto"/>
                      </w:divBdr>
                      <w:divsChild>
                        <w:div w:id="1489252487">
                          <w:marLeft w:val="0"/>
                          <w:marRight w:val="0"/>
                          <w:marTop w:val="0"/>
                          <w:marBottom w:val="0"/>
                          <w:divBdr>
                            <w:top w:val="none" w:sz="0" w:space="0" w:color="auto"/>
                            <w:left w:val="none" w:sz="0" w:space="0" w:color="auto"/>
                            <w:bottom w:val="none" w:sz="0" w:space="0" w:color="auto"/>
                            <w:right w:val="none" w:sz="0" w:space="0" w:color="auto"/>
                          </w:divBdr>
                        </w:div>
                      </w:divsChild>
                    </w:div>
                    <w:div w:id="1246961911">
                      <w:marLeft w:val="0"/>
                      <w:marRight w:val="0"/>
                      <w:marTop w:val="0"/>
                      <w:marBottom w:val="0"/>
                      <w:divBdr>
                        <w:top w:val="none" w:sz="0" w:space="0" w:color="auto"/>
                        <w:left w:val="none" w:sz="0" w:space="0" w:color="auto"/>
                        <w:bottom w:val="none" w:sz="0" w:space="0" w:color="auto"/>
                        <w:right w:val="none" w:sz="0" w:space="0" w:color="auto"/>
                      </w:divBdr>
                      <w:divsChild>
                        <w:div w:id="1126001870">
                          <w:marLeft w:val="0"/>
                          <w:marRight w:val="0"/>
                          <w:marTop w:val="0"/>
                          <w:marBottom w:val="0"/>
                          <w:divBdr>
                            <w:top w:val="none" w:sz="0" w:space="0" w:color="auto"/>
                            <w:left w:val="none" w:sz="0" w:space="0" w:color="auto"/>
                            <w:bottom w:val="none" w:sz="0" w:space="0" w:color="auto"/>
                            <w:right w:val="none" w:sz="0" w:space="0" w:color="auto"/>
                          </w:divBdr>
                        </w:div>
                      </w:divsChild>
                    </w:div>
                    <w:div w:id="1256400473">
                      <w:marLeft w:val="0"/>
                      <w:marRight w:val="0"/>
                      <w:marTop w:val="0"/>
                      <w:marBottom w:val="0"/>
                      <w:divBdr>
                        <w:top w:val="none" w:sz="0" w:space="0" w:color="auto"/>
                        <w:left w:val="none" w:sz="0" w:space="0" w:color="auto"/>
                        <w:bottom w:val="none" w:sz="0" w:space="0" w:color="auto"/>
                        <w:right w:val="none" w:sz="0" w:space="0" w:color="auto"/>
                      </w:divBdr>
                      <w:divsChild>
                        <w:div w:id="1715933387">
                          <w:marLeft w:val="0"/>
                          <w:marRight w:val="0"/>
                          <w:marTop w:val="0"/>
                          <w:marBottom w:val="0"/>
                          <w:divBdr>
                            <w:top w:val="none" w:sz="0" w:space="0" w:color="auto"/>
                            <w:left w:val="none" w:sz="0" w:space="0" w:color="auto"/>
                            <w:bottom w:val="none" w:sz="0" w:space="0" w:color="auto"/>
                            <w:right w:val="none" w:sz="0" w:space="0" w:color="auto"/>
                          </w:divBdr>
                        </w:div>
                      </w:divsChild>
                    </w:div>
                    <w:div w:id="1257253219">
                      <w:marLeft w:val="0"/>
                      <w:marRight w:val="0"/>
                      <w:marTop w:val="0"/>
                      <w:marBottom w:val="0"/>
                      <w:divBdr>
                        <w:top w:val="none" w:sz="0" w:space="0" w:color="auto"/>
                        <w:left w:val="none" w:sz="0" w:space="0" w:color="auto"/>
                        <w:bottom w:val="none" w:sz="0" w:space="0" w:color="auto"/>
                        <w:right w:val="none" w:sz="0" w:space="0" w:color="auto"/>
                      </w:divBdr>
                      <w:divsChild>
                        <w:div w:id="1770200228">
                          <w:marLeft w:val="0"/>
                          <w:marRight w:val="0"/>
                          <w:marTop w:val="0"/>
                          <w:marBottom w:val="0"/>
                          <w:divBdr>
                            <w:top w:val="none" w:sz="0" w:space="0" w:color="auto"/>
                            <w:left w:val="none" w:sz="0" w:space="0" w:color="auto"/>
                            <w:bottom w:val="none" w:sz="0" w:space="0" w:color="auto"/>
                            <w:right w:val="none" w:sz="0" w:space="0" w:color="auto"/>
                          </w:divBdr>
                        </w:div>
                      </w:divsChild>
                    </w:div>
                    <w:div w:id="1258245036">
                      <w:marLeft w:val="0"/>
                      <w:marRight w:val="0"/>
                      <w:marTop w:val="0"/>
                      <w:marBottom w:val="0"/>
                      <w:divBdr>
                        <w:top w:val="none" w:sz="0" w:space="0" w:color="auto"/>
                        <w:left w:val="none" w:sz="0" w:space="0" w:color="auto"/>
                        <w:bottom w:val="none" w:sz="0" w:space="0" w:color="auto"/>
                        <w:right w:val="none" w:sz="0" w:space="0" w:color="auto"/>
                      </w:divBdr>
                      <w:divsChild>
                        <w:div w:id="25983520">
                          <w:marLeft w:val="0"/>
                          <w:marRight w:val="0"/>
                          <w:marTop w:val="0"/>
                          <w:marBottom w:val="0"/>
                          <w:divBdr>
                            <w:top w:val="none" w:sz="0" w:space="0" w:color="auto"/>
                            <w:left w:val="none" w:sz="0" w:space="0" w:color="auto"/>
                            <w:bottom w:val="none" w:sz="0" w:space="0" w:color="auto"/>
                            <w:right w:val="none" w:sz="0" w:space="0" w:color="auto"/>
                          </w:divBdr>
                        </w:div>
                      </w:divsChild>
                    </w:div>
                    <w:div w:id="1259605109">
                      <w:marLeft w:val="0"/>
                      <w:marRight w:val="0"/>
                      <w:marTop w:val="0"/>
                      <w:marBottom w:val="0"/>
                      <w:divBdr>
                        <w:top w:val="none" w:sz="0" w:space="0" w:color="auto"/>
                        <w:left w:val="none" w:sz="0" w:space="0" w:color="auto"/>
                        <w:bottom w:val="none" w:sz="0" w:space="0" w:color="auto"/>
                        <w:right w:val="none" w:sz="0" w:space="0" w:color="auto"/>
                      </w:divBdr>
                      <w:divsChild>
                        <w:div w:id="589659377">
                          <w:marLeft w:val="0"/>
                          <w:marRight w:val="0"/>
                          <w:marTop w:val="0"/>
                          <w:marBottom w:val="0"/>
                          <w:divBdr>
                            <w:top w:val="none" w:sz="0" w:space="0" w:color="auto"/>
                            <w:left w:val="none" w:sz="0" w:space="0" w:color="auto"/>
                            <w:bottom w:val="none" w:sz="0" w:space="0" w:color="auto"/>
                            <w:right w:val="none" w:sz="0" w:space="0" w:color="auto"/>
                          </w:divBdr>
                        </w:div>
                      </w:divsChild>
                    </w:div>
                    <w:div w:id="1261597337">
                      <w:marLeft w:val="0"/>
                      <w:marRight w:val="0"/>
                      <w:marTop w:val="0"/>
                      <w:marBottom w:val="0"/>
                      <w:divBdr>
                        <w:top w:val="none" w:sz="0" w:space="0" w:color="auto"/>
                        <w:left w:val="none" w:sz="0" w:space="0" w:color="auto"/>
                        <w:bottom w:val="none" w:sz="0" w:space="0" w:color="auto"/>
                        <w:right w:val="none" w:sz="0" w:space="0" w:color="auto"/>
                      </w:divBdr>
                      <w:divsChild>
                        <w:div w:id="1377198792">
                          <w:marLeft w:val="0"/>
                          <w:marRight w:val="0"/>
                          <w:marTop w:val="0"/>
                          <w:marBottom w:val="0"/>
                          <w:divBdr>
                            <w:top w:val="none" w:sz="0" w:space="0" w:color="auto"/>
                            <w:left w:val="none" w:sz="0" w:space="0" w:color="auto"/>
                            <w:bottom w:val="none" w:sz="0" w:space="0" w:color="auto"/>
                            <w:right w:val="none" w:sz="0" w:space="0" w:color="auto"/>
                          </w:divBdr>
                        </w:div>
                      </w:divsChild>
                    </w:div>
                    <w:div w:id="1263952816">
                      <w:marLeft w:val="0"/>
                      <w:marRight w:val="0"/>
                      <w:marTop w:val="0"/>
                      <w:marBottom w:val="0"/>
                      <w:divBdr>
                        <w:top w:val="none" w:sz="0" w:space="0" w:color="auto"/>
                        <w:left w:val="none" w:sz="0" w:space="0" w:color="auto"/>
                        <w:bottom w:val="none" w:sz="0" w:space="0" w:color="auto"/>
                        <w:right w:val="none" w:sz="0" w:space="0" w:color="auto"/>
                      </w:divBdr>
                      <w:divsChild>
                        <w:div w:id="68575030">
                          <w:marLeft w:val="0"/>
                          <w:marRight w:val="0"/>
                          <w:marTop w:val="0"/>
                          <w:marBottom w:val="0"/>
                          <w:divBdr>
                            <w:top w:val="none" w:sz="0" w:space="0" w:color="auto"/>
                            <w:left w:val="none" w:sz="0" w:space="0" w:color="auto"/>
                            <w:bottom w:val="none" w:sz="0" w:space="0" w:color="auto"/>
                            <w:right w:val="none" w:sz="0" w:space="0" w:color="auto"/>
                          </w:divBdr>
                        </w:div>
                      </w:divsChild>
                    </w:div>
                    <w:div w:id="1276332100">
                      <w:marLeft w:val="0"/>
                      <w:marRight w:val="0"/>
                      <w:marTop w:val="0"/>
                      <w:marBottom w:val="0"/>
                      <w:divBdr>
                        <w:top w:val="none" w:sz="0" w:space="0" w:color="auto"/>
                        <w:left w:val="none" w:sz="0" w:space="0" w:color="auto"/>
                        <w:bottom w:val="none" w:sz="0" w:space="0" w:color="auto"/>
                        <w:right w:val="none" w:sz="0" w:space="0" w:color="auto"/>
                      </w:divBdr>
                      <w:divsChild>
                        <w:div w:id="1437948753">
                          <w:marLeft w:val="0"/>
                          <w:marRight w:val="0"/>
                          <w:marTop w:val="0"/>
                          <w:marBottom w:val="0"/>
                          <w:divBdr>
                            <w:top w:val="none" w:sz="0" w:space="0" w:color="auto"/>
                            <w:left w:val="none" w:sz="0" w:space="0" w:color="auto"/>
                            <w:bottom w:val="none" w:sz="0" w:space="0" w:color="auto"/>
                            <w:right w:val="none" w:sz="0" w:space="0" w:color="auto"/>
                          </w:divBdr>
                        </w:div>
                      </w:divsChild>
                    </w:div>
                    <w:div w:id="1280989797">
                      <w:marLeft w:val="0"/>
                      <w:marRight w:val="0"/>
                      <w:marTop w:val="0"/>
                      <w:marBottom w:val="0"/>
                      <w:divBdr>
                        <w:top w:val="none" w:sz="0" w:space="0" w:color="auto"/>
                        <w:left w:val="none" w:sz="0" w:space="0" w:color="auto"/>
                        <w:bottom w:val="none" w:sz="0" w:space="0" w:color="auto"/>
                        <w:right w:val="none" w:sz="0" w:space="0" w:color="auto"/>
                      </w:divBdr>
                      <w:divsChild>
                        <w:div w:id="1304383065">
                          <w:marLeft w:val="0"/>
                          <w:marRight w:val="0"/>
                          <w:marTop w:val="0"/>
                          <w:marBottom w:val="0"/>
                          <w:divBdr>
                            <w:top w:val="none" w:sz="0" w:space="0" w:color="auto"/>
                            <w:left w:val="none" w:sz="0" w:space="0" w:color="auto"/>
                            <w:bottom w:val="none" w:sz="0" w:space="0" w:color="auto"/>
                            <w:right w:val="none" w:sz="0" w:space="0" w:color="auto"/>
                          </w:divBdr>
                        </w:div>
                      </w:divsChild>
                    </w:div>
                    <w:div w:id="1283146889">
                      <w:marLeft w:val="0"/>
                      <w:marRight w:val="0"/>
                      <w:marTop w:val="0"/>
                      <w:marBottom w:val="0"/>
                      <w:divBdr>
                        <w:top w:val="none" w:sz="0" w:space="0" w:color="auto"/>
                        <w:left w:val="none" w:sz="0" w:space="0" w:color="auto"/>
                        <w:bottom w:val="none" w:sz="0" w:space="0" w:color="auto"/>
                        <w:right w:val="none" w:sz="0" w:space="0" w:color="auto"/>
                      </w:divBdr>
                    </w:div>
                    <w:div w:id="1284072638">
                      <w:marLeft w:val="0"/>
                      <w:marRight w:val="0"/>
                      <w:marTop w:val="0"/>
                      <w:marBottom w:val="0"/>
                      <w:divBdr>
                        <w:top w:val="none" w:sz="0" w:space="0" w:color="auto"/>
                        <w:left w:val="none" w:sz="0" w:space="0" w:color="auto"/>
                        <w:bottom w:val="none" w:sz="0" w:space="0" w:color="auto"/>
                        <w:right w:val="none" w:sz="0" w:space="0" w:color="auto"/>
                      </w:divBdr>
                      <w:divsChild>
                        <w:div w:id="1584140057">
                          <w:marLeft w:val="0"/>
                          <w:marRight w:val="0"/>
                          <w:marTop w:val="0"/>
                          <w:marBottom w:val="0"/>
                          <w:divBdr>
                            <w:top w:val="none" w:sz="0" w:space="0" w:color="auto"/>
                            <w:left w:val="none" w:sz="0" w:space="0" w:color="auto"/>
                            <w:bottom w:val="none" w:sz="0" w:space="0" w:color="auto"/>
                            <w:right w:val="none" w:sz="0" w:space="0" w:color="auto"/>
                          </w:divBdr>
                        </w:div>
                      </w:divsChild>
                    </w:div>
                    <w:div w:id="1285042855">
                      <w:marLeft w:val="0"/>
                      <w:marRight w:val="0"/>
                      <w:marTop w:val="0"/>
                      <w:marBottom w:val="0"/>
                      <w:divBdr>
                        <w:top w:val="none" w:sz="0" w:space="0" w:color="auto"/>
                        <w:left w:val="none" w:sz="0" w:space="0" w:color="auto"/>
                        <w:bottom w:val="none" w:sz="0" w:space="0" w:color="auto"/>
                        <w:right w:val="none" w:sz="0" w:space="0" w:color="auto"/>
                      </w:divBdr>
                      <w:divsChild>
                        <w:div w:id="1131823067">
                          <w:marLeft w:val="0"/>
                          <w:marRight w:val="0"/>
                          <w:marTop w:val="0"/>
                          <w:marBottom w:val="0"/>
                          <w:divBdr>
                            <w:top w:val="none" w:sz="0" w:space="0" w:color="auto"/>
                            <w:left w:val="none" w:sz="0" w:space="0" w:color="auto"/>
                            <w:bottom w:val="none" w:sz="0" w:space="0" w:color="auto"/>
                            <w:right w:val="none" w:sz="0" w:space="0" w:color="auto"/>
                          </w:divBdr>
                        </w:div>
                      </w:divsChild>
                    </w:div>
                    <w:div w:id="1290821030">
                      <w:marLeft w:val="0"/>
                      <w:marRight w:val="0"/>
                      <w:marTop w:val="0"/>
                      <w:marBottom w:val="0"/>
                      <w:divBdr>
                        <w:top w:val="none" w:sz="0" w:space="0" w:color="auto"/>
                        <w:left w:val="none" w:sz="0" w:space="0" w:color="auto"/>
                        <w:bottom w:val="none" w:sz="0" w:space="0" w:color="auto"/>
                        <w:right w:val="none" w:sz="0" w:space="0" w:color="auto"/>
                      </w:divBdr>
                    </w:div>
                    <w:div w:id="1299191342">
                      <w:marLeft w:val="0"/>
                      <w:marRight w:val="0"/>
                      <w:marTop w:val="0"/>
                      <w:marBottom w:val="0"/>
                      <w:divBdr>
                        <w:top w:val="none" w:sz="0" w:space="0" w:color="auto"/>
                        <w:left w:val="none" w:sz="0" w:space="0" w:color="auto"/>
                        <w:bottom w:val="none" w:sz="0" w:space="0" w:color="auto"/>
                        <w:right w:val="none" w:sz="0" w:space="0" w:color="auto"/>
                      </w:divBdr>
                      <w:divsChild>
                        <w:div w:id="825126318">
                          <w:marLeft w:val="0"/>
                          <w:marRight w:val="0"/>
                          <w:marTop w:val="0"/>
                          <w:marBottom w:val="0"/>
                          <w:divBdr>
                            <w:top w:val="none" w:sz="0" w:space="0" w:color="auto"/>
                            <w:left w:val="none" w:sz="0" w:space="0" w:color="auto"/>
                            <w:bottom w:val="none" w:sz="0" w:space="0" w:color="auto"/>
                            <w:right w:val="none" w:sz="0" w:space="0" w:color="auto"/>
                          </w:divBdr>
                        </w:div>
                      </w:divsChild>
                    </w:div>
                    <w:div w:id="1315059939">
                      <w:marLeft w:val="0"/>
                      <w:marRight w:val="0"/>
                      <w:marTop w:val="0"/>
                      <w:marBottom w:val="0"/>
                      <w:divBdr>
                        <w:top w:val="none" w:sz="0" w:space="0" w:color="auto"/>
                        <w:left w:val="none" w:sz="0" w:space="0" w:color="auto"/>
                        <w:bottom w:val="none" w:sz="0" w:space="0" w:color="auto"/>
                        <w:right w:val="none" w:sz="0" w:space="0" w:color="auto"/>
                      </w:divBdr>
                      <w:divsChild>
                        <w:div w:id="2011903255">
                          <w:marLeft w:val="0"/>
                          <w:marRight w:val="0"/>
                          <w:marTop w:val="0"/>
                          <w:marBottom w:val="0"/>
                          <w:divBdr>
                            <w:top w:val="none" w:sz="0" w:space="0" w:color="auto"/>
                            <w:left w:val="none" w:sz="0" w:space="0" w:color="auto"/>
                            <w:bottom w:val="none" w:sz="0" w:space="0" w:color="auto"/>
                            <w:right w:val="none" w:sz="0" w:space="0" w:color="auto"/>
                          </w:divBdr>
                        </w:div>
                      </w:divsChild>
                    </w:div>
                    <w:div w:id="1316033425">
                      <w:marLeft w:val="0"/>
                      <w:marRight w:val="0"/>
                      <w:marTop w:val="0"/>
                      <w:marBottom w:val="0"/>
                      <w:divBdr>
                        <w:top w:val="none" w:sz="0" w:space="0" w:color="auto"/>
                        <w:left w:val="none" w:sz="0" w:space="0" w:color="auto"/>
                        <w:bottom w:val="none" w:sz="0" w:space="0" w:color="auto"/>
                        <w:right w:val="none" w:sz="0" w:space="0" w:color="auto"/>
                      </w:divBdr>
                    </w:div>
                    <w:div w:id="1326281496">
                      <w:marLeft w:val="0"/>
                      <w:marRight w:val="0"/>
                      <w:marTop w:val="0"/>
                      <w:marBottom w:val="0"/>
                      <w:divBdr>
                        <w:top w:val="none" w:sz="0" w:space="0" w:color="auto"/>
                        <w:left w:val="none" w:sz="0" w:space="0" w:color="auto"/>
                        <w:bottom w:val="none" w:sz="0" w:space="0" w:color="auto"/>
                        <w:right w:val="none" w:sz="0" w:space="0" w:color="auto"/>
                      </w:divBdr>
                      <w:divsChild>
                        <w:div w:id="1115443758">
                          <w:marLeft w:val="0"/>
                          <w:marRight w:val="0"/>
                          <w:marTop w:val="0"/>
                          <w:marBottom w:val="0"/>
                          <w:divBdr>
                            <w:top w:val="none" w:sz="0" w:space="0" w:color="auto"/>
                            <w:left w:val="none" w:sz="0" w:space="0" w:color="auto"/>
                            <w:bottom w:val="none" w:sz="0" w:space="0" w:color="auto"/>
                            <w:right w:val="none" w:sz="0" w:space="0" w:color="auto"/>
                          </w:divBdr>
                        </w:div>
                      </w:divsChild>
                    </w:div>
                    <w:div w:id="1330524766">
                      <w:marLeft w:val="0"/>
                      <w:marRight w:val="0"/>
                      <w:marTop w:val="0"/>
                      <w:marBottom w:val="0"/>
                      <w:divBdr>
                        <w:top w:val="none" w:sz="0" w:space="0" w:color="auto"/>
                        <w:left w:val="none" w:sz="0" w:space="0" w:color="auto"/>
                        <w:bottom w:val="none" w:sz="0" w:space="0" w:color="auto"/>
                        <w:right w:val="none" w:sz="0" w:space="0" w:color="auto"/>
                      </w:divBdr>
                      <w:divsChild>
                        <w:div w:id="1587180894">
                          <w:marLeft w:val="0"/>
                          <w:marRight w:val="0"/>
                          <w:marTop w:val="0"/>
                          <w:marBottom w:val="0"/>
                          <w:divBdr>
                            <w:top w:val="none" w:sz="0" w:space="0" w:color="auto"/>
                            <w:left w:val="none" w:sz="0" w:space="0" w:color="auto"/>
                            <w:bottom w:val="none" w:sz="0" w:space="0" w:color="auto"/>
                            <w:right w:val="none" w:sz="0" w:space="0" w:color="auto"/>
                          </w:divBdr>
                        </w:div>
                      </w:divsChild>
                    </w:div>
                    <w:div w:id="1333294302">
                      <w:marLeft w:val="0"/>
                      <w:marRight w:val="0"/>
                      <w:marTop w:val="0"/>
                      <w:marBottom w:val="0"/>
                      <w:divBdr>
                        <w:top w:val="none" w:sz="0" w:space="0" w:color="auto"/>
                        <w:left w:val="none" w:sz="0" w:space="0" w:color="auto"/>
                        <w:bottom w:val="none" w:sz="0" w:space="0" w:color="auto"/>
                        <w:right w:val="none" w:sz="0" w:space="0" w:color="auto"/>
                      </w:divBdr>
                      <w:divsChild>
                        <w:div w:id="711926018">
                          <w:marLeft w:val="0"/>
                          <w:marRight w:val="0"/>
                          <w:marTop w:val="0"/>
                          <w:marBottom w:val="0"/>
                          <w:divBdr>
                            <w:top w:val="none" w:sz="0" w:space="0" w:color="auto"/>
                            <w:left w:val="none" w:sz="0" w:space="0" w:color="auto"/>
                            <w:bottom w:val="none" w:sz="0" w:space="0" w:color="auto"/>
                            <w:right w:val="none" w:sz="0" w:space="0" w:color="auto"/>
                          </w:divBdr>
                        </w:div>
                      </w:divsChild>
                    </w:div>
                    <w:div w:id="1333803335">
                      <w:marLeft w:val="0"/>
                      <w:marRight w:val="0"/>
                      <w:marTop w:val="0"/>
                      <w:marBottom w:val="0"/>
                      <w:divBdr>
                        <w:top w:val="none" w:sz="0" w:space="0" w:color="auto"/>
                        <w:left w:val="none" w:sz="0" w:space="0" w:color="auto"/>
                        <w:bottom w:val="none" w:sz="0" w:space="0" w:color="auto"/>
                        <w:right w:val="none" w:sz="0" w:space="0" w:color="auto"/>
                      </w:divBdr>
                      <w:divsChild>
                        <w:div w:id="911281378">
                          <w:marLeft w:val="0"/>
                          <w:marRight w:val="0"/>
                          <w:marTop w:val="0"/>
                          <w:marBottom w:val="0"/>
                          <w:divBdr>
                            <w:top w:val="none" w:sz="0" w:space="0" w:color="auto"/>
                            <w:left w:val="none" w:sz="0" w:space="0" w:color="auto"/>
                            <w:bottom w:val="none" w:sz="0" w:space="0" w:color="auto"/>
                            <w:right w:val="none" w:sz="0" w:space="0" w:color="auto"/>
                          </w:divBdr>
                        </w:div>
                      </w:divsChild>
                    </w:div>
                    <w:div w:id="1337222968">
                      <w:marLeft w:val="0"/>
                      <w:marRight w:val="0"/>
                      <w:marTop w:val="0"/>
                      <w:marBottom w:val="0"/>
                      <w:divBdr>
                        <w:top w:val="none" w:sz="0" w:space="0" w:color="auto"/>
                        <w:left w:val="none" w:sz="0" w:space="0" w:color="auto"/>
                        <w:bottom w:val="none" w:sz="0" w:space="0" w:color="auto"/>
                        <w:right w:val="none" w:sz="0" w:space="0" w:color="auto"/>
                      </w:divBdr>
                      <w:divsChild>
                        <w:div w:id="1949851426">
                          <w:marLeft w:val="0"/>
                          <w:marRight w:val="0"/>
                          <w:marTop w:val="0"/>
                          <w:marBottom w:val="0"/>
                          <w:divBdr>
                            <w:top w:val="none" w:sz="0" w:space="0" w:color="auto"/>
                            <w:left w:val="none" w:sz="0" w:space="0" w:color="auto"/>
                            <w:bottom w:val="none" w:sz="0" w:space="0" w:color="auto"/>
                            <w:right w:val="none" w:sz="0" w:space="0" w:color="auto"/>
                          </w:divBdr>
                        </w:div>
                      </w:divsChild>
                    </w:div>
                    <w:div w:id="1339189269">
                      <w:marLeft w:val="0"/>
                      <w:marRight w:val="0"/>
                      <w:marTop w:val="0"/>
                      <w:marBottom w:val="0"/>
                      <w:divBdr>
                        <w:top w:val="none" w:sz="0" w:space="0" w:color="auto"/>
                        <w:left w:val="none" w:sz="0" w:space="0" w:color="auto"/>
                        <w:bottom w:val="none" w:sz="0" w:space="0" w:color="auto"/>
                        <w:right w:val="none" w:sz="0" w:space="0" w:color="auto"/>
                      </w:divBdr>
                      <w:divsChild>
                        <w:div w:id="1032071977">
                          <w:marLeft w:val="0"/>
                          <w:marRight w:val="0"/>
                          <w:marTop w:val="0"/>
                          <w:marBottom w:val="0"/>
                          <w:divBdr>
                            <w:top w:val="none" w:sz="0" w:space="0" w:color="auto"/>
                            <w:left w:val="none" w:sz="0" w:space="0" w:color="auto"/>
                            <w:bottom w:val="none" w:sz="0" w:space="0" w:color="auto"/>
                            <w:right w:val="none" w:sz="0" w:space="0" w:color="auto"/>
                          </w:divBdr>
                        </w:div>
                      </w:divsChild>
                    </w:div>
                    <w:div w:id="1340620100">
                      <w:marLeft w:val="0"/>
                      <w:marRight w:val="0"/>
                      <w:marTop w:val="0"/>
                      <w:marBottom w:val="0"/>
                      <w:divBdr>
                        <w:top w:val="none" w:sz="0" w:space="0" w:color="auto"/>
                        <w:left w:val="none" w:sz="0" w:space="0" w:color="auto"/>
                        <w:bottom w:val="none" w:sz="0" w:space="0" w:color="auto"/>
                        <w:right w:val="none" w:sz="0" w:space="0" w:color="auto"/>
                      </w:divBdr>
                      <w:divsChild>
                        <w:div w:id="1218709717">
                          <w:marLeft w:val="0"/>
                          <w:marRight w:val="0"/>
                          <w:marTop w:val="0"/>
                          <w:marBottom w:val="0"/>
                          <w:divBdr>
                            <w:top w:val="none" w:sz="0" w:space="0" w:color="auto"/>
                            <w:left w:val="none" w:sz="0" w:space="0" w:color="auto"/>
                            <w:bottom w:val="none" w:sz="0" w:space="0" w:color="auto"/>
                            <w:right w:val="none" w:sz="0" w:space="0" w:color="auto"/>
                          </w:divBdr>
                        </w:div>
                      </w:divsChild>
                    </w:div>
                    <w:div w:id="1343168276">
                      <w:marLeft w:val="0"/>
                      <w:marRight w:val="0"/>
                      <w:marTop w:val="0"/>
                      <w:marBottom w:val="0"/>
                      <w:divBdr>
                        <w:top w:val="none" w:sz="0" w:space="0" w:color="auto"/>
                        <w:left w:val="none" w:sz="0" w:space="0" w:color="auto"/>
                        <w:bottom w:val="none" w:sz="0" w:space="0" w:color="auto"/>
                        <w:right w:val="none" w:sz="0" w:space="0" w:color="auto"/>
                      </w:divBdr>
                      <w:divsChild>
                        <w:div w:id="1437024519">
                          <w:marLeft w:val="0"/>
                          <w:marRight w:val="0"/>
                          <w:marTop w:val="0"/>
                          <w:marBottom w:val="0"/>
                          <w:divBdr>
                            <w:top w:val="none" w:sz="0" w:space="0" w:color="auto"/>
                            <w:left w:val="none" w:sz="0" w:space="0" w:color="auto"/>
                            <w:bottom w:val="none" w:sz="0" w:space="0" w:color="auto"/>
                            <w:right w:val="none" w:sz="0" w:space="0" w:color="auto"/>
                          </w:divBdr>
                        </w:div>
                      </w:divsChild>
                    </w:div>
                    <w:div w:id="1344163507">
                      <w:marLeft w:val="0"/>
                      <w:marRight w:val="0"/>
                      <w:marTop w:val="0"/>
                      <w:marBottom w:val="0"/>
                      <w:divBdr>
                        <w:top w:val="none" w:sz="0" w:space="0" w:color="auto"/>
                        <w:left w:val="none" w:sz="0" w:space="0" w:color="auto"/>
                        <w:bottom w:val="none" w:sz="0" w:space="0" w:color="auto"/>
                        <w:right w:val="none" w:sz="0" w:space="0" w:color="auto"/>
                      </w:divBdr>
                      <w:divsChild>
                        <w:div w:id="1571847125">
                          <w:marLeft w:val="0"/>
                          <w:marRight w:val="0"/>
                          <w:marTop w:val="0"/>
                          <w:marBottom w:val="0"/>
                          <w:divBdr>
                            <w:top w:val="none" w:sz="0" w:space="0" w:color="auto"/>
                            <w:left w:val="none" w:sz="0" w:space="0" w:color="auto"/>
                            <w:bottom w:val="none" w:sz="0" w:space="0" w:color="auto"/>
                            <w:right w:val="none" w:sz="0" w:space="0" w:color="auto"/>
                          </w:divBdr>
                        </w:div>
                      </w:divsChild>
                    </w:div>
                    <w:div w:id="1352757130">
                      <w:marLeft w:val="0"/>
                      <w:marRight w:val="0"/>
                      <w:marTop w:val="0"/>
                      <w:marBottom w:val="0"/>
                      <w:divBdr>
                        <w:top w:val="none" w:sz="0" w:space="0" w:color="auto"/>
                        <w:left w:val="none" w:sz="0" w:space="0" w:color="auto"/>
                        <w:bottom w:val="none" w:sz="0" w:space="0" w:color="auto"/>
                        <w:right w:val="none" w:sz="0" w:space="0" w:color="auto"/>
                      </w:divBdr>
                      <w:divsChild>
                        <w:div w:id="1932854498">
                          <w:marLeft w:val="0"/>
                          <w:marRight w:val="0"/>
                          <w:marTop w:val="0"/>
                          <w:marBottom w:val="0"/>
                          <w:divBdr>
                            <w:top w:val="none" w:sz="0" w:space="0" w:color="auto"/>
                            <w:left w:val="none" w:sz="0" w:space="0" w:color="auto"/>
                            <w:bottom w:val="none" w:sz="0" w:space="0" w:color="auto"/>
                            <w:right w:val="none" w:sz="0" w:space="0" w:color="auto"/>
                          </w:divBdr>
                        </w:div>
                      </w:divsChild>
                    </w:div>
                    <w:div w:id="1358196692">
                      <w:marLeft w:val="0"/>
                      <w:marRight w:val="0"/>
                      <w:marTop w:val="0"/>
                      <w:marBottom w:val="0"/>
                      <w:divBdr>
                        <w:top w:val="none" w:sz="0" w:space="0" w:color="auto"/>
                        <w:left w:val="none" w:sz="0" w:space="0" w:color="auto"/>
                        <w:bottom w:val="none" w:sz="0" w:space="0" w:color="auto"/>
                        <w:right w:val="none" w:sz="0" w:space="0" w:color="auto"/>
                      </w:divBdr>
                      <w:divsChild>
                        <w:div w:id="106052110">
                          <w:marLeft w:val="0"/>
                          <w:marRight w:val="0"/>
                          <w:marTop w:val="0"/>
                          <w:marBottom w:val="0"/>
                          <w:divBdr>
                            <w:top w:val="none" w:sz="0" w:space="0" w:color="auto"/>
                            <w:left w:val="none" w:sz="0" w:space="0" w:color="auto"/>
                            <w:bottom w:val="none" w:sz="0" w:space="0" w:color="auto"/>
                            <w:right w:val="none" w:sz="0" w:space="0" w:color="auto"/>
                          </w:divBdr>
                        </w:div>
                      </w:divsChild>
                    </w:div>
                    <w:div w:id="1368723198">
                      <w:marLeft w:val="0"/>
                      <w:marRight w:val="0"/>
                      <w:marTop w:val="0"/>
                      <w:marBottom w:val="0"/>
                      <w:divBdr>
                        <w:top w:val="none" w:sz="0" w:space="0" w:color="auto"/>
                        <w:left w:val="none" w:sz="0" w:space="0" w:color="auto"/>
                        <w:bottom w:val="none" w:sz="0" w:space="0" w:color="auto"/>
                        <w:right w:val="none" w:sz="0" w:space="0" w:color="auto"/>
                      </w:divBdr>
                      <w:divsChild>
                        <w:div w:id="1535725953">
                          <w:marLeft w:val="0"/>
                          <w:marRight w:val="0"/>
                          <w:marTop w:val="0"/>
                          <w:marBottom w:val="0"/>
                          <w:divBdr>
                            <w:top w:val="none" w:sz="0" w:space="0" w:color="auto"/>
                            <w:left w:val="none" w:sz="0" w:space="0" w:color="auto"/>
                            <w:bottom w:val="none" w:sz="0" w:space="0" w:color="auto"/>
                            <w:right w:val="none" w:sz="0" w:space="0" w:color="auto"/>
                          </w:divBdr>
                        </w:div>
                      </w:divsChild>
                    </w:div>
                    <w:div w:id="1370179268">
                      <w:marLeft w:val="0"/>
                      <w:marRight w:val="0"/>
                      <w:marTop w:val="0"/>
                      <w:marBottom w:val="0"/>
                      <w:divBdr>
                        <w:top w:val="none" w:sz="0" w:space="0" w:color="auto"/>
                        <w:left w:val="none" w:sz="0" w:space="0" w:color="auto"/>
                        <w:bottom w:val="none" w:sz="0" w:space="0" w:color="auto"/>
                        <w:right w:val="none" w:sz="0" w:space="0" w:color="auto"/>
                      </w:divBdr>
                      <w:divsChild>
                        <w:div w:id="769005999">
                          <w:marLeft w:val="0"/>
                          <w:marRight w:val="0"/>
                          <w:marTop w:val="0"/>
                          <w:marBottom w:val="0"/>
                          <w:divBdr>
                            <w:top w:val="none" w:sz="0" w:space="0" w:color="auto"/>
                            <w:left w:val="none" w:sz="0" w:space="0" w:color="auto"/>
                            <w:bottom w:val="none" w:sz="0" w:space="0" w:color="auto"/>
                            <w:right w:val="none" w:sz="0" w:space="0" w:color="auto"/>
                          </w:divBdr>
                        </w:div>
                      </w:divsChild>
                    </w:div>
                    <w:div w:id="1379818654">
                      <w:marLeft w:val="0"/>
                      <w:marRight w:val="0"/>
                      <w:marTop w:val="0"/>
                      <w:marBottom w:val="0"/>
                      <w:divBdr>
                        <w:top w:val="none" w:sz="0" w:space="0" w:color="auto"/>
                        <w:left w:val="none" w:sz="0" w:space="0" w:color="auto"/>
                        <w:bottom w:val="none" w:sz="0" w:space="0" w:color="auto"/>
                        <w:right w:val="none" w:sz="0" w:space="0" w:color="auto"/>
                      </w:divBdr>
                      <w:divsChild>
                        <w:div w:id="1372923195">
                          <w:marLeft w:val="0"/>
                          <w:marRight w:val="0"/>
                          <w:marTop w:val="0"/>
                          <w:marBottom w:val="0"/>
                          <w:divBdr>
                            <w:top w:val="none" w:sz="0" w:space="0" w:color="auto"/>
                            <w:left w:val="none" w:sz="0" w:space="0" w:color="auto"/>
                            <w:bottom w:val="none" w:sz="0" w:space="0" w:color="auto"/>
                            <w:right w:val="none" w:sz="0" w:space="0" w:color="auto"/>
                          </w:divBdr>
                        </w:div>
                      </w:divsChild>
                    </w:div>
                    <w:div w:id="1384719056">
                      <w:marLeft w:val="0"/>
                      <w:marRight w:val="0"/>
                      <w:marTop w:val="0"/>
                      <w:marBottom w:val="0"/>
                      <w:divBdr>
                        <w:top w:val="none" w:sz="0" w:space="0" w:color="auto"/>
                        <w:left w:val="none" w:sz="0" w:space="0" w:color="auto"/>
                        <w:bottom w:val="none" w:sz="0" w:space="0" w:color="auto"/>
                        <w:right w:val="none" w:sz="0" w:space="0" w:color="auto"/>
                      </w:divBdr>
                      <w:divsChild>
                        <w:div w:id="1073314980">
                          <w:marLeft w:val="0"/>
                          <w:marRight w:val="0"/>
                          <w:marTop w:val="0"/>
                          <w:marBottom w:val="0"/>
                          <w:divBdr>
                            <w:top w:val="none" w:sz="0" w:space="0" w:color="auto"/>
                            <w:left w:val="none" w:sz="0" w:space="0" w:color="auto"/>
                            <w:bottom w:val="none" w:sz="0" w:space="0" w:color="auto"/>
                            <w:right w:val="none" w:sz="0" w:space="0" w:color="auto"/>
                          </w:divBdr>
                        </w:div>
                      </w:divsChild>
                    </w:div>
                    <w:div w:id="1390693587">
                      <w:marLeft w:val="0"/>
                      <w:marRight w:val="0"/>
                      <w:marTop w:val="0"/>
                      <w:marBottom w:val="0"/>
                      <w:divBdr>
                        <w:top w:val="none" w:sz="0" w:space="0" w:color="auto"/>
                        <w:left w:val="none" w:sz="0" w:space="0" w:color="auto"/>
                        <w:bottom w:val="none" w:sz="0" w:space="0" w:color="auto"/>
                        <w:right w:val="none" w:sz="0" w:space="0" w:color="auto"/>
                      </w:divBdr>
                      <w:divsChild>
                        <w:div w:id="276330967">
                          <w:marLeft w:val="0"/>
                          <w:marRight w:val="0"/>
                          <w:marTop w:val="0"/>
                          <w:marBottom w:val="0"/>
                          <w:divBdr>
                            <w:top w:val="none" w:sz="0" w:space="0" w:color="auto"/>
                            <w:left w:val="none" w:sz="0" w:space="0" w:color="auto"/>
                            <w:bottom w:val="none" w:sz="0" w:space="0" w:color="auto"/>
                            <w:right w:val="none" w:sz="0" w:space="0" w:color="auto"/>
                          </w:divBdr>
                        </w:div>
                      </w:divsChild>
                    </w:div>
                    <w:div w:id="1396272238">
                      <w:marLeft w:val="0"/>
                      <w:marRight w:val="0"/>
                      <w:marTop w:val="0"/>
                      <w:marBottom w:val="0"/>
                      <w:divBdr>
                        <w:top w:val="none" w:sz="0" w:space="0" w:color="auto"/>
                        <w:left w:val="none" w:sz="0" w:space="0" w:color="auto"/>
                        <w:bottom w:val="none" w:sz="0" w:space="0" w:color="auto"/>
                        <w:right w:val="none" w:sz="0" w:space="0" w:color="auto"/>
                      </w:divBdr>
                      <w:divsChild>
                        <w:div w:id="1436749357">
                          <w:marLeft w:val="0"/>
                          <w:marRight w:val="0"/>
                          <w:marTop w:val="0"/>
                          <w:marBottom w:val="0"/>
                          <w:divBdr>
                            <w:top w:val="none" w:sz="0" w:space="0" w:color="auto"/>
                            <w:left w:val="none" w:sz="0" w:space="0" w:color="auto"/>
                            <w:bottom w:val="none" w:sz="0" w:space="0" w:color="auto"/>
                            <w:right w:val="none" w:sz="0" w:space="0" w:color="auto"/>
                          </w:divBdr>
                        </w:div>
                      </w:divsChild>
                    </w:div>
                    <w:div w:id="1399357433">
                      <w:marLeft w:val="0"/>
                      <w:marRight w:val="0"/>
                      <w:marTop w:val="0"/>
                      <w:marBottom w:val="0"/>
                      <w:divBdr>
                        <w:top w:val="none" w:sz="0" w:space="0" w:color="auto"/>
                        <w:left w:val="none" w:sz="0" w:space="0" w:color="auto"/>
                        <w:bottom w:val="none" w:sz="0" w:space="0" w:color="auto"/>
                        <w:right w:val="none" w:sz="0" w:space="0" w:color="auto"/>
                      </w:divBdr>
                      <w:divsChild>
                        <w:div w:id="732389688">
                          <w:marLeft w:val="0"/>
                          <w:marRight w:val="0"/>
                          <w:marTop w:val="0"/>
                          <w:marBottom w:val="0"/>
                          <w:divBdr>
                            <w:top w:val="none" w:sz="0" w:space="0" w:color="auto"/>
                            <w:left w:val="none" w:sz="0" w:space="0" w:color="auto"/>
                            <w:bottom w:val="none" w:sz="0" w:space="0" w:color="auto"/>
                            <w:right w:val="none" w:sz="0" w:space="0" w:color="auto"/>
                          </w:divBdr>
                        </w:div>
                      </w:divsChild>
                    </w:div>
                    <w:div w:id="1406144952">
                      <w:marLeft w:val="0"/>
                      <w:marRight w:val="0"/>
                      <w:marTop w:val="0"/>
                      <w:marBottom w:val="0"/>
                      <w:divBdr>
                        <w:top w:val="none" w:sz="0" w:space="0" w:color="auto"/>
                        <w:left w:val="none" w:sz="0" w:space="0" w:color="auto"/>
                        <w:bottom w:val="none" w:sz="0" w:space="0" w:color="auto"/>
                        <w:right w:val="none" w:sz="0" w:space="0" w:color="auto"/>
                      </w:divBdr>
                      <w:divsChild>
                        <w:div w:id="272519256">
                          <w:marLeft w:val="0"/>
                          <w:marRight w:val="0"/>
                          <w:marTop w:val="0"/>
                          <w:marBottom w:val="0"/>
                          <w:divBdr>
                            <w:top w:val="none" w:sz="0" w:space="0" w:color="auto"/>
                            <w:left w:val="none" w:sz="0" w:space="0" w:color="auto"/>
                            <w:bottom w:val="none" w:sz="0" w:space="0" w:color="auto"/>
                            <w:right w:val="none" w:sz="0" w:space="0" w:color="auto"/>
                          </w:divBdr>
                        </w:div>
                      </w:divsChild>
                    </w:div>
                    <w:div w:id="1411271985">
                      <w:marLeft w:val="0"/>
                      <w:marRight w:val="0"/>
                      <w:marTop w:val="0"/>
                      <w:marBottom w:val="0"/>
                      <w:divBdr>
                        <w:top w:val="none" w:sz="0" w:space="0" w:color="auto"/>
                        <w:left w:val="none" w:sz="0" w:space="0" w:color="auto"/>
                        <w:bottom w:val="none" w:sz="0" w:space="0" w:color="auto"/>
                        <w:right w:val="none" w:sz="0" w:space="0" w:color="auto"/>
                      </w:divBdr>
                      <w:divsChild>
                        <w:div w:id="1221475358">
                          <w:marLeft w:val="0"/>
                          <w:marRight w:val="0"/>
                          <w:marTop w:val="0"/>
                          <w:marBottom w:val="0"/>
                          <w:divBdr>
                            <w:top w:val="none" w:sz="0" w:space="0" w:color="auto"/>
                            <w:left w:val="none" w:sz="0" w:space="0" w:color="auto"/>
                            <w:bottom w:val="none" w:sz="0" w:space="0" w:color="auto"/>
                            <w:right w:val="none" w:sz="0" w:space="0" w:color="auto"/>
                          </w:divBdr>
                        </w:div>
                      </w:divsChild>
                    </w:div>
                    <w:div w:id="1413044259">
                      <w:marLeft w:val="0"/>
                      <w:marRight w:val="0"/>
                      <w:marTop w:val="0"/>
                      <w:marBottom w:val="0"/>
                      <w:divBdr>
                        <w:top w:val="none" w:sz="0" w:space="0" w:color="auto"/>
                        <w:left w:val="none" w:sz="0" w:space="0" w:color="auto"/>
                        <w:bottom w:val="none" w:sz="0" w:space="0" w:color="auto"/>
                        <w:right w:val="none" w:sz="0" w:space="0" w:color="auto"/>
                      </w:divBdr>
                      <w:divsChild>
                        <w:div w:id="1465806468">
                          <w:marLeft w:val="0"/>
                          <w:marRight w:val="0"/>
                          <w:marTop w:val="0"/>
                          <w:marBottom w:val="0"/>
                          <w:divBdr>
                            <w:top w:val="none" w:sz="0" w:space="0" w:color="auto"/>
                            <w:left w:val="none" w:sz="0" w:space="0" w:color="auto"/>
                            <w:bottom w:val="none" w:sz="0" w:space="0" w:color="auto"/>
                            <w:right w:val="none" w:sz="0" w:space="0" w:color="auto"/>
                          </w:divBdr>
                        </w:div>
                      </w:divsChild>
                    </w:div>
                    <w:div w:id="1415516360">
                      <w:marLeft w:val="0"/>
                      <w:marRight w:val="0"/>
                      <w:marTop w:val="0"/>
                      <w:marBottom w:val="0"/>
                      <w:divBdr>
                        <w:top w:val="none" w:sz="0" w:space="0" w:color="auto"/>
                        <w:left w:val="none" w:sz="0" w:space="0" w:color="auto"/>
                        <w:bottom w:val="none" w:sz="0" w:space="0" w:color="auto"/>
                        <w:right w:val="none" w:sz="0" w:space="0" w:color="auto"/>
                      </w:divBdr>
                      <w:divsChild>
                        <w:div w:id="997877022">
                          <w:marLeft w:val="0"/>
                          <w:marRight w:val="0"/>
                          <w:marTop w:val="0"/>
                          <w:marBottom w:val="0"/>
                          <w:divBdr>
                            <w:top w:val="none" w:sz="0" w:space="0" w:color="auto"/>
                            <w:left w:val="none" w:sz="0" w:space="0" w:color="auto"/>
                            <w:bottom w:val="none" w:sz="0" w:space="0" w:color="auto"/>
                            <w:right w:val="none" w:sz="0" w:space="0" w:color="auto"/>
                          </w:divBdr>
                        </w:div>
                      </w:divsChild>
                    </w:div>
                    <w:div w:id="1418091741">
                      <w:marLeft w:val="0"/>
                      <w:marRight w:val="0"/>
                      <w:marTop w:val="0"/>
                      <w:marBottom w:val="0"/>
                      <w:divBdr>
                        <w:top w:val="none" w:sz="0" w:space="0" w:color="auto"/>
                        <w:left w:val="none" w:sz="0" w:space="0" w:color="auto"/>
                        <w:bottom w:val="none" w:sz="0" w:space="0" w:color="auto"/>
                        <w:right w:val="none" w:sz="0" w:space="0" w:color="auto"/>
                      </w:divBdr>
                      <w:divsChild>
                        <w:div w:id="920987813">
                          <w:marLeft w:val="0"/>
                          <w:marRight w:val="0"/>
                          <w:marTop w:val="0"/>
                          <w:marBottom w:val="0"/>
                          <w:divBdr>
                            <w:top w:val="none" w:sz="0" w:space="0" w:color="auto"/>
                            <w:left w:val="none" w:sz="0" w:space="0" w:color="auto"/>
                            <w:bottom w:val="none" w:sz="0" w:space="0" w:color="auto"/>
                            <w:right w:val="none" w:sz="0" w:space="0" w:color="auto"/>
                          </w:divBdr>
                        </w:div>
                      </w:divsChild>
                    </w:div>
                    <w:div w:id="1421411898">
                      <w:marLeft w:val="0"/>
                      <w:marRight w:val="0"/>
                      <w:marTop w:val="0"/>
                      <w:marBottom w:val="0"/>
                      <w:divBdr>
                        <w:top w:val="none" w:sz="0" w:space="0" w:color="auto"/>
                        <w:left w:val="none" w:sz="0" w:space="0" w:color="auto"/>
                        <w:bottom w:val="none" w:sz="0" w:space="0" w:color="auto"/>
                        <w:right w:val="none" w:sz="0" w:space="0" w:color="auto"/>
                      </w:divBdr>
                      <w:divsChild>
                        <w:div w:id="263727519">
                          <w:marLeft w:val="0"/>
                          <w:marRight w:val="0"/>
                          <w:marTop w:val="0"/>
                          <w:marBottom w:val="0"/>
                          <w:divBdr>
                            <w:top w:val="none" w:sz="0" w:space="0" w:color="auto"/>
                            <w:left w:val="none" w:sz="0" w:space="0" w:color="auto"/>
                            <w:bottom w:val="none" w:sz="0" w:space="0" w:color="auto"/>
                            <w:right w:val="none" w:sz="0" w:space="0" w:color="auto"/>
                          </w:divBdr>
                        </w:div>
                      </w:divsChild>
                    </w:div>
                    <w:div w:id="1426536226">
                      <w:marLeft w:val="0"/>
                      <w:marRight w:val="0"/>
                      <w:marTop w:val="0"/>
                      <w:marBottom w:val="0"/>
                      <w:divBdr>
                        <w:top w:val="none" w:sz="0" w:space="0" w:color="auto"/>
                        <w:left w:val="none" w:sz="0" w:space="0" w:color="auto"/>
                        <w:bottom w:val="none" w:sz="0" w:space="0" w:color="auto"/>
                        <w:right w:val="none" w:sz="0" w:space="0" w:color="auto"/>
                      </w:divBdr>
                      <w:divsChild>
                        <w:div w:id="127093484">
                          <w:marLeft w:val="0"/>
                          <w:marRight w:val="0"/>
                          <w:marTop w:val="0"/>
                          <w:marBottom w:val="0"/>
                          <w:divBdr>
                            <w:top w:val="none" w:sz="0" w:space="0" w:color="auto"/>
                            <w:left w:val="none" w:sz="0" w:space="0" w:color="auto"/>
                            <w:bottom w:val="none" w:sz="0" w:space="0" w:color="auto"/>
                            <w:right w:val="none" w:sz="0" w:space="0" w:color="auto"/>
                          </w:divBdr>
                        </w:div>
                      </w:divsChild>
                    </w:div>
                    <w:div w:id="1437290003">
                      <w:marLeft w:val="0"/>
                      <w:marRight w:val="0"/>
                      <w:marTop w:val="0"/>
                      <w:marBottom w:val="0"/>
                      <w:divBdr>
                        <w:top w:val="none" w:sz="0" w:space="0" w:color="auto"/>
                        <w:left w:val="none" w:sz="0" w:space="0" w:color="auto"/>
                        <w:bottom w:val="none" w:sz="0" w:space="0" w:color="auto"/>
                        <w:right w:val="none" w:sz="0" w:space="0" w:color="auto"/>
                      </w:divBdr>
                      <w:divsChild>
                        <w:div w:id="1552502241">
                          <w:marLeft w:val="0"/>
                          <w:marRight w:val="0"/>
                          <w:marTop w:val="0"/>
                          <w:marBottom w:val="0"/>
                          <w:divBdr>
                            <w:top w:val="none" w:sz="0" w:space="0" w:color="auto"/>
                            <w:left w:val="none" w:sz="0" w:space="0" w:color="auto"/>
                            <w:bottom w:val="none" w:sz="0" w:space="0" w:color="auto"/>
                            <w:right w:val="none" w:sz="0" w:space="0" w:color="auto"/>
                          </w:divBdr>
                        </w:div>
                      </w:divsChild>
                    </w:div>
                    <w:div w:id="1442990648">
                      <w:marLeft w:val="0"/>
                      <w:marRight w:val="0"/>
                      <w:marTop w:val="0"/>
                      <w:marBottom w:val="0"/>
                      <w:divBdr>
                        <w:top w:val="none" w:sz="0" w:space="0" w:color="auto"/>
                        <w:left w:val="none" w:sz="0" w:space="0" w:color="auto"/>
                        <w:bottom w:val="none" w:sz="0" w:space="0" w:color="auto"/>
                        <w:right w:val="none" w:sz="0" w:space="0" w:color="auto"/>
                      </w:divBdr>
                      <w:divsChild>
                        <w:div w:id="546137851">
                          <w:marLeft w:val="0"/>
                          <w:marRight w:val="0"/>
                          <w:marTop w:val="0"/>
                          <w:marBottom w:val="0"/>
                          <w:divBdr>
                            <w:top w:val="none" w:sz="0" w:space="0" w:color="auto"/>
                            <w:left w:val="none" w:sz="0" w:space="0" w:color="auto"/>
                            <w:bottom w:val="none" w:sz="0" w:space="0" w:color="auto"/>
                            <w:right w:val="none" w:sz="0" w:space="0" w:color="auto"/>
                          </w:divBdr>
                        </w:div>
                      </w:divsChild>
                    </w:div>
                    <w:div w:id="1443569678">
                      <w:marLeft w:val="0"/>
                      <w:marRight w:val="0"/>
                      <w:marTop w:val="0"/>
                      <w:marBottom w:val="0"/>
                      <w:divBdr>
                        <w:top w:val="none" w:sz="0" w:space="0" w:color="auto"/>
                        <w:left w:val="none" w:sz="0" w:space="0" w:color="auto"/>
                        <w:bottom w:val="none" w:sz="0" w:space="0" w:color="auto"/>
                        <w:right w:val="none" w:sz="0" w:space="0" w:color="auto"/>
                      </w:divBdr>
                      <w:divsChild>
                        <w:div w:id="1612126535">
                          <w:marLeft w:val="0"/>
                          <w:marRight w:val="0"/>
                          <w:marTop w:val="0"/>
                          <w:marBottom w:val="0"/>
                          <w:divBdr>
                            <w:top w:val="none" w:sz="0" w:space="0" w:color="auto"/>
                            <w:left w:val="none" w:sz="0" w:space="0" w:color="auto"/>
                            <w:bottom w:val="none" w:sz="0" w:space="0" w:color="auto"/>
                            <w:right w:val="none" w:sz="0" w:space="0" w:color="auto"/>
                          </w:divBdr>
                        </w:div>
                      </w:divsChild>
                    </w:div>
                    <w:div w:id="1463962836">
                      <w:marLeft w:val="0"/>
                      <w:marRight w:val="0"/>
                      <w:marTop w:val="0"/>
                      <w:marBottom w:val="0"/>
                      <w:divBdr>
                        <w:top w:val="none" w:sz="0" w:space="0" w:color="auto"/>
                        <w:left w:val="none" w:sz="0" w:space="0" w:color="auto"/>
                        <w:bottom w:val="none" w:sz="0" w:space="0" w:color="auto"/>
                        <w:right w:val="none" w:sz="0" w:space="0" w:color="auto"/>
                      </w:divBdr>
                      <w:divsChild>
                        <w:div w:id="1599095024">
                          <w:marLeft w:val="0"/>
                          <w:marRight w:val="0"/>
                          <w:marTop w:val="0"/>
                          <w:marBottom w:val="0"/>
                          <w:divBdr>
                            <w:top w:val="none" w:sz="0" w:space="0" w:color="auto"/>
                            <w:left w:val="none" w:sz="0" w:space="0" w:color="auto"/>
                            <w:bottom w:val="none" w:sz="0" w:space="0" w:color="auto"/>
                            <w:right w:val="none" w:sz="0" w:space="0" w:color="auto"/>
                          </w:divBdr>
                        </w:div>
                      </w:divsChild>
                    </w:div>
                    <w:div w:id="1465612826">
                      <w:marLeft w:val="0"/>
                      <w:marRight w:val="0"/>
                      <w:marTop w:val="0"/>
                      <w:marBottom w:val="0"/>
                      <w:divBdr>
                        <w:top w:val="none" w:sz="0" w:space="0" w:color="auto"/>
                        <w:left w:val="none" w:sz="0" w:space="0" w:color="auto"/>
                        <w:bottom w:val="none" w:sz="0" w:space="0" w:color="auto"/>
                        <w:right w:val="none" w:sz="0" w:space="0" w:color="auto"/>
                      </w:divBdr>
                      <w:divsChild>
                        <w:div w:id="66805669">
                          <w:marLeft w:val="0"/>
                          <w:marRight w:val="0"/>
                          <w:marTop w:val="0"/>
                          <w:marBottom w:val="0"/>
                          <w:divBdr>
                            <w:top w:val="none" w:sz="0" w:space="0" w:color="auto"/>
                            <w:left w:val="none" w:sz="0" w:space="0" w:color="auto"/>
                            <w:bottom w:val="none" w:sz="0" w:space="0" w:color="auto"/>
                            <w:right w:val="none" w:sz="0" w:space="0" w:color="auto"/>
                          </w:divBdr>
                        </w:div>
                      </w:divsChild>
                    </w:div>
                    <w:div w:id="1472557728">
                      <w:marLeft w:val="0"/>
                      <w:marRight w:val="0"/>
                      <w:marTop w:val="0"/>
                      <w:marBottom w:val="0"/>
                      <w:divBdr>
                        <w:top w:val="none" w:sz="0" w:space="0" w:color="auto"/>
                        <w:left w:val="none" w:sz="0" w:space="0" w:color="auto"/>
                        <w:bottom w:val="none" w:sz="0" w:space="0" w:color="auto"/>
                        <w:right w:val="none" w:sz="0" w:space="0" w:color="auto"/>
                      </w:divBdr>
                      <w:divsChild>
                        <w:div w:id="1971861377">
                          <w:marLeft w:val="0"/>
                          <w:marRight w:val="0"/>
                          <w:marTop w:val="0"/>
                          <w:marBottom w:val="0"/>
                          <w:divBdr>
                            <w:top w:val="none" w:sz="0" w:space="0" w:color="auto"/>
                            <w:left w:val="none" w:sz="0" w:space="0" w:color="auto"/>
                            <w:bottom w:val="none" w:sz="0" w:space="0" w:color="auto"/>
                            <w:right w:val="none" w:sz="0" w:space="0" w:color="auto"/>
                          </w:divBdr>
                        </w:div>
                      </w:divsChild>
                    </w:div>
                    <w:div w:id="1475098455">
                      <w:marLeft w:val="0"/>
                      <w:marRight w:val="0"/>
                      <w:marTop w:val="0"/>
                      <w:marBottom w:val="0"/>
                      <w:divBdr>
                        <w:top w:val="none" w:sz="0" w:space="0" w:color="auto"/>
                        <w:left w:val="none" w:sz="0" w:space="0" w:color="auto"/>
                        <w:bottom w:val="none" w:sz="0" w:space="0" w:color="auto"/>
                        <w:right w:val="none" w:sz="0" w:space="0" w:color="auto"/>
                      </w:divBdr>
                      <w:divsChild>
                        <w:div w:id="1861117224">
                          <w:marLeft w:val="0"/>
                          <w:marRight w:val="0"/>
                          <w:marTop w:val="0"/>
                          <w:marBottom w:val="0"/>
                          <w:divBdr>
                            <w:top w:val="none" w:sz="0" w:space="0" w:color="auto"/>
                            <w:left w:val="none" w:sz="0" w:space="0" w:color="auto"/>
                            <w:bottom w:val="none" w:sz="0" w:space="0" w:color="auto"/>
                            <w:right w:val="none" w:sz="0" w:space="0" w:color="auto"/>
                          </w:divBdr>
                        </w:div>
                      </w:divsChild>
                    </w:div>
                    <w:div w:id="1485470440">
                      <w:marLeft w:val="0"/>
                      <w:marRight w:val="0"/>
                      <w:marTop w:val="0"/>
                      <w:marBottom w:val="0"/>
                      <w:divBdr>
                        <w:top w:val="none" w:sz="0" w:space="0" w:color="auto"/>
                        <w:left w:val="none" w:sz="0" w:space="0" w:color="auto"/>
                        <w:bottom w:val="none" w:sz="0" w:space="0" w:color="auto"/>
                        <w:right w:val="none" w:sz="0" w:space="0" w:color="auto"/>
                      </w:divBdr>
                      <w:divsChild>
                        <w:div w:id="937905683">
                          <w:marLeft w:val="0"/>
                          <w:marRight w:val="0"/>
                          <w:marTop w:val="0"/>
                          <w:marBottom w:val="0"/>
                          <w:divBdr>
                            <w:top w:val="none" w:sz="0" w:space="0" w:color="auto"/>
                            <w:left w:val="none" w:sz="0" w:space="0" w:color="auto"/>
                            <w:bottom w:val="none" w:sz="0" w:space="0" w:color="auto"/>
                            <w:right w:val="none" w:sz="0" w:space="0" w:color="auto"/>
                          </w:divBdr>
                        </w:div>
                      </w:divsChild>
                    </w:div>
                    <w:div w:id="1487430145">
                      <w:marLeft w:val="0"/>
                      <w:marRight w:val="0"/>
                      <w:marTop w:val="0"/>
                      <w:marBottom w:val="0"/>
                      <w:divBdr>
                        <w:top w:val="none" w:sz="0" w:space="0" w:color="auto"/>
                        <w:left w:val="none" w:sz="0" w:space="0" w:color="auto"/>
                        <w:bottom w:val="none" w:sz="0" w:space="0" w:color="auto"/>
                        <w:right w:val="none" w:sz="0" w:space="0" w:color="auto"/>
                      </w:divBdr>
                      <w:divsChild>
                        <w:div w:id="1319730514">
                          <w:marLeft w:val="0"/>
                          <w:marRight w:val="0"/>
                          <w:marTop w:val="0"/>
                          <w:marBottom w:val="0"/>
                          <w:divBdr>
                            <w:top w:val="none" w:sz="0" w:space="0" w:color="auto"/>
                            <w:left w:val="none" w:sz="0" w:space="0" w:color="auto"/>
                            <w:bottom w:val="none" w:sz="0" w:space="0" w:color="auto"/>
                            <w:right w:val="none" w:sz="0" w:space="0" w:color="auto"/>
                          </w:divBdr>
                        </w:div>
                      </w:divsChild>
                    </w:div>
                    <w:div w:id="1493063787">
                      <w:marLeft w:val="0"/>
                      <w:marRight w:val="0"/>
                      <w:marTop w:val="0"/>
                      <w:marBottom w:val="0"/>
                      <w:divBdr>
                        <w:top w:val="none" w:sz="0" w:space="0" w:color="auto"/>
                        <w:left w:val="none" w:sz="0" w:space="0" w:color="auto"/>
                        <w:bottom w:val="none" w:sz="0" w:space="0" w:color="auto"/>
                        <w:right w:val="none" w:sz="0" w:space="0" w:color="auto"/>
                      </w:divBdr>
                      <w:divsChild>
                        <w:div w:id="1109394047">
                          <w:marLeft w:val="0"/>
                          <w:marRight w:val="0"/>
                          <w:marTop w:val="0"/>
                          <w:marBottom w:val="0"/>
                          <w:divBdr>
                            <w:top w:val="none" w:sz="0" w:space="0" w:color="auto"/>
                            <w:left w:val="none" w:sz="0" w:space="0" w:color="auto"/>
                            <w:bottom w:val="none" w:sz="0" w:space="0" w:color="auto"/>
                            <w:right w:val="none" w:sz="0" w:space="0" w:color="auto"/>
                          </w:divBdr>
                        </w:div>
                      </w:divsChild>
                    </w:div>
                    <w:div w:id="1499540345">
                      <w:marLeft w:val="0"/>
                      <w:marRight w:val="0"/>
                      <w:marTop w:val="0"/>
                      <w:marBottom w:val="0"/>
                      <w:divBdr>
                        <w:top w:val="none" w:sz="0" w:space="0" w:color="auto"/>
                        <w:left w:val="none" w:sz="0" w:space="0" w:color="auto"/>
                        <w:bottom w:val="none" w:sz="0" w:space="0" w:color="auto"/>
                        <w:right w:val="none" w:sz="0" w:space="0" w:color="auto"/>
                      </w:divBdr>
                      <w:divsChild>
                        <w:div w:id="1245525922">
                          <w:marLeft w:val="0"/>
                          <w:marRight w:val="0"/>
                          <w:marTop w:val="0"/>
                          <w:marBottom w:val="0"/>
                          <w:divBdr>
                            <w:top w:val="none" w:sz="0" w:space="0" w:color="auto"/>
                            <w:left w:val="none" w:sz="0" w:space="0" w:color="auto"/>
                            <w:bottom w:val="none" w:sz="0" w:space="0" w:color="auto"/>
                            <w:right w:val="none" w:sz="0" w:space="0" w:color="auto"/>
                          </w:divBdr>
                        </w:div>
                      </w:divsChild>
                    </w:div>
                    <w:div w:id="1506555916">
                      <w:marLeft w:val="0"/>
                      <w:marRight w:val="0"/>
                      <w:marTop w:val="0"/>
                      <w:marBottom w:val="0"/>
                      <w:divBdr>
                        <w:top w:val="none" w:sz="0" w:space="0" w:color="auto"/>
                        <w:left w:val="none" w:sz="0" w:space="0" w:color="auto"/>
                        <w:bottom w:val="none" w:sz="0" w:space="0" w:color="auto"/>
                        <w:right w:val="none" w:sz="0" w:space="0" w:color="auto"/>
                      </w:divBdr>
                      <w:divsChild>
                        <w:div w:id="229855026">
                          <w:marLeft w:val="0"/>
                          <w:marRight w:val="0"/>
                          <w:marTop w:val="0"/>
                          <w:marBottom w:val="0"/>
                          <w:divBdr>
                            <w:top w:val="none" w:sz="0" w:space="0" w:color="auto"/>
                            <w:left w:val="none" w:sz="0" w:space="0" w:color="auto"/>
                            <w:bottom w:val="none" w:sz="0" w:space="0" w:color="auto"/>
                            <w:right w:val="none" w:sz="0" w:space="0" w:color="auto"/>
                          </w:divBdr>
                        </w:div>
                      </w:divsChild>
                    </w:div>
                    <w:div w:id="1511793526">
                      <w:marLeft w:val="0"/>
                      <w:marRight w:val="0"/>
                      <w:marTop w:val="0"/>
                      <w:marBottom w:val="0"/>
                      <w:divBdr>
                        <w:top w:val="none" w:sz="0" w:space="0" w:color="auto"/>
                        <w:left w:val="none" w:sz="0" w:space="0" w:color="auto"/>
                        <w:bottom w:val="none" w:sz="0" w:space="0" w:color="auto"/>
                        <w:right w:val="none" w:sz="0" w:space="0" w:color="auto"/>
                      </w:divBdr>
                      <w:divsChild>
                        <w:div w:id="608124074">
                          <w:marLeft w:val="0"/>
                          <w:marRight w:val="0"/>
                          <w:marTop w:val="0"/>
                          <w:marBottom w:val="0"/>
                          <w:divBdr>
                            <w:top w:val="none" w:sz="0" w:space="0" w:color="auto"/>
                            <w:left w:val="none" w:sz="0" w:space="0" w:color="auto"/>
                            <w:bottom w:val="none" w:sz="0" w:space="0" w:color="auto"/>
                            <w:right w:val="none" w:sz="0" w:space="0" w:color="auto"/>
                          </w:divBdr>
                        </w:div>
                      </w:divsChild>
                    </w:div>
                    <w:div w:id="1512987038">
                      <w:marLeft w:val="0"/>
                      <w:marRight w:val="0"/>
                      <w:marTop w:val="0"/>
                      <w:marBottom w:val="0"/>
                      <w:divBdr>
                        <w:top w:val="none" w:sz="0" w:space="0" w:color="auto"/>
                        <w:left w:val="none" w:sz="0" w:space="0" w:color="auto"/>
                        <w:bottom w:val="none" w:sz="0" w:space="0" w:color="auto"/>
                        <w:right w:val="none" w:sz="0" w:space="0" w:color="auto"/>
                      </w:divBdr>
                      <w:divsChild>
                        <w:div w:id="518393042">
                          <w:marLeft w:val="0"/>
                          <w:marRight w:val="0"/>
                          <w:marTop w:val="0"/>
                          <w:marBottom w:val="0"/>
                          <w:divBdr>
                            <w:top w:val="none" w:sz="0" w:space="0" w:color="auto"/>
                            <w:left w:val="none" w:sz="0" w:space="0" w:color="auto"/>
                            <w:bottom w:val="none" w:sz="0" w:space="0" w:color="auto"/>
                            <w:right w:val="none" w:sz="0" w:space="0" w:color="auto"/>
                          </w:divBdr>
                        </w:div>
                      </w:divsChild>
                    </w:div>
                    <w:div w:id="1518233954">
                      <w:marLeft w:val="0"/>
                      <w:marRight w:val="0"/>
                      <w:marTop w:val="0"/>
                      <w:marBottom w:val="0"/>
                      <w:divBdr>
                        <w:top w:val="none" w:sz="0" w:space="0" w:color="auto"/>
                        <w:left w:val="none" w:sz="0" w:space="0" w:color="auto"/>
                        <w:bottom w:val="none" w:sz="0" w:space="0" w:color="auto"/>
                        <w:right w:val="none" w:sz="0" w:space="0" w:color="auto"/>
                      </w:divBdr>
                      <w:divsChild>
                        <w:div w:id="811362387">
                          <w:marLeft w:val="0"/>
                          <w:marRight w:val="0"/>
                          <w:marTop w:val="0"/>
                          <w:marBottom w:val="0"/>
                          <w:divBdr>
                            <w:top w:val="none" w:sz="0" w:space="0" w:color="auto"/>
                            <w:left w:val="none" w:sz="0" w:space="0" w:color="auto"/>
                            <w:bottom w:val="none" w:sz="0" w:space="0" w:color="auto"/>
                            <w:right w:val="none" w:sz="0" w:space="0" w:color="auto"/>
                          </w:divBdr>
                        </w:div>
                      </w:divsChild>
                    </w:div>
                    <w:div w:id="1518348056">
                      <w:marLeft w:val="0"/>
                      <w:marRight w:val="0"/>
                      <w:marTop w:val="0"/>
                      <w:marBottom w:val="0"/>
                      <w:divBdr>
                        <w:top w:val="none" w:sz="0" w:space="0" w:color="auto"/>
                        <w:left w:val="none" w:sz="0" w:space="0" w:color="auto"/>
                        <w:bottom w:val="none" w:sz="0" w:space="0" w:color="auto"/>
                        <w:right w:val="none" w:sz="0" w:space="0" w:color="auto"/>
                      </w:divBdr>
                    </w:div>
                    <w:div w:id="1519155753">
                      <w:marLeft w:val="0"/>
                      <w:marRight w:val="0"/>
                      <w:marTop w:val="0"/>
                      <w:marBottom w:val="0"/>
                      <w:divBdr>
                        <w:top w:val="none" w:sz="0" w:space="0" w:color="auto"/>
                        <w:left w:val="none" w:sz="0" w:space="0" w:color="auto"/>
                        <w:bottom w:val="none" w:sz="0" w:space="0" w:color="auto"/>
                        <w:right w:val="none" w:sz="0" w:space="0" w:color="auto"/>
                      </w:divBdr>
                      <w:divsChild>
                        <w:div w:id="793642760">
                          <w:marLeft w:val="0"/>
                          <w:marRight w:val="0"/>
                          <w:marTop w:val="0"/>
                          <w:marBottom w:val="0"/>
                          <w:divBdr>
                            <w:top w:val="none" w:sz="0" w:space="0" w:color="auto"/>
                            <w:left w:val="none" w:sz="0" w:space="0" w:color="auto"/>
                            <w:bottom w:val="none" w:sz="0" w:space="0" w:color="auto"/>
                            <w:right w:val="none" w:sz="0" w:space="0" w:color="auto"/>
                          </w:divBdr>
                        </w:div>
                      </w:divsChild>
                    </w:div>
                    <w:div w:id="1522208975">
                      <w:marLeft w:val="0"/>
                      <w:marRight w:val="0"/>
                      <w:marTop w:val="0"/>
                      <w:marBottom w:val="0"/>
                      <w:divBdr>
                        <w:top w:val="none" w:sz="0" w:space="0" w:color="auto"/>
                        <w:left w:val="none" w:sz="0" w:space="0" w:color="auto"/>
                        <w:bottom w:val="none" w:sz="0" w:space="0" w:color="auto"/>
                        <w:right w:val="none" w:sz="0" w:space="0" w:color="auto"/>
                      </w:divBdr>
                      <w:divsChild>
                        <w:div w:id="1526483188">
                          <w:marLeft w:val="0"/>
                          <w:marRight w:val="0"/>
                          <w:marTop w:val="0"/>
                          <w:marBottom w:val="0"/>
                          <w:divBdr>
                            <w:top w:val="none" w:sz="0" w:space="0" w:color="auto"/>
                            <w:left w:val="none" w:sz="0" w:space="0" w:color="auto"/>
                            <w:bottom w:val="none" w:sz="0" w:space="0" w:color="auto"/>
                            <w:right w:val="none" w:sz="0" w:space="0" w:color="auto"/>
                          </w:divBdr>
                        </w:div>
                      </w:divsChild>
                    </w:div>
                    <w:div w:id="1528985429">
                      <w:marLeft w:val="0"/>
                      <w:marRight w:val="0"/>
                      <w:marTop w:val="0"/>
                      <w:marBottom w:val="0"/>
                      <w:divBdr>
                        <w:top w:val="none" w:sz="0" w:space="0" w:color="auto"/>
                        <w:left w:val="none" w:sz="0" w:space="0" w:color="auto"/>
                        <w:bottom w:val="none" w:sz="0" w:space="0" w:color="auto"/>
                        <w:right w:val="none" w:sz="0" w:space="0" w:color="auto"/>
                      </w:divBdr>
                      <w:divsChild>
                        <w:div w:id="1685085767">
                          <w:marLeft w:val="0"/>
                          <w:marRight w:val="0"/>
                          <w:marTop w:val="0"/>
                          <w:marBottom w:val="0"/>
                          <w:divBdr>
                            <w:top w:val="none" w:sz="0" w:space="0" w:color="auto"/>
                            <w:left w:val="none" w:sz="0" w:space="0" w:color="auto"/>
                            <w:bottom w:val="none" w:sz="0" w:space="0" w:color="auto"/>
                            <w:right w:val="none" w:sz="0" w:space="0" w:color="auto"/>
                          </w:divBdr>
                        </w:div>
                      </w:divsChild>
                    </w:div>
                    <w:div w:id="1532494415">
                      <w:marLeft w:val="0"/>
                      <w:marRight w:val="0"/>
                      <w:marTop w:val="0"/>
                      <w:marBottom w:val="0"/>
                      <w:divBdr>
                        <w:top w:val="none" w:sz="0" w:space="0" w:color="auto"/>
                        <w:left w:val="none" w:sz="0" w:space="0" w:color="auto"/>
                        <w:bottom w:val="none" w:sz="0" w:space="0" w:color="auto"/>
                        <w:right w:val="none" w:sz="0" w:space="0" w:color="auto"/>
                      </w:divBdr>
                      <w:divsChild>
                        <w:div w:id="969557860">
                          <w:marLeft w:val="0"/>
                          <w:marRight w:val="0"/>
                          <w:marTop w:val="0"/>
                          <w:marBottom w:val="0"/>
                          <w:divBdr>
                            <w:top w:val="none" w:sz="0" w:space="0" w:color="auto"/>
                            <w:left w:val="none" w:sz="0" w:space="0" w:color="auto"/>
                            <w:bottom w:val="none" w:sz="0" w:space="0" w:color="auto"/>
                            <w:right w:val="none" w:sz="0" w:space="0" w:color="auto"/>
                          </w:divBdr>
                        </w:div>
                      </w:divsChild>
                    </w:div>
                    <w:div w:id="1533761873">
                      <w:marLeft w:val="0"/>
                      <w:marRight w:val="0"/>
                      <w:marTop w:val="0"/>
                      <w:marBottom w:val="0"/>
                      <w:divBdr>
                        <w:top w:val="none" w:sz="0" w:space="0" w:color="auto"/>
                        <w:left w:val="none" w:sz="0" w:space="0" w:color="auto"/>
                        <w:bottom w:val="none" w:sz="0" w:space="0" w:color="auto"/>
                        <w:right w:val="none" w:sz="0" w:space="0" w:color="auto"/>
                      </w:divBdr>
                      <w:divsChild>
                        <w:div w:id="1776748897">
                          <w:marLeft w:val="0"/>
                          <w:marRight w:val="0"/>
                          <w:marTop w:val="0"/>
                          <w:marBottom w:val="0"/>
                          <w:divBdr>
                            <w:top w:val="none" w:sz="0" w:space="0" w:color="auto"/>
                            <w:left w:val="none" w:sz="0" w:space="0" w:color="auto"/>
                            <w:bottom w:val="none" w:sz="0" w:space="0" w:color="auto"/>
                            <w:right w:val="none" w:sz="0" w:space="0" w:color="auto"/>
                          </w:divBdr>
                        </w:div>
                      </w:divsChild>
                    </w:div>
                    <w:div w:id="1536581857">
                      <w:marLeft w:val="0"/>
                      <w:marRight w:val="0"/>
                      <w:marTop w:val="0"/>
                      <w:marBottom w:val="0"/>
                      <w:divBdr>
                        <w:top w:val="none" w:sz="0" w:space="0" w:color="auto"/>
                        <w:left w:val="none" w:sz="0" w:space="0" w:color="auto"/>
                        <w:bottom w:val="none" w:sz="0" w:space="0" w:color="auto"/>
                        <w:right w:val="none" w:sz="0" w:space="0" w:color="auto"/>
                      </w:divBdr>
                      <w:divsChild>
                        <w:div w:id="280888289">
                          <w:marLeft w:val="0"/>
                          <w:marRight w:val="0"/>
                          <w:marTop w:val="0"/>
                          <w:marBottom w:val="0"/>
                          <w:divBdr>
                            <w:top w:val="none" w:sz="0" w:space="0" w:color="auto"/>
                            <w:left w:val="none" w:sz="0" w:space="0" w:color="auto"/>
                            <w:bottom w:val="none" w:sz="0" w:space="0" w:color="auto"/>
                            <w:right w:val="none" w:sz="0" w:space="0" w:color="auto"/>
                          </w:divBdr>
                        </w:div>
                      </w:divsChild>
                    </w:div>
                    <w:div w:id="1537935074">
                      <w:marLeft w:val="0"/>
                      <w:marRight w:val="0"/>
                      <w:marTop w:val="0"/>
                      <w:marBottom w:val="0"/>
                      <w:divBdr>
                        <w:top w:val="none" w:sz="0" w:space="0" w:color="auto"/>
                        <w:left w:val="none" w:sz="0" w:space="0" w:color="auto"/>
                        <w:bottom w:val="none" w:sz="0" w:space="0" w:color="auto"/>
                        <w:right w:val="none" w:sz="0" w:space="0" w:color="auto"/>
                      </w:divBdr>
                      <w:divsChild>
                        <w:div w:id="94054899">
                          <w:marLeft w:val="0"/>
                          <w:marRight w:val="0"/>
                          <w:marTop w:val="0"/>
                          <w:marBottom w:val="0"/>
                          <w:divBdr>
                            <w:top w:val="none" w:sz="0" w:space="0" w:color="auto"/>
                            <w:left w:val="none" w:sz="0" w:space="0" w:color="auto"/>
                            <w:bottom w:val="none" w:sz="0" w:space="0" w:color="auto"/>
                            <w:right w:val="none" w:sz="0" w:space="0" w:color="auto"/>
                          </w:divBdr>
                        </w:div>
                      </w:divsChild>
                    </w:div>
                    <w:div w:id="1540050889">
                      <w:marLeft w:val="0"/>
                      <w:marRight w:val="0"/>
                      <w:marTop w:val="0"/>
                      <w:marBottom w:val="0"/>
                      <w:divBdr>
                        <w:top w:val="none" w:sz="0" w:space="0" w:color="auto"/>
                        <w:left w:val="none" w:sz="0" w:space="0" w:color="auto"/>
                        <w:bottom w:val="none" w:sz="0" w:space="0" w:color="auto"/>
                        <w:right w:val="none" w:sz="0" w:space="0" w:color="auto"/>
                      </w:divBdr>
                      <w:divsChild>
                        <w:div w:id="637494245">
                          <w:marLeft w:val="0"/>
                          <w:marRight w:val="0"/>
                          <w:marTop w:val="0"/>
                          <w:marBottom w:val="0"/>
                          <w:divBdr>
                            <w:top w:val="none" w:sz="0" w:space="0" w:color="auto"/>
                            <w:left w:val="none" w:sz="0" w:space="0" w:color="auto"/>
                            <w:bottom w:val="none" w:sz="0" w:space="0" w:color="auto"/>
                            <w:right w:val="none" w:sz="0" w:space="0" w:color="auto"/>
                          </w:divBdr>
                        </w:div>
                      </w:divsChild>
                    </w:div>
                    <w:div w:id="1549562743">
                      <w:marLeft w:val="0"/>
                      <w:marRight w:val="0"/>
                      <w:marTop w:val="0"/>
                      <w:marBottom w:val="0"/>
                      <w:divBdr>
                        <w:top w:val="none" w:sz="0" w:space="0" w:color="auto"/>
                        <w:left w:val="none" w:sz="0" w:space="0" w:color="auto"/>
                        <w:bottom w:val="none" w:sz="0" w:space="0" w:color="auto"/>
                        <w:right w:val="none" w:sz="0" w:space="0" w:color="auto"/>
                      </w:divBdr>
                      <w:divsChild>
                        <w:div w:id="1440763184">
                          <w:marLeft w:val="0"/>
                          <w:marRight w:val="0"/>
                          <w:marTop w:val="0"/>
                          <w:marBottom w:val="0"/>
                          <w:divBdr>
                            <w:top w:val="none" w:sz="0" w:space="0" w:color="auto"/>
                            <w:left w:val="none" w:sz="0" w:space="0" w:color="auto"/>
                            <w:bottom w:val="none" w:sz="0" w:space="0" w:color="auto"/>
                            <w:right w:val="none" w:sz="0" w:space="0" w:color="auto"/>
                          </w:divBdr>
                        </w:div>
                      </w:divsChild>
                    </w:div>
                    <w:div w:id="1554803141">
                      <w:marLeft w:val="0"/>
                      <w:marRight w:val="0"/>
                      <w:marTop w:val="0"/>
                      <w:marBottom w:val="0"/>
                      <w:divBdr>
                        <w:top w:val="none" w:sz="0" w:space="0" w:color="auto"/>
                        <w:left w:val="none" w:sz="0" w:space="0" w:color="auto"/>
                        <w:bottom w:val="none" w:sz="0" w:space="0" w:color="auto"/>
                        <w:right w:val="none" w:sz="0" w:space="0" w:color="auto"/>
                      </w:divBdr>
                      <w:divsChild>
                        <w:div w:id="613682229">
                          <w:marLeft w:val="0"/>
                          <w:marRight w:val="0"/>
                          <w:marTop w:val="0"/>
                          <w:marBottom w:val="0"/>
                          <w:divBdr>
                            <w:top w:val="none" w:sz="0" w:space="0" w:color="auto"/>
                            <w:left w:val="none" w:sz="0" w:space="0" w:color="auto"/>
                            <w:bottom w:val="none" w:sz="0" w:space="0" w:color="auto"/>
                            <w:right w:val="none" w:sz="0" w:space="0" w:color="auto"/>
                          </w:divBdr>
                        </w:div>
                      </w:divsChild>
                    </w:div>
                    <w:div w:id="1554924578">
                      <w:marLeft w:val="0"/>
                      <w:marRight w:val="0"/>
                      <w:marTop w:val="0"/>
                      <w:marBottom w:val="0"/>
                      <w:divBdr>
                        <w:top w:val="none" w:sz="0" w:space="0" w:color="auto"/>
                        <w:left w:val="none" w:sz="0" w:space="0" w:color="auto"/>
                        <w:bottom w:val="none" w:sz="0" w:space="0" w:color="auto"/>
                        <w:right w:val="none" w:sz="0" w:space="0" w:color="auto"/>
                      </w:divBdr>
                      <w:divsChild>
                        <w:div w:id="879434349">
                          <w:marLeft w:val="0"/>
                          <w:marRight w:val="0"/>
                          <w:marTop w:val="0"/>
                          <w:marBottom w:val="0"/>
                          <w:divBdr>
                            <w:top w:val="none" w:sz="0" w:space="0" w:color="auto"/>
                            <w:left w:val="none" w:sz="0" w:space="0" w:color="auto"/>
                            <w:bottom w:val="none" w:sz="0" w:space="0" w:color="auto"/>
                            <w:right w:val="none" w:sz="0" w:space="0" w:color="auto"/>
                          </w:divBdr>
                        </w:div>
                      </w:divsChild>
                    </w:div>
                    <w:div w:id="1558930926">
                      <w:marLeft w:val="0"/>
                      <w:marRight w:val="0"/>
                      <w:marTop w:val="0"/>
                      <w:marBottom w:val="0"/>
                      <w:divBdr>
                        <w:top w:val="none" w:sz="0" w:space="0" w:color="auto"/>
                        <w:left w:val="none" w:sz="0" w:space="0" w:color="auto"/>
                        <w:bottom w:val="none" w:sz="0" w:space="0" w:color="auto"/>
                        <w:right w:val="none" w:sz="0" w:space="0" w:color="auto"/>
                      </w:divBdr>
                      <w:divsChild>
                        <w:div w:id="910430255">
                          <w:marLeft w:val="0"/>
                          <w:marRight w:val="0"/>
                          <w:marTop w:val="0"/>
                          <w:marBottom w:val="0"/>
                          <w:divBdr>
                            <w:top w:val="none" w:sz="0" w:space="0" w:color="auto"/>
                            <w:left w:val="none" w:sz="0" w:space="0" w:color="auto"/>
                            <w:bottom w:val="none" w:sz="0" w:space="0" w:color="auto"/>
                            <w:right w:val="none" w:sz="0" w:space="0" w:color="auto"/>
                          </w:divBdr>
                        </w:div>
                      </w:divsChild>
                    </w:div>
                    <w:div w:id="1573927465">
                      <w:marLeft w:val="0"/>
                      <w:marRight w:val="0"/>
                      <w:marTop w:val="0"/>
                      <w:marBottom w:val="0"/>
                      <w:divBdr>
                        <w:top w:val="none" w:sz="0" w:space="0" w:color="auto"/>
                        <w:left w:val="none" w:sz="0" w:space="0" w:color="auto"/>
                        <w:bottom w:val="none" w:sz="0" w:space="0" w:color="auto"/>
                        <w:right w:val="none" w:sz="0" w:space="0" w:color="auto"/>
                      </w:divBdr>
                      <w:divsChild>
                        <w:div w:id="1811556784">
                          <w:marLeft w:val="0"/>
                          <w:marRight w:val="0"/>
                          <w:marTop w:val="0"/>
                          <w:marBottom w:val="0"/>
                          <w:divBdr>
                            <w:top w:val="none" w:sz="0" w:space="0" w:color="auto"/>
                            <w:left w:val="none" w:sz="0" w:space="0" w:color="auto"/>
                            <w:bottom w:val="none" w:sz="0" w:space="0" w:color="auto"/>
                            <w:right w:val="none" w:sz="0" w:space="0" w:color="auto"/>
                          </w:divBdr>
                        </w:div>
                      </w:divsChild>
                    </w:div>
                    <w:div w:id="1573933327">
                      <w:marLeft w:val="0"/>
                      <w:marRight w:val="0"/>
                      <w:marTop w:val="0"/>
                      <w:marBottom w:val="0"/>
                      <w:divBdr>
                        <w:top w:val="none" w:sz="0" w:space="0" w:color="auto"/>
                        <w:left w:val="none" w:sz="0" w:space="0" w:color="auto"/>
                        <w:bottom w:val="none" w:sz="0" w:space="0" w:color="auto"/>
                        <w:right w:val="none" w:sz="0" w:space="0" w:color="auto"/>
                      </w:divBdr>
                      <w:divsChild>
                        <w:div w:id="1996257147">
                          <w:marLeft w:val="0"/>
                          <w:marRight w:val="0"/>
                          <w:marTop w:val="0"/>
                          <w:marBottom w:val="0"/>
                          <w:divBdr>
                            <w:top w:val="none" w:sz="0" w:space="0" w:color="auto"/>
                            <w:left w:val="none" w:sz="0" w:space="0" w:color="auto"/>
                            <w:bottom w:val="none" w:sz="0" w:space="0" w:color="auto"/>
                            <w:right w:val="none" w:sz="0" w:space="0" w:color="auto"/>
                          </w:divBdr>
                        </w:div>
                      </w:divsChild>
                    </w:div>
                    <w:div w:id="1574779338">
                      <w:marLeft w:val="0"/>
                      <w:marRight w:val="0"/>
                      <w:marTop w:val="0"/>
                      <w:marBottom w:val="0"/>
                      <w:divBdr>
                        <w:top w:val="none" w:sz="0" w:space="0" w:color="auto"/>
                        <w:left w:val="none" w:sz="0" w:space="0" w:color="auto"/>
                        <w:bottom w:val="none" w:sz="0" w:space="0" w:color="auto"/>
                        <w:right w:val="none" w:sz="0" w:space="0" w:color="auto"/>
                      </w:divBdr>
                      <w:divsChild>
                        <w:div w:id="416363513">
                          <w:marLeft w:val="0"/>
                          <w:marRight w:val="0"/>
                          <w:marTop w:val="0"/>
                          <w:marBottom w:val="0"/>
                          <w:divBdr>
                            <w:top w:val="none" w:sz="0" w:space="0" w:color="auto"/>
                            <w:left w:val="none" w:sz="0" w:space="0" w:color="auto"/>
                            <w:bottom w:val="none" w:sz="0" w:space="0" w:color="auto"/>
                            <w:right w:val="none" w:sz="0" w:space="0" w:color="auto"/>
                          </w:divBdr>
                        </w:div>
                      </w:divsChild>
                    </w:div>
                    <w:div w:id="1576086979">
                      <w:marLeft w:val="0"/>
                      <w:marRight w:val="0"/>
                      <w:marTop w:val="0"/>
                      <w:marBottom w:val="0"/>
                      <w:divBdr>
                        <w:top w:val="none" w:sz="0" w:space="0" w:color="auto"/>
                        <w:left w:val="none" w:sz="0" w:space="0" w:color="auto"/>
                        <w:bottom w:val="none" w:sz="0" w:space="0" w:color="auto"/>
                        <w:right w:val="none" w:sz="0" w:space="0" w:color="auto"/>
                      </w:divBdr>
                      <w:divsChild>
                        <w:div w:id="1598252945">
                          <w:marLeft w:val="0"/>
                          <w:marRight w:val="0"/>
                          <w:marTop w:val="0"/>
                          <w:marBottom w:val="0"/>
                          <w:divBdr>
                            <w:top w:val="none" w:sz="0" w:space="0" w:color="auto"/>
                            <w:left w:val="none" w:sz="0" w:space="0" w:color="auto"/>
                            <w:bottom w:val="none" w:sz="0" w:space="0" w:color="auto"/>
                            <w:right w:val="none" w:sz="0" w:space="0" w:color="auto"/>
                          </w:divBdr>
                        </w:div>
                      </w:divsChild>
                    </w:div>
                    <w:div w:id="1580947580">
                      <w:marLeft w:val="0"/>
                      <w:marRight w:val="0"/>
                      <w:marTop w:val="0"/>
                      <w:marBottom w:val="0"/>
                      <w:divBdr>
                        <w:top w:val="none" w:sz="0" w:space="0" w:color="auto"/>
                        <w:left w:val="none" w:sz="0" w:space="0" w:color="auto"/>
                        <w:bottom w:val="none" w:sz="0" w:space="0" w:color="auto"/>
                        <w:right w:val="none" w:sz="0" w:space="0" w:color="auto"/>
                      </w:divBdr>
                      <w:divsChild>
                        <w:div w:id="1183593308">
                          <w:marLeft w:val="0"/>
                          <w:marRight w:val="0"/>
                          <w:marTop w:val="0"/>
                          <w:marBottom w:val="0"/>
                          <w:divBdr>
                            <w:top w:val="none" w:sz="0" w:space="0" w:color="auto"/>
                            <w:left w:val="none" w:sz="0" w:space="0" w:color="auto"/>
                            <w:bottom w:val="none" w:sz="0" w:space="0" w:color="auto"/>
                            <w:right w:val="none" w:sz="0" w:space="0" w:color="auto"/>
                          </w:divBdr>
                        </w:div>
                      </w:divsChild>
                    </w:div>
                    <w:div w:id="1590890581">
                      <w:marLeft w:val="0"/>
                      <w:marRight w:val="0"/>
                      <w:marTop w:val="0"/>
                      <w:marBottom w:val="0"/>
                      <w:divBdr>
                        <w:top w:val="none" w:sz="0" w:space="0" w:color="auto"/>
                        <w:left w:val="none" w:sz="0" w:space="0" w:color="auto"/>
                        <w:bottom w:val="none" w:sz="0" w:space="0" w:color="auto"/>
                        <w:right w:val="none" w:sz="0" w:space="0" w:color="auto"/>
                      </w:divBdr>
                      <w:divsChild>
                        <w:div w:id="945115551">
                          <w:marLeft w:val="0"/>
                          <w:marRight w:val="0"/>
                          <w:marTop w:val="0"/>
                          <w:marBottom w:val="0"/>
                          <w:divBdr>
                            <w:top w:val="none" w:sz="0" w:space="0" w:color="auto"/>
                            <w:left w:val="none" w:sz="0" w:space="0" w:color="auto"/>
                            <w:bottom w:val="none" w:sz="0" w:space="0" w:color="auto"/>
                            <w:right w:val="none" w:sz="0" w:space="0" w:color="auto"/>
                          </w:divBdr>
                        </w:div>
                      </w:divsChild>
                    </w:div>
                    <w:div w:id="1592354917">
                      <w:marLeft w:val="0"/>
                      <w:marRight w:val="0"/>
                      <w:marTop w:val="0"/>
                      <w:marBottom w:val="0"/>
                      <w:divBdr>
                        <w:top w:val="none" w:sz="0" w:space="0" w:color="auto"/>
                        <w:left w:val="none" w:sz="0" w:space="0" w:color="auto"/>
                        <w:bottom w:val="none" w:sz="0" w:space="0" w:color="auto"/>
                        <w:right w:val="none" w:sz="0" w:space="0" w:color="auto"/>
                      </w:divBdr>
                      <w:divsChild>
                        <w:div w:id="1833445865">
                          <w:marLeft w:val="0"/>
                          <w:marRight w:val="0"/>
                          <w:marTop w:val="0"/>
                          <w:marBottom w:val="0"/>
                          <w:divBdr>
                            <w:top w:val="none" w:sz="0" w:space="0" w:color="auto"/>
                            <w:left w:val="none" w:sz="0" w:space="0" w:color="auto"/>
                            <w:bottom w:val="none" w:sz="0" w:space="0" w:color="auto"/>
                            <w:right w:val="none" w:sz="0" w:space="0" w:color="auto"/>
                          </w:divBdr>
                        </w:div>
                      </w:divsChild>
                    </w:div>
                    <w:div w:id="1597980681">
                      <w:marLeft w:val="0"/>
                      <w:marRight w:val="0"/>
                      <w:marTop w:val="0"/>
                      <w:marBottom w:val="0"/>
                      <w:divBdr>
                        <w:top w:val="none" w:sz="0" w:space="0" w:color="auto"/>
                        <w:left w:val="none" w:sz="0" w:space="0" w:color="auto"/>
                        <w:bottom w:val="none" w:sz="0" w:space="0" w:color="auto"/>
                        <w:right w:val="none" w:sz="0" w:space="0" w:color="auto"/>
                      </w:divBdr>
                      <w:divsChild>
                        <w:div w:id="800028993">
                          <w:marLeft w:val="0"/>
                          <w:marRight w:val="0"/>
                          <w:marTop w:val="0"/>
                          <w:marBottom w:val="0"/>
                          <w:divBdr>
                            <w:top w:val="none" w:sz="0" w:space="0" w:color="auto"/>
                            <w:left w:val="none" w:sz="0" w:space="0" w:color="auto"/>
                            <w:bottom w:val="none" w:sz="0" w:space="0" w:color="auto"/>
                            <w:right w:val="none" w:sz="0" w:space="0" w:color="auto"/>
                          </w:divBdr>
                        </w:div>
                      </w:divsChild>
                    </w:div>
                    <w:div w:id="1599020860">
                      <w:marLeft w:val="0"/>
                      <w:marRight w:val="0"/>
                      <w:marTop w:val="0"/>
                      <w:marBottom w:val="0"/>
                      <w:divBdr>
                        <w:top w:val="none" w:sz="0" w:space="0" w:color="auto"/>
                        <w:left w:val="none" w:sz="0" w:space="0" w:color="auto"/>
                        <w:bottom w:val="none" w:sz="0" w:space="0" w:color="auto"/>
                        <w:right w:val="none" w:sz="0" w:space="0" w:color="auto"/>
                      </w:divBdr>
                      <w:divsChild>
                        <w:div w:id="1404067349">
                          <w:marLeft w:val="0"/>
                          <w:marRight w:val="0"/>
                          <w:marTop w:val="0"/>
                          <w:marBottom w:val="0"/>
                          <w:divBdr>
                            <w:top w:val="none" w:sz="0" w:space="0" w:color="auto"/>
                            <w:left w:val="none" w:sz="0" w:space="0" w:color="auto"/>
                            <w:bottom w:val="none" w:sz="0" w:space="0" w:color="auto"/>
                            <w:right w:val="none" w:sz="0" w:space="0" w:color="auto"/>
                          </w:divBdr>
                        </w:div>
                      </w:divsChild>
                    </w:div>
                    <w:div w:id="1602299006">
                      <w:marLeft w:val="0"/>
                      <w:marRight w:val="0"/>
                      <w:marTop w:val="0"/>
                      <w:marBottom w:val="0"/>
                      <w:divBdr>
                        <w:top w:val="none" w:sz="0" w:space="0" w:color="auto"/>
                        <w:left w:val="none" w:sz="0" w:space="0" w:color="auto"/>
                        <w:bottom w:val="none" w:sz="0" w:space="0" w:color="auto"/>
                        <w:right w:val="none" w:sz="0" w:space="0" w:color="auto"/>
                      </w:divBdr>
                      <w:divsChild>
                        <w:div w:id="689643171">
                          <w:marLeft w:val="0"/>
                          <w:marRight w:val="0"/>
                          <w:marTop w:val="0"/>
                          <w:marBottom w:val="0"/>
                          <w:divBdr>
                            <w:top w:val="none" w:sz="0" w:space="0" w:color="auto"/>
                            <w:left w:val="none" w:sz="0" w:space="0" w:color="auto"/>
                            <w:bottom w:val="none" w:sz="0" w:space="0" w:color="auto"/>
                            <w:right w:val="none" w:sz="0" w:space="0" w:color="auto"/>
                          </w:divBdr>
                        </w:div>
                      </w:divsChild>
                    </w:div>
                    <w:div w:id="1604416073">
                      <w:marLeft w:val="0"/>
                      <w:marRight w:val="0"/>
                      <w:marTop w:val="0"/>
                      <w:marBottom w:val="0"/>
                      <w:divBdr>
                        <w:top w:val="none" w:sz="0" w:space="0" w:color="auto"/>
                        <w:left w:val="none" w:sz="0" w:space="0" w:color="auto"/>
                        <w:bottom w:val="none" w:sz="0" w:space="0" w:color="auto"/>
                        <w:right w:val="none" w:sz="0" w:space="0" w:color="auto"/>
                      </w:divBdr>
                      <w:divsChild>
                        <w:div w:id="481699908">
                          <w:marLeft w:val="0"/>
                          <w:marRight w:val="0"/>
                          <w:marTop w:val="0"/>
                          <w:marBottom w:val="0"/>
                          <w:divBdr>
                            <w:top w:val="none" w:sz="0" w:space="0" w:color="auto"/>
                            <w:left w:val="none" w:sz="0" w:space="0" w:color="auto"/>
                            <w:bottom w:val="none" w:sz="0" w:space="0" w:color="auto"/>
                            <w:right w:val="none" w:sz="0" w:space="0" w:color="auto"/>
                          </w:divBdr>
                        </w:div>
                      </w:divsChild>
                    </w:div>
                    <w:div w:id="1606887141">
                      <w:marLeft w:val="0"/>
                      <w:marRight w:val="0"/>
                      <w:marTop w:val="0"/>
                      <w:marBottom w:val="0"/>
                      <w:divBdr>
                        <w:top w:val="none" w:sz="0" w:space="0" w:color="auto"/>
                        <w:left w:val="none" w:sz="0" w:space="0" w:color="auto"/>
                        <w:bottom w:val="none" w:sz="0" w:space="0" w:color="auto"/>
                        <w:right w:val="none" w:sz="0" w:space="0" w:color="auto"/>
                      </w:divBdr>
                      <w:divsChild>
                        <w:div w:id="833649031">
                          <w:marLeft w:val="0"/>
                          <w:marRight w:val="0"/>
                          <w:marTop w:val="0"/>
                          <w:marBottom w:val="0"/>
                          <w:divBdr>
                            <w:top w:val="none" w:sz="0" w:space="0" w:color="auto"/>
                            <w:left w:val="none" w:sz="0" w:space="0" w:color="auto"/>
                            <w:bottom w:val="none" w:sz="0" w:space="0" w:color="auto"/>
                            <w:right w:val="none" w:sz="0" w:space="0" w:color="auto"/>
                          </w:divBdr>
                        </w:div>
                      </w:divsChild>
                    </w:div>
                    <w:div w:id="1608073415">
                      <w:marLeft w:val="0"/>
                      <w:marRight w:val="0"/>
                      <w:marTop w:val="0"/>
                      <w:marBottom w:val="0"/>
                      <w:divBdr>
                        <w:top w:val="none" w:sz="0" w:space="0" w:color="auto"/>
                        <w:left w:val="none" w:sz="0" w:space="0" w:color="auto"/>
                        <w:bottom w:val="none" w:sz="0" w:space="0" w:color="auto"/>
                        <w:right w:val="none" w:sz="0" w:space="0" w:color="auto"/>
                      </w:divBdr>
                      <w:divsChild>
                        <w:div w:id="499273679">
                          <w:marLeft w:val="0"/>
                          <w:marRight w:val="0"/>
                          <w:marTop w:val="0"/>
                          <w:marBottom w:val="0"/>
                          <w:divBdr>
                            <w:top w:val="none" w:sz="0" w:space="0" w:color="auto"/>
                            <w:left w:val="none" w:sz="0" w:space="0" w:color="auto"/>
                            <w:bottom w:val="none" w:sz="0" w:space="0" w:color="auto"/>
                            <w:right w:val="none" w:sz="0" w:space="0" w:color="auto"/>
                          </w:divBdr>
                        </w:div>
                      </w:divsChild>
                    </w:div>
                    <w:div w:id="1610699285">
                      <w:marLeft w:val="0"/>
                      <w:marRight w:val="0"/>
                      <w:marTop w:val="0"/>
                      <w:marBottom w:val="0"/>
                      <w:divBdr>
                        <w:top w:val="none" w:sz="0" w:space="0" w:color="auto"/>
                        <w:left w:val="none" w:sz="0" w:space="0" w:color="auto"/>
                        <w:bottom w:val="none" w:sz="0" w:space="0" w:color="auto"/>
                        <w:right w:val="none" w:sz="0" w:space="0" w:color="auto"/>
                      </w:divBdr>
                      <w:divsChild>
                        <w:div w:id="684284149">
                          <w:marLeft w:val="0"/>
                          <w:marRight w:val="0"/>
                          <w:marTop w:val="0"/>
                          <w:marBottom w:val="0"/>
                          <w:divBdr>
                            <w:top w:val="none" w:sz="0" w:space="0" w:color="auto"/>
                            <w:left w:val="none" w:sz="0" w:space="0" w:color="auto"/>
                            <w:bottom w:val="none" w:sz="0" w:space="0" w:color="auto"/>
                            <w:right w:val="none" w:sz="0" w:space="0" w:color="auto"/>
                          </w:divBdr>
                        </w:div>
                      </w:divsChild>
                    </w:div>
                    <w:div w:id="1617055937">
                      <w:marLeft w:val="0"/>
                      <w:marRight w:val="0"/>
                      <w:marTop w:val="0"/>
                      <w:marBottom w:val="0"/>
                      <w:divBdr>
                        <w:top w:val="none" w:sz="0" w:space="0" w:color="auto"/>
                        <w:left w:val="none" w:sz="0" w:space="0" w:color="auto"/>
                        <w:bottom w:val="none" w:sz="0" w:space="0" w:color="auto"/>
                        <w:right w:val="none" w:sz="0" w:space="0" w:color="auto"/>
                      </w:divBdr>
                      <w:divsChild>
                        <w:div w:id="119539141">
                          <w:marLeft w:val="0"/>
                          <w:marRight w:val="0"/>
                          <w:marTop w:val="0"/>
                          <w:marBottom w:val="0"/>
                          <w:divBdr>
                            <w:top w:val="none" w:sz="0" w:space="0" w:color="auto"/>
                            <w:left w:val="none" w:sz="0" w:space="0" w:color="auto"/>
                            <w:bottom w:val="none" w:sz="0" w:space="0" w:color="auto"/>
                            <w:right w:val="none" w:sz="0" w:space="0" w:color="auto"/>
                          </w:divBdr>
                        </w:div>
                      </w:divsChild>
                    </w:div>
                    <w:div w:id="1618834764">
                      <w:marLeft w:val="0"/>
                      <w:marRight w:val="0"/>
                      <w:marTop w:val="0"/>
                      <w:marBottom w:val="0"/>
                      <w:divBdr>
                        <w:top w:val="none" w:sz="0" w:space="0" w:color="auto"/>
                        <w:left w:val="none" w:sz="0" w:space="0" w:color="auto"/>
                        <w:bottom w:val="none" w:sz="0" w:space="0" w:color="auto"/>
                        <w:right w:val="none" w:sz="0" w:space="0" w:color="auto"/>
                      </w:divBdr>
                    </w:div>
                    <w:div w:id="1620336160">
                      <w:marLeft w:val="0"/>
                      <w:marRight w:val="0"/>
                      <w:marTop w:val="0"/>
                      <w:marBottom w:val="0"/>
                      <w:divBdr>
                        <w:top w:val="none" w:sz="0" w:space="0" w:color="auto"/>
                        <w:left w:val="none" w:sz="0" w:space="0" w:color="auto"/>
                        <w:bottom w:val="none" w:sz="0" w:space="0" w:color="auto"/>
                        <w:right w:val="none" w:sz="0" w:space="0" w:color="auto"/>
                      </w:divBdr>
                      <w:divsChild>
                        <w:div w:id="162748915">
                          <w:marLeft w:val="0"/>
                          <w:marRight w:val="0"/>
                          <w:marTop w:val="0"/>
                          <w:marBottom w:val="0"/>
                          <w:divBdr>
                            <w:top w:val="none" w:sz="0" w:space="0" w:color="auto"/>
                            <w:left w:val="none" w:sz="0" w:space="0" w:color="auto"/>
                            <w:bottom w:val="none" w:sz="0" w:space="0" w:color="auto"/>
                            <w:right w:val="none" w:sz="0" w:space="0" w:color="auto"/>
                          </w:divBdr>
                        </w:div>
                      </w:divsChild>
                    </w:div>
                    <w:div w:id="1622572770">
                      <w:marLeft w:val="0"/>
                      <w:marRight w:val="0"/>
                      <w:marTop w:val="0"/>
                      <w:marBottom w:val="0"/>
                      <w:divBdr>
                        <w:top w:val="none" w:sz="0" w:space="0" w:color="auto"/>
                        <w:left w:val="none" w:sz="0" w:space="0" w:color="auto"/>
                        <w:bottom w:val="none" w:sz="0" w:space="0" w:color="auto"/>
                        <w:right w:val="none" w:sz="0" w:space="0" w:color="auto"/>
                      </w:divBdr>
                    </w:div>
                    <w:div w:id="1634755535">
                      <w:marLeft w:val="0"/>
                      <w:marRight w:val="0"/>
                      <w:marTop w:val="0"/>
                      <w:marBottom w:val="0"/>
                      <w:divBdr>
                        <w:top w:val="none" w:sz="0" w:space="0" w:color="auto"/>
                        <w:left w:val="none" w:sz="0" w:space="0" w:color="auto"/>
                        <w:bottom w:val="none" w:sz="0" w:space="0" w:color="auto"/>
                        <w:right w:val="none" w:sz="0" w:space="0" w:color="auto"/>
                      </w:divBdr>
                      <w:divsChild>
                        <w:div w:id="1124930550">
                          <w:marLeft w:val="0"/>
                          <w:marRight w:val="0"/>
                          <w:marTop w:val="0"/>
                          <w:marBottom w:val="0"/>
                          <w:divBdr>
                            <w:top w:val="none" w:sz="0" w:space="0" w:color="auto"/>
                            <w:left w:val="none" w:sz="0" w:space="0" w:color="auto"/>
                            <w:bottom w:val="none" w:sz="0" w:space="0" w:color="auto"/>
                            <w:right w:val="none" w:sz="0" w:space="0" w:color="auto"/>
                          </w:divBdr>
                        </w:div>
                      </w:divsChild>
                    </w:div>
                    <w:div w:id="1634824968">
                      <w:marLeft w:val="0"/>
                      <w:marRight w:val="0"/>
                      <w:marTop w:val="0"/>
                      <w:marBottom w:val="0"/>
                      <w:divBdr>
                        <w:top w:val="none" w:sz="0" w:space="0" w:color="auto"/>
                        <w:left w:val="none" w:sz="0" w:space="0" w:color="auto"/>
                        <w:bottom w:val="none" w:sz="0" w:space="0" w:color="auto"/>
                        <w:right w:val="none" w:sz="0" w:space="0" w:color="auto"/>
                      </w:divBdr>
                      <w:divsChild>
                        <w:div w:id="1262954344">
                          <w:marLeft w:val="0"/>
                          <w:marRight w:val="0"/>
                          <w:marTop w:val="0"/>
                          <w:marBottom w:val="0"/>
                          <w:divBdr>
                            <w:top w:val="none" w:sz="0" w:space="0" w:color="auto"/>
                            <w:left w:val="none" w:sz="0" w:space="0" w:color="auto"/>
                            <w:bottom w:val="none" w:sz="0" w:space="0" w:color="auto"/>
                            <w:right w:val="none" w:sz="0" w:space="0" w:color="auto"/>
                          </w:divBdr>
                        </w:div>
                      </w:divsChild>
                    </w:div>
                    <w:div w:id="1639653390">
                      <w:marLeft w:val="0"/>
                      <w:marRight w:val="0"/>
                      <w:marTop w:val="0"/>
                      <w:marBottom w:val="0"/>
                      <w:divBdr>
                        <w:top w:val="none" w:sz="0" w:space="0" w:color="auto"/>
                        <w:left w:val="none" w:sz="0" w:space="0" w:color="auto"/>
                        <w:bottom w:val="none" w:sz="0" w:space="0" w:color="auto"/>
                        <w:right w:val="none" w:sz="0" w:space="0" w:color="auto"/>
                      </w:divBdr>
                      <w:divsChild>
                        <w:div w:id="194777065">
                          <w:marLeft w:val="0"/>
                          <w:marRight w:val="0"/>
                          <w:marTop w:val="0"/>
                          <w:marBottom w:val="0"/>
                          <w:divBdr>
                            <w:top w:val="none" w:sz="0" w:space="0" w:color="auto"/>
                            <w:left w:val="none" w:sz="0" w:space="0" w:color="auto"/>
                            <w:bottom w:val="none" w:sz="0" w:space="0" w:color="auto"/>
                            <w:right w:val="none" w:sz="0" w:space="0" w:color="auto"/>
                          </w:divBdr>
                        </w:div>
                      </w:divsChild>
                    </w:div>
                    <w:div w:id="1651981949">
                      <w:marLeft w:val="0"/>
                      <w:marRight w:val="0"/>
                      <w:marTop w:val="0"/>
                      <w:marBottom w:val="0"/>
                      <w:divBdr>
                        <w:top w:val="none" w:sz="0" w:space="0" w:color="auto"/>
                        <w:left w:val="none" w:sz="0" w:space="0" w:color="auto"/>
                        <w:bottom w:val="none" w:sz="0" w:space="0" w:color="auto"/>
                        <w:right w:val="none" w:sz="0" w:space="0" w:color="auto"/>
                      </w:divBdr>
                      <w:divsChild>
                        <w:div w:id="1793205516">
                          <w:marLeft w:val="0"/>
                          <w:marRight w:val="0"/>
                          <w:marTop w:val="0"/>
                          <w:marBottom w:val="0"/>
                          <w:divBdr>
                            <w:top w:val="none" w:sz="0" w:space="0" w:color="auto"/>
                            <w:left w:val="none" w:sz="0" w:space="0" w:color="auto"/>
                            <w:bottom w:val="none" w:sz="0" w:space="0" w:color="auto"/>
                            <w:right w:val="none" w:sz="0" w:space="0" w:color="auto"/>
                          </w:divBdr>
                        </w:div>
                      </w:divsChild>
                    </w:div>
                    <w:div w:id="1654335415">
                      <w:marLeft w:val="0"/>
                      <w:marRight w:val="0"/>
                      <w:marTop w:val="0"/>
                      <w:marBottom w:val="0"/>
                      <w:divBdr>
                        <w:top w:val="none" w:sz="0" w:space="0" w:color="auto"/>
                        <w:left w:val="none" w:sz="0" w:space="0" w:color="auto"/>
                        <w:bottom w:val="none" w:sz="0" w:space="0" w:color="auto"/>
                        <w:right w:val="none" w:sz="0" w:space="0" w:color="auto"/>
                      </w:divBdr>
                      <w:divsChild>
                        <w:div w:id="134492640">
                          <w:marLeft w:val="0"/>
                          <w:marRight w:val="0"/>
                          <w:marTop w:val="0"/>
                          <w:marBottom w:val="0"/>
                          <w:divBdr>
                            <w:top w:val="none" w:sz="0" w:space="0" w:color="auto"/>
                            <w:left w:val="none" w:sz="0" w:space="0" w:color="auto"/>
                            <w:bottom w:val="none" w:sz="0" w:space="0" w:color="auto"/>
                            <w:right w:val="none" w:sz="0" w:space="0" w:color="auto"/>
                          </w:divBdr>
                        </w:div>
                      </w:divsChild>
                    </w:div>
                    <w:div w:id="1666282553">
                      <w:marLeft w:val="0"/>
                      <w:marRight w:val="0"/>
                      <w:marTop w:val="0"/>
                      <w:marBottom w:val="0"/>
                      <w:divBdr>
                        <w:top w:val="none" w:sz="0" w:space="0" w:color="auto"/>
                        <w:left w:val="none" w:sz="0" w:space="0" w:color="auto"/>
                        <w:bottom w:val="none" w:sz="0" w:space="0" w:color="auto"/>
                        <w:right w:val="none" w:sz="0" w:space="0" w:color="auto"/>
                      </w:divBdr>
                      <w:divsChild>
                        <w:div w:id="474184085">
                          <w:marLeft w:val="0"/>
                          <w:marRight w:val="0"/>
                          <w:marTop w:val="0"/>
                          <w:marBottom w:val="0"/>
                          <w:divBdr>
                            <w:top w:val="none" w:sz="0" w:space="0" w:color="auto"/>
                            <w:left w:val="none" w:sz="0" w:space="0" w:color="auto"/>
                            <w:bottom w:val="none" w:sz="0" w:space="0" w:color="auto"/>
                            <w:right w:val="none" w:sz="0" w:space="0" w:color="auto"/>
                          </w:divBdr>
                        </w:div>
                      </w:divsChild>
                    </w:div>
                    <w:div w:id="1672835968">
                      <w:marLeft w:val="0"/>
                      <w:marRight w:val="0"/>
                      <w:marTop w:val="0"/>
                      <w:marBottom w:val="0"/>
                      <w:divBdr>
                        <w:top w:val="none" w:sz="0" w:space="0" w:color="auto"/>
                        <w:left w:val="none" w:sz="0" w:space="0" w:color="auto"/>
                        <w:bottom w:val="none" w:sz="0" w:space="0" w:color="auto"/>
                        <w:right w:val="none" w:sz="0" w:space="0" w:color="auto"/>
                      </w:divBdr>
                      <w:divsChild>
                        <w:div w:id="419105989">
                          <w:marLeft w:val="0"/>
                          <w:marRight w:val="0"/>
                          <w:marTop w:val="0"/>
                          <w:marBottom w:val="0"/>
                          <w:divBdr>
                            <w:top w:val="none" w:sz="0" w:space="0" w:color="auto"/>
                            <w:left w:val="none" w:sz="0" w:space="0" w:color="auto"/>
                            <w:bottom w:val="none" w:sz="0" w:space="0" w:color="auto"/>
                            <w:right w:val="none" w:sz="0" w:space="0" w:color="auto"/>
                          </w:divBdr>
                        </w:div>
                      </w:divsChild>
                    </w:div>
                    <w:div w:id="1681347190">
                      <w:marLeft w:val="0"/>
                      <w:marRight w:val="0"/>
                      <w:marTop w:val="0"/>
                      <w:marBottom w:val="0"/>
                      <w:divBdr>
                        <w:top w:val="none" w:sz="0" w:space="0" w:color="auto"/>
                        <w:left w:val="none" w:sz="0" w:space="0" w:color="auto"/>
                        <w:bottom w:val="none" w:sz="0" w:space="0" w:color="auto"/>
                        <w:right w:val="none" w:sz="0" w:space="0" w:color="auto"/>
                      </w:divBdr>
                      <w:divsChild>
                        <w:div w:id="1440026107">
                          <w:marLeft w:val="0"/>
                          <w:marRight w:val="0"/>
                          <w:marTop w:val="0"/>
                          <w:marBottom w:val="0"/>
                          <w:divBdr>
                            <w:top w:val="none" w:sz="0" w:space="0" w:color="auto"/>
                            <w:left w:val="none" w:sz="0" w:space="0" w:color="auto"/>
                            <w:bottom w:val="none" w:sz="0" w:space="0" w:color="auto"/>
                            <w:right w:val="none" w:sz="0" w:space="0" w:color="auto"/>
                          </w:divBdr>
                        </w:div>
                      </w:divsChild>
                    </w:div>
                    <w:div w:id="1685590097">
                      <w:marLeft w:val="0"/>
                      <w:marRight w:val="0"/>
                      <w:marTop w:val="0"/>
                      <w:marBottom w:val="0"/>
                      <w:divBdr>
                        <w:top w:val="none" w:sz="0" w:space="0" w:color="auto"/>
                        <w:left w:val="none" w:sz="0" w:space="0" w:color="auto"/>
                        <w:bottom w:val="none" w:sz="0" w:space="0" w:color="auto"/>
                        <w:right w:val="none" w:sz="0" w:space="0" w:color="auto"/>
                      </w:divBdr>
                      <w:divsChild>
                        <w:div w:id="239410317">
                          <w:marLeft w:val="0"/>
                          <w:marRight w:val="0"/>
                          <w:marTop w:val="0"/>
                          <w:marBottom w:val="0"/>
                          <w:divBdr>
                            <w:top w:val="none" w:sz="0" w:space="0" w:color="auto"/>
                            <w:left w:val="none" w:sz="0" w:space="0" w:color="auto"/>
                            <w:bottom w:val="none" w:sz="0" w:space="0" w:color="auto"/>
                            <w:right w:val="none" w:sz="0" w:space="0" w:color="auto"/>
                          </w:divBdr>
                        </w:div>
                        <w:div w:id="952130231">
                          <w:marLeft w:val="0"/>
                          <w:marRight w:val="0"/>
                          <w:marTop w:val="0"/>
                          <w:marBottom w:val="0"/>
                          <w:divBdr>
                            <w:top w:val="none" w:sz="0" w:space="0" w:color="auto"/>
                            <w:left w:val="none" w:sz="0" w:space="0" w:color="auto"/>
                            <w:bottom w:val="none" w:sz="0" w:space="0" w:color="auto"/>
                            <w:right w:val="none" w:sz="0" w:space="0" w:color="auto"/>
                          </w:divBdr>
                        </w:div>
                        <w:div w:id="1001544405">
                          <w:marLeft w:val="0"/>
                          <w:marRight w:val="0"/>
                          <w:marTop w:val="0"/>
                          <w:marBottom w:val="0"/>
                          <w:divBdr>
                            <w:top w:val="none" w:sz="0" w:space="0" w:color="auto"/>
                            <w:left w:val="none" w:sz="0" w:space="0" w:color="auto"/>
                            <w:bottom w:val="none" w:sz="0" w:space="0" w:color="auto"/>
                            <w:right w:val="none" w:sz="0" w:space="0" w:color="auto"/>
                          </w:divBdr>
                        </w:div>
                        <w:div w:id="1081677879">
                          <w:marLeft w:val="0"/>
                          <w:marRight w:val="0"/>
                          <w:marTop w:val="0"/>
                          <w:marBottom w:val="0"/>
                          <w:divBdr>
                            <w:top w:val="none" w:sz="0" w:space="0" w:color="auto"/>
                            <w:left w:val="none" w:sz="0" w:space="0" w:color="auto"/>
                            <w:bottom w:val="none" w:sz="0" w:space="0" w:color="auto"/>
                            <w:right w:val="none" w:sz="0" w:space="0" w:color="auto"/>
                          </w:divBdr>
                        </w:div>
                        <w:div w:id="1090396457">
                          <w:marLeft w:val="0"/>
                          <w:marRight w:val="0"/>
                          <w:marTop w:val="0"/>
                          <w:marBottom w:val="0"/>
                          <w:divBdr>
                            <w:top w:val="none" w:sz="0" w:space="0" w:color="auto"/>
                            <w:left w:val="none" w:sz="0" w:space="0" w:color="auto"/>
                            <w:bottom w:val="none" w:sz="0" w:space="0" w:color="auto"/>
                            <w:right w:val="none" w:sz="0" w:space="0" w:color="auto"/>
                          </w:divBdr>
                        </w:div>
                        <w:div w:id="1146513401">
                          <w:marLeft w:val="0"/>
                          <w:marRight w:val="0"/>
                          <w:marTop w:val="0"/>
                          <w:marBottom w:val="0"/>
                          <w:divBdr>
                            <w:top w:val="none" w:sz="0" w:space="0" w:color="auto"/>
                            <w:left w:val="none" w:sz="0" w:space="0" w:color="auto"/>
                            <w:bottom w:val="none" w:sz="0" w:space="0" w:color="auto"/>
                            <w:right w:val="none" w:sz="0" w:space="0" w:color="auto"/>
                          </w:divBdr>
                        </w:div>
                        <w:div w:id="1231503242">
                          <w:marLeft w:val="0"/>
                          <w:marRight w:val="0"/>
                          <w:marTop w:val="0"/>
                          <w:marBottom w:val="0"/>
                          <w:divBdr>
                            <w:top w:val="none" w:sz="0" w:space="0" w:color="auto"/>
                            <w:left w:val="none" w:sz="0" w:space="0" w:color="auto"/>
                            <w:bottom w:val="none" w:sz="0" w:space="0" w:color="auto"/>
                            <w:right w:val="none" w:sz="0" w:space="0" w:color="auto"/>
                          </w:divBdr>
                        </w:div>
                        <w:div w:id="1306542583">
                          <w:marLeft w:val="0"/>
                          <w:marRight w:val="0"/>
                          <w:marTop w:val="0"/>
                          <w:marBottom w:val="0"/>
                          <w:divBdr>
                            <w:top w:val="none" w:sz="0" w:space="0" w:color="auto"/>
                            <w:left w:val="none" w:sz="0" w:space="0" w:color="auto"/>
                            <w:bottom w:val="none" w:sz="0" w:space="0" w:color="auto"/>
                            <w:right w:val="none" w:sz="0" w:space="0" w:color="auto"/>
                          </w:divBdr>
                        </w:div>
                      </w:divsChild>
                    </w:div>
                    <w:div w:id="1687708460">
                      <w:marLeft w:val="0"/>
                      <w:marRight w:val="0"/>
                      <w:marTop w:val="0"/>
                      <w:marBottom w:val="0"/>
                      <w:divBdr>
                        <w:top w:val="none" w:sz="0" w:space="0" w:color="auto"/>
                        <w:left w:val="none" w:sz="0" w:space="0" w:color="auto"/>
                        <w:bottom w:val="none" w:sz="0" w:space="0" w:color="auto"/>
                        <w:right w:val="none" w:sz="0" w:space="0" w:color="auto"/>
                      </w:divBdr>
                      <w:divsChild>
                        <w:div w:id="1531869589">
                          <w:marLeft w:val="0"/>
                          <w:marRight w:val="0"/>
                          <w:marTop w:val="0"/>
                          <w:marBottom w:val="0"/>
                          <w:divBdr>
                            <w:top w:val="none" w:sz="0" w:space="0" w:color="auto"/>
                            <w:left w:val="none" w:sz="0" w:space="0" w:color="auto"/>
                            <w:bottom w:val="none" w:sz="0" w:space="0" w:color="auto"/>
                            <w:right w:val="none" w:sz="0" w:space="0" w:color="auto"/>
                          </w:divBdr>
                        </w:div>
                      </w:divsChild>
                    </w:div>
                    <w:div w:id="1688748763">
                      <w:marLeft w:val="0"/>
                      <w:marRight w:val="0"/>
                      <w:marTop w:val="0"/>
                      <w:marBottom w:val="0"/>
                      <w:divBdr>
                        <w:top w:val="none" w:sz="0" w:space="0" w:color="auto"/>
                        <w:left w:val="none" w:sz="0" w:space="0" w:color="auto"/>
                        <w:bottom w:val="none" w:sz="0" w:space="0" w:color="auto"/>
                        <w:right w:val="none" w:sz="0" w:space="0" w:color="auto"/>
                      </w:divBdr>
                      <w:divsChild>
                        <w:div w:id="1072046272">
                          <w:marLeft w:val="0"/>
                          <w:marRight w:val="0"/>
                          <w:marTop w:val="0"/>
                          <w:marBottom w:val="0"/>
                          <w:divBdr>
                            <w:top w:val="none" w:sz="0" w:space="0" w:color="auto"/>
                            <w:left w:val="none" w:sz="0" w:space="0" w:color="auto"/>
                            <w:bottom w:val="none" w:sz="0" w:space="0" w:color="auto"/>
                            <w:right w:val="none" w:sz="0" w:space="0" w:color="auto"/>
                          </w:divBdr>
                        </w:div>
                      </w:divsChild>
                    </w:div>
                    <w:div w:id="1693795721">
                      <w:marLeft w:val="0"/>
                      <w:marRight w:val="0"/>
                      <w:marTop w:val="0"/>
                      <w:marBottom w:val="0"/>
                      <w:divBdr>
                        <w:top w:val="none" w:sz="0" w:space="0" w:color="auto"/>
                        <w:left w:val="none" w:sz="0" w:space="0" w:color="auto"/>
                        <w:bottom w:val="none" w:sz="0" w:space="0" w:color="auto"/>
                        <w:right w:val="none" w:sz="0" w:space="0" w:color="auto"/>
                      </w:divBdr>
                      <w:divsChild>
                        <w:div w:id="1971596467">
                          <w:marLeft w:val="0"/>
                          <w:marRight w:val="0"/>
                          <w:marTop w:val="0"/>
                          <w:marBottom w:val="0"/>
                          <w:divBdr>
                            <w:top w:val="none" w:sz="0" w:space="0" w:color="auto"/>
                            <w:left w:val="none" w:sz="0" w:space="0" w:color="auto"/>
                            <w:bottom w:val="none" w:sz="0" w:space="0" w:color="auto"/>
                            <w:right w:val="none" w:sz="0" w:space="0" w:color="auto"/>
                          </w:divBdr>
                        </w:div>
                      </w:divsChild>
                    </w:div>
                    <w:div w:id="1693846481">
                      <w:marLeft w:val="0"/>
                      <w:marRight w:val="0"/>
                      <w:marTop w:val="0"/>
                      <w:marBottom w:val="0"/>
                      <w:divBdr>
                        <w:top w:val="none" w:sz="0" w:space="0" w:color="auto"/>
                        <w:left w:val="none" w:sz="0" w:space="0" w:color="auto"/>
                        <w:bottom w:val="none" w:sz="0" w:space="0" w:color="auto"/>
                        <w:right w:val="none" w:sz="0" w:space="0" w:color="auto"/>
                      </w:divBdr>
                      <w:divsChild>
                        <w:div w:id="1804300712">
                          <w:marLeft w:val="0"/>
                          <w:marRight w:val="0"/>
                          <w:marTop w:val="0"/>
                          <w:marBottom w:val="0"/>
                          <w:divBdr>
                            <w:top w:val="none" w:sz="0" w:space="0" w:color="auto"/>
                            <w:left w:val="none" w:sz="0" w:space="0" w:color="auto"/>
                            <w:bottom w:val="none" w:sz="0" w:space="0" w:color="auto"/>
                            <w:right w:val="none" w:sz="0" w:space="0" w:color="auto"/>
                          </w:divBdr>
                        </w:div>
                      </w:divsChild>
                    </w:div>
                    <w:div w:id="1701591004">
                      <w:marLeft w:val="0"/>
                      <w:marRight w:val="0"/>
                      <w:marTop w:val="0"/>
                      <w:marBottom w:val="0"/>
                      <w:divBdr>
                        <w:top w:val="none" w:sz="0" w:space="0" w:color="auto"/>
                        <w:left w:val="none" w:sz="0" w:space="0" w:color="auto"/>
                        <w:bottom w:val="none" w:sz="0" w:space="0" w:color="auto"/>
                        <w:right w:val="none" w:sz="0" w:space="0" w:color="auto"/>
                      </w:divBdr>
                    </w:div>
                    <w:div w:id="1707556962">
                      <w:marLeft w:val="0"/>
                      <w:marRight w:val="0"/>
                      <w:marTop w:val="0"/>
                      <w:marBottom w:val="0"/>
                      <w:divBdr>
                        <w:top w:val="none" w:sz="0" w:space="0" w:color="auto"/>
                        <w:left w:val="none" w:sz="0" w:space="0" w:color="auto"/>
                        <w:bottom w:val="none" w:sz="0" w:space="0" w:color="auto"/>
                        <w:right w:val="none" w:sz="0" w:space="0" w:color="auto"/>
                      </w:divBdr>
                      <w:divsChild>
                        <w:div w:id="402143532">
                          <w:marLeft w:val="0"/>
                          <w:marRight w:val="0"/>
                          <w:marTop w:val="0"/>
                          <w:marBottom w:val="0"/>
                          <w:divBdr>
                            <w:top w:val="none" w:sz="0" w:space="0" w:color="auto"/>
                            <w:left w:val="none" w:sz="0" w:space="0" w:color="auto"/>
                            <w:bottom w:val="none" w:sz="0" w:space="0" w:color="auto"/>
                            <w:right w:val="none" w:sz="0" w:space="0" w:color="auto"/>
                          </w:divBdr>
                        </w:div>
                      </w:divsChild>
                    </w:div>
                    <w:div w:id="1713117419">
                      <w:marLeft w:val="0"/>
                      <w:marRight w:val="0"/>
                      <w:marTop w:val="0"/>
                      <w:marBottom w:val="0"/>
                      <w:divBdr>
                        <w:top w:val="none" w:sz="0" w:space="0" w:color="auto"/>
                        <w:left w:val="none" w:sz="0" w:space="0" w:color="auto"/>
                        <w:bottom w:val="none" w:sz="0" w:space="0" w:color="auto"/>
                        <w:right w:val="none" w:sz="0" w:space="0" w:color="auto"/>
                      </w:divBdr>
                      <w:divsChild>
                        <w:div w:id="539123564">
                          <w:marLeft w:val="0"/>
                          <w:marRight w:val="0"/>
                          <w:marTop w:val="0"/>
                          <w:marBottom w:val="0"/>
                          <w:divBdr>
                            <w:top w:val="none" w:sz="0" w:space="0" w:color="auto"/>
                            <w:left w:val="none" w:sz="0" w:space="0" w:color="auto"/>
                            <w:bottom w:val="none" w:sz="0" w:space="0" w:color="auto"/>
                            <w:right w:val="none" w:sz="0" w:space="0" w:color="auto"/>
                          </w:divBdr>
                        </w:div>
                      </w:divsChild>
                    </w:div>
                    <w:div w:id="1713189456">
                      <w:marLeft w:val="0"/>
                      <w:marRight w:val="0"/>
                      <w:marTop w:val="0"/>
                      <w:marBottom w:val="0"/>
                      <w:divBdr>
                        <w:top w:val="none" w:sz="0" w:space="0" w:color="auto"/>
                        <w:left w:val="none" w:sz="0" w:space="0" w:color="auto"/>
                        <w:bottom w:val="none" w:sz="0" w:space="0" w:color="auto"/>
                        <w:right w:val="none" w:sz="0" w:space="0" w:color="auto"/>
                      </w:divBdr>
                      <w:divsChild>
                        <w:div w:id="1686469633">
                          <w:marLeft w:val="0"/>
                          <w:marRight w:val="0"/>
                          <w:marTop w:val="0"/>
                          <w:marBottom w:val="0"/>
                          <w:divBdr>
                            <w:top w:val="none" w:sz="0" w:space="0" w:color="auto"/>
                            <w:left w:val="none" w:sz="0" w:space="0" w:color="auto"/>
                            <w:bottom w:val="none" w:sz="0" w:space="0" w:color="auto"/>
                            <w:right w:val="none" w:sz="0" w:space="0" w:color="auto"/>
                          </w:divBdr>
                        </w:div>
                      </w:divsChild>
                    </w:div>
                    <w:div w:id="1714961621">
                      <w:marLeft w:val="0"/>
                      <w:marRight w:val="0"/>
                      <w:marTop w:val="0"/>
                      <w:marBottom w:val="0"/>
                      <w:divBdr>
                        <w:top w:val="none" w:sz="0" w:space="0" w:color="auto"/>
                        <w:left w:val="none" w:sz="0" w:space="0" w:color="auto"/>
                        <w:bottom w:val="none" w:sz="0" w:space="0" w:color="auto"/>
                        <w:right w:val="none" w:sz="0" w:space="0" w:color="auto"/>
                      </w:divBdr>
                      <w:divsChild>
                        <w:div w:id="1789471903">
                          <w:marLeft w:val="0"/>
                          <w:marRight w:val="0"/>
                          <w:marTop w:val="0"/>
                          <w:marBottom w:val="0"/>
                          <w:divBdr>
                            <w:top w:val="none" w:sz="0" w:space="0" w:color="auto"/>
                            <w:left w:val="none" w:sz="0" w:space="0" w:color="auto"/>
                            <w:bottom w:val="none" w:sz="0" w:space="0" w:color="auto"/>
                            <w:right w:val="none" w:sz="0" w:space="0" w:color="auto"/>
                          </w:divBdr>
                        </w:div>
                      </w:divsChild>
                    </w:div>
                    <w:div w:id="1715471434">
                      <w:marLeft w:val="0"/>
                      <w:marRight w:val="0"/>
                      <w:marTop w:val="0"/>
                      <w:marBottom w:val="0"/>
                      <w:divBdr>
                        <w:top w:val="none" w:sz="0" w:space="0" w:color="auto"/>
                        <w:left w:val="none" w:sz="0" w:space="0" w:color="auto"/>
                        <w:bottom w:val="none" w:sz="0" w:space="0" w:color="auto"/>
                        <w:right w:val="none" w:sz="0" w:space="0" w:color="auto"/>
                      </w:divBdr>
                      <w:divsChild>
                        <w:div w:id="716971977">
                          <w:marLeft w:val="0"/>
                          <w:marRight w:val="0"/>
                          <w:marTop w:val="0"/>
                          <w:marBottom w:val="0"/>
                          <w:divBdr>
                            <w:top w:val="none" w:sz="0" w:space="0" w:color="auto"/>
                            <w:left w:val="none" w:sz="0" w:space="0" w:color="auto"/>
                            <w:bottom w:val="none" w:sz="0" w:space="0" w:color="auto"/>
                            <w:right w:val="none" w:sz="0" w:space="0" w:color="auto"/>
                          </w:divBdr>
                        </w:div>
                      </w:divsChild>
                    </w:div>
                    <w:div w:id="1720276871">
                      <w:marLeft w:val="0"/>
                      <w:marRight w:val="0"/>
                      <w:marTop w:val="0"/>
                      <w:marBottom w:val="0"/>
                      <w:divBdr>
                        <w:top w:val="none" w:sz="0" w:space="0" w:color="auto"/>
                        <w:left w:val="none" w:sz="0" w:space="0" w:color="auto"/>
                        <w:bottom w:val="none" w:sz="0" w:space="0" w:color="auto"/>
                        <w:right w:val="none" w:sz="0" w:space="0" w:color="auto"/>
                      </w:divBdr>
                      <w:divsChild>
                        <w:div w:id="348025880">
                          <w:marLeft w:val="0"/>
                          <w:marRight w:val="0"/>
                          <w:marTop w:val="0"/>
                          <w:marBottom w:val="0"/>
                          <w:divBdr>
                            <w:top w:val="none" w:sz="0" w:space="0" w:color="auto"/>
                            <w:left w:val="none" w:sz="0" w:space="0" w:color="auto"/>
                            <w:bottom w:val="none" w:sz="0" w:space="0" w:color="auto"/>
                            <w:right w:val="none" w:sz="0" w:space="0" w:color="auto"/>
                          </w:divBdr>
                        </w:div>
                      </w:divsChild>
                    </w:div>
                    <w:div w:id="1722438450">
                      <w:marLeft w:val="0"/>
                      <w:marRight w:val="0"/>
                      <w:marTop w:val="0"/>
                      <w:marBottom w:val="0"/>
                      <w:divBdr>
                        <w:top w:val="none" w:sz="0" w:space="0" w:color="auto"/>
                        <w:left w:val="none" w:sz="0" w:space="0" w:color="auto"/>
                        <w:bottom w:val="none" w:sz="0" w:space="0" w:color="auto"/>
                        <w:right w:val="none" w:sz="0" w:space="0" w:color="auto"/>
                      </w:divBdr>
                      <w:divsChild>
                        <w:div w:id="1778676396">
                          <w:marLeft w:val="0"/>
                          <w:marRight w:val="0"/>
                          <w:marTop w:val="0"/>
                          <w:marBottom w:val="0"/>
                          <w:divBdr>
                            <w:top w:val="none" w:sz="0" w:space="0" w:color="auto"/>
                            <w:left w:val="none" w:sz="0" w:space="0" w:color="auto"/>
                            <w:bottom w:val="none" w:sz="0" w:space="0" w:color="auto"/>
                            <w:right w:val="none" w:sz="0" w:space="0" w:color="auto"/>
                          </w:divBdr>
                        </w:div>
                      </w:divsChild>
                    </w:div>
                    <w:div w:id="1726175614">
                      <w:marLeft w:val="0"/>
                      <w:marRight w:val="0"/>
                      <w:marTop w:val="0"/>
                      <w:marBottom w:val="0"/>
                      <w:divBdr>
                        <w:top w:val="none" w:sz="0" w:space="0" w:color="auto"/>
                        <w:left w:val="none" w:sz="0" w:space="0" w:color="auto"/>
                        <w:bottom w:val="none" w:sz="0" w:space="0" w:color="auto"/>
                        <w:right w:val="none" w:sz="0" w:space="0" w:color="auto"/>
                      </w:divBdr>
                      <w:divsChild>
                        <w:div w:id="984555124">
                          <w:marLeft w:val="0"/>
                          <w:marRight w:val="0"/>
                          <w:marTop w:val="0"/>
                          <w:marBottom w:val="0"/>
                          <w:divBdr>
                            <w:top w:val="none" w:sz="0" w:space="0" w:color="auto"/>
                            <w:left w:val="none" w:sz="0" w:space="0" w:color="auto"/>
                            <w:bottom w:val="none" w:sz="0" w:space="0" w:color="auto"/>
                            <w:right w:val="none" w:sz="0" w:space="0" w:color="auto"/>
                          </w:divBdr>
                        </w:div>
                      </w:divsChild>
                    </w:div>
                    <w:div w:id="1728063750">
                      <w:marLeft w:val="0"/>
                      <w:marRight w:val="0"/>
                      <w:marTop w:val="0"/>
                      <w:marBottom w:val="0"/>
                      <w:divBdr>
                        <w:top w:val="none" w:sz="0" w:space="0" w:color="auto"/>
                        <w:left w:val="none" w:sz="0" w:space="0" w:color="auto"/>
                        <w:bottom w:val="none" w:sz="0" w:space="0" w:color="auto"/>
                        <w:right w:val="none" w:sz="0" w:space="0" w:color="auto"/>
                      </w:divBdr>
                      <w:divsChild>
                        <w:div w:id="1384326846">
                          <w:marLeft w:val="0"/>
                          <w:marRight w:val="0"/>
                          <w:marTop w:val="0"/>
                          <w:marBottom w:val="0"/>
                          <w:divBdr>
                            <w:top w:val="none" w:sz="0" w:space="0" w:color="auto"/>
                            <w:left w:val="none" w:sz="0" w:space="0" w:color="auto"/>
                            <w:bottom w:val="none" w:sz="0" w:space="0" w:color="auto"/>
                            <w:right w:val="none" w:sz="0" w:space="0" w:color="auto"/>
                          </w:divBdr>
                        </w:div>
                      </w:divsChild>
                    </w:div>
                    <w:div w:id="1732461590">
                      <w:marLeft w:val="0"/>
                      <w:marRight w:val="0"/>
                      <w:marTop w:val="0"/>
                      <w:marBottom w:val="0"/>
                      <w:divBdr>
                        <w:top w:val="none" w:sz="0" w:space="0" w:color="auto"/>
                        <w:left w:val="none" w:sz="0" w:space="0" w:color="auto"/>
                        <w:bottom w:val="none" w:sz="0" w:space="0" w:color="auto"/>
                        <w:right w:val="none" w:sz="0" w:space="0" w:color="auto"/>
                      </w:divBdr>
                      <w:divsChild>
                        <w:div w:id="1230648219">
                          <w:marLeft w:val="0"/>
                          <w:marRight w:val="0"/>
                          <w:marTop w:val="0"/>
                          <w:marBottom w:val="0"/>
                          <w:divBdr>
                            <w:top w:val="none" w:sz="0" w:space="0" w:color="auto"/>
                            <w:left w:val="none" w:sz="0" w:space="0" w:color="auto"/>
                            <w:bottom w:val="none" w:sz="0" w:space="0" w:color="auto"/>
                            <w:right w:val="none" w:sz="0" w:space="0" w:color="auto"/>
                          </w:divBdr>
                        </w:div>
                      </w:divsChild>
                    </w:div>
                    <w:div w:id="1738940720">
                      <w:marLeft w:val="0"/>
                      <w:marRight w:val="0"/>
                      <w:marTop w:val="0"/>
                      <w:marBottom w:val="0"/>
                      <w:divBdr>
                        <w:top w:val="none" w:sz="0" w:space="0" w:color="auto"/>
                        <w:left w:val="none" w:sz="0" w:space="0" w:color="auto"/>
                        <w:bottom w:val="none" w:sz="0" w:space="0" w:color="auto"/>
                        <w:right w:val="none" w:sz="0" w:space="0" w:color="auto"/>
                      </w:divBdr>
                      <w:divsChild>
                        <w:div w:id="1568103223">
                          <w:marLeft w:val="0"/>
                          <w:marRight w:val="0"/>
                          <w:marTop w:val="0"/>
                          <w:marBottom w:val="0"/>
                          <w:divBdr>
                            <w:top w:val="none" w:sz="0" w:space="0" w:color="auto"/>
                            <w:left w:val="none" w:sz="0" w:space="0" w:color="auto"/>
                            <w:bottom w:val="none" w:sz="0" w:space="0" w:color="auto"/>
                            <w:right w:val="none" w:sz="0" w:space="0" w:color="auto"/>
                          </w:divBdr>
                        </w:div>
                      </w:divsChild>
                    </w:div>
                    <w:div w:id="1743335648">
                      <w:marLeft w:val="0"/>
                      <w:marRight w:val="0"/>
                      <w:marTop w:val="0"/>
                      <w:marBottom w:val="0"/>
                      <w:divBdr>
                        <w:top w:val="none" w:sz="0" w:space="0" w:color="auto"/>
                        <w:left w:val="none" w:sz="0" w:space="0" w:color="auto"/>
                        <w:bottom w:val="none" w:sz="0" w:space="0" w:color="auto"/>
                        <w:right w:val="none" w:sz="0" w:space="0" w:color="auto"/>
                      </w:divBdr>
                      <w:divsChild>
                        <w:div w:id="1714619678">
                          <w:marLeft w:val="0"/>
                          <w:marRight w:val="0"/>
                          <w:marTop w:val="0"/>
                          <w:marBottom w:val="0"/>
                          <w:divBdr>
                            <w:top w:val="none" w:sz="0" w:space="0" w:color="auto"/>
                            <w:left w:val="none" w:sz="0" w:space="0" w:color="auto"/>
                            <w:bottom w:val="none" w:sz="0" w:space="0" w:color="auto"/>
                            <w:right w:val="none" w:sz="0" w:space="0" w:color="auto"/>
                          </w:divBdr>
                        </w:div>
                      </w:divsChild>
                    </w:div>
                    <w:div w:id="1751996783">
                      <w:marLeft w:val="0"/>
                      <w:marRight w:val="0"/>
                      <w:marTop w:val="0"/>
                      <w:marBottom w:val="0"/>
                      <w:divBdr>
                        <w:top w:val="none" w:sz="0" w:space="0" w:color="auto"/>
                        <w:left w:val="none" w:sz="0" w:space="0" w:color="auto"/>
                        <w:bottom w:val="none" w:sz="0" w:space="0" w:color="auto"/>
                        <w:right w:val="none" w:sz="0" w:space="0" w:color="auto"/>
                      </w:divBdr>
                      <w:divsChild>
                        <w:div w:id="371612054">
                          <w:marLeft w:val="0"/>
                          <w:marRight w:val="0"/>
                          <w:marTop w:val="0"/>
                          <w:marBottom w:val="0"/>
                          <w:divBdr>
                            <w:top w:val="none" w:sz="0" w:space="0" w:color="auto"/>
                            <w:left w:val="none" w:sz="0" w:space="0" w:color="auto"/>
                            <w:bottom w:val="none" w:sz="0" w:space="0" w:color="auto"/>
                            <w:right w:val="none" w:sz="0" w:space="0" w:color="auto"/>
                          </w:divBdr>
                        </w:div>
                      </w:divsChild>
                    </w:div>
                    <w:div w:id="1753579132">
                      <w:marLeft w:val="0"/>
                      <w:marRight w:val="0"/>
                      <w:marTop w:val="0"/>
                      <w:marBottom w:val="0"/>
                      <w:divBdr>
                        <w:top w:val="none" w:sz="0" w:space="0" w:color="auto"/>
                        <w:left w:val="none" w:sz="0" w:space="0" w:color="auto"/>
                        <w:bottom w:val="none" w:sz="0" w:space="0" w:color="auto"/>
                        <w:right w:val="none" w:sz="0" w:space="0" w:color="auto"/>
                      </w:divBdr>
                      <w:divsChild>
                        <w:div w:id="1702321538">
                          <w:marLeft w:val="0"/>
                          <w:marRight w:val="0"/>
                          <w:marTop w:val="0"/>
                          <w:marBottom w:val="0"/>
                          <w:divBdr>
                            <w:top w:val="none" w:sz="0" w:space="0" w:color="auto"/>
                            <w:left w:val="none" w:sz="0" w:space="0" w:color="auto"/>
                            <w:bottom w:val="none" w:sz="0" w:space="0" w:color="auto"/>
                            <w:right w:val="none" w:sz="0" w:space="0" w:color="auto"/>
                          </w:divBdr>
                        </w:div>
                      </w:divsChild>
                    </w:div>
                    <w:div w:id="1758751486">
                      <w:marLeft w:val="0"/>
                      <w:marRight w:val="0"/>
                      <w:marTop w:val="0"/>
                      <w:marBottom w:val="0"/>
                      <w:divBdr>
                        <w:top w:val="none" w:sz="0" w:space="0" w:color="auto"/>
                        <w:left w:val="none" w:sz="0" w:space="0" w:color="auto"/>
                        <w:bottom w:val="none" w:sz="0" w:space="0" w:color="auto"/>
                        <w:right w:val="none" w:sz="0" w:space="0" w:color="auto"/>
                      </w:divBdr>
                      <w:divsChild>
                        <w:div w:id="51974391">
                          <w:marLeft w:val="0"/>
                          <w:marRight w:val="0"/>
                          <w:marTop w:val="0"/>
                          <w:marBottom w:val="0"/>
                          <w:divBdr>
                            <w:top w:val="none" w:sz="0" w:space="0" w:color="auto"/>
                            <w:left w:val="none" w:sz="0" w:space="0" w:color="auto"/>
                            <w:bottom w:val="none" w:sz="0" w:space="0" w:color="auto"/>
                            <w:right w:val="none" w:sz="0" w:space="0" w:color="auto"/>
                          </w:divBdr>
                        </w:div>
                      </w:divsChild>
                    </w:div>
                    <w:div w:id="1759716102">
                      <w:marLeft w:val="0"/>
                      <w:marRight w:val="0"/>
                      <w:marTop w:val="0"/>
                      <w:marBottom w:val="0"/>
                      <w:divBdr>
                        <w:top w:val="none" w:sz="0" w:space="0" w:color="auto"/>
                        <w:left w:val="none" w:sz="0" w:space="0" w:color="auto"/>
                        <w:bottom w:val="none" w:sz="0" w:space="0" w:color="auto"/>
                        <w:right w:val="none" w:sz="0" w:space="0" w:color="auto"/>
                      </w:divBdr>
                      <w:divsChild>
                        <w:div w:id="1638800639">
                          <w:marLeft w:val="0"/>
                          <w:marRight w:val="0"/>
                          <w:marTop w:val="0"/>
                          <w:marBottom w:val="0"/>
                          <w:divBdr>
                            <w:top w:val="none" w:sz="0" w:space="0" w:color="auto"/>
                            <w:left w:val="none" w:sz="0" w:space="0" w:color="auto"/>
                            <w:bottom w:val="none" w:sz="0" w:space="0" w:color="auto"/>
                            <w:right w:val="none" w:sz="0" w:space="0" w:color="auto"/>
                          </w:divBdr>
                        </w:div>
                      </w:divsChild>
                    </w:div>
                    <w:div w:id="1759935207">
                      <w:marLeft w:val="0"/>
                      <w:marRight w:val="0"/>
                      <w:marTop w:val="0"/>
                      <w:marBottom w:val="0"/>
                      <w:divBdr>
                        <w:top w:val="none" w:sz="0" w:space="0" w:color="auto"/>
                        <w:left w:val="none" w:sz="0" w:space="0" w:color="auto"/>
                        <w:bottom w:val="none" w:sz="0" w:space="0" w:color="auto"/>
                        <w:right w:val="none" w:sz="0" w:space="0" w:color="auto"/>
                      </w:divBdr>
                      <w:divsChild>
                        <w:div w:id="309091010">
                          <w:marLeft w:val="0"/>
                          <w:marRight w:val="0"/>
                          <w:marTop w:val="0"/>
                          <w:marBottom w:val="0"/>
                          <w:divBdr>
                            <w:top w:val="none" w:sz="0" w:space="0" w:color="auto"/>
                            <w:left w:val="none" w:sz="0" w:space="0" w:color="auto"/>
                            <w:bottom w:val="none" w:sz="0" w:space="0" w:color="auto"/>
                            <w:right w:val="none" w:sz="0" w:space="0" w:color="auto"/>
                          </w:divBdr>
                        </w:div>
                      </w:divsChild>
                    </w:div>
                    <w:div w:id="1770272459">
                      <w:marLeft w:val="0"/>
                      <w:marRight w:val="0"/>
                      <w:marTop w:val="0"/>
                      <w:marBottom w:val="0"/>
                      <w:divBdr>
                        <w:top w:val="none" w:sz="0" w:space="0" w:color="auto"/>
                        <w:left w:val="none" w:sz="0" w:space="0" w:color="auto"/>
                        <w:bottom w:val="none" w:sz="0" w:space="0" w:color="auto"/>
                        <w:right w:val="none" w:sz="0" w:space="0" w:color="auto"/>
                      </w:divBdr>
                      <w:divsChild>
                        <w:div w:id="43915432">
                          <w:marLeft w:val="0"/>
                          <w:marRight w:val="0"/>
                          <w:marTop w:val="0"/>
                          <w:marBottom w:val="0"/>
                          <w:divBdr>
                            <w:top w:val="none" w:sz="0" w:space="0" w:color="auto"/>
                            <w:left w:val="none" w:sz="0" w:space="0" w:color="auto"/>
                            <w:bottom w:val="none" w:sz="0" w:space="0" w:color="auto"/>
                            <w:right w:val="none" w:sz="0" w:space="0" w:color="auto"/>
                          </w:divBdr>
                        </w:div>
                      </w:divsChild>
                    </w:div>
                    <w:div w:id="1770662224">
                      <w:marLeft w:val="0"/>
                      <w:marRight w:val="0"/>
                      <w:marTop w:val="0"/>
                      <w:marBottom w:val="0"/>
                      <w:divBdr>
                        <w:top w:val="none" w:sz="0" w:space="0" w:color="auto"/>
                        <w:left w:val="none" w:sz="0" w:space="0" w:color="auto"/>
                        <w:bottom w:val="none" w:sz="0" w:space="0" w:color="auto"/>
                        <w:right w:val="none" w:sz="0" w:space="0" w:color="auto"/>
                      </w:divBdr>
                      <w:divsChild>
                        <w:div w:id="1844588894">
                          <w:marLeft w:val="0"/>
                          <w:marRight w:val="0"/>
                          <w:marTop w:val="0"/>
                          <w:marBottom w:val="0"/>
                          <w:divBdr>
                            <w:top w:val="none" w:sz="0" w:space="0" w:color="auto"/>
                            <w:left w:val="none" w:sz="0" w:space="0" w:color="auto"/>
                            <w:bottom w:val="none" w:sz="0" w:space="0" w:color="auto"/>
                            <w:right w:val="none" w:sz="0" w:space="0" w:color="auto"/>
                          </w:divBdr>
                        </w:div>
                      </w:divsChild>
                    </w:div>
                    <w:div w:id="1796018426">
                      <w:marLeft w:val="0"/>
                      <w:marRight w:val="0"/>
                      <w:marTop w:val="0"/>
                      <w:marBottom w:val="0"/>
                      <w:divBdr>
                        <w:top w:val="none" w:sz="0" w:space="0" w:color="auto"/>
                        <w:left w:val="none" w:sz="0" w:space="0" w:color="auto"/>
                        <w:bottom w:val="none" w:sz="0" w:space="0" w:color="auto"/>
                        <w:right w:val="none" w:sz="0" w:space="0" w:color="auto"/>
                      </w:divBdr>
                      <w:divsChild>
                        <w:div w:id="902443668">
                          <w:marLeft w:val="0"/>
                          <w:marRight w:val="0"/>
                          <w:marTop w:val="0"/>
                          <w:marBottom w:val="0"/>
                          <w:divBdr>
                            <w:top w:val="none" w:sz="0" w:space="0" w:color="auto"/>
                            <w:left w:val="none" w:sz="0" w:space="0" w:color="auto"/>
                            <w:bottom w:val="none" w:sz="0" w:space="0" w:color="auto"/>
                            <w:right w:val="none" w:sz="0" w:space="0" w:color="auto"/>
                          </w:divBdr>
                        </w:div>
                      </w:divsChild>
                    </w:div>
                    <w:div w:id="1797521626">
                      <w:marLeft w:val="0"/>
                      <w:marRight w:val="0"/>
                      <w:marTop w:val="0"/>
                      <w:marBottom w:val="0"/>
                      <w:divBdr>
                        <w:top w:val="none" w:sz="0" w:space="0" w:color="auto"/>
                        <w:left w:val="none" w:sz="0" w:space="0" w:color="auto"/>
                        <w:bottom w:val="none" w:sz="0" w:space="0" w:color="auto"/>
                        <w:right w:val="none" w:sz="0" w:space="0" w:color="auto"/>
                      </w:divBdr>
                      <w:divsChild>
                        <w:div w:id="37433730">
                          <w:marLeft w:val="0"/>
                          <w:marRight w:val="0"/>
                          <w:marTop w:val="0"/>
                          <w:marBottom w:val="0"/>
                          <w:divBdr>
                            <w:top w:val="none" w:sz="0" w:space="0" w:color="auto"/>
                            <w:left w:val="none" w:sz="0" w:space="0" w:color="auto"/>
                            <w:bottom w:val="none" w:sz="0" w:space="0" w:color="auto"/>
                            <w:right w:val="none" w:sz="0" w:space="0" w:color="auto"/>
                          </w:divBdr>
                        </w:div>
                      </w:divsChild>
                    </w:div>
                    <w:div w:id="1804812611">
                      <w:marLeft w:val="0"/>
                      <w:marRight w:val="0"/>
                      <w:marTop w:val="0"/>
                      <w:marBottom w:val="0"/>
                      <w:divBdr>
                        <w:top w:val="none" w:sz="0" w:space="0" w:color="auto"/>
                        <w:left w:val="none" w:sz="0" w:space="0" w:color="auto"/>
                        <w:bottom w:val="none" w:sz="0" w:space="0" w:color="auto"/>
                        <w:right w:val="none" w:sz="0" w:space="0" w:color="auto"/>
                      </w:divBdr>
                      <w:divsChild>
                        <w:div w:id="1617639307">
                          <w:marLeft w:val="0"/>
                          <w:marRight w:val="0"/>
                          <w:marTop w:val="0"/>
                          <w:marBottom w:val="0"/>
                          <w:divBdr>
                            <w:top w:val="none" w:sz="0" w:space="0" w:color="auto"/>
                            <w:left w:val="none" w:sz="0" w:space="0" w:color="auto"/>
                            <w:bottom w:val="none" w:sz="0" w:space="0" w:color="auto"/>
                            <w:right w:val="none" w:sz="0" w:space="0" w:color="auto"/>
                          </w:divBdr>
                        </w:div>
                      </w:divsChild>
                    </w:div>
                    <w:div w:id="1805733813">
                      <w:marLeft w:val="0"/>
                      <w:marRight w:val="0"/>
                      <w:marTop w:val="0"/>
                      <w:marBottom w:val="0"/>
                      <w:divBdr>
                        <w:top w:val="none" w:sz="0" w:space="0" w:color="auto"/>
                        <w:left w:val="none" w:sz="0" w:space="0" w:color="auto"/>
                        <w:bottom w:val="none" w:sz="0" w:space="0" w:color="auto"/>
                        <w:right w:val="none" w:sz="0" w:space="0" w:color="auto"/>
                      </w:divBdr>
                      <w:divsChild>
                        <w:div w:id="1859730152">
                          <w:marLeft w:val="0"/>
                          <w:marRight w:val="0"/>
                          <w:marTop w:val="0"/>
                          <w:marBottom w:val="0"/>
                          <w:divBdr>
                            <w:top w:val="none" w:sz="0" w:space="0" w:color="auto"/>
                            <w:left w:val="none" w:sz="0" w:space="0" w:color="auto"/>
                            <w:bottom w:val="none" w:sz="0" w:space="0" w:color="auto"/>
                            <w:right w:val="none" w:sz="0" w:space="0" w:color="auto"/>
                          </w:divBdr>
                        </w:div>
                      </w:divsChild>
                    </w:div>
                    <w:div w:id="1808282915">
                      <w:marLeft w:val="0"/>
                      <w:marRight w:val="0"/>
                      <w:marTop w:val="0"/>
                      <w:marBottom w:val="0"/>
                      <w:divBdr>
                        <w:top w:val="none" w:sz="0" w:space="0" w:color="auto"/>
                        <w:left w:val="none" w:sz="0" w:space="0" w:color="auto"/>
                        <w:bottom w:val="none" w:sz="0" w:space="0" w:color="auto"/>
                        <w:right w:val="none" w:sz="0" w:space="0" w:color="auto"/>
                      </w:divBdr>
                      <w:divsChild>
                        <w:div w:id="1270163265">
                          <w:marLeft w:val="0"/>
                          <w:marRight w:val="0"/>
                          <w:marTop w:val="0"/>
                          <w:marBottom w:val="0"/>
                          <w:divBdr>
                            <w:top w:val="none" w:sz="0" w:space="0" w:color="auto"/>
                            <w:left w:val="none" w:sz="0" w:space="0" w:color="auto"/>
                            <w:bottom w:val="none" w:sz="0" w:space="0" w:color="auto"/>
                            <w:right w:val="none" w:sz="0" w:space="0" w:color="auto"/>
                          </w:divBdr>
                        </w:div>
                      </w:divsChild>
                    </w:div>
                    <w:div w:id="1809736220">
                      <w:marLeft w:val="0"/>
                      <w:marRight w:val="0"/>
                      <w:marTop w:val="0"/>
                      <w:marBottom w:val="0"/>
                      <w:divBdr>
                        <w:top w:val="none" w:sz="0" w:space="0" w:color="auto"/>
                        <w:left w:val="none" w:sz="0" w:space="0" w:color="auto"/>
                        <w:bottom w:val="none" w:sz="0" w:space="0" w:color="auto"/>
                        <w:right w:val="none" w:sz="0" w:space="0" w:color="auto"/>
                      </w:divBdr>
                      <w:divsChild>
                        <w:div w:id="1043792972">
                          <w:marLeft w:val="0"/>
                          <w:marRight w:val="0"/>
                          <w:marTop w:val="0"/>
                          <w:marBottom w:val="0"/>
                          <w:divBdr>
                            <w:top w:val="none" w:sz="0" w:space="0" w:color="auto"/>
                            <w:left w:val="none" w:sz="0" w:space="0" w:color="auto"/>
                            <w:bottom w:val="none" w:sz="0" w:space="0" w:color="auto"/>
                            <w:right w:val="none" w:sz="0" w:space="0" w:color="auto"/>
                          </w:divBdr>
                        </w:div>
                      </w:divsChild>
                    </w:div>
                    <w:div w:id="1811435600">
                      <w:marLeft w:val="0"/>
                      <w:marRight w:val="0"/>
                      <w:marTop w:val="0"/>
                      <w:marBottom w:val="0"/>
                      <w:divBdr>
                        <w:top w:val="none" w:sz="0" w:space="0" w:color="auto"/>
                        <w:left w:val="none" w:sz="0" w:space="0" w:color="auto"/>
                        <w:bottom w:val="none" w:sz="0" w:space="0" w:color="auto"/>
                        <w:right w:val="none" w:sz="0" w:space="0" w:color="auto"/>
                      </w:divBdr>
                      <w:divsChild>
                        <w:div w:id="1406882324">
                          <w:marLeft w:val="0"/>
                          <w:marRight w:val="0"/>
                          <w:marTop w:val="0"/>
                          <w:marBottom w:val="0"/>
                          <w:divBdr>
                            <w:top w:val="none" w:sz="0" w:space="0" w:color="auto"/>
                            <w:left w:val="none" w:sz="0" w:space="0" w:color="auto"/>
                            <w:bottom w:val="none" w:sz="0" w:space="0" w:color="auto"/>
                            <w:right w:val="none" w:sz="0" w:space="0" w:color="auto"/>
                          </w:divBdr>
                        </w:div>
                      </w:divsChild>
                    </w:div>
                    <w:div w:id="1819609502">
                      <w:marLeft w:val="0"/>
                      <w:marRight w:val="0"/>
                      <w:marTop w:val="0"/>
                      <w:marBottom w:val="0"/>
                      <w:divBdr>
                        <w:top w:val="none" w:sz="0" w:space="0" w:color="auto"/>
                        <w:left w:val="none" w:sz="0" w:space="0" w:color="auto"/>
                        <w:bottom w:val="none" w:sz="0" w:space="0" w:color="auto"/>
                        <w:right w:val="none" w:sz="0" w:space="0" w:color="auto"/>
                      </w:divBdr>
                      <w:divsChild>
                        <w:div w:id="1871331549">
                          <w:marLeft w:val="0"/>
                          <w:marRight w:val="0"/>
                          <w:marTop w:val="0"/>
                          <w:marBottom w:val="0"/>
                          <w:divBdr>
                            <w:top w:val="none" w:sz="0" w:space="0" w:color="auto"/>
                            <w:left w:val="none" w:sz="0" w:space="0" w:color="auto"/>
                            <w:bottom w:val="none" w:sz="0" w:space="0" w:color="auto"/>
                            <w:right w:val="none" w:sz="0" w:space="0" w:color="auto"/>
                          </w:divBdr>
                        </w:div>
                      </w:divsChild>
                    </w:div>
                    <w:div w:id="1820265005">
                      <w:marLeft w:val="0"/>
                      <w:marRight w:val="0"/>
                      <w:marTop w:val="0"/>
                      <w:marBottom w:val="0"/>
                      <w:divBdr>
                        <w:top w:val="none" w:sz="0" w:space="0" w:color="auto"/>
                        <w:left w:val="none" w:sz="0" w:space="0" w:color="auto"/>
                        <w:bottom w:val="none" w:sz="0" w:space="0" w:color="auto"/>
                        <w:right w:val="none" w:sz="0" w:space="0" w:color="auto"/>
                      </w:divBdr>
                      <w:divsChild>
                        <w:div w:id="947540987">
                          <w:marLeft w:val="0"/>
                          <w:marRight w:val="0"/>
                          <w:marTop w:val="0"/>
                          <w:marBottom w:val="0"/>
                          <w:divBdr>
                            <w:top w:val="none" w:sz="0" w:space="0" w:color="auto"/>
                            <w:left w:val="none" w:sz="0" w:space="0" w:color="auto"/>
                            <w:bottom w:val="none" w:sz="0" w:space="0" w:color="auto"/>
                            <w:right w:val="none" w:sz="0" w:space="0" w:color="auto"/>
                          </w:divBdr>
                        </w:div>
                      </w:divsChild>
                    </w:div>
                    <w:div w:id="1821120660">
                      <w:marLeft w:val="0"/>
                      <w:marRight w:val="0"/>
                      <w:marTop w:val="0"/>
                      <w:marBottom w:val="0"/>
                      <w:divBdr>
                        <w:top w:val="none" w:sz="0" w:space="0" w:color="auto"/>
                        <w:left w:val="none" w:sz="0" w:space="0" w:color="auto"/>
                        <w:bottom w:val="none" w:sz="0" w:space="0" w:color="auto"/>
                        <w:right w:val="none" w:sz="0" w:space="0" w:color="auto"/>
                      </w:divBdr>
                    </w:div>
                    <w:div w:id="1824081013">
                      <w:marLeft w:val="0"/>
                      <w:marRight w:val="0"/>
                      <w:marTop w:val="0"/>
                      <w:marBottom w:val="0"/>
                      <w:divBdr>
                        <w:top w:val="none" w:sz="0" w:space="0" w:color="auto"/>
                        <w:left w:val="none" w:sz="0" w:space="0" w:color="auto"/>
                        <w:bottom w:val="none" w:sz="0" w:space="0" w:color="auto"/>
                        <w:right w:val="none" w:sz="0" w:space="0" w:color="auto"/>
                      </w:divBdr>
                      <w:divsChild>
                        <w:div w:id="77143255">
                          <w:marLeft w:val="0"/>
                          <w:marRight w:val="0"/>
                          <w:marTop w:val="0"/>
                          <w:marBottom w:val="0"/>
                          <w:divBdr>
                            <w:top w:val="none" w:sz="0" w:space="0" w:color="auto"/>
                            <w:left w:val="none" w:sz="0" w:space="0" w:color="auto"/>
                            <w:bottom w:val="none" w:sz="0" w:space="0" w:color="auto"/>
                            <w:right w:val="none" w:sz="0" w:space="0" w:color="auto"/>
                          </w:divBdr>
                        </w:div>
                      </w:divsChild>
                    </w:div>
                    <w:div w:id="1825900814">
                      <w:marLeft w:val="0"/>
                      <w:marRight w:val="0"/>
                      <w:marTop w:val="0"/>
                      <w:marBottom w:val="0"/>
                      <w:divBdr>
                        <w:top w:val="none" w:sz="0" w:space="0" w:color="auto"/>
                        <w:left w:val="none" w:sz="0" w:space="0" w:color="auto"/>
                        <w:bottom w:val="none" w:sz="0" w:space="0" w:color="auto"/>
                        <w:right w:val="none" w:sz="0" w:space="0" w:color="auto"/>
                      </w:divBdr>
                      <w:divsChild>
                        <w:div w:id="120347587">
                          <w:marLeft w:val="0"/>
                          <w:marRight w:val="0"/>
                          <w:marTop w:val="0"/>
                          <w:marBottom w:val="0"/>
                          <w:divBdr>
                            <w:top w:val="none" w:sz="0" w:space="0" w:color="auto"/>
                            <w:left w:val="none" w:sz="0" w:space="0" w:color="auto"/>
                            <w:bottom w:val="none" w:sz="0" w:space="0" w:color="auto"/>
                            <w:right w:val="none" w:sz="0" w:space="0" w:color="auto"/>
                          </w:divBdr>
                        </w:div>
                      </w:divsChild>
                    </w:div>
                    <w:div w:id="1825975173">
                      <w:marLeft w:val="0"/>
                      <w:marRight w:val="0"/>
                      <w:marTop w:val="0"/>
                      <w:marBottom w:val="0"/>
                      <w:divBdr>
                        <w:top w:val="none" w:sz="0" w:space="0" w:color="auto"/>
                        <w:left w:val="none" w:sz="0" w:space="0" w:color="auto"/>
                        <w:bottom w:val="none" w:sz="0" w:space="0" w:color="auto"/>
                        <w:right w:val="none" w:sz="0" w:space="0" w:color="auto"/>
                      </w:divBdr>
                      <w:divsChild>
                        <w:div w:id="632830446">
                          <w:marLeft w:val="0"/>
                          <w:marRight w:val="0"/>
                          <w:marTop w:val="0"/>
                          <w:marBottom w:val="0"/>
                          <w:divBdr>
                            <w:top w:val="none" w:sz="0" w:space="0" w:color="auto"/>
                            <w:left w:val="none" w:sz="0" w:space="0" w:color="auto"/>
                            <w:bottom w:val="none" w:sz="0" w:space="0" w:color="auto"/>
                            <w:right w:val="none" w:sz="0" w:space="0" w:color="auto"/>
                          </w:divBdr>
                        </w:div>
                      </w:divsChild>
                    </w:div>
                    <w:div w:id="1826165374">
                      <w:marLeft w:val="0"/>
                      <w:marRight w:val="0"/>
                      <w:marTop w:val="0"/>
                      <w:marBottom w:val="0"/>
                      <w:divBdr>
                        <w:top w:val="none" w:sz="0" w:space="0" w:color="auto"/>
                        <w:left w:val="none" w:sz="0" w:space="0" w:color="auto"/>
                        <w:bottom w:val="none" w:sz="0" w:space="0" w:color="auto"/>
                        <w:right w:val="none" w:sz="0" w:space="0" w:color="auto"/>
                      </w:divBdr>
                      <w:divsChild>
                        <w:div w:id="835536954">
                          <w:marLeft w:val="0"/>
                          <w:marRight w:val="0"/>
                          <w:marTop w:val="0"/>
                          <w:marBottom w:val="0"/>
                          <w:divBdr>
                            <w:top w:val="none" w:sz="0" w:space="0" w:color="auto"/>
                            <w:left w:val="none" w:sz="0" w:space="0" w:color="auto"/>
                            <w:bottom w:val="none" w:sz="0" w:space="0" w:color="auto"/>
                            <w:right w:val="none" w:sz="0" w:space="0" w:color="auto"/>
                          </w:divBdr>
                        </w:div>
                      </w:divsChild>
                    </w:div>
                    <w:div w:id="1830751069">
                      <w:marLeft w:val="0"/>
                      <w:marRight w:val="0"/>
                      <w:marTop w:val="0"/>
                      <w:marBottom w:val="0"/>
                      <w:divBdr>
                        <w:top w:val="none" w:sz="0" w:space="0" w:color="auto"/>
                        <w:left w:val="none" w:sz="0" w:space="0" w:color="auto"/>
                        <w:bottom w:val="none" w:sz="0" w:space="0" w:color="auto"/>
                        <w:right w:val="none" w:sz="0" w:space="0" w:color="auto"/>
                      </w:divBdr>
                      <w:divsChild>
                        <w:div w:id="1387222271">
                          <w:marLeft w:val="0"/>
                          <w:marRight w:val="0"/>
                          <w:marTop w:val="0"/>
                          <w:marBottom w:val="0"/>
                          <w:divBdr>
                            <w:top w:val="none" w:sz="0" w:space="0" w:color="auto"/>
                            <w:left w:val="none" w:sz="0" w:space="0" w:color="auto"/>
                            <w:bottom w:val="none" w:sz="0" w:space="0" w:color="auto"/>
                            <w:right w:val="none" w:sz="0" w:space="0" w:color="auto"/>
                          </w:divBdr>
                        </w:div>
                      </w:divsChild>
                    </w:div>
                    <w:div w:id="1847670624">
                      <w:marLeft w:val="0"/>
                      <w:marRight w:val="0"/>
                      <w:marTop w:val="0"/>
                      <w:marBottom w:val="0"/>
                      <w:divBdr>
                        <w:top w:val="none" w:sz="0" w:space="0" w:color="auto"/>
                        <w:left w:val="none" w:sz="0" w:space="0" w:color="auto"/>
                        <w:bottom w:val="none" w:sz="0" w:space="0" w:color="auto"/>
                        <w:right w:val="none" w:sz="0" w:space="0" w:color="auto"/>
                      </w:divBdr>
                      <w:divsChild>
                        <w:div w:id="345988322">
                          <w:marLeft w:val="0"/>
                          <w:marRight w:val="0"/>
                          <w:marTop w:val="0"/>
                          <w:marBottom w:val="0"/>
                          <w:divBdr>
                            <w:top w:val="none" w:sz="0" w:space="0" w:color="auto"/>
                            <w:left w:val="none" w:sz="0" w:space="0" w:color="auto"/>
                            <w:bottom w:val="none" w:sz="0" w:space="0" w:color="auto"/>
                            <w:right w:val="none" w:sz="0" w:space="0" w:color="auto"/>
                          </w:divBdr>
                        </w:div>
                      </w:divsChild>
                    </w:div>
                    <w:div w:id="1850095113">
                      <w:marLeft w:val="0"/>
                      <w:marRight w:val="0"/>
                      <w:marTop w:val="0"/>
                      <w:marBottom w:val="0"/>
                      <w:divBdr>
                        <w:top w:val="none" w:sz="0" w:space="0" w:color="auto"/>
                        <w:left w:val="none" w:sz="0" w:space="0" w:color="auto"/>
                        <w:bottom w:val="none" w:sz="0" w:space="0" w:color="auto"/>
                        <w:right w:val="none" w:sz="0" w:space="0" w:color="auto"/>
                      </w:divBdr>
                      <w:divsChild>
                        <w:div w:id="1384909037">
                          <w:marLeft w:val="0"/>
                          <w:marRight w:val="0"/>
                          <w:marTop w:val="0"/>
                          <w:marBottom w:val="0"/>
                          <w:divBdr>
                            <w:top w:val="none" w:sz="0" w:space="0" w:color="auto"/>
                            <w:left w:val="none" w:sz="0" w:space="0" w:color="auto"/>
                            <w:bottom w:val="none" w:sz="0" w:space="0" w:color="auto"/>
                            <w:right w:val="none" w:sz="0" w:space="0" w:color="auto"/>
                          </w:divBdr>
                        </w:div>
                      </w:divsChild>
                    </w:div>
                    <w:div w:id="1852063204">
                      <w:marLeft w:val="0"/>
                      <w:marRight w:val="0"/>
                      <w:marTop w:val="0"/>
                      <w:marBottom w:val="0"/>
                      <w:divBdr>
                        <w:top w:val="none" w:sz="0" w:space="0" w:color="auto"/>
                        <w:left w:val="none" w:sz="0" w:space="0" w:color="auto"/>
                        <w:bottom w:val="none" w:sz="0" w:space="0" w:color="auto"/>
                        <w:right w:val="none" w:sz="0" w:space="0" w:color="auto"/>
                      </w:divBdr>
                      <w:divsChild>
                        <w:div w:id="790978486">
                          <w:marLeft w:val="0"/>
                          <w:marRight w:val="0"/>
                          <w:marTop w:val="0"/>
                          <w:marBottom w:val="0"/>
                          <w:divBdr>
                            <w:top w:val="none" w:sz="0" w:space="0" w:color="auto"/>
                            <w:left w:val="none" w:sz="0" w:space="0" w:color="auto"/>
                            <w:bottom w:val="none" w:sz="0" w:space="0" w:color="auto"/>
                            <w:right w:val="none" w:sz="0" w:space="0" w:color="auto"/>
                          </w:divBdr>
                        </w:div>
                      </w:divsChild>
                    </w:div>
                    <w:div w:id="1854608397">
                      <w:marLeft w:val="0"/>
                      <w:marRight w:val="0"/>
                      <w:marTop w:val="0"/>
                      <w:marBottom w:val="0"/>
                      <w:divBdr>
                        <w:top w:val="none" w:sz="0" w:space="0" w:color="auto"/>
                        <w:left w:val="none" w:sz="0" w:space="0" w:color="auto"/>
                        <w:bottom w:val="none" w:sz="0" w:space="0" w:color="auto"/>
                        <w:right w:val="none" w:sz="0" w:space="0" w:color="auto"/>
                      </w:divBdr>
                      <w:divsChild>
                        <w:div w:id="168714693">
                          <w:marLeft w:val="0"/>
                          <w:marRight w:val="0"/>
                          <w:marTop w:val="0"/>
                          <w:marBottom w:val="0"/>
                          <w:divBdr>
                            <w:top w:val="none" w:sz="0" w:space="0" w:color="auto"/>
                            <w:left w:val="none" w:sz="0" w:space="0" w:color="auto"/>
                            <w:bottom w:val="none" w:sz="0" w:space="0" w:color="auto"/>
                            <w:right w:val="none" w:sz="0" w:space="0" w:color="auto"/>
                          </w:divBdr>
                        </w:div>
                      </w:divsChild>
                    </w:div>
                    <w:div w:id="1856263897">
                      <w:marLeft w:val="0"/>
                      <w:marRight w:val="0"/>
                      <w:marTop w:val="0"/>
                      <w:marBottom w:val="0"/>
                      <w:divBdr>
                        <w:top w:val="none" w:sz="0" w:space="0" w:color="auto"/>
                        <w:left w:val="none" w:sz="0" w:space="0" w:color="auto"/>
                        <w:bottom w:val="none" w:sz="0" w:space="0" w:color="auto"/>
                        <w:right w:val="none" w:sz="0" w:space="0" w:color="auto"/>
                      </w:divBdr>
                      <w:divsChild>
                        <w:div w:id="890580795">
                          <w:marLeft w:val="0"/>
                          <w:marRight w:val="0"/>
                          <w:marTop w:val="0"/>
                          <w:marBottom w:val="0"/>
                          <w:divBdr>
                            <w:top w:val="none" w:sz="0" w:space="0" w:color="auto"/>
                            <w:left w:val="none" w:sz="0" w:space="0" w:color="auto"/>
                            <w:bottom w:val="none" w:sz="0" w:space="0" w:color="auto"/>
                            <w:right w:val="none" w:sz="0" w:space="0" w:color="auto"/>
                          </w:divBdr>
                        </w:div>
                      </w:divsChild>
                    </w:div>
                    <w:div w:id="1856921329">
                      <w:marLeft w:val="0"/>
                      <w:marRight w:val="0"/>
                      <w:marTop w:val="0"/>
                      <w:marBottom w:val="0"/>
                      <w:divBdr>
                        <w:top w:val="none" w:sz="0" w:space="0" w:color="auto"/>
                        <w:left w:val="none" w:sz="0" w:space="0" w:color="auto"/>
                        <w:bottom w:val="none" w:sz="0" w:space="0" w:color="auto"/>
                        <w:right w:val="none" w:sz="0" w:space="0" w:color="auto"/>
                      </w:divBdr>
                      <w:divsChild>
                        <w:div w:id="701128333">
                          <w:marLeft w:val="0"/>
                          <w:marRight w:val="0"/>
                          <w:marTop w:val="0"/>
                          <w:marBottom w:val="0"/>
                          <w:divBdr>
                            <w:top w:val="none" w:sz="0" w:space="0" w:color="auto"/>
                            <w:left w:val="none" w:sz="0" w:space="0" w:color="auto"/>
                            <w:bottom w:val="none" w:sz="0" w:space="0" w:color="auto"/>
                            <w:right w:val="none" w:sz="0" w:space="0" w:color="auto"/>
                          </w:divBdr>
                        </w:div>
                      </w:divsChild>
                    </w:div>
                    <w:div w:id="1864438529">
                      <w:marLeft w:val="0"/>
                      <w:marRight w:val="0"/>
                      <w:marTop w:val="0"/>
                      <w:marBottom w:val="0"/>
                      <w:divBdr>
                        <w:top w:val="none" w:sz="0" w:space="0" w:color="auto"/>
                        <w:left w:val="none" w:sz="0" w:space="0" w:color="auto"/>
                        <w:bottom w:val="none" w:sz="0" w:space="0" w:color="auto"/>
                        <w:right w:val="none" w:sz="0" w:space="0" w:color="auto"/>
                      </w:divBdr>
                      <w:divsChild>
                        <w:div w:id="465437906">
                          <w:marLeft w:val="0"/>
                          <w:marRight w:val="0"/>
                          <w:marTop w:val="0"/>
                          <w:marBottom w:val="0"/>
                          <w:divBdr>
                            <w:top w:val="none" w:sz="0" w:space="0" w:color="auto"/>
                            <w:left w:val="none" w:sz="0" w:space="0" w:color="auto"/>
                            <w:bottom w:val="none" w:sz="0" w:space="0" w:color="auto"/>
                            <w:right w:val="none" w:sz="0" w:space="0" w:color="auto"/>
                          </w:divBdr>
                        </w:div>
                      </w:divsChild>
                    </w:div>
                    <w:div w:id="1867714803">
                      <w:marLeft w:val="0"/>
                      <w:marRight w:val="0"/>
                      <w:marTop w:val="0"/>
                      <w:marBottom w:val="0"/>
                      <w:divBdr>
                        <w:top w:val="none" w:sz="0" w:space="0" w:color="auto"/>
                        <w:left w:val="none" w:sz="0" w:space="0" w:color="auto"/>
                        <w:bottom w:val="none" w:sz="0" w:space="0" w:color="auto"/>
                        <w:right w:val="none" w:sz="0" w:space="0" w:color="auto"/>
                      </w:divBdr>
                    </w:div>
                    <w:div w:id="1876769763">
                      <w:marLeft w:val="0"/>
                      <w:marRight w:val="0"/>
                      <w:marTop w:val="0"/>
                      <w:marBottom w:val="0"/>
                      <w:divBdr>
                        <w:top w:val="none" w:sz="0" w:space="0" w:color="auto"/>
                        <w:left w:val="none" w:sz="0" w:space="0" w:color="auto"/>
                        <w:bottom w:val="none" w:sz="0" w:space="0" w:color="auto"/>
                        <w:right w:val="none" w:sz="0" w:space="0" w:color="auto"/>
                      </w:divBdr>
                    </w:div>
                    <w:div w:id="1880507203">
                      <w:marLeft w:val="0"/>
                      <w:marRight w:val="0"/>
                      <w:marTop w:val="0"/>
                      <w:marBottom w:val="0"/>
                      <w:divBdr>
                        <w:top w:val="none" w:sz="0" w:space="0" w:color="auto"/>
                        <w:left w:val="none" w:sz="0" w:space="0" w:color="auto"/>
                        <w:bottom w:val="none" w:sz="0" w:space="0" w:color="auto"/>
                        <w:right w:val="none" w:sz="0" w:space="0" w:color="auto"/>
                      </w:divBdr>
                      <w:divsChild>
                        <w:div w:id="531922662">
                          <w:marLeft w:val="0"/>
                          <w:marRight w:val="0"/>
                          <w:marTop w:val="0"/>
                          <w:marBottom w:val="0"/>
                          <w:divBdr>
                            <w:top w:val="none" w:sz="0" w:space="0" w:color="auto"/>
                            <w:left w:val="none" w:sz="0" w:space="0" w:color="auto"/>
                            <w:bottom w:val="none" w:sz="0" w:space="0" w:color="auto"/>
                            <w:right w:val="none" w:sz="0" w:space="0" w:color="auto"/>
                          </w:divBdr>
                        </w:div>
                      </w:divsChild>
                    </w:div>
                    <w:div w:id="1881015850">
                      <w:marLeft w:val="0"/>
                      <w:marRight w:val="0"/>
                      <w:marTop w:val="0"/>
                      <w:marBottom w:val="0"/>
                      <w:divBdr>
                        <w:top w:val="none" w:sz="0" w:space="0" w:color="auto"/>
                        <w:left w:val="none" w:sz="0" w:space="0" w:color="auto"/>
                        <w:bottom w:val="none" w:sz="0" w:space="0" w:color="auto"/>
                        <w:right w:val="none" w:sz="0" w:space="0" w:color="auto"/>
                      </w:divBdr>
                      <w:divsChild>
                        <w:div w:id="1700080472">
                          <w:marLeft w:val="0"/>
                          <w:marRight w:val="0"/>
                          <w:marTop w:val="0"/>
                          <w:marBottom w:val="0"/>
                          <w:divBdr>
                            <w:top w:val="none" w:sz="0" w:space="0" w:color="auto"/>
                            <w:left w:val="none" w:sz="0" w:space="0" w:color="auto"/>
                            <w:bottom w:val="none" w:sz="0" w:space="0" w:color="auto"/>
                            <w:right w:val="none" w:sz="0" w:space="0" w:color="auto"/>
                          </w:divBdr>
                        </w:div>
                      </w:divsChild>
                    </w:div>
                    <w:div w:id="1883133244">
                      <w:marLeft w:val="0"/>
                      <w:marRight w:val="0"/>
                      <w:marTop w:val="0"/>
                      <w:marBottom w:val="0"/>
                      <w:divBdr>
                        <w:top w:val="none" w:sz="0" w:space="0" w:color="auto"/>
                        <w:left w:val="none" w:sz="0" w:space="0" w:color="auto"/>
                        <w:bottom w:val="none" w:sz="0" w:space="0" w:color="auto"/>
                        <w:right w:val="none" w:sz="0" w:space="0" w:color="auto"/>
                      </w:divBdr>
                      <w:divsChild>
                        <w:div w:id="1601722917">
                          <w:marLeft w:val="0"/>
                          <w:marRight w:val="0"/>
                          <w:marTop w:val="0"/>
                          <w:marBottom w:val="0"/>
                          <w:divBdr>
                            <w:top w:val="none" w:sz="0" w:space="0" w:color="auto"/>
                            <w:left w:val="none" w:sz="0" w:space="0" w:color="auto"/>
                            <w:bottom w:val="none" w:sz="0" w:space="0" w:color="auto"/>
                            <w:right w:val="none" w:sz="0" w:space="0" w:color="auto"/>
                          </w:divBdr>
                        </w:div>
                      </w:divsChild>
                    </w:div>
                    <w:div w:id="1883974292">
                      <w:marLeft w:val="0"/>
                      <w:marRight w:val="0"/>
                      <w:marTop w:val="0"/>
                      <w:marBottom w:val="0"/>
                      <w:divBdr>
                        <w:top w:val="none" w:sz="0" w:space="0" w:color="auto"/>
                        <w:left w:val="none" w:sz="0" w:space="0" w:color="auto"/>
                        <w:bottom w:val="none" w:sz="0" w:space="0" w:color="auto"/>
                        <w:right w:val="none" w:sz="0" w:space="0" w:color="auto"/>
                      </w:divBdr>
                      <w:divsChild>
                        <w:div w:id="1969428935">
                          <w:marLeft w:val="0"/>
                          <w:marRight w:val="0"/>
                          <w:marTop w:val="0"/>
                          <w:marBottom w:val="0"/>
                          <w:divBdr>
                            <w:top w:val="none" w:sz="0" w:space="0" w:color="auto"/>
                            <w:left w:val="none" w:sz="0" w:space="0" w:color="auto"/>
                            <w:bottom w:val="none" w:sz="0" w:space="0" w:color="auto"/>
                            <w:right w:val="none" w:sz="0" w:space="0" w:color="auto"/>
                          </w:divBdr>
                        </w:div>
                      </w:divsChild>
                    </w:div>
                    <w:div w:id="1895696487">
                      <w:marLeft w:val="0"/>
                      <w:marRight w:val="0"/>
                      <w:marTop w:val="0"/>
                      <w:marBottom w:val="0"/>
                      <w:divBdr>
                        <w:top w:val="none" w:sz="0" w:space="0" w:color="auto"/>
                        <w:left w:val="none" w:sz="0" w:space="0" w:color="auto"/>
                        <w:bottom w:val="none" w:sz="0" w:space="0" w:color="auto"/>
                        <w:right w:val="none" w:sz="0" w:space="0" w:color="auto"/>
                      </w:divBdr>
                      <w:divsChild>
                        <w:div w:id="332149753">
                          <w:marLeft w:val="0"/>
                          <w:marRight w:val="0"/>
                          <w:marTop w:val="0"/>
                          <w:marBottom w:val="0"/>
                          <w:divBdr>
                            <w:top w:val="none" w:sz="0" w:space="0" w:color="auto"/>
                            <w:left w:val="none" w:sz="0" w:space="0" w:color="auto"/>
                            <w:bottom w:val="none" w:sz="0" w:space="0" w:color="auto"/>
                            <w:right w:val="none" w:sz="0" w:space="0" w:color="auto"/>
                          </w:divBdr>
                        </w:div>
                      </w:divsChild>
                    </w:div>
                    <w:div w:id="1917083062">
                      <w:marLeft w:val="0"/>
                      <w:marRight w:val="0"/>
                      <w:marTop w:val="0"/>
                      <w:marBottom w:val="0"/>
                      <w:divBdr>
                        <w:top w:val="none" w:sz="0" w:space="0" w:color="auto"/>
                        <w:left w:val="none" w:sz="0" w:space="0" w:color="auto"/>
                        <w:bottom w:val="none" w:sz="0" w:space="0" w:color="auto"/>
                        <w:right w:val="none" w:sz="0" w:space="0" w:color="auto"/>
                      </w:divBdr>
                      <w:divsChild>
                        <w:div w:id="86119588">
                          <w:marLeft w:val="0"/>
                          <w:marRight w:val="0"/>
                          <w:marTop w:val="0"/>
                          <w:marBottom w:val="0"/>
                          <w:divBdr>
                            <w:top w:val="none" w:sz="0" w:space="0" w:color="auto"/>
                            <w:left w:val="none" w:sz="0" w:space="0" w:color="auto"/>
                            <w:bottom w:val="none" w:sz="0" w:space="0" w:color="auto"/>
                            <w:right w:val="none" w:sz="0" w:space="0" w:color="auto"/>
                          </w:divBdr>
                        </w:div>
                      </w:divsChild>
                    </w:div>
                    <w:div w:id="1919825607">
                      <w:marLeft w:val="0"/>
                      <w:marRight w:val="0"/>
                      <w:marTop w:val="0"/>
                      <w:marBottom w:val="0"/>
                      <w:divBdr>
                        <w:top w:val="none" w:sz="0" w:space="0" w:color="auto"/>
                        <w:left w:val="none" w:sz="0" w:space="0" w:color="auto"/>
                        <w:bottom w:val="none" w:sz="0" w:space="0" w:color="auto"/>
                        <w:right w:val="none" w:sz="0" w:space="0" w:color="auto"/>
                      </w:divBdr>
                      <w:divsChild>
                        <w:div w:id="927540663">
                          <w:marLeft w:val="0"/>
                          <w:marRight w:val="0"/>
                          <w:marTop w:val="0"/>
                          <w:marBottom w:val="0"/>
                          <w:divBdr>
                            <w:top w:val="none" w:sz="0" w:space="0" w:color="auto"/>
                            <w:left w:val="none" w:sz="0" w:space="0" w:color="auto"/>
                            <w:bottom w:val="none" w:sz="0" w:space="0" w:color="auto"/>
                            <w:right w:val="none" w:sz="0" w:space="0" w:color="auto"/>
                          </w:divBdr>
                        </w:div>
                      </w:divsChild>
                    </w:div>
                    <w:div w:id="1921863970">
                      <w:marLeft w:val="0"/>
                      <w:marRight w:val="0"/>
                      <w:marTop w:val="0"/>
                      <w:marBottom w:val="0"/>
                      <w:divBdr>
                        <w:top w:val="none" w:sz="0" w:space="0" w:color="auto"/>
                        <w:left w:val="none" w:sz="0" w:space="0" w:color="auto"/>
                        <w:bottom w:val="none" w:sz="0" w:space="0" w:color="auto"/>
                        <w:right w:val="none" w:sz="0" w:space="0" w:color="auto"/>
                      </w:divBdr>
                      <w:divsChild>
                        <w:div w:id="1149401746">
                          <w:marLeft w:val="0"/>
                          <w:marRight w:val="0"/>
                          <w:marTop w:val="0"/>
                          <w:marBottom w:val="0"/>
                          <w:divBdr>
                            <w:top w:val="none" w:sz="0" w:space="0" w:color="auto"/>
                            <w:left w:val="none" w:sz="0" w:space="0" w:color="auto"/>
                            <w:bottom w:val="none" w:sz="0" w:space="0" w:color="auto"/>
                            <w:right w:val="none" w:sz="0" w:space="0" w:color="auto"/>
                          </w:divBdr>
                        </w:div>
                      </w:divsChild>
                    </w:div>
                    <w:div w:id="1928227836">
                      <w:marLeft w:val="0"/>
                      <w:marRight w:val="0"/>
                      <w:marTop w:val="0"/>
                      <w:marBottom w:val="0"/>
                      <w:divBdr>
                        <w:top w:val="none" w:sz="0" w:space="0" w:color="auto"/>
                        <w:left w:val="none" w:sz="0" w:space="0" w:color="auto"/>
                        <w:bottom w:val="none" w:sz="0" w:space="0" w:color="auto"/>
                        <w:right w:val="none" w:sz="0" w:space="0" w:color="auto"/>
                      </w:divBdr>
                      <w:divsChild>
                        <w:div w:id="42104036">
                          <w:marLeft w:val="0"/>
                          <w:marRight w:val="0"/>
                          <w:marTop w:val="0"/>
                          <w:marBottom w:val="0"/>
                          <w:divBdr>
                            <w:top w:val="none" w:sz="0" w:space="0" w:color="auto"/>
                            <w:left w:val="none" w:sz="0" w:space="0" w:color="auto"/>
                            <w:bottom w:val="none" w:sz="0" w:space="0" w:color="auto"/>
                            <w:right w:val="none" w:sz="0" w:space="0" w:color="auto"/>
                          </w:divBdr>
                        </w:div>
                      </w:divsChild>
                    </w:div>
                    <w:div w:id="1929848381">
                      <w:marLeft w:val="0"/>
                      <w:marRight w:val="0"/>
                      <w:marTop w:val="0"/>
                      <w:marBottom w:val="0"/>
                      <w:divBdr>
                        <w:top w:val="none" w:sz="0" w:space="0" w:color="auto"/>
                        <w:left w:val="none" w:sz="0" w:space="0" w:color="auto"/>
                        <w:bottom w:val="none" w:sz="0" w:space="0" w:color="auto"/>
                        <w:right w:val="none" w:sz="0" w:space="0" w:color="auto"/>
                      </w:divBdr>
                      <w:divsChild>
                        <w:div w:id="386730278">
                          <w:marLeft w:val="0"/>
                          <w:marRight w:val="0"/>
                          <w:marTop w:val="0"/>
                          <w:marBottom w:val="0"/>
                          <w:divBdr>
                            <w:top w:val="none" w:sz="0" w:space="0" w:color="auto"/>
                            <w:left w:val="none" w:sz="0" w:space="0" w:color="auto"/>
                            <w:bottom w:val="none" w:sz="0" w:space="0" w:color="auto"/>
                            <w:right w:val="none" w:sz="0" w:space="0" w:color="auto"/>
                          </w:divBdr>
                        </w:div>
                      </w:divsChild>
                    </w:div>
                    <w:div w:id="1931237608">
                      <w:marLeft w:val="0"/>
                      <w:marRight w:val="0"/>
                      <w:marTop w:val="0"/>
                      <w:marBottom w:val="0"/>
                      <w:divBdr>
                        <w:top w:val="none" w:sz="0" w:space="0" w:color="auto"/>
                        <w:left w:val="none" w:sz="0" w:space="0" w:color="auto"/>
                        <w:bottom w:val="none" w:sz="0" w:space="0" w:color="auto"/>
                        <w:right w:val="none" w:sz="0" w:space="0" w:color="auto"/>
                      </w:divBdr>
                      <w:divsChild>
                        <w:div w:id="1668097927">
                          <w:marLeft w:val="0"/>
                          <w:marRight w:val="0"/>
                          <w:marTop w:val="0"/>
                          <w:marBottom w:val="0"/>
                          <w:divBdr>
                            <w:top w:val="none" w:sz="0" w:space="0" w:color="auto"/>
                            <w:left w:val="none" w:sz="0" w:space="0" w:color="auto"/>
                            <w:bottom w:val="none" w:sz="0" w:space="0" w:color="auto"/>
                            <w:right w:val="none" w:sz="0" w:space="0" w:color="auto"/>
                          </w:divBdr>
                        </w:div>
                      </w:divsChild>
                    </w:div>
                    <w:div w:id="1937983894">
                      <w:marLeft w:val="0"/>
                      <w:marRight w:val="0"/>
                      <w:marTop w:val="0"/>
                      <w:marBottom w:val="0"/>
                      <w:divBdr>
                        <w:top w:val="none" w:sz="0" w:space="0" w:color="auto"/>
                        <w:left w:val="none" w:sz="0" w:space="0" w:color="auto"/>
                        <w:bottom w:val="none" w:sz="0" w:space="0" w:color="auto"/>
                        <w:right w:val="none" w:sz="0" w:space="0" w:color="auto"/>
                      </w:divBdr>
                      <w:divsChild>
                        <w:div w:id="635261207">
                          <w:marLeft w:val="0"/>
                          <w:marRight w:val="0"/>
                          <w:marTop w:val="0"/>
                          <w:marBottom w:val="0"/>
                          <w:divBdr>
                            <w:top w:val="none" w:sz="0" w:space="0" w:color="auto"/>
                            <w:left w:val="none" w:sz="0" w:space="0" w:color="auto"/>
                            <w:bottom w:val="none" w:sz="0" w:space="0" w:color="auto"/>
                            <w:right w:val="none" w:sz="0" w:space="0" w:color="auto"/>
                          </w:divBdr>
                        </w:div>
                      </w:divsChild>
                    </w:div>
                    <w:div w:id="1938587635">
                      <w:marLeft w:val="0"/>
                      <w:marRight w:val="0"/>
                      <w:marTop w:val="0"/>
                      <w:marBottom w:val="0"/>
                      <w:divBdr>
                        <w:top w:val="none" w:sz="0" w:space="0" w:color="auto"/>
                        <w:left w:val="none" w:sz="0" w:space="0" w:color="auto"/>
                        <w:bottom w:val="none" w:sz="0" w:space="0" w:color="auto"/>
                        <w:right w:val="none" w:sz="0" w:space="0" w:color="auto"/>
                      </w:divBdr>
                      <w:divsChild>
                        <w:div w:id="590696243">
                          <w:marLeft w:val="0"/>
                          <w:marRight w:val="0"/>
                          <w:marTop w:val="0"/>
                          <w:marBottom w:val="0"/>
                          <w:divBdr>
                            <w:top w:val="none" w:sz="0" w:space="0" w:color="auto"/>
                            <w:left w:val="none" w:sz="0" w:space="0" w:color="auto"/>
                            <w:bottom w:val="none" w:sz="0" w:space="0" w:color="auto"/>
                            <w:right w:val="none" w:sz="0" w:space="0" w:color="auto"/>
                          </w:divBdr>
                        </w:div>
                      </w:divsChild>
                    </w:div>
                    <w:div w:id="1943486525">
                      <w:marLeft w:val="0"/>
                      <w:marRight w:val="0"/>
                      <w:marTop w:val="0"/>
                      <w:marBottom w:val="0"/>
                      <w:divBdr>
                        <w:top w:val="none" w:sz="0" w:space="0" w:color="auto"/>
                        <w:left w:val="none" w:sz="0" w:space="0" w:color="auto"/>
                        <w:bottom w:val="none" w:sz="0" w:space="0" w:color="auto"/>
                        <w:right w:val="none" w:sz="0" w:space="0" w:color="auto"/>
                      </w:divBdr>
                      <w:divsChild>
                        <w:div w:id="406653108">
                          <w:marLeft w:val="0"/>
                          <w:marRight w:val="0"/>
                          <w:marTop w:val="0"/>
                          <w:marBottom w:val="0"/>
                          <w:divBdr>
                            <w:top w:val="none" w:sz="0" w:space="0" w:color="auto"/>
                            <w:left w:val="none" w:sz="0" w:space="0" w:color="auto"/>
                            <w:bottom w:val="none" w:sz="0" w:space="0" w:color="auto"/>
                            <w:right w:val="none" w:sz="0" w:space="0" w:color="auto"/>
                          </w:divBdr>
                        </w:div>
                      </w:divsChild>
                    </w:div>
                    <w:div w:id="1962298239">
                      <w:marLeft w:val="0"/>
                      <w:marRight w:val="0"/>
                      <w:marTop w:val="0"/>
                      <w:marBottom w:val="0"/>
                      <w:divBdr>
                        <w:top w:val="none" w:sz="0" w:space="0" w:color="auto"/>
                        <w:left w:val="none" w:sz="0" w:space="0" w:color="auto"/>
                        <w:bottom w:val="none" w:sz="0" w:space="0" w:color="auto"/>
                        <w:right w:val="none" w:sz="0" w:space="0" w:color="auto"/>
                      </w:divBdr>
                      <w:divsChild>
                        <w:div w:id="799807082">
                          <w:marLeft w:val="0"/>
                          <w:marRight w:val="0"/>
                          <w:marTop w:val="0"/>
                          <w:marBottom w:val="0"/>
                          <w:divBdr>
                            <w:top w:val="none" w:sz="0" w:space="0" w:color="auto"/>
                            <w:left w:val="none" w:sz="0" w:space="0" w:color="auto"/>
                            <w:bottom w:val="none" w:sz="0" w:space="0" w:color="auto"/>
                            <w:right w:val="none" w:sz="0" w:space="0" w:color="auto"/>
                          </w:divBdr>
                        </w:div>
                      </w:divsChild>
                    </w:div>
                    <w:div w:id="1967924361">
                      <w:marLeft w:val="0"/>
                      <w:marRight w:val="0"/>
                      <w:marTop w:val="0"/>
                      <w:marBottom w:val="0"/>
                      <w:divBdr>
                        <w:top w:val="none" w:sz="0" w:space="0" w:color="auto"/>
                        <w:left w:val="none" w:sz="0" w:space="0" w:color="auto"/>
                        <w:bottom w:val="none" w:sz="0" w:space="0" w:color="auto"/>
                        <w:right w:val="none" w:sz="0" w:space="0" w:color="auto"/>
                      </w:divBdr>
                      <w:divsChild>
                        <w:div w:id="158617665">
                          <w:marLeft w:val="0"/>
                          <w:marRight w:val="0"/>
                          <w:marTop w:val="0"/>
                          <w:marBottom w:val="0"/>
                          <w:divBdr>
                            <w:top w:val="none" w:sz="0" w:space="0" w:color="auto"/>
                            <w:left w:val="none" w:sz="0" w:space="0" w:color="auto"/>
                            <w:bottom w:val="none" w:sz="0" w:space="0" w:color="auto"/>
                            <w:right w:val="none" w:sz="0" w:space="0" w:color="auto"/>
                          </w:divBdr>
                        </w:div>
                      </w:divsChild>
                    </w:div>
                    <w:div w:id="1986927987">
                      <w:marLeft w:val="0"/>
                      <w:marRight w:val="0"/>
                      <w:marTop w:val="0"/>
                      <w:marBottom w:val="0"/>
                      <w:divBdr>
                        <w:top w:val="none" w:sz="0" w:space="0" w:color="auto"/>
                        <w:left w:val="none" w:sz="0" w:space="0" w:color="auto"/>
                        <w:bottom w:val="none" w:sz="0" w:space="0" w:color="auto"/>
                        <w:right w:val="none" w:sz="0" w:space="0" w:color="auto"/>
                      </w:divBdr>
                      <w:divsChild>
                        <w:div w:id="263655321">
                          <w:marLeft w:val="0"/>
                          <w:marRight w:val="0"/>
                          <w:marTop w:val="0"/>
                          <w:marBottom w:val="0"/>
                          <w:divBdr>
                            <w:top w:val="none" w:sz="0" w:space="0" w:color="auto"/>
                            <w:left w:val="none" w:sz="0" w:space="0" w:color="auto"/>
                            <w:bottom w:val="none" w:sz="0" w:space="0" w:color="auto"/>
                            <w:right w:val="none" w:sz="0" w:space="0" w:color="auto"/>
                          </w:divBdr>
                        </w:div>
                      </w:divsChild>
                    </w:div>
                    <w:div w:id="1987277034">
                      <w:marLeft w:val="0"/>
                      <w:marRight w:val="0"/>
                      <w:marTop w:val="0"/>
                      <w:marBottom w:val="0"/>
                      <w:divBdr>
                        <w:top w:val="none" w:sz="0" w:space="0" w:color="auto"/>
                        <w:left w:val="none" w:sz="0" w:space="0" w:color="auto"/>
                        <w:bottom w:val="none" w:sz="0" w:space="0" w:color="auto"/>
                        <w:right w:val="none" w:sz="0" w:space="0" w:color="auto"/>
                      </w:divBdr>
                      <w:divsChild>
                        <w:div w:id="1015039861">
                          <w:marLeft w:val="0"/>
                          <w:marRight w:val="0"/>
                          <w:marTop w:val="0"/>
                          <w:marBottom w:val="0"/>
                          <w:divBdr>
                            <w:top w:val="none" w:sz="0" w:space="0" w:color="auto"/>
                            <w:left w:val="none" w:sz="0" w:space="0" w:color="auto"/>
                            <w:bottom w:val="none" w:sz="0" w:space="0" w:color="auto"/>
                            <w:right w:val="none" w:sz="0" w:space="0" w:color="auto"/>
                          </w:divBdr>
                        </w:div>
                      </w:divsChild>
                    </w:div>
                    <w:div w:id="1993094153">
                      <w:marLeft w:val="0"/>
                      <w:marRight w:val="0"/>
                      <w:marTop w:val="0"/>
                      <w:marBottom w:val="0"/>
                      <w:divBdr>
                        <w:top w:val="none" w:sz="0" w:space="0" w:color="auto"/>
                        <w:left w:val="none" w:sz="0" w:space="0" w:color="auto"/>
                        <w:bottom w:val="none" w:sz="0" w:space="0" w:color="auto"/>
                        <w:right w:val="none" w:sz="0" w:space="0" w:color="auto"/>
                      </w:divBdr>
                      <w:divsChild>
                        <w:div w:id="1123889412">
                          <w:marLeft w:val="0"/>
                          <w:marRight w:val="0"/>
                          <w:marTop w:val="0"/>
                          <w:marBottom w:val="0"/>
                          <w:divBdr>
                            <w:top w:val="none" w:sz="0" w:space="0" w:color="auto"/>
                            <w:left w:val="none" w:sz="0" w:space="0" w:color="auto"/>
                            <w:bottom w:val="none" w:sz="0" w:space="0" w:color="auto"/>
                            <w:right w:val="none" w:sz="0" w:space="0" w:color="auto"/>
                          </w:divBdr>
                        </w:div>
                      </w:divsChild>
                    </w:div>
                    <w:div w:id="2007319528">
                      <w:marLeft w:val="0"/>
                      <w:marRight w:val="0"/>
                      <w:marTop w:val="0"/>
                      <w:marBottom w:val="0"/>
                      <w:divBdr>
                        <w:top w:val="none" w:sz="0" w:space="0" w:color="auto"/>
                        <w:left w:val="none" w:sz="0" w:space="0" w:color="auto"/>
                        <w:bottom w:val="none" w:sz="0" w:space="0" w:color="auto"/>
                        <w:right w:val="none" w:sz="0" w:space="0" w:color="auto"/>
                      </w:divBdr>
                      <w:divsChild>
                        <w:div w:id="1275358969">
                          <w:marLeft w:val="0"/>
                          <w:marRight w:val="0"/>
                          <w:marTop w:val="0"/>
                          <w:marBottom w:val="0"/>
                          <w:divBdr>
                            <w:top w:val="none" w:sz="0" w:space="0" w:color="auto"/>
                            <w:left w:val="none" w:sz="0" w:space="0" w:color="auto"/>
                            <w:bottom w:val="none" w:sz="0" w:space="0" w:color="auto"/>
                            <w:right w:val="none" w:sz="0" w:space="0" w:color="auto"/>
                          </w:divBdr>
                        </w:div>
                      </w:divsChild>
                    </w:div>
                    <w:div w:id="2008709995">
                      <w:marLeft w:val="0"/>
                      <w:marRight w:val="0"/>
                      <w:marTop w:val="0"/>
                      <w:marBottom w:val="0"/>
                      <w:divBdr>
                        <w:top w:val="none" w:sz="0" w:space="0" w:color="auto"/>
                        <w:left w:val="none" w:sz="0" w:space="0" w:color="auto"/>
                        <w:bottom w:val="none" w:sz="0" w:space="0" w:color="auto"/>
                        <w:right w:val="none" w:sz="0" w:space="0" w:color="auto"/>
                      </w:divBdr>
                      <w:divsChild>
                        <w:div w:id="622225615">
                          <w:marLeft w:val="0"/>
                          <w:marRight w:val="0"/>
                          <w:marTop w:val="0"/>
                          <w:marBottom w:val="0"/>
                          <w:divBdr>
                            <w:top w:val="none" w:sz="0" w:space="0" w:color="auto"/>
                            <w:left w:val="none" w:sz="0" w:space="0" w:color="auto"/>
                            <w:bottom w:val="none" w:sz="0" w:space="0" w:color="auto"/>
                            <w:right w:val="none" w:sz="0" w:space="0" w:color="auto"/>
                          </w:divBdr>
                        </w:div>
                      </w:divsChild>
                    </w:div>
                    <w:div w:id="2010980061">
                      <w:marLeft w:val="0"/>
                      <w:marRight w:val="0"/>
                      <w:marTop w:val="0"/>
                      <w:marBottom w:val="0"/>
                      <w:divBdr>
                        <w:top w:val="none" w:sz="0" w:space="0" w:color="auto"/>
                        <w:left w:val="none" w:sz="0" w:space="0" w:color="auto"/>
                        <w:bottom w:val="none" w:sz="0" w:space="0" w:color="auto"/>
                        <w:right w:val="none" w:sz="0" w:space="0" w:color="auto"/>
                      </w:divBdr>
                      <w:divsChild>
                        <w:div w:id="991520391">
                          <w:marLeft w:val="0"/>
                          <w:marRight w:val="0"/>
                          <w:marTop w:val="0"/>
                          <w:marBottom w:val="0"/>
                          <w:divBdr>
                            <w:top w:val="none" w:sz="0" w:space="0" w:color="auto"/>
                            <w:left w:val="none" w:sz="0" w:space="0" w:color="auto"/>
                            <w:bottom w:val="none" w:sz="0" w:space="0" w:color="auto"/>
                            <w:right w:val="none" w:sz="0" w:space="0" w:color="auto"/>
                          </w:divBdr>
                        </w:div>
                      </w:divsChild>
                    </w:div>
                    <w:div w:id="2011135229">
                      <w:marLeft w:val="0"/>
                      <w:marRight w:val="0"/>
                      <w:marTop w:val="0"/>
                      <w:marBottom w:val="0"/>
                      <w:divBdr>
                        <w:top w:val="none" w:sz="0" w:space="0" w:color="auto"/>
                        <w:left w:val="none" w:sz="0" w:space="0" w:color="auto"/>
                        <w:bottom w:val="none" w:sz="0" w:space="0" w:color="auto"/>
                        <w:right w:val="none" w:sz="0" w:space="0" w:color="auto"/>
                      </w:divBdr>
                    </w:div>
                    <w:div w:id="2015330187">
                      <w:marLeft w:val="0"/>
                      <w:marRight w:val="0"/>
                      <w:marTop w:val="0"/>
                      <w:marBottom w:val="0"/>
                      <w:divBdr>
                        <w:top w:val="none" w:sz="0" w:space="0" w:color="auto"/>
                        <w:left w:val="none" w:sz="0" w:space="0" w:color="auto"/>
                        <w:bottom w:val="none" w:sz="0" w:space="0" w:color="auto"/>
                        <w:right w:val="none" w:sz="0" w:space="0" w:color="auto"/>
                      </w:divBdr>
                      <w:divsChild>
                        <w:div w:id="755711627">
                          <w:marLeft w:val="0"/>
                          <w:marRight w:val="0"/>
                          <w:marTop w:val="0"/>
                          <w:marBottom w:val="0"/>
                          <w:divBdr>
                            <w:top w:val="none" w:sz="0" w:space="0" w:color="auto"/>
                            <w:left w:val="none" w:sz="0" w:space="0" w:color="auto"/>
                            <w:bottom w:val="none" w:sz="0" w:space="0" w:color="auto"/>
                            <w:right w:val="none" w:sz="0" w:space="0" w:color="auto"/>
                          </w:divBdr>
                        </w:div>
                      </w:divsChild>
                    </w:div>
                    <w:div w:id="2018533202">
                      <w:marLeft w:val="0"/>
                      <w:marRight w:val="0"/>
                      <w:marTop w:val="0"/>
                      <w:marBottom w:val="0"/>
                      <w:divBdr>
                        <w:top w:val="none" w:sz="0" w:space="0" w:color="auto"/>
                        <w:left w:val="none" w:sz="0" w:space="0" w:color="auto"/>
                        <w:bottom w:val="none" w:sz="0" w:space="0" w:color="auto"/>
                        <w:right w:val="none" w:sz="0" w:space="0" w:color="auto"/>
                      </w:divBdr>
                      <w:divsChild>
                        <w:div w:id="20853664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769352002">
              <w:marLeft w:val="0"/>
              <w:marRight w:val="0"/>
              <w:marTop w:val="0"/>
              <w:marBottom w:val="0"/>
              <w:divBdr>
                <w:top w:val="none" w:sz="0" w:space="0" w:color="auto"/>
                <w:left w:val="none" w:sz="0" w:space="0" w:color="auto"/>
                <w:bottom w:val="none" w:sz="0" w:space="0" w:color="auto"/>
                <w:right w:val="none" w:sz="0" w:space="0" w:color="auto"/>
              </w:divBdr>
            </w:div>
            <w:div w:id="838232451">
              <w:marLeft w:val="0"/>
              <w:marRight w:val="0"/>
              <w:marTop w:val="0"/>
              <w:marBottom w:val="0"/>
              <w:divBdr>
                <w:top w:val="none" w:sz="0" w:space="0" w:color="auto"/>
                <w:left w:val="none" w:sz="0" w:space="0" w:color="auto"/>
                <w:bottom w:val="none" w:sz="0" w:space="0" w:color="auto"/>
                <w:right w:val="none" w:sz="0" w:space="0" w:color="auto"/>
              </w:divBdr>
            </w:div>
            <w:div w:id="887647012">
              <w:marLeft w:val="0"/>
              <w:marRight w:val="0"/>
              <w:marTop w:val="0"/>
              <w:marBottom w:val="0"/>
              <w:divBdr>
                <w:top w:val="none" w:sz="0" w:space="0" w:color="auto"/>
                <w:left w:val="none" w:sz="0" w:space="0" w:color="auto"/>
                <w:bottom w:val="none" w:sz="0" w:space="0" w:color="auto"/>
                <w:right w:val="none" w:sz="0" w:space="0" w:color="auto"/>
              </w:divBdr>
            </w:div>
            <w:div w:id="893665625">
              <w:marLeft w:val="0"/>
              <w:marRight w:val="0"/>
              <w:marTop w:val="0"/>
              <w:marBottom w:val="0"/>
              <w:divBdr>
                <w:top w:val="none" w:sz="0" w:space="0" w:color="auto"/>
                <w:left w:val="none" w:sz="0" w:space="0" w:color="auto"/>
                <w:bottom w:val="none" w:sz="0" w:space="0" w:color="auto"/>
                <w:right w:val="none" w:sz="0" w:space="0" w:color="auto"/>
              </w:divBdr>
            </w:div>
            <w:div w:id="924415569">
              <w:marLeft w:val="0"/>
              <w:marRight w:val="0"/>
              <w:marTop w:val="0"/>
              <w:marBottom w:val="0"/>
              <w:divBdr>
                <w:top w:val="none" w:sz="0" w:space="0" w:color="auto"/>
                <w:left w:val="none" w:sz="0" w:space="0" w:color="auto"/>
                <w:bottom w:val="none" w:sz="0" w:space="0" w:color="auto"/>
                <w:right w:val="none" w:sz="0" w:space="0" w:color="auto"/>
              </w:divBdr>
            </w:div>
            <w:div w:id="1089742147">
              <w:marLeft w:val="0"/>
              <w:marRight w:val="0"/>
              <w:marTop w:val="0"/>
              <w:marBottom w:val="0"/>
              <w:divBdr>
                <w:top w:val="none" w:sz="0" w:space="0" w:color="auto"/>
                <w:left w:val="none" w:sz="0" w:space="0" w:color="auto"/>
                <w:bottom w:val="none" w:sz="0" w:space="0" w:color="auto"/>
                <w:right w:val="none" w:sz="0" w:space="0" w:color="auto"/>
              </w:divBdr>
            </w:div>
            <w:div w:id="1186167419">
              <w:marLeft w:val="0"/>
              <w:marRight w:val="0"/>
              <w:marTop w:val="0"/>
              <w:marBottom w:val="0"/>
              <w:divBdr>
                <w:top w:val="none" w:sz="0" w:space="0" w:color="auto"/>
                <w:left w:val="none" w:sz="0" w:space="0" w:color="auto"/>
                <w:bottom w:val="none" w:sz="0" w:space="0" w:color="auto"/>
                <w:right w:val="none" w:sz="0" w:space="0" w:color="auto"/>
              </w:divBdr>
            </w:div>
            <w:div w:id="1258751336">
              <w:marLeft w:val="0"/>
              <w:marRight w:val="0"/>
              <w:marTop w:val="0"/>
              <w:marBottom w:val="0"/>
              <w:divBdr>
                <w:top w:val="none" w:sz="0" w:space="0" w:color="auto"/>
                <w:left w:val="none" w:sz="0" w:space="0" w:color="auto"/>
                <w:bottom w:val="none" w:sz="0" w:space="0" w:color="auto"/>
                <w:right w:val="none" w:sz="0" w:space="0" w:color="auto"/>
              </w:divBdr>
            </w:div>
            <w:div w:id="1334455945">
              <w:marLeft w:val="0"/>
              <w:marRight w:val="0"/>
              <w:marTop w:val="0"/>
              <w:marBottom w:val="0"/>
              <w:divBdr>
                <w:top w:val="none" w:sz="0" w:space="0" w:color="auto"/>
                <w:left w:val="none" w:sz="0" w:space="0" w:color="auto"/>
                <w:bottom w:val="none" w:sz="0" w:space="0" w:color="auto"/>
                <w:right w:val="none" w:sz="0" w:space="0" w:color="auto"/>
              </w:divBdr>
            </w:div>
            <w:div w:id="1395546777">
              <w:marLeft w:val="0"/>
              <w:marRight w:val="0"/>
              <w:marTop w:val="0"/>
              <w:marBottom w:val="0"/>
              <w:divBdr>
                <w:top w:val="none" w:sz="0" w:space="0" w:color="auto"/>
                <w:left w:val="none" w:sz="0" w:space="0" w:color="auto"/>
                <w:bottom w:val="none" w:sz="0" w:space="0" w:color="auto"/>
                <w:right w:val="none" w:sz="0" w:space="0" w:color="auto"/>
              </w:divBdr>
            </w:div>
            <w:div w:id="1511987124">
              <w:marLeft w:val="0"/>
              <w:marRight w:val="0"/>
              <w:marTop w:val="0"/>
              <w:marBottom w:val="0"/>
              <w:divBdr>
                <w:top w:val="none" w:sz="0" w:space="0" w:color="auto"/>
                <w:left w:val="none" w:sz="0" w:space="0" w:color="auto"/>
                <w:bottom w:val="none" w:sz="0" w:space="0" w:color="auto"/>
                <w:right w:val="none" w:sz="0" w:space="0" w:color="auto"/>
              </w:divBdr>
            </w:div>
            <w:div w:id="1599633560">
              <w:marLeft w:val="0"/>
              <w:marRight w:val="0"/>
              <w:marTop w:val="0"/>
              <w:marBottom w:val="0"/>
              <w:divBdr>
                <w:top w:val="none" w:sz="0" w:space="0" w:color="auto"/>
                <w:left w:val="none" w:sz="0" w:space="0" w:color="auto"/>
                <w:bottom w:val="none" w:sz="0" w:space="0" w:color="auto"/>
                <w:right w:val="none" w:sz="0" w:space="0" w:color="auto"/>
              </w:divBdr>
            </w:div>
            <w:div w:id="1618752765">
              <w:marLeft w:val="0"/>
              <w:marRight w:val="0"/>
              <w:marTop w:val="0"/>
              <w:marBottom w:val="0"/>
              <w:divBdr>
                <w:top w:val="none" w:sz="0" w:space="0" w:color="auto"/>
                <w:left w:val="none" w:sz="0" w:space="0" w:color="auto"/>
                <w:bottom w:val="none" w:sz="0" w:space="0" w:color="auto"/>
                <w:right w:val="none" w:sz="0" w:space="0" w:color="auto"/>
              </w:divBdr>
            </w:div>
            <w:div w:id="1669550536">
              <w:marLeft w:val="0"/>
              <w:marRight w:val="0"/>
              <w:marTop w:val="0"/>
              <w:marBottom w:val="0"/>
              <w:divBdr>
                <w:top w:val="none" w:sz="0" w:space="0" w:color="auto"/>
                <w:left w:val="none" w:sz="0" w:space="0" w:color="auto"/>
                <w:bottom w:val="none" w:sz="0" w:space="0" w:color="auto"/>
                <w:right w:val="none" w:sz="0" w:space="0" w:color="auto"/>
              </w:divBdr>
            </w:div>
            <w:div w:id="1680159950">
              <w:marLeft w:val="0"/>
              <w:marRight w:val="0"/>
              <w:marTop w:val="0"/>
              <w:marBottom w:val="0"/>
              <w:divBdr>
                <w:top w:val="none" w:sz="0" w:space="0" w:color="auto"/>
                <w:left w:val="none" w:sz="0" w:space="0" w:color="auto"/>
                <w:bottom w:val="none" w:sz="0" w:space="0" w:color="auto"/>
                <w:right w:val="none" w:sz="0" w:space="0" w:color="auto"/>
              </w:divBdr>
            </w:div>
            <w:div w:id="1710496934">
              <w:marLeft w:val="0"/>
              <w:marRight w:val="0"/>
              <w:marTop w:val="0"/>
              <w:marBottom w:val="0"/>
              <w:divBdr>
                <w:top w:val="none" w:sz="0" w:space="0" w:color="auto"/>
                <w:left w:val="none" w:sz="0" w:space="0" w:color="auto"/>
                <w:bottom w:val="none" w:sz="0" w:space="0" w:color="auto"/>
                <w:right w:val="none" w:sz="0" w:space="0" w:color="auto"/>
              </w:divBdr>
            </w:div>
            <w:div w:id="1718042543">
              <w:marLeft w:val="0"/>
              <w:marRight w:val="0"/>
              <w:marTop w:val="0"/>
              <w:marBottom w:val="0"/>
              <w:divBdr>
                <w:top w:val="none" w:sz="0" w:space="0" w:color="auto"/>
                <w:left w:val="none" w:sz="0" w:space="0" w:color="auto"/>
                <w:bottom w:val="none" w:sz="0" w:space="0" w:color="auto"/>
                <w:right w:val="none" w:sz="0" w:space="0" w:color="auto"/>
              </w:divBdr>
            </w:div>
            <w:div w:id="1797944956">
              <w:marLeft w:val="0"/>
              <w:marRight w:val="0"/>
              <w:marTop w:val="0"/>
              <w:marBottom w:val="0"/>
              <w:divBdr>
                <w:top w:val="none" w:sz="0" w:space="0" w:color="auto"/>
                <w:left w:val="none" w:sz="0" w:space="0" w:color="auto"/>
                <w:bottom w:val="none" w:sz="0" w:space="0" w:color="auto"/>
                <w:right w:val="none" w:sz="0" w:space="0" w:color="auto"/>
              </w:divBdr>
            </w:div>
            <w:div w:id="1845972781">
              <w:marLeft w:val="0"/>
              <w:marRight w:val="0"/>
              <w:marTop w:val="0"/>
              <w:marBottom w:val="0"/>
              <w:divBdr>
                <w:top w:val="none" w:sz="0" w:space="0" w:color="auto"/>
                <w:left w:val="none" w:sz="0" w:space="0" w:color="auto"/>
                <w:bottom w:val="none" w:sz="0" w:space="0" w:color="auto"/>
                <w:right w:val="none" w:sz="0" w:space="0" w:color="auto"/>
              </w:divBdr>
            </w:div>
            <w:div w:id="1881435668">
              <w:marLeft w:val="0"/>
              <w:marRight w:val="0"/>
              <w:marTop w:val="0"/>
              <w:marBottom w:val="0"/>
              <w:divBdr>
                <w:top w:val="none" w:sz="0" w:space="0" w:color="auto"/>
                <w:left w:val="none" w:sz="0" w:space="0" w:color="auto"/>
                <w:bottom w:val="none" w:sz="0" w:space="0" w:color="auto"/>
                <w:right w:val="none" w:sz="0" w:space="0" w:color="auto"/>
              </w:divBdr>
            </w:div>
            <w:div w:id="1920557382">
              <w:marLeft w:val="0"/>
              <w:marRight w:val="0"/>
              <w:marTop w:val="0"/>
              <w:marBottom w:val="0"/>
              <w:divBdr>
                <w:top w:val="none" w:sz="0" w:space="0" w:color="auto"/>
                <w:left w:val="none" w:sz="0" w:space="0" w:color="auto"/>
                <w:bottom w:val="none" w:sz="0" w:space="0" w:color="auto"/>
                <w:right w:val="none" w:sz="0" w:space="0" w:color="auto"/>
              </w:divBdr>
            </w:div>
            <w:div w:id="1976912527">
              <w:marLeft w:val="0"/>
              <w:marRight w:val="0"/>
              <w:marTop w:val="0"/>
              <w:marBottom w:val="0"/>
              <w:divBdr>
                <w:top w:val="none" w:sz="0" w:space="0" w:color="auto"/>
                <w:left w:val="none" w:sz="0" w:space="0" w:color="auto"/>
                <w:bottom w:val="none" w:sz="0" w:space="0" w:color="auto"/>
                <w:right w:val="none" w:sz="0" w:space="0" w:color="auto"/>
              </w:divBdr>
            </w:div>
            <w:div w:id="1986617887">
              <w:marLeft w:val="0"/>
              <w:marRight w:val="0"/>
              <w:marTop w:val="0"/>
              <w:marBottom w:val="0"/>
              <w:divBdr>
                <w:top w:val="none" w:sz="0" w:space="0" w:color="auto"/>
                <w:left w:val="none" w:sz="0" w:space="0" w:color="auto"/>
                <w:bottom w:val="none" w:sz="0" w:space="0" w:color="auto"/>
                <w:right w:val="none" w:sz="0" w:space="0" w:color="auto"/>
              </w:divBdr>
            </w:div>
            <w:div w:id="2004123169">
              <w:marLeft w:val="0"/>
              <w:marRight w:val="0"/>
              <w:marTop w:val="0"/>
              <w:marBottom w:val="0"/>
              <w:divBdr>
                <w:top w:val="none" w:sz="0" w:space="0" w:color="auto"/>
                <w:left w:val="none" w:sz="0" w:space="0" w:color="auto"/>
                <w:bottom w:val="none" w:sz="0" w:space="0" w:color="auto"/>
                <w:right w:val="none" w:sz="0" w:space="0" w:color="auto"/>
              </w:divBdr>
            </w:div>
          </w:divsChild>
        </w:div>
        <w:div w:id="859851565">
          <w:marLeft w:val="0"/>
          <w:marRight w:val="0"/>
          <w:marTop w:val="0"/>
          <w:marBottom w:val="0"/>
          <w:divBdr>
            <w:top w:val="none" w:sz="0" w:space="0" w:color="auto"/>
            <w:left w:val="none" w:sz="0" w:space="0" w:color="auto"/>
            <w:bottom w:val="none" w:sz="0" w:space="0" w:color="auto"/>
            <w:right w:val="none" w:sz="0" w:space="0" w:color="auto"/>
          </w:divBdr>
          <w:divsChild>
            <w:div w:id="374544434">
              <w:marLeft w:val="0"/>
              <w:marRight w:val="0"/>
              <w:marTop w:val="0"/>
              <w:marBottom w:val="0"/>
              <w:divBdr>
                <w:top w:val="none" w:sz="0" w:space="0" w:color="auto"/>
                <w:left w:val="none" w:sz="0" w:space="0" w:color="auto"/>
                <w:bottom w:val="none" w:sz="0" w:space="0" w:color="auto"/>
                <w:right w:val="none" w:sz="0" w:space="0" w:color="auto"/>
              </w:divBdr>
            </w:div>
          </w:divsChild>
        </w:div>
        <w:div w:id="859978212">
          <w:marLeft w:val="0"/>
          <w:marRight w:val="0"/>
          <w:marTop w:val="0"/>
          <w:marBottom w:val="0"/>
          <w:divBdr>
            <w:top w:val="none" w:sz="0" w:space="0" w:color="auto"/>
            <w:left w:val="none" w:sz="0" w:space="0" w:color="auto"/>
            <w:bottom w:val="none" w:sz="0" w:space="0" w:color="auto"/>
            <w:right w:val="none" w:sz="0" w:space="0" w:color="auto"/>
          </w:divBdr>
        </w:div>
        <w:div w:id="863860524">
          <w:marLeft w:val="0"/>
          <w:marRight w:val="0"/>
          <w:marTop w:val="0"/>
          <w:marBottom w:val="0"/>
          <w:divBdr>
            <w:top w:val="none" w:sz="0" w:space="0" w:color="auto"/>
            <w:left w:val="none" w:sz="0" w:space="0" w:color="auto"/>
            <w:bottom w:val="none" w:sz="0" w:space="0" w:color="auto"/>
            <w:right w:val="none" w:sz="0" w:space="0" w:color="auto"/>
          </w:divBdr>
        </w:div>
        <w:div w:id="881940449">
          <w:marLeft w:val="0"/>
          <w:marRight w:val="0"/>
          <w:marTop w:val="0"/>
          <w:marBottom w:val="0"/>
          <w:divBdr>
            <w:top w:val="none" w:sz="0" w:space="0" w:color="auto"/>
            <w:left w:val="none" w:sz="0" w:space="0" w:color="auto"/>
            <w:bottom w:val="none" w:sz="0" w:space="0" w:color="auto"/>
            <w:right w:val="none" w:sz="0" w:space="0" w:color="auto"/>
          </w:divBdr>
        </w:div>
        <w:div w:id="913658619">
          <w:marLeft w:val="0"/>
          <w:marRight w:val="0"/>
          <w:marTop w:val="0"/>
          <w:marBottom w:val="0"/>
          <w:divBdr>
            <w:top w:val="none" w:sz="0" w:space="0" w:color="auto"/>
            <w:left w:val="none" w:sz="0" w:space="0" w:color="auto"/>
            <w:bottom w:val="none" w:sz="0" w:space="0" w:color="auto"/>
            <w:right w:val="none" w:sz="0" w:space="0" w:color="auto"/>
          </w:divBdr>
          <w:divsChild>
            <w:div w:id="1573615342">
              <w:marLeft w:val="0"/>
              <w:marRight w:val="0"/>
              <w:marTop w:val="30"/>
              <w:marBottom w:val="30"/>
              <w:divBdr>
                <w:top w:val="none" w:sz="0" w:space="0" w:color="auto"/>
                <w:left w:val="none" w:sz="0" w:space="0" w:color="auto"/>
                <w:bottom w:val="none" w:sz="0" w:space="0" w:color="auto"/>
                <w:right w:val="none" w:sz="0" w:space="0" w:color="auto"/>
              </w:divBdr>
              <w:divsChild>
                <w:div w:id="70471267">
                  <w:marLeft w:val="0"/>
                  <w:marRight w:val="0"/>
                  <w:marTop w:val="0"/>
                  <w:marBottom w:val="0"/>
                  <w:divBdr>
                    <w:top w:val="none" w:sz="0" w:space="0" w:color="auto"/>
                    <w:left w:val="none" w:sz="0" w:space="0" w:color="auto"/>
                    <w:bottom w:val="none" w:sz="0" w:space="0" w:color="auto"/>
                    <w:right w:val="none" w:sz="0" w:space="0" w:color="auto"/>
                  </w:divBdr>
                  <w:divsChild>
                    <w:div w:id="1095396590">
                      <w:marLeft w:val="0"/>
                      <w:marRight w:val="0"/>
                      <w:marTop w:val="0"/>
                      <w:marBottom w:val="0"/>
                      <w:divBdr>
                        <w:top w:val="none" w:sz="0" w:space="0" w:color="auto"/>
                        <w:left w:val="none" w:sz="0" w:space="0" w:color="auto"/>
                        <w:bottom w:val="none" w:sz="0" w:space="0" w:color="auto"/>
                        <w:right w:val="none" w:sz="0" w:space="0" w:color="auto"/>
                      </w:divBdr>
                    </w:div>
                  </w:divsChild>
                </w:div>
                <w:div w:id="187135613">
                  <w:marLeft w:val="0"/>
                  <w:marRight w:val="0"/>
                  <w:marTop w:val="0"/>
                  <w:marBottom w:val="0"/>
                  <w:divBdr>
                    <w:top w:val="none" w:sz="0" w:space="0" w:color="auto"/>
                    <w:left w:val="none" w:sz="0" w:space="0" w:color="auto"/>
                    <w:bottom w:val="none" w:sz="0" w:space="0" w:color="auto"/>
                    <w:right w:val="none" w:sz="0" w:space="0" w:color="auto"/>
                  </w:divBdr>
                  <w:divsChild>
                    <w:div w:id="1123502591">
                      <w:marLeft w:val="0"/>
                      <w:marRight w:val="0"/>
                      <w:marTop w:val="0"/>
                      <w:marBottom w:val="0"/>
                      <w:divBdr>
                        <w:top w:val="none" w:sz="0" w:space="0" w:color="auto"/>
                        <w:left w:val="none" w:sz="0" w:space="0" w:color="auto"/>
                        <w:bottom w:val="none" w:sz="0" w:space="0" w:color="auto"/>
                        <w:right w:val="none" w:sz="0" w:space="0" w:color="auto"/>
                      </w:divBdr>
                    </w:div>
                    <w:div w:id="1233731675">
                      <w:marLeft w:val="0"/>
                      <w:marRight w:val="0"/>
                      <w:marTop w:val="0"/>
                      <w:marBottom w:val="0"/>
                      <w:divBdr>
                        <w:top w:val="none" w:sz="0" w:space="0" w:color="auto"/>
                        <w:left w:val="none" w:sz="0" w:space="0" w:color="auto"/>
                        <w:bottom w:val="none" w:sz="0" w:space="0" w:color="auto"/>
                        <w:right w:val="none" w:sz="0" w:space="0" w:color="auto"/>
                      </w:divBdr>
                    </w:div>
                    <w:div w:id="1993630474">
                      <w:marLeft w:val="0"/>
                      <w:marRight w:val="0"/>
                      <w:marTop w:val="0"/>
                      <w:marBottom w:val="0"/>
                      <w:divBdr>
                        <w:top w:val="none" w:sz="0" w:space="0" w:color="auto"/>
                        <w:left w:val="none" w:sz="0" w:space="0" w:color="auto"/>
                        <w:bottom w:val="none" w:sz="0" w:space="0" w:color="auto"/>
                        <w:right w:val="none" w:sz="0" w:space="0" w:color="auto"/>
                      </w:divBdr>
                    </w:div>
                  </w:divsChild>
                </w:div>
                <w:div w:id="483161925">
                  <w:marLeft w:val="0"/>
                  <w:marRight w:val="0"/>
                  <w:marTop w:val="0"/>
                  <w:marBottom w:val="0"/>
                  <w:divBdr>
                    <w:top w:val="none" w:sz="0" w:space="0" w:color="auto"/>
                    <w:left w:val="none" w:sz="0" w:space="0" w:color="auto"/>
                    <w:bottom w:val="none" w:sz="0" w:space="0" w:color="auto"/>
                    <w:right w:val="none" w:sz="0" w:space="0" w:color="auto"/>
                  </w:divBdr>
                  <w:divsChild>
                    <w:div w:id="450242865">
                      <w:marLeft w:val="0"/>
                      <w:marRight w:val="0"/>
                      <w:marTop w:val="0"/>
                      <w:marBottom w:val="0"/>
                      <w:divBdr>
                        <w:top w:val="none" w:sz="0" w:space="0" w:color="auto"/>
                        <w:left w:val="none" w:sz="0" w:space="0" w:color="auto"/>
                        <w:bottom w:val="none" w:sz="0" w:space="0" w:color="auto"/>
                        <w:right w:val="none" w:sz="0" w:space="0" w:color="auto"/>
                      </w:divBdr>
                    </w:div>
                    <w:div w:id="1419517390">
                      <w:marLeft w:val="0"/>
                      <w:marRight w:val="0"/>
                      <w:marTop w:val="0"/>
                      <w:marBottom w:val="0"/>
                      <w:divBdr>
                        <w:top w:val="none" w:sz="0" w:space="0" w:color="auto"/>
                        <w:left w:val="none" w:sz="0" w:space="0" w:color="auto"/>
                        <w:bottom w:val="none" w:sz="0" w:space="0" w:color="auto"/>
                        <w:right w:val="none" w:sz="0" w:space="0" w:color="auto"/>
                      </w:divBdr>
                    </w:div>
                    <w:div w:id="1929121320">
                      <w:marLeft w:val="0"/>
                      <w:marRight w:val="0"/>
                      <w:marTop w:val="0"/>
                      <w:marBottom w:val="0"/>
                      <w:divBdr>
                        <w:top w:val="none" w:sz="0" w:space="0" w:color="auto"/>
                        <w:left w:val="none" w:sz="0" w:space="0" w:color="auto"/>
                        <w:bottom w:val="none" w:sz="0" w:space="0" w:color="auto"/>
                        <w:right w:val="none" w:sz="0" w:space="0" w:color="auto"/>
                      </w:divBdr>
                    </w:div>
                  </w:divsChild>
                </w:div>
                <w:div w:id="543375098">
                  <w:marLeft w:val="0"/>
                  <w:marRight w:val="0"/>
                  <w:marTop w:val="0"/>
                  <w:marBottom w:val="0"/>
                  <w:divBdr>
                    <w:top w:val="none" w:sz="0" w:space="0" w:color="auto"/>
                    <w:left w:val="none" w:sz="0" w:space="0" w:color="auto"/>
                    <w:bottom w:val="none" w:sz="0" w:space="0" w:color="auto"/>
                    <w:right w:val="none" w:sz="0" w:space="0" w:color="auto"/>
                  </w:divBdr>
                  <w:divsChild>
                    <w:div w:id="986203287">
                      <w:marLeft w:val="0"/>
                      <w:marRight w:val="0"/>
                      <w:marTop w:val="0"/>
                      <w:marBottom w:val="0"/>
                      <w:divBdr>
                        <w:top w:val="none" w:sz="0" w:space="0" w:color="auto"/>
                        <w:left w:val="none" w:sz="0" w:space="0" w:color="auto"/>
                        <w:bottom w:val="none" w:sz="0" w:space="0" w:color="auto"/>
                        <w:right w:val="none" w:sz="0" w:space="0" w:color="auto"/>
                      </w:divBdr>
                    </w:div>
                    <w:div w:id="1224368697">
                      <w:marLeft w:val="0"/>
                      <w:marRight w:val="0"/>
                      <w:marTop w:val="0"/>
                      <w:marBottom w:val="0"/>
                      <w:divBdr>
                        <w:top w:val="none" w:sz="0" w:space="0" w:color="auto"/>
                        <w:left w:val="none" w:sz="0" w:space="0" w:color="auto"/>
                        <w:bottom w:val="none" w:sz="0" w:space="0" w:color="auto"/>
                        <w:right w:val="none" w:sz="0" w:space="0" w:color="auto"/>
                      </w:divBdr>
                    </w:div>
                  </w:divsChild>
                </w:div>
                <w:div w:id="649405537">
                  <w:marLeft w:val="0"/>
                  <w:marRight w:val="0"/>
                  <w:marTop w:val="0"/>
                  <w:marBottom w:val="0"/>
                  <w:divBdr>
                    <w:top w:val="none" w:sz="0" w:space="0" w:color="auto"/>
                    <w:left w:val="none" w:sz="0" w:space="0" w:color="auto"/>
                    <w:bottom w:val="none" w:sz="0" w:space="0" w:color="auto"/>
                    <w:right w:val="none" w:sz="0" w:space="0" w:color="auto"/>
                  </w:divBdr>
                  <w:divsChild>
                    <w:div w:id="422536080">
                      <w:marLeft w:val="0"/>
                      <w:marRight w:val="0"/>
                      <w:marTop w:val="0"/>
                      <w:marBottom w:val="0"/>
                      <w:divBdr>
                        <w:top w:val="none" w:sz="0" w:space="0" w:color="auto"/>
                        <w:left w:val="none" w:sz="0" w:space="0" w:color="auto"/>
                        <w:bottom w:val="none" w:sz="0" w:space="0" w:color="auto"/>
                        <w:right w:val="none" w:sz="0" w:space="0" w:color="auto"/>
                      </w:divBdr>
                    </w:div>
                    <w:div w:id="717824255">
                      <w:marLeft w:val="0"/>
                      <w:marRight w:val="0"/>
                      <w:marTop w:val="0"/>
                      <w:marBottom w:val="0"/>
                      <w:divBdr>
                        <w:top w:val="none" w:sz="0" w:space="0" w:color="auto"/>
                        <w:left w:val="none" w:sz="0" w:space="0" w:color="auto"/>
                        <w:bottom w:val="none" w:sz="0" w:space="0" w:color="auto"/>
                        <w:right w:val="none" w:sz="0" w:space="0" w:color="auto"/>
                      </w:divBdr>
                    </w:div>
                    <w:div w:id="1994410627">
                      <w:marLeft w:val="0"/>
                      <w:marRight w:val="0"/>
                      <w:marTop w:val="0"/>
                      <w:marBottom w:val="0"/>
                      <w:divBdr>
                        <w:top w:val="none" w:sz="0" w:space="0" w:color="auto"/>
                        <w:left w:val="none" w:sz="0" w:space="0" w:color="auto"/>
                        <w:bottom w:val="none" w:sz="0" w:space="0" w:color="auto"/>
                        <w:right w:val="none" w:sz="0" w:space="0" w:color="auto"/>
                      </w:divBdr>
                    </w:div>
                  </w:divsChild>
                </w:div>
                <w:div w:id="985550821">
                  <w:marLeft w:val="0"/>
                  <w:marRight w:val="0"/>
                  <w:marTop w:val="0"/>
                  <w:marBottom w:val="0"/>
                  <w:divBdr>
                    <w:top w:val="none" w:sz="0" w:space="0" w:color="auto"/>
                    <w:left w:val="none" w:sz="0" w:space="0" w:color="auto"/>
                    <w:bottom w:val="none" w:sz="0" w:space="0" w:color="auto"/>
                    <w:right w:val="none" w:sz="0" w:space="0" w:color="auto"/>
                  </w:divBdr>
                  <w:divsChild>
                    <w:div w:id="503320689">
                      <w:marLeft w:val="0"/>
                      <w:marRight w:val="0"/>
                      <w:marTop w:val="0"/>
                      <w:marBottom w:val="0"/>
                      <w:divBdr>
                        <w:top w:val="none" w:sz="0" w:space="0" w:color="auto"/>
                        <w:left w:val="none" w:sz="0" w:space="0" w:color="auto"/>
                        <w:bottom w:val="none" w:sz="0" w:space="0" w:color="auto"/>
                        <w:right w:val="none" w:sz="0" w:space="0" w:color="auto"/>
                      </w:divBdr>
                    </w:div>
                    <w:div w:id="156552511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916207133">
          <w:marLeft w:val="0"/>
          <w:marRight w:val="0"/>
          <w:marTop w:val="0"/>
          <w:marBottom w:val="0"/>
          <w:divBdr>
            <w:top w:val="none" w:sz="0" w:space="0" w:color="auto"/>
            <w:left w:val="none" w:sz="0" w:space="0" w:color="auto"/>
            <w:bottom w:val="none" w:sz="0" w:space="0" w:color="auto"/>
            <w:right w:val="none" w:sz="0" w:space="0" w:color="auto"/>
          </w:divBdr>
        </w:div>
        <w:div w:id="930041019">
          <w:marLeft w:val="0"/>
          <w:marRight w:val="0"/>
          <w:marTop w:val="0"/>
          <w:marBottom w:val="0"/>
          <w:divBdr>
            <w:top w:val="none" w:sz="0" w:space="0" w:color="auto"/>
            <w:left w:val="none" w:sz="0" w:space="0" w:color="auto"/>
            <w:bottom w:val="none" w:sz="0" w:space="0" w:color="auto"/>
            <w:right w:val="none" w:sz="0" w:space="0" w:color="auto"/>
          </w:divBdr>
        </w:div>
        <w:div w:id="933324596">
          <w:marLeft w:val="0"/>
          <w:marRight w:val="0"/>
          <w:marTop w:val="0"/>
          <w:marBottom w:val="0"/>
          <w:divBdr>
            <w:top w:val="none" w:sz="0" w:space="0" w:color="auto"/>
            <w:left w:val="none" w:sz="0" w:space="0" w:color="auto"/>
            <w:bottom w:val="none" w:sz="0" w:space="0" w:color="auto"/>
            <w:right w:val="none" w:sz="0" w:space="0" w:color="auto"/>
          </w:divBdr>
        </w:div>
        <w:div w:id="934481110">
          <w:marLeft w:val="0"/>
          <w:marRight w:val="0"/>
          <w:marTop w:val="0"/>
          <w:marBottom w:val="0"/>
          <w:divBdr>
            <w:top w:val="none" w:sz="0" w:space="0" w:color="auto"/>
            <w:left w:val="none" w:sz="0" w:space="0" w:color="auto"/>
            <w:bottom w:val="none" w:sz="0" w:space="0" w:color="auto"/>
            <w:right w:val="none" w:sz="0" w:space="0" w:color="auto"/>
          </w:divBdr>
        </w:div>
        <w:div w:id="954672726">
          <w:marLeft w:val="0"/>
          <w:marRight w:val="0"/>
          <w:marTop w:val="0"/>
          <w:marBottom w:val="0"/>
          <w:divBdr>
            <w:top w:val="none" w:sz="0" w:space="0" w:color="auto"/>
            <w:left w:val="none" w:sz="0" w:space="0" w:color="auto"/>
            <w:bottom w:val="none" w:sz="0" w:space="0" w:color="auto"/>
            <w:right w:val="none" w:sz="0" w:space="0" w:color="auto"/>
          </w:divBdr>
        </w:div>
        <w:div w:id="961031281">
          <w:marLeft w:val="0"/>
          <w:marRight w:val="0"/>
          <w:marTop w:val="0"/>
          <w:marBottom w:val="0"/>
          <w:divBdr>
            <w:top w:val="none" w:sz="0" w:space="0" w:color="auto"/>
            <w:left w:val="none" w:sz="0" w:space="0" w:color="auto"/>
            <w:bottom w:val="none" w:sz="0" w:space="0" w:color="auto"/>
            <w:right w:val="none" w:sz="0" w:space="0" w:color="auto"/>
          </w:divBdr>
        </w:div>
        <w:div w:id="964240275">
          <w:marLeft w:val="0"/>
          <w:marRight w:val="0"/>
          <w:marTop w:val="0"/>
          <w:marBottom w:val="0"/>
          <w:divBdr>
            <w:top w:val="none" w:sz="0" w:space="0" w:color="auto"/>
            <w:left w:val="none" w:sz="0" w:space="0" w:color="auto"/>
            <w:bottom w:val="none" w:sz="0" w:space="0" w:color="auto"/>
            <w:right w:val="none" w:sz="0" w:space="0" w:color="auto"/>
          </w:divBdr>
        </w:div>
        <w:div w:id="985545380">
          <w:marLeft w:val="0"/>
          <w:marRight w:val="0"/>
          <w:marTop w:val="0"/>
          <w:marBottom w:val="0"/>
          <w:divBdr>
            <w:top w:val="none" w:sz="0" w:space="0" w:color="auto"/>
            <w:left w:val="none" w:sz="0" w:space="0" w:color="auto"/>
            <w:bottom w:val="none" w:sz="0" w:space="0" w:color="auto"/>
            <w:right w:val="none" w:sz="0" w:space="0" w:color="auto"/>
          </w:divBdr>
        </w:div>
        <w:div w:id="994144311">
          <w:marLeft w:val="0"/>
          <w:marRight w:val="0"/>
          <w:marTop w:val="0"/>
          <w:marBottom w:val="0"/>
          <w:divBdr>
            <w:top w:val="none" w:sz="0" w:space="0" w:color="auto"/>
            <w:left w:val="none" w:sz="0" w:space="0" w:color="auto"/>
            <w:bottom w:val="none" w:sz="0" w:space="0" w:color="auto"/>
            <w:right w:val="none" w:sz="0" w:space="0" w:color="auto"/>
          </w:divBdr>
        </w:div>
        <w:div w:id="1016887854">
          <w:marLeft w:val="0"/>
          <w:marRight w:val="0"/>
          <w:marTop w:val="0"/>
          <w:marBottom w:val="0"/>
          <w:divBdr>
            <w:top w:val="none" w:sz="0" w:space="0" w:color="auto"/>
            <w:left w:val="none" w:sz="0" w:space="0" w:color="auto"/>
            <w:bottom w:val="none" w:sz="0" w:space="0" w:color="auto"/>
            <w:right w:val="none" w:sz="0" w:space="0" w:color="auto"/>
          </w:divBdr>
          <w:divsChild>
            <w:div w:id="1692293878">
              <w:marLeft w:val="0"/>
              <w:marRight w:val="0"/>
              <w:marTop w:val="30"/>
              <w:marBottom w:val="30"/>
              <w:divBdr>
                <w:top w:val="none" w:sz="0" w:space="0" w:color="auto"/>
                <w:left w:val="none" w:sz="0" w:space="0" w:color="auto"/>
                <w:bottom w:val="none" w:sz="0" w:space="0" w:color="auto"/>
                <w:right w:val="none" w:sz="0" w:space="0" w:color="auto"/>
              </w:divBdr>
              <w:divsChild>
                <w:div w:id="76900359">
                  <w:marLeft w:val="0"/>
                  <w:marRight w:val="0"/>
                  <w:marTop w:val="0"/>
                  <w:marBottom w:val="0"/>
                  <w:divBdr>
                    <w:top w:val="none" w:sz="0" w:space="0" w:color="auto"/>
                    <w:left w:val="none" w:sz="0" w:space="0" w:color="auto"/>
                    <w:bottom w:val="none" w:sz="0" w:space="0" w:color="auto"/>
                    <w:right w:val="none" w:sz="0" w:space="0" w:color="auto"/>
                  </w:divBdr>
                  <w:divsChild>
                    <w:div w:id="806774381">
                      <w:marLeft w:val="0"/>
                      <w:marRight w:val="0"/>
                      <w:marTop w:val="0"/>
                      <w:marBottom w:val="0"/>
                      <w:divBdr>
                        <w:top w:val="none" w:sz="0" w:space="0" w:color="auto"/>
                        <w:left w:val="none" w:sz="0" w:space="0" w:color="auto"/>
                        <w:bottom w:val="none" w:sz="0" w:space="0" w:color="auto"/>
                        <w:right w:val="none" w:sz="0" w:space="0" w:color="auto"/>
                      </w:divBdr>
                    </w:div>
                  </w:divsChild>
                </w:div>
                <w:div w:id="162740022">
                  <w:marLeft w:val="0"/>
                  <w:marRight w:val="0"/>
                  <w:marTop w:val="0"/>
                  <w:marBottom w:val="0"/>
                  <w:divBdr>
                    <w:top w:val="none" w:sz="0" w:space="0" w:color="auto"/>
                    <w:left w:val="none" w:sz="0" w:space="0" w:color="auto"/>
                    <w:bottom w:val="none" w:sz="0" w:space="0" w:color="auto"/>
                    <w:right w:val="none" w:sz="0" w:space="0" w:color="auto"/>
                  </w:divBdr>
                  <w:divsChild>
                    <w:div w:id="150368424">
                      <w:marLeft w:val="0"/>
                      <w:marRight w:val="0"/>
                      <w:marTop w:val="0"/>
                      <w:marBottom w:val="0"/>
                      <w:divBdr>
                        <w:top w:val="none" w:sz="0" w:space="0" w:color="auto"/>
                        <w:left w:val="none" w:sz="0" w:space="0" w:color="auto"/>
                        <w:bottom w:val="none" w:sz="0" w:space="0" w:color="auto"/>
                        <w:right w:val="none" w:sz="0" w:space="0" w:color="auto"/>
                      </w:divBdr>
                    </w:div>
                    <w:div w:id="1543322989">
                      <w:marLeft w:val="0"/>
                      <w:marRight w:val="0"/>
                      <w:marTop w:val="0"/>
                      <w:marBottom w:val="0"/>
                      <w:divBdr>
                        <w:top w:val="none" w:sz="0" w:space="0" w:color="auto"/>
                        <w:left w:val="none" w:sz="0" w:space="0" w:color="auto"/>
                        <w:bottom w:val="none" w:sz="0" w:space="0" w:color="auto"/>
                        <w:right w:val="none" w:sz="0" w:space="0" w:color="auto"/>
                      </w:divBdr>
                    </w:div>
                  </w:divsChild>
                </w:div>
                <w:div w:id="328486810">
                  <w:marLeft w:val="0"/>
                  <w:marRight w:val="0"/>
                  <w:marTop w:val="0"/>
                  <w:marBottom w:val="0"/>
                  <w:divBdr>
                    <w:top w:val="none" w:sz="0" w:space="0" w:color="auto"/>
                    <w:left w:val="none" w:sz="0" w:space="0" w:color="auto"/>
                    <w:bottom w:val="none" w:sz="0" w:space="0" w:color="auto"/>
                    <w:right w:val="none" w:sz="0" w:space="0" w:color="auto"/>
                  </w:divBdr>
                  <w:divsChild>
                    <w:div w:id="144980543">
                      <w:marLeft w:val="0"/>
                      <w:marRight w:val="0"/>
                      <w:marTop w:val="0"/>
                      <w:marBottom w:val="0"/>
                      <w:divBdr>
                        <w:top w:val="none" w:sz="0" w:space="0" w:color="auto"/>
                        <w:left w:val="none" w:sz="0" w:space="0" w:color="auto"/>
                        <w:bottom w:val="none" w:sz="0" w:space="0" w:color="auto"/>
                        <w:right w:val="none" w:sz="0" w:space="0" w:color="auto"/>
                      </w:divBdr>
                    </w:div>
                    <w:div w:id="1256326188">
                      <w:marLeft w:val="0"/>
                      <w:marRight w:val="0"/>
                      <w:marTop w:val="0"/>
                      <w:marBottom w:val="0"/>
                      <w:divBdr>
                        <w:top w:val="none" w:sz="0" w:space="0" w:color="auto"/>
                        <w:left w:val="none" w:sz="0" w:space="0" w:color="auto"/>
                        <w:bottom w:val="none" w:sz="0" w:space="0" w:color="auto"/>
                        <w:right w:val="none" w:sz="0" w:space="0" w:color="auto"/>
                      </w:divBdr>
                    </w:div>
                  </w:divsChild>
                </w:div>
                <w:div w:id="486676181">
                  <w:marLeft w:val="0"/>
                  <w:marRight w:val="0"/>
                  <w:marTop w:val="0"/>
                  <w:marBottom w:val="0"/>
                  <w:divBdr>
                    <w:top w:val="none" w:sz="0" w:space="0" w:color="auto"/>
                    <w:left w:val="none" w:sz="0" w:space="0" w:color="auto"/>
                    <w:bottom w:val="none" w:sz="0" w:space="0" w:color="auto"/>
                    <w:right w:val="none" w:sz="0" w:space="0" w:color="auto"/>
                  </w:divBdr>
                  <w:divsChild>
                    <w:div w:id="887179300">
                      <w:marLeft w:val="0"/>
                      <w:marRight w:val="0"/>
                      <w:marTop w:val="0"/>
                      <w:marBottom w:val="0"/>
                      <w:divBdr>
                        <w:top w:val="none" w:sz="0" w:space="0" w:color="auto"/>
                        <w:left w:val="none" w:sz="0" w:space="0" w:color="auto"/>
                        <w:bottom w:val="none" w:sz="0" w:space="0" w:color="auto"/>
                        <w:right w:val="none" w:sz="0" w:space="0" w:color="auto"/>
                      </w:divBdr>
                    </w:div>
                    <w:div w:id="1281913548">
                      <w:marLeft w:val="0"/>
                      <w:marRight w:val="0"/>
                      <w:marTop w:val="0"/>
                      <w:marBottom w:val="0"/>
                      <w:divBdr>
                        <w:top w:val="none" w:sz="0" w:space="0" w:color="auto"/>
                        <w:left w:val="none" w:sz="0" w:space="0" w:color="auto"/>
                        <w:bottom w:val="none" w:sz="0" w:space="0" w:color="auto"/>
                        <w:right w:val="none" w:sz="0" w:space="0" w:color="auto"/>
                      </w:divBdr>
                    </w:div>
                  </w:divsChild>
                </w:div>
                <w:div w:id="553850978">
                  <w:marLeft w:val="0"/>
                  <w:marRight w:val="0"/>
                  <w:marTop w:val="0"/>
                  <w:marBottom w:val="0"/>
                  <w:divBdr>
                    <w:top w:val="none" w:sz="0" w:space="0" w:color="auto"/>
                    <w:left w:val="none" w:sz="0" w:space="0" w:color="auto"/>
                    <w:bottom w:val="none" w:sz="0" w:space="0" w:color="auto"/>
                    <w:right w:val="none" w:sz="0" w:space="0" w:color="auto"/>
                  </w:divBdr>
                  <w:divsChild>
                    <w:div w:id="1814327074">
                      <w:marLeft w:val="0"/>
                      <w:marRight w:val="0"/>
                      <w:marTop w:val="0"/>
                      <w:marBottom w:val="0"/>
                      <w:divBdr>
                        <w:top w:val="none" w:sz="0" w:space="0" w:color="auto"/>
                        <w:left w:val="none" w:sz="0" w:space="0" w:color="auto"/>
                        <w:bottom w:val="none" w:sz="0" w:space="0" w:color="auto"/>
                        <w:right w:val="none" w:sz="0" w:space="0" w:color="auto"/>
                      </w:divBdr>
                    </w:div>
                  </w:divsChild>
                </w:div>
                <w:div w:id="1033920453">
                  <w:marLeft w:val="0"/>
                  <w:marRight w:val="0"/>
                  <w:marTop w:val="0"/>
                  <w:marBottom w:val="0"/>
                  <w:divBdr>
                    <w:top w:val="none" w:sz="0" w:space="0" w:color="auto"/>
                    <w:left w:val="none" w:sz="0" w:space="0" w:color="auto"/>
                    <w:bottom w:val="none" w:sz="0" w:space="0" w:color="auto"/>
                    <w:right w:val="none" w:sz="0" w:space="0" w:color="auto"/>
                  </w:divBdr>
                  <w:divsChild>
                    <w:div w:id="420378197">
                      <w:marLeft w:val="0"/>
                      <w:marRight w:val="0"/>
                      <w:marTop w:val="0"/>
                      <w:marBottom w:val="0"/>
                      <w:divBdr>
                        <w:top w:val="none" w:sz="0" w:space="0" w:color="auto"/>
                        <w:left w:val="none" w:sz="0" w:space="0" w:color="auto"/>
                        <w:bottom w:val="none" w:sz="0" w:space="0" w:color="auto"/>
                        <w:right w:val="none" w:sz="0" w:space="0" w:color="auto"/>
                      </w:divBdr>
                    </w:div>
                  </w:divsChild>
                </w:div>
                <w:div w:id="1163547555">
                  <w:marLeft w:val="0"/>
                  <w:marRight w:val="0"/>
                  <w:marTop w:val="0"/>
                  <w:marBottom w:val="0"/>
                  <w:divBdr>
                    <w:top w:val="none" w:sz="0" w:space="0" w:color="auto"/>
                    <w:left w:val="none" w:sz="0" w:space="0" w:color="auto"/>
                    <w:bottom w:val="none" w:sz="0" w:space="0" w:color="auto"/>
                    <w:right w:val="none" w:sz="0" w:space="0" w:color="auto"/>
                  </w:divBdr>
                  <w:divsChild>
                    <w:div w:id="1696954628">
                      <w:marLeft w:val="0"/>
                      <w:marRight w:val="0"/>
                      <w:marTop w:val="0"/>
                      <w:marBottom w:val="0"/>
                      <w:divBdr>
                        <w:top w:val="none" w:sz="0" w:space="0" w:color="auto"/>
                        <w:left w:val="none" w:sz="0" w:space="0" w:color="auto"/>
                        <w:bottom w:val="none" w:sz="0" w:space="0" w:color="auto"/>
                        <w:right w:val="none" w:sz="0" w:space="0" w:color="auto"/>
                      </w:divBdr>
                    </w:div>
                  </w:divsChild>
                </w:div>
                <w:div w:id="1288705378">
                  <w:marLeft w:val="0"/>
                  <w:marRight w:val="0"/>
                  <w:marTop w:val="0"/>
                  <w:marBottom w:val="0"/>
                  <w:divBdr>
                    <w:top w:val="none" w:sz="0" w:space="0" w:color="auto"/>
                    <w:left w:val="none" w:sz="0" w:space="0" w:color="auto"/>
                    <w:bottom w:val="none" w:sz="0" w:space="0" w:color="auto"/>
                    <w:right w:val="none" w:sz="0" w:space="0" w:color="auto"/>
                  </w:divBdr>
                  <w:divsChild>
                    <w:div w:id="849107610">
                      <w:marLeft w:val="0"/>
                      <w:marRight w:val="0"/>
                      <w:marTop w:val="0"/>
                      <w:marBottom w:val="0"/>
                      <w:divBdr>
                        <w:top w:val="none" w:sz="0" w:space="0" w:color="auto"/>
                        <w:left w:val="none" w:sz="0" w:space="0" w:color="auto"/>
                        <w:bottom w:val="none" w:sz="0" w:space="0" w:color="auto"/>
                        <w:right w:val="none" w:sz="0" w:space="0" w:color="auto"/>
                      </w:divBdr>
                    </w:div>
                    <w:div w:id="1941796537">
                      <w:marLeft w:val="0"/>
                      <w:marRight w:val="0"/>
                      <w:marTop w:val="0"/>
                      <w:marBottom w:val="0"/>
                      <w:divBdr>
                        <w:top w:val="none" w:sz="0" w:space="0" w:color="auto"/>
                        <w:left w:val="none" w:sz="0" w:space="0" w:color="auto"/>
                        <w:bottom w:val="none" w:sz="0" w:space="0" w:color="auto"/>
                        <w:right w:val="none" w:sz="0" w:space="0" w:color="auto"/>
                      </w:divBdr>
                    </w:div>
                  </w:divsChild>
                </w:div>
                <w:div w:id="1310329745">
                  <w:marLeft w:val="0"/>
                  <w:marRight w:val="0"/>
                  <w:marTop w:val="0"/>
                  <w:marBottom w:val="0"/>
                  <w:divBdr>
                    <w:top w:val="none" w:sz="0" w:space="0" w:color="auto"/>
                    <w:left w:val="none" w:sz="0" w:space="0" w:color="auto"/>
                    <w:bottom w:val="none" w:sz="0" w:space="0" w:color="auto"/>
                    <w:right w:val="none" w:sz="0" w:space="0" w:color="auto"/>
                  </w:divBdr>
                  <w:divsChild>
                    <w:div w:id="1861160763">
                      <w:marLeft w:val="0"/>
                      <w:marRight w:val="0"/>
                      <w:marTop w:val="0"/>
                      <w:marBottom w:val="0"/>
                      <w:divBdr>
                        <w:top w:val="none" w:sz="0" w:space="0" w:color="auto"/>
                        <w:left w:val="none" w:sz="0" w:space="0" w:color="auto"/>
                        <w:bottom w:val="none" w:sz="0" w:space="0" w:color="auto"/>
                        <w:right w:val="none" w:sz="0" w:space="0" w:color="auto"/>
                      </w:divBdr>
                    </w:div>
                  </w:divsChild>
                </w:div>
                <w:div w:id="1397970777">
                  <w:marLeft w:val="0"/>
                  <w:marRight w:val="0"/>
                  <w:marTop w:val="0"/>
                  <w:marBottom w:val="0"/>
                  <w:divBdr>
                    <w:top w:val="none" w:sz="0" w:space="0" w:color="auto"/>
                    <w:left w:val="none" w:sz="0" w:space="0" w:color="auto"/>
                    <w:bottom w:val="none" w:sz="0" w:space="0" w:color="auto"/>
                    <w:right w:val="none" w:sz="0" w:space="0" w:color="auto"/>
                  </w:divBdr>
                  <w:divsChild>
                    <w:div w:id="1658458412">
                      <w:marLeft w:val="0"/>
                      <w:marRight w:val="0"/>
                      <w:marTop w:val="0"/>
                      <w:marBottom w:val="0"/>
                      <w:divBdr>
                        <w:top w:val="none" w:sz="0" w:space="0" w:color="auto"/>
                        <w:left w:val="none" w:sz="0" w:space="0" w:color="auto"/>
                        <w:bottom w:val="none" w:sz="0" w:space="0" w:color="auto"/>
                        <w:right w:val="none" w:sz="0" w:space="0" w:color="auto"/>
                      </w:divBdr>
                    </w:div>
                  </w:divsChild>
                </w:div>
                <w:div w:id="1540779358">
                  <w:marLeft w:val="0"/>
                  <w:marRight w:val="0"/>
                  <w:marTop w:val="0"/>
                  <w:marBottom w:val="0"/>
                  <w:divBdr>
                    <w:top w:val="none" w:sz="0" w:space="0" w:color="auto"/>
                    <w:left w:val="none" w:sz="0" w:space="0" w:color="auto"/>
                    <w:bottom w:val="none" w:sz="0" w:space="0" w:color="auto"/>
                    <w:right w:val="none" w:sz="0" w:space="0" w:color="auto"/>
                  </w:divBdr>
                  <w:divsChild>
                    <w:div w:id="102282250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017535131">
          <w:marLeft w:val="0"/>
          <w:marRight w:val="0"/>
          <w:marTop w:val="0"/>
          <w:marBottom w:val="0"/>
          <w:divBdr>
            <w:top w:val="none" w:sz="0" w:space="0" w:color="auto"/>
            <w:left w:val="none" w:sz="0" w:space="0" w:color="auto"/>
            <w:bottom w:val="none" w:sz="0" w:space="0" w:color="auto"/>
            <w:right w:val="none" w:sz="0" w:space="0" w:color="auto"/>
          </w:divBdr>
          <w:divsChild>
            <w:div w:id="1189832109">
              <w:marLeft w:val="0"/>
              <w:marRight w:val="0"/>
              <w:marTop w:val="30"/>
              <w:marBottom w:val="30"/>
              <w:divBdr>
                <w:top w:val="none" w:sz="0" w:space="0" w:color="auto"/>
                <w:left w:val="none" w:sz="0" w:space="0" w:color="auto"/>
                <w:bottom w:val="none" w:sz="0" w:space="0" w:color="auto"/>
                <w:right w:val="none" w:sz="0" w:space="0" w:color="auto"/>
              </w:divBdr>
              <w:divsChild>
                <w:div w:id="456488756">
                  <w:marLeft w:val="0"/>
                  <w:marRight w:val="0"/>
                  <w:marTop w:val="0"/>
                  <w:marBottom w:val="0"/>
                  <w:divBdr>
                    <w:top w:val="none" w:sz="0" w:space="0" w:color="auto"/>
                    <w:left w:val="none" w:sz="0" w:space="0" w:color="auto"/>
                    <w:bottom w:val="none" w:sz="0" w:space="0" w:color="auto"/>
                    <w:right w:val="none" w:sz="0" w:space="0" w:color="auto"/>
                  </w:divBdr>
                  <w:divsChild>
                    <w:div w:id="1520050219">
                      <w:marLeft w:val="0"/>
                      <w:marRight w:val="0"/>
                      <w:marTop w:val="0"/>
                      <w:marBottom w:val="0"/>
                      <w:divBdr>
                        <w:top w:val="none" w:sz="0" w:space="0" w:color="auto"/>
                        <w:left w:val="none" w:sz="0" w:space="0" w:color="auto"/>
                        <w:bottom w:val="none" w:sz="0" w:space="0" w:color="auto"/>
                        <w:right w:val="none" w:sz="0" w:space="0" w:color="auto"/>
                      </w:divBdr>
                    </w:div>
                  </w:divsChild>
                </w:div>
                <w:div w:id="1807165096">
                  <w:marLeft w:val="0"/>
                  <w:marRight w:val="0"/>
                  <w:marTop w:val="0"/>
                  <w:marBottom w:val="0"/>
                  <w:divBdr>
                    <w:top w:val="none" w:sz="0" w:space="0" w:color="auto"/>
                    <w:left w:val="none" w:sz="0" w:space="0" w:color="auto"/>
                    <w:bottom w:val="none" w:sz="0" w:space="0" w:color="auto"/>
                    <w:right w:val="none" w:sz="0" w:space="0" w:color="auto"/>
                  </w:divBdr>
                  <w:divsChild>
                    <w:div w:id="129482186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027829941">
          <w:marLeft w:val="0"/>
          <w:marRight w:val="0"/>
          <w:marTop w:val="0"/>
          <w:marBottom w:val="0"/>
          <w:divBdr>
            <w:top w:val="none" w:sz="0" w:space="0" w:color="auto"/>
            <w:left w:val="none" w:sz="0" w:space="0" w:color="auto"/>
            <w:bottom w:val="none" w:sz="0" w:space="0" w:color="auto"/>
            <w:right w:val="none" w:sz="0" w:space="0" w:color="auto"/>
          </w:divBdr>
        </w:div>
        <w:div w:id="1050766888">
          <w:marLeft w:val="0"/>
          <w:marRight w:val="0"/>
          <w:marTop w:val="0"/>
          <w:marBottom w:val="0"/>
          <w:divBdr>
            <w:top w:val="none" w:sz="0" w:space="0" w:color="auto"/>
            <w:left w:val="none" w:sz="0" w:space="0" w:color="auto"/>
            <w:bottom w:val="none" w:sz="0" w:space="0" w:color="auto"/>
            <w:right w:val="none" w:sz="0" w:space="0" w:color="auto"/>
          </w:divBdr>
        </w:div>
        <w:div w:id="1074622525">
          <w:marLeft w:val="0"/>
          <w:marRight w:val="0"/>
          <w:marTop w:val="0"/>
          <w:marBottom w:val="0"/>
          <w:divBdr>
            <w:top w:val="none" w:sz="0" w:space="0" w:color="auto"/>
            <w:left w:val="none" w:sz="0" w:space="0" w:color="auto"/>
            <w:bottom w:val="none" w:sz="0" w:space="0" w:color="auto"/>
            <w:right w:val="none" w:sz="0" w:space="0" w:color="auto"/>
          </w:divBdr>
        </w:div>
        <w:div w:id="1075083248">
          <w:marLeft w:val="0"/>
          <w:marRight w:val="0"/>
          <w:marTop w:val="0"/>
          <w:marBottom w:val="0"/>
          <w:divBdr>
            <w:top w:val="none" w:sz="0" w:space="0" w:color="auto"/>
            <w:left w:val="none" w:sz="0" w:space="0" w:color="auto"/>
            <w:bottom w:val="none" w:sz="0" w:space="0" w:color="auto"/>
            <w:right w:val="none" w:sz="0" w:space="0" w:color="auto"/>
          </w:divBdr>
        </w:div>
        <w:div w:id="1100101257">
          <w:marLeft w:val="0"/>
          <w:marRight w:val="0"/>
          <w:marTop w:val="0"/>
          <w:marBottom w:val="0"/>
          <w:divBdr>
            <w:top w:val="none" w:sz="0" w:space="0" w:color="auto"/>
            <w:left w:val="none" w:sz="0" w:space="0" w:color="auto"/>
            <w:bottom w:val="none" w:sz="0" w:space="0" w:color="auto"/>
            <w:right w:val="none" w:sz="0" w:space="0" w:color="auto"/>
          </w:divBdr>
        </w:div>
        <w:div w:id="1171065682">
          <w:marLeft w:val="0"/>
          <w:marRight w:val="0"/>
          <w:marTop w:val="0"/>
          <w:marBottom w:val="0"/>
          <w:divBdr>
            <w:top w:val="none" w:sz="0" w:space="0" w:color="auto"/>
            <w:left w:val="none" w:sz="0" w:space="0" w:color="auto"/>
            <w:bottom w:val="none" w:sz="0" w:space="0" w:color="auto"/>
            <w:right w:val="none" w:sz="0" w:space="0" w:color="auto"/>
          </w:divBdr>
          <w:divsChild>
            <w:div w:id="948582672">
              <w:marLeft w:val="0"/>
              <w:marRight w:val="0"/>
              <w:marTop w:val="30"/>
              <w:marBottom w:val="30"/>
              <w:divBdr>
                <w:top w:val="none" w:sz="0" w:space="0" w:color="auto"/>
                <w:left w:val="none" w:sz="0" w:space="0" w:color="auto"/>
                <w:bottom w:val="none" w:sz="0" w:space="0" w:color="auto"/>
                <w:right w:val="none" w:sz="0" w:space="0" w:color="auto"/>
              </w:divBdr>
              <w:divsChild>
                <w:div w:id="103230433">
                  <w:marLeft w:val="0"/>
                  <w:marRight w:val="0"/>
                  <w:marTop w:val="0"/>
                  <w:marBottom w:val="0"/>
                  <w:divBdr>
                    <w:top w:val="none" w:sz="0" w:space="0" w:color="auto"/>
                    <w:left w:val="none" w:sz="0" w:space="0" w:color="auto"/>
                    <w:bottom w:val="none" w:sz="0" w:space="0" w:color="auto"/>
                    <w:right w:val="none" w:sz="0" w:space="0" w:color="auto"/>
                  </w:divBdr>
                  <w:divsChild>
                    <w:div w:id="890268589">
                      <w:marLeft w:val="0"/>
                      <w:marRight w:val="0"/>
                      <w:marTop w:val="0"/>
                      <w:marBottom w:val="0"/>
                      <w:divBdr>
                        <w:top w:val="none" w:sz="0" w:space="0" w:color="auto"/>
                        <w:left w:val="none" w:sz="0" w:space="0" w:color="auto"/>
                        <w:bottom w:val="none" w:sz="0" w:space="0" w:color="auto"/>
                        <w:right w:val="none" w:sz="0" w:space="0" w:color="auto"/>
                      </w:divBdr>
                    </w:div>
                  </w:divsChild>
                </w:div>
                <w:div w:id="302732111">
                  <w:marLeft w:val="0"/>
                  <w:marRight w:val="0"/>
                  <w:marTop w:val="0"/>
                  <w:marBottom w:val="0"/>
                  <w:divBdr>
                    <w:top w:val="none" w:sz="0" w:space="0" w:color="auto"/>
                    <w:left w:val="none" w:sz="0" w:space="0" w:color="auto"/>
                    <w:bottom w:val="none" w:sz="0" w:space="0" w:color="auto"/>
                    <w:right w:val="none" w:sz="0" w:space="0" w:color="auto"/>
                  </w:divBdr>
                  <w:divsChild>
                    <w:div w:id="1712731203">
                      <w:marLeft w:val="0"/>
                      <w:marRight w:val="0"/>
                      <w:marTop w:val="0"/>
                      <w:marBottom w:val="0"/>
                      <w:divBdr>
                        <w:top w:val="none" w:sz="0" w:space="0" w:color="auto"/>
                        <w:left w:val="none" w:sz="0" w:space="0" w:color="auto"/>
                        <w:bottom w:val="none" w:sz="0" w:space="0" w:color="auto"/>
                        <w:right w:val="none" w:sz="0" w:space="0" w:color="auto"/>
                      </w:divBdr>
                    </w:div>
                  </w:divsChild>
                </w:div>
                <w:div w:id="1558740917">
                  <w:marLeft w:val="0"/>
                  <w:marRight w:val="0"/>
                  <w:marTop w:val="0"/>
                  <w:marBottom w:val="0"/>
                  <w:divBdr>
                    <w:top w:val="none" w:sz="0" w:space="0" w:color="auto"/>
                    <w:left w:val="none" w:sz="0" w:space="0" w:color="auto"/>
                    <w:bottom w:val="none" w:sz="0" w:space="0" w:color="auto"/>
                    <w:right w:val="none" w:sz="0" w:space="0" w:color="auto"/>
                  </w:divBdr>
                  <w:divsChild>
                    <w:div w:id="352848432">
                      <w:marLeft w:val="0"/>
                      <w:marRight w:val="0"/>
                      <w:marTop w:val="0"/>
                      <w:marBottom w:val="0"/>
                      <w:divBdr>
                        <w:top w:val="none" w:sz="0" w:space="0" w:color="auto"/>
                        <w:left w:val="none" w:sz="0" w:space="0" w:color="auto"/>
                        <w:bottom w:val="none" w:sz="0" w:space="0" w:color="auto"/>
                        <w:right w:val="none" w:sz="0" w:space="0" w:color="auto"/>
                      </w:divBdr>
                    </w:div>
                    <w:div w:id="535657991">
                      <w:marLeft w:val="0"/>
                      <w:marRight w:val="0"/>
                      <w:marTop w:val="0"/>
                      <w:marBottom w:val="0"/>
                      <w:divBdr>
                        <w:top w:val="none" w:sz="0" w:space="0" w:color="auto"/>
                        <w:left w:val="none" w:sz="0" w:space="0" w:color="auto"/>
                        <w:bottom w:val="none" w:sz="0" w:space="0" w:color="auto"/>
                        <w:right w:val="none" w:sz="0" w:space="0" w:color="auto"/>
                      </w:divBdr>
                    </w:div>
                    <w:div w:id="599606986">
                      <w:marLeft w:val="0"/>
                      <w:marRight w:val="0"/>
                      <w:marTop w:val="0"/>
                      <w:marBottom w:val="0"/>
                      <w:divBdr>
                        <w:top w:val="none" w:sz="0" w:space="0" w:color="auto"/>
                        <w:left w:val="none" w:sz="0" w:space="0" w:color="auto"/>
                        <w:bottom w:val="none" w:sz="0" w:space="0" w:color="auto"/>
                        <w:right w:val="none" w:sz="0" w:space="0" w:color="auto"/>
                      </w:divBdr>
                    </w:div>
                    <w:div w:id="1141970078">
                      <w:marLeft w:val="0"/>
                      <w:marRight w:val="0"/>
                      <w:marTop w:val="0"/>
                      <w:marBottom w:val="0"/>
                      <w:divBdr>
                        <w:top w:val="none" w:sz="0" w:space="0" w:color="auto"/>
                        <w:left w:val="none" w:sz="0" w:space="0" w:color="auto"/>
                        <w:bottom w:val="none" w:sz="0" w:space="0" w:color="auto"/>
                        <w:right w:val="none" w:sz="0" w:space="0" w:color="auto"/>
                      </w:divBdr>
                    </w:div>
                    <w:div w:id="185460893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181093261">
          <w:marLeft w:val="0"/>
          <w:marRight w:val="0"/>
          <w:marTop w:val="0"/>
          <w:marBottom w:val="0"/>
          <w:divBdr>
            <w:top w:val="none" w:sz="0" w:space="0" w:color="auto"/>
            <w:left w:val="none" w:sz="0" w:space="0" w:color="auto"/>
            <w:bottom w:val="none" w:sz="0" w:space="0" w:color="auto"/>
            <w:right w:val="none" w:sz="0" w:space="0" w:color="auto"/>
          </w:divBdr>
        </w:div>
        <w:div w:id="1183783660">
          <w:marLeft w:val="0"/>
          <w:marRight w:val="0"/>
          <w:marTop w:val="0"/>
          <w:marBottom w:val="0"/>
          <w:divBdr>
            <w:top w:val="none" w:sz="0" w:space="0" w:color="auto"/>
            <w:left w:val="none" w:sz="0" w:space="0" w:color="auto"/>
            <w:bottom w:val="none" w:sz="0" w:space="0" w:color="auto"/>
            <w:right w:val="none" w:sz="0" w:space="0" w:color="auto"/>
          </w:divBdr>
          <w:divsChild>
            <w:div w:id="4595946">
              <w:marLeft w:val="0"/>
              <w:marRight w:val="0"/>
              <w:marTop w:val="0"/>
              <w:marBottom w:val="0"/>
              <w:divBdr>
                <w:top w:val="none" w:sz="0" w:space="0" w:color="auto"/>
                <w:left w:val="none" w:sz="0" w:space="0" w:color="auto"/>
                <w:bottom w:val="none" w:sz="0" w:space="0" w:color="auto"/>
                <w:right w:val="none" w:sz="0" w:space="0" w:color="auto"/>
              </w:divBdr>
            </w:div>
          </w:divsChild>
        </w:div>
        <w:div w:id="1199775078">
          <w:marLeft w:val="0"/>
          <w:marRight w:val="0"/>
          <w:marTop w:val="0"/>
          <w:marBottom w:val="0"/>
          <w:divBdr>
            <w:top w:val="none" w:sz="0" w:space="0" w:color="auto"/>
            <w:left w:val="none" w:sz="0" w:space="0" w:color="auto"/>
            <w:bottom w:val="none" w:sz="0" w:space="0" w:color="auto"/>
            <w:right w:val="none" w:sz="0" w:space="0" w:color="auto"/>
          </w:divBdr>
          <w:divsChild>
            <w:div w:id="690691172">
              <w:marLeft w:val="0"/>
              <w:marRight w:val="0"/>
              <w:marTop w:val="0"/>
              <w:marBottom w:val="0"/>
              <w:divBdr>
                <w:top w:val="none" w:sz="0" w:space="0" w:color="auto"/>
                <w:left w:val="none" w:sz="0" w:space="0" w:color="auto"/>
                <w:bottom w:val="none" w:sz="0" w:space="0" w:color="auto"/>
                <w:right w:val="none" w:sz="0" w:space="0" w:color="auto"/>
              </w:divBdr>
            </w:div>
            <w:div w:id="1290934341">
              <w:marLeft w:val="0"/>
              <w:marRight w:val="0"/>
              <w:marTop w:val="0"/>
              <w:marBottom w:val="0"/>
              <w:divBdr>
                <w:top w:val="none" w:sz="0" w:space="0" w:color="auto"/>
                <w:left w:val="none" w:sz="0" w:space="0" w:color="auto"/>
                <w:bottom w:val="none" w:sz="0" w:space="0" w:color="auto"/>
                <w:right w:val="none" w:sz="0" w:space="0" w:color="auto"/>
              </w:divBdr>
            </w:div>
          </w:divsChild>
        </w:div>
        <w:div w:id="1204556312">
          <w:marLeft w:val="0"/>
          <w:marRight w:val="0"/>
          <w:marTop w:val="0"/>
          <w:marBottom w:val="0"/>
          <w:divBdr>
            <w:top w:val="none" w:sz="0" w:space="0" w:color="auto"/>
            <w:left w:val="none" w:sz="0" w:space="0" w:color="auto"/>
            <w:bottom w:val="none" w:sz="0" w:space="0" w:color="auto"/>
            <w:right w:val="none" w:sz="0" w:space="0" w:color="auto"/>
          </w:divBdr>
          <w:divsChild>
            <w:div w:id="1367682410">
              <w:marLeft w:val="0"/>
              <w:marRight w:val="0"/>
              <w:marTop w:val="0"/>
              <w:marBottom w:val="0"/>
              <w:divBdr>
                <w:top w:val="none" w:sz="0" w:space="0" w:color="auto"/>
                <w:left w:val="none" w:sz="0" w:space="0" w:color="auto"/>
                <w:bottom w:val="none" w:sz="0" w:space="0" w:color="auto"/>
                <w:right w:val="none" w:sz="0" w:space="0" w:color="auto"/>
              </w:divBdr>
            </w:div>
          </w:divsChild>
        </w:div>
        <w:div w:id="1212232820">
          <w:marLeft w:val="0"/>
          <w:marRight w:val="0"/>
          <w:marTop w:val="0"/>
          <w:marBottom w:val="0"/>
          <w:divBdr>
            <w:top w:val="none" w:sz="0" w:space="0" w:color="auto"/>
            <w:left w:val="none" w:sz="0" w:space="0" w:color="auto"/>
            <w:bottom w:val="none" w:sz="0" w:space="0" w:color="auto"/>
            <w:right w:val="none" w:sz="0" w:space="0" w:color="auto"/>
          </w:divBdr>
        </w:div>
        <w:div w:id="1217010229">
          <w:marLeft w:val="0"/>
          <w:marRight w:val="0"/>
          <w:marTop w:val="0"/>
          <w:marBottom w:val="0"/>
          <w:divBdr>
            <w:top w:val="none" w:sz="0" w:space="0" w:color="auto"/>
            <w:left w:val="none" w:sz="0" w:space="0" w:color="auto"/>
            <w:bottom w:val="none" w:sz="0" w:space="0" w:color="auto"/>
            <w:right w:val="none" w:sz="0" w:space="0" w:color="auto"/>
          </w:divBdr>
        </w:div>
        <w:div w:id="1232346373">
          <w:marLeft w:val="0"/>
          <w:marRight w:val="0"/>
          <w:marTop w:val="0"/>
          <w:marBottom w:val="0"/>
          <w:divBdr>
            <w:top w:val="none" w:sz="0" w:space="0" w:color="auto"/>
            <w:left w:val="none" w:sz="0" w:space="0" w:color="auto"/>
            <w:bottom w:val="none" w:sz="0" w:space="0" w:color="auto"/>
            <w:right w:val="none" w:sz="0" w:space="0" w:color="auto"/>
          </w:divBdr>
        </w:div>
        <w:div w:id="1237669919">
          <w:marLeft w:val="0"/>
          <w:marRight w:val="0"/>
          <w:marTop w:val="0"/>
          <w:marBottom w:val="0"/>
          <w:divBdr>
            <w:top w:val="none" w:sz="0" w:space="0" w:color="auto"/>
            <w:left w:val="none" w:sz="0" w:space="0" w:color="auto"/>
            <w:bottom w:val="none" w:sz="0" w:space="0" w:color="auto"/>
            <w:right w:val="none" w:sz="0" w:space="0" w:color="auto"/>
          </w:divBdr>
        </w:div>
        <w:div w:id="1296714285">
          <w:marLeft w:val="0"/>
          <w:marRight w:val="0"/>
          <w:marTop w:val="0"/>
          <w:marBottom w:val="0"/>
          <w:divBdr>
            <w:top w:val="none" w:sz="0" w:space="0" w:color="auto"/>
            <w:left w:val="none" w:sz="0" w:space="0" w:color="auto"/>
            <w:bottom w:val="none" w:sz="0" w:space="0" w:color="auto"/>
            <w:right w:val="none" w:sz="0" w:space="0" w:color="auto"/>
          </w:divBdr>
        </w:div>
        <w:div w:id="1313026928">
          <w:marLeft w:val="0"/>
          <w:marRight w:val="0"/>
          <w:marTop w:val="0"/>
          <w:marBottom w:val="0"/>
          <w:divBdr>
            <w:top w:val="none" w:sz="0" w:space="0" w:color="auto"/>
            <w:left w:val="none" w:sz="0" w:space="0" w:color="auto"/>
            <w:bottom w:val="none" w:sz="0" w:space="0" w:color="auto"/>
            <w:right w:val="none" w:sz="0" w:space="0" w:color="auto"/>
          </w:divBdr>
        </w:div>
        <w:div w:id="1317412642">
          <w:marLeft w:val="0"/>
          <w:marRight w:val="0"/>
          <w:marTop w:val="0"/>
          <w:marBottom w:val="0"/>
          <w:divBdr>
            <w:top w:val="none" w:sz="0" w:space="0" w:color="auto"/>
            <w:left w:val="none" w:sz="0" w:space="0" w:color="auto"/>
            <w:bottom w:val="none" w:sz="0" w:space="0" w:color="auto"/>
            <w:right w:val="none" w:sz="0" w:space="0" w:color="auto"/>
          </w:divBdr>
        </w:div>
        <w:div w:id="1321470249">
          <w:marLeft w:val="0"/>
          <w:marRight w:val="0"/>
          <w:marTop w:val="0"/>
          <w:marBottom w:val="0"/>
          <w:divBdr>
            <w:top w:val="none" w:sz="0" w:space="0" w:color="auto"/>
            <w:left w:val="none" w:sz="0" w:space="0" w:color="auto"/>
            <w:bottom w:val="none" w:sz="0" w:space="0" w:color="auto"/>
            <w:right w:val="none" w:sz="0" w:space="0" w:color="auto"/>
          </w:divBdr>
          <w:divsChild>
            <w:div w:id="658310907">
              <w:marLeft w:val="0"/>
              <w:marRight w:val="0"/>
              <w:marTop w:val="0"/>
              <w:marBottom w:val="0"/>
              <w:divBdr>
                <w:top w:val="none" w:sz="0" w:space="0" w:color="auto"/>
                <w:left w:val="none" w:sz="0" w:space="0" w:color="auto"/>
                <w:bottom w:val="none" w:sz="0" w:space="0" w:color="auto"/>
                <w:right w:val="none" w:sz="0" w:space="0" w:color="auto"/>
              </w:divBdr>
            </w:div>
            <w:div w:id="1171873901">
              <w:marLeft w:val="0"/>
              <w:marRight w:val="0"/>
              <w:marTop w:val="0"/>
              <w:marBottom w:val="0"/>
              <w:divBdr>
                <w:top w:val="none" w:sz="0" w:space="0" w:color="auto"/>
                <w:left w:val="none" w:sz="0" w:space="0" w:color="auto"/>
                <w:bottom w:val="none" w:sz="0" w:space="0" w:color="auto"/>
                <w:right w:val="none" w:sz="0" w:space="0" w:color="auto"/>
              </w:divBdr>
            </w:div>
          </w:divsChild>
        </w:div>
        <w:div w:id="1327826888">
          <w:marLeft w:val="0"/>
          <w:marRight w:val="0"/>
          <w:marTop w:val="0"/>
          <w:marBottom w:val="0"/>
          <w:divBdr>
            <w:top w:val="none" w:sz="0" w:space="0" w:color="auto"/>
            <w:left w:val="none" w:sz="0" w:space="0" w:color="auto"/>
            <w:bottom w:val="none" w:sz="0" w:space="0" w:color="auto"/>
            <w:right w:val="none" w:sz="0" w:space="0" w:color="auto"/>
          </w:divBdr>
        </w:div>
        <w:div w:id="1338189407">
          <w:marLeft w:val="0"/>
          <w:marRight w:val="0"/>
          <w:marTop w:val="0"/>
          <w:marBottom w:val="0"/>
          <w:divBdr>
            <w:top w:val="none" w:sz="0" w:space="0" w:color="auto"/>
            <w:left w:val="none" w:sz="0" w:space="0" w:color="auto"/>
            <w:bottom w:val="none" w:sz="0" w:space="0" w:color="auto"/>
            <w:right w:val="none" w:sz="0" w:space="0" w:color="auto"/>
          </w:divBdr>
          <w:divsChild>
            <w:div w:id="109125673">
              <w:marLeft w:val="0"/>
              <w:marRight w:val="0"/>
              <w:marTop w:val="0"/>
              <w:marBottom w:val="0"/>
              <w:divBdr>
                <w:top w:val="none" w:sz="0" w:space="0" w:color="auto"/>
                <w:left w:val="none" w:sz="0" w:space="0" w:color="auto"/>
                <w:bottom w:val="none" w:sz="0" w:space="0" w:color="auto"/>
                <w:right w:val="none" w:sz="0" w:space="0" w:color="auto"/>
              </w:divBdr>
            </w:div>
            <w:div w:id="1058474350">
              <w:marLeft w:val="0"/>
              <w:marRight w:val="0"/>
              <w:marTop w:val="0"/>
              <w:marBottom w:val="0"/>
              <w:divBdr>
                <w:top w:val="none" w:sz="0" w:space="0" w:color="auto"/>
                <w:left w:val="none" w:sz="0" w:space="0" w:color="auto"/>
                <w:bottom w:val="none" w:sz="0" w:space="0" w:color="auto"/>
                <w:right w:val="none" w:sz="0" w:space="0" w:color="auto"/>
              </w:divBdr>
            </w:div>
            <w:div w:id="1270625375">
              <w:marLeft w:val="0"/>
              <w:marRight w:val="0"/>
              <w:marTop w:val="0"/>
              <w:marBottom w:val="0"/>
              <w:divBdr>
                <w:top w:val="none" w:sz="0" w:space="0" w:color="auto"/>
                <w:left w:val="none" w:sz="0" w:space="0" w:color="auto"/>
                <w:bottom w:val="none" w:sz="0" w:space="0" w:color="auto"/>
                <w:right w:val="none" w:sz="0" w:space="0" w:color="auto"/>
              </w:divBdr>
            </w:div>
            <w:div w:id="1875733907">
              <w:marLeft w:val="0"/>
              <w:marRight w:val="0"/>
              <w:marTop w:val="0"/>
              <w:marBottom w:val="0"/>
              <w:divBdr>
                <w:top w:val="none" w:sz="0" w:space="0" w:color="auto"/>
                <w:left w:val="none" w:sz="0" w:space="0" w:color="auto"/>
                <w:bottom w:val="none" w:sz="0" w:space="0" w:color="auto"/>
                <w:right w:val="none" w:sz="0" w:space="0" w:color="auto"/>
              </w:divBdr>
            </w:div>
          </w:divsChild>
        </w:div>
        <w:div w:id="1361541475">
          <w:marLeft w:val="0"/>
          <w:marRight w:val="0"/>
          <w:marTop w:val="0"/>
          <w:marBottom w:val="0"/>
          <w:divBdr>
            <w:top w:val="none" w:sz="0" w:space="0" w:color="auto"/>
            <w:left w:val="none" w:sz="0" w:space="0" w:color="auto"/>
            <w:bottom w:val="none" w:sz="0" w:space="0" w:color="auto"/>
            <w:right w:val="none" w:sz="0" w:space="0" w:color="auto"/>
          </w:divBdr>
        </w:div>
        <w:div w:id="1383484038">
          <w:marLeft w:val="0"/>
          <w:marRight w:val="0"/>
          <w:marTop w:val="0"/>
          <w:marBottom w:val="0"/>
          <w:divBdr>
            <w:top w:val="none" w:sz="0" w:space="0" w:color="auto"/>
            <w:left w:val="none" w:sz="0" w:space="0" w:color="auto"/>
            <w:bottom w:val="none" w:sz="0" w:space="0" w:color="auto"/>
            <w:right w:val="none" w:sz="0" w:space="0" w:color="auto"/>
          </w:divBdr>
        </w:div>
        <w:div w:id="1394042133">
          <w:marLeft w:val="0"/>
          <w:marRight w:val="0"/>
          <w:marTop w:val="0"/>
          <w:marBottom w:val="0"/>
          <w:divBdr>
            <w:top w:val="none" w:sz="0" w:space="0" w:color="auto"/>
            <w:left w:val="none" w:sz="0" w:space="0" w:color="auto"/>
            <w:bottom w:val="none" w:sz="0" w:space="0" w:color="auto"/>
            <w:right w:val="none" w:sz="0" w:space="0" w:color="auto"/>
          </w:divBdr>
          <w:divsChild>
            <w:div w:id="357043913">
              <w:marLeft w:val="0"/>
              <w:marRight w:val="0"/>
              <w:marTop w:val="0"/>
              <w:marBottom w:val="0"/>
              <w:divBdr>
                <w:top w:val="none" w:sz="0" w:space="0" w:color="auto"/>
                <w:left w:val="none" w:sz="0" w:space="0" w:color="auto"/>
                <w:bottom w:val="none" w:sz="0" w:space="0" w:color="auto"/>
                <w:right w:val="none" w:sz="0" w:space="0" w:color="auto"/>
              </w:divBdr>
            </w:div>
            <w:div w:id="906497400">
              <w:marLeft w:val="0"/>
              <w:marRight w:val="0"/>
              <w:marTop w:val="0"/>
              <w:marBottom w:val="0"/>
              <w:divBdr>
                <w:top w:val="none" w:sz="0" w:space="0" w:color="auto"/>
                <w:left w:val="none" w:sz="0" w:space="0" w:color="auto"/>
                <w:bottom w:val="none" w:sz="0" w:space="0" w:color="auto"/>
                <w:right w:val="none" w:sz="0" w:space="0" w:color="auto"/>
              </w:divBdr>
            </w:div>
          </w:divsChild>
        </w:div>
        <w:div w:id="1406028058">
          <w:marLeft w:val="0"/>
          <w:marRight w:val="0"/>
          <w:marTop w:val="0"/>
          <w:marBottom w:val="0"/>
          <w:divBdr>
            <w:top w:val="none" w:sz="0" w:space="0" w:color="auto"/>
            <w:left w:val="none" w:sz="0" w:space="0" w:color="auto"/>
            <w:bottom w:val="none" w:sz="0" w:space="0" w:color="auto"/>
            <w:right w:val="none" w:sz="0" w:space="0" w:color="auto"/>
          </w:divBdr>
        </w:div>
        <w:div w:id="1408071095">
          <w:marLeft w:val="0"/>
          <w:marRight w:val="0"/>
          <w:marTop w:val="0"/>
          <w:marBottom w:val="0"/>
          <w:divBdr>
            <w:top w:val="none" w:sz="0" w:space="0" w:color="auto"/>
            <w:left w:val="none" w:sz="0" w:space="0" w:color="auto"/>
            <w:bottom w:val="none" w:sz="0" w:space="0" w:color="auto"/>
            <w:right w:val="none" w:sz="0" w:space="0" w:color="auto"/>
          </w:divBdr>
        </w:div>
        <w:div w:id="1424178950">
          <w:marLeft w:val="0"/>
          <w:marRight w:val="0"/>
          <w:marTop w:val="0"/>
          <w:marBottom w:val="0"/>
          <w:divBdr>
            <w:top w:val="none" w:sz="0" w:space="0" w:color="auto"/>
            <w:left w:val="none" w:sz="0" w:space="0" w:color="auto"/>
            <w:bottom w:val="none" w:sz="0" w:space="0" w:color="auto"/>
            <w:right w:val="none" w:sz="0" w:space="0" w:color="auto"/>
          </w:divBdr>
        </w:div>
        <w:div w:id="1431387965">
          <w:marLeft w:val="0"/>
          <w:marRight w:val="0"/>
          <w:marTop w:val="0"/>
          <w:marBottom w:val="0"/>
          <w:divBdr>
            <w:top w:val="none" w:sz="0" w:space="0" w:color="auto"/>
            <w:left w:val="none" w:sz="0" w:space="0" w:color="auto"/>
            <w:bottom w:val="none" w:sz="0" w:space="0" w:color="auto"/>
            <w:right w:val="none" w:sz="0" w:space="0" w:color="auto"/>
          </w:divBdr>
        </w:div>
        <w:div w:id="1508596163">
          <w:marLeft w:val="0"/>
          <w:marRight w:val="0"/>
          <w:marTop w:val="0"/>
          <w:marBottom w:val="0"/>
          <w:divBdr>
            <w:top w:val="none" w:sz="0" w:space="0" w:color="auto"/>
            <w:left w:val="none" w:sz="0" w:space="0" w:color="auto"/>
            <w:bottom w:val="none" w:sz="0" w:space="0" w:color="auto"/>
            <w:right w:val="none" w:sz="0" w:space="0" w:color="auto"/>
          </w:divBdr>
        </w:div>
        <w:div w:id="1514031431">
          <w:marLeft w:val="0"/>
          <w:marRight w:val="0"/>
          <w:marTop w:val="0"/>
          <w:marBottom w:val="0"/>
          <w:divBdr>
            <w:top w:val="none" w:sz="0" w:space="0" w:color="auto"/>
            <w:left w:val="none" w:sz="0" w:space="0" w:color="auto"/>
            <w:bottom w:val="none" w:sz="0" w:space="0" w:color="auto"/>
            <w:right w:val="none" w:sz="0" w:space="0" w:color="auto"/>
          </w:divBdr>
          <w:divsChild>
            <w:div w:id="71591145">
              <w:marLeft w:val="0"/>
              <w:marRight w:val="0"/>
              <w:marTop w:val="0"/>
              <w:marBottom w:val="0"/>
              <w:divBdr>
                <w:top w:val="none" w:sz="0" w:space="0" w:color="auto"/>
                <w:left w:val="none" w:sz="0" w:space="0" w:color="auto"/>
                <w:bottom w:val="none" w:sz="0" w:space="0" w:color="auto"/>
                <w:right w:val="none" w:sz="0" w:space="0" w:color="auto"/>
              </w:divBdr>
            </w:div>
          </w:divsChild>
        </w:div>
        <w:div w:id="1544291175">
          <w:marLeft w:val="0"/>
          <w:marRight w:val="0"/>
          <w:marTop w:val="0"/>
          <w:marBottom w:val="0"/>
          <w:divBdr>
            <w:top w:val="none" w:sz="0" w:space="0" w:color="auto"/>
            <w:left w:val="none" w:sz="0" w:space="0" w:color="auto"/>
            <w:bottom w:val="none" w:sz="0" w:space="0" w:color="auto"/>
            <w:right w:val="none" w:sz="0" w:space="0" w:color="auto"/>
          </w:divBdr>
          <w:divsChild>
            <w:div w:id="1110780326">
              <w:marLeft w:val="0"/>
              <w:marRight w:val="0"/>
              <w:marTop w:val="30"/>
              <w:marBottom w:val="30"/>
              <w:divBdr>
                <w:top w:val="none" w:sz="0" w:space="0" w:color="auto"/>
                <w:left w:val="none" w:sz="0" w:space="0" w:color="auto"/>
                <w:bottom w:val="none" w:sz="0" w:space="0" w:color="auto"/>
                <w:right w:val="none" w:sz="0" w:space="0" w:color="auto"/>
              </w:divBdr>
              <w:divsChild>
                <w:div w:id="118423927">
                  <w:marLeft w:val="0"/>
                  <w:marRight w:val="0"/>
                  <w:marTop w:val="0"/>
                  <w:marBottom w:val="0"/>
                  <w:divBdr>
                    <w:top w:val="none" w:sz="0" w:space="0" w:color="auto"/>
                    <w:left w:val="none" w:sz="0" w:space="0" w:color="auto"/>
                    <w:bottom w:val="none" w:sz="0" w:space="0" w:color="auto"/>
                    <w:right w:val="none" w:sz="0" w:space="0" w:color="auto"/>
                  </w:divBdr>
                  <w:divsChild>
                    <w:div w:id="708528367">
                      <w:marLeft w:val="0"/>
                      <w:marRight w:val="0"/>
                      <w:marTop w:val="0"/>
                      <w:marBottom w:val="0"/>
                      <w:divBdr>
                        <w:top w:val="none" w:sz="0" w:space="0" w:color="auto"/>
                        <w:left w:val="none" w:sz="0" w:space="0" w:color="auto"/>
                        <w:bottom w:val="none" w:sz="0" w:space="0" w:color="auto"/>
                        <w:right w:val="none" w:sz="0" w:space="0" w:color="auto"/>
                      </w:divBdr>
                    </w:div>
                  </w:divsChild>
                </w:div>
                <w:div w:id="238096099">
                  <w:marLeft w:val="0"/>
                  <w:marRight w:val="0"/>
                  <w:marTop w:val="0"/>
                  <w:marBottom w:val="0"/>
                  <w:divBdr>
                    <w:top w:val="none" w:sz="0" w:space="0" w:color="auto"/>
                    <w:left w:val="none" w:sz="0" w:space="0" w:color="auto"/>
                    <w:bottom w:val="none" w:sz="0" w:space="0" w:color="auto"/>
                    <w:right w:val="none" w:sz="0" w:space="0" w:color="auto"/>
                  </w:divBdr>
                  <w:divsChild>
                    <w:div w:id="97022174">
                      <w:marLeft w:val="0"/>
                      <w:marRight w:val="0"/>
                      <w:marTop w:val="0"/>
                      <w:marBottom w:val="0"/>
                      <w:divBdr>
                        <w:top w:val="none" w:sz="0" w:space="0" w:color="auto"/>
                        <w:left w:val="none" w:sz="0" w:space="0" w:color="auto"/>
                        <w:bottom w:val="none" w:sz="0" w:space="0" w:color="auto"/>
                        <w:right w:val="none" w:sz="0" w:space="0" w:color="auto"/>
                      </w:divBdr>
                    </w:div>
                  </w:divsChild>
                </w:div>
                <w:div w:id="311065549">
                  <w:marLeft w:val="0"/>
                  <w:marRight w:val="0"/>
                  <w:marTop w:val="0"/>
                  <w:marBottom w:val="0"/>
                  <w:divBdr>
                    <w:top w:val="none" w:sz="0" w:space="0" w:color="auto"/>
                    <w:left w:val="none" w:sz="0" w:space="0" w:color="auto"/>
                    <w:bottom w:val="none" w:sz="0" w:space="0" w:color="auto"/>
                    <w:right w:val="none" w:sz="0" w:space="0" w:color="auto"/>
                  </w:divBdr>
                  <w:divsChild>
                    <w:div w:id="29113939">
                      <w:marLeft w:val="0"/>
                      <w:marRight w:val="0"/>
                      <w:marTop w:val="0"/>
                      <w:marBottom w:val="0"/>
                      <w:divBdr>
                        <w:top w:val="none" w:sz="0" w:space="0" w:color="auto"/>
                        <w:left w:val="none" w:sz="0" w:space="0" w:color="auto"/>
                        <w:bottom w:val="none" w:sz="0" w:space="0" w:color="auto"/>
                        <w:right w:val="none" w:sz="0" w:space="0" w:color="auto"/>
                      </w:divBdr>
                    </w:div>
                    <w:div w:id="353118845">
                      <w:marLeft w:val="0"/>
                      <w:marRight w:val="0"/>
                      <w:marTop w:val="0"/>
                      <w:marBottom w:val="0"/>
                      <w:divBdr>
                        <w:top w:val="none" w:sz="0" w:space="0" w:color="auto"/>
                        <w:left w:val="none" w:sz="0" w:space="0" w:color="auto"/>
                        <w:bottom w:val="none" w:sz="0" w:space="0" w:color="auto"/>
                        <w:right w:val="none" w:sz="0" w:space="0" w:color="auto"/>
                      </w:divBdr>
                    </w:div>
                  </w:divsChild>
                </w:div>
                <w:div w:id="409892753">
                  <w:marLeft w:val="0"/>
                  <w:marRight w:val="0"/>
                  <w:marTop w:val="0"/>
                  <w:marBottom w:val="0"/>
                  <w:divBdr>
                    <w:top w:val="none" w:sz="0" w:space="0" w:color="auto"/>
                    <w:left w:val="none" w:sz="0" w:space="0" w:color="auto"/>
                    <w:bottom w:val="none" w:sz="0" w:space="0" w:color="auto"/>
                    <w:right w:val="none" w:sz="0" w:space="0" w:color="auto"/>
                  </w:divBdr>
                  <w:divsChild>
                    <w:div w:id="782119273">
                      <w:marLeft w:val="0"/>
                      <w:marRight w:val="0"/>
                      <w:marTop w:val="0"/>
                      <w:marBottom w:val="0"/>
                      <w:divBdr>
                        <w:top w:val="none" w:sz="0" w:space="0" w:color="auto"/>
                        <w:left w:val="none" w:sz="0" w:space="0" w:color="auto"/>
                        <w:bottom w:val="none" w:sz="0" w:space="0" w:color="auto"/>
                        <w:right w:val="none" w:sz="0" w:space="0" w:color="auto"/>
                      </w:divBdr>
                    </w:div>
                  </w:divsChild>
                </w:div>
                <w:div w:id="1163158641">
                  <w:marLeft w:val="0"/>
                  <w:marRight w:val="0"/>
                  <w:marTop w:val="0"/>
                  <w:marBottom w:val="0"/>
                  <w:divBdr>
                    <w:top w:val="none" w:sz="0" w:space="0" w:color="auto"/>
                    <w:left w:val="none" w:sz="0" w:space="0" w:color="auto"/>
                    <w:bottom w:val="none" w:sz="0" w:space="0" w:color="auto"/>
                    <w:right w:val="none" w:sz="0" w:space="0" w:color="auto"/>
                  </w:divBdr>
                  <w:divsChild>
                    <w:div w:id="1881672039">
                      <w:marLeft w:val="0"/>
                      <w:marRight w:val="0"/>
                      <w:marTop w:val="0"/>
                      <w:marBottom w:val="0"/>
                      <w:divBdr>
                        <w:top w:val="none" w:sz="0" w:space="0" w:color="auto"/>
                        <w:left w:val="none" w:sz="0" w:space="0" w:color="auto"/>
                        <w:bottom w:val="none" w:sz="0" w:space="0" w:color="auto"/>
                        <w:right w:val="none" w:sz="0" w:space="0" w:color="auto"/>
                      </w:divBdr>
                    </w:div>
                  </w:divsChild>
                </w:div>
                <w:div w:id="1576478950">
                  <w:marLeft w:val="0"/>
                  <w:marRight w:val="0"/>
                  <w:marTop w:val="0"/>
                  <w:marBottom w:val="0"/>
                  <w:divBdr>
                    <w:top w:val="none" w:sz="0" w:space="0" w:color="auto"/>
                    <w:left w:val="none" w:sz="0" w:space="0" w:color="auto"/>
                    <w:bottom w:val="none" w:sz="0" w:space="0" w:color="auto"/>
                    <w:right w:val="none" w:sz="0" w:space="0" w:color="auto"/>
                  </w:divBdr>
                  <w:divsChild>
                    <w:div w:id="449934230">
                      <w:marLeft w:val="0"/>
                      <w:marRight w:val="0"/>
                      <w:marTop w:val="0"/>
                      <w:marBottom w:val="0"/>
                      <w:divBdr>
                        <w:top w:val="none" w:sz="0" w:space="0" w:color="auto"/>
                        <w:left w:val="none" w:sz="0" w:space="0" w:color="auto"/>
                        <w:bottom w:val="none" w:sz="0" w:space="0" w:color="auto"/>
                        <w:right w:val="none" w:sz="0" w:space="0" w:color="auto"/>
                      </w:divBdr>
                    </w:div>
                    <w:div w:id="705520037">
                      <w:marLeft w:val="0"/>
                      <w:marRight w:val="0"/>
                      <w:marTop w:val="0"/>
                      <w:marBottom w:val="0"/>
                      <w:divBdr>
                        <w:top w:val="none" w:sz="0" w:space="0" w:color="auto"/>
                        <w:left w:val="none" w:sz="0" w:space="0" w:color="auto"/>
                        <w:bottom w:val="none" w:sz="0" w:space="0" w:color="auto"/>
                        <w:right w:val="none" w:sz="0" w:space="0" w:color="auto"/>
                      </w:divBdr>
                    </w:div>
                  </w:divsChild>
                </w:div>
                <w:div w:id="1613703557">
                  <w:marLeft w:val="0"/>
                  <w:marRight w:val="0"/>
                  <w:marTop w:val="0"/>
                  <w:marBottom w:val="0"/>
                  <w:divBdr>
                    <w:top w:val="none" w:sz="0" w:space="0" w:color="auto"/>
                    <w:left w:val="none" w:sz="0" w:space="0" w:color="auto"/>
                    <w:bottom w:val="none" w:sz="0" w:space="0" w:color="auto"/>
                    <w:right w:val="none" w:sz="0" w:space="0" w:color="auto"/>
                  </w:divBdr>
                  <w:divsChild>
                    <w:div w:id="513034729">
                      <w:marLeft w:val="0"/>
                      <w:marRight w:val="0"/>
                      <w:marTop w:val="0"/>
                      <w:marBottom w:val="0"/>
                      <w:divBdr>
                        <w:top w:val="none" w:sz="0" w:space="0" w:color="auto"/>
                        <w:left w:val="none" w:sz="0" w:space="0" w:color="auto"/>
                        <w:bottom w:val="none" w:sz="0" w:space="0" w:color="auto"/>
                        <w:right w:val="none" w:sz="0" w:space="0" w:color="auto"/>
                      </w:divBdr>
                    </w:div>
                  </w:divsChild>
                </w:div>
                <w:div w:id="1829780361">
                  <w:marLeft w:val="0"/>
                  <w:marRight w:val="0"/>
                  <w:marTop w:val="0"/>
                  <w:marBottom w:val="0"/>
                  <w:divBdr>
                    <w:top w:val="none" w:sz="0" w:space="0" w:color="auto"/>
                    <w:left w:val="none" w:sz="0" w:space="0" w:color="auto"/>
                    <w:bottom w:val="none" w:sz="0" w:space="0" w:color="auto"/>
                    <w:right w:val="none" w:sz="0" w:space="0" w:color="auto"/>
                  </w:divBdr>
                  <w:divsChild>
                    <w:div w:id="103615402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547327280">
          <w:marLeft w:val="0"/>
          <w:marRight w:val="0"/>
          <w:marTop w:val="0"/>
          <w:marBottom w:val="0"/>
          <w:divBdr>
            <w:top w:val="none" w:sz="0" w:space="0" w:color="auto"/>
            <w:left w:val="none" w:sz="0" w:space="0" w:color="auto"/>
            <w:bottom w:val="none" w:sz="0" w:space="0" w:color="auto"/>
            <w:right w:val="none" w:sz="0" w:space="0" w:color="auto"/>
          </w:divBdr>
        </w:div>
        <w:div w:id="1584875482">
          <w:marLeft w:val="0"/>
          <w:marRight w:val="0"/>
          <w:marTop w:val="0"/>
          <w:marBottom w:val="0"/>
          <w:divBdr>
            <w:top w:val="none" w:sz="0" w:space="0" w:color="auto"/>
            <w:left w:val="none" w:sz="0" w:space="0" w:color="auto"/>
            <w:bottom w:val="none" w:sz="0" w:space="0" w:color="auto"/>
            <w:right w:val="none" w:sz="0" w:space="0" w:color="auto"/>
          </w:divBdr>
        </w:div>
        <w:div w:id="1587693477">
          <w:marLeft w:val="0"/>
          <w:marRight w:val="0"/>
          <w:marTop w:val="0"/>
          <w:marBottom w:val="0"/>
          <w:divBdr>
            <w:top w:val="none" w:sz="0" w:space="0" w:color="auto"/>
            <w:left w:val="none" w:sz="0" w:space="0" w:color="auto"/>
            <w:bottom w:val="none" w:sz="0" w:space="0" w:color="auto"/>
            <w:right w:val="none" w:sz="0" w:space="0" w:color="auto"/>
          </w:divBdr>
        </w:div>
        <w:div w:id="1590195666">
          <w:marLeft w:val="0"/>
          <w:marRight w:val="0"/>
          <w:marTop w:val="0"/>
          <w:marBottom w:val="0"/>
          <w:divBdr>
            <w:top w:val="none" w:sz="0" w:space="0" w:color="auto"/>
            <w:left w:val="none" w:sz="0" w:space="0" w:color="auto"/>
            <w:bottom w:val="none" w:sz="0" w:space="0" w:color="auto"/>
            <w:right w:val="none" w:sz="0" w:space="0" w:color="auto"/>
          </w:divBdr>
        </w:div>
        <w:div w:id="1590575812">
          <w:marLeft w:val="0"/>
          <w:marRight w:val="0"/>
          <w:marTop w:val="0"/>
          <w:marBottom w:val="0"/>
          <w:divBdr>
            <w:top w:val="none" w:sz="0" w:space="0" w:color="auto"/>
            <w:left w:val="none" w:sz="0" w:space="0" w:color="auto"/>
            <w:bottom w:val="none" w:sz="0" w:space="0" w:color="auto"/>
            <w:right w:val="none" w:sz="0" w:space="0" w:color="auto"/>
          </w:divBdr>
          <w:divsChild>
            <w:div w:id="216747252">
              <w:marLeft w:val="0"/>
              <w:marRight w:val="0"/>
              <w:marTop w:val="0"/>
              <w:marBottom w:val="0"/>
              <w:divBdr>
                <w:top w:val="none" w:sz="0" w:space="0" w:color="auto"/>
                <w:left w:val="none" w:sz="0" w:space="0" w:color="auto"/>
                <w:bottom w:val="none" w:sz="0" w:space="0" w:color="auto"/>
                <w:right w:val="none" w:sz="0" w:space="0" w:color="auto"/>
              </w:divBdr>
            </w:div>
            <w:div w:id="969360942">
              <w:marLeft w:val="0"/>
              <w:marRight w:val="0"/>
              <w:marTop w:val="0"/>
              <w:marBottom w:val="0"/>
              <w:divBdr>
                <w:top w:val="none" w:sz="0" w:space="0" w:color="auto"/>
                <w:left w:val="none" w:sz="0" w:space="0" w:color="auto"/>
                <w:bottom w:val="none" w:sz="0" w:space="0" w:color="auto"/>
                <w:right w:val="none" w:sz="0" w:space="0" w:color="auto"/>
              </w:divBdr>
            </w:div>
            <w:div w:id="1234848982">
              <w:marLeft w:val="0"/>
              <w:marRight w:val="0"/>
              <w:marTop w:val="0"/>
              <w:marBottom w:val="0"/>
              <w:divBdr>
                <w:top w:val="none" w:sz="0" w:space="0" w:color="auto"/>
                <w:left w:val="none" w:sz="0" w:space="0" w:color="auto"/>
                <w:bottom w:val="none" w:sz="0" w:space="0" w:color="auto"/>
                <w:right w:val="none" w:sz="0" w:space="0" w:color="auto"/>
              </w:divBdr>
            </w:div>
            <w:div w:id="1585066106">
              <w:marLeft w:val="0"/>
              <w:marRight w:val="0"/>
              <w:marTop w:val="0"/>
              <w:marBottom w:val="0"/>
              <w:divBdr>
                <w:top w:val="none" w:sz="0" w:space="0" w:color="auto"/>
                <w:left w:val="none" w:sz="0" w:space="0" w:color="auto"/>
                <w:bottom w:val="none" w:sz="0" w:space="0" w:color="auto"/>
                <w:right w:val="none" w:sz="0" w:space="0" w:color="auto"/>
              </w:divBdr>
            </w:div>
          </w:divsChild>
        </w:div>
        <w:div w:id="1598635666">
          <w:marLeft w:val="0"/>
          <w:marRight w:val="0"/>
          <w:marTop w:val="0"/>
          <w:marBottom w:val="0"/>
          <w:divBdr>
            <w:top w:val="none" w:sz="0" w:space="0" w:color="auto"/>
            <w:left w:val="none" w:sz="0" w:space="0" w:color="auto"/>
            <w:bottom w:val="none" w:sz="0" w:space="0" w:color="auto"/>
            <w:right w:val="none" w:sz="0" w:space="0" w:color="auto"/>
          </w:divBdr>
        </w:div>
        <w:div w:id="1614821962">
          <w:marLeft w:val="0"/>
          <w:marRight w:val="0"/>
          <w:marTop w:val="0"/>
          <w:marBottom w:val="0"/>
          <w:divBdr>
            <w:top w:val="none" w:sz="0" w:space="0" w:color="auto"/>
            <w:left w:val="none" w:sz="0" w:space="0" w:color="auto"/>
            <w:bottom w:val="none" w:sz="0" w:space="0" w:color="auto"/>
            <w:right w:val="none" w:sz="0" w:space="0" w:color="auto"/>
          </w:divBdr>
        </w:div>
        <w:div w:id="1619216147">
          <w:marLeft w:val="0"/>
          <w:marRight w:val="0"/>
          <w:marTop w:val="0"/>
          <w:marBottom w:val="0"/>
          <w:divBdr>
            <w:top w:val="none" w:sz="0" w:space="0" w:color="auto"/>
            <w:left w:val="none" w:sz="0" w:space="0" w:color="auto"/>
            <w:bottom w:val="none" w:sz="0" w:space="0" w:color="auto"/>
            <w:right w:val="none" w:sz="0" w:space="0" w:color="auto"/>
          </w:divBdr>
        </w:div>
        <w:div w:id="1627006049">
          <w:marLeft w:val="0"/>
          <w:marRight w:val="0"/>
          <w:marTop w:val="0"/>
          <w:marBottom w:val="0"/>
          <w:divBdr>
            <w:top w:val="none" w:sz="0" w:space="0" w:color="auto"/>
            <w:left w:val="none" w:sz="0" w:space="0" w:color="auto"/>
            <w:bottom w:val="none" w:sz="0" w:space="0" w:color="auto"/>
            <w:right w:val="none" w:sz="0" w:space="0" w:color="auto"/>
          </w:divBdr>
        </w:div>
        <w:div w:id="1670597067">
          <w:marLeft w:val="0"/>
          <w:marRight w:val="0"/>
          <w:marTop w:val="0"/>
          <w:marBottom w:val="0"/>
          <w:divBdr>
            <w:top w:val="none" w:sz="0" w:space="0" w:color="auto"/>
            <w:left w:val="none" w:sz="0" w:space="0" w:color="auto"/>
            <w:bottom w:val="none" w:sz="0" w:space="0" w:color="auto"/>
            <w:right w:val="none" w:sz="0" w:space="0" w:color="auto"/>
          </w:divBdr>
        </w:div>
        <w:div w:id="1685008734">
          <w:marLeft w:val="0"/>
          <w:marRight w:val="0"/>
          <w:marTop w:val="0"/>
          <w:marBottom w:val="0"/>
          <w:divBdr>
            <w:top w:val="none" w:sz="0" w:space="0" w:color="auto"/>
            <w:left w:val="none" w:sz="0" w:space="0" w:color="auto"/>
            <w:bottom w:val="none" w:sz="0" w:space="0" w:color="auto"/>
            <w:right w:val="none" w:sz="0" w:space="0" w:color="auto"/>
          </w:divBdr>
          <w:divsChild>
            <w:div w:id="1824197882">
              <w:marLeft w:val="0"/>
              <w:marRight w:val="0"/>
              <w:marTop w:val="30"/>
              <w:marBottom w:val="30"/>
              <w:divBdr>
                <w:top w:val="none" w:sz="0" w:space="0" w:color="auto"/>
                <w:left w:val="none" w:sz="0" w:space="0" w:color="auto"/>
                <w:bottom w:val="none" w:sz="0" w:space="0" w:color="auto"/>
                <w:right w:val="none" w:sz="0" w:space="0" w:color="auto"/>
              </w:divBdr>
              <w:divsChild>
                <w:div w:id="19429226">
                  <w:marLeft w:val="0"/>
                  <w:marRight w:val="0"/>
                  <w:marTop w:val="0"/>
                  <w:marBottom w:val="0"/>
                  <w:divBdr>
                    <w:top w:val="none" w:sz="0" w:space="0" w:color="auto"/>
                    <w:left w:val="none" w:sz="0" w:space="0" w:color="auto"/>
                    <w:bottom w:val="none" w:sz="0" w:space="0" w:color="auto"/>
                    <w:right w:val="none" w:sz="0" w:space="0" w:color="auto"/>
                  </w:divBdr>
                  <w:divsChild>
                    <w:div w:id="1971939599">
                      <w:marLeft w:val="0"/>
                      <w:marRight w:val="0"/>
                      <w:marTop w:val="0"/>
                      <w:marBottom w:val="0"/>
                      <w:divBdr>
                        <w:top w:val="none" w:sz="0" w:space="0" w:color="auto"/>
                        <w:left w:val="none" w:sz="0" w:space="0" w:color="auto"/>
                        <w:bottom w:val="none" w:sz="0" w:space="0" w:color="auto"/>
                        <w:right w:val="none" w:sz="0" w:space="0" w:color="auto"/>
                      </w:divBdr>
                    </w:div>
                  </w:divsChild>
                </w:div>
                <w:div w:id="23530646">
                  <w:marLeft w:val="0"/>
                  <w:marRight w:val="0"/>
                  <w:marTop w:val="0"/>
                  <w:marBottom w:val="0"/>
                  <w:divBdr>
                    <w:top w:val="none" w:sz="0" w:space="0" w:color="auto"/>
                    <w:left w:val="none" w:sz="0" w:space="0" w:color="auto"/>
                    <w:bottom w:val="none" w:sz="0" w:space="0" w:color="auto"/>
                    <w:right w:val="none" w:sz="0" w:space="0" w:color="auto"/>
                  </w:divBdr>
                  <w:divsChild>
                    <w:div w:id="1337655923">
                      <w:marLeft w:val="0"/>
                      <w:marRight w:val="0"/>
                      <w:marTop w:val="0"/>
                      <w:marBottom w:val="0"/>
                      <w:divBdr>
                        <w:top w:val="none" w:sz="0" w:space="0" w:color="auto"/>
                        <w:left w:val="none" w:sz="0" w:space="0" w:color="auto"/>
                        <w:bottom w:val="none" w:sz="0" w:space="0" w:color="auto"/>
                        <w:right w:val="none" w:sz="0" w:space="0" w:color="auto"/>
                      </w:divBdr>
                    </w:div>
                  </w:divsChild>
                </w:div>
                <w:div w:id="38941773">
                  <w:marLeft w:val="0"/>
                  <w:marRight w:val="0"/>
                  <w:marTop w:val="0"/>
                  <w:marBottom w:val="0"/>
                  <w:divBdr>
                    <w:top w:val="none" w:sz="0" w:space="0" w:color="auto"/>
                    <w:left w:val="none" w:sz="0" w:space="0" w:color="auto"/>
                    <w:bottom w:val="none" w:sz="0" w:space="0" w:color="auto"/>
                    <w:right w:val="none" w:sz="0" w:space="0" w:color="auto"/>
                  </w:divBdr>
                  <w:divsChild>
                    <w:div w:id="677317963">
                      <w:marLeft w:val="0"/>
                      <w:marRight w:val="0"/>
                      <w:marTop w:val="0"/>
                      <w:marBottom w:val="0"/>
                      <w:divBdr>
                        <w:top w:val="none" w:sz="0" w:space="0" w:color="auto"/>
                        <w:left w:val="none" w:sz="0" w:space="0" w:color="auto"/>
                        <w:bottom w:val="none" w:sz="0" w:space="0" w:color="auto"/>
                        <w:right w:val="none" w:sz="0" w:space="0" w:color="auto"/>
                      </w:divBdr>
                    </w:div>
                    <w:div w:id="1523590368">
                      <w:marLeft w:val="0"/>
                      <w:marRight w:val="0"/>
                      <w:marTop w:val="0"/>
                      <w:marBottom w:val="0"/>
                      <w:divBdr>
                        <w:top w:val="none" w:sz="0" w:space="0" w:color="auto"/>
                        <w:left w:val="none" w:sz="0" w:space="0" w:color="auto"/>
                        <w:bottom w:val="none" w:sz="0" w:space="0" w:color="auto"/>
                        <w:right w:val="none" w:sz="0" w:space="0" w:color="auto"/>
                      </w:divBdr>
                    </w:div>
                  </w:divsChild>
                </w:div>
                <w:div w:id="61027007">
                  <w:marLeft w:val="0"/>
                  <w:marRight w:val="0"/>
                  <w:marTop w:val="0"/>
                  <w:marBottom w:val="0"/>
                  <w:divBdr>
                    <w:top w:val="none" w:sz="0" w:space="0" w:color="auto"/>
                    <w:left w:val="none" w:sz="0" w:space="0" w:color="auto"/>
                    <w:bottom w:val="none" w:sz="0" w:space="0" w:color="auto"/>
                    <w:right w:val="none" w:sz="0" w:space="0" w:color="auto"/>
                  </w:divBdr>
                  <w:divsChild>
                    <w:div w:id="845900020">
                      <w:marLeft w:val="0"/>
                      <w:marRight w:val="0"/>
                      <w:marTop w:val="0"/>
                      <w:marBottom w:val="0"/>
                      <w:divBdr>
                        <w:top w:val="none" w:sz="0" w:space="0" w:color="auto"/>
                        <w:left w:val="none" w:sz="0" w:space="0" w:color="auto"/>
                        <w:bottom w:val="none" w:sz="0" w:space="0" w:color="auto"/>
                        <w:right w:val="none" w:sz="0" w:space="0" w:color="auto"/>
                      </w:divBdr>
                    </w:div>
                  </w:divsChild>
                </w:div>
                <w:div w:id="347369425">
                  <w:marLeft w:val="0"/>
                  <w:marRight w:val="0"/>
                  <w:marTop w:val="0"/>
                  <w:marBottom w:val="0"/>
                  <w:divBdr>
                    <w:top w:val="none" w:sz="0" w:space="0" w:color="auto"/>
                    <w:left w:val="none" w:sz="0" w:space="0" w:color="auto"/>
                    <w:bottom w:val="none" w:sz="0" w:space="0" w:color="auto"/>
                    <w:right w:val="none" w:sz="0" w:space="0" w:color="auto"/>
                  </w:divBdr>
                  <w:divsChild>
                    <w:div w:id="322316608">
                      <w:marLeft w:val="0"/>
                      <w:marRight w:val="0"/>
                      <w:marTop w:val="0"/>
                      <w:marBottom w:val="0"/>
                      <w:divBdr>
                        <w:top w:val="none" w:sz="0" w:space="0" w:color="auto"/>
                        <w:left w:val="none" w:sz="0" w:space="0" w:color="auto"/>
                        <w:bottom w:val="none" w:sz="0" w:space="0" w:color="auto"/>
                        <w:right w:val="none" w:sz="0" w:space="0" w:color="auto"/>
                      </w:divBdr>
                    </w:div>
                  </w:divsChild>
                </w:div>
                <w:div w:id="409665704">
                  <w:marLeft w:val="0"/>
                  <w:marRight w:val="0"/>
                  <w:marTop w:val="0"/>
                  <w:marBottom w:val="0"/>
                  <w:divBdr>
                    <w:top w:val="none" w:sz="0" w:space="0" w:color="auto"/>
                    <w:left w:val="none" w:sz="0" w:space="0" w:color="auto"/>
                    <w:bottom w:val="none" w:sz="0" w:space="0" w:color="auto"/>
                    <w:right w:val="none" w:sz="0" w:space="0" w:color="auto"/>
                  </w:divBdr>
                  <w:divsChild>
                    <w:div w:id="1113791763">
                      <w:marLeft w:val="0"/>
                      <w:marRight w:val="0"/>
                      <w:marTop w:val="0"/>
                      <w:marBottom w:val="0"/>
                      <w:divBdr>
                        <w:top w:val="none" w:sz="0" w:space="0" w:color="auto"/>
                        <w:left w:val="none" w:sz="0" w:space="0" w:color="auto"/>
                        <w:bottom w:val="none" w:sz="0" w:space="0" w:color="auto"/>
                        <w:right w:val="none" w:sz="0" w:space="0" w:color="auto"/>
                      </w:divBdr>
                    </w:div>
                    <w:div w:id="1927375433">
                      <w:marLeft w:val="0"/>
                      <w:marRight w:val="0"/>
                      <w:marTop w:val="0"/>
                      <w:marBottom w:val="0"/>
                      <w:divBdr>
                        <w:top w:val="none" w:sz="0" w:space="0" w:color="auto"/>
                        <w:left w:val="none" w:sz="0" w:space="0" w:color="auto"/>
                        <w:bottom w:val="none" w:sz="0" w:space="0" w:color="auto"/>
                        <w:right w:val="none" w:sz="0" w:space="0" w:color="auto"/>
                      </w:divBdr>
                    </w:div>
                  </w:divsChild>
                </w:div>
                <w:div w:id="434057675">
                  <w:marLeft w:val="0"/>
                  <w:marRight w:val="0"/>
                  <w:marTop w:val="0"/>
                  <w:marBottom w:val="0"/>
                  <w:divBdr>
                    <w:top w:val="none" w:sz="0" w:space="0" w:color="auto"/>
                    <w:left w:val="none" w:sz="0" w:space="0" w:color="auto"/>
                    <w:bottom w:val="none" w:sz="0" w:space="0" w:color="auto"/>
                    <w:right w:val="none" w:sz="0" w:space="0" w:color="auto"/>
                  </w:divBdr>
                  <w:divsChild>
                    <w:div w:id="953370259">
                      <w:marLeft w:val="0"/>
                      <w:marRight w:val="0"/>
                      <w:marTop w:val="0"/>
                      <w:marBottom w:val="0"/>
                      <w:divBdr>
                        <w:top w:val="none" w:sz="0" w:space="0" w:color="auto"/>
                        <w:left w:val="none" w:sz="0" w:space="0" w:color="auto"/>
                        <w:bottom w:val="none" w:sz="0" w:space="0" w:color="auto"/>
                        <w:right w:val="none" w:sz="0" w:space="0" w:color="auto"/>
                      </w:divBdr>
                    </w:div>
                  </w:divsChild>
                </w:div>
                <w:div w:id="511842253">
                  <w:marLeft w:val="0"/>
                  <w:marRight w:val="0"/>
                  <w:marTop w:val="0"/>
                  <w:marBottom w:val="0"/>
                  <w:divBdr>
                    <w:top w:val="none" w:sz="0" w:space="0" w:color="auto"/>
                    <w:left w:val="none" w:sz="0" w:space="0" w:color="auto"/>
                    <w:bottom w:val="none" w:sz="0" w:space="0" w:color="auto"/>
                    <w:right w:val="none" w:sz="0" w:space="0" w:color="auto"/>
                  </w:divBdr>
                  <w:divsChild>
                    <w:div w:id="384255602">
                      <w:marLeft w:val="0"/>
                      <w:marRight w:val="0"/>
                      <w:marTop w:val="0"/>
                      <w:marBottom w:val="0"/>
                      <w:divBdr>
                        <w:top w:val="none" w:sz="0" w:space="0" w:color="auto"/>
                        <w:left w:val="none" w:sz="0" w:space="0" w:color="auto"/>
                        <w:bottom w:val="none" w:sz="0" w:space="0" w:color="auto"/>
                        <w:right w:val="none" w:sz="0" w:space="0" w:color="auto"/>
                      </w:divBdr>
                    </w:div>
                    <w:div w:id="1105081428">
                      <w:marLeft w:val="0"/>
                      <w:marRight w:val="0"/>
                      <w:marTop w:val="0"/>
                      <w:marBottom w:val="0"/>
                      <w:divBdr>
                        <w:top w:val="none" w:sz="0" w:space="0" w:color="auto"/>
                        <w:left w:val="none" w:sz="0" w:space="0" w:color="auto"/>
                        <w:bottom w:val="none" w:sz="0" w:space="0" w:color="auto"/>
                        <w:right w:val="none" w:sz="0" w:space="0" w:color="auto"/>
                      </w:divBdr>
                    </w:div>
                  </w:divsChild>
                </w:div>
                <w:div w:id="518469454">
                  <w:marLeft w:val="0"/>
                  <w:marRight w:val="0"/>
                  <w:marTop w:val="0"/>
                  <w:marBottom w:val="0"/>
                  <w:divBdr>
                    <w:top w:val="none" w:sz="0" w:space="0" w:color="auto"/>
                    <w:left w:val="none" w:sz="0" w:space="0" w:color="auto"/>
                    <w:bottom w:val="none" w:sz="0" w:space="0" w:color="auto"/>
                    <w:right w:val="none" w:sz="0" w:space="0" w:color="auto"/>
                  </w:divBdr>
                  <w:divsChild>
                    <w:div w:id="127824594">
                      <w:marLeft w:val="0"/>
                      <w:marRight w:val="0"/>
                      <w:marTop w:val="0"/>
                      <w:marBottom w:val="0"/>
                      <w:divBdr>
                        <w:top w:val="none" w:sz="0" w:space="0" w:color="auto"/>
                        <w:left w:val="none" w:sz="0" w:space="0" w:color="auto"/>
                        <w:bottom w:val="none" w:sz="0" w:space="0" w:color="auto"/>
                        <w:right w:val="none" w:sz="0" w:space="0" w:color="auto"/>
                      </w:divBdr>
                    </w:div>
                  </w:divsChild>
                </w:div>
                <w:div w:id="618754721">
                  <w:marLeft w:val="0"/>
                  <w:marRight w:val="0"/>
                  <w:marTop w:val="0"/>
                  <w:marBottom w:val="0"/>
                  <w:divBdr>
                    <w:top w:val="none" w:sz="0" w:space="0" w:color="auto"/>
                    <w:left w:val="none" w:sz="0" w:space="0" w:color="auto"/>
                    <w:bottom w:val="none" w:sz="0" w:space="0" w:color="auto"/>
                    <w:right w:val="none" w:sz="0" w:space="0" w:color="auto"/>
                  </w:divBdr>
                  <w:divsChild>
                    <w:div w:id="1255869237">
                      <w:marLeft w:val="0"/>
                      <w:marRight w:val="0"/>
                      <w:marTop w:val="0"/>
                      <w:marBottom w:val="0"/>
                      <w:divBdr>
                        <w:top w:val="none" w:sz="0" w:space="0" w:color="auto"/>
                        <w:left w:val="none" w:sz="0" w:space="0" w:color="auto"/>
                        <w:bottom w:val="none" w:sz="0" w:space="0" w:color="auto"/>
                        <w:right w:val="none" w:sz="0" w:space="0" w:color="auto"/>
                      </w:divBdr>
                    </w:div>
                    <w:div w:id="1914972324">
                      <w:marLeft w:val="0"/>
                      <w:marRight w:val="0"/>
                      <w:marTop w:val="0"/>
                      <w:marBottom w:val="0"/>
                      <w:divBdr>
                        <w:top w:val="none" w:sz="0" w:space="0" w:color="auto"/>
                        <w:left w:val="none" w:sz="0" w:space="0" w:color="auto"/>
                        <w:bottom w:val="none" w:sz="0" w:space="0" w:color="auto"/>
                        <w:right w:val="none" w:sz="0" w:space="0" w:color="auto"/>
                      </w:divBdr>
                    </w:div>
                  </w:divsChild>
                </w:div>
                <w:div w:id="761687429">
                  <w:marLeft w:val="0"/>
                  <w:marRight w:val="0"/>
                  <w:marTop w:val="0"/>
                  <w:marBottom w:val="0"/>
                  <w:divBdr>
                    <w:top w:val="none" w:sz="0" w:space="0" w:color="auto"/>
                    <w:left w:val="none" w:sz="0" w:space="0" w:color="auto"/>
                    <w:bottom w:val="none" w:sz="0" w:space="0" w:color="auto"/>
                    <w:right w:val="none" w:sz="0" w:space="0" w:color="auto"/>
                  </w:divBdr>
                  <w:divsChild>
                    <w:div w:id="1591353250">
                      <w:marLeft w:val="0"/>
                      <w:marRight w:val="0"/>
                      <w:marTop w:val="0"/>
                      <w:marBottom w:val="0"/>
                      <w:divBdr>
                        <w:top w:val="none" w:sz="0" w:space="0" w:color="auto"/>
                        <w:left w:val="none" w:sz="0" w:space="0" w:color="auto"/>
                        <w:bottom w:val="none" w:sz="0" w:space="0" w:color="auto"/>
                        <w:right w:val="none" w:sz="0" w:space="0" w:color="auto"/>
                      </w:divBdr>
                    </w:div>
                  </w:divsChild>
                </w:div>
                <w:div w:id="937099303">
                  <w:marLeft w:val="0"/>
                  <w:marRight w:val="0"/>
                  <w:marTop w:val="0"/>
                  <w:marBottom w:val="0"/>
                  <w:divBdr>
                    <w:top w:val="none" w:sz="0" w:space="0" w:color="auto"/>
                    <w:left w:val="none" w:sz="0" w:space="0" w:color="auto"/>
                    <w:bottom w:val="none" w:sz="0" w:space="0" w:color="auto"/>
                    <w:right w:val="none" w:sz="0" w:space="0" w:color="auto"/>
                  </w:divBdr>
                  <w:divsChild>
                    <w:div w:id="79840840">
                      <w:marLeft w:val="0"/>
                      <w:marRight w:val="0"/>
                      <w:marTop w:val="0"/>
                      <w:marBottom w:val="0"/>
                      <w:divBdr>
                        <w:top w:val="none" w:sz="0" w:space="0" w:color="auto"/>
                        <w:left w:val="none" w:sz="0" w:space="0" w:color="auto"/>
                        <w:bottom w:val="none" w:sz="0" w:space="0" w:color="auto"/>
                        <w:right w:val="none" w:sz="0" w:space="0" w:color="auto"/>
                      </w:divBdr>
                    </w:div>
                    <w:div w:id="1237670713">
                      <w:marLeft w:val="0"/>
                      <w:marRight w:val="0"/>
                      <w:marTop w:val="0"/>
                      <w:marBottom w:val="0"/>
                      <w:divBdr>
                        <w:top w:val="none" w:sz="0" w:space="0" w:color="auto"/>
                        <w:left w:val="none" w:sz="0" w:space="0" w:color="auto"/>
                        <w:bottom w:val="none" w:sz="0" w:space="0" w:color="auto"/>
                        <w:right w:val="none" w:sz="0" w:space="0" w:color="auto"/>
                      </w:divBdr>
                    </w:div>
                  </w:divsChild>
                </w:div>
                <w:div w:id="991911167">
                  <w:marLeft w:val="0"/>
                  <w:marRight w:val="0"/>
                  <w:marTop w:val="0"/>
                  <w:marBottom w:val="0"/>
                  <w:divBdr>
                    <w:top w:val="none" w:sz="0" w:space="0" w:color="auto"/>
                    <w:left w:val="none" w:sz="0" w:space="0" w:color="auto"/>
                    <w:bottom w:val="none" w:sz="0" w:space="0" w:color="auto"/>
                    <w:right w:val="none" w:sz="0" w:space="0" w:color="auto"/>
                  </w:divBdr>
                  <w:divsChild>
                    <w:div w:id="237058991">
                      <w:marLeft w:val="0"/>
                      <w:marRight w:val="0"/>
                      <w:marTop w:val="0"/>
                      <w:marBottom w:val="0"/>
                      <w:divBdr>
                        <w:top w:val="none" w:sz="0" w:space="0" w:color="auto"/>
                        <w:left w:val="none" w:sz="0" w:space="0" w:color="auto"/>
                        <w:bottom w:val="none" w:sz="0" w:space="0" w:color="auto"/>
                        <w:right w:val="none" w:sz="0" w:space="0" w:color="auto"/>
                      </w:divBdr>
                    </w:div>
                    <w:div w:id="1909269149">
                      <w:marLeft w:val="0"/>
                      <w:marRight w:val="0"/>
                      <w:marTop w:val="0"/>
                      <w:marBottom w:val="0"/>
                      <w:divBdr>
                        <w:top w:val="none" w:sz="0" w:space="0" w:color="auto"/>
                        <w:left w:val="none" w:sz="0" w:space="0" w:color="auto"/>
                        <w:bottom w:val="none" w:sz="0" w:space="0" w:color="auto"/>
                        <w:right w:val="none" w:sz="0" w:space="0" w:color="auto"/>
                      </w:divBdr>
                    </w:div>
                    <w:div w:id="2007398268">
                      <w:marLeft w:val="0"/>
                      <w:marRight w:val="0"/>
                      <w:marTop w:val="0"/>
                      <w:marBottom w:val="0"/>
                      <w:divBdr>
                        <w:top w:val="none" w:sz="0" w:space="0" w:color="auto"/>
                        <w:left w:val="none" w:sz="0" w:space="0" w:color="auto"/>
                        <w:bottom w:val="none" w:sz="0" w:space="0" w:color="auto"/>
                        <w:right w:val="none" w:sz="0" w:space="0" w:color="auto"/>
                      </w:divBdr>
                    </w:div>
                  </w:divsChild>
                </w:div>
                <w:div w:id="994140587">
                  <w:marLeft w:val="0"/>
                  <w:marRight w:val="0"/>
                  <w:marTop w:val="0"/>
                  <w:marBottom w:val="0"/>
                  <w:divBdr>
                    <w:top w:val="none" w:sz="0" w:space="0" w:color="auto"/>
                    <w:left w:val="none" w:sz="0" w:space="0" w:color="auto"/>
                    <w:bottom w:val="none" w:sz="0" w:space="0" w:color="auto"/>
                    <w:right w:val="none" w:sz="0" w:space="0" w:color="auto"/>
                  </w:divBdr>
                </w:div>
                <w:div w:id="1019426666">
                  <w:marLeft w:val="0"/>
                  <w:marRight w:val="0"/>
                  <w:marTop w:val="0"/>
                  <w:marBottom w:val="0"/>
                  <w:divBdr>
                    <w:top w:val="none" w:sz="0" w:space="0" w:color="auto"/>
                    <w:left w:val="none" w:sz="0" w:space="0" w:color="auto"/>
                    <w:bottom w:val="none" w:sz="0" w:space="0" w:color="auto"/>
                    <w:right w:val="none" w:sz="0" w:space="0" w:color="auto"/>
                  </w:divBdr>
                  <w:divsChild>
                    <w:div w:id="229119430">
                      <w:marLeft w:val="0"/>
                      <w:marRight w:val="0"/>
                      <w:marTop w:val="0"/>
                      <w:marBottom w:val="0"/>
                      <w:divBdr>
                        <w:top w:val="none" w:sz="0" w:space="0" w:color="auto"/>
                        <w:left w:val="none" w:sz="0" w:space="0" w:color="auto"/>
                        <w:bottom w:val="none" w:sz="0" w:space="0" w:color="auto"/>
                        <w:right w:val="none" w:sz="0" w:space="0" w:color="auto"/>
                      </w:divBdr>
                    </w:div>
                    <w:div w:id="911085306">
                      <w:marLeft w:val="0"/>
                      <w:marRight w:val="0"/>
                      <w:marTop w:val="0"/>
                      <w:marBottom w:val="0"/>
                      <w:divBdr>
                        <w:top w:val="none" w:sz="0" w:space="0" w:color="auto"/>
                        <w:left w:val="none" w:sz="0" w:space="0" w:color="auto"/>
                        <w:bottom w:val="none" w:sz="0" w:space="0" w:color="auto"/>
                        <w:right w:val="none" w:sz="0" w:space="0" w:color="auto"/>
                      </w:divBdr>
                    </w:div>
                    <w:div w:id="1336154442">
                      <w:marLeft w:val="0"/>
                      <w:marRight w:val="0"/>
                      <w:marTop w:val="0"/>
                      <w:marBottom w:val="0"/>
                      <w:divBdr>
                        <w:top w:val="none" w:sz="0" w:space="0" w:color="auto"/>
                        <w:left w:val="none" w:sz="0" w:space="0" w:color="auto"/>
                        <w:bottom w:val="none" w:sz="0" w:space="0" w:color="auto"/>
                        <w:right w:val="none" w:sz="0" w:space="0" w:color="auto"/>
                      </w:divBdr>
                    </w:div>
                    <w:div w:id="1397968093">
                      <w:marLeft w:val="0"/>
                      <w:marRight w:val="0"/>
                      <w:marTop w:val="0"/>
                      <w:marBottom w:val="0"/>
                      <w:divBdr>
                        <w:top w:val="none" w:sz="0" w:space="0" w:color="auto"/>
                        <w:left w:val="none" w:sz="0" w:space="0" w:color="auto"/>
                        <w:bottom w:val="none" w:sz="0" w:space="0" w:color="auto"/>
                        <w:right w:val="none" w:sz="0" w:space="0" w:color="auto"/>
                      </w:divBdr>
                    </w:div>
                  </w:divsChild>
                </w:div>
                <w:div w:id="1139422054">
                  <w:marLeft w:val="0"/>
                  <w:marRight w:val="0"/>
                  <w:marTop w:val="0"/>
                  <w:marBottom w:val="0"/>
                  <w:divBdr>
                    <w:top w:val="none" w:sz="0" w:space="0" w:color="auto"/>
                    <w:left w:val="none" w:sz="0" w:space="0" w:color="auto"/>
                    <w:bottom w:val="none" w:sz="0" w:space="0" w:color="auto"/>
                    <w:right w:val="none" w:sz="0" w:space="0" w:color="auto"/>
                  </w:divBdr>
                  <w:divsChild>
                    <w:div w:id="1616787989">
                      <w:marLeft w:val="0"/>
                      <w:marRight w:val="0"/>
                      <w:marTop w:val="0"/>
                      <w:marBottom w:val="0"/>
                      <w:divBdr>
                        <w:top w:val="none" w:sz="0" w:space="0" w:color="auto"/>
                        <w:left w:val="none" w:sz="0" w:space="0" w:color="auto"/>
                        <w:bottom w:val="none" w:sz="0" w:space="0" w:color="auto"/>
                        <w:right w:val="none" w:sz="0" w:space="0" w:color="auto"/>
                      </w:divBdr>
                    </w:div>
                  </w:divsChild>
                </w:div>
                <w:div w:id="1170874749">
                  <w:marLeft w:val="0"/>
                  <w:marRight w:val="0"/>
                  <w:marTop w:val="0"/>
                  <w:marBottom w:val="0"/>
                  <w:divBdr>
                    <w:top w:val="none" w:sz="0" w:space="0" w:color="auto"/>
                    <w:left w:val="none" w:sz="0" w:space="0" w:color="auto"/>
                    <w:bottom w:val="none" w:sz="0" w:space="0" w:color="auto"/>
                    <w:right w:val="none" w:sz="0" w:space="0" w:color="auto"/>
                  </w:divBdr>
                </w:div>
                <w:div w:id="1211192545">
                  <w:marLeft w:val="0"/>
                  <w:marRight w:val="0"/>
                  <w:marTop w:val="0"/>
                  <w:marBottom w:val="0"/>
                  <w:divBdr>
                    <w:top w:val="none" w:sz="0" w:space="0" w:color="auto"/>
                    <w:left w:val="none" w:sz="0" w:space="0" w:color="auto"/>
                    <w:bottom w:val="none" w:sz="0" w:space="0" w:color="auto"/>
                    <w:right w:val="none" w:sz="0" w:space="0" w:color="auto"/>
                  </w:divBdr>
                  <w:divsChild>
                    <w:div w:id="1147089849">
                      <w:marLeft w:val="0"/>
                      <w:marRight w:val="0"/>
                      <w:marTop w:val="0"/>
                      <w:marBottom w:val="0"/>
                      <w:divBdr>
                        <w:top w:val="none" w:sz="0" w:space="0" w:color="auto"/>
                        <w:left w:val="none" w:sz="0" w:space="0" w:color="auto"/>
                        <w:bottom w:val="none" w:sz="0" w:space="0" w:color="auto"/>
                        <w:right w:val="none" w:sz="0" w:space="0" w:color="auto"/>
                      </w:divBdr>
                    </w:div>
                  </w:divsChild>
                </w:div>
                <w:div w:id="1234660893">
                  <w:marLeft w:val="0"/>
                  <w:marRight w:val="0"/>
                  <w:marTop w:val="0"/>
                  <w:marBottom w:val="0"/>
                  <w:divBdr>
                    <w:top w:val="none" w:sz="0" w:space="0" w:color="auto"/>
                    <w:left w:val="none" w:sz="0" w:space="0" w:color="auto"/>
                    <w:bottom w:val="none" w:sz="0" w:space="0" w:color="auto"/>
                    <w:right w:val="none" w:sz="0" w:space="0" w:color="auto"/>
                  </w:divBdr>
                  <w:divsChild>
                    <w:div w:id="260845980">
                      <w:marLeft w:val="0"/>
                      <w:marRight w:val="0"/>
                      <w:marTop w:val="0"/>
                      <w:marBottom w:val="0"/>
                      <w:divBdr>
                        <w:top w:val="none" w:sz="0" w:space="0" w:color="auto"/>
                        <w:left w:val="none" w:sz="0" w:space="0" w:color="auto"/>
                        <w:bottom w:val="none" w:sz="0" w:space="0" w:color="auto"/>
                        <w:right w:val="none" w:sz="0" w:space="0" w:color="auto"/>
                      </w:divBdr>
                    </w:div>
                  </w:divsChild>
                </w:div>
                <w:div w:id="1281649129">
                  <w:marLeft w:val="0"/>
                  <w:marRight w:val="0"/>
                  <w:marTop w:val="0"/>
                  <w:marBottom w:val="0"/>
                  <w:divBdr>
                    <w:top w:val="none" w:sz="0" w:space="0" w:color="auto"/>
                    <w:left w:val="none" w:sz="0" w:space="0" w:color="auto"/>
                    <w:bottom w:val="none" w:sz="0" w:space="0" w:color="auto"/>
                    <w:right w:val="none" w:sz="0" w:space="0" w:color="auto"/>
                  </w:divBdr>
                  <w:divsChild>
                    <w:div w:id="1432973619">
                      <w:marLeft w:val="0"/>
                      <w:marRight w:val="0"/>
                      <w:marTop w:val="0"/>
                      <w:marBottom w:val="0"/>
                      <w:divBdr>
                        <w:top w:val="none" w:sz="0" w:space="0" w:color="auto"/>
                        <w:left w:val="none" w:sz="0" w:space="0" w:color="auto"/>
                        <w:bottom w:val="none" w:sz="0" w:space="0" w:color="auto"/>
                        <w:right w:val="none" w:sz="0" w:space="0" w:color="auto"/>
                      </w:divBdr>
                    </w:div>
                  </w:divsChild>
                </w:div>
                <w:div w:id="1405565914">
                  <w:marLeft w:val="0"/>
                  <w:marRight w:val="0"/>
                  <w:marTop w:val="0"/>
                  <w:marBottom w:val="0"/>
                  <w:divBdr>
                    <w:top w:val="none" w:sz="0" w:space="0" w:color="auto"/>
                    <w:left w:val="none" w:sz="0" w:space="0" w:color="auto"/>
                    <w:bottom w:val="none" w:sz="0" w:space="0" w:color="auto"/>
                    <w:right w:val="none" w:sz="0" w:space="0" w:color="auto"/>
                  </w:divBdr>
                  <w:divsChild>
                    <w:div w:id="1142311706">
                      <w:marLeft w:val="0"/>
                      <w:marRight w:val="0"/>
                      <w:marTop w:val="0"/>
                      <w:marBottom w:val="0"/>
                      <w:divBdr>
                        <w:top w:val="none" w:sz="0" w:space="0" w:color="auto"/>
                        <w:left w:val="none" w:sz="0" w:space="0" w:color="auto"/>
                        <w:bottom w:val="none" w:sz="0" w:space="0" w:color="auto"/>
                        <w:right w:val="none" w:sz="0" w:space="0" w:color="auto"/>
                      </w:divBdr>
                    </w:div>
                  </w:divsChild>
                </w:div>
                <w:div w:id="1425615018">
                  <w:marLeft w:val="0"/>
                  <w:marRight w:val="0"/>
                  <w:marTop w:val="0"/>
                  <w:marBottom w:val="0"/>
                  <w:divBdr>
                    <w:top w:val="none" w:sz="0" w:space="0" w:color="auto"/>
                    <w:left w:val="none" w:sz="0" w:space="0" w:color="auto"/>
                    <w:bottom w:val="none" w:sz="0" w:space="0" w:color="auto"/>
                    <w:right w:val="none" w:sz="0" w:space="0" w:color="auto"/>
                  </w:divBdr>
                  <w:divsChild>
                    <w:div w:id="617686024">
                      <w:marLeft w:val="0"/>
                      <w:marRight w:val="0"/>
                      <w:marTop w:val="0"/>
                      <w:marBottom w:val="0"/>
                      <w:divBdr>
                        <w:top w:val="none" w:sz="0" w:space="0" w:color="auto"/>
                        <w:left w:val="none" w:sz="0" w:space="0" w:color="auto"/>
                        <w:bottom w:val="none" w:sz="0" w:space="0" w:color="auto"/>
                        <w:right w:val="none" w:sz="0" w:space="0" w:color="auto"/>
                      </w:divBdr>
                    </w:div>
                    <w:div w:id="1071318733">
                      <w:marLeft w:val="0"/>
                      <w:marRight w:val="0"/>
                      <w:marTop w:val="0"/>
                      <w:marBottom w:val="0"/>
                      <w:divBdr>
                        <w:top w:val="none" w:sz="0" w:space="0" w:color="auto"/>
                        <w:left w:val="none" w:sz="0" w:space="0" w:color="auto"/>
                        <w:bottom w:val="none" w:sz="0" w:space="0" w:color="auto"/>
                        <w:right w:val="none" w:sz="0" w:space="0" w:color="auto"/>
                      </w:divBdr>
                    </w:div>
                    <w:div w:id="1634406886">
                      <w:marLeft w:val="0"/>
                      <w:marRight w:val="0"/>
                      <w:marTop w:val="0"/>
                      <w:marBottom w:val="0"/>
                      <w:divBdr>
                        <w:top w:val="none" w:sz="0" w:space="0" w:color="auto"/>
                        <w:left w:val="none" w:sz="0" w:space="0" w:color="auto"/>
                        <w:bottom w:val="none" w:sz="0" w:space="0" w:color="auto"/>
                        <w:right w:val="none" w:sz="0" w:space="0" w:color="auto"/>
                      </w:divBdr>
                    </w:div>
                    <w:div w:id="1873496759">
                      <w:marLeft w:val="0"/>
                      <w:marRight w:val="0"/>
                      <w:marTop w:val="0"/>
                      <w:marBottom w:val="0"/>
                      <w:divBdr>
                        <w:top w:val="none" w:sz="0" w:space="0" w:color="auto"/>
                        <w:left w:val="none" w:sz="0" w:space="0" w:color="auto"/>
                        <w:bottom w:val="none" w:sz="0" w:space="0" w:color="auto"/>
                        <w:right w:val="none" w:sz="0" w:space="0" w:color="auto"/>
                      </w:divBdr>
                    </w:div>
                  </w:divsChild>
                </w:div>
                <w:div w:id="1436900768">
                  <w:marLeft w:val="0"/>
                  <w:marRight w:val="0"/>
                  <w:marTop w:val="0"/>
                  <w:marBottom w:val="0"/>
                  <w:divBdr>
                    <w:top w:val="none" w:sz="0" w:space="0" w:color="auto"/>
                    <w:left w:val="none" w:sz="0" w:space="0" w:color="auto"/>
                    <w:bottom w:val="none" w:sz="0" w:space="0" w:color="auto"/>
                    <w:right w:val="none" w:sz="0" w:space="0" w:color="auto"/>
                  </w:divBdr>
                  <w:divsChild>
                    <w:div w:id="1126391503">
                      <w:marLeft w:val="0"/>
                      <w:marRight w:val="0"/>
                      <w:marTop w:val="0"/>
                      <w:marBottom w:val="0"/>
                      <w:divBdr>
                        <w:top w:val="none" w:sz="0" w:space="0" w:color="auto"/>
                        <w:left w:val="none" w:sz="0" w:space="0" w:color="auto"/>
                        <w:bottom w:val="none" w:sz="0" w:space="0" w:color="auto"/>
                        <w:right w:val="none" w:sz="0" w:space="0" w:color="auto"/>
                      </w:divBdr>
                    </w:div>
                  </w:divsChild>
                </w:div>
                <w:div w:id="1506044697">
                  <w:marLeft w:val="0"/>
                  <w:marRight w:val="0"/>
                  <w:marTop w:val="0"/>
                  <w:marBottom w:val="0"/>
                  <w:divBdr>
                    <w:top w:val="none" w:sz="0" w:space="0" w:color="auto"/>
                    <w:left w:val="none" w:sz="0" w:space="0" w:color="auto"/>
                    <w:bottom w:val="none" w:sz="0" w:space="0" w:color="auto"/>
                    <w:right w:val="none" w:sz="0" w:space="0" w:color="auto"/>
                  </w:divBdr>
                  <w:divsChild>
                    <w:div w:id="1559391970">
                      <w:marLeft w:val="0"/>
                      <w:marRight w:val="0"/>
                      <w:marTop w:val="0"/>
                      <w:marBottom w:val="0"/>
                      <w:divBdr>
                        <w:top w:val="none" w:sz="0" w:space="0" w:color="auto"/>
                        <w:left w:val="none" w:sz="0" w:space="0" w:color="auto"/>
                        <w:bottom w:val="none" w:sz="0" w:space="0" w:color="auto"/>
                        <w:right w:val="none" w:sz="0" w:space="0" w:color="auto"/>
                      </w:divBdr>
                    </w:div>
                    <w:div w:id="1862937822">
                      <w:marLeft w:val="0"/>
                      <w:marRight w:val="0"/>
                      <w:marTop w:val="0"/>
                      <w:marBottom w:val="0"/>
                      <w:divBdr>
                        <w:top w:val="none" w:sz="0" w:space="0" w:color="auto"/>
                        <w:left w:val="none" w:sz="0" w:space="0" w:color="auto"/>
                        <w:bottom w:val="none" w:sz="0" w:space="0" w:color="auto"/>
                        <w:right w:val="none" w:sz="0" w:space="0" w:color="auto"/>
                      </w:divBdr>
                    </w:div>
                  </w:divsChild>
                </w:div>
                <w:div w:id="1506434679">
                  <w:marLeft w:val="0"/>
                  <w:marRight w:val="0"/>
                  <w:marTop w:val="0"/>
                  <w:marBottom w:val="0"/>
                  <w:divBdr>
                    <w:top w:val="none" w:sz="0" w:space="0" w:color="auto"/>
                    <w:left w:val="none" w:sz="0" w:space="0" w:color="auto"/>
                    <w:bottom w:val="none" w:sz="0" w:space="0" w:color="auto"/>
                    <w:right w:val="none" w:sz="0" w:space="0" w:color="auto"/>
                  </w:divBdr>
                  <w:divsChild>
                    <w:div w:id="105468565">
                      <w:marLeft w:val="0"/>
                      <w:marRight w:val="0"/>
                      <w:marTop w:val="0"/>
                      <w:marBottom w:val="0"/>
                      <w:divBdr>
                        <w:top w:val="none" w:sz="0" w:space="0" w:color="auto"/>
                        <w:left w:val="none" w:sz="0" w:space="0" w:color="auto"/>
                        <w:bottom w:val="none" w:sz="0" w:space="0" w:color="auto"/>
                        <w:right w:val="none" w:sz="0" w:space="0" w:color="auto"/>
                      </w:divBdr>
                    </w:div>
                    <w:div w:id="1098600355">
                      <w:marLeft w:val="0"/>
                      <w:marRight w:val="0"/>
                      <w:marTop w:val="0"/>
                      <w:marBottom w:val="0"/>
                      <w:divBdr>
                        <w:top w:val="none" w:sz="0" w:space="0" w:color="auto"/>
                        <w:left w:val="none" w:sz="0" w:space="0" w:color="auto"/>
                        <w:bottom w:val="none" w:sz="0" w:space="0" w:color="auto"/>
                        <w:right w:val="none" w:sz="0" w:space="0" w:color="auto"/>
                      </w:divBdr>
                    </w:div>
                    <w:div w:id="1143426249">
                      <w:marLeft w:val="0"/>
                      <w:marRight w:val="0"/>
                      <w:marTop w:val="0"/>
                      <w:marBottom w:val="0"/>
                      <w:divBdr>
                        <w:top w:val="none" w:sz="0" w:space="0" w:color="auto"/>
                        <w:left w:val="none" w:sz="0" w:space="0" w:color="auto"/>
                        <w:bottom w:val="none" w:sz="0" w:space="0" w:color="auto"/>
                        <w:right w:val="none" w:sz="0" w:space="0" w:color="auto"/>
                      </w:divBdr>
                    </w:div>
                    <w:div w:id="1209102253">
                      <w:marLeft w:val="0"/>
                      <w:marRight w:val="0"/>
                      <w:marTop w:val="0"/>
                      <w:marBottom w:val="0"/>
                      <w:divBdr>
                        <w:top w:val="none" w:sz="0" w:space="0" w:color="auto"/>
                        <w:left w:val="none" w:sz="0" w:space="0" w:color="auto"/>
                        <w:bottom w:val="none" w:sz="0" w:space="0" w:color="auto"/>
                        <w:right w:val="none" w:sz="0" w:space="0" w:color="auto"/>
                      </w:divBdr>
                    </w:div>
                    <w:div w:id="1337030583">
                      <w:marLeft w:val="0"/>
                      <w:marRight w:val="0"/>
                      <w:marTop w:val="0"/>
                      <w:marBottom w:val="0"/>
                      <w:divBdr>
                        <w:top w:val="none" w:sz="0" w:space="0" w:color="auto"/>
                        <w:left w:val="none" w:sz="0" w:space="0" w:color="auto"/>
                        <w:bottom w:val="none" w:sz="0" w:space="0" w:color="auto"/>
                        <w:right w:val="none" w:sz="0" w:space="0" w:color="auto"/>
                      </w:divBdr>
                    </w:div>
                  </w:divsChild>
                </w:div>
                <w:div w:id="1509784509">
                  <w:marLeft w:val="0"/>
                  <w:marRight w:val="0"/>
                  <w:marTop w:val="0"/>
                  <w:marBottom w:val="0"/>
                  <w:divBdr>
                    <w:top w:val="none" w:sz="0" w:space="0" w:color="auto"/>
                    <w:left w:val="none" w:sz="0" w:space="0" w:color="auto"/>
                    <w:bottom w:val="none" w:sz="0" w:space="0" w:color="auto"/>
                    <w:right w:val="none" w:sz="0" w:space="0" w:color="auto"/>
                  </w:divBdr>
                  <w:divsChild>
                    <w:div w:id="467549110">
                      <w:marLeft w:val="0"/>
                      <w:marRight w:val="0"/>
                      <w:marTop w:val="0"/>
                      <w:marBottom w:val="0"/>
                      <w:divBdr>
                        <w:top w:val="none" w:sz="0" w:space="0" w:color="auto"/>
                        <w:left w:val="none" w:sz="0" w:space="0" w:color="auto"/>
                        <w:bottom w:val="none" w:sz="0" w:space="0" w:color="auto"/>
                        <w:right w:val="none" w:sz="0" w:space="0" w:color="auto"/>
                      </w:divBdr>
                    </w:div>
                  </w:divsChild>
                </w:div>
                <w:div w:id="1522548322">
                  <w:marLeft w:val="0"/>
                  <w:marRight w:val="0"/>
                  <w:marTop w:val="0"/>
                  <w:marBottom w:val="0"/>
                  <w:divBdr>
                    <w:top w:val="none" w:sz="0" w:space="0" w:color="auto"/>
                    <w:left w:val="none" w:sz="0" w:space="0" w:color="auto"/>
                    <w:bottom w:val="none" w:sz="0" w:space="0" w:color="auto"/>
                    <w:right w:val="none" w:sz="0" w:space="0" w:color="auto"/>
                  </w:divBdr>
                  <w:divsChild>
                    <w:div w:id="951087975">
                      <w:marLeft w:val="0"/>
                      <w:marRight w:val="0"/>
                      <w:marTop w:val="0"/>
                      <w:marBottom w:val="0"/>
                      <w:divBdr>
                        <w:top w:val="none" w:sz="0" w:space="0" w:color="auto"/>
                        <w:left w:val="none" w:sz="0" w:space="0" w:color="auto"/>
                        <w:bottom w:val="none" w:sz="0" w:space="0" w:color="auto"/>
                        <w:right w:val="none" w:sz="0" w:space="0" w:color="auto"/>
                      </w:divBdr>
                    </w:div>
                  </w:divsChild>
                </w:div>
                <w:div w:id="1623001693">
                  <w:marLeft w:val="0"/>
                  <w:marRight w:val="0"/>
                  <w:marTop w:val="0"/>
                  <w:marBottom w:val="0"/>
                  <w:divBdr>
                    <w:top w:val="none" w:sz="0" w:space="0" w:color="auto"/>
                    <w:left w:val="none" w:sz="0" w:space="0" w:color="auto"/>
                    <w:bottom w:val="none" w:sz="0" w:space="0" w:color="auto"/>
                    <w:right w:val="none" w:sz="0" w:space="0" w:color="auto"/>
                  </w:divBdr>
                  <w:divsChild>
                    <w:div w:id="861940581">
                      <w:marLeft w:val="0"/>
                      <w:marRight w:val="0"/>
                      <w:marTop w:val="0"/>
                      <w:marBottom w:val="0"/>
                      <w:divBdr>
                        <w:top w:val="none" w:sz="0" w:space="0" w:color="auto"/>
                        <w:left w:val="none" w:sz="0" w:space="0" w:color="auto"/>
                        <w:bottom w:val="none" w:sz="0" w:space="0" w:color="auto"/>
                        <w:right w:val="none" w:sz="0" w:space="0" w:color="auto"/>
                      </w:divBdr>
                    </w:div>
                  </w:divsChild>
                </w:div>
                <w:div w:id="1677876603">
                  <w:marLeft w:val="0"/>
                  <w:marRight w:val="0"/>
                  <w:marTop w:val="0"/>
                  <w:marBottom w:val="0"/>
                  <w:divBdr>
                    <w:top w:val="none" w:sz="0" w:space="0" w:color="auto"/>
                    <w:left w:val="none" w:sz="0" w:space="0" w:color="auto"/>
                    <w:bottom w:val="none" w:sz="0" w:space="0" w:color="auto"/>
                    <w:right w:val="none" w:sz="0" w:space="0" w:color="auto"/>
                  </w:divBdr>
                  <w:divsChild>
                    <w:div w:id="127012507">
                      <w:marLeft w:val="0"/>
                      <w:marRight w:val="0"/>
                      <w:marTop w:val="0"/>
                      <w:marBottom w:val="0"/>
                      <w:divBdr>
                        <w:top w:val="none" w:sz="0" w:space="0" w:color="auto"/>
                        <w:left w:val="none" w:sz="0" w:space="0" w:color="auto"/>
                        <w:bottom w:val="none" w:sz="0" w:space="0" w:color="auto"/>
                        <w:right w:val="none" w:sz="0" w:space="0" w:color="auto"/>
                      </w:divBdr>
                    </w:div>
                  </w:divsChild>
                </w:div>
                <w:div w:id="1760903290">
                  <w:marLeft w:val="0"/>
                  <w:marRight w:val="0"/>
                  <w:marTop w:val="0"/>
                  <w:marBottom w:val="0"/>
                  <w:divBdr>
                    <w:top w:val="none" w:sz="0" w:space="0" w:color="auto"/>
                    <w:left w:val="none" w:sz="0" w:space="0" w:color="auto"/>
                    <w:bottom w:val="none" w:sz="0" w:space="0" w:color="auto"/>
                    <w:right w:val="none" w:sz="0" w:space="0" w:color="auto"/>
                  </w:divBdr>
                  <w:divsChild>
                    <w:div w:id="1429695805">
                      <w:marLeft w:val="0"/>
                      <w:marRight w:val="0"/>
                      <w:marTop w:val="0"/>
                      <w:marBottom w:val="0"/>
                      <w:divBdr>
                        <w:top w:val="none" w:sz="0" w:space="0" w:color="auto"/>
                        <w:left w:val="none" w:sz="0" w:space="0" w:color="auto"/>
                        <w:bottom w:val="none" w:sz="0" w:space="0" w:color="auto"/>
                        <w:right w:val="none" w:sz="0" w:space="0" w:color="auto"/>
                      </w:divBdr>
                    </w:div>
                  </w:divsChild>
                </w:div>
                <w:div w:id="1762950860">
                  <w:marLeft w:val="0"/>
                  <w:marRight w:val="0"/>
                  <w:marTop w:val="0"/>
                  <w:marBottom w:val="0"/>
                  <w:divBdr>
                    <w:top w:val="none" w:sz="0" w:space="0" w:color="auto"/>
                    <w:left w:val="none" w:sz="0" w:space="0" w:color="auto"/>
                    <w:bottom w:val="none" w:sz="0" w:space="0" w:color="auto"/>
                    <w:right w:val="none" w:sz="0" w:space="0" w:color="auto"/>
                  </w:divBdr>
                  <w:divsChild>
                    <w:div w:id="1297298779">
                      <w:marLeft w:val="0"/>
                      <w:marRight w:val="0"/>
                      <w:marTop w:val="0"/>
                      <w:marBottom w:val="0"/>
                      <w:divBdr>
                        <w:top w:val="none" w:sz="0" w:space="0" w:color="auto"/>
                        <w:left w:val="none" w:sz="0" w:space="0" w:color="auto"/>
                        <w:bottom w:val="none" w:sz="0" w:space="0" w:color="auto"/>
                        <w:right w:val="none" w:sz="0" w:space="0" w:color="auto"/>
                      </w:divBdr>
                    </w:div>
                  </w:divsChild>
                </w:div>
                <w:div w:id="1768846938">
                  <w:marLeft w:val="0"/>
                  <w:marRight w:val="0"/>
                  <w:marTop w:val="0"/>
                  <w:marBottom w:val="0"/>
                  <w:divBdr>
                    <w:top w:val="none" w:sz="0" w:space="0" w:color="auto"/>
                    <w:left w:val="none" w:sz="0" w:space="0" w:color="auto"/>
                    <w:bottom w:val="none" w:sz="0" w:space="0" w:color="auto"/>
                    <w:right w:val="none" w:sz="0" w:space="0" w:color="auto"/>
                  </w:divBdr>
                  <w:divsChild>
                    <w:div w:id="1826358659">
                      <w:marLeft w:val="0"/>
                      <w:marRight w:val="0"/>
                      <w:marTop w:val="0"/>
                      <w:marBottom w:val="0"/>
                      <w:divBdr>
                        <w:top w:val="none" w:sz="0" w:space="0" w:color="auto"/>
                        <w:left w:val="none" w:sz="0" w:space="0" w:color="auto"/>
                        <w:bottom w:val="none" w:sz="0" w:space="0" w:color="auto"/>
                        <w:right w:val="none" w:sz="0" w:space="0" w:color="auto"/>
                      </w:divBdr>
                    </w:div>
                  </w:divsChild>
                </w:div>
                <w:div w:id="1844121133">
                  <w:marLeft w:val="0"/>
                  <w:marRight w:val="0"/>
                  <w:marTop w:val="0"/>
                  <w:marBottom w:val="0"/>
                  <w:divBdr>
                    <w:top w:val="none" w:sz="0" w:space="0" w:color="auto"/>
                    <w:left w:val="none" w:sz="0" w:space="0" w:color="auto"/>
                    <w:bottom w:val="none" w:sz="0" w:space="0" w:color="auto"/>
                    <w:right w:val="none" w:sz="0" w:space="0" w:color="auto"/>
                  </w:divBdr>
                  <w:divsChild>
                    <w:div w:id="1330522468">
                      <w:marLeft w:val="0"/>
                      <w:marRight w:val="0"/>
                      <w:marTop w:val="0"/>
                      <w:marBottom w:val="0"/>
                      <w:divBdr>
                        <w:top w:val="none" w:sz="0" w:space="0" w:color="auto"/>
                        <w:left w:val="none" w:sz="0" w:space="0" w:color="auto"/>
                        <w:bottom w:val="none" w:sz="0" w:space="0" w:color="auto"/>
                        <w:right w:val="none" w:sz="0" w:space="0" w:color="auto"/>
                      </w:divBdr>
                    </w:div>
                  </w:divsChild>
                </w:div>
                <w:div w:id="1862353223">
                  <w:marLeft w:val="0"/>
                  <w:marRight w:val="0"/>
                  <w:marTop w:val="0"/>
                  <w:marBottom w:val="0"/>
                  <w:divBdr>
                    <w:top w:val="none" w:sz="0" w:space="0" w:color="auto"/>
                    <w:left w:val="none" w:sz="0" w:space="0" w:color="auto"/>
                    <w:bottom w:val="none" w:sz="0" w:space="0" w:color="auto"/>
                    <w:right w:val="none" w:sz="0" w:space="0" w:color="auto"/>
                  </w:divBdr>
                  <w:divsChild>
                    <w:div w:id="472866532">
                      <w:marLeft w:val="0"/>
                      <w:marRight w:val="0"/>
                      <w:marTop w:val="0"/>
                      <w:marBottom w:val="0"/>
                      <w:divBdr>
                        <w:top w:val="none" w:sz="0" w:space="0" w:color="auto"/>
                        <w:left w:val="none" w:sz="0" w:space="0" w:color="auto"/>
                        <w:bottom w:val="none" w:sz="0" w:space="0" w:color="auto"/>
                        <w:right w:val="none" w:sz="0" w:space="0" w:color="auto"/>
                      </w:divBdr>
                    </w:div>
                  </w:divsChild>
                </w:div>
                <w:div w:id="1952668985">
                  <w:marLeft w:val="0"/>
                  <w:marRight w:val="0"/>
                  <w:marTop w:val="0"/>
                  <w:marBottom w:val="0"/>
                  <w:divBdr>
                    <w:top w:val="none" w:sz="0" w:space="0" w:color="auto"/>
                    <w:left w:val="none" w:sz="0" w:space="0" w:color="auto"/>
                    <w:bottom w:val="none" w:sz="0" w:space="0" w:color="auto"/>
                    <w:right w:val="none" w:sz="0" w:space="0" w:color="auto"/>
                  </w:divBdr>
                  <w:divsChild>
                    <w:div w:id="30474656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698311988">
          <w:marLeft w:val="0"/>
          <w:marRight w:val="0"/>
          <w:marTop w:val="0"/>
          <w:marBottom w:val="0"/>
          <w:divBdr>
            <w:top w:val="none" w:sz="0" w:space="0" w:color="auto"/>
            <w:left w:val="none" w:sz="0" w:space="0" w:color="auto"/>
            <w:bottom w:val="none" w:sz="0" w:space="0" w:color="auto"/>
            <w:right w:val="none" w:sz="0" w:space="0" w:color="auto"/>
          </w:divBdr>
        </w:div>
        <w:div w:id="1698695602">
          <w:marLeft w:val="0"/>
          <w:marRight w:val="0"/>
          <w:marTop w:val="0"/>
          <w:marBottom w:val="0"/>
          <w:divBdr>
            <w:top w:val="none" w:sz="0" w:space="0" w:color="auto"/>
            <w:left w:val="none" w:sz="0" w:space="0" w:color="auto"/>
            <w:bottom w:val="none" w:sz="0" w:space="0" w:color="auto"/>
            <w:right w:val="none" w:sz="0" w:space="0" w:color="auto"/>
          </w:divBdr>
        </w:div>
        <w:div w:id="1702435525">
          <w:marLeft w:val="0"/>
          <w:marRight w:val="0"/>
          <w:marTop w:val="0"/>
          <w:marBottom w:val="0"/>
          <w:divBdr>
            <w:top w:val="none" w:sz="0" w:space="0" w:color="auto"/>
            <w:left w:val="none" w:sz="0" w:space="0" w:color="auto"/>
            <w:bottom w:val="none" w:sz="0" w:space="0" w:color="auto"/>
            <w:right w:val="none" w:sz="0" w:space="0" w:color="auto"/>
          </w:divBdr>
          <w:divsChild>
            <w:div w:id="542330589">
              <w:marLeft w:val="0"/>
              <w:marRight w:val="0"/>
              <w:marTop w:val="0"/>
              <w:marBottom w:val="0"/>
              <w:divBdr>
                <w:top w:val="none" w:sz="0" w:space="0" w:color="auto"/>
                <w:left w:val="none" w:sz="0" w:space="0" w:color="auto"/>
                <w:bottom w:val="none" w:sz="0" w:space="0" w:color="auto"/>
                <w:right w:val="none" w:sz="0" w:space="0" w:color="auto"/>
              </w:divBdr>
            </w:div>
            <w:div w:id="618414137">
              <w:marLeft w:val="0"/>
              <w:marRight w:val="0"/>
              <w:marTop w:val="0"/>
              <w:marBottom w:val="0"/>
              <w:divBdr>
                <w:top w:val="none" w:sz="0" w:space="0" w:color="auto"/>
                <w:left w:val="none" w:sz="0" w:space="0" w:color="auto"/>
                <w:bottom w:val="none" w:sz="0" w:space="0" w:color="auto"/>
                <w:right w:val="none" w:sz="0" w:space="0" w:color="auto"/>
              </w:divBdr>
            </w:div>
          </w:divsChild>
        </w:div>
        <w:div w:id="1711369803">
          <w:marLeft w:val="0"/>
          <w:marRight w:val="0"/>
          <w:marTop w:val="0"/>
          <w:marBottom w:val="0"/>
          <w:divBdr>
            <w:top w:val="none" w:sz="0" w:space="0" w:color="auto"/>
            <w:left w:val="none" w:sz="0" w:space="0" w:color="auto"/>
            <w:bottom w:val="none" w:sz="0" w:space="0" w:color="auto"/>
            <w:right w:val="none" w:sz="0" w:space="0" w:color="auto"/>
          </w:divBdr>
        </w:div>
        <w:div w:id="1771583949">
          <w:marLeft w:val="0"/>
          <w:marRight w:val="0"/>
          <w:marTop w:val="0"/>
          <w:marBottom w:val="0"/>
          <w:divBdr>
            <w:top w:val="none" w:sz="0" w:space="0" w:color="auto"/>
            <w:left w:val="none" w:sz="0" w:space="0" w:color="auto"/>
            <w:bottom w:val="none" w:sz="0" w:space="0" w:color="auto"/>
            <w:right w:val="none" w:sz="0" w:space="0" w:color="auto"/>
          </w:divBdr>
        </w:div>
        <w:div w:id="1783647345">
          <w:marLeft w:val="0"/>
          <w:marRight w:val="0"/>
          <w:marTop w:val="0"/>
          <w:marBottom w:val="0"/>
          <w:divBdr>
            <w:top w:val="none" w:sz="0" w:space="0" w:color="auto"/>
            <w:left w:val="none" w:sz="0" w:space="0" w:color="auto"/>
            <w:bottom w:val="none" w:sz="0" w:space="0" w:color="auto"/>
            <w:right w:val="none" w:sz="0" w:space="0" w:color="auto"/>
          </w:divBdr>
        </w:div>
        <w:div w:id="1802070954">
          <w:marLeft w:val="0"/>
          <w:marRight w:val="0"/>
          <w:marTop w:val="0"/>
          <w:marBottom w:val="0"/>
          <w:divBdr>
            <w:top w:val="none" w:sz="0" w:space="0" w:color="auto"/>
            <w:left w:val="none" w:sz="0" w:space="0" w:color="auto"/>
            <w:bottom w:val="none" w:sz="0" w:space="0" w:color="auto"/>
            <w:right w:val="none" w:sz="0" w:space="0" w:color="auto"/>
          </w:divBdr>
        </w:div>
        <w:div w:id="1844658945">
          <w:marLeft w:val="0"/>
          <w:marRight w:val="0"/>
          <w:marTop w:val="0"/>
          <w:marBottom w:val="0"/>
          <w:divBdr>
            <w:top w:val="none" w:sz="0" w:space="0" w:color="auto"/>
            <w:left w:val="none" w:sz="0" w:space="0" w:color="auto"/>
            <w:bottom w:val="none" w:sz="0" w:space="0" w:color="auto"/>
            <w:right w:val="none" w:sz="0" w:space="0" w:color="auto"/>
          </w:divBdr>
        </w:div>
        <w:div w:id="1847401190">
          <w:marLeft w:val="0"/>
          <w:marRight w:val="0"/>
          <w:marTop w:val="0"/>
          <w:marBottom w:val="0"/>
          <w:divBdr>
            <w:top w:val="none" w:sz="0" w:space="0" w:color="auto"/>
            <w:left w:val="none" w:sz="0" w:space="0" w:color="auto"/>
            <w:bottom w:val="none" w:sz="0" w:space="0" w:color="auto"/>
            <w:right w:val="none" w:sz="0" w:space="0" w:color="auto"/>
          </w:divBdr>
        </w:div>
        <w:div w:id="1849252102">
          <w:marLeft w:val="0"/>
          <w:marRight w:val="0"/>
          <w:marTop w:val="0"/>
          <w:marBottom w:val="0"/>
          <w:divBdr>
            <w:top w:val="none" w:sz="0" w:space="0" w:color="auto"/>
            <w:left w:val="none" w:sz="0" w:space="0" w:color="auto"/>
            <w:bottom w:val="none" w:sz="0" w:space="0" w:color="auto"/>
            <w:right w:val="none" w:sz="0" w:space="0" w:color="auto"/>
          </w:divBdr>
        </w:div>
        <w:div w:id="1863277999">
          <w:marLeft w:val="0"/>
          <w:marRight w:val="0"/>
          <w:marTop w:val="0"/>
          <w:marBottom w:val="0"/>
          <w:divBdr>
            <w:top w:val="none" w:sz="0" w:space="0" w:color="auto"/>
            <w:left w:val="none" w:sz="0" w:space="0" w:color="auto"/>
            <w:bottom w:val="none" w:sz="0" w:space="0" w:color="auto"/>
            <w:right w:val="none" w:sz="0" w:space="0" w:color="auto"/>
          </w:divBdr>
          <w:divsChild>
            <w:div w:id="119151797">
              <w:marLeft w:val="0"/>
              <w:marRight w:val="0"/>
              <w:marTop w:val="0"/>
              <w:marBottom w:val="0"/>
              <w:divBdr>
                <w:top w:val="none" w:sz="0" w:space="0" w:color="auto"/>
                <w:left w:val="none" w:sz="0" w:space="0" w:color="auto"/>
                <w:bottom w:val="none" w:sz="0" w:space="0" w:color="auto"/>
                <w:right w:val="none" w:sz="0" w:space="0" w:color="auto"/>
              </w:divBdr>
            </w:div>
            <w:div w:id="345442106">
              <w:marLeft w:val="0"/>
              <w:marRight w:val="0"/>
              <w:marTop w:val="0"/>
              <w:marBottom w:val="0"/>
              <w:divBdr>
                <w:top w:val="none" w:sz="0" w:space="0" w:color="auto"/>
                <w:left w:val="none" w:sz="0" w:space="0" w:color="auto"/>
                <w:bottom w:val="none" w:sz="0" w:space="0" w:color="auto"/>
                <w:right w:val="none" w:sz="0" w:space="0" w:color="auto"/>
              </w:divBdr>
            </w:div>
            <w:div w:id="914245868">
              <w:marLeft w:val="0"/>
              <w:marRight w:val="0"/>
              <w:marTop w:val="0"/>
              <w:marBottom w:val="0"/>
              <w:divBdr>
                <w:top w:val="none" w:sz="0" w:space="0" w:color="auto"/>
                <w:left w:val="none" w:sz="0" w:space="0" w:color="auto"/>
                <w:bottom w:val="none" w:sz="0" w:space="0" w:color="auto"/>
                <w:right w:val="none" w:sz="0" w:space="0" w:color="auto"/>
              </w:divBdr>
            </w:div>
            <w:div w:id="1439643445">
              <w:marLeft w:val="0"/>
              <w:marRight w:val="0"/>
              <w:marTop w:val="0"/>
              <w:marBottom w:val="0"/>
              <w:divBdr>
                <w:top w:val="none" w:sz="0" w:space="0" w:color="auto"/>
                <w:left w:val="none" w:sz="0" w:space="0" w:color="auto"/>
                <w:bottom w:val="none" w:sz="0" w:space="0" w:color="auto"/>
                <w:right w:val="none" w:sz="0" w:space="0" w:color="auto"/>
              </w:divBdr>
            </w:div>
          </w:divsChild>
        </w:div>
        <w:div w:id="1901549189">
          <w:marLeft w:val="0"/>
          <w:marRight w:val="0"/>
          <w:marTop w:val="0"/>
          <w:marBottom w:val="0"/>
          <w:divBdr>
            <w:top w:val="none" w:sz="0" w:space="0" w:color="auto"/>
            <w:left w:val="none" w:sz="0" w:space="0" w:color="auto"/>
            <w:bottom w:val="none" w:sz="0" w:space="0" w:color="auto"/>
            <w:right w:val="none" w:sz="0" w:space="0" w:color="auto"/>
          </w:divBdr>
        </w:div>
        <w:div w:id="1909680408">
          <w:marLeft w:val="0"/>
          <w:marRight w:val="0"/>
          <w:marTop w:val="0"/>
          <w:marBottom w:val="0"/>
          <w:divBdr>
            <w:top w:val="none" w:sz="0" w:space="0" w:color="auto"/>
            <w:left w:val="none" w:sz="0" w:space="0" w:color="auto"/>
            <w:bottom w:val="none" w:sz="0" w:space="0" w:color="auto"/>
            <w:right w:val="none" w:sz="0" w:space="0" w:color="auto"/>
          </w:divBdr>
        </w:div>
        <w:div w:id="1910114466">
          <w:marLeft w:val="0"/>
          <w:marRight w:val="0"/>
          <w:marTop w:val="0"/>
          <w:marBottom w:val="0"/>
          <w:divBdr>
            <w:top w:val="none" w:sz="0" w:space="0" w:color="auto"/>
            <w:left w:val="none" w:sz="0" w:space="0" w:color="auto"/>
            <w:bottom w:val="none" w:sz="0" w:space="0" w:color="auto"/>
            <w:right w:val="none" w:sz="0" w:space="0" w:color="auto"/>
          </w:divBdr>
        </w:div>
        <w:div w:id="1912349389">
          <w:marLeft w:val="0"/>
          <w:marRight w:val="0"/>
          <w:marTop w:val="0"/>
          <w:marBottom w:val="0"/>
          <w:divBdr>
            <w:top w:val="none" w:sz="0" w:space="0" w:color="auto"/>
            <w:left w:val="none" w:sz="0" w:space="0" w:color="auto"/>
            <w:bottom w:val="none" w:sz="0" w:space="0" w:color="auto"/>
            <w:right w:val="none" w:sz="0" w:space="0" w:color="auto"/>
          </w:divBdr>
        </w:div>
        <w:div w:id="1937591179">
          <w:marLeft w:val="0"/>
          <w:marRight w:val="0"/>
          <w:marTop w:val="0"/>
          <w:marBottom w:val="0"/>
          <w:divBdr>
            <w:top w:val="none" w:sz="0" w:space="0" w:color="auto"/>
            <w:left w:val="none" w:sz="0" w:space="0" w:color="auto"/>
            <w:bottom w:val="none" w:sz="0" w:space="0" w:color="auto"/>
            <w:right w:val="none" w:sz="0" w:space="0" w:color="auto"/>
          </w:divBdr>
          <w:divsChild>
            <w:div w:id="1057438470">
              <w:marLeft w:val="0"/>
              <w:marRight w:val="0"/>
              <w:marTop w:val="0"/>
              <w:marBottom w:val="0"/>
              <w:divBdr>
                <w:top w:val="none" w:sz="0" w:space="0" w:color="auto"/>
                <w:left w:val="none" w:sz="0" w:space="0" w:color="auto"/>
                <w:bottom w:val="none" w:sz="0" w:space="0" w:color="auto"/>
                <w:right w:val="none" w:sz="0" w:space="0" w:color="auto"/>
              </w:divBdr>
            </w:div>
          </w:divsChild>
        </w:div>
        <w:div w:id="1961111308">
          <w:marLeft w:val="0"/>
          <w:marRight w:val="0"/>
          <w:marTop w:val="0"/>
          <w:marBottom w:val="0"/>
          <w:divBdr>
            <w:top w:val="none" w:sz="0" w:space="0" w:color="auto"/>
            <w:left w:val="none" w:sz="0" w:space="0" w:color="auto"/>
            <w:bottom w:val="none" w:sz="0" w:space="0" w:color="auto"/>
            <w:right w:val="none" w:sz="0" w:space="0" w:color="auto"/>
          </w:divBdr>
        </w:div>
        <w:div w:id="1972243238">
          <w:marLeft w:val="0"/>
          <w:marRight w:val="0"/>
          <w:marTop w:val="0"/>
          <w:marBottom w:val="0"/>
          <w:divBdr>
            <w:top w:val="none" w:sz="0" w:space="0" w:color="auto"/>
            <w:left w:val="none" w:sz="0" w:space="0" w:color="auto"/>
            <w:bottom w:val="none" w:sz="0" w:space="0" w:color="auto"/>
            <w:right w:val="none" w:sz="0" w:space="0" w:color="auto"/>
          </w:divBdr>
        </w:div>
        <w:div w:id="1979414567">
          <w:marLeft w:val="0"/>
          <w:marRight w:val="0"/>
          <w:marTop w:val="0"/>
          <w:marBottom w:val="0"/>
          <w:divBdr>
            <w:top w:val="none" w:sz="0" w:space="0" w:color="auto"/>
            <w:left w:val="none" w:sz="0" w:space="0" w:color="auto"/>
            <w:bottom w:val="none" w:sz="0" w:space="0" w:color="auto"/>
            <w:right w:val="none" w:sz="0" w:space="0" w:color="auto"/>
          </w:divBdr>
          <w:divsChild>
            <w:div w:id="585192233">
              <w:marLeft w:val="0"/>
              <w:marRight w:val="0"/>
              <w:marTop w:val="0"/>
              <w:marBottom w:val="0"/>
              <w:divBdr>
                <w:top w:val="none" w:sz="0" w:space="0" w:color="auto"/>
                <w:left w:val="none" w:sz="0" w:space="0" w:color="auto"/>
                <w:bottom w:val="none" w:sz="0" w:space="0" w:color="auto"/>
                <w:right w:val="none" w:sz="0" w:space="0" w:color="auto"/>
              </w:divBdr>
            </w:div>
            <w:div w:id="787315353">
              <w:marLeft w:val="0"/>
              <w:marRight w:val="0"/>
              <w:marTop w:val="0"/>
              <w:marBottom w:val="0"/>
              <w:divBdr>
                <w:top w:val="none" w:sz="0" w:space="0" w:color="auto"/>
                <w:left w:val="none" w:sz="0" w:space="0" w:color="auto"/>
                <w:bottom w:val="none" w:sz="0" w:space="0" w:color="auto"/>
                <w:right w:val="none" w:sz="0" w:space="0" w:color="auto"/>
              </w:divBdr>
            </w:div>
            <w:div w:id="1648046788">
              <w:marLeft w:val="0"/>
              <w:marRight w:val="0"/>
              <w:marTop w:val="0"/>
              <w:marBottom w:val="0"/>
              <w:divBdr>
                <w:top w:val="none" w:sz="0" w:space="0" w:color="auto"/>
                <w:left w:val="none" w:sz="0" w:space="0" w:color="auto"/>
                <w:bottom w:val="none" w:sz="0" w:space="0" w:color="auto"/>
                <w:right w:val="none" w:sz="0" w:space="0" w:color="auto"/>
              </w:divBdr>
            </w:div>
          </w:divsChild>
        </w:div>
        <w:div w:id="1984920835">
          <w:marLeft w:val="0"/>
          <w:marRight w:val="0"/>
          <w:marTop w:val="0"/>
          <w:marBottom w:val="0"/>
          <w:divBdr>
            <w:top w:val="none" w:sz="0" w:space="0" w:color="auto"/>
            <w:left w:val="none" w:sz="0" w:space="0" w:color="auto"/>
            <w:bottom w:val="none" w:sz="0" w:space="0" w:color="auto"/>
            <w:right w:val="none" w:sz="0" w:space="0" w:color="auto"/>
          </w:divBdr>
          <w:divsChild>
            <w:div w:id="1232428682">
              <w:marLeft w:val="0"/>
              <w:marRight w:val="0"/>
              <w:marTop w:val="0"/>
              <w:marBottom w:val="0"/>
              <w:divBdr>
                <w:top w:val="none" w:sz="0" w:space="0" w:color="auto"/>
                <w:left w:val="none" w:sz="0" w:space="0" w:color="auto"/>
                <w:bottom w:val="none" w:sz="0" w:space="0" w:color="auto"/>
                <w:right w:val="none" w:sz="0" w:space="0" w:color="auto"/>
              </w:divBdr>
            </w:div>
            <w:div w:id="1872255552">
              <w:marLeft w:val="0"/>
              <w:marRight w:val="0"/>
              <w:marTop w:val="0"/>
              <w:marBottom w:val="0"/>
              <w:divBdr>
                <w:top w:val="none" w:sz="0" w:space="0" w:color="auto"/>
                <w:left w:val="none" w:sz="0" w:space="0" w:color="auto"/>
                <w:bottom w:val="none" w:sz="0" w:space="0" w:color="auto"/>
                <w:right w:val="none" w:sz="0" w:space="0" w:color="auto"/>
              </w:divBdr>
            </w:div>
          </w:divsChild>
        </w:div>
        <w:div w:id="1987204859">
          <w:marLeft w:val="0"/>
          <w:marRight w:val="0"/>
          <w:marTop w:val="0"/>
          <w:marBottom w:val="0"/>
          <w:divBdr>
            <w:top w:val="none" w:sz="0" w:space="0" w:color="auto"/>
            <w:left w:val="none" w:sz="0" w:space="0" w:color="auto"/>
            <w:bottom w:val="none" w:sz="0" w:space="0" w:color="auto"/>
            <w:right w:val="none" w:sz="0" w:space="0" w:color="auto"/>
          </w:divBdr>
        </w:div>
        <w:div w:id="2006282198">
          <w:marLeft w:val="0"/>
          <w:marRight w:val="0"/>
          <w:marTop w:val="0"/>
          <w:marBottom w:val="0"/>
          <w:divBdr>
            <w:top w:val="none" w:sz="0" w:space="0" w:color="auto"/>
            <w:left w:val="none" w:sz="0" w:space="0" w:color="auto"/>
            <w:bottom w:val="none" w:sz="0" w:space="0" w:color="auto"/>
            <w:right w:val="none" w:sz="0" w:space="0" w:color="auto"/>
          </w:divBdr>
        </w:div>
        <w:div w:id="2010325843">
          <w:marLeft w:val="0"/>
          <w:marRight w:val="0"/>
          <w:marTop w:val="0"/>
          <w:marBottom w:val="0"/>
          <w:divBdr>
            <w:top w:val="none" w:sz="0" w:space="0" w:color="auto"/>
            <w:left w:val="none" w:sz="0" w:space="0" w:color="auto"/>
            <w:bottom w:val="none" w:sz="0" w:space="0" w:color="auto"/>
            <w:right w:val="none" w:sz="0" w:space="0" w:color="auto"/>
          </w:divBdr>
          <w:divsChild>
            <w:div w:id="607202667">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643390596">
      <w:bodyDiv w:val="1"/>
      <w:marLeft w:val="0"/>
      <w:marRight w:val="0"/>
      <w:marTop w:val="0"/>
      <w:marBottom w:val="0"/>
      <w:divBdr>
        <w:top w:val="none" w:sz="0" w:space="0" w:color="auto"/>
        <w:left w:val="none" w:sz="0" w:space="0" w:color="auto"/>
        <w:bottom w:val="none" w:sz="0" w:space="0" w:color="auto"/>
        <w:right w:val="none" w:sz="0" w:space="0" w:color="auto"/>
      </w:divBdr>
      <w:divsChild>
        <w:div w:id="2905675">
          <w:marLeft w:val="0"/>
          <w:marRight w:val="0"/>
          <w:marTop w:val="0"/>
          <w:marBottom w:val="0"/>
          <w:divBdr>
            <w:top w:val="none" w:sz="0" w:space="0" w:color="auto"/>
            <w:left w:val="none" w:sz="0" w:space="0" w:color="auto"/>
            <w:bottom w:val="none" w:sz="0" w:space="0" w:color="auto"/>
            <w:right w:val="none" w:sz="0" w:space="0" w:color="auto"/>
          </w:divBdr>
          <w:divsChild>
            <w:div w:id="1321693979">
              <w:marLeft w:val="-75"/>
              <w:marRight w:val="0"/>
              <w:marTop w:val="30"/>
              <w:marBottom w:val="30"/>
              <w:divBdr>
                <w:top w:val="none" w:sz="0" w:space="0" w:color="auto"/>
                <w:left w:val="none" w:sz="0" w:space="0" w:color="auto"/>
                <w:bottom w:val="none" w:sz="0" w:space="0" w:color="auto"/>
                <w:right w:val="none" w:sz="0" w:space="0" w:color="auto"/>
              </w:divBdr>
              <w:divsChild>
                <w:div w:id="187526590">
                  <w:marLeft w:val="0"/>
                  <w:marRight w:val="0"/>
                  <w:marTop w:val="0"/>
                  <w:marBottom w:val="0"/>
                  <w:divBdr>
                    <w:top w:val="none" w:sz="0" w:space="0" w:color="auto"/>
                    <w:left w:val="none" w:sz="0" w:space="0" w:color="auto"/>
                    <w:bottom w:val="none" w:sz="0" w:space="0" w:color="auto"/>
                    <w:right w:val="none" w:sz="0" w:space="0" w:color="auto"/>
                  </w:divBdr>
                  <w:divsChild>
                    <w:div w:id="695617281">
                      <w:marLeft w:val="0"/>
                      <w:marRight w:val="0"/>
                      <w:marTop w:val="0"/>
                      <w:marBottom w:val="0"/>
                      <w:divBdr>
                        <w:top w:val="none" w:sz="0" w:space="0" w:color="auto"/>
                        <w:left w:val="none" w:sz="0" w:space="0" w:color="auto"/>
                        <w:bottom w:val="none" w:sz="0" w:space="0" w:color="auto"/>
                        <w:right w:val="none" w:sz="0" w:space="0" w:color="auto"/>
                      </w:divBdr>
                    </w:div>
                  </w:divsChild>
                </w:div>
                <w:div w:id="210652864">
                  <w:marLeft w:val="0"/>
                  <w:marRight w:val="0"/>
                  <w:marTop w:val="0"/>
                  <w:marBottom w:val="0"/>
                  <w:divBdr>
                    <w:top w:val="none" w:sz="0" w:space="0" w:color="auto"/>
                    <w:left w:val="none" w:sz="0" w:space="0" w:color="auto"/>
                    <w:bottom w:val="none" w:sz="0" w:space="0" w:color="auto"/>
                    <w:right w:val="none" w:sz="0" w:space="0" w:color="auto"/>
                  </w:divBdr>
                  <w:divsChild>
                    <w:div w:id="1007639869">
                      <w:marLeft w:val="0"/>
                      <w:marRight w:val="0"/>
                      <w:marTop w:val="0"/>
                      <w:marBottom w:val="0"/>
                      <w:divBdr>
                        <w:top w:val="none" w:sz="0" w:space="0" w:color="auto"/>
                        <w:left w:val="none" w:sz="0" w:space="0" w:color="auto"/>
                        <w:bottom w:val="none" w:sz="0" w:space="0" w:color="auto"/>
                        <w:right w:val="none" w:sz="0" w:space="0" w:color="auto"/>
                      </w:divBdr>
                    </w:div>
                  </w:divsChild>
                </w:div>
                <w:div w:id="241766667">
                  <w:marLeft w:val="0"/>
                  <w:marRight w:val="0"/>
                  <w:marTop w:val="0"/>
                  <w:marBottom w:val="0"/>
                  <w:divBdr>
                    <w:top w:val="none" w:sz="0" w:space="0" w:color="auto"/>
                    <w:left w:val="none" w:sz="0" w:space="0" w:color="auto"/>
                    <w:bottom w:val="none" w:sz="0" w:space="0" w:color="auto"/>
                    <w:right w:val="none" w:sz="0" w:space="0" w:color="auto"/>
                  </w:divBdr>
                  <w:divsChild>
                    <w:div w:id="782650600">
                      <w:marLeft w:val="0"/>
                      <w:marRight w:val="0"/>
                      <w:marTop w:val="0"/>
                      <w:marBottom w:val="0"/>
                      <w:divBdr>
                        <w:top w:val="none" w:sz="0" w:space="0" w:color="auto"/>
                        <w:left w:val="none" w:sz="0" w:space="0" w:color="auto"/>
                        <w:bottom w:val="none" w:sz="0" w:space="0" w:color="auto"/>
                        <w:right w:val="none" w:sz="0" w:space="0" w:color="auto"/>
                      </w:divBdr>
                    </w:div>
                  </w:divsChild>
                </w:div>
                <w:div w:id="429400380">
                  <w:marLeft w:val="0"/>
                  <w:marRight w:val="0"/>
                  <w:marTop w:val="0"/>
                  <w:marBottom w:val="0"/>
                  <w:divBdr>
                    <w:top w:val="none" w:sz="0" w:space="0" w:color="auto"/>
                    <w:left w:val="none" w:sz="0" w:space="0" w:color="auto"/>
                    <w:bottom w:val="none" w:sz="0" w:space="0" w:color="auto"/>
                    <w:right w:val="none" w:sz="0" w:space="0" w:color="auto"/>
                  </w:divBdr>
                  <w:divsChild>
                    <w:div w:id="971594742">
                      <w:marLeft w:val="0"/>
                      <w:marRight w:val="0"/>
                      <w:marTop w:val="0"/>
                      <w:marBottom w:val="0"/>
                      <w:divBdr>
                        <w:top w:val="none" w:sz="0" w:space="0" w:color="auto"/>
                        <w:left w:val="none" w:sz="0" w:space="0" w:color="auto"/>
                        <w:bottom w:val="none" w:sz="0" w:space="0" w:color="auto"/>
                        <w:right w:val="none" w:sz="0" w:space="0" w:color="auto"/>
                      </w:divBdr>
                    </w:div>
                  </w:divsChild>
                </w:div>
                <w:div w:id="620916483">
                  <w:marLeft w:val="0"/>
                  <w:marRight w:val="0"/>
                  <w:marTop w:val="0"/>
                  <w:marBottom w:val="0"/>
                  <w:divBdr>
                    <w:top w:val="none" w:sz="0" w:space="0" w:color="auto"/>
                    <w:left w:val="none" w:sz="0" w:space="0" w:color="auto"/>
                    <w:bottom w:val="none" w:sz="0" w:space="0" w:color="auto"/>
                    <w:right w:val="none" w:sz="0" w:space="0" w:color="auto"/>
                  </w:divBdr>
                  <w:divsChild>
                    <w:div w:id="951135006">
                      <w:marLeft w:val="0"/>
                      <w:marRight w:val="0"/>
                      <w:marTop w:val="0"/>
                      <w:marBottom w:val="0"/>
                      <w:divBdr>
                        <w:top w:val="none" w:sz="0" w:space="0" w:color="auto"/>
                        <w:left w:val="none" w:sz="0" w:space="0" w:color="auto"/>
                        <w:bottom w:val="none" w:sz="0" w:space="0" w:color="auto"/>
                        <w:right w:val="none" w:sz="0" w:space="0" w:color="auto"/>
                      </w:divBdr>
                    </w:div>
                  </w:divsChild>
                </w:div>
                <w:div w:id="821432629">
                  <w:marLeft w:val="0"/>
                  <w:marRight w:val="0"/>
                  <w:marTop w:val="0"/>
                  <w:marBottom w:val="0"/>
                  <w:divBdr>
                    <w:top w:val="none" w:sz="0" w:space="0" w:color="auto"/>
                    <w:left w:val="none" w:sz="0" w:space="0" w:color="auto"/>
                    <w:bottom w:val="none" w:sz="0" w:space="0" w:color="auto"/>
                    <w:right w:val="none" w:sz="0" w:space="0" w:color="auto"/>
                  </w:divBdr>
                  <w:divsChild>
                    <w:div w:id="944776596">
                      <w:marLeft w:val="0"/>
                      <w:marRight w:val="0"/>
                      <w:marTop w:val="0"/>
                      <w:marBottom w:val="0"/>
                      <w:divBdr>
                        <w:top w:val="none" w:sz="0" w:space="0" w:color="auto"/>
                        <w:left w:val="none" w:sz="0" w:space="0" w:color="auto"/>
                        <w:bottom w:val="none" w:sz="0" w:space="0" w:color="auto"/>
                        <w:right w:val="none" w:sz="0" w:space="0" w:color="auto"/>
                      </w:divBdr>
                    </w:div>
                  </w:divsChild>
                </w:div>
                <w:div w:id="1039546860">
                  <w:marLeft w:val="0"/>
                  <w:marRight w:val="0"/>
                  <w:marTop w:val="0"/>
                  <w:marBottom w:val="0"/>
                  <w:divBdr>
                    <w:top w:val="none" w:sz="0" w:space="0" w:color="auto"/>
                    <w:left w:val="none" w:sz="0" w:space="0" w:color="auto"/>
                    <w:bottom w:val="none" w:sz="0" w:space="0" w:color="auto"/>
                    <w:right w:val="none" w:sz="0" w:space="0" w:color="auto"/>
                  </w:divBdr>
                  <w:divsChild>
                    <w:div w:id="1839078614">
                      <w:marLeft w:val="0"/>
                      <w:marRight w:val="0"/>
                      <w:marTop w:val="0"/>
                      <w:marBottom w:val="0"/>
                      <w:divBdr>
                        <w:top w:val="none" w:sz="0" w:space="0" w:color="auto"/>
                        <w:left w:val="none" w:sz="0" w:space="0" w:color="auto"/>
                        <w:bottom w:val="none" w:sz="0" w:space="0" w:color="auto"/>
                        <w:right w:val="none" w:sz="0" w:space="0" w:color="auto"/>
                      </w:divBdr>
                    </w:div>
                  </w:divsChild>
                </w:div>
                <w:div w:id="1814563011">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5599884">
          <w:marLeft w:val="0"/>
          <w:marRight w:val="0"/>
          <w:marTop w:val="0"/>
          <w:marBottom w:val="0"/>
          <w:divBdr>
            <w:top w:val="none" w:sz="0" w:space="0" w:color="auto"/>
            <w:left w:val="none" w:sz="0" w:space="0" w:color="auto"/>
            <w:bottom w:val="none" w:sz="0" w:space="0" w:color="auto"/>
            <w:right w:val="none" w:sz="0" w:space="0" w:color="auto"/>
          </w:divBdr>
        </w:div>
        <w:div w:id="58138408">
          <w:marLeft w:val="0"/>
          <w:marRight w:val="0"/>
          <w:marTop w:val="0"/>
          <w:marBottom w:val="0"/>
          <w:divBdr>
            <w:top w:val="none" w:sz="0" w:space="0" w:color="auto"/>
            <w:left w:val="none" w:sz="0" w:space="0" w:color="auto"/>
            <w:bottom w:val="none" w:sz="0" w:space="0" w:color="auto"/>
            <w:right w:val="none" w:sz="0" w:space="0" w:color="auto"/>
          </w:divBdr>
          <w:divsChild>
            <w:div w:id="1427996658">
              <w:marLeft w:val="-75"/>
              <w:marRight w:val="0"/>
              <w:marTop w:val="30"/>
              <w:marBottom w:val="30"/>
              <w:divBdr>
                <w:top w:val="none" w:sz="0" w:space="0" w:color="auto"/>
                <w:left w:val="none" w:sz="0" w:space="0" w:color="auto"/>
                <w:bottom w:val="none" w:sz="0" w:space="0" w:color="auto"/>
                <w:right w:val="none" w:sz="0" w:space="0" w:color="auto"/>
              </w:divBdr>
              <w:divsChild>
                <w:div w:id="490029639">
                  <w:marLeft w:val="0"/>
                  <w:marRight w:val="0"/>
                  <w:marTop w:val="0"/>
                  <w:marBottom w:val="0"/>
                  <w:divBdr>
                    <w:top w:val="none" w:sz="0" w:space="0" w:color="auto"/>
                    <w:left w:val="none" w:sz="0" w:space="0" w:color="auto"/>
                    <w:bottom w:val="none" w:sz="0" w:space="0" w:color="auto"/>
                    <w:right w:val="none" w:sz="0" w:space="0" w:color="auto"/>
                  </w:divBdr>
                  <w:divsChild>
                    <w:div w:id="768425429">
                      <w:marLeft w:val="0"/>
                      <w:marRight w:val="0"/>
                      <w:marTop w:val="0"/>
                      <w:marBottom w:val="0"/>
                      <w:divBdr>
                        <w:top w:val="none" w:sz="0" w:space="0" w:color="auto"/>
                        <w:left w:val="none" w:sz="0" w:space="0" w:color="auto"/>
                        <w:bottom w:val="none" w:sz="0" w:space="0" w:color="auto"/>
                        <w:right w:val="none" w:sz="0" w:space="0" w:color="auto"/>
                      </w:divBdr>
                    </w:div>
                  </w:divsChild>
                </w:div>
                <w:div w:id="951519291">
                  <w:marLeft w:val="0"/>
                  <w:marRight w:val="0"/>
                  <w:marTop w:val="0"/>
                  <w:marBottom w:val="0"/>
                  <w:divBdr>
                    <w:top w:val="none" w:sz="0" w:space="0" w:color="auto"/>
                    <w:left w:val="none" w:sz="0" w:space="0" w:color="auto"/>
                    <w:bottom w:val="none" w:sz="0" w:space="0" w:color="auto"/>
                    <w:right w:val="none" w:sz="0" w:space="0" w:color="auto"/>
                  </w:divBdr>
                  <w:divsChild>
                    <w:div w:id="1749771516">
                      <w:marLeft w:val="0"/>
                      <w:marRight w:val="0"/>
                      <w:marTop w:val="0"/>
                      <w:marBottom w:val="0"/>
                      <w:divBdr>
                        <w:top w:val="none" w:sz="0" w:space="0" w:color="auto"/>
                        <w:left w:val="none" w:sz="0" w:space="0" w:color="auto"/>
                        <w:bottom w:val="none" w:sz="0" w:space="0" w:color="auto"/>
                        <w:right w:val="none" w:sz="0" w:space="0" w:color="auto"/>
                      </w:divBdr>
                    </w:div>
                  </w:divsChild>
                </w:div>
                <w:div w:id="991517798">
                  <w:marLeft w:val="0"/>
                  <w:marRight w:val="0"/>
                  <w:marTop w:val="0"/>
                  <w:marBottom w:val="0"/>
                  <w:divBdr>
                    <w:top w:val="none" w:sz="0" w:space="0" w:color="auto"/>
                    <w:left w:val="none" w:sz="0" w:space="0" w:color="auto"/>
                    <w:bottom w:val="none" w:sz="0" w:space="0" w:color="auto"/>
                    <w:right w:val="none" w:sz="0" w:space="0" w:color="auto"/>
                  </w:divBdr>
                  <w:divsChild>
                    <w:div w:id="1022904203">
                      <w:marLeft w:val="0"/>
                      <w:marRight w:val="0"/>
                      <w:marTop w:val="0"/>
                      <w:marBottom w:val="0"/>
                      <w:divBdr>
                        <w:top w:val="none" w:sz="0" w:space="0" w:color="auto"/>
                        <w:left w:val="none" w:sz="0" w:space="0" w:color="auto"/>
                        <w:bottom w:val="none" w:sz="0" w:space="0" w:color="auto"/>
                        <w:right w:val="none" w:sz="0" w:space="0" w:color="auto"/>
                      </w:divBdr>
                    </w:div>
                  </w:divsChild>
                </w:div>
                <w:div w:id="1078018574">
                  <w:marLeft w:val="0"/>
                  <w:marRight w:val="0"/>
                  <w:marTop w:val="0"/>
                  <w:marBottom w:val="0"/>
                  <w:divBdr>
                    <w:top w:val="none" w:sz="0" w:space="0" w:color="auto"/>
                    <w:left w:val="none" w:sz="0" w:space="0" w:color="auto"/>
                    <w:bottom w:val="none" w:sz="0" w:space="0" w:color="auto"/>
                    <w:right w:val="none" w:sz="0" w:space="0" w:color="auto"/>
                  </w:divBdr>
                  <w:divsChild>
                    <w:div w:id="181549732">
                      <w:marLeft w:val="0"/>
                      <w:marRight w:val="0"/>
                      <w:marTop w:val="0"/>
                      <w:marBottom w:val="0"/>
                      <w:divBdr>
                        <w:top w:val="none" w:sz="0" w:space="0" w:color="auto"/>
                        <w:left w:val="none" w:sz="0" w:space="0" w:color="auto"/>
                        <w:bottom w:val="none" w:sz="0" w:space="0" w:color="auto"/>
                        <w:right w:val="none" w:sz="0" w:space="0" w:color="auto"/>
                      </w:divBdr>
                    </w:div>
                  </w:divsChild>
                </w:div>
                <w:div w:id="1216743018">
                  <w:marLeft w:val="0"/>
                  <w:marRight w:val="0"/>
                  <w:marTop w:val="0"/>
                  <w:marBottom w:val="0"/>
                  <w:divBdr>
                    <w:top w:val="none" w:sz="0" w:space="0" w:color="auto"/>
                    <w:left w:val="none" w:sz="0" w:space="0" w:color="auto"/>
                    <w:bottom w:val="none" w:sz="0" w:space="0" w:color="auto"/>
                    <w:right w:val="none" w:sz="0" w:space="0" w:color="auto"/>
                  </w:divBdr>
                  <w:divsChild>
                    <w:div w:id="1396932325">
                      <w:marLeft w:val="0"/>
                      <w:marRight w:val="0"/>
                      <w:marTop w:val="0"/>
                      <w:marBottom w:val="0"/>
                      <w:divBdr>
                        <w:top w:val="none" w:sz="0" w:space="0" w:color="auto"/>
                        <w:left w:val="none" w:sz="0" w:space="0" w:color="auto"/>
                        <w:bottom w:val="none" w:sz="0" w:space="0" w:color="auto"/>
                        <w:right w:val="none" w:sz="0" w:space="0" w:color="auto"/>
                      </w:divBdr>
                    </w:div>
                  </w:divsChild>
                </w:div>
                <w:div w:id="1523665925">
                  <w:marLeft w:val="0"/>
                  <w:marRight w:val="0"/>
                  <w:marTop w:val="0"/>
                  <w:marBottom w:val="0"/>
                  <w:divBdr>
                    <w:top w:val="none" w:sz="0" w:space="0" w:color="auto"/>
                    <w:left w:val="none" w:sz="0" w:space="0" w:color="auto"/>
                    <w:bottom w:val="none" w:sz="0" w:space="0" w:color="auto"/>
                    <w:right w:val="none" w:sz="0" w:space="0" w:color="auto"/>
                  </w:divBdr>
                  <w:divsChild>
                    <w:div w:id="1275483778">
                      <w:marLeft w:val="0"/>
                      <w:marRight w:val="0"/>
                      <w:marTop w:val="0"/>
                      <w:marBottom w:val="0"/>
                      <w:divBdr>
                        <w:top w:val="none" w:sz="0" w:space="0" w:color="auto"/>
                        <w:left w:val="none" w:sz="0" w:space="0" w:color="auto"/>
                        <w:bottom w:val="none" w:sz="0" w:space="0" w:color="auto"/>
                        <w:right w:val="none" w:sz="0" w:space="0" w:color="auto"/>
                      </w:divBdr>
                    </w:div>
                  </w:divsChild>
                </w:div>
                <w:div w:id="1734697462">
                  <w:marLeft w:val="0"/>
                  <w:marRight w:val="0"/>
                  <w:marTop w:val="0"/>
                  <w:marBottom w:val="0"/>
                  <w:divBdr>
                    <w:top w:val="none" w:sz="0" w:space="0" w:color="auto"/>
                    <w:left w:val="none" w:sz="0" w:space="0" w:color="auto"/>
                    <w:bottom w:val="none" w:sz="0" w:space="0" w:color="auto"/>
                    <w:right w:val="none" w:sz="0" w:space="0" w:color="auto"/>
                  </w:divBdr>
                  <w:divsChild>
                    <w:div w:id="682362956">
                      <w:marLeft w:val="0"/>
                      <w:marRight w:val="0"/>
                      <w:marTop w:val="0"/>
                      <w:marBottom w:val="0"/>
                      <w:divBdr>
                        <w:top w:val="none" w:sz="0" w:space="0" w:color="auto"/>
                        <w:left w:val="none" w:sz="0" w:space="0" w:color="auto"/>
                        <w:bottom w:val="none" w:sz="0" w:space="0" w:color="auto"/>
                        <w:right w:val="none" w:sz="0" w:space="0" w:color="auto"/>
                      </w:divBdr>
                    </w:div>
                  </w:divsChild>
                </w:div>
                <w:div w:id="1919752658">
                  <w:marLeft w:val="0"/>
                  <w:marRight w:val="0"/>
                  <w:marTop w:val="0"/>
                  <w:marBottom w:val="0"/>
                  <w:divBdr>
                    <w:top w:val="none" w:sz="0" w:space="0" w:color="auto"/>
                    <w:left w:val="none" w:sz="0" w:space="0" w:color="auto"/>
                    <w:bottom w:val="none" w:sz="0" w:space="0" w:color="auto"/>
                    <w:right w:val="none" w:sz="0" w:space="0" w:color="auto"/>
                  </w:divBdr>
                  <w:divsChild>
                    <w:div w:id="12643424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27087766">
          <w:marLeft w:val="0"/>
          <w:marRight w:val="0"/>
          <w:marTop w:val="0"/>
          <w:marBottom w:val="0"/>
          <w:divBdr>
            <w:top w:val="none" w:sz="0" w:space="0" w:color="auto"/>
            <w:left w:val="none" w:sz="0" w:space="0" w:color="auto"/>
            <w:bottom w:val="none" w:sz="0" w:space="0" w:color="auto"/>
            <w:right w:val="none" w:sz="0" w:space="0" w:color="auto"/>
          </w:divBdr>
          <w:divsChild>
            <w:div w:id="1913810985">
              <w:marLeft w:val="0"/>
              <w:marRight w:val="0"/>
              <w:marTop w:val="0"/>
              <w:marBottom w:val="0"/>
              <w:divBdr>
                <w:top w:val="none" w:sz="0" w:space="0" w:color="auto"/>
                <w:left w:val="none" w:sz="0" w:space="0" w:color="auto"/>
                <w:bottom w:val="none" w:sz="0" w:space="0" w:color="auto"/>
                <w:right w:val="none" w:sz="0" w:space="0" w:color="auto"/>
              </w:divBdr>
            </w:div>
          </w:divsChild>
        </w:div>
        <w:div w:id="134369861">
          <w:marLeft w:val="0"/>
          <w:marRight w:val="0"/>
          <w:marTop w:val="0"/>
          <w:marBottom w:val="0"/>
          <w:divBdr>
            <w:top w:val="none" w:sz="0" w:space="0" w:color="auto"/>
            <w:left w:val="none" w:sz="0" w:space="0" w:color="auto"/>
            <w:bottom w:val="none" w:sz="0" w:space="0" w:color="auto"/>
            <w:right w:val="none" w:sz="0" w:space="0" w:color="auto"/>
          </w:divBdr>
        </w:div>
        <w:div w:id="143552525">
          <w:marLeft w:val="0"/>
          <w:marRight w:val="0"/>
          <w:marTop w:val="0"/>
          <w:marBottom w:val="0"/>
          <w:divBdr>
            <w:top w:val="none" w:sz="0" w:space="0" w:color="auto"/>
            <w:left w:val="none" w:sz="0" w:space="0" w:color="auto"/>
            <w:bottom w:val="none" w:sz="0" w:space="0" w:color="auto"/>
            <w:right w:val="none" w:sz="0" w:space="0" w:color="auto"/>
          </w:divBdr>
        </w:div>
        <w:div w:id="157573271">
          <w:marLeft w:val="0"/>
          <w:marRight w:val="0"/>
          <w:marTop w:val="0"/>
          <w:marBottom w:val="0"/>
          <w:divBdr>
            <w:top w:val="none" w:sz="0" w:space="0" w:color="auto"/>
            <w:left w:val="none" w:sz="0" w:space="0" w:color="auto"/>
            <w:bottom w:val="none" w:sz="0" w:space="0" w:color="auto"/>
            <w:right w:val="none" w:sz="0" w:space="0" w:color="auto"/>
          </w:divBdr>
        </w:div>
        <w:div w:id="161818051">
          <w:marLeft w:val="0"/>
          <w:marRight w:val="0"/>
          <w:marTop w:val="0"/>
          <w:marBottom w:val="0"/>
          <w:divBdr>
            <w:top w:val="none" w:sz="0" w:space="0" w:color="auto"/>
            <w:left w:val="none" w:sz="0" w:space="0" w:color="auto"/>
            <w:bottom w:val="none" w:sz="0" w:space="0" w:color="auto"/>
            <w:right w:val="none" w:sz="0" w:space="0" w:color="auto"/>
          </w:divBdr>
        </w:div>
        <w:div w:id="171991697">
          <w:marLeft w:val="0"/>
          <w:marRight w:val="0"/>
          <w:marTop w:val="0"/>
          <w:marBottom w:val="0"/>
          <w:divBdr>
            <w:top w:val="none" w:sz="0" w:space="0" w:color="auto"/>
            <w:left w:val="none" w:sz="0" w:space="0" w:color="auto"/>
            <w:bottom w:val="none" w:sz="0" w:space="0" w:color="auto"/>
            <w:right w:val="none" w:sz="0" w:space="0" w:color="auto"/>
          </w:divBdr>
          <w:divsChild>
            <w:div w:id="495850174">
              <w:marLeft w:val="-75"/>
              <w:marRight w:val="0"/>
              <w:marTop w:val="30"/>
              <w:marBottom w:val="30"/>
              <w:divBdr>
                <w:top w:val="none" w:sz="0" w:space="0" w:color="auto"/>
                <w:left w:val="none" w:sz="0" w:space="0" w:color="auto"/>
                <w:bottom w:val="none" w:sz="0" w:space="0" w:color="auto"/>
                <w:right w:val="none" w:sz="0" w:space="0" w:color="auto"/>
              </w:divBdr>
              <w:divsChild>
                <w:div w:id="53817467">
                  <w:marLeft w:val="0"/>
                  <w:marRight w:val="0"/>
                  <w:marTop w:val="0"/>
                  <w:marBottom w:val="0"/>
                  <w:divBdr>
                    <w:top w:val="none" w:sz="0" w:space="0" w:color="auto"/>
                    <w:left w:val="none" w:sz="0" w:space="0" w:color="auto"/>
                    <w:bottom w:val="none" w:sz="0" w:space="0" w:color="auto"/>
                    <w:right w:val="none" w:sz="0" w:space="0" w:color="auto"/>
                  </w:divBdr>
                </w:div>
                <w:div w:id="119538471">
                  <w:marLeft w:val="0"/>
                  <w:marRight w:val="0"/>
                  <w:marTop w:val="0"/>
                  <w:marBottom w:val="0"/>
                  <w:divBdr>
                    <w:top w:val="none" w:sz="0" w:space="0" w:color="auto"/>
                    <w:left w:val="none" w:sz="0" w:space="0" w:color="auto"/>
                    <w:bottom w:val="none" w:sz="0" w:space="0" w:color="auto"/>
                    <w:right w:val="none" w:sz="0" w:space="0" w:color="auto"/>
                  </w:divBdr>
                  <w:divsChild>
                    <w:div w:id="1119957332">
                      <w:marLeft w:val="0"/>
                      <w:marRight w:val="0"/>
                      <w:marTop w:val="0"/>
                      <w:marBottom w:val="0"/>
                      <w:divBdr>
                        <w:top w:val="none" w:sz="0" w:space="0" w:color="auto"/>
                        <w:left w:val="none" w:sz="0" w:space="0" w:color="auto"/>
                        <w:bottom w:val="none" w:sz="0" w:space="0" w:color="auto"/>
                        <w:right w:val="none" w:sz="0" w:space="0" w:color="auto"/>
                      </w:divBdr>
                    </w:div>
                  </w:divsChild>
                </w:div>
                <w:div w:id="131871906">
                  <w:marLeft w:val="0"/>
                  <w:marRight w:val="0"/>
                  <w:marTop w:val="0"/>
                  <w:marBottom w:val="0"/>
                  <w:divBdr>
                    <w:top w:val="none" w:sz="0" w:space="0" w:color="auto"/>
                    <w:left w:val="none" w:sz="0" w:space="0" w:color="auto"/>
                    <w:bottom w:val="none" w:sz="0" w:space="0" w:color="auto"/>
                    <w:right w:val="none" w:sz="0" w:space="0" w:color="auto"/>
                  </w:divBdr>
                  <w:divsChild>
                    <w:div w:id="419445374">
                      <w:marLeft w:val="0"/>
                      <w:marRight w:val="0"/>
                      <w:marTop w:val="0"/>
                      <w:marBottom w:val="0"/>
                      <w:divBdr>
                        <w:top w:val="none" w:sz="0" w:space="0" w:color="auto"/>
                        <w:left w:val="none" w:sz="0" w:space="0" w:color="auto"/>
                        <w:bottom w:val="none" w:sz="0" w:space="0" w:color="auto"/>
                        <w:right w:val="none" w:sz="0" w:space="0" w:color="auto"/>
                      </w:divBdr>
                    </w:div>
                  </w:divsChild>
                </w:div>
                <w:div w:id="246427380">
                  <w:marLeft w:val="0"/>
                  <w:marRight w:val="0"/>
                  <w:marTop w:val="0"/>
                  <w:marBottom w:val="0"/>
                  <w:divBdr>
                    <w:top w:val="none" w:sz="0" w:space="0" w:color="auto"/>
                    <w:left w:val="none" w:sz="0" w:space="0" w:color="auto"/>
                    <w:bottom w:val="none" w:sz="0" w:space="0" w:color="auto"/>
                    <w:right w:val="none" w:sz="0" w:space="0" w:color="auto"/>
                  </w:divBdr>
                  <w:divsChild>
                    <w:div w:id="505704383">
                      <w:marLeft w:val="0"/>
                      <w:marRight w:val="0"/>
                      <w:marTop w:val="0"/>
                      <w:marBottom w:val="0"/>
                      <w:divBdr>
                        <w:top w:val="none" w:sz="0" w:space="0" w:color="auto"/>
                        <w:left w:val="none" w:sz="0" w:space="0" w:color="auto"/>
                        <w:bottom w:val="none" w:sz="0" w:space="0" w:color="auto"/>
                        <w:right w:val="none" w:sz="0" w:space="0" w:color="auto"/>
                      </w:divBdr>
                    </w:div>
                  </w:divsChild>
                </w:div>
                <w:div w:id="325014293">
                  <w:marLeft w:val="0"/>
                  <w:marRight w:val="0"/>
                  <w:marTop w:val="0"/>
                  <w:marBottom w:val="0"/>
                  <w:divBdr>
                    <w:top w:val="none" w:sz="0" w:space="0" w:color="auto"/>
                    <w:left w:val="none" w:sz="0" w:space="0" w:color="auto"/>
                    <w:bottom w:val="none" w:sz="0" w:space="0" w:color="auto"/>
                    <w:right w:val="none" w:sz="0" w:space="0" w:color="auto"/>
                  </w:divBdr>
                  <w:divsChild>
                    <w:div w:id="974605678">
                      <w:marLeft w:val="0"/>
                      <w:marRight w:val="0"/>
                      <w:marTop w:val="0"/>
                      <w:marBottom w:val="0"/>
                      <w:divBdr>
                        <w:top w:val="none" w:sz="0" w:space="0" w:color="auto"/>
                        <w:left w:val="none" w:sz="0" w:space="0" w:color="auto"/>
                        <w:bottom w:val="none" w:sz="0" w:space="0" w:color="auto"/>
                        <w:right w:val="none" w:sz="0" w:space="0" w:color="auto"/>
                      </w:divBdr>
                    </w:div>
                  </w:divsChild>
                </w:div>
                <w:div w:id="574360721">
                  <w:marLeft w:val="0"/>
                  <w:marRight w:val="0"/>
                  <w:marTop w:val="0"/>
                  <w:marBottom w:val="0"/>
                  <w:divBdr>
                    <w:top w:val="none" w:sz="0" w:space="0" w:color="auto"/>
                    <w:left w:val="none" w:sz="0" w:space="0" w:color="auto"/>
                    <w:bottom w:val="none" w:sz="0" w:space="0" w:color="auto"/>
                    <w:right w:val="none" w:sz="0" w:space="0" w:color="auto"/>
                  </w:divBdr>
                  <w:divsChild>
                    <w:div w:id="1884125944">
                      <w:marLeft w:val="0"/>
                      <w:marRight w:val="0"/>
                      <w:marTop w:val="0"/>
                      <w:marBottom w:val="0"/>
                      <w:divBdr>
                        <w:top w:val="none" w:sz="0" w:space="0" w:color="auto"/>
                        <w:left w:val="none" w:sz="0" w:space="0" w:color="auto"/>
                        <w:bottom w:val="none" w:sz="0" w:space="0" w:color="auto"/>
                        <w:right w:val="none" w:sz="0" w:space="0" w:color="auto"/>
                      </w:divBdr>
                    </w:div>
                  </w:divsChild>
                </w:div>
                <w:div w:id="632175818">
                  <w:marLeft w:val="0"/>
                  <w:marRight w:val="0"/>
                  <w:marTop w:val="0"/>
                  <w:marBottom w:val="0"/>
                  <w:divBdr>
                    <w:top w:val="none" w:sz="0" w:space="0" w:color="auto"/>
                    <w:left w:val="none" w:sz="0" w:space="0" w:color="auto"/>
                    <w:bottom w:val="none" w:sz="0" w:space="0" w:color="auto"/>
                    <w:right w:val="none" w:sz="0" w:space="0" w:color="auto"/>
                  </w:divBdr>
                  <w:divsChild>
                    <w:div w:id="1364477207">
                      <w:marLeft w:val="0"/>
                      <w:marRight w:val="0"/>
                      <w:marTop w:val="0"/>
                      <w:marBottom w:val="0"/>
                      <w:divBdr>
                        <w:top w:val="none" w:sz="0" w:space="0" w:color="auto"/>
                        <w:left w:val="none" w:sz="0" w:space="0" w:color="auto"/>
                        <w:bottom w:val="none" w:sz="0" w:space="0" w:color="auto"/>
                        <w:right w:val="none" w:sz="0" w:space="0" w:color="auto"/>
                      </w:divBdr>
                    </w:div>
                  </w:divsChild>
                </w:div>
                <w:div w:id="835265405">
                  <w:marLeft w:val="0"/>
                  <w:marRight w:val="0"/>
                  <w:marTop w:val="0"/>
                  <w:marBottom w:val="0"/>
                  <w:divBdr>
                    <w:top w:val="none" w:sz="0" w:space="0" w:color="auto"/>
                    <w:left w:val="none" w:sz="0" w:space="0" w:color="auto"/>
                    <w:bottom w:val="none" w:sz="0" w:space="0" w:color="auto"/>
                    <w:right w:val="none" w:sz="0" w:space="0" w:color="auto"/>
                  </w:divBdr>
                </w:div>
                <w:div w:id="942415631">
                  <w:marLeft w:val="0"/>
                  <w:marRight w:val="0"/>
                  <w:marTop w:val="0"/>
                  <w:marBottom w:val="0"/>
                  <w:divBdr>
                    <w:top w:val="none" w:sz="0" w:space="0" w:color="auto"/>
                    <w:left w:val="none" w:sz="0" w:space="0" w:color="auto"/>
                    <w:bottom w:val="none" w:sz="0" w:space="0" w:color="auto"/>
                    <w:right w:val="none" w:sz="0" w:space="0" w:color="auto"/>
                  </w:divBdr>
                  <w:divsChild>
                    <w:div w:id="1672413993">
                      <w:marLeft w:val="0"/>
                      <w:marRight w:val="0"/>
                      <w:marTop w:val="0"/>
                      <w:marBottom w:val="0"/>
                      <w:divBdr>
                        <w:top w:val="none" w:sz="0" w:space="0" w:color="auto"/>
                        <w:left w:val="none" w:sz="0" w:space="0" w:color="auto"/>
                        <w:bottom w:val="none" w:sz="0" w:space="0" w:color="auto"/>
                        <w:right w:val="none" w:sz="0" w:space="0" w:color="auto"/>
                      </w:divBdr>
                    </w:div>
                  </w:divsChild>
                </w:div>
                <w:div w:id="996690232">
                  <w:marLeft w:val="0"/>
                  <w:marRight w:val="0"/>
                  <w:marTop w:val="0"/>
                  <w:marBottom w:val="0"/>
                  <w:divBdr>
                    <w:top w:val="none" w:sz="0" w:space="0" w:color="auto"/>
                    <w:left w:val="none" w:sz="0" w:space="0" w:color="auto"/>
                    <w:bottom w:val="none" w:sz="0" w:space="0" w:color="auto"/>
                    <w:right w:val="none" w:sz="0" w:space="0" w:color="auto"/>
                  </w:divBdr>
                  <w:divsChild>
                    <w:div w:id="1648364509">
                      <w:marLeft w:val="0"/>
                      <w:marRight w:val="0"/>
                      <w:marTop w:val="0"/>
                      <w:marBottom w:val="0"/>
                      <w:divBdr>
                        <w:top w:val="none" w:sz="0" w:space="0" w:color="auto"/>
                        <w:left w:val="none" w:sz="0" w:space="0" w:color="auto"/>
                        <w:bottom w:val="none" w:sz="0" w:space="0" w:color="auto"/>
                        <w:right w:val="none" w:sz="0" w:space="0" w:color="auto"/>
                      </w:divBdr>
                    </w:div>
                  </w:divsChild>
                </w:div>
                <w:div w:id="1000230726">
                  <w:marLeft w:val="0"/>
                  <w:marRight w:val="0"/>
                  <w:marTop w:val="0"/>
                  <w:marBottom w:val="0"/>
                  <w:divBdr>
                    <w:top w:val="none" w:sz="0" w:space="0" w:color="auto"/>
                    <w:left w:val="none" w:sz="0" w:space="0" w:color="auto"/>
                    <w:bottom w:val="none" w:sz="0" w:space="0" w:color="auto"/>
                    <w:right w:val="none" w:sz="0" w:space="0" w:color="auto"/>
                  </w:divBdr>
                  <w:divsChild>
                    <w:div w:id="84573925">
                      <w:marLeft w:val="0"/>
                      <w:marRight w:val="0"/>
                      <w:marTop w:val="0"/>
                      <w:marBottom w:val="0"/>
                      <w:divBdr>
                        <w:top w:val="none" w:sz="0" w:space="0" w:color="auto"/>
                        <w:left w:val="none" w:sz="0" w:space="0" w:color="auto"/>
                        <w:bottom w:val="none" w:sz="0" w:space="0" w:color="auto"/>
                        <w:right w:val="none" w:sz="0" w:space="0" w:color="auto"/>
                      </w:divBdr>
                    </w:div>
                  </w:divsChild>
                </w:div>
                <w:div w:id="1007945648">
                  <w:marLeft w:val="0"/>
                  <w:marRight w:val="0"/>
                  <w:marTop w:val="0"/>
                  <w:marBottom w:val="0"/>
                  <w:divBdr>
                    <w:top w:val="none" w:sz="0" w:space="0" w:color="auto"/>
                    <w:left w:val="none" w:sz="0" w:space="0" w:color="auto"/>
                    <w:bottom w:val="none" w:sz="0" w:space="0" w:color="auto"/>
                    <w:right w:val="none" w:sz="0" w:space="0" w:color="auto"/>
                  </w:divBdr>
                  <w:divsChild>
                    <w:div w:id="823936407">
                      <w:marLeft w:val="0"/>
                      <w:marRight w:val="0"/>
                      <w:marTop w:val="0"/>
                      <w:marBottom w:val="0"/>
                      <w:divBdr>
                        <w:top w:val="none" w:sz="0" w:space="0" w:color="auto"/>
                        <w:left w:val="none" w:sz="0" w:space="0" w:color="auto"/>
                        <w:bottom w:val="none" w:sz="0" w:space="0" w:color="auto"/>
                        <w:right w:val="none" w:sz="0" w:space="0" w:color="auto"/>
                      </w:divBdr>
                    </w:div>
                  </w:divsChild>
                </w:div>
                <w:div w:id="1048148232">
                  <w:marLeft w:val="0"/>
                  <w:marRight w:val="0"/>
                  <w:marTop w:val="0"/>
                  <w:marBottom w:val="0"/>
                  <w:divBdr>
                    <w:top w:val="none" w:sz="0" w:space="0" w:color="auto"/>
                    <w:left w:val="none" w:sz="0" w:space="0" w:color="auto"/>
                    <w:bottom w:val="none" w:sz="0" w:space="0" w:color="auto"/>
                    <w:right w:val="none" w:sz="0" w:space="0" w:color="auto"/>
                  </w:divBdr>
                  <w:divsChild>
                    <w:div w:id="319964830">
                      <w:marLeft w:val="0"/>
                      <w:marRight w:val="0"/>
                      <w:marTop w:val="0"/>
                      <w:marBottom w:val="0"/>
                      <w:divBdr>
                        <w:top w:val="none" w:sz="0" w:space="0" w:color="auto"/>
                        <w:left w:val="none" w:sz="0" w:space="0" w:color="auto"/>
                        <w:bottom w:val="none" w:sz="0" w:space="0" w:color="auto"/>
                        <w:right w:val="none" w:sz="0" w:space="0" w:color="auto"/>
                      </w:divBdr>
                    </w:div>
                  </w:divsChild>
                </w:div>
                <w:div w:id="1064522676">
                  <w:marLeft w:val="0"/>
                  <w:marRight w:val="0"/>
                  <w:marTop w:val="0"/>
                  <w:marBottom w:val="0"/>
                  <w:divBdr>
                    <w:top w:val="none" w:sz="0" w:space="0" w:color="auto"/>
                    <w:left w:val="none" w:sz="0" w:space="0" w:color="auto"/>
                    <w:bottom w:val="none" w:sz="0" w:space="0" w:color="auto"/>
                    <w:right w:val="none" w:sz="0" w:space="0" w:color="auto"/>
                  </w:divBdr>
                  <w:divsChild>
                    <w:div w:id="1551958228">
                      <w:marLeft w:val="0"/>
                      <w:marRight w:val="0"/>
                      <w:marTop w:val="0"/>
                      <w:marBottom w:val="0"/>
                      <w:divBdr>
                        <w:top w:val="none" w:sz="0" w:space="0" w:color="auto"/>
                        <w:left w:val="none" w:sz="0" w:space="0" w:color="auto"/>
                        <w:bottom w:val="none" w:sz="0" w:space="0" w:color="auto"/>
                        <w:right w:val="none" w:sz="0" w:space="0" w:color="auto"/>
                      </w:divBdr>
                    </w:div>
                  </w:divsChild>
                </w:div>
                <w:div w:id="1156998841">
                  <w:marLeft w:val="0"/>
                  <w:marRight w:val="0"/>
                  <w:marTop w:val="0"/>
                  <w:marBottom w:val="0"/>
                  <w:divBdr>
                    <w:top w:val="none" w:sz="0" w:space="0" w:color="auto"/>
                    <w:left w:val="none" w:sz="0" w:space="0" w:color="auto"/>
                    <w:bottom w:val="none" w:sz="0" w:space="0" w:color="auto"/>
                    <w:right w:val="none" w:sz="0" w:space="0" w:color="auto"/>
                  </w:divBdr>
                  <w:divsChild>
                    <w:div w:id="525943247">
                      <w:marLeft w:val="0"/>
                      <w:marRight w:val="0"/>
                      <w:marTop w:val="0"/>
                      <w:marBottom w:val="0"/>
                      <w:divBdr>
                        <w:top w:val="none" w:sz="0" w:space="0" w:color="auto"/>
                        <w:left w:val="none" w:sz="0" w:space="0" w:color="auto"/>
                        <w:bottom w:val="none" w:sz="0" w:space="0" w:color="auto"/>
                        <w:right w:val="none" w:sz="0" w:space="0" w:color="auto"/>
                      </w:divBdr>
                    </w:div>
                  </w:divsChild>
                </w:div>
                <w:div w:id="1172840111">
                  <w:marLeft w:val="0"/>
                  <w:marRight w:val="0"/>
                  <w:marTop w:val="0"/>
                  <w:marBottom w:val="0"/>
                  <w:divBdr>
                    <w:top w:val="none" w:sz="0" w:space="0" w:color="auto"/>
                    <w:left w:val="none" w:sz="0" w:space="0" w:color="auto"/>
                    <w:bottom w:val="none" w:sz="0" w:space="0" w:color="auto"/>
                    <w:right w:val="none" w:sz="0" w:space="0" w:color="auto"/>
                  </w:divBdr>
                  <w:divsChild>
                    <w:div w:id="1598173192">
                      <w:marLeft w:val="0"/>
                      <w:marRight w:val="0"/>
                      <w:marTop w:val="0"/>
                      <w:marBottom w:val="0"/>
                      <w:divBdr>
                        <w:top w:val="none" w:sz="0" w:space="0" w:color="auto"/>
                        <w:left w:val="none" w:sz="0" w:space="0" w:color="auto"/>
                        <w:bottom w:val="none" w:sz="0" w:space="0" w:color="auto"/>
                        <w:right w:val="none" w:sz="0" w:space="0" w:color="auto"/>
                      </w:divBdr>
                    </w:div>
                  </w:divsChild>
                </w:div>
                <w:div w:id="1649745492">
                  <w:marLeft w:val="0"/>
                  <w:marRight w:val="0"/>
                  <w:marTop w:val="0"/>
                  <w:marBottom w:val="0"/>
                  <w:divBdr>
                    <w:top w:val="none" w:sz="0" w:space="0" w:color="auto"/>
                    <w:left w:val="none" w:sz="0" w:space="0" w:color="auto"/>
                    <w:bottom w:val="none" w:sz="0" w:space="0" w:color="auto"/>
                    <w:right w:val="none" w:sz="0" w:space="0" w:color="auto"/>
                  </w:divBdr>
                  <w:divsChild>
                    <w:div w:id="1244756800">
                      <w:marLeft w:val="0"/>
                      <w:marRight w:val="0"/>
                      <w:marTop w:val="0"/>
                      <w:marBottom w:val="0"/>
                      <w:divBdr>
                        <w:top w:val="none" w:sz="0" w:space="0" w:color="auto"/>
                        <w:left w:val="none" w:sz="0" w:space="0" w:color="auto"/>
                        <w:bottom w:val="none" w:sz="0" w:space="0" w:color="auto"/>
                        <w:right w:val="none" w:sz="0" w:space="0" w:color="auto"/>
                      </w:divBdr>
                    </w:div>
                  </w:divsChild>
                </w:div>
                <w:div w:id="1955750348">
                  <w:marLeft w:val="0"/>
                  <w:marRight w:val="0"/>
                  <w:marTop w:val="0"/>
                  <w:marBottom w:val="0"/>
                  <w:divBdr>
                    <w:top w:val="none" w:sz="0" w:space="0" w:color="auto"/>
                    <w:left w:val="none" w:sz="0" w:space="0" w:color="auto"/>
                    <w:bottom w:val="none" w:sz="0" w:space="0" w:color="auto"/>
                    <w:right w:val="none" w:sz="0" w:space="0" w:color="auto"/>
                  </w:divBdr>
                  <w:divsChild>
                    <w:div w:id="1443649121">
                      <w:marLeft w:val="0"/>
                      <w:marRight w:val="0"/>
                      <w:marTop w:val="0"/>
                      <w:marBottom w:val="0"/>
                      <w:divBdr>
                        <w:top w:val="none" w:sz="0" w:space="0" w:color="auto"/>
                        <w:left w:val="none" w:sz="0" w:space="0" w:color="auto"/>
                        <w:bottom w:val="none" w:sz="0" w:space="0" w:color="auto"/>
                        <w:right w:val="none" w:sz="0" w:space="0" w:color="auto"/>
                      </w:divBdr>
                    </w:div>
                  </w:divsChild>
                </w:div>
                <w:div w:id="1998722882">
                  <w:marLeft w:val="0"/>
                  <w:marRight w:val="0"/>
                  <w:marTop w:val="0"/>
                  <w:marBottom w:val="0"/>
                  <w:divBdr>
                    <w:top w:val="none" w:sz="0" w:space="0" w:color="auto"/>
                    <w:left w:val="none" w:sz="0" w:space="0" w:color="auto"/>
                    <w:bottom w:val="none" w:sz="0" w:space="0" w:color="auto"/>
                    <w:right w:val="none" w:sz="0" w:space="0" w:color="auto"/>
                  </w:divBdr>
                  <w:divsChild>
                    <w:div w:id="34889878">
                      <w:marLeft w:val="0"/>
                      <w:marRight w:val="0"/>
                      <w:marTop w:val="0"/>
                      <w:marBottom w:val="0"/>
                      <w:divBdr>
                        <w:top w:val="none" w:sz="0" w:space="0" w:color="auto"/>
                        <w:left w:val="none" w:sz="0" w:space="0" w:color="auto"/>
                        <w:bottom w:val="none" w:sz="0" w:space="0" w:color="auto"/>
                        <w:right w:val="none" w:sz="0" w:space="0" w:color="auto"/>
                      </w:divBdr>
                    </w:div>
                  </w:divsChild>
                </w:div>
                <w:div w:id="2009483143">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203059660">
          <w:marLeft w:val="0"/>
          <w:marRight w:val="0"/>
          <w:marTop w:val="0"/>
          <w:marBottom w:val="0"/>
          <w:divBdr>
            <w:top w:val="none" w:sz="0" w:space="0" w:color="auto"/>
            <w:left w:val="none" w:sz="0" w:space="0" w:color="auto"/>
            <w:bottom w:val="none" w:sz="0" w:space="0" w:color="auto"/>
            <w:right w:val="none" w:sz="0" w:space="0" w:color="auto"/>
          </w:divBdr>
        </w:div>
        <w:div w:id="229115379">
          <w:marLeft w:val="0"/>
          <w:marRight w:val="0"/>
          <w:marTop w:val="0"/>
          <w:marBottom w:val="0"/>
          <w:divBdr>
            <w:top w:val="none" w:sz="0" w:space="0" w:color="auto"/>
            <w:left w:val="none" w:sz="0" w:space="0" w:color="auto"/>
            <w:bottom w:val="none" w:sz="0" w:space="0" w:color="auto"/>
            <w:right w:val="none" w:sz="0" w:space="0" w:color="auto"/>
          </w:divBdr>
        </w:div>
        <w:div w:id="236596188">
          <w:marLeft w:val="0"/>
          <w:marRight w:val="0"/>
          <w:marTop w:val="0"/>
          <w:marBottom w:val="0"/>
          <w:divBdr>
            <w:top w:val="none" w:sz="0" w:space="0" w:color="auto"/>
            <w:left w:val="none" w:sz="0" w:space="0" w:color="auto"/>
            <w:bottom w:val="none" w:sz="0" w:space="0" w:color="auto"/>
            <w:right w:val="none" w:sz="0" w:space="0" w:color="auto"/>
          </w:divBdr>
        </w:div>
        <w:div w:id="245773209">
          <w:marLeft w:val="0"/>
          <w:marRight w:val="0"/>
          <w:marTop w:val="0"/>
          <w:marBottom w:val="0"/>
          <w:divBdr>
            <w:top w:val="none" w:sz="0" w:space="0" w:color="auto"/>
            <w:left w:val="none" w:sz="0" w:space="0" w:color="auto"/>
            <w:bottom w:val="none" w:sz="0" w:space="0" w:color="auto"/>
            <w:right w:val="none" w:sz="0" w:space="0" w:color="auto"/>
          </w:divBdr>
        </w:div>
        <w:div w:id="263927231">
          <w:marLeft w:val="0"/>
          <w:marRight w:val="0"/>
          <w:marTop w:val="0"/>
          <w:marBottom w:val="0"/>
          <w:divBdr>
            <w:top w:val="none" w:sz="0" w:space="0" w:color="auto"/>
            <w:left w:val="none" w:sz="0" w:space="0" w:color="auto"/>
            <w:bottom w:val="none" w:sz="0" w:space="0" w:color="auto"/>
            <w:right w:val="none" w:sz="0" w:space="0" w:color="auto"/>
          </w:divBdr>
        </w:div>
        <w:div w:id="294408883">
          <w:marLeft w:val="0"/>
          <w:marRight w:val="0"/>
          <w:marTop w:val="0"/>
          <w:marBottom w:val="0"/>
          <w:divBdr>
            <w:top w:val="none" w:sz="0" w:space="0" w:color="auto"/>
            <w:left w:val="none" w:sz="0" w:space="0" w:color="auto"/>
            <w:bottom w:val="none" w:sz="0" w:space="0" w:color="auto"/>
            <w:right w:val="none" w:sz="0" w:space="0" w:color="auto"/>
          </w:divBdr>
        </w:div>
        <w:div w:id="315113359">
          <w:marLeft w:val="0"/>
          <w:marRight w:val="0"/>
          <w:marTop w:val="0"/>
          <w:marBottom w:val="0"/>
          <w:divBdr>
            <w:top w:val="none" w:sz="0" w:space="0" w:color="auto"/>
            <w:left w:val="none" w:sz="0" w:space="0" w:color="auto"/>
            <w:bottom w:val="none" w:sz="0" w:space="0" w:color="auto"/>
            <w:right w:val="none" w:sz="0" w:space="0" w:color="auto"/>
          </w:divBdr>
        </w:div>
        <w:div w:id="333649057">
          <w:marLeft w:val="0"/>
          <w:marRight w:val="0"/>
          <w:marTop w:val="0"/>
          <w:marBottom w:val="0"/>
          <w:divBdr>
            <w:top w:val="none" w:sz="0" w:space="0" w:color="auto"/>
            <w:left w:val="none" w:sz="0" w:space="0" w:color="auto"/>
            <w:bottom w:val="none" w:sz="0" w:space="0" w:color="auto"/>
            <w:right w:val="none" w:sz="0" w:space="0" w:color="auto"/>
          </w:divBdr>
        </w:div>
        <w:div w:id="335353403">
          <w:marLeft w:val="0"/>
          <w:marRight w:val="0"/>
          <w:marTop w:val="0"/>
          <w:marBottom w:val="0"/>
          <w:divBdr>
            <w:top w:val="none" w:sz="0" w:space="0" w:color="auto"/>
            <w:left w:val="none" w:sz="0" w:space="0" w:color="auto"/>
            <w:bottom w:val="none" w:sz="0" w:space="0" w:color="auto"/>
            <w:right w:val="none" w:sz="0" w:space="0" w:color="auto"/>
          </w:divBdr>
        </w:div>
        <w:div w:id="338890653">
          <w:marLeft w:val="0"/>
          <w:marRight w:val="0"/>
          <w:marTop w:val="0"/>
          <w:marBottom w:val="0"/>
          <w:divBdr>
            <w:top w:val="none" w:sz="0" w:space="0" w:color="auto"/>
            <w:left w:val="none" w:sz="0" w:space="0" w:color="auto"/>
            <w:bottom w:val="none" w:sz="0" w:space="0" w:color="auto"/>
            <w:right w:val="none" w:sz="0" w:space="0" w:color="auto"/>
          </w:divBdr>
        </w:div>
        <w:div w:id="363360843">
          <w:marLeft w:val="0"/>
          <w:marRight w:val="0"/>
          <w:marTop w:val="0"/>
          <w:marBottom w:val="0"/>
          <w:divBdr>
            <w:top w:val="none" w:sz="0" w:space="0" w:color="auto"/>
            <w:left w:val="none" w:sz="0" w:space="0" w:color="auto"/>
            <w:bottom w:val="none" w:sz="0" w:space="0" w:color="auto"/>
            <w:right w:val="none" w:sz="0" w:space="0" w:color="auto"/>
          </w:divBdr>
        </w:div>
        <w:div w:id="437457612">
          <w:marLeft w:val="0"/>
          <w:marRight w:val="0"/>
          <w:marTop w:val="0"/>
          <w:marBottom w:val="0"/>
          <w:divBdr>
            <w:top w:val="none" w:sz="0" w:space="0" w:color="auto"/>
            <w:left w:val="none" w:sz="0" w:space="0" w:color="auto"/>
            <w:bottom w:val="none" w:sz="0" w:space="0" w:color="auto"/>
            <w:right w:val="none" w:sz="0" w:space="0" w:color="auto"/>
          </w:divBdr>
        </w:div>
        <w:div w:id="438599615">
          <w:marLeft w:val="0"/>
          <w:marRight w:val="0"/>
          <w:marTop w:val="0"/>
          <w:marBottom w:val="0"/>
          <w:divBdr>
            <w:top w:val="none" w:sz="0" w:space="0" w:color="auto"/>
            <w:left w:val="none" w:sz="0" w:space="0" w:color="auto"/>
            <w:bottom w:val="none" w:sz="0" w:space="0" w:color="auto"/>
            <w:right w:val="none" w:sz="0" w:space="0" w:color="auto"/>
          </w:divBdr>
          <w:divsChild>
            <w:div w:id="597643791">
              <w:marLeft w:val="0"/>
              <w:marRight w:val="0"/>
              <w:marTop w:val="0"/>
              <w:marBottom w:val="0"/>
              <w:divBdr>
                <w:top w:val="none" w:sz="0" w:space="0" w:color="auto"/>
                <w:left w:val="none" w:sz="0" w:space="0" w:color="auto"/>
                <w:bottom w:val="none" w:sz="0" w:space="0" w:color="auto"/>
                <w:right w:val="none" w:sz="0" w:space="0" w:color="auto"/>
              </w:divBdr>
            </w:div>
          </w:divsChild>
        </w:div>
        <w:div w:id="445465139">
          <w:marLeft w:val="0"/>
          <w:marRight w:val="0"/>
          <w:marTop w:val="0"/>
          <w:marBottom w:val="0"/>
          <w:divBdr>
            <w:top w:val="none" w:sz="0" w:space="0" w:color="auto"/>
            <w:left w:val="none" w:sz="0" w:space="0" w:color="auto"/>
            <w:bottom w:val="none" w:sz="0" w:space="0" w:color="auto"/>
            <w:right w:val="none" w:sz="0" w:space="0" w:color="auto"/>
          </w:divBdr>
          <w:divsChild>
            <w:div w:id="1469282153">
              <w:marLeft w:val="-75"/>
              <w:marRight w:val="0"/>
              <w:marTop w:val="30"/>
              <w:marBottom w:val="30"/>
              <w:divBdr>
                <w:top w:val="none" w:sz="0" w:space="0" w:color="auto"/>
                <w:left w:val="none" w:sz="0" w:space="0" w:color="auto"/>
                <w:bottom w:val="none" w:sz="0" w:space="0" w:color="auto"/>
                <w:right w:val="none" w:sz="0" w:space="0" w:color="auto"/>
              </w:divBdr>
              <w:divsChild>
                <w:div w:id="461391238">
                  <w:marLeft w:val="0"/>
                  <w:marRight w:val="0"/>
                  <w:marTop w:val="0"/>
                  <w:marBottom w:val="0"/>
                  <w:divBdr>
                    <w:top w:val="none" w:sz="0" w:space="0" w:color="auto"/>
                    <w:left w:val="none" w:sz="0" w:space="0" w:color="auto"/>
                    <w:bottom w:val="none" w:sz="0" w:space="0" w:color="auto"/>
                    <w:right w:val="none" w:sz="0" w:space="0" w:color="auto"/>
                  </w:divBdr>
                  <w:divsChild>
                    <w:div w:id="1072655632">
                      <w:marLeft w:val="0"/>
                      <w:marRight w:val="0"/>
                      <w:marTop w:val="0"/>
                      <w:marBottom w:val="0"/>
                      <w:divBdr>
                        <w:top w:val="none" w:sz="0" w:space="0" w:color="auto"/>
                        <w:left w:val="none" w:sz="0" w:space="0" w:color="auto"/>
                        <w:bottom w:val="none" w:sz="0" w:space="0" w:color="auto"/>
                        <w:right w:val="none" w:sz="0" w:space="0" w:color="auto"/>
                      </w:divBdr>
                    </w:div>
                  </w:divsChild>
                </w:div>
                <w:div w:id="1174613708">
                  <w:marLeft w:val="0"/>
                  <w:marRight w:val="0"/>
                  <w:marTop w:val="0"/>
                  <w:marBottom w:val="0"/>
                  <w:divBdr>
                    <w:top w:val="none" w:sz="0" w:space="0" w:color="auto"/>
                    <w:left w:val="none" w:sz="0" w:space="0" w:color="auto"/>
                    <w:bottom w:val="none" w:sz="0" w:space="0" w:color="auto"/>
                    <w:right w:val="none" w:sz="0" w:space="0" w:color="auto"/>
                  </w:divBdr>
                  <w:divsChild>
                    <w:div w:id="859315430">
                      <w:marLeft w:val="0"/>
                      <w:marRight w:val="0"/>
                      <w:marTop w:val="0"/>
                      <w:marBottom w:val="0"/>
                      <w:divBdr>
                        <w:top w:val="none" w:sz="0" w:space="0" w:color="auto"/>
                        <w:left w:val="none" w:sz="0" w:space="0" w:color="auto"/>
                        <w:bottom w:val="none" w:sz="0" w:space="0" w:color="auto"/>
                        <w:right w:val="none" w:sz="0" w:space="0" w:color="auto"/>
                      </w:divBdr>
                    </w:div>
                  </w:divsChild>
                </w:div>
                <w:div w:id="1286617283">
                  <w:marLeft w:val="0"/>
                  <w:marRight w:val="0"/>
                  <w:marTop w:val="0"/>
                  <w:marBottom w:val="0"/>
                  <w:divBdr>
                    <w:top w:val="none" w:sz="0" w:space="0" w:color="auto"/>
                    <w:left w:val="none" w:sz="0" w:space="0" w:color="auto"/>
                    <w:bottom w:val="none" w:sz="0" w:space="0" w:color="auto"/>
                    <w:right w:val="none" w:sz="0" w:space="0" w:color="auto"/>
                  </w:divBdr>
                  <w:divsChild>
                    <w:div w:id="164535239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446971917">
          <w:marLeft w:val="0"/>
          <w:marRight w:val="0"/>
          <w:marTop w:val="0"/>
          <w:marBottom w:val="0"/>
          <w:divBdr>
            <w:top w:val="none" w:sz="0" w:space="0" w:color="auto"/>
            <w:left w:val="none" w:sz="0" w:space="0" w:color="auto"/>
            <w:bottom w:val="none" w:sz="0" w:space="0" w:color="auto"/>
            <w:right w:val="none" w:sz="0" w:space="0" w:color="auto"/>
          </w:divBdr>
        </w:div>
        <w:div w:id="474643186">
          <w:marLeft w:val="0"/>
          <w:marRight w:val="0"/>
          <w:marTop w:val="0"/>
          <w:marBottom w:val="0"/>
          <w:divBdr>
            <w:top w:val="none" w:sz="0" w:space="0" w:color="auto"/>
            <w:left w:val="none" w:sz="0" w:space="0" w:color="auto"/>
            <w:bottom w:val="none" w:sz="0" w:space="0" w:color="auto"/>
            <w:right w:val="none" w:sz="0" w:space="0" w:color="auto"/>
          </w:divBdr>
        </w:div>
        <w:div w:id="475876394">
          <w:marLeft w:val="0"/>
          <w:marRight w:val="0"/>
          <w:marTop w:val="0"/>
          <w:marBottom w:val="0"/>
          <w:divBdr>
            <w:top w:val="none" w:sz="0" w:space="0" w:color="auto"/>
            <w:left w:val="none" w:sz="0" w:space="0" w:color="auto"/>
            <w:bottom w:val="none" w:sz="0" w:space="0" w:color="auto"/>
            <w:right w:val="none" w:sz="0" w:space="0" w:color="auto"/>
          </w:divBdr>
        </w:div>
        <w:div w:id="563679972">
          <w:marLeft w:val="0"/>
          <w:marRight w:val="0"/>
          <w:marTop w:val="0"/>
          <w:marBottom w:val="0"/>
          <w:divBdr>
            <w:top w:val="none" w:sz="0" w:space="0" w:color="auto"/>
            <w:left w:val="none" w:sz="0" w:space="0" w:color="auto"/>
            <w:bottom w:val="none" w:sz="0" w:space="0" w:color="auto"/>
            <w:right w:val="none" w:sz="0" w:space="0" w:color="auto"/>
          </w:divBdr>
        </w:div>
        <w:div w:id="568922165">
          <w:marLeft w:val="0"/>
          <w:marRight w:val="0"/>
          <w:marTop w:val="0"/>
          <w:marBottom w:val="0"/>
          <w:divBdr>
            <w:top w:val="none" w:sz="0" w:space="0" w:color="auto"/>
            <w:left w:val="none" w:sz="0" w:space="0" w:color="auto"/>
            <w:bottom w:val="none" w:sz="0" w:space="0" w:color="auto"/>
            <w:right w:val="none" w:sz="0" w:space="0" w:color="auto"/>
          </w:divBdr>
        </w:div>
        <w:div w:id="579944233">
          <w:marLeft w:val="0"/>
          <w:marRight w:val="0"/>
          <w:marTop w:val="0"/>
          <w:marBottom w:val="0"/>
          <w:divBdr>
            <w:top w:val="none" w:sz="0" w:space="0" w:color="auto"/>
            <w:left w:val="none" w:sz="0" w:space="0" w:color="auto"/>
            <w:bottom w:val="none" w:sz="0" w:space="0" w:color="auto"/>
            <w:right w:val="none" w:sz="0" w:space="0" w:color="auto"/>
          </w:divBdr>
          <w:divsChild>
            <w:div w:id="1377774766">
              <w:marLeft w:val="0"/>
              <w:marRight w:val="0"/>
              <w:marTop w:val="0"/>
              <w:marBottom w:val="0"/>
              <w:divBdr>
                <w:top w:val="none" w:sz="0" w:space="0" w:color="auto"/>
                <w:left w:val="none" w:sz="0" w:space="0" w:color="auto"/>
                <w:bottom w:val="none" w:sz="0" w:space="0" w:color="auto"/>
                <w:right w:val="none" w:sz="0" w:space="0" w:color="auto"/>
              </w:divBdr>
            </w:div>
          </w:divsChild>
        </w:div>
        <w:div w:id="631448486">
          <w:marLeft w:val="0"/>
          <w:marRight w:val="0"/>
          <w:marTop w:val="0"/>
          <w:marBottom w:val="0"/>
          <w:divBdr>
            <w:top w:val="none" w:sz="0" w:space="0" w:color="auto"/>
            <w:left w:val="none" w:sz="0" w:space="0" w:color="auto"/>
            <w:bottom w:val="none" w:sz="0" w:space="0" w:color="auto"/>
            <w:right w:val="none" w:sz="0" w:space="0" w:color="auto"/>
          </w:divBdr>
          <w:divsChild>
            <w:div w:id="442264692">
              <w:marLeft w:val="0"/>
              <w:marRight w:val="0"/>
              <w:marTop w:val="0"/>
              <w:marBottom w:val="0"/>
              <w:divBdr>
                <w:top w:val="none" w:sz="0" w:space="0" w:color="auto"/>
                <w:left w:val="none" w:sz="0" w:space="0" w:color="auto"/>
                <w:bottom w:val="none" w:sz="0" w:space="0" w:color="auto"/>
                <w:right w:val="none" w:sz="0" w:space="0" w:color="auto"/>
              </w:divBdr>
            </w:div>
            <w:div w:id="1031147392">
              <w:marLeft w:val="0"/>
              <w:marRight w:val="0"/>
              <w:marTop w:val="0"/>
              <w:marBottom w:val="0"/>
              <w:divBdr>
                <w:top w:val="none" w:sz="0" w:space="0" w:color="auto"/>
                <w:left w:val="none" w:sz="0" w:space="0" w:color="auto"/>
                <w:bottom w:val="none" w:sz="0" w:space="0" w:color="auto"/>
                <w:right w:val="none" w:sz="0" w:space="0" w:color="auto"/>
              </w:divBdr>
            </w:div>
            <w:div w:id="1764108145">
              <w:marLeft w:val="0"/>
              <w:marRight w:val="0"/>
              <w:marTop w:val="0"/>
              <w:marBottom w:val="0"/>
              <w:divBdr>
                <w:top w:val="none" w:sz="0" w:space="0" w:color="auto"/>
                <w:left w:val="none" w:sz="0" w:space="0" w:color="auto"/>
                <w:bottom w:val="none" w:sz="0" w:space="0" w:color="auto"/>
                <w:right w:val="none" w:sz="0" w:space="0" w:color="auto"/>
              </w:divBdr>
            </w:div>
          </w:divsChild>
        </w:div>
        <w:div w:id="636566210">
          <w:marLeft w:val="0"/>
          <w:marRight w:val="0"/>
          <w:marTop w:val="0"/>
          <w:marBottom w:val="0"/>
          <w:divBdr>
            <w:top w:val="none" w:sz="0" w:space="0" w:color="auto"/>
            <w:left w:val="none" w:sz="0" w:space="0" w:color="auto"/>
            <w:bottom w:val="none" w:sz="0" w:space="0" w:color="auto"/>
            <w:right w:val="none" w:sz="0" w:space="0" w:color="auto"/>
          </w:divBdr>
        </w:div>
        <w:div w:id="653339715">
          <w:marLeft w:val="0"/>
          <w:marRight w:val="0"/>
          <w:marTop w:val="0"/>
          <w:marBottom w:val="0"/>
          <w:divBdr>
            <w:top w:val="none" w:sz="0" w:space="0" w:color="auto"/>
            <w:left w:val="none" w:sz="0" w:space="0" w:color="auto"/>
            <w:bottom w:val="none" w:sz="0" w:space="0" w:color="auto"/>
            <w:right w:val="none" w:sz="0" w:space="0" w:color="auto"/>
          </w:divBdr>
          <w:divsChild>
            <w:div w:id="304549514">
              <w:marLeft w:val="0"/>
              <w:marRight w:val="0"/>
              <w:marTop w:val="0"/>
              <w:marBottom w:val="0"/>
              <w:divBdr>
                <w:top w:val="none" w:sz="0" w:space="0" w:color="auto"/>
                <w:left w:val="none" w:sz="0" w:space="0" w:color="auto"/>
                <w:bottom w:val="none" w:sz="0" w:space="0" w:color="auto"/>
                <w:right w:val="none" w:sz="0" w:space="0" w:color="auto"/>
              </w:divBdr>
            </w:div>
            <w:div w:id="1382245934">
              <w:marLeft w:val="0"/>
              <w:marRight w:val="0"/>
              <w:marTop w:val="0"/>
              <w:marBottom w:val="0"/>
              <w:divBdr>
                <w:top w:val="none" w:sz="0" w:space="0" w:color="auto"/>
                <w:left w:val="none" w:sz="0" w:space="0" w:color="auto"/>
                <w:bottom w:val="none" w:sz="0" w:space="0" w:color="auto"/>
                <w:right w:val="none" w:sz="0" w:space="0" w:color="auto"/>
              </w:divBdr>
            </w:div>
            <w:div w:id="1405182850">
              <w:marLeft w:val="0"/>
              <w:marRight w:val="0"/>
              <w:marTop w:val="0"/>
              <w:marBottom w:val="0"/>
              <w:divBdr>
                <w:top w:val="none" w:sz="0" w:space="0" w:color="auto"/>
                <w:left w:val="none" w:sz="0" w:space="0" w:color="auto"/>
                <w:bottom w:val="none" w:sz="0" w:space="0" w:color="auto"/>
                <w:right w:val="none" w:sz="0" w:space="0" w:color="auto"/>
              </w:divBdr>
            </w:div>
            <w:div w:id="1604453655">
              <w:marLeft w:val="0"/>
              <w:marRight w:val="0"/>
              <w:marTop w:val="0"/>
              <w:marBottom w:val="0"/>
              <w:divBdr>
                <w:top w:val="none" w:sz="0" w:space="0" w:color="auto"/>
                <w:left w:val="none" w:sz="0" w:space="0" w:color="auto"/>
                <w:bottom w:val="none" w:sz="0" w:space="0" w:color="auto"/>
                <w:right w:val="none" w:sz="0" w:space="0" w:color="auto"/>
              </w:divBdr>
            </w:div>
          </w:divsChild>
        </w:div>
        <w:div w:id="657810289">
          <w:marLeft w:val="0"/>
          <w:marRight w:val="0"/>
          <w:marTop w:val="0"/>
          <w:marBottom w:val="0"/>
          <w:divBdr>
            <w:top w:val="none" w:sz="0" w:space="0" w:color="auto"/>
            <w:left w:val="none" w:sz="0" w:space="0" w:color="auto"/>
            <w:bottom w:val="none" w:sz="0" w:space="0" w:color="auto"/>
            <w:right w:val="none" w:sz="0" w:space="0" w:color="auto"/>
          </w:divBdr>
        </w:div>
        <w:div w:id="664167860">
          <w:marLeft w:val="0"/>
          <w:marRight w:val="0"/>
          <w:marTop w:val="0"/>
          <w:marBottom w:val="0"/>
          <w:divBdr>
            <w:top w:val="none" w:sz="0" w:space="0" w:color="auto"/>
            <w:left w:val="none" w:sz="0" w:space="0" w:color="auto"/>
            <w:bottom w:val="none" w:sz="0" w:space="0" w:color="auto"/>
            <w:right w:val="none" w:sz="0" w:space="0" w:color="auto"/>
          </w:divBdr>
        </w:div>
        <w:div w:id="728919914">
          <w:marLeft w:val="0"/>
          <w:marRight w:val="0"/>
          <w:marTop w:val="0"/>
          <w:marBottom w:val="0"/>
          <w:divBdr>
            <w:top w:val="none" w:sz="0" w:space="0" w:color="auto"/>
            <w:left w:val="none" w:sz="0" w:space="0" w:color="auto"/>
            <w:bottom w:val="none" w:sz="0" w:space="0" w:color="auto"/>
            <w:right w:val="none" w:sz="0" w:space="0" w:color="auto"/>
          </w:divBdr>
          <w:divsChild>
            <w:div w:id="1464077748">
              <w:marLeft w:val="0"/>
              <w:marRight w:val="0"/>
              <w:marTop w:val="0"/>
              <w:marBottom w:val="0"/>
              <w:divBdr>
                <w:top w:val="none" w:sz="0" w:space="0" w:color="auto"/>
                <w:left w:val="none" w:sz="0" w:space="0" w:color="auto"/>
                <w:bottom w:val="none" w:sz="0" w:space="0" w:color="auto"/>
                <w:right w:val="none" w:sz="0" w:space="0" w:color="auto"/>
              </w:divBdr>
            </w:div>
          </w:divsChild>
        </w:div>
        <w:div w:id="734939953">
          <w:marLeft w:val="0"/>
          <w:marRight w:val="0"/>
          <w:marTop w:val="0"/>
          <w:marBottom w:val="0"/>
          <w:divBdr>
            <w:top w:val="none" w:sz="0" w:space="0" w:color="auto"/>
            <w:left w:val="none" w:sz="0" w:space="0" w:color="auto"/>
            <w:bottom w:val="none" w:sz="0" w:space="0" w:color="auto"/>
            <w:right w:val="none" w:sz="0" w:space="0" w:color="auto"/>
          </w:divBdr>
        </w:div>
        <w:div w:id="736126660">
          <w:marLeft w:val="0"/>
          <w:marRight w:val="0"/>
          <w:marTop w:val="0"/>
          <w:marBottom w:val="0"/>
          <w:divBdr>
            <w:top w:val="none" w:sz="0" w:space="0" w:color="auto"/>
            <w:left w:val="none" w:sz="0" w:space="0" w:color="auto"/>
            <w:bottom w:val="none" w:sz="0" w:space="0" w:color="auto"/>
            <w:right w:val="none" w:sz="0" w:space="0" w:color="auto"/>
          </w:divBdr>
        </w:div>
        <w:div w:id="751271530">
          <w:marLeft w:val="0"/>
          <w:marRight w:val="0"/>
          <w:marTop w:val="0"/>
          <w:marBottom w:val="0"/>
          <w:divBdr>
            <w:top w:val="none" w:sz="0" w:space="0" w:color="auto"/>
            <w:left w:val="none" w:sz="0" w:space="0" w:color="auto"/>
            <w:bottom w:val="none" w:sz="0" w:space="0" w:color="auto"/>
            <w:right w:val="none" w:sz="0" w:space="0" w:color="auto"/>
          </w:divBdr>
        </w:div>
        <w:div w:id="760299298">
          <w:marLeft w:val="0"/>
          <w:marRight w:val="0"/>
          <w:marTop w:val="0"/>
          <w:marBottom w:val="0"/>
          <w:divBdr>
            <w:top w:val="none" w:sz="0" w:space="0" w:color="auto"/>
            <w:left w:val="none" w:sz="0" w:space="0" w:color="auto"/>
            <w:bottom w:val="none" w:sz="0" w:space="0" w:color="auto"/>
            <w:right w:val="none" w:sz="0" w:space="0" w:color="auto"/>
          </w:divBdr>
        </w:div>
        <w:div w:id="798305814">
          <w:marLeft w:val="0"/>
          <w:marRight w:val="0"/>
          <w:marTop w:val="0"/>
          <w:marBottom w:val="0"/>
          <w:divBdr>
            <w:top w:val="none" w:sz="0" w:space="0" w:color="auto"/>
            <w:left w:val="none" w:sz="0" w:space="0" w:color="auto"/>
            <w:bottom w:val="none" w:sz="0" w:space="0" w:color="auto"/>
            <w:right w:val="none" w:sz="0" w:space="0" w:color="auto"/>
          </w:divBdr>
        </w:div>
        <w:div w:id="828792903">
          <w:marLeft w:val="0"/>
          <w:marRight w:val="0"/>
          <w:marTop w:val="0"/>
          <w:marBottom w:val="0"/>
          <w:divBdr>
            <w:top w:val="none" w:sz="0" w:space="0" w:color="auto"/>
            <w:left w:val="none" w:sz="0" w:space="0" w:color="auto"/>
            <w:bottom w:val="none" w:sz="0" w:space="0" w:color="auto"/>
            <w:right w:val="none" w:sz="0" w:space="0" w:color="auto"/>
          </w:divBdr>
          <w:divsChild>
            <w:div w:id="1390225095">
              <w:marLeft w:val="0"/>
              <w:marRight w:val="0"/>
              <w:marTop w:val="0"/>
              <w:marBottom w:val="0"/>
              <w:divBdr>
                <w:top w:val="none" w:sz="0" w:space="0" w:color="auto"/>
                <w:left w:val="none" w:sz="0" w:space="0" w:color="auto"/>
                <w:bottom w:val="none" w:sz="0" w:space="0" w:color="auto"/>
                <w:right w:val="none" w:sz="0" w:space="0" w:color="auto"/>
              </w:divBdr>
            </w:div>
          </w:divsChild>
        </w:div>
        <w:div w:id="834296605">
          <w:marLeft w:val="0"/>
          <w:marRight w:val="0"/>
          <w:marTop w:val="0"/>
          <w:marBottom w:val="0"/>
          <w:divBdr>
            <w:top w:val="none" w:sz="0" w:space="0" w:color="auto"/>
            <w:left w:val="none" w:sz="0" w:space="0" w:color="auto"/>
            <w:bottom w:val="none" w:sz="0" w:space="0" w:color="auto"/>
            <w:right w:val="none" w:sz="0" w:space="0" w:color="auto"/>
          </w:divBdr>
        </w:div>
        <w:div w:id="838542224">
          <w:marLeft w:val="0"/>
          <w:marRight w:val="0"/>
          <w:marTop w:val="0"/>
          <w:marBottom w:val="0"/>
          <w:divBdr>
            <w:top w:val="none" w:sz="0" w:space="0" w:color="auto"/>
            <w:left w:val="none" w:sz="0" w:space="0" w:color="auto"/>
            <w:bottom w:val="none" w:sz="0" w:space="0" w:color="auto"/>
            <w:right w:val="none" w:sz="0" w:space="0" w:color="auto"/>
          </w:divBdr>
          <w:divsChild>
            <w:div w:id="981813765">
              <w:marLeft w:val="0"/>
              <w:marRight w:val="0"/>
              <w:marTop w:val="0"/>
              <w:marBottom w:val="0"/>
              <w:divBdr>
                <w:top w:val="none" w:sz="0" w:space="0" w:color="auto"/>
                <w:left w:val="none" w:sz="0" w:space="0" w:color="auto"/>
                <w:bottom w:val="none" w:sz="0" w:space="0" w:color="auto"/>
                <w:right w:val="none" w:sz="0" w:space="0" w:color="auto"/>
              </w:divBdr>
            </w:div>
          </w:divsChild>
        </w:div>
        <w:div w:id="845442273">
          <w:marLeft w:val="0"/>
          <w:marRight w:val="0"/>
          <w:marTop w:val="0"/>
          <w:marBottom w:val="0"/>
          <w:divBdr>
            <w:top w:val="none" w:sz="0" w:space="0" w:color="auto"/>
            <w:left w:val="none" w:sz="0" w:space="0" w:color="auto"/>
            <w:bottom w:val="none" w:sz="0" w:space="0" w:color="auto"/>
            <w:right w:val="none" w:sz="0" w:space="0" w:color="auto"/>
          </w:divBdr>
        </w:div>
        <w:div w:id="887450076">
          <w:marLeft w:val="0"/>
          <w:marRight w:val="0"/>
          <w:marTop w:val="0"/>
          <w:marBottom w:val="0"/>
          <w:divBdr>
            <w:top w:val="none" w:sz="0" w:space="0" w:color="auto"/>
            <w:left w:val="none" w:sz="0" w:space="0" w:color="auto"/>
            <w:bottom w:val="none" w:sz="0" w:space="0" w:color="auto"/>
            <w:right w:val="none" w:sz="0" w:space="0" w:color="auto"/>
          </w:divBdr>
          <w:divsChild>
            <w:div w:id="851840079">
              <w:marLeft w:val="-75"/>
              <w:marRight w:val="0"/>
              <w:marTop w:val="30"/>
              <w:marBottom w:val="30"/>
              <w:divBdr>
                <w:top w:val="none" w:sz="0" w:space="0" w:color="auto"/>
                <w:left w:val="none" w:sz="0" w:space="0" w:color="auto"/>
                <w:bottom w:val="none" w:sz="0" w:space="0" w:color="auto"/>
                <w:right w:val="none" w:sz="0" w:space="0" w:color="auto"/>
              </w:divBdr>
              <w:divsChild>
                <w:div w:id="442001111">
                  <w:marLeft w:val="0"/>
                  <w:marRight w:val="0"/>
                  <w:marTop w:val="0"/>
                  <w:marBottom w:val="0"/>
                  <w:divBdr>
                    <w:top w:val="none" w:sz="0" w:space="0" w:color="auto"/>
                    <w:left w:val="none" w:sz="0" w:space="0" w:color="auto"/>
                    <w:bottom w:val="none" w:sz="0" w:space="0" w:color="auto"/>
                    <w:right w:val="none" w:sz="0" w:space="0" w:color="auto"/>
                  </w:divBdr>
                  <w:divsChild>
                    <w:div w:id="873886242">
                      <w:marLeft w:val="0"/>
                      <w:marRight w:val="0"/>
                      <w:marTop w:val="0"/>
                      <w:marBottom w:val="0"/>
                      <w:divBdr>
                        <w:top w:val="none" w:sz="0" w:space="0" w:color="auto"/>
                        <w:left w:val="none" w:sz="0" w:space="0" w:color="auto"/>
                        <w:bottom w:val="none" w:sz="0" w:space="0" w:color="auto"/>
                        <w:right w:val="none" w:sz="0" w:space="0" w:color="auto"/>
                      </w:divBdr>
                    </w:div>
                  </w:divsChild>
                </w:div>
                <w:div w:id="1316496795">
                  <w:marLeft w:val="0"/>
                  <w:marRight w:val="0"/>
                  <w:marTop w:val="0"/>
                  <w:marBottom w:val="0"/>
                  <w:divBdr>
                    <w:top w:val="none" w:sz="0" w:space="0" w:color="auto"/>
                    <w:left w:val="none" w:sz="0" w:space="0" w:color="auto"/>
                    <w:bottom w:val="none" w:sz="0" w:space="0" w:color="auto"/>
                    <w:right w:val="none" w:sz="0" w:space="0" w:color="auto"/>
                  </w:divBdr>
                  <w:divsChild>
                    <w:div w:id="491794557">
                      <w:marLeft w:val="0"/>
                      <w:marRight w:val="0"/>
                      <w:marTop w:val="0"/>
                      <w:marBottom w:val="0"/>
                      <w:divBdr>
                        <w:top w:val="none" w:sz="0" w:space="0" w:color="auto"/>
                        <w:left w:val="none" w:sz="0" w:space="0" w:color="auto"/>
                        <w:bottom w:val="none" w:sz="0" w:space="0" w:color="auto"/>
                        <w:right w:val="none" w:sz="0" w:space="0" w:color="auto"/>
                      </w:divBdr>
                    </w:div>
                  </w:divsChild>
                </w:div>
                <w:div w:id="1667636887">
                  <w:marLeft w:val="0"/>
                  <w:marRight w:val="0"/>
                  <w:marTop w:val="0"/>
                  <w:marBottom w:val="0"/>
                  <w:divBdr>
                    <w:top w:val="none" w:sz="0" w:space="0" w:color="auto"/>
                    <w:left w:val="none" w:sz="0" w:space="0" w:color="auto"/>
                    <w:bottom w:val="none" w:sz="0" w:space="0" w:color="auto"/>
                    <w:right w:val="none" w:sz="0" w:space="0" w:color="auto"/>
                  </w:divBdr>
                  <w:divsChild>
                    <w:div w:id="1320689265">
                      <w:marLeft w:val="0"/>
                      <w:marRight w:val="0"/>
                      <w:marTop w:val="0"/>
                      <w:marBottom w:val="0"/>
                      <w:divBdr>
                        <w:top w:val="none" w:sz="0" w:space="0" w:color="auto"/>
                        <w:left w:val="none" w:sz="0" w:space="0" w:color="auto"/>
                        <w:bottom w:val="none" w:sz="0" w:space="0" w:color="auto"/>
                        <w:right w:val="none" w:sz="0" w:space="0" w:color="auto"/>
                      </w:divBdr>
                    </w:div>
                    <w:div w:id="1440758958">
                      <w:marLeft w:val="0"/>
                      <w:marRight w:val="0"/>
                      <w:marTop w:val="0"/>
                      <w:marBottom w:val="0"/>
                      <w:divBdr>
                        <w:top w:val="none" w:sz="0" w:space="0" w:color="auto"/>
                        <w:left w:val="none" w:sz="0" w:space="0" w:color="auto"/>
                        <w:bottom w:val="none" w:sz="0" w:space="0" w:color="auto"/>
                        <w:right w:val="none" w:sz="0" w:space="0" w:color="auto"/>
                      </w:divBdr>
                    </w:div>
                    <w:div w:id="1657339926">
                      <w:marLeft w:val="0"/>
                      <w:marRight w:val="0"/>
                      <w:marTop w:val="0"/>
                      <w:marBottom w:val="0"/>
                      <w:divBdr>
                        <w:top w:val="none" w:sz="0" w:space="0" w:color="auto"/>
                        <w:left w:val="none" w:sz="0" w:space="0" w:color="auto"/>
                        <w:bottom w:val="none" w:sz="0" w:space="0" w:color="auto"/>
                        <w:right w:val="none" w:sz="0" w:space="0" w:color="auto"/>
                      </w:divBdr>
                    </w:div>
                    <w:div w:id="2015378382">
                      <w:marLeft w:val="0"/>
                      <w:marRight w:val="0"/>
                      <w:marTop w:val="0"/>
                      <w:marBottom w:val="0"/>
                      <w:divBdr>
                        <w:top w:val="none" w:sz="0" w:space="0" w:color="auto"/>
                        <w:left w:val="none" w:sz="0" w:space="0" w:color="auto"/>
                        <w:bottom w:val="none" w:sz="0" w:space="0" w:color="auto"/>
                        <w:right w:val="none" w:sz="0" w:space="0" w:color="auto"/>
                      </w:divBdr>
                    </w:div>
                  </w:divsChild>
                </w:div>
                <w:div w:id="1788506186">
                  <w:marLeft w:val="0"/>
                  <w:marRight w:val="0"/>
                  <w:marTop w:val="0"/>
                  <w:marBottom w:val="0"/>
                  <w:divBdr>
                    <w:top w:val="none" w:sz="0" w:space="0" w:color="auto"/>
                    <w:left w:val="none" w:sz="0" w:space="0" w:color="auto"/>
                    <w:bottom w:val="none" w:sz="0" w:space="0" w:color="auto"/>
                    <w:right w:val="none" w:sz="0" w:space="0" w:color="auto"/>
                  </w:divBdr>
                </w:div>
                <w:div w:id="1827235592">
                  <w:marLeft w:val="0"/>
                  <w:marRight w:val="0"/>
                  <w:marTop w:val="0"/>
                  <w:marBottom w:val="0"/>
                  <w:divBdr>
                    <w:top w:val="none" w:sz="0" w:space="0" w:color="auto"/>
                    <w:left w:val="none" w:sz="0" w:space="0" w:color="auto"/>
                    <w:bottom w:val="none" w:sz="0" w:space="0" w:color="auto"/>
                    <w:right w:val="none" w:sz="0" w:space="0" w:color="auto"/>
                  </w:divBdr>
                  <w:divsChild>
                    <w:div w:id="571309404">
                      <w:marLeft w:val="0"/>
                      <w:marRight w:val="0"/>
                      <w:marTop w:val="0"/>
                      <w:marBottom w:val="0"/>
                      <w:divBdr>
                        <w:top w:val="none" w:sz="0" w:space="0" w:color="auto"/>
                        <w:left w:val="none" w:sz="0" w:space="0" w:color="auto"/>
                        <w:bottom w:val="none" w:sz="0" w:space="0" w:color="auto"/>
                        <w:right w:val="none" w:sz="0" w:space="0" w:color="auto"/>
                      </w:divBdr>
                    </w:div>
                    <w:div w:id="621115634">
                      <w:marLeft w:val="0"/>
                      <w:marRight w:val="0"/>
                      <w:marTop w:val="0"/>
                      <w:marBottom w:val="0"/>
                      <w:divBdr>
                        <w:top w:val="none" w:sz="0" w:space="0" w:color="auto"/>
                        <w:left w:val="none" w:sz="0" w:space="0" w:color="auto"/>
                        <w:bottom w:val="none" w:sz="0" w:space="0" w:color="auto"/>
                        <w:right w:val="none" w:sz="0" w:space="0" w:color="auto"/>
                      </w:divBdr>
                    </w:div>
                    <w:div w:id="912547602">
                      <w:marLeft w:val="0"/>
                      <w:marRight w:val="0"/>
                      <w:marTop w:val="0"/>
                      <w:marBottom w:val="0"/>
                      <w:divBdr>
                        <w:top w:val="none" w:sz="0" w:space="0" w:color="auto"/>
                        <w:left w:val="none" w:sz="0" w:space="0" w:color="auto"/>
                        <w:bottom w:val="none" w:sz="0" w:space="0" w:color="auto"/>
                        <w:right w:val="none" w:sz="0" w:space="0" w:color="auto"/>
                      </w:divBdr>
                    </w:div>
                    <w:div w:id="1082722406">
                      <w:marLeft w:val="0"/>
                      <w:marRight w:val="0"/>
                      <w:marTop w:val="0"/>
                      <w:marBottom w:val="0"/>
                      <w:divBdr>
                        <w:top w:val="none" w:sz="0" w:space="0" w:color="auto"/>
                        <w:left w:val="none" w:sz="0" w:space="0" w:color="auto"/>
                        <w:bottom w:val="none" w:sz="0" w:space="0" w:color="auto"/>
                        <w:right w:val="none" w:sz="0" w:space="0" w:color="auto"/>
                      </w:divBdr>
                    </w:div>
                    <w:div w:id="1131052284">
                      <w:marLeft w:val="0"/>
                      <w:marRight w:val="0"/>
                      <w:marTop w:val="0"/>
                      <w:marBottom w:val="0"/>
                      <w:divBdr>
                        <w:top w:val="none" w:sz="0" w:space="0" w:color="auto"/>
                        <w:left w:val="none" w:sz="0" w:space="0" w:color="auto"/>
                        <w:bottom w:val="none" w:sz="0" w:space="0" w:color="auto"/>
                        <w:right w:val="none" w:sz="0" w:space="0" w:color="auto"/>
                      </w:divBdr>
                    </w:div>
                    <w:div w:id="1618760257">
                      <w:marLeft w:val="0"/>
                      <w:marRight w:val="0"/>
                      <w:marTop w:val="0"/>
                      <w:marBottom w:val="0"/>
                      <w:divBdr>
                        <w:top w:val="none" w:sz="0" w:space="0" w:color="auto"/>
                        <w:left w:val="none" w:sz="0" w:space="0" w:color="auto"/>
                        <w:bottom w:val="none" w:sz="0" w:space="0" w:color="auto"/>
                        <w:right w:val="none" w:sz="0" w:space="0" w:color="auto"/>
                      </w:divBdr>
                    </w:div>
                    <w:div w:id="175354882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904266964">
          <w:marLeft w:val="0"/>
          <w:marRight w:val="0"/>
          <w:marTop w:val="0"/>
          <w:marBottom w:val="0"/>
          <w:divBdr>
            <w:top w:val="none" w:sz="0" w:space="0" w:color="auto"/>
            <w:left w:val="none" w:sz="0" w:space="0" w:color="auto"/>
            <w:bottom w:val="none" w:sz="0" w:space="0" w:color="auto"/>
            <w:right w:val="none" w:sz="0" w:space="0" w:color="auto"/>
          </w:divBdr>
        </w:div>
        <w:div w:id="906653369">
          <w:marLeft w:val="0"/>
          <w:marRight w:val="0"/>
          <w:marTop w:val="0"/>
          <w:marBottom w:val="0"/>
          <w:divBdr>
            <w:top w:val="none" w:sz="0" w:space="0" w:color="auto"/>
            <w:left w:val="none" w:sz="0" w:space="0" w:color="auto"/>
            <w:bottom w:val="none" w:sz="0" w:space="0" w:color="auto"/>
            <w:right w:val="none" w:sz="0" w:space="0" w:color="auto"/>
          </w:divBdr>
        </w:div>
        <w:div w:id="918365895">
          <w:marLeft w:val="0"/>
          <w:marRight w:val="0"/>
          <w:marTop w:val="0"/>
          <w:marBottom w:val="0"/>
          <w:divBdr>
            <w:top w:val="none" w:sz="0" w:space="0" w:color="auto"/>
            <w:left w:val="none" w:sz="0" w:space="0" w:color="auto"/>
            <w:bottom w:val="none" w:sz="0" w:space="0" w:color="auto"/>
            <w:right w:val="none" w:sz="0" w:space="0" w:color="auto"/>
          </w:divBdr>
        </w:div>
        <w:div w:id="922228854">
          <w:marLeft w:val="0"/>
          <w:marRight w:val="0"/>
          <w:marTop w:val="0"/>
          <w:marBottom w:val="0"/>
          <w:divBdr>
            <w:top w:val="none" w:sz="0" w:space="0" w:color="auto"/>
            <w:left w:val="none" w:sz="0" w:space="0" w:color="auto"/>
            <w:bottom w:val="none" w:sz="0" w:space="0" w:color="auto"/>
            <w:right w:val="none" w:sz="0" w:space="0" w:color="auto"/>
          </w:divBdr>
          <w:divsChild>
            <w:div w:id="1992563668">
              <w:marLeft w:val="0"/>
              <w:marRight w:val="0"/>
              <w:marTop w:val="0"/>
              <w:marBottom w:val="0"/>
              <w:divBdr>
                <w:top w:val="none" w:sz="0" w:space="0" w:color="auto"/>
                <w:left w:val="none" w:sz="0" w:space="0" w:color="auto"/>
                <w:bottom w:val="none" w:sz="0" w:space="0" w:color="auto"/>
                <w:right w:val="none" w:sz="0" w:space="0" w:color="auto"/>
              </w:divBdr>
            </w:div>
          </w:divsChild>
        </w:div>
        <w:div w:id="937635534">
          <w:marLeft w:val="0"/>
          <w:marRight w:val="0"/>
          <w:marTop w:val="0"/>
          <w:marBottom w:val="0"/>
          <w:divBdr>
            <w:top w:val="none" w:sz="0" w:space="0" w:color="auto"/>
            <w:left w:val="none" w:sz="0" w:space="0" w:color="auto"/>
            <w:bottom w:val="none" w:sz="0" w:space="0" w:color="auto"/>
            <w:right w:val="none" w:sz="0" w:space="0" w:color="auto"/>
          </w:divBdr>
          <w:divsChild>
            <w:div w:id="628316718">
              <w:marLeft w:val="0"/>
              <w:marRight w:val="0"/>
              <w:marTop w:val="0"/>
              <w:marBottom w:val="0"/>
              <w:divBdr>
                <w:top w:val="none" w:sz="0" w:space="0" w:color="auto"/>
                <w:left w:val="none" w:sz="0" w:space="0" w:color="auto"/>
                <w:bottom w:val="none" w:sz="0" w:space="0" w:color="auto"/>
                <w:right w:val="none" w:sz="0" w:space="0" w:color="auto"/>
              </w:divBdr>
            </w:div>
            <w:div w:id="656811877">
              <w:marLeft w:val="0"/>
              <w:marRight w:val="0"/>
              <w:marTop w:val="0"/>
              <w:marBottom w:val="0"/>
              <w:divBdr>
                <w:top w:val="none" w:sz="0" w:space="0" w:color="auto"/>
                <w:left w:val="none" w:sz="0" w:space="0" w:color="auto"/>
                <w:bottom w:val="none" w:sz="0" w:space="0" w:color="auto"/>
                <w:right w:val="none" w:sz="0" w:space="0" w:color="auto"/>
              </w:divBdr>
            </w:div>
            <w:div w:id="1759398155">
              <w:marLeft w:val="0"/>
              <w:marRight w:val="0"/>
              <w:marTop w:val="0"/>
              <w:marBottom w:val="0"/>
              <w:divBdr>
                <w:top w:val="none" w:sz="0" w:space="0" w:color="auto"/>
                <w:left w:val="none" w:sz="0" w:space="0" w:color="auto"/>
                <w:bottom w:val="none" w:sz="0" w:space="0" w:color="auto"/>
                <w:right w:val="none" w:sz="0" w:space="0" w:color="auto"/>
              </w:divBdr>
            </w:div>
            <w:div w:id="1806194752">
              <w:marLeft w:val="0"/>
              <w:marRight w:val="0"/>
              <w:marTop w:val="0"/>
              <w:marBottom w:val="0"/>
              <w:divBdr>
                <w:top w:val="none" w:sz="0" w:space="0" w:color="auto"/>
                <w:left w:val="none" w:sz="0" w:space="0" w:color="auto"/>
                <w:bottom w:val="none" w:sz="0" w:space="0" w:color="auto"/>
                <w:right w:val="none" w:sz="0" w:space="0" w:color="auto"/>
              </w:divBdr>
            </w:div>
          </w:divsChild>
        </w:div>
        <w:div w:id="949044083">
          <w:marLeft w:val="0"/>
          <w:marRight w:val="0"/>
          <w:marTop w:val="0"/>
          <w:marBottom w:val="0"/>
          <w:divBdr>
            <w:top w:val="none" w:sz="0" w:space="0" w:color="auto"/>
            <w:left w:val="none" w:sz="0" w:space="0" w:color="auto"/>
            <w:bottom w:val="none" w:sz="0" w:space="0" w:color="auto"/>
            <w:right w:val="none" w:sz="0" w:space="0" w:color="auto"/>
          </w:divBdr>
        </w:div>
        <w:div w:id="965431456">
          <w:marLeft w:val="0"/>
          <w:marRight w:val="0"/>
          <w:marTop w:val="0"/>
          <w:marBottom w:val="0"/>
          <w:divBdr>
            <w:top w:val="none" w:sz="0" w:space="0" w:color="auto"/>
            <w:left w:val="none" w:sz="0" w:space="0" w:color="auto"/>
            <w:bottom w:val="none" w:sz="0" w:space="0" w:color="auto"/>
            <w:right w:val="none" w:sz="0" w:space="0" w:color="auto"/>
          </w:divBdr>
        </w:div>
        <w:div w:id="973565422">
          <w:marLeft w:val="0"/>
          <w:marRight w:val="0"/>
          <w:marTop w:val="0"/>
          <w:marBottom w:val="0"/>
          <w:divBdr>
            <w:top w:val="none" w:sz="0" w:space="0" w:color="auto"/>
            <w:left w:val="none" w:sz="0" w:space="0" w:color="auto"/>
            <w:bottom w:val="none" w:sz="0" w:space="0" w:color="auto"/>
            <w:right w:val="none" w:sz="0" w:space="0" w:color="auto"/>
          </w:divBdr>
          <w:divsChild>
            <w:div w:id="359476409">
              <w:marLeft w:val="-75"/>
              <w:marRight w:val="0"/>
              <w:marTop w:val="30"/>
              <w:marBottom w:val="30"/>
              <w:divBdr>
                <w:top w:val="none" w:sz="0" w:space="0" w:color="auto"/>
                <w:left w:val="none" w:sz="0" w:space="0" w:color="auto"/>
                <w:bottom w:val="none" w:sz="0" w:space="0" w:color="auto"/>
                <w:right w:val="none" w:sz="0" w:space="0" w:color="auto"/>
              </w:divBdr>
              <w:divsChild>
                <w:div w:id="284654869">
                  <w:marLeft w:val="0"/>
                  <w:marRight w:val="0"/>
                  <w:marTop w:val="0"/>
                  <w:marBottom w:val="0"/>
                  <w:divBdr>
                    <w:top w:val="none" w:sz="0" w:space="0" w:color="auto"/>
                    <w:left w:val="none" w:sz="0" w:space="0" w:color="auto"/>
                    <w:bottom w:val="none" w:sz="0" w:space="0" w:color="auto"/>
                    <w:right w:val="none" w:sz="0" w:space="0" w:color="auto"/>
                  </w:divBdr>
                  <w:divsChild>
                    <w:div w:id="1150096212">
                      <w:marLeft w:val="0"/>
                      <w:marRight w:val="0"/>
                      <w:marTop w:val="0"/>
                      <w:marBottom w:val="0"/>
                      <w:divBdr>
                        <w:top w:val="none" w:sz="0" w:space="0" w:color="auto"/>
                        <w:left w:val="none" w:sz="0" w:space="0" w:color="auto"/>
                        <w:bottom w:val="none" w:sz="0" w:space="0" w:color="auto"/>
                        <w:right w:val="none" w:sz="0" w:space="0" w:color="auto"/>
                      </w:divBdr>
                    </w:div>
                  </w:divsChild>
                </w:div>
                <w:div w:id="1401751628">
                  <w:marLeft w:val="0"/>
                  <w:marRight w:val="0"/>
                  <w:marTop w:val="0"/>
                  <w:marBottom w:val="0"/>
                  <w:divBdr>
                    <w:top w:val="none" w:sz="0" w:space="0" w:color="auto"/>
                    <w:left w:val="none" w:sz="0" w:space="0" w:color="auto"/>
                    <w:bottom w:val="none" w:sz="0" w:space="0" w:color="auto"/>
                    <w:right w:val="none" w:sz="0" w:space="0" w:color="auto"/>
                  </w:divBdr>
                  <w:divsChild>
                    <w:div w:id="642008274">
                      <w:marLeft w:val="0"/>
                      <w:marRight w:val="0"/>
                      <w:marTop w:val="0"/>
                      <w:marBottom w:val="0"/>
                      <w:divBdr>
                        <w:top w:val="none" w:sz="0" w:space="0" w:color="auto"/>
                        <w:left w:val="none" w:sz="0" w:space="0" w:color="auto"/>
                        <w:bottom w:val="none" w:sz="0" w:space="0" w:color="auto"/>
                        <w:right w:val="none" w:sz="0" w:space="0" w:color="auto"/>
                      </w:divBdr>
                    </w:div>
                  </w:divsChild>
                </w:div>
                <w:div w:id="1636183137">
                  <w:marLeft w:val="0"/>
                  <w:marRight w:val="0"/>
                  <w:marTop w:val="0"/>
                  <w:marBottom w:val="0"/>
                  <w:divBdr>
                    <w:top w:val="none" w:sz="0" w:space="0" w:color="auto"/>
                    <w:left w:val="none" w:sz="0" w:space="0" w:color="auto"/>
                    <w:bottom w:val="none" w:sz="0" w:space="0" w:color="auto"/>
                    <w:right w:val="none" w:sz="0" w:space="0" w:color="auto"/>
                  </w:divBdr>
                  <w:divsChild>
                    <w:div w:id="1266352447">
                      <w:marLeft w:val="0"/>
                      <w:marRight w:val="0"/>
                      <w:marTop w:val="0"/>
                      <w:marBottom w:val="0"/>
                      <w:divBdr>
                        <w:top w:val="none" w:sz="0" w:space="0" w:color="auto"/>
                        <w:left w:val="none" w:sz="0" w:space="0" w:color="auto"/>
                        <w:bottom w:val="none" w:sz="0" w:space="0" w:color="auto"/>
                        <w:right w:val="none" w:sz="0" w:space="0" w:color="auto"/>
                      </w:divBdr>
                    </w:div>
                    <w:div w:id="1424255920">
                      <w:marLeft w:val="0"/>
                      <w:marRight w:val="0"/>
                      <w:marTop w:val="0"/>
                      <w:marBottom w:val="0"/>
                      <w:divBdr>
                        <w:top w:val="none" w:sz="0" w:space="0" w:color="auto"/>
                        <w:left w:val="none" w:sz="0" w:space="0" w:color="auto"/>
                        <w:bottom w:val="none" w:sz="0" w:space="0" w:color="auto"/>
                        <w:right w:val="none" w:sz="0" w:space="0" w:color="auto"/>
                      </w:divBdr>
                    </w:div>
                    <w:div w:id="170127208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978649757">
          <w:marLeft w:val="0"/>
          <w:marRight w:val="0"/>
          <w:marTop w:val="0"/>
          <w:marBottom w:val="0"/>
          <w:divBdr>
            <w:top w:val="none" w:sz="0" w:space="0" w:color="auto"/>
            <w:left w:val="none" w:sz="0" w:space="0" w:color="auto"/>
            <w:bottom w:val="none" w:sz="0" w:space="0" w:color="auto"/>
            <w:right w:val="none" w:sz="0" w:space="0" w:color="auto"/>
          </w:divBdr>
          <w:divsChild>
            <w:div w:id="1625381289">
              <w:marLeft w:val="0"/>
              <w:marRight w:val="0"/>
              <w:marTop w:val="0"/>
              <w:marBottom w:val="0"/>
              <w:divBdr>
                <w:top w:val="none" w:sz="0" w:space="0" w:color="auto"/>
                <w:left w:val="none" w:sz="0" w:space="0" w:color="auto"/>
                <w:bottom w:val="none" w:sz="0" w:space="0" w:color="auto"/>
                <w:right w:val="none" w:sz="0" w:space="0" w:color="auto"/>
              </w:divBdr>
            </w:div>
          </w:divsChild>
        </w:div>
        <w:div w:id="1048186681">
          <w:marLeft w:val="0"/>
          <w:marRight w:val="0"/>
          <w:marTop w:val="0"/>
          <w:marBottom w:val="0"/>
          <w:divBdr>
            <w:top w:val="none" w:sz="0" w:space="0" w:color="auto"/>
            <w:left w:val="none" w:sz="0" w:space="0" w:color="auto"/>
            <w:bottom w:val="none" w:sz="0" w:space="0" w:color="auto"/>
            <w:right w:val="none" w:sz="0" w:space="0" w:color="auto"/>
          </w:divBdr>
        </w:div>
        <w:div w:id="1052463350">
          <w:marLeft w:val="0"/>
          <w:marRight w:val="0"/>
          <w:marTop w:val="0"/>
          <w:marBottom w:val="0"/>
          <w:divBdr>
            <w:top w:val="none" w:sz="0" w:space="0" w:color="auto"/>
            <w:left w:val="none" w:sz="0" w:space="0" w:color="auto"/>
            <w:bottom w:val="none" w:sz="0" w:space="0" w:color="auto"/>
            <w:right w:val="none" w:sz="0" w:space="0" w:color="auto"/>
          </w:divBdr>
          <w:divsChild>
            <w:div w:id="1208680720">
              <w:marLeft w:val="-75"/>
              <w:marRight w:val="0"/>
              <w:marTop w:val="30"/>
              <w:marBottom w:val="30"/>
              <w:divBdr>
                <w:top w:val="none" w:sz="0" w:space="0" w:color="auto"/>
                <w:left w:val="none" w:sz="0" w:space="0" w:color="auto"/>
                <w:bottom w:val="none" w:sz="0" w:space="0" w:color="auto"/>
                <w:right w:val="none" w:sz="0" w:space="0" w:color="auto"/>
              </w:divBdr>
              <w:divsChild>
                <w:div w:id="49966749">
                  <w:marLeft w:val="0"/>
                  <w:marRight w:val="0"/>
                  <w:marTop w:val="0"/>
                  <w:marBottom w:val="0"/>
                  <w:divBdr>
                    <w:top w:val="none" w:sz="0" w:space="0" w:color="auto"/>
                    <w:left w:val="none" w:sz="0" w:space="0" w:color="auto"/>
                    <w:bottom w:val="none" w:sz="0" w:space="0" w:color="auto"/>
                    <w:right w:val="none" w:sz="0" w:space="0" w:color="auto"/>
                  </w:divBdr>
                  <w:divsChild>
                    <w:div w:id="1884824395">
                      <w:marLeft w:val="0"/>
                      <w:marRight w:val="0"/>
                      <w:marTop w:val="0"/>
                      <w:marBottom w:val="0"/>
                      <w:divBdr>
                        <w:top w:val="none" w:sz="0" w:space="0" w:color="auto"/>
                        <w:left w:val="none" w:sz="0" w:space="0" w:color="auto"/>
                        <w:bottom w:val="none" w:sz="0" w:space="0" w:color="auto"/>
                        <w:right w:val="none" w:sz="0" w:space="0" w:color="auto"/>
                      </w:divBdr>
                    </w:div>
                  </w:divsChild>
                </w:div>
                <w:div w:id="126510842">
                  <w:marLeft w:val="0"/>
                  <w:marRight w:val="0"/>
                  <w:marTop w:val="0"/>
                  <w:marBottom w:val="0"/>
                  <w:divBdr>
                    <w:top w:val="none" w:sz="0" w:space="0" w:color="auto"/>
                    <w:left w:val="none" w:sz="0" w:space="0" w:color="auto"/>
                    <w:bottom w:val="none" w:sz="0" w:space="0" w:color="auto"/>
                    <w:right w:val="none" w:sz="0" w:space="0" w:color="auto"/>
                  </w:divBdr>
                  <w:divsChild>
                    <w:div w:id="120461404">
                      <w:marLeft w:val="0"/>
                      <w:marRight w:val="0"/>
                      <w:marTop w:val="0"/>
                      <w:marBottom w:val="0"/>
                      <w:divBdr>
                        <w:top w:val="none" w:sz="0" w:space="0" w:color="auto"/>
                        <w:left w:val="none" w:sz="0" w:space="0" w:color="auto"/>
                        <w:bottom w:val="none" w:sz="0" w:space="0" w:color="auto"/>
                        <w:right w:val="none" w:sz="0" w:space="0" w:color="auto"/>
                      </w:divBdr>
                    </w:div>
                    <w:div w:id="204606364">
                      <w:marLeft w:val="0"/>
                      <w:marRight w:val="0"/>
                      <w:marTop w:val="0"/>
                      <w:marBottom w:val="0"/>
                      <w:divBdr>
                        <w:top w:val="none" w:sz="0" w:space="0" w:color="auto"/>
                        <w:left w:val="none" w:sz="0" w:space="0" w:color="auto"/>
                        <w:bottom w:val="none" w:sz="0" w:space="0" w:color="auto"/>
                        <w:right w:val="none" w:sz="0" w:space="0" w:color="auto"/>
                      </w:divBdr>
                    </w:div>
                    <w:div w:id="546644332">
                      <w:marLeft w:val="0"/>
                      <w:marRight w:val="0"/>
                      <w:marTop w:val="0"/>
                      <w:marBottom w:val="0"/>
                      <w:divBdr>
                        <w:top w:val="none" w:sz="0" w:space="0" w:color="auto"/>
                        <w:left w:val="none" w:sz="0" w:space="0" w:color="auto"/>
                        <w:bottom w:val="none" w:sz="0" w:space="0" w:color="auto"/>
                        <w:right w:val="none" w:sz="0" w:space="0" w:color="auto"/>
                      </w:divBdr>
                    </w:div>
                    <w:div w:id="860515592">
                      <w:marLeft w:val="0"/>
                      <w:marRight w:val="0"/>
                      <w:marTop w:val="0"/>
                      <w:marBottom w:val="0"/>
                      <w:divBdr>
                        <w:top w:val="none" w:sz="0" w:space="0" w:color="auto"/>
                        <w:left w:val="none" w:sz="0" w:space="0" w:color="auto"/>
                        <w:bottom w:val="none" w:sz="0" w:space="0" w:color="auto"/>
                        <w:right w:val="none" w:sz="0" w:space="0" w:color="auto"/>
                      </w:divBdr>
                    </w:div>
                    <w:div w:id="1095324450">
                      <w:marLeft w:val="0"/>
                      <w:marRight w:val="0"/>
                      <w:marTop w:val="0"/>
                      <w:marBottom w:val="0"/>
                      <w:divBdr>
                        <w:top w:val="none" w:sz="0" w:space="0" w:color="auto"/>
                        <w:left w:val="none" w:sz="0" w:space="0" w:color="auto"/>
                        <w:bottom w:val="none" w:sz="0" w:space="0" w:color="auto"/>
                        <w:right w:val="none" w:sz="0" w:space="0" w:color="auto"/>
                      </w:divBdr>
                    </w:div>
                    <w:div w:id="1472598548">
                      <w:marLeft w:val="0"/>
                      <w:marRight w:val="0"/>
                      <w:marTop w:val="0"/>
                      <w:marBottom w:val="0"/>
                      <w:divBdr>
                        <w:top w:val="none" w:sz="0" w:space="0" w:color="auto"/>
                        <w:left w:val="none" w:sz="0" w:space="0" w:color="auto"/>
                        <w:bottom w:val="none" w:sz="0" w:space="0" w:color="auto"/>
                        <w:right w:val="none" w:sz="0" w:space="0" w:color="auto"/>
                      </w:divBdr>
                    </w:div>
                    <w:div w:id="1804958069">
                      <w:marLeft w:val="0"/>
                      <w:marRight w:val="0"/>
                      <w:marTop w:val="0"/>
                      <w:marBottom w:val="0"/>
                      <w:divBdr>
                        <w:top w:val="none" w:sz="0" w:space="0" w:color="auto"/>
                        <w:left w:val="none" w:sz="0" w:space="0" w:color="auto"/>
                        <w:bottom w:val="none" w:sz="0" w:space="0" w:color="auto"/>
                        <w:right w:val="none" w:sz="0" w:space="0" w:color="auto"/>
                      </w:divBdr>
                    </w:div>
                    <w:div w:id="1872915890">
                      <w:marLeft w:val="0"/>
                      <w:marRight w:val="0"/>
                      <w:marTop w:val="0"/>
                      <w:marBottom w:val="0"/>
                      <w:divBdr>
                        <w:top w:val="none" w:sz="0" w:space="0" w:color="auto"/>
                        <w:left w:val="none" w:sz="0" w:space="0" w:color="auto"/>
                        <w:bottom w:val="none" w:sz="0" w:space="0" w:color="auto"/>
                        <w:right w:val="none" w:sz="0" w:space="0" w:color="auto"/>
                      </w:divBdr>
                    </w:div>
                    <w:div w:id="1887794364">
                      <w:marLeft w:val="0"/>
                      <w:marRight w:val="0"/>
                      <w:marTop w:val="0"/>
                      <w:marBottom w:val="0"/>
                      <w:divBdr>
                        <w:top w:val="none" w:sz="0" w:space="0" w:color="auto"/>
                        <w:left w:val="none" w:sz="0" w:space="0" w:color="auto"/>
                        <w:bottom w:val="none" w:sz="0" w:space="0" w:color="auto"/>
                        <w:right w:val="none" w:sz="0" w:space="0" w:color="auto"/>
                      </w:divBdr>
                    </w:div>
                    <w:div w:id="1924995634">
                      <w:marLeft w:val="0"/>
                      <w:marRight w:val="0"/>
                      <w:marTop w:val="0"/>
                      <w:marBottom w:val="0"/>
                      <w:divBdr>
                        <w:top w:val="none" w:sz="0" w:space="0" w:color="auto"/>
                        <w:left w:val="none" w:sz="0" w:space="0" w:color="auto"/>
                        <w:bottom w:val="none" w:sz="0" w:space="0" w:color="auto"/>
                        <w:right w:val="none" w:sz="0" w:space="0" w:color="auto"/>
                      </w:divBdr>
                    </w:div>
                  </w:divsChild>
                </w:div>
                <w:div w:id="318189395">
                  <w:marLeft w:val="0"/>
                  <w:marRight w:val="0"/>
                  <w:marTop w:val="0"/>
                  <w:marBottom w:val="0"/>
                  <w:divBdr>
                    <w:top w:val="none" w:sz="0" w:space="0" w:color="auto"/>
                    <w:left w:val="none" w:sz="0" w:space="0" w:color="auto"/>
                    <w:bottom w:val="none" w:sz="0" w:space="0" w:color="auto"/>
                    <w:right w:val="none" w:sz="0" w:space="0" w:color="auto"/>
                  </w:divBdr>
                </w:div>
                <w:div w:id="327054667">
                  <w:marLeft w:val="0"/>
                  <w:marRight w:val="0"/>
                  <w:marTop w:val="0"/>
                  <w:marBottom w:val="0"/>
                  <w:divBdr>
                    <w:top w:val="none" w:sz="0" w:space="0" w:color="auto"/>
                    <w:left w:val="none" w:sz="0" w:space="0" w:color="auto"/>
                    <w:bottom w:val="none" w:sz="0" w:space="0" w:color="auto"/>
                    <w:right w:val="none" w:sz="0" w:space="0" w:color="auto"/>
                  </w:divBdr>
                  <w:divsChild>
                    <w:div w:id="595600710">
                      <w:marLeft w:val="0"/>
                      <w:marRight w:val="0"/>
                      <w:marTop w:val="0"/>
                      <w:marBottom w:val="0"/>
                      <w:divBdr>
                        <w:top w:val="none" w:sz="0" w:space="0" w:color="auto"/>
                        <w:left w:val="none" w:sz="0" w:space="0" w:color="auto"/>
                        <w:bottom w:val="none" w:sz="0" w:space="0" w:color="auto"/>
                        <w:right w:val="none" w:sz="0" w:space="0" w:color="auto"/>
                      </w:divBdr>
                    </w:div>
                  </w:divsChild>
                </w:div>
                <w:div w:id="557742092">
                  <w:marLeft w:val="0"/>
                  <w:marRight w:val="0"/>
                  <w:marTop w:val="0"/>
                  <w:marBottom w:val="0"/>
                  <w:divBdr>
                    <w:top w:val="none" w:sz="0" w:space="0" w:color="auto"/>
                    <w:left w:val="none" w:sz="0" w:space="0" w:color="auto"/>
                    <w:bottom w:val="none" w:sz="0" w:space="0" w:color="auto"/>
                    <w:right w:val="none" w:sz="0" w:space="0" w:color="auto"/>
                  </w:divBdr>
                  <w:divsChild>
                    <w:div w:id="15277880">
                      <w:marLeft w:val="0"/>
                      <w:marRight w:val="0"/>
                      <w:marTop w:val="0"/>
                      <w:marBottom w:val="0"/>
                      <w:divBdr>
                        <w:top w:val="none" w:sz="0" w:space="0" w:color="auto"/>
                        <w:left w:val="none" w:sz="0" w:space="0" w:color="auto"/>
                        <w:bottom w:val="none" w:sz="0" w:space="0" w:color="auto"/>
                        <w:right w:val="none" w:sz="0" w:space="0" w:color="auto"/>
                      </w:divBdr>
                    </w:div>
                    <w:div w:id="205678346">
                      <w:marLeft w:val="0"/>
                      <w:marRight w:val="0"/>
                      <w:marTop w:val="0"/>
                      <w:marBottom w:val="0"/>
                      <w:divBdr>
                        <w:top w:val="none" w:sz="0" w:space="0" w:color="auto"/>
                        <w:left w:val="none" w:sz="0" w:space="0" w:color="auto"/>
                        <w:bottom w:val="none" w:sz="0" w:space="0" w:color="auto"/>
                        <w:right w:val="none" w:sz="0" w:space="0" w:color="auto"/>
                      </w:divBdr>
                    </w:div>
                    <w:div w:id="919405943">
                      <w:marLeft w:val="0"/>
                      <w:marRight w:val="0"/>
                      <w:marTop w:val="0"/>
                      <w:marBottom w:val="0"/>
                      <w:divBdr>
                        <w:top w:val="none" w:sz="0" w:space="0" w:color="auto"/>
                        <w:left w:val="none" w:sz="0" w:space="0" w:color="auto"/>
                        <w:bottom w:val="none" w:sz="0" w:space="0" w:color="auto"/>
                        <w:right w:val="none" w:sz="0" w:space="0" w:color="auto"/>
                      </w:divBdr>
                    </w:div>
                    <w:div w:id="1121150720">
                      <w:marLeft w:val="0"/>
                      <w:marRight w:val="0"/>
                      <w:marTop w:val="0"/>
                      <w:marBottom w:val="0"/>
                      <w:divBdr>
                        <w:top w:val="none" w:sz="0" w:space="0" w:color="auto"/>
                        <w:left w:val="none" w:sz="0" w:space="0" w:color="auto"/>
                        <w:bottom w:val="none" w:sz="0" w:space="0" w:color="auto"/>
                        <w:right w:val="none" w:sz="0" w:space="0" w:color="auto"/>
                      </w:divBdr>
                    </w:div>
                    <w:div w:id="1234462265">
                      <w:marLeft w:val="0"/>
                      <w:marRight w:val="0"/>
                      <w:marTop w:val="0"/>
                      <w:marBottom w:val="0"/>
                      <w:divBdr>
                        <w:top w:val="none" w:sz="0" w:space="0" w:color="auto"/>
                        <w:left w:val="none" w:sz="0" w:space="0" w:color="auto"/>
                        <w:bottom w:val="none" w:sz="0" w:space="0" w:color="auto"/>
                        <w:right w:val="none" w:sz="0" w:space="0" w:color="auto"/>
                      </w:divBdr>
                    </w:div>
                  </w:divsChild>
                </w:div>
                <w:div w:id="626086066">
                  <w:marLeft w:val="0"/>
                  <w:marRight w:val="0"/>
                  <w:marTop w:val="0"/>
                  <w:marBottom w:val="0"/>
                  <w:divBdr>
                    <w:top w:val="none" w:sz="0" w:space="0" w:color="auto"/>
                    <w:left w:val="none" w:sz="0" w:space="0" w:color="auto"/>
                    <w:bottom w:val="none" w:sz="0" w:space="0" w:color="auto"/>
                    <w:right w:val="none" w:sz="0" w:space="0" w:color="auto"/>
                  </w:divBdr>
                  <w:divsChild>
                    <w:div w:id="184447718">
                      <w:marLeft w:val="0"/>
                      <w:marRight w:val="0"/>
                      <w:marTop w:val="0"/>
                      <w:marBottom w:val="0"/>
                      <w:divBdr>
                        <w:top w:val="none" w:sz="0" w:space="0" w:color="auto"/>
                        <w:left w:val="none" w:sz="0" w:space="0" w:color="auto"/>
                        <w:bottom w:val="none" w:sz="0" w:space="0" w:color="auto"/>
                        <w:right w:val="none" w:sz="0" w:space="0" w:color="auto"/>
                      </w:divBdr>
                    </w:div>
                    <w:div w:id="420181763">
                      <w:marLeft w:val="0"/>
                      <w:marRight w:val="0"/>
                      <w:marTop w:val="0"/>
                      <w:marBottom w:val="0"/>
                      <w:divBdr>
                        <w:top w:val="none" w:sz="0" w:space="0" w:color="auto"/>
                        <w:left w:val="none" w:sz="0" w:space="0" w:color="auto"/>
                        <w:bottom w:val="none" w:sz="0" w:space="0" w:color="auto"/>
                        <w:right w:val="none" w:sz="0" w:space="0" w:color="auto"/>
                      </w:divBdr>
                    </w:div>
                    <w:div w:id="786123621">
                      <w:marLeft w:val="0"/>
                      <w:marRight w:val="0"/>
                      <w:marTop w:val="0"/>
                      <w:marBottom w:val="0"/>
                      <w:divBdr>
                        <w:top w:val="none" w:sz="0" w:space="0" w:color="auto"/>
                        <w:left w:val="none" w:sz="0" w:space="0" w:color="auto"/>
                        <w:bottom w:val="none" w:sz="0" w:space="0" w:color="auto"/>
                        <w:right w:val="none" w:sz="0" w:space="0" w:color="auto"/>
                      </w:divBdr>
                    </w:div>
                    <w:div w:id="1796018121">
                      <w:marLeft w:val="0"/>
                      <w:marRight w:val="0"/>
                      <w:marTop w:val="0"/>
                      <w:marBottom w:val="0"/>
                      <w:divBdr>
                        <w:top w:val="none" w:sz="0" w:space="0" w:color="auto"/>
                        <w:left w:val="none" w:sz="0" w:space="0" w:color="auto"/>
                        <w:bottom w:val="none" w:sz="0" w:space="0" w:color="auto"/>
                        <w:right w:val="none" w:sz="0" w:space="0" w:color="auto"/>
                      </w:divBdr>
                    </w:div>
                    <w:div w:id="1872843990">
                      <w:marLeft w:val="0"/>
                      <w:marRight w:val="0"/>
                      <w:marTop w:val="0"/>
                      <w:marBottom w:val="0"/>
                      <w:divBdr>
                        <w:top w:val="none" w:sz="0" w:space="0" w:color="auto"/>
                        <w:left w:val="none" w:sz="0" w:space="0" w:color="auto"/>
                        <w:bottom w:val="none" w:sz="0" w:space="0" w:color="auto"/>
                        <w:right w:val="none" w:sz="0" w:space="0" w:color="auto"/>
                      </w:divBdr>
                    </w:div>
                  </w:divsChild>
                </w:div>
                <w:div w:id="729813550">
                  <w:marLeft w:val="0"/>
                  <w:marRight w:val="0"/>
                  <w:marTop w:val="0"/>
                  <w:marBottom w:val="0"/>
                  <w:divBdr>
                    <w:top w:val="none" w:sz="0" w:space="0" w:color="auto"/>
                    <w:left w:val="none" w:sz="0" w:space="0" w:color="auto"/>
                    <w:bottom w:val="none" w:sz="0" w:space="0" w:color="auto"/>
                    <w:right w:val="none" w:sz="0" w:space="0" w:color="auto"/>
                  </w:divBdr>
                  <w:divsChild>
                    <w:div w:id="809441687">
                      <w:marLeft w:val="0"/>
                      <w:marRight w:val="0"/>
                      <w:marTop w:val="0"/>
                      <w:marBottom w:val="0"/>
                      <w:divBdr>
                        <w:top w:val="none" w:sz="0" w:space="0" w:color="auto"/>
                        <w:left w:val="none" w:sz="0" w:space="0" w:color="auto"/>
                        <w:bottom w:val="none" w:sz="0" w:space="0" w:color="auto"/>
                        <w:right w:val="none" w:sz="0" w:space="0" w:color="auto"/>
                      </w:divBdr>
                    </w:div>
                    <w:div w:id="1594237165">
                      <w:marLeft w:val="0"/>
                      <w:marRight w:val="0"/>
                      <w:marTop w:val="0"/>
                      <w:marBottom w:val="0"/>
                      <w:divBdr>
                        <w:top w:val="none" w:sz="0" w:space="0" w:color="auto"/>
                        <w:left w:val="none" w:sz="0" w:space="0" w:color="auto"/>
                        <w:bottom w:val="none" w:sz="0" w:space="0" w:color="auto"/>
                        <w:right w:val="none" w:sz="0" w:space="0" w:color="auto"/>
                      </w:divBdr>
                    </w:div>
                  </w:divsChild>
                </w:div>
                <w:div w:id="818769725">
                  <w:marLeft w:val="0"/>
                  <w:marRight w:val="0"/>
                  <w:marTop w:val="0"/>
                  <w:marBottom w:val="0"/>
                  <w:divBdr>
                    <w:top w:val="none" w:sz="0" w:space="0" w:color="auto"/>
                    <w:left w:val="none" w:sz="0" w:space="0" w:color="auto"/>
                    <w:bottom w:val="none" w:sz="0" w:space="0" w:color="auto"/>
                    <w:right w:val="none" w:sz="0" w:space="0" w:color="auto"/>
                  </w:divBdr>
                  <w:divsChild>
                    <w:div w:id="341972644">
                      <w:marLeft w:val="0"/>
                      <w:marRight w:val="0"/>
                      <w:marTop w:val="0"/>
                      <w:marBottom w:val="0"/>
                      <w:divBdr>
                        <w:top w:val="none" w:sz="0" w:space="0" w:color="auto"/>
                        <w:left w:val="none" w:sz="0" w:space="0" w:color="auto"/>
                        <w:bottom w:val="none" w:sz="0" w:space="0" w:color="auto"/>
                        <w:right w:val="none" w:sz="0" w:space="0" w:color="auto"/>
                      </w:divBdr>
                    </w:div>
                    <w:div w:id="612249484">
                      <w:marLeft w:val="0"/>
                      <w:marRight w:val="0"/>
                      <w:marTop w:val="0"/>
                      <w:marBottom w:val="0"/>
                      <w:divBdr>
                        <w:top w:val="none" w:sz="0" w:space="0" w:color="auto"/>
                        <w:left w:val="none" w:sz="0" w:space="0" w:color="auto"/>
                        <w:bottom w:val="none" w:sz="0" w:space="0" w:color="auto"/>
                        <w:right w:val="none" w:sz="0" w:space="0" w:color="auto"/>
                      </w:divBdr>
                    </w:div>
                    <w:div w:id="1290746878">
                      <w:marLeft w:val="0"/>
                      <w:marRight w:val="0"/>
                      <w:marTop w:val="0"/>
                      <w:marBottom w:val="0"/>
                      <w:divBdr>
                        <w:top w:val="none" w:sz="0" w:space="0" w:color="auto"/>
                        <w:left w:val="none" w:sz="0" w:space="0" w:color="auto"/>
                        <w:bottom w:val="none" w:sz="0" w:space="0" w:color="auto"/>
                        <w:right w:val="none" w:sz="0" w:space="0" w:color="auto"/>
                      </w:divBdr>
                    </w:div>
                  </w:divsChild>
                </w:div>
                <w:div w:id="1453402444">
                  <w:marLeft w:val="0"/>
                  <w:marRight w:val="0"/>
                  <w:marTop w:val="0"/>
                  <w:marBottom w:val="0"/>
                  <w:divBdr>
                    <w:top w:val="none" w:sz="0" w:space="0" w:color="auto"/>
                    <w:left w:val="none" w:sz="0" w:space="0" w:color="auto"/>
                    <w:bottom w:val="none" w:sz="0" w:space="0" w:color="auto"/>
                    <w:right w:val="none" w:sz="0" w:space="0" w:color="auto"/>
                  </w:divBdr>
                  <w:divsChild>
                    <w:div w:id="1583372463">
                      <w:marLeft w:val="0"/>
                      <w:marRight w:val="0"/>
                      <w:marTop w:val="0"/>
                      <w:marBottom w:val="0"/>
                      <w:divBdr>
                        <w:top w:val="none" w:sz="0" w:space="0" w:color="auto"/>
                        <w:left w:val="none" w:sz="0" w:space="0" w:color="auto"/>
                        <w:bottom w:val="none" w:sz="0" w:space="0" w:color="auto"/>
                        <w:right w:val="none" w:sz="0" w:space="0" w:color="auto"/>
                      </w:divBdr>
                    </w:div>
                  </w:divsChild>
                </w:div>
                <w:div w:id="1589969977">
                  <w:marLeft w:val="0"/>
                  <w:marRight w:val="0"/>
                  <w:marTop w:val="0"/>
                  <w:marBottom w:val="0"/>
                  <w:divBdr>
                    <w:top w:val="none" w:sz="0" w:space="0" w:color="auto"/>
                    <w:left w:val="none" w:sz="0" w:space="0" w:color="auto"/>
                    <w:bottom w:val="none" w:sz="0" w:space="0" w:color="auto"/>
                    <w:right w:val="none" w:sz="0" w:space="0" w:color="auto"/>
                  </w:divBdr>
                  <w:divsChild>
                    <w:div w:id="937712018">
                      <w:marLeft w:val="0"/>
                      <w:marRight w:val="0"/>
                      <w:marTop w:val="0"/>
                      <w:marBottom w:val="0"/>
                      <w:divBdr>
                        <w:top w:val="none" w:sz="0" w:space="0" w:color="auto"/>
                        <w:left w:val="none" w:sz="0" w:space="0" w:color="auto"/>
                        <w:bottom w:val="none" w:sz="0" w:space="0" w:color="auto"/>
                        <w:right w:val="none" w:sz="0" w:space="0" w:color="auto"/>
                      </w:divBdr>
                    </w:div>
                  </w:divsChild>
                </w:div>
                <w:div w:id="1665010064">
                  <w:marLeft w:val="0"/>
                  <w:marRight w:val="0"/>
                  <w:marTop w:val="0"/>
                  <w:marBottom w:val="0"/>
                  <w:divBdr>
                    <w:top w:val="none" w:sz="0" w:space="0" w:color="auto"/>
                    <w:left w:val="none" w:sz="0" w:space="0" w:color="auto"/>
                    <w:bottom w:val="none" w:sz="0" w:space="0" w:color="auto"/>
                    <w:right w:val="none" w:sz="0" w:space="0" w:color="auto"/>
                  </w:divBdr>
                  <w:divsChild>
                    <w:div w:id="4482503">
                      <w:marLeft w:val="0"/>
                      <w:marRight w:val="0"/>
                      <w:marTop w:val="0"/>
                      <w:marBottom w:val="0"/>
                      <w:divBdr>
                        <w:top w:val="none" w:sz="0" w:space="0" w:color="auto"/>
                        <w:left w:val="none" w:sz="0" w:space="0" w:color="auto"/>
                        <w:bottom w:val="none" w:sz="0" w:space="0" w:color="auto"/>
                        <w:right w:val="none" w:sz="0" w:space="0" w:color="auto"/>
                      </w:divBdr>
                    </w:div>
                    <w:div w:id="81027972">
                      <w:marLeft w:val="0"/>
                      <w:marRight w:val="0"/>
                      <w:marTop w:val="0"/>
                      <w:marBottom w:val="0"/>
                      <w:divBdr>
                        <w:top w:val="none" w:sz="0" w:space="0" w:color="auto"/>
                        <w:left w:val="none" w:sz="0" w:space="0" w:color="auto"/>
                        <w:bottom w:val="none" w:sz="0" w:space="0" w:color="auto"/>
                        <w:right w:val="none" w:sz="0" w:space="0" w:color="auto"/>
                      </w:divBdr>
                    </w:div>
                    <w:div w:id="120920849">
                      <w:marLeft w:val="0"/>
                      <w:marRight w:val="0"/>
                      <w:marTop w:val="0"/>
                      <w:marBottom w:val="0"/>
                      <w:divBdr>
                        <w:top w:val="none" w:sz="0" w:space="0" w:color="auto"/>
                        <w:left w:val="none" w:sz="0" w:space="0" w:color="auto"/>
                        <w:bottom w:val="none" w:sz="0" w:space="0" w:color="auto"/>
                        <w:right w:val="none" w:sz="0" w:space="0" w:color="auto"/>
                      </w:divBdr>
                    </w:div>
                    <w:div w:id="950404886">
                      <w:marLeft w:val="0"/>
                      <w:marRight w:val="0"/>
                      <w:marTop w:val="0"/>
                      <w:marBottom w:val="0"/>
                      <w:divBdr>
                        <w:top w:val="none" w:sz="0" w:space="0" w:color="auto"/>
                        <w:left w:val="none" w:sz="0" w:space="0" w:color="auto"/>
                        <w:bottom w:val="none" w:sz="0" w:space="0" w:color="auto"/>
                        <w:right w:val="none" w:sz="0" w:space="0" w:color="auto"/>
                      </w:divBdr>
                    </w:div>
                    <w:div w:id="998077651">
                      <w:marLeft w:val="0"/>
                      <w:marRight w:val="0"/>
                      <w:marTop w:val="0"/>
                      <w:marBottom w:val="0"/>
                      <w:divBdr>
                        <w:top w:val="none" w:sz="0" w:space="0" w:color="auto"/>
                        <w:left w:val="none" w:sz="0" w:space="0" w:color="auto"/>
                        <w:bottom w:val="none" w:sz="0" w:space="0" w:color="auto"/>
                        <w:right w:val="none" w:sz="0" w:space="0" w:color="auto"/>
                      </w:divBdr>
                    </w:div>
                    <w:div w:id="1493763712">
                      <w:marLeft w:val="0"/>
                      <w:marRight w:val="0"/>
                      <w:marTop w:val="0"/>
                      <w:marBottom w:val="0"/>
                      <w:divBdr>
                        <w:top w:val="none" w:sz="0" w:space="0" w:color="auto"/>
                        <w:left w:val="none" w:sz="0" w:space="0" w:color="auto"/>
                        <w:bottom w:val="none" w:sz="0" w:space="0" w:color="auto"/>
                        <w:right w:val="none" w:sz="0" w:space="0" w:color="auto"/>
                      </w:divBdr>
                    </w:div>
                    <w:div w:id="1549368030">
                      <w:marLeft w:val="0"/>
                      <w:marRight w:val="0"/>
                      <w:marTop w:val="0"/>
                      <w:marBottom w:val="0"/>
                      <w:divBdr>
                        <w:top w:val="none" w:sz="0" w:space="0" w:color="auto"/>
                        <w:left w:val="none" w:sz="0" w:space="0" w:color="auto"/>
                        <w:bottom w:val="none" w:sz="0" w:space="0" w:color="auto"/>
                        <w:right w:val="none" w:sz="0" w:space="0" w:color="auto"/>
                      </w:divBdr>
                    </w:div>
                    <w:div w:id="1660842662">
                      <w:marLeft w:val="0"/>
                      <w:marRight w:val="0"/>
                      <w:marTop w:val="0"/>
                      <w:marBottom w:val="0"/>
                      <w:divBdr>
                        <w:top w:val="none" w:sz="0" w:space="0" w:color="auto"/>
                        <w:left w:val="none" w:sz="0" w:space="0" w:color="auto"/>
                        <w:bottom w:val="none" w:sz="0" w:space="0" w:color="auto"/>
                        <w:right w:val="none" w:sz="0" w:space="0" w:color="auto"/>
                      </w:divBdr>
                    </w:div>
                  </w:divsChild>
                </w:div>
                <w:div w:id="1869947239">
                  <w:marLeft w:val="0"/>
                  <w:marRight w:val="0"/>
                  <w:marTop w:val="0"/>
                  <w:marBottom w:val="0"/>
                  <w:divBdr>
                    <w:top w:val="none" w:sz="0" w:space="0" w:color="auto"/>
                    <w:left w:val="none" w:sz="0" w:space="0" w:color="auto"/>
                    <w:bottom w:val="none" w:sz="0" w:space="0" w:color="auto"/>
                    <w:right w:val="none" w:sz="0" w:space="0" w:color="auto"/>
                  </w:divBdr>
                  <w:divsChild>
                    <w:div w:id="48768186">
                      <w:marLeft w:val="0"/>
                      <w:marRight w:val="0"/>
                      <w:marTop w:val="0"/>
                      <w:marBottom w:val="0"/>
                      <w:divBdr>
                        <w:top w:val="none" w:sz="0" w:space="0" w:color="auto"/>
                        <w:left w:val="none" w:sz="0" w:space="0" w:color="auto"/>
                        <w:bottom w:val="none" w:sz="0" w:space="0" w:color="auto"/>
                        <w:right w:val="none" w:sz="0" w:space="0" w:color="auto"/>
                      </w:divBdr>
                    </w:div>
                    <w:div w:id="386615146">
                      <w:marLeft w:val="0"/>
                      <w:marRight w:val="0"/>
                      <w:marTop w:val="0"/>
                      <w:marBottom w:val="0"/>
                      <w:divBdr>
                        <w:top w:val="none" w:sz="0" w:space="0" w:color="auto"/>
                        <w:left w:val="none" w:sz="0" w:space="0" w:color="auto"/>
                        <w:bottom w:val="none" w:sz="0" w:space="0" w:color="auto"/>
                        <w:right w:val="none" w:sz="0" w:space="0" w:color="auto"/>
                      </w:divBdr>
                    </w:div>
                    <w:div w:id="138182701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052585183">
          <w:marLeft w:val="0"/>
          <w:marRight w:val="0"/>
          <w:marTop w:val="0"/>
          <w:marBottom w:val="0"/>
          <w:divBdr>
            <w:top w:val="none" w:sz="0" w:space="0" w:color="auto"/>
            <w:left w:val="none" w:sz="0" w:space="0" w:color="auto"/>
            <w:bottom w:val="none" w:sz="0" w:space="0" w:color="auto"/>
            <w:right w:val="none" w:sz="0" w:space="0" w:color="auto"/>
          </w:divBdr>
        </w:div>
        <w:div w:id="1065760007">
          <w:marLeft w:val="0"/>
          <w:marRight w:val="0"/>
          <w:marTop w:val="0"/>
          <w:marBottom w:val="0"/>
          <w:divBdr>
            <w:top w:val="none" w:sz="0" w:space="0" w:color="auto"/>
            <w:left w:val="none" w:sz="0" w:space="0" w:color="auto"/>
            <w:bottom w:val="none" w:sz="0" w:space="0" w:color="auto"/>
            <w:right w:val="none" w:sz="0" w:space="0" w:color="auto"/>
          </w:divBdr>
        </w:div>
        <w:div w:id="1070229156">
          <w:marLeft w:val="0"/>
          <w:marRight w:val="0"/>
          <w:marTop w:val="0"/>
          <w:marBottom w:val="0"/>
          <w:divBdr>
            <w:top w:val="none" w:sz="0" w:space="0" w:color="auto"/>
            <w:left w:val="none" w:sz="0" w:space="0" w:color="auto"/>
            <w:bottom w:val="none" w:sz="0" w:space="0" w:color="auto"/>
            <w:right w:val="none" w:sz="0" w:space="0" w:color="auto"/>
          </w:divBdr>
        </w:div>
        <w:div w:id="1093353913">
          <w:marLeft w:val="0"/>
          <w:marRight w:val="0"/>
          <w:marTop w:val="0"/>
          <w:marBottom w:val="0"/>
          <w:divBdr>
            <w:top w:val="none" w:sz="0" w:space="0" w:color="auto"/>
            <w:left w:val="none" w:sz="0" w:space="0" w:color="auto"/>
            <w:bottom w:val="none" w:sz="0" w:space="0" w:color="auto"/>
            <w:right w:val="none" w:sz="0" w:space="0" w:color="auto"/>
          </w:divBdr>
        </w:div>
        <w:div w:id="1106314802">
          <w:marLeft w:val="0"/>
          <w:marRight w:val="0"/>
          <w:marTop w:val="0"/>
          <w:marBottom w:val="0"/>
          <w:divBdr>
            <w:top w:val="none" w:sz="0" w:space="0" w:color="auto"/>
            <w:left w:val="none" w:sz="0" w:space="0" w:color="auto"/>
            <w:bottom w:val="none" w:sz="0" w:space="0" w:color="auto"/>
            <w:right w:val="none" w:sz="0" w:space="0" w:color="auto"/>
          </w:divBdr>
          <w:divsChild>
            <w:div w:id="65305001">
              <w:marLeft w:val="0"/>
              <w:marRight w:val="0"/>
              <w:marTop w:val="0"/>
              <w:marBottom w:val="0"/>
              <w:divBdr>
                <w:top w:val="none" w:sz="0" w:space="0" w:color="auto"/>
                <w:left w:val="none" w:sz="0" w:space="0" w:color="auto"/>
                <w:bottom w:val="none" w:sz="0" w:space="0" w:color="auto"/>
                <w:right w:val="none" w:sz="0" w:space="0" w:color="auto"/>
              </w:divBdr>
            </w:div>
            <w:div w:id="101606387">
              <w:marLeft w:val="0"/>
              <w:marRight w:val="0"/>
              <w:marTop w:val="0"/>
              <w:marBottom w:val="0"/>
              <w:divBdr>
                <w:top w:val="none" w:sz="0" w:space="0" w:color="auto"/>
                <w:left w:val="none" w:sz="0" w:space="0" w:color="auto"/>
                <w:bottom w:val="none" w:sz="0" w:space="0" w:color="auto"/>
                <w:right w:val="none" w:sz="0" w:space="0" w:color="auto"/>
              </w:divBdr>
            </w:div>
            <w:div w:id="140584534">
              <w:marLeft w:val="0"/>
              <w:marRight w:val="0"/>
              <w:marTop w:val="0"/>
              <w:marBottom w:val="0"/>
              <w:divBdr>
                <w:top w:val="none" w:sz="0" w:space="0" w:color="auto"/>
                <w:left w:val="none" w:sz="0" w:space="0" w:color="auto"/>
                <w:bottom w:val="none" w:sz="0" w:space="0" w:color="auto"/>
                <w:right w:val="none" w:sz="0" w:space="0" w:color="auto"/>
              </w:divBdr>
            </w:div>
            <w:div w:id="1076171857">
              <w:marLeft w:val="0"/>
              <w:marRight w:val="0"/>
              <w:marTop w:val="0"/>
              <w:marBottom w:val="0"/>
              <w:divBdr>
                <w:top w:val="none" w:sz="0" w:space="0" w:color="auto"/>
                <w:left w:val="none" w:sz="0" w:space="0" w:color="auto"/>
                <w:bottom w:val="none" w:sz="0" w:space="0" w:color="auto"/>
                <w:right w:val="none" w:sz="0" w:space="0" w:color="auto"/>
              </w:divBdr>
            </w:div>
            <w:div w:id="1900743444">
              <w:marLeft w:val="0"/>
              <w:marRight w:val="0"/>
              <w:marTop w:val="0"/>
              <w:marBottom w:val="0"/>
              <w:divBdr>
                <w:top w:val="none" w:sz="0" w:space="0" w:color="auto"/>
                <w:left w:val="none" w:sz="0" w:space="0" w:color="auto"/>
                <w:bottom w:val="none" w:sz="0" w:space="0" w:color="auto"/>
                <w:right w:val="none" w:sz="0" w:space="0" w:color="auto"/>
              </w:divBdr>
            </w:div>
          </w:divsChild>
        </w:div>
        <w:div w:id="1116563215">
          <w:marLeft w:val="0"/>
          <w:marRight w:val="0"/>
          <w:marTop w:val="0"/>
          <w:marBottom w:val="0"/>
          <w:divBdr>
            <w:top w:val="none" w:sz="0" w:space="0" w:color="auto"/>
            <w:left w:val="none" w:sz="0" w:space="0" w:color="auto"/>
            <w:bottom w:val="none" w:sz="0" w:space="0" w:color="auto"/>
            <w:right w:val="none" w:sz="0" w:space="0" w:color="auto"/>
          </w:divBdr>
        </w:div>
        <w:div w:id="1122767313">
          <w:marLeft w:val="0"/>
          <w:marRight w:val="0"/>
          <w:marTop w:val="0"/>
          <w:marBottom w:val="0"/>
          <w:divBdr>
            <w:top w:val="none" w:sz="0" w:space="0" w:color="auto"/>
            <w:left w:val="none" w:sz="0" w:space="0" w:color="auto"/>
            <w:bottom w:val="none" w:sz="0" w:space="0" w:color="auto"/>
            <w:right w:val="none" w:sz="0" w:space="0" w:color="auto"/>
          </w:divBdr>
        </w:div>
        <w:div w:id="1126122342">
          <w:marLeft w:val="0"/>
          <w:marRight w:val="0"/>
          <w:marTop w:val="0"/>
          <w:marBottom w:val="0"/>
          <w:divBdr>
            <w:top w:val="none" w:sz="0" w:space="0" w:color="auto"/>
            <w:left w:val="none" w:sz="0" w:space="0" w:color="auto"/>
            <w:bottom w:val="none" w:sz="0" w:space="0" w:color="auto"/>
            <w:right w:val="none" w:sz="0" w:space="0" w:color="auto"/>
          </w:divBdr>
        </w:div>
        <w:div w:id="1175732666">
          <w:marLeft w:val="0"/>
          <w:marRight w:val="0"/>
          <w:marTop w:val="0"/>
          <w:marBottom w:val="0"/>
          <w:divBdr>
            <w:top w:val="none" w:sz="0" w:space="0" w:color="auto"/>
            <w:left w:val="none" w:sz="0" w:space="0" w:color="auto"/>
            <w:bottom w:val="none" w:sz="0" w:space="0" w:color="auto"/>
            <w:right w:val="none" w:sz="0" w:space="0" w:color="auto"/>
          </w:divBdr>
        </w:div>
        <w:div w:id="1183009905">
          <w:marLeft w:val="0"/>
          <w:marRight w:val="0"/>
          <w:marTop w:val="0"/>
          <w:marBottom w:val="0"/>
          <w:divBdr>
            <w:top w:val="none" w:sz="0" w:space="0" w:color="auto"/>
            <w:left w:val="none" w:sz="0" w:space="0" w:color="auto"/>
            <w:bottom w:val="none" w:sz="0" w:space="0" w:color="auto"/>
            <w:right w:val="none" w:sz="0" w:space="0" w:color="auto"/>
          </w:divBdr>
        </w:div>
        <w:div w:id="1204945086">
          <w:marLeft w:val="0"/>
          <w:marRight w:val="0"/>
          <w:marTop w:val="0"/>
          <w:marBottom w:val="0"/>
          <w:divBdr>
            <w:top w:val="none" w:sz="0" w:space="0" w:color="auto"/>
            <w:left w:val="none" w:sz="0" w:space="0" w:color="auto"/>
            <w:bottom w:val="none" w:sz="0" w:space="0" w:color="auto"/>
            <w:right w:val="none" w:sz="0" w:space="0" w:color="auto"/>
          </w:divBdr>
        </w:div>
        <w:div w:id="1222256784">
          <w:marLeft w:val="0"/>
          <w:marRight w:val="0"/>
          <w:marTop w:val="0"/>
          <w:marBottom w:val="0"/>
          <w:divBdr>
            <w:top w:val="none" w:sz="0" w:space="0" w:color="auto"/>
            <w:left w:val="none" w:sz="0" w:space="0" w:color="auto"/>
            <w:bottom w:val="none" w:sz="0" w:space="0" w:color="auto"/>
            <w:right w:val="none" w:sz="0" w:space="0" w:color="auto"/>
          </w:divBdr>
        </w:div>
        <w:div w:id="1235823188">
          <w:marLeft w:val="0"/>
          <w:marRight w:val="0"/>
          <w:marTop w:val="0"/>
          <w:marBottom w:val="0"/>
          <w:divBdr>
            <w:top w:val="none" w:sz="0" w:space="0" w:color="auto"/>
            <w:left w:val="none" w:sz="0" w:space="0" w:color="auto"/>
            <w:bottom w:val="none" w:sz="0" w:space="0" w:color="auto"/>
            <w:right w:val="none" w:sz="0" w:space="0" w:color="auto"/>
          </w:divBdr>
        </w:div>
        <w:div w:id="1235824207">
          <w:marLeft w:val="0"/>
          <w:marRight w:val="0"/>
          <w:marTop w:val="0"/>
          <w:marBottom w:val="0"/>
          <w:divBdr>
            <w:top w:val="none" w:sz="0" w:space="0" w:color="auto"/>
            <w:left w:val="none" w:sz="0" w:space="0" w:color="auto"/>
            <w:bottom w:val="none" w:sz="0" w:space="0" w:color="auto"/>
            <w:right w:val="none" w:sz="0" w:space="0" w:color="auto"/>
          </w:divBdr>
        </w:div>
        <w:div w:id="1259675662">
          <w:marLeft w:val="0"/>
          <w:marRight w:val="0"/>
          <w:marTop w:val="0"/>
          <w:marBottom w:val="0"/>
          <w:divBdr>
            <w:top w:val="none" w:sz="0" w:space="0" w:color="auto"/>
            <w:left w:val="none" w:sz="0" w:space="0" w:color="auto"/>
            <w:bottom w:val="none" w:sz="0" w:space="0" w:color="auto"/>
            <w:right w:val="none" w:sz="0" w:space="0" w:color="auto"/>
          </w:divBdr>
          <w:divsChild>
            <w:div w:id="69739718">
              <w:marLeft w:val="-75"/>
              <w:marRight w:val="0"/>
              <w:marTop w:val="30"/>
              <w:marBottom w:val="30"/>
              <w:divBdr>
                <w:top w:val="none" w:sz="0" w:space="0" w:color="auto"/>
                <w:left w:val="none" w:sz="0" w:space="0" w:color="auto"/>
                <w:bottom w:val="none" w:sz="0" w:space="0" w:color="auto"/>
                <w:right w:val="none" w:sz="0" w:space="0" w:color="auto"/>
              </w:divBdr>
              <w:divsChild>
                <w:div w:id="185365697">
                  <w:marLeft w:val="0"/>
                  <w:marRight w:val="0"/>
                  <w:marTop w:val="0"/>
                  <w:marBottom w:val="0"/>
                  <w:divBdr>
                    <w:top w:val="none" w:sz="0" w:space="0" w:color="auto"/>
                    <w:left w:val="none" w:sz="0" w:space="0" w:color="auto"/>
                    <w:bottom w:val="none" w:sz="0" w:space="0" w:color="auto"/>
                    <w:right w:val="none" w:sz="0" w:space="0" w:color="auto"/>
                  </w:divBdr>
                  <w:divsChild>
                    <w:div w:id="439299512">
                      <w:marLeft w:val="0"/>
                      <w:marRight w:val="0"/>
                      <w:marTop w:val="0"/>
                      <w:marBottom w:val="0"/>
                      <w:divBdr>
                        <w:top w:val="none" w:sz="0" w:space="0" w:color="auto"/>
                        <w:left w:val="none" w:sz="0" w:space="0" w:color="auto"/>
                        <w:bottom w:val="none" w:sz="0" w:space="0" w:color="auto"/>
                        <w:right w:val="none" w:sz="0" w:space="0" w:color="auto"/>
                      </w:divBdr>
                    </w:div>
                  </w:divsChild>
                </w:div>
                <w:div w:id="884298625">
                  <w:marLeft w:val="0"/>
                  <w:marRight w:val="0"/>
                  <w:marTop w:val="0"/>
                  <w:marBottom w:val="0"/>
                  <w:divBdr>
                    <w:top w:val="none" w:sz="0" w:space="0" w:color="auto"/>
                    <w:left w:val="none" w:sz="0" w:space="0" w:color="auto"/>
                    <w:bottom w:val="none" w:sz="0" w:space="0" w:color="auto"/>
                    <w:right w:val="none" w:sz="0" w:space="0" w:color="auto"/>
                  </w:divBdr>
                  <w:divsChild>
                    <w:div w:id="571430489">
                      <w:marLeft w:val="0"/>
                      <w:marRight w:val="0"/>
                      <w:marTop w:val="0"/>
                      <w:marBottom w:val="0"/>
                      <w:divBdr>
                        <w:top w:val="none" w:sz="0" w:space="0" w:color="auto"/>
                        <w:left w:val="none" w:sz="0" w:space="0" w:color="auto"/>
                        <w:bottom w:val="none" w:sz="0" w:space="0" w:color="auto"/>
                        <w:right w:val="none" w:sz="0" w:space="0" w:color="auto"/>
                      </w:divBdr>
                    </w:div>
                  </w:divsChild>
                </w:div>
                <w:div w:id="988706854">
                  <w:marLeft w:val="0"/>
                  <w:marRight w:val="0"/>
                  <w:marTop w:val="0"/>
                  <w:marBottom w:val="0"/>
                  <w:divBdr>
                    <w:top w:val="none" w:sz="0" w:space="0" w:color="auto"/>
                    <w:left w:val="none" w:sz="0" w:space="0" w:color="auto"/>
                    <w:bottom w:val="none" w:sz="0" w:space="0" w:color="auto"/>
                    <w:right w:val="none" w:sz="0" w:space="0" w:color="auto"/>
                  </w:divBdr>
                  <w:divsChild>
                    <w:div w:id="79463722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314409788">
          <w:marLeft w:val="0"/>
          <w:marRight w:val="0"/>
          <w:marTop w:val="0"/>
          <w:marBottom w:val="0"/>
          <w:divBdr>
            <w:top w:val="none" w:sz="0" w:space="0" w:color="auto"/>
            <w:left w:val="none" w:sz="0" w:space="0" w:color="auto"/>
            <w:bottom w:val="none" w:sz="0" w:space="0" w:color="auto"/>
            <w:right w:val="none" w:sz="0" w:space="0" w:color="auto"/>
          </w:divBdr>
        </w:div>
        <w:div w:id="1320963516">
          <w:marLeft w:val="0"/>
          <w:marRight w:val="0"/>
          <w:marTop w:val="0"/>
          <w:marBottom w:val="0"/>
          <w:divBdr>
            <w:top w:val="none" w:sz="0" w:space="0" w:color="auto"/>
            <w:left w:val="none" w:sz="0" w:space="0" w:color="auto"/>
            <w:bottom w:val="none" w:sz="0" w:space="0" w:color="auto"/>
            <w:right w:val="none" w:sz="0" w:space="0" w:color="auto"/>
          </w:divBdr>
        </w:div>
        <w:div w:id="1366254499">
          <w:marLeft w:val="0"/>
          <w:marRight w:val="0"/>
          <w:marTop w:val="0"/>
          <w:marBottom w:val="0"/>
          <w:divBdr>
            <w:top w:val="none" w:sz="0" w:space="0" w:color="auto"/>
            <w:left w:val="none" w:sz="0" w:space="0" w:color="auto"/>
            <w:bottom w:val="none" w:sz="0" w:space="0" w:color="auto"/>
            <w:right w:val="none" w:sz="0" w:space="0" w:color="auto"/>
          </w:divBdr>
        </w:div>
        <w:div w:id="1370954303">
          <w:marLeft w:val="0"/>
          <w:marRight w:val="0"/>
          <w:marTop w:val="0"/>
          <w:marBottom w:val="0"/>
          <w:divBdr>
            <w:top w:val="none" w:sz="0" w:space="0" w:color="auto"/>
            <w:left w:val="none" w:sz="0" w:space="0" w:color="auto"/>
            <w:bottom w:val="none" w:sz="0" w:space="0" w:color="auto"/>
            <w:right w:val="none" w:sz="0" w:space="0" w:color="auto"/>
          </w:divBdr>
        </w:div>
        <w:div w:id="1381436211">
          <w:marLeft w:val="0"/>
          <w:marRight w:val="0"/>
          <w:marTop w:val="0"/>
          <w:marBottom w:val="0"/>
          <w:divBdr>
            <w:top w:val="none" w:sz="0" w:space="0" w:color="auto"/>
            <w:left w:val="none" w:sz="0" w:space="0" w:color="auto"/>
            <w:bottom w:val="none" w:sz="0" w:space="0" w:color="auto"/>
            <w:right w:val="none" w:sz="0" w:space="0" w:color="auto"/>
          </w:divBdr>
        </w:div>
        <w:div w:id="1400909780">
          <w:marLeft w:val="0"/>
          <w:marRight w:val="0"/>
          <w:marTop w:val="0"/>
          <w:marBottom w:val="0"/>
          <w:divBdr>
            <w:top w:val="none" w:sz="0" w:space="0" w:color="auto"/>
            <w:left w:val="none" w:sz="0" w:space="0" w:color="auto"/>
            <w:bottom w:val="none" w:sz="0" w:space="0" w:color="auto"/>
            <w:right w:val="none" w:sz="0" w:space="0" w:color="auto"/>
          </w:divBdr>
        </w:div>
        <w:div w:id="1447039070">
          <w:marLeft w:val="0"/>
          <w:marRight w:val="0"/>
          <w:marTop w:val="0"/>
          <w:marBottom w:val="0"/>
          <w:divBdr>
            <w:top w:val="none" w:sz="0" w:space="0" w:color="auto"/>
            <w:left w:val="none" w:sz="0" w:space="0" w:color="auto"/>
            <w:bottom w:val="none" w:sz="0" w:space="0" w:color="auto"/>
            <w:right w:val="none" w:sz="0" w:space="0" w:color="auto"/>
          </w:divBdr>
          <w:divsChild>
            <w:div w:id="1876035637">
              <w:marLeft w:val="0"/>
              <w:marRight w:val="0"/>
              <w:marTop w:val="0"/>
              <w:marBottom w:val="0"/>
              <w:divBdr>
                <w:top w:val="none" w:sz="0" w:space="0" w:color="auto"/>
                <w:left w:val="none" w:sz="0" w:space="0" w:color="auto"/>
                <w:bottom w:val="none" w:sz="0" w:space="0" w:color="auto"/>
                <w:right w:val="none" w:sz="0" w:space="0" w:color="auto"/>
              </w:divBdr>
            </w:div>
          </w:divsChild>
        </w:div>
        <w:div w:id="1483497967">
          <w:marLeft w:val="0"/>
          <w:marRight w:val="0"/>
          <w:marTop w:val="0"/>
          <w:marBottom w:val="0"/>
          <w:divBdr>
            <w:top w:val="none" w:sz="0" w:space="0" w:color="auto"/>
            <w:left w:val="none" w:sz="0" w:space="0" w:color="auto"/>
            <w:bottom w:val="none" w:sz="0" w:space="0" w:color="auto"/>
            <w:right w:val="none" w:sz="0" w:space="0" w:color="auto"/>
          </w:divBdr>
        </w:div>
        <w:div w:id="1493251629">
          <w:marLeft w:val="0"/>
          <w:marRight w:val="0"/>
          <w:marTop w:val="0"/>
          <w:marBottom w:val="0"/>
          <w:divBdr>
            <w:top w:val="none" w:sz="0" w:space="0" w:color="auto"/>
            <w:left w:val="none" w:sz="0" w:space="0" w:color="auto"/>
            <w:bottom w:val="none" w:sz="0" w:space="0" w:color="auto"/>
            <w:right w:val="none" w:sz="0" w:space="0" w:color="auto"/>
          </w:divBdr>
        </w:div>
        <w:div w:id="1510177500">
          <w:marLeft w:val="0"/>
          <w:marRight w:val="0"/>
          <w:marTop w:val="0"/>
          <w:marBottom w:val="0"/>
          <w:divBdr>
            <w:top w:val="none" w:sz="0" w:space="0" w:color="auto"/>
            <w:left w:val="none" w:sz="0" w:space="0" w:color="auto"/>
            <w:bottom w:val="none" w:sz="0" w:space="0" w:color="auto"/>
            <w:right w:val="none" w:sz="0" w:space="0" w:color="auto"/>
          </w:divBdr>
        </w:div>
        <w:div w:id="1519076162">
          <w:marLeft w:val="0"/>
          <w:marRight w:val="0"/>
          <w:marTop w:val="0"/>
          <w:marBottom w:val="0"/>
          <w:divBdr>
            <w:top w:val="none" w:sz="0" w:space="0" w:color="auto"/>
            <w:left w:val="none" w:sz="0" w:space="0" w:color="auto"/>
            <w:bottom w:val="none" w:sz="0" w:space="0" w:color="auto"/>
            <w:right w:val="none" w:sz="0" w:space="0" w:color="auto"/>
          </w:divBdr>
        </w:div>
        <w:div w:id="1529638503">
          <w:marLeft w:val="0"/>
          <w:marRight w:val="0"/>
          <w:marTop w:val="0"/>
          <w:marBottom w:val="0"/>
          <w:divBdr>
            <w:top w:val="none" w:sz="0" w:space="0" w:color="auto"/>
            <w:left w:val="none" w:sz="0" w:space="0" w:color="auto"/>
            <w:bottom w:val="none" w:sz="0" w:space="0" w:color="auto"/>
            <w:right w:val="none" w:sz="0" w:space="0" w:color="auto"/>
          </w:divBdr>
        </w:div>
        <w:div w:id="1539901696">
          <w:marLeft w:val="0"/>
          <w:marRight w:val="0"/>
          <w:marTop w:val="0"/>
          <w:marBottom w:val="0"/>
          <w:divBdr>
            <w:top w:val="none" w:sz="0" w:space="0" w:color="auto"/>
            <w:left w:val="none" w:sz="0" w:space="0" w:color="auto"/>
            <w:bottom w:val="none" w:sz="0" w:space="0" w:color="auto"/>
            <w:right w:val="none" w:sz="0" w:space="0" w:color="auto"/>
          </w:divBdr>
          <w:divsChild>
            <w:div w:id="1881747578">
              <w:marLeft w:val="-75"/>
              <w:marRight w:val="0"/>
              <w:marTop w:val="30"/>
              <w:marBottom w:val="30"/>
              <w:divBdr>
                <w:top w:val="none" w:sz="0" w:space="0" w:color="auto"/>
                <w:left w:val="none" w:sz="0" w:space="0" w:color="auto"/>
                <w:bottom w:val="none" w:sz="0" w:space="0" w:color="auto"/>
                <w:right w:val="none" w:sz="0" w:space="0" w:color="auto"/>
              </w:divBdr>
              <w:divsChild>
                <w:div w:id="314727243">
                  <w:marLeft w:val="0"/>
                  <w:marRight w:val="0"/>
                  <w:marTop w:val="0"/>
                  <w:marBottom w:val="0"/>
                  <w:divBdr>
                    <w:top w:val="none" w:sz="0" w:space="0" w:color="auto"/>
                    <w:left w:val="none" w:sz="0" w:space="0" w:color="auto"/>
                    <w:bottom w:val="none" w:sz="0" w:space="0" w:color="auto"/>
                    <w:right w:val="none" w:sz="0" w:space="0" w:color="auto"/>
                  </w:divBdr>
                  <w:divsChild>
                    <w:div w:id="1988588926">
                      <w:marLeft w:val="0"/>
                      <w:marRight w:val="0"/>
                      <w:marTop w:val="0"/>
                      <w:marBottom w:val="0"/>
                      <w:divBdr>
                        <w:top w:val="none" w:sz="0" w:space="0" w:color="auto"/>
                        <w:left w:val="none" w:sz="0" w:space="0" w:color="auto"/>
                        <w:bottom w:val="none" w:sz="0" w:space="0" w:color="auto"/>
                        <w:right w:val="none" w:sz="0" w:space="0" w:color="auto"/>
                      </w:divBdr>
                    </w:div>
                  </w:divsChild>
                </w:div>
                <w:div w:id="489098254">
                  <w:marLeft w:val="0"/>
                  <w:marRight w:val="0"/>
                  <w:marTop w:val="0"/>
                  <w:marBottom w:val="0"/>
                  <w:divBdr>
                    <w:top w:val="none" w:sz="0" w:space="0" w:color="auto"/>
                    <w:left w:val="none" w:sz="0" w:space="0" w:color="auto"/>
                    <w:bottom w:val="none" w:sz="0" w:space="0" w:color="auto"/>
                    <w:right w:val="none" w:sz="0" w:space="0" w:color="auto"/>
                  </w:divBdr>
                  <w:divsChild>
                    <w:div w:id="1083065189">
                      <w:marLeft w:val="0"/>
                      <w:marRight w:val="0"/>
                      <w:marTop w:val="0"/>
                      <w:marBottom w:val="0"/>
                      <w:divBdr>
                        <w:top w:val="none" w:sz="0" w:space="0" w:color="auto"/>
                        <w:left w:val="none" w:sz="0" w:space="0" w:color="auto"/>
                        <w:bottom w:val="none" w:sz="0" w:space="0" w:color="auto"/>
                        <w:right w:val="none" w:sz="0" w:space="0" w:color="auto"/>
                      </w:divBdr>
                    </w:div>
                  </w:divsChild>
                </w:div>
                <w:div w:id="538400629">
                  <w:marLeft w:val="0"/>
                  <w:marRight w:val="0"/>
                  <w:marTop w:val="0"/>
                  <w:marBottom w:val="0"/>
                  <w:divBdr>
                    <w:top w:val="none" w:sz="0" w:space="0" w:color="auto"/>
                    <w:left w:val="none" w:sz="0" w:space="0" w:color="auto"/>
                    <w:bottom w:val="none" w:sz="0" w:space="0" w:color="auto"/>
                    <w:right w:val="none" w:sz="0" w:space="0" w:color="auto"/>
                  </w:divBdr>
                  <w:divsChild>
                    <w:div w:id="1987273612">
                      <w:marLeft w:val="0"/>
                      <w:marRight w:val="0"/>
                      <w:marTop w:val="0"/>
                      <w:marBottom w:val="0"/>
                      <w:divBdr>
                        <w:top w:val="none" w:sz="0" w:space="0" w:color="auto"/>
                        <w:left w:val="none" w:sz="0" w:space="0" w:color="auto"/>
                        <w:bottom w:val="none" w:sz="0" w:space="0" w:color="auto"/>
                        <w:right w:val="none" w:sz="0" w:space="0" w:color="auto"/>
                      </w:divBdr>
                    </w:div>
                  </w:divsChild>
                </w:div>
                <w:div w:id="946934017">
                  <w:marLeft w:val="0"/>
                  <w:marRight w:val="0"/>
                  <w:marTop w:val="0"/>
                  <w:marBottom w:val="0"/>
                  <w:divBdr>
                    <w:top w:val="none" w:sz="0" w:space="0" w:color="auto"/>
                    <w:left w:val="none" w:sz="0" w:space="0" w:color="auto"/>
                    <w:bottom w:val="none" w:sz="0" w:space="0" w:color="auto"/>
                    <w:right w:val="none" w:sz="0" w:space="0" w:color="auto"/>
                  </w:divBdr>
                  <w:divsChild>
                    <w:div w:id="1894652811">
                      <w:marLeft w:val="0"/>
                      <w:marRight w:val="0"/>
                      <w:marTop w:val="0"/>
                      <w:marBottom w:val="0"/>
                      <w:divBdr>
                        <w:top w:val="none" w:sz="0" w:space="0" w:color="auto"/>
                        <w:left w:val="none" w:sz="0" w:space="0" w:color="auto"/>
                        <w:bottom w:val="none" w:sz="0" w:space="0" w:color="auto"/>
                        <w:right w:val="none" w:sz="0" w:space="0" w:color="auto"/>
                      </w:divBdr>
                    </w:div>
                  </w:divsChild>
                </w:div>
                <w:div w:id="1630237521">
                  <w:marLeft w:val="0"/>
                  <w:marRight w:val="0"/>
                  <w:marTop w:val="0"/>
                  <w:marBottom w:val="0"/>
                  <w:divBdr>
                    <w:top w:val="none" w:sz="0" w:space="0" w:color="auto"/>
                    <w:left w:val="none" w:sz="0" w:space="0" w:color="auto"/>
                    <w:bottom w:val="none" w:sz="0" w:space="0" w:color="auto"/>
                    <w:right w:val="none" w:sz="0" w:space="0" w:color="auto"/>
                  </w:divBdr>
                  <w:divsChild>
                    <w:div w:id="1546259706">
                      <w:marLeft w:val="0"/>
                      <w:marRight w:val="0"/>
                      <w:marTop w:val="0"/>
                      <w:marBottom w:val="0"/>
                      <w:divBdr>
                        <w:top w:val="none" w:sz="0" w:space="0" w:color="auto"/>
                        <w:left w:val="none" w:sz="0" w:space="0" w:color="auto"/>
                        <w:bottom w:val="none" w:sz="0" w:space="0" w:color="auto"/>
                        <w:right w:val="none" w:sz="0" w:space="0" w:color="auto"/>
                      </w:divBdr>
                    </w:div>
                  </w:divsChild>
                </w:div>
                <w:div w:id="1732387217">
                  <w:marLeft w:val="0"/>
                  <w:marRight w:val="0"/>
                  <w:marTop w:val="0"/>
                  <w:marBottom w:val="0"/>
                  <w:divBdr>
                    <w:top w:val="none" w:sz="0" w:space="0" w:color="auto"/>
                    <w:left w:val="none" w:sz="0" w:space="0" w:color="auto"/>
                    <w:bottom w:val="none" w:sz="0" w:space="0" w:color="auto"/>
                    <w:right w:val="none" w:sz="0" w:space="0" w:color="auto"/>
                  </w:divBdr>
                  <w:divsChild>
                    <w:div w:id="1680811800">
                      <w:marLeft w:val="0"/>
                      <w:marRight w:val="0"/>
                      <w:marTop w:val="0"/>
                      <w:marBottom w:val="0"/>
                      <w:divBdr>
                        <w:top w:val="none" w:sz="0" w:space="0" w:color="auto"/>
                        <w:left w:val="none" w:sz="0" w:space="0" w:color="auto"/>
                        <w:bottom w:val="none" w:sz="0" w:space="0" w:color="auto"/>
                        <w:right w:val="none" w:sz="0" w:space="0" w:color="auto"/>
                      </w:divBdr>
                    </w:div>
                  </w:divsChild>
                </w:div>
                <w:div w:id="1921476891">
                  <w:marLeft w:val="0"/>
                  <w:marRight w:val="0"/>
                  <w:marTop w:val="0"/>
                  <w:marBottom w:val="0"/>
                  <w:divBdr>
                    <w:top w:val="none" w:sz="0" w:space="0" w:color="auto"/>
                    <w:left w:val="none" w:sz="0" w:space="0" w:color="auto"/>
                    <w:bottom w:val="none" w:sz="0" w:space="0" w:color="auto"/>
                    <w:right w:val="none" w:sz="0" w:space="0" w:color="auto"/>
                  </w:divBdr>
                  <w:divsChild>
                    <w:div w:id="94261298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549612257">
          <w:marLeft w:val="0"/>
          <w:marRight w:val="0"/>
          <w:marTop w:val="0"/>
          <w:marBottom w:val="0"/>
          <w:divBdr>
            <w:top w:val="none" w:sz="0" w:space="0" w:color="auto"/>
            <w:left w:val="none" w:sz="0" w:space="0" w:color="auto"/>
            <w:bottom w:val="none" w:sz="0" w:space="0" w:color="auto"/>
            <w:right w:val="none" w:sz="0" w:space="0" w:color="auto"/>
          </w:divBdr>
          <w:divsChild>
            <w:div w:id="1874339124">
              <w:marLeft w:val="0"/>
              <w:marRight w:val="0"/>
              <w:marTop w:val="0"/>
              <w:marBottom w:val="0"/>
              <w:divBdr>
                <w:top w:val="none" w:sz="0" w:space="0" w:color="auto"/>
                <w:left w:val="none" w:sz="0" w:space="0" w:color="auto"/>
                <w:bottom w:val="none" w:sz="0" w:space="0" w:color="auto"/>
                <w:right w:val="none" w:sz="0" w:space="0" w:color="auto"/>
              </w:divBdr>
            </w:div>
          </w:divsChild>
        </w:div>
        <w:div w:id="1572544005">
          <w:marLeft w:val="0"/>
          <w:marRight w:val="0"/>
          <w:marTop w:val="0"/>
          <w:marBottom w:val="0"/>
          <w:divBdr>
            <w:top w:val="none" w:sz="0" w:space="0" w:color="auto"/>
            <w:left w:val="none" w:sz="0" w:space="0" w:color="auto"/>
            <w:bottom w:val="none" w:sz="0" w:space="0" w:color="auto"/>
            <w:right w:val="none" w:sz="0" w:space="0" w:color="auto"/>
          </w:divBdr>
        </w:div>
        <w:div w:id="1574513152">
          <w:marLeft w:val="0"/>
          <w:marRight w:val="0"/>
          <w:marTop w:val="0"/>
          <w:marBottom w:val="0"/>
          <w:divBdr>
            <w:top w:val="none" w:sz="0" w:space="0" w:color="auto"/>
            <w:left w:val="none" w:sz="0" w:space="0" w:color="auto"/>
            <w:bottom w:val="none" w:sz="0" w:space="0" w:color="auto"/>
            <w:right w:val="none" w:sz="0" w:space="0" w:color="auto"/>
          </w:divBdr>
        </w:div>
        <w:div w:id="1579099107">
          <w:marLeft w:val="0"/>
          <w:marRight w:val="0"/>
          <w:marTop w:val="0"/>
          <w:marBottom w:val="0"/>
          <w:divBdr>
            <w:top w:val="none" w:sz="0" w:space="0" w:color="auto"/>
            <w:left w:val="none" w:sz="0" w:space="0" w:color="auto"/>
            <w:bottom w:val="none" w:sz="0" w:space="0" w:color="auto"/>
            <w:right w:val="none" w:sz="0" w:space="0" w:color="auto"/>
          </w:divBdr>
          <w:divsChild>
            <w:div w:id="1522208264">
              <w:marLeft w:val="-75"/>
              <w:marRight w:val="0"/>
              <w:marTop w:val="30"/>
              <w:marBottom w:val="30"/>
              <w:divBdr>
                <w:top w:val="none" w:sz="0" w:space="0" w:color="auto"/>
                <w:left w:val="none" w:sz="0" w:space="0" w:color="auto"/>
                <w:bottom w:val="none" w:sz="0" w:space="0" w:color="auto"/>
                <w:right w:val="none" w:sz="0" w:space="0" w:color="auto"/>
              </w:divBdr>
              <w:divsChild>
                <w:div w:id="454567635">
                  <w:marLeft w:val="0"/>
                  <w:marRight w:val="0"/>
                  <w:marTop w:val="0"/>
                  <w:marBottom w:val="0"/>
                  <w:divBdr>
                    <w:top w:val="none" w:sz="0" w:space="0" w:color="auto"/>
                    <w:left w:val="none" w:sz="0" w:space="0" w:color="auto"/>
                    <w:bottom w:val="none" w:sz="0" w:space="0" w:color="auto"/>
                    <w:right w:val="none" w:sz="0" w:space="0" w:color="auto"/>
                  </w:divBdr>
                  <w:divsChild>
                    <w:div w:id="1422025769">
                      <w:marLeft w:val="0"/>
                      <w:marRight w:val="0"/>
                      <w:marTop w:val="0"/>
                      <w:marBottom w:val="0"/>
                      <w:divBdr>
                        <w:top w:val="none" w:sz="0" w:space="0" w:color="auto"/>
                        <w:left w:val="none" w:sz="0" w:space="0" w:color="auto"/>
                        <w:bottom w:val="none" w:sz="0" w:space="0" w:color="auto"/>
                        <w:right w:val="none" w:sz="0" w:space="0" w:color="auto"/>
                      </w:divBdr>
                    </w:div>
                  </w:divsChild>
                </w:div>
                <w:div w:id="686953569">
                  <w:marLeft w:val="0"/>
                  <w:marRight w:val="0"/>
                  <w:marTop w:val="0"/>
                  <w:marBottom w:val="0"/>
                  <w:divBdr>
                    <w:top w:val="none" w:sz="0" w:space="0" w:color="auto"/>
                    <w:left w:val="none" w:sz="0" w:space="0" w:color="auto"/>
                    <w:bottom w:val="none" w:sz="0" w:space="0" w:color="auto"/>
                    <w:right w:val="none" w:sz="0" w:space="0" w:color="auto"/>
                  </w:divBdr>
                  <w:divsChild>
                    <w:div w:id="847061163">
                      <w:marLeft w:val="0"/>
                      <w:marRight w:val="0"/>
                      <w:marTop w:val="0"/>
                      <w:marBottom w:val="0"/>
                      <w:divBdr>
                        <w:top w:val="none" w:sz="0" w:space="0" w:color="auto"/>
                        <w:left w:val="none" w:sz="0" w:space="0" w:color="auto"/>
                        <w:bottom w:val="none" w:sz="0" w:space="0" w:color="auto"/>
                        <w:right w:val="none" w:sz="0" w:space="0" w:color="auto"/>
                      </w:divBdr>
                    </w:div>
                    <w:div w:id="1203438888">
                      <w:marLeft w:val="0"/>
                      <w:marRight w:val="0"/>
                      <w:marTop w:val="0"/>
                      <w:marBottom w:val="0"/>
                      <w:divBdr>
                        <w:top w:val="none" w:sz="0" w:space="0" w:color="auto"/>
                        <w:left w:val="none" w:sz="0" w:space="0" w:color="auto"/>
                        <w:bottom w:val="none" w:sz="0" w:space="0" w:color="auto"/>
                        <w:right w:val="none" w:sz="0" w:space="0" w:color="auto"/>
                      </w:divBdr>
                    </w:div>
                    <w:div w:id="1391730778">
                      <w:marLeft w:val="0"/>
                      <w:marRight w:val="0"/>
                      <w:marTop w:val="0"/>
                      <w:marBottom w:val="0"/>
                      <w:divBdr>
                        <w:top w:val="none" w:sz="0" w:space="0" w:color="auto"/>
                        <w:left w:val="none" w:sz="0" w:space="0" w:color="auto"/>
                        <w:bottom w:val="none" w:sz="0" w:space="0" w:color="auto"/>
                        <w:right w:val="none" w:sz="0" w:space="0" w:color="auto"/>
                      </w:divBdr>
                    </w:div>
                  </w:divsChild>
                </w:div>
                <w:div w:id="1019510099">
                  <w:marLeft w:val="0"/>
                  <w:marRight w:val="0"/>
                  <w:marTop w:val="0"/>
                  <w:marBottom w:val="0"/>
                  <w:divBdr>
                    <w:top w:val="none" w:sz="0" w:space="0" w:color="auto"/>
                    <w:left w:val="none" w:sz="0" w:space="0" w:color="auto"/>
                    <w:bottom w:val="none" w:sz="0" w:space="0" w:color="auto"/>
                    <w:right w:val="none" w:sz="0" w:space="0" w:color="auto"/>
                  </w:divBdr>
                  <w:divsChild>
                    <w:div w:id="258830110">
                      <w:marLeft w:val="0"/>
                      <w:marRight w:val="0"/>
                      <w:marTop w:val="0"/>
                      <w:marBottom w:val="0"/>
                      <w:divBdr>
                        <w:top w:val="none" w:sz="0" w:space="0" w:color="auto"/>
                        <w:left w:val="none" w:sz="0" w:space="0" w:color="auto"/>
                        <w:bottom w:val="none" w:sz="0" w:space="0" w:color="auto"/>
                        <w:right w:val="none" w:sz="0" w:space="0" w:color="auto"/>
                      </w:divBdr>
                    </w:div>
                    <w:div w:id="643312261">
                      <w:marLeft w:val="0"/>
                      <w:marRight w:val="0"/>
                      <w:marTop w:val="0"/>
                      <w:marBottom w:val="0"/>
                      <w:divBdr>
                        <w:top w:val="none" w:sz="0" w:space="0" w:color="auto"/>
                        <w:left w:val="none" w:sz="0" w:space="0" w:color="auto"/>
                        <w:bottom w:val="none" w:sz="0" w:space="0" w:color="auto"/>
                        <w:right w:val="none" w:sz="0" w:space="0" w:color="auto"/>
                      </w:divBdr>
                    </w:div>
                    <w:div w:id="1856454301">
                      <w:marLeft w:val="0"/>
                      <w:marRight w:val="0"/>
                      <w:marTop w:val="0"/>
                      <w:marBottom w:val="0"/>
                      <w:divBdr>
                        <w:top w:val="none" w:sz="0" w:space="0" w:color="auto"/>
                        <w:left w:val="none" w:sz="0" w:space="0" w:color="auto"/>
                        <w:bottom w:val="none" w:sz="0" w:space="0" w:color="auto"/>
                        <w:right w:val="none" w:sz="0" w:space="0" w:color="auto"/>
                      </w:divBdr>
                    </w:div>
                  </w:divsChild>
                </w:div>
                <w:div w:id="1319961628">
                  <w:marLeft w:val="0"/>
                  <w:marRight w:val="0"/>
                  <w:marTop w:val="0"/>
                  <w:marBottom w:val="0"/>
                  <w:divBdr>
                    <w:top w:val="none" w:sz="0" w:space="0" w:color="auto"/>
                    <w:left w:val="none" w:sz="0" w:space="0" w:color="auto"/>
                    <w:bottom w:val="none" w:sz="0" w:space="0" w:color="auto"/>
                    <w:right w:val="none" w:sz="0" w:space="0" w:color="auto"/>
                  </w:divBdr>
                  <w:divsChild>
                    <w:div w:id="426730829">
                      <w:marLeft w:val="0"/>
                      <w:marRight w:val="0"/>
                      <w:marTop w:val="0"/>
                      <w:marBottom w:val="0"/>
                      <w:divBdr>
                        <w:top w:val="none" w:sz="0" w:space="0" w:color="auto"/>
                        <w:left w:val="none" w:sz="0" w:space="0" w:color="auto"/>
                        <w:bottom w:val="none" w:sz="0" w:space="0" w:color="auto"/>
                        <w:right w:val="none" w:sz="0" w:space="0" w:color="auto"/>
                      </w:divBdr>
                    </w:div>
                  </w:divsChild>
                </w:div>
                <w:div w:id="1473407074">
                  <w:marLeft w:val="0"/>
                  <w:marRight w:val="0"/>
                  <w:marTop w:val="0"/>
                  <w:marBottom w:val="0"/>
                  <w:divBdr>
                    <w:top w:val="none" w:sz="0" w:space="0" w:color="auto"/>
                    <w:left w:val="none" w:sz="0" w:space="0" w:color="auto"/>
                    <w:bottom w:val="none" w:sz="0" w:space="0" w:color="auto"/>
                    <w:right w:val="none" w:sz="0" w:space="0" w:color="auto"/>
                  </w:divBdr>
                  <w:divsChild>
                    <w:div w:id="166211668">
                      <w:marLeft w:val="0"/>
                      <w:marRight w:val="0"/>
                      <w:marTop w:val="0"/>
                      <w:marBottom w:val="0"/>
                      <w:divBdr>
                        <w:top w:val="none" w:sz="0" w:space="0" w:color="auto"/>
                        <w:left w:val="none" w:sz="0" w:space="0" w:color="auto"/>
                        <w:bottom w:val="none" w:sz="0" w:space="0" w:color="auto"/>
                        <w:right w:val="none" w:sz="0" w:space="0" w:color="auto"/>
                      </w:divBdr>
                    </w:div>
                    <w:div w:id="272635115">
                      <w:marLeft w:val="0"/>
                      <w:marRight w:val="0"/>
                      <w:marTop w:val="0"/>
                      <w:marBottom w:val="0"/>
                      <w:divBdr>
                        <w:top w:val="none" w:sz="0" w:space="0" w:color="auto"/>
                        <w:left w:val="none" w:sz="0" w:space="0" w:color="auto"/>
                        <w:bottom w:val="none" w:sz="0" w:space="0" w:color="auto"/>
                        <w:right w:val="none" w:sz="0" w:space="0" w:color="auto"/>
                      </w:divBdr>
                    </w:div>
                    <w:div w:id="287669989">
                      <w:marLeft w:val="0"/>
                      <w:marRight w:val="0"/>
                      <w:marTop w:val="0"/>
                      <w:marBottom w:val="0"/>
                      <w:divBdr>
                        <w:top w:val="none" w:sz="0" w:space="0" w:color="auto"/>
                        <w:left w:val="none" w:sz="0" w:space="0" w:color="auto"/>
                        <w:bottom w:val="none" w:sz="0" w:space="0" w:color="auto"/>
                        <w:right w:val="none" w:sz="0" w:space="0" w:color="auto"/>
                      </w:divBdr>
                    </w:div>
                  </w:divsChild>
                </w:div>
                <w:div w:id="1815877444">
                  <w:marLeft w:val="0"/>
                  <w:marRight w:val="0"/>
                  <w:marTop w:val="0"/>
                  <w:marBottom w:val="0"/>
                  <w:divBdr>
                    <w:top w:val="none" w:sz="0" w:space="0" w:color="auto"/>
                    <w:left w:val="none" w:sz="0" w:space="0" w:color="auto"/>
                    <w:bottom w:val="none" w:sz="0" w:space="0" w:color="auto"/>
                    <w:right w:val="none" w:sz="0" w:space="0" w:color="auto"/>
                  </w:divBdr>
                  <w:divsChild>
                    <w:div w:id="22403032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612273444">
          <w:marLeft w:val="0"/>
          <w:marRight w:val="0"/>
          <w:marTop w:val="0"/>
          <w:marBottom w:val="0"/>
          <w:divBdr>
            <w:top w:val="none" w:sz="0" w:space="0" w:color="auto"/>
            <w:left w:val="none" w:sz="0" w:space="0" w:color="auto"/>
            <w:bottom w:val="none" w:sz="0" w:space="0" w:color="auto"/>
            <w:right w:val="none" w:sz="0" w:space="0" w:color="auto"/>
          </w:divBdr>
        </w:div>
        <w:div w:id="1624577020">
          <w:marLeft w:val="0"/>
          <w:marRight w:val="0"/>
          <w:marTop w:val="0"/>
          <w:marBottom w:val="0"/>
          <w:divBdr>
            <w:top w:val="none" w:sz="0" w:space="0" w:color="auto"/>
            <w:left w:val="none" w:sz="0" w:space="0" w:color="auto"/>
            <w:bottom w:val="none" w:sz="0" w:space="0" w:color="auto"/>
            <w:right w:val="none" w:sz="0" w:space="0" w:color="auto"/>
          </w:divBdr>
        </w:div>
        <w:div w:id="1635787824">
          <w:marLeft w:val="0"/>
          <w:marRight w:val="0"/>
          <w:marTop w:val="0"/>
          <w:marBottom w:val="0"/>
          <w:divBdr>
            <w:top w:val="none" w:sz="0" w:space="0" w:color="auto"/>
            <w:left w:val="none" w:sz="0" w:space="0" w:color="auto"/>
            <w:bottom w:val="none" w:sz="0" w:space="0" w:color="auto"/>
            <w:right w:val="none" w:sz="0" w:space="0" w:color="auto"/>
          </w:divBdr>
        </w:div>
        <w:div w:id="1664120431">
          <w:marLeft w:val="0"/>
          <w:marRight w:val="0"/>
          <w:marTop w:val="0"/>
          <w:marBottom w:val="0"/>
          <w:divBdr>
            <w:top w:val="none" w:sz="0" w:space="0" w:color="auto"/>
            <w:left w:val="none" w:sz="0" w:space="0" w:color="auto"/>
            <w:bottom w:val="none" w:sz="0" w:space="0" w:color="auto"/>
            <w:right w:val="none" w:sz="0" w:space="0" w:color="auto"/>
          </w:divBdr>
        </w:div>
        <w:div w:id="1665013312">
          <w:marLeft w:val="0"/>
          <w:marRight w:val="0"/>
          <w:marTop w:val="0"/>
          <w:marBottom w:val="0"/>
          <w:divBdr>
            <w:top w:val="none" w:sz="0" w:space="0" w:color="auto"/>
            <w:left w:val="none" w:sz="0" w:space="0" w:color="auto"/>
            <w:bottom w:val="none" w:sz="0" w:space="0" w:color="auto"/>
            <w:right w:val="none" w:sz="0" w:space="0" w:color="auto"/>
          </w:divBdr>
        </w:div>
        <w:div w:id="1704474544">
          <w:marLeft w:val="0"/>
          <w:marRight w:val="0"/>
          <w:marTop w:val="0"/>
          <w:marBottom w:val="0"/>
          <w:divBdr>
            <w:top w:val="none" w:sz="0" w:space="0" w:color="auto"/>
            <w:left w:val="none" w:sz="0" w:space="0" w:color="auto"/>
            <w:bottom w:val="none" w:sz="0" w:space="0" w:color="auto"/>
            <w:right w:val="none" w:sz="0" w:space="0" w:color="auto"/>
          </w:divBdr>
          <w:divsChild>
            <w:div w:id="1008949307">
              <w:marLeft w:val="-75"/>
              <w:marRight w:val="0"/>
              <w:marTop w:val="30"/>
              <w:marBottom w:val="30"/>
              <w:divBdr>
                <w:top w:val="none" w:sz="0" w:space="0" w:color="auto"/>
                <w:left w:val="none" w:sz="0" w:space="0" w:color="auto"/>
                <w:bottom w:val="none" w:sz="0" w:space="0" w:color="auto"/>
                <w:right w:val="none" w:sz="0" w:space="0" w:color="auto"/>
              </w:divBdr>
              <w:divsChild>
                <w:div w:id="128208664">
                  <w:marLeft w:val="0"/>
                  <w:marRight w:val="0"/>
                  <w:marTop w:val="0"/>
                  <w:marBottom w:val="0"/>
                  <w:divBdr>
                    <w:top w:val="none" w:sz="0" w:space="0" w:color="auto"/>
                    <w:left w:val="none" w:sz="0" w:space="0" w:color="auto"/>
                    <w:bottom w:val="none" w:sz="0" w:space="0" w:color="auto"/>
                    <w:right w:val="none" w:sz="0" w:space="0" w:color="auto"/>
                  </w:divBdr>
                  <w:divsChild>
                    <w:div w:id="922186420">
                      <w:marLeft w:val="0"/>
                      <w:marRight w:val="0"/>
                      <w:marTop w:val="0"/>
                      <w:marBottom w:val="0"/>
                      <w:divBdr>
                        <w:top w:val="none" w:sz="0" w:space="0" w:color="auto"/>
                        <w:left w:val="none" w:sz="0" w:space="0" w:color="auto"/>
                        <w:bottom w:val="none" w:sz="0" w:space="0" w:color="auto"/>
                        <w:right w:val="none" w:sz="0" w:space="0" w:color="auto"/>
                      </w:divBdr>
                    </w:div>
                  </w:divsChild>
                </w:div>
                <w:div w:id="132135503">
                  <w:marLeft w:val="0"/>
                  <w:marRight w:val="0"/>
                  <w:marTop w:val="0"/>
                  <w:marBottom w:val="0"/>
                  <w:divBdr>
                    <w:top w:val="none" w:sz="0" w:space="0" w:color="auto"/>
                    <w:left w:val="none" w:sz="0" w:space="0" w:color="auto"/>
                    <w:bottom w:val="none" w:sz="0" w:space="0" w:color="auto"/>
                    <w:right w:val="none" w:sz="0" w:space="0" w:color="auto"/>
                  </w:divBdr>
                  <w:divsChild>
                    <w:div w:id="1537236318">
                      <w:marLeft w:val="0"/>
                      <w:marRight w:val="0"/>
                      <w:marTop w:val="0"/>
                      <w:marBottom w:val="0"/>
                      <w:divBdr>
                        <w:top w:val="none" w:sz="0" w:space="0" w:color="auto"/>
                        <w:left w:val="none" w:sz="0" w:space="0" w:color="auto"/>
                        <w:bottom w:val="none" w:sz="0" w:space="0" w:color="auto"/>
                        <w:right w:val="none" w:sz="0" w:space="0" w:color="auto"/>
                      </w:divBdr>
                    </w:div>
                  </w:divsChild>
                </w:div>
                <w:div w:id="172885267">
                  <w:marLeft w:val="0"/>
                  <w:marRight w:val="0"/>
                  <w:marTop w:val="0"/>
                  <w:marBottom w:val="0"/>
                  <w:divBdr>
                    <w:top w:val="none" w:sz="0" w:space="0" w:color="auto"/>
                    <w:left w:val="none" w:sz="0" w:space="0" w:color="auto"/>
                    <w:bottom w:val="none" w:sz="0" w:space="0" w:color="auto"/>
                    <w:right w:val="none" w:sz="0" w:space="0" w:color="auto"/>
                  </w:divBdr>
                  <w:divsChild>
                    <w:div w:id="1318418858">
                      <w:marLeft w:val="0"/>
                      <w:marRight w:val="0"/>
                      <w:marTop w:val="0"/>
                      <w:marBottom w:val="0"/>
                      <w:divBdr>
                        <w:top w:val="none" w:sz="0" w:space="0" w:color="auto"/>
                        <w:left w:val="none" w:sz="0" w:space="0" w:color="auto"/>
                        <w:bottom w:val="none" w:sz="0" w:space="0" w:color="auto"/>
                        <w:right w:val="none" w:sz="0" w:space="0" w:color="auto"/>
                      </w:divBdr>
                    </w:div>
                  </w:divsChild>
                </w:div>
                <w:div w:id="178856066">
                  <w:marLeft w:val="0"/>
                  <w:marRight w:val="0"/>
                  <w:marTop w:val="0"/>
                  <w:marBottom w:val="0"/>
                  <w:divBdr>
                    <w:top w:val="none" w:sz="0" w:space="0" w:color="auto"/>
                    <w:left w:val="none" w:sz="0" w:space="0" w:color="auto"/>
                    <w:bottom w:val="none" w:sz="0" w:space="0" w:color="auto"/>
                    <w:right w:val="none" w:sz="0" w:space="0" w:color="auto"/>
                  </w:divBdr>
                  <w:divsChild>
                    <w:div w:id="238947849">
                      <w:marLeft w:val="0"/>
                      <w:marRight w:val="0"/>
                      <w:marTop w:val="0"/>
                      <w:marBottom w:val="0"/>
                      <w:divBdr>
                        <w:top w:val="none" w:sz="0" w:space="0" w:color="auto"/>
                        <w:left w:val="none" w:sz="0" w:space="0" w:color="auto"/>
                        <w:bottom w:val="none" w:sz="0" w:space="0" w:color="auto"/>
                        <w:right w:val="none" w:sz="0" w:space="0" w:color="auto"/>
                      </w:divBdr>
                    </w:div>
                  </w:divsChild>
                </w:div>
                <w:div w:id="458844187">
                  <w:marLeft w:val="0"/>
                  <w:marRight w:val="0"/>
                  <w:marTop w:val="0"/>
                  <w:marBottom w:val="0"/>
                  <w:divBdr>
                    <w:top w:val="none" w:sz="0" w:space="0" w:color="auto"/>
                    <w:left w:val="none" w:sz="0" w:space="0" w:color="auto"/>
                    <w:bottom w:val="none" w:sz="0" w:space="0" w:color="auto"/>
                    <w:right w:val="none" w:sz="0" w:space="0" w:color="auto"/>
                  </w:divBdr>
                  <w:divsChild>
                    <w:div w:id="1081633316">
                      <w:marLeft w:val="0"/>
                      <w:marRight w:val="0"/>
                      <w:marTop w:val="0"/>
                      <w:marBottom w:val="0"/>
                      <w:divBdr>
                        <w:top w:val="none" w:sz="0" w:space="0" w:color="auto"/>
                        <w:left w:val="none" w:sz="0" w:space="0" w:color="auto"/>
                        <w:bottom w:val="none" w:sz="0" w:space="0" w:color="auto"/>
                        <w:right w:val="none" w:sz="0" w:space="0" w:color="auto"/>
                      </w:divBdr>
                    </w:div>
                  </w:divsChild>
                </w:div>
                <w:div w:id="573661677">
                  <w:marLeft w:val="0"/>
                  <w:marRight w:val="0"/>
                  <w:marTop w:val="0"/>
                  <w:marBottom w:val="0"/>
                  <w:divBdr>
                    <w:top w:val="none" w:sz="0" w:space="0" w:color="auto"/>
                    <w:left w:val="none" w:sz="0" w:space="0" w:color="auto"/>
                    <w:bottom w:val="none" w:sz="0" w:space="0" w:color="auto"/>
                    <w:right w:val="none" w:sz="0" w:space="0" w:color="auto"/>
                  </w:divBdr>
                  <w:divsChild>
                    <w:div w:id="209616512">
                      <w:marLeft w:val="0"/>
                      <w:marRight w:val="0"/>
                      <w:marTop w:val="0"/>
                      <w:marBottom w:val="0"/>
                      <w:divBdr>
                        <w:top w:val="none" w:sz="0" w:space="0" w:color="auto"/>
                        <w:left w:val="none" w:sz="0" w:space="0" w:color="auto"/>
                        <w:bottom w:val="none" w:sz="0" w:space="0" w:color="auto"/>
                        <w:right w:val="none" w:sz="0" w:space="0" w:color="auto"/>
                      </w:divBdr>
                    </w:div>
                  </w:divsChild>
                </w:div>
                <w:div w:id="582839451">
                  <w:marLeft w:val="0"/>
                  <w:marRight w:val="0"/>
                  <w:marTop w:val="0"/>
                  <w:marBottom w:val="0"/>
                  <w:divBdr>
                    <w:top w:val="none" w:sz="0" w:space="0" w:color="auto"/>
                    <w:left w:val="none" w:sz="0" w:space="0" w:color="auto"/>
                    <w:bottom w:val="none" w:sz="0" w:space="0" w:color="auto"/>
                    <w:right w:val="none" w:sz="0" w:space="0" w:color="auto"/>
                  </w:divBdr>
                  <w:divsChild>
                    <w:div w:id="816610133">
                      <w:marLeft w:val="0"/>
                      <w:marRight w:val="0"/>
                      <w:marTop w:val="0"/>
                      <w:marBottom w:val="0"/>
                      <w:divBdr>
                        <w:top w:val="none" w:sz="0" w:space="0" w:color="auto"/>
                        <w:left w:val="none" w:sz="0" w:space="0" w:color="auto"/>
                        <w:bottom w:val="none" w:sz="0" w:space="0" w:color="auto"/>
                        <w:right w:val="none" w:sz="0" w:space="0" w:color="auto"/>
                      </w:divBdr>
                    </w:div>
                  </w:divsChild>
                </w:div>
                <w:div w:id="620693502">
                  <w:marLeft w:val="0"/>
                  <w:marRight w:val="0"/>
                  <w:marTop w:val="0"/>
                  <w:marBottom w:val="0"/>
                  <w:divBdr>
                    <w:top w:val="none" w:sz="0" w:space="0" w:color="auto"/>
                    <w:left w:val="none" w:sz="0" w:space="0" w:color="auto"/>
                    <w:bottom w:val="none" w:sz="0" w:space="0" w:color="auto"/>
                    <w:right w:val="none" w:sz="0" w:space="0" w:color="auto"/>
                  </w:divBdr>
                  <w:divsChild>
                    <w:div w:id="192110296">
                      <w:marLeft w:val="0"/>
                      <w:marRight w:val="0"/>
                      <w:marTop w:val="0"/>
                      <w:marBottom w:val="0"/>
                      <w:divBdr>
                        <w:top w:val="none" w:sz="0" w:space="0" w:color="auto"/>
                        <w:left w:val="none" w:sz="0" w:space="0" w:color="auto"/>
                        <w:bottom w:val="none" w:sz="0" w:space="0" w:color="auto"/>
                        <w:right w:val="none" w:sz="0" w:space="0" w:color="auto"/>
                      </w:divBdr>
                    </w:div>
                  </w:divsChild>
                </w:div>
                <w:div w:id="665475178">
                  <w:marLeft w:val="0"/>
                  <w:marRight w:val="0"/>
                  <w:marTop w:val="0"/>
                  <w:marBottom w:val="0"/>
                  <w:divBdr>
                    <w:top w:val="none" w:sz="0" w:space="0" w:color="auto"/>
                    <w:left w:val="none" w:sz="0" w:space="0" w:color="auto"/>
                    <w:bottom w:val="none" w:sz="0" w:space="0" w:color="auto"/>
                    <w:right w:val="none" w:sz="0" w:space="0" w:color="auto"/>
                  </w:divBdr>
                  <w:divsChild>
                    <w:div w:id="519049602">
                      <w:marLeft w:val="0"/>
                      <w:marRight w:val="0"/>
                      <w:marTop w:val="0"/>
                      <w:marBottom w:val="0"/>
                      <w:divBdr>
                        <w:top w:val="none" w:sz="0" w:space="0" w:color="auto"/>
                        <w:left w:val="none" w:sz="0" w:space="0" w:color="auto"/>
                        <w:bottom w:val="none" w:sz="0" w:space="0" w:color="auto"/>
                        <w:right w:val="none" w:sz="0" w:space="0" w:color="auto"/>
                      </w:divBdr>
                    </w:div>
                  </w:divsChild>
                </w:div>
                <w:div w:id="695930923">
                  <w:marLeft w:val="0"/>
                  <w:marRight w:val="0"/>
                  <w:marTop w:val="0"/>
                  <w:marBottom w:val="0"/>
                  <w:divBdr>
                    <w:top w:val="none" w:sz="0" w:space="0" w:color="auto"/>
                    <w:left w:val="none" w:sz="0" w:space="0" w:color="auto"/>
                    <w:bottom w:val="none" w:sz="0" w:space="0" w:color="auto"/>
                    <w:right w:val="none" w:sz="0" w:space="0" w:color="auto"/>
                  </w:divBdr>
                </w:div>
                <w:div w:id="727608683">
                  <w:marLeft w:val="0"/>
                  <w:marRight w:val="0"/>
                  <w:marTop w:val="0"/>
                  <w:marBottom w:val="0"/>
                  <w:divBdr>
                    <w:top w:val="none" w:sz="0" w:space="0" w:color="auto"/>
                    <w:left w:val="none" w:sz="0" w:space="0" w:color="auto"/>
                    <w:bottom w:val="none" w:sz="0" w:space="0" w:color="auto"/>
                    <w:right w:val="none" w:sz="0" w:space="0" w:color="auto"/>
                  </w:divBdr>
                  <w:divsChild>
                    <w:div w:id="270236765">
                      <w:marLeft w:val="0"/>
                      <w:marRight w:val="0"/>
                      <w:marTop w:val="0"/>
                      <w:marBottom w:val="0"/>
                      <w:divBdr>
                        <w:top w:val="none" w:sz="0" w:space="0" w:color="auto"/>
                        <w:left w:val="none" w:sz="0" w:space="0" w:color="auto"/>
                        <w:bottom w:val="none" w:sz="0" w:space="0" w:color="auto"/>
                        <w:right w:val="none" w:sz="0" w:space="0" w:color="auto"/>
                      </w:divBdr>
                    </w:div>
                  </w:divsChild>
                </w:div>
                <w:div w:id="747315002">
                  <w:marLeft w:val="0"/>
                  <w:marRight w:val="0"/>
                  <w:marTop w:val="0"/>
                  <w:marBottom w:val="0"/>
                  <w:divBdr>
                    <w:top w:val="none" w:sz="0" w:space="0" w:color="auto"/>
                    <w:left w:val="none" w:sz="0" w:space="0" w:color="auto"/>
                    <w:bottom w:val="none" w:sz="0" w:space="0" w:color="auto"/>
                    <w:right w:val="none" w:sz="0" w:space="0" w:color="auto"/>
                  </w:divBdr>
                </w:div>
                <w:div w:id="794756560">
                  <w:marLeft w:val="0"/>
                  <w:marRight w:val="0"/>
                  <w:marTop w:val="0"/>
                  <w:marBottom w:val="0"/>
                  <w:divBdr>
                    <w:top w:val="none" w:sz="0" w:space="0" w:color="auto"/>
                    <w:left w:val="none" w:sz="0" w:space="0" w:color="auto"/>
                    <w:bottom w:val="none" w:sz="0" w:space="0" w:color="auto"/>
                    <w:right w:val="none" w:sz="0" w:space="0" w:color="auto"/>
                  </w:divBdr>
                  <w:divsChild>
                    <w:div w:id="735973008">
                      <w:marLeft w:val="0"/>
                      <w:marRight w:val="0"/>
                      <w:marTop w:val="0"/>
                      <w:marBottom w:val="0"/>
                      <w:divBdr>
                        <w:top w:val="none" w:sz="0" w:space="0" w:color="auto"/>
                        <w:left w:val="none" w:sz="0" w:space="0" w:color="auto"/>
                        <w:bottom w:val="none" w:sz="0" w:space="0" w:color="auto"/>
                        <w:right w:val="none" w:sz="0" w:space="0" w:color="auto"/>
                      </w:divBdr>
                    </w:div>
                  </w:divsChild>
                </w:div>
                <w:div w:id="794981811">
                  <w:marLeft w:val="0"/>
                  <w:marRight w:val="0"/>
                  <w:marTop w:val="0"/>
                  <w:marBottom w:val="0"/>
                  <w:divBdr>
                    <w:top w:val="none" w:sz="0" w:space="0" w:color="auto"/>
                    <w:left w:val="none" w:sz="0" w:space="0" w:color="auto"/>
                    <w:bottom w:val="none" w:sz="0" w:space="0" w:color="auto"/>
                    <w:right w:val="none" w:sz="0" w:space="0" w:color="auto"/>
                  </w:divBdr>
                  <w:divsChild>
                    <w:div w:id="1100874053">
                      <w:marLeft w:val="0"/>
                      <w:marRight w:val="0"/>
                      <w:marTop w:val="0"/>
                      <w:marBottom w:val="0"/>
                      <w:divBdr>
                        <w:top w:val="none" w:sz="0" w:space="0" w:color="auto"/>
                        <w:left w:val="none" w:sz="0" w:space="0" w:color="auto"/>
                        <w:bottom w:val="none" w:sz="0" w:space="0" w:color="auto"/>
                        <w:right w:val="none" w:sz="0" w:space="0" w:color="auto"/>
                      </w:divBdr>
                    </w:div>
                  </w:divsChild>
                </w:div>
                <w:div w:id="811949554">
                  <w:marLeft w:val="0"/>
                  <w:marRight w:val="0"/>
                  <w:marTop w:val="0"/>
                  <w:marBottom w:val="0"/>
                  <w:divBdr>
                    <w:top w:val="none" w:sz="0" w:space="0" w:color="auto"/>
                    <w:left w:val="none" w:sz="0" w:space="0" w:color="auto"/>
                    <w:bottom w:val="none" w:sz="0" w:space="0" w:color="auto"/>
                    <w:right w:val="none" w:sz="0" w:space="0" w:color="auto"/>
                  </w:divBdr>
                  <w:divsChild>
                    <w:div w:id="804851234">
                      <w:marLeft w:val="0"/>
                      <w:marRight w:val="0"/>
                      <w:marTop w:val="0"/>
                      <w:marBottom w:val="0"/>
                      <w:divBdr>
                        <w:top w:val="none" w:sz="0" w:space="0" w:color="auto"/>
                        <w:left w:val="none" w:sz="0" w:space="0" w:color="auto"/>
                        <w:bottom w:val="none" w:sz="0" w:space="0" w:color="auto"/>
                        <w:right w:val="none" w:sz="0" w:space="0" w:color="auto"/>
                      </w:divBdr>
                    </w:div>
                  </w:divsChild>
                </w:div>
                <w:div w:id="817109338">
                  <w:marLeft w:val="0"/>
                  <w:marRight w:val="0"/>
                  <w:marTop w:val="0"/>
                  <w:marBottom w:val="0"/>
                  <w:divBdr>
                    <w:top w:val="none" w:sz="0" w:space="0" w:color="auto"/>
                    <w:left w:val="none" w:sz="0" w:space="0" w:color="auto"/>
                    <w:bottom w:val="none" w:sz="0" w:space="0" w:color="auto"/>
                    <w:right w:val="none" w:sz="0" w:space="0" w:color="auto"/>
                  </w:divBdr>
                  <w:divsChild>
                    <w:div w:id="1876502118">
                      <w:marLeft w:val="0"/>
                      <w:marRight w:val="0"/>
                      <w:marTop w:val="0"/>
                      <w:marBottom w:val="0"/>
                      <w:divBdr>
                        <w:top w:val="none" w:sz="0" w:space="0" w:color="auto"/>
                        <w:left w:val="none" w:sz="0" w:space="0" w:color="auto"/>
                        <w:bottom w:val="none" w:sz="0" w:space="0" w:color="auto"/>
                        <w:right w:val="none" w:sz="0" w:space="0" w:color="auto"/>
                      </w:divBdr>
                    </w:div>
                  </w:divsChild>
                </w:div>
                <w:div w:id="1119837562">
                  <w:marLeft w:val="0"/>
                  <w:marRight w:val="0"/>
                  <w:marTop w:val="0"/>
                  <w:marBottom w:val="0"/>
                  <w:divBdr>
                    <w:top w:val="none" w:sz="0" w:space="0" w:color="auto"/>
                    <w:left w:val="none" w:sz="0" w:space="0" w:color="auto"/>
                    <w:bottom w:val="none" w:sz="0" w:space="0" w:color="auto"/>
                    <w:right w:val="none" w:sz="0" w:space="0" w:color="auto"/>
                  </w:divBdr>
                  <w:divsChild>
                    <w:div w:id="572932579">
                      <w:marLeft w:val="0"/>
                      <w:marRight w:val="0"/>
                      <w:marTop w:val="0"/>
                      <w:marBottom w:val="0"/>
                      <w:divBdr>
                        <w:top w:val="none" w:sz="0" w:space="0" w:color="auto"/>
                        <w:left w:val="none" w:sz="0" w:space="0" w:color="auto"/>
                        <w:bottom w:val="none" w:sz="0" w:space="0" w:color="auto"/>
                        <w:right w:val="none" w:sz="0" w:space="0" w:color="auto"/>
                      </w:divBdr>
                    </w:div>
                  </w:divsChild>
                </w:div>
                <w:div w:id="1121845561">
                  <w:marLeft w:val="0"/>
                  <w:marRight w:val="0"/>
                  <w:marTop w:val="0"/>
                  <w:marBottom w:val="0"/>
                  <w:divBdr>
                    <w:top w:val="none" w:sz="0" w:space="0" w:color="auto"/>
                    <w:left w:val="none" w:sz="0" w:space="0" w:color="auto"/>
                    <w:bottom w:val="none" w:sz="0" w:space="0" w:color="auto"/>
                    <w:right w:val="none" w:sz="0" w:space="0" w:color="auto"/>
                  </w:divBdr>
                  <w:divsChild>
                    <w:div w:id="109057658">
                      <w:marLeft w:val="0"/>
                      <w:marRight w:val="0"/>
                      <w:marTop w:val="0"/>
                      <w:marBottom w:val="0"/>
                      <w:divBdr>
                        <w:top w:val="none" w:sz="0" w:space="0" w:color="auto"/>
                        <w:left w:val="none" w:sz="0" w:space="0" w:color="auto"/>
                        <w:bottom w:val="none" w:sz="0" w:space="0" w:color="auto"/>
                        <w:right w:val="none" w:sz="0" w:space="0" w:color="auto"/>
                      </w:divBdr>
                    </w:div>
                  </w:divsChild>
                </w:div>
                <w:div w:id="1203833634">
                  <w:marLeft w:val="0"/>
                  <w:marRight w:val="0"/>
                  <w:marTop w:val="0"/>
                  <w:marBottom w:val="0"/>
                  <w:divBdr>
                    <w:top w:val="none" w:sz="0" w:space="0" w:color="auto"/>
                    <w:left w:val="none" w:sz="0" w:space="0" w:color="auto"/>
                    <w:bottom w:val="none" w:sz="0" w:space="0" w:color="auto"/>
                    <w:right w:val="none" w:sz="0" w:space="0" w:color="auto"/>
                  </w:divBdr>
                  <w:divsChild>
                    <w:div w:id="624850464">
                      <w:marLeft w:val="0"/>
                      <w:marRight w:val="0"/>
                      <w:marTop w:val="0"/>
                      <w:marBottom w:val="0"/>
                      <w:divBdr>
                        <w:top w:val="none" w:sz="0" w:space="0" w:color="auto"/>
                        <w:left w:val="none" w:sz="0" w:space="0" w:color="auto"/>
                        <w:bottom w:val="none" w:sz="0" w:space="0" w:color="auto"/>
                        <w:right w:val="none" w:sz="0" w:space="0" w:color="auto"/>
                      </w:divBdr>
                    </w:div>
                  </w:divsChild>
                </w:div>
                <w:div w:id="1465347908">
                  <w:marLeft w:val="0"/>
                  <w:marRight w:val="0"/>
                  <w:marTop w:val="0"/>
                  <w:marBottom w:val="0"/>
                  <w:divBdr>
                    <w:top w:val="none" w:sz="0" w:space="0" w:color="auto"/>
                    <w:left w:val="none" w:sz="0" w:space="0" w:color="auto"/>
                    <w:bottom w:val="none" w:sz="0" w:space="0" w:color="auto"/>
                    <w:right w:val="none" w:sz="0" w:space="0" w:color="auto"/>
                  </w:divBdr>
                  <w:divsChild>
                    <w:div w:id="202064376">
                      <w:marLeft w:val="0"/>
                      <w:marRight w:val="0"/>
                      <w:marTop w:val="0"/>
                      <w:marBottom w:val="0"/>
                      <w:divBdr>
                        <w:top w:val="none" w:sz="0" w:space="0" w:color="auto"/>
                        <w:left w:val="none" w:sz="0" w:space="0" w:color="auto"/>
                        <w:bottom w:val="none" w:sz="0" w:space="0" w:color="auto"/>
                        <w:right w:val="none" w:sz="0" w:space="0" w:color="auto"/>
                      </w:divBdr>
                    </w:div>
                  </w:divsChild>
                </w:div>
                <w:div w:id="1482844658">
                  <w:marLeft w:val="0"/>
                  <w:marRight w:val="0"/>
                  <w:marTop w:val="0"/>
                  <w:marBottom w:val="0"/>
                  <w:divBdr>
                    <w:top w:val="none" w:sz="0" w:space="0" w:color="auto"/>
                    <w:left w:val="none" w:sz="0" w:space="0" w:color="auto"/>
                    <w:bottom w:val="none" w:sz="0" w:space="0" w:color="auto"/>
                    <w:right w:val="none" w:sz="0" w:space="0" w:color="auto"/>
                  </w:divBdr>
                </w:div>
                <w:div w:id="1902406609">
                  <w:marLeft w:val="0"/>
                  <w:marRight w:val="0"/>
                  <w:marTop w:val="0"/>
                  <w:marBottom w:val="0"/>
                  <w:divBdr>
                    <w:top w:val="none" w:sz="0" w:space="0" w:color="auto"/>
                    <w:left w:val="none" w:sz="0" w:space="0" w:color="auto"/>
                    <w:bottom w:val="none" w:sz="0" w:space="0" w:color="auto"/>
                    <w:right w:val="none" w:sz="0" w:space="0" w:color="auto"/>
                  </w:divBdr>
                  <w:divsChild>
                    <w:div w:id="732777850">
                      <w:marLeft w:val="0"/>
                      <w:marRight w:val="0"/>
                      <w:marTop w:val="0"/>
                      <w:marBottom w:val="0"/>
                      <w:divBdr>
                        <w:top w:val="none" w:sz="0" w:space="0" w:color="auto"/>
                        <w:left w:val="none" w:sz="0" w:space="0" w:color="auto"/>
                        <w:bottom w:val="none" w:sz="0" w:space="0" w:color="auto"/>
                        <w:right w:val="none" w:sz="0" w:space="0" w:color="auto"/>
                      </w:divBdr>
                    </w:div>
                  </w:divsChild>
                </w:div>
                <w:div w:id="1974141846">
                  <w:marLeft w:val="0"/>
                  <w:marRight w:val="0"/>
                  <w:marTop w:val="0"/>
                  <w:marBottom w:val="0"/>
                  <w:divBdr>
                    <w:top w:val="none" w:sz="0" w:space="0" w:color="auto"/>
                    <w:left w:val="none" w:sz="0" w:space="0" w:color="auto"/>
                    <w:bottom w:val="none" w:sz="0" w:space="0" w:color="auto"/>
                    <w:right w:val="none" w:sz="0" w:space="0" w:color="auto"/>
                  </w:divBdr>
                  <w:divsChild>
                    <w:div w:id="82355103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727872994">
          <w:marLeft w:val="0"/>
          <w:marRight w:val="0"/>
          <w:marTop w:val="0"/>
          <w:marBottom w:val="0"/>
          <w:divBdr>
            <w:top w:val="none" w:sz="0" w:space="0" w:color="auto"/>
            <w:left w:val="none" w:sz="0" w:space="0" w:color="auto"/>
            <w:bottom w:val="none" w:sz="0" w:space="0" w:color="auto"/>
            <w:right w:val="none" w:sz="0" w:space="0" w:color="auto"/>
          </w:divBdr>
        </w:div>
        <w:div w:id="1754860331">
          <w:marLeft w:val="0"/>
          <w:marRight w:val="0"/>
          <w:marTop w:val="0"/>
          <w:marBottom w:val="0"/>
          <w:divBdr>
            <w:top w:val="none" w:sz="0" w:space="0" w:color="auto"/>
            <w:left w:val="none" w:sz="0" w:space="0" w:color="auto"/>
            <w:bottom w:val="none" w:sz="0" w:space="0" w:color="auto"/>
            <w:right w:val="none" w:sz="0" w:space="0" w:color="auto"/>
          </w:divBdr>
          <w:divsChild>
            <w:div w:id="1520511909">
              <w:marLeft w:val="0"/>
              <w:marRight w:val="0"/>
              <w:marTop w:val="0"/>
              <w:marBottom w:val="0"/>
              <w:divBdr>
                <w:top w:val="none" w:sz="0" w:space="0" w:color="auto"/>
                <w:left w:val="none" w:sz="0" w:space="0" w:color="auto"/>
                <w:bottom w:val="none" w:sz="0" w:space="0" w:color="auto"/>
                <w:right w:val="none" w:sz="0" w:space="0" w:color="auto"/>
              </w:divBdr>
            </w:div>
          </w:divsChild>
        </w:div>
        <w:div w:id="1766226586">
          <w:marLeft w:val="0"/>
          <w:marRight w:val="0"/>
          <w:marTop w:val="0"/>
          <w:marBottom w:val="0"/>
          <w:divBdr>
            <w:top w:val="none" w:sz="0" w:space="0" w:color="auto"/>
            <w:left w:val="none" w:sz="0" w:space="0" w:color="auto"/>
            <w:bottom w:val="none" w:sz="0" w:space="0" w:color="auto"/>
            <w:right w:val="none" w:sz="0" w:space="0" w:color="auto"/>
          </w:divBdr>
        </w:div>
        <w:div w:id="1771503782">
          <w:marLeft w:val="0"/>
          <w:marRight w:val="0"/>
          <w:marTop w:val="0"/>
          <w:marBottom w:val="0"/>
          <w:divBdr>
            <w:top w:val="none" w:sz="0" w:space="0" w:color="auto"/>
            <w:left w:val="none" w:sz="0" w:space="0" w:color="auto"/>
            <w:bottom w:val="none" w:sz="0" w:space="0" w:color="auto"/>
            <w:right w:val="none" w:sz="0" w:space="0" w:color="auto"/>
          </w:divBdr>
        </w:div>
        <w:div w:id="1815373277">
          <w:marLeft w:val="0"/>
          <w:marRight w:val="0"/>
          <w:marTop w:val="0"/>
          <w:marBottom w:val="0"/>
          <w:divBdr>
            <w:top w:val="none" w:sz="0" w:space="0" w:color="auto"/>
            <w:left w:val="none" w:sz="0" w:space="0" w:color="auto"/>
            <w:bottom w:val="none" w:sz="0" w:space="0" w:color="auto"/>
            <w:right w:val="none" w:sz="0" w:space="0" w:color="auto"/>
          </w:divBdr>
        </w:div>
        <w:div w:id="1828980363">
          <w:marLeft w:val="0"/>
          <w:marRight w:val="0"/>
          <w:marTop w:val="0"/>
          <w:marBottom w:val="0"/>
          <w:divBdr>
            <w:top w:val="none" w:sz="0" w:space="0" w:color="auto"/>
            <w:left w:val="none" w:sz="0" w:space="0" w:color="auto"/>
            <w:bottom w:val="none" w:sz="0" w:space="0" w:color="auto"/>
            <w:right w:val="none" w:sz="0" w:space="0" w:color="auto"/>
          </w:divBdr>
        </w:div>
        <w:div w:id="1847865372">
          <w:marLeft w:val="0"/>
          <w:marRight w:val="0"/>
          <w:marTop w:val="0"/>
          <w:marBottom w:val="0"/>
          <w:divBdr>
            <w:top w:val="none" w:sz="0" w:space="0" w:color="auto"/>
            <w:left w:val="none" w:sz="0" w:space="0" w:color="auto"/>
            <w:bottom w:val="none" w:sz="0" w:space="0" w:color="auto"/>
            <w:right w:val="none" w:sz="0" w:space="0" w:color="auto"/>
          </w:divBdr>
        </w:div>
        <w:div w:id="1910337990">
          <w:marLeft w:val="0"/>
          <w:marRight w:val="0"/>
          <w:marTop w:val="0"/>
          <w:marBottom w:val="0"/>
          <w:divBdr>
            <w:top w:val="none" w:sz="0" w:space="0" w:color="auto"/>
            <w:left w:val="none" w:sz="0" w:space="0" w:color="auto"/>
            <w:bottom w:val="none" w:sz="0" w:space="0" w:color="auto"/>
            <w:right w:val="none" w:sz="0" w:space="0" w:color="auto"/>
          </w:divBdr>
        </w:div>
        <w:div w:id="1953856445">
          <w:marLeft w:val="0"/>
          <w:marRight w:val="0"/>
          <w:marTop w:val="0"/>
          <w:marBottom w:val="0"/>
          <w:divBdr>
            <w:top w:val="none" w:sz="0" w:space="0" w:color="auto"/>
            <w:left w:val="none" w:sz="0" w:space="0" w:color="auto"/>
            <w:bottom w:val="none" w:sz="0" w:space="0" w:color="auto"/>
            <w:right w:val="none" w:sz="0" w:space="0" w:color="auto"/>
          </w:divBdr>
        </w:div>
        <w:div w:id="1965963919">
          <w:marLeft w:val="0"/>
          <w:marRight w:val="0"/>
          <w:marTop w:val="0"/>
          <w:marBottom w:val="0"/>
          <w:divBdr>
            <w:top w:val="none" w:sz="0" w:space="0" w:color="auto"/>
            <w:left w:val="none" w:sz="0" w:space="0" w:color="auto"/>
            <w:bottom w:val="none" w:sz="0" w:space="0" w:color="auto"/>
            <w:right w:val="none" w:sz="0" w:space="0" w:color="auto"/>
          </w:divBdr>
        </w:div>
        <w:div w:id="1983542005">
          <w:marLeft w:val="0"/>
          <w:marRight w:val="0"/>
          <w:marTop w:val="0"/>
          <w:marBottom w:val="0"/>
          <w:divBdr>
            <w:top w:val="none" w:sz="0" w:space="0" w:color="auto"/>
            <w:left w:val="none" w:sz="0" w:space="0" w:color="auto"/>
            <w:bottom w:val="none" w:sz="0" w:space="0" w:color="auto"/>
            <w:right w:val="none" w:sz="0" w:space="0" w:color="auto"/>
          </w:divBdr>
          <w:divsChild>
            <w:div w:id="991787023">
              <w:marLeft w:val="-75"/>
              <w:marRight w:val="0"/>
              <w:marTop w:val="30"/>
              <w:marBottom w:val="30"/>
              <w:divBdr>
                <w:top w:val="none" w:sz="0" w:space="0" w:color="auto"/>
                <w:left w:val="none" w:sz="0" w:space="0" w:color="auto"/>
                <w:bottom w:val="none" w:sz="0" w:space="0" w:color="auto"/>
                <w:right w:val="none" w:sz="0" w:space="0" w:color="auto"/>
              </w:divBdr>
              <w:divsChild>
                <w:div w:id="306739354">
                  <w:marLeft w:val="0"/>
                  <w:marRight w:val="0"/>
                  <w:marTop w:val="0"/>
                  <w:marBottom w:val="0"/>
                  <w:divBdr>
                    <w:top w:val="none" w:sz="0" w:space="0" w:color="auto"/>
                    <w:left w:val="none" w:sz="0" w:space="0" w:color="auto"/>
                    <w:bottom w:val="none" w:sz="0" w:space="0" w:color="auto"/>
                    <w:right w:val="none" w:sz="0" w:space="0" w:color="auto"/>
                  </w:divBdr>
                  <w:divsChild>
                    <w:div w:id="1360206033">
                      <w:marLeft w:val="0"/>
                      <w:marRight w:val="0"/>
                      <w:marTop w:val="0"/>
                      <w:marBottom w:val="0"/>
                      <w:divBdr>
                        <w:top w:val="none" w:sz="0" w:space="0" w:color="auto"/>
                        <w:left w:val="none" w:sz="0" w:space="0" w:color="auto"/>
                        <w:bottom w:val="none" w:sz="0" w:space="0" w:color="auto"/>
                        <w:right w:val="none" w:sz="0" w:space="0" w:color="auto"/>
                      </w:divBdr>
                    </w:div>
                  </w:divsChild>
                </w:div>
                <w:div w:id="516820576">
                  <w:marLeft w:val="0"/>
                  <w:marRight w:val="0"/>
                  <w:marTop w:val="0"/>
                  <w:marBottom w:val="0"/>
                  <w:divBdr>
                    <w:top w:val="none" w:sz="0" w:space="0" w:color="auto"/>
                    <w:left w:val="none" w:sz="0" w:space="0" w:color="auto"/>
                    <w:bottom w:val="none" w:sz="0" w:space="0" w:color="auto"/>
                    <w:right w:val="none" w:sz="0" w:space="0" w:color="auto"/>
                  </w:divBdr>
                  <w:divsChild>
                    <w:div w:id="1627855661">
                      <w:marLeft w:val="0"/>
                      <w:marRight w:val="0"/>
                      <w:marTop w:val="0"/>
                      <w:marBottom w:val="0"/>
                      <w:divBdr>
                        <w:top w:val="none" w:sz="0" w:space="0" w:color="auto"/>
                        <w:left w:val="none" w:sz="0" w:space="0" w:color="auto"/>
                        <w:bottom w:val="none" w:sz="0" w:space="0" w:color="auto"/>
                        <w:right w:val="none" w:sz="0" w:space="0" w:color="auto"/>
                      </w:divBdr>
                    </w:div>
                  </w:divsChild>
                </w:div>
                <w:div w:id="1525900188">
                  <w:marLeft w:val="0"/>
                  <w:marRight w:val="0"/>
                  <w:marTop w:val="0"/>
                  <w:marBottom w:val="0"/>
                  <w:divBdr>
                    <w:top w:val="none" w:sz="0" w:space="0" w:color="auto"/>
                    <w:left w:val="none" w:sz="0" w:space="0" w:color="auto"/>
                    <w:bottom w:val="none" w:sz="0" w:space="0" w:color="auto"/>
                    <w:right w:val="none" w:sz="0" w:space="0" w:color="auto"/>
                  </w:divBdr>
                  <w:divsChild>
                    <w:div w:id="135338941">
                      <w:marLeft w:val="0"/>
                      <w:marRight w:val="0"/>
                      <w:marTop w:val="0"/>
                      <w:marBottom w:val="0"/>
                      <w:divBdr>
                        <w:top w:val="none" w:sz="0" w:space="0" w:color="auto"/>
                        <w:left w:val="none" w:sz="0" w:space="0" w:color="auto"/>
                        <w:bottom w:val="none" w:sz="0" w:space="0" w:color="auto"/>
                        <w:right w:val="none" w:sz="0" w:space="0" w:color="auto"/>
                      </w:divBdr>
                    </w:div>
                    <w:div w:id="358241752">
                      <w:marLeft w:val="0"/>
                      <w:marRight w:val="0"/>
                      <w:marTop w:val="0"/>
                      <w:marBottom w:val="0"/>
                      <w:divBdr>
                        <w:top w:val="none" w:sz="0" w:space="0" w:color="auto"/>
                        <w:left w:val="none" w:sz="0" w:space="0" w:color="auto"/>
                        <w:bottom w:val="none" w:sz="0" w:space="0" w:color="auto"/>
                        <w:right w:val="none" w:sz="0" w:space="0" w:color="auto"/>
                      </w:divBdr>
                    </w:div>
                    <w:div w:id="836463015">
                      <w:marLeft w:val="0"/>
                      <w:marRight w:val="0"/>
                      <w:marTop w:val="0"/>
                      <w:marBottom w:val="0"/>
                      <w:divBdr>
                        <w:top w:val="none" w:sz="0" w:space="0" w:color="auto"/>
                        <w:left w:val="none" w:sz="0" w:space="0" w:color="auto"/>
                        <w:bottom w:val="none" w:sz="0" w:space="0" w:color="auto"/>
                        <w:right w:val="none" w:sz="0" w:space="0" w:color="auto"/>
                      </w:divBdr>
                    </w:div>
                    <w:div w:id="933827311">
                      <w:marLeft w:val="0"/>
                      <w:marRight w:val="0"/>
                      <w:marTop w:val="0"/>
                      <w:marBottom w:val="0"/>
                      <w:divBdr>
                        <w:top w:val="none" w:sz="0" w:space="0" w:color="auto"/>
                        <w:left w:val="none" w:sz="0" w:space="0" w:color="auto"/>
                        <w:bottom w:val="none" w:sz="0" w:space="0" w:color="auto"/>
                        <w:right w:val="none" w:sz="0" w:space="0" w:color="auto"/>
                      </w:divBdr>
                    </w:div>
                    <w:div w:id="1048607847">
                      <w:marLeft w:val="0"/>
                      <w:marRight w:val="0"/>
                      <w:marTop w:val="0"/>
                      <w:marBottom w:val="0"/>
                      <w:divBdr>
                        <w:top w:val="none" w:sz="0" w:space="0" w:color="auto"/>
                        <w:left w:val="none" w:sz="0" w:space="0" w:color="auto"/>
                        <w:bottom w:val="none" w:sz="0" w:space="0" w:color="auto"/>
                        <w:right w:val="none" w:sz="0" w:space="0" w:color="auto"/>
                      </w:divBdr>
                    </w:div>
                    <w:div w:id="1104811444">
                      <w:marLeft w:val="0"/>
                      <w:marRight w:val="0"/>
                      <w:marTop w:val="0"/>
                      <w:marBottom w:val="0"/>
                      <w:divBdr>
                        <w:top w:val="none" w:sz="0" w:space="0" w:color="auto"/>
                        <w:left w:val="none" w:sz="0" w:space="0" w:color="auto"/>
                        <w:bottom w:val="none" w:sz="0" w:space="0" w:color="auto"/>
                        <w:right w:val="none" w:sz="0" w:space="0" w:color="auto"/>
                      </w:divBdr>
                    </w:div>
                    <w:div w:id="149876509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002342444">
          <w:marLeft w:val="0"/>
          <w:marRight w:val="0"/>
          <w:marTop w:val="0"/>
          <w:marBottom w:val="0"/>
          <w:divBdr>
            <w:top w:val="none" w:sz="0" w:space="0" w:color="auto"/>
            <w:left w:val="none" w:sz="0" w:space="0" w:color="auto"/>
            <w:bottom w:val="none" w:sz="0" w:space="0" w:color="auto"/>
            <w:right w:val="none" w:sz="0" w:space="0" w:color="auto"/>
          </w:divBdr>
        </w:div>
      </w:divsChild>
    </w:div>
    <w:div w:id="1690178144">
      <w:bodyDiv w:val="1"/>
      <w:marLeft w:val="0"/>
      <w:marRight w:val="0"/>
      <w:marTop w:val="0"/>
      <w:marBottom w:val="0"/>
      <w:divBdr>
        <w:top w:val="none" w:sz="0" w:space="0" w:color="auto"/>
        <w:left w:val="none" w:sz="0" w:space="0" w:color="auto"/>
        <w:bottom w:val="none" w:sz="0" w:space="0" w:color="auto"/>
        <w:right w:val="none" w:sz="0" w:space="0" w:color="auto"/>
      </w:divBdr>
    </w:div>
    <w:div w:id="1708676447">
      <w:bodyDiv w:val="1"/>
      <w:marLeft w:val="0"/>
      <w:marRight w:val="0"/>
      <w:marTop w:val="0"/>
      <w:marBottom w:val="0"/>
      <w:divBdr>
        <w:top w:val="none" w:sz="0" w:space="0" w:color="auto"/>
        <w:left w:val="none" w:sz="0" w:space="0" w:color="auto"/>
        <w:bottom w:val="none" w:sz="0" w:space="0" w:color="auto"/>
        <w:right w:val="none" w:sz="0" w:space="0" w:color="auto"/>
      </w:divBdr>
      <w:divsChild>
        <w:div w:id="30304595">
          <w:marLeft w:val="0"/>
          <w:marRight w:val="0"/>
          <w:marTop w:val="0"/>
          <w:marBottom w:val="0"/>
          <w:divBdr>
            <w:top w:val="none" w:sz="0" w:space="0" w:color="auto"/>
            <w:left w:val="none" w:sz="0" w:space="0" w:color="auto"/>
            <w:bottom w:val="none" w:sz="0" w:space="0" w:color="auto"/>
            <w:right w:val="none" w:sz="0" w:space="0" w:color="auto"/>
          </w:divBdr>
        </w:div>
        <w:div w:id="70474021">
          <w:marLeft w:val="0"/>
          <w:marRight w:val="0"/>
          <w:marTop w:val="0"/>
          <w:marBottom w:val="0"/>
          <w:divBdr>
            <w:top w:val="none" w:sz="0" w:space="0" w:color="auto"/>
            <w:left w:val="none" w:sz="0" w:space="0" w:color="auto"/>
            <w:bottom w:val="none" w:sz="0" w:space="0" w:color="auto"/>
            <w:right w:val="none" w:sz="0" w:space="0" w:color="auto"/>
          </w:divBdr>
        </w:div>
        <w:div w:id="71244157">
          <w:marLeft w:val="0"/>
          <w:marRight w:val="0"/>
          <w:marTop w:val="0"/>
          <w:marBottom w:val="0"/>
          <w:divBdr>
            <w:top w:val="none" w:sz="0" w:space="0" w:color="auto"/>
            <w:left w:val="none" w:sz="0" w:space="0" w:color="auto"/>
            <w:bottom w:val="none" w:sz="0" w:space="0" w:color="auto"/>
            <w:right w:val="none" w:sz="0" w:space="0" w:color="auto"/>
          </w:divBdr>
        </w:div>
        <w:div w:id="78448808">
          <w:marLeft w:val="0"/>
          <w:marRight w:val="0"/>
          <w:marTop w:val="0"/>
          <w:marBottom w:val="0"/>
          <w:divBdr>
            <w:top w:val="none" w:sz="0" w:space="0" w:color="auto"/>
            <w:left w:val="none" w:sz="0" w:space="0" w:color="auto"/>
            <w:bottom w:val="none" w:sz="0" w:space="0" w:color="auto"/>
            <w:right w:val="none" w:sz="0" w:space="0" w:color="auto"/>
          </w:divBdr>
        </w:div>
        <w:div w:id="87163341">
          <w:marLeft w:val="0"/>
          <w:marRight w:val="0"/>
          <w:marTop w:val="0"/>
          <w:marBottom w:val="0"/>
          <w:divBdr>
            <w:top w:val="none" w:sz="0" w:space="0" w:color="auto"/>
            <w:left w:val="none" w:sz="0" w:space="0" w:color="auto"/>
            <w:bottom w:val="none" w:sz="0" w:space="0" w:color="auto"/>
            <w:right w:val="none" w:sz="0" w:space="0" w:color="auto"/>
          </w:divBdr>
          <w:divsChild>
            <w:div w:id="1895853854">
              <w:marLeft w:val="0"/>
              <w:marRight w:val="0"/>
              <w:marTop w:val="0"/>
              <w:marBottom w:val="0"/>
              <w:divBdr>
                <w:top w:val="none" w:sz="0" w:space="0" w:color="auto"/>
                <w:left w:val="none" w:sz="0" w:space="0" w:color="auto"/>
                <w:bottom w:val="none" w:sz="0" w:space="0" w:color="auto"/>
                <w:right w:val="none" w:sz="0" w:space="0" w:color="auto"/>
              </w:divBdr>
            </w:div>
          </w:divsChild>
        </w:div>
        <w:div w:id="93525220">
          <w:marLeft w:val="0"/>
          <w:marRight w:val="0"/>
          <w:marTop w:val="0"/>
          <w:marBottom w:val="0"/>
          <w:divBdr>
            <w:top w:val="none" w:sz="0" w:space="0" w:color="auto"/>
            <w:left w:val="none" w:sz="0" w:space="0" w:color="auto"/>
            <w:bottom w:val="none" w:sz="0" w:space="0" w:color="auto"/>
            <w:right w:val="none" w:sz="0" w:space="0" w:color="auto"/>
          </w:divBdr>
          <w:divsChild>
            <w:div w:id="1563176089">
              <w:marLeft w:val="-75"/>
              <w:marRight w:val="0"/>
              <w:marTop w:val="30"/>
              <w:marBottom w:val="30"/>
              <w:divBdr>
                <w:top w:val="none" w:sz="0" w:space="0" w:color="auto"/>
                <w:left w:val="none" w:sz="0" w:space="0" w:color="auto"/>
                <w:bottom w:val="none" w:sz="0" w:space="0" w:color="auto"/>
                <w:right w:val="none" w:sz="0" w:space="0" w:color="auto"/>
              </w:divBdr>
              <w:divsChild>
                <w:div w:id="633366937">
                  <w:marLeft w:val="0"/>
                  <w:marRight w:val="0"/>
                  <w:marTop w:val="0"/>
                  <w:marBottom w:val="0"/>
                  <w:divBdr>
                    <w:top w:val="none" w:sz="0" w:space="0" w:color="auto"/>
                    <w:left w:val="none" w:sz="0" w:space="0" w:color="auto"/>
                    <w:bottom w:val="none" w:sz="0" w:space="0" w:color="auto"/>
                    <w:right w:val="none" w:sz="0" w:space="0" w:color="auto"/>
                  </w:divBdr>
                  <w:divsChild>
                    <w:div w:id="213582172">
                      <w:marLeft w:val="0"/>
                      <w:marRight w:val="0"/>
                      <w:marTop w:val="0"/>
                      <w:marBottom w:val="0"/>
                      <w:divBdr>
                        <w:top w:val="none" w:sz="0" w:space="0" w:color="auto"/>
                        <w:left w:val="none" w:sz="0" w:space="0" w:color="auto"/>
                        <w:bottom w:val="none" w:sz="0" w:space="0" w:color="auto"/>
                        <w:right w:val="none" w:sz="0" w:space="0" w:color="auto"/>
                      </w:divBdr>
                    </w:div>
                  </w:divsChild>
                </w:div>
                <w:div w:id="894312217">
                  <w:marLeft w:val="0"/>
                  <w:marRight w:val="0"/>
                  <w:marTop w:val="0"/>
                  <w:marBottom w:val="0"/>
                  <w:divBdr>
                    <w:top w:val="none" w:sz="0" w:space="0" w:color="auto"/>
                    <w:left w:val="none" w:sz="0" w:space="0" w:color="auto"/>
                    <w:bottom w:val="none" w:sz="0" w:space="0" w:color="auto"/>
                    <w:right w:val="none" w:sz="0" w:space="0" w:color="auto"/>
                  </w:divBdr>
                  <w:divsChild>
                    <w:div w:id="2008633351">
                      <w:marLeft w:val="0"/>
                      <w:marRight w:val="0"/>
                      <w:marTop w:val="0"/>
                      <w:marBottom w:val="0"/>
                      <w:divBdr>
                        <w:top w:val="none" w:sz="0" w:space="0" w:color="auto"/>
                        <w:left w:val="none" w:sz="0" w:space="0" w:color="auto"/>
                        <w:bottom w:val="none" w:sz="0" w:space="0" w:color="auto"/>
                        <w:right w:val="none" w:sz="0" w:space="0" w:color="auto"/>
                      </w:divBdr>
                    </w:div>
                  </w:divsChild>
                </w:div>
                <w:div w:id="984355829">
                  <w:marLeft w:val="0"/>
                  <w:marRight w:val="0"/>
                  <w:marTop w:val="0"/>
                  <w:marBottom w:val="0"/>
                  <w:divBdr>
                    <w:top w:val="none" w:sz="0" w:space="0" w:color="auto"/>
                    <w:left w:val="none" w:sz="0" w:space="0" w:color="auto"/>
                    <w:bottom w:val="none" w:sz="0" w:space="0" w:color="auto"/>
                    <w:right w:val="none" w:sz="0" w:space="0" w:color="auto"/>
                  </w:divBdr>
                  <w:divsChild>
                    <w:div w:id="721172759">
                      <w:marLeft w:val="0"/>
                      <w:marRight w:val="0"/>
                      <w:marTop w:val="0"/>
                      <w:marBottom w:val="0"/>
                      <w:divBdr>
                        <w:top w:val="none" w:sz="0" w:space="0" w:color="auto"/>
                        <w:left w:val="none" w:sz="0" w:space="0" w:color="auto"/>
                        <w:bottom w:val="none" w:sz="0" w:space="0" w:color="auto"/>
                        <w:right w:val="none" w:sz="0" w:space="0" w:color="auto"/>
                      </w:divBdr>
                    </w:div>
                  </w:divsChild>
                </w:div>
                <w:div w:id="1387297076">
                  <w:marLeft w:val="0"/>
                  <w:marRight w:val="0"/>
                  <w:marTop w:val="0"/>
                  <w:marBottom w:val="0"/>
                  <w:divBdr>
                    <w:top w:val="none" w:sz="0" w:space="0" w:color="auto"/>
                    <w:left w:val="none" w:sz="0" w:space="0" w:color="auto"/>
                    <w:bottom w:val="none" w:sz="0" w:space="0" w:color="auto"/>
                    <w:right w:val="none" w:sz="0" w:space="0" w:color="auto"/>
                  </w:divBdr>
                  <w:divsChild>
                    <w:div w:id="641739724">
                      <w:marLeft w:val="0"/>
                      <w:marRight w:val="0"/>
                      <w:marTop w:val="0"/>
                      <w:marBottom w:val="0"/>
                      <w:divBdr>
                        <w:top w:val="none" w:sz="0" w:space="0" w:color="auto"/>
                        <w:left w:val="none" w:sz="0" w:space="0" w:color="auto"/>
                        <w:bottom w:val="none" w:sz="0" w:space="0" w:color="auto"/>
                        <w:right w:val="none" w:sz="0" w:space="0" w:color="auto"/>
                      </w:divBdr>
                    </w:div>
                  </w:divsChild>
                </w:div>
                <w:div w:id="1629824737">
                  <w:marLeft w:val="0"/>
                  <w:marRight w:val="0"/>
                  <w:marTop w:val="0"/>
                  <w:marBottom w:val="0"/>
                  <w:divBdr>
                    <w:top w:val="none" w:sz="0" w:space="0" w:color="auto"/>
                    <w:left w:val="none" w:sz="0" w:space="0" w:color="auto"/>
                    <w:bottom w:val="none" w:sz="0" w:space="0" w:color="auto"/>
                    <w:right w:val="none" w:sz="0" w:space="0" w:color="auto"/>
                  </w:divBdr>
                  <w:divsChild>
                    <w:div w:id="620259136">
                      <w:marLeft w:val="0"/>
                      <w:marRight w:val="0"/>
                      <w:marTop w:val="0"/>
                      <w:marBottom w:val="0"/>
                      <w:divBdr>
                        <w:top w:val="none" w:sz="0" w:space="0" w:color="auto"/>
                        <w:left w:val="none" w:sz="0" w:space="0" w:color="auto"/>
                        <w:bottom w:val="none" w:sz="0" w:space="0" w:color="auto"/>
                        <w:right w:val="none" w:sz="0" w:space="0" w:color="auto"/>
                      </w:divBdr>
                    </w:div>
                    <w:div w:id="669526208">
                      <w:marLeft w:val="0"/>
                      <w:marRight w:val="0"/>
                      <w:marTop w:val="0"/>
                      <w:marBottom w:val="0"/>
                      <w:divBdr>
                        <w:top w:val="none" w:sz="0" w:space="0" w:color="auto"/>
                        <w:left w:val="none" w:sz="0" w:space="0" w:color="auto"/>
                        <w:bottom w:val="none" w:sz="0" w:space="0" w:color="auto"/>
                        <w:right w:val="none" w:sz="0" w:space="0" w:color="auto"/>
                      </w:divBdr>
                    </w:div>
                    <w:div w:id="775562697">
                      <w:marLeft w:val="0"/>
                      <w:marRight w:val="0"/>
                      <w:marTop w:val="0"/>
                      <w:marBottom w:val="0"/>
                      <w:divBdr>
                        <w:top w:val="none" w:sz="0" w:space="0" w:color="auto"/>
                        <w:left w:val="none" w:sz="0" w:space="0" w:color="auto"/>
                        <w:bottom w:val="none" w:sz="0" w:space="0" w:color="auto"/>
                        <w:right w:val="none" w:sz="0" w:space="0" w:color="auto"/>
                      </w:divBdr>
                    </w:div>
                  </w:divsChild>
                </w:div>
                <w:div w:id="1642884788">
                  <w:marLeft w:val="0"/>
                  <w:marRight w:val="0"/>
                  <w:marTop w:val="0"/>
                  <w:marBottom w:val="0"/>
                  <w:divBdr>
                    <w:top w:val="none" w:sz="0" w:space="0" w:color="auto"/>
                    <w:left w:val="none" w:sz="0" w:space="0" w:color="auto"/>
                    <w:bottom w:val="none" w:sz="0" w:space="0" w:color="auto"/>
                    <w:right w:val="none" w:sz="0" w:space="0" w:color="auto"/>
                  </w:divBdr>
                  <w:divsChild>
                    <w:div w:id="94639121">
                      <w:marLeft w:val="0"/>
                      <w:marRight w:val="0"/>
                      <w:marTop w:val="0"/>
                      <w:marBottom w:val="0"/>
                      <w:divBdr>
                        <w:top w:val="none" w:sz="0" w:space="0" w:color="auto"/>
                        <w:left w:val="none" w:sz="0" w:space="0" w:color="auto"/>
                        <w:bottom w:val="none" w:sz="0" w:space="0" w:color="auto"/>
                        <w:right w:val="none" w:sz="0" w:space="0" w:color="auto"/>
                      </w:divBdr>
                    </w:div>
                    <w:div w:id="280042327">
                      <w:marLeft w:val="0"/>
                      <w:marRight w:val="0"/>
                      <w:marTop w:val="0"/>
                      <w:marBottom w:val="0"/>
                      <w:divBdr>
                        <w:top w:val="none" w:sz="0" w:space="0" w:color="auto"/>
                        <w:left w:val="none" w:sz="0" w:space="0" w:color="auto"/>
                        <w:bottom w:val="none" w:sz="0" w:space="0" w:color="auto"/>
                        <w:right w:val="none" w:sz="0" w:space="0" w:color="auto"/>
                      </w:divBdr>
                    </w:div>
                    <w:div w:id="572277696">
                      <w:marLeft w:val="0"/>
                      <w:marRight w:val="0"/>
                      <w:marTop w:val="0"/>
                      <w:marBottom w:val="0"/>
                      <w:divBdr>
                        <w:top w:val="none" w:sz="0" w:space="0" w:color="auto"/>
                        <w:left w:val="none" w:sz="0" w:space="0" w:color="auto"/>
                        <w:bottom w:val="none" w:sz="0" w:space="0" w:color="auto"/>
                        <w:right w:val="none" w:sz="0" w:space="0" w:color="auto"/>
                      </w:divBdr>
                    </w:div>
                    <w:div w:id="683241939">
                      <w:marLeft w:val="0"/>
                      <w:marRight w:val="0"/>
                      <w:marTop w:val="0"/>
                      <w:marBottom w:val="0"/>
                      <w:divBdr>
                        <w:top w:val="none" w:sz="0" w:space="0" w:color="auto"/>
                        <w:left w:val="none" w:sz="0" w:space="0" w:color="auto"/>
                        <w:bottom w:val="none" w:sz="0" w:space="0" w:color="auto"/>
                        <w:right w:val="none" w:sz="0" w:space="0" w:color="auto"/>
                      </w:divBdr>
                    </w:div>
                    <w:div w:id="715784686">
                      <w:marLeft w:val="0"/>
                      <w:marRight w:val="0"/>
                      <w:marTop w:val="0"/>
                      <w:marBottom w:val="0"/>
                      <w:divBdr>
                        <w:top w:val="none" w:sz="0" w:space="0" w:color="auto"/>
                        <w:left w:val="none" w:sz="0" w:space="0" w:color="auto"/>
                        <w:bottom w:val="none" w:sz="0" w:space="0" w:color="auto"/>
                        <w:right w:val="none" w:sz="0" w:space="0" w:color="auto"/>
                      </w:divBdr>
                    </w:div>
                    <w:div w:id="1284189084">
                      <w:marLeft w:val="0"/>
                      <w:marRight w:val="0"/>
                      <w:marTop w:val="0"/>
                      <w:marBottom w:val="0"/>
                      <w:divBdr>
                        <w:top w:val="none" w:sz="0" w:space="0" w:color="auto"/>
                        <w:left w:val="none" w:sz="0" w:space="0" w:color="auto"/>
                        <w:bottom w:val="none" w:sz="0" w:space="0" w:color="auto"/>
                        <w:right w:val="none" w:sz="0" w:space="0" w:color="auto"/>
                      </w:divBdr>
                    </w:div>
                    <w:div w:id="1739278608">
                      <w:marLeft w:val="0"/>
                      <w:marRight w:val="0"/>
                      <w:marTop w:val="0"/>
                      <w:marBottom w:val="0"/>
                      <w:divBdr>
                        <w:top w:val="none" w:sz="0" w:space="0" w:color="auto"/>
                        <w:left w:val="none" w:sz="0" w:space="0" w:color="auto"/>
                        <w:bottom w:val="none" w:sz="0" w:space="0" w:color="auto"/>
                        <w:right w:val="none" w:sz="0" w:space="0" w:color="auto"/>
                      </w:divBdr>
                    </w:div>
                    <w:div w:id="175034512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08858366">
          <w:marLeft w:val="0"/>
          <w:marRight w:val="0"/>
          <w:marTop w:val="0"/>
          <w:marBottom w:val="0"/>
          <w:divBdr>
            <w:top w:val="none" w:sz="0" w:space="0" w:color="auto"/>
            <w:left w:val="none" w:sz="0" w:space="0" w:color="auto"/>
            <w:bottom w:val="none" w:sz="0" w:space="0" w:color="auto"/>
            <w:right w:val="none" w:sz="0" w:space="0" w:color="auto"/>
          </w:divBdr>
          <w:divsChild>
            <w:div w:id="1925262419">
              <w:marLeft w:val="0"/>
              <w:marRight w:val="0"/>
              <w:marTop w:val="0"/>
              <w:marBottom w:val="0"/>
              <w:divBdr>
                <w:top w:val="none" w:sz="0" w:space="0" w:color="auto"/>
                <w:left w:val="none" w:sz="0" w:space="0" w:color="auto"/>
                <w:bottom w:val="none" w:sz="0" w:space="0" w:color="auto"/>
                <w:right w:val="none" w:sz="0" w:space="0" w:color="auto"/>
              </w:divBdr>
            </w:div>
          </w:divsChild>
        </w:div>
        <w:div w:id="125897665">
          <w:marLeft w:val="0"/>
          <w:marRight w:val="0"/>
          <w:marTop w:val="0"/>
          <w:marBottom w:val="0"/>
          <w:divBdr>
            <w:top w:val="none" w:sz="0" w:space="0" w:color="auto"/>
            <w:left w:val="none" w:sz="0" w:space="0" w:color="auto"/>
            <w:bottom w:val="none" w:sz="0" w:space="0" w:color="auto"/>
            <w:right w:val="none" w:sz="0" w:space="0" w:color="auto"/>
          </w:divBdr>
          <w:divsChild>
            <w:div w:id="1894344815">
              <w:marLeft w:val="0"/>
              <w:marRight w:val="0"/>
              <w:marTop w:val="0"/>
              <w:marBottom w:val="0"/>
              <w:divBdr>
                <w:top w:val="none" w:sz="0" w:space="0" w:color="auto"/>
                <w:left w:val="none" w:sz="0" w:space="0" w:color="auto"/>
                <w:bottom w:val="none" w:sz="0" w:space="0" w:color="auto"/>
                <w:right w:val="none" w:sz="0" w:space="0" w:color="auto"/>
              </w:divBdr>
            </w:div>
          </w:divsChild>
        </w:div>
        <w:div w:id="135143412">
          <w:marLeft w:val="0"/>
          <w:marRight w:val="0"/>
          <w:marTop w:val="0"/>
          <w:marBottom w:val="0"/>
          <w:divBdr>
            <w:top w:val="none" w:sz="0" w:space="0" w:color="auto"/>
            <w:left w:val="none" w:sz="0" w:space="0" w:color="auto"/>
            <w:bottom w:val="none" w:sz="0" w:space="0" w:color="auto"/>
            <w:right w:val="none" w:sz="0" w:space="0" w:color="auto"/>
          </w:divBdr>
        </w:div>
        <w:div w:id="144012433">
          <w:marLeft w:val="0"/>
          <w:marRight w:val="0"/>
          <w:marTop w:val="0"/>
          <w:marBottom w:val="0"/>
          <w:divBdr>
            <w:top w:val="none" w:sz="0" w:space="0" w:color="auto"/>
            <w:left w:val="none" w:sz="0" w:space="0" w:color="auto"/>
            <w:bottom w:val="none" w:sz="0" w:space="0" w:color="auto"/>
            <w:right w:val="none" w:sz="0" w:space="0" w:color="auto"/>
          </w:divBdr>
        </w:div>
        <w:div w:id="160044558">
          <w:marLeft w:val="0"/>
          <w:marRight w:val="0"/>
          <w:marTop w:val="0"/>
          <w:marBottom w:val="0"/>
          <w:divBdr>
            <w:top w:val="none" w:sz="0" w:space="0" w:color="auto"/>
            <w:left w:val="none" w:sz="0" w:space="0" w:color="auto"/>
            <w:bottom w:val="none" w:sz="0" w:space="0" w:color="auto"/>
            <w:right w:val="none" w:sz="0" w:space="0" w:color="auto"/>
          </w:divBdr>
          <w:divsChild>
            <w:div w:id="1647010236">
              <w:marLeft w:val="0"/>
              <w:marRight w:val="0"/>
              <w:marTop w:val="0"/>
              <w:marBottom w:val="0"/>
              <w:divBdr>
                <w:top w:val="none" w:sz="0" w:space="0" w:color="auto"/>
                <w:left w:val="none" w:sz="0" w:space="0" w:color="auto"/>
                <w:bottom w:val="none" w:sz="0" w:space="0" w:color="auto"/>
                <w:right w:val="none" w:sz="0" w:space="0" w:color="auto"/>
              </w:divBdr>
            </w:div>
          </w:divsChild>
        </w:div>
        <w:div w:id="191186702">
          <w:marLeft w:val="0"/>
          <w:marRight w:val="0"/>
          <w:marTop w:val="0"/>
          <w:marBottom w:val="0"/>
          <w:divBdr>
            <w:top w:val="none" w:sz="0" w:space="0" w:color="auto"/>
            <w:left w:val="none" w:sz="0" w:space="0" w:color="auto"/>
            <w:bottom w:val="none" w:sz="0" w:space="0" w:color="auto"/>
            <w:right w:val="none" w:sz="0" w:space="0" w:color="auto"/>
          </w:divBdr>
          <w:divsChild>
            <w:div w:id="1728214091">
              <w:marLeft w:val="0"/>
              <w:marRight w:val="0"/>
              <w:marTop w:val="0"/>
              <w:marBottom w:val="0"/>
              <w:divBdr>
                <w:top w:val="none" w:sz="0" w:space="0" w:color="auto"/>
                <w:left w:val="none" w:sz="0" w:space="0" w:color="auto"/>
                <w:bottom w:val="none" w:sz="0" w:space="0" w:color="auto"/>
                <w:right w:val="none" w:sz="0" w:space="0" w:color="auto"/>
              </w:divBdr>
            </w:div>
          </w:divsChild>
        </w:div>
        <w:div w:id="200290424">
          <w:marLeft w:val="0"/>
          <w:marRight w:val="0"/>
          <w:marTop w:val="0"/>
          <w:marBottom w:val="0"/>
          <w:divBdr>
            <w:top w:val="none" w:sz="0" w:space="0" w:color="auto"/>
            <w:left w:val="none" w:sz="0" w:space="0" w:color="auto"/>
            <w:bottom w:val="none" w:sz="0" w:space="0" w:color="auto"/>
            <w:right w:val="none" w:sz="0" w:space="0" w:color="auto"/>
          </w:divBdr>
        </w:div>
        <w:div w:id="210965975">
          <w:marLeft w:val="0"/>
          <w:marRight w:val="0"/>
          <w:marTop w:val="0"/>
          <w:marBottom w:val="0"/>
          <w:divBdr>
            <w:top w:val="none" w:sz="0" w:space="0" w:color="auto"/>
            <w:left w:val="none" w:sz="0" w:space="0" w:color="auto"/>
            <w:bottom w:val="none" w:sz="0" w:space="0" w:color="auto"/>
            <w:right w:val="none" w:sz="0" w:space="0" w:color="auto"/>
          </w:divBdr>
        </w:div>
        <w:div w:id="249583775">
          <w:marLeft w:val="0"/>
          <w:marRight w:val="0"/>
          <w:marTop w:val="0"/>
          <w:marBottom w:val="0"/>
          <w:divBdr>
            <w:top w:val="none" w:sz="0" w:space="0" w:color="auto"/>
            <w:left w:val="none" w:sz="0" w:space="0" w:color="auto"/>
            <w:bottom w:val="none" w:sz="0" w:space="0" w:color="auto"/>
            <w:right w:val="none" w:sz="0" w:space="0" w:color="auto"/>
          </w:divBdr>
          <w:divsChild>
            <w:div w:id="42951232">
              <w:marLeft w:val="0"/>
              <w:marRight w:val="0"/>
              <w:marTop w:val="0"/>
              <w:marBottom w:val="0"/>
              <w:divBdr>
                <w:top w:val="none" w:sz="0" w:space="0" w:color="auto"/>
                <w:left w:val="none" w:sz="0" w:space="0" w:color="auto"/>
                <w:bottom w:val="none" w:sz="0" w:space="0" w:color="auto"/>
                <w:right w:val="none" w:sz="0" w:space="0" w:color="auto"/>
              </w:divBdr>
            </w:div>
            <w:div w:id="481384160">
              <w:marLeft w:val="0"/>
              <w:marRight w:val="0"/>
              <w:marTop w:val="0"/>
              <w:marBottom w:val="0"/>
              <w:divBdr>
                <w:top w:val="none" w:sz="0" w:space="0" w:color="auto"/>
                <w:left w:val="none" w:sz="0" w:space="0" w:color="auto"/>
                <w:bottom w:val="none" w:sz="0" w:space="0" w:color="auto"/>
                <w:right w:val="none" w:sz="0" w:space="0" w:color="auto"/>
              </w:divBdr>
            </w:div>
            <w:div w:id="501047413">
              <w:marLeft w:val="0"/>
              <w:marRight w:val="0"/>
              <w:marTop w:val="0"/>
              <w:marBottom w:val="0"/>
              <w:divBdr>
                <w:top w:val="none" w:sz="0" w:space="0" w:color="auto"/>
                <w:left w:val="none" w:sz="0" w:space="0" w:color="auto"/>
                <w:bottom w:val="none" w:sz="0" w:space="0" w:color="auto"/>
                <w:right w:val="none" w:sz="0" w:space="0" w:color="auto"/>
              </w:divBdr>
            </w:div>
            <w:div w:id="1328825562">
              <w:marLeft w:val="0"/>
              <w:marRight w:val="0"/>
              <w:marTop w:val="0"/>
              <w:marBottom w:val="0"/>
              <w:divBdr>
                <w:top w:val="none" w:sz="0" w:space="0" w:color="auto"/>
                <w:left w:val="none" w:sz="0" w:space="0" w:color="auto"/>
                <w:bottom w:val="none" w:sz="0" w:space="0" w:color="auto"/>
                <w:right w:val="none" w:sz="0" w:space="0" w:color="auto"/>
              </w:divBdr>
            </w:div>
          </w:divsChild>
        </w:div>
        <w:div w:id="250314339">
          <w:marLeft w:val="0"/>
          <w:marRight w:val="0"/>
          <w:marTop w:val="0"/>
          <w:marBottom w:val="0"/>
          <w:divBdr>
            <w:top w:val="none" w:sz="0" w:space="0" w:color="auto"/>
            <w:left w:val="none" w:sz="0" w:space="0" w:color="auto"/>
            <w:bottom w:val="none" w:sz="0" w:space="0" w:color="auto"/>
            <w:right w:val="none" w:sz="0" w:space="0" w:color="auto"/>
          </w:divBdr>
          <w:divsChild>
            <w:div w:id="185408919">
              <w:marLeft w:val="0"/>
              <w:marRight w:val="0"/>
              <w:marTop w:val="0"/>
              <w:marBottom w:val="0"/>
              <w:divBdr>
                <w:top w:val="none" w:sz="0" w:space="0" w:color="auto"/>
                <w:left w:val="none" w:sz="0" w:space="0" w:color="auto"/>
                <w:bottom w:val="none" w:sz="0" w:space="0" w:color="auto"/>
                <w:right w:val="none" w:sz="0" w:space="0" w:color="auto"/>
              </w:divBdr>
            </w:div>
            <w:div w:id="1014572069">
              <w:marLeft w:val="0"/>
              <w:marRight w:val="0"/>
              <w:marTop w:val="0"/>
              <w:marBottom w:val="0"/>
              <w:divBdr>
                <w:top w:val="none" w:sz="0" w:space="0" w:color="auto"/>
                <w:left w:val="none" w:sz="0" w:space="0" w:color="auto"/>
                <w:bottom w:val="none" w:sz="0" w:space="0" w:color="auto"/>
                <w:right w:val="none" w:sz="0" w:space="0" w:color="auto"/>
              </w:divBdr>
            </w:div>
            <w:div w:id="1023704946">
              <w:marLeft w:val="0"/>
              <w:marRight w:val="0"/>
              <w:marTop w:val="0"/>
              <w:marBottom w:val="0"/>
              <w:divBdr>
                <w:top w:val="none" w:sz="0" w:space="0" w:color="auto"/>
                <w:left w:val="none" w:sz="0" w:space="0" w:color="auto"/>
                <w:bottom w:val="none" w:sz="0" w:space="0" w:color="auto"/>
                <w:right w:val="none" w:sz="0" w:space="0" w:color="auto"/>
              </w:divBdr>
            </w:div>
            <w:div w:id="1460027116">
              <w:marLeft w:val="0"/>
              <w:marRight w:val="0"/>
              <w:marTop w:val="0"/>
              <w:marBottom w:val="0"/>
              <w:divBdr>
                <w:top w:val="none" w:sz="0" w:space="0" w:color="auto"/>
                <w:left w:val="none" w:sz="0" w:space="0" w:color="auto"/>
                <w:bottom w:val="none" w:sz="0" w:space="0" w:color="auto"/>
                <w:right w:val="none" w:sz="0" w:space="0" w:color="auto"/>
              </w:divBdr>
            </w:div>
          </w:divsChild>
        </w:div>
        <w:div w:id="258176524">
          <w:marLeft w:val="0"/>
          <w:marRight w:val="0"/>
          <w:marTop w:val="0"/>
          <w:marBottom w:val="0"/>
          <w:divBdr>
            <w:top w:val="none" w:sz="0" w:space="0" w:color="auto"/>
            <w:left w:val="none" w:sz="0" w:space="0" w:color="auto"/>
            <w:bottom w:val="none" w:sz="0" w:space="0" w:color="auto"/>
            <w:right w:val="none" w:sz="0" w:space="0" w:color="auto"/>
          </w:divBdr>
        </w:div>
        <w:div w:id="268854127">
          <w:marLeft w:val="0"/>
          <w:marRight w:val="0"/>
          <w:marTop w:val="0"/>
          <w:marBottom w:val="0"/>
          <w:divBdr>
            <w:top w:val="none" w:sz="0" w:space="0" w:color="auto"/>
            <w:left w:val="none" w:sz="0" w:space="0" w:color="auto"/>
            <w:bottom w:val="none" w:sz="0" w:space="0" w:color="auto"/>
            <w:right w:val="none" w:sz="0" w:space="0" w:color="auto"/>
          </w:divBdr>
          <w:divsChild>
            <w:div w:id="1349982504">
              <w:marLeft w:val="-75"/>
              <w:marRight w:val="0"/>
              <w:marTop w:val="30"/>
              <w:marBottom w:val="30"/>
              <w:divBdr>
                <w:top w:val="none" w:sz="0" w:space="0" w:color="auto"/>
                <w:left w:val="none" w:sz="0" w:space="0" w:color="auto"/>
                <w:bottom w:val="none" w:sz="0" w:space="0" w:color="auto"/>
                <w:right w:val="none" w:sz="0" w:space="0" w:color="auto"/>
              </w:divBdr>
              <w:divsChild>
                <w:div w:id="90587270">
                  <w:marLeft w:val="0"/>
                  <w:marRight w:val="0"/>
                  <w:marTop w:val="0"/>
                  <w:marBottom w:val="0"/>
                  <w:divBdr>
                    <w:top w:val="none" w:sz="0" w:space="0" w:color="auto"/>
                    <w:left w:val="none" w:sz="0" w:space="0" w:color="auto"/>
                    <w:bottom w:val="none" w:sz="0" w:space="0" w:color="auto"/>
                    <w:right w:val="none" w:sz="0" w:space="0" w:color="auto"/>
                  </w:divBdr>
                  <w:divsChild>
                    <w:div w:id="272900642">
                      <w:marLeft w:val="0"/>
                      <w:marRight w:val="0"/>
                      <w:marTop w:val="0"/>
                      <w:marBottom w:val="0"/>
                      <w:divBdr>
                        <w:top w:val="none" w:sz="0" w:space="0" w:color="auto"/>
                        <w:left w:val="none" w:sz="0" w:space="0" w:color="auto"/>
                        <w:bottom w:val="none" w:sz="0" w:space="0" w:color="auto"/>
                        <w:right w:val="none" w:sz="0" w:space="0" w:color="auto"/>
                      </w:divBdr>
                    </w:div>
                  </w:divsChild>
                </w:div>
                <w:div w:id="536427859">
                  <w:marLeft w:val="0"/>
                  <w:marRight w:val="0"/>
                  <w:marTop w:val="0"/>
                  <w:marBottom w:val="0"/>
                  <w:divBdr>
                    <w:top w:val="none" w:sz="0" w:space="0" w:color="auto"/>
                    <w:left w:val="none" w:sz="0" w:space="0" w:color="auto"/>
                    <w:bottom w:val="none" w:sz="0" w:space="0" w:color="auto"/>
                    <w:right w:val="none" w:sz="0" w:space="0" w:color="auto"/>
                  </w:divBdr>
                  <w:divsChild>
                    <w:div w:id="68551174">
                      <w:marLeft w:val="0"/>
                      <w:marRight w:val="0"/>
                      <w:marTop w:val="0"/>
                      <w:marBottom w:val="0"/>
                      <w:divBdr>
                        <w:top w:val="none" w:sz="0" w:space="0" w:color="auto"/>
                        <w:left w:val="none" w:sz="0" w:space="0" w:color="auto"/>
                        <w:bottom w:val="none" w:sz="0" w:space="0" w:color="auto"/>
                        <w:right w:val="none" w:sz="0" w:space="0" w:color="auto"/>
                      </w:divBdr>
                    </w:div>
                    <w:div w:id="282468276">
                      <w:marLeft w:val="0"/>
                      <w:marRight w:val="0"/>
                      <w:marTop w:val="0"/>
                      <w:marBottom w:val="0"/>
                      <w:divBdr>
                        <w:top w:val="none" w:sz="0" w:space="0" w:color="auto"/>
                        <w:left w:val="none" w:sz="0" w:space="0" w:color="auto"/>
                        <w:bottom w:val="none" w:sz="0" w:space="0" w:color="auto"/>
                        <w:right w:val="none" w:sz="0" w:space="0" w:color="auto"/>
                      </w:divBdr>
                    </w:div>
                    <w:div w:id="343479351">
                      <w:marLeft w:val="0"/>
                      <w:marRight w:val="0"/>
                      <w:marTop w:val="0"/>
                      <w:marBottom w:val="0"/>
                      <w:divBdr>
                        <w:top w:val="none" w:sz="0" w:space="0" w:color="auto"/>
                        <w:left w:val="none" w:sz="0" w:space="0" w:color="auto"/>
                        <w:bottom w:val="none" w:sz="0" w:space="0" w:color="auto"/>
                        <w:right w:val="none" w:sz="0" w:space="0" w:color="auto"/>
                      </w:divBdr>
                    </w:div>
                    <w:div w:id="542639899">
                      <w:marLeft w:val="0"/>
                      <w:marRight w:val="0"/>
                      <w:marTop w:val="0"/>
                      <w:marBottom w:val="0"/>
                      <w:divBdr>
                        <w:top w:val="none" w:sz="0" w:space="0" w:color="auto"/>
                        <w:left w:val="none" w:sz="0" w:space="0" w:color="auto"/>
                        <w:bottom w:val="none" w:sz="0" w:space="0" w:color="auto"/>
                        <w:right w:val="none" w:sz="0" w:space="0" w:color="auto"/>
                      </w:divBdr>
                    </w:div>
                    <w:div w:id="1000234638">
                      <w:marLeft w:val="0"/>
                      <w:marRight w:val="0"/>
                      <w:marTop w:val="0"/>
                      <w:marBottom w:val="0"/>
                      <w:divBdr>
                        <w:top w:val="none" w:sz="0" w:space="0" w:color="auto"/>
                        <w:left w:val="none" w:sz="0" w:space="0" w:color="auto"/>
                        <w:bottom w:val="none" w:sz="0" w:space="0" w:color="auto"/>
                        <w:right w:val="none" w:sz="0" w:space="0" w:color="auto"/>
                      </w:divBdr>
                    </w:div>
                    <w:div w:id="1007903759">
                      <w:marLeft w:val="0"/>
                      <w:marRight w:val="0"/>
                      <w:marTop w:val="0"/>
                      <w:marBottom w:val="0"/>
                      <w:divBdr>
                        <w:top w:val="none" w:sz="0" w:space="0" w:color="auto"/>
                        <w:left w:val="none" w:sz="0" w:space="0" w:color="auto"/>
                        <w:bottom w:val="none" w:sz="0" w:space="0" w:color="auto"/>
                        <w:right w:val="none" w:sz="0" w:space="0" w:color="auto"/>
                      </w:divBdr>
                    </w:div>
                    <w:div w:id="1109859420">
                      <w:marLeft w:val="0"/>
                      <w:marRight w:val="0"/>
                      <w:marTop w:val="0"/>
                      <w:marBottom w:val="0"/>
                      <w:divBdr>
                        <w:top w:val="none" w:sz="0" w:space="0" w:color="auto"/>
                        <w:left w:val="none" w:sz="0" w:space="0" w:color="auto"/>
                        <w:bottom w:val="none" w:sz="0" w:space="0" w:color="auto"/>
                        <w:right w:val="none" w:sz="0" w:space="0" w:color="auto"/>
                      </w:divBdr>
                    </w:div>
                  </w:divsChild>
                </w:div>
                <w:div w:id="545608188">
                  <w:marLeft w:val="0"/>
                  <w:marRight w:val="0"/>
                  <w:marTop w:val="0"/>
                  <w:marBottom w:val="0"/>
                  <w:divBdr>
                    <w:top w:val="none" w:sz="0" w:space="0" w:color="auto"/>
                    <w:left w:val="none" w:sz="0" w:space="0" w:color="auto"/>
                    <w:bottom w:val="none" w:sz="0" w:space="0" w:color="auto"/>
                    <w:right w:val="none" w:sz="0" w:space="0" w:color="auto"/>
                  </w:divBdr>
                  <w:divsChild>
                    <w:div w:id="802239155">
                      <w:marLeft w:val="0"/>
                      <w:marRight w:val="0"/>
                      <w:marTop w:val="0"/>
                      <w:marBottom w:val="0"/>
                      <w:divBdr>
                        <w:top w:val="none" w:sz="0" w:space="0" w:color="auto"/>
                        <w:left w:val="none" w:sz="0" w:space="0" w:color="auto"/>
                        <w:bottom w:val="none" w:sz="0" w:space="0" w:color="auto"/>
                        <w:right w:val="none" w:sz="0" w:space="0" w:color="auto"/>
                      </w:divBdr>
                    </w:div>
                  </w:divsChild>
                </w:div>
                <w:div w:id="604773435">
                  <w:marLeft w:val="0"/>
                  <w:marRight w:val="0"/>
                  <w:marTop w:val="0"/>
                  <w:marBottom w:val="0"/>
                  <w:divBdr>
                    <w:top w:val="none" w:sz="0" w:space="0" w:color="auto"/>
                    <w:left w:val="none" w:sz="0" w:space="0" w:color="auto"/>
                    <w:bottom w:val="none" w:sz="0" w:space="0" w:color="auto"/>
                    <w:right w:val="none" w:sz="0" w:space="0" w:color="auto"/>
                  </w:divBdr>
                  <w:divsChild>
                    <w:div w:id="564489782">
                      <w:marLeft w:val="0"/>
                      <w:marRight w:val="0"/>
                      <w:marTop w:val="0"/>
                      <w:marBottom w:val="0"/>
                      <w:divBdr>
                        <w:top w:val="none" w:sz="0" w:space="0" w:color="auto"/>
                        <w:left w:val="none" w:sz="0" w:space="0" w:color="auto"/>
                        <w:bottom w:val="none" w:sz="0" w:space="0" w:color="auto"/>
                        <w:right w:val="none" w:sz="0" w:space="0" w:color="auto"/>
                      </w:divBdr>
                    </w:div>
                    <w:div w:id="1932540275">
                      <w:marLeft w:val="0"/>
                      <w:marRight w:val="0"/>
                      <w:marTop w:val="0"/>
                      <w:marBottom w:val="0"/>
                      <w:divBdr>
                        <w:top w:val="none" w:sz="0" w:space="0" w:color="auto"/>
                        <w:left w:val="none" w:sz="0" w:space="0" w:color="auto"/>
                        <w:bottom w:val="none" w:sz="0" w:space="0" w:color="auto"/>
                        <w:right w:val="none" w:sz="0" w:space="0" w:color="auto"/>
                      </w:divBdr>
                    </w:div>
                  </w:divsChild>
                </w:div>
                <w:div w:id="693192769">
                  <w:marLeft w:val="0"/>
                  <w:marRight w:val="0"/>
                  <w:marTop w:val="0"/>
                  <w:marBottom w:val="0"/>
                  <w:divBdr>
                    <w:top w:val="none" w:sz="0" w:space="0" w:color="auto"/>
                    <w:left w:val="none" w:sz="0" w:space="0" w:color="auto"/>
                    <w:bottom w:val="none" w:sz="0" w:space="0" w:color="auto"/>
                    <w:right w:val="none" w:sz="0" w:space="0" w:color="auto"/>
                  </w:divBdr>
                  <w:divsChild>
                    <w:div w:id="667174611">
                      <w:marLeft w:val="0"/>
                      <w:marRight w:val="0"/>
                      <w:marTop w:val="0"/>
                      <w:marBottom w:val="0"/>
                      <w:divBdr>
                        <w:top w:val="none" w:sz="0" w:space="0" w:color="auto"/>
                        <w:left w:val="none" w:sz="0" w:space="0" w:color="auto"/>
                        <w:bottom w:val="none" w:sz="0" w:space="0" w:color="auto"/>
                        <w:right w:val="none" w:sz="0" w:space="0" w:color="auto"/>
                      </w:divBdr>
                    </w:div>
                    <w:div w:id="986008719">
                      <w:marLeft w:val="0"/>
                      <w:marRight w:val="0"/>
                      <w:marTop w:val="0"/>
                      <w:marBottom w:val="0"/>
                      <w:divBdr>
                        <w:top w:val="none" w:sz="0" w:space="0" w:color="auto"/>
                        <w:left w:val="none" w:sz="0" w:space="0" w:color="auto"/>
                        <w:bottom w:val="none" w:sz="0" w:space="0" w:color="auto"/>
                        <w:right w:val="none" w:sz="0" w:space="0" w:color="auto"/>
                      </w:divBdr>
                    </w:div>
                  </w:divsChild>
                </w:div>
                <w:div w:id="711733277">
                  <w:marLeft w:val="0"/>
                  <w:marRight w:val="0"/>
                  <w:marTop w:val="0"/>
                  <w:marBottom w:val="0"/>
                  <w:divBdr>
                    <w:top w:val="none" w:sz="0" w:space="0" w:color="auto"/>
                    <w:left w:val="none" w:sz="0" w:space="0" w:color="auto"/>
                    <w:bottom w:val="none" w:sz="0" w:space="0" w:color="auto"/>
                    <w:right w:val="none" w:sz="0" w:space="0" w:color="auto"/>
                  </w:divBdr>
                  <w:divsChild>
                    <w:div w:id="1657958365">
                      <w:marLeft w:val="0"/>
                      <w:marRight w:val="0"/>
                      <w:marTop w:val="0"/>
                      <w:marBottom w:val="0"/>
                      <w:divBdr>
                        <w:top w:val="none" w:sz="0" w:space="0" w:color="auto"/>
                        <w:left w:val="none" w:sz="0" w:space="0" w:color="auto"/>
                        <w:bottom w:val="none" w:sz="0" w:space="0" w:color="auto"/>
                        <w:right w:val="none" w:sz="0" w:space="0" w:color="auto"/>
                      </w:divBdr>
                    </w:div>
                  </w:divsChild>
                </w:div>
                <w:div w:id="765075383">
                  <w:marLeft w:val="0"/>
                  <w:marRight w:val="0"/>
                  <w:marTop w:val="0"/>
                  <w:marBottom w:val="0"/>
                  <w:divBdr>
                    <w:top w:val="none" w:sz="0" w:space="0" w:color="auto"/>
                    <w:left w:val="none" w:sz="0" w:space="0" w:color="auto"/>
                    <w:bottom w:val="none" w:sz="0" w:space="0" w:color="auto"/>
                    <w:right w:val="none" w:sz="0" w:space="0" w:color="auto"/>
                  </w:divBdr>
                  <w:divsChild>
                    <w:div w:id="438377372">
                      <w:marLeft w:val="0"/>
                      <w:marRight w:val="0"/>
                      <w:marTop w:val="0"/>
                      <w:marBottom w:val="0"/>
                      <w:divBdr>
                        <w:top w:val="none" w:sz="0" w:space="0" w:color="auto"/>
                        <w:left w:val="none" w:sz="0" w:space="0" w:color="auto"/>
                        <w:bottom w:val="none" w:sz="0" w:space="0" w:color="auto"/>
                        <w:right w:val="none" w:sz="0" w:space="0" w:color="auto"/>
                      </w:divBdr>
                    </w:div>
                    <w:div w:id="805582324">
                      <w:marLeft w:val="0"/>
                      <w:marRight w:val="0"/>
                      <w:marTop w:val="0"/>
                      <w:marBottom w:val="0"/>
                      <w:divBdr>
                        <w:top w:val="none" w:sz="0" w:space="0" w:color="auto"/>
                        <w:left w:val="none" w:sz="0" w:space="0" w:color="auto"/>
                        <w:bottom w:val="none" w:sz="0" w:space="0" w:color="auto"/>
                        <w:right w:val="none" w:sz="0" w:space="0" w:color="auto"/>
                      </w:divBdr>
                    </w:div>
                    <w:div w:id="1371026453">
                      <w:marLeft w:val="0"/>
                      <w:marRight w:val="0"/>
                      <w:marTop w:val="0"/>
                      <w:marBottom w:val="0"/>
                      <w:divBdr>
                        <w:top w:val="none" w:sz="0" w:space="0" w:color="auto"/>
                        <w:left w:val="none" w:sz="0" w:space="0" w:color="auto"/>
                        <w:bottom w:val="none" w:sz="0" w:space="0" w:color="auto"/>
                        <w:right w:val="none" w:sz="0" w:space="0" w:color="auto"/>
                      </w:divBdr>
                    </w:div>
                    <w:div w:id="1374424371">
                      <w:marLeft w:val="0"/>
                      <w:marRight w:val="0"/>
                      <w:marTop w:val="0"/>
                      <w:marBottom w:val="0"/>
                      <w:divBdr>
                        <w:top w:val="none" w:sz="0" w:space="0" w:color="auto"/>
                        <w:left w:val="none" w:sz="0" w:space="0" w:color="auto"/>
                        <w:bottom w:val="none" w:sz="0" w:space="0" w:color="auto"/>
                        <w:right w:val="none" w:sz="0" w:space="0" w:color="auto"/>
                      </w:divBdr>
                    </w:div>
                    <w:div w:id="1935164313">
                      <w:marLeft w:val="0"/>
                      <w:marRight w:val="0"/>
                      <w:marTop w:val="0"/>
                      <w:marBottom w:val="0"/>
                      <w:divBdr>
                        <w:top w:val="none" w:sz="0" w:space="0" w:color="auto"/>
                        <w:left w:val="none" w:sz="0" w:space="0" w:color="auto"/>
                        <w:bottom w:val="none" w:sz="0" w:space="0" w:color="auto"/>
                        <w:right w:val="none" w:sz="0" w:space="0" w:color="auto"/>
                      </w:divBdr>
                    </w:div>
                  </w:divsChild>
                </w:div>
                <w:div w:id="1032606186">
                  <w:marLeft w:val="0"/>
                  <w:marRight w:val="0"/>
                  <w:marTop w:val="0"/>
                  <w:marBottom w:val="0"/>
                  <w:divBdr>
                    <w:top w:val="none" w:sz="0" w:space="0" w:color="auto"/>
                    <w:left w:val="none" w:sz="0" w:space="0" w:color="auto"/>
                    <w:bottom w:val="none" w:sz="0" w:space="0" w:color="auto"/>
                    <w:right w:val="none" w:sz="0" w:space="0" w:color="auto"/>
                  </w:divBdr>
                  <w:divsChild>
                    <w:div w:id="1210075139">
                      <w:marLeft w:val="0"/>
                      <w:marRight w:val="0"/>
                      <w:marTop w:val="0"/>
                      <w:marBottom w:val="0"/>
                      <w:divBdr>
                        <w:top w:val="none" w:sz="0" w:space="0" w:color="auto"/>
                        <w:left w:val="none" w:sz="0" w:space="0" w:color="auto"/>
                        <w:bottom w:val="none" w:sz="0" w:space="0" w:color="auto"/>
                        <w:right w:val="none" w:sz="0" w:space="0" w:color="auto"/>
                      </w:divBdr>
                    </w:div>
                  </w:divsChild>
                </w:div>
                <w:div w:id="1071543461">
                  <w:marLeft w:val="0"/>
                  <w:marRight w:val="0"/>
                  <w:marTop w:val="0"/>
                  <w:marBottom w:val="0"/>
                  <w:divBdr>
                    <w:top w:val="none" w:sz="0" w:space="0" w:color="auto"/>
                    <w:left w:val="none" w:sz="0" w:space="0" w:color="auto"/>
                    <w:bottom w:val="none" w:sz="0" w:space="0" w:color="auto"/>
                    <w:right w:val="none" w:sz="0" w:space="0" w:color="auto"/>
                  </w:divBdr>
                  <w:divsChild>
                    <w:div w:id="115612119">
                      <w:marLeft w:val="0"/>
                      <w:marRight w:val="0"/>
                      <w:marTop w:val="0"/>
                      <w:marBottom w:val="0"/>
                      <w:divBdr>
                        <w:top w:val="none" w:sz="0" w:space="0" w:color="auto"/>
                        <w:left w:val="none" w:sz="0" w:space="0" w:color="auto"/>
                        <w:bottom w:val="none" w:sz="0" w:space="0" w:color="auto"/>
                        <w:right w:val="none" w:sz="0" w:space="0" w:color="auto"/>
                      </w:divBdr>
                    </w:div>
                    <w:div w:id="661784200">
                      <w:marLeft w:val="0"/>
                      <w:marRight w:val="0"/>
                      <w:marTop w:val="0"/>
                      <w:marBottom w:val="0"/>
                      <w:divBdr>
                        <w:top w:val="none" w:sz="0" w:space="0" w:color="auto"/>
                        <w:left w:val="none" w:sz="0" w:space="0" w:color="auto"/>
                        <w:bottom w:val="none" w:sz="0" w:space="0" w:color="auto"/>
                        <w:right w:val="none" w:sz="0" w:space="0" w:color="auto"/>
                      </w:divBdr>
                    </w:div>
                    <w:div w:id="851577334">
                      <w:marLeft w:val="0"/>
                      <w:marRight w:val="0"/>
                      <w:marTop w:val="0"/>
                      <w:marBottom w:val="0"/>
                      <w:divBdr>
                        <w:top w:val="none" w:sz="0" w:space="0" w:color="auto"/>
                        <w:left w:val="none" w:sz="0" w:space="0" w:color="auto"/>
                        <w:bottom w:val="none" w:sz="0" w:space="0" w:color="auto"/>
                        <w:right w:val="none" w:sz="0" w:space="0" w:color="auto"/>
                      </w:divBdr>
                    </w:div>
                    <w:div w:id="1249267148">
                      <w:marLeft w:val="0"/>
                      <w:marRight w:val="0"/>
                      <w:marTop w:val="0"/>
                      <w:marBottom w:val="0"/>
                      <w:divBdr>
                        <w:top w:val="none" w:sz="0" w:space="0" w:color="auto"/>
                        <w:left w:val="none" w:sz="0" w:space="0" w:color="auto"/>
                        <w:bottom w:val="none" w:sz="0" w:space="0" w:color="auto"/>
                        <w:right w:val="none" w:sz="0" w:space="0" w:color="auto"/>
                      </w:divBdr>
                    </w:div>
                    <w:div w:id="1806845838">
                      <w:marLeft w:val="0"/>
                      <w:marRight w:val="0"/>
                      <w:marTop w:val="0"/>
                      <w:marBottom w:val="0"/>
                      <w:divBdr>
                        <w:top w:val="none" w:sz="0" w:space="0" w:color="auto"/>
                        <w:left w:val="none" w:sz="0" w:space="0" w:color="auto"/>
                        <w:bottom w:val="none" w:sz="0" w:space="0" w:color="auto"/>
                        <w:right w:val="none" w:sz="0" w:space="0" w:color="auto"/>
                      </w:divBdr>
                    </w:div>
                    <w:div w:id="1987007252">
                      <w:marLeft w:val="0"/>
                      <w:marRight w:val="0"/>
                      <w:marTop w:val="0"/>
                      <w:marBottom w:val="0"/>
                      <w:divBdr>
                        <w:top w:val="none" w:sz="0" w:space="0" w:color="auto"/>
                        <w:left w:val="none" w:sz="0" w:space="0" w:color="auto"/>
                        <w:bottom w:val="none" w:sz="0" w:space="0" w:color="auto"/>
                        <w:right w:val="none" w:sz="0" w:space="0" w:color="auto"/>
                      </w:divBdr>
                    </w:div>
                  </w:divsChild>
                </w:div>
                <w:div w:id="1786995934">
                  <w:marLeft w:val="0"/>
                  <w:marRight w:val="0"/>
                  <w:marTop w:val="0"/>
                  <w:marBottom w:val="0"/>
                  <w:divBdr>
                    <w:top w:val="none" w:sz="0" w:space="0" w:color="auto"/>
                    <w:left w:val="none" w:sz="0" w:space="0" w:color="auto"/>
                    <w:bottom w:val="none" w:sz="0" w:space="0" w:color="auto"/>
                    <w:right w:val="none" w:sz="0" w:space="0" w:color="auto"/>
                  </w:divBdr>
                  <w:divsChild>
                    <w:div w:id="22949437">
                      <w:marLeft w:val="0"/>
                      <w:marRight w:val="0"/>
                      <w:marTop w:val="0"/>
                      <w:marBottom w:val="0"/>
                      <w:divBdr>
                        <w:top w:val="none" w:sz="0" w:space="0" w:color="auto"/>
                        <w:left w:val="none" w:sz="0" w:space="0" w:color="auto"/>
                        <w:bottom w:val="none" w:sz="0" w:space="0" w:color="auto"/>
                        <w:right w:val="none" w:sz="0" w:space="0" w:color="auto"/>
                      </w:divBdr>
                    </w:div>
                    <w:div w:id="132984012">
                      <w:marLeft w:val="0"/>
                      <w:marRight w:val="0"/>
                      <w:marTop w:val="0"/>
                      <w:marBottom w:val="0"/>
                      <w:divBdr>
                        <w:top w:val="none" w:sz="0" w:space="0" w:color="auto"/>
                        <w:left w:val="none" w:sz="0" w:space="0" w:color="auto"/>
                        <w:bottom w:val="none" w:sz="0" w:space="0" w:color="auto"/>
                        <w:right w:val="none" w:sz="0" w:space="0" w:color="auto"/>
                      </w:divBdr>
                    </w:div>
                    <w:div w:id="321281110">
                      <w:marLeft w:val="0"/>
                      <w:marRight w:val="0"/>
                      <w:marTop w:val="0"/>
                      <w:marBottom w:val="0"/>
                      <w:divBdr>
                        <w:top w:val="none" w:sz="0" w:space="0" w:color="auto"/>
                        <w:left w:val="none" w:sz="0" w:space="0" w:color="auto"/>
                        <w:bottom w:val="none" w:sz="0" w:space="0" w:color="auto"/>
                        <w:right w:val="none" w:sz="0" w:space="0" w:color="auto"/>
                      </w:divBdr>
                    </w:div>
                    <w:div w:id="585309393">
                      <w:marLeft w:val="0"/>
                      <w:marRight w:val="0"/>
                      <w:marTop w:val="0"/>
                      <w:marBottom w:val="0"/>
                      <w:divBdr>
                        <w:top w:val="none" w:sz="0" w:space="0" w:color="auto"/>
                        <w:left w:val="none" w:sz="0" w:space="0" w:color="auto"/>
                        <w:bottom w:val="none" w:sz="0" w:space="0" w:color="auto"/>
                        <w:right w:val="none" w:sz="0" w:space="0" w:color="auto"/>
                      </w:divBdr>
                    </w:div>
                    <w:div w:id="1115713284">
                      <w:marLeft w:val="0"/>
                      <w:marRight w:val="0"/>
                      <w:marTop w:val="0"/>
                      <w:marBottom w:val="0"/>
                      <w:divBdr>
                        <w:top w:val="none" w:sz="0" w:space="0" w:color="auto"/>
                        <w:left w:val="none" w:sz="0" w:space="0" w:color="auto"/>
                        <w:bottom w:val="none" w:sz="0" w:space="0" w:color="auto"/>
                        <w:right w:val="none" w:sz="0" w:space="0" w:color="auto"/>
                      </w:divBdr>
                    </w:div>
                    <w:div w:id="1223327656">
                      <w:marLeft w:val="0"/>
                      <w:marRight w:val="0"/>
                      <w:marTop w:val="0"/>
                      <w:marBottom w:val="0"/>
                      <w:divBdr>
                        <w:top w:val="none" w:sz="0" w:space="0" w:color="auto"/>
                        <w:left w:val="none" w:sz="0" w:space="0" w:color="auto"/>
                        <w:bottom w:val="none" w:sz="0" w:space="0" w:color="auto"/>
                        <w:right w:val="none" w:sz="0" w:space="0" w:color="auto"/>
                      </w:divBdr>
                    </w:div>
                    <w:div w:id="1608077223">
                      <w:marLeft w:val="0"/>
                      <w:marRight w:val="0"/>
                      <w:marTop w:val="0"/>
                      <w:marBottom w:val="0"/>
                      <w:divBdr>
                        <w:top w:val="none" w:sz="0" w:space="0" w:color="auto"/>
                        <w:left w:val="none" w:sz="0" w:space="0" w:color="auto"/>
                        <w:bottom w:val="none" w:sz="0" w:space="0" w:color="auto"/>
                        <w:right w:val="none" w:sz="0" w:space="0" w:color="auto"/>
                      </w:divBdr>
                    </w:div>
                    <w:div w:id="1684283216">
                      <w:marLeft w:val="0"/>
                      <w:marRight w:val="0"/>
                      <w:marTop w:val="0"/>
                      <w:marBottom w:val="0"/>
                      <w:divBdr>
                        <w:top w:val="none" w:sz="0" w:space="0" w:color="auto"/>
                        <w:left w:val="none" w:sz="0" w:space="0" w:color="auto"/>
                        <w:bottom w:val="none" w:sz="0" w:space="0" w:color="auto"/>
                        <w:right w:val="none" w:sz="0" w:space="0" w:color="auto"/>
                      </w:divBdr>
                    </w:div>
                  </w:divsChild>
                </w:div>
                <w:div w:id="1802572236">
                  <w:marLeft w:val="0"/>
                  <w:marRight w:val="0"/>
                  <w:marTop w:val="0"/>
                  <w:marBottom w:val="0"/>
                  <w:divBdr>
                    <w:top w:val="none" w:sz="0" w:space="0" w:color="auto"/>
                    <w:left w:val="none" w:sz="0" w:space="0" w:color="auto"/>
                    <w:bottom w:val="none" w:sz="0" w:space="0" w:color="auto"/>
                    <w:right w:val="none" w:sz="0" w:space="0" w:color="auto"/>
                  </w:divBdr>
                  <w:divsChild>
                    <w:div w:id="4409739">
                      <w:marLeft w:val="0"/>
                      <w:marRight w:val="0"/>
                      <w:marTop w:val="0"/>
                      <w:marBottom w:val="0"/>
                      <w:divBdr>
                        <w:top w:val="none" w:sz="0" w:space="0" w:color="auto"/>
                        <w:left w:val="none" w:sz="0" w:space="0" w:color="auto"/>
                        <w:bottom w:val="none" w:sz="0" w:space="0" w:color="auto"/>
                        <w:right w:val="none" w:sz="0" w:space="0" w:color="auto"/>
                      </w:divBdr>
                    </w:div>
                  </w:divsChild>
                </w:div>
                <w:div w:id="1988123157">
                  <w:marLeft w:val="0"/>
                  <w:marRight w:val="0"/>
                  <w:marTop w:val="0"/>
                  <w:marBottom w:val="0"/>
                  <w:divBdr>
                    <w:top w:val="none" w:sz="0" w:space="0" w:color="auto"/>
                    <w:left w:val="none" w:sz="0" w:space="0" w:color="auto"/>
                    <w:bottom w:val="none" w:sz="0" w:space="0" w:color="auto"/>
                    <w:right w:val="none" w:sz="0" w:space="0" w:color="auto"/>
                  </w:divBdr>
                  <w:divsChild>
                    <w:div w:id="86924751">
                      <w:marLeft w:val="0"/>
                      <w:marRight w:val="0"/>
                      <w:marTop w:val="0"/>
                      <w:marBottom w:val="0"/>
                      <w:divBdr>
                        <w:top w:val="none" w:sz="0" w:space="0" w:color="auto"/>
                        <w:left w:val="none" w:sz="0" w:space="0" w:color="auto"/>
                        <w:bottom w:val="none" w:sz="0" w:space="0" w:color="auto"/>
                        <w:right w:val="none" w:sz="0" w:space="0" w:color="auto"/>
                      </w:divBdr>
                    </w:div>
                    <w:div w:id="150602051">
                      <w:marLeft w:val="0"/>
                      <w:marRight w:val="0"/>
                      <w:marTop w:val="0"/>
                      <w:marBottom w:val="0"/>
                      <w:divBdr>
                        <w:top w:val="none" w:sz="0" w:space="0" w:color="auto"/>
                        <w:left w:val="none" w:sz="0" w:space="0" w:color="auto"/>
                        <w:bottom w:val="none" w:sz="0" w:space="0" w:color="auto"/>
                        <w:right w:val="none" w:sz="0" w:space="0" w:color="auto"/>
                      </w:divBdr>
                    </w:div>
                    <w:div w:id="187079838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74751044">
          <w:marLeft w:val="0"/>
          <w:marRight w:val="0"/>
          <w:marTop w:val="0"/>
          <w:marBottom w:val="0"/>
          <w:divBdr>
            <w:top w:val="none" w:sz="0" w:space="0" w:color="auto"/>
            <w:left w:val="none" w:sz="0" w:space="0" w:color="auto"/>
            <w:bottom w:val="none" w:sz="0" w:space="0" w:color="auto"/>
            <w:right w:val="none" w:sz="0" w:space="0" w:color="auto"/>
          </w:divBdr>
        </w:div>
        <w:div w:id="280384935">
          <w:marLeft w:val="0"/>
          <w:marRight w:val="0"/>
          <w:marTop w:val="0"/>
          <w:marBottom w:val="0"/>
          <w:divBdr>
            <w:top w:val="none" w:sz="0" w:space="0" w:color="auto"/>
            <w:left w:val="none" w:sz="0" w:space="0" w:color="auto"/>
            <w:bottom w:val="none" w:sz="0" w:space="0" w:color="auto"/>
            <w:right w:val="none" w:sz="0" w:space="0" w:color="auto"/>
          </w:divBdr>
        </w:div>
        <w:div w:id="305088386">
          <w:marLeft w:val="0"/>
          <w:marRight w:val="0"/>
          <w:marTop w:val="0"/>
          <w:marBottom w:val="0"/>
          <w:divBdr>
            <w:top w:val="none" w:sz="0" w:space="0" w:color="auto"/>
            <w:left w:val="none" w:sz="0" w:space="0" w:color="auto"/>
            <w:bottom w:val="none" w:sz="0" w:space="0" w:color="auto"/>
            <w:right w:val="none" w:sz="0" w:space="0" w:color="auto"/>
          </w:divBdr>
        </w:div>
        <w:div w:id="427166682">
          <w:marLeft w:val="0"/>
          <w:marRight w:val="0"/>
          <w:marTop w:val="0"/>
          <w:marBottom w:val="0"/>
          <w:divBdr>
            <w:top w:val="none" w:sz="0" w:space="0" w:color="auto"/>
            <w:left w:val="none" w:sz="0" w:space="0" w:color="auto"/>
            <w:bottom w:val="none" w:sz="0" w:space="0" w:color="auto"/>
            <w:right w:val="none" w:sz="0" w:space="0" w:color="auto"/>
          </w:divBdr>
        </w:div>
        <w:div w:id="445930073">
          <w:marLeft w:val="0"/>
          <w:marRight w:val="0"/>
          <w:marTop w:val="0"/>
          <w:marBottom w:val="0"/>
          <w:divBdr>
            <w:top w:val="none" w:sz="0" w:space="0" w:color="auto"/>
            <w:left w:val="none" w:sz="0" w:space="0" w:color="auto"/>
            <w:bottom w:val="none" w:sz="0" w:space="0" w:color="auto"/>
            <w:right w:val="none" w:sz="0" w:space="0" w:color="auto"/>
          </w:divBdr>
          <w:divsChild>
            <w:div w:id="1460994949">
              <w:marLeft w:val="-75"/>
              <w:marRight w:val="0"/>
              <w:marTop w:val="30"/>
              <w:marBottom w:val="30"/>
              <w:divBdr>
                <w:top w:val="none" w:sz="0" w:space="0" w:color="auto"/>
                <w:left w:val="none" w:sz="0" w:space="0" w:color="auto"/>
                <w:bottom w:val="none" w:sz="0" w:space="0" w:color="auto"/>
                <w:right w:val="none" w:sz="0" w:space="0" w:color="auto"/>
              </w:divBdr>
              <w:divsChild>
                <w:div w:id="39133323">
                  <w:marLeft w:val="0"/>
                  <w:marRight w:val="0"/>
                  <w:marTop w:val="0"/>
                  <w:marBottom w:val="0"/>
                  <w:divBdr>
                    <w:top w:val="none" w:sz="0" w:space="0" w:color="auto"/>
                    <w:left w:val="none" w:sz="0" w:space="0" w:color="auto"/>
                    <w:bottom w:val="none" w:sz="0" w:space="0" w:color="auto"/>
                    <w:right w:val="none" w:sz="0" w:space="0" w:color="auto"/>
                  </w:divBdr>
                  <w:divsChild>
                    <w:div w:id="992871261">
                      <w:marLeft w:val="0"/>
                      <w:marRight w:val="0"/>
                      <w:marTop w:val="0"/>
                      <w:marBottom w:val="0"/>
                      <w:divBdr>
                        <w:top w:val="none" w:sz="0" w:space="0" w:color="auto"/>
                        <w:left w:val="none" w:sz="0" w:space="0" w:color="auto"/>
                        <w:bottom w:val="none" w:sz="0" w:space="0" w:color="auto"/>
                        <w:right w:val="none" w:sz="0" w:space="0" w:color="auto"/>
                      </w:divBdr>
                    </w:div>
                  </w:divsChild>
                </w:div>
                <w:div w:id="218322119">
                  <w:marLeft w:val="0"/>
                  <w:marRight w:val="0"/>
                  <w:marTop w:val="0"/>
                  <w:marBottom w:val="0"/>
                  <w:divBdr>
                    <w:top w:val="none" w:sz="0" w:space="0" w:color="auto"/>
                    <w:left w:val="none" w:sz="0" w:space="0" w:color="auto"/>
                    <w:bottom w:val="none" w:sz="0" w:space="0" w:color="auto"/>
                    <w:right w:val="none" w:sz="0" w:space="0" w:color="auto"/>
                  </w:divBdr>
                  <w:divsChild>
                    <w:div w:id="710231609">
                      <w:marLeft w:val="0"/>
                      <w:marRight w:val="0"/>
                      <w:marTop w:val="0"/>
                      <w:marBottom w:val="0"/>
                      <w:divBdr>
                        <w:top w:val="none" w:sz="0" w:space="0" w:color="auto"/>
                        <w:left w:val="none" w:sz="0" w:space="0" w:color="auto"/>
                        <w:bottom w:val="none" w:sz="0" w:space="0" w:color="auto"/>
                        <w:right w:val="none" w:sz="0" w:space="0" w:color="auto"/>
                      </w:divBdr>
                    </w:div>
                  </w:divsChild>
                </w:div>
                <w:div w:id="304941036">
                  <w:marLeft w:val="0"/>
                  <w:marRight w:val="0"/>
                  <w:marTop w:val="0"/>
                  <w:marBottom w:val="0"/>
                  <w:divBdr>
                    <w:top w:val="none" w:sz="0" w:space="0" w:color="auto"/>
                    <w:left w:val="none" w:sz="0" w:space="0" w:color="auto"/>
                    <w:bottom w:val="none" w:sz="0" w:space="0" w:color="auto"/>
                    <w:right w:val="none" w:sz="0" w:space="0" w:color="auto"/>
                  </w:divBdr>
                  <w:divsChild>
                    <w:div w:id="249627502">
                      <w:marLeft w:val="0"/>
                      <w:marRight w:val="0"/>
                      <w:marTop w:val="0"/>
                      <w:marBottom w:val="0"/>
                      <w:divBdr>
                        <w:top w:val="none" w:sz="0" w:space="0" w:color="auto"/>
                        <w:left w:val="none" w:sz="0" w:space="0" w:color="auto"/>
                        <w:bottom w:val="none" w:sz="0" w:space="0" w:color="auto"/>
                        <w:right w:val="none" w:sz="0" w:space="0" w:color="auto"/>
                      </w:divBdr>
                    </w:div>
                  </w:divsChild>
                </w:div>
                <w:div w:id="370417861">
                  <w:marLeft w:val="0"/>
                  <w:marRight w:val="0"/>
                  <w:marTop w:val="0"/>
                  <w:marBottom w:val="0"/>
                  <w:divBdr>
                    <w:top w:val="none" w:sz="0" w:space="0" w:color="auto"/>
                    <w:left w:val="none" w:sz="0" w:space="0" w:color="auto"/>
                    <w:bottom w:val="none" w:sz="0" w:space="0" w:color="auto"/>
                    <w:right w:val="none" w:sz="0" w:space="0" w:color="auto"/>
                  </w:divBdr>
                  <w:divsChild>
                    <w:div w:id="867378359">
                      <w:marLeft w:val="0"/>
                      <w:marRight w:val="0"/>
                      <w:marTop w:val="0"/>
                      <w:marBottom w:val="0"/>
                      <w:divBdr>
                        <w:top w:val="none" w:sz="0" w:space="0" w:color="auto"/>
                        <w:left w:val="none" w:sz="0" w:space="0" w:color="auto"/>
                        <w:bottom w:val="none" w:sz="0" w:space="0" w:color="auto"/>
                        <w:right w:val="none" w:sz="0" w:space="0" w:color="auto"/>
                      </w:divBdr>
                    </w:div>
                  </w:divsChild>
                </w:div>
                <w:div w:id="516313205">
                  <w:marLeft w:val="0"/>
                  <w:marRight w:val="0"/>
                  <w:marTop w:val="0"/>
                  <w:marBottom w:val="0"/>
                  <w:divBdr>
                    <w:top w:val="none" w:sz="0" w:space="0" w:color="auto"/>
                    <w:left w:val="none" w:sz="0" w:space="0" w:color="auto"/>
                    <w:bottom w:val="none" w:sz="0" w:space="0" w:color="auto"/>
                    <w:right w:val="none" w:sz="0" w:space="0" w:color="auto"/>
                  </w:divBdr>
                  <w:divsChild>
                    <w:div w:id="1573930233">
                      <w:marLeft w:val="0"/>
                      <w:marRight w:val="0"/>
                      <w:marTop w:val="0"/>
                      <w:marBottom w:val="0"/>
                      <w:divBdr>
                        <w:top w:val="none" w:sz="0" w:space="0" w:color="auto"/>
                        <w:left w:val="none" w:sz="0" w:space="0" w:color="auto"/>
                        <w:bottom w:val="none" w:sz="0" w:space="0" w:color="auto"/>
                        <w:right w:val="none" w:sz="0" w:space="0" w:color="auto"/>
                      </w:divBdr>
                    </w:div>
                  </w:divsChild>
                </w:div>
                <w:div w:id="676077287">
                  <w:marLeft w:val="0"/>
                  <w:marRight w:val="0"/>
                  <w:marTop w:val="0"/>
                  <w:marBottom w:val="0"/>
                  <w:divBdr>
                    <w:top w:val="none" w:sz="0" w:space="0" w:color="auto"/>
                    <w:left w:val="none" w:sz="0" w:space="0" w:color="auto"/>
                    <w:bottom w:val="none" w:sz="0" w:space="0" w:color="auto"/>
                    <w:right w:val="none" w:sz="0" w:space="0" w:color="auto"/>
                  </w:divBdr>
                  <w:divsChild>
                    <w:div w:id="905184808">
                      <w:marLeft w:val="0"/>
                      <w:marRight w:val="0"/>
                      <w:marTop w:val="0"/>
                      <w:marBottom w:val="0"/>
                      <w:divBdr>
                        <w:top w:val="none" w:sz="0" w:space="0" w:color="auto"/>
                        <w:left w:val="none" w:sz="0" w:space="0" w:color="auto"/>
                        <w:bottom w:val="none" w:sz="0" w:space="0" w:color="auto"/>
                        <w:right w:val="none" w:sz="0" w:space="0" w:color="auto"/>
                      </w:divBdr>
                    </w:div>
                  </w:divsChild>
                </w:div>
                <w:div w:id="851066922">
                  <w:marLeft w:val="0"/>
                  <w:marRight w:val="0"/>
                  <w:marTop w:val="0"/>
                  <w:marBottom w:val="0"/>
                  <w:divBdr>
                    <w:top w:val="none" w:sz="0" w:space="0" w:color="auto"/>
                    <w:left w:val="none" w:sz="0" w:space="0" w:color="auto"/>
                    <w:bottom w:val="none" w:sz="0" w:space="0" w:color="auto"/>
                    <w:right w:val="none" w:sz="0" w:space="0" w:color="auto"/>
                  </w:divBdr>
                  <w:divsChild>
                    <w:div w:id="7029729">
                      <w:marLeft w:val="0"/>
                      <w:marRight w:val="0"/>
                      <w:marTop w:val="0"/>
                      <w:marBottom w:val="0"/>
                      <w:divBdr>
                        <w:top w:val="none" w:sz="0" w:space="0" w:color="auto"/>
                        <w:left w:val="none" w:sz="0" w:space="0" w:color="auto"/>
                        <w:bottom w:val="none" w:sz="0" w:space="0" w:color="auto"/>
                        <w:right w:val="none" w:sz="0" w:space="0" w:color="auto"/>
                      </w:divBdr>
                    </w:div>
                  </w:divsChild>
                </w:div>
                <w:div w:id="1033962068">
                  <w:marLeft w:val="0"/>
                  <w:marRight w:val="0"/>
                  <w:marTop w:val="0"/>
                  <w:marBottom w:val="0"/>
                  <w:divBdr>
                    <w:top w:val="none" w:sz="0" w:space="0" w:color="auto"/>
                    <w:left w:val="none" w:sz="0" w:space="0" w:color="auto"/>
                    <w:bottom w:val="none" w:sz="0" w:space="0" w:color="auto"/>
                    <w:right w:val="none" w:sz="0" w:space="0" w:color="auto"/>
                  </w:divBdr>
                  <w:divsChild>
                    <w:div w:id="514656768">
                      <w:marLeft w:val="0"/>
                      <w:marRight w:val="0"/>
                      <w:marTop w:val="0"/>
                      <w:marBottom w:val="0"/>
                      <w:divBdr>
                        <w:top w:val="none" w:sz="0" w:space="0" w:color="auto"/>
                        <w:left w:val="none" w:sz="0" w:space="0" w:color="auto"/>
                        <w:bottom w:val="none" w:sz="0" w:space="0" w:color="auto"/>
                        <w:right w:val="none" w:sz="0" w:space="0" w:color="auto"/>
                      </w:divBdr>
                    </w:div>
                  </w:divsChild>
                </w:div>
                <w:div w:id="1073552147">
                  <w:marLeft w:val="0"/>
                  <w:marRight w:val="0"/>
                  <w:marTop w:val="0"/>
                  <w:marBottom w:val="0"/>
                  <w:divBdr>
                    <w:top w:val="none" w:sz="0" w:space="0" w:color="auto"/>
                    <w:left w:val="none" w:sz="0" w:space="0" w:color="auto"/>
                    <w:bottom w:val="none" w:sz="0" w:space="0" w:color="auto"/>
                    <w:right w:val="none" w:sz="0" w:space="0" w:color="auto"/>
                  </w:divBdr>
                  <w:divsChild>
                    <w:div w:id="1830439269">
                      <w:marLeft w:val="0"/>
                      <w:marRight w:val="0"/>
                      <w:marTop w:val="0"/>
                      <w:marBottom w:val="0"/>
                      <w:divBdr>
                        <w:top w:val="none" w:sz="0" w:space="0" w:color="auto"/>
                        <w:left w:val="none" w:sz="0" w:space="0" w:color="auto"/>
                        <w:bottom w:val="none" w:sz="0" w:space="0" w:color="auto"/>
                        <w:right w:val="none" w:sz="0" w:space="0" w:color="auto"/>
                      </w:divBdr>
                    </w:div>
                  </w:divsChild>
                </w:div>
                <w:div w:id="1111045935">
                  <w:marLeft w:val="0"/>
                  <w:marRight w:val="0"/>
                  <w:marTop w:val="0"/>
                  <w:marBottom w:val="0"/>
                  <w:divBdr>
                    <w:top w:val="none" w:sz="0" w:space="0" w:color="auto"/>
                    <w:left w:val="none" w:sz="0" w:space="0" w:color="auto"/>
                    <w:bottom w:val="none" w:sz="0" w:space="0" w:color="auto"/>
                    <w:right w:val="none" w:sz="0" w:space="0" w:color="auto"/>
                  </w:divBdr>
                  <w:divsChild>
                    <w:div w:id="66340831">
                      <w:marLeft w:val="0"/>
                      <w:marRight w:val="0"/>
                      <w:marTop w:val="0"/>
                      <w:marBottom w:val="0"/>
                      <w:divBdr>
                        <w:top w:val="none" w:sz="0" w:space="0" w:color="auto"/>
                        <w:left w:val="none" w:sz="0" w:space="0" w:color="auto"/>
                        <w:bottom w:val="none" w:sz="0" w:space="0" w:color="auto"/>
                        <w:right w:val="none" w:sz="0" w:space="0" w:color="auto"/>
                      </w:divBdr>
                    </w:div>
                  </w:divsChild>
                </w:div>
                <w:div w:id="1142772643">
                  <w:marLeft w:val="0"/>
                  <w:marRight w:val="0"/>
                  <w:marTop w:val="0"/>
                  <w:marBottom w:val="0"/>
                  <w:divBdr>
                    <w:top w:val="none" w:sz="0" w:space="0" w:color="auto"/>
                    <w:left w:val="none" w:sz="0" w:space="0" w:color="auto"/>
                    <w:bottom w:val="none" w:sz="0" w:space="0" w:color="auto"/>
                    <w:right w:val="none" w:sz="0" w:space="0" w:color="auto"/>
                  </w:divBdr>
                  <w:divsChild>
                    <w:div w:id="1848907666">
                      <w:marLeft w:val="0"/>
                      <w:marRight w:val="0"/>
                      <w:marTop w:val="0"/>
                      <w:marBottom w:val="0"/>
                      <w:divBdr>
                        <w:top w:val="none" w:sz="0" w:space="0" w:color="auto"/>
                        <w:left w:val="none" w:sz="0" w:space="0" w:color="auto"/>
                        <w:bottom w:val="none" w:sz="0" w:space="0" w:color="auto"/>
                        <w:right w:val="none" w:sz="0" w:space="0" w:color="auto"/>
                      </w:divBdr>
                    </w:div>
                  </w:divsChild>
                </w:div>
                <w:div w:id="1193114116">
                  <w:marLeft w:val="0"/>
                  <w:marRight w:val="0"/>
                  <w:marTop w:val="0"/>
                  <w:marBottom w:val="0"/>
                  <w:divBdr>
                    <w:top w:val="none" w:sz="0" w:space="0" w:color="auto"/>
                    <w:left w:val="none" w:sz="0" w:space="0" w:color="auto"/>
                    <w:bottom w:val="none" w:sz="0" w:space="0" w:color="auto"/>
                    <w:right w:val="none" w:sz="0" w:space="0" w:color="auto"/>
                  </w:divBdr>
                  <w:divsChild>
                    <w:div w:id="209810398">
                      <w:marLeft w:val="0"/>
                      <w:marRight w:val="0"/>
                      <w:marTop w:val="0"/>
                      <w:marBottom w:val="0"/>
                      <w:divBdr>
                        <w:top w:val="none" w:sz="0" w:space="0" w:color="auto"/>
                        <w:left w:val="none" w:sz="0" w:space="0" w:color="auto"/>
                        <w:bottom w:val="none" w:sz="0" w:space="0" w:color="auto"/>
                        <w:right w:val="none" w:sz="0" w:space="0" w:color="auto"/>
                      </w:divBdr>
                    </w:div>
                  </w:divsChild>
                </w:div>
                <w:div w:id="1242569827">
                  <w:marLeft w:val="0"/>
                  <w:marRight w:val="0"/>
                  <w:marTop w:val="0"/>
                  <w:marBottom w:val="0"/>
                  <w:divBdr>
                    <w:top w:val="none" w:sz="0" w:space="0" w:color="auto"/>
                    <w:left w:val="none" w:sz="0" w:space="0" w:color="auto"/>
                    <w:bottom w:val="none" w:sz="0" w:space="0" w:color="auto"/>
                    <w:right w:val="none" w:sz="0" w:space="0" w:color="auto"/>
                  </w:divBdr>
                  <w:divsChild>
                    <w:div w:id="352652864">
                      <w:marLeft w:val="0"/>
                      <w:marRight w:val="0"/>
                      <w:marTop w:val="0"/>
                      <w:marBottom w:val="0"/>
                      <w:divBdr>
                        <w:top w:val="none" w:sz="0" w:space="0" w:color="auto"/>
                        <w:left w:val="none" w:sz="0" w:space="0" w:color="auto"/>
                        <w:bottom w:val="none" w:sz="0" w:space="0" w:color="auto"/>
                        <w:right w:val="none" w:sz="0" w:space="0" w:color="auto"/>
                      </w:divBdr>
                    </w:div>
                  </w:divsChild>
                </w:div>
                <w:div w:id="1278947753">
                  <w:marLeft w:val="0"/>
                  <w:marRight w:val="0"/>
                  <w:marTop w:val="0"/>
                  <w:marBottom w:val="0"/>
                  <w:divBdr>
                    <w:top w:val="none" w:sz="0" w:space="0" w:color="auto"/>
                    <w:left w:val="none" w:sz="0" w:space="0" w:color="auto"/>
                    <w:bottom w:val="none" w:sz="0" w:space="0" w:color="auto"/>
                    <w:right w:val="none" w:sz="0" w:space="0" w:color="auto"/>
                  </w:divBdr>
                  <w:divsChild>
                    <w:div w:id="1715961847">
                      <w:marLeft w:val="0"/>
                      <w:marRight w:val="0"/>
                      <w:marTop w:val="0"/>
                      <w:marBottom w:val="0"/>
                      <w:divBdr>
                        <w:top w:val="none" w:sz="0" w:space="0" w:color="auto"/>
                        <w:left w:val="none" w:sz="0" w:space="0" w:color="auto"/>
                        <w:bottom w:val="none" w:sz="0" w:space="0" w:color="auto"/>
                        <w:right w:val="none" w:sz="0" w:space="0" w:color="auto"/>
                      </w:divBdr>
                    </w:div>
                  </w:divsChild>
                </w:div>
                <w:div w:id="1393774391">
                  <w:marLeft w:val="0"/>
                  <w:marRight w:val="0"/>
                  <w:marTop w:val="0"/>
                  <w:marBottom w:val="0"/>
                  <w:divBdr>
                    <w:top w:val="none" w:sz="0" w:space="0" w:color="auto"/>
                    <w:left w:val="none" w:sz="0" w:space="0" w:color="auto"/>
                    <w:bottom w:val="none" w:sz="0" w:space="0" w:color="auto"/>
                    <w:right w:val="none" w:sz="0" w:space="0" w:color="auto"/>
                  </w:divBdr>
                  <w:divsChild>
                    <w:div w:id="730692989">
                      <w:marLeft w:val="0"/>
                      <w:marRight w:val="0"/>
                      <w:marTop w:val="0"/>
                      <w:marBottom w:val="0"/>
                      <w:divBdr>
                        <w:top w:val="none" w:sz="0" w:space="0" w:color="auto"/>
                        <w:left w:val="none" w:sz="0" w:space="0" w:color="auto"/>
                        <w:bottom w:val="none" w:sz="0" w:space="0" w:color="auto"/>
                        <w:right w:val="none" w:sz="0" w:space="0" w:color="auto"/>
                      </w:divBdr>
                    </w:div>
                  </w:divsChild>
                </w:div>
                <w:div w:id="1552839822">
                  <w:marLeft w:val="0"/>
                  <w:marRight w:val="0"/>
                  <w:marTop w:val="0"/>
                  <w:marBottom w:val="0"/>
                  <w:divBdr>
                    <w:top w:val="none" w:sz="0" w:space="0" w:color="auto"/>
                    <w:left w:val="none" w:sz="0" w:space="0" w:color="auto"/>
                    <w:bottom w:val="none" w:sz="0" w:space="0" w:color="auto"/>
                    <w:right w:val="none" w:sz="0" w:space="0" w:color="auto"/>
                  </w:divBdr>
                  <w:divsChild>
                    <w:div w:id="1289975552">
                      <w:marLeft w:val="0"/>
                      <w:marRight w:val="0"/>
                      <w:marTop w:val="0"/>
                      <w:marBottom w:val="0"/>
                      <w:divBdr>
                        <w:top w:val="none" w:sz="0" w:space="0" w:color="auto"/>
                        <w:left w:val="none" w:sz="0" w:space="0" w:color="auto"/>
                        <w:bottom w:val="none" w:sz="0" w:space="0" w:color="auto"/>
                        <w:right w:val="none" w:sz="0" w:space="0" w:color="auto"/>
                      </w:divBdr>
                    </w:div>
                  </w:divsChild>
                </w:div>
                <w:div w:id="1561473697">
                  <w:marLeft w:val="0"/>
                  <w:marRight w:val="0"/>
                  <w:marTop w:val="0"/>
                  <w:marBottom w:val="0"/>
                  <w:divBdr>
                    <w:top w:val="none" w:sz="0" w:space="0" w:color="auto"/>
                    <w:left w:val="none" w:sz="0" w:space="0" w:color="auto"/>
                    <w:bottom w:val="none" w:sz="0" w:space="0" w:color="auto"/>
                    <w:right w:val="none" w:sz="0" w:space="0" w:color="auto"/>
                  </w:divBdr>
                  <w:divsChild>
                    <w:div w:id="803425244">
                      <w:marLeft w:val="0"/>
                      <w:marRight w:val="0"/>
                      <w:marTop w:val="0"/>
                      <w:marBottom w:val="0"/>
                      <w:divBdr>
                        <w:top w:val="none" w:sz="0" w:space="0" w:color="auto"/>
                        <w:left w:val="none" w:sz="0" w:space="0" w:color="auto"/>
                        <w:bottom w:val="none" w:sz="0" w:space="0" w:color="auto"/>
                        <w:right w:val="none" w:sz="0" w:space="0" w:color="auto"/>
                      </w:divBdr>
                    </w:div>
                  </w:divsChild>
                </w:div>
                <w:div w:id="1692030147">
                  <w:marLeft w:val="0"/>
                  <w:marRight w:val="0"/>
                  <w:marTop w:val="0"/>
                  <w:marBottom w:val="0"/>
                  <w:divBdr>
                    <w:top w:val="none" w:sz="0" w:space="0" w:color="auto"/>
                    <w:left w:val="none" w:sz="0" w:space="0" w:color="auto"/>
                    <w:bottom w:val="none" w:sz="0" w:space="0" w:color="auto"/>
                    <w:right w:val="none" w:sz="0" w:space="0" w:color="auto"/>
                  </w:divBdr>
                  <w:divsChild>
                    <w:div w:id="862279966">
                      <w:marLeft w:val="0"/>
                      <w:marRight w:val="0"/>
                      <w:marTop w:val="0"/>
                      <w:marBottom w:val="0"/>
                      <w:divBdr>
                        <w:top w:val="none" w:sz="0" w:space="0" w:color="auto"/>
                        <w:left w:val="none" w:sz="0" w:space="0" w:color="auto"/>
                        <w:bottom w:val="none" w:sz="0" w:space="0" w:color="auto"/>
                        <w:right w:val="none" w:sz="0" w:space="0" w:color="auto"/>
                      </w:divBdr>
                    </w:div>
                  </w:divsChild>
                </w:div>
                <w:div w:id="1941833124">
                  <w:marLeft w:val="0"/>
                  <w:marRight w:val="0"/>
                  <w:marTop w:val="0"/>
                  <w:marBottom w:val="0"/>
                  <w:divBdr>
                    <w:top w:val="none" w:sz="0" w:space="0" w:color="auto"/>
                    <w:left w:val="none" w:sz="0" w:space="0" w:color="auto"/>
                    <w:bottom w:val="none" w:sz="0" w:space="0" w:color="auto"/>
                    <w:right w:val="none" w:sz="0" w:space="0" w:color="auto"/>
                  </w:divBdr>
                  <w:divsChild>
                    <w:div w:id="310445703">
                      <w:marLeft w:val="0"/>
                      <w:marRight w:val="0"/>
                      <w:marTop w:val="0"/>
                      <w:marBottom w:val="0"/>
                      <w:divBdr>
                        <w:top w:val="none" w:sz="0" w:space="0" w:color="auto"/>
                        <w:left w:val="none" w:sz="0" w:space="0" w:color="auto"/>
                        <w:bottom w:val="none" w:sz="0" w:space="0" w:color="auto"/>
                        <w:right w:val="none" w:sz="0" w:space="0" w:color="auto"/>
                      </w:divBdr>
                    </w:div>
                  </w:divsChild>
                </w:div>
                <w:div w:id="1955405635">
                  <w:marLeft w:val="0"/>
                  <w:marRight w:val="0"/>
                  <w:marTop w:val="0"/>
                  <w:marBottom w:val="0"/>
                  <w:divBdr>
                    <w:top w:val="none" w:sz="0" w:space="0" w:color="auto"/>
                    <w:left w:val="none" w:sz="0" w:space="0" w:color="auto"/>
                    <w:bottom w:val="none" w:sz="0" w:space="0" w:color="auto"/>
                    <w:right w:val="none" w:sz="0" w:space="0" w:color="auto"/>
                  </w:divBdr>
                  <w:divsChild>
                    <w:div w:id="24696038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448359856">
          <w:marLeft w:val="0"/>
          <w:marRight w:val="0"/>
          <w:marTop w:val="0"/>
          <w:marBottom w:val="0"/>
          <w:divBdr>
            <w:top w:val="none" w:sz="0" w:space="0" w:color="auto"/>
            <w:left w:val="none" w:sz="0" w:space="0" w:color="auto"/>
            <w:bottom w:val="none" w:sz="0" w:space="0" w:color="auto"/>
            <w:right w:val="none" w:sz="0" w:space="0" w:color="auto"/>
          </w:divBdr>
          <w:divsChild>
            <w:div w:id="480002358">
              <w:marLeft w:val="0"/>
              <w:marRight w:val="0"/>
              <w:marTop w:val="0"/>
              <w:marBottom w:val="0"/>
              <w:divBdr>
                <w:top w:val="none" w:sz="0" w:space="0" w:color="auto"/>
                <w:left w:val="none" w:sz="0" w:space="0" w:color="auto"/>
                <w:bottom w:val="none" w:sz="0" w:space="0" w:color="auto"/>
                <w:right w:val="none" w:sz="0" w:space="0" w:color="auto"/>
              </w:divBdr>
            </w:div>
            <w:div w:id="1139763568">
              <w:marLeft w:val="0"/>
              <w:marRight w:val="0"/>
              <w:marTop w:val="0"/>
              <w:marBottom w:val="0"/>
              <w:divBdr>
                <w:top w:val="none" w:sz="0" w:space="0" w:color="auto"/>
                <w:left w:val="none" w:sz="0" w:space="0" w:color="auto"/>
                <w:bottom w:val="none" w:sz="0" w:space="0" w:color="auto"/>
                <w:right w:val="none" w:sz="0" w:space="0" w:color="auto"/>
              </w:divBdr>
            </w:div>
            <w:div w:id="1856262237">
              <w:marLeft w:val="0"/>
              <w:marRight w:val="0"/>
              <w:marTop w:val="0"/>
              <w:marBottom w:val="0"/>
              <w:divBdr>
                <w:top w:val="none" w:sz="0" w:space="0" w:color="auto"/>
                <w:left w:val="none" w:sz="0" w:space="0" w:color="auto"/>
                <w:bottom w:val="none" w:sz="0" w:space="0" w:color="auto"/>
                <w:right w:val="none" w:sz="0" w:space="0" w:color="auto"/>
              </w:divBdr>
            </w:div>
          </w:divsChild>
        </w:div>
        <w:div w:id="456026344">
          <w:marLeft w:val="0"/>
          <w:marRight w:val="0"/>
          <w:marTop w:val="0"/>
          <w:marBottom w:val="0"/>
          <w:divBdr>
            <w:top w:val="none" w:sz="0" w:space="0" w:color="auto"/>
            <w:left w:val="none" w:sz="0" w:space="0" w:color="auto"/>
            <w:bottom w:val="none" w:sz="0" w:space="0" w:color="auto"/>
            <w:right w:val="none" w:sz="0" w:space="0" w:color="auto"/>
          </w:divBdr>
          <w:divsChild>
            <w:div w:id="165364438">
              <w:marLeft w:val="0"/>
              <w:marRight w:val="0"/>
              <w:marTop w:val="0"/>
              <w:marBottom w:val="0"/>
              <w:divBdr>
                <w:top w:val="none" w:sz="0" w:space="0" w:color="auto"/>
                <w:left w:val="none" w:sz="0" w:space="0" w:color="auto"/>
                <w:bottom w:val="none" w:sz="0" w:space="0" w:color="auto"/>
                <w:right w:val="none" w:sz="0" w:space="0" w:color="auto"/>
              </w:divBdr>
            </w:div>
            <w:div w:id="421144433">
              <w:marLeft w:val="0"/>
              <w:marRight w:val="0"/>
              <w:marTop w:val="0"/>
              <w:marBottom w:val="0"/>
              <w:divBdr>
                <w:top w:val="none" w:sz="0" w:space="0" w:color="auto"/>
                <w:left w:val="none" w:sz="0" w:space="0" w:color="auto"/>
                <w:bottom w:val="none" w:sz="0" w:space="0" w:color="auto"/>
                <w:right w:val="none" w:sz="0" w:space="0" w:color="auto"/>
              </w:divBdr>
            </w:div>
            <w:div w:id="673068703">
              <w:marLeft w:val="0"/>
              <w:marRight w:val="0"/>
              <w:marTop w:val="0"/>
              <w:marBottom w:val="0"/>
              <w:divBdr>
                <w:top w:val="none" w:sz="0" w:space="0" w:color="auto"/>
                <w:left w:val="none" w:sz="0" w:space="0" w:color="auto"/>
                <w:bottom w:val="none" w:sz="0" w:space="0" w:color="auto"/>
                <w:right w:val="none" w:sz="0" w:space="0" w:color="auto"/>
              </w:divBdr>
            </w:div>
          </w:divsChild>
        </w:div>
        <w:div w:id="505364440">
          <w:marLeft w:val="0"/>
          <w:marRight w:val="0"/>
          <w:marTop w:val="0"/>
          <w:marBottom w:val="0"/>
          <w:divBdr>
            <w:top w:val="none" w:sz="0" w:space="0" w:color="auto"/>
            <w:left w:val="none" w:sz="0" w:space="0" w:color="auto"/>
            <w:bottom w:val="none" w:sz="0" w:space="0" w:color="auto"/>
            <w:right w:val="none" w:sz="0" w:space="0" w:color="auto"/>
          </w:divBdr>
        </w:div>
        <w:div w:id="540632057">
          <w:marLeft w:val="0"/>
          <w:marRight w:val="0"/>
          <w:marTop w:val="0"/>
          <w:marBottom w:val="0"/>
          <w:divBdr>
            <w:top w:val="none" w:sz="0" w:space="0" w:color="auto"/>
            <w:left w:val="none" w:sz="0" w:space="0" w:color="auto"/>
            <w:bottom w:val="none" w:sz="0" w:space="0" w:color="auto"/>
            <w:right w:val="none" w:sz="0" w:space="0" w:color="auto"/>
          </w:divBdr>
          <w:divsChild>
            <w:div w:id="658312567">
              <w:marLeft w:val="0"/>
              <w:marRight w:val="0"/>
              <w:marTop w:val="0"/>
              <w:marBottom w:val="0"/>
              <w:divBdr>
                <w:top w:val="none" w:sz="0" w:space="0" w:color="auto"/>
                <w:left w:val="none" w:sz="0" w:space="0" w:color="auto"/>
                <w:bottom w:val="none" w:sz="0" w:space="0" w:color="auto"/>
                <w:right w:val="none" w:sz="0" w:space="0" w:color="auto"/>
              </w:divBdr>
            </w:div>
          </w:divsChild>
        </w:div>
        <w:div w:id="550271409">
          <w:marLeft w:val="0"/>
          <w:marRight w:val="0"/>
          <w:marTop w:val="0"/>
          <w:marBottom w:val="0"/>
          <w:divBdr>
            <w:top w:val="none" w:sz="0" w:space="0" w:color="auto"/>
            <w:left w:val="none" w:sz="0" w:space="0" w:color="auto"/>
            <w:bottom w:val="none" w:sz="0" w:space="0" w:color="auto"/>
            <w:right w:val="none" w:sz="0" w:space="0" w:color="auto"/>
          </w:divBdr>
        </w:div>
        <w:div w:id="555166442">
          <w:marLeft w:val="0"/>
          <w:marRight w:val="0"/>
          <w:marTop w:val="0"/>
          <w:marBottom w:val="0"/>
          <w:divBdr>
            <w:top w:val="none" w:sz="0" w:space="0" w:color="auto"/>
            <w:left w:val="none" w:sz="0" w:space="0" w:color="auto"/>
            <w:bottom w:val="none" w:sz="0" w:space="0" w:color="auto"/>
            <w:right w:val="none" w:sz="0" w:space="0" w:color="auto"/>
          </w:divBdr>
          <w:divsChild>
            <w:div w:id="1547521921">
              <w:marLeft w:val="0"/>
              <w:marRight w:val="0"/>
              <w:marTop w:val="0"/>
              <w:marBottom w:val="0"/>
              <w:divBdr>
                <w:top w:val="none" w:sz="0" w:space="0" w:color="auto"/>
                <w:left w:val="none" w:sz="0" w:space="0" w:color="auto"/>
                <w:bottom w:val="none" w:sz="0" w:space="0" w:color="auto"/>
                <w:right w:val="none" w:sz="0" w:space="0" w:color="auto"/>
              </w:divBdr>
            </w:div>
          </w:divsChild>
        </w:div>
        <w:div w:id="566185352">
          <w:marLeft w:val="0"/>
          <w:marRight w:val="0"/>
          <w:marTop w:val="0"/>
          <w:marBottom w:val="0"/>
          <w:divBdr>
            <w:top w:val="none" w:sz="0" w:space="0" w:color="auto"/>
            <w:left w:val="none" w:sz="0" w:space="0" w:color="auto"/>
            <w:bottom w:val="none" w:sz="0" w:space="0" w:color="auto"/>
            <w:right w:val="none" w:sz="0" w:space="0" w:color="auto"/>
          </w:divBdr>
        </w:div>
        <w:div w:id="576594952">
          <w:marLeft w:val="0"/>
          <w:marRight w:val="0"/>
          <w:marTop w:val="0"/>
          <w:marBottom w:val="0"/>
          <w:divBdr>
            <w:top w:val="none" w:sz="0" w:space="0" w:color="auto"/>
            <w:left w:val="none" w:sz="0" w:space="0" w:color="auto"/>
            <w:bottom w:val="none" w:sz="0" w:space="0" w:color="auto"/>
            <w:right w:val="none" w:sz="0" w:space="0" w:color="auto"/>
          </w:divBdr>
        </w:div>
        <w:div w:id="619410734">
          <w:marLeft w:val="0"/>
          <w:marRight w:val="0"/>
          <w:marTop w:val="0"/>
          <w:marBottom w:val="0"/>
          <w:divBdr>
            <w:top w:val="none" w:sz="0" w:space="0" w:color="auto"/>
            <w:left w:val="none" w:sz="0" w:space="0" w:color="auto"/>
            <w:bottom w:val="none" w:sz="0" w:space="0" w:color="auto"/>
            <w:right w:val="none" w:sz="0" w:space="0" w:color="auto"/>
          </w:divBdr>
        </w:div>
        <w:div w:id="629360552">
          <w:marLeft w:val="0"/>
          <w:marRight w:val="0"/>
          <w:marTop w:val="0"/>
          <w:marBottom w:val="0"/>
          <w:divBdr>
            <w:top w:val="none" w:sz="0" w:space="0" w:color="auto"/>
            <w:left w:val="none" w:sz="0" w:space="0" w:color="auto"/>
            <w:bottom w:val="none" w:sz="0" w:space="0" w:color="auto"/>
            <w:right w:val="none" w:sz="0" w:space="0" w:color="auto"/>
          </w:divBdr>
        </w:div>
        <w:div w:id="643969940">
          <w:marLeft w:val="0"/>
          <w:marRight w:val="0"/>
          <w:marTop w:val="0"/>
          <w:marBottom w:val="0"/>
          <w:divBdr>
            <w:top w:val="none" w:sz="0" w:space="0" w:color="auto"/>
            <w:left w:val="none" w:sz="0" w:space="0" w:color="auto"/>
            <w:bottom w:val="none" w:sz="0" w:space="0" w:color="auto"/>
            <w:right w:val="none" w:sz="0" w:space="0" w:color="auto"/>
          </w:divBdr>
          <w:divsChild>
            <w:div w:id="155345127">
              <w:marLeft w:val="-75"/>
              <w:marRight w:val="0"/>
              <w:marTop w:val="30"/>
              <w:marBottom w:val="30"/>
              <w:divBdr>
                <w:top w:val="none" w:sz="0" w:space="0" w:color="auto"/>
                <w:left w:val="none" w:sz="0" w:space="0" w:color="auto"/>
                <w:bottom w:val="none" w:sz="0" w:space="0" w:color="auto"/>
                <w:right w:val="none" w:sz="0" w:space="0" w:color="auto"/>
              </w:divBdr>
              <w:divsChild>
                <w:div w:id="576863915">
                  <w:marLeft w:val="0"/>
                  <w:marRight w:val="0"/>
                  <w:marTop w:val="0"/>
                  <w:marBottom w:val="0"/>
                  <w:divBdr>
                    <w:top w:val="none" w:sz="0" w:space="0" w:color="auto"/>
                    <w:left w:val="none" w:sz="0" w:space="0" w:color="auto"/>
                    <w:bottom w:val="none" w:sz="0" w:space="0" w:color="auto"/>
                    <w:right w:val="none" w:sz="0" w:space="0" w:color="auto"/>
                  </w:divBdr>
                  <w:divsChild>
                    <w:div w:id="1989284072">
                      <w:marLeft w:val="0"/>
                      <w:marRight w:val="0"/>
                      <w:marTop w:val="0"/>
                      <w:marBottom w:val="0"/>
                      <w:divBdr>
                        <w:top w:val="none" w:sz="0" w:space="0" w:color="auto"/>
                        <w:left w:val="none" w:sz="0" w:space="0" w:color="auto"/>
                        <w:bottom w:val="none" w:sz="0" w:space="0" w:color="auto"/>
                        <w:right w:val="none" w:sz="0" w:space="0" w:color="auto"/>
                      </w:divBdr>
                    </w:div>
                  </w:divsChild>
                </w:div>
                <w:div w:id="869297666">
                  <w:marLeft w:val="0"/>
                  <w:marRight w:val="0"/>
                  <w:marTop w:val="0"/>
                  <w:marBottom w:val="0"/>
                  <w:divBdr>
                    <w:top w:val="none" w:sz="0" w:space="0" w:color="auto"/>
                    <w:left w:val="none" w:sz="0" w:space="0" w:color="auto"/>
                    <w:bottom w:val="none" w:sz="0" w:space="0" w:color="auto"/>
                    <w:right w:val="none" w:sz="0" w:space="0" w:color="auto"/>
                  </w:divBdr>
                  <w:divsChild>
                    <w:div w:id="30109668">
                      <w:marLeft w:val="0"/>
                      <w:marRight w:val="0"/>
                      <w:marTop w:val="0"/>
                      <w:marBottom w:val="0"/>
                      <w:divBdr>
                        <w:top w:val="none" w:sz="0" w:space="0" w:color="auto"/>
                        <w:left w:val="none" w:sz="0" w:space="0" w:color="auto"/>
                        <w:bottom w:val="none" w:sz="0" w:space="0" w:color="auto"/>
                        <w:right w:val="none" w:sz="0" w:space="0" w:color="auto"/>
                      </w:divBdr>
                    </w:div>
                  </w:divsChild>
                </w:div>
                <w:div w:id="956528881">
                  <w:marLeft w:val="0"/>
                  <w:marRight w:val="0"/>
                  <w:marTop w:val="0"/>
                  <w:marBottom w:val="0"/>
                  <w:divBdr>
                    <w:top w:val="none" w:sz="0" w:space="0" w:color="auto"/>
                    <w:left w:val="none" w:sz="0" w:space="0" w:color="auto"/>
                    <w:bottom w:val="none" w:sz="0" w:space="0" w:color="auto"/>
                    <w:right w:val="none" w:sz="0" w:space="0" w:color="auto"/>
                  </w:divBdr>
                  <w:divsChild>
                    <w:div w:id="846796733">
                      <w:marLeft w:val="0"/>
                      <w:marRight w:val="0"/>
                      <w:marTop w:val="0"/>
                      <w:marBottom w:val="0"/>
                      <w:divBdr>
                        <w:top w:val="none" w:sz="0" w:space="0" w:color="auto"/>
                        <w:left w:val="none" w:sz="0" w:space="0" w:color="auto"/>
                        <w:bottom w:val="none" w:sz="0" w:space="0" w:color="auto"/>
                        <w:right w:val="none" w:sz="0" w:space="0" w:color="auto"/>
                      </w:divBdr>
                    </w:div>
                  </w:divsChild>
                </w:div>
                <w:div w:id="1065953634">
                  <w:marLeft w:val="0"/>
                  <w:marRight w:val="0"/>
                  <w:marTop w:val="0"/>
                  <w:marBottom w:val="0"/>
                  <w:divBdr>
                    <w:top w:val="none" w:sz="0" w:space="0" w:color="auto"/>
                    <w:left w:val="none" w:sz="0" w:space="0" w:color="auto"/>
                    <w:bottom w:val="none" w:sz="0" w:space="0" w:color="auto"/>
                    <w:right w:val="none" w:sz="0" w:space="0" w:color="auto"/>
                  </w:divBdr>
                </w:div>
                <w:div w:id="1513496048">
                  <w:marLeft w:val="0"/>
                  <w:marRight w:val="0"/>
                  <w:marTop w:val="0"/>
                  <w:marBottom w:val="0"/>
                  <w:divBdr>
                    <w:top w:val="none" w:sz="0" w:space="0" w:color="auto"/>
                    <w:left w:val="none" w:sz="0" w:space="0" w:color="auto"/>
                    <w:bottom w:val="none" w:sz="0" w:space="0" w:color="auto"/>
                    <w:right w:val="none" w:sz="0" w:space="0" w:color="auto"/>
                  </w:divBdr>
                  <w:divsChild>
                    <w:div w:id="1212883953">
                      <w:marLeft w:val="0"/>
                      <w:marRight w:val="0"/>
                      <w:marTop w:val="0"/>
                      <w:marBottom w:val="0"/>
                      <w:divBdr>
                        <w:top w:val="none" w:sz="0" w:space="0" w:color="auto"/>
                        <w:left w:val="none" w:sz="0" w:space="0" w:color="auto"/>
                        <w:bottom w:val="none" w:sz="0" w:space="0" w:color="auto"/>
                        <w:right w:val="none" w:sz="0" w:space="0" w:color="auto"/>
                      </w:divBdr>
                    </w:div>
                  </w:divsChild>
                </w:div>
                <w:div w:id="1606764288">
                  <w:marLeft w:val="0"/>
                  <w:marRight w:val="0"/>
                  <w:marTop w:val="0"/>
                  <w:marBottom w:val="0"/>
                  <w:divBdr>
                    <w:top w:val="none" w:sz="0" w:space="0" w:color="auto"/>
                    <w:left w:val="none" w:sz="0" w:space="0" w:color="auto"/>
                    <w:bottom w:val="none" w:sz="0" w:space="0" w:color="auto"/>
                    <w:right w:val="none" w:sz="0" w:space="0" w:color="auto"/>
                  </w:divBdr>
                  <w:divsChild>
                    <w:div w:id="841628912">
                      <w:marLeft w:val="0"/>
                      <w:marRight w:val="0"/>
                      <w:marTop w:val="0"/>
                      <w:marBottom w:val="0"/>
                      <w:divBdr>
                        <w:top w:val="none" w:sz="0" w:space="0" w:color="auto"/>
                        <w:left w:val="none" w:sz="0" w:space="0" w:color="auto"/>
                        <w:bottom w:val="none" w:sz="0" w:space="0" w:color="auto"/>
                        <w:right w:val="none" w:sz="0" w:space="0" w:color="auto"/>
                      </w:divBdr>
                    </w:div>
                  </w:divsChild>
                </w:div>
                <w:div w:id="1962953044">
                  <w:marLeft w:val="0"/>
                  <w:marRight w:val="0"/>
                  <w:marTop w:val="0"/>
                  <w:marBottom w:val="0"/>
                  <w:divBdr>
                    <w:top w:val="none" w:sz="0" w:space="0" w:color="auto"/>
                    <w:left w:val="none" w:sz="0" w:space="0" w:color="auto"/>
                    <w:bottom w:val="none" w:sz="0" w:space="0" w:color="auto"/>
                    <w:right w:val="none" w:sz="0" w:space="0" w:color="auto"/>
                  </w:divBdr>
                  <w:divsChild>
                    <w:div w:id="177053774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655500102">
          <w:marLeft w:val="0"/>
          <w:marRight w:val="0"/>
          <w:marTop w:val="0"/>
          <w:marBottom w:val="0"/>
          <w:divBdr>
            <w:top w:val="none" w:sz="0" w:space="0" w:color="auto"/>
            <w:left w:val="none" w:sz="0" w:space="0" w:color="auto"/>
            <w:bottom w:val="none" w:sz="0" w:space="0" w:color="auto"/>
            <w:right w:val="none" w:sz="0" w:space="0" w:color="auto"/>
          </w:divBdr>
        </w:div>
        <w:div w:id="665478041">
          <w:marLeft w:val="0"/>
          <w:marRight w:val="0"/>
          <w:marTop w:val="0"/>
          <w:marBottom w:val="0"/>
          <w:divBdr>
            <w:top w:val="none" w:sz="0" w:space="0" w:color="auto"/>
            <w:left w:val="none" w:sz="0" w:space="0" w:color="auto"/>
            <w:bottom w:val="none" w:sz="0" w:space="0" w:color="auto"/>
            <w:right w:val="none" w:sz="0" w:space="0" w:color="auto"/>
          </w:divBdr>
        </w:div>
        <w:div w:id="676276593">
          <w:marLeft w:val="0"/>
          <w:marRight w:val="0"/>
          <w:marTop w:val="0"/>
          <w:marBottom w:val="0"/>
          <w:divBdr>
            <w:top w:val="none" w:sz="0" w:space="0" w:color="auto"/>
            <w:left w:val="none" w:sz="0" w:space="0" w:color="auto"/>
            <w:bottom w:val="none" w:sz="0" w:space="0" w:color="auto"/>
            <w:right w:val="none" w:sz="0" w:space="0" w:color="auto"/>
          </w:divBdr>
        </w:div>
        <w:div w:id="680468040">
          <w:marLeft w:val="0"/>
          <w:marRight w:val="0"/>
          <w:marTop w:val="0"/>
          <w:marBottom w:val="0"/>
          <w:divBdr>
            <w:top w:val="none" w:sz="0" w:space="0" w:color="auto"/>
            <w:left w:val="none" w:sz="0" w:space="0" w:color="auto"/>
            <w:bottom w:val="none" w:sz="0" w:space="0" w:color="auto"/>
            <w:right w:val="none" w:sz="0" w:space="0" w:color="auto"/>
          </w:divBdr>
          <w:divsChild>
            <w:div w:id="1300645600">
              <w:marLeft w:val="0"/>
              <w:marRight w:val="0"/>
              <w:marTop w:val="0"/>
              <w:marBottom w:val="0"/>
              <w:divBdr>
                <w:top w:val="none" w:sz="0" w:space="0" w:color="auto"/>
                <w:left w:val="none" w:sz="0" w:space="0" w:color="auto"/>
                <w:bottom w:val="none" w:sz="0" w:space="0" w:color="auto"/>
                <w:right w:val="none" w:sz="0" w:space="0" w:color="auto"/>
              </w:divBdr>
            </w:div>
          </w:divsChild>
        </w:div>
        <w:div w:id="707493022">
          <w:marLeft w:val="0"/>
          <w:marRight w:val="0"/>
          <w:marTop w:val="0"/>
          <w:marBottom w:val="0"/>
          <w:divBdr>
            <w:top w:val="none" w:sz="0" w:space="0" w:color="auto"/>
            <w:left w:val="none" w:sz="0" w:space="0" w:color="auto"/>
            <w:bottom w:val="none" w:sz="0" w:space="0" w:color="auto"/>
            <w:right w:val="none" w:sz="0" w:space="0" w:color="auto"/>
          </w:divBdr>
        </w:div>
        <w:div w:id="714476020">
          <w:marLeft w:val="0"/>
          <w:marRight w:val="0"/>
          <w:marTop w:val="0"/>
          <w:marBottom w:val="0"/>
          <w:divBdr>
            <w:top w:val="none" w:sz="0" w:space="0" w:color="auto"/>
            <w:left w:val="none" w:sz="0" w:space="0" w:color="auto"/>
            <w:bottom w:val="none" w:sz="0" w:space="0" w:color="auto"/>
            <w:right w:val="none" w:sz="0" w:space="0" w:color="auto"/>
          </w:divBdr>
        </w:div>
        <w:div w:id="756948825">
          <w:marLeft w:val="0"/>
          <w:marRight w:val="0"/>
          <w:marTop w:val="0"/>
          <w:marBottom w:val="0"/>
          <w:divBdr>
            <w:top w:val="none" w:sz="0" w:space="0" w:color="auto"/>
            <w:left w:val="none" w:sz="0" w:space="0" w:color="auto"/>
            <w:bottom w:val="none" w:sz="0" w:space="0" w:color="auto"/>
            <w:right w:val="none" w:sz="0" w:space="0" w:color="auto"/>
          </w:divBdr>
          <w:divsChild>
            <w:div w:id="403528735">
              <w:marLeft w:val="-75"/>
              <w:marRight w:val="0"/>
              <w:marTop w:val="30"/>
              <w:marBottom w:val="30"/>
              <w:divBdr>
                <w:top w:val="none" w:sz="0" w:space="0" w:color="auto"/>
                <w:left w:val="none" w:sz="0" w:space="0" w:color="auto"/>
                <w:bottom w:val="none" w:sz="0" w:space="0" w:color="auto"/>
                <w:right w:val="none" w:sz="0" w:space="0" w:color="auto"/>
              </w:divBdr>
              <w:divsChild>
                <w:div w:id="432945293">
                  <w:marLeft w:val="0"/>
                  <w:marRight w:val="0"/>
                  <w:marTop w:val="0"/>
                  <w:marBottom w:val="0"/>
                  <w:divBdr>
                    <w:top w:val="none" w:sz="0" w:space="0" w:color="auto"/>
                    <w:left w:val="none" w:sz="0" w:space="0" w:color="auto"/>
                    <w:bottom w:val="none" w:sz="0" w:space="0" w:color="auto"/>
                    <w:right w:val="none" w:sz="0" w:space="0" w:color="auto"/>
                  </w:divBdr>
                  <w:divsChild>
                    <w:div w:id="859780427">
                      <w:marLeft w:val="0"/>
                      <w:marRight w:val="0"/>
                      <w:marTop w:val="0"/>
                      <w:marBottom w:val="0"/>
                      <w:divBdr>
                        <w:top w:val="none" w:sz="0" w:space="0" w:color="auto"/>
                        <w:left w:val="none" w:sz="0" w:space="0" w:color="auto"/>
                        <w:bottom w:val="none" w:sz="0" w:space="0" w:color="auto"/>
                        <w:right w:val="none" w:sz="0" w:space="0" w:color="auto"/>
                      </w:divBdr>
                    </w:div>
                  </w:divsChild>
                </w:div>
                <w:div w:id="893195864">
                  <w:marLeft w:val="0"/>
                  <w:marRight w:val="0"/>
                  <w:marTop w:val="0"/>
                  <w:marBottom w:val="0"/>
                  <w:divBdr>
                    <w:top w:val="none" w:sz="0" w:space="0" w:color="auto"/>
                    <w:left w:val="none" w:sz="0" w:space="0" w:color="auto"/>
                    <w:bottom w:val="none" w:sz="0" w:space="0" w:color="auto"/>
                    <w:right w:val="none" w:sz="0" w:space="0" w:color="auto"/>
                  </w:divBdr>
                  <w:divsChild>
                    <w:div w:id="881212695">
                      <w:marLeft w:val="0"/>
                      <w:marRight w:val="0"/>
                      <w:marTop w:val="0"/>
                      <w:marBottom w:val="0"/>
                      <w:divBdr>
                        <w:top w:val="none" w:sz="0" w:space="0" w:color="auto"/>
                        <w:left w:val="none" w:sz="0" w:space="0" w:color="auto"/>
                        <w:bottom w:val="none" w:sz="0" w:space="0" w:color="auto"/>
                        <w:right w:val="none" w:sz="0" w:space="0" w:color="auto"/>
                      </w:divBdr>
                    </w:div>
                  </w:divsChild>
                </w:div>
                <w:div w:id="1631671253">
                  <w:marLeft w:val="0"/>
                  <w:marRight w:val="0"/>
                  <w:marTop w:val="0"/>
                  <w:marBottom w:val="0"/>
                  <w:divBdr>
                    <w:top w:val="none" w:sz="0" w:space="0" w:color="auto"/>
                    <w:left w:val="none" w:sz="0" w:space="0" w:color="auto"/>
                    <w:bottom w:val="none" w:sz="0" w:space="0" w:color="auto"/>
                    <w:right w:val="none" w:sz="0" w:space="0" w:color="auto"/>
                  </w:divBdr>
                  <w:divsChild>
                    <w:div w:id="493255050">
                      <w:marLeft w:val="0"/>
                      <w:marRight w:val="0"/>
                      <w:marTop w:val="0"/>
                      <w:marBottom w:val="0"/>
                      <w:divBdr>
                        <w:top w:val="none" w:sz="0" w:space="0" w:color="auto"/>
                        <w:left w:val="none" w:sz="0" w:space="0" w:color="auto"/>
                        <w:bottom w:val="none" w:sz="0" w:space="0" w:color="auto"/>
                        <w:right w:val="none" w:sz="0" w:space="0" w:color="auto"/>
                      </w:divBdr>
                    </w:div>
                    <w:div w:id="803961714">
                      <w:marLeft w:val="0"/>
                      <w:marRight w:val="0"/>
                      <w:marTop w:val="0"/>
                      <w:marBottom w:val="0"/>
                      <w:divBdr>
                        <w:top w:val="none" w:sz="0" w:space="0" w:color="auto"/>
                        <w:left w:val="none" w:sz="0" w:space="0" w:color="auto"/>
                        <w:bottom w:val="none" w:sz="0" w:space="0" w:color="auto"/>
                        <w:right w:val="none" w:sz="0" w:space="0" w:color="auto"/>
                      </w:divBdr>
                    </w:div>
                    <w:div w:id="1595477651">
                      <w:marLeft w:val="0"/>
                      <w:marRight w:val="0"/>
                      <w:marTop w:val="0"/>
                      <w:marBottom w:val="0"/>
                      <w:divBdr>
                        <w:top w:val="none" w:sz="0" w:space="0" w:color="auto"/>
                        <w:left w:val="none" w:sz="0" w:space="0" w:color="auto"/>
                        <w:bottom w:val="none" w:sz="0" w:space="0" w:color="auto"/>
                        <w:right w:val="none" w:sz="0" w:space="0" w:color="auto"/>
                      </w:divBdr>
                    </w:div>
                  </w:divsChild>
                </w:div>
                <w:div w:id="1939367529">
                  <w:marLeft w:val="0"/>
                  <w:marRight w:val="0"/>
                  <w:marTop w:val="0"/>
                  <w:marBottom w:val="0"/>
                  <w:divBdr>
                    <w:top w:val="none" w:sz="0" w:space="0" w:color="auto"/>
                    <w:left w:val="none" w:sz="0" w:space="0" w:color="auto"/>
                    <w:bottom w:val="none" w:sz="0" w:space="0" w:color="auto"/>
                    <w:right w:val="none" w:sz="0" w:space="0" w:color="auto"/>
                  </w:divBdr>
                  <w:divsChild>
                    <w:div w:id="684555606">
                      <w:marLeft w:val="0"/>
                      <w:marRight w:val="0"/>
                      <w:marTop w:val="0"/>
                      <w:marBottom w:val="0"/>
                      <w:divBdr>
                        <w:top w:val="none" w:sz="0" w:space="0" w:color="auto"/>
                        <w:left w:val="none" w:sz="0" w:space="0" w:color="auto"/>
                        <w:bottom w:val="none" w:sz="0" w:space="0" w:color="auto"/>
                        <w:right w:val="none" w:sz="0" w:space="0" w:color="auto"/>
                      </w:divBdr>
                    </w:div>
                    <w:div w:id="1266621487">
                      <w:marLeft w:val="0"/>
                      <w:marRight w:val="0"/>
                      <w:marTop w:val="0"/>
                      <w:marBottom w:val="0"/>
                      <w:divBdr>
                        <w:top w:val="none" w:sz="0" w:space="0" w:color="auto"/>
                        <w:left w:val="none" w:sz="0" w:space="0" w:color="auto"/>
                        <w:bottom w:val="none" w:sz="0" w:space="0" w:color="auto"/>
                        <w:right w:val="none" w:sz="0" w:space="0" w:color="auto"/>
                      </w:divBdr>
                    </w:div>
                    <w:div w:id="1279681878">
                      <w:marLeft w:val="0"/>
                      <w:marRight w:val="0"/>
                      <w:marTop w:val="0"/>
                      <w:marBottom w:val="0"/>
                      <w:divBdr>
                        <w:top w:val="none" w:sz="0" w:space="0" w:color="auto"/>
                        <w:left w:val="none" w:sz="0" w:space="0" w:color="auto"/>
                        <w:bottom w:val="none" w:sz="0" w:space="0" w:color="auto"/>
                        <w:right w:val="none" w:sz="0" w:space="0" w:color="auto"/>
                      </w:divBdr>
                    </w:div>
                  </w:divsChild>
                </w:div>
                <w:div w:id="1980576426">
                  <w:marLeft w:val="0"/>
                  <w:marRight w:val="0"/>
                  <w:marTop w:val="0"/>
                  <w:marBottom w:val="0"/>
                  <w:divBdr>
                    <w:top w:val="none" w:sz="0" w:space="0" w:color="auto"/>
                    <w:left w:val="none" w:sz="0" w:space="0" w:color="auto"/>
                    <w:bottom w:val="none" w:sz="0" w:space="0" w:color="auto"/>
                    <w:right w:val="none" w:sz="0" w:space="0" w:color="auto"/>
                  </w:divBdr>
                  <w:divsChild>
                    <w:div w:id="945499946">
                      <w:marLeft w:val="0"/>
                      <w:marRight w:val="0"/>
                      <w:marTop w:val="0"/>
                      <w:marBottom w:val="0"/>
                      <w:divBdr>
                        <w:top w:val="none" w:sz="0" w:space="0" w:color="auto"/>
                        <w:left w:val="none" w:sz="0" w:space="0" w:color="auto"/>
                        <w:bottom w:val="none" w:sz="0" w:space="0" w:color="auto"/>
                        <w:right w:val="none" w:sz="0" w:space="0" w:color="auto"/>
                      </w:divBdr>
                    </w:div>
                    <w:div w:id="200404746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773208691">
          <w:marLeft w:val="0"/>
          <w:marRight w:val="0"/>
          <w:marTop w:val="0"/>
          <w:marBottom w:val="0"/>
          <w:divBdr>
            <w:top w:val="none" w:sz="0" w:space="0" w:color="auto"/>
            <w:left w:val="none" w:sz="0" w:space="0" w:color="auto"/>
            <w:bottom w:val="none" w:sz="0" w:space="0" w:color="auto"/>
            <w:right w:val="none" w:sz="0" w:space="0" w:color="auto"/>
          </w:divBdr>
          <w:divsChild>
            <w:div w:id="1920795646">
              <w:marLeft w:val="-75"/>
              <w:marRight w:val="0"/>
              <w:marTop w:val="30"/>
              <w:marBottom w:val="30"/>
              <w:divBdr>
                <w:top w:val="none" w:sz="0" w:space="0" w:color="auto"/>
                <w:left w:val="none" w:sz="0" w:space="0" w:color="auto"/>
                <w:bottom w:val="none" w:sz="0" w:space="0" w:color="auto"/>
                <w:right w:val="none" w:sz="0" w:space="0" w:color="auto"/>
              </w:divBdr>
              <w:divsChild>
                <w:div w:id="131094365">
                  <w:marLeft w:val="0"/>
                  <w:marRight w:val="0"/>
                  <w:marTop w:val="0"/>
                  <w:marBottom w:val="0"/>
                  <w:divBdr>
                    <w:top w:val="none" w:sz="0" w:space="0" w:color="auto"/>
                    <w:left w:val="none" w:sz="0" w:space="0" w:color="auto"/>
                    <w:bottom w:val="none" w:sz="0" w:space="0" w:color="auto"/>
                    <w:right w:val="none" w:sz="0" w:space="0" w:color="auto"/>
                  </w:divBdr>
                  <w:divsChild>
                    <w:div w:id="350032247">
                      <w:marLeft w:val="0"/>
                      <w:marRight w:val="0"/>
                      <w:marTop w:val="0"/>
                      <w:marBottom w:val="0"/>
                      <w:divBdr>
                        <w:top w:val="none" w:sz="0" w:space="0" w:color="auto"/>
                        <w:left w:val="none" w:sz="0" w:space="0" w:color="auto"/>
                        <w:bottom w:val="none" w:sz="0" w:space="0" w:color="auto"/>
                        <w:right w:val="none" w:sz="0" w:space="0" w:color="auto"/>
                      </w:divBdr>
                    </w:div>
                  </w:divsChild>
                </w:div>
                <w:div w:id="1403678657">
                  <w:marLeft w:val="0"/>
                  <w:marRight w:val="0"/>
                  <w:marTop w:val="0"/>
                  <w:marBottom w:val="0"/>
                  <w:divBdr>
                    <w:top w:val="none" w:sz="0" w:space="0" w:color="auto"/>
                    <w:left w:val="none" w:sz="0" w:space="0" w:color="auto"/>
                    <w:bottom w:val="none" w:sz="0" w:space="0" w:color="auto"/>
                    <w:right w:val="none" w:sz="0" w:space="0" w:color="auto"/>
                  </w:divBdr>
                  <w:divsChild>
                    <w:div w:id="349645682">
                      <w:marLeft w:val="0"/>
                      <w:marRight w:val="0"/>
                      <w:marTop w:val="0"/>
                      <w:marBottom w:val="0"/>
                      <w:divBdr>
                        <w:top w:val="none" w:sz="0" w:space="0" w:color="auto"/>
                        <w:left w:val="none" w:sz="0" w:space="0" w:color="auto"/>
                        <w:bottom w:val="none" w:sz="0" w:space="0" w:color="auto"/>
                        <w:right w:val="none" w:sz="0" w:space="0" w:color="auto"/>
                      </w:divBdr>
                    </w:div>
                    <w:div w:id="747000557">
                      <w:marLeft w:val="0"/>
                      <w:marRight w:val="0"/>
                      <w:marTop w:val="0"/>
                      <w:marBottom w:val="0"/>
                      <w:divBdr>
                        <w:top w:val="none" w:sz="0" w:space="0" w:color="auto"/>
                        <w:left w:val="none" w:sz="0" w:space="0" w:color="auto"/>
                        <w:bottom w:val="none" w:sz="0" w:space="0" w:color="auto"/>
                        <w:right w:val="none" w:sz="0" w:space="0" w:color="auto"/>
                      </w:divBdr>
                    </w:div>
                    <w:div w:id="948700849">
                      <w:marLeft w:val="0"/>
                      <w:marRight w:val="0"/>
                      <w:marTop w:val="0"/>
                      <w:marBottom w:val="0"/>
                      <w:divBdr>
                        <w:top w:val="none" w:sz="0" w:space="0" w:color="auto"/>
                        <w:left w:val="none" w:sz="0" w:space="0" w:color="auto"/>
                        <w:bottom w:val="none" w:sz="0" w:space="0" w:color="auto"/>
                        <w:right w:val="none" w:sz="0" w:space="0" w:color="auto"/>
                      </w:divBdr>
                    </w:div>
                    <w:div w:id="984626777">
                      <w:marLeft w:val="0"/>
                      <w:marRight w:val="0"/>
                      <w:marTop w:val="0"/>
                      <w:marBottom w:val="0"/>
                      <w:divBdr>
                        <w:top w:val="none" w:sz="0" w:space="0" w:color="auto"/>
                        <w:left w:val="none" w:sz="0" w:space="0" w:color="auto"/>
                        <w:bottom w:val="none" w:sz="0" w:space="0" w:color="auto"/>
                        <w:right w:val="none" w:sz="0" w:space="0" w:color="auto"/>
                      </w:divBdr>
                    </w:div>
                  </w:divsChild>
                </w:div>
                <w:div w:id="1997607100">
                  <w:marLeft w:val="0"/>
                  <w:marRight w:val="0"/>
                  <w:marTop w:val="0"/>
                  <w:marBottom w:val="0"/>
                  <w:divBdr>
                    <w:top w:val="none" w:sz="0" w:space="0" w:color="auto"/>
                    <w:left w:val="none" w:sz="0" w:space="0" w:color="auto"/>
                    <w:bottom w:val="none" w:sz="0" w:space="0" w:color="auto"/>
                    <w:right w:val="none" w:sz="0" w:space="0" w:color="auto"/>
                  </w:divBdr>
                  <w:divsChild>
                    <w:div w:id="127863825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775364712">
          <w:marLeft w:val="0"/>
          <w:marRight w:val="0"/>
          <w:marTop w:val="0"/>
          <w:marBottom w:val="0"/>
          <w:divBdr>
            <w:top w:val="none" w:sz="0" w:space="0" w:color="auto"/>
            <w:left w:val="none" w:sz="0" w:space="0" w:color="auto"/>
            <w:bottom w:val="none" w:sz="0" w:space="0" w:color="auto"/>
            <w:right w:val="none" w:sz="0" w:space="0" w:color="auto"/>
          </w:divBdr>
          <w:divsChild>
            <w:div w:id="852648401">
              <w:marLeft w:val="0"/>
              <w:marRight w:val="0"/>
              <w:marTop w:val="0"/>
              <w:marBottom w:val="0"/>
              <w:divBdr>
                <w:top w:val="none" w:sz="0" w:space="0" w:color="auto"/>
                <w:left w:val="none" w:sz="0" w:space="0" w:color="auto"/>
                <w:bottom w:val="none" w:sz="0" w:space="0" w:color="auto"/>
                <w:right w:val="none" w:sz="0" w:space="0" w:color="auto"/>
              </w:divBdr>
            </w:div>
          </w:divsChild>
        </w:div>
        <w:div w:id="786655173">
          <w:marLeft w:val="0"/>
          <w:marRight w:val="0"/>
          <w:marTop w:val="0"/>
          <w:marBottom w:val="0"/>
          <w:divBdr>
            <w:top w:val="none" w:sz="0" w:space="0" w:color="auto"/>
            <w:left w:val="none" w:sz="0" w:space="0" w:color="auto"/>
            <w:bottom w:val="none" w:sz="0" w:space="0" w:color="auto"/>
            <w:right w:val="none" w:sz="0" w:space="0" w:color="auto"/>
          </w:divBdr>
          <w:divsChild>
            <w:div w:id="363021958">
              <w:marLeft w:val="0"/>
              <w:marRight w:val="0"/>
              <w:marTop w:val="0"/>
              <w:marBottom w:val="0"/>
              <w:divBdr>
                <w:top w:val="none" w:sz="0" w:space="0" w:color="auto"/>
                <w:left w:val="none" w:sz="0" w:space="0" w:color="auto"/>
                <w:bottom w:val="none" w:sz="0" w:space="0" w:color="auto"/>
                <w:right w:val="none" w:sz="0" w:space="0" w:color="auto"/>
              </w:divBdr>
            </w:div>
          </w:divsChild>
        </w:div>
        <w:div w:id="787624558">
          <w:marLeft w:val="0"/>
          <w:marRight w:val="0"/>
          <w:marTop w:val="0"/>
          <w:marBottom w:val="0"/>
          <w:divBdr>
            <w:top w:val="none" w:sz="0" w:space="0" w:color="auto"/>
            <w:left w:val="none" w:sz="0" w:space="0" w:color="auto"/>
            <w:bottom w:val="none" w:sz="0" w:space="0" w:color="auto"/>
            <w:right w:val="none" w:sz="0" w:space="0" w:color="auto"/>
          </w:divBdr>
          <w:divsChild>
            <w:div w:id="1319380916">
              <w:marLeft w:val="-75"/>
              <w:marRight w:val="0"/>
              <w:marTop w:val="30"/>
              <w:marBottom w:val="30"/>
              <w:divBdr>
                <w:top w:val="none" w:sz="0" w:space="0" w:color="auto"/>
                <w:left w:val="none" w:sz="0" w:space="0" w:color="auto"/>
                <w:bottom w:val="none" w:sz="0" w:space="0" w:color="auto"/>
                <w:right w:val="none" w:sz="0" w:space="0" w:color="auto"/>
              </w:divBdr>
              <w:divsChild>
                <w:div w:id="174269425">
                  <w:marLeft w:val="0"/>
                  <w:marRight w:val="0"/>
                  <w:marTop w:val="0"/>
                  <w:marBottom w:val="0"/>
                  <w:divBdr>
                    <w:top w:val="none" w:sz="0" w:space="0" w:color="auto"/>
                    <w:left w:val="none" w:sz="0" w:space="0" w:color="auto"/>
                    <w:bottom w:val="none" w:sz="0" w:space="0" w:color="auto"/>
                    <w:right w:val="none" w:sz="0" w:space="0" w:color="auto"/>
                  </w:divBdr>
                  <w:divsChild>
                    <w:div w:id="396168600">
                      <w:marLeft w:val="0"/>
                      <w:marRight w:val="0"/>
                      <w:marTop w:val="0"/>
                      <w:marBottom w:val="0"/>
                      <w:divBdr>
                        <w:top w:val="none" w:sz="0" w:space="0" w:color="auto"/>
                        <w:left w:val="none" w:sz="0" w:space="0" w:color="auto"/>
                        <w:bottom w:val="none" w:sz="0" w:space="0" w:color="auto"/>
                        <w:right w:val="none" w:sz="0" w:space="0" w:color="auto"/>
                      </w:divBdr>
                    </w:div>
                  </w:divsChild>
                </w:div>
                <w:div w:id="784153410">
                  <w:marLeft w:val="0"/>
                  <w:marRight w:val="0"/>
                  <w:marTop w:val="0"/>
                  <w:marBottom w:val="0"/>
                  <w:divBdr>
                    <w:top w:val="none" w:sz="0" w:space="0" w:color="auto"/>
                    <w:left w:val="none" w:sz="0" w:space="0" w:color="auto"/>
                    <w:bottom w:val="none" w:sz="0" w:space="0" w:color="auto"/>
                    <w:right w:val="none" w:sz="0" w:space="0" w:color="auto"/>
                  </w:divBdr>
                  <w:divsChild>
                    <w:div w:id="1563099270">
                      <w:marLeft w:val="0"/>
                      <w:marRight w:val="0"/>
                      <w:marTop w:val="0"/>
                      <w:marBottom w:val="0"/>
                      <w:divBdr>
                        <w:top w:val="none" w:sz="0" w:space="0" w:color="auto"/>
                        <w:left w:val="none" w:sz="0" w:space="0" w:color="auto"/>
                        <w:bottom w:val="none" w:sz="0" w:space="0" w:color="auto"/>
                        <w:right w:val="none" w:sz="0" w:space="0" w:color="auto"/>
                      </w:divBdr>
                    </w:div>
                  </w:divsChild>
                </w:div>
                <w:div w:id="1284576228">
                  <w:marLeft w:val="0"/>
                  <w:marRight w:val="0"/>
                  <w:marTop w:val="0"/>
                  <w:marBottom w:val="0"/>
                  <w:divBdr>
                    <w:top w:val="none" w:sz="0" w:space="0" w:color="auto"/>
                    <w:left w:val="none" w:sz="0" w:space="0" w:color="auto"/>
                    <w:bottom w:val="none" w:sz="0" w:space="0" w:color="auto"/>
                    <w:right w:val="none" w:sz="0" w:space="0" w:color="auto"/>
                  </w:divBdr>
                  <w:divsChild>
                    <w:div w:id="59713023">
                      <w:marLeft w:val="0"/>
                      <w:marRight w:val="0"/>
                      <w:marTop w:val="0"/>
                      <w:marBottom w:val="0"/>
                      <w:divBdr>
                        <w:top w:val="none" w:sz="0" w:space="0" w:color="auto"/>
                        <w:left w:val="none" w:sz="0" w:space="0" w:color="auto"/>
                        <w:bottom w:val="none" w:sz="0" w:space="0" w:color="auto"/>
                        <w:right w:val="none" w:sz="0" w:space="0" w:color="auto"/>
                      </w:divBdr>
                    </w:div>
                  </w:divsChild>
                </w:div>
                <w:div w:id="1737391733">
                  <w:marLeft w:val="0"/>
                  <w:marRight w:val="0"/>
                  <w:marTop w:val="0"/>
                  <w:marBottom w:val="0"/>
                  <w:divBdr>
                    <w:top w:val="none" w:sz="0" w:space="0" w:color="auto"/>
                    <w:left w:val="none" w:sz="0" w:space="0" w:color="auto"/>
                    <w:bottom w:val="none" w:sz="0" w:space="0" w:color="auto"/>
                    <w:right w:val="none" w:sz="0" w:space="0" w:color="auto"/>
                  </w:divBdr>
                  <w:divsChild>
                    <w:div w:id="1978610914">
                      <w:marLeft w:val="0"/>
                      <w:marRight w:val="0"/>
                      <w:marTop w:val="0"/>
                      <w:marBottom w:val="0"/>
                      <w:divBdr>
                        <w:top w:val="none" w:sz="0" w:space="0" w:color="auto"/>
                        <w:left w:val="none" w:sz="0" w:space="0" w:color="auto"/>
                        <w:bottom w:val="none" w:sz="0" w:space="0" w:color="auto"/>
                        <w:right w:val="none" w:sz="0" w:space="0" w:color="auto"/>
                      </w:divBdr>
                    </w:div>
                  </w:divsChild>
                </w:div>
                <w:div w:id="1930043594">
                  <w:marLeft w:val="0"/>
                  <w:marRight w:val="0"/>
                  <w:marTop w:val="0"/>
                  <w:marBottom w:val="0"/>
                  <w:divBdr>
                    <w:top w:val="none" w:sz="0" w:space="0" w:color="auto"/>
                    <w:left w:val="none" w:sz="0" w:space="0" w:color="auto"/>
                    <w:bottom w:val="none" w:sz="0" w:space="0" w:color="auto"/>
                    <w:right w:val="none" w:sz="0" w:space="0" w:color="auto"/>
                  </w:divBdr>
                  <w:divsChild>
                    <w:div w:id="53819993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856039744">
          <w:marLeft w:val="0"/>
          <w:marRight w:val="0"/>
          <w:marTop w:val="0"/>
          <w:marBottom w:val="0"/>
          <w:divBdr>
            <w:top w:val="none" w:sz="0" w:space="0" w:color="auto"/>
            <w:left w:val="none" w:sz="0" w:space="0" w:color="auto"/>
            <w:bottom w:val="none" w:sz="0" w:space="0" w:color="auto"/>
            <w:right w:val="none" w:sz="0" w:space="0" w:color="auto"/>
          </w:divBdr>
        </w:div>
        <w:div w:id="862135498">
          <w:marLeft w:val="0"/>
          <w:marRight w:val="0"/>
          <w:marTop w:val="0"/>
          <w:marBottom w:val="0"/>
          <w:divBdr>
            <w:top w:val="none" w:sz="0" w:space="0" w:color="auto"/>
            <w:left w:val="none" w:sz="0" w:space="0" w:color="auto"/>
            <w:bottom w:val="none" w:sz="0" w:space="0" w:color="auto"/>
            <w:right w:val="none" w:sz="0" w:space="0" w:color="auto"/>
          </w:divBdr>
        </w:div>
        <w:div w:id="866715981">
          <w:marLeft w:val="0"/>
          <w:marRight w:val="0"/>
          <w:marTop w:val="0"/>
          <w:marBottom w:val="0"/>
          <w:divBdr>
            <w:top w:val="none" w:sz="0" w:space="0" w:color="auto"/>
            <w:left w:val="none" w:sz="0" w:space="0" w:color="auto"/>
            <w:bottom w:val="none" w:sz="0" w:space="0" w:color="auto"/>
            <w:right w:val="none" w:sz="0" w:space="0" w:color="auto"/>
          </w:divBdr>
          <w:divsChild>
            <w:div w:id="1485581536">
              <w:marLeft w:val="-75"/>
              <w:marRight w:val="0"/>
              <w:marTop w:val="30"/>
              <w:marBottom w:val="30"/>
              <w:divBdr>
                <w:top w:val="none" w:sz="0" w:space="0" w:color="auto"/>
                <w:left w:val="none" w:sz="0" w:space="0" w:color="auto"/>
                <w:bottom w:val="none" w:sz="0" w:space="0" w:color="auto"/>
                <w:right w:val="none" w:sz="0" w:space="0" w:color="auto"/>
              </w:divBdr>
              <w:divsChild>
                <w:div w:id="656303825">
                  <w:marLeft w:val="0"/>
                  <w:marRight w:val="0"/>
                  <w:marTop w:val="0"/>
                  <w:marBottom w:val="0"/>
                  <w:divBdr>
                    <w:top w:val="none" w:sz="0" w:space="0" w:color="auto"/>
                    <w:left w:val="none" w:sz="0" w:space="0" w:color="auto"/>
                    <w:bottom w:val="none" w:sz="0" w:space="0" w:color="auto"/>
                    <w:right w:val="none" w:sz="0" w:space="0" w:color="auto"/>
                  </w:divBdr>
                  <w:divsChild>
                    <w:div w:id="1863011768">
                      <w:marLeft w:val="0"/>
                      <w:marRight w:val="0"/>
                      <w:marTop w:val="0"/>
                      <w:marBottom w:val="0"/>
                      <w:divBdr>
                        <w:top w:val="none" w:sz="0" w:space="0" w:color="auto"/>
                        <w:left w:val="none" w:sz="0" w:space="0" w:color="auto"/>
                        <w:bottom w:val="none" w:sz="0" w:space="0" w:color="auto"/>
                        <w:right w:val="none" w:sz="0" w:space="0" w:color="auto"/>
                      </w:divBdr>
                    </w:div>
                  </w:divsChild>
                </w:div>
                <w:div w:id="1304433174">
                  <w:marLeft w:val="0"/>
                  <w:marRight w:val="0"/>
                  <w:marTop w:val="0"/>
                  <w:marBottom w:val="0"/>
                  <w:divBdr>
                    <w:top w:val="none" w:sz="0" w:space="0" w:color="auto"/>
                    <w:left w:val="none" w:sz="0" w:space="0" w:color="auto"/>
                    <w:bottom w:val="none" w:sz="0" w:space="0" w:color="auto"/>
                    <w:right w:val="none" w:sz="0" w:space="0" w:color="auto"/>
                  </w:divBdr>
                  <w:divsChild>
                    <w:div w:id="825585944">
                      <w:marLeft w:val="0"/>
                      <w:marRight w:val="0"/>
                      <w:marTop w:val="0"/>
                      <w:marBottom w:val="0"/>
                      <w:divBdr>
                        <w:top w:val="none" w:sz="0" w:space="0" w:color="auto"/>
                        <w:left w:val="none" w:sz="0" w:space="0" w:color="auto"/>
                        <w:bottom w:val="none" w:sz="0" w:space="0" w:color="auto"/>
                        <w:right w:val="none" w:sz="0" w:space="0" w:color="auto"/>
                      </w:divBdr>
                    </w:div>
                  </w:divsChild>
                </w:div>
                <w:div w:id="1589802944">
                  <w:marLeft w:val="0"/>
                  <w:marRight w:val="0"/>
                  <w:marTop w:val="0"/>
                  <w:marBottom w:val="0"/>
                  <w:divBdr>
                    <w:top w:val="none" w:sz="0" w:space="0" w:color="auto"/>
                    <w:left w:val="none" w:sz="0" w:space="0" w:color="auto"/>
                    <w:bottom w:val="none" w:sz="0" w:space="0" w:color="auto"/>
                    <w:right w:val="none" w:sz="0" w:space="0" w:color="auto"/>
                  </w:divBdr>
                  <w:divsChild>
                    <w:div w:id="370959279">
                      <w:marLeft w:val="0"/>
                      <w:marRight w:val="0"/>
                      <w:marTop w:val="0"/>
                      <w:marBottom w:val="0"/>
                      <w:divBdr>
                        <w:top w:val="none" w:sz="0" w:space="0" w:color="auto"/>
                        <w:left w:val="none" w:sz="0" w:space="0" w:color="auto"/>
                        <w:bottom w:val="none" w:sz="0" w:space="0" w:color="auto"/>
                        <w:right w:val="none" w:sz="0" w:space="0" w:color="auto"/>
                      </w:divBdr>
                    </w:div>
                  </w:divsChild>
                </w:div>
                <w:div w:id="1740594596">
                  <w:marLeft w:val="0"/>
                  <w:marRight w:val="0"/>
                  <w:marTop w:val="0"/>
                  <w:marBottom w:val="0"/>
                  <w:divBdr>
                    <w:top w:val="none" w:sz="0" w:space="0" w:color="auto"/>
                    <w:left w:val="none" w:sz="0" w:space="0" w:color="auto"/>
                    <w:bottom w:val="none" w:sz="0" w:space="0" w:color="auto"/>
                    <w:right w:val="none" w:sz="0" w:space="0" w:color="auto"/>
                  </w:divBdr>
                  <w:divsChild>
                    <w:div w:id="189060229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880284132">
          <w:marLeft w:val="0"/>
          <w:marRight w:val="0"/>
          <w:marTop w:val="0"/>
          <w:marBottom w:val="0"/>
          <w:divBdr>
            <w:top w:val="none" w:sz="0" w:space="0" w:color="auto"/>
            <w:left w:val="none" w:sz="0" w:space="0" w:color="auto"/>
            <w:bottom w:val="none" w:sz="0" w:space="0" w:color="auto"/>
            <w:right w:val="none" w:sz="0" w:space="0" w:color="auto"/>
          </w:divBdr>
          <w:divsChild>
            <w:div w:id="447511672">
              <w:marLeft w:val="-75"/>
              <w:marRight w:val="0"/>
              <w:marTop w:val="30"/>
              <w:marBottom w:val="30"/>
              <w:divBdr>
                <w:top w:val="none" w:sz="0" w:space="0" w:color="auto"/>
                <w:left w:val="none" w:sz="0" w:space="0" w:color="auto"/>
                <w:bottom w:val="none" w:sz="0" w:space="0" w:color="auto"/>
                <w:right w:val="none" w:sz="0" w:space="0" w:color="auto"/>
              </w:divBdr>
              <w:divsChild>
                <w:div w:id="2829346">
                  <w:marLeft w:val="0"/>
                  <w:marRight w:val="0"/>
                  <w:marTop w:val="0"/>
                  <w:marBottom w:val="0"/>
                  <w:divBdr>
                    <w:top w:val="none" w:sz="0" w:space="0" w:color="auto"/>
                    <w:left w:val="none" w:sz="0" w:space="0" w:color="auto"/>
                    <w:bottom w:val="none" w:sz="0" w:space="0" w:color="auto"/>
                    <w:right w:val="none" w:sz="0" w:space="0" w:color="auto"/>
                  </w:divBdr>
                  <w:divsChild>
                    <w:div w:id="1038237477">
                      <w:marLeft w:val="0"/>
                      <w:marRight w:val="0"/>
                      <w:marTop w:val="0"/>
                      <w:marBottom w:val="0"/>
                      <w:divBdr>
                        <w:top w:val="none" w:sz="0" w:space="0" w:color="auto"/>
                        <w:left w:val="none" w:sz="0" w:space="0" w:color="auto"/>
                        <w:bottom w:val="none" w:sz="0" w:space="0" w:color="auto"/>
                        <w:right w:val="none" w:sz="0" w:space="0" w:color="auto"/>
                      </w:divBdr>
                    </w:div>
                  </w:divsChild>
                </w:div>
                <w:div w:id="549195258">
                  <w:marLeft w:val="0"/>
                  <w:marRight w:val="0"/>
                  <w:marTop w:val="0"/>
                  <w:marBottom w:val="0"/>
                  <w:divBdr>
                    <w:top w:val="none" w:sz="0" w:space="0" w:color="auto"/>
                    <w:left w:val="none" w:sz="0" w:space="0" w:color="auto"/>
                    <w:bottom w:val="none" w:sz="0" w:space="0" w:color="auto"/>
                    <w:right w:val="none" w:sz="0" w:space="0" w:color="auto"/>
                  </w:divBdr>
                  <w:divsChild>
                    <w:div w:id="992948899">
                      <w:marLeft w:val="0"/>
                      <w:marRight w:val="0"/>
                      <w:marTop w:val="0"/>
                      <w:marBottom w:val="0"/>
                      <w:divBdr>
                        <w:top w:val="none" w:sz="0" w:space="0" w:color="auto"/>
                        <w:left w:val="none" w:sz="0" w:space="0" w:color="auto"/>
                        <w:bottom w:val="none" w:sz="0" w:space="0" w:color="auto"/>
                        <w:right w:val="none" w:sz="0" w:space="0" w:color="auto"/>
                      </w:divBdr>
                    </w:div>
                  </w:divsChild>
                </w:div>
                <w:div w:id="792331659">
                  <w:marLeft w:val="0"/>
                  <w:marRight w:val="0"/>
                  <w:marTop w:val="0"/>
                  <w:marBottom w:val="0"/>
                  <w:divBdr>
                    <w:top w:val="none" w:sz="0" w:space="0" w:color="auto"/>
                    <w:left w:val="none" w:sz="0" w:space="0" w:color="auto"/>
                    <w:bottom w:val="none" w:sz="0" w:space="0" w:color="auto"/>
                    <w:right w:val="none" w:sz="0" w:space="0" w:color="auto"/>
                  </w:divBdr>
                  <w:divsChild>
                    <w:div w:id="950671933">
                      <w:marLeft w:val="0"/>
                      <w:marRight w:val="0"/>
                      <w:marTop w:val="0"/>
                      <w:marBottom w:val="0"/>
                      <w:divBdr>
                        <w:top w:val="none" w:sz="0" w:space="0" w:color="auto"/>
                        <w:left w:val="none" w:sz="0" w:space="0" w:color="auto"/>
                        <w:bottom w:val="none" w:sz="0" w:space="0" w:color="auto"/>
                        <w:right w:val="none" w:sz="0" w:space="0" w:color="auto"/>
                      </w:divBdr>
                    </w:div>
                  </w:divsChild>
                </w:div>
                <w:div w:id="1285192828">
                  <w:marLeft w:val="0"/>
                  <w:marRight w:val="0"/>
                  <w:marTop w:val="0"/>
                  <w:marBottom w:val="0"/>
                  <w:divBdr>
                    <w:top w:val="none" w:sz="0" w:space="0" w:color="auto"/>
                    <w:left w:val="none" w:sz="0" w:space="0" w:color="auto"/>
                    <w:bottom w:val="none" w:sz="0" w:space="0" w:color="auto"/>
                    <w:right w:val="none" w:sz="0" w:space="0" w:color="auto"/>
                  </w:divBdr>
                  <w:divsChild>
                    <w:div w:id="465977227">
                      <w:marLeft w:val="0"/>
                      <w:marRight w:val="0"/>
                      <w:marTop w:val="0"/>
                      <w:marBottom w:val="0"/>
                      <w:divBdr>
                        <w:top w:val="none" w:sz="0" w:space="0" w:color="auto"/>
                        <w:left w:val="none" w:sz="0" w:space="0" w:color="auto"/>
                        <w:bottom w:val="none" w:sz="0" w:space="0" w:color="auto"/>
                        <w:right w:val="none" w:sz="0" w:space="0" w:color="auto"/>
                      </w:divBdr>
                    </w:div>
                  </w:divsChild>
                </w:div>
                <w:div w:id="1391609166">
                  <w:marLeft w:val="0"/>
                  <w:marRight w:val="0"/>
                  <w:marTop w:val="0"/>
                  <w:marBottom w:val="0"/>
                  <w:divBdr>
                    <w:top w:val="none" w:sz="0" w:space="0" w:color="auto"/>
                    <w:left w:val="none" w:sz="0" w:space="0" w:color="auto"/>
                    <w:bottom w:val="none" w:sz="0" w:space="0" w:color="auto"/>
                    <w:right w:val="none" w:sz="0" w:space="0" w:color="auto"/>
                  </w:divBdr>
                  <w:divsChild>
                    <w:div w:id="992024039">
                      <w:marLeft w:val="0"/>
                      <w:marRight w:val="0"/>
                      <w:marTop w:val="0"/>
                      <w:marBottom w:val="0"/>
                      <w:divBdr>
                        <w:top w:val="none" w:sz="0" w:space="0" w:color="auto"/>
                        <w:left w:val="none" w:sz="0" w:space="0" w:color="auto"/>
                        <w:bottom w:val="none" w:sz="0" w:space="0" w:color="auto"/>
                        <w:right w:val="none" w:sz="0" w:space="0" w:color="auto"/>
                      </w:divBdr>
                    </w:div>
                  </w:divsChild>
                </w:div>
                <w:div w:id="1643343944">
                  <w:marLeft w:val="0"/>
                  <w:marRight w:val="0"/>
                  <w:marTop w:val="0"/>
                  <w:marBottom w:val="0"/>
                  <w:divBdr>
                    <w:top w:val="none" w:sz="0" w:space="0" w:color="auto"/>
                    <w:left w:val="none" w:sz="0" w:space="0" w:color="auto"/>
                    <w:bottom w:val="none" w:sz="0" w:space="0" w:color="auto"/>
                    <w:right w:val="none" w:sz="0" w:space="0" w:color="auto"/>
                  </w:divBdr>
                  <w:divsChild>
                    <w:div w:id="408038055">
                      <w:marLeft w:val="0"/>
                      <w:marRight w:val="0"/>
                      <w:marTop w:val="0"/>
                      <w:marBottom w:val="0"/>
                      <w:divBdr>
                        <w:top w:val="none" w:sz="0" w:space="0" w:color="auto"/>
                        <w:left w:val="none" w:sz="0" w:space="0" w:color="auto"/>
                        <w:bottom w:val="none" w:sz="0" w:space="0" w:color="auto"/>
                        <w:right w:val="none" w:sz="0" w:space="0" w:color="auto"/>
                      </w:divBdr>
                    </w:div>
                  </w:divsChild>
                </w:div>
                <w:div w:id="1882397366">
                  <w:marLeft w:val="0"/>
                  <w:marRight w:val="0"/>
                  <w:marTop w:val="0"/>
                  <w:marBottom w:val="0"/>
                  <w:divBdr>
                    <w:top w:val="none" w:sz="0" w:space="0" w:color="auto"/>
                    <w:left w:val="none" w:sz="0" w:space="0" w:color="auto"/>
                    <w:bottom w:val="none" w:sz="0" w:space="0" w:color="auto"/>
                    <w:right w:val="none" w:sz="0" w:space="0" w:color="auto"/>
                  </w:divBdr>
                  <w:divsChild>
                    <w:div w:id="182500291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882058932">
          <w:marLeft w:val="0"/>
          <w:marRight w:val="0"/>
          <w:marTop w:val="0"/>
          <w:marBottom w:val="0"/>
          <w:divBdr>
            <w:top w:val="none" w:sz="0" w:space="0" w:color="auto"/>
            <w:left w:val="none" w:sz="0" w:space="0" w:color="auto"/>
            <w:bottom w:val="none" w:sz="0" w:space="0" w:color="auto"/>
            <w:right w:val="none" w:sz="0" w:space="0" w:color="auto"/>
          </w:divBdr>
        </w:div>
        <w:div w:id="911813432">
          <w:marLeft w:val="0"/>
          <w:marRight w:val="0"/>
          <w:marTop w:val="0"/>
          <w:marBottom w:val="0"/>
          <w:divBdr>
            <w:top w:val="none" w:sz="0" w:space="0" w:color="auto"/>
            <w:left w:val="none" w:sz="0" w:space="0" w:color="auto"/>
            <w:bottom w:val="none" w:sz="0" w:space="0" w:color="auto"/>
            <w:right w:val="none" w:sz="0" w:space="0" w:color="auto"/>
          </w:divBdr>
        </w:div>
        <w:div w:id="917789618">
          <w:marLeft w:val="0"/>
          <w:marRight w:val="0"/>
          <w:marTop w:val="0"/>
          <w:marBottom w:val="0"/>
          <w:divBdr>
            <w:top w:val="none" w:sz="0" w:space="0" w:color="auto"/>
            <w:left w:val="none" w:sz="0" w:space="0" w:color="auto"/>
            <w:bottom w:val="none" w:sz="0" w:space="0" w:color="auto"/>
            <w:right w:val="none" w:sz="0" w:space="0" w:color="auto"/>
          </w:divBdr>
          <w:divsChild>
            <w:div w:id="462114019">
              <w:marLeft w:val="0"/>
              <w:marRight w:val="0"/>
              <w:marTop w:val="0"/>
              <w:marBottom w:val="0"/>
              <w:divBdr>
                <w:top w:val="none" w:sz="0" w:space="0" w:color="auto"/>
                <w:left w:val="none" w:sz="0" w:space="0" w:color="auto"/>
                <w:bottom w:val="none" w:sz="0" w:space="0" w:color="auto"/>
                <w:right w:val="none" w:sz="0" w:space="0" w:color="auto"/>
              </w:divBdr>
            </w:div>
          </w:divsChild>
        </w:div>
        <w:div w:id="953441225">
          <w:marLeft w:val="0"/>
          <w:marRight w:val="0"/>
          <w:marTop w:val="0"/>
          <w:marBottom w:val="0"/>
          <w:divBdr>
            <w:top w:val="none" w:sz="0" w:space="0" w:color="auto"/>
            <w:left w:val="none" w:sz="0" w:space="0" w:color="auto"/>
            <w:bottom w:val="none" w:sz="0" w:space="0" w:color="auto"/>
            <w:right w:val="none" w:sz="0" w:space="0" w:color="auto"/>
          </w:divBdr>
        </w:div>
        <w:div w:id="992106867">
          <w:marLeft w:val="0"/>
          <w:marRight w:val="0"/>
          <w:marTop w:val="0"/>
          <w:marBottom w:val="0"/>
          <w:divBdr>
            <w:top w:val="none" w:sz="0" w:space="0" w:color="auto"/>
            <w:left w:val="none" w:sz="0" w:space="0" w:color="auto"/>
            <w:bottom w:val="none" w:sz="0" w:space="0" w:color="auto"/>
            <w:right w:val="none" w:sz="0" w:space="0" w:color="auto"/>
          </w:divBdr>
        </w:div>
        <w:div w:id="1004822247">
          <w:marLeft w:val="0"/>
          <w:marRight w:val="0"/>
          <w:marTop w:val="0"/>
          <w:marBottom w:val="0"/>
          <w:divBdr>
            <w:top w:val="none" w:sz="0" w:space="0" w:color="auto"/>
            <w:left w:val="none" w:sz="0" w:space="0" w:color="auto"/>
            <w:bottom w:val="none" w:sz="0" w:space="0" w:color="auto"/>
            <w:right w:val="none" w:sz="0" w:space="0" w:color="auto"/>
          </w:divBdr>
        </w:div>
        <w:div w:id="1012416837">
          <w:marLeft w:val="0"/>
          <w:marRight w:val="0"/>
          <w:marTop w:val="0"/>
          <w:marBottom w:val="0"/>
          <w:divBdr>
            <w:top w:val="none" w:sz="0" w:space="0" w:color="auto"/>
            <w:left w:val="none" w:sz="0" w:space="0" w:color="auto"/>
            <w:bottom w:val="none" w:sz="0" w:space="0" w:color="auto"/>
            <w:right w:val="none" w:sz="0" w:space="0" w:color="auto"/>
          </w:divBdr>
        </w:div>
        <w:div w:id="1078164274">
          <w:marLeft w:val="0"/>
          <w:marRight w:val="0"/>
          <w:marTop w:val="0"/>
          <w:marBottom w:val="0"/>
          <w:divBdr>
            <w:top w:val="none" w:sz="0" w:space="0" w:color="auto"/>
            <w:left w:val="none" w:sz="0" w:space="0" w:color="auto"/>
            <w:bottom w:val="none" w:sz="0" w:space="0" w:color="auto"/>
            <w:right w:val="none" w:sz="0" w:space="0" w:color="auto"/>
          </w:divBdr>
        </w:div>
        <w:div w:id="1092048666">
          <w:marLeft w:val="0"/>
          <w:marRight w:val="0"/>
          <w:marTop w:val="0"/>
          <w:marBottom w:val="0"/>
          <w:divBdr>
            <w:top w:val="none" w:sz="0" w:space="0" w:color="auto"/>
            <w:left w:val="none" w:sz="0" w:space="0" w:color="auto"/>
            <w:bottom w:val="none" w:sz="0" w:space="0" w:color="auto"/>
            <w:right w:val="none" w:sz="0" w:space="0" w:color="auto"/>
          </w:divBdr>
        </w:div>
        <w:div w:id="1126774040">
          <w:marLeft w:val="0"/>
          <w:marRight w:val="0"/>
          <w:marTop w:val="0"/>
          <w:marBottom w:val="0"/>
          <w:divBdr>
            <w:top w:val="none" w:sz="0" w:space="0" w:color="auto"/>
            <w:left w:val="none" w:sz="0" w:space="0" w:color="auto"/>
            <w:bottom w:val="none" w:sz="0" w:space="0" w:color="auto"/>
            <w:right w:val="none" w:sz="0" w:space="0" w:color="auto"/>
          </w:divBdr>
        </w:div>
        <w:div w:id="1144393154">
          <w:marLeft w:val="0"/>
          <w:marRight w:val="0"/>
          <w:marTop w:val="0"/>
          <w:marBottom w:val="0"/>
          <w:divBdr>
            <w:top w:val="none" w:sz="0" w:space="0" w:color="auto"/>
            <w:left w:val="none" w:sz="0" w:space="0" w:color="auto"/>
            <w:bottom w:val="none" w:sz="0" w:space="0" w:color="auto"/>
            <w:right w:val="none" w:sz="0" w:space="0" w:color="auto"/>
          </w:divBdr>
        </w:div>
        <w:div w:id="1160733483">
          <w:marLeft w:val="0"/>
          <w:marRight w:val="0"/>
          <w:marTop w:val="0"/>
          <w:marBottom w:val="0"/>
          <w:divBdr>
            <w:top w:val="none" w:sz="0" w:space="0" w:color="auto"/>
            <w:left w:val="none" w:sz="0" w:space="0" w:color="auto"/>
            <w:bottom w:val="none" w:sz="0" w:space="0" w:color="auto"/>
            <w:right w:val="none" w:sz="0" w:space="0" w:color="auto"/>
          </w:divBdr>
          <w:divsChild>
            <w:div w:id="1343816229">
              <w:marLeft w:val="-75"/>
              <w:marRight w:val="0"/>
              <w:marTop w:val="30"/>
              <w:marBottom w:val="30"/>
              <w:divBdr>
                <w:top w:val="none" w:sz="0" w:space="0" w:color="auto"/>
                <w:left w:val="none" w:sz="0" w:space="0" w:color="auto"/>
                <w:bottom w:val="none" w:sz="0" w:space="0" w:color="auto"/>
                <w:right w:val="none" w:sz="0" w:space="0" w:color="auto"/>
              </w:divBdr>
              <w:divsChild>
                <w:div w:id="132909078">
                  <w:marLeft w:val="0"/>
                  <w:marRight w:val="0"/>
                  <w:marTop w:val="0"/>
                  <w:marBottom w:val="0"/>
                  <w:divBdr>
                    <w:top w:val="none" w:sz="0" w:space="0" w:color="auto"/>
                    <w:left w:val="none" w:sz="0" w:space="0" w:color="auto"/>
                    <w:bottom w:val="none" w:sz="0" w:space="0" w:color="auto"/>
                    <w:right w:val="none" w:sz="0" w:space="0" w:color="auto"/>
                  </w:divBdr>
                  <w:divsChild>
                    <w:div w:id="367029826">
                      <w:marLeft w:val="0"/>
                      <w:marRight w:val="0"/>
                      <w:marTop w:val="0"/>
                      <w:marBottom w:val="0"/>
                      <w:divBdr>
                        <w:top w:val="none" w:sz="0" w:space="0" w:color="auto"/>
                        <w:left w:val="none" w:sz="0" w:space="0" w:color="auto"/>
                        <w:bottom w:val="none" w:sz="0" w:space="0" w:color="auto"/>
                        <w:right w:val="none" w:sz="0" w:space="0" w:color="auto"/>
                      </w:divBdr>
                    </w:div>
                  </w:divsChild>
                </w:div>
                <w:div w:id="404454247">
                  <w:marLeft w:val="0"/>
                  <w:marRight w:val="0"/>
                  <w:marTop w:val="0"/>
                  <w:marBottom w:val="0"/>
                  <w:divBdr>
                    <w:top w:val="none" w:sz="0" w:space="0" w:color="auto"/>
                    <w:left w:val="none" w:sz="0" w:space="0" w:color="auto"/>
                    <w:bottom w:val="none" w:sz="0" w:space="0" w:color="auto"/>
                    <w:right w:val="none" w:sz="0" w:space="0" w:color="auto"/>
                  </w:divBdr>
                  <w:divsChild>
                    <w:div w:id="610434194">
                      <w:marLeft w:val="0"/>
                      <w:marRight w:val="0"/>
                      <w:marTop w:val="0"/>
                      <w:marBottom w:val="0"/>
                      <w:divBdr>
                        <w:top w:val="none" w:sz="0" w:space="0" w:color="auto"/>
                        <w:left w:val="none" w:sz="0" w:space="0" w:color="auto"/>
                        <w:bottom w:val="none" w:sz="0" w:space="0" w:color="auto"/>
                        <w:right w:val="none" w:sz="0" w:space="0" w:color="auto"/>
                      </w:divBdr>
                    </w:div>
                  </w:divsChild>
                </w:div>
                <w:div w:id="434440817">
                  <w:marLeft w:val="0"/>
                  <w:marRight w:val="0"/>
                  <w:marTop w:val="0"/>
                  <w:marBottom w:val="0"/>
                  <w:divBdr>
                    <w:top w:val="none" w:sz="0" w:space="0" w:color="auto"/>
                    <w:left w:val="none" w:sz="0" w:space="0" w:color="auto"/>
                    <w:bottom w:val="none" w:sz="0" w:space="0" w:color="auto"/>
                    <w:right w:val="none" w:sz="0" w:space="0" w:color="auto"/>
                  </w:divBdr>
                  <w:divsChild>
                    <w:div w:id="98643305">
                      <w:marLeft w:val="0"/>
                      <w:marRight w:val="0"/>
                      <w:marTop w:val="0"/>
                      <w:marBottom w:val="0"/>
                      <w:divBdr>
                        <w:top w:val="none" w:sz="0" w:space="0" w:color="auto"/>
                        <w:left w:val="none" w:sz="0" w:space="0" w:color="auto"/>
                        <w:bottom w:val="none" w:sz="0" w:space="0" w:color="auto"/>
                        <w:right w:val="none" w:sz="0" w:space="0" w:color="auto"/>
                      </w:divBdr>
                    </w:div>
                  </w:divsChild>
                </w:div>
                <w:div w:id="638537750">
                  <w:marLeft w:val="0"/>
                  <w:marRight w:val="0"/>
                  <w:marTop w:val="0"/>
                  <w:marBottom w:val="0"/>
                  <w:divBdr>
                    <w:top w:val="none" w:sz="0" w:space="0" w:color="auto"/>
                    <w:left w:val="none" w:sz="0" w:space="0" w:color="auto"/>
                    <w:bottom w:val="none" w:sz="0" w:space="0" w:color="auto"/>
                    <w:right w:val="none" w:sz="0" w:space="0" w:color="auto"/>
                  </w:divBdr>
                  <w:divsChild>
                    <w:div w:id="303659765">
                      <w:marLeft w:val="0"/>
                      <w:marRight w:val="0"/>
                      <w:marTop w:val="0"/>
                      <w:marBottom w:val="0"/>
                      <w:divBdr>
                        <w:top w:val="none" w:sz="0" w:space="0" w:color="auto"/>
                        <w:left w:val="none" w:sz="0" w:space="0" w:color="auto"/>
                        <w:bottom w:val="none" w:sz="0" w:space="0" w:color="auto"/>
                        <w:right w:val="none" w:sz="0" w:space="0" w:color="auto"/>
                      </w:divBdr>
                    </w:div>
                  </w:divsChild>
                </w:div>
                <w:div w:id="698243223">
                  <w:marLeft w:val="0"/>
                  <w:marRight w:val="0"/>
                  <w:marTop w:val="0"/>
                  <w:marBottom w:val="0"/>
                  <w:divBdr>
                    <w:top w:val="none" w:sz="0" w:space="0" w:color="auto"/>
                    <w:left w:val="none" w:sz="0" w:space="0" w:color="auto"/>
                    <w:bottom w:val="none" w:sz="0" w:space="0" w:color="auto"/>
                    <w:right w:val="none" w:sz="0" w:space="0" w:color="auto"/>
                  </w:divBdr>
                  <w:divsChild>
                    <w:div w:id="277374153">
                      <w:marLeft w:val="0"/>
                      <w:marRight w:val="0"/>
                      <w:marTop w:val="0"/>
                      <w:marBottom w:val="0"/>
                      <w:divBdr>
                        <w:top w:val="none" w:sz="0" w:space="0" w:color="auto"/>
                        <w:left w:val="none" w:sz="0" w:space="0" w:color="auto"/>
                        <w:bottom w:val="none" w:sz="0" w:space="0" w:color="auto"/>
                        <w:right w:val="none" w:sz="0" w:space="0" w:color="auto"/>
                      </w:divBdr>
                    </w:div>
                  </w:divsChild>
                </w:div>
                <w:div w:id="727606656">
                  <w:marLeft w:val="0"/>
                  <w:marRight w:val="0"/>
                  <w:marTop w:val="0"/>
                  <w:marBottom w:val="0"/>
                  <w:divBdr>
                    <w:top w:val="none" w:sz="0" w:space="0" w:color="auto"/>
                    <w:left w:val="none" w:sz="0" w:space="0" w:color="auto"/>
                    <w:bottom w:val="none" w:sz="0" w:space="0" w:color="auto"/>
                    <w:right w:val="none" w:sz="0" w:space="0" w:color="auto"/>
                  </w:divBdr>
                  <w:divsChild>
                    <w:div w:id="1909882553">
                      <w:marLeft w:val="0"/>
                      <w:marRight w:val="0"/>
                      <w:marTop w:val="0"/>
                      <w:marBottom w:val="0"/>
                      <w:divBdr>
                        <w:top w:val="none" w:sz="0" w:space="0" w:color="auto"/>
                        <w:left w:val="none" w:sz="0" w:space="0" w:color="auto"/>
                        <w:bottom w:val="none" w:sz="0" w:space="0" w:color="auto"/>
                        <w:right w:val="none" w:sz="0" w:space="0" w:color="auto"/>
                      </w:divBdr>
                    </w:div>
                  </w:divsChild>
                </w:div>
                <w:div w:id="756289565">
                  <w:marLeft w:val="0"/>
                  <w:marRight w:val="0"/>
                  <w:marTop w:val="0"/>
                  <w:marBottom w:val="0"/>
                  <w:divBdr>
                    <w:top w:val="none" w:sz="0" w:space="0" w:color="auto"/>
                    <w:left w:val="none" w:sz="0" w:space="0" w:color="auto"/>
                    <w:bottom w:val="none" w:sz="0" w:space="0" w:color="auto"/>
                    <w:right w:val="none" w:sz="0" w:space="0" w:color="auto"/>
                  </w:divBdr>
                  <w:divsChild>
                    <w:div w:id="1319336606">
                      <w:marLeft w:val="0"/>
                      <w:marRight w:val="0"/>
                      <w:marTop w:val="0"/>
                      <w:marBottom w:val="0"/>
                      <w:divBdr>
                        <w:top w:val="none" w:sz="0" w:space="0" w:color="auto"/>
                        <w:left w:val="none" w:sz="0" w:space="0" w:color="auto"/>
                        <w:bottom w:val="none" w:sz="0" w:space="0" w:color="auto"/>
                        <w:right w:val="none" w:sz="0" w:space="0" w:color="auto"/>
                      </w:divBdr>
                    </w:div>
                  </w:divsChild>
                </w:div>
                <w:div w:id="842203714">
                  <w:marLeft w:val="0"/>
                  <w:marRight w:val="0"/>
                  <w:marTop w:val="0"/>
                  <w:marBottom w:val="0"/>
                  <w:divBdr>
                    <w:top w:val="none" w:sz="0" w:space="0" w:color="auto"/>
                    <w:left w:val="none" w:sz="0" w:space="0" w:color="auto"/>
                    <w:bottom w:val="none" w:sz="0" w:space="0" w:color="auto"/>
                    <w:right w:val="none" w:sz="0" w:space="0" w:color="auto"/>
                  </w:divBdr>
                  <w:divsChild>
                    <w:div w:id="1437096651">
                      <w:marLeft w:val="0"/>
                      <w:marRight w:val="0"/>
                      <w:marTop w:val="0"/>
                      <w:marBottom w:val="0"/>
                      <w:divBdr>
                        <w:top w:val="none" w:sz="0" w:space="0" w:color="auto"/>
                        <w:left w:val="none" w:sz="0" w:space="0" w:color="auto"/>
                        <w:bottom w:val="none" w:sz="0" w:space="0" w:color="auto"/>
                        <w:right w:val="none" w:sz="0" w:space="0" w:color="auto"/>
                      </w:divBdr>
                    </w:div>
                  </w:divsChild>
                </w:div>
                <w:div w:id="904682335">
                  <w:marLeft w:val="0"/>
                  <w:marRight w:val="0"/>
                  <w:marTop w:val="0"/>
                  <w:marBottom w:val="0"/>
                  <w:divBdr>
                    <w:top w:val="none" w:sz="0" w:space="0" w:color="auto"/>
                    <w:left w:val="none" w:sz="0" w:space="0" w:color="auto"/>
                    <w:bottom w:val="none" w:sz="0" w:space="0" w:color="auto"/>
                    <w:right w:val="none" w:sz="0" w:space="0" w:color="auto"/>
                  </w:divBdr>
                  <w:divsChild>
                    <w:div w:id="286786685">
                      <w:marLeft w:val="0"/>
                      <w:marRight w:val="0"/>
                      <w:marTop w:val="0"/>
                      <w:marBottom w:val="0"/>
                      <w:divBdr>
                        <w:top w:val="none" w:sz="0" w:space="0" w:color="auto"/>
                        <w:left w:val="none" w:sz="0" w:space="0" w:color="auto"/>
                        <w:bottom w:val="none" w:sz="0" w:space="0" w:color="auto"/>
                        <w:right w:val="none" w:sz="0" w:space="0" w:color="auto"/>
                      </w:divBdr>
                    </w:div>
                  </w:divsChild>
                </w:div>
                <w:div w:id="1002515209">
                  <w:marLeft w:val="0"/>
                  <w:marRight w:val="0"/>
                  <w:marTop w:val="0"/>
                  <w:marBottom w:val="0"/>
                  <w:divBdr>
                    <w:top w:val="none" w:sz="0" w:space="0" w:color="auto"/>
                    <w:left w:val="none" w:sz="0" w:space="0" w:color="auto"/>
                    <w:bottom w:val="none" w:sz="0" w:space="0" w:color="auto"/>
                    <w:right w:val="none" w:sz="0" w:space="0" w:color="auto"/>
                  </w:divBdr>
                  <w:divsChild>
                    <w:div w:id="889851046">
                      <w:marLeft w:val="0"/>
                      <w:marRight w:val="0"/>
                      <w:marTop w:val="0"/>
                      <w:marBottom w:val="0"/>
                      <w:divBdr>
                        <w:top w:val="none" w:sz="0" w:space="0" w:color="auto"/>
                        <w:left w:val="none" w:sz="0" w:space="0" w:color="auto"/>
                        <w:bottom w:val="none" w:sz="0" w:space="0" w:color="auto"/>
                        <w:right w:val="none" w:sz="0" w:space="0" w:color="auto"/>
                      </w:divBdr>
                    </w:div>
                  </w:divsChild>
                </w:div>
                <w:div w:id="1035041826">
                  <w:marLeft w:val="0"/>
                  <w:marRight w:val="0"/>
                  <w:marTop w:val="0"/>
                  <w:marBottom w:val="0"/>
                  <w:divBdr>
                    <w:top w:val="none" w:sz="0" w:space="0" w:color="auto"/>
                    <w:left w:val="none" w:sz="0" w:space="0" w:color="auto"/>
                    <w:bottom w:val="none" w:sz="0" w:space="0" w:color="auto"/>
                    <w:right w:val="none" w:sz="0" w:space="0" w:color="auto"/>
                  </w:divBdr>
                  <w:divsChild>
                    <w:div w:id="1921017735">
                      <w:marLeft w:val="0"/>
                      <w:marRight w:val="0"/>
                      <w:marTop w:val="0"/>
                      <w:marBottom w:val="0"/>
                      <w:divBdr>
                        <w:top w:val="none" w:sz="0" w:space="0" w:color="auto"/>
                        <w:left w:val="none" w:sz="0" w:space="0" w:color="auto"/>
                        <w:bottom w:val="none" w:sz="0" w:space="0" w:color="auto"/>
                        <w:right w:val="none" w:sz="0" w:space="0" w:color="auto"/>
                      </w:divBdr>
                    </w:div>
                  </w:divsChild>
                </w:div>
                <w:div w:id="1103037227">
                  <w:marLeft w:val="0"/>
                  <w:marRight w:val="0"/>
                  <w:marTop w:val="0"/>
                  <w:marBottom w:val="0"/>
                  <w:divBdr>
                    <w:top w:val="none" w:sz="0" w:space="0" w:color="auto"/>
                    <w:left w:val="none" w:sz="0" w:space="0" w:color="auto"/>
                    <w:bottom w:val="none" w:sz="0" w:space="0" w:color="auto"/>
                    <w:right w:val="none" w:sz="0" w:space="0" w:color="auto"/>
                  </w:divBdr>
                  <w:divsChild>
                    <w:div w:id="901135603">
                      <w:marLeft w:val="0"/>
                      <w:marRight w:val="0"/>
                      <w:marTop w:val="0"/>
                      <w:marBottom w:val="0"/>
                      <w:divBdr>
                        <w:top w:val="none" w:sz="0" w:space="0" w:color="auto"/>
                        <w:left w:val="none" w:sz="0" w:space="0" w:color="auto"/>
                        <w:bottom w:val="none" w:sz="0" w:space="0" w:color="auto"/>
                        <w:right w:val="none" w:sz="0" w:space="0" w:color="auto"/>
                      </w:divBdr>
                    </w:div>
                  </w:divsChild>
                </w:div>
                <w:div w:id="1116171167">
                  <w:marLeft w:val="0"/>
                  <w:marRight w:val="0"/>
                  <w:marTop w:val="0"/>
                  <w:marBottom w:val="0"/>
                  <w:divBdr>
                    <w:top w:val="none" w:sz="0" w:space="0" w:color="auto"/>
                    <w:left w:val="none" w:sz="0" w:space="0" w:color="auto"/>
                    <w:bottom w:val="none" w:sz="0" w:space="0" w:color="auto"/>
                    <w:right w:val="none" w:sz="0" w:space="0" w:color="auto"/>
                  </w:divBdr>
                  <w:divsChild>
                    <w:div w:id="399447473">
                      <w:marLeft w:val="0"/>
                      <w:marRight w:val="0"/>
                      <w:marTop w:val="0"/>
                      <w:marBottom w:val="0"/>
                      <w:divBdr>
                        <w:top w:val="none" w:sz="0" w:space="0" w:color="auto"/>
                        <w:left w:val="none" w:sz="0" w:space="0" w:color="auto"/>
                        <w:bottom w:val="none" w:sz="0" w:space="0" w:color="auto"/>
                        <w:right w:val="none" w:sz="0" w:space="0" w:color="auto"/>
                      </w:divBdr>
                    </w:div>
                  </w:divsChild>
                </w:div>
                <w:div w:id="1172455119">
                  <w:marLeft w:val="0"/>
                  <w:marRight w:val="0"/>
                  <w:marTop w:val="0"/>
                  <w:marBottom w:val="0"/>
                  <w:divBdr>
                    <w:top w:val="none" w:sz="0" w:space="0" w:color="auto"/>
                    <w:left w:val="none" w:sz="0" w:space="0" w:color="auto"/>
                    <w:bottom w:val="none" w:sz="0" w:space="0" w:color="auto"/>
                    <w:right w:val="none" w:sz="0" w:space="0" w:color="auto"/>
                  </w:divBdr>
                  <w:divsChild>
                    <w:div w:id="863010616">
                      <w:marLeft w:val="0"/>
                      <w:marRight w:val="0"/>
                      <w:marTop w:val="0"/>
                      <w:marBottom w:val="0"/>
                      <w:divBdr>
                        <w:top w:val="none" w:sz="0" w:space="0" w:color="auto"/>
                        <w:left w:val="none" w:sz="0" w:space="0" w:color="auto"/>
                        <w:bottom w:val="none" w:sz="0" w:space="0" w:color="auto"/>
                        <w:right w:val="none" w:sz="0" w:space="0" w:color="auto"/>
                      </w:divBdr>
                    </w:div>
                  </w:divsChild>
                </w:div>
                <w:div w:id="1200894577">
                  <w:marLeft w:val="0"/>
                  <w:marRight w:val="0"/>
                  <w:marTop w:val="0"/>
                  <w:marBottom w:val="0"/>
                  <w:divBdr>
                    <w:top w:val="none" w:sz="0" w:space="0" w:color="auto"/>
                    <w:left w:val="none" w:sz="0" w:space="0" w:color="auto"/>
                    <w:bottom w:val="none" w:sz="0" w:space="0" w:color="auto"/>
                    <w:right w:val="none" w:sz="0" w:space="0" w:color="auto"/>
                  </w:divBdr>
                  <w:divsChild>
                    <w:div w:id="851383589">
                      <w:marLeft w:val="0"/>
                      <w:marRight w:val="0"/>
                      <w:marTop w:val="0"/>
                      <w:marBottom w:val="0"/>
                      <w:divBdr>
                        <w:top w:val="none" w:sz="0" w:space="0" w:color="auto"/>
                        <w:left w:val="none" w:sz="0" w:space="0" w:color="auto"/>
                        <w:bottom w:val="none" w:sz="0" w:space="0" w:color="auto"/>
                        <w:right w:val="none" w:sz="0" w:space="0" w:color="auto"/>
                      </w:divBdr>
                    </w:div>
                  </w:divsChild>
                </w:div>
                <w:div w:id="1325351885">
                  <w:marLeft w:val="0"/>
                  <w:marRight w:val="0"/>
                  <w:marTop w:val="0"/>
                  <w:marBottom w:val="0"/>
                  <w:divBdr>
                    <w:top w:val="none" w:sz="0" w:space="0" w:color="auto"/>
                    <w:left w:val="none" w:sz="0" w:space="0" w:color="auto"/>
                    <w:bottom w:val="none" w:sz="0" w:space="0" w:color="auto"/>
                    <w:right w:val="none" w:sz="0" w:space="0" w:color="auto"/>
                  </w:divBdr>
                  <w:divsChild>
                    <w:div w:id="1920484889">
                      <w:marLeft w:val="0"/>
                      <w:marRight w:val="0"/>
                      <w:marTop w:val="0"/>
                      <w:marBottom w:val="0"/>
                      <w:divBdr>
                        <w:top w:val="none" w:sz="0" w:space="0" w:color="auto"/>
                        <w:left w:val="none" w:sz="0" w:space="0" w:color="auto"/>
                        <w:bottom w:val="none" w:sz="0" w:space="0" w:color="auto"/>
                        <w:right w:val="none" w:sz="0" w:space="0" w:color="auto"/>
                      </w:divBdr>
                    </w:div>
                  </w:divsChild>
                </w:div>
                <w:div w:id="1338575747">
                  <w:marLeft w:val="0"/>
                  <w:marRight w:val="0"/>
                  <w:marTop w:val="0"/>
                  <w:marBottom w:val="0"/>
                  <w:divBdr>
                    <w:top w:val="none" w:sz="0" w:space="0" w:color="auto"/>
                    <w:left w:val="none" w:sz="0" w:space="0" w:color="auto"/>
                    <w:bottom w:val="none" w:sz="0" w:space="0" w:color="auto"/>
                    <w:right w:val="none" w:sz="0" w:space="0" w:color="auto"/>
                  </w:divBdr>
                  <w:divsChild>
                    <w:div w:id="185560000">
                      <w:marLeft w:val="0"/>
                      <w:marRight w:val="0"/>
                      <w:marTop w:val="0"/>
                      <w:marBottom w:val="0"/>
                      <w:divBdr>
                        <w:top w:val="none" w:sz="0" w:space="0" w:color="auto"/>
                        <w:left w:val="none" w:sz="0" w:space="0" w:color="auto"/>
                        <w:bottom w:val="none" w:sz="0" w:space="0" w:color="auto"/>
                        <w:right w:val="none" w:sz="0" w:space="0" w:color="auto"/>
                      </w:divBdr>
                    </w:div>
                  </w:divsChild>
                </w:div>
                <w:div w:id="1428817455">
                  <w:marLeft w:val="0"/>
                  <w:marRight w:val="0"/>
                  <w:marTop w:val="0"/>
                  <w:marBottom w:val="0"/>
                  <w:divBdr>
                    <w:top w:val="none" w:sz="0" w:space="0" w:color="auto"/>
                    <w:left w:val="none" w:sz="0" w:space="0" w:color="auto"/>
                    <w:bottom w:val="none" w:sz="0" w:space="0" w:color="auto"/>
                    <w:right w:val="none" w:sz="0" w:space="0" w:color="auto"/>
                  </w:divBdr>
                  <w:divsChild>
                    <w:div w:id="1422288301">
                      <w:marLeft w:val="0"/>
                      <w:marRight w:val="0"/>
                      <w:marTop w:val="0"/>
                      <w:marBottom w:val="0"/>
                      <w:divBdr>
                        <w:top w:val="none" w:sz="0" w:space="0" w:color="auto"/>
                        <w:left w:val="none" w:sz="0" w:space="0" w:color="auto"/>
                        <w:bottom w:val="none" w:sz="0" w:space="0" w:color="auto"/>
                        <w:right w:val="none" w:sz="0" w:space="0" w:color="auto"/>
                      </w:divBdr>
                    </w:div>
                  </w:divsChild>
                </w:div>
                <w:div w:id="1593009948">
                  <w:marLeft w:val="0"/>
                  <w:marRight w:val="0"/>
                  <w:marTop w:val="0"/>
                  <w:marBottom w:val="0"/>
                  <w:divBdr>
                    <w:top w:val="none" w:sz="0" w:space="0" w:color="auto"/>
                    <w:left w:val="none" w:sz="0" w:space="0" w:color="auto"/>
                    <w:bottom w:val="none" w:sz="0" w:space="0" w:color="auto"/>
                    <w:right w:val="none" w:sz="0" w:space="0" w:color="auto"/>
                  </w:divBdr>
                  <w:divsChild>
                    <w:div w:id="1365011443">
                      <w:marLeft w:val="0"/>
                      <w:marRight w:val="0"/>
                      <w:marTop w:val="0"/>
                      <w:marBottom w:val="0"/>
                      <w:divBdr>
                        <w:top w:val="none" w:sz="0" w:space="0" w:color="auto"/>
                        <w:left w:val="none" w:sz="0" w:space="0" w:color="auto"/>
                        <w:bottom w:val="none" w:sz="0" w:space="0" w:color="auto"/>
                        <w:right w:val="none" w:sz="0" w:space="0" w:color="auto"/>
                      </w:divBdr>
                    </w:div>
                  </w:divsChild>
                </w:div>
                <w:div w:id="1711146578">
                  <w:marLeft w:val="0"/>
                  <w:marRight w:val="0"/>
                  <w:marTop w:val="0"/>
                  <w:marBottom w:val="0"/>
                  <w:divBdr>
                    <w:top w:val="none" w:sz="0" w:space="0" w:color="auto"/>
                    <w:left w:val="none" w:sz="0" w:space="0" w:color="auto"/>
                    <w:bottom w:val="none" w:sz="0" w:space="0" w:color="auto"/>
                    <w:right w:val="none" w:sz="0" w:space="0" w:color="auto"/>
                  </w:divBdr>
                  <w:divsChild>
                    <w:div w:id="882524050">
                      <w:marLeft w:val="0"/>
                      <w:marRight w:val="0"/>
                      <w:marTop w:val="0"/>
                      <w:marBottom w:val="0"/>
                      <w:divBdr>
                        <w:top w:val="none" w:sz="0" w:space="0" w:color="auto"/>
                        <w:left w:val="none" w:sz="0" w:space="0" w:color="auto"/>
                        <w:bottom w:val="none" w:sz="0" w:space="0" w:color="auto"/>
                        <w:right w:val="none" w:sz="0" w:space="0" w:color="auto"/>
                      </w:divBdr>
                    </w:div>
                  </w:divsChild>
                </w:div>
                <w:div w:id="1925917305">
                  <w:marLeft w:val="0"/>
                  <w:marRight w:val="0"/>
                  <w:marTop w:val="0"/>
                  <w:marBottom w:val="0"/>
                  <w:divBdr>
                    <w:top w:val="none" w:sz="0" w:space="0" w:color="auto"/>
                    <w:left w:val="none" w:sz="0" w:space="0" w:color="auto"/>
                    <w:bottom w:val="none" w:sz="0" w:space="0" w:color="auto"/>
                    <w:right w:val="none" w:sz="0" w:space="0" w:color="auto"/>
                  </w:divBdr>
                  <w:divsChild>
                    <w:div w:id="760105835">
                      <w:marLeft w:val="0"/>
                      <w:marRight w:val="0"/>
                      <w:marTop w:val="0"/>
                      <w:marBottom w:val="0"/>
                      <w:divBdr>
                        <w:top w:val="none" w:sz="0" w:space="0" w:color="auto"/>
                        <w:left w:val="none" w:sz="0" w:space="0" w:color="auto"/>
                        <w:bottom w:val="none" w:sz="0" w:space="0" w:color="auto"/>
                        <w:right w:val="none" w:sz="0" w:space="0" w:color="auto"/>
                      </w:divBdr>
                    </w:div>
                  </w:divsChild>
                </w:div>
                <w:div w:id="1944728944">
                  <w:marLeft w:val="0"/>
                  <w:marRight w:val="0"/>
                  <w:marTop w:val="0"/>
                  <w:marBottom w:val="0"/>
                  <w:divBdr>
                    <w:top w:val="none" w:sz="0" w:space="0" w:color="auto"/>
                    <w:left w:val="none" w:sz="0" w:space="0" w:color="auto"/>
                    <w:bottom w:val="none" w:sz="0" w:space="0" w:color="auto"/>
                    <w:right w:val="none" w:sz="0" w:space="0" w:color="auto"/>
                  </w:divBdr>
                  <w:divsChild>
                    <w:div w:id="196850922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177043562">
          <w:marLeft w:val="0"/>
          <w:marRight w:val="0"/>
          <w:marTop w:val="0"/>
          <w:marBottom w:val="0"/>
          <w:divBdr>
            <w:top w:val="none" w:sz="0" w:space="0" w:color="auto"/>
            <w:left w:val="none" w:sz="0" w:space="0" w:color="auto"/>
            <w:bottom w:val="none" w:sz="0" w:space="0" w:color="auto"/>
            <w:right w:val="none" w:sz="0" w:space="0" w:color="auto"/>
          </w:divBdr>
        </w:div>
        <w:div w:id="1179083334">
          <w:marLeft w:val="0"/>
          <w:marRight w:val="0"/>
          <w:marTop w:val="0"/>
          <w:marBottom w:val="0"/>
          <w:divBdr>
            <w:top w:val="none" w:sz="0" w:space="0" w:color="auto"/>
            <w:left w:val="none" w:sz="0" w:space="0" w:color="auto"/>
            <w:bottom w:val="none" w:sz="0" w:space="0" w:color="auto"/>
            <w:right w:val="none" w:sz="0" w:space="0" w:color="auto"/>
          </w:divBdr>
          <w:divsChild>
            <w:div w:id="375659640">
              <w:marLeft w:val="-75"/>
              <w:marRight w:val="0"/>
              <w:marTop w:val="30"/>
              <w:marBottom w:val="30"/>
              <w:divBdr>
                <w:top w:val="none" w:sz="0" w:space="0" w:color="auto"/>
                <w:left w:val="none" w:sz="0" w:space="0" w:color="auto"/>
                <w:bottom w:val="none" w:sz="0" w:space="0" w:color="auto"/>
                <w:right w:val="none" w:sz="0" w:space="0" w:color="auto"/>
              </w:divBdr>
              <w:divsChild>
                <w:div w:id="156918585">
                  <w:marLeft w:val="0"/>
                  <w:marRight w:val="0"/>
                  <w:marTop w:val="0"/>
                  <w:marBottom w:val="0"/>
                  <w:divBdr>
                    <w:top w:val="none" w:sz="0" w:space="0" w:color="auto"/>
                    <w:left w:val="none" w:sz="0" w:space="0" w:color="auto"/>
                    <w:bottom w:val="none" w:sz="0" w:space="0" w:color="auto"/>
                    <w:right w:val="none" w:sz="0" w:space="0" w:color="auto"/>
                  </w:divBdr>
                  <w:divsChild>
                    <w:div w:id="1388459045">
                      <w:marLeft w:val="0"/>
                      <w:marRight w:val="0"/>
                      <w:marTop w:val="0"/>
                      <w:marBottom w:val="0"/>
                      <w:divBdr>
                        <w:top w:val="none" w:sz="0" w:space="0" w:color="auto"/>
                        <w:left w:val="none" w:sz="0" w:space="0" w:color="auto"/>
                        <w:bottom w:val="none" w:sz="0" w:space="0" w:color="auto"/>
                        <w:right w:val="none" w:sz="0" w:space="0" w:color="auto"/>
                      </w:divBdr>
                    </w:div>
                    <w:div w:id="1462773695">
                      <w:marLeft w:val="0"/>
                      <w:marRight w:val="0"/>
                      <w:marTop w:val="0"/>
                      <w:marBottom w:val="0"/>
                      <w:divBdr>
                        <w:top w:val="none" w:sz="0" w:space="0" w:color="auto"/>
                        <w:left w:val="none" w:sz="0" w:space="0" w:color="auto"/>
                        <w:bottom w:val="none" w:sz="0" w:space="0" w:color="auto"/>
                        <w:right w:val="none" w:sz="0" w:space="0" w:color="auto"/>
                      </w:divBdr>
                    </w:div>
                  </w:divsChild>
                </w:div>
                <w:div w:id="165219366">
                  <w:marLeft w:val="0"/>
                  <w:marRight w:val="0"/>
                  <w:marTop w:val="0"/>
                  <w:marBottom w:val="0"/>
                  <w:divBdr>
                    <w:top w:val="none" w:sz="0" w:space="0" w:color="auto"/>
                    <w:left w:val="none" w:sz="0" w:space="0" w:color="auto"/>
                    <w:bottom w:val="none" w:sz="0" w:space="0" w:color="auto"/>
                    <w:right w:val="none" w:sz="0" w:space="0" w:color="auto"/>
                  </w:divBdr>
                  <w:divsChild>
                    <w:div w:id="112410665">
                      <w:marLeft w:val="0"/>
                      <w:marRight w:val="0"/>
                      <w:marTop w:val="0"/>
                      <w:marBottom w:val="0"/>
                      <w:divBdr>
                        <w:top w:val="none" w:sz="0" w:space="0" w:color="auto"/>
                        <w:left w:val="none" w:sz="0" w:space="0" w:color="auto"/>
                        <w:bottom w:val="none" w:sz="0" w:space="0" w:color="auto"/>
                        <w:right w:val="none" w:sz="0" w:space="0" w:color="auto"/>
                      </w:divBdr>
                    </w:div>
                    <w:div w:id="766388604">
                      <w:marLeft w:val="0"/>
                      <w:marRight w:val="0"/>
                      <w:marTop w:val="0"/>
                      <w:marBottom w:val="0"/>
                      <w:divBdr>
                        <w:top w:val="none" w:sz="0" w:space="0" w:color="auto"/>
                        <w:left w:val="none" w:sz="0" w:space="0" w:color="auto"/>
                        <w:bottom w:val="none" w:sz="0" w:space="0" w:color="auto"/>
                        <w:right w:val="none" w:sz="0" w:space="0" w:color="auto"/>
                      </w:divBdr>
                    </w:div>
                  </w:divsChild>
                </w:div>
                <w:div w:id="322008358">
                  <w:marLeft w:val="0"/>
                  <w:marRight w:val="0"/>
                  <w:marTop w:val="0"/>
                  <w:marBottom w:val="0"/>
                  <w:divBdr>
                    <w:top w:val="none" w:sz="0" w:space="0" w:color="auto"/>
                    <w:left w:val="none" w:sz="0" w:space="0" w:color="auto"/>
                    <w:bottom w:val="none" w:sz="0" w:space="0" w:color="auto"/>
                    <w:right w:val="none" w:sz="0" w:space="0" w:color="auto"/>
                  </w:divBdr>
                  <w:divsChild>
                    <w:div w:id="747380652">
                      <w:marLeft w:val="0"/>
                      <w:marRight w:val="0"/>
                      <w:marTop w:val="0"/>
                      <w:marBottom w:val="0"/>
                      <w:divBdr>
                        <w:top w:val="none" w:sz="0" w:space="0" w:color="auto"/>
                        <w:left w:val="none" w:sz="0" w:space="0" w:color="auto"/>
                        <w:bottom w:val="none" w:sz="0" w:space="0" w:color="auto"/>
                        <w:right w:val="none" w:sz="0" w:space="0" w:color="auto"/>
                      </w:divBdr>
                    </w:div>
                    <w:div w:id="914360338">
                      <w:marLeft w:val="0"/>
                      <w:marRight w:val="0"/>
                      <w:marTop w:val="0"/>
                      <w:marBottom w:val="0"/>
                      <w:divBdr>
                        <w:top w:val="none" w:sz="0" w:space="0" w:color="auto"/>
                        <w:left w:val="none" w:sz="0" w:space="0" w:color="auto"/>
                        <w:bottom w:val="none" w:sz="0" w:space="0" w:color="auto"/>
                        <w:right w:val="none" w:sz="0" w:space="0" w:color="auto"/>
                      </w:divBdr>
                    </w:div>
                  </w:divsChild>
                </w:div>
                <w:div w:id="335108719">
                  <w:marLeft w:val="0"/>
                  <w:marRight w:val="0"/>
                  <w:marTop w:val="0"/>
                  <w:marBottom w:val="0"/>
                  <w:divBdr>
                    <w:top w:val="none" w:sz="0" w:space="0" w:color="auto"/>
                    <w:left w:val="none" w:sz="0" w:space="0" w:color="auto"/>
                    <w:bottom w:val="none" w:sz="0" w:space="0" w:color="auto"/>
                    <w:right w:val="none" w:sz="0" w:space="0" w:color="auto"/>
                  </w:divBdr>
                  <w:divsChild>
                    <w:div w:id="437260003">
                      <w:marLeft w:val="0"/>
                      <w:marRight w:val="0"/>
                      <w:marTop w:val="0"/>
                      <w:marBottom w:val="0"/>
                      <w:divBdr>
                        <w:top w:val="none" w:sz="0" w:space="0" w:color="auto"/>
                        <w:left w:val="none" w:sz="0" w:space="0" w:color="auto"/>
                        <w:bottom w:val="none" w:sz="0" w:space="0" w:color="auto"/>
                        <w:right w:val="none" w:sz="0" w:space="0" w:color="auto"/>
                      </w:divBdr>
                    </w:div>
                  </w:divsChild>
                </w:div>
                <w:div w:id="366101330">
                  <w:marLeft w:val="0"/>
                  <w:marRight w:val="0"/>
                  <w:marTop w:val="0"/>
                  <w:marBottom w:val="0"/>
                  <w:divBdr>
                    <w:top w:val="none" w:sz="0" w:space="0" w:color="auto"/>
                    <w:left w:val="none" w:sz="0" w:space="0" w:color="auto"/>
                    <w:bottom w:val="none" w:sz="0" w:space="0" w:color="auto"/>
                    <w:right w:val="none" w:sz="0" w:space="0" w:color="auto"/>
                  </w:divBdr>
                  <w:divsChild>
                    <w:div w:id="154734835">
                      <w:marLeft w:val="0"/>
                      <w:marRight w:val="0"/>
                      <w:marTop w:val="0"/>
                      <w:marBottom w:val="0"/>
                      <w:divBdr>
                        <w:top w:val="none" w:sz="0" w:space="0" w:color="auto"/>
                        <w:left w:val="none" w:sz="0" w:space="0" w:color="auto"/>
                        <w:bottom w:val="none" w:sz="0" w:space="0" w:color="auto"/>
                        <w:right w:val="none" w:sz="0" w:space="0" w:color="auto"/>
                      </w:divBdr>
                    </w:div>
                    <w:div w:id="1202792351">
                      <w:marLeft w:val="0"/>
                      <w:marRight w:val="0"/>
                      <w:marTop w:val="0"/>
                      <w:marBottom w:val="0"/>
                      <w:divBdr>
                        <w:top w:val="none" w:sz="0" w:space="0" w:color="auto"/>
                        <w:left w:val="none" w:sz="0" w:space="0" w:color="auto"/>
                        <w:bottom w:val="none" w:sz="0" w:space="0" w:color="auto"/>
                        <w:right w:val="none" w:sz="0" w:space="0" w:color="auto"/>
                      </w:divBdr>
                    </w:div>
                  </w:divsChild>
                </w:div>
                <w:div w:id="449860783">
                  <w:marLeft w:val="0"/>
                  <w:marRight w:val="0"/>
                  <w:marTop w:val="0"/>
                  <w:marBottom w:val="0"/>
                  <w:divBdr>
                    <w:top w:val="none" w:sz="0" w:space="0" w:color="auto"/>
                    <w:left w:val="none" w:sz="0" w:space="0" w:color="auto"/>
                    <w:bottom w:val="none" w:sz="0" w:space="0" w:color="auto"/>
                    <w:right w:val="none" w:sz="0" w:space="0" w:color="auto"/>
                  </w:divBdr>
                  <w:divsChild>
                    <w:div w:id="1571111291">
                      <w:marLeft w:val="0"/>
                      <w:marRight w:val="0"/>
                      <w:marTop w:val="0"/>
                      <w:marBottom w:val="0"/>
                      <w:divBdr>
                        <w:top w:val="none" w:sz="0" w:space="0" w:color="auto"/>
                        <w:left w:val="none" w:sz="0" w:space="0" w:color="auto"/>
                        <w:bottom w:val="none" w:sz="0" w:space="0" w:color="auto"/>
                        <w:right w:val="none" w:sz="0" w:space="0" w:color="auto"/>
                      </w:divBdr>
                    </w:div>
                  </w:divsChild>
                </w:div>
                <w:div w:id="474612922">
                  <w:marLeft w:val="0"/>
                  <w:marRight w:val="0"/>
                  <w:marTop w:val="0"/>
                  <w:marBottom w:val="0"/>
                  <w:divBdr>
                    <w:top w:val="none" w:sz="0" w:space="0" w:color="auto"/>
                    <w:left w:val="none" w:sz="0" w:space="0" w:color="auto"/>
                    <w:bottom w:val="none" w:sz="0" w:space="0" w:color="auto"/>
                    <w:right w:val="none" w:sz="0" w:space="0" w:color="auto"/>
                  </w:divBdr>
                  <w:divsChild>
                    <w:div w:id="1087921449">
                      <w:marLeft w:val="0"/>
                      <w:marRight w:val="0"/>
                      <w:marTop w:val="0"/>
                      <w:marBottom w:val="0"/>
                      <w:divBdr>
                        <w:top w:val="none" w:sz="0" w:space="0" w:color="auto"/>
                        <w:left w:val="none" w:sz="0" w:space="0" w:color="auto"/>
                        <w:bottom w:val="none" w:sz="0" w:space="0" w:color="auto"/>
                        <w:right w:val="none" w:sz="0" w:space="0" w:color="auto"/>
                      </w:divBdr>
                    </w:div>
                  </w:divsChild>
                </w:div>
                <w:div w:id="570309795">
                  <w:marLeft w:val="0"/>
                  <w:marRight w:val="0"/>
                  <w:marTop w:val="0"/>
                  <w:marBottom w:val="0"/>
                  <w:divBdr>
                    <w:top w:val="none" w:sz="0" w:space="0" w:color="auto"/>
                    <w:left w:val="none" w:sz="0" w:space="0" w:color="auto"/>
                    <w:bottom w:val="none" w:sz="0" w:space="0" w:color="auto"/>
                    <w:right w:val="none" w:sz="0" w:space="0" w:color="auto"/>
                  </w:divBdr>
                  <w:divsChild>
                    <w:div w:id="503017117">
                      <w:marLeft w:val="0"/>
                      <w:marRight w:val="0"/>
                      <w:marTop w:val="0"/>
                      <w:marBottom w:val="0"/>
                      <w:divBdr>
                        <w:top w:val="none" w:sz="0" w:space="0" w:color="auto"/>
                        <w:left w:val="none" w:sz="0" w:space="0" w:color="auto"/>
                        <w:bottom w:val="none" w:sz="0" w:space="0" w:color="auto"/>
                        <w:right w:val="none" w:sz="0" w:space="0" w:color="auto"/>
                      </w:divBdr>
                    </w:div>
                  </w:divsChild>
                </w:div>
                <w:div w:id="592787866">
                  <w:marLeft w:val="0"/>
                  <w:marRight w:val="0"/>
                  <w:marTop w:val="0"/>
                  <w:marBottom w:val="0"/>
                  <w:divBdr>
                    <w:top w:val="none" w:sz="0" w:space="0" w:color="auto"/>
                    <w:left w:val="none" w:sz="0" w:space="0" w:color="auto"/>
                    <w:bottom w:val="none" w:sz="0" w:space="0" w:color="auto"/>
                    <w:right w:val="none" w:sz="0" w:space="0" w:color="auto"/>
                  </w:divBdr>
                  <w:divsChild>
                    <w:div w:id="758675712">
                      <w:marLeft w:val="0"/>
                      <w:marRight w:val="0"/>
                      <w:marTop w:val="0"/>
                      <w:marBottom w:val="0"/>
                      <w:divBdr>
                        <w:top w:val="none" w:sz="0" w:space="0" w:color="auto"/>
                        <w:left w:val="none" w:sz="0" w:space="0" w:color="auto"/>
                        <w:bottom w:val="none" w:sz="0" w:space="0" w:color="auto"/>
                        <w:right w:val="none" w:sz="0" w:space="0" w:color="auto"/>
                      </w:divBdr>
                    </w:div>
                  </w:divsChild>
                </w:div>
                <w:div w:id="814104470">
                  <w:marLeft w:val="0"/>
                  <w:marRight w:val="0"/>
                  <w:marTop w:val="0"/>
                  <w:marBottom w:val="0"/>
                  <w:divBdr>
                    <w:top w:val="none" w:sz="0" w:space="0" w:color="auto"/>
                    <w:left w:val="none" w:sz="0" w:space="0" w:color="auto"/>
                    <w:bottom w:val="none" w:sz="0" w:space="0" w:color="auto"/>
                    <w:right w:val="none" w:sz="0" w:space="0" w:color="auto"/>
                  </w:divBdr>
                </w:div>
                <w:div w:id="903759534">
                  <w:marLeft w:val="0"/>
                  <w:marRight w:val="0"/>
                  <w:marTop w:val="0"/>
                  <w:marBottom w:val="0"/>
                  <w:divBdr>
                    <w:top w:val="none" w:sz="0" w:space="0" w:color="auto"/>
                    <w:left w:val="none" w:sz="0" w:space="0" w:color="auto"/>
                    <w:bottom w:val="none" w:sz="0" w:space="0" w:color="auto"/>
                    <w:right w:val="none" w:sz="0" w:space="0" w:color="auto"/>
                  </w:divBdr>
                  <w:divsChild>
                    <w:div w:id="1607273728">
                      <w:marLeft w:val="0"/>
                      <w:marRight w:val="0"/>
                      <w:marTop w:val="0"/>
                      <w:marBottom w:val="0"/>
                      <w:divBdr>
                        <w:top w:val="none" w:sz="0" w:space="0" w:color="auto"/>
                        <w:left w:val="none" w:sz="0" w:space="0" w:color="auto"/>
                        <w:bottom w:val="none" w:sz="0" w:space="0" w:color="auto"/>
                        <w:right w:val="none" w:sz="0" w:space="0" w:color="auto"/>
                      </w:divBdr>
                    </w:div>
                  </w:divsChild>
                </w:div>
                <w:div w:id="987897127">
                  <w:marLeft w:val="0"/>
                  <w:marRight w:val="0"/>
                  <w:marTop w:val="0"/>
                  <w:marBottom w:val="0"/>
                  <w:divBdr>
                    <w:top w:val="none" w:sz="0" w:space="0" w:color="auto"/>
                    <w:left w:val="none" w:sz="0" w:space="0" w:color="auto"/>
                    <w:bottom w:val="none" w:sz="0" w:space="0" w:color="auto"/>
                    <w:right w:val="none" w:sz="0" w:space="0" w:color="auto"/>
                  </w:divBdr>
                  <w:divsChild>
                    <w:div w:id="1771505806">
                      <w:marLeft w:val="0"/>
                      <w:marRight w:val="0"/>
                      <w:marTop w:val="0"/>
                      <w:marBottom w:val="0"/>
                      <w:divBdr>
                        <w:top w:val="none" w:sz="0" w:space="0" w:color="auto"/>
                        <w:left w:val="none" w:sz="0" w:space="0" w:color="auto"/>
                        <w:bottom w:val="none" w:sz="0" w:space="0" w:color="auto"/>
                        <w:right w:val="none" w:sz="0" w:space="0" w:color="auto"/>
                      </w:divBdr>
                    </w:div>
                  </w:divsChild>
                </w:div>
                <w:div w:id="1074276451">
                  <w:marLeft w:val="0"/>
                  <w:marRight w:val="0"/>
                  <w:marTop w:val="0"/>
                  <w:marBottom w:val="0"/>
                  <w:divBdr>
                    <w:top w:val="none" w:sz="0" w:space="0" w:color="auto"/>
                    <w:left w:val="none" w:sz="0" w:space="0" w:color="auto"/>
                    <w:bottom w:val="none" w:sz="0" w:space="0" w:color="auto"/>
                    <w:right w:val="none" w:sz="0" w:space="0" w:color="auto"/>
                  </w:divBdr>
                  <w:divsChild>
                    <w:div w:id="509101713">
                      <w:marLeft w:val="0"/>
                      <w:marRight w:val="0"/>
                      <w:marTop w:val="0"/>
                      <w:marBottom w:val="0"/>
                      <w:divBdr>
                        <w:top w:val="none" w:sz="0" w:space="0" w:color="auto"/>
                        <w:left w:val="none" w:sz="0" w:space="0" w:color="auto"/>
                        <w:bottom w:val="none" w:sz="0" w:space="0" w:color="auto"/>
                        <w:right w:val="none" w:sz="0" w:space="0" w:color="auto"/>
                      </w:divBdr>
                    </w:div>
                    <w:div w:id="1481341718">
                      <w:marLeft w:val="0"/>
                      <w:marRight w:val="0"/>
                      <w:marTop w:val="0"/>
                      <w:marBottom w:val="0"/>
                      <w:divBdr>
                        <w:top w:val="none" w:sz="0" w:space="0" w:color="auto"/>
                        <w:left w:val="none" w:sz="0" w:space="0" w:color="auto"/>
                        <w:bottom w:val="none" w:sz="0" w:space="0" w:color="auto"/>
                        <w:right w:val="none" w:sz="0" w:space="0" w:color="auto"/>
                      </w:divBdr>
                    </w:div>
                  </w:divsChild>
                </w:div>
                <w:div w:id="1093285774">
                  <w:marLeft w:val="0"/>
                  <w:marRight w:val="0"/>
                  <w:marTop w:val="0"/>
                  <w:marBottom w:val="0"/>
                  <w:divBdr>
                    <w:top w:val="none" w:sz="0" w:space="0" w:color="auto"/>
                    <w:left w:val="none" w:sz="0" w:space="0" w:color="auto"/>
                    <w:bottom w:val="none" w:sz="0" w:space="0" w:color="auto"/>
                    <w:right w:val="none" w:sz="0" w:space="0" w:color="auto"/>
                  </w:divBdr>
                  <w:divsChild>
                    <w:div w:id="235238790">
                      <w:marLeft w:val="0"/>
                      <w:marRight w:val="0"/>
                      <w:marTop w:val="0"/>
                      <w:marBottom w:val="0"/>
                      <w:divBdr>
                        <w:top w:val="none" w:sz="0" w:space="0" w:color="auto"/>
                        <w:left w:val="none" w:sz="0" w:space="0" w:color="auto"/>
                        <w:bottom w:val="none" w:sz="0" w:space="0" w:color="auto"/>
                        <w:right w:val="none" w:sz="0" w:space="0" w:color="auto"/>
                      </w:divBdr>
                    </w:div>
                  </w:divsChild>
                </w:div>
                <w:div w:id="1136947354">
                  <w:marLeft w:val="0"/>
                  <w:marRight w:val="0"/>
                  <w:marTop w:val="0"/>
                  <w:marBottom w:val="0"/>
                  <w:divBdr>
                    <w:top w:val="none" w:sz="0" w:space="0" w:color="auto"/>
                    <w:left w:val="none" w:sz="0" w:space="0" w:color="auto"/>
                    <w:bottom w:val="none" w:sz="0" w:space="0" w:color="auto"/>
                    <w:right w:val="none" w:sz="0" w:space="0" w:color="auto"/>
                  </w:divBdr>
                  <w:divsChild>
                    <w:div w:id="158734353">
                      <w:marLeft w:val="0"/>
                      <w:marRight w:val="0"/>
                      <w:marTop w:val="0"/>
                      <w:marBottom w:val="0"/>
                      <w:divBdr>
                        <w:top w:val="none" w:sz="0" w:space="0" w:color="auto"/>
                        <w:left w:val="none" w:sz="0" w:space="0" w:color="auto"/>
                        <w:bottom w:val="none" w:sz="0" w:space="0" w:color="auto"/>
                        <w:right w:val="none" w:sz="0" w:space="0" w:color="auto"/>
                      </w:divBdr>
                    </w:div>
                  </w:divsChild>
                </w:div>
                <w:div w:id="1251040119">
                  <w:marLeft w:val="0"/>
                  <w:marRight w:val="0"/>
                  <w:marTop w:val="0"/>
                  <w:marBottom w:val="0"/>
                  <w:divBdr>
                    <w:top w:val="none" w:sz="0" w:space="0" w:color="auto"/>
                    <w:left w:val="none" w:sz="0" w:space="0" w:color="auto"/>
                    <w:bottom w:val="none" w:sz="0" w:space="0" w:color="auto"/>
                    <w:right w:val="none" w:sz="0" w:space="0" w:color="auto"/>
                  </w:divBdr>
                  <w:divsChild>
                    <w:div w:id="330331290">
                      <w:marLeft w:val="0"/>
                      <w:marRight w:val="0"/>
                      <w:marTop w:val="0"/>
                      <w:marBottom w:val="0"/>
                      <w:divBdr>
                        <w:top w:val="none" w:sz="0" w:space="0" w:color="auto"/>
                        <w:left w:val="none" w:sz="0" w:space="0" w:color="auto"/>
                        <w:bottom w:val="none" w:sz="0" w:space="0" w:color="auto"/>
                        <w:right w:val="none" w:sz="0" w:space="0" w:color="auto"/>
                      </w:divBdr>
                    </w:div>
                    <w:div w:id="1839034791">
                      <w:marLeft w:val="0"/>
                      <w:marRight w:val="0"/>
                      <w:marTop w:val="0"/>
                      <w:marBottom w:val="0"/>
                      <w:divBdr>
                        <w:top w:val="none" w:sz="0" w:space="0" w:color="auto"/>
                        <w:left w:val="none" w:sz="0" w:space="0" w:color="auto"/>
                        <w:bottom w:val="none" w:sz="0" w:space="0" w:color="auto"/>
                        <w:right w:val="none" w:sz="0" w:space="0" w:color="auto"/>
                      </w:divBdr>
                    </w:div>
                  </w:divsChild>
                </w:div>
                <w:div w:id="1255898255">
                  <w:marLeft w:val="0"/>
                  <w:marRight w:val="0"/>
                  <w:marTop w:val="0"/>
                  <w:marBottom w:val="0"/>
                  <w:divBdr>
                    <w:top w:val="none" w:sz="0" w:space="0" w:color="auto"/>
                    <w:left w:val="none" w:sz="0" w:space="0" w:color="auto"/>
                    <w:bottom w:val="none" w:sz="0" w:space="0" w:color="auto"/>
                    <w:right w:val="none" w:sz="0" w:space="0" w:color="auto"/>
                  </w:divBdr>
                  <w:divsChild>
                    <w:div w:id="1861157863">
                      <w:marLeft w:val="0"/>
                      <w:marRight w:val="0"/>
                      <w:marTop w:val="0"/>
                      <w:marBottom w:val="0"/>
                      <w:divBdr>
                        <w:top w:val="none" w:sz="0" w:space="0" w:color="auto"/>
                        <w:left w:val="none" w:sz="0" w:space="0" w:color="auto"/>
                        <w:bottom w:val="none" w:sz="0" w:space="0" w:color="auto"/>
                        <w:right w:val="none" w:sz="0" w:space="0" w:color="auto"/>
                      </w:divBdr>
                    </w:div>
                  </w:divsChild>
                </w:div>
                <w:div w:id="1275550935">
                  <w:marLeft w:val="0"/>
                  <w:marRight w:val="0"/>
                  <w:marTop w:val="0"/>
                  <w:marBottom w:val="0"/>
                  <w:divBdr>
                    <w:top w:val="none" w:sz="0" w:space="0" w:color="auto"/>
                    <w:left w:val="none" w:sz="0" w:space="0" w:color="auto"/>
                    <w:bottom w:val="none" w:sz="0" w:space="0" w:color="auto"/>
                    <w:right w:val="none" w:sz="0" w:space="0" w:color="auto"/>
                  </w:divBdr>
                  <w:divsChild>
                    <w:div w:id="1384478133">
                      <w:marLeft w:val="0"/>
                      <w:marRight w:val="0"/>
                      <w:marTop w:val="0"/>
                      <w:marBottom w:val="0"/>
                      <w:divBdr>
                        <w:top w:val="none" w:sz="0" w:space="0" w:color="auto"/>
                        <w:left w:val="none" w:sz="0" w:space="0" w:color="auto"/>
                        <w:bottom w:val="none" w:sz="0" w:space="0" w:color="auto"/>
                        <w:right w:val="none" w:sz="0" w:space="0" w:color="auto"/>
                      </w:divBdr>
                    </w:div>
                  </w:divsChild>
                </w:div>
                <w:div w:id="1351184349">
                  <w:marLeft w:val="0"/>
                  <w:marRight w:val="0"/>
                  <w:marTop w:val="0"/>
                  <w:marBottom w:val="0"/>
                  <w:divBdr>
                    <w:top w:val="none" w:sz="0" w:space="0" w:color="auto"/>
                    <w:left w:val="none" w:sz="0" w:space="0" w:color="auto"/>
                    <w:bottom w:val="none" w:sz="0" w:space="0" w:color="auto"/>
                    <w:right w:val="none" w:sz="0" w:space="0" w:color="auto"/>
                  </w:divBdr>
                </w:div>
                <w:div w:id="1380667404">
                  <w:marLeft w:val="0"/>
                  <w:marRight w:val="0"/>
                  <w:marTop w:val="0"/>
                  <w:marBottom w:val="0"/>
                  <w:divBdr>
                    <w:top w:val="none" w:sz="0" w:space="0" w:color="auto"/>
                    <w:left w:val="none" w:sz="0" w:space="0" w:color="auto"/>
                    <w:bottom w:val="none" w:sz="0" w:space="0" w:color="auto"/>
                    <w:right w:val="none" w:sz="0" w:space="0" w:color="auto"/>
                  </w:divBdr>
                  <w:divsChild>
                    <w:div w:id="1605764952">
                      <w:marLeft w:val="0"/>
                      <w:marRight w:val="0"/>
                      <w:marTop w:val="0"/>
                      <w:marBottom w:val="0"/>
                      <w:divBdr>
                        <w:top w:val="none" w:sz="0" w:space="0" w:color="auto"/>
                        <w:left w:val="none" w:sz="0" w:space="0" w:color="auto"/>
                        <w:bottom w:val="none" w:sz="0" w:space="0" w:color="auto"/>
                        <w:right w:val="none" w:sz="0" w:space="0" w:color="auto"/>
                      </w:divBdr>
                    </w:div>
                  </w:divsChild>
                </w:div>
                <w:div w:id="1440494416">
                  <w:marLeft w:val="0"/>
                  <w:marRight w:val="0"/>
                  <w:marTop w:val="0"/>
                  <w:marBottom w:val="0"/>
                  <w:divBdr>
                    <w:top w:val="none" w:sz="0" w:space="0" w:color="auto"/>
                    <w:left w:val="none" w:sz="0" w:space="0" w:color="auto"/>
                    <w:bottom w:val="none" w:sz="0" w:space="0" w:color="auto"/>
                    <w:right w:val="none" w:sz="0" w:space="0" w:color="auto"/>
                  </w:divBdr>
                  <w:divsChild>
                    <w:div w:id="1582179800">
                      <w:marLeft w:val="0"/>
                      <w:marRight w:val="0"/>
                      <w:marTop w:val="0"/>
                      <w:marBottom w:val="0"/>
                      <w:divBdr>
                        <w:top w:val="none" w:sz="0" w:space="0" w:color="auto"/>
                        <w:left w:val="none" w:sz="0" w:space="0" w:color="auto"/>
                        <w:bottom w:val="none" w:sz="0" w:space="0" w:color="auto"/>
                        <w:right w:val="none" w:sz="0" w:space="0" w:color="auto"/>
                      </w:divBdr>
                    </w:div>
                  </w:divsChild>
                </w:div>
                <w:div w:id="1446728373">
                  <w:marLeft w:val="0"/>
                  <w:marRight w:val="0"/>
                  <w:marTop w:val="0"/>
                  <w:marBottom w:val="0"/>
                  <w:divBdr>
                    <w:top w:val="none" w:sz="0" w:space="0" w:color="auto"/>
                    <w:left w:val="none" w:sz="0" w:space="0" w:color="auto"/>
                    <w:bottom w:val="none" w:sz="0" w:space="0" w:color="auto"/>
                    <w:right w:val="none" w:sz="0" w:space="0" w:color="auto"/>
                  </w:divBdr>
                </w:div>
                <w:div w:id="1447232652">
                  <w:marLeft w:val="0"/>
                  <w:marRight w:val="0"/>
                  <w:marTop w:val="0"/>
                  <w:marBottom w:val="0"/>
                  <w:divBdr>
                    <w:top w:val="none" w:sz="0" w:space="0" w:color="auto"/>
                    <w:left w:val="none" w:sz="0" w:space="0" w:color="auto"/>
                    <w:bottom w:val="none" w:sz="0" w:space="0" w:color="auto"/>
                    <w:right w:val="none" w:sz="0" w:space="0" w:color="auto"/>
                  </w:divBdr>
                  <w:divsChild>
                    <w:div w:id="1899168533">
                      <w:marLeft w:val="0"/>
                      <w:marRight w:val="0"/>
                      <w:marTop w:val="0"/>
                      <w:marBottom w:val="0"/>
                      <w:divBdr>
                        <w:top w:val="none" w:sz="0" w:space="0" w:color="auto"/>
                        <w:left w:val="none" w:sz="0" w:space="0" w:color="auto"/>
                        <w:bottom w:val="none" w:sz="0" w:space="0" w:color="auto"/>
                        <w:right w:val="none" w:sz="0" w:space="0" w:color="auto"/>
                      </w:divBdr>
                    </w:div>
                  </w:divsChild>
                </w:div>
                <w:div w:id="1592276024">
                  <w:marLeft w:val="0"/>
                  <w:marRight w:val="0"/>
                  <w:marTop w:val="0"/>
                  <w:marBottom w:val="0"/>
                  <w:divBdr>
                    <w:top w:val="none" w:sz="0" w:space="0" w:color="auto"/>
                    <w:left w:val="none" w:sz="0" w:space="0" w:color="auto"/>
                    <w:bottom w:val="none" w:sz="0" w:space="0" w:color="auto"/>
                    <w:right w:val="none" w:sz="0" w:space="0" w:color="auto"/>
                  </w:divBdr>
                  <w:divsChild>
                    <w:div w:id="952519351">
                      <w:marLeft w:val="0"/>
                      <w:marRight w:val="0"/>
                      <w:marTop w:val="0"/>
                      <w:marBottom w:val="0"/>
                      <w:divBdr>
                        <w:top w:val="none" w:sz="0" w:space="0" w:color="auto"/>
                        <w:left w:val="none" w:sz="0" w:space="0" w:color="auto"/>
                        <w:bottom w:val="none" w:sz="0" w:space="0" w:color="auto"/>
                        <w:right w:val="none" w:sz="0" w:space="0" w:color="auto"/>
                      </w:divBdr>
                    </w:div>
                  </w:divsChild>
                </w:div>
                <w:div w:id="1646007276">
                  <w:marLeft w:val="0"/>
                  <w:marRight w:val="0"/>
                  <w:marTop w:val="0"/>
                  <w:marBottom w:val="0"/>
                  <w:divBdr>
                    <w:top w:val="none" w:sz="0" w:space="0" w:color="auto"/>
                    <w:left w:val="none" w:sz="0" w:space="0" w:color="auto"/>
                    <w:bottom w:val="none" w:sz="0" w:space="0" w:color="auto"/>
                    <w:right w:val="none" w:sz="0" w:space="0" w:color="auto"/>
                  </w:divBdr>
                  <w:divsChild>
                    <w:div w:id="1676761240">
                      <w:marLeft w:val="0"/>
                      <w:marRight w:val="0"/>
                      <w:marTop w:val="0"/>
                      <w:marBottom w:val="0"/>
                      <w:divBdr>
                        <w:top w:val="none" w:sz="0" w:space="0" w:color="auto"/>
                        <w:left w:val="none" w:sz="0" w:space="0" w:color="auto"/>
                        <w:bottom w:val="none" w:sz="0" w:space="0" w:color="auto"/>
                        <w:right w:val="none" w:sz="0" w:space="0" w:color="auto"/>
                      </w:divBdr>
                    </w:div>
                  </w:divsChild>
                </w:div>
                <w:div w:id="1666200998">
                  <w:marLeft w:val="0"/>
                  <w:marRight w:val="0"/>
                  <w:marTop w:val="0"/>
                  <w:marBottom w:val="0"/>
                  <w:divBdr>
                    <w:top w:val="none" w:sz="0" w:space="0" w:color="auto"/>
                    <w:left w:val="none" w:sz="0" w:space="0" w:color="auto"/>
                    <w:bottom w:val="none" w:sz="0" w:space="0" w:color="auto"/>
                    <w:right w:val="none" w:sz="0" w:space="0" w:color="auto"/>
                  </w:divBdr>
                  <w:divsChild>
                    <w:div w:id="1703171000">
                      <w:marLeft w:val="0"/>
                      <w:marRight w:val="0"/>
                      <w:marTop w:val="0"/>
                      <w:marBottom w:val="0"/>
                      <w:divBdr>
                        <w:top w:val="none" w:sz="0" w:space="0" w:color="auto"/>
                        <w:left w:val="none" w:sz="0" w:space="0" w:color="auto"/>
                        <w:bottom w:val="none" w:sz="0" w:space="0" w:color="auto"/>
                        <w:right w:val="none" w:sz="0" w:space="0" w:color="auto"/>
                      </w:divBdr>
                    </w:div>
                  </w:divsChild>
                </w:div>
                <w:div w:id="1692029249">
                  <w:marLeft w:val="0"/>
                  <w:marRight w:val="0"/>
                  <w:marTop w:val="0"/>
                  <w:marBottom w:val="0"/>
                  <w:divBdr>
                    <w:top w:val="none" w:sz="0" w:space="0" w:color="auto"/>
                    <w:left w:val="none" w:sz="0" w:space="0" w:color="auto"/>
                    <w:bottom w:val="none" w:sz="0" w:space="0" w:color="auto"/>
                    <w:right w:val="none" w:sz="0" w:space="0" w:color="auto"/>
                  </w:divBdr>
                  <w:divsChild>
                    <w:div w:id="835457938">
                      <w:marLeft w:val="0"/>
                      <w:marRight w:val="0"/>
                      <w:marTop w:val="0"/>
                      <w:marBottom w:val="0"/>
                      <w:divBdr>
                        <w:top w:val="none" w:sz="0" w:space="0" w:color="auto"/>
                        <w:left w:val="none" w:sz="0" w:space="0" w:color="auto"/>
                        <w:bottom w:val="none" w:sz="0" w:space="0" w:color="auto"/>
                        <w:right w:val="none" w:sz="0" w:space="0" w:color="auto"/>
                      </w:divBdr>
                    </w:div>
                    <w:div w:id="920336693">
                      <w:marLeft w:val="0"/>
                      <w:marRight w:val="0"/>
                      <w:marTop w:val="0"/>
                      <w:marBottom w:val="0"/>
                      <w:divBdr>
                        <w:top w:val="none" w:sz="0" w:space="0" w:color="auto"/>
                        <w:left w:val="none" w:sz="0" w:space="0" w:color="auto"/>
                        <w:bottom w:val="none" w:sz="0" w:space="0" w:color="auto"/>
                        <w:right w:val="none" w:sz="0" w:space="0" w:color="auto"/>
                      </w:divBdr>
                    </w:div>
                  </w:divsChild>
                </w:div>
                <w:div w:id="1714500941">
                  <w:marLeft w:val="0"/>
                  <w:marRight w:val="0"/>
                  <w:marTop w:val="0"/>
                  <w:marBottom w:val="0"/>
                  <w:divBdr>
                    <w:top w:val="none" w:sz="0" w:space="0" w:color="auto"/>
                    <w:left w:val="none" w:sz="0" w:space="0" w:color="auto"/>
                    <w:bottom w:val="none" w:sz="0" w:space="0" w:color="auto"/>
                    <w:right w:val="none" w:sz="0" w:space="0" w:color="auto"/>
                  </w:divBdr>
                  <w:divsChild>
                    <w:div w:id="784420709">
                      <w:marLeft w:val="0"/>
                      <w:marRight w:val="0"/>
                      <w:marTop w:val="0"/>
                      <w:marBottom w:val="0"/>
                      <w:divBdr>
                        <w:top w:val="none" w:sz="0" w:space="0" w:color="auto"/>
                        <w:left w:val="none" w:sz="0" w:space="0" w:color="auto"/>
                        <w:bottom w:val="none" w:sz="0" w:space="0" w:color="auto"/>
                        <w:right w:val="none" w:sz="0" w:space="0" w:color="auto"/>
                      </w:divBdr>
                    </w:div>
                    <w:div w:id="1790078051">
                      <w:marLeft w:val="0"/>
                      <w:marRight w:val="0"/>
                      <w:marTop w:val="0"/>
                      <w:marBottom w:val="0"/>
                      <w:divBdr>
                        <w:top w:val="none" w:sz="0" w:space="0" w:color="auto"/>
                        <w:left w:val="none" w:sz="0" w:space="0" w:color="auto"/>
                        <w:bottom w:val="none" w:sz="0" w:space="0" w:color="auto"/>
                        <w:right w:val="none" w:sz="0" w:space="0" w:color="auto"/>
                      </w:divBdr>
                    </w:div>
                  </w:divsChild>
                </w:div>
                <w:div w:id="1747143797">
                  <w:marLeft w:val="0"/>
                  <w:marRight w:val="0"/>
                  <w:marTop w:val="0"/>
                  <w:marBottom w:val="0"/>
                  <w:divBdr>
                    <w:top w:val="none" w:sz="0" w:space="0" w:color="auto"/>
                    <w:left w:val="none" w:sz="0" w:space="0" w:color="auto"/>
                    <w:bottom w:val="none" w:sz="0" w:space="0" w:color="auto"/>
                    <w:right w:val="none" w:sz="0" w:space="0" w:color="auto"/>
                  </w:divBdr>
                </w:div>
                <w:div w:id="1853839950">
                  <w:marLeft w:val="0"/>
                  <w:marRight w:val="0"/>
                  <w:marTop w:val="0"/>
                  <w:marBottom w:val="0"/>
                  <w:divBdr>
                    <w:top w:val="none" w:sz="0" w:space="0" w:color="auto"/>
                    <w:left w:val="none" w:sz="0" w:space="0" w:color="auto"/>
                    <w:bottom w:val="none" w:sz="0" w:space="0" w:color="auto"/>
                    <w:right w:val="none" w:sz="0" w:space="0" w:color="auto"/>
                  </w:divBdr>
                  <w:divsChild>
                    <w:div w:id="763762789">
                      <w:marLeft w:val="0"/>
                      <w:marRight w:val="0"/>
                      <w:marTop w:val="0"/>
                      <w:marBottom w:val="0"/>
                      <w:divBdr>
                        <w:top w:val="none" w:sz="0" w:space="0" w:color="auto"/>
                        <w:left w:val="none" w:sz="0" w:space="0" w:color="auto"/>
                        <w:bottom w:val="none" w:sz="0" w:space="0" w:color="auto"/>
                        <w:right w:val="none" w:sz="0" w:space="0" w:color="auto"/>
                      </w:divBdr>
                    </w:div>
                  </w:divsChild>
                </w:div>
                <w:div w:id="1868983320">
                  <w:marLeft w:val="0"/>
                  <w:marRight w:val="0"/>
                  <w:marTop w:val="0"/>
                  <w:marBottom w:val="0"/>
                  <w:divBdr>
                    <w:top w:val="none" w:sz="0" w:space="0" w:color="auto"/>
                    <w:left w:val="none" w:sz="0" w:space="0" w:color="auto"/>
                    <w:bottom w:val="none" w:sz="0" w:space="0" w:color="auto"/>
                    <w:right w:val="none" w:sz="0" w:space="0" w:color="auto"/>
                  </w:divBdr>
                  <w:divsChild>
                    <w:div w:id="1713076172">
                      <w:marLeft w:val="0"/>
                      <w:marRight w:val="0"/>
                      <w:marTop w:val="0"/>
                      <w:marBottom w:val="0"/>
                      <w:divBdr>
                        <w:top w:val="none" w:sz="0" w:space="0" w:color="auto"/>
                        <w:left w:val="none" w:sz="0" w:space="0" w:color="auto"/>
                        <w:bottom w:val="none" w:sz="0" w:space="0" w:color="auto"/>
                        <w:right w:val="none" w:sz="0" w:space="0" w:color="auto"/>
                      </w:divBdr>
                    </w:div>
                  </w:divsChild>
                </w:div>
                <w:div w:id="1900749579">
                  <w:marLeft w:val="0"/>
                  <w:marRight w:val="0"/>
                  <w:marTop w:val="0"/>
                  <w:marBottom w:val="0"/>
                  <w:divBdr>
                    <w:top w:val="none" w:sz="0" w:space="0" w:color="auto"/>
                    <w:left w:val="none" w:sz="0" w:space="0" w:color="auto"/>
                    <w:bottom w:val="none" w:sz="0" w:space="0" w:color="auto"/>
                    <w:right w:val="none" w:sz="0" w:space="0" w:color="auto"/>
                  </w:divBdr>
                  <w:divsChild>
                    <w:div w:id="1675568197">
                      <w:marLeft w:val="0"/>
                      <w:marRight w:val="0"/>
                      <w:marTop w:val="0"/>
                      <w:marBottom w:val="0"/>
                      <w:divBdr>
                        <w:top w:val="none" w:sz="0" w:space="0" w:color="auto"/>
                        <w:left w:val="none" w:sz="0" w:space="0" w:color="auto"/>
                        <w:bottom w:val="none" w:sz="0" w:space="0" w:color="auto"/>
                        <w:right w:val="none" w:sz="0" w:space="0" w:color="auto"/>
                      </w:divBdr>
                    </w:div>
                  </w:divsChild>
                </w:div>
                <w:div w:id="1932426560">
                  <w:marLeft w:val="0"/>
                  <w:marRight w:val="0"/>
                  <w:marTop w:val="0"/>
                  <w:marBottom w:val="0"/>
                  <w:divBdr>
                    <w:top w:val="none" w:sz="0" w:space="0" w:color="auto"/>
                    <w:left w:val="none" w:sz="0" w:space="0" w:color="auto"/>
                    <w:bottom w:val="none" w:sz="0" w:space="0" w:color="auto"/>
                    <w:right w:val="none" w:sz="0" w:space="0" w:color="auto"/>
                  </w:divBdr>
                  <w:divsChild>
                    <w:div w:id="314378053">
                      <w:marLeft w:val="0"/>
                      <w:marRight w:val="0"/>
                      <w:marTop w:val="0"/>
                      <w:marBottom w:val="0"/>
                      <w:divBdr>
                        <w:top w:val="none" w:sz="0" w:space="0" w:color="auto"/>
                        <w:left w:val="none" w:sz="0" w:space="0" w:color="auto"/>
                        <w:bottom w:val="none" w:sz="0" w:space="0" w:color="auto"/>
                        <w:right w:val="none" w:sz="0" w:space="0" w:color="auto"/>
                      </w:divBdr>
                    </w:div>
                  </w:divsChild>
                </w:div>
                <w:div w:id="1983461066">
                  <w:marLeft w:val="0"/>
                  <w:marRight w:val="0"/>
                  <w:marTop w:val="0"/>
                  <w:marBottom w:val="0"/>
                  <w:divBdr>
                    <w:top w:val="none" w:sz="0" w:space="0" w:color="auto"/>
                    <w:left w:val="none" w:sz="0" w:space="0" w:color="auto"/>
                    <w:bottom w:val="none" w:sz="0" w:space="0" w:color="auto"/>
                    <w:right w:val="none" w:sz="0" w:space="0" w:color="auto"/>
                  </w:divBdr>
                  <w:divsChild>
                    <w:div w:id="447165130">
                      <w:marLeft w:val="0"/>
                      <w:marRight w:val="0"/>
                      <w:marTop w:val="0"/>
                      <w:marBottom w:val="0"/>
                      <w:divBdr>
                        <w:top w:val="none" w:sz="0" w:space="0" w:color="auto"/>
                        <w:left w:val="none" w:sz="0" w:space="0" w:color="auto"/>
                        <w:bottom w:val="none" w:sz="0" w:space="0" w:color="auto"/>
                        <w:right w:val="none" w:sz="0" w:space="0" w:color="auto"/>
                      </w:divBdr>
                    </w:div>
                  </w:divsChild>
                </w:div>
                <w:div w:id="2012634930">
                  <w:marLeft w:val="0"/>
                  <w:marRight w:val="0"/>
                  <w:marTop w:val="0"/>
                  <w:marBottom w:val="0"/>
                  <w:divBdr>
                    <w:top w:val="none" w:sz="0" w:space="0" w:color="auto"/>
                    <w:left w:val="none" w:sz="0" w:space="0" w:color="auto"/>
                    <w:bottom w:val="none" w:sz="0" w:space="0" w:color="auto"/>
                    <w:right w:val="none" w:sz="0" w:space="0" w:color="auto"/>
                  </w:divBdr>
                  <w:divsChild>
                    <w:div w:id="110437941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193884678">
          <w:marLeft w:val="0"/>
          <w:marRight w:val="0"/>
          <w:marTop w:val="0"/>
          <w:marBottom w:val="0"/>
          <w:divBdr>
            <w:top w:val="none" w:sz="0" w:space="0" w:color="auto"/>
            <w:left w:val="none" w:sz="0" w:space="0" w:color="auto"/>
            <w:bottom w:val="none" w:sz="0" w:space="0" w:color="auto"/>
            <w:right w:val="none" w:sz="0" w:space="0" w:color="auto"/>
          </w:divBdr>
        </w:div>
        <w:div w:id="1248465472">
          <w:marLeft w:val="0"/>
          <w:marRight w:val="0"/>
          <w:marTop w:val="0"/>
          <w:marBottom w:val="0"/>
          <w:divBdr>
            <w:top w:val="none" w:sz="0" w:space="0" w:color="auto"/>
            <w:left w:val="none" w:sz="0" w:space="0" w:color="auto"/>
            <w:bottom w:val="none" w:sz="0" w:space="0" w:color="auto"/>
            <w:right w:val="none" w:sz="0" w:space="0" w:color="auto"/>
          </w:divBdr>
          <w:divsChild>
            <w:div w:id="142357219">
              <w:marLeft w:val="-75"/>
              <w:marRight w:val="0"/>
              <w:marTop w:val="30"/>
              <w:marBottom w:val="30"/>
              <w:divBdr>
                <w:top w:val="none" w:sz="0" w:space="0" w:color="auto"/>
                <w:left w:val="none" w:sz="0" w:space="0" w:color="auto"/>
                <w:bottom w:val="none" w:sz="0" w:space="0" w:color="auto"/>
                <w:right w:val="none" w:sz="0" w:space="0" w:color="auto"/>
              </w:divBdr>
              <w:divsChild>
                <w:div w:id="324553698">
                  <w:marLeft w:val="0"/>
                  <w:marRight w:val="0"/>
                  <w:marTop w:val="0"/>
                  <w:marBottom w:val="0"/>
                  <w:divBdr>
                    <w:top w:val="none" w:sz="0" w:space="0" w:color="auto"/>
                    <w:left w:val="none" w:sz="0" w:space="0" w:color="auto"/>
                    <w:bottom w:val="none" w:sz="0" w:space="0" w:color="auto"/>
                    <w:right w:val="none" w:sz="0" w:space="0" w:color="auto"/>
                  </w:divBdr>
                  <w:divsChild>
                    <w:div w:id="541748139">
                      <w:marLeft w:val="0"/>
                      <w:marRight w:val="0"/>
                      <w:marTop w:val="0"/>
                      <w:marBottom w:val="0"/>
                      <w:divBdr>
                        <w:top w:val="none" w:sz="0" w:space="0" w:color="auto"/>
                        <w:left w:val="none" w:sz="0" w:space="0" w:color="auto"/>
                        <w:bottom w:val="none" w:sz="0" w:space="0" w:color="auto"/>
                        <w:right w:val="none" w:sz="0" w:space="0" w:color="auto"/>
                      </w:divBdr>
                    </w:div>
                    <w:div w:id="725109022">
                      <w:marLeft w:val="0"/>
                      <w:marRight w:val="0"/>
                      <w:marTop w:val="0"/>
                      <w:marBottom w:val="0"/>
                      <w:divBdr>
                        <w:top w:val="none" w:sz="0" w:space="0" w:color="auto"/>
                        <w:left w:val="none" w:sz="0" w:space="0" w:color="auto"/>
                        <w:bottom w:val="none" w:sz="0" w:space="0" w:color="auto"/>
                        <w:right w:val="none" w:sz="0" w:space="0" w:color="auto"/>
                      </w:divBdr>
                    </w:div>
                    <w:div w:id="1616214391">
                      <w:marLeft w:val="0"/>
                      <w:marRight w:val="0"/>
                      <w:marTop w:val="0"/>
                      <w:marBottom w:val="0"/>
                      <w:divBdr>
                        <w:top w:val="none" w:sz="0" w:space="0" w:color="auto"/>
                        <w:left w:val="none" w:sz="0" w:space="0" w:color="auto"/>
                        <w:bottom w:val="none" w:sz="0" w:space="0" w:color="auto"/>
                        <w:right w:val="none" w:sz="0" w:space="0" w:color="auto"/>
                      </w:divBdr>
                    </w:div>
                    <w:div w:id="1827359108">
                      <w:marLeft w:val="0"/>
                      <w:marRight w:val="0"/>
                      <w:marTop w:val="0"/>
                      <w:marBottom w:val="0"/>
                      <w:divBdr>
                        <w:top w:val="none" w:sz="0" w:space="0" w:color="auto"/>
                        <w:left w:val="none" w:sz="0" w:space="0" w:color="auto"/>
                        <w:bottom w:val="none" w:sz="0" w:space="0" w:color="auto"/>
                        <w:right w:val="none" w:sz="0" w:space="0" w:color="auto"/>
                      </w:divBdr>
                    </w:div>
                    <w:div w:id="1991710999">
                      <w:marLeft w:val="0"/>
                      <w:marRight w:val="0"/>
                      <w:marTop w:val="0"/>
                      <w:marBottom w:val="0"/>
                      <w:divBdr>
                        <w:top w:val="none" w:sz="0" w:space="0" w:color="auto"/>
                        <w:left w:val="none" w:sz="0" w:space="0" w:color="auto"/>
                        <w:bottom w:val="none" w:sz="0" w:space="0" w:color="auto"/>
                        <w:right w:val="none" w:sz="0" w:space="0" w:color="auto"/>
                      </w:divBdr>
                    </w:div>
                  </w:divsChild>
                </w:div>
                <w:div w:id="1248728706">
                  <w:marLeft w:val="0"/>
                  <w:marRight w:val="0"/>
                  <w:marTop w:val="0"/>
                  <w:marBottom w:val="0"/>
                  <w:divBdr>
                    <w:top w:val="none" w:sz="0" w:space="0" w:color="auto"/>
                    <w:left w:val="none" w:sz="0" w:space="0" w:color="auto"/>
                    <w:bottom w:val="none" w:sz="0" w:space="0" w:color="auto"/>
                    <w:right w:val="none" w:sz="0" w:space="0" w:color="auto"/>
                  </w:divBdr>
                  <w:divsChild>
                    <w:div w:id="1742482861">
                      <w:marLeft w:val="0"/>
                      <w:marRight w:val="0"/>
                      <w:marTop w:val="0"/>
                      <w:marBottom w:val="0"/>
                      <w:divBdr>
                        <w:top w:val="none" w:sz="0" w:space="0" w:color="auto"/>
                        <w:left w:val="none" w:sz="0" w:space="0" w:color="auto"/>
                        <w:bottom w:val="none" w:sz="0" w:space="0" w:color="auto"/>
                        <w:right w:val="none" w:sz="0" w:space="0" w:color="auto"/>
                      </w:divBdr>
                    </w:div>
                  </w:divsChild>
                </w:div>
                <w:div w:id="1282876267">
                  <w:marLeft w:val="0"/>
                  <w:marRight w:val="0"/>
                  <w:marTop w:val="0"/>
                  <w:marBottom w:val="0"/>
                  <w:divBdr>
                    <w:top w:val="none" w:sz="0" w:space="0" w:color="auto"/>
                    <w:left w:val="none" w:sz="0" w:space="0" w:color="auto"/>
                    <w:bottom w:val="none" w:sz="0" w:space="0" w:color="auto"/>
                    <w:right w:val="none" w:sz="0" w:space="0" w:color="auto"/>
                  </w:divBdr>
                  <w:divsChild>
                    <w:div w:id="23455600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254632327">
          <w:marLeft w:val="0"/>
          <w:marRight w:val="0"/>
          <w:marTop w:val="0"/>
          <w:marBottom w:val="0"/>
          <w:divBdr>
            <w:top w:val="none" w:sz="0" w:space="0" w:color="auto"/>
            <w:left w:val="none" w:sz="0" w:space="0" w:color="auto"/>
            <w:bottom w:val="none" w:sz="0" w:space="0" w:color="auto"/>
            <w:right w:val="none" w:sz="0" w:space="0" w:color="auto"/>
          </w:divBdr>
        </w:div>
        <w:div w:id="1275559341">
          <w:marLeft w:val="0"/>
          <w:marRight w:val="0"/>
          <w:marTop w:val="0"/>
          <w:marBottom w:val="0"/>
          <w:divBdr>
            <w:top w:val="none" w:sz="0" w:space="0" w:color="auto"/>
            <w:left w:val="none" w:sz="0" w:space="0" w:color="auto"/>
            <w:bottom w:val="none" w:sz="0" w:space="0" w:color="auto"/>
            <w:right w:val="none" w:sz="0" w:space="0" w:color="auto"/>
          </w:divBdr>
        </w:div>
        <w:div w:id="1291285545">
          <w:marLeft w:val="0"/>
          <w:marRight w:val="0"/>
          <w:marTop w:val="0"/>
          <w:marBottom w:val="0"/>
          <w:divBdr>
            <w:top w:val="none" w:sz="0" w:space="0" w:color="auto"/>
            <w:left w:val="none" w:sz="0" w:space="0" w:color="auto"/>
            <w:bottom w:val="none" w:sz="0" w:space="0" w:color="auto"/>
            <w:right w:val="none" w:sz="0" w:space="0" w:color="auto"/>
          </w:divBdr>
        </w:div>
        <w:div w:id="1357462274">
          <w:marLeft w:val="0"/>
          <w:marRight w:val="0"/>
          <w:marTop w:val="0"/>
          <w:marBottom w:val="0"/>
          <w:divBdr>
            <w:top w:val="none" w:sz="0" w:space="0" w:color="auto"/>
            <w:left w:val="none" w:sz="0" w:space="0" w:color="auto"/>
            <w:bottom w:val="none" w:sz="0" w:space="0" w:color="auto"/>
            <w:right w:val="none" w:sz="0" w:space="0" w:color="auto"/>
          </w:divBdr>
        </w:div>
        <w:div w:id="1391230665">
          <w:marLeft w:val="0"/>
          <w:marRight w:val="0"/>
          <w:marTop w:val="0"/>
          <w:marBottom w:val="0"/>
          <w:divBdr>
            <w:top w:val="none" w:sz="0" w:space="0" w:color="auto"/>
            <w:left w:val="none" w:sz="0" w:space="0" w:color="auto"/>
            <w:bottom w:val="none" w:sz="0" w:space="0" w:color="auto"/>
            <w:right w:val="none" w:sz="0" w:space="0" w:color="auto"/>
          </w:divBdr>
        </w:div>
        <w:div w:id="1421365951">
          <w:marLeft w:val="0"/>
          <w:marRight w:val="0"/>
          <w:marTop w:val="0"/>
          <w:marBottom w:val="0"/>
          <w:divBdr>
            <w:top w:val="none" w:sz="0" w:space="0" w:color="auto"/>
            <w:left w:val="none" w:sz="0" w:space="0" w:color="auto"/>
            <w:bottom w:val="none" w:sz="0" w:space="0" w:color="auto"/>
            <w:right w:val="none" w:sz="0" w:space="0" w:color="auto"/>
          </w:divBdr>
        </w:div>
        <w:div w:id="1429815412">
          <w:marLeft w:val="0"/>
          <w:marRight w:val="0"/>
          <w:marTop w:val="0"/>
          <w:marBottom w:val="0"/>
          <w:divBdr>
            <w:top w:val="none" w:sz="0" w:space="0" w:color="auto"/>
            <w:left w:val="none" w:sz="0" w:space="0" w:color="auto"/>
            <w:bottom w:val="none" w:sz="0" w:space="0" w:color="auto"/>
            <w:right w:val="none" w:sz="0" w:space="0" w:color="auto"/>
          </w:divBdr>
        </w:div>
        <w:div w:id="1455632918">
          <w:marLeft w:val="0"/>
          <w:marRight w:val="0"/>
          <w:marTop w:val="0"/>
          <w:marBottom w:val="0"/>
          <w:divBdr>
            <w:top w:val="none" w:sz="0" w:space="0" w:color="auto"/>
            <w:left w:val="none" w:sz="0" w:space="0" w:color="auto"/>
            <w:bottom w:val="none" w:sz="0" w:space="0" w:color="auto"/>
            <w:right w:val="none" w:sz="0" w:space="0" w:color="auto"/>
          </w:divBdr>
        </w:div>
        <w:div w:id="1457792709">
          <w:marLeft w:val="0"/>
          <w:marRight w:val="0"/>
          <w:marTop w:val="0"/>
          <w:marBottom w:val="0"/>
          <w:divBdr>
            <w:top w:val="none" w:sz="0" w:space="0" w:color="auto"/>
            <w:left w:val="none" w:sz="0" w:space="0" w:color="auto"/>
            <w:bottom w:val="none" w:sz="0" w:space="0" w:color="auto"/>
            <w:right w:val="none" w:sz="0" w:space="0" w:color="auto"/>
          </w:divBdr>
        </w:div>
        <w:div w:id="1473251001">
          <w:marLeft w:val="0"/>
          <w:marRight w:val="0"/>
          <w:marTop w:val="0"/>
          <w:marBottom w:val="0"/>
          <w:divBdr>
            <w:top w:val="none" w:sz="0" w:space="0" w:color="auto"/>
            <w:left w:val="none" w:sz="0" w:space="0" w:color="auto"/>
            <w:bottom w:val="none" w:sz="0" w:space="0" w:color="auto"/>
            <w:right w:val="none" w:sz="0" w:space="0" w:color="auto"/>
          </w:divBdr>
        </w:div>
        <w:div w:id="1490099211">
          <w:marLeft w:val="0"/>
          <w:marRight w:val="0"/>
          <w:marTop w:val="0"/>
          <w:marBottom w:val="0"/>
          <w:divBdr>
            <w:top w:val="none" w:sz="0" w:space="0" w:color="auto"/>
            <w:left w:val="none" w:sz="0" w:space="0" w:color="auto"/>
            <w:bottom w:val="none" w:sz="0" w:space="0" w:color="auto"/>
            <w:right w:val="none" w:sz="0" w:space="0" w:color="auto"/>
          </w:divBdr>
        </w:div>
        <w:div w:id="1505389732">
          <w:marLeft w:val="0"/>
          <w:marRight w:val="0"/>
          <w:marTop w:val="0"/>
          <w:marBottom w:val="0"/>
          <w:divBdr>
            <w:top w:val="none" w:sz="0" w:space="0" w:color="auto"/>
            <w:left w:val="none" w:sz="0" w:space="0" w:color="auto"/>
            <w:bottom w:val="none" w:sz="0" w:space="0" w:color="auto"/>
            <w:right w:val="none" w:sz="0" w:space="0" w:color="auto"/>
          </w:divBdr>
        </w:div>
        <w:div w:id="1518154328">
          <w:marLeft w:val="0"/>
          <w:marRight w:val="0"/>
          <w:marTop w:val="0"/>
          <w:marBottom w:val="0"/>
          <w:divBdr>
            <w:top w:val="none" w:sz="0" w:space="0" w:color="auto"/>
            <w:left w:val="none" w:sz="0" w:space="0" w:color="auto"/>
            <w:bottom w:val="none" w:sz="0" w:space="0" w:color="auto"/>
            <w:right w:val="none" w:sz="0" w:space="0" w:color="auto"/>
          </w:divBdr>
        </w:div>
        <w:div w:id="1579484850">
          <w:marLeft w:val="0"/>
          <w:marRight w:val="0"/>
          <w:marTop w:val="0"/>
          <w:marBottom w:val="0"/>
          <w:divBdr>
            <w:top w:val="none" w:sz="0" w:space="0" w:color="auto"/>
            <w:left w:val="none" w:sz="0" w:space="0" w:color="auto"/>
            <w:bottom w:val="none" w:sz="0" w:space="0" w:color="auto"/>
            <w:right w:val="none" w:sz="0" w:space="0" w:color="auto"/>
          </w:divBdr>
        </w:div>
        <w:div w:id="1607615020">
          <w:marLeft w:val="0"/>
          <w:marRight w:val="0"/>
          <w:marTop w:val="0"/>
          <w:marBottom w:val="0"/>
          <w:divBdr>
            <w:top w:val="none" w:sz="0" w:space="0" w:color="auto"/>
            <w:left w:val="none" w:sz="0" w:space="0" w:color="auto"/>
            <w:bottom w:val="none" w:sz="0" w:space="0" w:color="auto"/>
            <w:right w:val="none" w:sz="0" w:space="0" w:color="auto"/>
          </w:divBdr>
        </w:div>
        <w:div w:id="1621179361">
          <w:marLeft w:val="0"/>
          <w:marRight w:val="0"/>
          <w:marTop w:val="0"/>
          <w:marBottom w:val="0"/>
          <w:divBdr>
            <w:top w:val="none" w:sz="0" w:space="0" w:color="auto"/>
            <w:left w:val="none" w:sz="0" w:space="0" w:color="auto"/>
            <w:bottom w:val="none" w:sz="0" w:space="0" w:color="auto"/>
            <w:right w:val="none" w:sz="0" w:space="0" w:color="auto"/>
          </w:divBdr>
        </w:div>
        <w:div w:id="1669014294">
          <w:marLeft w:val="0"/>
          <w:marRight w:val="0"/>
          <w:marTop w:val="0"/>
          <w:marBottom w:val="0"/>
          <w:divBdr>
            <w:top w:val="none" w:sz="0" w:space="0" w:color="auto"/>
            <w:left w:val="none" w:sz="0" w:space="0" w:color="auto"/>
            <w:bottom w:val="none" w:sz="0" w:space="0" w:color="auto"/>
            <w:right w:val="none" w:sz="0" w:space="0" w:color="auto"/>
          </w:divBdr>
        </w:div>
        <w:div w:id="1678339809">
          <w:marLeft w:val="0"/>
          <w:marRight w:val="0"/>
          <w:marTop w:val="0"/>
          <w:marBottom w:val="0"/>
          <w:divBdr>
            <w:top w:val="none" w:sz="0" w:space="0" w:color="auto"/>
            <w:left w:val="none" w:sz="0" w:space="0" w:color="auto"/>
            <w:bottom w:val="none" w:sz="0" w:space="0" w:color="auto"/>
            <w:right w:val="none" w:sz="0" w:space="0" w:color="auto"/>
          </w:divBdr>
        </w:div>
        <w:div w:id="1701467202">
          <w:marLeft w:val="0"/>
          <w:marRight w:val="0"/>
          <w:marTop w:val="0"/>
          <w:marBottom w:val="0"/>
          <w:divBdr>
            <w:top w:val="none" w:sz="0" w:space="0" w:color="auto"/>
            <w:left w:val="none" w:sz="0" w:space="0" w:color="auto"/>
            <w:bottom w:val="none" w:sz="0" w:space="0" w:color="auto"/>
            <w:right w:val="none" w:sz="0" w:space="0" w:color="auto"/>
          </w:divBdr>
        </w:div>
        <w:div w:id="1795520510">
          <w:marLeft w:val="0"/>
          <w:marRight w:val="0"/>
          <w:marTop w:val="0"/>
          <w:marBottom w:val="0"/>
          <w:divBdr>
            <w:top w:val="none" w:sz="0" w:space="0" w:color="auto"/>
            <w:left w:val="none" w:sz="0" w:space="0" w:color="auto"/>
            <w:bottom w:val="none" w:sz="0" w:space="0" w:color="auto"/>
            <w:right w:val="none" w:sz="0" w:space="0" w:color="auto"/>
          </w:divBdr>
        </w:div>
        <w:div w:id="1834907844">
          <w:marLeft w:val="0"/>
          <w:marRight w:val="0"/>
          <w:marTop w:val="0"/>
          <w:marBottom w:val="0"/>
          <w:divBdr>
            <w:top w:val="none" w:sz="0" w:space="0" w:color="auto"/>
            <w:left w:val="none" w:sz="0" w:space="0" w:color="auto"/>
            <w:bottom w:val="none" w:sz="0" w:space="0" w:color="auto"/>
            <w:right w:val="none" w:sz="0" w:space="0" w:color="auto"/>
          </w:divBdr>
        </w:div>
        <w:div w:id="1835145038">
          <w:marLeft w:val="0"/>
          <w:marRight w:val="0"/>
          <w:marTop w:val="0"/>
          <w:marBottom w:val="0"/>
          <w:divBdr>
            <w:top w:val="none" w:sz="0" w:space="0" w:color="auto"/>
            <w:left w:val="none" w:sz="0" w:space="0" w:color="auto"/>
            <w:bottom w:val="none" w:sz="0" w:space="0" w:color="auto"/>
            <w:right w:val="none" w:sz="0" w:space="0" w:color="auto"/>
          </w:divBdr>
        </w:div>
        <w:div w:id="1848787071">
          <w:marLeft w:val="0"/>
          <w:marRight w:val="0"/>
          <w:marTop w:val="0"/>
          <w:marBottom w:val="0"/>
          <w:divBdr>
            <w:top w:val="none" w:sz="0" w:space="0" w:color="auto"/>
            <w:left w:val="none" w:sz="0" w:space="0" w:color="auto"/>
            <w:bottom w:val="none" w:sz="0" w:space="0" w:color="auto"/>
            <w:right w:val="none" w:sz="0" w:space="0" w:color="auto"/>
          </w:divBdr>
        </w:div>
        <w:div w:id="1890141177">
          <w:marLeft w:val="0"/>
          <w:marRight w:val="0"/>
          <w:marTop w:val="0"/>
          <w:marBottom w:val="0"/>
          <w:divBdr>
            <w:top w:val="none" w:sz="0" w:space="0" w:color="auto"/>
            <w:left w:val="none" w:sz="0" w:space="0" w:color="auto"/>
            <w:bottom w:val="none" w:sz="0" w:space="0" w:color="auto"/>
            <w:right w:val="none" w:sz="0" w:space="0" w:color="auto"/>
          </w:divBdr>
        </w:div>
        <w:div w:id="1891263684">
          <w:marLeft w:val="0"/>
          <w:marRight w:val="0"/>
          <w:marTop w:val="0"/>
          <w:marBottom w:val="0"/>
          <w:divBdr>
            <w:top w:val="none" w:sz="0" w:space="0" w:color="auto"/>
            <w:left w:val="none" w:sz="0" w:space="0" w:color="auto"/>
            <w:bottom w:val="none" w:sz="0" w:space="0" w:color="auto"/>
            <w:right w:val="none" w:sz="0" w:space="0" w:color="auto"/>
          </w:divBdr>
        </w:div>
        <w:div w:id="1907762400">
          <w:marLeft w:val="0"/>
          <w:marRight w:val="0"/>
          <w:marTop w:val="0"/>
          <w:marBottom w:val="0"/>
          <w:divBdr>
            <w:top w:val="none" w:sz="0" w:space="0" w:color="auto"/>
            <w:left w:val="none" w:sz="0" w:space="0" w:color="auto"/>
            <w:bottom w:val="none" w:sz="0" w:space="0" w:color="auto"/>
            <w:right w:val="none" w:sz="0" w:space="0" w:color="auto"/>
          </w:divBdr>
          <w:divsChild>
            <w:div w:id="825124831">
              <w:marLeft w:val="0"/>
              <w:marRight w:val="0"/>
              <w:marTop w:val="0"/>
              <w:marBottom w:val="0"/>
              <w:divBdr>
                <w:top w:val="none" w:sz="0" w:space="0" w:color="auto"/>
                <w:left w:val="none" w:sz="0" w:space="0" w:color="auto"/>
                <w:bottom w:val="none" w:sz="0" w:space="0" w:color="auto"/>
                <w:right w:val="none" w:sz="0" w:space="0" w:color="auto"/>
              </w:divBdr>
            </w:div>
            <w:div w:id="860163388">
              <w:marLeft w:val="0"/>
              <w:marRight w:val="0"/>
              <w:marTop w:val="0"/>
              <w:marBottom w:val="0"/>
              <w:divBdr>
                <w:top w:val="none" w:sz="0" w:space="0" w:color="auto"/>
                <w:left w:val="none" w:sz="0" w:space="0" w:color="auto"/>
                <w:bottom w:val="none" w:sz="0" w:space="0" w:color="auto"/>
                <w:right w:val="none" w:sz="0" w:space="0" w:color="auto"/>
              </w:divBdr>
            </w:div>
            <w:div w:id="1129082746">
              <w:marLeft w:val="0"/>
              <w:marRight w:val="0"/>
              <w:marTop w:val="0"/>
              <w:marBottom w:val="0"/>
              <w:divBdr>
                <w:top w:val="none" w:sz="0" w:space="0" w:color="auto"/>
                <w:left w:val="none" w:sz="0" w:space="0" w:color="auto"/>
                <w:bottom w:val="none" w:sz="0" w:space="0" w:color="auto"/>
                <w:right w:val="none" w:sz="0" w:space="0" w:color="auto"/>
              </w:divBdr>
            </w:div>
            <w:div w:id="1311710912">
              <w:marLeft w:val="0"/>
              <w:marRight w:val="0"/>
              <w:marTop w:val="0"/>
              <w:marBottom w:val="0"/>
              <w:divBdr>
                <w:top w:val="none" w:sz="0" w:space="0" w:color="auto"/>
                <w:left w:val="none" w:sz="0" w:space="0" w:color="auto"/>
                <w:bottom w:val="none" w:sz="0" w:space="0" w:color="auto"/>
                <w:right w:val="none" w:sz="0" w:space="0" w:color="auto"/>
              </w:divBdr>
            </w:div>
          </w:divsChild>
        </w:div>
        <w:div w:id="1910378287">
          <w:marLeft w:val="0"/>
          <w:marRight w:val="0"/>
          <w:marTop w:val="0"/>
          <w:marBottom w:val="0"/>
          <w:divBdr>
            <w:top w:val="none" w:sz="0" w:space="0" w:color="auto"/>
            <w:left w:val="none" w:sz="0" w:space="0" w:color="auto"/>
            <w:bottom w:val="none" w:sz="0" w:space="0" w:color="auto"/>
            <w:right w:val="none" w:sz="0" w:space="0" w:color="auto"/>
          </w:divBdr>
        </w:div>
        <w:div w:id="1911843042">
          <w:marLeft w:val="0"/>
          <w:marRight w:val="0"/>
          <w:marTop w:val="0"/>
          <w:marBottom w:val="0"/>
          <w:divBdr>
            <w:top w:val="none" w:sz="0" w:space="0" w:color="auto"/>
            <w:left w:val="none" w:sz="0" w:space="0" w:color="auto"/>
            <w:bottom w:val="none" w:sz="0" w:space="0" w:color="auto"/>
            <w:right w:val="none" w:sz="0" w:space="0" w:color="auto"/>
          </w:divBdr>
        </w:div>
        <w:div w:id="1937861379">
          <w:marLeft w:val="0"/>
          <w:marRight w:val="0"/>
          <w:marTop w:val="0"/>
          <w:marBottom w:val="0"/>
          <w:divBdr>
            <w:top w:val="none" w:sz="0" w:space="0" w:color="auto"/>
            <w:left w:val="none" w:sz="0" w:space="0" w:color="auto"/>
            <w:bottom w:val="none" w:sz="0" w:space="0" w:color="auto"/>
            <w:right w:val="none" w:sz="0" w:space="0" w:color="auto"/>
          </w:divBdr>
        </w:div>
        <w:div w:id="1993559856">
          <w:marLeft w:val="0"/>
          <w:marRight w:val="0"/>
          <w:marTop w:val="0"/>
          <w:marBottom w:val="0"/>
          <w:divBdr>
            <w:top w:val="none" w:sz="0" w:space="0" w:color="auto"/>
            <w:left w:val="none" w:sz="0" w:space="0" w:color="auto"/>
            <w:bottom w:val="none" w:sz="0" w:space="0" w:color="auto"/>
            <w:right w:val="none" w:sz="0" w:space="0" w:color="auto"/>
          </w:divBdr>
          <w:divsChild>
            <w:div w:id="1115562793">
              <w:marLeft w:val="0"/>
              <w:marRight w:val="0"/>
              <w:marTop w:val="0"/>
              <w:marBottom w:val="0"/>
              <w:divBdr>
                <w:top w:val="none" w:sz="0" w:space="0" w:color="auto"/>
                <w:left w:val="none" w:sz="0" w:space="0" w:color="auto"/>
                <w:bottom w:val="none" w:sz="0" w:space="0" w:color="auto"/>
                <w:right w:val="none" w:sz="0" w:space="0" w:color="auto"/>
              </w:divBdr>
            </w:div>
          </w:divsChild>
        </w:div>
        <w:div w:id="2014987188">
          <w:marLeft w:val="0"/>
          <w:marRight w:val="0"/>
          <w:marTop w:val="0"/>
          <w:marBottom w:val="0"/>
          <w:divBdr>
            <w:top w:val="none" w:sz="0" w:space="0" w:color="auto"/>
            <w:left w:val="none" w:sz="0" w:space="0" w:color="auto"/>
            <w:bottom w:val="none" w:sz="0" w:space="0" w:color="auto"/>
            <w:right w:val="none" w:sz="0" w:space="0" w:color="auto"/>
          </w:divBdr>
        </w:div>
        <w:div w:id="2015569173">
          <w:marLeft w:val="0"/>
          <w:marRight w:val="0"/>
          <w:marTop w:val="0"/>
          <w:marBottom w:val="0"/>
          <w:divBdr>
            <w:top w:val="none" w:sz="0" w:space="0" w:color="auto"/>
            <w:left w:val="none" w:sz="0" w:space="0" w:color="auto"/>
            <w:bottom w:val="none" w:sz="0" w:space="0" w:color="auto"/>
            <w:right w:val="none" w:sz="0" w:space="0" w:color="auto"/>
          </w:divBdr>
        </w:div>
        <w:div w:id="2016688091">
          <w:marLeft w:val="0"/>
          <w:marRight w:val="0"/>
          <w:marTop w:val="0"/>
          <w:marBottom w:val="0"/>
          <w:divBdr>
            <w:top w:val="none" w:sz="0" w:space="0" w:color="auto"/>
            <w:left w:val="none" w:sz="0" w:space="0" w:color="auto"/>
            <w:bottom w:val="none" w:sz="0" w:space="0" w:color="auto"/>
            <w:right w:val="none" w:sz="0" w:space="0" w:color="auto"/>
          </w:divBdr>
        </w:div>
      </w:divsChild>
    </w:div>
    <w:div w:id="1711413194">
      <w:bodyDiv w:val="1"/>
      <w:marLeft w:val="0"/>
      <w:marRight w:val="0"/>
      <w:marTop w:val="0"/>
      <w:marBottom w:val="0"/>
      <w:divBdr>
        <w:top w:val="none" w:sz="0" w:space="0" w:color="auto"/>
        <w:left w:val="none" w:sz="0" w:space="0" w:color="auto"/>
        <w:bottom w:val="none" w:sz="0" w:space="0" w:color="auto"/>
        <w:right w:val="none" w:sz="0" w:space="0" w:color="auto"/>
      </w:divBdr>
      <w:divsChild>
        <w:div w:id="12386535">
          <w:marLeft w:val="0"/>
          <w:marRight w:val="0"/>
          <w:marTop w:val="0"/>
          <w:marBottom w:val="0"/>
          <w:divBdr>
            <w:top w:val="none" w:sz="0" w:space="0" w:color="auto"/>
            <w:left w:val="none" w:sz="0" w:space="0" w:color="auto"/>
            <w:bottom w:val="none" w:sz="0" w:space="0" w:color="auto"/>
            <w:right w:val="none" w:sz="0" w:space="0" w:color="auto"/>
          </w:divBdr>
          <w:divsChild>
            <w:div w:id="64497597">
              <w:marLeft w:val="0"/>
              <w:marRight w:val="0"/>
              <w:marTop w:val="0"/>
              <w:marBottom w:val="0"/>
              <w:divBdr>
                <w:top w:val="none" w:sz="0" w:space="0" w:color="auto"/>
                <w:left w:val="none" w:sz="0" w:space="0" w:color="auto"/>
                <w:bottom w:val="none" w:sz="0" w:space="0" w:color="auto"/>
                <w:right w:val="none" w:sz="0" w:space="0" w:color="auto"/>
              </w:divBdr>
            </w:div>
            <w:div w:id="592014555">
              <w:marLeft w:val="0"/>
              <w:marRight w:val="0"/>
              <w:marTop w:val="0"/>
              <w:marBottom w:val="0"/>
              <w:divBdr>
                <w:top w:val="none" w:sz="0" w:space="0" w:color="auto"/>
                <w:left w:val="none" w:sz="0" w:space="0" w:color="auto"/>
                <w:bottom w:val="none" w:sz="0" w:space="0" w:color="auto"/>
                <w:right w:val="none" w:sz="0" w:space="0" w:color="auto"/>
              </w:divBdr>
            </w:div>
            <w:div w:id="710425951">
              <w:marLeft w:val="0"/>
              <w:marRight w:val="0"/>
              <w:marTop w:val="0"/>
              <w:marBottom w:val="0"/>
              <w:divBdr>
                <w:top w:val="none" w:sz="0" w:space="0" w:color="auto"/>
                <w:left w:val="none" w:sz="0" w:space="0" w:color="auto"/>
                <w:bottom w:val="none" w:sz="0" w:space="0" w:color="auto"/>
                <w:right w:val="none" w:sz="0" w:space="0" w:color="auto"/>
              </w:divBdr>
            </w:div>
            <w:div w:id="2126383131">
              <w:marLeft w:val="0"/>
              <w:marRight w:val="0"/>
              <w:marTop w:val="0"/>
              <w:marBottom w:val="0"/>
              <w:divBdr>
                <w:top w:val="none" w:sz="0" w:space="0" w:color="auto"/>
                <w:left w:val="none" w:sz="0" w:space="0" w:color="auto"/>
                <w:bottom w:val="none" w:sz="0" w:space="0" w:color="auto"/>
                <w:right w:val="none" w:sz="0" w:space="0" w:color="auto"/>
              </w:divBdr>
            </w:div>
          </w:divsChild>
        </w:div>
        <w:div w:id="40062065">
          <w:marLeft w:val="0"/>
          <w:marRight w:val="0"/>
          <w:marTop w:val="0"/>
          <w:marBottom w:val="0"/>
          <w:divBdr>
            <w:top w:val="none" w:sz="0" w:space="0" w:color="auto"/>
            <w:left w:val="none" w:sz="0" w:space="0" w:color="auto"/>
            <w:bottom w:val="none" w:sz="0" w:space="0" w:color="auto"/>
            <w:right w:val="none" w:sz="0" w:space="0" w:color="auto"/>
          </w:divBdr>
          <w:divsChild>
            <w:div w:id="1617248774">
              <w:marLeft w:val="-75"/>
              <w:marRight w:val="0"/>
              <w:marTop w:val="30"/>
              <w:marBottom w:val="30"/>
              <w:divBdr>
                <w:top w:val="none" w:sz="0" w:space="0" w:color="auto"/>
                <w:left w:val="none" w:sz="0" w:space="0" w:color="auto"/>
                <w:bottom w:val="none" w:sz="0" w:space="0" w:color="auto"/>
                <w:right w:val="none" w:sz="0" w:space="0" w:color="auto"/>
              </w:divBdr>
              <w:divsChild>
                <w:div w:id="244146344">
                  <w:marLeft w:val="0"/>
                  <w:marRight w:val="0"/>
                  <w:marTop w:val="0"/>
                  <w:marBottom w:val="0"/>
                  <w:divBdr>
                    <w:top w:val="none" w:sz="0" w:space="0" w:color="auto"/>
                    <w:left w:val="none" w:sz="0" w:space="0" w:color="auto"/>
                    <w:bottom w:val="none" w:sz="0" w:space="0" w:color="auto"/>
                    <w:right w:val="none" w:sz="0" w:space="0" w:color="auto"/>
                  </w:divBdr>
                  <w:divsChild>
                    <w:div w:id="1611739473">
                      <w:marLeft w:val="0"/>
                      <w:marRight w:val="0"/>
                      <w:marTop w:val="0"/>
                      <w:marBottom w:val="0"/>
                      <w:divBdr>
                        <w:top w:val="none" w:sz="0" w:space="0" w:color="auto"/>
                        <w:left w:val="none" w:sz="0" w:space="0" w:color="auto"/>
                        <w:bottom w:val="none" w:sz="0" w:space="0" w:color="auto"/>
                        <w:right w:val="none" w:sz="0" w:space="0" w:color="auto"/>
                      </w:divBdr>
                    </w:div>
                    <w:div w:id="1681159192">
                      <w:marLeft w:val="0"/>
                      <w:marRight w:val="0"/>
                      <w:marTop w:val="0"/>
                      <w:marBottom w:val="0"/>
                      <w:divBdr>
                        <w:top w:val="none" w:sz="0" w:space="0" w:color="auto"/>
                        <w:left w:val="none" w:sz="0" w:space="0" w:color="auto"/>
                        <w:bottom w:val="none" w:sz="0" w:space="0" w:color="auto"/>
                        <w:right w:val="none" w:sz="0" w:space="0" w:color="auto"/>
                      </w:divBdr>
                    </w:div>
                  </w:divsChild>
                </w:div>
                <w:div w:id="1128815411">
                  <w:marLeft w:val="0"/>
                  <w:marRight w:val="0"/>
                  <w:marTop w:val="0"/>
                  <w:marBottom w:val="0"/>
                  <w:divBdr>
                    <w:top w:val="none" w:sz="0" w:space="0" w:color="auto"/>
                    <w:left w:val="none" w:sz="0" w:space="0" w:color="auto"/>
                    <w:bottom w:val="none" w:sz="0" w:space="0" w:color="auto"/>
                    <w:right w:val="none" w:sz="0" w:space="0" w:color="auto"/>
                  </w:divBdr>
                  <w:divsChild>
                    <w:div w:id="1060249528">
                      <w:marLeft w:val="0"/>
                      <w:marRight w:val="0"/>
                      <w:marTop w:val="0"/>
                      <w:marBottom w:val="0"/>
                      <w:divBdr>
                        <w:top w:val="none" w:sz="0" w:space="0" w:color="auto"/>
                        <w:left w:val="none" w:sz="0" w:space="0" w:color="auto"/>
                        <w:bottom w:val="none" w:sz="0" w:space="0" w:color="auto"/>
                        <w:right w:val="none" w:sz="0" w:space="0" w:color="auto"/>
                      </w:divBdr>
                    </w:div>
                    <w:div w:id="1737629473">
                      <w:marLeft w:val="0"/>
                      <w:marRight w:val="0"/>
                      <w:marTop w:val="0"/>
                      <w:marBottom w:val="0"/>
                      <w:divBdr>
                        <w:top w:val="none" w:sz="0" w:space="0" w:color="auto"/>
                        <w:left w:val="none" w:sz="0" w:space="0" w:color="auto"/>
                        <w:bottom w:val="none" w:sz="0" w:space="0" w:color="auto"/>
                        <w:right w:val="none" w:sz="0" w:space="0" w:color="auto"/>
                      </w:divBdr>
                    </w:div>
                  </w:divsChild>
                </w:div>
                <w:div w:id="1318261514">
                  <w:marLeft w:val="0"/>
                  <w:marRight w:val="0"/>
                  <w:marTop w:val="0"/>
                  <w:marBottom w:val="0"/>
                  <w:divBdr>
                    <w:top w:val="none" w:sz="0" w:space="0" w:color="auto"/>
                    <w:left w:val="none" w:sz="0" w:space="0" w:color="auto"/>
                    <w:bottom w:val="none" w:sz="0" w:space="0" w:color="auto"/>
                    <w:right w:val="none" w:sz="0" w:space="0" w:color="auto"/>
                  </w:divBdr>
                  <w:divsChild>
                    <w:div w:id="653873584">
                      <w:marLeft w:val="0"/>
                      <w:marRight w:val="0"/>
                      <w:marTop w:val="0"/>
                      <w:marBottom w:val="0"/>
                      <w:divBdr>
                        <w:top w:val="none" w:sz="0" w:space="0" w:color="auto"/>
                        <w:left w:val="none" w:sz="0" w:space="0" w:color="auto"/>
                        <w:bottom w:val="none" w:sz="0" w:space="0" w:color="auto"/>
                        <w:right w:val="none" w:sz="0" w:space="0" w:color="auto"/>
                      </w:divBdr>
                    </w:div>
                    <w:div w:id="1614287185">
                      <w:marLeft w:val="0"/>
                      <w:marRight w:val="0"/>
                      <w:marTop w:val="0"/>
                      <w:marBottom w:val="0"/>
                      <w:divBdr>
                        <w:top w:val="none" w:sz="0" w:space="0" w:color="auto"/>
                        <w:left w:val="none" w:sz="0" w:space="0" w:color="auto"/>
                        <w:bottom w:val="none" w:sz="0" w:space="0" w:color="auto"/>
                        <w:right w:val="none" w:sz="0" w:space="0" w:color="auto"/>
                      </w:divBdr>
                    </w:div>
                  </w:divsChild>
                </w:div>
                <w:div w:id="1643390920">
                  <w:marLeft w:val="0"/>
                  <w:marRight w:val="0"/>
                  <w:marTop w:val="0"/>
                  <w:marBottom w:val="0"/>
                  <w:divBdr>
                    <w:top w:val="none" w:sz="0" w:space="0" w:color="auto"/>
                    <w:left w:val="none" w:sz="0" w:space="0" w:color="auto"/>
                    <w:bottom w:val="none" w:sz="0" w:space="0" w:color="auto"/>
                    <w:right w:val="none" w:sz="0" w:space="0" w:color="auto"/>
                  </w:divBdr>
                  <w:divsChild>
                    <w:div w:id="325864716">
                      <w:marLeft w:val="0"/>
                      <w:marRight w:val="0"/>
                      <w:marTop w:val="0"/>
                      <w:marBottom w:val="0"/>
                      <w:divBdr>
                        <w:top w:val="none" w:sz="0" w:space="0" w:color="auto"/>
                        <w:left w:val="none" w:sz="0" w:space="0" w:color="auto"/>
                        <w:bottom w:val="none" w:sz="0" w:space="0" w:color="auto"/>
                        <w:right w:val="none" w:sz="0" w:space="0" w:color="auto"/>
                      </w:divBdr>
                    </w:div>
                    <w:div w:id="1143742457">
                      <w:marLeft w:val="0"/>
                      <w:marRight w:val="0"/>
                      <w:marTop w:val="0"/>
                      <w:marBottom w:val="0"/>
                      <w:divBdr>
                        <w:top w:val="none" w:sz="0" w:space="0" w:color="auto"/>
                        <w:left w:val="none" w:sz="0" w:space="0" w:color="auto"/>
                        <w:bottom w:val="none" w:sz="0" w:space="0" w:color="auto"/>
                        <w:right w:val="none" w:sz="0" w:space="0" w:color="auto"/>
                      </w:divBdr>
                    </w:div>
                  </w:divsChild>
                </w:div>
                <w:div w:id="1701662577">
                  <w:marLeft w:val="0"/>
                  <w:marRight w:val="0"/>
                  <w:marTop w:val="0"/>
                  <w:marBottom w:val="0"/>
                  <w:divBdr>
                    <w:top w:val="none" w:sz="0" w:space="0" w:color="auto"/>
                    <w:left w:val="none" w:sz="0" w:space="0" w:color="auto"/>
                    <w:bottom w:val="none" w:sz="0" w:space="0" w:color="auto"/>
                    <w:right w:val="none" w:sz="0" w:space="0" w:color="auto"/>
                  </w:divBdr>
                  <w:divsChild>
                    <w:div w:id="96602425">
                      <w:marLeft w:val="0"/>
                      <w:marRight w:val="0"/>
                      <w:marTop w:val="0"/>
                      <w:marBottom w:val="0"/>
                      <w:divBdr>
                        <w:top w:val="none" w:sz="0" w:space="0" w:color="auto"/>
                        <w:left w:val="none" w:sz="0" w:space="0" w:color="auto"/>
                        <w:bottom w:val="none" w:sz="0" w:space="0" w:color="auto"/>
                        <w:right w:val="none" w:sz="0" w:space="0" w:color="auto"/>
                      </w:divBdr>
                    </w:div>
                    <w:div w:id="1742949471">
                      <w:marLeft w:val="0"/>
                      <w:marRight w:val="0"/>
                      <w:marTop w:val="0"/>
                      <w:marBottom w:val="0"/>
                      <w:divBdr>
                        <w:top w:val="none" w:sz="0" w:space="0" w:color="auto"/>
                        <w:left w:val="none" w:sz="0" w:space="0" w:color="auto"/>
                        <w:bottom w:val="none" w:sz="0" w:space="0" w:color="auto"/>
                        <w:right w:val="none" w:sz="0" w:space="0" w:color="auto"/>
                      </w:divBdr>
                    </w:div>
                  </w:divsChild>
                </w:div>
                <w:div w:id="1767455695">
                  <w:marLeft w:val="0"/>
                  <w:marRight w:val="0"/>
                  <w:marTop w:val="0"/>
                  <w:marBottom w:val="0"/>
                  <w:divBdr>
                    <w:top w:val="none" w:sz="0" w:space="0" w:color="auto"/>
                    <w:left w:val="none" w:sz="0" w:space="0" w:color="auto"/>
                    <w:bottom w:val="none" w:sz="0" w:space="0" w:color="auto"/>
                    <w:right w:val="none" w:sz="0" w:space="0" w:color="auto"/>
                  </w:divBdr>
                  <w:divsChild>
                    <w:div w:id="1227060782">
                      <w:marLeft w:val="0"/>
                      <w:marRight w:val="0"/>
                      <w:marTop w:val="0"/>
                      <w:marBottom w:val="0"/>
                      <w:divBdr>
                        <w:top w:val="none" w:sz="0" w:space="0" w:color="auto"/>
                        <w:left w:val="none" w:sz="0" w:space="0" w:color="auto"/>
                        <w:bottom w:val="none" w:sz="0" w:space="0" w:color="auto"/>
                        <w:right w:val="none" w:sz="0" w:space="0" w:color="auto"/>
                      </w:divBdr>
                    </w:div>
                    <w:div w:id="197043560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80563976">
          <w:marLeft w:val="0"/>
          <w:marRight w:val="0"/>
          <w:marTop w:val="0"/>
          <w:marBottom w:val="0"/>
          <w:divBdr>
            <w:top w:val="none" w:sz="0" w:space="0" w:color="auto"/>
            <w:left w:val="none" w:sz="0" w:space="0" w:color="auto"/>
            <w:bottom w:val="none" w:sz="0" w:space="0" w:color="auto"/>
            <w:right w:val="none" w:sz="0" w:space="0" w:color="auto"/>
          </w:divBdr>
        </w:div>
        <w:div w:id="103161807">
          <w:marLeft w:val="0"/>
          <w:marRight w:val="0"/>
          <w:marTop w:val="0"/>
          <w:marBottom w:val="0"/>
          <w:divBdr>
            <w:top w:val="none" w:sz="0" w:space="0" w:color="auto"/>
            <w:left w:val="none" w:sz="0" w:space="0" w:color="auto"/>
            <w:bottom w:val="none" w:sz="0" w:space="0" w:color="auto"/>
            <w:right w:val="none" w:sz="0" w:space="0" w:color="auto"/>
          </w:divBdr>
          <w:divsChild>
            <w:div w:id="1013148960">
              <w:marLeft w:val="-75"/>
              <w:marRight w:val="0"/>
              <w:marTop w:val="30"/>
              <w:marBottom w:val="30"/>
              <w:divBdr>
                <w:top w:val="none" w:sz="0" w:space="0" w:color="auto"/>
                <w:left w:val="none" w:sz="0" w:space="0" w:color="auto"/>
                <w:bottom w:val="none" w:sz="0" w:space="0" w:color="auto"/>
                <w:right w:val="none" w:sz="0" w:space="0" w:color="auto"/>
              </w:divBdr>
              <w:divsChild>
                <w:div w:id="107313871">
                  <w:marLeft w:val="0"/>
                  <w:marRight w:val="0"/>
                  <w:marTop w:val="0"/>
                  <w:marBottom w:val="0"/>
                  <w:divBdr>
                    <w:top w:val="none" w:sz="0" w:space="0" w:color="auto"/>
                    <w:left w:val="none" w:sz="0" w:space="0" w:color="auto"/>
                    <w:bottom w:val="none" w:sz="0" w:space="0" w:color="auto"/>
                    <w:right w:val="none" w:sz="0" w:space="0" w:color="auto"/>
                  </w:divBdr>
                  <w:divsChild>
                    <w:div w:id="752749798">
                      <w:marLeft w:val="0"/>
                      <w:marRight w:val="0"/>
                      <w:marTop w:val="0"/>
                      <w:marBottom w:val="0"/>
                      <w:divBdr>
                        <w:top w:val="none" w:sz="0" w:space="0" w:color="auto"/>
                        <w:left w:val="none" w:sz="0" w:space="0" w:color="auto"/>
                        <w:bottom w:val="none" w:sz="0" w:space="0" w:color="auto"/>
                        <w:right w:val="none" w:sz="0" w:space="0" w:color="auto"/>
                      </w:divBdr>
                    </w:div>
                    <w:div w:id="1338538510">
                      <w:marLeft w:val="0"/>
                      <w:marRight w:val="0"/>
                      <w:marTop w:val="0"/>
                      <w:marBottom w:val="0"/>
                      <w:divBdr>
                        <w:top w:val="none" w:sz="0" w:space="0" w:color="auto"/>
                        <w:left w:val="none" w:sz="0" w:space="0" w:color="auto"/>
                        <w:bottom w:val="none" w:sz="0" w:space="0" w:color="auto"/>
                        <w:right w:val="none" w:sz="0" w:space="0" w:color="auto"/>
                      </w:divBdr>
                    </w:div>
                  </w:divsChild>
                </w:div>
                <w:div w:id="287316885">
                  <w:marLeft w:val="0"/>
                  <w:marRight w:val="0"/>
                  <w:marTop w:val="0"/>
                  <w:marBottom w:val="0"/>
                  <w:divBdr>
                    <w:top w:val="none" w:sz="0" w:space="0" w:color="auto"/>
                    <w:left w:val="none" w:sz="0" w:space="0" w:color="auto"/>
                    <w:bottom w:val="none" w:sz="0" w:space="0" w:color="auto"/>
                    <w:right w:val="none" w:sz="0" w:space="0" w:color="auto"/>
                  </w:divBdr>
                  <w:divsChild>
                    <w:div w:id="1262833183">
                      <w:marLeft w:val="0"/>
                      <w:marRight w:val="0"/>
                      <w:marTop w:val="0"/>
                      <w:marBottom w:val="0"/>
                      <w:divBdr>
                        <w:top w:val="none" w:sz="0" w:space="0" w:color="auto"/>
                        <w:left w:val="none" w:sz="0" w:space="0" w:color="auto"/>
                        <w:bottom w:val="none" w:sz="0" w:space="0" w:color="auto"/>
                        <w:right w:val="none" w:sz="0" w:space="0" w:color="auto"/>
                      </w:divBdr>
                    </w:div>
                  </w:divsChild>
                </w:div>
                <w:div w:id="456265327">
                  <w:marLeft w:val="0"/>
                  <w:marRight w:val="0"/>
                  <w:marTop w:val="0"/>
                  <w:marBottom w:val="0"/>
                  <w:divBdr>
                    <w:top w:val="none" w:sz="0" w:space="0" w:color="auto"/>
                    <w:left w:val="none" w:sz="0" w:space="0" w:color="auto"/>
                    <w:bottom w:val="none" w:sz="0" w:space="0" w:color="auto"/>
                    <w:right w:val="none" w:sz="0" w:space="0" w:color="auto"/>
                  </w:divBdr>
                  <w:divsChild>
                    <w:div w:id="879632610">
                      <w:marLeft w:val="0"/>
                      <w:marRight w:val="0"/>
                      <w:marTop w:val="0"/>
                      <w:marBottom w:val="0"/>
                      <w:divBdr>
                        <w:top w:val="none" w:sz="0" w:space="0" w:color="auto"/>
                        <w:left w:val="none" w:sz="0" w:space="0" w:color="auto"/>
                        <w:bottom w:val="none" w:sz="0" w:space="0" w:color="auto"/>
                        <w:right w:val="none" w:sz="0" w:space="0" w:color="auto"/>
                      </w:divBdr>
                    </w:div>
                  </w:divsChild>
                </w:div>
                <w:div w:id="495732039">
                  <w:marLeft w:val="0"/>
                  <w:marRight w:val="0"/>
                  <w:marTop w:val="0"/>
                  <w:marBottom w:val="0"/>
                  <w:divBdr>
                    <w:top w:val="none" w:sz="0" w:space="0" w:color="auto"/>
                    <w:left w:val="none" w:sz="0" w:space="0" w:color="auto"/>
                    <w:bottom w:val="none" w:sz="0" w:space="0" w:color="auto"/>
                    <w:right w:val="none" w:sz="0" w:space="0" w:color="auto"/>
                  </w:divBdr>
                  <w:divsChild>
                    <w:div w:id="1576473946">
                      <w:marLeft w:val="0"/>
                      <w:marRight w:val="0"/>
                      <w:marTop w:val="0"/>
                      <w:marBottom w:val="0"/>
                      <w:divBdr>
                        <w:top w:val="none" w:sz="0" w:space="0" w:color="auto"/>
                        <w:left w:val="none" w:sz="0" w:space="0" w:color="auto"/>
                        <w:bottom w:val="none" w:sz="0" w:space="0" w:color="auto"/>
                        <w:right w:val="none" w:sz="0" w:space="0" w:color="auto"/>
                      </w:divBdr>
                    </w:div>
                  </w:divsChild>
                </w:div>
                <w:div w:id="497380994">
                  <w:marLeft w:val="0"/>
                  <w:marRight w:val="0"/>
                  <w:marTop w:val="0"/>
                  <w:marBottom w:val="0"/>
                  <w:divBdr>
                    <w:top w:val="none" w:sz="0" w:space="0" w:color="auto"/>
                    <w:left w:val="none" w:sz="0" w:space="0" w:color="auto"/>
                    <w:bottom w:val="none" w:sz="0" w:space="0" w:color="auto"/>
                    <w:right w:val="none" w:sz="0" w:space="0" w:color="auto"/>
                  </w:divBdr>
                  <w:divsChild>
                    <w:div w:id="1173565811">
                      <w:marLeft w:val="0"/>
                      <w:marRight w:val="0"/>
                      <w:marTop w:val="0"/>
                      <w:marBottom w:val="0"/>
                      <w:divBdr>
                        <w:top w:val="none" w:sz="0" w:space="0" w:color="auto"/>
                        <w:left w:val="none" w:sz="0" w:space="0" w:color="auto"/>
                        <w:bottom w:val="none" w:sz="0" w:space="0" w:color="auto"/>
                        <w:right w:val="none" w:sz="0" w:space="0" w:color="auto"/>
                      </w:divBdr>
                    </w:div>
                  </w:divsChild>
                </w:div>
                <w:div w:id="695154801">
                  <w:marLeft w:val="0"/>
                  <w:marRight w:val="0"/>
                  <w:marTop w:val="0"/>
                  <w:marBottom w:val="0"/>
                  <w:divBdr>
                    <w:top w:val="none" w:sz="0" w:space="0" w:color="auto"/>
                    <w:left w:val="none" w:sz="0" w:space="0" w:color="auto"/>
                    <w:bottom w:val="none" w:sz="0" w:space="0" w:color="auto"/>
                    <w:right w:val="none" w:sz="0" w:space="0" w:color="auto"/>
                  </w:divBdr>
                  <w:divsChild>
                    <w:div w:id="1264806894">
                      <w:marLeft w:val="0"/>
                      <w:marRight w:val="0"/>
                      <w:marTop w:val="0"/>
                      <w:marBottom w:val="0"/>
                      <w:divBdr>
                        <w:top w:val="none" w:sz="0" w:space="0" w:color="auto"/>
                        <w:left w:val="none" w:sz="0" w:space="0" w:color="auto"/>
                        <w:bottom w:val="none" w:sz="0" w:space="0" w:color="auto"/>
                        <w:right w:val="none" w:sz="0" w:space="0" w:color="auto"/>
                      </w:divBdr>
                    </w:div>
                  </w:divsChild>
                </w:div>
                <w:div w:id="948312909">
                  <w:marLeft w:val="0"/>
                  <w:marRight w:val="0"/>
                  <w:marTop w:val="0"/>
                  <w:marBottom w:val="0"/>
                  <w:divBdr>
                    <w:top w:val="none" w:sz="0" w:space="0" w:color="auto"/>
                    <w:left w:val="none" w:sz="0" w:space="0" w:color="auto"/>
                    <w:bottom w:val="none" w:sz="0" w:space="0" w:color="auto"/>
                    <w:right w:val="none" w:sz="0" w:space="0" w:color="auto"/>
                  </w:divBdr>
                  <w:divsChild>
                    <w:div w:id="1333529545">
                      <w:marLeft w:val="0"/>
                      <w:marRight w:val="0"/>
                      <w:marTop w:val="0"/>
                      <w:marBottom w:val="0"/>
                      <w:divBdr>
                        <w:top w:val="none" w:sz="0" w:space="0" w:color="auto"/>
                        <w:left w:val="none" w:sz="0" w:space="0" w:color="auto"/>
                        <w:bottom w:val="none" w:sz="0" w:space="0" w:color="auto"/>
                        <w:right w:val="none" w:sz="0" w:space="0" w:color="auto"/>
                      </w:divBdr>
                    </w:div>
                  </w:divsChild>
                </w:div>
                <w:div w:id="1121610437">
                  <w:marLeft w:val="0"/>
                  <w:marRight w:val="0"/>
                  <w:marTop w:val="0"/>
                  <w:marBottom w:val="0"/>
                  <w:divBdr>
                    <w:top w:val="none" w:sz="0" w:space="0" w:color="auto"/>
                    <w:left w:val="none" w:sz="0" w:space="0" w:color="auto"/>
                    <w:bottom w:val="none" w:sz="0" w:space="0" w:color="auto"/>
                    <w:right w:val="none" w:sz="0" w:space="0" w:color="auto"/>
                  </w:divBdr>
                  <w:divsChild>
                    <w:div w:id="444346153">
                      <w:marLeft w:val="0"/>
                      <w:marRight w:val="0"/>
                      <w:marTop w:val="0"/>
                      <w:marBottom w:val="0"/>
                      <w:divBdr>
                        <w:top w:val="none" w:sz="0" w:space="0" w:color="auto"/>
                        <w:left w:val="none" w:sz="0" w:space="0" w:color="auto"/>
                        <w:bottom w:val="none" w:sz="0" w:space="0" w:color="auto"/>
                        <w:right w:val="none" w:sz="0" w:space="0" w:color="auto"/>
                      </w:divBdr>
                    </w:div>
                  </w:divsChild>
                </w:div>
                <w:div w:id="1181048430">
                  <w:marLeft w:val="0"/>
                  <w:marRight w:val="0"/>
                  <w:marTop w:val="0"/>
                  <w:marBottom w:val="0"/>
                  <w:divBdr>
                    <w:top w:val="none" w:sz="0" w:space="0" w:color="auto"/>
                    <w:left w:val="none" w:sz="0" w:space="0" w:color="auto"/>
                    <w:bottom w:val="none" w:sz="0" w:space="0" w:color="auto"/>
                    <w:right w:val="none" w:sz="0" w:space="0" w:color="auto"/>
                  </w:divBdr>
                  <w:divsChild>
                    <w:div w:id="1640381633">
                      <w:marLeft w:val="0"/>
                      <w:marRight w:val="0"/>
                      <w:marTop w:val="0"/>
                      <w:marBottom w:val="0"/>
                      <w:divBdr>
                        <w:top w:val="none" w:sz="0" w:space="0" w:color="auto"/>
                        <w:left w:val="none" w:sz="0" w:space="0" w:color="auto"/>
                        <w:bottom w:val="none" w:sz="0" w:space="0" w:color="auto"/>
                        <w:right w:val="none" w:sz="0" w:space="0" w:color="auto"/>
                      </w:divBdr>
                    </w:div>
                  </w:divsChild>
                </w:div>
                <w:div w:id="1261571204">
                  <w:marLeft w:val="0"/>
                  <w:marRight w:val="0"/>
                  <w:marTop w:val="0"/>
                  <w:marBottom w:val="0"/>
                  <w:divBdr>
                    <w:top w:val="none" w:sz="0" w:space="0" w:color="auto"/>
                    <w:left w:val="none" w:sz="0" w:space="0" w:color="auto"/>
                    <w:bottom w:val="none" w:sz="0" w:space="0" w:color="auto"/>
                    <w:right w:val="none" w:sz="0" w:space="0" w:color="auto"/>
                  </w:divBdr>
                  <w:divsChild>
                    <w:div w:id="1788041845">
                      <w:marLeft w:val="0"/>
                      <w:marRight w:val="0"/>
                      <w:marTop w:val="0"/>
                      <w:marBottom w:val="0"/>
                      <w:divBdr>
                        <w:top w:val="none" w:sz="0" w:space="0" w:color="auto"/>
                        <w:left w:val="none" w:sz="0" w:space="0" w:color="auto"/>
                        <w:bottom w:val="none" w:sz="0" w:space="0" w:color="auto"/>
                        <w:right w:val="none" w:sz="0" w:space="0" w:color="auto"/>
                      </w:divBdr>
                    </w:div>
                  </w:divsChild>
                </w:div>
                <w:div w:id="1265266221">
                  <w:marLeft w:val="0"/>
                  <w:marRight w:val="0"/>
                  <w:marTop w:val="0"/>
                  <w:marBottom w:val="0"/>
                  <w:divBdr>
                    <w:top w:val="none" w:sz="0" w:space="0" w:color="auto"/>
                    <w:left w:val="none" w:sz="0" w:space="0" w:color="auto"/>
                    <w:bottom w:val="none" w:sz="0" w:space="0" w:color="auto"/>
                    <w:right w:val="none" w:sz="0" w:space="0" w:color="auto"/>
                  </w:divBdr>
                  <w:divsChild>
                    <w:div w:id="1957980259">
                      <w:marLeft w:val="0"/>
                      <w:marRight w:val="0"/>
                      <w:marTop w:val="0"/>
                      <w:marBottom w:val="0"/>
                      <w:divBdr>
                        <w:top w:val="none" w:sz="0" w:space="0" w:color="auto"/>
                        <w:left w:val="none" w:sz="0" w:space="0" w:color="auto"/>
                        <w:bottom w:val="none" w:sz="0" w:space="0" w:color="auto"/>
                        <w:right w:val="none" w:sz="0" w:space="0" w:color="auto"/>
                      </w:divBdr>
                    </w:div>
                  </w:divsChild>
                </w:div>
                <w:div w:id="1329333050">
                  <w:marLeft w:val="0"/>
                  <w:marRight w:val="0"/>
                  <w:marTop w:val="0"/>
                  <w:marBottom w:val="0"/>
                  <w:divBdr>
                    <w:top w:val="none" w:sz="0" w:space="0" w:color="auto"/>
                    <w:left w:val="none" w:sz="0" w:space="0" w:color="auto"/>
                    <w:bottom w:val="none" w:sz="0" w:space="0" w:color="auto"/>
                    <w:right w:val="none" w:sz="0" w:space="0" w:color="auto"/>
                  </w:divBdr>
                  <w:divsChild>
                    <w:div w:id="1014646584">
                      <w:marLeft w:val="0"/>
                      <w:marRight w:val="0"/>
                      <w:marTop w:val="0"/>
                      <w:marBottom w:val="0"/>
                      <w:divBdr>
                        <w:top w:val="none" w:sz="0" w:space="0" w:color="auto"/>
                        <w:left w:val="none" w:sz="0" w:space="0" w:color="auto"/>
                        <w:bottom w:val="none" w:sz="0" w:space="0" w:color="auto"/>
                        <w:right w:val="none" w:sz="0" w:space="0" w:color="auto"/>
                      </w:divBdr>
                    </w:div>
                  </w:divsChild>
                </w:div>
                <w:div w:id="1356924596">
                  <w:marLeft w:val="0"/>
                  <w:marRight w:val="0"/>
                  <w:marTop w:val="0"/>
                  <w:marBottom w:val="0"/>
                  <w:divBdr>
                    <w:top w:val="none" w:sz="0" w:space="0" w:color="auto"/>
                    <w:left w:val="none" w:sz="0" w:space="0" w:color="auto"/>
                    <w:bottom w:val="none" w:sz="0" w:space="0" w:color="auto"/>
                    <w:right w:val="none" w:sz="0" w:space="0" w:color="auto"/>
                  </w:divBdr>
                  <w:divsChild>
                    <w:div w:id="1071738363">
                      <w:marLeft w:val="0"/>
                      <w:marRight w:val="0"/>
                      <w:marTop w:val="0"/>
                      <w:marBottom w:val="0"/>
                      <w:divBdr>
                        <w:top w:val="none" w:sz="0" w:space="0" w:color="auto"/>
                        <w:left w:val="none" w:sz="0" w:space="0" w:color="auto"/>
                        <w:bottom w:val="none" w:sz="0" w:space="0" w:color="auto"/>
                        <w:right w:val="none" w:sz="0" w:space="0" w:color="auto"/>
                      </w:divBdr>
                    </w:div>
                  </w:divsChild>
                </w:div>
                <w:div w:id="1433747676">
                  <w:marLeft w:val="0"/>
                  <w:marRight w:val="0"/>
                  <w:marTop w:val="0"/>
                  <w:marBottom w:val="0"/>
                  <w:divBdr>
                    <w:top w:val="none" w:sz="0" w:space="0" w:color="auto"/>
                    <w:left w:val="none" w:sz="0" w:space="0" w:color="auto"/>
                    <w:bottom w:val="none" w:sz="0" w:space="0" w:color="auto"/>
                    <w:right w:val="none" w:sz="0" w:space="0" w:color="auto"/>
                  </w:divBdr>
                  <w:divsChild>
                    <w:div w:id="532769051">
                      <w:marLeft w:val="0"/>
                      <w:marRight w:val="0"/>
                      <w:marTop w:val="0"/>
                      <w:marBottom w:val="0"/>
                      <w:divBdr>
                        <w:top w:val="none" w:sz="0" w:space="0" w:color="auto"/>
                        <w:left w:val="none" w:sz="0" w:space="0" w:color="auto"/>
                        <w:bottom w:val="none" w:sz="0" w:space="0" w:color="auto"/>
                        <w:right w:val="none" w:sz="0" w:space="0" w:color="auto"/>
                      </w:divBdr>
                    </w:div>
                  </w:divsChild>
                </w:div>
                <w:div w:id="1600871175">
                  <w:marLeft w:val="0"/>
                  <w:marRight w:val="0"/>
                  <w:marTop w:val="0"/>
                  <w:marBottom w:val="0"/>
                  <w:divBdr>
                    <w:top w:val="none" w:sz="0" w:space="0" w:color="auto"/>
                    <w:left w:val="none" w:sz="0" w:space="0" w:color="auto"/>
                    <w:bottom w:val="none" w:sz="0" w:space="0" w:color="auto"/>
                    <w:right w:val="none" w:sz="0" w:space="0" w:color="auto"/>
                  </w:divBdr>
                  <w:divsChild>
                    <w:div w:id="1542205806">
                      <w:marLeft w:val="0"/>
                      <w:marRight w:val="0"/>
                      <w:marTop w:val="0"/>
                      <w:marBottom w:val="0"/>
                      <w:divBdr>
                        <w:top w:val="none" w:sz="0" w:space="0" w:color="auto"/>
                        <w:left w:val="none" w:sz="0" w:space="0" w:color="auto"/>
                        <w:bottom w:val="none" w:sz="0" w:space="0" w:color="auto"/>
                        <w:right w:val="none" w:sz="0" w:space="0" w:color="auto"/>
                      </w:divBdr>
                    </w:div>
                  </w:divsChild>
                </w:div>
                <w:div w:id="1625188295">
                  <w:marLeft w:val="0"/>
                  <w:marRight w:val="0"/>
                  <w:marTop w:val="0"/>
                  <w:marBottom w:val="0"/>
                  <w:divBdr>
                    <w:top w:val="none" w:sz="0" w:space="0" w:color="auto"/>
                    <w:left w:val="none" w:sz="0" w:space="0" w:color="auto"/>
                    <w:bottom w:val="none" w:sz="0" w:space="0" w:color="auto"/>
                    <w:right w:val="none" w:sz="0" w:space="0" w:color="auto"/>
                  </w:divBdr>
                  <w:divsChild>
                    <w:div w:id="1977753535">
                      <w:marLeft w:val="0"/>
                      <w:marRight w:val="0"/>
                      <w:marTop w:val="0"/>
                      <w:marBottom w:val="0"/>
                      <w:divBdr>
                        <w:top w:val="none" w:sz="0" w:space="0" w:color="auto"/>
                        <w:left w:val="none" w:sz="0" w:space="0" w:color="auto"/>
                        <w:bottom w:val="none" w:sz="0" w:space="0" w:color="auto"/>
                        <w:right w:val="none" w:sz="0" w:space="0" w:color="auto"/>
                      </w:divBdr>
                    </w:div>
                  </w:divsChild>
                </w:div>
                <w:div w:id="1698889901">
                  <w:marLeft w:val="0"/>
                  <w:marRight w:val="0"/>
                  <w:marTop w:val="0"/>
                  <w:marBottom w:val="0"/>
                  <w:divBdr>
                    <w:top w:val="none" w:sz="0" w:space="0" w:color="auto"/>
                    <w:left w:val="none" w:sz="0" w:space="0" w:color="auto"/>
                    <w:bottom w:val="none" w:sz="0" w:space="0" w:color="auto"/>
                    <w:right w:val="none" w:sz="0" w:space="0" w:color="auto"/>
                  </w:divBdr>
                  <w:divsChild>
                    <w:div w:id="1725254864">
                      <w:marLeft w:val="0"/>
                      <w:marRight w:val="0"/>
                      <w:marTop w:val="0"/>
                      <w:marBottom w:val="0"/>
                      <w:divBdr>
                        <w:top w:val="none" w:sz="0" w:space="0" w:color="auto"/>
                        <w:left w:val="none" w:sz="0" w:space="0" w:color="auto"/>
                        <w:bottom w:val="none" w:sz="0" w:space="0" w:color="auto"/>
                        <w:right w:val="none" w:sz="0" w:space="0" w:color="auto"/>
                      </w:divBdr>
                    </w:div>
                  </w:divsChild>
                </w:div>
                <w:div w:id="1718242358">
                  <w:marLeft w:val="0"/>
                  <w:marRight w:val="0"/>
                  <w:marTop w:val="0"/>
                  <w:marBottom w:val="0"/>
                  <w:divBdr>
                    <w:top w:val="none" w:sz="0" w:space="0" w:color="auto"/>
                    <w:left w:val="none" w:sz="0" w:space="0" w:color="auto"/>
                    <w:bottom w:val="none" w:sz="0" w:space="0" w:color="auto"/>
                    <w:right w:val="none" w:sz="0" w:space="0" w:color="auto"/>
                  </w:divBdr>
                  <w:divsChild>
                    <w:div w:id="184295596">
                      <w:marLeft w:val="0"/>
                      <w:marRight w:val="0"/>
                      <w:marTop w:val="0"/>
                      <w:marBottom w:val="0"/>
                      <w:divBdr>
                        <w:top w:val="none" w:sz="0" w:space="0" w:color="auto"/>
                        <w:left w:val="none" w:sz="0" w:space="0" w:color="auto"/>
                        <w:bottom w:val="none" w:sz="0" w:space="0" w:color="auto"/>
                        <w:right w:val="none" w:sz="0" w:space="0" w:color="auto"/>
                      </w:divBdr>
                    </w:div>
                  </w:divsChild>
                </w:div>
                <w:div w:id="1727676816">
                  <w:marLeft w:val="0"/>
                  <w:marRight w:val="0"/>
                  <w:marTop w:val="0"/>
                  <w:marBottom w:val="0"/>
                  <w:divBdr>
                    <w:top w:val="none" w:sz="0" w:space="0" w:color="auto"/>
                    <w:left w:val="none" w:sz="0" w:space="0" w:color="auto"/>
                    <w:bottom w:val="none" w:sz="0" w:space="0" w:color="auto"/>
                    <w:right w:val="none" w:sz="0" w:space="0" w:color="auto"/>
                  </w:divBdr>
                  <w:divsChild>
                    <w:div w:id="1284733226">
                      <w:marLeft w:val="0"/>
                      <w:marRight w:val="0"/>
                      <w:marTop w:val="0"/>
                      <w:marBottom w:val="0"/>
                      <w:divBdr>
                        <w:top w:val="none" w:sz="0" w:space="0" w:color="auto"/>
                        <w:left w:val="none" w:sz="0" w:space="0" w:color="auto"/>
                        <w:bottom w:val="none" w:sz="0" w:space="0" w:color="auto"/>
                        <w:right w:val="none" w:sz="0" w:space="0" w:color="auto"/>
                      </w:divBdr>
                    </w:div>
                  </w:divsChild>
                </w:div>
                <w:div w:id="1772432827">
                  <w:marLeft w:val="0"/>
                  <w:marRight w:val="0"/>
                  <w:marTop w:val="0"/>
                  <w:marBottom w:val="0"/>
                  <w:divBdr>
                    <w:top w:val="none" w:sz="0" w:space="0" w:color="auto"/>
                    <w:left w:val="none" w:sz="0" w:space="0" w:color="auto"/>
                    <w:bottom w:val="none" w:sz="0" w:space="0" w:color="auto"/>
                    <w:right w:val="none" w:sz="0" w:space="0" w:color="auto"/>
                  </w:divBdr>
                  <w:divsChild>
                    <w:div w:id="835607488">
                      <w:marLeft w:val="0"/>
                      <w:marRight w:val="0"/>
                      <w:marTop w:val="0"/>
                      <w:marBottom w:val="0"/>
                      <w:divBdr>
                        <w:top w:val="none" w:sz="0" w:space="0" w:color="auto"/>
                        <w:left w:val="none" w:sz="0" w:space="0" w:color="auto"/>
                        <w:bottom w:val="none" w:sz="0" w:space="0" w:color="auto"/>
                        <w:right w:val="none" w:sz="0" w:space="0" w:color="auto"/>
                      </w:divBdr>
                    </w:div>
                  </w:divsChild>
                </w:div>
                <w:div w:id="1797721235">
                  <w:marLeft w:val="0"/>
                  <w:marRight w:val="0"/>
                  <w:marTop w:val="0"/>
                  <w:marBottom w:val="0"/>
                  <w:divBdr>
                    <w:top w:val="none" w:sz="0" w:space="0" w:color="auto"/>
                    <w:left w:val="none" w:sz="0" w:space="0" w:color="auto"/>
                    <w:bottom w:val="none" w:sz="0" w:space="0" w:color="auto"/>
                    <w:right w:val="none" w:sz="0" w:space="0" w:color="auto"/>
                  </w:divBdr>
                  <w:divsChild>
                    <w:div w:id="2097166973">
                      <w:marLeft w:val="0"/>
                      <w:marRight w:val="0"/>
                      <w:marTop w:val="0"/>
                      <w:marBottom w:val="0"/>
                      <w:divBdr>
                        <w:top w:val="none" w:sz="0" w:space="0" w:color="auto"/>
                        <w:left w:val="none" w:sz="0" w:space="0" w:color="auto"/>
                        <w:bottom w:val="none" w:sz="0" w:space="0" w:color="auto"/>
                        <w:right w:val="none" w:sz="0" w:space="0" w:color="auto"/>
                      </w:divBdr>
                    </w:div>
                  </w:divsChild>
                </w:div>
                <w:div w:id="1819877297">
                  <w:marLeft w:val="0"/>
                  <w:marRight w:val="0"/>
                  <w:marTop w:val="0"/>
                  <w:marBottom w:val="0"/>
                  <w:divBdr>
                    <w:top w:val="none" w:sz="0" w:space="0" w:color="auto"/>
                    <w:left w:val="none" w:sz="0" w:space="0" w:color="auto"/>
                    <w:bottom w:val="none" w:sz="0" w:space="0" w:color="auto"/>
                    <w:right w:val="none" w:sz="0" w:space="0" w:color="auto"/>
                  </w:divBdr>
                  <w:divsChild>
                    <w:div w:id="1616866448">
                      <w:marLeft w:val="0"/>
                      <w:marRight w:val="0"/>
                      <w:marTop w:val="0"/>
                      <w:marBottom w:val="0"/>
                      <w:divBdr>
                        <w:top w:val="none" w:sz="0" w:space="0" w:color="auto"/>
                        <w:left w:val="none" w:sz="0" w:space="0" w:color="auto"/>
                        <w:bottom w:val="none" w:sz="0" w:space="0" w:color="auto"/>
                        <w:right w:val="none" w:sz="0" w:space="0" w:color="auto"/>
                      </w:divBdr>
                    </w:div>
                  </w:divsChild>
                </w:div>
                <w:div w:id="2145999937">
                  <w:marLeft w:val="0"/>
                  <w:marRight w:val="0"/>
                  <w:marTop w:val="0"/>
                  <w:marBottom w:val="0"/>
                  <w:divBdr>
                    <w:top w:val="none" w:sz="0" w:space="0" w:color="auto"/>
                    <w:left w:val="none" w:sz="0" w:space="0" w:color="auto"/>
                    <w:bottom w:val="none" w:sz="0" w:space="0" w:color="auto"/>
                    <w:right w:val="none" w:sz="0" w:space="0" w:color="auto"/>
                  </w:divBdr>
                  <w:divsChild>
                    <w:div w:id="64350987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64442817">
          <w:marLeft w:val="0"/>
          <w:marRight w:val="0"/>
          <w:marTop w:val="0"/>
          <w:marBottom w:val="0"/>
          <w:divBdr>
            <w:top w:val="none" w:sz="0" w:space="0" w:color="auto"/>
            <w:left w:val="none" w:sz="0" w:space="0" w:color="auto"/>
            <w:bottom w:val="none" w:sz="0" w:space="0" w:color="auto"/>
            <w:right w:val="none" w:sz="0" w:space="0" w:color="auto"/>
          </w:divBdr>
        </w:div>
        <w:div w:id="235894051">
          <w:marLeft w:val="0"/>
          <w:marRight w:val="0"/>
          <w:marTop w:val="0"/>
          <w:marBottom w:val="0"/>
          <w:divBdr>
            <w:top w:val="none" w:sz="0" w:space="0" w:color="auto"/>
            <w:left w:val="none" w:sz="0" w:space="0" w:color="auto"/>
            <w:bottom w:val="none" w:sz="0" w:space="0" w:color="auto"/>
            <w:right w:val="none" w:sz="0" w:space="0" w:color="auto"/>
          </w:divBdr>
        </w:div>
        <w:div w:id="533425526">
          <w:marLeft w:val="0"/>
          <w:marRight w:val="0"/>
          <w:marTop w:val="0"/>
          <w:marBottom w:val="0"/>
          <w:divBdr>
            <w:top w:val="none" w:sz="0" w:space="0" w:color="auto"/>
            <w:left w:val="none" w:sz="0" w:space="0" w:color="auto"/>
            <w:bottom w:val="none" w:sz="0" w:space="0" w:color="auto"/>
            <w:right w:val="none" w:sz="0" w:space="0" w:color="auto"/>
          </w:divBdr>
        </w:div>
        <w:div w:id="575474948">
          <w:marLeft w:val="0"/>
          <w:marRight w:val="0"/>
          <w:marTop w:val="0"/>
          <w:marBottom w:val="0"/>
          <w:divBdr>
            <w:top w:val="none" w:sz="0" w:space="0" w:color="auto"/>
            <w:left w:val="none" w:sz="0" w:space="0" w:color="auto"/>
            <w:bottom w:val="none" w:sz="0" w:space="0" w:color="auto"/>
            <w:right w:val="none" w:sz="0" w:space="0" w:color="auto"/>
          </w:divBdr>
        </w:div>
        <w:div w:id="600718244">
          <w:marLeft w:val="0"/>
          <w:marRight w:val="0"/>
          <w:marTop w:val="0"/>
          <w:marBottom w:val="0"/>
          <w:divBdr>
            <w:top w:val="none" w:sz="0" w:space="0" w:color="auto"/>
            <w:left w:val="none" w:sz="0" w:space="0" w:color="auto"/>
            <w:bottom w:val="none" w:sz="0" w:space="0" w:color="auto"/>
            <w:right w:val="none" w:sz="0" w:space="0" w:color="auto"/>
          </w:divBdr>
        </w:div>
        <w:div w:id="610085321">
          <w:marLeft w:val="0"/>
          <w:marRight w:val="0"/>
          <w:marTop w:val="0"/>
          <w:marBottom w:val="0"/>
          <w:divBdr>
            <w:top w:val="none" w:sz="0" w:space="0" w:color="auto"/>
            <w:left w:val="none" w:sz="0" w:space="0" w:color="auto"/>
            <w:bottom w:val="none" w:sz="0" w:space="0" w:color="auto"/>
            <w:right w:val="none" w:sz="0" w:space="0" w:color="auto"/>
          </w:divBdr>
        </w:div>
        <w:div w:id="627856069">
          <w:marLeft w:val="0"/>
          <w:marRight w:val="0"/>
          <w:marTop w:val="0"/>
          <w:marBottom w:val="0"/>
          <w:divBdr>
            <w:top w:val="none" w:sz="0" w:space="0" w:color="auto"/>
            <w:left w:val="none" w:sz="0" w:space="0" w:color="auto"/>
            <w:bottom w:val="none" w:sz="0" w:space="0" w:color="auto"/>
            <w:right w:val="none" w:sz="0" w:space="0" w:color="auto"/>
          </w:divBdr>
        </w:div>
        <w:div w:id="642929203">
          <w:marLeft w:val="0"/>
          <w:marRight w:val="0"/>
          <w:marTop w:val="0"/>
          <w:marBottom w:val="0"/>
          <w:divBdr>
            <w:top w:val="none" w:sz="0" w:space="0" w:color="auto"/>
            <w:left w:val="none" w:sz="0" w:space="0" w:color="auto"/>
            <w:bottom w:val="none" w:sz="0" w:space="0" w:color="auto"/>
            <w:right w:val="none" w:sz="0" w:space="0" w:color="auto"/>
          </w:divBdr>
        </w:div>
        <w:div w:id="679232748">
          <w:marLeft w:val="0"/>
          <w:marRight w:val="0"/>
          <w:marTop w:val="0"/>
          <w:marBottom w:val="0"/>
          <w:divBdr>
            <w:top w:val="none" w:sz="0" w:space="0" w:color="auto"/>
            <w:left w:val="none" w:sz="0" w:space="0" w:color="auto"/>
            <w:bottom w:val="none" w:sz="0" w:space="0" w:color="auto"/>
            <w:right w:val="none" w:sz="0" w:space="0" w:color="auto"/>
          </w:divBdr>
        </w:div>
        <w:div w:id="692192615">
          <w:marLeft w:val="0"/>
          <w:marRight w:val="0"/>
          <w:marTop w:val="0"/>
          <w:marBottom w:val="0"/>
          <w:divBdr>
            <w:top w:val="none" w:sz="0" w:space="0" w:color="auto"/>
            <w:left w:val="none" w:sz="0" w:space="0" w:color="auto"/>
            <w:bottom w:val="none" w:sz="0" w:space="0" w:color="auto"/>
            <w:right w:val="none" w:sz="0" w:space="0" w:color="auto"/>
          </w:divBdr>
        </w:div>
        <w:div w:id="739836744">
          <w:marLeft w:val="0"/>
          <w:marRight w:val="0"/>
          <w:marTop w:val="0"/>
          <w:marBottom w:val="0"/>
          <w:divBdr>
            <w:top w:val="none" w:sz="0" w:space="0" w:color="auto"/>
            <w:left w:val="none" w:sz="0" w:space="0" w:color="auto"/>
            <w:bottom w:val="none" w:sz="0" w:space="0" w:color="auto"/>
            <w:right w:val="none" w:sz="0" w:space="0" w:color="auto"/>
          </w:divBdr>
          <w:divsChild>
            <w:div w:id="31657375">
              <w:marLeft w:val="0"/>
              <w:marRight w:val="0"/>
              <w:marTop w:val="0"/>
              <w:marBottom w:val="0"/>
              <w:divBdr>
                <w:top w:val="none" w:sz="0" w:space="0" w:color="auto"/>
                <w:left w:val="none" w:sz="0" w:space="0" w:color="auto"/>
                <w:bottom w:val="none" w:sz="0" w:space="0" w:color="auto"/>
                <w:right w:val="none" w:sz="0" w:space="0" w:color="auto"/>
              </w:divBdr>
            </w:div>
            <w:div w:id="341782001">
              <w:marLeft w:val="0"/>
              <w:marRight w:val="0"/>
              <w:marTop w:val="0"/>
              <w:marBottom w:val="0"/>
              <w:divBdr>
                <w:top w:val="none" w:sz="0" w:space="0" w:color="auto"/>
                <w:left w:val="none" w:sz="0" w:space="0" w:color="auto"/>
                <w:bottom w:val="none" w:sz="0" w:space="0" w:color="auto"/>
                <w:right w:val="none" w:sz="0" w:space="0" w:color="auto"/>
              </w:divBdr>
            </w:div>
            <w:div w:id="651566171">
              <w:marLeft w:val="0"/>
              <w:marRight w:val="0"/>
              <w:marTop w:val="0"/>
              <w:marBottom w:val="0"/>
              <w:divBdr>
                <w:top w:val="none" w:sz="0" w:space="0" w:color="auto"/>
                <w:left w:val="none" w:sz="0" w:space="0" w:color="auto"/>
                <w:bottom w:val="none" w:sz="0" w:space="0" w:color="auto"/>
                <w:right w:val="none" w:sz="0" w:space="0" w:color="auto"/>
              </w:divBdr>
            </w:div>
            <w:div w:id="1658728312">
              <w:marLeft w:val="0"/>
              <w:marRight w:val="0"/>
              <w:marTop w:val="0"/>
              <w:marBottom w:val="0"/>
              <w:divBdr>
                <w:top w:val="none" w:sz="0" w:space="0" w:color="auto"/>
                <w:left w:val="none" w:sz="0" w:space="0" w:color="auto"/>
                <w:bottom w:val="none" w:sz="0" w:space="0" w:color="auto"/>
                <w:right w:val="none" w:sz="0" w:space="0" w:color="auto"/>
              </w:divBdr>
            </w:div>
          </w:divsChild>
        </w:div>
        <w:div w:id="742607641">
          <w:marLeft w:val="0"/>
          <w:marRight w:val="0"/>
          <w:marTop w:val="0"/>
          <w:marBottom w:val="0"/>
          <w:divBdr>
            <w:top w:val="none" w:sz="0" w:space="0" w:color="auto"/>
            <w:left w:val="none" w:sz="0" w:space="0" w:color="auto"/>
            <w:bottom w:val="none" w:sz="0" w:space="0" w:color="auto"/>
            <w:right w:val="none" w:sz="0" w:space="0" w:color="auto"/>
          </w:divBdr>
        </w:div>
        <w:div w:id="770125906">
          <w:marLeft w:val="0"/>
          <w:marRight w:val="0"/>
          <w:marTop w:val="0"/>
          <w:marBottom w:val="0"/>
          <w:divBdr>
            <w:top w:val="none" w:sz="0" w:space="0" w:color="auto"/>
            <w:left w:val="none" w:sz="0" w:space="0" w:color="auto"/>
            <w:bottom w:val="none" w:sz="0" w:space="0" w:color="auto"/>
            <w:right w:val="none" w:sz="0" w:space="0" w:color="auto"/>
          </w:divBdr>
        </w:div>
        <w:div w:id="786047166">
          <w:marLeft w:val="0"/>
          <w:marRight w:val="0"/>
          <w:marTop w:val="0"/>
          <w:marBottom w:val="0"/>
          <w:divBdr>
            <w:top w:val="none" w:sz="0" w:space="0" w:color="auto"/>
            <w:left w:val="none" w:sz="0" w:space="0" w:color="auto"/>
            <w:bottom w:val="none" w:sz="0" w:space="0" w:color="auto"/>
            <w:right w:val="none" w:sz="0" w:space="0" w:color="auto"/>
          </w:divBdr>
          <w:divsChild>
            <w:div w:id="285546860">
              <w:marLeft w:val="0"/>
              <w:marRight w:val="0"/>
              <w:marTop w:val="0"/>
              <w:marBottom w:val="0"/>
              <w:divBdr>
                <w:top w:val="none" w:sz="0" w:space="0" w:color="auto"/>
                <w:left w:val="none" w:sz="0" w:space="0" w:color="auto"/>
                <w:bottom w:val="none" w:sz="0" w:space="0" w:color="auto"/>
                <w:right w:val="none" w:sz="0" w:space="0" w:color="auto"/>
              </w:divBdr>
            </w:div>
            <w:div w:id="370156850">
              <w:marLeft w:val="0"/>
              <w:marRight w:val="0"/>
              <w:marTop w:val="0"/>
              <w:marBottom w:val="0"/>
              <w:divBdr>
                <w:top w:val="none" w:sz="0" w:space="0" w:color="auto"/>
                <w:left w:val="none" w:sz="0" w:space="0" w:color="auto"/>
                <w:bottom w:val="none" w:sz="0" w:space="0" w:color="auto"/>
                <w:right w:val="none" w:sz="0" w:space="0" w:color="auto"/>
              </w:divBdr>
            </w:div>
            <w:div w:id="463275789">
              <w:marLeft w:val="0"/>
              <w:marRight w:val="0"/>
              <w:marTop w:val="0"/>
              <w:marBottom w:val="0"/>
              <w:divBdr>
                <w:top w:val="none" w:sz="0" w:space="0" w:color="auto"/>
                <w:left w:val="none" w:sz="0" w:space="0" w:color="auto"/>
                <w:bottom w:val="none" w:sz="0" w:space="0" w:color="auto"/>
                <w:right w:val="none" w:sz="0" w:space="0" w:color="auto"/>
              </w:divBdr>
            </w:div>
            <w:div w:id="558639412">
              <w:marLeft w:val="0"/>
              <w:marRight w:val="0"/>
              <w:marTop w:val="0"/>
              <w:marBottom w:val="0"/>
              <w:divBdr>
                <w:top w:val="none" w:sz="0" w:space="0" w:color="auto"/>
                <w:left w:val="none" w:sz="0" w:space="0" w:color="auto"/>
                <w:bottom w:val="none" w:sz="0" w:space="0" w:color="auto"/>
                <w:right w:val="none" w:sz="0" w:space="0" w:color="auto"/>
              </w:divBdr>
            </w:div>
            <w:div w:id="1393190096">
              <w:marLeft w:val="0"/>
              <w:marRight w:val="0"/>
              <w:marTop w:val="0"/>
              <w:marBottom w:val="0"/>
              <w:divBdr>
                <w:top w:val="none" w:sz="0" w:space="0" w:color="auto"/>
                <w:left w:val="none" w:sz="0" w:space="0" w:color="auto"/>
                <w:bottom w:val="none" w:sz="0" w:space="0" w:color="auto"/>
                <w:right w:val="none" w:sz="0" w:space="0" w:color="auto"/>
              </w:divBdr>
            </w:div>
            <w:div w:id="1764834803">
              <w:marLeft w:val="0"/>
              <w:marRight w:val="0"/>
              <w:marTop w:val="0"/>
              <w:marBottom w:val="0"/>
              <w:divBdr>
                <w:top w:val="none" w:sz="0" w:space="0" w:color="auto"/>
                <w:left w:val="none" w:sz="0" w:space="0" w:color="auto"/>
                <w:bottom w:val="none" w:sz="0" w:space="0" w:color="auto"/>
                <w:right w:val="none" w:sz="0" w:space="0" w:color="auto"/>
              </w:divBdr>
            </w:div>
            <w:div w:id="1869247023">
              <w:marLeft w:val="0"/>
              <w:marRight w:val="0"/>
              <w:marTop w:val="0"/>
              <w:marBottom w:val="0"/>
              <w:divBdr>
                <w:top w:val="none" w:sz="0" w:space="0" w:color="auto"/>
                <w:left w:val="none" w:sz="0" w:space="0" w:color="auto"/>
                <w:bottom w:val="none" w:sz="0" w:space="0" w:color="auto"/>
                <w:right w:val="none" w:sz="0" w:space="0" w:color="auto"/>
              </w:divBdr>
            </w:div>
            <w:div w:id="2076077845">
              <w:marLeft w:val="0"/>
              <w:marRight w:val="0"/>
              <w:marTop w:val="0"/>
              <w:marBottom w:val="0"/>
              <w:divBdr>
                <w:top w:val="none" w:sz="0" w:space="0" w:color="auto"/>
                <w:left w:val="none" w:sz="0" w:space="0" w:color="auto"/>
                <w:bottom w:val="none" w:sz="0" w:space="0" w:color="auto"/>
                <w:right w:val="none" w:sz="0" w:space="0" w:color="auto"/>
              </w:divBdr>
            </w:div>
          </w:divsChild>
        </w:div>
        <w:div w:id="798647291">
          <w:marLeft w:val="0"/>
          <w:marRight w:val="0"/>
          <w:marTop w:val="0"/>
          <w:marBottom w:val="0"/>
          <w:divBdr>
            <w:top w:val="none" w:sz="0" w:space="0" w:color="auto"/>
            <w:left w:val="none" w:sz="0" w:space="0" w:color="auto"/>
            <w:bottom w:val="none" w:sz="0" w:space="0" w:color="auto"/>
            <w:right w:val="none" w:sz="0" w:space="0" w:color="auto"/>
          </w:divBdr>
          <w:divsChild>
            <w:div w:id="976762028">
              <w:marLeft w:val="-75"/>
              <w:marRight w:val="0"/>
              <w:marTop w:val="30"/>
              <w:marBottom w:val="30"/>
              <w:divBdr>
                <w:top w:val="none" w:sz="0" w:space="0" w:color="auto"/>
                <w:left w:val="none" w:sz="0" w:space="0" w:color="auto"/>
                <w:bottom w:val="none" w:sz="0" w:space="0" w:color="auto"/>
                <w:right w:val="none" w:sz="0" w:space="0" w:color="auto"/>
              </w:divBdr>
              <w:divsChild>
                <w:div w:id="142310109">
                  <w:marLeft w:val="0"/>
                  <w:marRight w:val="0"/>
                  <w:marTop w:val="0"/>
                  <w:marBottom w:val="0"/>
                  <w:divBdr>
                    <w:top w:val="none" w:sz="0" w:space="0" w:color="auto"/>
                    <w:left w:val="none" w:sz="0" w:space="0" w:color="auto"/>
                    <w:bottom w:val="none" w:sz="0" w:space="0" w:color="auto"/>
                    <w:right w:val="none" w:sz="0" w:space="0" w:color="auto"/>
                  </w:divBdr>
                  <w:divsChild>
                    <w:div w:id="1915430751">
                      <w:marLeft w:val="0"/>
                      <w:marRight w:val="0"/>
                      <w:marTop w:val="0"/>
                      <w:marBottom w:val="0"/>
                      <w:divBdr>
                        <w:top w:val="none" w:sz="0" w:space="0" w:color="auto"/>
                        <w:left w:val="none" w:sz="0" w:space="0" w:color="auto"/>
                        <w:bottom w:val="none" w:sz="0" w:space="0" w:color="auto"/>
                        <w:right w:val="none" w:sz="0" w:space="0" w:color="auto"/>
                      </w:divBdr>
                    </w:div>
                  </w:divsChild>
                </w:div>
                <w:div w:id="267351738">
                  <w:marLeft w:val="0"/>
                  <w:marRight w:val="0"/>
                  <w:marTop w:val="0"/>
                  <w:marBottom w:val="0"/>
                  <w:divBdr>
                    <w:top w:val="none" w:sz="0" w:space="0" w:color="auto"/>
                    <w:left w:val="none" w:sz="0" w:space="0" w:color="auto"/>
                    <w:bottom w:val="none" w:sz="0" w:space="0" w:color="auto"/>
                    <w:right w:val="none" w:sz="0" w:space="0" w:color="auto"/>
                  </w:divBdr>
                  <w:divsChild>
                    <w:div w:id="661666267">
                      <w:marLeft w:val="0"/>
                      <w:marRight w:val="0"/>
                      <w:marTop w:val="0"/>
                      <w:marBottom w:val="0"/>
                      <w:divBdr>
                        <w:top w:val="none" w:sz="0" w:space="0" w:color="auto"/>
                        <w:left w:val="none" w:sz="0" w:space="0" w:color="auto"/>
                        <w:bottom w:val="none" w:sz="0" w:space="0" w:color="auto"/>
                        <w:right w:val="none" w:sz="0" w:space="0" w:color="auto"/>
                      </w:divBdr>
                    </w:div>
                  </w:divsChild>
                </w:div>
                <w:div w:id="365301020">
                  <w:marLeft w:val="0"/>
                  <w:marRight w:val="0"/>
                  <w:marTop w:val="0"/>
                  <w:marBottom w:val="0"/>
                  <w:divBdr>
                    <w:top w:val="none" w:sz="0" w:space="0" w:color="auto"/>
                    <w:left w:val="none" w:sz="0" w:space="0" w:color="auto"/>
                    <w:bottom w:val="none" w:sz="0" w:space="0" w:color="auto"/>
                    <w:right w:val="none" w:sz="0" w:space="0" w:color="auto"/>
                  </w:divBdr>
                  <w:divsChild>
                    <w:div w:id="590353505">
                      <w:marLeft w:val="0"/>
                      <w:marRight w:val="0"/>
                      <w:marTop w:val="0"/>
                      <w:marBottom w:val="0"/>
                      <w:divBdr>
                        <w:top w:val="none" w:sz="0" w:space="0" w:color="auto"/>
                        <w:left w:val="none" w:sz="0" w:space="0" w:color="auto"/>
                        <w:bottom w:val="none" w:sz="0" w:space="0" w:color="auto"/>
                        <w:right w:val="none" w:sz="0" w:space="0" w:color="auto"/>
                      </w:divBdr>
                    </w:div>
                    <w:div w:id="1231504916">
                      <w:marLeft w:val="0"/>
                      <w:marRight w:val="0"/>
                      <w:marTop w:val="0"/>
                      <w:marBottom w:val="0"/>
                      <w:divBdr>
                        <w:top w:val="none" w:sz="0" w:space="0" w:color="auto"/>
                        <w:left w:val="none" w:sz="0" w:space="0" w:color="auto"/>
                        <w:bottom w:val="none" w:sz="0" w:space="0" w:color="auto"/>
                        <w:right w:val="none" w:sz="0" w:space="0" w:color="auto"/>
                      </w:divBdr>
                    </w:div>
                  </w:divsChild>
                </w:div>
                <w:div w:id="761220776">
                  <w:marLeft w:val="0"/>
                  <w:marRight w:val="0"/>
                  <w:marTop w:val="0"/>
                  <w:marBottom w:val="0"/>
                  <w:divBdr>
                    <w:top w:val="none" w:sz="0" w:space="0" w:color="auto"/>
                    <w:left w:val="none" w:sz="0" w:space="0" w:color="auto"/>
                    <w:bottom w:val="none" w:sz="0" w:space="0" w:color="auto"/>
                    <w:right w:val="none" w:sz="0" w:space="0" w:color="auto"/>
                  </w:divBdr>
                  <w:divsChild>
                    <w:div w:id="395594638">
                      <w:marLeft w:val="0"/>
                      <w:marRight w:val="0"/>
                      <w:marTop w:val="0"/>
                      <w:marBottom w:val="0"/>
                      <w:divBdr>
                        <w:top w:val="none" w:sz="0" w:space="0" w:color="auto"/>
                        <w:left w:val="none" w:sz="0" w:space="0" w:color="auto"/>
                        <w:bottom w:val="none" w:sz="0" w:space="0" w:color="auto"/>
                        <w:right w:val="none" w:sz="0" w:space="0" w:color="auto"/>
                      </w:divBdr>
                    </w:div>
                  </w:divsChild>
                </w:div>
                <w:div w:id="1022122844">
                  <w:marLeft w:val="0"/>
                  <w:marRight w:val="0"/>
                  <w:marTop w:val="0"/>
                  <w:marBottom w:val="0"/>
                  <w:divBdr>
                    <w:top w:val="none" w:sz="0" w:space="0" w:color="auto"/>
                    <w:left w:val="none" w:sz="0" w:space="0" w:color="auto"/>
                    <w:bottom w:val="none" w:sz="0" w:space="0" w:color="auto"/>
                    <w:right w:val="none" w:sz="0" w:space="0" w:color="auto"/>
                  </w:divBdr>
                  <w:divsChild>
                    <w:div w:id="660621362">
                      <w:marLeft w:val="0"/>
                      <w:marRight w:val="0"/>
                      <w:marTop w:val="0"/>
                      <w:marBottom w:val="0"/>
                      <w:divBdr>
                        <w:top w:val="none" w:sz="0" w:space="0" w:color="auto"/>
                        <w:left w:val="none" w:sz="0" w:space="0" w:color="auto"/>
                        <w:bottom w:val="none" w:sz="0" w:space="0" w:color="auto"/>
                        <w:right w:val="none" w:sz="0" w:space="0" w:color="auto"/>
                      </w:divBdr>
                    </w:div>
                  </w:divsChild>
                </w:div>
                <w:div w:id="1030303808">
                  <w:marLeft w:val="0"/>
                  <w:marRight w:val="0"/>
                  <w:marTop w:val="0"/>
                  <w:marBottom w:val="0"/>
                  <w:divBdr>
                    <w:top w:val="none" w:sz="0" w:space="0" w:color="auto"/>
                    <w:left w:val="none" w:sz="0" w:space="0" w:color="auto"/>
                    <w:bottom w:val="none" w:sz="0" w:space="0" w:color="auto"/>
                    <w:right w:val="none" w:sz="0" w:space="0" w:color="auto"/>
                  </w:divBdr>
                  <w:divsChild>
                    <w:div w:id="1858346645">
                      <w:marLeft w:val="0"/>
                      <w:marRight w:val="0"/>
                      <w:marTop w:val="0"/>
                      <w:marBottom w:val="0"/>
                      <w:divBdr>
                        <w:top w:val="none" w:sz="0" w:space="0" w:color="auto"/>
                        <w:left w:val="none" w:sz="0" w:space="0" w:color="auto"/>
                        <w:bottom w:val="none" w:sz="0" w:space="0" w:color="auto"/>
                        <w:right w:val="none" w:sz="0" w:space="0" w:color="auto"/>
                      </w:divBdr>
                    </w:div>
                  </w:divsChild>
                </w:div>
                <w:div w:id="1698970803">
                  <w:marLeft w:val="0"/>
                  <w:marRight w:val="0"/>
                  <w:marTop w:val="0"/>
                  <w:marBottom w:val="0"/>
                  <w:divBdr>
                    <w:top w:val="none" w:sz="0" w:space="0" w:color="auto"/>
                    <w:left w:val="none" w:sz="0" w:space="0" w:color="auto"/>
                    <w:bottom w:val="none" w:sz="0" w:space="0" w:color="auto"/>
                    <w:right w:val="none" w:sz="0" w:space="0" w:color="auto"/>
                  </w:divBdr>
                  <w:divsChild>
                    <w:div w:id="1514802823">
                      <w:marLeft w:val="0"/>
                      <w:marRight w:val="0"/>
                      <w:marTop w:val="0"/>
                      <w:marBottom w:val="0"/>
                      <w:divBdr>
                        <w:top w:val="none" w:sz="0" w:space="0" w:color="auto"/>
                        <w:left w:val="none" w:sz="0" w:space="0" w:color="auto"/>
                        <w:bottom w:val="none" w:sz="0" w:space="0" w:color="auto"/>
                        <w:right w:val="none" w:sz="0" w:space="0" w:color="auto"/>
                      </w:divBdr>
                    </w:div>
                  </w:divsChild>
                </w:div>
                <w:div w:id="2032874147">
                  <w:marLeft w:val="0"/>
                  <w:marRight w:val="0"/>
                  <w:marTop w:val="0"/>
                  <w:marBottom w:val="0"/>
                  <w:divBdr>
                    <w:top w:val="none" w:sz="0" w:space="0" w:color="auto"/>
                    <w:left w:val="none" w:sz="0" w:space="0" w:color="auto"/>
                    <w:bottom w:val="none" w:sz="0" w:space="0" w:color="auto"/>
                    <w:right w:val="none" w:sz="0" w:space="0" w:color="auto"/>
                  </w:divBdr>
                  <w:divsChild>
                    <w:div w:id="26518960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006783331">
          <w:marLeft w:val="0"/>
          <w:marRight w:val="0"/>
          <w:marTop w:val="0"/>
          <w:marBottom w:val="0"/>
          <w:divBdr>
            <w:top w:val="none" w:sz="0" w:space="0" w:color="auto"/>
            <w:left w:val="none" w:sz="0" w:space="0" w:color="auto"/>
            <w:bottom w:val="none" w:sz="0" w:space="0" w:color="auto"/>
            <w:right w:val="none" w:sz="0" w:space="0" w:color="auto"/>
          </w:divBdr>
        </w:div>
        <w:div w:id="1012147366">
          <w:marLeft w:val="0"/>
          <w:marRight w:val="0"/>
          <w:marTop w:val="0"/>
          <w:marBottom w:val="0"/>
          <w:divBdr>
            <w:top w:val="none" w:sz="0" w:space="0" w:color="auto"/>
            <w:left w:val="none" w:sz="0" w:space="0" w:color="auto"/>
            <w:bottom w:val="none" w:sz="0" w:space="0" w:color="auto"/>
            <w:right w:val="none" w:sz="0" w:space="0" w:color="auto"/>
          </w:divBdr>
        </w:div>
        <w:div w:id="1029379952">
          <w:marLeft w:val="0"/>
          <w:marRight w:val="0"/>
          <w:marTop w:val="0"/>
          <w:marBottom w:val="0"/>
          <w:divBdr>
            <w:top w:val="none" w:sz="0" w:space="0" w:color="auto"/>
            <w:left w:val="none" w:sz="0" w:space="0" w:color="auto"/>
            <w:bottom w:val="none" w:sz="0" w:space="0" w:color="auto"/>
            <w:right w:val="none" w:sz="0" w:space="0" w:color="auto"/>
          </w:divBdr>
          <w:divsChild>
            <w:div w:id="852259709">
              <w:marLeft w:val="-75"/>
              <w:marRight w:val="0"/>
              <w:marTop w:val="30"/>
              <w:marBottom w:val="30"/>
              <w:divBdr>
                <w:top w:val="none" w:sz="0" w:space="0" w:color="auto"/>
                <w:left w:val="none" w:sz="0" w:space="0" w:color="auto"/>
                <w:bottom w:val="none" w:sz="0" w:space="0" w:color="auto"/>
                <w:right w:val="none" w:sz="0" w:space="0" w:color="auto"/>
              </w:divBdr>
              <w:divsChild>
                <w:div w:id="196744587">
                  <w:marLeft w:val="0"/>
                  <w:marRight w:val="0"/>
                  <w:marTop w:val="0"/>
                  <w:marBottom w:val="0"/>
                  <w:divBdr>
                    <w:top w:val="none" w:sz="0" w:space="0" w:color="auto"/>
                    <w:left w:val="none" w:sz="0" w:space="0" w:color="auto"/>
                    <w:bottom w:val="none" w:sz="0" w:space="0" w:color="auto"/>
                    <w:right w:val="none" w:sz="0" w:space="0" w:color="auto"/>
                  </w:divBdr>
                  <w:divsChild>
                    <w:div w:id="411777642">
                      <w:marLeft w:val="0"/>
                      <w:marRight w:val="0"/>
                      <w:marTop w:val="0"/>
                      <w:marBottom w:val="0"/>
                      <w:divBdr>
                        <w:top w:val="none" w:sz="0" w:space="0" w:color="auto"/>
                        <w:left w:val="none" w:sz="0" w:space="0" w:color="auto"/>
                        <w:bottom w:val="none" w:sz="0" w:space="0" w:color="auto"/>
                        <w:right w:val="none" w:sz="0" w:space="0" w:color="auto"/>
                      </w:divBdr>
                    </w:div>
                  </w:divsChild>
                </w:div>
                <w:div w:id="260719495">
                  <w:marLeft w:val="0"/>
                  <w:marRight w:val="0"/>
                  <w:marTop w:val="0"/>
                  <w:marBottom w:val="0"/>
                  <w:divBdr>
                    <w:top w:val="none" w:sz="0" w:space="0" w:color="auto"/>
                    <w:left w:val="none" w:sz="0" w:space="0" w:color="auto"/>
                    <w:bottom w:val="none" w:sz="0" w:space="0" w:color="auto"/>
                    <w:right w:val="none" w:sz="0" w:space="0" w:color="auto"/>
                  </w:divBdr>
                  <w:divsChild>
                    <w:div w:id="73599795">
                      <w:marLeft w:val="0"/>
                      <w:marRight w:val="0"/>
                      <w:marTop w:val="0"/>
                      <w:marBottom w:val="0"/>
                      <w:divBdr>
                        <w:top w:val="none" w:sz="0" w:space="0" w:color="auto"/>
                        <w:left w:val="none" w:sz="0" w:space="0" w:color="auto"/>
                        <w:bottom w:val="none" w:sz="0" w:space="0" w:color="auto"/>
                        <w:right w:val="none" w:sz="0" w:space="0" w:color="auto"/>
                      </w:divBdr>
                    </w:div>
                    <w:div w:id="112485380">
                      <w:marLeft w:val="0"/>
                      <w:marRight w:val="0"/>
                      <w:marTop w:val="0"/>
                      <w:marBottom w:val="0"/>
                      <w:divBdr>
                        <w:top w:val="none" w:sz="0" w:space="0" w:color="auto"/>
                        <w:left w:val="none" w:sz="0" w:space="0" w:color="auto"/>
                        <w:bottom w:val="none" w:sz="0" w:space="0" w:color="auto"/>
                        <w:right w:val="none" w:sz="0" w:space="0" w:color="auto"/>
                      </w:divBdr>
                    </w:div>
                    <w:div w:id="211967307">
                      <w:marLeft w:val="0"/>
                      <w:marRight w:val="0"/>
                      <w:marTop w:val="0"/>
                      <w:marBottom w:val="0"/>
                      <w:divBdr>
                        <w:top w:val="none" w:sz="0" w:space="0" w:color="auto"/>
                        <w:left w:val="none" w:sz="0" w:space="0" w:color="auto"/>
                        <w:bottom w:val="none" w:sz="0" w:space="0" w:color="auto"/>
                        <w:right w:val="none" w:sz="0" w:space="0" w:color="auto"/>
                      </w:divBdr>
                    </w:div>
                    <w:div w:id="576329431">
                      <w:marLeft w:val="0"/>
                      <w:marRight w:val="0"/>
                      <w:marTop w:val="0"/>
                      <w:marBottom w:val="0"/>
                      <w:divBdr>
                        <w:top w:val="none" w:sz="0" w:space="0" w:color="auto"/>
                        <w:left w:val="none" w:sz="0" w:space="0" w:color="auto"/>
                        <w:bottom w:val="none" w:sz="0" w:space="0" w:color="auto"/>
                        <w:right w:val="none" w:sz="0" w:space="0" w:color="auto"/>
                      </w:divBdr>
                    </w:div>
                    <w:div w:id="631792666">
                      <w:marLeft w:val="0"/>
                      <w:marRight w:val="0"/>
                      <w:marTop w:val="0"/>
                      <w:marBottom w:val="0"/>
                      <w:divBdr>
                        <w:top w:val="none" w:sz="0" w:space="0" w:color="auto"/>
                        <w:left w:val="none" w:sz="0" w:space="0" w:color="auto"/>
                        <w:bottom w:val="none" w:sz="0" w:space="0" w:color="auto"/>
                        <w:right w:val="none" w:sz="0" w:space="0" w:color="auto"/>
                      </w:divBdr>
                    </w:div>
                    <w:div w:id="916868539">
                      <w:marLeft w:val="0"/>
                      <w:marRight w:val="0"/>
                      <w:marTop w:val="0"/>
                      <w:marBottom w:val="0"/>
                      <w:divBdr>
                        <w:top w:val="none" w:sz="0" w:space="0" w:color="auto"/>
                        <w:left w:val="none" w:sz="0" w:space="0" w:color="auto"/>
                        <w:bottom w:val="none" w:sz="0" w:space="0" w:color="auto"/>
                        <w:right w:val="none" w:sz="0" w:space="0" w:color="auto"/>
                      </w:divBdr>
                    </w:div>
                    <w:div w:id="1384981887">
                      <w:marLeft w:val="0"/>
                      <w:marRight w:val="0"/>
                      <w:marTop w:val="0"/>
                      <w:marBottom w:val="0"/>
                      <w:divBdr>
                        <w:top w:val="none" w:sz="0" w:space="0" w:color="auto"/>
                        <w:left w:val="none" w:sz="0" w:space="0" w:color="auto"/>
                        <w:bottom w:val="none" w:sz="0" w:space="0" w:color="auto"/>
                        <w:right w:val="none" w:sz="0" w:space="0" w:color="auto"/>
                      </w:divBdr>
                    </w:div>
                    <w:div w:id="1393886075">
                      <w:marLeft w:val="0"/>
                      <w:marRight w:val="0"/>
                      <w:marTop w:val="0"/>
                      <w:marBottom w:val="0"/>
                      <w:divBdr>
                        <w:top w:val="none" w:sz="0" w:space="0" w:color="auto"/>
                        <w:left w:val="none" w:sz="0" w:space="0" w:color="auto"/>
                        <w:bottom w:val="none" w:sz="0" w:space="0" w:color="auto"/>
                        <w:right w:val="none" w:sz="0" w:space="0" w:color="auto"/>
                      </w:divBdr>
                    </w:div>
                  </w:divsChild>
                </w:div>
                <w:div w:id="473184564">
                  <w:marLeft w:val="0"/>
                  <w:marRight w:val="0"/>
                  <w:marTop w:val="0"/>
                  <w:marBottom w:val="0"/>
                  <w:divBdr>
                    <w:top w:val="none" w:sz="0" w:space="0" w:color="auto"/>
                    <w:left w:val="none" w:sz="0" w:space="0" w:color="auto"/>
                    <w:bottom w:val="none" w:sz="0" w:space="0" w:color="auto"/>
                    <w:right w:val="none" w:sz="0" w:space="0" w:color="auto"/>
                  </w:divBdr>
                  <w:divsChild>
                    <w:div w:id="1495150429">
                      <w:marLeft w:val="0"/>
                      <w:marRight w:val="0"/>
                      <w:marTop w:val="0"/>
                      <w:marBottom w:val="0"/>
                      <w:divBdr>
                        <w:top w:val="none" w:sz="0" w:space="0" w:color="auto"/>
                        <w:left w:val="none" w:sz="0" w:space="0" w:color="auto"/>
                        <w:bottom w:val="none" w:sz="0" w:space="0" w:color="auto"/>
                        <w:right w:val="none" w:sz="0" w:space="0" w:color="auto"/>
                      </w:divBdr>
                    </w:div>
                  </w:divsChild>
                </w:div>
                <w:div w:id="1039629862">
                  <w:marLeft w:val="0"/>
                  <w:marRight w:val="0"/>
                  <w:marTop w:val="0"/>
                  <w:marBottom w:val="0"/>
                  <w:divBdr>
                    <w:top w:val="none" w:sz="0" w:space="0" w:color="auto"/>
                    <w:left w:val="none" w:sz="0" w:space="0" w:color="auto"/>
                    <w:bottom w:val="none" w:sz="0" w:space="0" w:color="auto"/>
                    <w:right w:val="none" w:sz="0" w:space="0" w:color="auto"/>
                  </w:divBdr>
                  <w:divsChild>
                    <w:div w:id="387529914">
                      <w:marLeft w:val="0"/>
                      <w:marRight w:val="0"/>
                      <w:marTop w:val="0"/>
                      <w:marBottom w:val="0"/>
                      <w:divBdr>
                        <w:top w:val="none" w:sz="0" w:space="0" w:color="auto"/>
                        <w:left w:val="none" w:sz="0" w:space="0" w:color="auto"/>
                        <w:bottom w:val="none" w:sz="0" w:space="0" w:color="auto"/>
                        <w:right w:val="none" w:sz="0" w:space="0" w:color="auto"/>
                      </w:divBdr>
                    </w:div>
                    <w:div w:id="1891265934">
                      <w:marLeft w:val="0"/>
                      <w:marRight w:val="0"/>
                      <w:marTop w:val="0"/>
                      <w:marBottom w:val="0"/>
                      <w:divBdr>
                        <w:top w:val="none" w:sz="0" w:space="0" w:color="auto"/>
                        <w:left w:val="none" w:sz="0" w:space="0" w:color="auto"/>
                        <w:bottom w:val="none" w:sz="0" w:space="0" w:color="auto"/>
                        <w:right w:val="none" w:sz="0" w:space="0" w:color="auto"/>
                      </w:divBdr>
                    </w:div>
                  </w:divsChild>
                </w:div>
                <w:div w:id="1208954372">
                  <w:marLeft w:val="0"/>
                  <w:marRight w:val="0"/>
                  <w:marTop w:val="0"/>
                  <w:marBottom w:val="0"/>
                  <w:divBdr>
                    <w:top w:val="none" w:sz="0" w:space="0" w:color="auto"/>
                    <w:left w:val="none" w:sz="0" w:space="0" w:color="auto"/>
                    <w:bottom w:val="none" w:sz="0" w:space="0" w:color="auto"/>
                    <w:right w:val="none" w:sz="0" w:space="0" w:color="auto"/>
                  </w:divBdr>
                  <w:divsChild>
                    <w:div w:id="427116324">
                      <w:marLeft w:val="0"/>
                      <w:marRight w:val="0"/>
                      <w:marTop w:val="0"/>
                      <w:marBottom w:val="0"/>
                      <w:divBdr>
                        <w:top w:val="none" w:sz="0" w:space="0" w:color="auto"/>
                        <w:left w:val="none" w:sz="0" w:space="0" w:color="auto"/>
                        <w:bottom w:val="none" w:sz="0" w:space="0" w:color="auto"/>
                        <w:right w:val="none" w:sz="0" w:space="0" w:color="auto"/>
                      </w:divBdr>
                    </w:div>
                  </w:divsChild>
                </w:div>
                <w:div w:id="1370639796">
                  <w:marLeft w:val="0"/>
                  <w:marRight w:val="0"/>
                  <w:marTop w:val="0"/>
                  <w:marBottom w:val="0"/>
                  <w:divBdr>
                    <w:top w:val="none" w:sz="0" w:space="0" w:color="auto"/>
                    <w:left w:val="none" w:sz="0" w:space="0" w:color="auto"/>
                    <w:bottom w:val="none" w:sz="0" w:space="0" w:color="auto"/>
                    <w:right w:val="none" w:sz="0" w:space="0" w:color="auto"/>
                  </w:divBdr>
                  <w:divsChild>
                    <w:div w:id="815681233">
                      <w:marLeft w:val="0"/>
                      <w:marRight w:val="0"/>
                      <w:marTop w:val="0"/>
                      <w:marBottom w:val="0"/>
                      <w:divBdr>
                        <w:top w:val="none" w:sz="0" w:space="0" w:color="auto"/>
                        <w:left w:val="none" w:sz="0" w:space="0" w:color="auto"/>
                        <w:bottom w:val="none" w:sz="0" w:space="0" w:color="auto"/>
                        <w:right w:val="none" w:sz="0" w:space="0" w:color="auto"/>
                      </w:divBdr>
                    </w:div>
                  </w:divsChild>
                </w:div>
                <w:div w:id="1680155693">
                  <w:marLeft w:val="0"/>
                  <w:marRight w:val="0"/>
                  <w:marTop w:val="0"/>
                  <w:marBottom w:val="0"/>
                  <w:divBdr>
                    <w:top w:val="none" w:sz="0" w:space="0" w:color="auto"/>
                    <w:left w:val="none" w:sz="0" w:space="0" w:color="auto"/>
                    <w:bottom w:val="none" w:sz="0" w:space="0" w:color="auto"/>
                    <w:right w:val="none" w:sz="0" w:space="0" w:color="auto"/>
                  </w:divBdr>
                  <w:divsChild>
                    <w:div w:id="11051276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069810013">
          <w:marLeft w:val="0"/>
          <w:marRight w:val="0"/>
          <w:marTop w:val="0"/>
          <w:marBottom w:val="0"/>
          <w:divBdr>
            <w:top w:val="none" w:sz="0" w:space="0" w:color="auto"/>
            <w:left w:val="none" w:sz="0" w:space="0" w:color="auto"/>
            <w:bottom w:val="none" w:sz="0" w:space="0" w:color="auto"/>
            <w:right w:val="none" w:sz="0" w:space="0" w:color="auto"/>
          </w:divBdr>
        </w:div>
        <w:div w:id="1112363050">
          <w:marLeft w:val="0"/>
          <w:marRight w:val="0"/>
          <w:marTop w:val="0"/>
          <w:marBottom w:val="0"/>
          <w:divBdr>
            <w:top w:val="none" w:sz="0" w:space="0" w:color="auto"/>
            <w:left w:val="none" w:sz="0" w:space="0" w:color="auto"/>
            <w:bottom w:val="none" w:sz="0" w:space="0" w:color="auto"/>
            <w:right w:val="none" w:sz="0" w:space="0" w:color="auto"/>
          </w:divBdr>
          <w:divsChild>
            <w:div w:id="1845626959">
              <w:marLeft w:val="-75"/>
              <w:marRight w:val="0"/>
              <w:marTop w:val="30"/>
              <w:marBottom w:val="30"/>
              <w:divBdr>
                <w:top w:val="none" w:sz="0" w:space="0" w:color="auto"/>
                <w:left w:val="none" w:sz="0" w:space="0" w:color="auto"/>
                <w:bottom w:val="none" w:sz="0" w:space="0" w:color="auto"/>
                <w:right w:val="none" w:sz="0" w:space="0" w:color="auto"/>
              </w:divBdr>
              <w:divsChild>
                <w:div w:id="217980876">
                  <w:marLeft w:val="0"/>
                  <w:marRight w:val="0"/>
                  <w:marTop w:val="0"/>
                  <w:marBottom w:val="0"/>
                  <w:divBdr>
                    <w:top w:val="none" w:sz="0" w:space="0" w:color="auto"/>
                    <w:left w:val="none" w:sz="0" w:space="0" w:color="auto"/>
                    <w:bottom w:val="none" w:sz="0" w:space="0" w:color="auto"/>
                    <w:right w:val="none" w:sz="0" w:space="0" w:color="auto"/>
                  </w:divBdr>
                  <w:divsChild>
                    <w:div w:id="758873667">
                      <w:marLeft w:val="0"/>
                      <w:marRight w:val="0"/>
                      <w:marTop w:val="0"/>
                      <w:marBottom w:val="0"/>
                      <w:divBdr>
                        <w:top w:val="none" w:sz="0" w:space="0" w:color="auto"/>
                        <w:left w:val="none" w:sz="0" w:space="0" w:color="auto"/>
                        <w:bottom w:val="none" w:sz="0" w:space="0" w:color="auto"/>
                        <w:right w:val="none" w:sz="0" w:space="0" w:color="auto"/>
                      </w:divBdr>
                    </w:div>
                  </w:divsChild>
                </w:div>
                <w:div w:id="236935866">
                  <w:marLeft w:val="0"/>
                  <w:marRight w:val="0"/>
                  <w:marTop w:val="0"/>
                  <w:marBottom w:val="0"/>
                  <w:divBdr>
                    <w:top w:val="none" w:sz="0" w:space="0" w:color="auto"/>
                    <w:left w:val="none" w:sz="0" w:space="0" w:color="auto"/>
                    <w:bottom w:val="none" w:sz="0" w:space="0" w:color="auto"/>
                    <w:right w:val="none" w:sz="0" w:space="0" w:color="auto"/>
                  </w:divBdr>
                  <w:divsChild>
                    <w:div w:id="751855734">
                      <w:marLeft w:val="0"/>
                      <w:marRight w:val="0"/>
                      <w:marTop w:val="0"/>
                      <w:marBottom w:val="0"/>
                      <w:divBdr>
                        <w:top w:val="none" w:sz="0" w:space="0" w:color="auto"/>
                        <w:left w:val="none" w:sz="0" w:space="0" w:color="auto"/>
                        <w:bottom w:val="none" w:sz="0" w:space="0" w:color="auto"/>
                        <w:right w:val="none" w:sz="0" w:space="0" w:color="auto"/>
                      </w:divBdr>
                    </w:div>
                  </w:divsChild>
                </w:div>
                <w:div w:id="313871656">
                  <w:marLeft w:val="0"/>
                  <w:marRight w:val="0"/>
                  <w:marTop w:val="0"/>
                  <w:marBottom w:val="0"/>
                  <w:divBdr>
                    <w:top w:val="none" w:sz="0" w:space="0" w:color="auto"/>
                    <w:left w:val="none" w:sz="0" w:space="0" w:color="auto"/>
                    <w:bottom w:val="none" w:sz="0" w:space="0" w:color="auto"/>
                    <w:right w:val="none" w:sz="0" w:space="0" w:color="auto"/>
                  </w:divBdr>
                  <w:divsChild>
                    <w:div w:id="1397775600">
                      <w:marLeft w:val="0"/>
                      <w:marRight w:val="0"/>
                      <w:marTop w:val="0"/>
                      <w:marBottom w:val="0"/>
                      <w:divBdr>
                        <w:top w:val="none" w:sz="0" w:space="0" w:color="auto"/>
                        <w:left w:val="none" w:sz="0" w:space="0" w:color="auto"/>
                        <w:bottom w:val="none" w:sz="0" w:space="0" w:color="auto"/>
                        <w:right w:val="none" w:sz="0" w:space="0" w:color="auto"/>
                      </w:divBdr>
                    </w:div>
                  </w:divsChild>
                </w:div>
                <w:div w:id="316812081">
                  <w:marLeft w:val="0"/>
                  <w:marRight w:val="0"/>
                  <w:marTop w:val="0"/>
                  <w:marBottom w:val="0"/>
                  <w:divBdr>
                    <w:top w:val="none" w:sz="0" w:space="0" w:color="auto"/>
                    <w:left w:val="none" w:sz="0" w:space="0" w:color="auto"/>
                    <w:bottom w:val="none" w:sz="0" w:space="0" w:color="auto"/>
                    <w:right w:val="none" w:sz="0" w:space="0" w:color="auto"/>
                  </w:divBdr>
                  <w:divsChild>
                    <w:div w:id="1753744198">
                      <w:marLeft w:val="0"/>
                      <w:marRight w:val="0"/>
                      <w:marTop w:val="0"/>
                      <w:marBottom w:val="0"/>
                      <w:divBdr>
                        <w:top w:val="none" w:sz="0" w:space="0" w:color="auto"/>
                        <w:left w:val="none" w:sz="0" w:space="0" w:color="auto"/>
                        <w:bottom w:val="none" w:sz="0" w:space="0" w:color="auto"/>
                        <w:right w:val="none" w:sz="0" w:space="0" w:color="auto"/>
                      </w:divBdr>
                    </w:div>
                  </w:divsChild>
                </w:div>
                <w:div w:id="441805827">
                  <w:marLeft w:val="0"/>
                  <w:marRight w:val="0"/>
                  <w:marTop w:val="0"/>
                  <w:marBottom w:val="0"/>
                  <w:divBdr>
                    <w:top w:val="none" w:sz="0" w:space="0" w:color="auto"/>
                    <w:left w:val="none" w:sz="0" w:space="0" w:color="auto"/>
                    <w:bottom w:val="none" w:sz="0" w:space="0" w:color="auto"/>
                    <w:right w:val="none" w:sz="0" w:space="0" w:color="auto"/>
                  </w:divBdr>
                  <w:divsChild>
                    <w:div w:id="101346579">
                      <w:marLeft w:val="0"/>
                      <w:marRight w:val="0"/>
                      <w:marTop w:val="0"/>
                      <w:marBottom w:val="0"/>
                      <w:divBdr>
                        <w:top w:val="none" w:sz="0" w:space="0" w:color="auto"/>
                        <w:left w:val="none" w:sz="0" w:space="0" w:color="auto"/>
                        <w:bottom w:val="none" w:sz="0" w:space="0" w:color="auto"/>
                        <w:right w:val="none" w:sz="0" w:space="0" w:color="auto"/>
                      </w:divBdr>
                    </w:div>
                  </w:divsChild>
                </w:div>
                <w:div w:id="468665288">
                  <w:marLeft w:val="0"/>
                  <w:marRight w:val="0"/>
                  <w:marTop w:val="0"/>
                  <w:marBottom w:val="0"/>
                  <w:divBdr>
                    <w:top w:val="none" w:sz="0" w:space="0" w:color="auto"/>
                    <w:left w:val="none" w:sz="0" w:space="0" w:color="auto"/>
                    <w:bottom w:val="none" w:sz="0" w:space="0" w:color="auto"/>
                    <w:right w:val="none" w:sz="0" w:space="0" w:color="auto"/>
                  </w:divBdr>
                  <w:divsChild>
                    <w:div w:id="881599825">
                      <w:marLeft w:val="0"/>
                      <w:marRight w:val="0"/>
                      <w:marTop w:val="0"/>
                      <w:marBottom w:val="0"/>
                      <w:divBdr>
                        <w:top w:val="none" w:sz="0" w:space="0" w:color="auto"/>
                        <w:left w:val="none" w:sz="0" w:space="0" w:color="auto"/>
                        <w:bottom w:val="none" w:sz="0" w:space="0" w:color="auto"/>
                        <w:right w:val="none" w:sz="0" w:space="0" w:color="auto"/>
                      </w:divBdr>
                    </w:div>
                  </w:divsChild>
                </w:div>
                <w:div w:id="500658402">
                  <w:marLeft w:val="0"/>
                  <w:marRight w:val="0"/>
                  <w:marTop w:val="0"/>
                  <w:marBottom w:val="0"/>
                  <w:divBdr>
                    <w:top w:val="none" w:sz="0" w:space="0" w:color="auto"/>
                    <w:left w:val="none" w:sz="0" w:space="0" w:color="auto"/>
                    <w:bottom w:val="none" w:sz="0" w:space="0" w:color="auto"/>
                    <w:right w:val="none" w:sz="0" w:space="0" w:color="auto"/>
                  </w:divBdr>
                  <w:divsChild>
                    <w:div w:id="1574313750">
                      <w:marLeft w:val="0"/>
                      <w:marRight w:val="0"/>
                      <w:marTop w:val="0"/>
                      <w:marBottom w:val="0"/>
                      <w:divBdr>
                        <w:top w:val="none" w:sz="0" w:space="0" w:color="auto"/>
                        <w:left w:val="none" w:sz="0" w:space="0" w:color="auto"/>
                        <w:bottom w:val="none" w:sz="0" w:space="0" w:color="auto"/>
                        <w:right w:val="none" w:sz="0" w:space="0" w:color="auto"/>
                      </w:divBdr>
                    </w:div>
                  </w:divsChild>
                </w:div>
                <w:div w:id="555358973">
                  <w:marLeft w:val="0"/>
                  <w:marRight w:val="0"/>
                  <w:marTop w:val="0"/>
                  <w:marBottom w:val="0"/>
                  <w:divBdr>
                    <w:top w:val="none" w:sz="0" w:space="0" w:color="auto"/>
                    <w:left w:val="none" w:sz="0" w:space="0" w:color="auto"/>
                    <w:bottom w:val="none" w:sz="0" w:space="0" w:color="auto"/>
                    <w:right w:val="none" w:sz="0" w:space="0" w:color="auto"/>
                  </w:divBdr>
                  <w:divsChild>
                    <w:div w:id="1193761342">
                      <w:marLeft w:val="0"/>
                      <w:marRight w:val="0"/>
                      <w:marTop w:val="0"/>
                      <w:marBottom w:val="0"/>
                      <w:divBdr>
                        <w:top w:val="none" w:sz="0" w:space="0" w:color="auto"/>
                        <w:left w:val="none" w:sz="0" w:space="0" w:color="auto"/>
                        <w:bottom w:val="none" w:sz="0" w:space="0" w:color="auto"/>
                        <w:right w:val="none" w:sz="0" w:space="0" w:color="auto"/>
                      </w:divBdr>
                    </w:div>
                  </w:divsChild>
                </w:div>
                <w:div w:id="575825463">
                  <w:marLeft w:val="0"/>
                  <w:marRight w:val="0"/>
                  <w:marTop w:val="0"/>
                  <w:marBottom w:val="0"/>
                  <w:divBdr>
                    <w:top w:val="none" w:sz="0" w:space="0" w:color="auto"/>
                    <w:left w:val="none" w:sz="0" w:space="0" w:color="auto"/>
                    <w:bottom w:val="none" w:sz="0" w:space="0" w:color="auto"/>
                    <w:right w:val="none" w:sz="0" w:space="0" w:color="auto"/>
                  </w:divBdr>
                  <w:divsChild>
                    <w:div w:id="1727684809">
                      <w:marLeft w:val="0"/>
                      <w:marRight w:val="0"/>
                      <w:marTop w:val="0"/>
                      <w:marBottom w:val="0"/>
                      <w:divBdr>
                        <w:top w:val="none" w:sz="0" w:space="0" w:color="auto"/>
                        <w:left w:val="none" w:sz="0" w:space="0" w:color="auto"/>
                        <w:bottom w:val="none" w:sz="0" w:space="0" w:color="auto"/>
                        <w:right w:val="none" w:sz="0" w:space="0" w:color="auto"/>
                      </w:divBdr>
                    </w:div>
                  </w:divsChild>
                </w:div>
                <w:div w:id="588730506">
                  <w:marLeft w:val="0"/>
                  <w:marRight w:val="0"/>
                  <w:marTop w:val="0"/>
                  <w:marBottom w:val="0"/>
                  <w:divBdr>
                    <w:top w:val="none" w:sz="0" w:space="0" w:color="auto"/>
                    <w:left w:val="none" w:sz="0" w:space="0" w:color="auto"/>
                    <w:bottom w:val="none" w:sz="0" w:space="0" w:color="auto"/>
                    <w:right w:val="none" w:sz="0" w:space="0" w:color="auto"/>
                  </w:divBdr>
                  <w:divsChild>
                    <w:div w:id="1134251908">
                      <w:marLeft w:val="0"/>
                      <w:marRight w:val="0"/>
                      <w:marTop w:val="0"/>
                      <w:marBottom w:val="0"/>
                      <w:divBdr>
                        <w:top w:val="none" w:sz="0" w:space="0" w:color="auto"/>
                        <w:left w:val="none" w:sz="0" w:space="0" w:color="auto"/>
                        <w:bottom w:val="none" w:sz="0" w:space="0" w:color="auto"/>
                        <w:right w:val="none" w:sz="0" w:space="0" w:color="auto"/>
                      </w:divBdr>
                    </w:div>
                  </w:divsChild>
                </w:div>
                <w:div w:id="590705222">
                  <w:marLeft w:val="0"/>
                  <w:marRight w:val="0"/>
                  <w:marTop w:val="0"/>
                  <w:marBottom w:val="0"/>
                  <w:divBdr>
                    <w:top w:val="none" w:sz="0" w:space="0" w:color="auto"/>
                    <w:left w:val="none" w:sz="0" w:space="0" w:color="auto"/>
                    <w:bottom w:val="none" w:sz="0" w:space="0" w:color="auto"/>
                    <w:right w:val="none" w:sz="0" w:space="0" w:color="auto"/>
                  </w:divBdr>
                  <w:divsChild>
                    <w:div w:id="1566455242">
                      <w:marLeft w:val="0"/>
                      <w:marRight w:val="0"/>
                      <w:marTop w:val="0"/>
                      <w:marBottom w:val="0"/>
                      <w:divBdr>
                        <w:top w:val="none" w:sz="0" w:space="0" w:color="auto"/>
                        <w:left w:val="none" w:sz="0" w:space="0" w:color="auto"/>
                        <w:bottom w:val="none" w:sz="0" w:space="0" w:color="auto"/>
                        <w:right w:val="none" w:sz="0" w:space="0" w:color="auto"/>
                      </w:divBdr>
                    </w:div>
                  </w:divsChild>
                </w:div>
                <w:div w:id="654798122">
                  <w:marLeft w:val="0"/>
                  <w:marRight w:val="0"/>
                  <w:marTop w:val="0"/>
                  <w:marBottom w:val="0"/>
                  <w:divBdr>
                    <w:top w:val="none" w:sz="0" w:space="0" w:color="auto"/>
                    <w:left w:val="none" w:sz="0" w:space="0" w:color="auto"/>
                    <w:bottom w:val="none" w:sz="0" w:space="0" w:color="auto"/>
                    <w:right w:val="none" w:sz="0" w:space="0" w:color="auto"/>
                  </w:divBdr>
                  <w:divsChild>
                    <w:div w:id="102846477">
                      <w:marLeft w:val="0"/>
                      <w:marRight w:val="0"/>
                      <w:marTop w:val="0"/>
                      <w:marBottom w:val="0"/>
                      <w:divBdr>
                        <w:top w:val="none" w:sz="0" w:space="0" w:color="auto"/>
                        <w:left w:val="none" w:sz="0" w:space="0" w:color="auto"/>
                        <w:bottom w:val="none" w:sz="0" w:space="0" w:color="auto"/>
                        <w:right w:val="none" w:sz="0" w:space="0" w:color="auto"/>
                      </w:divBdr>
                    </w:div>
                    <w:div w:id="590699600">
                      <w:marLeft w:val="0"/>
                      <w:marRight w:val="0"/>
                      <w:marTop w:val="0"/>
                      <w:marBottom w:val="0"/>
                      <w:divBdr>
                        <w:top w:val="none" w:sz="0" w:space="0" w:color="auto"/>
                        <w:left w:val="none" w:sz="0" w:space="0" w:color="auto"/>
                        <w:bottom w:val="none" w:sz="0" w:space="0" w:color="auto"/>
                        <w:right w:val="none" w:sz="0" w:space="0" w:color="auto"/>
                      </w:divBdr>
                    </w:div>
                  </w:divsChild>
                </w:div>
                <w:div w:id="744452911">
                  <w:marLeft w:val="0"/>
                  <w:marRight w:val="0"/>
                  <w:marTop w:val="0"/>
                  <w:marBottom w:val="0"/>
                  <w:divBdr>
                    <w:top w:val="none" w:sz="0" w:space="0" w:color="auto"/>
                    <w:left w:val="none" w:sz="0" w:space="0" w:color="auto"/>
                    <w:bottom w:val="none" w:sz="0" w:space="0" w:color="auto"/>
                    <w:right w:val="none" w:sz="0" w:space="0" w:color="auto"/>
                  </w:divBdr>
                  <w:divsChild>
                    <w:div w:id="1067415271">
                      <w:marLeft w:val="0"/>
                      <w:marRight w:val="0"/>
                      <w:marTop w:val="0"/>
                      <w:marBottom w:val="0"/>
                      <w:divBdr>
                        <w:top w:val="none" w:sz="0" w:space="0" w:color="auto"/>
                        <w:left w:val="none" w:sz="0" w:space="0" w:color="auto"/>
                        <w:bottom w:val="none" w:sz="0" w:space="0" w:color="auto"/>
                        <w:right w:val="none" w:sz="0" w:space="0" w:color="auto"/>
                      </w:divBdr>
                    </w:div>
                  </w:divsChild>
                </w:div>
                <w:div w:id="926310275">
                  <w:marLeft w:val="0"/>
                  <w:marRight w:val="0"/>
                  <w:marTop w:val="0"/>
                  <w:marBottom w:val="0"/>
                  <w:divBdr>
                    <w:top w:val="none" w:sz="0" w:space="0" w:color="auto"/>
                    <w:left w:val="none" w:sz="0" w:space="0" w:color="auto"/>
                    <w:bottom w:val="none" w:sz="0" w:space="0" w:color="auto"/>
                    <w:right w:val="none" w:sz="0" w:space="0" w:color="auto"/>
                  </w:divBdr>
                  <w:divsChild>
                    <w:div w:id="579604609">
                      <w:marLeft w:val="0"/>
                      <w:marRight w:val="0"/>
                      <w:marTop w:val="0"/>
                      <w:marBottom w:val="0"/>
                      <w:divBdr>
                        <w:top w:val="none" w:sz="0" w:space="0" w:color="auto"/>
                        <w:left w:val="none" w:sz="0" w:space="0" w:color="auto"/>
                        <w:bottom w:val="none" w:sz="0" w:space="0" w:color="auto"/>
                        <w:right w:val="none" w:sz="0" w:space="0" w:color="auto"/>
                      </w:divBdr>
                    </w:div>
                  </w:divsChild>
                </w:div>
                <w:div w:id="977490939">
                  <w:marLeft w:val="0"/>
                  <w:marRight w:val="0"/>
                  <w:marTop w:val="0"/>
                  <w:marBottom w:val="0"/>
                  <w:divBdr>
                    <w:top w:val="none" w:sz="0" w:space="0" w:color="auto"/>
                    <w:left w:val="none" w:sz="0" w:space="0" w:color="auto"/>
                    <w:bottom w:val="none" w:sz="0" w:space="0" w:color="auto"/>
                    <w:right w:val="none" w:sz="0" w:space="0" w:color="auto"/>
                  </w:divBdr>
                  <w:divsChild>
                    <w:div w:id="1404640880">
                      <w:marLeft w:val="0"/>
                      <w:marRight w:val="0"/>
                      <w:marTop w:val="0"/>
                      <w:marBottom w:val="0"/>
                      <w:divBdr>
                        <w:top w:val="none" w:sz="0" w:space="0" w:color="auto"/>
                        <w:left w:val="none" w:sz="0" w:space="0" w:color="auto"/>
                        <w:bottom w:val="none" w:sz="0" w:space="0" w:color="auto"/>
                        <w:right w:val="none" w:sz="0" w:space="0" w:color="auto"/>
                      </w:divBdr>
                    </w:div>
                  </w:divsChild>
                </w:div>
                <w:div w:id="999384757">
                  <w:marLeft w:val="0"/>
                  <w:marRight w:val="0"/>
                  <w:marTop w:val="0"/>
                  <w:marBottom w:val="0"/>
                  <w:divBdr>
                    <w:top w:val="none" w:sz="0" w:space="0" w:color="auto"/>
                    <w:left w:val="none" w:sz="0" w:space="0" w:color="auto"/>
                    <w:bottom w:val="none" w:sz="0" w:space="0" w:color="auto"/>
                    <w:right w:val="none" w:sz="0" w:space="0" w:color="auto"/>
                  </w:divBdr>
                  <w:divsChild>
                    <w:div w:id="1092361456">
                      <w:marLeft w:val="0"/>
                      <w:marRight w:val="0"/>
                      <w:marTop w:val="0"/>
                      <w:marBottom w:val="0"/>
                      <w:divBdr>
                        <w:top w:val="none" w:sz="0" w:space="0" w:color="auto"/>
                        <w:left w:val="none" w:sz="0" w:space="0" w:color="auto"/>
                        <w:bottom w:val="none" w:sz="0" w:space="0" w:color="auto"/>
                        <w:right w:val="none" w:sz="0" w:space="0" w:color="auto"/>
                      </w:divBdr>
                    </w:div>
                  </w:divsChild>
                </w:div>
                <w:div w:id="1076324291">
                  <w:marLeft w:val="0"/>
                  <w:marRight w:val="0"/>
                  <w:marTop w:val="0"/>
                  <w:marBottom w:val="0"/>
                  <w:divBdr>
                    <w:top w:val="none" w:sz="0" w:space="0" w:color="auto"/>
                    <w:left w:val="none" w:sz="0" w:space="0" w:color="auto"/>
                    <w:bottom w:val="none" w:sz="0" w:space="0" w:color="auto"/>
                    <w:right w:val="none" w:sz="0" w:space="0" w:color="auto"/>
                  </w:divBdr>
                  <w:divsChild>
                    <w:div w:id="395279904">
                      <w:marLeft w:val="0"/>
                      <w:marRight w:val="0"/>
                      <w:marTop w:val="0"/>
                      <w:marBottom w:val="0"/>
                      <w:divBdr>
                        <w:top w:val="none" w:sz="0" w:space="0" w:color="auto"/>
                        <w:left w:val="none" w:sz="0" w:space="0" w:color="auto"/>
                        <w:bottom w:val="none" w:sz="0" w:space="0" w:color="auto"/>
                        <w:right w:val="none" w:sz="0" w:space="0" w:color="auto"/>
                      </w:divBdr>
                    </w:div>
                    <w:div w:id="1099377512">
                      <w:marLeft w:val="0"/>
                      <w:marRight w:val="0"/>
                      <w:marTop w:val="0"/>
                      <w:marBottom w:val="0"/>
                      <w:divBdr>
                        <w:top w:val="none" w:sz="0" w:space="0" w:color="auto"/>
                        <w:left w:val="none" w:sz="0" w:space="0" w:color="auto"/>
                        <w:bottom w:val="none" w:sz="0" w:space="0" w:color="auto"/>
                        <w:right w:val="none" w:sz="0" w:space="0" w:color="auto"/>
                      </w:divBdr>
                    </w:div>
                  </w:divsChild>
                </w:div>
                <w:div w:id="1151097025">
                  <w:marLeft w:val="0"/>
                  <w:marRight w:val="0"/>
                  <w:marTop w:val="0"/>
                  <w:marBottom w:val="0"/>
                  <w:divBdr>
                    <w:top w:val="none" w:sz="0" w:space="0" w:color="auto"/>
                    <w:left w:val="none" w:sz="0" w:space="0" w:color="auto"/>
                    <w:bottom w:val="none" w:sz="0" w:space="0" w:color="auto"/>
                    <w:right w:val="none" w:sz="0" w:space="0" w:color="auto"/>
                  </w:divBdr>
                  <w:divsChild>
                    <w:div w:id="1420062519">
                      <w:marLeft w:val="0"/>
                      <w:marRight w:val="0"/>
                      <w:marTop w:val="0"/>
                      <w:marBottom w:val="0"/>
                      <w:divBdr>
                        <w:top w:val="none" w:sz="0" w:space="0" w:color="auto"/>
                        <w:left w:val="none" w:sz="0" w:space="0" w:color="auto"/>
                        <w:bottom w:val="none" w:sz="0" w:space="0" w:color="auto"/>
                        <w:right w:val="none" w:sz="0" w:space="0" w:color="auto"/>
                      </w:divBdr>
                    </w:div>
                  </w:divsChild>
                </w:div>
                <w:div w:id="1190801252">
                  <w:marLeft w:val="0"/>
                  <w:marRight w:val="0"/>
                  <w:marTop w:val="0"/>
                  <w:marBottom w:val="0"/>
                  <w:divBdr>
                    <w:top w:val="none" w:sz="0" w:space="0" w:color="auto"/>
                    <w:left w:val="none" w:sz="0" w:space="0" w:color="auto"/>
                    <w:bottom w:val="none" w:sz="0" w:space="0" w:color="auto"/>
                    <w:right w:val="none" w:sz="0" w:space="0" w:color="auto"/>
                  </w:divBdr>
                  <w:divsChild>
                    <w:div w:id="1801336147">
                      <w:marLeft w:val="0"/>
                      <w:marRight w:val="0"/>
                      <w:marTop w:val="0"/>
                      <w:marBottom w:val="0"/>
                      <w:divBdr>
                        <w:top w:val="none" w:sz="0" w:space="0" w:color="auto"/>
                        <w:left w:val="none" w:sz="0" w:space="0" w:color="auto"/>
                        <w:bottom w:val="none" w:sz="0" w:space="0" w:color="auto"/>
                        <w:right w:val="none" w:sz="0" w:space="0" w:color="auto"/>
                      </w:divBdr>
                    </w:div>
                  </w:divsChild>
                </w:div>
                <w:div w:id="1198543319">
                  <w:marLeft w:val="0"/>
                  <w:marRight w:val="0"/>
                  <w:marTop w:val="0"/>
                  <w:marBottom w:val="0"/>
                  <w:divBdr>
                    <w:top w:val="none" w:sz="0" w:space="0" w:color="auto"/>
                    <w:left w:val="none" w:sz="0" w:space="0" w:color="auto"/>
                    <w:bottom w:val="none" w:sz="0" w:space="0" w:color="auto"/>
                    <w:right w:val="none" w:sz="0" w:space="0" w:color="auto"/>
                  </w:divBdr>
                  <w:divsChild>
                    <w:div w:id="332336895">
                      <w:marLeft w:val="0"/>
                      <w:marRight w:val="0"/>
                      <w:marTop w:val="0"/>
                      <w:marBottom w:val="0"/>
                      <w:divBdr>
                        <w:top w:val="none" w:sz="0" w:space="0" w:color="auto"/>
                        <w:left w:val="none" w:sz="0" w:space="0" w:color="auto"/>
                        <w:bottom w:val="none" w:sz="0" w:space="0" w:color="auto"/>
                        <w:right w:val="none" w:sz="0" w:space="0" w:color="auto"/>
                      </w:divBdr>
                    </w:div>
                  </w:divsChild>
                </w:div>
                <w:div w:id="1373463527">
                  <w:marLeft w:val="0"/>
                  <w:marRight w:val="0"/>
                  <w:marTop w:val="0"/>
                  <w:marBottom w:val="0"/>
                  <w:divBdr>
                    <w:top w:val="none" w:sz="0" w:space="0" w:color="auto"/>
                    <w:left w:val="none" w:sz="0" w:space="0" w:color="auto"/>
                    <w:bottom w:val="none" w:sz="0" w:space="0" w:color="auto"/>
                    <w:right w:val="none" w:sz="0" w:space="0" w:color="auto"/>
                  </w:divBdr>
                  <w:divsChild>
                    <w:div w:id="1658878903">
                      <w:marLeft w:val="0"/>
                      <w:marRight w:val="0"/>
                      <w:marTop w:val="0"/>
                      <w:marBottom w:val="0"/>
                      <w:divBdr>
                        <w:top w:val="none" w:sz="0" w:space="0" w:color="auto"/>
                        <w:left w:val="none" w:sz="0" w:space="0" w:color="auto"/>
                        <w:bottom w:val="none" w:sz="0" w:space="0" w:color="auto"/>
                        <w:right w:val="none" w:sz="0" w:space="0" w:color="auto"/>
                      </w:divBdr>
                    </w:div>
                  </w:divsChild>
                </w:div>
                <w:div w:id="1482850001">
                  <w:marLeft w:val="0"/>
                  <w:marRight w:val="0"/>
                  <w:marTop w:val="0"/>
                  <w:marBottom w:val="0"/>
                  <w:divBdr>
                    <w:top w:val="none" w:sz="0" w:space="0" w:color="auto"/>
                    <w:left w:val="none" w:sz="0" w:space="0" w:color="auto"/>
                    <w:bottom w:val="none" w:sz="0" w:space="0" w:color="auto"/>
                    <w:right w:val="none" w:sz="0" w:space="0" w:color="auto"/>
                  </w:divBdr>
                  <w:divsChild>
                    <w:div w:id="1807500986">
                      <w:marLeft w:val="0"/>
                      <w:marRight w:val="0"/>
                      <w:marTop w:val="0"/>
                      <w:marBottom w:val="0"/>
                      <w:divBdr>
                        <w:top w:val="none" w:sz="0" w:space="0" w:color="auto"/>
                        <w:left w:val="none" w:sz="0" w:space="0" w:color="auto"/>
                        <w:bottom w:val="none" w:sz="0" w:space="0" w:color="auto"/>
                        <w:right w:val="none" w:sz="0" w:space="0" w:color="auto"/>
                      </w:divBdr>
                    </w:div>
                  </w:divsChild>
                </w:div>
                <w:div w:id="1491948118">
                  <w:marLeft w:val="0"/>
                  <w:marRight w:val="0"/>
                  <w:marTop w:val="0"/>
                  <w:marBottom w:val="0"/>
                  <w:divBdr>
                    <w:top w:val="none" w:sz="0" w:space="0" w:color="auto"/>
                    <w:left w:val="none" w:sz="0" w:space="0" w:color="auto"/>
                    <w:bottom w:val="none" w:sz="0" w:space="0" w:color="auto"/>
                    <w:right w:val="none" w:sz="0" w:space="0" w:color="auto"/>
                  </w:divBdr>
                  <w:divsChild>
                    <w:div w:id="1060831254">
                      <w:marLeft w:val="0"/>
                      <w:marRight w:val="0"/>
                      <w:marTop w:val="0"/>
                      <w:marBottom w:val="0"/>
                      <w:divBdr>
                        <w:top w:val="none" w:sz="0" w:space="0" w:color="auto"/>
                        <w:left w:val="none" w:sz="0" w:space="0" w:color="auto"/>
                        <w:bottom w:val="none" w:sz="0" w:space="0" w:color="auto"/>
                        <w:right w:val="none" w:sz="0" w:space="0" w:color="auto"/>
                      </w:divBdr>
                    </w:div>
                  </w:divsChild>
                </w:div>
                <w:div w:id="1529833384">
                  <w:marLeft w:val="0"/>
                  <w:marRight w:val="0"/>
                  <w:marTop w:val="0"/>
                  <w:marBottom w:val="0"/>
                  <w:divBdr>
                    <w:top w:val="none" w:sz="0" w:space="0" w:color="auto"/>
                    <w:left w:val="none" w:sz="0" w:space="0" w:color="auto"/>
                    <w:bottom w:val="none" w:sz="0" w:space="0" w:color="auto"/>
                    <w:right w:val="none" w:sz="0" w:space="0" w:color="auto"/>
                  </w:divBdr>
                  <w:divsChild>
                    <w:div w:id="1514420811">
                      <w:marLeft w:val="0"/>
                      <w:marRight w:val="0"/>
                      <w:marTop w:val="0"/>
                      <w:marBottom w:val="0"/>
                      <w:divBdr>
                        <w:top w:val="none" w:sz="0" w:space="0" w:color="auto"/>
                        <w:left w:val="none" w:sz="0" w:space="0" w:color="auto"/>
                        <w:bottom w:val="none" w:sz="0" w:space="0" w:color="auto"/>
                        <w:right w:val="none" w:sz="0" w:space="0" w:color="auto"/>
                      </w:divBdr>
                    </w:div>
                  </w:divsChild>
                </w:div>
                <w:div w:id="1559316859">
                  <w:marLeft w:val="0"/>
                  <w:marRight w:val="0"/>
                  <w:marTop w:val="0"/>
                  <w:marBottom w:val="0"/>
                  <w:divBdr>
                    <w:top w:val="none" w:sz="0" w:space="0" w:color="auto"/>
                    <w:left w:val="none" w:sz="0" w:space="0" w:color="auto"/>
                    <w:bottom w:val="none" w:sz="0" w:space="0" w:color="auto"/>
                    <w:right w:val="none" w:sz="0" w:space="0" w:color="auto"/>
                  </w:divBdr>
                  <w:divsChild>
                    <w:div w:id="1784880516">
                      <w:marLeft w:val="0"/>
                      <w:marRight w:val="0"/>
                      <w:marTop w:val="0"/>
                      <w:marBottom w:val="0"/>
                      <w:divBdr>
                        <w:top w:val="none" w:sz="0" w:space="0" w:color="auto"/>
                        <w:left w:val="none" w:sz="0" w:space="0" w:color="auto"/>
                        <w:bottom w:val="none" w:sz="0" w:space="0" w:color="auto"/>
                        <w:right w:val="none" w:sz="0" w:space="0" w:color="auto"/>
                      </w:divBdr>
                    </w:div>
                  </w:divsChild>
                </w:div>
                <w:div w:id="1576622774">
                  <w:marLeft w:val="0"/>
                  <w:marRight w:val="0"/>
                  <w:marTop w:val="0"/>
                  <w:marBottom w:val="0"/>
                  <w:divBdr>
                    <w:top w:val="none" w:sz="0" w:space="0" w:color="auto"/>
                    <w:left w:val="none" w:sz="0" w:space="0" w:color="auto"/>
                    <w:bottom w:val="none" w:sz="0" w:space="0" w:color="auto"/>
                    <w:right w:val="none" w:sz="0" w:space="0" w:color="auto"/>
                  </w:divBdr>
                  <w:divsChild>
                    <w:div w:id="171528799">
                      <w:marLeft w:val="0"/>
                      <w:marRight w:val="0"/>
                      <w:marTop w:val="0"/>
                      <w:marBottom w:val="0"/>
                      <w:divBdr>
                        <w:top w:val="none" w:sz="0" w:space="0" w:color="auto"/>
                        <w:left w:val="none" w:sz="0" w:space="0" w:color="auto"/>
                        <w:bottom w:val="none" w:sz="0" w:space="0" w:color="auto"/>
                        <w:right w:val="none" w:sz="0" w:space="0" w:color="auto"/>
                      </w:divBdr>
                    </w:div>
                    <w:div w:id="694845074">
                      <w:marLeft w:val="0"/>
                      <w:marRight w:val="0"/>
                      <w:marTop w:val="0"/>
                      <w:marBottom w:val="0"/>
                      <w:divBdr>
                        <w:top w:val="none" w:sz="0" w:space="0" w:color="auto"/>
                        <w:left w:val="none" w:sz="0" w:space="0" w:color="auto"/>
                        <w:bottom w:val="none" w:sz="0" w:space="0" w:color="auto"/>
                        <w:right w:val="none" w:sz="0" w:space="0" w:color="auto"/>
                      </w:divBdr>
                    </w:div>
                  </w:divsChild>
                </w:div>
                <w:div w:id="1659728224">
                  <w:marLeft w:val="0"/>
                  <w:marRight w:val="0"/>
                  <w:marTop w:val="0"/>
                  <w:marBottom w:val="0"/>
                  <w:divBdr>
                    <w:top w:val="none" w:sz="0" w:space="0" w:color="auto"/>
                    <w:left w:val="none" w:sz="0" w:space="0" w:color="auto"/>
                    <w:bottom w:val="none" w:sz="0" w:space="0" w:color="auto"/>
                    <w:right w:val="none" w:sz="0" w:space="0" w:color="auto"/>
                  </w:divBdr>
                  <w:divsChild>
                    <w:div w:id="122699372">
                      <w:marLeft w:val="0"/>
                      <w:marRight w:val="0"/>
                      <w:marTop w:val="0"/>
                      <w:marBottom w:val="0"/>
                      <w:divBdr>
                        <w:top w:val="none" w:sz="0" w:space="0" w:color="auto"/>
                        <w:left w:val="none" w:sz="0" w:space="0" w:color="auto"/>
                        <w:bottom w:val="none" w:sz="0" w:space="0" w:color="auto"/>
                        <w:right w:val="none" w:sz="0" w:space="0" w:color="auto"/>
                      </w:divBdr>
                    </w:div>
                  </w:divsChild>
                </w:div>
                <w:div w:id="1681160460">
                  <w:marLeft w:val="0"/>
                  <w:marRight w:val="0"/>
                  <w:marTop w:val="0"/>
                  <w:marBottom w:val="0"/>
                  <w:divBdr>
                    <w:top w:val="none" w:sz="0" w:space="0" w:color="auto"/>
                    <w:left w:val="none" w:sz="0" w:space="0" w:color="auto"/>
                    <w:bottom w:val="none" w:sz="0" w:space="0" w:color="auto"/>
                    <w:right w:val="none" w:sz="0" w:space="0" w:color="auto"/>
                  </w:divBdr>
                  <w:divsChild>
                    <w:div w:id="116996149">
                      <w:marLeft w:val="0"/>
                      <w:marRight w:val="0"/>
                      <w:marTop w:val="0"/>
                      <w:marBottom w:val="0"/>
                      <w:divBdr>
                        <w:top w:val="none" w:sz="0" w:space="0" w:color="auto"/>
                        <w:left w:val="none" w:sz="0" w:space="0" w:color="auto"/>
                        <w:bottom w:val="none" w:sz="0" w:space="0" w:color="auto"/>
                        <w:right w:val="none" w:sz="0" w:space="0" w:color="auto"/>
                      </w:divBdr>
                    </w:div>
                  </w:divsChild>
                </w:div>
                <w:div w:id="1746948411">
                  <w:marLeft w:val="0"/>
                  <w:marRight w:val="0"/>
                  <w:marTop w:val="0"/>
                  <w:marBottom w:val="0"/>
                  <w:divBdr>
                    <w:top w:val="none" w:sz="0" w:space="0" w:color="auto"/>
                    <w:left w:val="none" w:sz="0" w:space="0" w:color="auto"/>
                    <w:bottom w:val="none" w:sz="0" w:space="0" w:color="auto"/>
                    <w:right w:val="none" w:sz="0" w:space="0" w:color="auto"/>
                  </w:divBdr>
                  <w:divsChild>
                    <w:div w:id="61372587">
                      <w:marLeft w:val="0"/>
                      <w:marRight w:val="0"/>
                      <w:marTop w:val="0"/>
                      <w:marBottom w:val="0"/>
                      <w:divBdr>
                        <w:top w:val="none" w:sz="0" w:space="0" w:color="auto"/>
                        <w:left w:val="none" w:sz="0" w:space="0" w:color="auto"/>
                        <w:bottom w:val="none" w:sz="0" w:space="0" w:color="auto"/>
                        <w:right w:val="none" w:sz="0" w:space="0" w:color="auto"/>
                      </w:divBdr>
                    </w:div>
                  </w:divsChild>
                </w:div>
                <w:div w:id="1871727019">
                  <w:marLeft w:val="0"/>
                  <w:marRight w:val="0"/>
                  <w:marTop w:val="0"/>
                  <w:marBottom w:val="0"/>
                  <w:divBdr>
                    <w:top w:val="none" w:sz="0" w:space="0" w:color="auto"/>
                    <w:left w:val="none" w:sz="0" w:space="0" w:color="auto"/>
                    <w:bottom w:val="none" w:sz="0" w:space="0" w:color="auto"/>
                    <w:right w:val="none" w:sz="0" w:space="0" w:color="auto"/>
                  </w:divBdr>
                  <w:divsChild>
                    <w:div w:id="406148318">
                      <w:marLeft w:val="0"/>
                      <w:marRight w:val="0"/>
                      <w:marTop w:val="0"/>
                      <w:marBottom w:val="0"/>
                      <w:divBdr>
                        <w:top w:val="none" w:sz="0" w:space="0" w:color="auto"/>
                        <w:left w:val="none" w:sz="0" w:space="0" w:color="auto"/>
                        <w:bottom w:val="none" w:sz="0" w:space="0" w:color="auto"/>
                        <w:right w:val="none" w:sz="0" w:space="0" w:color="auto"/>
                      </w:divBdr>
                    </w:div>
                  </w:divsChild>
                </w:div>
                <w:div w:id="1894265589">
                  <w:marLeft w:val="0"/>
                  <w:marRight w:val="0"/>
                  <w:marTop w:val="0"/>
                  <w:marBottom w:val="0"/>
                  <w:divBdr>
                    <w:top w:val="none" w:sz="0" w:space="0" w:color="auto"/>
                    <w:left w:val="none" w:sz="0" w:space="0" w:color="auto"/>
                    <w:bottom w:val="none" w:sz="0" w:space="0" w:color="auto"/>
                    <w:right w:val="none" w:sz="0" w:space="0" w:color="auto"/>
                  </w:divBdr>
                  <w:divsChild>
                    <w:div w:id="1247105373">
                      <w:marLeft w:val="0"/>
                      <w:marRight w:val="0"/>
                      <w:marTop w:val="0"/>
                      <w:marBottom w:val="0"/>
                      <w:divBdr>
                        <w:top w:val="none" w:sz="0" w:space="0" w:color="auto"/>
                        <w:left w:val="none" w:sz="0" w:space="0" w:color="auto"/>
                        <w:bottom w:val="none" w:sz="0" w:space="0" w:color="auto"/>
                        <w:right w:val="none" w:sz="0" w:space="0" w:color="auto"/>
                      </w:divBdr>
                    </w:div>
                  </w:divsChild>
                </w:div>
                <w:div w:id="1924217490">
                  <w:marLeft w:val="0"/>
                  <w:marRight w:val="0"/>
                  <w:marTop w:val="0"/>
                  <w:marBottom w:val="0"/>
                  <w:divBdr>
                    <w:top w:val="none" w:sz="0" w:space="0" w:color="auto"/>
                    <w:left w:val="none" w:sz="0" w:space="0" w:color="auto"/>
                    <w:bottom w:val="none" w:sz="0" w:space="0" w:color="auto"/>
                    <w:right w:val="none" w:sz="0" w:space="0" w:color="auto"/>
                  </w:divBdr>
                  <w:divsChild>
                    <w:div w:id="1952980210">
                      <w:marLeft w:val="0"/>
                      <w:marRight w:val="0"/>
                      <w:marTop w:val="0"/>
                      <w:marBottom w:val="0"/>
                      <w:divBdr>
                        <w:top w:val="none" w:sz="0" w:space="0" w:color="auto"/>
                        <w:left w:val="none" w:sz="0" w:space="0" w:color="auto"/>
                        <w:bottom w:val="none" w:sz="0" w:space="0" w:color="auto"/>
                        <w:right w:val="none" w:sz="0" w:space="0" w:color="auto"/>
                      </w:divBdr>
                    </w:div>
                  </w:divsChild>
                </w:div>
                <w:div w:id="1943950751">
                  <w:marLeft w:val="0"/>
                  <w:marRight w:val="0"/>
                  <w:marTop w:val="0"/>
                  <w:marBottom w:val="0"/>
                  <w:divBdr>
                    <w:top w:val="none" w:sz="0" w:space="0" w:color="auto"/>
                    <w:left w:val="none" w:sz="0" w:space="0" w:color="auto"/>
                    <w:bottom w:val="none" w:sz="0" w:space="0" w:color="auto"/>
                    <w:right w:val="none" w:sz="0" w:space="0" w:color="auto"/>
                  </w:divBdr>
                  <w:divsChild>
                    <w:div w:id="217204093">
                      <w:marLeft w:val="0"/>
                      <w:marRight w:val="0"/>
                      <w:marTop w:val="0"/>
                      <w:marBottom w:val="0"/>
                      <w:divBdr>
                        <w:top w:val="none" w:sz="0" w:space="0" w:color="auto"/>
                        <w:left w:val="none" w:sz="0" w:space="0" w:color="auto"/>
                        <w:bottom w:val="none" w:sz="0" w:space="0" w:color="auto"/>
                        <w:right w:val="none" w:sz="0" w:space="0" w:color="auto"/>
                      </w:divBdr>
                    </w:div>
                  </w:divsChild>
                </w:div>
                <w:div w:id="1973318074">
                  <w:marLeft w:val="0"/>
                  <w:marRight w:val="0"/>
                  <w:marTop w:val="0"/>
                  <w:marBottom w:val="0"/>
                  <w:divBdr>
                    <w:top w:val="none" w:sz="0" w:space="0" w:color="auto"/>
                    <w:left w:val="none" w:sz="0" w:space="0" w:color="auto"/>
                    <w:bottom w:val="none" w:sz="0" w:space="0" w:color="auto"/>
                    <w:right w:val="none" w:sz="0" w:space="0" w:color="auto"/>
                  </w:divBdr>
                  <w:divsChild>
                    <w:div w:id="457843904">
                      <w:marLeft w:val="0"/>
                      <w:marRight w:val="0"/>
                      <w:marTop w:val="0"/>
                      <w:marBottom w:val="0"/>
                      <w:divBdr>
                        <w:top w:val="none" w:sz="0" w:space="0" w:color="auto"/>
                        <w:left w:val="none" w:sz="0" w:space="0" w:color="auto"/>
                        <w:bottom w:val="none" w:sz="0" w:space="0" w:color="auto"/>
                        <w:right w:val="none" w:sz="0" w:space="0" w:color="auto"/>
                      </w:divBdr>
                    </w:div>
                  </w:divsChild>
                </w:div>
                <w:div w:id="2038003288">
                  <w:marLeft w:val="0"/>
                  <w:marRight w:val="0"/>
                  <w:marTop w:val="0"/>
                  <w:marBottom w:val="0"/>
                  <w:divBdr>
                    <w:top w:val="none" w:sz="0" w:space="0" w:color="auto"/>
                    <w:left w:val="none" w:sz="0" w:space="0" w:color="auto"/>
                    <w:bottom w:val="none" w:sz="0" w:space="0" w:color="auto"/>
                    <w:right w:val="none" w:sz="0" w:space="0" w:color="auto"/>
                  </w:divBdr>
                  <w:divsChild>
                    <w:div w:id="1075974682">
                      <w:marLeft w:val="0"/>
                      <w:marRight w:val="0"/>
                      <w:marTop w:val="0"/>
                      <w:marBottom w:val="0"/>
                      <w:divBdr>
                        <w:top w:val="none" w:sz="0" w:space="0" w:color="auto"/>
                        <w:left w:val="none" w:sz="0" w:space="0" w:color="auto"/>
                        <w:bottom w:val="none" w:sz="0" w:space="0" w:color="auto"/>
                        <w:right w:val="none" w:sz="0" w:space="0" w:color="auto"/>
                      </w:divBdr>
                    </w:div>
                  </w:divsChild>
                </w:div>
                <w:div w:id="2041466449">
                  <w:marLeft w:val="0"/>
                  <w:marRight w:val="0"/>
                  <w:marTop w:val="0"/>
                  <w:marBottom w:val="0"/>
                  <w:divBdr>
                    <w:top w:val="none" w:sz="0" w:space="0" w:color="auto"/>
                    <w:left w:val="none" w:sz="0" w:space="0" w:color="auto"/>
                    <w:bottom w:val="none" w:sz="0" w:space="0" w:color="auto"/>
                    <w:right w:val="none" w:sz="0" w:space="0" w:color="auto"/>
                  </w:divBdr>
                  <w:divsChild>
                    <w:div w:id="72098019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129203127">
          <w:marLeft w:val="0"/>
          <w:marRight w:val="0"/>
          <w:marTop w:val="0"/>
          <w:marBottom w:val="0"/>
          <w:divBdr>
            <w:top w:val="none" w:sz="0" w:space="0" w:color="auto"/>
            <w:left w:val="none" w:sz="0" w:space="0" w:color="auto"/>
            <w:bottom w:val="none" w:sz="0" w:space="0" w:color="auto"/>
            <w:right w:val="none" w:sz="0" w:space="0" w:color="auto"/>
          </w:divBdr>
        </w:div>
        <w:div w:id="1141265357">
          <w:marLeft w:val="0"/>
          <w:marRight w:val="0"/>
          <w:marTop w:val="0"/>
          <w:marBottom w:val="0"/>
          <w:divBdr>
            <w:top w:val="none" w:sz="0" w:space="0" w:color="auto"/>
            <w:left w:val="none" w:sz="0" w:space="0" w:color="auto"/>
            <w:bottom w:val="none" w:sz="0" w:space="0" w:color="auto"/>
            <w:right w:val="none" w:sz="0" w:space="0" w:color="auto"/>
          </w:divBdr>
        </w:div>
        <w:div w:id="1180243161">
          <w:marLeft w:val="0"/>
          <w:marRight w:val="0"/>
          <w:marTop w:val="0"/>
          <w:marBottom w:val="0"/>
          <w:divBdr>
            <w:top w:val="none" w:sz="0" w:space="0" w:color="auto"/>
            <w:left w:val="none" w:sz="0" w:space="0" w:color="auto"/>
            <w:bottom w:val="none" w:sz="0" w:space="0" w:color="auto"/>
            <w:right w:val="none" w:sz="0" w:space="0" w:color="auto"/>
          </w:divBdr>
        </w:div>
        <w:div w:id="1408765461">
          <w:marLeft w:val="0"/>
          <w:marRight w:val="0"/>
          <w:marTop w:val="0"/>
          <w:marBottom w:val="0"/>
          <w:divBdr>
            <w:top w:val="none" w:sz="0" w:space="0" w:color="auto"/>
            <w:left w:val="none" w:sz="0" w:space="0" w:color="auto"/>
            <w:bottom w:val="none" w:sz="0" w:space="0" w:color="auto"/>
            <w:right w:val="none" w:sz="0" w:space="0" w:color="auto"/>
          </w:divBdr>
        </w:div>
        <w:div w:id="1460303221">
          <w:marLeft w:val="0"/>
          <w:marRight w:val="0"/>
          <w:marTop w:val="0"/>
          <w:marBottom w:val="0"/>
          <w:divBdr>
            <w:top w:val="none" w:sz="0" w:space="0" w:color="auto"/>
            <w:left w:val="none" w:sz="0" w:space="0" w:color="auto"/>
            <w:bottom w:val="none" w:sz="0" w:space="0" w:color="auto"/>
            <w:right w:val="none" w:sz="0" w:space="0" w:color="auto"/>
          </w:divBdr>
        </w:div>
        <w:div w:id="1532106434">
          <w:marLeft w:val="0"/>
          <w:marRight w:val="0"/>
          <w:marTop w:val="0"/>
          <w:marBottom w:val="0"/>
          <w:divBdr>
            <w:top w:val="none" w:sz="0" w:space="0" w:color="auto"/>
            <w:left w:val="none" w:sz="0" w:space="0" w:color="auto"/>
            <w:bottom w:val="none" w:sz="0" w:space="0" w:color="auto"/>
            <w:right w:val="none" w:sz="0" w:space="0" w:color="auto"/>
          </w:divBdr>
        </w:div>
        <w:div w:id="1621454953">
          <w:marLeft w:val="0"/>
          <w:marRight w:val="0"/>
          <w:marTop w:val="0"/>
          <w:marBottom w:val="0"/>
          <w:divBdr>
            <w:top w:val="none" w:sz="0" w:space="0" w:color="auto"/>
            <w:left w:val="none" w:sz="0" w:space="0" w:color="auto"/>
            <w:bottom w:val="none" w:sz="0" w:space="0" w:color="auto"/>
            <w:right w:val="none" w:sz="0" w:space="0" w:color="auto"/>
          </w:divBdr>
        </w:div>
        <w:div w:id="1629168937">
          <w:marLeft w:val="0"/>
          <w:marRight w:val="0"/>
          <w:marTop w:val="0"/>
          <w:marBottom w:val="0"/>
          <w:divBdr>
            <w:top w:val="none" w:sz="0" w:space="0" w:color="auto"/>
            <w:left w:val="none" w:sz="0" w:space="0" w:color="auto"/>
            <w:bottom w:val="none" w:sz="0" w:space="0" w:color="auto"/>
            <w:right w:val="none" w:sz="0" w:space="0" w:color="auto"/>
          </w:divBdr>
        </w:div>
        <w:div w:id="1723940376">
          <w:marLeft w:val="0"/>
          <w:marRight w:val="0"/>
          <w:marTop w:val="0"/>
          <w:marBottom w:val="0"/>
          <w:divBdr>
            <w:top w:val="none" w:sz="0" w:space="0" w:color="auto"/>
            <w:left w:val="none" w:sz="0" w:space="0" w:color="auto"/>
            <w:bottom w:val="none" w:sz="0" w:space="0" w:color="auto"/>
            <w:right w:val="none" w:sz="0" w:space="0" w:color="auto"/>
          </w:divBdr>
        </w:div>
        <w:div w:id="2018263033">
          <w:marLeft w:val="0"/>
          <w:marRight w:val="0"/>
          <w:marTop w:val="0"/>
          <w:marBottom w:val="0"/>
          <w:divBdr>
            <w:top w:val="none" w:sz="0" w:space="0" w:color="auto"/>
            <w:left w:val="none" w:sz="0" w:space="0" w:color="auto"/>
            <w:bottom w:val="none" w:sz="0" w:space="0" w:color="auto"/>
            <w:right w:val="none" w:sz="0" w:space="0" w:color="auto"/>
          </w:divBdr>
          <w:divsChild>
            <w:div w:id="510267219">
              <w:marLeft w:val="-75"/>
              <w:marRight w:val="0"/>
              <w:marTop w:val="30"/>
              <w:marBottom w:val="30"/>
              <w:divBdr>
                <w:top w:val="none" w:sz="0" w:space="0" w:color="auto"/>
                <w:left w:val="none" w:sz="0" w:space="0" w:color="auto"/>
                <w:bottom w:val="none" w:sz="0" w:space="0" w:color="auto"/>
                <w:right w:val="none" w:sz="0" w:space="0" w:color="auto"/>
              </w:divBdr>
              <w:divsChild>
                <w:div w:id="277108090">
                  <w:marLeft w:val="0"/>
                  <w:marRight w:val="0"/>
                  <w:marTop w:val="0"/>
                  <w:marBottom w:val="0"/>
                  <w:divBdr>
                    <w:top w:val="none" w:sz="0" w:space="0" w:color="auto"/>
                    <w:left w:val="none" w:sz="0" w:space="0" w:color="auto"/>
                    <w:bottom w:val="none" w:sz="0" w:space="0" w:color="auto"/>
                    <w:right w:val="none" w:sz="0" w:space="0" w:color="auto"/>
                  </w:divBdr>
                  <w:divsChild>
                    <w:div w:id="773013332">
                      <w:marLeft w:val="0"/>
                      <w:marRight w:val="0"/>
                      <w:marTop w:val="0"/>
                      <w:marBottom w:val="0"/>
                      <w:divBdr>
                        <w:top w:val="none" w:sz="0" w:space="0" w:color="auto"/>
                        <w:left w:val="none" w:sz="0" w:space="0" w:color="auto"/>
                        <w:bottom w:val="none" w:sz="0" w:space="0" w:color="auto"/>
                        <w:right w:val="none" w:sz="0" w:space="0" w:color="auto"/>
                      </w:divBdr>
                    </w:div>
                  </w:divsChild>
                </w:div>
                <w:div w:id="433208367">
                  <w:marLeft w:val="0"/>
                  <w:marRight w:val="0"/>
                  <w:marTop w:val="0"/>
                  <w:marBottom w:val="0"/>
                  <w:divBdr>
                    <w:top w:val="none" w:sz="0" w:space="0" w:color="auto"/>
                    <w:left w:val="none" w:sz="0" w:space="0" w:color="auto"/>
                    <w:bottom w:val="none" w:sz="0" w:space="0" w:color="auto"/>
                    <w:right w:val="none" w:sz="0" w:space="0" w:color="auto"/>
                  </w:divBdr>
                  <w:divsChild>
                    <w:div w:id="784933337">
                      <w:marLeft w:val="0"/>
                      <w:marRight w:val="0"/>
                      <w:marTop w:val="0"/>
                      <w:marBottom w:val="0"/>
                      <w:divBdr>
                        <w:top w:val="none" w:sz="0" w:space="0" w:color="auto"/>
                        <w:left w:val="none" w:sz="0" w:space="0" w:color="auto"/>
                        <w:bottom w:val="none" w:sz="0" w:space="0" w:color="auto"/>
                        <w:right w:val="none" w:sz="0" w:space="0" w:color="auto"/>
                      </w:divBdr>
                    </w:div>
                  </w:divsChild>
                </w:div>
                <w:div w:id="645090045">
                  <w:marLeft w:val="0"/>
                  <w:marRight w:val="0"/>
                  <w:marTop w:val="0"/>
                  <w:marBottom w:val="0"/>
                  <w:divBdr>
                    <w:top w:val="none" w:sz="0" w:space="0" w:color="auto"/>
                    <w:left w:val="none" w:sz="0" w:space="0" w:color="auto"/>
                    <w:bottom w:val="none" w:sz="0" w:space="0" w:color="auto"/>
                    <w:right w:val="none" w:sz="0" w:space="0" w:color="auto"/>
                  </w:divBdr>
                  <w:divsChild>
                    <w:div w:id="1183131298">
                      <w:marLeft w:val="0"/>
                      <w:marRight w:val="0"/>
                      <w:marTop w:val="0"/>
                      <w:marBottom w:val="0"/>
                      <w:divBdr>
                        <w:top w:val="none" w:sz="0" w:space="0" w:color="auto"/>
                        <w:left w:val="none" w:sz="0" w:space="0" w:color="auto"/>
                        <w:bottom w:val="none" w:sz="0" w:space="0" w:color="auto"/>
                        <w:right w:val="none" w:sz="0" w:space="0" w:color="auto"/>
                      </w:divBdr>
                    </w:div>
                  </w:divsChild>
                </w:div>
                <w:div w:id="1397780442">
                  <w:marLeft w:val="0"/>
                  <w:marRight w:val="0"/>
                  <w:marTop w:val="0"/>
                  <w:marBottom w:val="0"/>
                  <w:divBdr>
                    <w:top w:val="none" w:sz="0" w:space="0" w:color="auto"/>
                    <w:left w:val="none" w:sz="0" w:space="0" w:color="auto"/>
                    <w:bottom w:val="none" w:sz="0" w:space="0" w:color="auto"/>
                    <w:right w:val="none" w:sz="0" w:space="0" w:color="auto"/>
                  </w:divBdr>
                  <w:divsChild>
                    <w:div w:id="2011442648">
                      <w:marLeft w:val="0"/>
                      <w:marRight w:val="0"/>
                      <w:marTop w:val="0"/>
                      <w:marBottom w:val="0"/>
                      <w:divBdr>
                        <w:top w:val="none" w:sz="0" w:space="0" w:color="auto"/>
                        <w:left w:val="none" w:sz="0" w:space="0" w:color="auto"/>
                        <w:bottom w:val="none" w:sz="0" w:space="0" w:color="auto"/>
                        <w:right w:val="none" w:sz="0" w:space="0" w:color="auto"/>
                      </w:divBdr>
                    </w:div>
                  </w:divsChild>
                </w:div>
                <w:div w:id="1422339763">
                  <w:marLeft w:val="0"/>
                  <w:marRight w:val="0"/>
                  <w:marTop w:val="0"/>
                  <w:marBottom w:val="0"/>
                  <w:divBdr>
                    <w:top w:val="none" w:sz="0" w:space="0" w:color="auto"/>
                    <w:left w:val="none" w:sz="0" w:space="0" w:color="auto"/>
                    <w:bottom w:val="none" w:sz="0" w:space="0" w:color="auto"/>
                    <w:right w:val="none" w:sz="0" w:space="0" w:color="auto"/>
                  </w:divBdr>
                  <w:divsChild>
                    <w:div w:id="55010563">
                      <w:marLeft w:val="0"/>
                      <w:marRight w:val="0"/>
                      <w:marTop w:val="0"/>
                      <w:marBottom w:val="0"/>
                      <w:divBdr>
                        <w:top w:val="none" w:sz="0" w:space="0" w:color="auto"/>
                        <w:left w:val="none" w:sz="0" w:space="0" w:color="auto"/>
                        <w:bottom w:val="none" w:sz="0" w:space="0" w:color="auto"/>
                        <w:right w:val="none" w:sz="0" w:space="0" w:color="auto"/>
                      </w:divBdr>
                    </w:div>
                  </w:divsChild>
                </w:div>
                <w:div w:id="1546679676">
                  <w:marLeft w:val="0"/>
                  <w:marRight w:val="0"/>
                  <w:marTop w:val="0"/>
                  <w:marBottom w:val="0"/>
                  <w:divBdr>
                    <w:top w:val="none" w:sz="0" w:space="0" w:color="auto"/>
                    <w:left w:val="none" w:sz="0" w:space="0" w:color="auto"/>
                    <w:bottom w:val="none" w:sz="0" w:space="0" w:color="auto"/>
                    <w:right w:val="none" w:sz="0" w:space="0" w:color="auto"/>
                  </w:divBdr>
                  <w:divsChild>
                    <w:div w:id="133629775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052800276">
          <w:marLeft w:val="0"/>
          <w:marRight w:val="0"/>
          <w:marTop w:val="0"/>
          <w:marBottom w:val="0"/>
          <w:divBdr>
            <w:top w:val="none" w:sz="0" w:space="0" w:color="auto"/>
            <w:left w:val="none" w:sz="0" w:space="0" w:color="auto"/>
            <w:bottom w:val="none" w:sz="0" w:space="0" w:color="auto"/>
            <w:right w:val="none" w:sz="0" w:space="0" w:color="auto"/>
          </w:divBdr>
        </w:div>
      </w:divsChild>
    </w:div>
    <w:div w:id="1717118085">
      <w:bodyDiv w:val="1"/>
      <w:marLeft w:val="0"/>
      <w:marRight w:val="0"/>
      <w:marTop w:val="0"/>
      <w:marBottom w:val="0"/>
      <w:divBdr>
        <w:top w:val="none" w:sz="0" w:space="0" w:color="auto"/>
        <w:left w:val="none" w:sz="0" w:space="0" w:color="auto"/>
        <w:bottom w:val="none" w:sz="0" w:space="0" w:color="auto"/>
        <w:right w:val="none" w:sz="0" w:space="0" w:color="auto"/>
      </w:divBdr>
      <w:divsChild>
        <w:div w:id="397375">
          <w:marLeft w:val="0"/>
          <w:marRight w:val="0"/>
          <w:marTop w:val="0"/>
          <w:marBottom w:val="0"/>
          <w:divBdr>
            <w:top w:val="none" w:sz="0" w:space="0" w:color="auto"/>
            <w:left w:val="none" w:sz="0" w:space="0" w:color="auto"/>
            <w:bottom w:val="none" w:sz="0" w:space="0" w:color="auto"/>
            <w:right w:val="none" w:sz="0" w:space="0" w:color="auto"/>
          </w:divBdr>
          <w:divsChild>
            <w:div w:id="200674948">
              <w:marLeft w:val="0"/>
              <w:marRight w:val="0"/>
              <w:marTop w:val="0"/>
              <w:marBottom w:val="0"/>
              <w:divBdr>
                <w:top w:val="none" w:sz="0" w:space="0" w:color="auto"/>
                <w:left w:val="none" w:sz="0" w:space="0" w:color="auto"/>
                <w:bottom w:val="none" w:sz="0" w:space="0" w:color="auto"/>
                <w:right w:val="none" w:sz="0" w:space="0" w:color="auto"/>
              </w:divBdr>
            </w:div>
            <w:div w:id="1314719615">
              <w:marLeft w:val="0"/>
              <w:marRight w:val="0"/>
              <w:marTop w:val="0"/>
              <w:marBottom w:val="0"/>
              <w:divBdr>
                <w:top w:val="none" w:sz="0" w:space="0" w:color="auto"/>
                <w:left w:val="none" w:sz="0" w:space="0" w:color="auto"/>
                <w:bottom w:val="none" w:sz="0" w:space="0" w:color="auto"/>
                <w:right w:val="none" w:sz="0" w:space="0" w:color="auto"/>
              </w:divBdr>
            </w:div>
            <w:div w:id="1642729121">
              <w:marLeft w:val="0"/>
              <w:marRight w:val="0"/>
              <w:marTop w:val="0"/>
              <w:marBottom w:val="0"/>
              <w:divBdr>
                <w:top w:val="none" w:sz="0" w:space="0" w:color="auto"/>
                <w:left w:val="none" w:sz="0" w:space="0" w:color="auto"/>
                <w:bottom w:val="none" w:sz="0" w:space="0" w:color="auto"/>
                <w:right w:val="none" w:sz="0" w:space="0" w:color="auto"/>
              </w:divBdr>
            </w:div>
            <w:div w:id="1672685537">
              <w:marLeft w:val="0"/>
              <w:marRight w:val="0"/>
              <w:marTop w:val="0"/>
              <w:marBottom w:val="0"/>
              <w:divBdr>
                <w:top w:val="none" w:sz="0" w:space="0" w:color="auto"/>
                <w:left w:val="none" w:sz="0" w:space="0" w:color="auto"/>
                <w:bottom w:val="none" w:sz="0" w:space="0" w:color="auto"/>
                <w:right w:val="none" w:sz="0" w:space="0" w:color="auto"/>
              </w:divBdr>
            </w:div>
            <w:div w:id="1704862136">
              <w:marLeft w:val="0"/>
              <w:marRight w:val="0"/>
              <w:marTop w:val="0"/>
              <w:marBottom w:val="0"/>
              <w:divBdr>
                <w:top w:val="none" w:sz="0" w:space="0" w:color="auto"/>
                <w:left w:val="none" w:sz="0" w:space="0" w:color="auto"/>
                <w:bottom w:val="none" w:sz="0" w:space="0" w:color="auto"/>
                <w:right w:val="none" w:sz="0" w:space="0" w:color="auto"/>
              </w:divBdr>
            </w:div>
          </w:divsChild>
        </w:div>
        <w:div w:id="12459077">
          <w:marLeft w:val="0"/>
          <w:marRight w:val="0"/>
          <w:marTop w:val="0"/>
          <w:marBottom w:val="0"/>
          <w:divBdr>
            <w:top w:val="none" w:sz="0" w:space="0" w:color="auto"/>
            <w:left w:val="none" w:sz="0" w:space="0" w:color="auto"/>
            <w:bottom w:val="none" w:sz="0" w:space="0" w:color="auto"/>
            <w:right w:val="none" w:sz="0" w:space="0" w:color="auto"/>
          </w:divBdr>
        </w:div>
        <w:div w:id="39139549">
          <w:marLeft w:val="0"/>
          <w:marRight w:val="0"/>
          <w:marTop w:val="0"/>
          <w:marBottom w:val="0"/>
          <w:divBdr>
            <w:top w:val="none" w:sz="0" w:space="0" w:color="auto"/>
            <w:left w:val="none" w:sz="0" w:space="0" w:color="auto"/>
            <w:bottom w:val="none" w:sz="0" w:space="0" w:color="auto"/>
            <w:right w:val="none" w:sz="0" w:space="0" w:color="auto"/>
          </w:divBdr>
        </w:div>
        <w:div w:id="44305932">
          <w:marLeft w:val="0"/>
          <w:marRight w:val="0"/>
          <w:marTop w:val="0"/>
          <w:marBottom w:val="0"/>
          <w:divBdr>
            <w:top w:val="none" w:sz="0" w:space="0" w:color="auto"/>
            <w:left w:val="none" w:sz="0" w:space="0" w:color="auto"/>
            <w:bottom w:val="none" w:sz="0" w:space="0" w:color="auto"/>
            <w:right w:val="none" w:sz="0" w:space="0" w:color="auto"/>
          </w:divBdr>
        </w:div>
        <w:div w:id="51276412">
          <w:marLeft w:val="0"/>
          <w:marRight w:val="0"/>
          <w:marTop w:val="0"/>
          <w:marBottom w:val="0"/>
          <w:divBdr>
            <w:top w:val="none" w:sz="0" w:space="0" w:color="auto"/>
            <w:left w:val="none" w:sz="0" w:space="0" w:color="auto"/>
            <w:bottom w:val="none" w:sz="0" w:space="0" w:color="auto"/>
            <w:right w:val="none" w:sz="0" w:space="0" w:color="auto"/>
          </w:divBdr>
        </w:div>
        <w:div w:id="72435918">
          <w:marLeft w:val="0"/>
          <w:marRight w:val="0"/>
          <w:marTop w:val="0"/>
          <w:marBottom w:val="0"/>
          <w:divBdr>
            <w:top w:val="none" w:sz="0" w:space="0" w:color="auto"/>
            <w:left w:val="none" w:sz="0" w:space="0" w:color="auto"/>
            <w:bottom w:val="none" w:sz="0" w:space="0" w:color="auto"/>
            <w:right w:val="none" w:sz="0" w:space="0" w:color="auto"/>
          </w:divBdr>
        </w:div>
        <w:div w:id="87697491">
          <w:marLeft w:val="0"/>
          <w:marRight w:val="0"/>
          <w:marTop w:val="0"/>
          <w:marBottom w:val="0"/>
          <w:divBdr>
            <w:top w:val="none" w:sz="0" w:space="0" w:color="auto"/>
            <w:left w:val="none" w:sz="0" w:space="0" w:color="auto"/>
            <w:bottom w:val="none" w:sz="0" w:space="0" w:color="auto"/>
            <w:right w:val="none" w:sz="0" w:space="0" w:color="auto"/>
          </w:divBdr>
          <w:divsChild>
            <w:div w:id="1874687061">
              <w:marLeft w:val="0"/>
              <w:marRight w:val="0"/>
              <w:marTop w:val="0"/>
              <w:marBottom w:val="0"/>
              <w:divBdr>
                <w:top w:val="none" w:sz="0" w:space="0" w:color="auto"/>
                <w:left w:val="none" w:sz="0" w:space="0" w:color="auto"/>
                <w:bottom w:val="none" w:sz="0" w:space="0" w:color="auto"/>
                <w:right w:val="none" w:sz="0" w:space="0" w:color="auto"/>
              </w:divBdr>
            </w:div>
          </w:divsChild>
        </w:div>
        <w:div w:id="150410340">
          <w:marLeft w:val="0"/>
          <w:marRight w:val="0"/>
          <w:marTop w:val="0"/>
          <w:marBottom w:val="0"/>
          <w:divBdr>
            <w:top w:val="none" w:sz="0" w:space="0" w:color="auto"/>
            <w:left w:val="none" w:sz="0" w:space="0" w:color="auto"/>
            <w:bottom w:val="none" w:sz="0" w:space="0" w:color="auto"/>
            <w:right w:val="none" w:sz="0" w:space="0" w:color="auto"/>
          </w:divBdr>
        </w:div>
        <w:div w:id="157889489">
          <w:marLeft w:val="0"/>
          <w:marRight w:val="0"/>
          <w:marTop w:val="0"/>
          <w:marBottom w:val="0"/>
          <w:divBdr>
            <w:top w:val="none" w:sz="0" w:space="0" w:color="auto"/>
            <w:left w:val="none" w:sz="0" w:space="0" w:color="auto"/>
            <w:bottom w:val="none" w:sz="0" w:space="0" w:color="auto"/>
            <w:right w:val="none" w:sz="0" w:space="0" w:color="auto"/>
          </w:divBdr>
          <w:divsChild>
            <w:div w:id="49420950">
              <w:marLeft w:val="-75"/>
              <w:marRight w:val="0"/>
              <w:marTop w:val="30"/>
              <w:marBottom w:val="30"/>
              <w:divBdr>
                <w:top w:val="none" w:sz="0" w:space="0" w:color="auto"/>
                <w:left w:val="none" w:sz="0" w:space="0" w:color="auto"/>
                <w:bottom w:val="none" w:sz="0" w:space="0" w:color="auto"/>
                <w:right w:val="none" w:sz="0" w:space="0" w:color="auto"/>
              </w:divBdr>
              <w:divsChild>
                <w:div w:id="22875757">
                  <w:marLeft w:val="0"/>
                  <w:marRight w:val="0"/>
                  <w:marTop w:val="0"/>
                  <w:marBottom w:val="0"/>
                  <w:divBdr>
                    <w:top w:val="none" w:sz="0" w:space="0" w:color="auto"/>
                    <w:left w:val="none" w:sz="0" w:space="0" w:color="auto"/>
                    <w:bottom w:val="none" w:sz="0" w:space="0" w:color="auto"/>
                    <w:right w:val="none" w:sz="0" w:space="0" w:color="auto"/>
                  </w:divBdr>
                  <w:divsChild>
                    <w:div w:id="259728603">
                      <w:marLeft w:val="0"/>
                      <w:marRight w:val="0"/>
                      <w:marTop w:val="0"/>
                      <w:marBottom w:val="0"/>
                      <w:divBdr>
                        <w:top w:val="none" w:sz="0" w:space="0" w:color="auto"/>
                        <w:left w:val="none" w:sz="0" w:space="0" w:color="auto"/>
                        <w:bottom w:val="none" w:sz="0" w:space="0" w:color="auto"/>
                        <w:right w:val="none" w:sz="0" w:space="0" w:color="auto"/>
                      </w:divBdr>
                    </w:div>
                  </w:divsChild>
                </w:div>
                <w:div w:id="134494324">
                  <w:marLeft w:val="0"/>
                  <w:marRight w:val="0"/>
                  <w:marTop w:val="0"/>
                  <w:marBottom w:val="0"/>
                  <w:divBdr>
                    <w:top w:val="none" w:sz="0" w:space="0" w:color="auto"/>
                    <w:left w:val="none" w:sz="0" w:space="0" w:color="auto"/>
                    <w:bottom w:val="none" w:sz="0" w:space="0" w:color="auto"/>
                    <w:right w:val="none" w:sz="0" w:space="0" w:color="auto"/>
                  </w:divBdr>
                  <w:divsChild>
                    <w:div w:id="576404005">
                      <w:marLeft w:val="0"/>
                      <w:marRight w:val="0"/>
                      <w:marTop w:val="0"/>
                      <w:marBottom w:val="0"/>
                      <w:divBdr>
                        <w:top w:val="none" w:sz="0" w:space="0" w:color="auto"/>
                        <w:left w:val="none" w:sz="0" w:space="0" w:color="auto"/>
                        <w:bottom w:val="none" w:sz="0" w:space="0" w:color="auto"/>
                        <w:right w:val="none" w:sz="0" w:space="0" w:color="auto"/>
                      </w:divBdr>
                    </w:div>
                    <w:div w:id="753093693">
                      <w:marLeft w:val="0"/>
                      <w:marRight w:val="0"/>
                      <w:marTop w:val="0"/>
                      <w:marBottom w:val="0"/>
                      <w:divBdr>
                        <w:top w:val="none" w:sz="0" w:space="0" w:color="auto"/>
                        <w:left w:val="none" w:sz="0" w:space="0" w:color="auto"/>
                        <w:bottom w:val="none" w:sz="0" w:space="0" w:color="auto"/>
                        <w:right w:val="none" w:sz="0" w:space="0" w:color="auto"/>
                      </w:divBdr>
                    </w:div>
                    <w:div w:id="982587966">
                      <w:marLeft w:val="0"/>
                      <w:marRight w:val="0"/>
                      <w:marTop w:val="0"/>
                      <w:marBottom w:val="0"/>
                      <w:divBdr>
                        <w:top w:val="none" w:sz="0" w:space="0" w:color="auto"/>
                        <w:left w:val="none" w:sz="0" w:space="0" w:color="auto"/>
                        <w:bottom w:val="none" w:sz="0" w:space="0" w:color="auto"/>
                        <w:right w:val="none" w:sz="0" w:space="0" w:color="auto"/>
                      </w:divBdr>
                    </w:div>
                    <w:div w:id="992561078">
                      <w:marLeft w:val="0"/>
                      <w:marRight w:val="0"/>
                      <w:marTop w:val="0"/>
                      <w:marBottom w:val="0"/>
                      <w:divBdr>
                        <w:top w:val="none" w:sz="0" w:space="0" w:color="auto"/>
                        <w:left w:val="none" w:sz="0" w:space="0" w:color="auto"/>
                        <w:bottom w:val="none" w:sz="0" w:space="0" w:color="auto"/>
                        <w:right w:val="none" w:sz="0" w:space="0" w:color="auto"/>
                      </w:divBdr>
                    </w:div>
                    <w:div w:id="1217669390">
                      <w:marLeft w:val="0"/>
                      <w:marRight w:val="0"/>
                      <w:marTop w:val="0"/>
                      <w:marBottom w:val="0"/>
                      <w:divBdr>
                        <w:top w:val="none" w:sz="0" w:space="0" w:color="auto"/>
                        <w:left w:val="none" w:sz="0" w:space="0" w:color="auto"/>
                        <w:bottom w:val="none" w:sz="0" w:space="0" w:color="auto"/>
                        <w:right w:val="none" w:sz="0" w:space="0" w:color="auto"/>
                      </w:divBdr>
                    </w:div>
                    <w:div w:id="1506171108">
                      <w:marLeft w:val="0"/>
                      <w:marRight w:val="0"/>
                      <w:marTop w:val="0"/>
                      <w:marBottom w:val="0"/>
                      <w:divBdr>
                        <w:top w:val="none" w:sz="0" w:space="0" w:color="auto"/>
                        <w:left w:val="none" w:sz="0" w:space="0" w:color="auto"/>
                        <w:bottom w:val="none" w:sz="0" w:space="0" w:color="auto"/>
                        <w:right w:val="none" w:sz="0" w:space="0" w:color="auto"/>
                      </w:divBdr>
                    </w:div>
                  </w:divsChild>
                </w:div>
                <w:div w:id="559438701">
                  <w:marLeft w:val="0"/>
                  <w:marRight w:val="0"/>
                  <w:marTop w:val="0"/>
                  <w:marBottom w:val="0"/>
                  <w:divBdr>
                    <w:top w:val="none" w:sz="0" w:space="0" w:color="auto"/>
                    <w:left w:val="none" w:sz="0" w:space="0" w:color="auto"/>
                    <w:bottom w:val="none" w:sz="0" w:space="0" w:color="auto"/>
                    <w:right w:val="none" w:sz="0" w:space="0" w:color="auto"/>
                  </w:divBdr>
                  <w:divsChild>
                    <w:div w:id="1516230">
                      <w:marLeft w:val="0"/>
                      <w:marRight w:val="0"/>
                      <w:marTop w:val="0"/>
                      <w:marBottom w:val="0"/>
                      <w:divBdr>
                        <w:top w:val="none" w:sz="0" w:space="0" w:color="auto"/>
                        <w:left w:val="none" w:sz="0" w:space="0" w:color="auto"/>
                        <w:bottom w:val="none" w:sz="0" w:space="0" w:color="auto"/>
                        <w:right w:val="none" w:sz="0" w:space="0" w:color="auto"/>
                      </w:divBdr>
                    </w:div>
                    <w:div w:id="51973920">
                      <w:marLeft w:val="0"/>
                      <w:marRight w:val="0"/>
                      <w:marTop w:val="0"/>
                      <w:marBottom w:val="0"/>
                      <w:divBdr>
                        <w:top w:val="none" w:sz="0" w:space="0" w:color="auto"/>
                        <w:left w:val="none" w:sz="0" w:space="0" w:color="auto"/>
                        <w:bottom w:val="none" w:sz="0" w:space="0" w:color="auto"/>
                        <w:right w:val="none" w:sz="0" w:space="0" w:color="auto"/>
                      </w:divBdr>
                    </w:div>
                    <w:div w:id="343943566">
                      <w:marLeft w:val="0"/>
                      <w:marRight w:val="0"/>
                      <w:marTop w:val="0"/>
                      <w:marBottom w:val="0"/>
                      <w:divBdr>
                        <w:top w:val="none" w:sz="0" w:space="0" w:color="auto"/>
                        <w:left w:val="none" w:sz="0" w:space="0" w:color="auto"/>
                        <w:bottom w:val="none" w:sz="0" w:space="0" w:color="auto"/>
                        <w:right w:val="none" w:sz="0" w:space="0" w:color="auto"/>
                      </w:divBdr>
                    </w:div>
                    <w:div w:id="774713325">
                      <w:marLeft w:val="0"/>
                      <w:marRight w:val="0"/>
                      <w:marTop w:val="0"/>
                      <w:marBottom w:val="0"/>
                      <w:divBdr>
                        <w:top w:val="none" w:sz="0" w:space="0" w:color="auto"/>
                        <w:left w:val="none" w:sz="0" w:space="0" w:color="auto"/>
                        <w:bottom w:val="none" w:sz="0" w:space="0" w:color="auto"/>
                        <w:right w:val="none" w:sz="0" w:space="0" w:color="auto"/>
                      </w:divBdr>
                    </w:div>
                    <w:div w:id="1515801175">
                      <w:marLeft w:val="0"/>
                      <w:marRight w:val="0"/>
                      <w:marTop w:val="0"/>
                      <w:marBottom w:val="0"/>
                      <w:divBdr>
                        <w:top w:val="none" w:sz="0" w:space="0" w:color="auto"/>
                        <w:left w:val="none" w:sz="0" w:space="0" w:color="auto"/>
                        <w:bottom w:val="none" w:sz="0" w:space="0" w:color="auto"/>
                        <w:right w:val="none" w:sz="0" w:space="0" w:color="auto"/>
                      </w:divBdr>
                    </w:div>
                  </w:divsChild>
                </w:div>
                <w:div w:id="674579999">
                  <w:marLeft w:val="0"/>
                  <w:marRight w:val="0"/>
                  <w:marTop w:val="0"/>
                  <w:marBottom w:val="0"/>
                  <w:divBdr>
                    <w:top w:val="none" w:sz="0" w:space="0" w:color="auto"/>
                    <w:left w:val="none" w:sz="0" w:space="0" w:color="auto"/>
                    <w:bottom w:val="none" w:sz="0" w:space="0" w:color="auto"/>
                    <w:right w:val="none" w:sz="0" w:space="0" w:color="auto"/>
                  </w:divBdr>
                  <w:divsChild>
                    <w:div w:id="1963726447">
                      <w:marLeft w:val="0"/>
                      <w:marRight w:val="0"/>
                      <w:marTop w:val="0"/>
                      <w:marBottom w:val="0"/>
                      <w:divBdr>
                        <w:top w:val="none" w:sz="0" w:space="0" w:color="auto"/>
                        <w:left w:val="none" w:sz="0" w:space="0" w:color="auto"/>
                        <w:bottom w:val="none" w:sz="0" w:space="0" w:color="auto"/>
                        <w:right w:val="none" w:sz="0" w:space="0" w:color="auto"/>
                      </w:divBdr>
                    </w:div>
                  </w:divsChild>
                </w:div>
                <w:div w:id="789054825">
                  <w:marLeft w:val="0"/>
                  <w:marRight w:val="0"/>
                  <w:marTop w:val="0"/>
                  <w:marBottom w:val="0"/>
                  <w:divBdr>
                    <w:top w:val="none" w:sz="0" w:space="0" w:color="auto"/>
                    <w:left w:val="none" w:sz="0" w:space="0" w:color="auto"/>
                    <w:bottom w:val="none" w:sz="0" w:space="0" w:color="auto"/>
                    <w:right w:val="none" w:sz="0" w:space="0" w:color="auto"/>
                  </w:divBdr>
                  <w:divsChild>
                    <w:div w:id="759565167">
                      <w:marLeft w:val="0"/>
                      <w:marRight w:val="0"/>
                      <w:marTop w:val="0"/>
                      <w:marBottom w:val="0"/>
                      <w:divBdr>
                        <w:top w:val="none" w:sz="0" w:space="0" w:color="auto"/>
                        <w:left w:val="none" w:sz="0" w:space="0" w:color="auto"/>
                        <w:bottom w:val="none" w:sz="0" w:space="0" w:color="auto"/>
                        <w:right w:val="none" w:sz="0" w:space="0" w:color="auto"/>
                      </w:divBdr>
                    </w:div>
                    <w:div w:id="1493571036">
                      <w:marLeft w:val="0"/>
                      <w:marRight w:val="0"/>
                      <w:marTop w:val="0"/>
                      <w:marBottom w:val="0"/>
                      <w:divBdr>
                        <w:top w:val="none" w:sz="0" w:space="0" w:color="auto"/>
                        <w:left w:val="none" w:sz="0" w:space="0" w:color="auto"/>
                        <w:bottom w:val="none" w:sz="0" w:space="0" w:color="auto"/>
                        <w:right w:val="none" w:sz="0" w:space="0" w:color="auto"/>
                      </w:divBdr>
                    </w:div>
                    <w:div w:id="1620799038">
                      <w:marLeft w:val="0"/>
                      <w:marRight w:val="0"/>
                      <w:marTop w:val="0"/>
                      <w:marBottom w:val="0"/>
                      <w:divBdr>
                        <w:top w:val="none" w:sz="0" w:space="0" w:color="auto"/>
                        <w:left w:val="none" w:sz="0" w:space="0" w:color="auto"/>
                        <w:bottom w:val="none" w:sz="0" w:space="0" w:color="auto"/>
                        <w:right w:val="none" w:sz="0" w:space="0" w:color="auto"/>
                      </w:divBdr>
                    </w:div>
                  </w:divsChild>
                </w:div>
                <w:div w:id="907154829">
                  <w:marLeft w:val="0"/>
                  <w:marRight w:val="0"/>
                  <w:marTop w:val="0"/>
                  <w:marBottom w:val="0"/>
                  <w:divBdr>
                    <w:top w:val="none" w:sz="0" w:space="0" w:color="auto"/>
                    <w:left w:val="none" w:sz="0" w:space="0" w:color="auto"/>
                    <w:bottom w:val="none" w:sz="0" w:space="0" w:color="auto"/>
                    <w:right w:val="none" w:sz="0" w:space="0" w:color="auto"/>
                  </w:divBdr>
                  <w:divsChild>
                    <w:div w:id="266887777">
                      <w:marLeft w:val="0"/>
                      <w:marRight w:val="0"/>
                      <w:marTop w:val="0"/>
                      <w:marBottom w:val="0"/>
                      <w:divBdr>
                        <w:top w:val="none" w:sz="0" w:space="0" w:color="auto"/>
                        <w:left w:val="none" w:sz="0" w:space="0" w:color="auto"/>
                        <w:bottom w:val="none" w:sz="0" w:space="0" w:color="auto"/>
                        <w:right w:val="none" w:sz="0" w:space="0" w:color="auto"/>
                      </w:divBdr>
                    </w:div>
                    <w:div w:id="628122190">
                      <w:marLeft w:val="0"/>
                      <w:marRight w:val="0"/>
                      <w:marTop w:val="0"/>
                      <w:marBottom w:val="0"/>
                      <w:divBdr>
                        <w:top w:val="none" w:sz="0" w:space="0" w:color="auto"/>
                        <w:left w:val="none" w:sz="0" w:space="0" w:color="auto"/>
                        <w:bottom w:val="none" w:sz="0" w:space="0" w:color="auto"/>
                        <w:right w:val="none" w:sz="0" w:space="0" w:color="auto"/>
                      </w:divBdr>
                    </w:div>
                    <w:div w:id="663238208">
                      <w:marLeft w:val="0"/>
                      <w:marRight w:val="0"/>
                      <w:marTop w:val="0"/>
                      <w:marBottom w:val="0"/>
                      <w:divBdr>
                        <w:top w:val="none" w:sz="0" w:space="0" w:color="auto"/>
                        <w:left w:val="none" w:sz="0" w:space="0" w:color="auto"/>
                        <w:bottom w:val="none" w:sz="0" w:space="0" w:color="auto"/>
                        <w:right w:val="none" w:sz="0" w:space="0" w:color="auto"/>
                      </w:divBdr>
                    </w:div>
                    <w:div w:id="1047796311">
                      <w:marLeft w:val="0"/>
                      <w:marRight w:val="0"/>
                      <w:marTop w:val="0"/>
                      <w:marBottom w:val="0"/>
                      <w:divBdr>
                        <w:top w:val="none" w:sz="0" w:space="0" w:color="auto"/>
                        <w:left w:val="none" w:sz="0" w:space="0" w:color="auto"/>
                        <w:bottom w:val="none" w:sz="0" w:space="0" w:color="auto"/>
                        <w:right w:val="none" w:sz="0" w:space="0" w:color="auto"/>
                      </w:divBdr>
                    </w:div>
                    <w:div w:id="1322663783">
                      <w:marLeft w:val="0"/>
                      <w:marRight w:val="0"/>
                      <w:marTop w:val="0"/>
                      <w:marBottom w:val="0"/>
                      <w:divBdr>
                        <w:top w:val="none" w:sz="0" w:space="0" w:color="auto"/>
                        <w:left w:val="none" w:sz="0" w:space="0" w:color="auto"/>
                        <w:bottom w:val="none" w:sz="0" w:space="0" w:color="auto"/>
                        <w:right w:val="none" w:sz="0" w:space="0" w:color="auto"/>
                      </w:divBdr>
                    </w:div>
                    <w:div w:id="1556694523">
                      <w:marLeft w:val="0"/>
                      <w:marRight w:val="0"/>
                      <w:marTop w:val="0"/>
                      <w:marBottom w:val="0"/>
                      <w:divBdr>
                        <w:top w:val="none" w:sz="0" w:space="0" w:color="auto"/>
                        <w:left w:val="none" w:sz="0" w:space="0" w:color="auto"/>
                        <w:bottom w:val="none" w:sz="0" w:space="0" w:color="auto"/>
                        <w:right w:val="none" w:sz="0" w:space="0" w:color="auto"/>
                      </w:divBdr>
                    </w:div>
                    <w:div w:id="1633906948">
                      <w:marLeft w:val="0"/>
                      <w:marRight w:val="0"/>
                      <w:marTop w:val="0"/>
                      <w:marBottom w:val="0"/>
                      <w:divBdr>
                        <w:top w:val="none" w:sz="0" w:space="0" w:color="auto"/>
                        <w:left w:val="none" w:sz="0" w:space="0" w:color="auto"/>
                        <w:bottom w:val="none" w:sz="0" w:space="0" w:color="auto"/>
                        <w:right w:val="none" w:sz="0" w:space="0" w:color="auto"/>
                      </w:divBdr>
                    </w:div>
                    <w:div w:id="1646010598">
                      <w:marLeft w:val="0"/>
                      <w:marRight w:val="0"/>
                      <w:marTop w:val="0"/>
                      <w:marBottom w:val="0"/>
                      <w:divBdr>
                        <w:top w:val="none" w:sz="0" w:space="0" w:color="auto"/>
                        <w:left w:val="none" w:sz="0" w:space="0" w:color="auto"/>
                        <w:bottom w:val="none" w:sz="0" w:space="0" w:color="auto"/>
                        <w:right w:val="none" w:sz="0" w:space="0" w:color="auto"/>
                      </w:divBdr>
                    </w:div>
                    <w:div w:id="1713455705">
                      <w:marLeft w:val="0"/>
                      <w:marRight w:val="0"/>
                      <w:marTop w:val="0"/>
                      <w:marBottom w:val="0"/>
                      <w:divBdr>
                        <w:top w:val="none" w:sz="0" w:space="0" w:color="auto"/>
                        <w:left w:val="none" w:sz="0" w:space="0" w:color="auto"/>
                        <w:bottom w:val="none" w:sz="0" w:space="0" w:color="auto"/>
                        <w:right w:val="none" w:sz="0" w:space="0" w:color="auto"/>
                      </w:divBdr>
                    </w:div>
                  </w:divsChild>
                </w:div>
                <w:div w:id="1096949309">
                  <w:marLeft w:val="0"/>
                  <w:marRight w:val="0"/>
                  <w:marTop w:val="0"/>
                  <w:marBottom w:val="0"/>
                  <w:divBdr>
                    <w:top w:val="none" w:sz="0" w:space="0" w:color="auto"/>
                    <w:left w:val="none" w:sz="0" w:space="0" w:color="auto"/>
                    <w:bottom w:val="none" w:sz="0" w:space="0" w:color="auto"/>
                    <w:right w:val="none" w:sz="0" w:space="0" w:color="auto"/>
                  </w:divBdr>
                  <w:divsChild>
                    <w:div w:id="593602">
                      <w:marLeft w:val="0"/>
                      <w:marRight w:val="0"/>
                      <w:marTop w:val="0"/>
                      <w:marBottom w:val="0"/>
                      <w:divBdr>
                        <w:top w:val="none" w:sz="0" w:space="0" w:color="auto"/>
                        <w:left w:val="none" w:sz="0" w:space="0" w:color="auto"/>
                        <w:bottom w:val="none" w:sz="0" w:space="0" w:color="auto"/>
                        <w:right w:val="none" w:sz="0" w:space="0" w:color="auto"/>
                      </w:divBdr>
                    </w:div>
                    <w:div w:id="1118990256">
                      <w:marLeft w:val="0"/>
                      <w:marRight w:val="0"/>
                      <w:marTop w:val="0"/>
                      <w:marBottom w:val="0"/>
                      <w:divBdr>
                        <w:top w:val="none" w:sz="0" w:space="0" w:color="auto"/>
                        <w:left w:val="none" w:sz="0" w:space="0" w:color="auto"/>
                        <w:bottom w:val="none" w:sz="0" w:space="0" w:color="auto"/>
                        <w:right w:val="none" w:sz="0" w:space="0" w:color="auto"/>
                      </w:divBdr>
                    </w:div>
                    <w:div w:id="1313101306">
                      <w:marLeft w:val="0"/>
                      <w:marRight w:val="0"/>
                      <w:marTop w:val="0"/>
                      <w:marBottom w:val="0"/>
                      <w:divBdr>
                        <w:top w:val="none" w:sz="0" w:space="0" w:color="auto"/>
                        <w:left w:val="none" w:sz="0" w:space="0" w:color="auto"/>
                        <w:bottom w:val="none" w:sz="0" w:space="0" w:color="auto"/>
                        <w:right w:val="none" w:sz="0" w:space="0" w:color="auto"/>
                      </w:divBdr>
                    </w:div>
                  </w:divsChild>
                </w:div>
                <w:div w:id="1514343045">
                  <w:marLeft w:val="0"/>
                  <w:marRight w:val="0"/>
                  <w:marTop w:val="0"/>
                  <w:marBottom w:val="0"/>
                  <w:divBdr>
                    <w:top w:val="none" w:sz="0" w:space="0" w:color="auto"/>
                    <w:left w:val="none" w:sz="0" w:space="0" w:color="auto"/>
                    <w:bottom w:val="none" w:sz="0" w:space="0" w:color="auto"/>
                    <w:right w:val="none" w:sz="0" w:space="0" w:color="auto"/>
                  </w:divBdr>
                  <w:divsChild>
                    <w:div w:id="323629946">
                      <w:marLeft w:val="0"/>
                      <w:marRight w:val="0"/>
                      <w:marTop w:val="0"/>
                      <w:marBottom w:val="0"/>
                      <w:divBdr>
                        <w:top w:val="none" w:sz="0" w:space="0" w:color="auto"/>
                        <w:left w:val="none" w:sz="0" w:space="0" w:color="auto"/>
                        <w:bottom w:val="none" w:sz="0" w:space="0" w:color="auto"/>
                        <w:right w:val="none" w:sz="0" w:space="0" w:color="auto"/>
                      </w:divBdr>
                    </w:div>
                    <w:div w:id="476842335">
                      <w:marLeft w:val="0"/>
                      <w:marRight w:val="0"/>
                      <w:marTop w:val="0"/>
                      <w:marBottom w:val="0"/>
                      <w:divBdr>
                        <w:top w:val="none" w:sz="0" w:space="0" w:color="auto"/>
                        <w:left w:val="none" w:sz="0" w:space="0" w:color="auto"/>
                        <w:bottom w:val="none" w:sz="0" w:space="0" w:color="auto"/>
                        <w:right w:val="none" w:sz="0" w:space="0" w:color="auto"/>
                      </w:divBdr>
                    </w:div>
                    <w:div w:id="667948185">
                      <w:marLeft w:val="0"/>
                      <w:marRight w:val="0"/>
                      <w:marTop w:val="0"/>
                      <w:marBottom w:val="0"/>
                      <w:divBdr>
                        <w:top w:val="none" w:sz="0" w:space="0" w:color="auto"/>
                        <w:left w:val="none" w:sz="0" w:space="0" w:color="auto"/>
                        <w:bottom w:val="none" w:sz="0" w:space="0" w:color="auto"/>
                        <w:right w:val="none" w:sz="0" w:space="0" w:color="auto"/>
                      </w:divBdr>
                    </w:div>
                    <w:div w:id="811403916">
                      <w:marLeft w:val="0"/>
                      <w:marRight w:val="0"/>
                      <w:marTop w:val="0"/>
                      <w:marBottom w:val="0"/>
                      <w:divBdr>
                        <w:top w:val="none" w:sz="0" w:space="0" w:color="auto"/>
                        <w:left w:val="none" w:sz="0" w:space="0" w:color="auto"/>
                        <w:bottom w:val="none" w:sz="0" w:space="0" w:color="auto"/>
                        <w:right w:val="none" w:sz="0" w:space="0" w:color="auto"/>
                      </w:divBdr>
                    </w:div>
                    <w:div w:id="816141462">
                      <w:marLeft w:val="0"/>
                      <w:marRight w:val="0"/>
                      <w:marTop w:val="0"/>
                      <w:marBottom w:val="0"/>
                      <w:divBdr>
                        <w:top w:val="none" w:sz="0" w:space="0" w:color="auto"/>
                        <w:left w:val="none" w:sz="0" w:space="0" w:color="auto"/>
                        <w:bottom w:val="none" w:sz="0" w:space="0" w:color="auto"/>
                        <w:right w:val="none" w:sz="0" w:space="0" w:color="auto"/>
                      </w:divBdr>
                    </w:div>
                    <w:div w:id="1185945754">
                      <w:marLeft w:val="0"/>
                      <w:marRight w:val="0"/>
                      <w:marTop w:val="0"/>
                      <w:marBottom w:val="0"/>
                      <w:divBdr>
                        <w:top w:val="none" w:sz="0" w:space="0" w:color="auto"/>
                        <w:left w:val="none" w:sz="0" w:space="0" w:color="auto"/>
                        <w:bottom w:val="none" w:sz="0" w:space="0" w:color="auto"/>
                        <w:right w:val="none" w:sz="0" w:space="0" w:color="auto"/>
                      </w:divBdr>
                    </w:div>
                    <w:div w:id="1405419938">
                      <w:marLeft w:val="0"/>
                      <w:marRight w:val="0"/>
                      <w:marTop w:val="0"/>
                      <w:marBottom w:val="0"/>
                      <w:divBdr>
                        <w:top w:val="none" w:sz="0" w:space="0" w:color="auto"/>
                        <w:left w:val="none" w:sz="0" w:space="0" w:color="auto"/>
                        <w:bottom w:val="none" w:sz="0" w:space="0" w:color="auto"/>
                        <w:right w:val="none" w:sz="0" w:space="0" w:color="auto"/>
                      </w:divBdr>
                    </w:div>
                    <w:div w:id="1686445640">
                      <w:marLeft w:val="0"/>
                      <w:marRight w:val="0"/>
                      <w:marTop w:val="0"/>
                      <w:marBottom w:val="0"/>
                      <w:divBdr>
                        <w:top w:val="none" w:sz="0" w:space="0" w:color="auto"/>
                        <w:left w:val="none" w:sz="0" w:space="0" w:color="auto"/>
                        <w:bottom w:val="none" w:sz="0" w:space="0" w:color="auto"/>
                        <w:right w:val="none" w:sz="0" w:space="0" w:color="auto"/>
                      </w:divBdr>
                    </w:div>
                    <w:div w:id="1740516811">
                      <w:marLeft w:val="0"/>
                      <w:marRight w:val="0"/>
                      <w:marTop w:val="0"/>
                      <w:marBottom w:val="0"/>
                      <w:divBdr>
                        <w:top w:val="none" w:sz="0" w:space="0" w:color="auto"/>
                        <w:left w:val="none" w:sz="0" w:space="0" w:color="auto"/>
                        <w:bottom w:val="none" w:sz="0" w:space="0" w:color="auto"/>
                        <w:right w:val="none" w:sz="0" w:space="0" w:color="auto"/>
                      </w:divBdr>
                    </w:div>
                  </w:divsChild>
                </w:div>
                <w:div w:id="1845587125">
                  <w:marLeft w:val="0"/>
                  <w:marRight w:val="0"/>
                  <w:marTop w:val="0"/>
                  <w:marBottom w:val="0"/>
                  <w:divBdr>
                    <w:top w:val="none" w:sz="0" w:space="0" w:color="auto"/>
                    <w:left w:val="none" w:sz="0" w:space="0" w:color="auto"/>
                    <w:bottom w:val="none" w:sz="0" w:space="0" w:color="auto"/>
                    <w:right w:val="none" w:sz="0" w:space="0" w:color="auto"/>
                  </w:divBdr>
                  <w:divsChild>
                    <w:div w:id="117722484">
                      <w:marLeft w:val="0"/>
                      <w:marRight w:val="0"/>
                      <w:marTop w:val="0"/>
                      <w:marBottom w:val="0"/>
                      <w:divBdr>
                        <w:top w:val="none" w:sz="0" w:space="0" w:color="auto"/>
                        <w:left w:val="none" w:sz="0" w:space="0" w:color="auto"/>
                        <w:bottom w:val="none" w:sz="0" w:space="0" w:color="auto"/>
                        <w:right w:val="none" w:sz="0" w:space="0" w:color="auto"/>
                      </w:divBdr>
                    </w:div>
                  </w:divsChild>
                </w:div>
                <w:div w:id="1963219828">
                  <w:marLeft w:val="0"/>
                  <w:marRight w:val="0"/>
                  <w:marTop w:val="0"/>
                  <w:marBottom w:val="0"/>
                  <w:divBdr>
                    <w:top w:val="none" w:sz="0" w:space="0" w:color="auto"/>
                    <w:left w:val="none" w:sz="0" w:space="0" w:color="auto"/>
                    <w:bottom w:val="none" w:sz="0" w:space="0" w:color="auto"/>
                    <w:right w:val="none" w:sz="0" w:space="0" w:color="auto"/>
                  </w:divBdr>
                  <w:divsChild>
                    <w:div w:id="436607044">
                      <w:marLeft w:val="0"/>
                      <w:marRight w:val="0"/>
                      <w:marTop w:val="0"/>
                      <w:marBottom w:val="0"/>
                      <w:divBdr>
                        <w:top w:val="none" w:sz="0" w:space="0" w:color="auto"/>
                        <w:left w:val="none" w:sz="0" w:space="0" w:color="auto"/>
                        <w:bottom w:val="none" w:sz="0" w:space="0" w:color="auto"/>
                        <w:right w:val="none" w:sz="0" w:space="0" w:color="auto"/>
                      </w:divBdr>
                    </w:div>
                  </w:divsChild>
                </w:div>
                <w:div w:id="1987390728">
                  <w:marLeft w:val="0"/>
                  <w:marRight w:val="0"/>
                  <w:marTop w:val="0"/>
                  <w:marBottom w:val="0"/>
                  <w:divBdr>
                    <w:top w:val="none" w:sz="0" w:space="0" w:color="auto"/>
                    <w:left w:val="none" w:sz="0" w:space="0" w:color="auto"/>
                    <w:bottom w:val="none" w:sz="0" w:space="0" w:color="auto"/>
                    <w:right w:val="none" w:sz="0" w:space="0" w:color="auto"/>
                  </w:divBdr>
                  <w:divsChild>
                    <w:div w:id="403383253">
                      <w:marLeft w:val="0"/>
                      <w:marRight w:val="0"/>
                      <w:marTop w:val="0"/>
                      <w:marBottom w:val="0"/>
                      <w:divBdr>
                        <w:top w:val="none" w:sz="0" w:space="0" w:color="auto"/>
                        <w:left w:val="none" w:sz="0" w:space="0" w:color="auto"/>
                        <w:bottom w:val="none" w:sz="0" w:space="0" w:color="auto"/>
                        <w:right w:val="none" w:sz="0" w:space="0" w:color="auto"/>
                      </w:divBdr>
                    </w:div>
                    <w:div w:id="1078091445">
                      <w:marLeft w:val="0"/>
                      <w:marRight w:val="0"/>
                      <w:marTop w:val="0"/>
                      <w:marBottom w:val="0"/>
                      <w:divBdr>
                        <w:top w:val="none" w:sz="0" w:space="0" w:color="auto"/>
                        <w:left w:val="none" w:sz="0" w:space="0" w:color="auto"/>
                        <w:bottom w:val="none" w:sz="0" w:space="0" w:color="auto"/>
                        <w:right w:val="none" w:sz="0" w:space="0" w:color="auto"/>
                      </w:divBdr>
                    </w:div>
                    <w:div w:id="1120539621">
                      <w:marLeft w:val="0"/>
                      <w:marRight w:val="0"/>
                      <w:marTop w:val="0"/>
                      <w:marBottom w:val="0"/>
                      <w:divBdr>
                        <w:top w:val="none" w:sz="0" w:space="0" w:color="auto"/>
                        <w:left w:val="none" w:sz="0" w:space="0" w:color="auto"/>
                        <w:bottom w:val="none" w:sz="0" w:space="0" w:color="auto"/>
                        <w:right w:val="none" w:sz="0" w:space="0" w:color="auto"/>
                      </w:divBdr>
                    </w:div>
                    <w:div w:id="155959045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62011131">
          <w:marLeft w:val="0"/>
          <w:marRight w:val="0"/>
          <w:marTop w:val="0"/>
          <w:marBottom w:val="0"/>
          <w:divBdr>
            <w:top w:val="none" w:sz="0" w:space="0" w:color="auto"/>
            <w:left w:val="none" w:sz="0" w:space="0" w:color="auto"/>
            <w:bottom w:val="none" w:sz="0" w:space="0" w:color="auto"/>
            <w:right w:val="none" w:sz="0" w:space="0" w:color="auto"/>
          </w:divBdr>
        </w:div>
        <w:div w:id="208566104">
          <w:marLeft w:val="0"/>
          <w:marRight w:val="0"/>
          <w:marTop w:val="0"/>
          <w:marBottom w:val="0"/>
          <w:divBdr>
            <w:top w:val="none" w:sz="0" w:space="0" w:color="auto"/>
            <w:left w:val="none" w:sz="0" w:space="0" w:color="auto"/>
            <w:bottom w:val="none" w:sz="0" w:space="0" w:color="auto"/>
            <w:right w:val="none" w:sz="0" w:space="0" w:color="auto"/>
          </w:divBdr>
        </w:div>
        <w:div w:id="218246903">
          <w:marLeft w:val="0"/>
          <w:marRight w:val="0"/>
          <w:marTop w:val="0"/>
          <w:marBottom w:val="0"/>
          <w:divBdr>
            <w:top w:val="none" w:sz="0" w:space="0" w:color="auto"/>
            <w:left w:val="none" w:sz="0" w:space="0" w:color="auto"/>
            <w:bottom w:val="none" w:sz="0" w:space="0" w:color="auto"/>
            <w:right w:val="none" w:sz="0" w:space="0" w:color="auto"/>
          </w:divBdr>
        </w:div>
        <w:div w:id="287052075">
          <w:marLeft w:val="0"/>
          <w:marRight w:val="0"/>
          <w:marTop w:val="0"/>
          <w:marBottom w:val="0"/>
          <w:divBdr>
            <w:top w:val="none" w:sz="0" w:space="0" w:color="auto"/>
            <w:left w:val="none" w:sz="0" w:space="0" w:color="auto"/>
            <w:bottom w:val="none" w:sz="0" w:space="0" w:color="auto"/>
            <w:right w:val="none" w:sz="0" w:space="0" w:color="auto"/>
          </w:divBdr>
        </w:div>
        <w:div w:id="287780432">
          <w:marLeft w:val="0"/>
          <w:marRight w:val="0"/>
          <w:marTop w:val="0"/>
          <w:marBottom w:val="0"/>
          <w:divBdr>
            <w:top w:val="none" w:sz="0" w:space="0" w:color="auto"/>
            <w:left w:val="none" w:sz="0" w:space="0" w:color="auto"/>
            <w:bottom w:val="none" w:sz="0" w:space="0" w:color="auto"/>
            <w:right w:val="none" w:sz="0" w:space="0" w:color="auto"/>
          </w:divBdr>
        </w:div>
        <w:div w:id="291713737">
          <w:marLeft w:val="0"/>
          <w:marRight w:val="0"/>
          <w:marTop w:val="0"/>
          <w:marBottom w:val="0"/>
          <w:divBdr>
            <w:top w:val="none" w:sz="0" w:space="0" w:color="auto"/>
            <w:left w:val="none" w:sz="0" w:space="0" w:color="auto"/>
            <w:bottom w:val="none" w:sz="0" w:space="0" w:color="auto"/>
            <w:right w:val="none" w:sz="0" w:space="0" w:color="auto"/>
          </w:divBdr>
          <w:divsChild>
            <w:div w:id="1860043680">
              <w:marLeft w:val="0"/>
              <w:marRight w:val="0"/>
              <w:marTop w:val="0"/>
              <w:marBottom w:val="0"/>
              <w:divBdr>
                <w:top w:val="none" w:sz="0" w:space="0" w:color="auto"/>
                <w:left w:val="none" w:sz="0" w:space="0" w:color="auto"/>
                <w:bottom w:val="none" w:sz="0" w:space="0" w:color="auto"/>
                <w:right w:val="none" w:sz="0" w:space="0" w:color="auto"/>
              </w:divBdr>
            </w:div>
          </w:divsChild>
        </w:div>
        <w:div w:id="305866018">
          <w:marLeft w:val="0"/>
          <w:marRight w:val="0"/>
          <w:marTop w:val="0"/>
          <w:marBottom w:val="0"/>
          <w:divBdr>
            <w:top w:val="none" w:sz="0" w:space="0" w:color="auto"/>
            <w:left w:val="none" w:sz="0" w:space="0" w:color="auto"/>
            <w:bottom w:val="none" w:sz="0" w:space="0" w:color="auto"/>
            <w:right w:val="none" w:sz="0" w:space="0" w:color="auto"/>
          </w:divBdr>
        </w:div>
        <w:div w:id="310719881">
          <w:marLeft w:val="0"/>
          <w:marRight w:val="0"/>
          <w:marTop w:val="0"/>
          <w:marBottom w:val="0"/>
          <w:divBdr>
            <w:top w:val="none" w:sz="0" w:space="0" w:color="auto"/>
            <w:left w:val="none" w:sz="0" w:space="0" w:color="auto"/>
            <w:bottom w:val="none" w:sz="0" w:space="0" w:color="auto"/>
            <w:right w:val="none" w:sz="0" w:space="0" w:color="auto"/>
          </w:divBdr>
        </w:div>
        <w:div w:id="335959113">
          <w:marLeft w:val="0"/>
          <w:marRight w:val="0"/>
          <w:marTop w:val="0"/>
          <w:marBottom w:val="0"/>
          <w:divBdr>
            <w:top w:val="none" w:sz="0" w:space="0" w:color="auto"/>
            <w:left w:val="none" w:sz="0" w:space="0" w:color="auto"/>
            <w:bottom w:val="none" w:sz="0" w:space="0" w:color="auto"/>
            <w:right w:val="none" w:sz="0" w:space="0" w:color="auto"/>
          </w:divBdr>
        </w:div>
        <w:div w:id="395131723">
          <w:marLeft w:val="0"/>
          <w:marRight w:val="0"/>
          <w:marTop w:val="0"/>
          <w:marBottom w:val="0"/>
          <w:divBdr>
            <w:top w:val="none" w:sz="0" w:space="0" w:color="auto"/>
            <w:left w:val="none" w:sz="0" w:space="0" w:color="auto"/>
            <w:bottom w:val="none" w:sz="0" w:space="0" w:color="auto"/>
            <w:right w:val="none" w:sz="0" w:space="0" w:color="auto"/>
          </w:divBdr>
        </w:div>
        <w:div w:id="396323639">
          <w:marLeft w:val="0"/>
          <w:marRight w:val="0"/>
          <w:marTop w:val="0"/>
          <w:marBottom w:val="0"/>
          <w:divBdr>
            <w:top w:val="none" w:sz="0" w:space="0" w:color="auto"/>
            <w:left w:val="none" w:sz="0" w:space="0" w:color="auto"/>
            <w:bottom w:val="none" w:sz="0" w:space="0" w:color="auto"/>
            <w:right w:val="none" w:sz="0" w:space="0" w:color="auto"/>
          </w:divBdr>
        </w:div>
        <w:div w:id="403374692">
          <w:marLeft w:val="0"/>
          <w:marRight w:val="0"/>
          <w:marTop w:val="0"/>
          <w:marBottom w:val="0"/>
          <w:divBdr>
            <w:top w:val="none" w:sz="0" w:space="0" w:color="auto"/>
            <w:left w:val="none" w:sz="0" w:space="0" w:color="auto"/>
            <w:bottom w:val="none" w:sz="0" w:space="0" w:color="auto"/>
            <w:right w:val="none" w:sz="0" w:space="0" w:color="auto"/>
          </w:divBdr>
        </w:div>
        <w:div w:id="417167714">
          <w:marLeft w:val="0"/>
          <w:marRight w:val="0"/>
          <w:marTop w:val="0"/>
          <w:marBottom w:val="0"/>
          <w:divBdr>
            <w:top w:val="none" w:sz="0" w:space="0" w:color="auto"/>
            <w:left w:val="none" w:sz="0" w:space="0" w:color="auto"/>
            <w:bottom w:val="none" w:sz="0" w:space="0" w:color="auto"/>
            <w:right w:val="none" w:sz="0" w:space="0" w:color="auto"/>
          </w:divBdr>
          <w:divsChild>
            <w:div w:id="981037822">
              <w:marLeft w:val="-75"/>
              <w:marRight w:val="0"/>
              <w:marTop w:val="30"/>
              <w:marBottom w:val="30"/>
              <w:divBdr>
                <w:top w:val="none" w:sz="0" w:space="0" w:color="auto"/>
                <w:left w:val="none" w:sz="0" w:space="0" w:color="auto"/>
                <w:bottom w:val="none" w:sz="0" w:space="0" w:color="auto"/>
                <w:right w:val="none" w:sz="0" w:space="0" w:color="auto"/>
              </w:divBdr>
              <w:divsChild>
                <w:div w:id="20323675">
                  <w:marLeft w:val="0"/>
                  <w:marRight w:val="0"/>
                  <w:marTop w:val="0"/>
                  <w:marBottom w:val="0"/>
                  <w:divBdr>
                    <w:top w:val="none" w:sz="0" w:space="0" w:color="auto"/>
                    <w:left w:val="none" w:sz="0" w:space="0" w:color="auto"/>
                    <w:bottom w:val="none" w:sz="0" w:space="0" w:color="auto"/>
                    <w:right w:val="none" w:sz="0" w:space="0" w:color="auto"/>
                  </w:divBdr>
                  <w:divsChild>
                    <w:div w:id="890775221">
                      <w:marLeft w:val="0"/>
                      <w:marRight w:val="0"/>
                      <w:marTop w:val="0"/>
                      <w:marBottom w:val="0"/>
                      <w:divBdr>
                        <w:top w:val="none" w:sz="0" w:space="0" w:color="auto"/>
                        <w:left w:val="none" w:sz="0" w:space="0" w:color="auto"/>
                        <w:bottom w:val="none" w:sz="0" w:space="0" w:color="auto"/>
                        <w:right w:val="none" w:sz="0" w:space="0" w:color="auto"/>
                      </w:divBdr>
                    </w:div>
                    <w:div w:id="1675759291">
                      <w:marLeft w:val="0"/>
                      <w:marRight w:val="0"/>
                      <w:marTop w:val="0"/>
                      <w:marBottom w:val="0"/>
                      <w:divBdr>
                        <w:top w:val="none" w:sz="0" w:space="0" w:color="auto"/>
                        <w:left w:val="none" w:sz="0" w:space="0" w:color="auto"/>
                        <w:bottom w:val="none" w:sz="0" w:space="0" w:color="auto"/>
                        <w:right w:val="none" w:sz="0" w:space="0" w:color="auto"/>
                      </w:divBdr>
                    </w:div>
                    <w:div w:id="1971981456">
                      <w:marLeft w:val="0"/>
                      <w:marRight w:val="0"/>
                      <w:marTop w:val="0"/>
                      <w:marBottom w:val="0"/>
                      <w:divBdr>
                        <w:top w:val="none" w:sz="0" w:space="0" w:color="auto"/>
                        <w:left w:val="none" w:sz="0" w:space="0" w:color="auto"/>
                        <w:bottom w:val="none" w:sz="0" w:space="0" w:color="auto"/>
                        <w:right w:val="none" w:sz="0" w:space="0" w:color="auto"/>
                      </w:divBdr>
                    </w:div>
                  </w:divsChild>
                </w:div>
                <w:div w:id="30540449">
                  <w:marLeft w:val="0"/>
                  <w:marRight w:val="0"/>
                  <w:marTop w:val="0"/>
                  <w:marBottom w:val="0"/>
                  <w:divBdr>
                    <w:top w:val="none" w:sz="0" w:space="0" w:color="auto"/>
                    <w:left w:val="none" w:sz="0" w:space="0" w:color="auto"/>
                    <w:bottom w:val="none" w:sz="0" w:space="0" w:color="auto"/>
                    <w:right w:val="none" w:sz="0" w:space="0" w:color="auto"/>
                  </w:divBdr>
                  <w:divsChild>
                    <w:div w:id="361252959">
                      <w:marLeft w:val="0"/>
                      <w:marRight w:val="0"/>
                      <w:marTop w:val="0"/>
                      <w:marBottom w:val="0"/>
                      <w:divBdr>
                        <w:top w:val="none" w:sz="0" w:space="0" w:color="auto"/>
                        <w:left w:val="none" w:sz="0" w:space="0" w:color="auto"/>
                        <w:bottom w:val="none" w:sz="0" w:space="0" w:color="auto"/>
                        <w:right w:val="none" w:sz="0" w:space="0" w:color="auto"/>
                      </w:divBdr>
                    </w:div>
                  </w:divsChild>
                </w:div>
                <w:div w:id="668869488">
                  <w:marLeft w:val="0"/>
                  <w:marRight w:val="0"/>
                  <w:marTop w:val="0"/>
                  <w:marBottom w:val="0"/>
                  <w:divBdr>
                    <w:top w:val="none" w:sz="0" w:space="0" w:color="auto"/>
                    <w:left w:val="none" w:sz="0" w:space="0" w:color="auto"/>
                    <w:bottom w:val="none" w:sz="0" w:space="0" w:color="auto"/>
                    <w:right w:val="none" w:sz="0" w:space="0" w:color="auto"/>
                  </w:divBdr>
                  <w:divsChild>
                    <w:div w:id="50655530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433865176">
          <w:marLeft w:val="0"/>
          <w:marRight w:val="0"/>
          <w:marTop w:val="0"/>
          <w:marBottom w:val="0"/>
          <w:divBdr>
            <w:top w:val="none" w:sz="0" w:space="0" w:color="auto"/>
            <w:left w:val="none" w:sz="0" w:space="0" w:color="auto"/>
            <w:bottom w:val="none" w:sz="0" w:space="0" w:color="auto"/>
            <w:right w:val="none" w:sz="0" w:space="0" w:color="auto"/>
          </w:divBdr>
        </w:div>
        <w:div w:id="435487122">
          <w:marLeft w:val="0"/>
          <w:marRight w:val="0"/>
          <w:marTop w:val="0"/>
          <w:marBottom w:val="0"/>
          <w:divBdr>
            <w:top w:val="none" w:sz="0" w:space="0" w:color="auto"/>
            <w:left w:val="none" w:sz="0" w:space="0" w:color="auto"/>
            <w:bottom w:val="none" w:sz="0" w:space="0" w:color="auto"/>
            <w:right w:val="none" w:sz="0" w:space="0" w:color="auto"/>
          </w:divBdr>
        </w:div>
        <w:div w:id="439032882">
          <w:marLeft w:val="0"/>
          <w:marRight w:val="0"/>
          <w:marTop w:val="0"/>
          <w:marBottom w:val="0"/>
          <w:divBdr>
            <w:top w:val="none" w:sz="0" w:space="0" w:color="auto"/>
            <w:left w:val="none" w:sz="0" w:space="0" w:color="auto"/>
            <w:bottom w:val="none" w:sz="0" w:space="0" w:color="auto"/>
            <w:right w:val="none" w:sz="0" w:space="0" w:color="auto"/>
          </w:divBdr>
        </w:div>
        <w:div w:id="455828843">
          <w:marLeft w:val="0"/>
          <w:marRight w:val="0"/>
          <w:marTop w:val="0"/>
          <w:marBottom w:val="0"/>
          <w:divBdr>
            <w:top w:val="none" w:sz="0" w:space="0" w:color="auto"/>
            <w:left w:val="none" w:sz="0" w:space="0" w:color="auto"/>
            <w:bottom w:val="none" w:sz="0" w:space="0" w:color="auto"/>
            <w:right w:val="none" w:sz="0" w:space="0" w:color="auto"/>
          </w:divBdr>
        </w:div>
        <w:div w:id="465706263">
          <w:marLeft w:val="0"/>
          <w:marRight w:val="0"/>
          <w:marTop w:val="0"/>
          <w:marBottom w:val="0"/>
          <w:divBdr>
            <w:top w:val="none" w:sz="0" w:space="0" w:color="auto"/>
            <w:left w:val="none" w:sz="0" w:space="0" w:color="auto"/>
            <w:bottom w:val="none" w:sz="0" w:space="0" w:color="auto"/>
            <w:right w:val="none" w:sz="0" w:space="0" w:color="auto"/>
          </w:divBdr>
        </w:div>
        <w:div w:id="524364755">
          <w:marLeft w:val="0"/>
          <w:marRight w:val="0"/>
          <w:marTop w:val="0"/>
          <w:marBottom w:val="0"/>
          <w:divBdr>
            <w:top w:val="none" w:sz="0" w:space="0" w:color="auto"/>
            <w:left w:val="none" w:sz="0" w:space="0" w:color="auto"/>
            <w:bottom w:val="none" w:sz="0" w:space="0" w:color="auto"/>
            <w:right w:val="none" w:sz="0" w:space="0" w:color="auto"/>
          </w:divBdr>
        </w:div>
        <w:div w:id="530847138">
          <w:marLeft w:val="0"/>
          <w:marRight w:val="0"/>
          <w:marTop w:val="0"/>
          <w:marBottom w:val="0"/>
          <w:divBdr>
            <w:top w:val="none" w:sz="0" w:space="0" w:color="auto"/>
            <w:left w:val="none" w:sz="0" w:space="0" w:color="auto"/>
            <w:bottom w:val="none" w:sz="0" w:space="0" w:color="auto"/>
            <w:right w:val="none" w:sz="0" w:space="0" w:color="auto"/>
          </w:divBdr>
        </w:div>
        <w:div w:id="530997055">
          <w:marLeft w:val="0"/>
          <w:marRight w:val="0"/>
          <w:marTop w:val="0"/>
          <w:marBottom w:val="0"/>
          <w:divBdr>
            <w:top w:val="none" w:sz="0" w:space="0" w:color="auto"/>
            <w:left w:val="none" w:sz="0" w:space="0" w:color="auto"/>
            <w:bottom w:val="none" w:sz="0" w:space="0" w:color="auto"/>
            <w:right w:val="none" w:sz="0" w:space="0" w:color="auto"/>
          </w:divBdr>
        </w:div>
        <w:div w:id="546140212">
          <w:marLeft w:val="0"/>
          <w:marRight w:val="0"/>
          <w:marTop w:val="0"/>
          <w:marBottom w:val="0"/>
          <w:divBdr>
            <w:top w:val="none" w:sz="0" w:space="0" w:color="auto"/>
            <w:left w:val="none" w:sz="0" w:space="0" w:color="auto"/>
            <w:bottom w:val="none" w:sz="0" w:space="0" w:color="auto"/>
            <w:right w:val="none" w:sz="0" w:space="0" w:color="auto"/>
          </w:divBdr>
        </w:div>
        <w:div w:id="578835166">
          <w:marLeft w:val="0"/>
          <w:marRight w:val="0"/>
          <w:marTop w:val="0"/>
          <w:marBottom w:val="0"/>
          <w:divBdr>
            <w:top w:val="none" w:sz="0" w:space="0" w:color="auto"/>
            <w:left w:val="none" w:sz="0" w:space="0" w:color="auto"/>
            <w:bottom w:val="none" w:sz="0" w:space="0" w:color="auto"/>
            <w:right w:val="none" w:sz="0" w:space="0" w:color="auto"/>
          </w:divBdr>
        </w:div>
        <w:div w:id="592515127">
          <w:marLeft w:val="0"/>
          <w:marRight w:val="0"/>
          <w:marTop w:val="0"/>
          <w:marBottom w:val="0"/>
          <w:divBdr>
            <w:top w:val="none" w:sz="0" w:space="0" w:color="auto"/>
            <w:left w:val="none" w:sz="0" w:space="0" w:color="auto"/>
            <w:bottom w:val="none" w:sz="0" w:space="0" w:color="auto"/>
            <w:right w:val="none" w:sz="0" w:space="0" w:color="auto"/>
          </w:divBdr>
          <w:divsChild>
            <w:div w:id="998733791">
              <w:marLeft w:val="0"/>
              <w:marRight w:val="0"/>
              <w:marTop w:val="0"/>
              <w:marBottom w:val="0"/>
              <w:divBdr>
                <w:top w:val="none" w:sz="0" w:space="0" w:color="auto"/>
                <w:left w:val="none" w:sz="0" w:space="0" w:color="auto"/>
                <w:bottom w:val="none" w:sz="0" w:space="0" w:color="auto"/>
                <w:right w:val="none" w:sz="0" w:space="0" w:color="auto"/>
              </w:divBdr>
            </w:div>
            <w:div w:id="1739598508">
              <w:marLeft w:val="0"/>
              <w:marRight w:val="0"/>
              <w:marTop w:val="0"/>
              <w:marBottom w:val="0"/>
              <w:divBdr>
                <w:top w:val="none" w:sz="0" w:space="0" w:color="auto"/>
                <w:left w:val="none" w:sz="0" w:space="0" w:color="auto"/>
                <w:bottom w:val="none" w:sz="0" w:space="0" w:color="auto"/>
                <w:right w:val="none" w:sz="0" w:space="0" w:color="auto"/>
              </w:divBdr>
            </w:div>
          </w:divsChild>
        </w:div>
        <w:div w:id="600723193">
          <w:marLeft w:val="0"/>
          <w:marRight w:val="0"/>
          <w:marTop w:val="0"/>
          <w:marBottom w:val="0"/>
          <w:divBdr>
            <w:top w:val="none" w:sz="0" w:space="0" w:color="auto"/>
            <w:left w:val="none" w:sz="0" w:space="0" w:color="auto"/>
            <w:bottom w:val="none" w:sz="0" w:space="0" w:color="auto"/>
            <w:right w:val="none" w:sz="0" w:space="0" w:color="auto"/>
          </w:divBdr>
        </w:div>
        <w:div w:id="607548279">
          <w:marLeft w:val="0"/>
          <w:marRight w:val="0"/>
          <w:marTop w:val="0"/>
          <w:marBottom w:val="0"/>
          <w:divBdr>
            <w:top w:val="none" w:sz="0" w:space="0" w:color="auto"/>
            <w:left w:val="none" w:sz="0" w:space="0" w:color="auto"/>
            <w:bottom w:val="none" w:sz="0" w:space="0" w:color="auto"/>
            <w:right w:val="none" w:sz="0" w:space="0" w:color="auto"/>
          </w:divBdr>
        </w:div>
        <w:div w:id="619729864">
          <w:marLeft w:val="0"/>
          <w:marRight w:val="0"/>
          <w:marTop w:val="0"/>
          <w:marBottom w:val="0"/>
          <w:divBdr>
            <w:top w:val="none" w:sz="0" w:space="0" w:color="auto"/>
            <w:left w:val="none" w:sz="0" w:space="0" w:color="auto"/>
            <w:bottom w:val="none" w:sz="0" w:space="0" w:color="auto"/>
            <w:right w:val="none" w:sz="0" w:space="0" w:color="auto"/>
          </w:divBdr>
        </w:div>
        <w:div w:id="636110118">
          <w:marLeft w:val="0"/>
          <w:marRight w:val="0"/>
          <w:marTop w:val="0"/>
          <w:marBottom w:val="0"/>
          <w:divBdr>
            <w:top w:val="none" w:sz="0" w:space="0" w:color="auto"/>
            <w:left w:val="none" w:sz="0" w:space="0" w:color="auto"/>
            <w:bottom w:val="none" w:sz="0" w:space="0" w:color="auto"/>
            <w:right w:val="none" w:sz="0" w:space="0" w:color="auto"/>
          </w:divBdr>
        </w:div>
        <w:div w:id="683673675">
          <w:marLeft w:val="0"/>
          <w:marRight w:val="0"/>
          <w:marTop w:val="0"/>
          <w:marBottom w:val="0"/>
          <w:divBdr>
            <w:top w:val="none" w:sz="0" w:space="0" w:color="auto"/>
            <w:left w:val="none" w:sz="0" w:space="0" w:color="auto"/>
            <w:bottom w:val="none" w:sz="0" w:space="0" w:color="auto"/>
            <w:right w:val="none" w:sz="0" w:space="0" w:color="auto"/>
          </w:divBdr>
        </w:div>
        <w:div w:id="689642423">
          <w:marLeft w:val="0"/>
          <w:marRight w:val="0"/>
          <w:marTop w:val="0"/>
          <w:marBottom w:val="0"/>
          <w:divBdr>
            <w:top w:val="none" w:sz="0" w:space="0" w:color="auto"/>
            <w:left w:val="none" w:sz="0" w:space="0" w:color="auto"/>
            <w:bottom w:val="none" w:sz="0" w:space="0" w:color="auto"/>
            <w:right w:val="none" w:sz="0" w:space="0" w:color="auto"/>
          </w:divBdr>
        </w:div>
        <w:div w:id="716928399">
          <w:marLeft w:val="0"/>
          <w:marRight w:val="0"/>
          <w:marTop w:val="0"/>
          <w:marBottom w:val="0"/>
          <w:divBdr>
            <w:top w:val="none" w:sz="0" w:space="0" w:color="auto"/>
            <w:left w:val="none" w:sz="0" w:space="0" w:color="auto"/>
            <w:bottom w:val="none" w:sz="0" w:space="0" w:color="auto"/>
            <w:right w:val="none" w:sz="0" w:space="0" w:color="auto"/>
          </w:divBdr>
          <w:divsChild>
            <w:div w:id="41488469">
              <w:marLeft w:val="-75"/>
              <w:marRight w:val="0"/>
              <w:marTop w:val="30"/>
              <w:marBottom w:val="30"/>
              <w:divBdr>
                <w:top w:val="none" w:sz="0" w:space="0" w:color="auto"/>
                <w:left w:val="none" w:sz="0" w:space="0" w:color="auto"/>
                <w:bottom w:val="none" w:sz="0" w:space="0" w:color="auto"/>
                <w:right w:val="none" w:sz="0" w:space="0" w:color="auto"/>
              </w:divBdr>
              <w:divsChild>
                <w:div w:id="25453399">
                  <w:marLeft w:val="0"/>
                  <w:marRight w:val="0"/>
                  <w:marTop w:val="0"/>
                  <w:marBottom w:val="0"/>
                  <w:divBdr>
                    <w:top w:val="none" w:sz="0" w:space="0" w:color="auto"/>
                    <w:left w:val="none" w:sz="0" w:space="0" w:color="auto"/>
                    <w:bottom w:val="none" w:sz="0" w:space="0" w:color="auto"/>
                    <w:right w:val="none" w:sz="0" w:space="0" w:color="auto"/>
                  </w:divBdr>
                </w:div>
                <w:div w:id="215552176">
                  <w:marLeft w:val="0"/>
                  <w:marRight w:val="0"/>
                  <w:marTop w:val="0"/>
                  <w:marBottom w:val="0"/>
                  <w:divBdr>
                    <w:top w:val="none" w:sz="0" w:space="0" w:color="auto"/>
                    <w:left w:val="none" w:sz="0" w:space="0" w:color="auto"/>
                    <w:bottom w:val="none" w:sz="0" w:space="0" w:color="auto"/>
                    <w:right w:val="none" w:sz="0" w:space="0" w:color="auto"/>
                  </w:divBdr>
                  <w:divsChild>
                    <w:div w:id="426733820">
                      <w:marLeft w:val="0"/>
                      <w:marRight w:val="0"/>
                      <w:marTop w:val="0"/>
                      <w:marBottom w:val="0"/>
                      <w:divBdr>
                        <w:top w:val="none" w:sz="0" w:space="0" w:color="auto"/>
                        <w:left w:val="none" w:sz="0" w:space="0" w:color="auto"/>
                        <w:bottom w:val="none" w:sz="0" w:space="0" w:color="auto"/>
                        <w:right w:val="none" w:sz="0" w:space="0" w:color="auto"/>
                      </w:divBdr>
                    </w:div>
                  </w:divsChild>
                </w:div>
                <w:div w:id="338700815">
                  <w:marLeft w:val="0"/>
                  <w:marRight w:val="0"/>
                  <w:marTop w:val="0"/>
                  <w:marBottom w:val="0"/>
                  <w:divBdr>
                    <w:top w:val="none" w:sz="0" w:space="0" w:color="auto"/>
                    <w:left w:val="none" w:sz="0" w:space="0" w:color="auto"/>
                    <w:bottom w:val="none" w:sz="0" w:space="0" w:color="auto"/>
                    <w:right w:val="none" w:sz="0" w:space="0" w:color="auto"/>
                  </w:divBdr>
                  <w:divsChild>
                    <w:div w:id="839740564">
                      <w:marLeft w:val="0"/>
                      <w:marRight w:val="0"/>
                      <w:marTop w:val="0"/>
                      <w:marBottom w:val="0"/>
                      <w:divBdr>
                        <w:top w:val="none" w:sz="0" w:space="0" w:color="auto"/>
                        <w:left w:val="none" w:sz="0" w:space="0" w:color="auto"/>
                        <w:bottom w:val="none" w:sz="0" w:space="0" w:color="auto"/>
                        <w:right w:val="none" w:sz="0" w:space="0" w:color="auto"/>
                      </w:divBdr>
                    </w:div>
                  </w:divsChild>
                </w:div>
                <w:div w:id="619724204">
                  <w:marLeft w:val="0"/>
                  <w:marRight w:val="0"/>
                  <w:marTop w:val="0"/>
                  <w:marBottom w:val="0"/>
                  <w:divBdr>
                    <w:top w:val="none" w:sz="0" w:space="0" w:color="auto"/>
                    <w:left w:val="none" w:sz="0" w:space="0" w:color="auto"/>
                    <w:bottom w:val="none" w:sz="0" w:space="0" w:color="auto"/>
                    <w:right w:val="none" w:sz="0" w:space="0" w:color="auto"/>
                  </w:divBdr>
                  <w:divsChild>
                    <w:div w:id="806164382">
                      <w:marLeft w:val="0"/>
                      <w:marRight w:val="0"/>
                      <w:marTop w:val="0"/>
                      <w:marBottom w:val="0"/>
                      <w:divBdr>
                        <w:top w:val="none" w:sz="0" w:space="0" w:color="auto"/>
                        <w:left w:val="none" w:sz="0" w:space="0" w:color="auto"/>
                        <w:bottom w:val="none" w:sz="0" w:space="0" w:color="auto"/>
                        <w:right w:val="none" w:sz="0" w:space="0" w:color="auto"/>
                      </w:divBdr>
                    </w:div>
                  </w:divsChild>
                </w:div>
                <w:div w:id="783497694">
                  <w:marLeft w:val="0"/>
                  <w:marRight w:val="0"/>
                  <w:marTop w:val="0"/>
                  <w:marBottom w:val="0"/>
                  <w:divBdr>
                    <w:top w:val="none" w:sz="0" w:space="0" w:color="auto"/>
                    <w:left w:val="none" w:sz="0" w:space="0" w:color="auto"/>
                    <w:bottom w:val="none" w:sz="0" w:space="0" w:color="auto"/>
                    <w:right w:val="none" w:sz="0" w:space="0" w:color="auto"/>
                  </w:divBdr>
                  <w:divsChild>
                    <w:div w:id="1530530784">
                      <w:marLeft w:val="0"/>
                      <w:marRight w:val="0"/>
                      <w:marTop w:val="0"/>
                      <w:marBottom w:val="0"/>
                      <w:divBdr>
                        <w:top w:val="none" w:sz="0" w:space="0" w:color="auto"/>
                        <w:left w:val="none" w:sz="0" w:space="0" w:color="auto"/>
                        <w:bottom w:val="none" w:sz="0" w:space="0" w:color="auto"/>
                        <w:right w:val="none" w:sz="0" w:space="0" w:color="auto"/>
                      </w:divBdr>
                    </w:div>
                  </w:divsChild>
                </w:div>
                <w:div w:id="974599114">
                  <w:marLeft w:val="0"/>
                  <w:marRight w:val="0"/>
                  <w:marTop w:val="0"/>
                  <w:marBottom w:val="0"/>
                  <w:divBdr>
                    <w:top w:val="none" w:sz="0" w:space="0" w:color="auto"/>
                    <w:left w:val="none" w:sz="0" w:space="0" w:color="auto"/>
                    <w:bottom w:val="none" w:sz="0" w:space="0" w:color="auto"/>
                    <w:right w:val="none" w:sz="0" w:space="0" w:color="auto"/>
                  </w:divBdr>
                  <w:divsChild>
                    <w:div w:id="66925910">
                      <w:marLeft w:val="0"/>
                      <w:marRight w:val="0"/>
                      <w:marTop w:val="0"/>
                      <w:marBottom w:val="0"/>
                      <w:divBdr>
                        <w:top w:val="none" w:sz="0" w:space="0" w:color="auto"/>
                        <w:left w:val="none" w:sz="0" w:space="0" w:color="auto"/>
                        <w:bottom w:val="none" w:sz="0" w:space="0" w:color="auto"/>
                        <w:right w:val="none" w:sz="0" w:space="0" w:color="auto"/>
                      </w:divBdr>
                    </w:div>
                  </w:divsChild>
                </w:div>
                <w:div w:id="1605529968">
                  <w:marLeft w:val="0"/>
                  <w:marRight w:val="0"/>
                  <w:marTop w:val="0"/>
                  <w:marBottom w:val="0"/>
                  <w:divBdr>
                    <w:top w:val="none" w:sz="0" w:space="0" w:color="auto"/>
                    <w:left w:val="none" w:sz="0" w:space="0" w:color="auto"/>
                    <w:bottom w:val="none" w:sz="0" w:space="0" w:color="auto"/>
                    <w:right w:val="none" w:sz="0" w:space="0" w:color="auto"/>
                  </w:divBdr>
                  <w:divsChild>
                    <w:div w:id="179741176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772936551">
          <w:marLeft w:val="0"/>
          <w:marRight w:val="0"/>
          <w:marTop w:val="0"/>
          <w:marBottom w:val="0"/>
          <w:divBdr>
            <w:top w:val="none" w:sz="0" w:space="0" w:color="auto"/>
            <w:left w:val="none" w:sz="0" w:space="0" w:color="auto"/>
            <w:bottom w:val="none" w:sz="0" w:space="0" w:color="auto"/>
            <w:right w:val="none" w:sz="0" w:space="0" w:color="auto"/>
          </w:divBdr>
        </w:div>
        <w:div w:id="774593960">
          <w:marLeft w:val="0"/>
          <w:marRight w:val="0"/>
          <w:marTop w:val="0"/>
          <w:marBottom w:val="0"/>
          <w:divBdr>
            <w:top w:val="none" w:sz="0" w:space="0" w:color="auto"/>
            <w:left w:val="none" w:sz="0" w:space="0" w:color="auto"/>
            <w:bottom w:val="none" w:sz="0" w:space="0" w:color="auto"/>
            <w:right w:val="none" w:sz="0" w:space="0" w:color="auto"/>
          </w:divBdr>
          <w:divsChild>
            <w:div w:id="939682344">
              <w:marLeft w:val="0"/>
              <w:marRight w:val="0"/>
              <w:marTop w:val="0"/>
              <w:marBottom w:val="0"/>
              <w:divBdr>
                <w:top w:val="none" w:sz="0" w:space="0" w:color="auto"/>
                <w:left w:val="none" w:sz="0" w:space="0" w:color="auto"/>
                <w:bottom w:val="none" w:sz="0" w:space="0" w:color="auto"/>
                <w:right w:val="none" w:sz="0" w:space="0" w:color="auto"/>
              </w:divBdr>
            </w:div>
          </w:divsChild>
        </w:div>
        <w:div w:id="831793426">
          <w:marLeft w:val="0"/>
          <w:marRight w:val="0"/>
          <w:marTop w:val="0"/>
          <w:marBottom w:val="0"/>
          <w:divBdr>
            <w:top w:val="none" w:sz="0" w:space="0" w:color="auto"/>
            <w:left w:val="none" w:sz="0" w:space="0" w:color="auto"/>
            <w:bottom w:val="none" w:sz="0" w:space="0" w:color="auto"/>
            <w:right w:val="none" w:sz="0" w:space="0" w:color="auto"/>
          </w:divBdr>
          <w:divsChild>
            <w:div w:id="513037276">
              <w:marLeft w:val="-75"/>
              <w:marRight w:val="0"/>
              <w:marTop w:val="30"/>
              <w:marBottom w:val="30"/>
              <w:divBdr>
                <w:top w:val="none" w:sz="0" w:space="0" w:color="auto"/>
                <w:left w:val="none" w:sz="0" w:space="0" w:color="auto"/>
                <w:bottom w:val="none" w:sz="0" w:space="0" w:color="auto"/>
                <w:right w:val="none" w:sz="0" w:space="0" w:color="auto"/>
              </w:divBdr>
              <w:divsChild>
                <w:div w:id="57827430">
                  <w:marLeft w:val="0"/>
                  <w:marRight w:val="0"/>
                  <w:marTop w:val="0"/>
                  <w:marBottom w:val="0"/>
                  <w:divBdr>
                    <w:top w:val="none" w:sz="0" w:space="0" w:color="auto"/>
                    <w:left w:val="none" w:sz="0" w:space="0" w:color="auto"/>
                    <w:bottom w:val="none" w:sz="0" w:space="0" w:color="auto"/>
                    <w:right w:val="none" w:sz="0" w:space="0" w:color="auto"/>
                  </w:divBdr>
                  <w:divsChild>
                    <w:div w:id="1498615322">
                      <w:marLeft w:val="0"/>
                      <w:marRight w:val="0"/>
                      <w:marTop w:val="0"/>
                      <w:marBottom w:val="0"/>
                      <w:divBdr>
                        <w:top w:val="none" w:sz="0" w:space="0" w:color="auto"/>
                        <w:left w:val="none" w:sz="0" w:space="0" w:color="auto"/>
                        <w:bottom w:val="none" w:sz="0" w:space="0" w:color="auto"/>
                        <w:right w:val="none" w:sz="0" w:space="0" w:color="auto"/>
                      </w:divBdr>
                    </w:div>
                  </w:divsChild>
                </w:div>
                <w:div w:id="419527069">
                  <w:marLeft w:val="0"/>
                  <w:marRight w:val="0"/>
                  <w:marTop w:val="0"/>
                  <w:marBottom w:val="0"/>
                  <w:divBdr>
                    <w:top w:val="none" w:sz="0" w:space="0" w:color="auto"/>
                    <w:left w:val="none" w:sz="0" w:space="0" w:color="auto"/>
                    <w:bottom w:val="none" w:sz="0" w:space="0" w:color="auto"/>
                    <w:right w:val="none" w:sz="0" w:space="0" w:color="auto"/>
                  </w:divBdr>
                  <w:divsChild>
                    <w:div w:id="1660691986">
                      <w:marLeft w:val="0"/>
                      <w:marRight w:val="0"/>
                      <w:marTop w:val="0"/>
                      <w:marBottom w:val="0"/>
                      <w:divBdr>
                        <w:top w:val="none" w:sz="0" w:space="0" w:color="auto"/>
                        <w:left w:val="none" w:sz="0" w:space="0" w:color="auto"/>
                        <w:bottom w:val="none" w:sz="0" w:space="0" w:color="auto"/>
                        <w:right w:val="none" w:sz="0" w:space="0" w:color="auto"/>
                      </w:divBdr>
                    </w:div>
                  </w:divsChild>
                </w:div>
                <w:div w:id="499974858">
                  <w:marLeft w:val="0"/>
                  <w:marRight w:val="0"/>
                  <w:marTop w:val="0"/>
                  <w:marBottom w:val="0"/>
                  <w:divBdr>
                    <w:top w:val="none" w:sz="0" w:space="0" w:color="auto"/>
                    <w:left w:val="none" w:sz="0" w:space="0" w:color="auto"/>
                    <w:bottom w:val="none" w:sz="0" w:space="0" w:color="auto"/>
                    <w:right w:val="none" w:sz="0" w:space="0" w:color="auto"/>
                  </w:divBdr>
                  <w:divsChild>
                    <w:div w:id="1091242022">
                      <w:marLeft w:val="0"/>
                      <w:marRight w:val="0"/>
                      <w:marTop w:val="0"/>
                      <w:marBottom w:val="0"/>
                      <w:divBdr>
                        <w:top w:val="none" w:sz="0" w:space="0" w:color="auto"/>
                        <w:left w:val="none" w:sz="0" w:space="0" w:color="auto"/>
                        <w:bottom w:val="none" w:sz="0" w:space="0" w:color="auto"/>
                        <w:right w:val="none" w:sz="0" w:space="0" w:color="auto"/>
                      </w:divBdr>
                    </w:div>
                  </w:divsChild>
                </w:div>
                <w:div w:id="880750904">
                  <w:marLeft w:val="0"/>
                  <w:marRight w:val="0"/>
                  <w:marTop w:val="0"/>
                  <w:marBottom w:val="0"/>
                  <w:divBdr>
                    <w:top w:val="none" w:sz="0" w:space="0" w:color="auto"/>
                    <w:left w:val="none" w:sz="0" w:space="0" w:color="auto"/>
                    <w:bottom w:val="none" w:sz="0" w:space="0" w:color="auto"/>
                    <w:right w:val="none" w:sz="0" w:space="0" w:color="auto"/>
                  </w:divBdr>
                  <w:divsChild>
                    <w:div w:id="554854250">
                      <w:marLeft w:val="0"/>
                      <w:marRight w:val="0"/>
                      <w:marTop w:val="0"/>
                      <w:marBottom w:val="0"/>
                      <w:divBdr>
                        <w:top w:val="none" w:sz="0" w:space="0" w:color="auto"/>
                        <w:left w:val="none" w:sz="0" w:space="0" w:color="auto"/>
                        <w:bottom w:val="none" w:sz="0" w:space="0" w:color="auto"/>
                        <w:right w:val="none" w:sz="0" w:space="0" w:color="auto"/>
                      </w:divBdr>
                    </w:div>
                    <w:div w:id="1301155740">
                      <w:marLeft w:val="0"/>
                      <w:marRight w:val="0"/>
                      <w:marTop w:val="0"/>
                      <w:marBottom w:val="0"/>
                      <w:divBdr>
                        <w:top w:val="none" w:sz="0" w:space="0" w:color="auto"/>
                        <w:left w:val="none" w:sz="0" w:space="0" w:color="auto"/>
                        <w:bottom w:val="none" w:sz="0" w:space="0" w:color="auto"/>
                        <w:right w:val="none" w:sz="0" w:space="0" w:color="auto"/>
                      </w:divBdr>
                    </w:div>
                    <w:div w:id="1437629060">
                      <w:marLeft w:val="0"/>
                      <w:marRight w:val="0"/>
                      <w:marTop w:val="0"/>
                      <w:marBottom w:val="0"/>
                      <w:divBdr>
                        <w:top w:val="none" w:sz="0" w:space="0" w:color="auto"/>
                        <w:left w:val="none" w:sz="0" w:space="0" w:color="auto"/>
                        <w:bottom w:val="none" w:sz="0" w:space="0" w:color="auto"/>
                        <w:right w:val="none" w:sz="0" w:space="0" w:color="auto"/>
                      </w:divBdr>
                    </w:div>
                    <w:div w:id="1487432110">
                      <w:marLeft w:val="0"/>
                      <w:marRight w:val="0"/>
                      <w:marTop w:val="0"/>
                      <w:marBottom w:val="0"/>
                      <w:divBdr>
                        <w:top w:val="none" w:sz="0" w:space="0" w:color="auto"/>
                        <w:left w:val="none" w:sz="0" w:space="0" w:color="auto"/>
                        <w:bottom w:val="none" w:sz="0" w:space="0" w:color="auto"/>
                        <w:right w:val="none" w:sz="0" w:space="0" w:color="auto"/>
                      </w:divBdr>
                    </w:div>
                    <w:div w:id="1548447105">
                      <w:marLeft w:val="0"/>
                      <w:marRight w:val="0"/>
                      <w:marTop w:val="0"/>
                      <w:marBottom w:val="0"/>
                      <w:divBdr>
                        <w:top w:val="none" w:sz="0" w:space="0" w:color="auto"/>
                        <w:left w:val="none" w:sz="0" w:space="0" w:color="auto"/>
                        <w:bottom w:val="none" w:sz="0" w:space="0" w:color="auto"/>
                        <w:right w:val="none" w:sz="0" w:space="0" w:color="auto"/>
                      </w:divBdr>
                    </w:div>
                    <w:div w:id="1745834485">
                      <w:marLeft w:val="0"/>
                      <w:marRight w:val="0"/>
                      <w:marTop w:val="0"/>
                      <w:marBottom w:val="0"/>
                      <w:divBdr>
                        <w:top w:val="none" w:sz="0" w:space="0" w:color="auto"/>
                        <w:left w:val="none" w:sz="0" w:space="0" w:color="auto"/>
                        <w:bottom w:val="none" w:sz="0" w:space="0" w:color="auto"/>
                        <w:right w:val="none" w:sz="0" w:space="0" w:color="auto"/>
                      </w:divBdr>
                    </w:div>
                    <w:div w:id="1829249930">
                      <w:marLeft w:val="0"/>
                      <w:marRight w:val="0"/>
                      <w:marTop w:val="0"/>
                      <w:marBottom w:val="0"/>
                      <w:divBdr>
                        <w:top w:val="none" w:sz="0" w:space="0" w:color="auto"/>
                        <w:left w:val="none" w:sz="0" w:space="0" w:color="auto"/>
                        <w:bottom w:val="none" w:sz="0" w:space="0" w:color="auto"/>
                        <w:right w:val="none" w:sz="0" w:space="0" w:color="auto"/>
                      </w:divBdr>
                    </w:div>
                    <w:div w:id="1841659158">
                      <w:marLeft w:val="0"/>
                      <w:marRight w:val="0"/>
                      <w:marTop w:val="0"/>
                      <w:marBottom w:val="0"/>
                      <w:divBdr>
                        <w:top w:val="none" w:sz="0" w:space="0" w:color="auto"/>
                        <w:left w:val="none" w:sz="0" w:space="0" w:color="auto"/>
                        <w:bottom w:val="none" w:sz="0" w:space="0" w:color="auto"/>
                        <w:right w:val="none" w:sz="0" w:space="0" w:color="auto"/>
                      </w:divBdr>
                    </w:div>
                  </w:divsChild>
                </w:div>
                <w:div w:id="1459715099">
                  <w:marLeft w:val="0"/>
                  <w:marRight w:val="0"/>
                  <w:marTop w:val="0"/>
                  <w:marBottom w:val="0"/>
                  <w:divBdr>
                    <w:top w:val="none" w:sz="0" w:space="0" w:color="auto"/>
                    <w:left w:val="none" w:sz="0" w:space="0" w:color="auto"/>
                    <w:bottom w:val="none" w:sz="0" w:space="0" w:color="auto"/>
                    <w:right w:val="none" w:sz="0" w:space="0" w:color="auto"/>
                  </w:divBdr>
                  <w:divsChild>
                    <w:div w:id="87839365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836844864">
          <w:marLeft w:val="0"/>
          <w:marRight w:val="0"/>
          <w:marTop w:val="0"/>
          <w:marBottom w:val="0"/>
          <w:divBdr>
            <w:top w:val="none" w:sz="0" w:space="0" w:color="auto"/>
            <w:left w:val="none" w:sz="0" w:space="0" w:color="auto"/>
            <w:bottom w:val="none" w:sz="0" w:space="0" w:color="auto"/>
            <w:right w:val="none" w:sz="0" w:space="0" w:color="auto"/>
          </w:divBdr>
          <w:divsChild>
            <w:div w:id="1832869068">
              <w:marLeft w:val="-75"/>
              <w:marRight w:val="0"/>
              <w:marTop w:val="30"/>
              <w:marBottom w:val="30"/>
              <w:divBdr>
                <w:top w:val="none" w:sz="0" w:space="0" w:color="auto"/>
                <w:left w:val="none" w:sz="0" w:space="0" w:color="auto"/>
                <w:bottom w:val="none" w:sz="0" w:space="0" w:color="auto"/>
                <w:right w:val="none" w:sz="0" w:space="0" w:color="auto"/>
              </w:divBdr>
              <w:divsChild>
                <w:div w:id="128786610">
                  <w:marLeft w:val="0"/>
                  <w:marRight w:val="0"/>
                  <w:marTop w:val="0"/>
                  <w:marBottom w:val="0"/>
                  <w:divBdr>
                    <w:top w:val="none" w:sz="0" w:space="0" w:color="auto"/>
                    <w:left w:val="none" w:sz="0" w:space="0" w:color="auto"/>
                    <w:bottom w:val="none" w:sz="0" w:space="0" w:color="auto"/>
                    <w:right w:val="none" w:sz="0" w:space="0" w:color="auto"/>
                  </w:divBdr>
                  <w:divsChild>
                    <w:div w:id="1617441595">
                      <w:marLeft w:val="0"/>
                      <w:marRight w:val="0"/>
                      <w:marTop w:val="0"/>
                      <w:marBottom w:val="0"/>
                      <w:divBdr>
                        <w:top w:val="none" w:sz="0" w:space="0" w:color="auto"/>
                        <w:left w:val="none" w:sz="0" w:space="0" w:color="auto"/>
                        <w:bottom w:val="none" w:sz="0" w:space="0" w:color="auto"/>
                        <w:right w:val="none" w:sz="0" w:space="0" w:color="auto"/>
                      </w:divBdr>
                    </w:div>
                  </w:divsChild>
                </w:div>
                <w:div w:id="468472620">
                  <w:marLeft w:val="0"/>
                  <w:marRight w:val="0"/>
                  <w:marTop w:val="0"/>
                  <w:marBottom w:val="0"/>
                  <w:divBdr>
                    <w:top w:val="none" w:sz="0" w:space="0" w:color="auto"/>
                    <w:left w:val="none" w:sz="0" w:space="0" w:color="auto"/>
                    <w:bottom w:val="none" w:sz="0" w:space="0" w:color="auto"/>
                    <w:right w:val="none" w:sz="0" w:space="0" w:color="auto"/>
                  </w:divBdr>
                  <w:divsChild>
                    <w:div w:id="938952363">
                      <w:marLeft w:val="0"/>
                      <w:marRight w:val="0"/>
                      <w:marTop w:val="0"/>
                      <w:marBottom w:val="0"/>
                      <w:divBdr>
                        <w:top w:val="none" w:sz="0" w:space="0" w:color="auto"/>
                        <w:left w:val="none" w:sz="0" w:space="0" w:color="auto"/>
                        <w:bottom w:val="none" w:sz="0" w:space="0" w:color="auto"/>
                        <w:right w:val="none" w:sz="0" w:space="0" w:color="auto"/>
                      </w:divBdr>
                    </w:div>
                  </w:divsChild>
                </w:div>
                <w:div w:id="993610239">
                  <w:marLeft w:val="0"/>
                  <w:marRight w:val="0"/>
                  <w:marTop w:val="0"/>
                  <w:marBottom w:val="0"/>
                  <w:divBdr>
                    <w:top w:val="none" w:sz="0" w:space="0" w:color="auto"/>
                    <w:left w:val="none" w:sz="0" w:space="0" w:color="auto"/>
                    <w:bottom w:val="none" w:sz="0" w:space="0" w:color="auto"/>
                    <w:right w:val="none" w:sz="0" w:space="0" w:color="auto"/>
                  </w:divBdr>
                  <w:divsChild>
                    <w:div w:id="1533030768">
                      <w:marLeft w:val="0"/>
                      <w:marRight w:val="0"/>
                      <w:marTop w:val="0"/>
                      <w:marBottom w:val="0"/>
                      <w:divBdr>
                        <w:top w:val="none" w:sz="0" w:space="0" w:color="auto"/>
                        <w:left w:val="none" w:sz="0" w:space="0" w:color="auto"/>
                        <w:bottom w:val="none" w:sz="0" w:space="0" w:color="auto"/>
                        <w:right w:val="none" w:sz="0" w:space="0" w:color="auto"/>
                      </w:divBdr>
                    </w:div>
                  </w:divsChild>
                </w:div>
                <w:div w:id="1028220156">
                  <w:marLeft w:val="0"/>
                  <w:marRight w:val="0"/>
                  <w:marTop w:val="0"/>
                  <w:marBottom w:val="0"/>
                  <w:divBdr>
                    <w:top w:val="none" w:sz="0" w:space="0" w:color="auto"/>
                    <w:left w:val="none" w:sz="0" w:space="0" w:color="auto"/>
                    <w:bottom w:val="none" w:sz="0" w:space="0" w:color="auto"/>
                    <w:right w:val="none" w:sz="0" w:space="0" w:color="auto"/>
                  </w:divBdr>
                  <w:divsChild>
                    <w:div w:id="563955158">
                      <w:marLeft w:val="0"/>
                      <w:marRight w:val="0"/>
                      <w:marTop w:val="0"/>
                      <w:marBottom w:val="0"/>
                      <w:divBdr>
                        <w:top w:val="none" w:sz="0" w:space="0" w:color="auto"/>
                        <w:left w:val="none" w:sz="0" w:space="0" w:color="auto"/>
                        <w:bottom w:val="none" w:sz="0" w:space="0" w:color="auto"/>
                        <w:right w:val="none" w:sz="0" w:space="0" w:color="auto"/>
                      </w:divBdr>
                    </w:div>
                  </w:divsChild>
                </w:div>
                <w:div w:id="1267540072">
                  <w:marLeft w:val="0"/>
                  <w:marRight w:val="0"/>
                  <w:marTop w:val="0"/>
                  <w:marBottom w:val="0"/>
                  <w:divBdr>
                    <w:top w:val="none" w:sz="0" w:space="0" w:color="auto"/>
                    <w:left w:val="none" w:sz="0" w:space="0" w:color="auto"/>
                    <w:bottom w:val="none" w:sz="0" w:space="0" w:color="auto"/>
                    <w:right w:val="none" w:sz="0" w:space="0" w:color="auto"/>
                  </w:divBdr>
                  <w:divsChild>
                    <w:div w:id="809637044">
                      <w:marLeft w:val="0"/>
                      <w:marRight w:val="0"/>
                      <w:marTop w:val="0"/>
                      <w:marBottom w:val="0"/>
                      <w:divBdr>
                        <w:top w:val="none" w:sz="0" w:space="0" w:color="auto"/>
                        <w:left w:val="none" w:sz="0" w:space="0" w:color="auto"/>
                        <w:bottom w:val="none" w:sz="0" w:space="0" w:color="auto"/>
                        <w:right w:val="none" w:sz="0" w:space="0" w:color="auto"/>
                      </w:divBdr>
                    </w:div>
                  </w:divsChild>
                </w:div>
                <w:div w:id="1771468741">
                  <w:marLeft w:val="0"/>
                  <w:marRight w:val="0"/>
                  <w:marTop w:val="0"/>
                  <w:marBottom w:val="0"/>
                  <w:divBdr>
                    <w:top w:val="none" w:sz="0" w:space="0" w:color="auto"/>
                    <w:left w:val="none" w:sz="0" w:space="0" w:color="auto"/>
                    <w:bottom w:val="none" w:sz="0" w:space="0" w:color="auto"/>
                    <w:right w:val="none" w:sz="0" w:space="0" w:color="auto"/>
                  </w:divBdr>
                  <w:divsChild>
                    <w:div w:id="1382899271">
                      <w:marLeft w:val="0"/>
                      <w:marRight w:val="0"/>
                      <w:marTop w:val="0"/>
                      <w:marBottom w:val="0"/>
                      <w:divBdr>
                        <w:top w:val="none" w:sz="0" w:space="0" w:color="auto"/>
                        <w:left w:val="none" w:sz="0" w:space="0" w:color="auto"/>
                        <w:bottom w:val="none" w:sz="0" w:space="0" w:color="auto"/>
                        <w:right w:val="none" w:sz="0" w:space="0" w:color="auto"/>
                      </w:divBdr>
                    </w:div>
                  </w:divsChild>
                </w:div>
                <w:div w:id="1885824898">
                  <w:marLeft w:val="0"/>
                  <w:marRight w:val="0"/>
                  <w:marTop w:val="0"/>
                  <w:marBottom w:val="0"/>
                  <w:divBdr>
                    <w:top w:val="none" w:sz="0" w:space="0" w:color="auto"/>
                    <w:left w:val="none" w:sz="0" w:space="0" w:color="auto"/>
                    <w:bottom w:val="none" w:sz="0" w:space="0" w:color="auto"/>
                    <w:right w:val="none" w:sz="0" w:space="0" w:color="auto"/>
                  </w:divBdr>
                  <w:divsChild>
                    <w:div w:id="1467239702">
                      <w:marLeft w:val="0"/>
                      <w:marRight w:val="0"/>
                      <w:marTop w:val="0"/>
                      <w:marBottom w:val="0"/>
                      <w:divBdr>
                        <w:top w:val="none" w:sz="0" w:space="0" w:color="auto"/>
                        <w:left w:val="none" w:sz="0" w:space="0" w:color="auto"/>
                        <w:bottom w:val="none" w:sz="0" w:space="0" w:color="auto"/>
                        <w:right w:val="none" w:sz="0" w:space="0" w:color="auto"/>
                      </w:divBdr>
                    </w:div>
                  </w:divsChild>
                </w:div>
                <w:div w:id="1938369311">
                  <w:marLeft w:val="0"/>
                  <w:marRight w:val="0"/>
                  <w:marTop w:val="0"/>
                  <w:marBottom w:val="0"/>
                  <w:divBdr>
                    <w:top w:val="none" w:sz="0" w:space="0" w:color="auto"/>
                    <w:left w:val="none" w:sz="0" w:space="0" w:color="auto"/>
                    <w:bottom w:val="none" w:sz="0" w:space="0" w:color="auto"/>
                    <w:right w:val="none" w:sz="0" w:space="0" w:color="auto"/>
                  </w:divBdr>
                  <w:divsChild>
                    <w:div w:id="49965729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877090388">
          <w:marLeft w:val="0"/>
          <w:marRight w:val="0"/>
          <w:marTop w:val="0"/>
          <w:marBottom w:val="0"/>
          <w:divBdr>
            <w:top w:val="none" w:sz="0" w:space="0" w:color="auto"/>
            <w:left w:val="none" w:sz="0" w:space="0" w:color="auto"/>
            <w:bottom w:val="none" w:sz="0" w:space="0" w:color="auto"/>
            <w:right w:val="none" w:sz="0" w:space="0" w:color="auto"/>
          </w:divBdr>
          <w:divsChild>
            <w:div w:id="278951612">
              <w:marLeft w:val="0"/>
              <w:marRight w:val="0"/>
              <w:marTop w:val="0"/>
              <w:marBottom w:val="0"/>
              <w:divBdr>
                <w:top w:val="none" w:sz="0" w:space="0" w:color="auto"/>
                <w:left w:val="none" w:sz="0" w:space="0" w:color="auto"/>
                <w:bottom w:val="none" w:sz="0" w:space="0" w:color="auto"/>
                <w:right w:val="none" w:sz="0" w:space="0" w:color="auto"/>
              </w:divBdr>
            </w:div>
          </w:divsChild>
        </w:div>
        <w:div w:id="952053851">
          <w:marLeft w:val="0"/>
          <w:marRight w:val="0"/>
          <w:marTop w:val="0"/>
          <w:marBottom w:val="0"/>
          <w:divBdr>
            <w:top w:val="none" w:sz="0" w:space="0" w:color="auto"/>
            <w:left w:val="none" w:sz="0" w:space="0" w:color="auto"/>
            <w:bottom w:val="none" w:sz="0" w:space="0" w:color="auto"/>
            <w:right w:val="none" w:sz="0" w:space="0" w:color="auto"/>
          </w:divBdr>
        </w:div>
        <w:div w:id="964627499">
          <w:marLeft w:val="0"/>
          <w:marRight w:val="0"/>
          <w:marTop w:val="0"/>
          <w:marBottom w:val="0"/>
          <w:divBdr>
            <w:top w:val="none" w:sz="0" w:space="0" w:color="auto"/>
            <w:left w:val="none" w:sz="0" w:space="0" w:color="auto"/>
            <w:bottom w:val="none" w:sz="0" w:space="0" w:color="auto"/>
            <w:right w:val="none" w:sz="0" w:space="0" w:color="auto"/>
          </w:divBdr>
        </w:div>
        <w:div w:id="972246971">
          <w:marLeft w:val="0"/>
          <w:marRight w:val="0"/>
          <w:marTop w:val="0"/>
          <w:marBottom w:val="0"/>
          <w:divBdr>
            <w:top w:val="none" w:sz="0" w:space="0" w:color="auto"/>
            <w:left w:val="none" w:sz="0" w:space="0" w:color="auto"/>
            <w:bottom w:val="none" w:sz="0" w:space="0" w:color="auto"/>
            <w:right w:val="none" w:sz="0" w:space="0" w:color="auto"/>
          </w:divBdr>
        </w:div>
        <w:div w:id="1011637901">
          <w:marLeft w:val="0"/>
          <w:marRight w:val="0"/>
          <w:marTop w:val="0"/>
          <w:marBottom w:val="0"/>
          <w:divBdr>
            <w:top w:val="none" w:sz="0" w:space="0" w:color="auto"/>
            <w:left w:val="none" w:sz="0" w:space="0" w:color="auto"/>
            <w:bottom w:val="none" w:sz="0" w:space="0" w:color="auto"/>
            <w:right w:val="none" w:sz="0" w:space="0" w:color="auto"/>
          </w:divBdr>
        </w:div>
        <w:div w:id="1022707538">
          <w:marLeft w:val="0"/>
          <w:marRight w:val="0"/>
          <w:marTop w:val="0"/>
          <w:marBottom w:val="0"/>
          <w:divBdr>
            <w:top w:val="none" w:sz="0" w:space="0" w:color="auto"/>
            <w:left w:val="none" w:sz="0" w:space="0" w:color="auto"/>
            <w:bottom w:val="none" w:sz="0" w:space="0" w:color="auto"/>
            <w:right w:val="none" w:sz="0" w:space="0" w:color="auto"/>
          </w:divBdr>
        </w:div>
        <w:div w:id="1026715787">
          <w:marLeft w:val="0"/>
          <w:marRight w:val="0"/>
          <w:marTop w:val="0"/>
          <w:marBottom w:val="0"/>
          <w:divBdr>
            <w:top w:val="none" w:sz="0" w:space="0" w:color="auto"/>
            <w:left w:val="none" w:sz="0" w:space="0" w:color="auto"/>
            <w:bottom w:val="none" w:sz="0" w:space="0" w:color="auto"/>
            <w:right w:val="none" w:sz="0" w:space="0" w:color="auto"/>
          </w:divBdr>
        </w:div>
        <w:div w:id="1044213779">
          <w:marLeft w:val="0"/>
          <w:marRight w:val="0"/>
          <w:marTop w:val="0"/>
          <w:marBottom w:val="0"/>
          <w:divBdr>
            <w:top w:val="none" w:sz="0" w:space="0" w:color="auto"/>
            <w:left w:val="none" w:sz="0" w:space="0" w:color="auto"/>
            <w:bottom w:val="none" w:sz="0" w:space="0" w:color="auto"/>
            <w:right w:val="none" w:sz="0" w:space="0" w:color="auto"/>
          </w:divBdr>
        </w:div>
        <w:div w:id="1044721686">
          <w:marLeft w:val="0"/>
          <w:marRight w:val="0"/>
          <w:marTop w:val="0"/>
          <w:marBottom w:val="0"/>
          <w:divBdr>
            <w:top w:val="none" w:sz="0" w:space="0" w:color="auto"/>
            <w:left w:val="none" w:sz="0" w:space="0" w:color="auto"/>
            <w:bottom w:val="none" w:sz="0" w:space="0" w:color="auto"/>
            <w:right w:val="none" w:sz="0" w:space="0" w:color="auto"/>
          </w:divBdr>
        </w:div>
        <w:div w:id="1046951592">
          <w:marLeft w:val="0"/>
          <w:marRight w:val="0"/>
          <w:marTop w:val="0"/>
          <w:marBottom w:val="0"/>
          <w:divBdr>
            <w:top w:val="none" w:sz="0" w:space="0" w:color="auto"/>
            <w:left w:val="none" w:sz="0" w:space="0" w:color="auto"/>
            <w:bottom w:val="none" w:sz="0" w:space="0" w:color="auto"/>
            <w:right w:val="none" w:sz="0" w:space="0" w:color="auto"/>
          </w:divBdr>
        </w:div>
        <w:div w:id="1108041208">
          <w:marLeft w:val="0"/>
          <w:marRight w:val="0"/>
          <w:marTop w:val="0"/>
          <w:marBottom w:val="0"/>
          <w:divBdr>
            <w:top w:val="none" w:sz="0" w:space="0" w:color="auto"/>
            <w:left w:val="none" w:sz="0" w:space="0" w:color="auto"/>
            <w:bottom w:val="none" w:sz="0" w:space="0" w:color="auto"/>
            <w:right w:val="none" w:sz="0" w:space="0" w:color="auto"/>
          </w:divBdr>
          <w:divsChild>
            <w:div w:id="1279753543">
              <w:marLeft w:val="0"/>
              <w:marRight w:val="0"/>
              <w:marTop w:val="0"/>
              <w:marBottom w:val="0"/>
              <w:divBdr>
                <w:top w:val="none" w:sz="0" w:space="0" w:color="auto"/>
                <w:left w:val="none" w:sz="0" w:space="0" w:color="auto"/>
                <w:bottom w:val="none" w:sz="0" w:space="0" w:color="auto"/>
                <w:right w:val="none" w:sz="0" w:space="0" w:color="auto"/>
              </w:divBdr>
            </w:div>
          </w:divsChild>
        </w:div>
        <w:div w:id="1129469124">
          <w:marLeft w:val="0"/>
          <w:marRight w:val="0"/>
          <w:marTop w:val="0"/>
          <w:marBottom w:val="0"/>
          <w:divBdr>
            <w:top w:val="none" w:sz="0" w:space="0" w:color="auto"/>
            <w:left w:val="none" w:sz="0" w:space="0" w:color="auto"/>
            <w:bottom w:val="none" w:sz="0" w:space="0" w:color="auto"/>
            <w:right w:val="none" w:sz="0" w:space="0" w:color="auto"/>
          </w:divBdr>
          <w:divsChild>
            <w:div w:id="553741778">
              <w:marLeft w:val="-75"/>
              <w:marRight w:val="0"/>
              <w:marTop w:val="30"/>
              <w:marBottom w:val="30"/>
              <w:divBdr>
                <w:top w:val="none" w:sz="0" w:space="0" w:color="auto"/>
                <w:left w:val="none" w:sz="0" w:space="0" w:color="auto"/>
                <w:bottom w:val="none" w:sz="0" w:space="0" w:color="auto"/>
                <w:right w:val="none" w:sz="0" w:space="0" w:color="auto"/>
              </w:divBdr>
              <w:divsChild>
                <w:div w:id="38091999">
                  <w:marLeft w:val="0"/>
                  <w:marRight w:val="0"/>
                  <w:marTop w:val="0"/>
                  <w:marBottom w:val="0"/>
                  <w:divBdr>
                    <w:top w:val="none" w:sz="0" w:space="0" w:color="auto"/>
                    <w:left w:val="none" w:sz="0" w:space="0" w:color="auto"/>
                    <w:bottom w:val="none" w:sz="0" w:space="0" w:color="auto"/>
                    <w:right w:val="none" w:sz="0" w:space="0" w:color="auto"/>
                  </w:divBdr>
                  <w:divsChild>
                    <w:div w:id="1582832882">
                      <w:marLeft w:val="0"/>
                      <w:marRight w:val="0"/>
                      <w:marTop w:val="0"/>
                      <w:marBottom w:val="0"/>
                      <w:divBdr>
                        <w:top w:val="none" w:sz="0" w:space="0" w:color="auto"/>
                        <w:left w:val="none" w:sz="0" w:space="0" w:color="auto"/>
                        <w:bottom w:val="none" w:sz="0" w:space="0" w:color="auto"/>
                        <w:right w:val="none" w:sz="0" w:space="0" w:color="auto"/>
                      </w:divBdr>
                    </w:div>
                  </w:divsChild>
                </w:div>
                <w:div w:id="77137549">
                  <w:marLeft w:val="0"/>
                  <w:marRight w:val="0"/>
                  <w:marTop w:val="0"/>
                  <w:marBottom w:val="0"/>
                  <w:divBdr>
                    <w:top w:val="none" w:sz="0" w:space="0" w:color="auto"/>
                    <w:left w:val="none" w:sz="0" w:space="0" w:color="auto"/>
                    <w:bottom w:val="none" w:sz="0" w:space="0" w:color="auto"/>
                    <w:right w:val="none" w:sz="0" w:space="0" w:color="auto"/>
                  </w:divBdr>
                  <w:divsChild>
                    <w:div w:id="1012610485">
                      <w:marLeft w:val="0"/>
                      <w:marRight w:val="0"/>
                      <w:marTop w:val="0"/>
                      <w:marBottom w:val="0"/>
                      <w:divBdr>
                        <w:top w:val="none" w:sz="0" w:space="0" w:color="auto"/>
                        <w:left w:val="none" w:sz="0" w:space="0" w:color="auto"/>
                        <w:bottom w:val="none" w:sz="0" w:space="0" w:color="auto"/>
                        <w:right w:val="none" w:sz="0" w:space="0" w:color="auto"/>
                      </w:divBdr>
                    </w:div>
                  </w:divsChild>
                </w:div>
                <w:div w:id="227156696">
                  <w:marLeft w:val="0"/>
                  <w:marRight w:val="0"/>
                  <w:marTop w:val="0"/>
                  <w:marBottom w:val="0"/>
                  <w:divBdr>
                    <w:top w:val="none" w:sz="0" w:space="0" w:color="auto"/>
                    <w:left w:val="none" w:sz="0" w:space="0" w:color="auto"/>
                    <w:bottom w:val="none" w:sz="0" w:space="0" w:color="auto"/>
                    <w:right w:val="none" w:sz="0" w:space="0" w:color="auto"/>
                  </w:divBdr>
                  <w:divsChild>
                    <w:div w:id="1931770572">
                      <w:marLeft w:val="0"/>
                      <w:marRight w:val="0"/>
                      <w:marTop w:val="0"/>
                      <w:marBottom w:val="0"/>
                      <w:divBdr>
                        <w:top w:val="none" w:sz="0" w:space="0" w:color="auto"/>
                        <w:left w:val="none" w:sz="0" w:space="0" w:color="auto"/>
                        <w:bottom w:val="none" w:sz="0" w:space="0" w:color="auto"/>
                        <w:right w:val="none" w:sz="0" w:space="0" w:color="auto"/>
                      </w:divBdr>
                    </w:div>
                  </w:divsChild>
                </w:div>
                <w:div w:id="337125671">
                  <w:marLeft w:val="0"/>
                  <w:marRight w:val="0"/>
                  <w:marTop w:val="0"/>
                  <w:marBottom w:val="0"/>
                  <w:divBdr>
                    <w:top w:val="none" w:sz="0" w:space="0" w:color="auto"/>
                    <w:left w:val="none" w:sz="0" w:space="0" w:color="auto"/>
                    <w:bottom w:val="none" w:sz="0" w:space="0" w:color="auto"/>
                    <w:right w:val="none" w:sz="0" w:space="0" w:color="auto"/>
                  </w:divBdr>
                  <w:divsChild>
                    <w:div w:id="1870484740">
                      <w:marLeft w:val="0"/>
                      <w:marRight w:val="0"/>
                      <w:marTop w:val="0"/>
                      <w:marBottom w:val="0"/>
                      <w:divBdr>
                        <w:top w:val="none" w:sz="0" w:space="0" w:color="auto"/>
                        <w:left w:val="none" w:sz="0" w:space="0" w:color="auto"/>
                        <w:bottom w:val="none" w:sz="0" w:space="0" w:color="auto"/>
                        <w:right w:val="none" w:sz="0" w:space="0" w:color="auto"/>
                      </w:divBdr>
                    </w:div>
                  </w:divsChild>
                </w:div>
                <w:div w:id="486164345">
                  <w:marLeft w:val="0"/>
                  <w:marRight w:val="0"/>
                  <w:marTop w:val="0"/>
                  <w:marBottom w:val="0"/>
                  <w:divBdr>
                    <w:top w:val="none" w:sz="0" w:space="0" w:color="auto"/>
                    <w:left w:val="none" w:sz="0" w:space="0" w:color="auto"/>
                    <w:bottom w:val="none" w:sz="0" w:space="0" w:color="auto"/>
                    <w:right w:val="none" w:sz="0" w:space="0" w:color="auto"/>
                  </w:divBdr>
                  <w:divsChild>
                    <w:div w:id="1936011552">
                      <w:marLeft w:val="0"/>
                      <w:marRight w:val="0"/>
                      <w:marTop w:val="0"/>
                      <w:marBottom w:val="0"/>
                      <w:divBdr>
                        <w:top w:val="none" w:sz="0" w:space="0" w:color="auto"/>
                        <w:left w:val="none" w:sz="0" w:space="0" w:color="auto"/>
                        <w:bottom w:val="none" w:sz="0" w:space="0" w:color="auto"/>
                        <w:right w:val="none" w:sz="0" w:space="0" w:color="auto"/>
                      </w:divBdr>
                    </w:div>
                  </w:divsChild>
                </w:div>
                <w:div w:id="580066625">
                  <w:marLeft w:val="0"/>
                  <w:marRight w:val="0"/>
                  <w:marTop w:val="0"/>
                  <w:marBottom w:val="0"/>
                  <w:divBdr>
                    <w:top w:val="none" w:sz="0" w:space="0" w:color="auto"/>
                    <w:left w:val="none" w:sz="0" w:space="0" w:color="auto"/>
                    <w:bottom w:val="none" w:sz="0" w:space="0" w:color="auto"/>
                    <w:right w:val="none" w:sz="0" w:space="0" w:color="auto"/>
                  </w:divBdr>
                  <w:divsChild>
                    <w:div w:id="1819028908">
                      <w:marLeft w:val="0"/>
                      <w:marRight w:val="0"/>
                      <w:marTop w:val="0"/>
                      <w:marBottom w:val="0"/>
                      <w:divBdr>
                        <w:top w:val="none" w:sz="0" w:space="0" w:color="auto"/>
                        <w:left w:val="none" w:sz="0" w:space="0" w:color="auto"/>
                        <w:bottom w:val="none" w:sz="0" w:space="0" w:color="auto"/>
                        <w:right w:val="none" w:sz="0" w:space="0" w:color="auto"/>
                      </w:divBdr>
                    </w:div>
                  </w:divsChild>
                </w:div>
                <w:div w:id="770859715">
                  <w:marLeft w:val="0"/>
                  <w:marRight w:val="0"/>
                  <w:marTop w:val="0"/>
                  <w:marBottom w:val="0"/>
                  <w:divBdr>
                    <w:top w:val="none" w:sz="0" w:space="0" w:color="auto"/>
                    <w:left w:val="none" w:sz="0" w:space="0" w:color="auto"/>
                    <w:bottom w:val="none" w:sz="0" w:space="0" w:color="auto"/>
                    <w:right w:val="none" w:sz="0" w:space="0" w:color="auto"/>
                  </w:divBdr>
                  <w:divsChild>
                    <w:div w:id="1329166843">
                      <w:marLeft w:val="0"/>
                      <w:marRight w:val="0"/>
                      <w:marTop w:val="0"/>
                      <w:marBottom w:val="0"/>
                      <w:divBdr>
                        <w:top w:val="none" w:sz="0" w:space="0" w:color="auto"/>
                        <w:left w:val="none" w:sz="0" w:space="0" w:color="auto"/>
                        <w:bottom w:val="none" w:sz="0" w:space="0" w:color="auto"/>
                        <w:right w:val="none" w:sz="0" w:space="0" w:color="auto"/>
                      </w:divBdr>
                    </w:div>
                  </w:divsChild>
                </w:div>
                <w:div w:id="877204206">
                  <w:marLeft w:val="0"/>
                  <w:marRight w:val="0"/>
                  <w:marTop w:val="0"/>
                  <w:marBottom w:val="0"/>
                  <w:divBdr>
                    <w:top w:val="none" w:sz="0" w:space="0" w:color="auto"/>
                    <w:left w:val="none" w:sz="0" w:space="0" w:color="auto"/>
                    <w:bottom w:val="none" w:sz="0" w:space="0" w:color="auto"/>
                    <w:right w:val="none" w:sz="0" w:space="0" w:color="auto"/>
                  </w:divBdr>
                  <w:divsChild>
                    <w:div w:id="1247808667">
                      <w:marLeft w:val="0"/>
                      <w:marRight w:val="0"/>
                      <w:marTop w:val="0"/>
                      <w:marBottom w:val="0"/>
                      <w:divBdr>
                        <w:top w:val="none" w:sz="0" w:space="0" w:color="auto"/>
                        <w:left w:val="none" w:sz="0" w:space="0" w:color="auto"/>
                        <w:bottom w:val="none" w:sz="0" w:space="0" w:color="auto"/>
                        <w:right w:val="none" w:sz="0" w:space="0" w:color="auto"/>
                      </w:divBdr>
                    </w:div>
                  </w:divsChild>
                </w:div>
                <w:div w:id="973172313">
                  <w:marLeft w:val="0"/>
                  <w:marRight w:val="0"/>
                  <w:marTop w:val="0"/>
                  <w:marBottom w:val="0"/>
                  <w:divBdr>
                    <w:top w:val="none" w:sz="0" w:space="0" w:color="auto"/>
                    <w:left w:val="none" w:sz="0" w:space="0" w:color="auto"/>
                    <w:bottom w:val="none" w:sz="0" w:space="0" w:color="auto"/>
                    <w:right w:val="none" w:sz="0" w:space="0" w:color="auto"/>
                  </w:divBdr>
                  <w:divsChild>
                    <w:div w:id="1350524205">
                      <w:marLeft w:val="0"/>
                      <w:marRight w:val="0"/>
                      <w:marTop w:val="0"/>
                      <w:marBottom w:val="0"/>
                      <w:divBdr>
                        <w:top w:val="none" w:sz="0" w:space="0" w:color="auto"/>
                        <w:left w:val="none" w:sz="0" w:space="0" w:color="auto"/>
                        <w:bottom w:val="none" w:sz="0" w:space="0" w:color="auto"/>
                        <w:right w:val="none" w:sz="0" w:space="0" w:color="auto"/>
                      </w:divBdr>
                    </w:div>
                  </w:divsChild>
                </w:div>
                <w:div w:id="998003259">
                  <w:marLeft w:val="0"/>
                  <w:marRight w:val="0"/>
                  <w:marTop w:val="0"/>
                  <w:marBottom w:val="0"/>
                  <w:divBdr>
                    <w:top w:val="none" w:sz="0" w:space="0" w:color="auto"/>
                    <w:left w:val="none" w:sz="0" w:space="0" w:color="auto"/>
                    <w:bottom w:val="none" w:sz="0" w:space="0" w:color="auto"/>
                    <w:right w:val="none" w:sz="0" w:space="0" w:color="auto"/>
                  </w:divBdr>
                  <w:divsChild>
                    <w:div w:id="166796942">
                      <w:marLeft w:val="0"/>
                      <w:marRight w:val="0"/>
                      <w:marTop w:val="0"/>
                      <w:marBottom w:val="0"/>
                      <w:divBdr>
                        <w:top w:val="none" w:sz="0" w:space="0" w:color="auto"/>
                        <w:left w:val="none" w:sz="0" w:space="0" w:color="auto"/>
                        <w:bottom w:val="none" w:sz="0" w:space="0" w:color="auto"/>
                        <w:right w:val="none" w:sz="0" w:space="0" w:color="auto"/>
                      </w:divBdr>
                    </w:div>
                  </w:divsChild>
                </w:div>
                <w:div w:id="1052075120">
                  <w:marLeft w:val="0"/>
                  <w:marRight w:val="0"/>
                  <w:marTop w:val="0"/>
                  <w:marBottom w:val="0"/>
                  <w:divBdr>
                    <w:top w:val="none" w:sz="0" w:space="0" w:color="auto"/>
                    <w:left w:val="none" w:sz="0" w:space="0" w:color="auto"/>
                    <w:bottom w:val="none" w:sz="0" w:space="0" w:color="auto"/>
                    <w:right w:val="none" w:sz="0" w:space="0" w:color="auto"/>
                  </w:divBdr>
                  <w:divsChild>
                    <w:div w:id="2008628440">
                      <w:marLeft w:val="0"/>
                      <w:marRight w:val="0"/>
                      <w:marTop w:val="0"/>
                      <w:marBottom w:val="0"/>
                      <w:divBdr>
                        <w:top w:val="none" w:sz="0" w:space="0" w:color="auto"/>
                        <w:left w:val="none" w:sz="0" w:space="0" w:color="auto"/>
                        <w:bottom w:val="none" w:sz="0" w:space="0" w:color="auto"/>
                        <w:right w:val="none" w:sz="0" w:space="0" w:color="auto"/>
                      </w:divBdr>
                    </w:div>
                  </w:divsChild>
                </w:div>
                <w:div w:id="1065882465">
                  <w:marLeft w:val="0"/>
                  <w:marRight w:val="0"/>
                  <w:marTop w:val="0"/>
                  <w:marBottom w:val="0"/>
                  <w:divBdr>
                    <w:top w:val="none" w:sz="0" w:space="0" w:color="auto"/>
                    <w:left w:val="none" w:sz="0" w:space="0" w:color="auto"/>
                    <w:bottom w:val="none" w:sz="0" w:space="0" w:color="auto"/>
                    <w:right w:val="none" w:sz="0" w:space="0" w:color="auto"/>
                  </w:divBdr>
                  <w:divsChild>
                    <w:div w:id="1174035140">
                      <w:marLeft w:val="0"/>
                      <w:marRight w:val="0"/>
                      <w:marTop w:val="0"/>
                      <w:marBottom w:val="0"/>
                      <w:divBdr>
                        <w:top w:val="none" w:sz="0" w:space="0" w:color="auto"/>
                        <w:left w:val="none" w:sz="0" w:space="0" w:color="auto"/>
                        <w:bottom w:val="none" w:sz="0" w:space="0" w:color="auto"/>
                        <w:right w:val="none" w:sz="0" w:space="0" w:color="auto"/>
                      </w:divBdr>
                    </w:div>
                  </w:divsChild>
                </w:div>
                <w:div w:id="1079056199">
                  <w:marLeft w:val="0"/>
                  <w:marRight w:val="0"/>
                  <w:marTop w:val="0"/>
                  <w:marBottom w:val="0"/>
                  <w:divBdr>
                    <w:top w:val="none" w:sz="0" w:space="0" w:color="auto"/>
                    <w:left w:val="none" w:sz="0" w:space="0" w:color="auto"/>
                    <w:bottom w:val="none" w:sz="0" w:space="0" w:color="auto"/>
                    <w:right w:val="none" w:sz="0" w:space="0" w:color="auto"/>
                  </w:divBdr>
                  <w:divsChild>
                    <w:div w:id="1615793061">
                      <w:marLeft w:val="0"/>
                      <w:marRight w:val="0"/>
                      <w:marTop w:val="0"/>
                      <w:marBottom w:val="0"/>
                      <w:divBdr>
                        <w:top w:val="none" w:sz="0" w:space="0" w:color="auto"/>
                        <w:left w:val="none" w:sz="0" w:space="0" w:color="auto"/>
                        <w:bottom w:val="none" w:sz="0" w:space="0" w:color="auto"/>
                        <w:right w:val="none" w:sz="0" w:space="0" w:color="auto"/>
                      </w:divBdr>
                    </w:div>
                  </w:divsChild>
                </w:div>
                <w:div w:id="1122764814">
                  <w:marLeft w:val="0"/>
                  <w:marRight w:val="0"/>
                  <w:marTop w:val="0"/>
                  <w:marBottom w:val="0"/>
                  <w:divBdr>
                    <w:top w:val="none" w:sz="0" w:space="0" w:color="auto"/>
                    <w:left w:val="none" w:sz="0" w:space="0" w:color="auto"/>
                    <w:bottom w:val="none" w:sz="0" w:space="0" w:color="auto"/>
                    <w:right w:val="none" w:sz="0" w:space="0" w:color="auto"/>
                  </w:divBdr>
                  <w:divsChild>
                    <w:div w:id="1751536444">
                      <w:marLeft w:val="0"/>
                      <w:marRight w:val="0"/>
                      <w:marTop w:val="0"/>
                      <w:marBottom w:val="0"/>
                      <w:divBdr>
                        <w:top w:val="none" w:sz="0" w:space="0" w:color="auto"/>
                        <w:left w:val="none" w:sz="0" w:space="0" w:color="auto"/>
                        <w:bottom w:val="none" w:sz="0" w:space="0" w:color="auto"/>
                        <w:right w:val="none" w:sz="0" w:space="0" w:color="auto"/>
                      </w:divBdr>
                    </w:div>
                  </w:divsChild>
                </w:div>
                <w:div w:id="1276447542">
                  <w:marLeft w:val="0"/>
                  <w:marRight w:val="0"/>
                  <w:marTop w:val="0"/>
                  <w:marBottom w:val="0"/>
                  <w:divBdr>
                    <w:top w:val="none" w:sz="0" w:space="0" w:color="auto"/>
                    <w:left w:val="none" w:sz="0" w:space="0" w:color="auto"/>
                    <w:bottom w:val="none" w:sz="0" w:space="0" w:color="auto"/>
                    <w:right w:val="none" w:sz="0" w:space="0" w:color="auto"/>
                  </w:divBdr>
                  <w:divsChild>
                    <w:div w:id="1569261630">
                      <w:marLeft w:val="0"/>
                      <w:marRight w:val="0"/>
                      <w:marTop w:val="0"/>
                      <w:marBottom w:val="0"/>
                      <w:divBdr>
                        <w:top w:val="none" w:sz="0" w:space="0" w:color="auto"/>
                        <w:left w:val="none" w:sz="0" w:space="0" w:color="auto"/>
                        <w:bottom w:val="none" w:sz="0" w:space="0" w:color="auto"/>
                        <w:right w:val="none" w:sz="0" w:space="0" w:color="auto"/>
                      </w:divBdr>
                    </w:div>
                  </w:divsChild>
                </w:div>
                <w:div w:id="1335450382">
                  <w:marLeft w:val="0"/>
                  <w:marRight w:val="0"/>
                  <w:marTop w:val="0"/>
                  <w:marBottom w:val="0"/>
                  <w:divBdr>
                    <w:top w:val="none" w:sz="0" w:space="0" w:color="auto"/>
                    <w:left w:val="none" w:sz="0" w:space="0" w:color="auto"/>
                    <w:bottom w:val="none" w:sz="0" w:space="0" w:color="auto"/>
                    <w:right w:val="none" w:sz="0" w:space="0" w:color="auto"/>
                  </w:divBdr>
                  <w:divsChild>
                    <w:div w:id="1811557324">
                      <w:marLeft w:val="0"/>
                      <w:marRight w:val="0"/>
                      <w:marTop w:val="0"/>
                      <w:marBottom w:val="0"/>
                      <w:divBdr>
                        <w:top w:val="none" w:sz="0" w:space="0" w:color="auto"/>
                        <w:left w:val="none" w:sz="0" w:space="0" w:color="auto"/>
                        <w:bottom w:val="none" w:sz="0" w:space="0" w:color="auto"/>
                        <w:right w:val="none" w:sz="0" w:space="0" w:color="auto"/>
                      </w:divBdr>
                    </w:div>
                  </w:divsChild>
                </w:div>
                <w:div w:id="1405184744">
                  <w:marLeft w:val="0"/>
                  <w:marRight w:val="0"/>
                  <w:marTop w:val="0"/>
                  <w:marBottom w:val="0"/>
                  <w:divBdr>
                    <w:top w:val="none" w:sz="0" w:space="0" w:color="auto"/>
                    <w:left w:val="none" w:sz="0" w:space="0" w:color="auto"/>
                    <w:bottom w:val="none" w:sz="0" w:space="0" w:color="auto"/>
                    <w:right w:val="none" w:sz="0" w:space="0" w:color="auto"/>
                  </w:divBdr>
                  <w:divsChild>
                    <w:div w:id="541673703">
                      <w:marLeft w:val="0"/>
                      <w:marRight w:val="0"/>
                      <w:marTop w:val="0"/>
                      <w:marBottom w:val="0"/>
                      <w:divBdr>
                        <w:top w:val="none" w:sz="0" w:space="0" w:color="auto"/>
                        <w:left w:val="none" w:sz="0" w:space="0" w:color="auto"/>
                        <w:bottom w:val="none" w:sz="0" w:space="0" w:color="auto"/>
                        <w:right w:val="none" w:sz="0" w:space="0" w:color="auto"/>
                      </w:divBdr>
                    </w:div>
                  </w:divsChild>
                </w:div>
                <w:div w:id="1430856546">
                  <w:marLeft w:val="0"/>
                  <w:marRight w:val="0"/>
                  <w:marTop w:val="0"/>
                  <w:marBottom w:val="0"/>
                  <w:divBdr>
                    <w:top w:val="none" w:sz="0" w:space="0" w:color="auto"/>
                    <w:left w:val="none" w:sz="0" w:space="0" w:color="auto"/>
                    <w:bottom w:val="none" w:sz="0" w:space="0" w:color="auto"/>
                    <w:right w:val="none" w:sz="0" w:space="0" w:color="auto"/>
                  </w:divBdr>
                  <w:divsChild>
                    <w:div w:id="417288340">
                      <w:marLeft w:val="0"/>
                      <w:marRight w:val="0"/>
                      <w:marTop w:val="0"/>
                      <w:marBottom w:val="0"/>
                      <w:divBdr>
                        <w:top w:val="none" w:sz="0" w:space="0" w:color="auto"/>
                        <w:left w:val="none" w:sz="0" w:space="0" w:color="auto"/>
                        <w:bottom w:val="none" w:sz="0" w:space="0" w:color="auto"/>
                        <w:right w:val="none" w:sz="0" w:space="0" w:color="auto"/>
                      </w:divBdr>
                    </w:div>
                  </w:divsChild>
                </w:div>
                <w:div w:id="1535535198">
                  <w:marLeft w:val="0"/>
                  <w:marRight w:val="0"/>
                  <w:marTop w:val="0"/>
                  <w:marBottom w:val="0"/>
                  <w:divBdr>
                    <w:top w:val="none" w:sz="0" w:space="0" w:color="auto"/>
                    <w:left w:val="none" w:sz="0" w:space="0" w:color="auto"/>
                    <w:bottom w:val="none" w:sz="0" w:space="0" w:color="auto"/>
                    <w:right w:val="none" w:sz="0" w:space="0" w:color="auto"/>
                  </w:divBdr>
                  <w:divsChild>
                    <w:div w:id="1565291227">
                      <w:marLeft w:val="0"/>
                      <w:marRight w:val="0"/>
                      <w:marTop w:val="0"/>
                      <w:marBottom w:val="0"/>
                      <w:divBdr>
                        <w:top w:val="none" w:sz="0" w:space="0" w:color="auto"/>
                        <w:left w:val="none" w:sz="0" w:space="0" w:color="auto"/>
                        <w:bottom w:val="none" w:sz="0" w:space="0" w:color="auto"/>
                        <w:right w:val="none" w:sz="0" w:space="0" w:color="auto"/>
                      </w:divBdr>
                    </w:div>
                  </w:divsChild>
                </w:div>
                <w:div w:id="1559123249">
                  <w:marLeft w:val="0"/>
                  <w:marRight w:val="0"/>
                  <w:marTop w:val="0"/>
                  <w:marBottom w:val="0"/>
                  <w:divBdr>
                    <w:top w:val="none" w:sz="0" w:space="0" w:color="auto"/>
                    <w:left w:val="none" w:sz="0" w:space="0" w:color="auto"/>
                    <w:bottom w:val="none" w:sz="0" w:space="0" w:color="auto"/>
                    <w:right w:val="none" w:sz="0" w:space="0" w:color="auto"/>
                  </w:divBdr>
                  <w:divsChild>
                    <w:div w:id="1719090993">
                      <w:marLeft w:val="0"/>
                      <w:marRight w:val="0"/>
                      <w:marTop w:val="0"/>
                      <w:marBottom w:val="0"/>
                      <w:divBdr>
                        <w:top w:val="none" w:sz="0" w:space="0" w:color="auto"/>
                        <w:left w:val="none" w:sz="0" w:space="0" w:color="auto"/>
                        <w:bottom w:val="none" w:sz="0" w:space="0" w:color="auto"/>
                        <w:right w:val="none" w:sz="0" w:space="0" w:color="auto"/>
                      </w:divBdr>
                    </w:div>
                  </w:divsChild>
                </w:div>
                <w:div w:id="1830709725">
                  <w:marLeft w:val="0"/>
                  <w:marRight w:val="0"/>
                  <w:marTop w:val="0"/>
                  <w:marBottom w:val="0"/>
                  <w:divBdr>
                    <w:top w:val="none" w:sz="0" w:space="0" w:color="auto"/>
                    <w:left w:val="none" w:sz="0" w:space="0" w:color="auto"/>
                    <w:bottom w:val="none" w:sz="0" w:space="0" w:color="auto"/>
                    <w:right w:val="none" w:sz="0" w:space="0" w:color="auto"/>
                  </w:divBdr>
                  <w:divsChild>
                    <w:div w:id="341787535">
                      <w:marLeft w:val="0"/>
                      <w:marRight w:val="0"/>
                      <w:marTop w:val="0"/>
                      <w:marBottom w:val="0"/>
                      <w:divBdr>
                        <w:top w:val="none" w:sz="0" w:space="0" w:color="auto"/>
                        <w:left w:val="none" w:sz="0" w:space="0" w:color="auto"/>
                        <w:bottom w:val="none" w:sz="0" w:space="0" w:color="auto"/>
                        <w:right w:val="none" w:sz="0" w:space="0" w:color="auto"/>
                      </w:divBdr>
                    </w:div>
                  </w:divsChild>
                </w:div>
                <w:div w:id="1907765244">
                  <w:marLeft w:val="0"/>
                  <w:marRight w:val="0"/>
                  <w:marTop w:val="0"/>
                  <w:marBottom w:val="0"/>
                  <w:divBdr>
                    <w:top w:val="none" w:sz="0" w:space="0" w:color="auto"/>
                    <w:left w:val="none" w:sz="0" w:space="0" w:color="auto"/>
                    <w:bottom w:val="none" w:sz="0" w:space="0" w:color="auto"/>
                    <w:right w:val="none" w:sz="0" w:space="0" w:color="auto"/>
                  </w:divBdr>
                  <w:divsChild>
                    <w:div w:id="1743454498">
                      <w:marLeft w:val="0"/>
                      <w:marRight w:val="0"/>
                      <w:marTop w:val="0"/>
                      <w:marBottom w:val="0"/>
                      <w:divBdr>
                        <w:top w:val="none" w:sz="0" w:space="0" w:color="auto"/>
                        <w:left w:val="none" w:sz="0" w:space="0" w:color="auto"/>
                        <w:bottom w:val="none" w:sz="0" w:space="0" w:color="auto"/>
                        <w:right w:val="none" w:sz="0" w:space="0" w:color="auto"/>
                      </w:divBdr>
                    </w:div>
                  </w:divsChild>
                </w:div>
                <w:div w:id="1920674445">
                  <w:marLeft w:val="0"/>
                  <w:marRight w:val="0"/>
                  <w:marTop w:val="0"/>
                  <w:marBottom w:val="0"/>
                  <w:divBdr>
                    <w:top w:val="none" w:sz="0" w:space="0" w:color="auto"/>
                    <w:left w:val="none" w:sz="0" w:space="0" w:color="auto"/>
                    <w:bottom w:val="none" w:sz="0" w:space="0" w:color="auto"/>
                    <w:right w:val="none" w:sz="0" w:space="0" w:color="auto"/>
                  </w:divBdr>
                  <w:divsChild>
                    <w:div w:id="73651060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130635166">
          <w:marLeft w:val="0"/>
          <w:marRight w:val="0"/>
          <w:marTop w:val="0"/>
          <w:marBottom w:val="0"/>
          <w:divBdr>
            <w:top w:val="none" w:sz="0" w:space="0" w:color="auto"/>
            <w:left w:val="none" w:sz="0" w:space="0" w:color="auto"/>
            <w:bottom w:val="none" w:sz="0" w:space="0" w:color="auto"/>
            <w:right w:val="none" w:sz="0" w:space="0" w:color="auto"/>
          </w:divBdr>
        </w:div>
        <w:div w:id="1154490777">
          <w:marLeft w:val="0"/>
          <w:marRight w:val="0"/>
          <w:marTop w:val="0"/>
          <w:marBottom w:val="0"/>
          <w:divBdr>
            <w:top w:val="none" w:sz="0" w:space="0" w:color="auto"/>
            <w:left w:val="none" w:sz="0" w:space="0" w:color="auto"/>
            <w:bottom w:val="none" w:sz="0" w:space="0" w:color="auto"/>
            <w:right w:val="none" w:sz="0" w:space="0" w:color="auto"/>
          </w:divBdr>
        </w:div>
        <w:div w:id="1157918228">
          <w:marLeft w:val="0"/>
          <w:marRight w:val="0"/>
          <w:marTop w:val="0"/>
          <w:marBottom w:val="0"/>
          <w:divBdr>
            <w:top w:val="none" w:sz="0" w:space="0" w:color="auto"/>
            <w:left w:val="none" w:sz="0" w:space="0" w:color="auto"/>
            <w:bottom w:val="none" w:sz="0" w:space="0" w:color="auto"/>
            <w:right w:val="none" w:sz="0" w:space="0" w:color="auto"/>
          </w:divBdr>
        </w:div>
        <w:div w:id="1170607699">
          <w:marLeft w:val="0"/>
          <w:marRight w:val="0"/>
          <w:marTop w:val="0"/>
          <w:marBottom w:val="0"/>
          <w:divBdr>
            <w:top w:val="none" w:sz="0" w:space="0" w:color="auto"/>
            <w:left w:val="none" w:sz="0" w:space="0" w:color="auto"/>
            <w:bottom w:val="none" w:sz="0" w:space="0" w:color="auto"/>
            <w:right w:val="none" w:sz="0" w:space="0" w:color="auto"/>
          </w:divBdr>
        </w:div>
        <w:div w:id="1177617332">
          <w:marLeft w:val="0"/>
          <w:marRight w:val="0"/>
          <w:marTop w:val="0"/>
          <w:marBottom w:val="0"/>
          <w:divBdr>
            <w:top w:val="none" w:sz="0" w:space="0" w:color="auto"/>
            <w:left w:val="none" w:sz="0" w:space="0" w:color="auto"/>
            <w:bottom w:val="none" w:sz="0" w:space="0" w:color="auto"/>
            <w:right w:val="none" w:sz="0" w:space="0" w:color="auto"/>
          </w:divBdr>
          <w:divsChild>
            <w:div w:id="1602567931">
              <w:marLeft w:val="-75"/>
              <w:marRight w:val="0"/>
              <w:marTop w:val="30"/>
              <w:marBottom w:val="30"/>
              <w:divBdr>
                <w:top w:val="none" w:sz="0" w:space="0" w:color="auto"/>
                <w:left w:val="none" w:sz="0" w:space="0" w:color="auto"/>
                <w:bottom w:val="none" w:sz="0" w:space="0" w:color="auto"/>
                <w:right w:val="none" w:sz="0" w:space="0" w:color="auto"/>
              </w:divBdr>
              <w:divsChild>
                <w:div w:id="36707601">
                  <w:marLeft w:val="0"/>
                  <w:marRight w:val="0"/>
                  <w:marTop w:val="0"/>
                  <w:marBottom w:val="0"/>
                  <w:divBdr>
                    <w:top w:val="none" w:sz="0" w:space="0" w:color="auto"/>
                    <w:left w:val="none" w:sz="0" w:space="0" w:color="auto"/>
                    <w:bottom w:val="none" w:sz="0" w:space="0" w:color="auto"/>
                    <w:right w:val="none" w:sz="0" w:space="0" w:color="auto"/>
                  </w:divBdr>
                  <w:divsChild>
                    <w:div w:id="1998849321">
                      <w:marLeft w:val="0"/>
                      <w:marRight w:val="0"/>
                      <w:marTop w:val="0"/>
                      <w:marBottom w:val="0"/>
                      <w:divBdr>
                        <w:top w:val="none" w:sz="0" w:space="0" w:color="auto"/>
                        <w:left w:val="none" w:sz="0" w:space="0" w:color="auto"/>
                        <w:bottom w:val="none" w:sz="0" w:space="0" w:color="auto"/>
                        <w:right w:val="none" w:sz="0" w:space="0" w:color="auto"/>
                      </w:divBdr>
                    </w:div>
                  </w:divsChild>
                </w:div>
                <w:div w:id="58867949">
                  <w:marLeft w:val="0"/>
                  <w:marRight w:val="0"/>
                  <w:marTop w:val="0"/>
                  <w:marBottom w:val="0"/>
                  <w:divBdr>
                    <w:top w:val="none" w:sz="0" w:space="0" w:color="auto"/>
                    <w:left w:val="none" w:sz="0" w:space="0" w:color="auto"/>
                    <w:bottom w:val="none" w:sz="0" w:space="0" w:color="auto"/>
                    <w:right w:val="none" w:sz="0" w:space="0" w:color="auto"/>
                  </w:divBdr>
                </w:div>
                <w:div w:id="68314401">
                  <w:marLeft w:val="0"/>
                  <w:marRight w:val="0"/>
                  <w:marTop w:val="0"/>
                  <w:marBottom w:val="0"/>
                  <w:divBdr>
                    <w:top w:val="none" w:sz="0" w:space="0" w:color="auto"/>
                    <w:left w:val="none" w:sz="0" w:space="0" w:color="auto"/>
                    <w:bottom w:val="none" w:sz="0" w:space="0" w:color="auto"/>
                    <w:right w:val="none" w:sz="0" w:space="0" w:color="auto"/>
                  </w:divBdr>
                  <w:divsChild>
                    <w:div w:id="231745068">
                      <w:marLeft w:val="0"/>
                      <w:marRight w:val="0"/>
                      <w:marTop w:val="0"/>
                      <w:marBottom w:val="0"/>
                      <w:divBdr>
                        <w:top w:val="none" w:sz="0" w:space="0" w:color="auto"/>
                        <w:left w:val="none" w:sz="0" w:space="0" w:color="auto"/>
                        <w:bottom w:val="none" w:sz="0" w:space="0" w:color="auto"/>
                        <w:right w:val="none" w:sz="0" w:space="0" w:color="auto"/>
                      </w:divBdr>
                    </w:div>
                    <w:div w:id="624237023">
                      <w:marLeft w:val="0"/>
                      <w:marRight w:val="0"/>
                      <w:marTop w:val="0"/>
                      <w:marBottom w:val="0"/>
                      <w:divBdr>
                        <w:top w:val="none" w:sz="0" w:space="0" w:color="auto"/>
                        <w:left w:val="none" w:sz="0" w:space="0" w:color="auto"/>
                        <w:bottom w:val="none" w:sz="0" w:space="0" w:color="auto"/>
                        <w:right w:val="none" w:sz="0" w:space="0" w:color="auto"/>
                      </w:divBdr>
                    </w:div>
                  </w:divsChild>
                </w:div>
                <w:div w:id="191113753">
                  <w:marLeft w:val="0"/>
                  <w:marRight w:val="0"/>
                  <w:marTop w:val="0"/>
                  <w:marBottom w:val="0"/>
                  <w:divBdr>
                    <w:top w:val="none" w:sz="0" w:space="0" w:color="auto"/>
                    <w:left w:val="none" w:sz="0" w:space="0" w:color="auto"/>
                    <w:bottom w:val="none" w:sz="0" w:space="0" w:color="auto"/>
                    <w:right w:val="none" w:sz="0" w:space="0" w:color="auto"/>
                  </w:divBdr>
                  <w:divsChild>
                    <w:div w:id="1446778575">
                      <w:marLeft w:val="0"/>
                      <w:marRight w:val="0"/>
                      <w:marTop w:val="0"/>
                      <w:marBottom w:val="0"/>
                      <w:divBdr>
                        <w:top w:val="none" w:sz="0" w:space="0" w:color="auto"/>
                        <w:left w:val="none" w:sz="0" w:space="0" w:color="auto"/>
                        <w:bottom w:val="none" w:sz="0" w:space="0" w:color="auto"/>
                        <w:right w:val="none" w:sz="0" w:space="0" w:color="auto"/>
                      </w:divBdr>
                    </w:div>
                  </w:divsChild>
                </w:div>
                <w:div w:id="239681031">
                  <w:marLeft w:val="0"/>
                  <w:marRight w:val="0"/>
                  <w:marTop w:val="0"/>
                  <w:marBottom w:val="0"/>
                  <w:divBdr>
                    <w:top w:val="none" w:sz="0" w:space="0" w:color="auto"/>
                    <w:left w:val="none" w:sz="0" w:space="0" w:color="auto"/>
                    <w:bottom w:val="none" w:sz="0" w:space="0" w:color="auto"/>
                    <w:right w:val="none" w:sz="0" w:space="0" w:color="auto"/>
                  </w:divBdr>
                  <w:divsChild>
                    <w:div w:id="81488050">
                      <w:marLeft w:val="0"/>
                      <w:marRight w:val="0"/>
                      <w:marTop w:val="0"/>
                      <w:marBottom w:val="0"/>
                      <w:divBdr>
                        <w:top w:val="none" w:sz="0" w:space="0" w:color="auto"/>
                        <w:left w:val="none" w:sz="0" w:space="0" w:color="auto"/>
                        <w:bottom w:val="none" w:sz="0" w:space="0" w:color="auto"/>
                        <w:right w:val="none" w:sz="0" w:space="0" w:color="auto"/>
                      </w:divBdr>
                    </w:div>
                    <w:div w:id="932592731">
                      <w:marLeft w:val="0"/>
                      <w:marRight w:val="0"/>
                      <w:marTop w:val="0"/>
                      <w:marBottom w:val="0"/>
                      <w:divBdr>
                        <w:top w:val="none" w:sz="0" w:space="0" w:color="auto"/>
                        <w:left w:val="none" w:sz="0" w:space="0" w:color="auto"/>
                        <w:bottom w:val="none" w:sz="0" w:space="0" w:color="auto"/>
                        <w:right w:val="none" w:sz="0" w:space="0" w:color="auto"/>
                      </w:divBdr>
                    </w:div>
                  </w:divsChild>
                </w:div>
                <w:div w:id="253321431">
                  <w:marLeft w:val="0"/>
                  <w:marRight w:val="0"/>
                  <w:marTop w:val="0"/>
                  <w:marBottom w:val="0"/>
                  <w:divBdr>
                    <w:top w:val="none" w:sz="0" w:space="0" w:color="auto"/>
                    <w:left w:val="none" w:sz="0" w:space="0" w:color="auto"/>
                    <w:bottom w:val="none" w:sz="0" w:space="0" w:color="auto"/>
                    <w:right w:val="none" w:sz="0" w:space="0" w:color="auto"/>
                  </w:divBdr>
                  <w:divsChild>
                    <w:div w:id="395133158">
                      <w:marLeft w:val="0"/>
                      <w:marRight w:val="0"/>
                      <w:marTop w:val="0"/>
                      <w:marBottom w:val="0"/>
                      <w:divBdr>
                        <w:top w:val="none" w:sz="0" w:space="0" w:color="auto"/>
                        <w:left w:val="none" w:sz="0" w:space="0" w:color="auto"/>
                        <w:bottom w:val="none" w:sz="0" w:space="0" w:color="auto"/>
                        <w:right w:val="none" w:sz="0" w:space="0" w:color="auto"/>
                      </w:divBdr>
                    </w:div>
                    <w:div w:id="1555845897">
                      <w:marLeft w:val="0"/>
                      <w:marRight w:val="0"/>
                      <w:marTop w:val="0"/>
                      <w:marBottom w:val="0"/>
                      <w:divBdr>
                        <w:top w:val="none" w:sz="0" w:space="0" w:color="auto"/>
                        <w:left w:val="none" w:sz="0" w:space="0" w:color="auto"/>
                        <w:bottom w:val="none" w:sz="0" w:space="0" w:color="auto"/>
                        <w:right w:val="none" w:sz="0" w:space="0" w:color="auto"/>
                      </w:divBdr>
                    </w:div>
                  </w:divsChild>
                </w:div>
                <w:div w:id="298465073">
                  <w:marLeft w:val="0"/>
                  <w:marRight w:val="0"/>
                  <w:marTop w:val="0"/>
                  <w:marBottom w:val="0"/>
                  <w:divBdr>
                    <w:top w:val="none" w:sz="0" w:space="0" w:color="auto"/>
                    <w:left w:val="none" w:sz="0" w:space="0" w:color="auto"/>
                    <w:bottom w:val="none" w:sz="0" w:space="0" w:color="auto"/>
                    <w:right w:val="none" w:sz="0" w:space="0" w:color="auto"/>
                  </w:divBdr>
                  <w:divsChild>
                    <w:div w:id="165174302">
                      <w:marLeft w:val="0"/>
                      <w:marRight w:val="0"/>
                      <w:marTop w:val="0"/>
                      <w:marBottom w:val="0"/>
                      <w:divBdr>
                        <w:top w:val="none" w:sz="0" w:space="0" w:color="auto"/>
                        <w:left w:val="none" w:sz="0" w:space="0" w:color="auto"/>
                        <w:bottom w:val="none" w:sz="0" w:space="0" w:color="auto"/>
                        <w:right w:val="none" w:sz="0" w:space="0" w:color="auto"/>
                      </w:divBdr>
                    </w:div>
                    <w:div w:id="1707020106">
                      <w:marLeft w:val="0"/>
                      <w:marRight w:val="0"/>
                      <w:marTop w:val="0"/>
                      <w:marBottom w:val="0"/>
                      <w:divBdr>
                        <w:top w:val="none" w:sz="0" w:space="0" w:color="auto"/>
                        <w:left w:val="none" w:sz="0" w:space="0" w:color="auto"/>
                        <w:bottom w:val="none" w:sz="0" w:space="0" w:color="auto"/>
                        <w:right w:val="none" w:sz="0" w:space="0" w:color="auto"/>
                      </w:divBdr>
                    </w:div>
                  </w:divsChild>
                </w:div>
                <w:div w:id="303052431">
                  <w:marLeft w:val="0"/>
                  <w:marRight w:val="0"/>
                  <w:marTop w:val="0"/>
                  <w:marBottom w:val="0"/>
                  <w:divBdr>
                    <w:top w:val="none" w:sz="0" w:space="0" w:color="auto"/>
                    <w:left w:val="none" w:sz="0" w:space="0" w:color="auto"/>
                    <w:bottom w:val="none" w:sz="0" w:space="0" w:color="auto"/>
                    <w:right w:val="none" w:sz="0" w:space="0" w:color="auto"/>
                  </w:divBdr>
                  <w:divsChild>
                    <w:div w:id="892892281">
                      <w:marLeft w:val="0"/>
                      <w:marRight w:val="0"/>
                      <w:marTop w:val="0"/>
                      <w:marBottom w:val="0"/>
                      <w:divBdr>
                        <w:top w:val="none" w:sz="0" w:space="0" w:color="auto"/>
                        <w:left w:val="none" w:sz="0" w:space="0" w:color="auto"/>
                        <w:bottom w:val="none" w:sz="0" w:space="0" w:color="auto"/>
                        <w:right w:val="none" w:sz="0" w:space="0" w:color="auto"/>
                      </w:divBdr>
                    </w:div>
                    <w:div w:id="1588230423">
                      <w:marLeft w:val="0"/>
                      <w:marRight w:val="0"/>
                      <w:marTop w:val="0"/>
                      <w:marBottom w:val="0"/>
                      <w:divBdr>
                        <w:top w:val="none" w:sz="0" w:space="0" w:color="auto"/>
                        <w:left w:val="none" w:sz="0" w:space="0" w:color="auto"/>
                        <w:bottom w:val="none" w:sz="0" w:space="0" w:color="auto"/>
                        <w:right w:val="none" w:sz="0" w:space="0" w:color="auto"/>
                      </w:divBdr>
                    </w:div>
                  </w:divsChild>
                </w:div>
                <w:div w:id="598638052">
                  <w:marLeft w:val="0"/>
                  <w:marRight w:val="0"/>
                  <w:marTop w:val="0"/>
                  <w:marBottom w:val="0"/>
                  <w:divBdr>
                    <w:top w:val="none" w:sz="0" w:space="0" w:color="auto"/>
                    <w:left w:val="none" w:sz="0" w:space="0" w:color="auto"/>
                    <w:bottom w:val="none" w:sz="0" w:space="0" w:color="auto"/>
                    <w:right w:val="none" w:sz="0" w:space="0" w:color="auto"/>
                  </w:divBdr>
                  <w:divsChild>
                    <w:div w:id="1116212783">
                      <w:marLeft w:val="0"/>
                      <w:marRight w:val="0"/>
                      <w:marTop w:val="0"/>
                      <w:marBottom w:val="0"/>
                      <w:divBdr>
                        <w:top w:val="none" w:sz="0" w:space="0" w:color="auto"/>
                        <w:left w:val="none" w:sz="0" w:space="0" w:color="auto"/>
                        <w:bottom w:val="none" w:sz="0" w:space="0" w:color="auto"/>
                        <w:right w:val="none" w:sz="0" w:space="0" w:color="auto"/>
                      </w:divBdr>
                    </w:div>
                  </w:divsChild>
                </w:div>
                <w:div w:id="607854475">
                  <w:marLeft w:val="0"/>
                  <w:marRight w:val="0"/>
                  <w:marTop w:val="0"/>
                  <w:marBottom w:val="0"/>
                  <w:divBdr>
                    <w:top w:val="none" w:sz="0" w:space="0" w:color="auto"/>
                    <w:left w:val="none" w:sz="0" w:space="0" w:color="auto"/>
                    <w:bottom w:val="none" w:sz="0" w:space="0" w:color="auto"/>
                    <w:right w:val="none" w:sz="0" w:space="0" w:color="auto"/>
                  </w:divBdr>
                  <w:divsChild>
                    <w:div w:id="795030826">
                      <w:marLeft w:val="0"/>
                      <w:marRight w:val="0"/>
                      <w:marTop w:val="0"/>
                      <w:marBottom w:val="0"/>
                      <w:divBdr>
                        <w:top w:val="none" w:sz="0" w:space="0" w:color="auto"/>
                        <w:left w:val="none" w:sz="0" w:space="0" w:color="auto"/>
                        <w:bottom w:val="none" w:sz="0" w:space="0" w:color="auto"/>
                        <w:right w:val="none" w:sz="0" w:space="0" w:color="auto"/>
                      </w:divBdr>
                    </w:div>
                  </w:divsChild>
                </w:div>
                <w:div w:id="626159023">
                  <w:marLeft w:val="0"/>
                  <w:marRight w:val="0"/>
                  <w:marTop w:val="0"/>
                  <w:marBottom w:val="0"/>
                  <w:divBdr>
                    <w:top w:val="none" w:sz="0" w:space="0" w:color="auto"/>
                    <w:left w:val="none" w:sz="0" w:space="0" w:color="auto"/>
                    <w:bottom w:val="none" w:sz="0" w:space="0" w:color="auto"/>
                    <w:right w:val="none" w:sz="0" w:space="0" w:color="auto"/>
                  </w:divBdr>
                </w:div>
                <w:div w:id="651830448">
                  <w:marLeft w:val="0"/>
                  <w:marRight w:val="0"/>
                  <w:marTop w:val="0"/>
                  <w:marBottom w:val="0"/>
                  <w:divBdr>
                    <w:top w:val="none" w:sz="0" w:space="0" w:color="auto"/>
                    <w:left w:val="none" w:sz="0" w:space="0" w:color="auto"/>
                    <w:bottom w:val="none" w:sz="0" w:space="0" w:color="auto"/>
                    <w:right w:val="none" w:sz="0" w:space="0" w:color="auto"/>
                  </w:divBdr>
                  <w:divsChild>
                    <w:div w:id="342587967">
                      <w:marLeft w:val="0"/>
                      <w:marRight w:val="0"/>
                      <w:marTop w:val="0"/>
                      <w:marBottom w:val="0"/>
                      <w:divBdr>
                        <w:top w:val="none" w:sz="0" w:space="0" w:color="auto"/>
                        <w:left w:val="none" w:sz="0" w:space="0" w:color="auto"/>
                        <w:bottom w:val="none" w:sz="0" w:space="0" w:color="auto"/>
                        <w:right w:val="none" w:sz="0" w:space="0" w:color="auto"/>
                      </w:divBdr>
                    </w:div>
                    <w:div w:id="1799833793">
                      <w:marLeft w:val="0"/>
                      <w:marRight w:val="0"/>
                      <w:marTop w:val="0"/>
                      <w:marBottom w:val="0"/>
                      <w:divBdr>
                        <w:top w:val="none" w:sz="0" w:space="0" w:color="auto"/>
                        <w:left w:val="none" w:sz="0" w:space="0" w:color="auto"/>
                        <w:bottom w:val="none" w:sz="0" w:space="0" w:color="auto"/>
                        <w:right w:val="none" w:sz="0" w:space="0" w:color="auto"/>
                      </w:divBdr>
                    </w:div>
                  </w:divsChild>
                </w:div>
                <w:div w:id="685910841">
                  <w:marLeft w:val="0"/>
                  <w:marRight w:val="0"/>
                  <w:marTop w:val="0"/>
                  <w:marBottom w:val="0"/>
                  <w:divBdr>
                    <w:top w:val="none" w:sz="0" w:space="0" w:color="auto"/>
                    <w:left w:val="none" w:sz="0" w:space="0" w:color="auto"/>
                    <w:bottom w:val="none" w:sz="0" w:space="0" w:color="auto"/>
                    <w:right w:val="none" w:sz="0" w:space="0" w:color="auto"/>
                  </w:divBdr>
                  <w:divsChild>
                    <w:div w:id="138427400">
                      <w:marLeft w:val="0"/>
                      <w:marRight w:val="0"/>
                      <w:marTop w:val="0"/>
                      <w:marBottom w:val="0"/>
                      <w:divBdr>
                        <w:top w:val="none" w:sz="0" w:space="0" w:color="auto"/>
                        <w:left w:val="none" w:sz="0" w:space="0" w:color="auto"/>
                        <w:bottom w:val="none" w:sz="0" w:space="0" w:color="auto"/>
                        <w:right w:val="none" w:sz="0" w:space="0" w:color="auto"/>
                      </w:divBdr>
                    </w:div>
                    <w:div w:id="1125273576">
                      <w:marLeft w:val="0"/>
                      <w:marRight w:val="0"/>
                      <w:marTop w:val="0"/>
                      <w:marBottom w:val="0"/>
                      <w:divBdr>
                        <w:top w:val="none" w:sz="0" w:space="0" w:color="auto"/>
                        <w:left w:val="none" w:sz="0" w:space="0" w:color="auto"/>
                        <w:bottom w:val="none" w:sz="0" w:space="0" w:color="auto"/>
                        <w:right w:val="none" w:sz="0" w:space="0" w:color="auto"/>
                      </w:divBdr>
                    </w:div>
                  </w:divsChild>
                </w:div>
                <w:div w:id="725643536">
                  <w:marLeft w:val="0"/>
                  <w:marRight w:val="0"/>
                  <w:marTop w:val="0"/>
                  <w:marBottom w:val="0"/>
                  <w:divBdr>
                    <w:top w:val="none" w:sz="0" w:space="0" w:color="auto"/>
                    <w:left w:val="none" w:sz="0" w:space="0" w:color="auto"/>
                    <w:bottom w:val="none" w:sz="0" w:space="0" w:color="auto"/>
                    <w:right w:val="none" w:sz="0" w:space="0" w:color="auto"/>
                  </w:divBdr>
                  <w:divsChild>
                    <w:div w:id="400565362">
                      <w:marLeft w:val="0"/>
                      <w:marRight w:val="0"/>
                      <w:marTop w:val="0"/>
                      <w:marBottom w:val="0"/>
                      <w:divBdr>
                        <w:top w:val="none" w:sz="0" w:space="0" w:color="auto"/>
                        <w:left w:val="none" w:sz="0" w:space="0" w:color="auto"/>
                        <w:bottom w:val="none" w:sz="0" w:space="0" w:color="auto"/>
                        <w:right w:val="none" w:sz="0" w:space="0" w:color="auto"/>
                      </w:divBdr>
                    </w:div>
                  </w:divsChild>
                </w:div>
                <w:div w:id="783353410">
                  <w:marLeft w:val="0"/>
                  <w:marRight w:val="0"/>
                  <w:marTop w:val="0"/>
                  <w:marBottom w:val="0"/>
                  <w:divBdr>
                    <w:top w:val="none" w:sz="0" w:space="0" w:color="auto"/>
                    <w:left w:val="none" w:sz="0" w:space="0" w:color="auto"/>
                    <w:bottom w:val="none" w:sz="0" w:space="0" w:color="auto"/>
                    <w:right w:val="none" w:sz="0" w:space="0" w:color="auto"/>
                  </w:divBdr>
                  <w:divsChild>
                    <w:div w:id="320089218">
                      <w:marLeft w:val="0"/>
                      <w:marRight w:val="0"/>
                      <w:marTop w:val="0"/>
                      <w:marBottom w:val="0"/>
                      <w:divBdr>
                        <w:top w:val="none" w:sz="0" w:space="0" w:color="auto"/>
                        <w:left w:val="none" w:sz="0" w:space="0" w:color="auto"/>
                        <w:bottom w:val="none" w:sz="0" w:space="0" w:color="auto"/>
                        <w:right w:val="none" w:sz="0" w:space="0" w:color="auto"/>
                      </w:divBdr>
                    </w:div>
                    <w:div w:id="472873937">
                      <w:marLeft w:val="0"/>
                      <w:marRight w:val="0"/>
                      <w:marTop w:val="0"/>
                      <w:marBottom w:val="0"/>
                      <w:divBdr>
                        <w:top w:val="none" w:sz="0" w:space="0" w:color="auto"/>
                        <w:left w:val="none" w:sz="0" w:space="0" w:color="auto"/>
                        <w:bottom w:val="none" w:sz="0" w:space="0" w:color="auto"/>
                        <w:right w:val="none" w:sz="0" w:space="0" w:color="auto"/>
                      </w:divBdr>
                    </w:div>
                  </w:divsChild>
                </w:div>
                <w:div w:id="829756443">
                  <w:marLeft w:val="0"/>
                  <w:marRight w:val="0"/>
                  <w:marTop w:val="0"/>
                  <w:marBottom w:val="0"/>
                  <w:divBdr>
                    <w:top w:val="none" w:sz="0" w:space="0" w:color="auto"/>
                    <w:left w:val="none" w:sz="0" w:space="0" w:color="auto"/>
                    <w:bottom w:val="none" w:sz="0" w:space="0" w:color="auto"/>
                    <w:right w:val="none" w:sz="0" w:space="0" w:color="auto"/>
                  </w:divBdr>
                  <w:divsChild>
                    <w:div w:id="1287156752">
                      <w:marLeft w:val="0"/>
                      <w:marRight w:val="0"/>
                      <w:marTop w:val="0"/>
                      <w:marBottom w:val="0"/>
                      <w:divBdr>
                        <w:top w:val="none" w:sz="0" w:space="0" w:color="auto"/>
                        <w:left w:val="none" w:sz="0" w:space="0" w:color="auto"/>
                        <w:bottom w:val="none" w:sz="0" w:space="0" w:color="auto"/>
                        <w:right w:val="none" w:sz="0" w:space="0" w:color="auto"/>
                      </w:divBdr>
                    </w:div>
                    <w:div w:id="1772819676">
                      <w:marLeft w:val="0"/>
                      <w:marRight w:val="0"/>
                      <w:marTop w:val="0"/>
                      <w:marBottom w:val="0"/>
                      <w:divBdr>
                        <w:top w:val="none" w:sz="0" w:space="0" w:color="auto"/>
                        <w:left w:val="none" w:sz="0" w:space="0" w:color="auto"/>
                        <w:bottom w:val="none" w:sz="0" w:space="0" w:color="auto"/>
                        <w:right w:val="none" w:sz="0" w:space="0" w:color="auto"/>
                      </w:divBdr>
                    </w:div>
                  </w:divsChild>
                </w:div>
                <w:div w:id="894699608">
                  <w:marLeft w:val="0"/>
                  <w:marRight w:val="0"/>
                  <w:marTop w:val="0"/>
                  <w:marBottom w:val="0"/>
                  <w:divBdr>
                    <w:top w:val="none" w:sz="0" w:space="0" w:color="auto"/>
                    <w:left w:val="none" w:sz="0" w:space="0" w:color="auto"/>
                    <w:bottom w:val="none" w:sz="0" w:space="0" w:color="auto"/>
                    <w:right w:val="none" w:sz="0" w:space="0" w:color="auto"/>
                  </w:divBdr>
                  <w:divsChild>
                    <w:div w:id="1094932120">
                      <w:marLeft w:val="0"/>
                      <w:marRight w:val="0"/>
                      <w:marTop w:val="0"/>
                      <w:marBottom w:val="0"/>
                      <w:divBdr>
                        <w:top w:val="none" w:sz="0" w:space="0" w:color="auto"/>
                        <w:left w:val="none" w:sz="0" w:space="0" w:color="auto"/>
                        <w:bottom w:val="none" w:sz="0" w:space="0" w:color="auto"/>
                        <w:right w:val="none" w:sz="0" w:space="0" w:color="auto"/>
                      </w:divBdr>
                    </w:div>
                  </w:divsChild>
                </w:div>
                <w:div w:id="932712700">
                  <w:marLeft w:val="0"/>
                  <w:marRight w:val="0"/>
                  <w:marTop w:val="0"/>
                  <w:marBottom w:val="0"/>
                  <w:divBdr>
                    <w:top w:val="none" w:sz="0" w:space="0" w:color="auto"/>
                    <w:left w:val="none" w:sz="0" w:space="0" w:color="auto"/>
                    <w:bottom w:val="none" w:sz="0" w:space="0" w:color="auto"/>
                    <w:right w:val="none" w:sz="0" w:space="0" w:color="auto"/>
                  </w:divBdr>
                  <w:divsChild>
                    <w:div w:id="936445837">
                      <w:marLeft w:val="0"/>
                      <w:marRight w:val="0"/>
                      <w:marTop w:val="0"/>
                      <w:marBottom w:val="0"/>
                      <w:divBdr>
                        <w:top w:val="none" w:sz="0" w:space="0" w:color="auto"/>
                        <w:left w:val="none" w:sz="0" w:space="0" w:color="auto"/>
                        <w:bottom w:val="none" w:sz="0" w:space="0" w:color="auto"/>
                        <w:right w:val="none" w:sz="0" w:space="0" w:color="auto"/>
                      </w:divBdr>
                    </w:div>
                  </w:divsChild>
                </w:div>
                <w:div w:id="953944203">
                  <w:marLeft w:val="0"/>
                  <w:marRight w:val="0"/>
                  <w:marTop w:val="0"/>
                  <w:marBottom w:val="0"/>
                  <w:divBdr>
                    <w:top w:val="none" w:sz="0" w:space="0" w:color="auto"/>
                    <w:left w:val="none" w:sz="0" w:space="0" w:color="auto"/>
                    <w:bottom w:val="none" w:sz="0" w:space="0" w:color="auto"/>
                    <w:right w:val="none" w:sz="0" w:space="0" w:color="auto"/>
                  </w:divBdr>
                  <w:divsChild>
                    <w:div w:id="1812097016">
                      <w:marLeft w:val="0"/>
                      <w:marRight w:val="0"/>
                      <w:marTop w:val="0"/>
                      <w:marBottom w:val="0"/>
                      <w:divBdr>
                        <w:top w:val="none" w:sz="0" w:space="0" w:color="auto"/>
                        <w:left w:val="none" w:sz="0" w:space="0" w:color="auto"/>
                        <w:bottom w:val="none" w:sz="0" w:space="0" w:color="auto"/>
                        <w:right w:val="none" w:sz="0" w:space="0" w:color="auto"/>
                      </w:divBdr>
                    </w:div>
                  </w:divsChild>
                </w:div>
                <w:div w:id="956369708">
                  <w:marLeft w:val="0"/>
                  <w:marRight w:val="0"/>
                  <w:marTop w:val="0"/>
                  <w:marBottom w:val="0"/>
                  <w:divBdr>
                    <w:top w:val="none" w:sz="0" w:space="0" w:color="auto"/>
                    <w:left w:val="none" w:sz="0" w:space="0" w:color="auto"/>
                    <w:bottom w:val="none" w:sz="0" w:space="0" w:color="auto"/>
                    <w:right w:val="none" w:sz="0" w:space="0" w:color="auto"/>
                  </w:divBdr>
                  <w:divsChild>
                    <w:div w:id="1073891815">
                      <w:marLeft w:val="0"/>
                      <w:marRight w:val="0"/>
                      <w:marTop w:val="0"/>
                      <w:marBottom w:val="0"/>
                      <w:divBdr>
                        <w:top w:val="none" w:sz="0" w:space="0" w:color="auto"/>
                        <w:left w:val="none" w:sz="0" w:space="0" w:color="auto"/>
                        <w:bottom w:val="none" w:sz="0" w:space="0" w:color="auto"/>
                        <w:right w:val="none" w:sz="0" w:space="0" w:color="auto"/>
                      </w:divBdr>
                    </w:div>
                  </w:divsChild>
                </w:div>
                <w:div w:id="1008866622">
                  <w:marLeft w:val="0"/>
                  <w:marRight w:val="0"/>
                  <w:marTop w:val="0"/>
                  <w:marBottom w:val="0"/>
                  <w:divBdr>
                    <w:top w:val="none" w:sz="0" w:space="0" w:color="auto"/>
                    <w:left w:val="none" w:sz="0" w:space="0" w:color="auto"/>
                    <w:bottom w:val="none" w:sz="0" w:space="0" w:color="auto"/>
                    <w:right w:val="none" w:sz="0" w:space="0" w:color="auto"/>
                  </w:divBdr>
                  <w:divsChild>
                    <w:div w:id="335421454">
                      <w:marLeft w:val="0"/>
                      <w:marRight w:val="0"/>
                      <w:marTop w:val="0"/>
                      <w:marBottom w:val="0"/>
                      <w:divBdr>
                        <w:top w:val="none" w:sz="0" w:space="0" w:color="auto"/>
                        <w:left w:val="none" w:sz="0" w:space="0" w:color="auto"/>
                        <w:bottom w:val="none" w:sz="0" w:space="0" w:color="auto"/>
                        <w:right w:val="none" w:sz="0" w:space="0" w:color="auto"/>
                      </w:divBdr>
                    </w:div>
                  </w:divsChild>
                </w:div>
                <w:div w:id="1044331882">
                  <w:marLeft w:val="0"/>
                  <w:marRight w:val="0"/>
                  <w:marTop w:val="0"/>
                  <w:marBottom w:val="0"/>
                  <w:divBdr>
                    <w:top w:val="none" w:sz="0" w:space="0" w:color="auto"/>
                    <w:left w:val="none" w:sz="0" w:space="0" w:color="auto"/>
                    <w:bottom w:val="none" w:sz="0" w:space="0" w:color="auto"/>
                    <w:right w:val="none" w:sz="0" w:space="0" w:color="auto"/>
                  </w:divBdr>
                  <w:divsChild>
                    <w:div w:id="409277636">
                      <w:marLeft w:val="0"/>
                      <w:marRight w:val="0"/>
                      <w:marTop w:val="0"/>
                      <w:marBottom w:val="0"/>
                      <w:divBdr>
                        <w:top w:val="none" w:sz="0" w:space="0" w:color="auto"/>
                        <w:left w:val="none" w:sz="0" w:space="0" w:color="auto"/>
                        <w:bottom w:val="none" w:sz="0" w:space="0" w:color="auto"/>
                        <w:right w:val="none" w:sz="0" w:space="0" w:color="auto"/>
                      </w:divBdr>
                    </w:div>
                  </w:divsChild>
                </w:div>
                <w:div w:id="1052458585">
                  <w:marLeft w:val="0"/>
                  <w:marRight w:val="0"/>
                  <w:marTop w:val="0"/>
                  <w:marBottom w:val="0"/>
                  <w:divBdr>
                    <w:top w:val="none" w:sz="0" w:space="0" w:color="auto"/>
                    <w:left w:val="none" w:sz="0" w:space="0" w:color="auto"/>
                    <w:bottom w:val="none" w:sz="0" w:space="0" w:color="auto"/>
                    <w:right w:val="none" w:sz="0" w:space="0" w:color="auto"/>
                  </w:divBdr>
                  <w:divsChild>
                    <w:div w:id="1152940540">
                      <w:marLeft w:val="0"/>
                      <w:marRight w:val="0"/>
                      <w:marTop w:val="0"/>
                      <w:marBottom w:val="0"/>
                      <w:divBdr>
                        <w:top w:val="none" w:sz="0" w:space="0" w:color="auto"/>
                        <w:left w:val="none" w:sz="0" w:space="0" w:color="auto"/>
                        <w:bottom w:val="none" w:sz="0" w:space="0" w:color="auto"/>
                        <w:right w:val="none" w:sz="0" w:space="0" w:color="auto"/>
                      </w:divBdr>
                    </w:div>
                    <w:div w:id="1428505626">
                      <w:marLeft w:val="0"/>
                      <w:marRight w:val="0"/>
                      <w:marTop w:val="0"/>
                      <w:marBottom w:val="0"/>
                      <w:divBdr>
                        <w:top w:val="none" w:sz="0" w:space="0" w:color="auto"/>
                        <w:left w:val="none" w:sz="0" w:space="0" w:color="auto"/>
                        <w:bottom w:val="none" w:sz="0" w:space="0" w:color="auto"/>
                        <w:right w:val="none" w:sz="0" w:space="0" w:color="auto"/>
                      </w:divBdr>
                    </w:div>
                  </w:divsChild>
                </w:div>
                <w:div w:id="1070888734">
                  <w:marLeft w:val="0"/>
                  <w:marRight w:val="0"/>
                  <w:marTop w:val="0"/>
                  <w:marBottom w:val="0"/>
                  <w:divBdr>
                    <w:top w:val="none" w:sz="0" w:space="0" w:color="auto"/>
                    <w:left w:val="none" w:sz="0" w:space="0" w:color="auto"/>
                    <w:bottom w:val="none" w:sz="0" w:space="0" w:color="auto"/>
                    <w:right w:val="none" w:sz="0" w:space="0" w:color="auto"/>
                  </w:divBdr>
                  <w:divsChild>
                    <w:div w:id="1227767434">
                      <w:marLeft w:val="0"/>
                      <w:marRight w:val="0"/>
                      <w:marTop w:val="0"/>
                      <w:marBottom w:val="0"/>
                      <w:divBdr>
                        <w:top w:val="none" w:sz="0" w:space="0" w:color="auto"/>
                        <w:left w:val="none" w:sz="0" w:space="0" w:color="auto"/>
                        <w:bottom w:val="none" w:sz="0" w:space="0" w:color="auto"/>
                        <w:right w:val="none" w:sz="0" w:space="0" w:color="auto"/>
                      </w:divBdr>
                    </w:div>
                  </w:divsChild>
                </w:div>
                <w:div w:id="1098453433">
                  <w:marLeft w:val="0"/>
                  <w:marRight w:val="0"/>
                  <w:marTop w:val="0"/>
                  <w:marBottom w:val="0"/>
                  <w:divBdr>
                    <w:top w:val="none" w:sz="0" w:space="0" w:color="auto"/>
                    <w:left w:val="none" w:sz="0" w:space="0" w:color="auto"/>
                    <w:bottom w:val="none" w:sz="0" w:space="0" w:color="auto"/>
                    <w:right w:val="none" w:sz="0" w:space="0" w:color="auto"/>
                  </w:divBdr>
                  <w:divsChild>
                    <w:div w:id="1129780541">
                      <w:marLeft w:val="0"/>
                      <w:marRight w:val="0"/>
                      <w:marTop w:val="0"/>
                      <w:marBottom w:val="0"/>
                      <w:divBdr>
                        <w:top w:val="none" w:sz="0" w:space="0" w:color="auto"/>
                        <w:left w:val="none" w:sz="0" w:space="0" w:color="auto"/>
                        <w:bottom w:val="none" w:sz="0" w:space="0" w:color="auto"/>
                        <w:right w:val="none" w:sz="0" w:space="0" w:color="auto"/>
                      </w:divBdr>
                    </w:div>
                  </w:divsChild>
                </w:div>
                <w:div w:id="1122918307">
                  <w:marLeft w:val="0"/>
                  <w:marRight w:val="0"/>
                  <w:marTop w:val="0"/>
                  <w:marBottom w:val="0"/>
                  <w:divBdr>
                    <w:top w:val="none" w:sz="0" w:space="0" w:color="auto"/>
                    <w:left w:val="none" w:sz="0" w:space="0" w:color="auto"/>
                    <w:bottom w:val="none" w:sz="0" w:space="0" w:color="auto"/>
                    <w:right w:val="none" w:sz="0" w:space="0" w:color="auto"/>
                  </w:divBdr>
                  <w:divsChild>
                    <w:div w:id="1640650573">
                      <w:marLeft w:val="0"/>
                      <w:marRight w:val="0"/>
                      <w:marTop w:val="0"/>
                      <w:marBottom w:val="0"/>
                      <w:divBdr>
                        <w:top w:val="none" w:sz="0" w:space="0" w:color="auto"/>
                        <w:left w:val="none" w:sz="0" w:space="0" w:color="auto"/>
                        <w:bottom w:val="none" w:sz="0" w:space="0" w:color="auto"/>
                        <w:right w:val="none" w:sz="0" w:space="0" w:color="auto"/>
                      </w:divBdr>
                    </w:div>
                  </w:divsChild>
                </w:div>
                <w:div w:id="1259826682">
                  <w:marLeft w:val="0"/>
                  <w:marRight w:val="0"/>
                  <w:marTop w:val="0"/>
                  <w:marBottom w:val="0"/>
                  <w:divBdr>
                    <w:top w:val="none" w:sz="0" w:space="0" w:color="auto"/>
                    <w:left w:val="none" w:sz="0" w:space="0" w:color="auto"/>
                    <w:bottom w:val="none" w:sz="0" w:space="0" w:color="auto"/>
                    <w:right w:val="none" w:sz="0" w:space="0" w:color="auto"/>
                  </w:divBdr>
                  <w:divsChild>
                    <w:div w:id="117072328">
                      <w:marLeft w:val="0"/>
                      <w:marRight w:val="0"/>
                      <w:marTop w:val="0"/>
                      <w:marBottom w:val="0"/>
                      <w:divBdr>
                        <w:top w:val="none" w:sz="0" w:space="0" w:color="auto"/>
                        <w:left w:val="none" w:sz="0" w:space="0" w:color="auto"/>
                        <w:bottom w:val="none" w:sz="0" w:space="0" w:color="auto"/>
                        <w:right w:val="none" w:sz="0" w:space="0" w:color="auto"/>
                      </w:divBdr>
                    </w:div>
                  </w:divsChild>
                </w:div>
                <w:div w:id="1289773852">
                  <w:marLeft w:val="0"/>
                  <w:marRight w:val="0"/>
                  <w:marTop w:val="0"/>
                  <w:marBottom w:val="0"/>
                  <w:divBdr>
                    <w:top w:val="none" w:sz="0" w:space="0" w:color="auto"/>
                    <w:left w:val="none" w:sz="0" w:space="0" w:color="auto"/>
                    <w:bottom w:val="none" w:sz="0" w:space="0" w:color="auto"/>
                    <w:right w:val="none" w:sz="0" w:space="0" w:color="auto"/>
                  </w:divBdr>
                  <w:divsChild>
                    <w:div w:id="643582903">
                      <w:marLeft w:val="0"/>
                      <w:marRight w:val="0"/>
                      <w:marTop w:val="0"/>
                      <w:marBottom w:val="0"/>
                      <w:divBdr>
                        <w:top w:val="none" w:sz="0" w:space="0" w:color="auto"/>
                        <w:left w:val="none" w:sz="0" w:space="0" w:color="auto"/>
                        <w:bottom w:val="none" w:sz="0" w:space="0" w:color="auto"/>
                        <w:right w:val="none" w:sz="0" w:space="0" w:color="auto"/>
                      </w:divBdr>
                    </w:div>
                  </w:divsChild>
                </w:div>
                <w:div w:id="1296569887">
                  <w:marLeft w:val="0"/>
                  <w:marRight w:val="0"/>
                  <w:marTop w:val="0"/>
                  <w:marBottom w:val="0"/>
                  <w:divBdr>
                    <w:top w:val="none" w:sz="0" w:space="0" w:color="auto"/>
                    <w:left w:val="none" w:sz="0" w:space="0" w:color="auto"/>
                    <w:bottom w:val="none" w:sz="0" w:space="0" w:color="auto"/>
                    <w:right w:val="none" w:sz="0" w:space="0" w:color="auto"/>
                  </w:divBdr>
                  <w:divsChild>
                    <w:div w:id="125970640">
                      <w:marLeft w:val="0"/>
                      <w:marRight w:val="0"/>
                      <w:marTop w:val="0"/>
                      <w:marBottom w:val="0"/>
                      <w:divBdr>
                        <w:top w:val="none" w:sz="0" w:space="0" w:color="auto"/>
                        <w:left w:val="none" w:sz="0" w:space="0" w:color="auto"/>
                        <w:bottom w:val="none" w:sz="0" w:space="0" w:color="auto"/>
                        <w:right w:val="none" w:sz="0" w:space="0" w:color="auto"/>
                      </w:divBdr>
                    </w:div>
                    <w:div w:id="1515998148">
                      <w:marLeft w:val="0"/>
                      <w:marRight w:val="0"/>
                      <w:marTop w:val="0"/>
                      <w:marBottom w:val="0"/>
                      <w:divBdr>
                        <w:top w:val="none" w:sz="0" w:space="0" w:color="auto"/>
                        <w:left w:val="none" w:sz="0" w:space="0" w:color="auto"/>
                        <w:bottom w:val="none" w:sz="0" w:space="0" w:color="auto"/>
                        <w:right w:val="none" w:sz="0" w:space="0" w:color="auto"/>
                      </w:divBdr>
                    </w:div>
                  </w:divsChild>
                </w:div>
                <w:div w:id="1314527959">
                  <w:marLeft w:val="0"/>
                  <w:marRight w:val="0"/>
                  <w:marTop w:val="0"/>
                  <w:marBottom w:val="0"/>
                  <w:divBdr>
                    <w:top w:val="none" w:sz="0" w:space="0" w:color="auto"/>
                    <w:left w:val="none" w:sz="0" w:space="0" w:color="auto"/>
                    <w:bottom w:val="none" w:sz="0" w:space="0" w:color="auto"/>
                    <w:right w:val="none" w:sz="0" w:space="0" w:color="auto"/>
                  </w:divBdr>
                  <w:divsChild>
                    <w:div w:id="443698486">
                      <w:marLeft w:val="0"/>
                      <w:marRight w:val="0"/>
                      <w:marTop w:val="0"/>
                      <w:marBottom w:val="0"/>
                      <w:divBdr>
                        <w:top w:val="none" w:sz="0" w:space="0" w:color="auto"/>
                        <w:left w:val="none" w:sz="0" w:space="0" w:color="auto"/>
                        <w:bottom w:val="none" w:sz="0" w:space="0" w:color="auto"/>
                        <w:right w:val="none" w:sz="0" w:space="0" w:color="auto"/>
                      </w:divBdr>
                    </w:div>
                    <w:div w:id="857888165">
                      <w:marLeft w:val="0"/>
                      <w:marRight w:val="0"/>
                      <w:marTop w:val="0"/>
                      <w:marBottom w:val="0"/>
                      <w:divBdr>
                        <w:top w:val="none" w:sz="0" w:space="0" w:color="auto"/>
                        <w:left w:val="none" w:sz="0" w:space="0" w:color="auto"/>
                        <w:bottom w:val="none" w:sz="0" w:space="0" w:color="auto"/>
                        <w:right w:val="none" w:sz="0" w:space="0" w:color="auto"/>
                      </w:divBdr>
                    </w:div>
                  </w:divsChild>
                </w:div>
                <w:div w:id="1418087881">
                  <w:marLeft w:val="0"/>
                  <w:marRight w:val="0"/>
                  <w:marTop w:val="0"/>
                  <w:marBottom w:val="0"/>
                  <w:divBdr>
                    <w:top w:val="none" w:sz="0" w:space="0" w:color="auto"/>
                    <w:left w:val="none" w:sz="0" w:space="0" w:color="auto"/>
                    <w:bottom w:val="none" w:sz="0" w:space="0" w:color="auto"/>
                    <w:right w:val="none" w:sz="0" w:space="0" w:color="auto"/>
                  </w:divBdr>
                  <w:divsChild>
                    <w:div w:id="1193880264">
                      <w:marLeft w:val="0"/>
                      <w:marRight w:val="0"/>
                      <w:marTop w:val="0"/>
                      <w:marBottom w:val="0"/>
                      <w:divBdr>
                        <w:top w:val="none" w:sz="0" w:space="0" w:color="auto"/>
                        <w:left w:val="none" w:sz="0" w:space="0" w:color="auto"/>
                        <w:bottom w:val="none" w:sz="0" w:space="0" w:color="auto"/>
                        <w:right w:val="none" w:sz="0" w:space="0" w:color="auto"/>
                      </w:divBdr>
                    </w:div>
                    <w:div w:id="1739204049">
                      <w:marLeft w:val="0"/>
                      <w:marRight w:val="0"/>
                      <w:marTop w:val="0"/>
                      <w:marBottom w:val="0"/>
                      <w:divBdr>
                        <w:top w:val="none" w:sz="0" w:space="0" w:color="auto"/>
                        <w:left w:val="none" w:sz="0" w:space="0" w:color="auto"/>
                        <w:bottom w:val="none" w:sz="0" w:space="0" w:color="auto"/>
                        <w:right w:val="none" w:sz="0" w:space="0" w:color="auto"/>
                      </w:divBdr>
                    </w:div>
                  </w:divsChild>
                </w:div>
                <w:div w:id="1559130077">
                  <w:marLeft w:val="0"/>
                  <w:marRight w:val="0"/>
                  <w:marTop w:val="0"/>
                  <w:marBottom w:val="0"/>
                  <w:divBdr>
                    <w:top w:val="none" w:sz="0" w:space="0" w:color="auto"/>
                    <w:left w:val="none" w:sz="0" w:space="0" w:color="auto"/>
                    <w:bottom w:val="none" w:sz="0" w:space="0" w:color="auto"/>
                    <w:right w:val="none" w:sz="0" w:space="0" w:color="auto"/>
                  </w:divBdr>
                  <w:divsChild>
                    <w:div w:id="681125409">
                      <w:marLeft w:val="0"/>
                      <w:marRight w:val="0"/>
                      <w:marTop w:val="0"/>
                      <w:marBottom w:val="0"/>
                      <w:divBdr>
                        <w:top w:val="none" w:sz="0" w:space="0" w:color="auto"/>
                        <w:left w:val="none" w:sz="0" w:space="0" w:color="auto"/>
                        <w:bottom w:val="none" w:sz="0" w:space="0" w:color="auto"/>
                        <w:right w:val="none" w:sz="0" w:space="0" w:color="auto"/>
                      </w:divBdr>
                    </w:div>
                  </w:divsChild>
                </w:div>
                <w:div w:id="1628125519">
                  <w:marLeft w:val="0"/>
                  <w:marRight w:val="0"/>
                  <w:marTop w:val="0"/>
                  <w:marBottom w:val="0"/>
                  <w:divBdr>
                    <w:top w:val="none" w:sz="0" w:space="0" w:color="auto"/>
                    <w:left w:val="none" w:sz="0" w:space="0" w:color="auto"/>
                    <w:bottom w:val="none" w:sz="0" w:space="0" w:color="auto"/>
                    <w:right w:val="none" w:sz="0" w:space="0" w:color="auto"/>
                  </w:divBdr>
                  <w:divsChild>
                    <w:div w:id="1903635301">
                      <w:marLeft w:val="0"/>
                      <w:marRight w:val="0"/>
                      <w:marTop w:val="0"/>
                      <w:marBottom w:val="0"/>
                      <w:divBdr>
                        <w:top w:val="none" w:sz="0" w:space="0" w:color="auto"/>
                        <w:left w:val="none" w:sz="0" w:space="0" w:color="auto"/>
                        <w:bottom w:val="none" w:sz="0" w:space="0" w:color="auto"/>
                        <w:right w:val="none" w:sz="0" w:space="0" w:color="auto"/>
                      </w:divBdr>
                    </w:div>
                  </w:divsChild>
                </w:div>
                <w:div w:id="1663045076">
                  <w:marLeft w:val="0"/>
                  <w:marRight w:val="0"/>
                  <w:marTop w:val="0"/>
                  <w:marBottom w:val="0"/>
                  <w:divBdr>
                    <w:top w:val="none" w:sz="0" w:space="0" w:color="auto"/>
                    <w:left w:val="none" w:sz="0" w:space="0" w:color="auto"/>
                    <w:bottom w:val="none" w:sz="0" w:space="0" w:color="auto"/>
                    <w:right w:val="none" w:sz="0" w:space="0" w:color="auto"/>
                  </w:divBdr>
                  <w:divsChild>
                    <w:div w:id="749499973">
                      <w:marLeft w:val="0"/>
                      <w:marRight w:val="0"/>
                      <w:marTop w:val="0"/>
                      <w:marBottom w:val="0"/>
                      <w:divBdr>
                        <w:top w:val="none" w:sz="0" w:space="0" w:color="auto"/>
                        <w:left w:val="none" w:sz="0" w:space="0" w:color="auto"/>
                        <w:bottom w:val="none" w:sz="0" w:space="0" w:color="auto"/>
                        <w:right w:val="none" w:sz="0" w:space="0" w:color="auto"/>
                      </w:divBdr>
                    </w:div>
                  </w:divsChild>
                </w:div>
                <w:div w:id="1840346392">
                  <w:marLeft w:val="0"/>
                  <w:marRight w:val="0"/>
                  <w:marTop w:val="0"/>
                  <w:marBottom w:val="0"/>
                  <w:divBdr>
                    <w:top w:val="none" w:sz="0" w:space="0" w:color="auto"/>
                    <w:left w:val="none" w:sz="0" w:space="0" w:color="auto"/>
                    <w:bottom w:val="none" w:sz="0" w:space="0" w:color="auto"/>
                    <w:right w:val="none" w:sz="0" w:space="0" w:color="auto"/>
                  </w:divBdr>
                  <w:divsChild>
                    <w:div w:id="86772341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202672337">
          <w:marLeft w:val="0"/>
          <w:marRight w:val="0"/>
          <w:marTop w:val="0"/>
          <w:marBottom w:val="0"/>
          <w:divBdr>
            <w:top w:val="none" w:sz="0" w:space="0" w:color="auto"/>
            <w:left w:val="none" w:sz="0" w:space="0" w:color="auto"/>
            <w:bottom w:val="none" w:sz="0" w:space="0" w:color="auto"/>
            <w:right w:val="none" w:sz="0" w:space="0" w:color="auto"/>
          </w:divBdr>
        </w:div>
        <w:div w:id="1209881586">
          <w:marLeft w:val="0"/>
          <w:marRight w:val="0"/>
          <w:marTop w:val="0"/>
          <w:marBottom w:val="0"/>
          <w:divBdr>
            <w:top w:val="none" w:sz="0" w:space="0" w:color="auto"/>
            <w:left w:val="none" w:sz="0" w:space="0" w:color="auto"/>
            <w:bottom w:val="none" w:sz="0" w:space="0" w:color="auto"/>
            <w:right w:val="none" w:sz="0" w:space="0" w:color="auto"/>
          </w:divBdr>
          <w:divsChild>
            <w:div w:id="476800199">
              <w:marLeft w:val="0"/>
              <w:marRight w:val="0"/>
              <w:marTop w:val="0"/>
              <w:marBottom w:val="0"/>
              <w:divBdr>
                <w:top w:val="none" w:sz="0" w:space="0" w:color="auto"/>
                <w:left w:val="none" w:sz="0" w:space="0" w:color="auto"/>
                <w:bottom w:val="none" w:sz="0" w:space="0" w:color="auto"/>
                <w:right w:val="none" w:sz="0" w:space="0" w:color="auto"/>
              </w:divBdr>
            </w:div>
          </w:divsChild>
        </w:div>
        <w:div w:id="1225070615">
          <w:marLeft w:val="0"/>
          <w:marRight w:val="0"/>
          <w:marTop w:val="0"/>
          <w:marBottom w:val="0"/>
          <w:divBdr>
            <w:top w:val="none" w:sz="0" w:space="0" w:color="auto"/>
            <w:left w:val="none" w:sz="0" w:space="0" w:color="auto"/>
            <w:bottom w:val="none" w:sz="0" w:space="0" w:color="auto"/>
            <w:right w:val="none" w:sz="0" w:space="0" w:color="auto"/>
          </w:divBdr>
        </w:div>
        <w:div w:id="1228373983">
          <w:marLeft w:val="0"/>
          <w:marRight w:val="0"/>
          <w:marTop w:val="0"/>
          <w:marBottom w:val="0"/>
          <w:divBdr>
            <w:top w:val="none" w:sz="0" w:space="0" w:color="auto"/>
            <w:left w:val="none" w:sz="0" w:space="0" w:color="auto"/>
            <w:bottom w:val="none" w:sz="0" w:space="0" w:color="auto"/>
            <w:right w:val="none" w:sz="0" w:space="0" w:color="auto"/>
          </w:divBdr>
        </w:div>
        <w:div w:id="1236670313">
          <w:marLeft w:val="0"/>
          <w:marRight w:val="0"/>
          <w:marTop w:val="0"/>
          <w:marBottom w:val="0"/>
          <w:divBdr>
            <w:top w:val="none" w:sz="0" w:space="0" w:color="auto"/>
            <w:left w:val="none" w:sz="0" w:space="0" w:color="auto"/>
            <w:bottom w:val="none" w:sz="0" w:space="0" w:color="auto"/>
            <w:right w:val="none" w:sz="0" w:space="0" w:color="auto"/>
          </w:divBdr>
          <w:divsChild>
            <w:div w:id="104811438">
              <w:marLeft w:val="0"/>
              <w:marRight w:val="0"/>
              <w:marTop w:val="0"/>
              <w:marBottom w:val="0"/>
              <w:divBdr>
                <w:top w:val="none" w:sz="0" w:space="0" w:color="auto"/>
                <w:left w:val="none" w:sz="0" w:space="0" w:color="auto"/>
                <w:bottom w:val="none" w:sz="0" w:space="0" w:color="auto"/>
                <w:right w:val="none" w:sz="0" w:space="0" w:color="auto"/>
              </w:divBdr>
            </w:div>
            <w:div w:id="1289314590">
              <w:marLeft w:val="0"/>
              <w:marRight w:val="0"/>
              <w:marTop w:val="0"/>
              <w:marBottom w:val="0"/>
              <w:divBdr>
                <w:top w:val="none" w:sz="0" w:space="0" w:color="auto"/>
                <w:left w:val="none" w:sz="0" w:space="0" w:color="auto"/>
                <w:bottom w:val="none" w:sz="0" w:space="0" w:color="auto"/>
                <w:right w:val="none" w:sz="0" w:space="0" w:color="auto"/>
              </w:divBdr>
            </w:div>
            <w:div w:id="1441411673">
              <w:marLeft w:val="0"/>
              <w:marRight w:val="0"/>
              <w:marTop w:val="0"/>
              <w:marBottom w:val="0"/>
              <w:divBdr>
                <w:top w:val="none" w:sz="0" w:space="0" w:color="auto"/>
                <w:left w:val="none" w:sz="0" w:space="0" w:color="auto"/>
                <w:bottom w:val="none" w:sz="0" w:space="0" w:color="auto"/>
                <w:right w:val="none" w:sz="0" w:space="0" w:color="auto"/>
              </w:divBdr>
            </w:div>
            <w:div w:id="1865435129">
              <w:marLeft w:val="0"/>
              <w:marRight w:val="0"/>
              <w:marTop w:val="0"/>
              <w:marBottom w:val="0"/>
              <w:divBdr>
                <w:top w:val="none" w:sz="0" w:space="0" w:color="auto"/>
                <w:left w:val="none" w:sz="0" w:space="0" w:color="auto"/>
                <w:bottom w:val="none" w:sz="0" w:space="0" w:color="auto"/>
                <w:right w:val="none" w:sz="0" w:space="0" w:color="auto"/>
              </w:divBdr>
            </w:div>
          </w:divsChild>
        </w:div>
        <w:div w:id="1262837372">
          <w:marLeft w:val="0"/>
          <w:marRight w:val="0"/>
          <w:marTop w:val="0"/>
          <w:marBottom w:val="0"/>
          <w:divBdr>
            <w:top w:val="none" w:sz="0" w:space="0" w:color="auto"/>
            <w:left w:val="none" w:sz="0" w:space="0" w:color="auto"/>
            <w:bottom w:val="none" w:sz="0" w:space="0" w:color="auto"/>
            <w:right w:val="none" w:sz="0" w:space="0" w:color="auto"/>
          </w:divBdr>
        </w:div>
        <w:div w:id="1297491848">
          <w:marLeft w:val="0"/>
          <w:marRight w:val="0"/>
          <w:marTop w:val="0"/>
          <w:marBottom w:val="0"/>
          <w:divBdr>
            <w:top w:val="none" w:sz="0" w:space="0" w:color="auto"/>
            <w:left w:val="none" w:sz="0" w:space="0" w:color="auto"/>
            <w:bottom w:val="none" w:sz="0" w:space="0" w:color="auto"/>
            <w:right w:val="none" w:sz="0" w:space="0" w:color="auto"/>
          </w:divBdr>
        </w:div>
        <w:div w:id="1307006432">
          <w:marLeft w:val="0"/>
          <w:marRight w:val="0"/>
          <w:marTop w:val="0"/>
          <w:marBottom w:val="0"/>
          <w:divBdr>
            <w:top w:val="none" w:sz="0" w:space="0" w:color="auto"/>
            <w:left w:val="none" w:sz="0" w:space="0" w:color="auto"/>
            <w:bottom w:val="none" w:sz="0" w:space="0" w:color="auto"/>
            <w:right w:val="none" w:sz="0" w:space="0" w:color="auto"/>
          </w:divBdr>
        </w:div>
        <w:div w:id="1329671818">
          <w:marLeft w:val="0"/>
          <w:marRight w:val="0"/>
          <w:marTop w:val="0"/>
          <w:marBottom w:val="0"/>
          <w:divBdr>
            <w:top w:val="none" w:sz="0" w:space="0" w:color="auto"/>
            <w:left w:val="none" w:sz="0" w:space="0" w:color="auto"/>
            <w:bottom w:val="none" w:sz="0" w:space="0" w:color="auto"/>
            <w:right w:val="none" w:sz="0" w:space="0" w:color="auto"/>
          </w:divBdr>
        </w:div>
        <w:div w:id="1331636720">
          <w:marLeft w:val="0"/>
          <w:marRight w:val="0"/>
          <w:marTop w:val="0"/>
          <w:marBottom w:val="0"/>
          <w:divBdr>
            <w:top w:val="none" w:sz="0" w:space="0" w:color="auto"/>
            <w:left w:val="none" w:sz="0" w:space="0" w:color="auto"/>
            <w:bottom w:val="none" w:sz="0" w:space="0" w:color="auto"/>
            <w:right w:val="none" w:sz="0" w:space="0" w:color="auto"/>
          </w:divBdr>
        </w:div>
        <w:div w:id="1337532757">
          <w:marLeft w:val="0"/>
          <w:marRight w:val="0"/>
          <w:marTop w:val="0"/>
          <w:marBottom w:val="0"/>
          <w:divBdr>
            <w:top w:val="none" w:sz="0" w:space="0" w:color="auto"/>
            <w:left w:val="none" w:sz="0" w:space="0" w:color="auto"/>
            <w:bottom w:val="none" w:sz="0" w:space="0" w:color="auto"/>
            <w:right w:val="none" w:sz="0" w:space="0" w:color="auto"/>
          </w:divBdr>
        </w:div>
        <w:div w:id="1341355373">
          <w:marLeft w:val="0"/>
          <w:marRight w:val="0"/>
          <w:marTop w:val="0"/>
          <w:marBottom w:val="0"/>
          <w:divBdr>
            <w:top w:val="none" w:sz="0" w:space="0" w:color="auto"/>
            <w:left w:val="none" w:sz="0" w:space="0" w:color="auto"/>
            <w:bottom w:val="none" w:sz="0" w:space="0" w:color="auto"/>
            <w:right w:val="none" w:sz="0" w:space="0" w:color="auto"/>
          </w:divBdr>
        </w:div>
        <w:div w:id="1341784144">
          <w:marLeft w:val="0"/>
          <w:marRight w:val="0"/>
          <w:marTop w:val="0"/>
          <w:marBottom w:val="0"/>
          <w:divBdr>
            <w:top w:val="none" w:sz="0" w:space="0" w:color="auto"/>
            <w:left w:val="none" w:sz="0" w:space="0" w:color="auto"/>
            <w:bottom w:val="none" w:sz="0" w:space="0" w:color="auto"/>
            <w:right w:val="none" w:sz="0" w:space="0" w:color="auto"/>
          </w:divBdr>
        </w:div>
        <w:div w:id="1356155441">
          <w:marLeft w:val="0"/>
          <w:marRight w:val="0"/>
          <w:marTop w:val="0"/>
          <w:marBottom w:val="0"/>
          <w:divBdr>
            <w:top w:val="none" w:sz="0" w:space="0" w:color="auto"/>
            <w:left w:val="none" w:sz="0" w:space="0" w:color="auto"/>
            <w:bottom w:val="none" w:sz="0" w:space="0" w:color="auto"/>
            <w:right w:val="none" w:sz="0" w:space="0" w:color="auto"/>
          </w:divBdr>
        </w:div>
        <w:div w:id="1360816233">
          <w:marLeft w:val="0"/>
          <w:marRight w:val="0"/>
          <w:marTop w:val="0"/>
          <w:marBottom w:val="0"/>
          <w:divBdr>
            <w:top w:val="none" w:sz="0" w:space="0" w:color="auto"/>
            <w:left w:val="none" w:sz="0" w:space="0" w:color="auto"/>
            <w:bottom w:val="none" w:sz="0" w:space="0" w:color="auto"/>
            <w:right w:val="none" w:sz="0" w:space="0" w:color="auto"/>
          </w:divBdr>
        </w:div>
        <w:div w:id="1364331054">
          <w:marLeft w:val="0"/>
          <w:marRight w:val="0"/>
          <w:marTop w:val="0"/>
          <w:marBottom w:val="0"/>
          <w:divBdr>
            <w:top w:val="none" w:sz="0" w:space="0" w:color="auto"/>
            <w:left w:val="none" w:sz="0" w:space="0" w:color="auto"/>
            <w:bottom w:val="none" w:sz="0" w:space="0" w:color="auto"/>
            <w:right w:val="none" w:sz="0" w:space="0" w:color="auto"/>
          </w:divBdr>
        </w:div>
        <w:div w:id="1365861453">
          <w:marLeft w:val="0"/>
          <w:marRight w:val="0"/>
          <w:marTop w:val="0"/>
          <w:marBottom w:val="0"/>
          <w:divBdr>
            <w:top w:val="none" w:sz="0" w:space="0" w:color="auto"/>
            <w:left w:val="none" w:sz="0" w:space="0" w:color="auto"/>
            <w:bottom w:val="none" w:sz="0" w:space="0" w:color="auto"/>
            <w:right w:val="none" w:sz="0" w:space="0" w:color="auto"/>
          </w:divBdr>
        </w:div>
        <w:div w:id="1384057842">
          <w:marLeft w:val="0"/>
          <w:marRight w:val="0"/>
          <w:marTop w:val="0"/>
          <w:marBottom w:val="0"/>
          <w:divBdr>
            <w:top w:val="none" w:sz="0" w:space="0" w:color="auto"/>
            <w:left w:val="none" w:sz="0" w:space="0" w:color="auto"/>
            <w:bottom w:val="none" w:sz="0" w:space="0" w:color="auto"/>
            <w:right w:val="none" w:sz="0" w:space="0" w:color="auto"/>
          </w:divBdr>
          <w:divsChild>
            <w:div w:id="1580560991">
              <w:marLeft w:val="-75"/>
              <w:marRight w:val="0"/>
              <w:marTop w:val="30"/>
              <w:marBottom w:val="30"/>
              <w:divBdr>
                <w:top w:val="none" w:sz="0" w:space="0" w:color="auto"/>
                <w:left w:val="none" w:sz="0" w:space="0" w:color="auto"/>
                <w:bottom w:val="none" w:sz="0" w:space="0" w:color="auto"/>
                <w:right w:val="none" w:sz="0" w:space="0" w:color="auto"/>
              </w:divBdr>
              <w:divsChild>
                <w:div w:id="137499034">
                  <w:marLeft w:val="0"/>
                  <w:marRight w:val="0"/>
                  <w:marTop w:val="0"/>
                  <w:marBottom w:val="0"/>
                  <w:divBdr>
                    <w:top w:val="none" w:sz="0" w:space="0" w:color="auto"/>
                    <w:left w:val="none" w:sz="0" w:space="0" w:color="auto"/>
                    <w:bottom w:val="none" w:sz="0" w:space="0" w:color="auto"/>
                    <w:right w:val="none" w:sz="0" w:space="0" w:color="auto"/>
                  </w:divBdr>
                  <w:divsChild>
                    <w:div w:id="500311911">
                      <w:marLeft w:val="0"/>
                      <w:marRight w:val="0"/>
                      <w:marTop w:val="0"/>
                      <w:marBottom w:val="0"/>
                      <w:divBdr>
                        <w:top w:val="none" w:sz="0" w:space="0" w:color="auto"/>
                        <w:left w:val="none" w:sz="0" w:space="0" w:color="auto"/>
                        <w:bottom w:val="none" w:sz="0" w:space="0" w:color="auto"/>
                        <w:right w:val="none" w:sz="0" w:space="0" w:color="auto"/>
                      </w:divBdr>
                    </w:div>
                    <w:div w:id="651257410">
                      <w:marLeft w:val="0"/>
                      <w:marRight w:val="0"/>
                      <w:marTop w:val="0"/>
                      <w:marBottom w:val="0"/>
                      <w:divBdr>
                        <w:top w:val="none" w:sz="0" w:space="0" w:color="auto"/>
                        <w:left w:val="none" w:sz="0" w:space="0" w:color="auto"/>
                        <w:bottom w:val="none" w:sz="0" w:space="0" w:color="auto"/>
                        <w:right w:val="none" w:sz="0" w:space="0" w:color="auto"/>
                      </w:divBdr>
                    </w:div>
                    <w:div w:id="885988541">
                      <w:marLeft w:val="0"/>
                      <w:marRight w:val="0"/>
                      <w:marTop w:val="0"/>
                      <w:marBottom w:val="0"/>
                      <w:divBdr>
                        <w:top w:val="none" w:sz="0" w:space="0" w:color="auto"/>
                        <w:left w:val="none" w:sz="0" w:space="0" w:color="auto"/>
                        <w:bottom w:val="none" w:sz="0" w:space="0" w:color="auto"/>
                        <w:right w:val="none" w:sz="0" w:space="0" w:color="auto"/>
                      </w:divBdr>
                    </w:div>
                  </w:divsChild>
                </w:div>
                <w:div w:id="198124714">
                  <w:marLeft w:val="0"/>
                  <w:marRight w:val="0"/>
                  <w:marTop w:val="0"/>
                  <w:marBottom w:val="0"/>
                  <w:divBdr>
                    <w:top w:val="none" w:sz="0" w:space="0" w:color="auto"/>
                    <w:left w:val="none" w:sz="0" w:space="0" w:color="auto"/>
                    <w:bottom w:val="none" w:sz="0" w:space="0" w:color="auto"/>
                    <w:right w:val="none" w:sz="0" w:space="0" w:color="auto"/>
                  </w:divBdr>
                  <w:divsChild>
                    <w:div w:id="764884195">
                      <w:marLeft w:val="0"/>
                      <w:marRight w:val="0"/>
                      <w:marTop w:val="0"/>
                      <w:marBottom w:val="0"/>
                      <w:divBdr>
                        <w:top w:val="none" w:sz="0" w:space="0" w:color="auto"/>
                        <w:left w:val="none" w:sz="0" w:space="0" w:color="auto"/>
                        <w:bottom w:val="none" w:sz="0" w:space="0" w:color="auto"/>
                        <w:right w:val="none" w:sz="0" w:space="0" w:color="auto"/>
                      </w:divBdr>
                    </w:div>
                  </w:divsChild>
                </w:div>
                <w:div w:id="701175844">
                  <w:marLeft w:val="0"/>
                  <w:marRight w:val="0"/>
                  <w:marTop w:val="0"/>
                  <w:marBottom w:val="0"/>
                  <w:divBdr>
                    <w:top w:val="none" w:sz="0" w:space="0" w:color="auto"/>
                    <w:left w:val="none" w:sz="0" w:space="0" w:color="auto"/>
                    <w:bottom w:val="none" w:sz="0" w:space="0" w:color="auto"/>
                    <w:right w:val="none" w:sz="0" w:space="0" w:color="auto"/>
                  </w:divBdr>
                  <w:divsChild>
                    <w:div w:id="418454476">
                      <w:marLeft w:val="0"/>
                      <w:marRight w:val="0"/>
                      <w:marTop w:val="0"/>
                      <w:marBottom w:val="0"/>
                      <w:divBdr>
                        <w:top w:val="none" w:sz="0" w:space="0" w:color="auto"/>
                        <w:left w:val="none" w:sz="0" w:space="0" w:color="auto"/>
                        <w:bottom w:val="none" w:sz="0" w:space="0" w:color="auto"/>
                        <w:right w:val="none" w:sz="0" w:space="0" w:color="auto"/>
                      </w:divBdr>
                    </w:div>
                    <w:div w:id="1341809375">
                      <w:marLeft w:val="0"/>
                      <w:marRight w:val="0"/>
                      <w:marTop w:val="0"/>
                      <w:marBottom w:val="0"/>
                      <w:divBdr>
                        <w:top w:val="none" w:sz="0" w:space="0" w:color="auto"/>
                        <w:left w:val="none" w:sz="0" w:space="0" w:color="auto"/>
                        <w:bottom w:val="none" w:sz="0" w:space="0" w:color="auto"/>
                        <w:right w:val="none" w:sz="0" w:space="0" w:color="auto"/>
                      </w:divBdr>
                    </w:div>
                  </w:divsChild>
                </w:div>
                <w:div w:id="1133017432">
                  <w:marLeft w:val="0"/>
                  <w:marRight w:val="0"/>
                  <w:marTop w:val="0"/>
                  <w:marBottom w:val="0"/>
                  <w:divBdr>
                    <w:top w:val="none" w:sz="0" w:space="0" w:color="auto"/>
                    <w:left w:val="none" w:sz="0" w:space="0" w:color="auto"/>
                    <w:bottom w:val="none" w:sz="0" w:space="0" w:color="auto"/>
                    <w:right w:val="none" w:sz="0" w:space="0" w:color="auto"/>
                  </w:divBdr>
                  <w:divsChild>
                    <w:div w:id="493182224">
                      <w:marLeft w:val="0"/>
                      <w:marRight w:val="0"/>
                      <w:marTop w:val="0"/>
                      <w:marBottom w:val="0"/>
                      <w:divBdr>
                        <w:top w:val="none" w:sz="0" w:space="0" w:color="auto"/>
                        <w:left w:val="none" w:sz="0" w:space="0" w:color="auto"/>
                        <w:bottom w:val="none" w:sz="0" w:space="0" w:color="auto"/>
                        <w:right w:val="none" w:sz="0" w:space="0" w:color="auto"/>
                      </w:divBdr>
                    </w:div>
                    <w:div w:id="773400797">
                      <w:marLeft w:val="0"/>
                      <w:marRight w:val="0"/>
                      <w:marTop w:val="0"/>
                      <w:marBottom w:val="0"/>
                      <w:divBdr>
                        <w:top w:val="none" w:sz="0" w:space="0" w:color="auto"/>
                        <w:left w:val="none" w:sz="0" w:space="0" w:color="auto"/>
                        <w:bottom w:val="none" w:sz="0" w:space="0" w:color="auto"/>
                        <w:right w:val="none" w:sz="0" w:space="0" w:color="auto"/>
                      </w:divBdr>
                    </w:div>
                    <w:div w:id="1126581147">
                      <w:marLeft w:val="0"/>
                      <w:marRight w:val="0"/>
                      <w:marTop w:val="0"/>
                      <w:marBottom w:val="0"/>
                      <w:divBdr>
                        <w:top w:val="none" w:sz="0" w:space="0" w:color="auto"/>
                        <w:left w:val="none" w:sz="0" w:space="0" w:color="auto"/>
                        <w:bottom w:val="none" w:sz="0" w:space="0" w:color="auto"/>
                        <w:right w:val="none" w:sz="0" w:space="0" w:color="auto"/>
                      </w:divBdr>
                    </w:div>
                  </w:divsChild>
                </w:div>
                <w:div w:id="1325082634">
                  <w:marLeft w:val="0"/>
                  <w:marRight w:val="0"/>
                  <w:marTop w:val="0"/>
                  <w:marBottom w:val="0"/>
                  <w:divBdr>
                    <w:top w:val="none" w:sz="0" w:space="0" w:color="auto"/>
                    <w:left w:val="none" w:sz="0" w:space="0" w:color="auto"/>
                    <w:bottom w:val="none" w:sz="0" w:space="0" w:color="auto"/>
                    <w:right w:val="none" w:sz="0" w:space="0" w:color="auto"/>
                  </w:divBdr>
                  <w:divsChild>
                    <w:div w:id="659390155">
                      <w:marLeft w:val="0"/>
                      <w:marRight w:val="0"/>
                      <w:marTop w:val="0"/>
                      <w:marBottom w:val="0"/>
                      <w:divBdr>
                        <w:top w:val="none" w:sz="0" w:space="0" w:color="auto"/>
                        <w:left w:val="none" w:sz="0" w:space="0" w:color="auto"/>
                        <w:bottom w:val="none" w:sz="0" w:space="0" w:color="auto"/>
                        <w:right w:val="none" w:sz="0" w:space="0" w:color="auto"/>
                      </w:divBdr>
                    </w:div>
                    <w:div w:id="1250312245">
                      <w:marLeft w:val="0"/>
                      <w:marRight w:val="0"/>
                      <w:marTop w:val="0"/>
                      <w:marBottom w:val="0"/>
                      <w:divBdr>
                        <w:top w:val="none" w:sz="0" w:space="0" w:color="auto"/>
                        <w:left w:val="none" w:sz="0" w:space="0" w:color="auto"/>
                        <w:bottom w:val="none" w:sz="0" w:space="0" w:color="auto"/>
                        <w:right w:val="none" w:sz="0" w:space="0" w:color="auto"/>
                      </w:divBdr>
                    </w:div>
                    <w:div w:id="156717994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391071341">
          <w:marLeft w:val="0"/>
          <w:marRight w:val="0"/>
          <w:marTop w:val="0"/>
          <w:marBottom w:val="0"/>
          <w:divBdr>
            <w:top w:val="none" w:sz="0" w:space="0" w:color="auto"/>
            <w:left w:val="none" w:sz="0" w:space="0" w:color="auto"/>
            <w:bottom w:val="none" w:sz="0" w:space="0" w:color="auto"/>
            <w:right w:val="none" w:sz="0" w:space="0" w:color="auto"/>
          </w:divBdr>
        </w:div>
        <w:div w:id="1408841325">
          <w:marLeft w:val="0"/>
          <w:marRight w:val="0"/>
          <w:marTop w:val="0"/>
          <w:marBottom w:val="0"/>
          <w:divBdr>
            <w:top w:val="none" w:sz="0" w:space="0" w:color="auto"/>
            <w:left w:val="none" w:sz="0" w:space="0" w:color="auto"/>
            <w:bottom w:val="none" w:sz="0" w:space="0" w:color="auto"/>
            <w:right w:val="none" w:sz="0" w:space="0" w:color="auto"/>
          </w:divBdr>
          <w:divsChild>
            <w:div w:id="1601447364">
              <w:marLeft w:val="-75"/>
              <w:marRight w:val="0"/>
              <w:marTop w:val="30"/>
              <w:marBottom w:val="30"/>
              <w:divBdr>
                <w:top w:val="none" w:sz="0" w:space="0" w:color="auto"/>
                <w:left w:val="none" w:sz="0" w:space="0" w:color="auto"/>
                <w:bottom w:val="none" w:sz="0" w:space="0" w:color="auto"/>
                <w:right w:val="none" w:sz="0" w:space="0" w:color="auto"/>
              </w:divBdr>
              <w:divsChild>
                <w:div w:id="119422946">
                  <w:marLeft w:val="0"/>
                  <w:marRight w:val="0"/>
                  <w:marTop w:val="0"/>
                  <w:marBottom w:val="0"/>
                  <w:divBdr>
                    <w:top w:val="none" w:sz="0" w:space="0" w:color="auto"/>
                    <w:left w:val="none" w:sz="0" w:space="0" w:color="auto"/>
                    <w:bottom w:val="none" w:sz="0" w:space="0" w:color="auto"/>
                    <w:right w:val="none" w:sz="0" w:space="0" w:color="auto"/>
                  </w:divBdr>
                  <w:divsChild>
                    <w:div w:id="768702856">
                      <w:marLeft w:val="0"/>
                      <w:marRight w:val="0"/>
                      <w:marTop w:val="0"/>
                      <w:marBottom w:val="0"/>
                      <w:divBdr>
                        <w:top w:val="none" w:sz="0" w:space="0" w:color="auto"/>
                        <w:left w:val="none" w:sz="0" w:space="0" w:color="auto"/>
                        <w:bottom w:val="none" w:sz="0" w:space="0" w:color="auto"/>
                        <w:right w:val="none" w:sz="0" w:space="0" w:color="auto"/>
                      </w:divBdr>
                    </w:div>
                  </w:divsChild>
                </w:div>
                <w:div w:id="197353266">
                  <w:marLeft w:val="0"/>
                  <w:marRight w:val="0"/>
                  <w:marTop w:val="0"/>
                  <w:marBottom w:val="0"/>
                  <w:divBdr>
                    <w:top w:val="none" w:sz="0" w:space="0" w:color="auto"/>
                    <w:left w:val="none" w:sz="0" w:space="0" w:color="auto"/>
                    <w:bottom w:val="none" w:sz="0" w:space="0" w:color="auto"/>
                    <w:right w:val="none" w:sz="0" w:space="0" w:color="auto"/>
                  </w:divBdr>
                  <w:divsChild>
                    <w:div w:id="1800564030">
                      <w:marLeft w:val="0"/>
                      <w:marRight w:val="0"/>
                      <w:marTop w:val="0"/>
                      <w:marBottom w:val="0"/>
                      <w:divBdr>
                        <w:top w:val="none" w:sz="0" w:space="0" w:color="auto"/>
                        <w:left w:val="none" w:sz="0" w:space="0" w:color="auto"/>
                        <w:bottom w:val="none" w:sz="0" w:space="0" w:color="auto"/>
                        <w:right w:val="none" w:sz="0" w:space="0" w:color="auto"/>
                      </w:divBdr>
                    </w:div>
                  </w:divsChild>
                </w:div>
                <w:div w:id="282348566">
                  <w:marLeft w:val="0"/>
                  <w:marRight w:val="0"/>
                  <w:marTop w:val="0"/>
                  <w:marBottom w:val="0"/>
                  <w:divBdr>
                    <w:top w:val="none" w:sz="0" w:space="0" w:color="auto"/>
                    <w:left w:val="none" w:sz="0" w:space="0" w:color="auto"/>
                    <w:bottom w:val="none" w:sz="0" w:space="0" w:color="auto"/>
                    <w:right w:val="none" w:sz="0" w:space="0" w:color="auto"/>
                  </w:divBdr>
                  <w:divsChild>
                    <w:div w:id="401873358">
                      <w:marLeft w:val="0"/>
                      <w:marRight w:val="0"/>
                      <w:marTop w:val="0"/>
                      <w:marBottom w:val="0"/>
                      <w:divBdr>
                        <w:top w:val="none" w:sz="0" w:space="0" w:color="auto"/>
                        <w:left w:val="none" w:sz="0" w:space="0" w:color="auto"/>
                        <w:bottom w:val="none" w:sz="0" w:space="0" w:color="auto"/>
                        <w:right w:val="none" w:sz="0" w:space="0" w:color="auto"/>
                      </w:divBdr>
                    </w:div>
                  </w:divsChild>
                </w:div>
                <w:div w:id="399984324">
                  <w:marLeft w:val="0"/>
                  <w:marRight w:val="0"/>
                  <w:marTop w:val="0"/>
                  <w:marBottom w:val="0"/>
                  <w:divBdr>
                    <w:top w:val="none" w:sz="0" w:space="0" w:color="auto"/>
                    <w:left w:val="none" w:sz="0" w:space="0" w:color="auto"/>
                    <w:bottom w:val="none" w:sz="0" w:space="0" w:color="auto"/>
                    <w:right w:val="none" w:sz="0" w:space="0" w:color="auto"/>
                  </w:divBdr>
                  <w:divsChild>
                    <w:div w:id="1750686180">
                      <w:marLeft w:val="0"/>
                      <w:marRight w:val="0"/>
                      <w:marTop w:val="0"/>
                      <w:marBottom w:val="0"/>
                      <w:divBdr>
                        <w:top w:val="none" w:sz="0" w:space="0" w:color="auto"/>
                        <w:left w:val="none" w:sz="0" w:space="0" w:color="auto"/>
                        <w:bottom w:val="none" w:sz="0" w:space="0" w:color="auto"/>
                        <w:right w:val="none" w:sz="0" w:space="0" w:color="auto"/>
                      </w:divBdr>
                    </w:div>
                  </w:divsChild>
                </w:div>
                <w:div w:id="462964296">
                  <w:marLeft w:val="0"/>
                  <w:marRight w:val="0"/>
                  <w:marTop w:val="0"/>
                  <w:marBottom w:val="0"/>
                  <w:divBdr>
                    <w:top w:val="none" w:sz="0" w:space="0" w:color="auto"/>
                    <w:left w:val="none" w:sz="0" w:space="0" w:color="auto"/>
                    <w:bottom w:val="none" w:sz="0" w:space="0" w:color="auto"/>
                    <w:right w:val="none" w:sz="0" w:space="0" w:color="auto"/>
                  </w:divBdr>
                  <w:divsChild>
                    <w:div w:id="1262254156">
                      <w:marLeft w:val="0"/>
                      <w:marRight w:val="0"/>
                      <w:marTop w:val="0"/>
                      <w:marBottom w:val="0"/>
                      <w:divBdr>
                        <w:top w:val="none" w:sz="0" w:space="0" w:color="auto"/>
                        <w:left w:val="none" w:sz="0" w:space="0" w:color="auto"/>
                        <w:bottom w:val="none" w:sz="0" w:space="0" w:color="auto"/>
                        <w:right w:val="none" w:sz="0" w:space="0" w:color="auto"/>
                      </w:divBdr>
                    </w:div>
                  </w:divsChild>
                </w:div>
                <w:div w:id="469520999">
                  <w:marLeft w:val="0"/>
                  <w:marRight w:val="0"/>
                  <w:marTop w:val="0"/>
                  <w:marBottom w:val="0"/>
                  <w:divBdr>
                    <w:top w:val="none" w:sz="0" w:space="0" w:color="auto"/>
                    <w:left w:val="none" w:sz="0" w:space="0" w:color="auto"/>
                    <w:bottom w:val="none" w:sz="0" w:space="0" w:color="auto"/>
                    <w:right w:val="none" w:sz="0" w:space="0" w:color="auto"/>
                  </w:divBdr>
                  <w:divsChild>
                    <w:div w:id="1545675592">
                      <w:marLeft w:val="0"/>
                      <w:marRight w:val="0"/>
                      <w:marTop w:val="0"/>
                      <w:marBottom w:val="0"/>
                      <w:divBdr>
                        <w:top w:val="none" w:sz="0" w:space="0" w:color="auto"/>
                        <w:left w:val="none" w:sz="0" w:space="0" w:color="auto"/>
                        <w:bottom w:val="none" w:sz="0" w:space="0" w:color="auto"/>
                        <w:right w:val="none" w:sz="0" w:space="0" w:color="auto"/>
                      </w:divBdr>
                    </w:div>
                  </w:divsChild>
                </w:div>
                <w:div w:id="588081464">
                  <w:marLeft w:val="0"/>
                  <w:marRight w:val="0"/>
                  <w:marTop w:val="0"/>
                  <w:marBottom w:val="0"/>
                  <w:divBdr>
                    <w:top w:val="none" w:sz="0" w:space="0" w:color="auto"/>
                    <w:left w:val="none" w:sz="0" w:space="0" w:color="auto"/>
                    <w:bottom w:val="none" w:sz="0" w:space="0" w:color="auto"/>
                    <w:right w:val="none" w:sz="0" w:space="0" w:color="auto"/>
                  </w:divBdr>
                  <w:divsChild>
                    <w:div w:id="1978073716">
                      <w:marLeft w:val="0"/>
                      <w:marRight w:val="0"/>
                      <w:marTop w:val="0"/>
                      <w:marBottom w:val="0"/>
                      <w:divBdr>
                        <w:top w:val="none" w:sz="0" w:space="0" w:color="auto"/>
                        <w:left w:val="none" w:sz="0" w:space="0" w:color="auto"/>
                        <w:bottom w:val="none" w:sz="0" w:space="0" w:color="auto"/>
                        <w:right w:val="none" w:sz="0" w:space="0" w:color="auto"/>
                      </w:divBdr>
                    </w:div>
                  </w:divsChild>
                </w:div>
                <w:div w:id="682711572">
                  <w:marLeft w:val="0"/>
                  <w:marRight w:val="0"/>
                  <w:marTop w:val="0"/>
                  <w:marBottom w:val="0"/>
                  <w:divBdr>
                    <w:top w:val="none" w:sz="0" w:space="0" w:color="auto"/>
                    <w:left w:val="none" w:sz="0" w:space="0" w:color="auto"/>
                    <w:bottom w:val="none" w:sz="0" w:space="0" w:color="auto"/>
                    <w:right w:val="none" w:sz="0" w:space="0" w:color="auto"/>
                  </w:divBdr>
                  <w:divsChild>
                    <w:div w:id="610285249">
                      <w:marLeft w:val="0"/>
                      <w:marRight w:val="0"/>
                      <w:marTop w:val="0"/>
                      <w:marBottom w:val="0"/>
                      <w:divBdr>
                        <w:top w:val="none" w:sz="0" w:space="0" w:color="auto"/>
                        <w:left w:val="none" w:sz="0" w:space="0" w:color="auto"/>
                        <w:bottom w:val="none" w:sz="0" w:space="0" w:color="auto"/>
                        <w:right w:val="none" w:sz="0" w:space="0" w:color="auto"/>
                      </w:divBdr>
                    </w:div>
                  </w:divsChild>
                </w:div>
                <w:div w:id="722631974">
                  <w:marLeft w:val="0"/>
                  <w:marRight w:val="0"/>
                  <w:marTop w:val="0"/>
                  <w:marBottom w:val="0"/>
                  <w:divBdr>
                    <w:top w:val="none" w:sz="0" w:space="0" w:color="auto"/>
                    <w:left w:val="none" w:sz="0" w:space="0" w:color="auto"/>
                    <w:bottom w:val="none" w:sz="0" w:space="0" w:color="auto"/>
                    <w:right w:val="none" w:sz="0" w:space="0" w:color="auto"/>
                  </w:divBdr>
                  <w:divsChild>
                    <w:div w:id="886844093">
                      <w:marLeft w:val="0"/>
                      <w:marRight w:val="0"/>
                      <w:marTop w:val="0"/>
                      <w:marBottom w:val="0"/>
                      <w:divBdr>
                        <w:top w:val="none" w:sz="0" w:space="0" w:color="auto"/>
                        <w:left w:val="none" w:sz="0" w:space="0" w:color="auto"/>
                        <w:bottom w:val="none" w:sz="0" w:space="0" w:color="auto"/>
                        <w:right w:val="none" w:sz="0" w:space="0" w:color="auto"/>
                      </w:divBdr>
                    </w:div>
                  </w:divsChild>
                </w:div>
                <w:div w:id="781149083">
                  <w:marLeft w:val="0"/>
                  <w:marRight w:val="0"/>
                  <w:marTop w:val="0"/>
                  <w:marBottom w:val="0"/>
                  <w:divBdr>
                    <w:top w:val="none" w:sz="0" w:space="0" w:color="auto"/>
                    <w:left w:val="none" w:sz="0" w:space="0" w:color="auto"/>
                    <w:bottom w:val="none" w:sz="0" w:space="0" w:color="auto"/>
                    <w:right w:val="none" w:sz="0" w:space="0" w:color="auto"/>
                  </w:divBdr>
                  <w:divsChild>
                    <w:div w:id="493301814">
                      <w:marLeft w:val="0"/>
                      <w:marRight w:val="0"/>
                      <w:marTop w:val="0"/>
                      <w:marBottom w:val="0"/>
                      <w:divBdr>
                        <w:top w:val="none" w:sz="0" w:space="0" w:color="auto"/>
                        <w:left w:val="none" w:sz="0" w:space="0" w:color="auto"/>
                        <w:bottom w:val="none" w:sz="0" w:space="0" w:color="auto"/>
                        <w:right w:val="none" w:sz="0" w:space="0" w:color="auto"/>
                      </w:divBdr>
                    </w:div>
                  </w:divsChild>
                </w:div>
                <w:div w:id="905535090">
                  <w:marLeft w:val="0"/>
                  <w:marRight w:val="0"/>
                  <w:marTop w:val="0"/>
                  <w:marBottom w:val="0"/>
                  <w:divBdr>
                    <w:top w:val="none" w:sz="0" w:space="0" w:color="auto"/>
                    <w:left w:val="none" w:sz="0" w:space="0" w:color="auto"/>
                    <w:bottom w:val="none" w:sz="0" w:space="0" w:color="auto"/>
                    <w:right w:val="none" w:sz="0" w:space="0" w:color="auto"/>
                  </w:divBdr>
                  <w:divsChild>
                    <w:div w:id="1631011339">
                      <w:marLeft w:val="0"/>
                      <w:marRight w:val="0"/>
                      <w:marTop w:val="0"/>
                      <w:marBottom w:val="0"/>
                      <w:divBdr>
                        <w:top w:val="none" w:sz="0" w:space="0" w:color="auto"/>
                        <w:left w:val="none" w:sz="0" w:space="0" w:color="auto"/>
                        <w:bottom w:val="none" w:sz="0" w:space="0" w:color="auto"/>
                        <w:right w:val="none" w:sz="0" w:space="0" w:color="auto"/>
                      </w:divBdr>
                    </w:div>
                  </w:divsChild>
                </w:div>
                <w:div w:id="910896258">
                  <w:marLeft w:val="0"/>
                  <w:marRight w:val="0"/>
                  <w:marTop w:val="0"/>
                  <w:marBottom w:val="0"/>
                  <w:divBdr>
                    <w:top w:val="none" w:sz="0" w:space="0" w:color="auto"/>
                    <w:left w:val="none" w:sz="0" w:space="0" w:color="auto"/>
                    <w:bottom w:val="none" w:sz="0" w:space="0" w:color="auto"/>
                    <w:right w:val="none" w:sz="0" w:space="0" w:color="auto"/>
                  </w:divBdr>
                  <w:divsChild>
                    <w:div w:id="1628274428">
                      <w:marLeft w:val="0"/>
                      <w:marRight w:val="0"/>
                      <w:marTop w:val="0"/>
                      <w:marBottom w:val="0"/>
                      <w:divBdr>
                        <w:top w:val="none" w:sz="0" w:space="0" w:color="auto"/>
                        <w:left w:val="none" w:sz="0" w:space="0" w:color="auto"/>
                        <w:bottom w:val="none" w:sz="0" w:space="0" w:color="auto"/>
                        <w:right w:val="none" w:sz="0" w:space="0" w:color="auto"/>
                      </w:divBdr>
                    </w:div>
                  </w:divsChild>
                </w:div>
                <w:div w:id="1109081204">
                  <w:marLeft w:val="0"/>
                  <w:marRight w:val="0"/>
                  <w:marTop w:val="0"/>
                  <w:marBottom w:val="0"/>
                  <w:divBdr>
                    <w:top w:val="none" w:sz="0" w:space="0" w:color="auto"/>
                    <w:left w:val="none" w:sz="0" w:space="0" w:color="auto"/>
                    <w:bottom w:val="none" w:sz="0" w:space="0" w:color="auto"/>
                    <w:right w:val="none" w:sz="0" w:space="0" w:color="auto"/>
                  </w:divBdr>
                  <w:divsChild>
                    <w:div w:id="537283007">
                      <w:marLeft w:val="0"/>
                      <w:marRight w:val="0"/>
                      <w:marTop w:val="0"/>
                      <w:marBottom w:val="0"/>
                      <w:divBdr>
                        <w:top w:val="none" w:sz="0" w:space="0" w:color="auto"/>
                        <w:left w:val="none" w:sz="0" w:space="0" w:color="auto"/>
                        <w:bottom w:val="none" w:sz="0" w:space="0" w:color="auto"/>
                        <w:right w:val="none" w:sz="0" w:space="0" w:color="auto"/>
                      </w:divBdr>
                    </w:div>
                  </w:divsChild>
                </w:div>
                <w:div w:id="1379469717">
                  <w:marLeft w:val="0"/>
                  <w:marRight w:val="0"/>
                  <w:marTop w:val="0"/>
                  <w:marBottom w:val="0"/>
                  <w:divBdr>
                    <w:top w:val="none" w:sz="0" w:space="0" w:color="auto"/>
                    <w:left w:val="none" w:sz="0" w:space="0" w:color="auto"/>
                    <w:bottom w:val="none" w:sz="0" w:space="0" w:color="auto"/>
                    <w:right w:val="none" w:sz="0" w:space="0" w:color="auto"/>
                  </w:divBdr>
                  <w:divsChild>
                    <w:div w:id="815873414">
                      <w:marLeft w:val="0"/>
                      <w:marRight w:val="0"/>
                      <w:marTop w:val="0"/>
                      <w:marBottom w:val="0"/>
                      <w:divBdr>
                        <w:top w:val="none" w:sz="0" w:space="0" w:color="auto"/>
                        <w:left w:val="none" w:sz="0" w:space="0" w:color="auto"/>
                        <w:bottom w:val="none" w:sz="0" w:space="0" w:color="auto"/>
                        <w:right w:val="none" w:sz="0" w:space="0" w:color="auto"/>
                      </w:divBdr>
                    </w:div>
                  </w:divsChild>
                </w:div>
                <w:div w:id="1587500235">
                  <w:marLeft w:val="0"/>
                  <w:marRight w:val="0"/>
                  <w:marTop w:val="0"/>
                  <w:marBottom w:val="0"/>
                  <w:divBdr>
                    <w:top w:val="none" w:sz="0" w:space="0" w:color="auto"/>
                    <w:left w:val="none" w:sz="0" w:space="0" w:color="auto"/>
                    <w:bottom w:val="none" w:sz="0" w:space="0" w:color="auto"/>
                    <w:right w:val="none" w:sz="0" w:space="0" w:color="auto"/>
                  </w:divBdr>
                  <w:divsChild>
                    <w:div w:id="320545316">
                      <w:marLeft w:val="0"/>
                      <w:marRight w:val="0"/>
                      <w:marTop w:val="0"/>
                      <w:marBottom w:val="0"/>
                      <w:divBdr>
                        <w:top w:val="none" w:sz="0" w:space="0" w:color="auto"/>
                        <w:left w:val="none" w:sz="0" w:space="0" w:color="auto"/>
                        <w:bottom w:val="none" w:sz="0" w:space="0" w:color="auto"/>
                        <w:right w:val="none" w:sz="0" w:space="0" w:color="auto"/>
                      </w:divBdr>
                    </w:div>
                  </w:divsChild>
                </w:div>
                <w:div w:id="1627345463">
                  <w:marLeft w:val="0"/>
                  <w:marRight w:val="0"/>
                  <w:marTop w:val="0"/>
                  <w:marBottom w:val="0"/>
                  <w:divBdr>
                    <w:top w:val="none" w:sz="0" w:space="0" w:color="auto"/>
                    <w:left w:val="none" w:sz="0" w:space="0" w:color="auto"/>
                    <w:bottom w:val="none" w:sz="0" w:space="0" w:color="auto"/>
                    <w:right w:val="none" w:sz="0" w:space="0" w:color="auto"/>
                  </w:divBdr>
                  <w:divsChild>
                    <w:div w:id="1209345046">
                      <w:marLeft w:val="0"/>
                      <w:marRight w:val="0"/>
                      <w:marTop w:val="0"/>
                      <w:marBottom w:val="0"/>
                      <w:divBdr>
                        <w:top w:val="none" w:sz="0" w:space="0" w:color="auto"/>
                        <w:left w:val="none" w:sz="0" w:space="0" w:color="auto"/>
                        <w:bottom w:val="none" w:sz="0" w:space="0" w:color="auto"/>
                        <w:right w:val="none" w:sz="0" w:space="0" w:color="auto"/>
                      </w:divBdr>
                    </w:div>
                  </w:divsChild>
                </w:div>
                <w:div w:id="1704670566">
                  <w:marLeft w:val="0"/>
                  <w:marRight w:val="0"/>
                  <w:marTop w:val="0"/>
                  <w:marBottom w:val="0"/>
                  <w:divBdr>
                    <w:top w:val="none" w:sz="0" w:space="0" w:color="auto"/>
                    <w:left w:val="none" w:sz="0" w:space="0" w:color="auto"/>
                    <w:bottom w:val="none" w:sz="0" w:space="0" w:color="auto"/>
                    <w:right w:val="none" w:sz="0" w:space="0" w:color="auto"/>
                  </w:divBdr>
                  <w:divsChild>
                    <w:div w:id="1064257947">
                      <w:marLeft w:val="0"/>
                      <w:marRight w:val="0"/>
                      <w:marTop w:val="0"/>
                      <w:marBottom w:val="0"/>
                      <w:divBdr>
                        <w:top w:val="none" w:sz="0" w:space="0" w:color="auto"/>
                        <w:left w:val="none" w:sz="0" w:space="0" w:color="auto"/>
                        <w:bottom w:val="none" w:sz="0" w:space="0" w:color="auto"/>
                        <w:right w:val="none" w:sz="0" w:space="0" w:color="auto"/>
                      </w:divBdr>
                    </w:div>
                  </w:divsChild>
                </w:div>
                <w:div w:id="1772897176">
                  <w:marLeft w:val="0"/>
                  <w:marRight w:val="0"/>
                  <w:marTop w:val="0"/>
                  <w:marBottom w:val="0"/>
                  <w:divBdr>
                    <w:top w:val="none" w:sz="0" w:space="0" w:color="auto"/>
                    <w:left w:val="none" w:sz="0" w:space="0" w:color="auto"/>
                    <w:bottom w:val="none" w:sz="0" w:space="0" w:color="auto"/>
                    <w:right w:val="none" w:sz="0" w:space="0" w:color="auto"/>
                  </w:divBdr>
                  <w:divsChild>
                    <w:div w:id="1479884310">
                      <w:marLeft w:val="0"/>
                      <w:marRight w:val="0"/>
                      <w:marTop w:val="0"/>
                      <w:marBottom w:val="0"/>
                      <w:divBdr>
                        <w:top w:val="none" w:sz="0" w:space="0" w:color="auto"/>
                        <w:left w:val="none" w:sz="0" w:space="0" w:color="auto"/>
                        <w:bottom w:val="none" w:sz="0" w:space="0" w:color="auto"/>
                        <w:right w:val="none" w:sz="0" w:space="0" w:color="auto"/>
                      </w:divBdr>
                    </w:div>
                  </w:divsChild>
                </w:div>
                <w:div w:id="1960720581">
                  <w:marLeft w:val="0"/>
                  <w:marRight w:val="0"/>
                  <w:marTop w:val="0"/>
                  <w:marBottom w:val="0"/>
                  <w:divBdr>
                    <w:top w:val="none" w:sz="0" w:space="0" w:color="auto"/>
                    <w:left w:val="none" w:sz="0" w:space="0" w:color="auto"/>
                    <w:bottom w:val="none" w:sz="0" w:space="0" w:color="auto"/>
                    <w:right w:val="none" w:sz="0" w:space="0" w:color="auto"/>
                  </w:divBdr>
                  <w:divsChild>
                    <w:div w:id="560602320">
                      <w:marLeft w:val="0"/>
                      <w:marRight w:val="0"/>
                      <w:marTop w:val="0"/>
                      <w:marBottom w:val="0"/>
                      <w:divBdr>
                        <w:top w:val="none" w:sz="0" w:space="0" w:color="auto"/>
                        <w:left w:val="none" w:sz="0" w:space="0" w:color="auto"/>
                        <w:bottom w:val="none" w:sz="0" w:space="0" w:color="auto"/>
                        <w:right w:val="none" w:sz="0" w:space="0" w:color="auto"/>
                      </w:divBdr>
                    </w:div>
                  </w:divsChild>
                </w:div>
                <w:div w:id="1989361976">
                  <w:marLeft w:val="0"/>
                  <w:marRight w:val="0"/>
                  <w:marTop w:val="0"/>
                  <w:marBottom w:val="0"/>
                  <w:divBdr>
                    <w:top w:val="none" w:sz="0" w:space="0" w:color="auto"/>
                    <w:left w:val="none" w:sz="0" w:space="0" w:color="auto"/>
                    <w:bottom w:val="none" w:sz="0" w:space="0" w:color="auto"/>
                    <w:right w:val="none" w:sz="0" w:space="0" w:color="auto"/>
                  </w:divBdr>
                  <w:divsChild>
                    <w:div w:id="155465419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453161851">
          <w:marLeft w:val="0"/>
          <w:marRight w:val="0"/>
          <w:marTop w:val="0"/>
          <w:marBottom w:val="0"/>
          <w:divBdr>
            <w:top w:val="none" w:sz="0" w:space="0" w:color="auto"/>
            <w:left w:val="none" w:sz="0" w:space="0" w:color="auto"/>
            <w:bottom w:val="none" w:sz="0" w:space="0" w:color="auto"/>
            <w:right w:val="none" w:sz="0" w:space="0" w:color="auto"/>
          </w:divBdr>
          <w:divsChild>
            <w:div w:id="813185420">
              <w:marLeft w:val="-75"/>
              <w:marRight w:val="0"/>
              <w:marTop w:val="30"/>
              <w:marBottom w:val="30"/>
              <w:divBdr>
                <w:top w:val="none" w:sz="0" w:space="0" w:color="auto"/>
                <w:left w:val="none" w:sz="0" w:space="0" w:color="auto"/>
                <w:bottom w:val="none" w:sz="0" w:space="0" w:color="auto"/>
                <w:right w:val="none" w:sz="0" w:space="0" w:color="auto"/>
              </w:divBdr>
              <w:divsChild>
                <w:div w:id="339818881">
                  <w:marLeft w:val="0"/>
                  <w:marRight w:val="0"/>
                  <w:marTop w:val="0"/>
                  <w:marBottom w:val="0"/>
                  <w:divBdr>
                    <w:top w:val="none" w:sz="0" w:space="0" w:color="auto"/>
                    <w:left w:val="none" w:sz="0" w:space="0" w:color="auto"/>
                    <w:bottom w:val="none" w:sz="0" w:space="0" w:color="auto"/>
                    <w:right w:val="none" w:sz="0" w:space="0" w:color="auto"/>
                  </w:divBdr>
                  <w:divsChild>
                    <w:div w:id="802233950">
                      <w:marLeft w:val="0"/>
                      <w:marRight w:val="0"/>
                      <w:marTop w:val="0"/>
                      <w:marBottom w:val="0"/>
                      <w:divBdr>
                        <w:top w:val="none" w:sz="0" w:space="0" w:color="auto"/>
                        <w:left w:val="none" w:sz="0" w:space="0" w:color="auto"/>
                        <w:bottom w:val="none" w:sz="0" w:space="0" w:color="auto"/>
                        <w:right w:val="none" w:sz="0" w:space="0" w:color="auto"/>
                      </w:divBdr>
                    </w:div>
                  </w:divsChild>
                </w:div>
                <w:div w:id="770201651">
                  <w:marLeft w:val="0"/>
                  <w:marRight w:val="0"/>
                  <w:marTop w:val="0"/>
                  <w:marBottom w:val="0"/>
                  <w:divBdr>
                    <w:top w:val="none" w:sz="0" w:space="0" w:color="auto"/>
                    <w:left w:val="none" w:sz="0" w:space="0" w:color="auto"/>
                    <w:bottom w:val="none" w:sz="0" w:space="0" w:color="auto"/>
                    <w:right w:val="none" w:sz="0" w:space="0" w:color="auto"/>
                  </w:divBdr>
                  <w:divsChild>
                    <w:div w:id="893275299">
                      <w:marLeft w:val="0"/>
                      <w:marRight w:val="0"/>
                      <w:marTop w:val="0"/>
                      <w:marBottom w:val="0"/>
                      <w:divBdr>
                        <w:top w:val="none" w:sz="0" w:space="0" w:color="auto"/>
                        <w:left w:val="none" w:sz="0" w:space="0" w:color="auto"/>
                        <w:bottom w:val="none" w:sz="0" w:space="0" w:color="auto"/>
                        <w:right w:val="none" w:sz="0" w:space="0" w:color="auto"/>
                      </w:divBdr>
                    </w:div>
                  </w:divsChild>
                </w:div>
                <w:div w:id="870646836">
                  <w:marLeft w:val="0"/>
                  <w:marRight w:val="0"/>
                  <w:marTop w:val="0"/>
                  <w:marBottom w:val="0"/>
                  <w:divBdr>
                    <w:top w:val="none" w:sz="0" w:space="0" w:color="auto"/>
                    <w:left w:val="none" w:sz="0" w:space="0" w:color="auto"/>
                    <w:bottom w:val="none" w:sz="0" w:space="0" w:color="auto"/>
                    <w:right w:val="none" w:sz="0" w:space="0" w:color="auto"/>
                  </w:divBdr>
                  <w:divsChild>
                    <w:div w:id="119507768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470512278">
          <w:marLeft w:val="0"/>
          <w:marRight w:val="0"/>
          <w:marTop w:val="0"/>
          <w:marBottom w:val="0"/>
          <w:divBdr>
            <w:top w:val="none" w:sz="0" w:space="0" w:color="auto"/>
            <w:left w:val="none" w:sz="0" w:space="0" w:color="auto"/>
            <w:bottom w:val="none" w:sz="0" w:space="0" w:color="auto"/>
            <w:right w:val="none" w:sz="0" w:space="0" w:color="auto"/>
          </w:divBdr>
          <w:divsChild>
            <w:div w:id="1096248433">
              <w:marLeft w:val="-75"/>
              <w:marRight w:val="0"/>
              <w:marTop w:val="30"/>
              <w:marBottom w:val="30"/>
              <w:divBdr>
                <w:top w:val="none" w:sz="0" w:space="0" w:color="auto"/>
                <w:left w:val="none" w:sz="0" w:space="0" w:color="auto"/>
                <w:bottom w:val="none" w:sz="0" w:space="0" w:color="auto"/>
                <w:right w:val="none" w:sz="0" w:space="0" w:color="auto"/>
              </w:divBdr>
              <w:divsChild>
                <w:div w:id="101608749">
                  <w:marLeft w:val="0"/>
                  <w:marRight w:val="0"/>
                  <w:marTop w:val="0"/>
                  <w:marBottom w:val="0"/>
                  <w:divBdr>
                    <w:top w:val="none" w:sz="0" w:space="0" w:color="auto"/>
                    <w:left w:val="none" w:sz="0" w:space="0" w:color="auto"/>
                    <w:bottom w:val="none" w:sz="0" w:space="0" w:color="auto"/>
                    <w:right w:val="none" w:sz="0" w:space="0" w:color="auto"/>
                  </w:divBdr>
                  <w:divsChild>
                    <w:div w:id="833763018">
                      <w:marLeft w:val="0"/>
                      <w:marRight w:val="0"/>
                      <w:marTop w:val="0"/>
                      <w:marBottom w:val="0"/>
                      <w:divBdr>
                        <w:top w:val="none" w:sz="0" w:space="0" w:color="auto"/>
                        <w:left w:val="none" w:sz="0" w:space="0" w:color="auto"/>
                        <w:bottom w:val="none" w:sz="0" w:space="0" w:color="auto"/>
                        <w:right w:val="none" w:sz="0" w:space="0" w:color="auto"/>
                      </w:divBdr>
                    </w:div>
                  </w:divsChild>
                </w:div>
                <w:div w:id="487088493">
                  <w:marLeft w:val="0"/>
                  <w:marRight w:val="0"/>
                  <w:marTop w:val="0"/>
                  <w:marBottom w:val="0"/>
                  <w:divBdr>
                    <w:top w:val="none" w:sz="0" w:space="0" w:color="auto"/>
                    <w:left w:val="none" w:sz="0" w:space="0" w:color="auto"/>
                    <w:bottom w:val="none" w:sz="0" w:space="0" w:color="auto"/>
                    <w:right w:val="none" w:sz="0" w:space="0" w:color="auto"/>
                  </w:divBdr>
                  <w:divsChild>
                    <w:div w:id="1407459881">
                      <w:marLeft w:val="0"/>
                      <w:marRight w:val="0"/>
                      <w:marTop w:val="0"/>
                      <w:marBottom w:val="0"/>
                      <w:divBdr>
                        <w:top w:val="none" w:sz="0" w:space="0" w:color="auto"/>
                        <w:left w:val="none" w:sz="0" w:space="0" w:color="auto"/>
                        <w:bottom w:val="none" w:sz="0" w:space="0" w:color="auto"/>
                        <w:right w:val="none" w:sz="0" w:space="0" w:color="auto"/>
                      </w:divBdr>
                    </w:div>
                  </w:divsChild>
                </w:div>
                <w:div w:id="1057584730">
                  <w:marLeft w:val="0"/>
                  <w:marRight w:val="0"/>
                  <w:marTop w:val="0"/>
                  <w:marBottom w:val="0"/>
                  <w:divBdr>
                    <w:top w:val="none" w:sz="0" w:space="0" w:color="auto"/>
                    <w:left w:val="none" w:sz="0" w:space="0" w:color="auto"/>
                    <w:bottom w:val="none" w:sz="0" w:space="0" w:color="auto"/>
                    <w:right w:val="none" w:sz="0" w:space="0" w:color="auto"/>
                  </w:divBdr>
                  <w:divsChild>
                    <w:div w:id="104340503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470977325">
          <w:marLeft w:val="0"/>
          <w:marRight w:val="0"/>
          <w:marTop w:val="0"/>
          <w:marBottom w:val="0"/>
          <w:divBdr>
            <w:top w:val="none" w:sz="0" w:space="0" w:color="auto"/>
            <w:left w:val="none" w:sz="0" w:space="0" w:color="auto"/>
            <w:bottom w:val="none" w:sz="0" w:space="0" w:color="auto"/>
            <w:right w:val="none" w:sz="0" w:space="0" w:color="auto"/>
          </w:divBdr>
          <w:divsChild>
            <w:div w:id="1818572939">
              <w:marLeft w:val="0"/>
              <w:marRight w:val="0"/>
              <w:marTop w:val="0"/>
              <w:marBottom w:val="0"/>
              <w:divBdr>
                <w:top w:val="none" w:sz="0" w:space="0" w:color="auto"/>
                <w:left w:val="none" w:sz="0" w:space="0" w:color="auto"/>
                <w:bottom w:val="none" w:sz="0" w:space="0" w:color="auto"/>
                <w:right w:val="none" w:sz="0" w:space="0" w:color="auto"/>
              </w:divBdr>
            </w:div>
          </w:divsChild>
        </w:div>
        <w:div w:id="1476599984">
          <w:marLeft w:val="0"/>
          <w:marRight w:val="0"/>
          <w:marTop w:val="0"/>
          <w:marBottom w:val="0"/>
          <w:divBdr>
            <w:top w:val="none" w:sz="0" w:space="0" w:color="auto"/>
            <w:left w:val="none" w:sz="0" w:space="0" w:color="auto"/>
            <w:bottom w:val="none" w:sz="0" w:space="0" w:color="auto"/>
            <w:right w:val="none" w:sz="0" w:space="0" w:color="auto"/>
          </w:divBdr>
        </w:div>
        <w:div w:id="1482695431">
          <w:marLeft w:val="0"/>
          <w:marRight w:val="0"/>
          <w:marTop w:val="0"/>
          <w:marBottom w:val="0"/>
          <w:divBdr>
            <w:top w:val="none" w:sz="0" w:space="0" w:color="auto"/>
            <w:left w:val="none" w:sz="0" w:space="0" w:color="auto"/>
            <w:bottom w:val="none" w:sz="0" w:space="0" w:color="auto"/>
            <w:right w:val="none" w:sz="0" w:space="0" w:color="auto"/>
          </w:divBdr>
        </w:div>
        <w:div w:id="1524127287">
          <w:marLeft w:val="0"/>
          <w:marRight w:val="0"/>
          <w:marTop w:val="0"/>
          <w:marBottom w:val="0"/>
          <w:divBdr>
            <w:top w:val="none" w:sz="0" w:space="0" w:color="auto"/>
            <w:left w:val="none" w:sz="0" w:space="0" w:color="auto"/>
            <w:bottom w:val="none" w:sz="0" w:space="0" w:color="auto"/>
            <w:right w:val="none" w:sz="0" w:space="0" w:color="auto"/>
          </w:divBdr>
        </w:div>
        <w:div w:id="1577977697">
          <w:marLeft w:val="0"/>
          <w:marRight w:val="0"/>
          <w:marTop w:val="0"/>
          <w:marBottom w:val="0"/>
          <w:divBdr>
            <w:top w:val="none" w:sz="0" w:space="0" w:color="auto"/>
            <w:left w:val="none" w:sz="0" w:space="0" w:color="auto"/>
            <w:bottom w:val="none" w:sz="0" w:space="0" w:color="auto"/>
            <w:right w:val="none" w:sz="0" w:space="0" w:color="auto"/>
          </w:divBdr>
        </w:div>
        <w:div w:id="1605111892">
          <w:marLeft w:val="0"/>
          <w:marRight w:val="0"/>
          <w:marTop w:val="0"/>
          <w:marBottom w:val="0"/>
          <w:divBdr>
            <w:top w:val="none" w:sz="0" w:space="0" w:color="auto"/>
            <w:left w:val="none" w:sz="0" w:space="0" w:color="auto"/>
            <w:bottom w:val="none" w:sz="0" w:space="0" w:color="auto"/>
            <w:right w:val="none" w:sz="0" w:space="0" w:color="auto"/>
          </w:divBdr>
        </w:div>
        <w:div w:id="1605916619">
          <w:marLeft w:val="0"/>
          <w:marRight w:val="0"/>
          <w:marTop w:val="0"/>
          <w:marBottom w:val="0"/>
          <w:divBdr>
            <w:top w:val="none" w:sz="0" w:space="0" w:color="auto"/>
            <w:left w:val="none" w:sz="0" w:space="0" w:color="auto"/>
            <w:bottom w:val="none" w:sz="0" w:space="0" w:color="auto"/>
            <w:right w:val="none" w:sz="0" w:space="0" w:color="auto"/>
          </w:divBdr>
        </w:div>
        <w:div w:id="1622423017">
          <w:marLeft w:val="0"/>
          <w:marRight w:val="0"/>
          <w:marTop w:val="0"/>
          <w:marBottom w:val="0"/>
          <w:divBdr>
            <w:top w:val="none" w:sz="0" w:space="0" w:color="auto"/>
            <w:left w:val="none" w:sz="0" w:space="0" w:color="auto"/>
            <w:bottom w:val="none" w:sz="0" w:space="0" w:color="auto"/>
            <w:right w:val="none" w:sz="0" w:space="0" w:color="auto"/>
          </w:divBdr>
          <w:divsChild>
            <w:div w:id="512887383">
              <w:marLeft w:val="0"/>
              <w:marRight w:val="0"/>
              <w:marTop w:val="0"/>
              <w:marBottom w:val="0"/>
              <w:divBdr>
                <w:top w:val="none" w:sz="0" w:space="0" w:color="auto"/>
                <w:left w:val="none" w:sz="0" w:space="0" w:color="auto"/>
                <w:bottom w:val="none" w:sz="0" w:space="0" w:color="auto"/>
                <w:right w:val="none" w:sz="0" w:space="0" w:color="auto"/>
              </w:divBdr>
            </w:div>
            <w:div w:id="753550452">
              <w:marLeft w:val="0"/>
              <w:marRight w:val="0"/>
              <w:marTop w:val="0"/>
              <w:marBottom w:val="0"/>
              <w:divBdr>
                <w:top w:val="none" w:sz="0" w:space="0" w:color="auto"/>
                <w:left w:val="none" w:sz="0" w:space="0" w:color="auto"/>
                <w:bottom w:val="none" w:sz="0" w:space="0" w:color="auto"/>
                <w:right w:val="none" w:sz="0" w:space="0" w:color="auto"/>
              </w:divBdr>
            </w:div>
            <w:div w:id="1079135490">
              <w:marLeft w:val="0"/>
              <w:marRight w:val="0"/>
              <w:marTop w:val="0"/>
              <w:marBottom w:val="0"/>
              <w:divBdr>
                <w:top w:val="none" w:sz="0" w:space="0" w:color="auto"/>
                <w:left w:val="none" w:sz="0" w:space="0" w:color="auto"/>
                <w:bottom w:val="none" w:sz="0" w:space="0" w:color="auto"/>
                <w:right w:val="none" w:sz="0" w:space="0" w:color="auto"/>
              </w:divBdr>
            </w:div>
            <w:div w:id="1961956122">
              <w:marLeft w:val="0"/>
              <w:marRight w:val="0"/>
              <w:marTop w:val="0"/>
              <w:marBottom w:val="0"/>
              <w:divBdr>
                <w:top w:val="none" w:sz="0" w:space="0" w:color="auto"/>
                <w:left w:val="none" w:sz="0" w:space="0" w:color="auto"/>
                <w:bottom w:val="none" w:sz="0" w:space="0" w:color="auto"/>
                <w:right w:val="none" w:sz="0" w:space="0" w:color="auto"/>
              </w:divBdr>
            </w:div>
          </w:divsChild>
        </w:div>
        <w:div w:id="1631092086">
          <w:marLeft w:val="0"/>
          <w:marRight w:val="0"/>
          <w:marTop w:val="0"/>
          <w:marBottom w:val="0"/>
          <w:divBdr>
            <w:top w:val="none" w:sz="0" w:space="0" w:color="auto"/>
            <w:left w:val="none" w:sz="0" w:space="0" w:color="auto"/>
            <w:bottom w:val="none" w:sz="0" w:space="0" w:color="auto"/>
            <w:right w:val="none" w:sz="0" w:space="0" w:color="auto"/>
          </w:divBdr>
        </w:div>
        <w:div w:id="1639535540">
          <w:marLeft w:val="0"/>
          <w:marRight w:val="0"/>
          <w:marTop w:val="0"/>
          <w:marBottom w:val="0"/>
          <w:divBdr>
            <w:top w:val="none" w:sz="0" w:space="0" w:color="auto"/>
            <w:left w:val="none" w:sz="0" w:space="0" w:color="auto"/>
            <w:bottom w:val="none" w:sz="0" w:space="0" w:color="auto"/>
            <w:right w:val="none" w:sz="0" w:space="0" w:color="auto"/>
          </w:divBdr>
          <w:divsChild>
            <w:div w:id="1106803620">
              <w:marLeft w:val="0"/>
              <w:marRight w:val="0"/>
              <w:marTop w:val="0"/>
              <w:marBottom w:val="0"/>
              <w:divBdr>
                <w:top w:val="none" w:sz="0" w:space="0" w:color="auto"/>
                <w:left w:val="none" w:sz="0" w:space="0" w:color="auto"/>
                <w:bottom w:val="none" w:sz="0" w:space="0" w:color="auto"/>
                <w:right w:val="none" w:sz="0" w:space="0" w:color="auto"/>
              </w:divBdr>
            </w:div>
          </w:divsChild>
        </w:div>
        <w:div w:id="1646548399">
          <w:marLeft w:val="0"/>
          <w:marRight w:val="0"/>
          <w:marTop w:val="0"/>
          <w:marBottom w:val="0"/>
          <w:divBdr>
            <w:top w:val="none" w:sz="0" w:space="0" w:color="auto"/>
            <w:left w:val="none" w:sz="0" w:space="0" w:color="auto"/>
            <w:bottom w:val="none" w:sz="0" w:space="0" w:color="auto"/>
            <w:right w:val="none" w:sz="0" w:space="0" w:color="auto"/>
          </w:divBdr>
        </w:div>
        <w:div w:id="1714384942">
          <w:marLeft w:val="0"/>
          <w:marRight w:val="0"/>
          <w:marTop w:val="0"/>
          <w:marBottom w:val="0"/>
          <w:divBdr>
            <w:top w:val="none" w:sz="0" w:space="0" w:color="auto"/>
            <w:left w:val="none" w:sz="0" w:space="0" w:color="auto"/>
            <w:bottom w:val="none" w:sz="0" w:space="0" w:color="auto"/>
            <w:right w:val="none" w:sz="0" w:space="0" w:color="auto"/>
          </w:divBdr>
        </w:div>
        <w:div w:id="1753967230">
          <w:marLeft w:val="0"/>
          <w:marRight w:val="0"/>
          <w:marTop w:val="0"/>
          <w:marBottom w:val="0"/>
          <w:divBdr>
            <w:top w:val="none" w:sz="0" w:space="0" w:color="auto"/>
            <w:left w:val="none" w:sz="0" w:space="0" w:color="auto"/>
            <w:bottom w:val="none" w:sz="0" w:space="0" w:color="auto"/>
            <w:right w:val="none" w:sz="0" w:space="0" w:color="auto"/>
          </w:divBdr>
        </w:div>
        <w:div w:id="1769420879">
          <w:marLeft w:val="0"/>
          <w:marRight w:val="0"/>
          <w:marTop w:val="0"/>
          <w:marBottom w:val="0"/>
          <w:divBdr>
            <w:top w:val="none" w:sz="0" w:space="0" w:color="auto"/>
            <w:left w:val="none" w:sz="0" w:space="0" w:color="auto"/>
            <w:bottom w:val="none" w:sz="0" w:space="0" w:color="auto"/>
            <w:right w:val="none" w:sz="0" w:space="0" w:color="auto"/>
          </w:divBdr>
        </w:div>
        <w:div w:id="1792554134">
          <w:marLeft w:val="0"/>
          <w:marRight w:val="0"/>
          <w:marTop w:val="0"/>
          <w:marBottom w:val="0"/>
          <w:divBdr>
            <w:top w:val="none" w:sz="0" w:space="0" w:color="auto"/>
            <w:left w:val="none" w:sz="0" w:space="0" w:color="auto"/>
            <w:bottom w:val="none" w:sz="0" w:space="0" w:color="auto"/>
            <w:right w:val="none" w:sz="0" w:space="0" w:color="auto"/>
          </w:divBdr>
          <w:divsChild>
            <w:div w:id="263927361">
              <w:marLeft w:val="0"/>
              <w:marRight w:val="0"/>
              <w:marTop w:val="0"/>
              <w:marBottom w:val="0"/>
              <w:divBdr>
                <w:top w:val="none" w:sz="0" w:space="0" w:color="auto"/>
                <w:left w:val="none" w:sz="0" w:space="0" w:color="auto"/>
                <w:bottom w:val="none" w:sz="0" w:space="0" w:color="auto"/>
                <w:right w:val="none" w:sz="0" w:space="0" w:color="auto"/>
              </w:divBdr>
            </w:div>
          </w:divsChild>
        </w:div>
        <w:div w:id="1794788551">
          <w:marLeft w:val="0"/>
          <w:marRight w:val="0"/>
          <w:marTop w:val="0"/>
          <w:marBottom w:val="0"/>
          <w:divBdr>
            <w:top w:val="none" w:sz="0" w:space="0" w:color="auto"/>
            <w:left w:val="none" w:sz="0" w:space="0" w:color="auto"/>
            <w:bottom w:val="none" w:sz="0" w:space="0" w:color="auto"/>
            <w:right w:val="none" w:sz="0" w:space="0" w:color="auto"/>
          </w:divBdr>
        </w:div>
        <w:div w:id="1858225631">
          <w:marLeft w:val="0"/>
          <w:marRight w:val="0"/>
          <w:marTop w:val="0"/>
          <w:marBottom w:val="0"/>
          <w:divBdr>
            <w:top w:val="none" w:sz="0" w:space="0" w:color="auto"/>
            <w:left w:val="none" w:sz="0" w:space="0" w:color="auto"/>
            <w:bottom w:val="none" w:sz="0" w:space="0" w:color="auto"/>
            <w:right w:val="none" w:sz="0" w:space="0" w:color="auto"/>
          </w:divBdr>
        </w:div>
        <w:div w:id="1905292902">
          <w:marLeft w:val="0"/>
          <w:marRight w:val="0"/>
          <w:marTop w:val="0"/>
          <w:marBottom w:val="0"/>
          <w:divBdr>
            <w:top w:val="none" w:sz="0" w:space="0" w:color="auto"/>
            <w:left w:val="none" w:sz="0" w:space="0" w:color="auto"/>
            <w:bottom w:val="none" w:sz="0" w:space="0" w:color="auto"/>
            <w:right w:val="none" w:sz="0" w:space="0" w:color="auto"/>
          </w:divBdr>
          <w:divsChild>
            <w:div w:id="1866364712">
              <w:marLeft w:val="-75"/>
              <w:marRight w:val="0"/>
              <w:marTop w:val="30"/>
              <w:marBottom w:val="30"/>
              <w:divBdr>
                <w:top w:val="none" w:sz="0" w:space="0" w:color="auto"/>
                <w:left w:val="none" w:sz="0" w:space="0" w:color="auto"/>
                <w:bottom w:val="none" w:sz="0" w:space="0" w:color="auto"/>
                <w:right w:val="none" w:sz="0" w:space="0" w:color="auto"/>
              </w:divBdr>
              <w:divsChild>
                <w:div w:id="846480198">
                  <w:marLeft w:val="0"/>
                  <w:marRight w:val="0"/>
                  <w:marTop w:val="0"/>
                  <w:marBottom w:val="0"/>
                  <w:divBdr>
                    <w:top w:val="none" w:sz="0" w:space="0" w:color="auto"/>
                    <w:left w:val="none" w:sz="0" w:space="0" w:color="auto"/>
                    <w:bottom w:val="none" w:sz="0" w:space="0" w:color="auto"/>
                    <w:right w:val="none" w:sz="0" w:space="0" w:color="auto"/>
                  </w:divBdr>
                  <w:divsChild>
                    <w:div w:id="312024487">
                      <w:marLeft w:val="0"/>
                      <w:marRight w:val="0"/>
                      <w:marTop w:val="0"/>
                      <w:marBottom w:val="0"/>
                      <w:divBdr>
                        <w:top w:val="none" w:sz="0" w:space="0" w:color="auto"/>
                        <w:left w:val="none" w:sz="0" w:space="0" w:color="auto"/>
                        <w:bottom w:val="none" w:sz="0" w:space="0" w:color="auto"/>
                        <w:right w:val="none" w:sz="0" w:space="0" w:color="auto"/>
                      </w:divBdr>
                    </w:div>
                  </w:divsChild>
                </w:div>
                <w:div w:id="1024138452">
                  <w:marLeft w:val="0"/>
                  <w:marRight w:val="0"/>
                  <w:marTop w:val="0"/>
                  <w:marBottom w:val="0"/>
                  <w:divBdr>
                    <w:top w:val="none" w:sz="0" w:space="0" w:color="auto"/>
                    <w:left w:val="none" w:sz="0" w:space="0" w:color="auto"/>
                    <w:bottom w:val="none" w:sz="0" w:space="0" w:color="auto"/>
                    <w:right w:val="none" w:sz="0" w:space="0" w:color="auto"/>
                  </w:divBdr>
                  <w:divsChild>
                    <w:div w:id="1828933422">
                      <w:marLeft w:val="0"/>
                      <w:marRight w:val="0"/>
                      <w:marTop w:val="0"/>
                      <w:marBottom w:val="0"/>
                      <w:divBdr>
                        <w:top w:val="none" w:sz="0" w:space="0" w:color="auto"/>
                        <w:left w:val="none" w:sz="0" w:space="0" w:color="auto"/>
                        <w:bottom w:val="none" w:sz="0" w:space="0" w:color="auto"/>
                        <w:right w:val="none" w:sz="0" w:space="0" w:color="auto"/>
                      </w:divBdr>
                    </w:div>
                  </w:divsChild>
                </w:div>
                <w:div w:id="1205169122">
                  <w:marLeft w:val="0"/>
                  <w:marRight w:val="0"/>
                  <w:marTop w:val="0"/>
                  <w:marBottom w:val="0"/>
                  <w:divBdr>
                    <w:top w:val="none" w:sz="0" w:space="0" w:color="auto"/>
                    <w:left w:val="none" w:sz="0" w:space="0" w:color="auto"/>
                    <w:bottom w:val="none" w:sz="0" w:space="0" w:color="auto"/>
                    <w:right w:val="none" w:sz="0" w:space="0" w:color="auto"/>
                  </w:divBdr>
                  <w:divsChild>
                    <w:div w:id="544876729">
                      <w:marLeft w:val="0"/>
                      <w:marRight w:val="0"/>
                      <w:marTop w:val="0"/>
                      <w:marBottom w:val="0"/>
                      <w:divBdr>
                        <w:top w:val="none" w:sz="0" w:space="0" w:color="auto"/>
                        <w:left w:val="none" w:sz="0" w:space="0" w:color="auto"/>
                        <w:bottom w:val="none" w:sz="0" w:space="0" w:color="auto"/>
                        <w:right w:val="none" w:sz="0" w:space="0" w:color="auto"/>
                      </w:divBdr>
                    </w:div>
                  </w:divsChild>
                </w:div>
                <w:div w:id="1329364925">
                  <w:marLeft w:val="0"/>
                  <w:marRight w:val="0"/>
                  <w:marTop w:val="0"/>
                  <w:marBottom w:val="0"/>
                  <w:divBdr>
                    <w:top w:val="none" w:sz="0" w:space="0" w:color="auto"/>
                    <w:left w:val="none" w:sz="0" w:space="0" w:color="auto"/>
                    <w:bottom w:val="none" w:sz="0" w:space="0" w:color="auto"/>
                    <w:right w:val="none" w:sz="0" w:space="0" w:color="auto"/>
                  </w:divBdr>
                  <w:divsChild>
                    <w:div w:id="414591892">
                      <w:marLeft w:val="0"/>
                      <w:marRight w:val="0"/>
                      <w:marTop w:val="0"/>
                      <w:marBottom w:val="0"/>
                      <w:divBdr>
                        <w:top w:val="none" w:sz="0" w:space="0" w:color="auto"/>
                        <w:left w:val="none" w:sz="0" w:space="0" w:color="auto"/>
                        <w:bottom w:val="none" w:sz="0" w:space="0" w:color="auto"/>
                        <w:right w:val="none" w:sz="0" w:space="0" w:color="auto"/>
                      </w:divBdr>
                    </w:div>
                  </w:divsChild>
                </w:div>
                <w:div w:id="1394422925">
                  <w:marLeft w:val="0"/>
                  <w:marRight w:val="0"/>
                  <w:marTop w:val="0"/>
                  <w:marBottom w:val="0"/>
                  <w:divBdr>
                    <w:top w:val="none" w:sz="0" w:space="0" w:color="auto"/>
                    <w:left w:val="none" w:sz="0" w:space="0" w:color="auto"/>
                    <w:bottom w:val="none" w:sz="0" w:space="0" w:color="auto"/>
                    <w:right w:val="none" w:sz="0" w:space="0" w:color="auto"/>
                  </w:divBdr>
                  <w:divsChild>
                    <w:div w:id="368653821">
                      <w:marLeft w:val="0"/>
                      <w:marRight w:val="0"/>
                      <w:marTop w:val="0"/>
                      <w:marBottom w:val="0"/>
                      <w:divBdr>
                        <w:top w:val="none" w:sz="0" w:space="0" w:color="auto"/>
                        <w:left w:val="none" w:sz="0" w:space="0" w:color="auto"/>
                        <w:bottom w:val="none" w:sz="0" w:space="0" w:color="auto"/>
                        <w:right w:val="none" w:sz="0" w:space="0" w:color="auto"/>
                      </w:divBdr>
                    </w:div>
                  </w:divsChild>
                </w:div>
                <w:div w:id="1482578203">
                  <w:marLeft w:val="0"/>
                  <w:marRight w:val="0"/>
                  <w:marTop w:val="0"/>
                  <w:marBottom w:val="0"/>
                  <w:divBdr>
                    <w:top w:val="none" w:sz="0" w:space="0" w:color="auto"/>
                    <w:left w:val="none" w:sz="0" w:space="0" w:color="auto"/>
                    <w:bottom w:val="none" w:sz="0" w:space="0" w:color="auto"/>
                    <w:right w:val="none" w:sz="0" w:space="0" w:color="auto"/>
                  </w:divBdr>
                  <w:divsChild>
                    <w:div w:id="822045062">
                      <w:marLeft w:val="0"/>
                      <w:marRight w:val="0"/>
                      <w:marTop w:val="0"/>
                      <w:marBottom w:val="0"/>
                      <w:divBdr>
                        <w:top w:val="none" w:sz="0" w:space="0" w:color="auto"/>
                        <w:left w:val="none" w:sz="0" w:space="0" w:color="auto"/>
                        <w:bottom w:val="none" w:sz="0" w:space="0" w:color="auto"/>
                        <w:right w:val="none" w:sz="0" w:space="0" w:color="auto"/>
                      </w:divBdr>
                    </w:div>
                  </w:divsChild>
                </w:div>
                <w:div w:id="1994722017">
                  <w:marLeft w:val="0"/>
                  <w:marRight w:val="0"/>
                  <w:marTop w:val="0"/>
                  <w:marBottom w:val="0"/>
                  <w:divBdr>
                    <w:top w:val="none" w:sz="0" w:space="0" w:color="auto"/>
                    <w:left w:val="none" w:sz="0" w:space="0" w:color="auto"/>
                    <w:bottom w:val="none" w:sz="0" w:space="0" w:color="auto"/>
                    <w:right w:val="none" w:sz="0" w:space="0" w:color="auto"/>
                  </w:divBdr>
                  <w:divsChild>
                    <w:div w:id="187264915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946425502">
          <w:marLeft w:val="0"/>
          <w:marRight w:val="0"/>
          <w:marTop w:val="0"/>
          <w:marBottom w:val="0"/>
          <w:divBdr>
            <w:top w:val="none" w:sz="0" w:space="0" w:color="auto"/>
            <w:left w:val="none" w:sz="0" w:space="0" w:color="auto"/>
            <w:bottom w:val="none" w:sz="0" w:space="0" w:color="auto"/>
            <w:right w:val="none" w:sz="0" w:space="0" w:color="auto"/>
          </w:divBdr>
        </w:div>
        <w:div w:id="1992518627">
          <w:marLeft w:val="0"/>
          <w:marRight w:val="0"/>
          <w:marTop w:val="0"/>
          <w:marBottom w:val="0"/>
          <w:divBdr>
            <w:top w:val="none" w:sz="0" w:space="0" w:color="auto"/>
            <w:left w:val="none" w:sz="0" w:space="0" w:color="auto"/>
            <w:bottom w:val="none" w:sz="0" w:space="0" w:color="auto"/>
            <w:right w:val="none" w:sz="0" w:space="0" w:color="auto"/>
          </w:divBdr>
        </w:div>
        <w:div w:id="1997801065">
          <w:marLeft w:val="0"/>
          <w:marRight w:val="0"/>
          <w:marTop w:val="0"/>
          <w:marBottom w:val="0"/>
          <w:divBdr>
            <w:top w:val="none" w:sz="0" w:space="0" w:color="auto"/>
            <w:left w:val="none" w:sz="0" w:space="0" w:color="auto"/>
            <w:bottom w:val="none" w:sz="0" w:space="0" w:color="auto"/>
            <w:right w:val="none" w:sz="0" w:space="0" w:color="auto"/>
          </w:divBdr>
          <w:divsChild>
            <w:div w:id="1521510994">
              <w:marLeft w:val="-75"/>
              <w:marRight w:val="0"/>
              <w:marTop w:val="30"/>
              <w:marBottom w:val="30"/>
              <w:divBdr>
                <w:top w:val="none" w:sz="0" w:space="0" w:color="auto"/>
                <w:left w:val="none" w:sz="0" w:space="0" w:color="auto"/>
                <w:bottom w:val="none" w:sz="0" w:space="0" w:color="auto"/>
                <w:right w:val="none" w:sz="0" w:space="0" w:color="auto"/>
              </w:divBdr>
              <w:divsChild>
                <w:div w:id="819351905">
                  <w:marLeft w:val="0"/>
                  <w:marRight w:val="0"/>
                  <w:marTop w:val="0"/>
                  <w:marBottom w:val="0"/>
                  <w:divBdr>
                    <w:top w:val="none" w:sz="0" w:space="0" w:color="auto"/>
                    <w:left w:val="none" w:sz="0" w:space="0" w:color="auto"/>
                    <w:bottom w:val="none" w:sz="0" w:space="0" w:color="auto"/>
                    <w:right w:val="none" w:sz="0" w:space="0" w:color="auto"/>
                  </w:divBdr>
                  <w:divsChild>
                    <w:div w:id="1613979586">
                      <w:marLeft w:val="0"/>
                      <w:marRight w:val="0"/>
                      <w:marTop w:val="0"/>
                      <w:marBottom w:val="0"/>
                      <w:divBdr>
                        <w:top w:val="none" w:sz="0" w:space="0" w:color="auto"/>
                        <w:left w:val="none" w:sz="0" w:space="0" w:color="auto"/>
                        <w:bottom w:val="none" w:sz="0" w:space="0" w:color="auto"/>
                        <w:right w:val="none" w:sz="0" w:space="0" w:color="auto"/>
                      </w:divBdr>
                    </w:div>
                  </w:divsChild>
                </w:div>
                <w:div w:id="1309627030">
                  <w:marLeft w:val="0"/>
                  <w:marRight w:val="0"/>
                  <w:marTop w:val="0"/>
                  <w:marBottom w:val="0"/>
                  <w:divBdr>
                    <w:top w:val="none" w:sz="0" w:space="0" w:color="auto"/>
                    <w:left w:val="none" w:sz="0" w:space="0" w:color="auto"/>
                    <w:bottom w:val="none" w:sz="0" w:space="0" w:color="auto"/>
                    <w:right w:val="none" w:sz="0" w:space="0" w:color="auto"/>
                  </w:divBdr>
                  <w:divsChild>
                    <w:div w:id="83676854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012566238">
          <w:marLeft w:val="0"/>
          <w:marRight w:val="0"/>
          <w:marTop w:val="0"/>
          <w:marBottom w:val="0"/>
          <w:divBdr>
            <w:top w:val="none" w:sz="0" w:space="0" w:color="auto"/>
            <w:left w:val="none" w:sz="0" w:space="0" w:color="auto"/>
            <w:bottom w:val="none" w:sz="0" w:space="0" w:color="auto"/>
            <w:right w:val="none" w:sz="0" w:space="0" w:color="auto"/>
          </w:divBdr>
        </w:div>
        <w:div w:id="2019262268">
          <w:marLeft w:val="0"/>
          <w:marRight w:val="0"/>
          <w:marTop w:val="0"/>
          <w:marBottom w:val="0"/>
          <w:divBdr>
            <w:top w:val="none" w:sz="0" w:space="0" w:color="auto"/>
            <w:left w:val="none" w:sz="0" w:space="0" w:color="auto"/>
            <w:bottom w:val="none" w:sz="0" w:space="0" w:color="auto"/>
            <w:right w:val="none" w:sz="0" w:space="0" w:color="auto"/>
          </w:divBdr>
        </w:div>
      </w:divsChild>
    </w:div>
    <w:div w:id="1768115510">
      <w:bodyDiv w:val="1"/>
      <w:marLeft w:val="0"/>
      <w:marRight w:val="0"/>
      <w:marTop w:val="0"/>
      <w:marBottom w:val="0"/>
      <w:divBdr>
        <w:top w:val="none" w:sz="0" w:space="0" w:color="auto"/>
        <w:left w:val="none" w:sz="0" w:space="0" w:color="auto"/>
        <w:bottom w:val="none" w:sz="0" w:space="0" w:color="auto"/>
        <w:right w:val="none" w:sz="0" w:space="0" w:color="auto"/>
      </w:divBdr>
      <w:divsChild>
        <w:div w:id="2048406">
          <w:marLeft w:val="0"/>
          <w:marRight w:val="0"/>
          <w:marTop w:val="0"/>
          <w:marBottom w:val="0"/>
          <w:divBdr>
            <w:top w:val="none" w:sz="0" w:space="0" w:color="auto"/>
            <w:left w:val="none" w:sz="0" w:space="0" w:color="auto"/>
            <w:bottom w:val="none" w:sz="0" w:space="0" w:color="auto"/>
            <w:right w:val="none" w:sz="0" w:space="0" w:color="auto"/>
          </w:divBdr>
        </w:div>
        <w:div w:id="7677128">
          <w:marLeft w:val="0"/>
          <w:marRight w:val="0"/>
          <w:marTop w:val="0"/>
          <w:marBottom w:val="0"/>
          <w:divBdr>
            <w:top w:val="none" w:sz="0" w:space="0" w:color="auto"/>
            <w:left w:val="none" w:sz="0" w:space="0" w:color="auto"/>
            <w:bottom w:val="none" w:sz="0" w:space="0" w:color="auto"/>
            <w:right w:val="none" w:sz="0" w:space="0" w:color="auto"/>
          </w:divBdr>
        </w:div>
        <w:div w:id="9993953">
          <w:marLeft w:val="0"/>
          <w:marRight w:val="0"/>
          <w:marTop w:val="0"/>
          <w:marBottom w:val="0"/>
          <w:divBdr>
            <w:top w:val="none" w:sz="0" w:space="0" w:color="auto"/>
            <w:left w:val="none" w:sz="0" w:space="0" w:color="auto"/>
            <w:bottom w:val="none" w:sz="0" w:space="0" w:color="auto"/>
            <w:right w:val="none" w:sz="0" w:space="0" w:color="auto"/>
          </w:divBdr>
        </w:div>
        <w:div w:id="17241992">
          <w:marLeft w:val="0"/>
          <w:marRight w:val="0"/>
          <w:marTop w:val="0"/>
          <w:marBottom w:val="0"/>
          <w:divBdr>
            <w:top w:val="none" w:sz="0" w:space="0" w:color="auto"/>
            <w:left w:val="none" w:sz="0" w:space="0" w:color="auto"/>
            <w:bottom w:val="none" w:sz="0" w:space="0" w:color="auto"/>
            <w:right w:val="none" w:sz="0" w:space="0" w:color="auto"/>
          </w:divBdr>
        </w:div>
        <w:div w:id="18555065">
          <w:marLeft w:val="0"/>
          <w:marRight w:val="0"/>
          <w:marTop w:val="0"/>
          <w:marBottom w:val="0"/>
          <w:divBdr>
            <w:top w:val="none" w:sz="0" w:space="0" w:color="auto"/>
            <w:left w:val="none" w:sz="0" w:space="0" w:color="auto"/>
            <w:bottom w:val="none" w:sz="0" w:space="0" w:color="auto"/>
            <w:right w:val="none" w:sz="0" w:space="0" w:color="auto"/>
          </w:divBdr>
        </w:div>
        <w:div w:id="93212641">
          <w:marLeft w:val="0"/>
          <w:marRight w:val="0"/>
          <w:marTop w:val="0"/>
          <w:marBottom w:val="0"/>
          <w:divBdr>
            <w:top w:val="none" w:sz="0" w:space="0" w:color="auto"/>
            <w:left w:val="none" w:sz="0" w:space="0" w:color="auto"/>
            <w:bottom w:val="none" w:sz="0" w:space="0" w:color="auto"/>
            <w:right w:val="none" w:sz="0" w:space="0" w:color="auto"/>
          </w:divBdr>
          <w:divsChild>
            <w:div w:id="1023172588">
              <w:marLeft w:val="-75"/>
              <w:marRight w:val="0"/>
              <w:marTop w:val="30"/>
              <w:marBottom w:val="30"/>
              <w:divBdr>
                <w:top w:val="none" w:sz="0" w:space="0" w:color="auto"/>
                <w:left w:val="none" w:sz="0" w:space="0" w:color="auto"/>
                <w:bottom w:val="none" w:sz="0" w:space="0" w:color="auto"/>
                <w:right w:val="none" w:sz="0" w:space="0" w:color="auto"/>
              </w:divBdr>
              <w:divsChild>
                <w:div w:id="62607541">
                  <w:marLeft w:val="0"/>
                  <w:marRight w:val="0"/>
                  <w:marTop w:val="0"/>
                  <w:marBottom w:val="0"/>
                  <w:divBdr>
                    <w:top w:val="none" w:sz="0" w:space="0" w:color="auto"/>
                    <w:left w:val="none" w:sz="0" w:space="0" w:color="auto"/>
                    <w:bottom w:val="none" w:sz="0" w:space="0" w:color="auto"/>
                    <w:right w:val="none" w:sz="0" w:space="0" w:color="auto"/>
                  </w:divBdr>
                  <w:divsChild>
                    <w:div w:id="1317420430">
                      <w:marLeft w:val="0"/>
                      <w:marRight w:val="0"/>
                      <w:marTop w:val="0"/>
                      <w:marBottom w:val="0"/>
                      <w:divBdr>
                        <w:top w:val="none" w:sz="0" w:space="0" w:color="auto"/>
                        <w:left w:val="none" w:sz="0" w:space="0" w:color="auto"/>
                        <w:bottom w:val="none" w:sz="0" w:space="0" w:color="auto"/>
                        <w:right w:val="none" w:sz="0" w:space="0" w:color="auto"/>
                      </w:divBdr>
                    </w:div>
                  </w:divsChild>
                </w:div>
                <w:div w:id="137260123">
                  <w:marLeft w:val="0"/>
                  <w:marRight w:val="0"/>
                  <w:marTop w:val="0"/>
                  <w:marBottom w:val="0"/>
                  <w:divBdr>
                    <w:top w:val="none" w:sz="0" w:space="0" w:color="auto"/>
                    <w:left w:val="none" w:sz="0" w:space="0" w:color="auto"/>
                    <w:bottom w:val="none" w:sz="0" w:space="0" w:color="auto"/>
                    <w:right w:val="none" w:sz="0" w:space="0" w:color="auto"/>
                  </w:divBdr>
                  <w:divsChild>
                    <w:div w:id="1018193489">
                      <w:marLeft w:val="0"/>
                      <w:marRight w:val="0"/>
                      <w:marTop w:val="0"/>
                      <w:marBottom w:val="0"/>
                      <w:divBdr>
                        <w:top w:val="none" w:sz="0" w:space="0" w:color="auto"/>
                        <w:left w:val="none" w:sz="0" w:space="0" w:color="auto"/>
                        <w:bottom w:val="none" w:sz="0" w:space="0" w:color="auto"/>
                        <w:right w:val="none" w:sz="0" w:space="0" w:color="auto"/>
                      </w:divBdr>
                    </w:div>
                    <w:div w:id="1762985481">
                      <w:marLeft w:val="0"/>
                      <w:marRight w:val="0"/>
                      <w:marTop w:val="0"/>
                      <w:marBottom w:val="0"/>
                      <w:divBdr>
                        <w:top w:val="none" w:sz="0" w:space="0" w:color="auto"/>
                        <w:left w:val="none" w:sz="0" w:space="0" w:color="auto"/>
                        <w:bottom w:val="none" w:sz="0" w:space="0" w:color="auto"/>
                        <w:right w:val="none" w:sz="0" w:space="0" w:color="auto"/>
                      </w:divBdr>
                    </w:div>
                  </w:divsChild>
                </w:div>
                <w:div w:id="297758909">
                  <w:marLeft w:val="0"/>
                  <w:marRight w:val="0"/>
                  <w:marTop w:val="0"/>
                  <w:marBottom w:val="0"/>
                  <w:divBdr>
                    <w:top w:val="none" w:sz="0" w:space="0" w:color="auto"/>
                    <w:left w:val="none" w:sz="0" w:space="0" w:color="auto"/>
                    <w:bottom w:val="none" w:sz="0" w:space="0" w:color="auto"/>
                    <w:right w:val="none" w:sz="0" w:space="0" w:color="auto"/>
                  </w:divBdr>
                  <w:divsChild>
                    <w:div w:id="135922175">
                      <w:marLeft w:val="0"/>
                      <w:marRight w:val="0"/>
                      <w:marTop w:val="0"/>
                      <w:marBottom w:val="0"/>
                      <w:divBdr>
                        <w:top w:val="none" w:sz="0" w:space="0" w:color="auto"/>
                        <w:left w:val="none" w:sz="0" w:space="0" w:color="auto"/>
                        <w:bottom w:val="none" w:sz="0" w:space="0" w:color="auto"/>
                        <w:right w:val="none" w:sz="0" w:space="0" w:color="auto"/>
                      </w:divBdr>
                    </w:div>
                  </w:divsChild>
                </w:div>
                <w:div w:id="503325244">
                  <w:marLeft w:val="0"/>
                  <w:marRight w:val="0"/>
                  <w:marTop w:val="0"/>
                  <w:marBottom w:val="0"/>
                  <w:divBdr>
                    <w:top w:val="none" w:sz="0" w:space="0" w:color="auto"/>
                    <w:left w:val="none" w:sz="0" w:space="0" w:color="auto"/>
                    <w:bottom w:val="none" w:sz="0" w:space="0" w:color="auto"/>
                    <w:right w:val="none" w:sz="0" w:space="0" w:color="auto"/>
                  </w:divBdr>
                  <w:divsChild>
                    <w:div w:id="327289704">
                      <w:marLeft w:val="0"/>
                      <w:marRight w:val="0"/>
                      <w:marTop w:val="0"/>
                      <w:marBottom w:val="0"/>
                      <w:divBdr>
                        <w:top w:val="none" w:sz="0" w:space="0" w:color="auto"/>
                        <w:left w:val="none" w:sz="0" w:space="0" w:color="auto"/>
                        <w:bottom w:val="none" w:sz="0" w:space="0" w:color="auto"/>
                        <w:right w:val="none" w:sz="0" w:space="0" w:color="auto"/>
                      </w:divBdr>
                    </w:div>
                  </w:divsChild>
                </w:div>
                <w:div w:id="583105410">
                  <w:marLeft w:val="0"/>
                  <w:marRight w:val="0"/>
                  <w:marTop w:val="0"/>
                  <w:marBottom w:val="0"/>
                  <w:divBdr>
                    <w:top w:val="none" w:sz="0" w:space="0" w:color="auto"/>
                    <w:left w:val="none" w:sz="0" w:space="0" w:color="auto"/>
                    <w:bottom w:val="none" w:sz="0" w:space="0" w:color="auto"/>
                    <w:right w:val="none" w:sz="0" w:space="0" w:color="auto"/>
                  </w:divBdr>
                  <w:divsChild>
                    <w:div w:id="1826042307">
                      <w:marLeft w:val="0"/>
                      <w:marRight w:val="0"/>
                      <w:marTop w:val="0"/>
                      <w:marBottom w:val="0"/>
                      <w:divBdr>
                        <w:top w:val="none" w:sz="0" w:space="0" w:color="auto"/>
                        <w:left w:val="none" w:sz="0" w:space="0" w:color="auto"/>
                        <w:bottom w:val="none" w:sz="0" w:space="0" w:color="auto"/>
                        <w:right w:val="none" w:sz="0" w:space="0" w:color="auto"/>
                      </w:divBdr>
                    </w:div>
                  </w:divsChild>
                </w:div>
                <w:div w:id="624237338">
                  <w:marLeft w:val="0"/>
                  <w:marRight w:val="0"/>
                  <w:marTop w:val="0"/>
                  <w:marBottom w:val="0"/>
                  <w:divBdr>
                    <w:top w:val="none" w:sz="0" w:space="0" w:color="auto"/>
                    <w:left w:val="none" w:sz="0" w:space="0" w:color="auto"/>
                    <w:bottom w:val="none" w:sz="0" w:space="0" w:color="auto"/>
                    <w:right w:val="none" w:sz="0" w:space="0" w:color="auto"/>
                  </w:divBdr>
                  <w:divsChild>
                    <w:div w:id="1405444958">
                      <w:marLeft w:val="0"/>
                      <w:marRight w:val="0"/>
                      <w:marTop w:val="0"/>
                      <w:marBottom w:val="0"/>
                      <w:divBdr>
                        <w:top w:val="none" w:sz="0" w:space="0" w:color="auto"/>
                        <w:left w:val="none" w:sz="0" w:space="0" w:color="auto"/>
                        <w:bottom w:val="none" w:sz="0" w:space="0" w:color="auto"/>
                        <w:right w:val="none" w:sz="0" w:space="0" w:color="auto"/>
                      </w:divBdr>
                    </w:div>
                  </w:divsChild>
                </w:div>
                <w:div w:id="736241647">
                  <w:marLeft w:val="0"/>
                  <w:marRight w:val="0"/>
                  <w:marTop w:val="0"/>
                  <w:marBottom w:val="0"/>
                  <w:divBdr>
                    <w:top w:val="none" w:sz="0" w:space="0" w:color="auto"/>
                    <w:left w:val="none" w:sz="0" w:space="0" w:color="auto"/>
                    <w:bottom w:val="none" w:sz="0" w:space="0" w:color="auto"/>
                    <w:right w:val="none" w:sz="0" w:space="0" w:color="auto"/>
                  </w:divBdr>
                  <w:divsChild>
                    <w:div w:id="727142981">
                      <w:marLeft w:val="0"/>
                      <w:marRight w:val="0"/>
                      <w:marTop w:val="0"/>
                      <w:marBottom w:val="0"/>
                      <w:divBdr>
                        <w:top w:val="none" w:sz="0" w:space="0" w:color="auto"/>
                        <w:left w:val="none" w:sz="0" w:space="0" w:color="auto"/>
                        <w:bottom w:val="none" w:sz="0" w:space="0" w:color="auto"/>
                        <w:right w:val="none" w:sz="0" w:space="0" w:color="auto"/>
                      </w:divBdr>
                    </w:div>
                    <w:div w:id="1411653455">
                      <w:marLeft w:val="0"/>
                      <w:marRight w:val="0"/>
                      <w:marTop w:val="0"/>
                      <w:marBottom w:val="0"/>
                      <w:divBdr>
                        <w:top w:val="none" w:sz="0" w:space="0" w:color="auto"/>
                        <w:left w:val="none" w:sz="0" w:space="0" w:color="auto"/>
                        <w:bottom w:val="none" w:sz="0" w:space="0" w:color="auto"/>
                        <w:right w:val="none" w:sz="0" w:space="0" w:color="auto"/>
                      </w:divBdr>
                    </w:div>
                  </w:divsChild>
                </w:div>
                <w:div w:id="742604531">
                  <w:marLeft w:val="0"/>
                  <w:marRight w:val="0"/>
                  <w:marTop w:val="0"/>
                  <w:marBottom w:val="0"/>
                  <w:divBdr>
                    <w:top w:val="none" w:sz="0" w:space="0" w:color="auto"/>
                    <w:left w:val="none" w:sz="0" w:space="0" w:color="auto"/>
                    <w:bottom w:val="none" w:sz="0" w:space="0" w:color="auto"/>
                    <w:right w:val="none" w:sz="0" w:space="0" w:color="auto"/>
                  </w:divBdr>
                  <w:divsChild>
                    <w:div w:id="248347704">
                      <w:marLeft w:val="0"/>
                      <w:marRight w:val="0"/>
                      <w:marTop w:val="0"/>
                      <w:marBottom w:val="0"/>
                      <w:divBdr>
                        <w:top w:val="none" w:sz="0" w:space="0" w:color="auto"/>
                        <w:left w:val="none" w:sz="0" w:space="0" w:color="auto"/>
                        <w:bottom w:val="none" w:sz="0" w:space="0" w:color="auto"/>
                        <w:right w:val="none" w:sz="0" w:space="0" w:color="auto"/>
                      </w:divBdr>
                    </w:div>
                    <w:div w:id="1683169489">
                      <w:marLeft w:val="0"/>
                      <w:marRight w:val="0"/>
                      <w:marTop w:val="0"/>
                      <w:marBottom w:val="0"/>
                      <w:divBdr>
                        <w:top w:val="none" w:sz="0" w:space="0" w:color="auto"/>
                        <w:left w:val="none" w:sz="0" w:space="0" w:color="auto"/>
                        <w:bottom w:val="none" w:sz="0" w:space="0" w:color="auto"/>
                        <w:right w:val="none" w:sz="0" w:space="0" w:color="auto"/>
                      </w:divBdr>
                    </w:div>
                  </w:divsChild>
                </w:div>
                <w:div w:id="803616046">
                  <w:marLeft w:val="0"/>
                  <w:marRight w:val="0"/>
                  <w:marTop w:val="0"/>
                  <w:marBottom w:val="0"/>
                  <w:divBdr>
                    <w:top w:val="none" w:sz="0" w:space="0" w:color="auto"/>
                    <w:left w:val="none" w:sz="0" w:space="0" w:color="auto"/>
                    <w:bottom w:val="none" w:sz="0" w:space="0" w:color="auto"/>
                    <w:right w:val="none" w:sz="0" w:space="0" w:color="auto"/>
                  </w:divBdr>
                  <w:divsChild>
                    <w:div w:id="834686182">
                      <w:marLeft w:val="0"/>
                      <w:marRight w:val="0"/>
                      <w:marTop w:val="0"/>
                      <w:marBottom w:val="0"/>
                      <w:divBdr>
                        <w:top w:val="none" w:sz="0" w:space="0" w:color="auto"/>
                        <w:left w:val="none" w:sz="0" w:space="0" w:color="auto"/>
                        <w:bottom w:val="none" w:sz="0" w:space="0" w:color="auto"/>
                        <w:right w:val="none" w:sz="0" w:space="0" w:color="auto"/>
                      </w:divBdr>
                    </w:div>
                  </w:divsChild>
                </w:div>
                <w:div w:id="896279740">
                  <w:marLeft w:val="0"/>
                  <w:marRight w:val="0"/>
                  <w:marTop w:val="0"/>
                  <w:marBottom w:val="0"/>
                  <w:divBdr>
                    <w:top w:val="none" w:sz="0" w:space="0" w:color="auto"/>
                    <w:left w:val="none" w:sz="0" w:space="0" w:color="auto"/>
                    <w:bottom w:val="none" w:sz="0" w:space="0" w:color="auto"/>
                    <w:right w:val="none" w:sz="0" w:space="0" w:color="auto"/>
                  </w:divBdr>
                </w:div>
                <w:div w:id="936210616">
                  <w:marLeft w:val="0"/>
                  <w:marRight w:val="0"/>
                  <w:marTop w:val="0"/>
                  <w:marBottom w:val="0"/>
                  <w:divBdr>
                    <w:top w:val="none" w:sz="0" w:space="0" w:color="auto"/>
                    <w:left w:val="none" w:sz="0" w:space="0" w:color="auto"/>
                    <w:bottom w:val="none" w:sz="0" w:space="0" w:color="auto"/>
                    <w:right w:val="none" w:sz="0" w:space="0" w:color="auto"/>
                  </w:divBdr>
                  <w:divsChild>
                    <w:div w:id="914510395">
                      <w:marLeft w:val="0"/>
                      <w:marRight w:val="0"/>
                      <w:marTop w:val="0"/>
                      <w:marBottom w:val="0"/>
                      <w:divBdr>
                        <w:top w:val="none" w:sz="0" w:space="0" w:color="auto"/>
                        <w:left w:val="none" w:sz="0" w:space="0" w:color="auto"/>
                        <w:bottom w:val="none" w:sz="0" w:space="0" w:color="auto"/>
                        <w:right w:val="none" w:sz="0" w:space="0" w:color="auto"/>
                      </w:divBdr>
                    </w:div>
                  </w:divsChild>
                </w:div>
                <w:div w:id="972102847">
                  <w:marLeft w:val="0"/>
                  <w:marRight w:val="0"/>
                  <w:marTop w:val="0"/>
                  <w:marBottom w:val="0"/>
                  <w:divBdr>
                    <w:top w:val="none" w:sz="0" w:space="0" w:color="auto"/>
                    <w:left w:val="none" w:sz="0" w:space="0" w:color="auto"/>
                    <w:bottom w:val="none" w:sz="0" w:space="0" w:color="auto"/>
                    <w:right w:val="none" w:sz="0" w:space="0" w:color="auto"/>
                  </w:divBdr>
                </w:div>
                <w:div w:id="1425492459">
                  <w:marLeft w:val="0"/>
                  <w:marRight w:val="0"/>
                  <w:marTop w:val="0"/>
                  <w:marBottom w:val="0"/>
                  <w:divBdr>
                    <w:top w:val="none" w:sz="0" w:space="0" w:color="auto"/>
                    <w:left w:val="none" w:sz="0" w:space="0" w:color="auto"/>
                    <w:bottom w:val="none" w:sz="0" w:space="0" w:color="auto"/>
                    <w:right w:val="none" w:sz="0" w:space="0" w:color="auto"/>
                  </w:divBdr>
                  <w:divsChild>
                    <w:div w:id="224295763">
                      <w:marLeft w:val="0"/>
                      <w:marRight w:val="0"/>
                      <w:marTop w:val="0"/>
                      <w:marBottom w:val="0"/>
                      <w:divBdr>
                        <w:top w:val="none" w:sz="0" w:space="0" w:color="auto"/>
                        <w:left w:val="none" w:sz="0" w:space="0" w:color="auto"/>
                        <w:bottom w:val="none" w:sz="0" w:space="0" w:color="auto"/>
                        <w:right w:val="none" w:sz="0" w:space="0" w:color="auto"/>
                      </w:divBdr>
                    </w:div>
                  </w:divsChild>
                </w:div>
                <w:div w:id="1941059278">
                  <w:marLeft w:val="0"/>
                  <w:marRight w:val="0"/>
                  <w:marTop w:val="0"/>
                  <w:marBottom w:val="0"/>
                  <w:divBdr>
                    <w:top w:val="none" w:sz="0" w:space="0" w:color="auto"/>
                    <w:left w:val="none" w:sz="0" w:space="0" w:color="auto"/>
                    <w:bottom w:val="none" w:sz="0" w:space="0" w:color="auto"/>
                    <w:right w:val="none" w:sz="0" w:space="0" w:color="auto"/>
                  </w:divBdr>
                  <w:divsChild>
                    <w:div w:id="700017040">
                      <w:marLeft w:val="0"/>
                      <w:marRight w:val="0"/>
                      <w:marTop w:val="0"/>
                      <w:marBottom w:val="0"/>
                      <w:divBdr>
                        <w:top w:val="none" w:sz="0" w:space="0" w:color="auto"/>
                        <w:left w:val="none" w:sz="0" w:space="0" w:color="auto"/>
                        <w:bottom w:val="none" w:sz="0" w:space="0" w:color="auto"/>
                        <w:right w:val="none" w:sz="0" w:space="0" w:color="auto"/>
                      </w:divBdr>
                    </w:div>
                    <w:div w:id="1041398523">
                      <w:marLeft w:val="0"/>
                      <w:marRight w:val="0"/>
                      <w:marTop w:val="0"/>
                      <w:marBottom w:val="0"/>
                      <w:divBdr>
                        <w:top w:val="none" w:sz="0" w:space="0" w:color="auto"/>
                        <w:left w:val="none" w:sz="0" w:space="0" w:color="auto"/>
                        <w:bottom w:val="none" w:sz="0" w:space="0" w:color="auto"/>
                        <w:right w:val="none" w:sz="0" w:space="0" w:color="auto"/>
                      </w:divBdr>
                    </w:div>
                  </w:divsChild>
                </w:div>
                <w:div w:id="1950550411">
                  <w:marLeft w:val="0"/>
                  <w:marRight w:val="0"/>
                  <w:marTop w:val="0"/>
                  <w:marBottom w:val="0"/>
                  <w:divBdr>
                    <w:top w:val="none" w:sz="0" w:space="0" w:color="auto"/>
                    <w:left w:val="none" w:sz="0" w:space="0" w:color="auto"/>
                    <w:bottom w:val="none" w:sz="0" w:space="0" w:color="auto"/>
                    <w:right w:val="none" w:sz="0" w:space="0" w:color="auto"/>
                  </w:divBdr>
                  <w:divsChild>
                    <w:div w:id="1266108607">
                      <w:marLeft w:val="0"/>
                      <w:marRight w:val="0"/>
                      <w:marTop w:val="0"/>
                      <w:marBottom w:val="0"/>
                      <w:divBdr>
                        <w:top w:val="none" w:sz="0" w:space="0" w:color="auto"/>
                        <w:left w:val="none" w:sz="0" w:space="0" w:color="auto"/>
                        <w:bottom w:val="none" w:sz="0" w:space="0" w:color="auto"/>
                        <w:right w:val="none" w:sz="0" w:space="0" w:color="auto"/>
                      </w:divBdr>
                    </w:div>
                  </w:divsChild>
                </w:div>
                <w:div w:id="1989508206">
                  <w:marLeft w:val="0"/>
                  <w:marRight w:val="0"/>
                  <w:marTop w:val="0"/>
                  <w:marBottom w:val="0"/>
                  <w:divBdr>
                    <w:top w:val="none" w:sz="0" w:space="0" w:color="auto"/>
                    <w:left w:val="none" w:sz="0" w:space="0" w:color="auto"/>
                    <w:bottom w:val="none" w:sz="0" w:space="0" w:color="auto"/>
                    <w:right w:val="none" w:sz="0" w:space="0" w:color="auto"/>
                  </w:divBdr>
                  <w:divsChild>
                    <w:div w:id="385908418">
                      <w:marLeft w:val="0"/>
                      <w:marRight w:val="0"/>
                      <w:marTop w:val="0"/>
                      <w:marBottom w:val="0"/>
                      <w:divBdr>
                        <w:top w:val="none" w:sz="0" w:space="0" w:color="auto"/>
                        <w:left w:val="none" w:sz="0" w:space="0" w:color="auto"/>
                        <w:bottom w:val="none" w:sz="0" w:space="0" w:color="auto"/>
                        <w:right w:val="none" w:sz="0" w:space="0" w:color="auto"/>
                      </w:divBdr>
                    </w:div>
                    <w:div w:id="120038768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21534966">
          <w:marLeft w:val="0"/>
          <w:marRight w:val="0"/>
          <w:marTop w:val="0"/>
          <w:marBottom w:val="0"/>
          <w:divBdr>
            <w:top w:val="none" w:sz="0" w:space="0" w:color="auto"/>
            <w:left w:val="none" w:sz="0" w:space="0" w:color="auto"/>
            <w:bottom w:val="none" w:sz="0" w:space="0" w:color="auto"/>
            <w:right w:val="none" w:sz="0" w:space="0" w:color="auto"/>
          </w:divBdr>
        </w:div>
        <w:div w:id="130558748">
          <w:marLeft w:val="0"/>
          <w:marRight w:val="0"/>
          <w:marTop w:val="0"/>
          <w:marBottom w:val="0"/>
          <w:divBdr>
            <w:top w:val="none" w:sz="0" w:space="0" w:color="auto"/>
            <w:left w:val="none" w:sz="0" w:space="0" w:color="auto"/>
            <w:bottom w:val="none" w:sz="0" w:space="0" w:color="auto"/>
            <w:right w:val="none" w:sz="0" w:space="0" w:color="auto"/>
          </w:divBdr>
          <w:divsChild>
            <w:div w:id="1061439193">
              <w:marLeft w:val="0"/>
              <w:marRight w:val="0"/>
              <w:marTop w:val="0"/>
              <w:marBottom w:val="0"/>
              <w:divBdr>
                <w:top w:val="none" w:sz="0" w:space="0" w:color="auto"/>
                <w:left w:val="none" w:sz="0" w:space="0" w:color="auto"/>
                <w:bottom w:val="none" w:sz="0" w:space="0" w:color="auto"/>
                <w:right w:val="none" w:sz="0" w:space="0" w:color="auto"/>
              </w:divBdr>
            </w:div>
          </w:divsChild>
        </w:div>
        <w:div w:id="133917551">
          <w:marLeft w:val="0"/>
          <w:marRight w:val="0"/>
          <w:marTop w:val="0"/>
          <w:marBottom w:val="0"/>
          <w:divBdr>
            <w:top w:val="none" w:sz="0" w:space="0" w:color="auto"/>
            <w:left w:val="none" w:sz="0" w:space="0" w:color="auto"/>
            <w:bottom w:val="none" w:sz="0" w:space="0" w:color="auto"/>
            <w:right w:val="none" w:sz="0" w:space="0" w:color="auto"/>
          </w:divBdr>
        </w:div>
        <w:div w:id="140730508">
          <w:marLeft w:val="0"/>
          <w:marRight w:val="0"/>
          <w:marTop w:val="0"/>
          <w:marBottom w:val="0"/>
          <w:divBdr>
            <w:top w:val="none" w:sz="0" w:space="0" w:color="auto"/>
            <w:left w:val="none" w:sz="0" w:space="0" w:color="auto"/>
            <w:bottom w:val="none" w:sz="0" w:space="0" w:color="auto"/>
            <w:right w:val="none" w:sz="0" w:space="0" w:color="auto"/>
          </w:divBdr>
        </w:div>
        <w:div w:id="141387186">
          <w:marLeft w:val="0"/>
          <w:marRight w:val="0"/>
          <w:marTop w:val="0"/>
          <w:marBottom w:val="0"/>
          <w:divBdr>
            <w:top w:val="none" w:sz="0" w:space="0" w:color="auto"/>
            <w:left w:val="none" w:sz="0" w:space="0" w:color="auto"/>
            <w:bottom w:val="none" w:sz="0" w:space="0" w:color="auto"/>
            <w:right w:val="none" w:sz="0" w:space="0" w:color="auto"/>
          </w:divBdr>
          <w:divsChild>
            <w:div w:id="758792584">
              <w:marLeft w:val="0"/>
              <w:marRight w:val="0"/>
              <w:marTop w:val="0"/>
              <w:marBottom w:val="0"/>
              <w:divBdr>
                <w:top w:val="none" w:sz="0" w:space="0" w:color="auto"/>
                <w:left w:val="none" w:sz="0" w:space="0" w:color="auto"/>
                <w:bottom w:val="none" w:sz="0" w:space="0" w:color="auto"/>
                <w:right w:val="none" w:sz="0" w:space="0" w:color="auto"/>
              </w:divBdr>
            </w:div>
          </w:divsChild>
        </w:div>
        <w:div w:id="162286360">
          <w:marLeft w:val="0"/>
          <w:marRight w:val="0"/>
          <w:marTop w:val="0"/>
          <w:marBottom w:val="0"/>
          <w:divBdr>
            <w:top w:val="none" w:sz="0" w:space="0" w:color="auto"/>
            <w:left w:val="none" w:sz="0" w:space="0" w:color="auto"/>
            <w:bottom w:val="none" w:sz="0" w:space="0" w:color="auto"/>
            <w:right w:val="none" w:sz="0" w:space="0" w:color="auto"/>
          </w:divBdr>
        </w:div>
        <w:div w:id="169950774">
          <w:marLeft w:val="0"/>
          <w:marRight w:val="0"/>
          <w:marTop w:val="0"/>
          <w:marBottom w:val="0"/>
          <w:divBdr>
            <w:top w:val="none" w:sz="0" w:space="0" w:color="auto"/>
            <w:left w:val="none" w:sz="0" w:space="0" w:color="auto"/>
            <w:bottom w:val="none" w:sz="0" w:space="0" w:color="auto"/>
            <w:right w:val="none" w:sz="0" w:space="0" w:color="auto"/>
          </w:divBdr>
        </w:div>
        <w:div w:id="176389244">
          <w:marLeft w:val="0"/>
          <w:marRight w:val="0"/>
          <w:marTop w:val="0"/>
          <w:marBottom w:val="0"/>
          <w:divBdr>
            <w:top w:val="none" w:sz="0" w:space="0" w:color="auto"/>
            <w:left w:val="none" w:sz="0" w:space="0" w:color="auto"/>
            <w:bottom w:val="none" w:sz="0" w:space="0" w:color="auto"/>
            <w:right w:val="none" w:sz="0" w:space="0" w:color="auto"/>
          </w:divBdr>
        </w:div>
        <w:div w:id="188832590">
          <w:marLeft w:val="0"/>
          <w:marRight w:val="0"/>
          <w:marTop w:val="0"/>
          <w:marBottom w:val="0"/>
          <w:divBdr>
            <w:top w:val="none" w:sz="0" w:space="0" w:color="auto"/>
            <w:left w:val="none" w:sz="0" w:space="0" w:color="auto"/>
            <w:bottom w:val="none" w:sz="0" w:space="0" w:color="auto"/>
            <w:right w:val="none" w:sz="0" w:space="0" w:color="auto"/>
          </w:divBdr>
        </w:div>
        <w:div w:id="194664403">
          <w:marLeft w:val="0"/>
          <w:marRight w:val="0"/>
          <w:marTop w:val="0"/>
          <w:marBottom w:val="0"/>
          <w:divBdr>
            <w:top w:val="none" w:sz="0" w:space="0" w:color="auto"/>
            <w:left w:val="none" w:sz="0" w:space="0" w:color="auto"/>
            <w:bottom w:val="none" w:sz="0" w:space="0" w:color="auto"/>
            <w:right w:val="none" w:sz="0" w:space="0" w:color="auto"/>
          </w:divBdr>
          <w:divsChild>
            <w:div w:id="1274363462">
              <w:marLeft w:val="0"/>
              <w:marRight w:val="0"/>
              <w:marTop w:val="0"/>
              <w:marBottom w:val="0"/>
              <w:divBdr>
                <w:top w:val="none" w:sz="0" w:space="0" w:color="auto"/>
                <w:left w:val="none" w:sz="0" w:space="0" w:color="auto"/>
                <w:bottom w:val="none" w:sz="0" w:space="0" w:color="auto"/>
                <w:right w:val="none" w:sz="0" w:space="0" w:color="auto"/>
              </w:divBdr>
            </w:div>
          </w:divsChild>
        </w:div>
        <w:div w:id="209807053">
          <w:marLeft w:val="0"/>
          <w:marRight w:val="0"/>
          <w:marTop w:val="0"/>
          <w:marBottom w:val="0"/>
          <w:divBdr>
            <w:top w:val="none" w:sz="0" w:space="0" w:color="auto"/>
            <w:left w:val="none" w:sz="0" w:space="0" w:color="auto"/>
            <w:bottom w:val="none" w:sz="0" w:space="0" w:color="auto"/>
            <w:right w:val="none" w:sz="0" w:space="0" w:color="auto"/>
          </w:divBdr>
          <w:divsChild>
            <w:div w:id="1787236717">
              <w:marLeft w:val="-75"/>
              <w:marRight w:val="0"/>
              <w:marTop w:val="30"/>
              <w:marBottom w:val="30"/>
              <w:divBdr>
                <w:top w:val="none" w:sz="0" w:space="0" w:color="auto"/>
                <w:left w:val="none" w:sz="0" w:space="0" w:color="auto"/>
                <w:bottom w:val="none" w:sz="0" w:space="0" w:color="auto"/>
                <w:right w:val="none" w:sz="0" w:space="0" w:color="auto"/>
              </w:divBdr>
              <w:divsChild>
                <w:div w:id="57673532">
                  <w:marLeft w:val="0"/>
                  <w:marRight w:val="0"/>
                  <w:marTop w:val="0"/>
                  <w:marBottom w:val="0"/>
                  <w:divBdr>
                    <w:top w:val="none" w:sz="0" w:space="0" w:color="auto"/>
                    <w:left w:val="none" w:sz="0" w:space="0" w:color="auto"/>
                    <w:bottom w:val="none" w:sz="0" w:space="0" w:color="auto"/>
                    <w:right w:val="none" w:sz="0" w:space="0" w:color="auto"/>
                  </w:divBdr>
                  <w:divsChild>
                    <w:div w:id="962614519">
                      <w:marLeft w:val="0"/>
                      <w:marRight w:val="0"/>
                      <w:marTop w:val="0"/>
                      <w:marBottom w:val="0"/>
                      <w:divBdr>
                        <w:top w:val="none" w:sz="0" w:space="0" w:color="auto"/>
                        <w:left w:val="none" w:sz="0" w:space="0" w:color="auto"/>
                        <w:bottom w:val="none" w:sz="0" w:space="0" w:color="auto"/>
                        <w:right w:val="none" w:sz="0" w:space="0" w:color="auto"/>
                      </w:divBdr>
                    </w:div>
                    <w:div w:id="1008681472">
                      <w:marLeft w:val="0"/>
                      <w:marRight w:val="0"/>
                      <w:marTop w:val="0"/>
                      <w:marBottom w:val="0"/>
                      <w:divBdr>
                        <w:top w:val="none" w:sz="0" w:space="0" w:color="auto"/>
                        <w:left w:val="none" w:sz="0" w:space="0" w:color="auto"/>
                        <w:bottom w:val="none" w:sz="0" w:space="0" w:color="auto"/>
                        <w:right w:val="none" w:sz="0" w:space="0" w:color="auto"/>
                      </w:divBdr>
                    </w:div>
                  </w:divsChild>
                </w:div>
                <w:div w:id="89203071">
                  <w:marLeft w:val="0"/>
                  <w:marRight w:val="0"/>
                  <w:marTop w:val="0"/>
                  <w:marBottom w:val="0"/>
                  <w:divBdr>
                    <w:top w:val="none" w:sz="0" w:space="0" w:color="auto"/>
                    <w:left w:val="none" w:sz="0" w:space="0" w:color="auto"/>
                    <w:bottom w:val="none" w:sz="0" w:space="0" w:color="auto"/>
                    <w:right w:val="none" w:sz="0" w:space="0" w:color="auto"/>
                  </w:divBdr>
                  <w:divsChild>
                    <w:div w:id="1406301966">
                      <w:marLeft w:val="0"/>
                      <w:marRight w:val="0"/>
                      <w:marTop w:val="0"/>
                      <w:marBottom w:val="0"/>
                      <w:divBdr>
                        <w:top w:val="none" w:sz="0" w:space="0" w:color="auto"/>
                        <w:left w:val="none" w:sz="0" w:space="0" w:color="auto"/>
                        <w:bottom w:val="none" w:sz="0" w:space="0" w:color="auto"/>
                        <w:right w:val="none" w:sz="0" w:space="0" w:color="auto"/>
                      </w:divBdr>
                    </w:div>
                  </w:divsChild>
                </w:div>
                <w:div w:id="130901257">
                  <w:marLeft w:val="0"/>
                  <w:marRight w:val="0"/>
                  <w:marTop w:val="0"/>
                  <w:marBottom w:val="0"/>
                  <w:divBdr>
                    <w:top w:val="none" w:sz="0" w:space="0" w:color="auto"/>
                    <w:left w:val="none" w:sz="0" w:space="0" w:color="auto"/>
                    <w:bottom w:val="none" w:sz="0" w:space="0" w:color="auto"/>
                    <w:right w:val="none" w:sz="0" w:space="0" w:color="auto"/>
                  </w:divBdr>
                  <w:divsChild>
                    <w:div w:id="675572817">
                      <w:marLeft w:val="0"/>
                      <w:marRight w:val="0"/>
                      <w:marTop w:val="0"/>
                      <w:marBottom w:val="0"/>
                      <w:divBdr>
                        <w:top w:val="none" w:sz="0" w:space="0" w:color="auto"/>
                        <w:left w:val="none" w:sz="0" w:space="0" w:color="auto"/>
                        <w:bottom w:val="none" w:sz="0" w:space="0" w:color="auto"/>
                        <w:right w:val="none" w:sz="0" w:space="0" w:color="auto"/>
                      </w:divBdr>
                    </w:div>
                  </w:divsChild>
                </w:div>
                <w:div w:id="240454858">
                  <w:marLeft w:val="0"/>
                  <w:marRight w:val="0"/>
                  <w:marTop w:val="0"/>
                  <w:marBottom w:val="0"/>
                  <w:divBdr>
                    <w:top w:val="none" w:sz="0" w:space="0" w:color="auto"/>
                    <w:left w:val="none" w:sz="0" w:space="0" w:color="auto"/>
                    <w:bottom w:val="none" w:sz="0" w:space="0" w:color="auto"/>
                    <w:right w:val="none" w:sz="0" w:space="0" w:color="auto"/>
                  </w:divBdr>
                  <w:divsChild>
                    <w:div w:id="580993843">
                      <w:marLeft w:val="0"/>
                      <w:marRight w:val="0"/>
                      <w:marTop w:val="0"/>
                      <w:marBottom w:val="0"/>
                      <w:divBdr>
                        <w:top w:val="none" w:sz="0" w:space="0" w:color="auto"/>
                        <w:left w:val="none" w:sz="0" w:space="0" w:color="auto"/>
                        <w:bottom w:val="none" w:sz="0" w:space="0" w:color="auto"/>
                        <w:right w:val="none" w:sz="0" w:space="0" w:color="auto"/>
                      </w:divBdr>
                    </w:div>
                    <w:div w:id="586963698">
                      <w:marLeft w:val="0"/>
                      <w:marRight w:val="0"/>
                      <w:marTop w:val="0"/>
                      <w:marBottom w:val="0"/>
                      <w:divBdr>
                        <w:top w:val="none" w:sz="0" w:space="0" w:color="auto"/>
                        <w:left w:val="none" w:sz="0" w:space="0" w:color="auto"/>
                        <w:bottom w:val="none" w:sz="0" w:space="0" w:color="auto"/>
                        <w:right w:val="none" w:sz="0" w:space="0" w:color="auto"/>
                      </w:divBdr>
                    </w:div>
                  </w:divsChild>
                </w:div>
                <w:div w:id="258802582">
                  <w:marLeft w:val="0"/>
                  <w:marRight w:val="0"/>
                  <w:marTop w:val="0"/>
                  <w:marBottom w:val="0"/>
                  <w:divBdr>
                    <w:top w:val="none" w:sz="0" w:space="0" w:color="auto"/>
                    <w:left w:val="none" w:sz="0" w:space="0" w:color="auto"/>
                    <w:bottom w:val="none" w:sz="0" w:space="0" w:color="auto"/>
                    <w:right w:val="none" w:sz="0" w:space="0" w:color="auto"/>
                  </w:divBdr>
                  <w:divsChild>
                    <w:div w:id="513421086">
                      <w:marLeft w:val="0"/>
                      <w:marRight w:val="0"/>
                      <w:marTop w:val="0"/>
                      <w:marBottom w:val="0"/>
                      <w:divBdr>
                        <w:top w:val="none" w:sz="0" w:space="0" w:color="auto"/>
                        <w:left w:val="none" w:sz="0" w:space="0" w:color="auto"/>
                        <w:bottom w:val="none" w:sz="0" w:space="0" w:color="auto"/>
                        <w:right w:val="none" w:sz="0" w:space="0" w:color="auto"/>
                      </w:divBdr>
                    </w:div>
                    <w:div w:id="609050674">
                      <w:marLeft w:val="0"/>
                      <w:marRight w:val="0"/>
                      <w:marTop w:val="0"/>
                      <w:marBottom w:val="0"/>
                      <w:divBdr>
                        <w:top w:val="none" w:sz="0" w:space="0" w:color="auto"/>
                        <w:left w:val="none" w:sz="0" w:space="0" w:color="auto"/>
                        <w:bottom w:val="none" w:sz="0" w:space="0" w:color="auto"/>
                        <w:right w:val="none" w:sz="0" w:space="0" w:color="auto"/>
                      </w:divBdr>
                    </w:div>
                  </w:divsChild>
                </w:div>
                <w:div w:id="293023606">
                  <w:marLeft w:val="0"/>
                  <w:marRight w:val="0"/>
                  <w:marTop w:val="0"/>
                  <w:marBottom w:val="0"/>
                  <w:divBdr>
                    <w:top w:val="none" w:sz="0" w:space="0" w:color="auto"/>
                    <w:left w:val="none" w:sz="0" w:space="0" w:color="auto"/>
                    <w:bottom w:val="none" w:sz="0" w:space="0" w:color="auto"/>
                    <w:right w:val="none" w:sz="0" w:space="0" w:color="auto"/>
                  </w:divBdr>
                  <w:divsChild>
                    <w:div w:id="1913004472">
                      <w:marLeft w:val="0"/>
                      <w:marRight w:val="0"/>
                      <w:marTop w:val="0"/>
                      <w:marBottom w:val="0"/>
                      <w:divBdr>
                        <w:top w:val="none" w:sz="0" w:space="0" w:color="auto"/>
                        <w:left w:val="none" w:sz="0" w:space="0" w:color="auto"/>
                        <w:bottom w:val="none" w:sz="0" w:space="0" w:color="auto"/>
                        <w:right w:val="none" w:sz="0" w:space="0" w:color="auto"/>
                      </w:divBdr>
                    </w:div>
                  </w:divsChild>
                </w:div>
                <w:div w:id="330838493">
                  <w:marLeft w:val="0"/>
                  <w:marRight w:val="0"/>
                  <w:marTop w:val="0"/>
                  <w:marBottom w:val="0"/>
                  <w:divBdr>
                    <w:top w:val="none" w:sz="0" w:space="0" w:color="auto"/>
                    <w:left w:val="none" w:sz="0" w:space="0" w:color="auto"/>
                    <w:bottom w:val="none" w:sz="0" w:space="0" w:color="auto"/>
                    <w:right w:val="none" w:sz="0" w:space="0" w:color="auto"/>
                  </w:divBdr>
                  <w:divsChild>
                    <w:div w:id="685638344">
                      <w:marLeft w:val="0"/>
                      <w:marRight w:val="0"/>
                      <w:marTop w:val="0"/>
                      <w:marBottom w:val="0"/>
                      <w:divBdr>
                        <w:top w:val="none" w:sz="0" w:space="0" w:color="auto"/>
                        <w:left w:val="none" w:sz="0" w:space="0" w:color="auto"/>
                        <w:bottom w:val="none" w:sz="0" w:space="0" w:color="auto"/>
                        <w:right w:val="none" w:sz="0" w:space="0" w:color="auto"/>
                      </w:divBdr>
                    </w:div>
                    <w:div w:id="890457527">
                      <w:marLeft w:val="0"/>
                      <w:marRight w:val="0"/>
                      <w:marTop w:val="0"/>
                      <w:marBottom w:val="0"/>
                      <w:divBdr>
                        <w:top w:val="none" w:sz="0" w:space="0" w:color="auto"/>
                        <w:left w:val="none" w:sz="0" w:space="0" w:color="auto"/>
                        <w:bottom w:val="none" w:sz="0" w:space="0" w:color="auto"/>
                        <w:right w:val="none" w:sz="0" w:space="0" w:color="auto"/>
                      </w:divBdr>
                    </w:div>
                  </w:divsChild>
                </w:div>
                <w:div w:id="331298073">
                  <w:marLeft w:val="0"/>
                  <w:marRight w:val="0"/>
                  <w:marTop w:val="0"/>
                  <w:marBottom w:val="0"/>
                  <w:divBdr>
                    <w:top w:val="none" w:sz="0" w:space="0" w:color="auto"/>
                    <w:left w:val="none" w:sz="0" w:space="0" w:color="auto"/>
                    <w:bottom w:val="none" w:sz="0" w:space="0" w:color="auto"/>
                    <w:right w:val="none" w:sz="0" w:space="0" w:color="auto"/>
                  </w:divBdr>
                  <w:divsChild>
                    <w:div w:id="225844286">
                      <w:marLeft w:val="0"/>
                      <w:marRight w:val="0"/>
                      <w:marTop w:val="0"/>
                      <w:marBottom w:val="0"/>
                      <w:divBdr>
                        <w:top w:val="none" w:sz="0" w:space="0" w:color="auto"/>
                        <w:left w:val="none" w:sz="0" w:space="0" w:color="auto"/>
                        <w:bottom w:val="none" w:sz="0" w:space="0" w:color="auto"/>
                        <w:right w:val="none" w:sz="0" w:space="0" w:color="auto"/>
                      </w:divBdr>
                    </w:div>
                  </w:divsChild>
                </w:div>
                <w:div w:id="402685826">
                  <w:marLeft w:val="0"/>
                  <w:marRight w:val="0"/>
                  <w:marTop w:val="0"/>
                  <w:marBottom w:val="0"/>
                  <w:divBdr>
                    <w:top w:val="none" w:sz="0" w:space="0" w:color="auto"/>
                    <w:left w:val="none" w:sz="0" w:space="0" w:color="auto"/>
                    <w:bottom w:val="none" w:sz="0" w:space="0" w:color="auto"/>
                    <w:right w:val="none" w:sz="0" w:space="0" w:color="auto"/>
                  </w:divBdr>
                  <w:divsChild>
                    <w:div w:id="334382843">
                      <w:marLeft w:val="0"/>
                      <w:marRight w:val="0"/>
                      <w:marTop w:val="0"/>
                      <w:marBottom w:val="0"/>
                      <w:divBdr>
                        <w:top w:val="none" w:sz="0" w:space="0" w:color="auto"/>
                        <w:left w:val="none" w:sz="0" w:space="0" w:color="auto"/>
                        <w:bottom w:val="none" w:sz="0" w:space="0" w:color="auto"/>
                        <w:right w:val="none" w:sz="0" w:space="0" w:color="auto"/>
                      </w:divBdr>
                    </w:div>
                  </w:divsChild>
                </w:div>
                <w:div w:id="480075616">
                  <w:marLeft w:val="0"/>
                  <w:marRight w:val="0"/>
                  <w:marTop w:val="0"/>
                  <w:marBottom w:val="0"/>
                  <w:divBdr>
                    <w:top w:val="none" w:sz="0" w:space="0" w:color="auto"/>
                    <w:left w:val="none" w:sz="0" w:space="0" w:color="auto"/>
                    <w:bottom w:val="none" w:sz="0" w:space="0" w:color="auto"/>
                    <w:right w:val="none" w:sz="0" w:space="0" w:color="auto"/>
                  </w:divBdr>
                  <w:divsChild>
                    <w:div w:id="342586767">
                      <w:marLeft w:val="0"/>
                      <w:marRight w:val="0"/>
                      <w:marTop w:val="0"/>
                      <w:marBottom w:val="0"/>
                      <w:divBdr>
                        <w:top w:val="none" w:sz="0" w:space="0" w:color="auto"/>
                        <w:left w:val="none" w:sz="0" w:space="0" w:color="auto"/>
                        <w:bottom w:val="none" w:sz="0" w:space="0" w:color="auto"/>
                        <w:right w:val="none" w:sz="0" w:space="0" w:color="auto"/>
                      </w:divBdr>
                    </w:div>
                  </w:divsChild>
                </w:div>
                <w:div w:id="764500948">
                  <w:marLeft w:val="0"/>
                  <w:marRight w:val="0"/>
                  <w:marTop w:val="0"/>
                  <w:marBottom w:val="0"/>
                  <w:divBdr>
                    <w:top w:val="none" w:sz="0" w:space="0" w:color="auto"/>
                    <w:left w:val="none" w:sz="0" w:space="0" w:color="auto"/>
                    <w:bottom w:val="none" w:sz="0" w:space="0" w:color="auto"/>
                    <w:right w:val="none" w:sz="0" w:space="0" w:color="auto"/>
                  </w:divBdr>
                  <w:divsChild>
                    <w:div w:id="644823385">
                      <w:marLeft w:val="0"/>
                      <w:marRight w:val="0"/>
                      <w:marTop w:val="0"/>
                      <w:marBottom w:val="0"/>
                      <w:divBdr>
                        <w:top w:val="none" w:sz="0" w:space="0" w:color="auto"/>
                        <w:left w:val="none" w:sz="0" w:space="0" w:color="auto"/>
                        <w:bottom w:val="none" w:sz="0" w:space="0" w:color="auto"/>
                        <w:right w:val="none" w:sz="0" w:space="0" w:color="auto"/>
                      </w:divBdr>
                    </w:div>
                    <w:div w:id="1412779798">
                      <w:marLeft w:val="0"/>
                      <w:marRight w:val="0"/>
                      <w:marTop w:val="0"/>
                      <w:marBottom w:val="0"/>
                      <w:divBdr>
                        <w:top w:val="none" w:sz="0" w:space="0" w:color="auto"/>
                        <w:left w:val="none" w:sz="0" w:space="0" w:color="auto"/>
                        <w:bottom w:val="none" w:sz="0" w:space="0" w:color="auto"/>
                        <w:right w:val="none" w:sz="0" w:space="0" w:color="auto"/>
                      </w:divBdr>
                    </w:div>
                  </w:divsChild>
                </w:div>
                <w:div w:id="782335941">
                  <w:marLeft w:val="0"/>
                  <w:marRight w:val="0"/>
                  <w:marTop w:val="0"/>
                  <w:marBottom w:val="0"/>
                  <w:divBdr>
                    <w:top w:val="none" w:sz="0" w:space="0" w:color="auto"/>
                    <w:left w:val="none" w:sz="0" w:space="0" w:color="auto"/>
                    <w:bottom w:val="none" w:sz="0" w:space="0" w:color="auto"/>
                    <w:right w:val="none" w:sz="0" w:space="0" w:color="auto"/>
                  </w:divBdr>
                  <w:divsChild>
                    <w:div w:id="747924375">
                      <w:marLeft w:val="0"/>
                      <w:marRight w:val="0"/>
                      <w:marTop w:val="0"/>
                      <w:marBottom w:val="0"/>
                      <w:divBdr>
                        <w:top w:val="none" w:sz="0" w:space="0" w:color="auto"/>
                        <w:left w:val="none" w:sz="0" w:space="0" w:color="auto"/>
                        <w:bottom w:val="none" w:sz="0" w:space="0" w:color="auto"/>
                        <w:right w:val="none" w:sz="0" w:space="0" w:color="auto"/>
                      </w:divBdr>
                    </w:div>
                  </w:divsChild>
                </w:div>
                <w:div w:id="885608534">
                  <w:marLeft w:val="0"/>
                  <w:marRight w:val="0"/>
                  <w:marTop w:val="0"/>
                  <w:marBottom w:val="0"/>
                  <w:divBdr>
                    <w:top w:val="none" w:sz="0" w:space="0" w:color="auto"/>
                    <w:left w:val="none" w:sz="0" w:space="0" w:color="auto"/>
                    <w:bottom w:val="none" w:sz="0" w:space="0" w:color="auto"/>
                    <w:right w:val="none" w:sz="0" w:space="0" w:color="auto"/>
                  </w:divBdr>
                  <w:divsChild>
                    <w:div w:id="336882850">
                      <w:marLeft w:val="0"/>
                      <w:marRight w:val="0"/>
                      <w:marTop w:val="0"/>
                      <w:marBottom w:val="0"/>
                      <w:divBdr>
                        <w:top w:val="none" w:sz="0" w:space="0" w:color="auto"/>
                        <w:left w:val="none" w:sz="0" w:space="0" w:color="auto"/>
                        <w:bottom w:val="none" w:sz="0" w:space="0" w:color="auto"/>
                        <w:right w:val="none" w:sz="0" w:space="0" w:color="auto"/>
                      </w:divBdr>
                    </w:div>
                  </w:divsChild>
                </w:div>
                <w:div w:id="892542592">
                  <w:marLeft w:val="0"/>
                  <w:marRight w:val="0"/>
                  <w:marTop w:val="0"/>
                  <w:marBottom w:val="0"/>
                  <w:divBdr>
                    <w:top w:val="none" w:sz="0" w:space="0" w:color="auto"/>
                    <w:left w:val="none" w:sz="0" w:space="0" w:color="auto"/>
                    <w:bottom w:val="none" w:sz="0" w:space="0" w:color="auto"/>
                    <w:right w:val="none" w:sz="0" w:space="0" w:color="auto"/>
                  </w:divBdr>
                  <w:divsChild>
                    <w:div w:id="163126913">
                      <w:marLeft w:val="0"/>
                      <w:marRight w:val="0"/>
                      <w:marTop w:val="0"/>
                      <w:marBottom w:val="0"/>
                      <w:divBdr>
                        <w:top w:val="none" w:sz="0" w:space="0" w:color="auto"/>
                        <w:left w:val="none" w:sz="0" w:space="0" w:color="auto"/>
                        <w:bottom w:val="none" w:sz="0" w:space="0" w:color="auto"/>
                        <w:right w:val="none" w:sz="0" w:space="0" w:color="auto"/>
                      </w:divBdr>
                    </w:div>
                    <w:div w:id="1057702147">
                      <w:marLeft w:val="0"/>
                      <w:marRight w:val="0"/>
                      <w:marTop w:val="0"/>
                      <w:marBottom w:val="0"/>
                      <w:divBdr>
                        <w:top w:val="none" w:sz="0" w:space="0" w:color="auto"/>
                        <w:left w:val="none" w:sz="0" w:space="0" w:color="auto"/>
                        <w:bottom w:val="none" w:sz="0" w:space="0" w:color="auto"/>
                        <w:right w:val="none" w:sz="0" w:space="0" w:color="auto"/>
                      </w:divBdr>
                    </w:div>
                  </w:divsChild>
                </w:div>
                <w:div w:id="909922108">
                  <w:marLeft w:val="0"/>
                  <w:marRight w:val="0"/>
                  <w:marTop w:val="0"/>
                  <w:marBottom w:val="0"/>
                  <w:divBdr>
                    <w:top w:val="none" w:sz="0" w:space="0" w:color="auto"/>
                    <w:left w:val="none" w:sz="0" w:space="0" w:color="auto"/>
                    <w:bottom w:val="none" w:sz="0" w:space="0" w:color="auto"/>
                    <w:right w:val="none" w:sz="0" w:space="0" w:color="auto"/>
                  </w:divBdr>
                  <w:divsChild>
                    <w:div w:id="1252853678">
                      <w:marLeft w:val="0"/>
                      <w:marRight w:val="0"/>
                      <w:marTop w:val="0"/>
                      <w:marBottom w:val="0"/>
                      <w:divBdr>
                        <w:top w:val="none" w:sz="0" w:space="0" w:color="auto"/>
                        <w:left w:val="none" w:sz="0" w:space="0" w:color="auto"/>
                        <w:bottom w:val="none" w:sz="0" w:space="0" w:color="auto"/>
                        <w:right w:val="none" w:sz="0" w:space="0" w:color="auto"/>
                      </w:divBdr>
                    </w:div>
                  </w:divsChild>
                </w:div>
                <w:div w:id="940262027">
                  <w:marLeft w:val="0"/>
                  <w:marRight w:val="0"/>
                  <w:marTop w:val="0"/>
                  <w:marBottom w:val="0"/>
                  <w:divBdr>
                    <w:top w:val="none" w:sz="0" w:space="0" w:color="auto"/>
                    <w:left w:val="none" w:sz="0" w:space="0" w:color="auto"/>
                    <w:bottom w:val="none" w:sz="0" w:space="0" w:color="auto"/>
                    <w:right w:val="none" w:sz="0" w:space="0" w:color="auto"/>
                  </w:divBdr>
                  <w:divsChild>
                    <w:div w:id="623579118">
                      <w:marLeft w:val="0"/>
                      <w:marRight w:val="0"/>
                      <w:marTop w:val="0"/>
                      <w:marBottom w:val="0"/>
                      <w:divBdr>
                        <w:top w:val="none" w:sz="0" w:space="0" w:color="auto"/>
                        <w:left w:val="none" w:sz="0" w:space="0" w:color="auto"/>
                        <w:bottom w:val="none" w:sz="0" w:space="0" w:color="auto"/>
                        <w:right w:val="none" w:sz="0" w:space="0" w:color="auto"/>
                      </w:divBdr>
                    </w:div>
                  </w:divsChild>
                </w:div>
                <w:div w:id="974411205">
                  <w:marLeft w:val="0"/>
                  <w:marRight w:val="0"/>
                  <w:marTop w:val="0"/>
                  <w:marBottom w:val="0"/>
                  <w:divBdr>
                    <w:top w:val="none" w:sz="0" w:space="0" w:color="auto"/>
                    <w:left w:val="none" w:sz="0" w:space="0" w:color="auto"/>
                    <w:bottom w:val="none" w:sz="0" w:space="0" w:color="auto"/>
                    <w:right w:val="none" w:sz="0" w:space="0" w:color="auto"/>
                  </w:divBdr>
                  <w:divsChild>
                    <w:div w:id="231548349">
                      <w:marLeft w:val="0"/>
                      <w:marRight w:val="0"/>
                      <w:marTop w:val="0"/>
                      <w:marBottom w:val="0"/>
                      <w:divBdr>
                        <w:top w:val="none" w:sz="0" w:space="0" w:color="auto"/>
                        <w:left w:val="none" w:sz="0" w:space="0" w:color="auto"/>
                        <w:bottom w:val="none" w:sz="0" w:space="0" w:color="auto"/>
                        <w:right w:val="none" w:sz="0" w:space="0" w:color="auto"/>
                      </w:divBdr>
                    </w:div>
                    <w:div w:id="1520654053">
                      <w:marLeft w:val="0"/>
                      <w:marRight w:val="0"/>
                      <w:marTop w:val="0"/>
                      <w:marBottom w:val="0"/>
                      <w:divBdr>
                        <w:top w:val="none" w:sz="0" w:space="0" w:color="auto"/>
                        <w:left w:val="none" w:sz="0" w:space="0" w:color="auto"/>
                        <w:bottom w:val="none" w:sz="0" w:space="0" w:color="auto"/>
                        <w:right w:val="none" w:sz="0" w:space="0" w:color="auto"/>
                      </w:divBdr>
                    </w:div>
                  </w:divsChild>
                </w:div>
                <w:div w:id="1020353070">
                  <w:marLeft w:val="0"/>
                  <w:marRight w:val="0"/>
                  <w:marTop w:val="0"/>
                  <w:marBottom w:val="0"/>
                  <w:divBdr>
                    <w:top w:val="none" w:sz="0" w:space="0" w:color="auto"/>
                    <w:left w:val="none" w:sz="0" w:space="0" w:color="auto"/>
                    <w:bottom w:val="none" w:sz="0" w:space="0" w:color="auto"/>
                    <w:right w:val="none" w:sz="0" w:space="0" w:color="auto"/>
                  </w:divBdr>
                  <w:divsChild>
                    <w:div w:id="687558640">
                      <w:marLeft w:val="0"/>
                      <w:marRight w:val="0"/>
                      <w:marTop w:val="0"/>
                      <w:marBottom w:val="0"/>
                      <w:divBdr>
                        <w:top w:val="none" w:sz="0" w:space="0" w:color="auto"/>
                        <w:left w:val="none" w:sz="0" w:space="0" w:color="auto"/>
                        <w:bottom w:val="none" w:sz="0" w:space="0" w:color="auto"/>
                        <w:right w:val="none" w:sz="0" w:space="0" w:color="auto"/>
                      </w:divBdr>
                    </w:div>
                  </w:divsChild>
                </w:div>
                <w:div w:id="1099528149">
                  <w:marLeft w:val="0"/>
                  <w:marRight w:val="0"/>
                  <w:marTop w:val="0"/>
                  <w:marBottom w:val="0"/>
                  <w:divBdr>
                    <w:top w:val="none" w:sz="0" w:space="0" w:color="auto"/>
                    <w:left w:val="none" w:sz="0" w:space="0" w:color="auto"/>
                    <w:bottom w:val="none" w:sz="0" w:space="0" w:color="auto"/>
                    <w:right w:val="none" w:sz="0" w:space="0" w:color="auto"/>
                  </w:divBdr>
                </w:div>
                <w:div w:id="1161115762">
                  <w:marLeft w:val="0"/>
                  <w:marRight w:val="0"/>
                  <w:marTop w:val="0"/>
                  <w:marBottom w:val="0"/>
                  <w:divBdr>
                    <w:top w:val="none" w:sz="0" w:space="0" w:color="auto"/>
                    <w:left w:val="none" w:sz="0" w:space="0" w:color="auto"/>
                    <w:bottom w:val="none" w:sz="0" w:space="0" w:color="auto"/>
                    <w:right w:val="none" w:sz="0" w:space="0" w:color="auto"/>
                  </w:divBdr>
                  <w:divsChild>
                    <w:div w:id="1441560393">
                      <w:marLeft w:val="0"/>
                      <w:marRight w:val="0"/>
                      <w:marTop w:val="0"/>
                      <w:marBottom w:val="0"/>
                      <w:divBdr>
                        <w:top w:val="none" w:sz="0" w:space="0" w:color="auto"/>
                        <w:left w:val="none" w:sz="0" w:space="0" w:color="auto"/>
                        <w:bottom w:val="none" w:sz="0" w:space="0" w:color="auto"/>
                        <w:right w:val="none" w:sz="0" w:space="0" w:color="auto"/>
                      </w:divBdr>
                    </w:div>
                  </w:divsChild>
                </w:div>
                <w:div w:id="1245648211">
                  <w:marLeft w:val="0"/>
                  <w:marRight w:val="0"/>
                  <w:marTop w:val="0"/>
                  <w:marBottom w:val="0"/>
                  <w:divBdr>
                    <w:top w:val="none" w:sz="0" w:space="0" w:color="auto"/>
                    <w:left w:val="none" w:sz="0" w:space="0" w:color="auto"/>
                    <w:bottom w:val="none" w:sz="0" w:space="0" w:color="auto"/>
                    <w:right w:val="none" w:sz="0" w:space="0" w:color="auto"/>
                  </w:divBdr>
                  <w:divsChild>
                    <w:div w:id="656612956">
                      <w:marLeft w:val="0"/>
                      <w:marRight w:val="0"/>
                      <w:marTop w:val="0"/>
                      <w:marBottom w:val="0"/>
                      <w:divBdr>
                        <w:top w:val="none" w:sz="0" w:space="0" w:color="auto"/>
                        <w:left w:val="none" w:sz="0" w:space="0" w:color="auto"/>
                        <w:bottom w:val="none" w:sz="0" w:space="0" w:color="auto"/>
                        <w:right w:val="none" w:sz="0" w:space="0" w:color="auto"/>
                      </w:divBdr>
                    </w:div>
                    <w:div w:id="1376739509">
                      <w:marLeft w:val="0"/>
                      <w:marRight w:val="0"/>
                      <w:marTop w:val="0"/>
                      <w:marBottom w:val="0"/>
                      <w:divBdr>
                        <w:top w:val="none" w:sz="0" w:space="0" w:color="auto"/>
                        <w:left w:val="none" w:sz="0" w:space="0" w:color="auto"/>
                        <w:bottom w:val="none" w:sz="0" w:space="0" w:color="auto"/>
                        <w:right w:val="none" w:sz="0" w:space="0" w:color="auto"/>
                      </w:divBdr>
                    </w:div>
                  </w:divsChild>
                </w:div>
                <w:div w:id="1272007355">
                  <w:marLeft w:val="0"/>
                  <w:marRight w:val="0"/>
                  <w:marTop w:val="0"/>
                  <w:marBottom w:val="0"/>
                  <w:divBdr>
                    <w:top w:val="none" w:sz="0" w:space="0" w:color="auto"/>
                    <w:left w:val="none" w:sz="0" w:space="0" w:color="auto"/>
                    <w:bottom w:val="none" w:sz="0" w:space="0" w:color="auto"/>
                    <w:right w:val="none" w:sz="0" w:space="0" w:color="auto"/>
                  </w:divBdr>
                  <w:divsChild>
                    <w:div w:id="477307948">
                      <w:marLeft w:val="0"/>
                      <w:marRight w:val="0"/>
                      <w:marTop w:val="0"/>
                      <w:marBottom w:val="0"/>
                      <w:divBdr>
                        <w:top w:val="none" w:sz="0" w:space="0" w:color="auto"/>
                        <w:left w:val="none" w:sz="0" w:space="0" w:color="auto"/>
                        <w:bottom w:val="none" w:sz="0" w:space="0" w:color="auto"/>
                        <w:right w:val="none" w:sz="0" w:space="0" w:color="auto"/>
                      </w:divBdr>
                    </w:div>
                  </w:divsChild>
                </w:div>
                <w:div w:id="1276256566">
                  <w:marLeft w:val="0"/>
                  <w:marRight w:val="0"/>
                  <w:marTop w:val="0"/>
                  <w:marBottom w:val="0"/>
                  <w:divBdr>
                    <w:top w:val="none" w:sz="0" w:space="0" w:color="auto"/>
                    <w:left w:val="none" w:sz="0" w:space="0" w:color="auto"/>
                    <w:bottom w:val="none" w:sz="0" w:space="0" w:color="auto"/>
                    <w:right w:val="none" w:sz="0" w:space="0" w:color="auto"/>
                  </w:divBdr>
                  <w:divsChild>
                    <w:div w:id="1743483420">
                      <w:marLeft w:val="0"/>
                      <w:marRight w:val="0"/>
                      <w:marTop w:val="0"/>
                      <w:marBottom w:val="0"/>
                      <w:divBdr>
                        <w:top w:val="none" w:sz="0" w:space="0" w:color="auto"/>
                        <w:left w:val="none" w:sz="0" w:space="0" w:color="auto"/>
                        <w:bottom w:val="none" w:sz="0" w:space="0" w:color="auto"/>
                        <w:right w:val="none" w:sz="0" w:space="0" w:color="auto"/>
                      </w:divBdr>
                    </w:div>
                  </w:divsChild>
                </w:div>
                <w:div w:id="1301423182">
                  <w:marLeft w:val="0"/>
                  <w:marRight w:val="0"/>
                  <w:marTop w:val="0"/>
                  <w:marBottom w:val="0"/>
                  <w:divBdr>
                    <w:top w:val="none" w:sz="0" w:space="0" w:color="auto"/>
                    <w:left w:val="none" w:sz="0" w:space="0" w:color="auto"/>
                    <w:bottom w:val="none" w:sz="0" w:space="0" w:color="auto"/>
                    <w:right w:val="none" w:sz="0" w:space="0" w:color="auto"/>
                  </w:divBdr>
                  <w:divsChild>
                    <w:div w:id="79254509">
                      <w:marLeft w:val="0"/>
                      <w:marRight w:val="0"/>
                      <w:marTop w:val="0"/>
                      <w:marBottom w:val="0"/>
                      <w:divBdr>
                        <w:top w:val="none" w:sz="0" w:space="0" w:color="auto"/>
                        <w:left w:val="none" w:sz="0" w:space="0" w:color="auto"/>
                        <w:bottom w:val="none" w:sz="0" w:space="0" w:color="auto"/>
                        <w:right w:val="none" w:sz="0" w:space="0" w:color="auto"/>
                      </w:divBdr>
                    </w:div>
                  </w:divsChild>
                </w:div>
                <w:div w:id="1357316885">
                  <w:marLeft w:val="0"/>
                  <w:marRight w:val="0"/>
                  <w:marTop w:val="0"/>
                  <w:marBottom w:val="0"/>
                  <w:divBdr>
                    <w:top w:val="none" w:sz="0" w:space="0" w:color="auto"/>
                    <w:left w:val="none" w:sz="0" w:space="0" w:color="auto"/>
                    <w:bottom w:val="none" w:sz="0" w:space="0" w:color="auto"/>
                    <w:right w:val="none" w:sz="0" w:space="0" w:color="auto"/>
                  </w:divBdr>
                  <w:divsChild>
                    <w:div w:id="955983903">
                      <w:marLeft w:val="0"/>
                      <w:marRight w:val="0"/>
                      <w:marTop w:val="0"/>
                      <w:marBottom w:val="0"/>
                      <w:divBdr>
                        <w:top w:val="none" w:sz="0" w:space="0" w:color="auto"/>
                        <w:left w:val="none" w:sz="0" w:space="0" w:color="auto"/>
                        <w:bottom w:val="none" w:sz="0" w:space="0" w:color="auto"/>
                        <w:right w:val="none" w:sz="0" w:space="0" w:color="auto"/>
                      </w:divBdr>
                    </w:div>
                  </w:divsChild>
                </w:div>
                <w:div w:id="1370110150">
                  <w:marLeft w:val="0"/>
                  <w:marRight w:val="0"/>
                  <w:marTop w:val="0"/>
                  <w:marBottom w:val="0"/>
                  <w:divBdr>
                    <w:top w:val="none" w:sz="0" w:space="0" w:color="auto"/>
                    <w:left w:val="none" w:sz="0" w:space="0" w:color="auto"/>
                    <w:bottom w:val="none" w:sz="0" w:space="0" w:color="auto"/>
                    <w:right w:val="none" w:sz="0" w:space="0" w:color="auto"/>
                  </w:divBdr>
                  <w:divsChild>
                    <w:div w:id="752121132">
                      <w:marLeft w:val="0"/>
                      <w:marRight w:val="0"/>
                      <w:marTop w:val="0"/>
                      <w:marBottom w:val="0"/>
                      <w:divBdr>
                        <w:top w:val="none" w:sz="0" w:space="0" w:color="auto"/>
                        <w:left w:val="none" w:sz="0" w:space="0" w:color="auto"/>
                        <w:bottom w:val="none" w:sz="0" w:space="0" w:color="auto"/>
                        <w:right w:val="none" w:sz="0" w:space="0" w:color="auto"/>
                      </w:divBdr>
                    </w:div>
                  </w:divsChild>
                </w:div>
                <w:div w:id="1403142941">
                  <w:marLeft w:val="0"/>
                  <w:marRight w:val="0"/>
                  <w:marTop w:val="0"/>
                  <w:marBottom w:val="0"/>
                  <w:divBdr>
                    <w:top w:val="none" w:sz="0" w:space="0" w:color="auto"/>
                    <w:left w:val="none" w:sz="0" w:space="0" w:color="auto"/>
                    <w:bottom w:val="none" w:sz="0" w:space="0" w:color="auto"/>
                    <w:right w:val="none" w:sz="0" w:space="0" w:color="auto"/>
                  </w:divBdr>
                  <w:divsChild>
                    <w:div w:id="1572422549">
                      <w:marLeft w:val="0"/>
                      <w:marRight w:val="0"/>
                      <w:marTop w:val="0"/>
                      <w:marBottom w:val="0"/>
                      <w:divBdr>
                        <w:top w:val="none" w:sz="0" w:space="0" w:color="auto"/>
                        <w:left w:val="none" w:sz="0" w:space="0" w:color="auto"/>
                        <w:bottom w:val="none" w:sz="0" w:space="0" w:color="auto"/>
                        <w:right w:val="none" w:sz="0" w:space="0" w:color="auto"/>
                      </w:divBdr>
                    </w:div>
                  </w:divsChild>
                </w:div>
                <w:div w:id="1456829881">
                  <w:marLeft w:val="0"/>
                  <w:marRight w:val="0"/>
                  <w:marTop w:val="0"/>
                  <w:marBottom w:val="0"/>
                  <w:divBdr>
                    <w:top w:val="none" w:sz="0" w:space="0" w:color="auto"/>
                    <w:left w:val="none" w:sz="0" w:space="0" w:color="auto"/>
                    <w:bottom w:val="none" w:sz="0" w:space="0" w:color="auto"/>
                    <w:right w:val="none" w:sz="0" w:space="0" w:color="auto"/>
                  </w:divBdr>
                  <w:divsChild>
                    <w:div w:id="1769539550">
                      <w:marLeft w:val="0"/>
                      <w:marRight w:val="0"/>
                      <w:marTop w:val="0"/>
                      <w:marBottom w:val="0"/>
                      <w:divBdr>
                        <w:top w:val="none" w:sz="0" w:space="0" w:color="auto"/>
                        <w:left w:val="none" w:sz="0" w:space="0" w:color="auto"/>
                        <w:bottom w:val="none" w:sz="0" w:space="0" w:color="auto"/>
                        <w:right w:val="none" w:sz="0" w:space="0" w:color="auto"/>
                      </w:divBdr>
                    </w:div>
                  </w:divsChild>
                </w:div>
                <w:div w:id="1491940318">
                  <w:marLeft w:val="0"/>
                  <w:marRight w:val="0"/>
                  <w:marTop w:val="0"/>
                  <w:marBottom w:val="0"/>
                  <w:divBdr>
                    <w:top w:val="none" w:sz="0" w:space="0" w:color="auto"/>
                    <w:left w:val="none" w:sz="0" w:space="0" w:color="auto"/>
                    <w:bottom w:val="none" w:sz="0" w:space="0" w:color="auto"/>
                    <w:right w:val="none" w:sz="0" w:space="0" w:color="auto"/>
                  </w:divBdr>
                  <w:divsChild>
                    <w:div w:id="693533300">
                      <w:marLeft w:val="0"/>
                      <w:marRight w:val="0"/>
                      <w:marTop w:val="0"/>
                      <w:marBottom w:val="0"/>
                      <w:divBdr>
                        <w:top w:val="none" w:sz="0" w:space="0" w:color="auto"/>
                        <w:left w:val="none" w:sz="0" w:space="0" w:color="auto"/>
                        <w:bottom w:val="none" w:sz="0" w:space="0" w:color="auto"/>
                        <w:right w:val="none" w:sz="0" w:space="0" w:color="auto"/>
                      </w:divBdr>
                    </w:div>
                    <w:div w:id="863439427">
                      <w:marLeft w:val="0"/>
                      <w:marRight w:val="0"/>
                      <w:marTop w:val="0"/>
                      <w:marBottom w:val="0"/>
                      <w:divBdr>
                        <w:top w:val="none" w:sz="0" w:space="0" w:color="auto"/>
                        <w:left w:val="none" w:sz="0" w:space="0" w:color="auto"/>
                        <w:bottom w:val="none" w:sz="0" w:space="0" w:color="auto"/>
                        <w:right w:val="none" w:sz="0" w:space="0" w:color="auto"/>
                      </w:divBdr>
                    </w:div>
                  </w:divsChild>
                </w:div>
                <w:div w:id="1693071381">
                  <w:marLeft w:val="0"/>
                  <w:marRight w:val="0"/>
                  <w:marTop w:val="0"/>
                  <w:marBottom w:val="0"/>
                  <w:divBdr>
                    <w:top w:val="none" w:sz="0" w:space="0" w:color="auto"/>
                    <w:left w:val="none" w:sz="0" w:space="0" w:color="auto"/>
                    <w:bottom w:val="none" w:sz="0" w:space="0" w:color="auto"/>
                    <w:right w:val="none" w:sz="0" w:space="0" w:color="auto"/>
                  </w:divBdr>
                  <w:divsChild>
                    <w:div w:id="373044169">
                      <w:marLeft w:val="0"/>
                      <w:marRight w:val="0"/>
                      <w:marTop w:val="0"/>
                      <w:marBottom w:val="0"/>
                      <w:divBdr>
                        <w:top w:val="none" w:sz="0" w:space="0" w:color="auto"/>
                        <w:left w:val="none" w:sz="0" w:space="0" w:color="auto"/>
                        <w:bottom w:val="none" w:sz="0" w:space="0" w:color="auto"/>
                        <w:right w:val="none" w:sz="0" w:space="0" w:color="auto"/>
                      </w:divBdr>
                    </w:div>
                    <w:div w:id="1303651653">
                      <w:marLeft w:val="0"/>
                      <w:marRight w:val="0"/>
                      <w:marTop w:val="0"/>
                      <w:marBottom w:val="0"/>
                      <w:divBdr>
                        <w:top w:val="none" w:sz="0" w:space="0" w:color="auto"/>
                        <w:left w:val="none" w:sz="0" w:space="0" w:color="auto"/>
                        <w:bottom w:val="none" w:sz="0" w:space="0" w:color="auto"/>
                        <w:right w:val="none" w:sz="0" w:space="0" w:color="auto"/>
                      </w:divBdr>
                    </w:div>
                  </w:divsChild>
                </w:div>
                <w:div w:id="1828782545">
                  <w:marLeft w:val="0"/>
                  <w:marRight w:val="0"/>
                  <w:marTop w:val="0"/>
                  <w:marBottom w:val="0"/>
                  <w:divBdr>
                    <w:top w:val="none" w:sz="0" w:space="0" w:color="auto"/>
                    <w:left w:val="none" w:sz="0" w:space="0" w:color="auto"/>
                    <w:bottom w:val="none" w:sz="0" w:space="0" w:color="auto"/>
                    <w:right w:val="none" w:sz="0" w:space="0" w:color="auto"/>
                  </w:divBdr>
                  <w:divsChild>
                    <w:div w:id="1916550581">
                      <w:marLeft w:val="0"/>
                      <w:marRight w:val="0"/>
                      <w:marTop w:val="0"/>
                      <w:marBottom w:val="0"/>
                      <w:divBdr>
                        <w:top w:val="none" w:sz="0" w:space="0" w:color="auto"/>
                        <w:left w:val="none" w:sz="0" w:space="0" w:color="auto"/>
                        <w:bottom w:val="none" w:sz="0" w:space="0" w:color="auto"/>
                        <w:right w:val="none" w:sz="0" w:space="0" w:color="auto"/>
                      </w:divBdr>
                    </w:div>
                  </w:divsChild>
                </w:div>
                <w:div w:id="1933926083">
                  <w:marLeft w:val="0"/>
                  <w:marRight w:val="0"/>
                  <w:marTop w:val="0"/>
                  <w:marBottom w:val="0"/>
                  <w:divBdr>
                    <w:top w:val="none" w:sz="0" w:space="0" w:color="auto"/>
                    <w:left w:val="none" w:sz="0" w:space="0" w:color="auto"/>
                    <w:bottom w:val="none" w:sz="0" w:space="0" w:color="auto"/>
                    <w:right w:val="none" w:sz="0" w:space="0" w:color="auto"/>
                  </w:divBdr>
                  <w:divsChild>
                    <w:div w:id="1467236513">
                      <w:marLeft w:val="0"/>
                      <w:marRight w:val="0"/>
                      <w:marTop w:val="0"/>
                      <w:marBottom w:val="0"/>
                      <w:divBdr>
                        <w:top w:val="none" w:sz="0" w:space="0" w:color="auto"/>
                        <w:left w:val="none" w:sz="0" w:space="0" w:color="auto"/>
                        <w:bottom w:val="none" w:sz="0" w:space="0" w:color="auto"/>
                        <w:right w:val="none" w:sz="0" w:space="0" w:color="auto"/>
                      </w:divBdr>
                    </w:div>
                  </w:divsChild>
                </w:div>
                <w:div w:id="1978220886">
                  <w:marLeft w:val="0"/>
                  <w:marRight w:val="0"/>
                  <w:marTop w:val="0"/>
                  <w:marBottom w:val="0"/>
                  <w:divBdr>
                    <w:top w:val="none" w:sz="0" w:space="0" w:color="auto"/>
                    <w:left w:val="none" w:sz="0" w:space="0" w:color="auto"/>
                    <w:bottom w:val="none" w:sz="0" w:space="0" w:color="auto"/>
                    <w:right w:val="none" w:sz="0" w:space="0" w:color="auto"/>
                  </w:divBdr>
                  <w:divsChild>
                    <w:div w:id="1688486036">
                      <w:marLeft w:val="0"/>
                      <w:marRight w:val="0"/>
                      <w:marTop w:val="0"/>
                      <w:marBottom w:val="0"/>
                      <w:divBdr>
                        <w:top w:val="none" w:sz="0" w:space="0" w:color="auto"/>
                        <w:left w:val="none" w:sz="0" w:space="0" w:color="auto"/>
                        <w:bottom w:val="none" w:sz="0" w:space="0" w:color="auto"/>
                        <w:right w:val="none" w:sz="0" w:space="0" w:color="auto"/>
                      </w:divBdr>
                    </w:div>
                  </w:divsChild>
                </w:div>
                <w:div w:id="2018536336">
                  <w:marLeft w:val="0"/>
                  <w:marRight w:val="0"/>
                  <w:marTop w:val="0"/>
                  <w:marBottom w:val="0"/>
                  <w:divBdr>
                    <w:top w:val="none" w:sz="0" w:space="0" w:color="auto"/>
                    <w:left w:val="none" w:sz="0" w:space="0" w:color="auto"/>
                    <w:bottom w:val="none" w:sz="0" w:space="0" w:color="auto"/>
                    <w:right w:val="none" w:sz="0" w:space="0" w:color="auto"/>
                  </w:divBdr>
                  <w:divsChild>
                    <w:div w:id="14798672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23104022">
          <w:marLeft w:val="0"/>
          <w:marRight w:val="0"/>
          <w:marTop w:val="0"/>
          <w:marBottom w:val="0"/>
          <w:divBdr>
            <w:top w:val="none" w:sz="0" w:space="0" w:color="auto"/>
            <w:left w:val="none" w:sz="0" w:space="0" w:color="auto"/>
            <w:bottom w:val="none" w:sz="0" w:space="0" w:color="auto"/>
            <w:right w:val="none" w:sz="0" w:space="0" w:color="auto"/>
          </w:divBdr>
        </w:div>
        <w:div w:id="226959402">
          <w:marLeft w:val="0"/>
          <w:marRight w:val="0"/>
          <w:marTop w:val="0"/>
          <w:marBottom w:val="0"/>
          <w:divBdr>
            <w:top w:val="none" w:sz="0" w:space="0" w:color="auto"/>
            <w:left w:val="none" w:sz="0" w:space="0" w:color="auto"/>
            <w:bottom w:val="none" w:sz="0" w:space="0" w:color="auto"/>
            <w:right w:val="none" w:sz="0" w:space="0" w:color="auto"/>
          </w:divBdr>
        </w:div>
        <w:div w:id="243269783">
          <w:marLeft w:val="0"/>
          <w:marRight w:val="0"/>
          <w:marTop w:val="0"/>
          <w:marBottom w:val="0"/>
          <w:divBdr>
            <w:top w:val="none" w:sz="0" w:space="0" w:color="auto"/>
            <w:left w:val="none" w:sz="0" w:space="0" w:color="auto"/>
            <w:bottom w:val="none" w:sz="0" w:space="0" w:color="auto"/>
            <w:right w:val="none" w:sz="0" w:space="0" w:color="auto"/>
          </w:divBdr>
          <w:divsChild>
            <w:div w:id="1126462833">
              <w:marLeft w:val="-75"/>
              <w:marRight w:val="0"/>
              <w:marTop w:val="30"/>
              <w:marBottom w:val="30"/>
              <w:divBdr>
                <w:top w:val="none" w:sz="0" w:space="0" w:color="auto"/>
                <w:left w:val="none" w:sz="0" w:space="0" w:color="auto"/>
                <w:bottom w:val="none" w:sz="0" w:space="0" w:color="auto"/>
                <w:right w:val="none" w:sz="0" w:space="0" w:color="auto"/>
              </w:divBdr>
              <w:divsChild>
                <w:div w:id="48497272">
                  <w:marLeft w:val="0"/>
                  <w:marRight w:val="0"/>
                  <w:marTop w:val="0"/>
                  <w:marBottom w:val="0"/>
                  <w:divBdr>
                    <w:top w:val="none" w:sz="0" w:space="0" w:color="auto"/>
                    <w:left w:val="none" w:sz="0" w:space="0" w:color="auto"/>
                    <w:bottom w:val="none" w:sz="0" w:space="0" w:color="auto"/>
                    <w:right w:val="none" w:sz="0" w:space="0" w:color="auto"/>
                  </w:divBdr>
                  <w:divsChild>
                    <w:div w:id="1811440804">
                      <w:marLeft w:val="0"/>
                      <w:marRight w:val="0"/>
                      <w:marTop w:val="0"/>
                      <w:marBottom w:val="0"/>
                      <w:divBdr>
                        <w:top w:val="none" w:sz="0" w:space="0" w:color="auto"/>
                        <w:left w:val="none" w:sz="0" w:space="0" w:color="auto"/>
                        <w:bottom w:val="none" w:sz="0" w:space="0" w:color="auto"/>
                        <w:right w:val="none" w:sz="0" w:space="0" w:color="auto"/>
                      </w:divBdr>
                    </w:div>
                  </w:divsChild>
                </w:div>
                <w:div w:id="74327658">
                  <w:marLeft w:val="0"/>
                  <w:marRight w:val="0"/>
                  <w:marTop w:val="0"/>
                  <w:marBottom w:val="0"/>
                  <w:divBdr>
                    <w:top w:val="none" w:sz="0" w:space="0" w:color="auto"/>
                    <w:left w:val="none" w:sz="0" w:space="0" w:color="auto"/>
                    <w:bottom w:val="none" w:sz="0" w:space="0" w:color="auto"/>
                    <w:right w:val="none" w:sz="0" w:space="0" w:color="auto"/>
                  </w:divBdr>
                  <w:divsChild>
                    <w:div w:id="657266941">
                      <w:marLeft w:val="0"/>
                      <w:marRight w:val="0"/>
                      <w:marTop w:val="0"/>
                      <w:marBottom w:val="0"/>
                      <w:divBdr>
                        <w:top w:val="none" w:sz="0" w:space="0" w:color="auto"/>
                        <w:left w:val="none" w:sz="0" w:space="0" w:color="auto"/>
                        <w:bottom w:val="none" w:sz="0" w:space="0" w:color="auto"/>
                        <w:right w:val="none" w:sz="0" w:space="0" w:color="auto"/>
                      </w:divBdr>
                    </w:div>
                    <w:div w:id="686711381">
                      <w:marLeft w:val="0"/>
                      <w:marRight w:val="0"/>
                      <w:marTop w:val="0"/>
                      <w:marBottom w:val="0"/>
                      <w:divBdr>
                        <w:top w:val="none" w:sz="0" w:space="0" w:color="auto"/>
                        <w:left w:val="none" w:sz="0" w:space="0" w:color="auto"/>
                        <w:bottom w:val="none" w:sz="0" w:space="0" w:color="auto"/>
                        <w:right w:val="none" w:sz="0" w:space="0" w:color="auto"/>
                      </w:divBdr>
                    </w:div>
                    <w:div w:id="1882477741">
                      <w:marLeft w:val="0"/>
                      <w:marRight w:val="0"/>
                      <w:marTop w:val="0"/>
                      <w:marBottom w:val="0"/>
                      <w:divBdr>
                        <w:top w:val="none" w:sz="0" w:space="0" w:color="auto"/>
                        <w:left w:val="none" w:sz="0" w:space="0" w:color="auto"/>
                        <w:bottom w:val="none" w:sz="0" w:space="0" w:color="auto"/>
                        <w:right w:val="none" w:sz="0" w:space="0" w:color="auto"/>
                      </w:divBdr>
                    </w:div>
                  </w:divsChild>
                </w:div>
                <w:div w:id="675379356">
                  <w:marLeft w:val="0"/>
                  <w:marRight w:val="0"/>
                  <w:marTop w:val="0"/>
                  <w:marBottom w:val="0"/>
                  <w:divBdr>
                    <w:top w:val="none" w:sz="0" w:space="0" w:color="auto"/>
                    <w:left w:val="none" w:sz="0" w:space="0" w:color="auto"/>
                    <w:bottom w:val="none" w:sz="0" w:space="0" w:color="auto"/>
                    <w:right w:val="none" w:sz="0" w:space="0" w:color="auto"/>
                  </w:divBdr>
                  <w:divsChild>
                    <w:div w:id="1417626403">
                      <w:marLeft w:val="0"/>
                      <w:marRight w:val="0"/>
                      <w:marTop w:val="0"/>
                      <w:marBottom w:val="0"/>
                      <w:divBdr>
                        <w:top w:val="none" w:sz="0" w:space="0" w:color="auto"/>
                        <w:left w:val="none" w:sz="0" w:space="0" w:color="auto"/>
                        <w:bottom w:val="none" w:sz="0" w:space="0" w:color="auto"/>
                        <w:right w:val="none" w:sz="0" w:space="0" w:color="auto"/>
                      </w:divBdr>
                    </w:div>
                  </w:divsChild>
                </w:div>
                <w:div w:id="779448933">
                  <w:marLeft w:val="0"/>
                  <w:marRight w:val="0"/>
                  <w:marTop w:val="0"/>
                  <w:marBottom w:val="0"/>
                  <w:divBdr>
                    <w:top w:val="none" w:sz="0" w:space="0" w:color="auto"/>
                    <w:left w:val="none" w:sz="0" w:space="0" w:color="auto"/>
                    <w:bottom w:val="none" w:sz="0" w:space="0" w:color="auto"/>
                    <w:right w:val="none" w:sz="0" w:space="0" w:color="auto"/>
                  </w:divBdr>
                  <w:divsChild>
                    <w:div w:id="1928540178">
                      <w:marLeft w:val="0"/>
                      <w:marRight w:val="0"/>
                      <w:marTop w:val="0"/>
                      <w:marBottom w:val="0"/>
                      <w:divBdr>
                        <w:top w:val="none" w:sz="0" w:space="0" w:color="auto"/>
                        <w:left w:val="none" w:sz="0" w:space="0" w:color="auto"/>
                        <w:bottom w:val="none" w:sz="0" w:space="0" w:color="auto"/>
                        <w:right w:val="none" w:sz="0" w:space="0" w:color="auto"/>
                      </w:divBdr>
                    </w:div>
                  </w:divsChild>
                </w:div>
                <w:div w:id="1007832616">
                  <w:marLeft w:val="0"/>
                  <w:marRight w:val="0"/>
                  <w:marTop w:val="0"/>
                  <w:marBottom w:val="0"/>
                  <w:divBdr>
                    <w:top w:val="none" w:sz="0" w:space="0" w:color="auto"/>
                    <w:left w:val="none" w:sz="0" w:space="0" w:color="auto"/>
                    <w:bottom w:val="none" w:sz="0" w:space="0" w:color="auto"/>
                    <w:right w:val="none" w:sz="0" w:space="0" w:color="auto"/>
                  </w:divBdr>
                  <w:divsChild>
                    <w:div w:id="800226405">
                      <w:marLeft w:val="0"/>
                      <w:marRight w:val="0"/>
                      <w:marTop w:val="0"/>
                      <w:marBottom w:val="0"/>
                      <w:divBdr>
                        <w:top w:val="none" w:sz="0" w:space="0" w:color="auto"/>
                        <w:left w:val="none" w:sz="0" w:space="0" w:color="auto"/>
                        <w:bottom w:val="none" w:sz="0" w:space="0" w:color="auto"/>
                        <w:right w:val="none" w:sz="0" w:space="0" w:color="auto"/>
                      </w:divBdr>
                    </w:div>
                    <w:div w:id="1223061201">
                      <w:marLeft w:val="0"/>
                      <w:marRight w:val="0"/>
                      <w:marTop w:val="0"/>
                      <w:marBottom w:val="0"/>
                      <w:divBdr>
                        <w:top w:val="none" w:sz="0" w:space="0" w:color="auto"/>
                        <w:left w:val="none" w:sz="0" w:space="0" w:color="auto"/>
                        <w:bottom w:val="none" w:sz="0" w:space="0" w:color="auto"/>
                        <w:right w:val="none" w:sz="0" w:space="0" w:color="auto"/>
                      </w:divBdr>
                    </w:div>
                    <w:div w:id="1395082914">
                      <w:marLeft w:val="0"/>
                      <w:marRight w:val="0"/>
                      <w:marTop w:val="0"/>
                      <w:marBottom w:val="0"/>
                      <w:divBdr>
                        <w:top w:val="none" w:sz="0" w:space="0" w:color="auto"/>
                        <w:left w:val="none" w:sz="0" w:space="0" w:color="auto"/>
                        <w:bottom w:val="none" w:sz="0" w:space="0" w:color="auto"/>
                        <w:right w:val="none" w:sz="0" w:space="0" w:color="auto"/>
                      </w:divBdr>
                    </w:div>
                  </w:divsChild>
                </w:div>
                <w:div w:id="1729068477">
                  <w:marLeft w:val="0"/>
                  <w:marRight w:val="0"/>
                  <w:marTop w:val="0"/>
                  <w:marBottom w:val="0"/>
                  <w:divBdr>
                    <w:top w:val="none" w:sz="0" w:space="0" w:color="auto"/>
                    <w:left w:val="none" w:sz="0" w:space="0" w:color="auto"/>
                    <w:bottom w:val="none" w:sz="0" w:space="0" w:color="auto"/>
                    <w:right w:val="none" w:sz="0" w:space="0" w:color="auto"/>
                  </w:divBdr>
                  <w:divsChild>
                    <w:div w:id="937710771">
                      <w:marLeft w:val="0"/>
                      <w:marRight w:val="0"/>
                      <w:marTop w:val="0"/>
                      <w:marBottom w:val="0"/>
                      <w:divBdr>
                        <w:top w:val="none" w:sz="0" w:space="0" w:color="auto"/>
                        <w:left w:val="none" w:sz="0" w:space="0" w:color="auto"/>
                        <w:bottom w:val="none" w:sz="0" w:space="0" w:color="auto"/>
                        <w:right w:val="none" w:sz="0" w:space="0" w:color="auto"/>
                      </w:divBdr>
                    </w:div>
                    <w:div w:id="1716470618">
                      <w:marLeft w:val="0"/>
                      <w:marRight w:val="0"/>
                      <w:marTop w:val="0"/>
                      <w:marBottom w:val="0"/>
                      <w:divBdr>
                        <w:top w:val="none" w:sz="0" w:space="0" w:color="auto"/>
                        <w:left w:val="none" w:sz="0" w:space="0" w:color="auto"/>
                        <w:bottom w:val="none" w:sz="0" w:space="0" w:color="auto"/>
                        <w:right w:val="none" w:sz="0" w:space="0" w:color="auto"/>
                      </w:divBdr>
                    </w:div>
                    <w:div w:id="177447803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56912176">
          <w:marLeft w:val="0"/>
          <w:marRight w:val="0"/>
          <w:marTop w:val="0"/>
          <w:marBottom w:val="0"/>
          <w:divBdr>
            <w:top w:val="none" w:sz="0" w:space="0" w:color="auto"/>
            <w:left w:val="none" w:sz="0" w:space="0" w:color="auto"/>
            <w:bottom w:val="none" w:sz="0" w:space="0" w:color="auto"/>
            <w:right w:val="none" w:sz="0" w:space="0" w:color="auto"/>
          </w:divBdr>
          <w:divsChild>
            <w:div w:id="1585919487">
              <w:marLeft w:val="0"/>
              <w:marRight w:val="0"/>
              <w:marTop w:val="0"/>
              <w:marBottom w:val="0"/>
              <w:divBdr>
                <w:top w:val="none" w:sz="0" w:space="0" w:color="auto"/>
                <w:left w:val="none" w:sz="0" w:space="0" w:color="auto"/>
                <w:bottom w:val="none" w:sz="0" w:space="0" w:color="auto"/>
                <w:right w:val="none" w:sz="0" w:space="0" w:color="auto"/>
              </w:divBdr>
            </w:div>
          </w:divsChild>
        </w:div>
        <w:div w:id="277297901">
          <w:marLeft w:val="0"/>
          <w:marRight w:val="0"/>
          <w:marTop w:val="0"/>
          <w:marBottom w:val="0"/>
          <w:divBdr>
            <w:top w:val="none" w:sz="0" w:space="0" w:color="auto"/>
            <w:left w:val="none" w:sz="0" w:space="0" w:color="auto"/>
            <w:bottom w:val="none" w:sz="0" w:space="0" w:color="auto"/>
            <w:right w:val="none" w:sz="0" w:space="0" w:color="auto"/>
          </w:divBdr>
        </w:div>
        <w:div w:id="285933666">
          <w:marLeft w:val="0"/>
          <w:marRight w:val="0"/>
          <w:marTop w:val="0"/>
          <w:marBottom w:val="0"/>
          <w:divBdr>
            <w:top w:val="none" w:sz="0" w:space="0" w:color="auto"/>
            <w:left w:val="none" w:sz="0" w:space="0" w:color="auto"/>
            <w:bottom w:val="none" w:sz="0" w:space="0" w:color="auto"/>
            <w:right w:val="none" w:sz="0" w:space="0" w:color="auto"/>
          </w:divBdr>
          <w:divsChild>
            <w:div w:id="1959490578">
              <w:marLeft w:val="-75"/>
              <w:marRight w:val="0"/>
              <w:marTop w:val="30"/>
              <w:marBottom w:val="30"/>
              <w:divBdr>
                <w:top w:val="none" w:sz="0" w:space="0" w:color="auto"/>
                <w:left w:val="none" w:sz="0" w:space="0" w:color="auto"/>
                <w:bottom w:val="none" w:sz="0" w:space="0" w:color="auto"/>
                <w:right w:val="none" w:sz="0" w:space="0" w:color="auto"/>
              </w:divBdr>
              <w:divsChild>
                <w:div w:id="118501785">
                  <w:marLeft w:val="0"/>
                  <w:marRight w:val="0"/>
                  <w:marTop w:val="0"/>
                  <w:marBottom w:val="0"/>
                  <w:divBdr>
                    <w:top w:val="none" w:sz="0" w:space="0" w:color="auto"/>
                    <w:left w:val="none" w:sz="0" w:space="0" w:color="auto"/>
                    <w:bottom w:val="none" w:sz="0" w:space="0" w:color="auto"/>
                    <w:right w:val="none" w:sz="0" w:space="0" w:color="auto"/>
                  </w:divBdr>
                  <w:divsChild>
                    <w:div w:id="1738477989">
                      <w:marLeft w:val="0"/>
                      <w:marRight w:val="0"/>
                      <w:marTop w:val="0"/>
                      <w:marBottom w:val="0"/>
                      <w:divBdr>
                        <w:top w:val="none" w:sz="0" w:space="0" w:color="auto"/>
                        <w:left w:val="none" w:sz="0" w:space="0" w:color="auto"/>
                        <w:bottom w:val="none" w:sz="0" w:space="0" w:color="auto"/>
                        <w:right w:val="none" w:sz="0" w:space="0" w:color="auto"/>
                      </w:divBdr>
                    </w:div>
                  </w:divsChild>
                </w:div>
                <w:div w:id="227695395">
                  <w:marLeft w:val="0"/>
                  <w:marRight w:val="0"/>
                  <w:marTop w:val="0"/>
                  <w:marBottom w:val="0"/>
                  <w:divBdr>
                    <w:top w:val="none" w:sz="0" w:space="0" w:color="auto"/>
                    <w:left w:val="none" w:sz="0" w:space="0" w:color="auto"/>
                    <w:bottom w:val="none" w:sz="0" w:space="0" w:color="auto"/>
                    <w:right w:val="none" w:sz="0" w:space="0" w:color="auto"/>
                  </w:divBdr>
                  <w:divsChild>
                    <w:div w:id="1747919191">
                      <w:marLeft w:val="0"/>
                      <w:marRight w:val="0"/>
                      <w:marTop w:val="0"/>
                      <w:marBottom w:val="0"/>
                      <w:divBdr>
                        <w:top w:val="none" w:sz="0" w:space="0" w:color="auto"/>
                        <w:left w:val="none" w:sz="0" w:space="0" w:color="auto"/>
                        <w:bottom w:val="none" w:sz="0" w:space="0" w:color="auto"/>
                        <w:right w:val="none" w:sz="0" w:space="0" w:color="auto"/>
                      </w:divBdr>
                    </w:div>
                  </w:divsChild>
                </w:div>
                <w:div w:id="306326833">
                  <w:marLeft w:val="0"/>
                  <w:marRight w:val="0"/>
                  <w:marTop w:val="0"/>
                  <w:marBottom w:val="0"/>
                  <w:divBdr>
                    <w:top w:val="none" w:sz="0" w:space="0" w:color="auto"/>
                    <w:left w:val="none" w:sz="0" w:space="0" w:color="auto"/>
                    <w:bottom w:val="none" w:sz="0" w:space="0" w:color="auto"/>
                    <w:right w:val="none" w:sz="0" w:space="0" w:color="auto"/>
                  </w:divBdr>
                  <w:divsChild>
                    <w:div w:id="1437746251">
                      <w:marLeft w:val="0"/>
                      <w:marRight w:val="0"/>
                      <w:marTop w:val="0"/>
                      <w:marBottom w:val="0"/>
                      <w:divBdr>
                        <w:top w:val="none" w:sz="0" w:space="0" w:color="auto"/>
                        <w:left w:val="none" w:sz="0" w:space="0" w:color="auto"/>
                        <w:bottom w:val="none" w:sz="0" w:space="0" w:color="auto"/>
                        <w:right w:val="none" w:sz="0" w:space="0" w:color="auto"/>
                      </w:divBdr>
                    </w:div>
                  </w:divsChild>
                </w:div>
                <w:div w:id="325521549">
                  <w:marLeft w:val="0"/>
                  <w:marRight w:val="0"/>
                  <w:marTop w:val="0"/>
                  <w:marBottom w:val="0"/>
                  <w:divBdr>
                    <w:top w:val="none" w:sz="0" w:space="0" w:color="auto"/>
                    <w:left w:val="none" w:sz="0" w:space="0" w:color="auto"/>
                    <w:bottom w:val="none" w:sz="0" w:space="0" w:color="auto"/>
                    <w:right w:val="none" w:sz="0" w:space="0" w:color="auto"/>
                  </w:divBdr>
                  <w:divsChild>
                    <w:div w:id="1730031893">
                      <w:marLeft w:val="0"/>
                      <w:marRight w:val="0"/>
                      <w:marTop w:val="0"/>
                      <w:marBottom w:val="0"/>
                      <w:divBdr>
                        <w:top w:val="none" w:sz="0" w:space="0" w:color="auto"/>
                        <w:left w:val="none" w:sz="0" w:space="0" w:color="auto"/>
                        <w:bottom w:val="none" w:sz="0" w:space="0" w:color="auto"/>
                        <w:right w:val="none" w:sz="0" w:space="0" w:color="auto"/>
                      </w:divBdr>
                    </w:div>
                  </w:divsChild>
                </w:div>
                <w:div w:id="458885397">
                  <w:marLeft w:val="0"/>
                  <w:marRight w:val="0"/>
                  <w:marTop w:val="0"/>
                  <w:marBottom w:val="0"/>
                  <w:divBdr>
                    <w:top w:val="none" w:sz="0" w:space="0" w:color="auto"/>
                    <w:left w:val="none" w:sz="0" w:space="0" w:color="auto"/>
                    <w:bottom w:val="none" w:sz="0" w:space="0" w:color="auto"/>
                    <w:right w:val="none" w:sz="0" w:space="0" w:color="auto"/>
                  </w:divBdr>
                </w:div>
                <w:div w:id="461651605">
                  <w:marLeft w:val="0"/>
                  <w:marRight w:val="0"/>
                  <w:marTop w:val="0"/>
                  <w:marBottom w:val="0"/>
                  <w:divBdr>
                    <w:top w:val="none" w:sz="0" w:space="0" w:color="auto"/>
                    <w:left w:val="none" w:sz="0" w:space="0" w:color="auto"/>
                    <w:bottom w:val="none" w:sz="0" w:space="0" w:color="auto"/>
                    <w:right w:val="none" w:sz="0" w:space="0" w:color="auto"/>
                  </w:divBdr>
                  <w:divsChild>
                    <w:div w:id="1662583502">
                      <w:marLeft w:val="0"/>
                      <w:marRight w:val="0"/>
                      <w:marTop w:val="0"/>
                      <w:marBottom w:val="0"/>
                      <w:divBdr>
                        <w:top w:val="none" w:sz="0" w:space="0" w:color="auto"/>
                        <w:left w:val="none" w:sz="0" w:space="0" w:color="auto"/>
                        <w:bottom w:val="none" w:sz="0" w:space="0" w:color="auto"/>
                        <w:right w:val="none" w:sz="0" w:space="0" w:color="auto"/>
                      </w:divBdr>
                    </w:div>
                  </w:divsChild>
                </w:div>
                <w:div w:id="521743876">
                  <w:marLeft w:val="0"/>
                  <w:marRight w:val="0"/>
                  <w:marTop w:val="0"/>
                  <w:marBottom w:val="0"/>
                  <w:divBdr>
                    <w:top w:val="none" w:sz="0" w:space="0" w:color="auto"/>
                    <w:left w:val="none" w:sz="0" w:space="0" w:color="auto"/>
                    <w:bottom w:val="none" w:sz="0" w:space="0" w:color="auto"/>
                    <w:right w:val="none" w:sz="0" w:space="0" w:color="auto"/>
                  </w:divBdr>
                  <w:divsChild>
                    <w:div w:id="1499999983">
                      <w:marLeft w:val="0"/>
                      <w:marRight w:val="0"/>
                      <w:marTop w:val="0"/>
                      <w:marBottom w:val="0"/>
                      <w:divBdr>
                        <w:top w:val="none" w:sz="0" w:space="0" w:color="auto"/>
                        <w:left w:val="none" w:sz="0" w:space="0" w:color="auto"/>
                        <w:bottom w:val="none" w:sz="0" w:space="0" w:color="auto"/>
                        <w:right w:val="none" w:sz="0" w:space="0" w:color="auto"/>
                      </w:divBdr>
                    </w:div>
                  </w:divsChild>
                </w:div>
                <w:div w:id="622464560">
                  <w:marLeft w:val="0"/>
                  <w:marRight w:val="0"/>
                  <w:marTop w:val="0"/>
                  <w:marBottom w:val="0"/>
                  <w:divBdr>
                    <w:top w:val="none" w:sz="0" w:space="0" w:color="auto"/>
                    <w:left w:val="none" w:sz="0" w:space="0" w:color="auto"/>
                    <w:bottom w:val="none" w:sz="0" w:space="0" w:color="auto"/>
                    <w:right w:val="none" w:sz="0" w:space="0" w:color="auto"/>
                  </w:divBdr>
                  <w:divsChild>
                    <w:div w:id="1019501152">
                      <w:marLeft w:val="0"/>
                      <w:marRight w:val="0"/>
                      <w:marTop w:val="0"/>
                      <w:marBottom w:val="0"/>
                      <w:divBdr>
                        <w:top w:val="none" w:sz="0" w:space="0" w:color="auto"/>
                        <w:left w:val="none" w:sz="0" w:space="0" w:color="auto"/>
                        <w:bottom w:val="none" w:sz="0" w:space="0" w:color="auto"/>
                        <w:right w:val="none" w:sz="0" w:space="0" w:color="auto"/>
                      </w:divBdr>
                    </w:div>
                  </w:divsChild>
                </w:div>
                <w:div w:id="634145067">
                  <w:marLeft w:val="0"/>
                  <w:marRight w:val="0"/>
                  <w:marTop w:val="0"/>
                  <w:marBottom w:val="0"/>
                  <w:divBdr>
                    <w:top w:val="none" w:sz="0" w:space="0" w:color="auto"/>
                    <w:left w:val="none" w:sz="0" w:space="0" w:color="auto"/>
                    <w:bottom w:val="none" w:sz="0" w:space="0" w:color="auto"/>
                    <w:right w:val="none" w:sz="0" w:space="0" w:color="auto"/>
                  </w:divBdr>
                  <w:divsChild>
                    <w:div w:id="1647736074">
                      <w:marLeft w:val="0"/>
                      <w:marRight w:val="0"/>
                      <w:marTop w:val="0"/>
                      <w:marBottom w:val="0"/>
                      <w:divBdr>
                        <w:top w:val="none" w:sz="0" w:space="0" w:color="auto"/>
                        <w:left w:val="none" w:sz="0" w:space="0" w:color="auto"/>
                        <w:bottom w:val="none" w:sz="0" w:space="0" w:color="auto"/>
                        <w:right w:val="none" w:sz="0" w:space="0" w:color="auto"/>
                      </w:divBdr>
                    </w:div>
                  </w:divsChild>
                </w:div>
                <w:div w:id="755173830">
                  <w:marLeft w:val="0"/>
                  <w:marRight w:val="0"/>
                  <w:marTop w:val="0"/>
                  <w:marBottom w:val="0"/>
                  <w:divBdr>
                    <w:top w:val="none" w:sz="0" w:space="0" w:color="auto"/>
                    <w:left w:val="none" w:sz="0" w:space="0" w:color="auto"/>
                    <w:bottom w:val="none" w:sz="0" w:space="0" w:color="auto"/>
                    <w:right w:val="none" w:sz="0" w:space="0" w:color="auto"/>
                  </w:divBdr>
                  <w:divsChild>
                    <w:div w:id="865144627">
                      <w:marLeft w:val="0"/>
                      <w:marRight w:val="0"/>
                      <w:marTop w:val="0"/>
                      <w:marBottom w:val="0"/>
                      <w:divBdr>
                        <w:top w:val="none" w:sz="0" w:space="0" w:color="auto"/>
                        <w:left w:val="none" w:sz="0" w:space="0" w:color="auto"/>
                        <w:bottom w:val="none" w:sz="0" w:space="0" w:color="auto"/>
                        <w:right w:val="none" w:sz="0" w:space="0" w:color="auto"/>
                      </w:divBdr>
                    </w:div>
                  </w:divsChild>
                </w:div>
                <w:div w:id="861817383">
                  <w:marLeft w:val="0"/>
                  <w:marRight w:val="0"/>
                  <w:marTop w:val="0"/>
                  <w:marBottom w:val="0"/>
                  <w:divBdr>
                    <w:top w:val="none" w:sz="0" w:space="0" w:color="auto"/>
                    <w:left w:val="none" w:sz="0" w:space="0" w:color="auto"/>
                    <w:bottom w:val="none" w:sz="0" w:space="0" w:color="auto"/>
                    <w:right w:val="none" w:sz="0" w:space="0" w:color="auto"/>
                  </w:divBdr>
                  <w:divsChild>
                    <w:div w:id="506480940">
                      <w:marLeft w:val="0"/>
                      <w:marRight w:val="0"/>
                      <w:marTop w:val="0"/>
                      <w:marBottom w:val="0"/>
                      <w:divBdr>
                        <w:top w:val="none" w:sz="0" w:space="0" w:color="auto"/>
                        <w:left w:val="none" w:sz="0" w:space="0" w:color="auto"/>
                        <w:bottom w:val="none" w:sz="0" w:space="0" w:color="auto"/>
                        <w:right w:val="none" w:sz="0" w:space="0" w:color="auto"/>
                      </w:divBdr>
                    </w:div>
                  </w:divsChild>
                </w:div>
                <w:div w:id="908614073">
                  <w:marLeft w:val="0"/>
                  <w:marRight w:val="0"/>
                  <w:marTop w:val="0"/>
                  <w:marBottom w:val="0"/>
                  <w:divBdr>
                    <w:top w:val="none" w:sz="0" w:space="0" w:color="auto"/>
                    <w:left w:val="none" w:sz="0" w:space="0" w:color="auto"/>
                    <w:bottom w:val="none" w:sz="0" w:space="0" w:color="auto"/>
                    <w:right w:val="none" w:sz="0" w:space="0" w:color="auto"/>
                  </w:divBdr>
                  <w:divsChild>
                    <w:div w:id="1986348215">
                      <w:marLeft w:val="0"/>
                      <w:marRight w:val="0"/>
                      <w:marTop w:val="0"/>
                      <w:marBottom w:val="0"/>
                      <w:divBdr>
                        <w:top w:val="none" w:sz="0" w:space="0" w:color="auto"/>
                        <w:left w:val="none" w:sz="0" w:space="0" w:color="auto"/>
                        <w:bottom w:val="none" w:sz="0" w:space="0" w:color="auto"/>
                        <w:right w:val="none" w:sz="0" w:space="0" w:color="auto"/>
                      </w:divBdr>
                    </w:div>
                  </w:divsChild>
                </w:div>
                <w:div w:id="955914885">
                  <w:marLeft w:val="0"/>
                  <w:marRight w:val="0"/>
                  <w:marTop w:val="0"/>
                  <w:marBottom w:val="0"/>
                  <w:divBdr>
                    <w:top w:val="none" w:sz="0" w:space="0" w:color="auto"/>
                    <w:left w:val="none" w:sz="0" w:space="0" w:color="auto"/>
                    <w:bottom w:val="none" w:sz="0" w:space="0" w:color="auto"/>
                    <w:right w:val="none" w:sz="0" w:space="0" w:color="auto"/>
                  </w:divBdr>
                  <w:divsChild>
                    <w:div w:id="1607272530">
                      <w:marLeft w:val="0"/>
                      <w:marRight w:val="0"/>
                      <w:marTop w:val="0"/>
                      <w:marBottom w:val="0"/>
                      <w:divBdr>
                        <w:top w:val="none" w:sz="0" w:space="0" w:color="auto"/>
                        <w:left w:val="none" w:sz="0" w:space="0" w:color="auto"/>
                        <w:bottom w:val="none" w:sz="0" w:space="0" w:color="auto"/>
                        <w:right w:val="none" w:sz="0" w:space="0" w:color="auto"/>
                      </w:divBdr>
                    </w:div>
                  </w:divsChild>
                </w:div>
                <w:div w:id="968246112">
                  <w:marLeft w:val="0"/>
                  <w:marRight w:val="0"/>
                  <w:marTop w:val="0"/>
                  <w:marBottom w:val="0"/>
                  <w:divBdr>
                    <w:top w:val="none" w:sz="0" w:space="0" w:color="auto"/>
                    <w:left w:val="none" w:sz="0" w:space="0" w:color="auto"/>
                    <w:bottom w:val="none" w:sz="0" w:space="0" w:color="auto"/>
                    <w:right w:val="none" w:sz="0" w:space="0" w:color="auto"/>
                  </w:divBdr>
                  <w:divsChild>
                    <w:div w:id="1081567211">
                      <w:marLeft w:val="0"/>
                      <w:marRight w:val="0"/>
                      <w:marTop w:val="0"/>
                      <w:marBottom w:val="0"/>
                      <w:divBdr>
                        <w:top w:val="none" w:sz="0" w:space="0" w:color="auto"/>
                        <w:left w:val="none" w:sz="0" w:space="0" w:color="auto"/>
                        <w:bottom w:val="none" w:sz="0" w:space="0" w:color="auto"/>
                        <w:right w:val="none" w:sz="0" w:space="0" w:color="auto"/>
                      </w:divBdr>
                    </w:div>
                  </w:divsChild>
                </w:div>
                <w:div w:id="1043480089">
                  <w:marLeft w:val="0"/>
                  <w:marRight w:val="0"/>
                  <w:marTop w:val="0"/>
                  <w:marBottom w:val="0"/>
                  <w:divBdr>
                    <w:top w:val="none" w:sz="0" w:space="0" w:color="auto"/>
                    <w:left w:val="none" w:sz="0" w:space="0" w:color="auto"/>
                    <w:bottom w:val="none" w:sz="0" w:space="0" w:color="auto"/>
                    <w:right w:val="none" w:sz="0" w:space="0" w:color="auto"/>
                  </w:divBdr>
                  <w:divsChild>
                    <w:div w:id="1531142769">
                      <w:marLeft w:val="0"/>
                      <w:marRight w:val="0"/>
                      <w:marTop w:val="0"/>
                      <w:marBottom w:val="0"/>
                      <w:divBdr>
                        <w:top w:val="none" w:sz="0" w:space="0" w:color="auto"/>
                        <w:left w:val="none" w:sz="0" w:space="0" w:color="auto"/>
                        <w:bottom w:val="none" w:sz="0" w:space="0" w:color="auto"/>
                        <w:right w:val="none" w:sz="0" w:space="0" w:color="auto"/>
                      </w:divBdr>
                    </w:div>
                  </w:divsChild>
                </w:div>
                <w:div w:id="1056123579">
                  <w:marLeft w:val="0"/>
                  <w:marRight w:val="0"/>
                  <w:marTop w:val="0"/>
                  <w:marBottom w:val="0"/>
                  <w:divBdr>
                    <w:top w:val="none" w:sz="0" w:space="0" w:color="auto"/>
                    <w:left w:val="none" w:sz="0" w:space="0" w:color="auto"/>
                    <w:bottom w:val="none" w:sz="0" w:space="0" w:color="auto"/>
                    <w:right w:val="none" w:sz="0" w:space="0" w:color="auto"/>
                  </w:divBdr>
                  <w:divsChild>
                    <w:div w:id="1199272556">
                      <w:marLeft w:val="0"/>
                      <w:marRight w:val="0"/>
                      <w:marTop w:val="0"/>
                      <w:marBottom w:val="0"/>
                      <w:divBdr>
                        <w:top w:val="none" w:sz="0" w:space="0" w:color="auto"/>
                        <w:left w:val="none" w:sz="0" w:space="0" w:color="auto"/>
                        <w:bottom w:val="none" w:sz="0" w:space="0" w:color="auto"/>
                        <w:right w:val="none" w:sz="0" w:space="0" w:color="auto"/>
                      </w:divBdr>
                    </w:div>
                  </w:divsChild>
                </w:div>
                <w:div w:id="1105154215">
                  <w:marLeft w:val="0"/>
                  <w:marRight w:val="0"/>
                  <w:marTop w:val="0"/>
                  <w:marBottom w:val="0"/>
                  <w:divBdr>
                    <w:top w:val="none" w:sz="0" w:space="0" w:color="auto"/>
                    <w:left w:val="none" w:sz="0" w:space="0" w:color="auto"/>
                    <w:bottom w:val="none" w:sz="0" w:space="0" w:color="auto"/>
                    <w:right w:val="none" w:sz="0" w:space="0" w:color="auto"/>
                  </w:divBdr>
                  <w:divsChild>
                    <w:div w:id="1043822051">
                      <w:marLeft w:val="0"/>
                      <w:marRight w:val="0"/>
                      <w:marTop w:val="0"/>
                      <w:marBottom w:val="0"/>
                      <w:divBdr>
                        <w:top w:val="none" w:sz="0" w:space="0" w:color="auto"/>
                        <w:left w:val="none" w:sz="0" w:space="0" w:color="auto"/>
                        <w:bottom w:val="none" w:sz="0" w:space="0" w:color="auto"/>
                        <w:right w:val="none" w:sz="0" w:space="0" w:color="auto"/>
                      </w:divBdr>
                    </w:div>
                  </w:divsChild>
                </w:div>
                <w:div w:id="1110205980">
                  <w:marLeft w:val="0"/>
                  <w:marRight w:val="0"/>
                  <w:marTop w:val="0"/>
                  <w:marBottom w:val="0"/>
                  <w:divBdr>
                    <w:top w:val="none" w:sz="0" w:space="0" w:color="auto"/>
                    <w:left w:val="none" w:sz="0" w:space="0" w:color="auto"/>
                    <w:bottom w:val="none" w:sz="0" w:space="0" w:color="auto"/>
                    <w:right w:val="none" w:sz="0" w:space="0" w:color="auto"/>
                  </w:divBdr>
                  <w:divsChild>
                    <w:div w:id="1703358332">
                      <w:marLeft w:val="0"/>
                      <w:marRight w:val="0"/>
                      <w:marTop w:val="0"/>
                      <w:marBottom w:val="0"/>
                      <w:divBdr>
                        <w:top w:val="none" w:sz="0" w:space="0" w:color="auto"/>
                        <w:left w:val="none" w:sz="0" w:space="0" w:color="auto"/>
                        <w:bottom w:val="none" w:sz="0" w:space="0" w:color="auto"/>
                        <w:right w:val="none" w:sz="0" w:space="0" w:color="auto"/>
                      </w:divBdr>
                    </w:div>
                  </w:divsChild>
                </w:div>
                <w:div w:id="1181048174">
                  <w:marLeft w:val="0"/>
                  <w:marRight w:val="0"/>
                  <w:marTop w:val="0"/>
                  <w:marBottom w:val="0"/>
                  <w:divBdr>
                    <w:top w:val="none" w:sz="0" w:space="0" w:color="auto"/>
                    <w:left w:val="none" w:sz="0" w:space="0" w:color="auto"/>
                    <w:bottom w:val="none" w:sz="0" w:space="0" w:color="auto"/>
                    <w:right w:val="none" w:sz="0" w:space="0" w:color="auto"/>
                  </w:divBdr>
                  <w:divsChild>
                    <w:div w:id="1928881748">
                      <w:marLeft w:val="0"/>
                      <w:marRight w:val="0"/>
                      <w:marTop w:val="0"/>
                      <w:marBottom w:val="0"/>
                      <w:divBdr>
                        <w:top w:val="none" w:sz="0" w:space="0" w:color="auto"/>
                        <w:left w:val="none" w:sz="0" w:space="0" w:color="auto"/>
                        <w:bottom w:val="none" w:sz="0" w:space="0" w:color="auto"/>
                        <w:right w:val="none" w:sz="0" w:space="0" w:color="auto"/>
                      </w:divBdr>
                    </w:div>
                  </w:divsChild>
                </w:div>
                <w:div w:id="1526864030">
                  <w:marLeft w:val="0"/>
                  <w:marRight w:val="0"/>
                  <w:marTop w:val="0"/>
                  <w:marBottom w:val="0"/>
                  <w:divBdr>
                    <w:top w:val="none" w:sz="0" w:space="0" w:color="auto"/>
                    <w:left w:val="none" w:sz="0" w:space="0" w:color="auto"/>
                    <w:bottom w:val="none" w:sz="0" w:space="0" w:color="auto"/>
                    <w:right w:val="none" w:sz="0" w:space="0" w:color="auto"/>
                  </w:divBdr>
                  <w:divsChild>
                    <w:div w:id="209996981">
                      <w:marLeft w:val="0"/>
                      <w:marRight w:val="0"/>
                      <w:marTop w:val="0"/>
                      <w:marBottom w:val="0"/>
                      <w:divBdr>
                        <w:top w:val="none" w:sz="0" w:space="0" w:color="auto"/>
                        <w:left w:val="none" w:sz="0" w:space="0" w:color="auto"/>
                        <w:bottom w:val="none" w:sz="0" w:space="0" w:color="auto"/>
                        <w:right w:val="none" w:sz="0" w:space="0" w:color="auto"/>
                      </w:divBdr>
                    </w:div>
                  </w:divsChild>
                </w:div>
                <w:div w:id="1723672581">
                  <w:marLeft w:val="0"/>
                  <w:marRight w:val="0"/>
                  <w:marTop w:val="0"/>
                  <w:marBottom w:val="0"/>
                  <w:divBdr>
                    <w:top w:val="none" w:sz="0" w:space="0" w:color="auto"/>
                    <w:left w:val="none" w:sz="0" w:space="0" w:color="auto"/>
                    <w:bottom w:val="none" w:sz="0" w:space="0" w:color="auto"/>
                    <w:right w:val="none" w:sz="0" w:space="0" w:color="auto"/>
                  </w:divBdr>
                  <w:divsChild>
                    <w:div w:id="155916943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87398661">
          <w:marLeft w:val="0"/>
          <w:marRight w:val="0"/>
          <w:marTop w:val="0"/>
          <w:marBottom w:val="0"/>
          <w:divBdr>
            <w:top w:val="none" w:sz="0" w:space="0" w:color="auto"/>
            <w:left w:val="none" w:sz="0" w:space="0" w:color="auto"/>
            <w:bottom w:val="none" w:sz="0" w:space="0" w:color="auto"/>
            <w:right w:val="none" w:sz="0" w:space="0" w:color="auto"/>
          </w:divBdr>
        </w:div>
        <w:div w:id="292953672">
          <w:marLeft w:val="0"/>
          <w:marRight w:val="0"/>
          <w:marTop w:val="0"/>
          <w:marBottom w:val="0"/>
          <w:divBdr>
            <w:top w:val="none" w:sz="0" w:space="0" w:color="auto"/>
            <w:left w:val="none" w:sz="0" w:space="0" w:color="auto"/>
            <w:bottom w:val="none" w:sz="0" w:space="0" w:color="auto"/>
            <w:right w:val="none" w:sz="0" w:space="0" w:color="auto"/>
          </w:divBdr>
        </w:div>
        <w:div w:id="360983282">
          <w:marLeft w:val="0"/>
          <w:marRight w:val="0"/>
          <w:marTop w:val="0"/>
          <w:marBottom w:val="0"/>
          <w:divBdr>
            <w:top w:val="none" w:sz="0" w:space="0" w:color="auto"/>
            <w:left w:val="none" w:sz="0" w:space="0" w:color="auto"/>
            <w:bottom w:val="none" w:sz="0" w:space="0" w:color="auto"/>
            <w:right w:val="none" w:sz="0" w:space="0" w:color="auto"/>
          </w:divBdr>
        </w:div>
        <w:div w:id="368650243">
          <w:marLeft w:val="0"/>
          <w:marRight w:val="0"/>
          <w:marTop w:val="0"/>
          <w:marBottom w:val="0"/>
          <w:divBdr>
            <w:top w:val="none" w:sz="0" w:space="0" w:color="auto"/>
            <w:left w:val="none" w:sz="0" w:space="0" w:color="auto"/>
            <w:bottom w:val="none" w:sz="0" w:space="0" w:color="auto"/>
            <w:right w:val="none" w:sz="0" w:space="0" w:color="auto"/>
          </w:divBdr>
        </w:div>
        <w:div w:id="383482063">
          <w:marLeft w:val="0"/>
          <w:marRight w:val="0"/>
          <w:marTop w:val="0"/>
          <w:marBottom w:val="0"/>
          <w:divBdr>
            <w:top w:val="none" w:sz="0" w:space="0" w:color="auto"/>
            <w:left w:val="none" w:sz="0" w:space="0" w:color="auto"/>
            <w:bottom w:val="none" w:sz="0" w:space="0" w:color="auto"/>
            <w:right w:val="none" w:sz="0" w:space="0" w:color="auto"/>
          </w:divBdr>
          <w:divsChild>
            <w:div w:id="904418662">
              <w:marLeft w:val="0"/>
              <w:marRight w:val="0"/>
              <w:marTop w:val="0"/>
              <w:marBottom w:val="0"/>
              <w:divBdr>
                <w:top w:val="none" w:sz="0" w:space="0" w:color="auto"/>
                <w:left w:val="none" w:sz="0" w:space="0" w:color="auto"/>
                <w:bottom w:val="none" w:sz="0" w:space="0" w:color="auto"/>
                <w:right w:val="none" w:sz="0" w:space="0" w:color="auto"/>
              </w:divBdr>
            </w:div>
            <w:div w:id="1076318781">
              <w:marLeft w:val="0"/>
              <w:marRight w:val="0"/>
              <w:marTop w:val="0"/>
              <w:marBottom w:val="0"/>
              <w:divBdr>
                <w:top w:val="none" w:sz="0" w:space="0" w:color="auto"/>
                <w:left w:val="none" w:sz="0" w:space="0" w:color="auto"/>
                <w:bottom w:val="none" w:sz="0" w:space="0" w:color="auto"/>
                <w:right w:val="none" w:sz="0" w:space="0" w:color="auto"/>
              </w:divBdr>
            </w:div>
            <w:div w:id="1323268202">
              <w:marLeft w:val="0"/>
              <w:marRight w:val="0"/>
              <w:marTop w:val="0"/>
              <w:marBottom w:val="0"/>
              <w:divBdr>
                <w:top w:val="none" w:sz="0" w:space="0" w:color="auto"/>
                <w:left w:val="none" w:sz="0" w:space="0" w:color="auto"/>
                <w:bottom w:val="none" w:sz="0" w:space="0" w:color="auto"/>
                <w:right w:val="none" w:sz="0" w:space="0" w:color="auto"/>
              </w:divBdr>
            </w:div>
            <w:div w:id="1406299232">
              <w:marLeft w:val="0"/>
              <w:marRight w:val="0"/>
              <w:marTop w:val="0"/>
              <w:marBottom w:val="0"/>
              <w:divBdr>
                <w:top w:val="none" w:sz="0" w:space="0" w:color="auto"/>
                <w:left w:val="none" w:sz="0" w:space="0" w:color="auto"/>
                <w:bottom w:val="none" w:sz="0" w:space="0" w:color="auto"/>
                <w:right w:val="none" w:sz="0" w:space="0" w:color="auto"/>
              </w:divBdr>
            </w:div>
          </w:divsChild>
        </w:div>
        <w:div w:id="396441875">
          <w:marLeft w:val="0"/>
          <w:marRight w:val="0"/>
          <w:marTop w:val="0"/>
          <w:marBottom w:val="0"/>
          <w:divBdr>
            <w:top w:val="none" w:sz="0" w:space="0" w:color="auto"/>
            <w:left w:val="none" w:sz="0" w:space="0" w:color="auto"/>
            <w:bottom w:val="none" w:sz="0" w:space="0" w:color="auto"/>
            <w:right w:val="none" w:sz="0" w:space="0" w:color="auto"/>
          </w:divBdr>
        </w:div>
        <w:div w:id="412778225">
          <w:marLeft w:val="0"/>
          <w:marRight w:val="0"/>
          <w:marTop w:val="0"/>
          <w:marBottom w:val="0"/>
          <w:divBdr>
            <w:top w:val="none" w:sz="0" w:space="0" w:color="auto"/>
            <w:left w:val="none" w:sz="0" w:space="0" w:color="auto"/>
            <w:bottom w:val="none" w:sz="0" w:space="0" w:color="auto"/>
            <w:right w:val="none" w:sz="0" w:space="0" w:color="auto"/>
          </w:divBdr>
          <w:divsChild>
            <w:div w:id="613750759">
              <w:marLeft w:val="-75"/>
              <w:marRight w:val="0"/>
              <w:marTop w:val="30"/>
              <w:marBottom w:val="30"/>
              <w:divBdr>
                <w:top w:val="none" w:sz="0" w:space="0" w:color="auto"/>
                <w:left w:val="none" w:sz="0" w:space="0" w:color="auto"/>
                <w:bottom w:val="none" w:sz="0" w:space="0" w:color="auto"/>
                <w:right w:val="none" w:sz="0" w:space="0" w:color="auto"/>
              </w:divBdr>
              <w:divsChild>
                <w:div w:id="142621755">
                  <w:marLeft w:val="0"/>
                  <w:marRight w:val="0"/>
                  <w:marTop w:val="0"/>
                  <w:marBottom w:val="0"/>
                  <w:divBdr>
                    <w:top w:val="none" w:sz="0" w:space="0" w:color="auto"/>
                    <w:left w:val="none" w:sz="0" w:space="0" w:color="auto"/>
                    <w:bottom w:val="none" w:sz="0" w:space="0" w:color="auto"/>
                    <w:right w:val="none" w:sz="0" w:space="0" w:color="auto"/>
                  </w:divBdr>
                  <w:divsChild>
                    <w:div w:id="295719985">
                      <w:marLeft w:val="0"/>
                      <w:marRight w:val="0"/>
                      <w:marTop w:val="0"/>
                      <w:marBottom w:val="0"/>
                      <w:divBdr>
                        <w:top w:val="none" w:sz="0" w:space="0" w:color="auto"/>
                        <w:left w:val="none" w:sz="0" w:space="0" w:color="auto"/>
                        <w:bottom w:val="none" w:sz="0" w:space="0" w:color="auto"/>
                        <w:right w:val="none" w:sz="0" w:space="0" w:color="auto"/>
                      </w:divBdr>
                    </w:div>
                    <w:div w:id="1071389972">
                      <w:marLeft w:val="0"/>
                      <w:marRight w:val="0"/>
                      <w:marTop w:val="0"/>
                      <w:marBottom w:val="0"/>
                      <w:divBdr>
                        <w:top w:val="none" w:sz="0" w:space="0" w:color="auto"/>
                        <w:left w:val="none" w:sz="0" w:space="0" w:color="auto"/>
                        <w:bottom w:val="none" w:sz="0" w:space="0" w:color="auto"/>
                        <w:right w:val="none" w:sz="0" w:space="0" w:color="auto"/>
                      </w:divBdr>
                    </w:div>
                  </w:divsChild>
                </w:div>
                <w:div w:id="296181680">
                  <w:marLeft w:val="0"/>
                  <w:marRight w:val="0"/>
                  <w:marTop w:val="0"/>
                  <w:marBottom w:val="0"/>
                  <w:divBdr>
                    <w:top w:val="none" w:sz="0" w:space="0" w:color="auto"/>
                    <w:left w:val="none" w:sz="0" w:space="0" w:color="auto"/>
                    <w:bottom w:val="none" w:sz="0" w:space="0" w:color="auto"/>
                    <w:right w:val="none" w:sz="0" w:space="0" w:color="auto"/>
                  </w:divBdr>
                  <w:divsChild>
                    <w:div w:id="1344630272">
                      <w:marLeft w:val="0"/>
                      <w:marRight w:val="0"/>
                      <w:marTop w:val="0"/>
                      <w:marBottom w:val="0"/>
                      <w:divBdr>
                        <w:top w:val="none" w:sz="0" w:space="0" w:color="auto"/>
                        <w:left w:val="none" w:sz="0" w:space="0" w:color="auto"/>
                        <w:bottom w:val="none" w:sz="0" w:space="0" w:color="auto"/>
                        <w:right w:val="none" w:sz="0" w:space="0" w:color="auto"/>
                      </w:divBdr>
                    </w:div>
                  </w:divsChild>
                </w:div>
                <w:div w:id="590049244">
                  <w:marLeft w:val="0"/>
                  <w:marRight w:val="0"/>
                  <w:marTop w:val="0"/>
                  <w:marBottom w:val="0"/>
                  <w:divBdr>
                    <w:top w:val="none" w:sz="0" w:space="0" w:color="auto"/>
                    <w:left w:val="none" w:sz="0" w:space="0" w:color="auto"/>
                    <w:bottom w:val="none" w:sz="0" w:space="0" w:color="auto"/>
                    <w:right w:val="none" w:sz="0" w:space="0" w:color="auto"/>
                  </w:divBdr>
                  <w:divsChild>
                    <w:div w:id="916406377">
                      <w:marLeft w:val="0"/>
                      <w:marRight w:val="0"/>
                      <w:marTop w:val="0"/>
                      <w:marBottom w:val="0"/>
                      <w:divBdr>
                        <w:top w:val="none" w:sz="0" w:space="0" w:color="auto"/>
                        <w:left w:val="none" w:sz="0" w:space="0" w:color="auto"/>
                        <w:bottom w:val="none" w:sz="0" w:space="0" w:color="auto"/>
                        <w:right w:val="none" w:sz="0" w:space="0" w:color="auto"/>
                      </w:divBdr>
                    </w:div>
                  </w:divsChild>
                </w:div>
                <w:div w:id="730470755">
                  <w:marLeft w:val="0"/>
                  <w:marRight w:val="0"/>
                  <w:marTop w:val="0"/>
                  <w:marBottom w:val="0"/>
                  <w:divBdr>
                    <w:top w:val="none" w:sz="0" w:space="0" w:color="auto"/>
                    <w:left w:val="none" w:sz="0" w:space="0" w:color="auto"/>
                    <w:bottom w:val="none" w:sz="0" w:space="0" w:color="auto"/>
                    <w:right w:val="none" w:sz="0" w:space="0" w:color="auto"/>
                  </w:divBdr>
                  <w:divsChild>
                    <w:div w:id="92287848">
                      <w:marLeft w:val="0"/>
                      <w:marRight w:val="0"/>
                      <w:marTop w:val="0"/>
                      <w:marBottom w:val="0"/>
                      <w:divBdr>
                        <w:top w:val="none" w:sz="0" w:space="0" w:color="auto"/>
                        <w:left w:val="none" w:sz="0" w:space="0" w:color="auto"/>
                        <w:bottom w:val="none" w:sz="0" w:space="0" w:color="auto"/>
                        <w:right w:val="none" w:sz="0" w:space="0" w:color="auto"/>
                      </w:divBdr>
                    </w:div>
                  </w:divsChild>
                </w:div>
                <w:div w:id="746340062">
                  <w:marLeft w:val="0"/>
                  <w:marRight w:val="0"/>
                  <w:marTop w:val="0"/>
                  <w:marBottom w:val="0"/>
                  <w:divBdr>
                    <w:top w:val="none" w:sz="0" w:space="0" w:color="auto"/>
                    <w:left w:val="none" w:sz="0" w:space="0" w:color="auto"/>
                    <w:bottom w:val="none" w:sz="0" w:space="0" w:color="auto"/>
                    <w:right w:val="none" w:sz="0" w:space="0" w:color="auto"/>
                  </w:divBdr>
                </w:div>
                <w:div w:id="878011662">
                  <w:marLeft w:val="0"/>
                  <w:marRight w:val="0"/>
                  <w:marTop w:val="0"/>
                  <w:marBottom w:val="0"/>
                  <w:divBdr>
                    <w:top w:val="none" w:sz="0" w:space="0" w:color="auto"/>
                    <w:left w:val="none" w:sz="0" w:space="0" w:color="auto"/>
                    <w:bottom w:val="none" w:sz="0" w:space="0" w:color="auto"/>
                    <w:right w:val="none" w:sz="0" w:space="0" w:color="auto"/>
                  </w:divBdr>
                  <w:divsChild>
                    <w:div w:id="8531262">
                      <w:marLeft w:val="0"/>
                      <w:marRight w:val="0"/>
                      <w:marTop w:val="0"/>
                      <w:marBottom w:val="0"/>
                      <w:divBdr>
                        <w:top w:val="none" w:sz="0" w:space="0" w:color="auto"/>
                        <w:left w:val="none" w:sz="0" w:space="0" w:color="auto"/>
                        <w:bottom w:val="none" w:sz="0" w:space="0" w:color="auto"/>
                        <w:right w:val="none" w:sz="0" w:space="0" w:color="auto"/>
                      </w:divBdr>
                    </w:div>
                  </w:divsChild>
                </w:div>
                <w:div w:id="1200782760">
                  <w:marLeft w:val="0"/>
                  <w:marRight w:val="0"/>
                  <w:marTop w:val="0"/>
                  <w:marBottom w:val="0"/>
                  <w:divBdr>
                    <w:top w:val="none" w:sz="0" w:space="0" w:color="auto"/>
                    <w:left w:val="none" w:sz="0" w:space="0" w:color="auto"/>
                    <w:bottom w:val="none" w:sz="0" w:space="0" w:color="auto"/>
                    <w:right w:val="none" w:sz="0" w:space="0" w:color="auto"/>
                  </w:divBdr>
                  <w:divsChild>
                    <w:div w:id="674844042">
                      <w:marLeft w:val="0"/>
                      <w:marRight w:val="0"/>
                      <w:marTop w:val="0"/>
                      <w:marBottom w:val="0"/>
                      <w:divBdr>
                        <w:top w:val="none" w:sz="0" w:space="0" w:color="auto"/>
                        <w:left w:val="none" w:sz="0" w:space="0" w:color="auto"/>
                        <w:bottom w:val="none" w:sz="0" w:space="0" w:color="auto"/>
                        <w:right w:val="none" w:sz="0" w:space="0" w:color="auto"/>
                      </w:divBdr>
                    </w:div>
                  </w:divsChild>
                </w:div>
                <w:div w:id="1525747847">
                  <w:marLeft w:val="0"/>
                  <w:marRight w:val="0"/>
                  <w:marTop w:val="0"/>
                  <w:marBottom w:val="0"/>
                  <w:divBdr>
                    <w:top w:val="none" w:sz="0" w:space="0" w:color="auto"/>
                    <w:left w:val="none" w:sz="0" w:space="0" w:color="auto"/>
                    <w:bottom w:val="none" w:sz="0" w:space="0" w:color="auto"/>
                    <w:right w:val="none" w:sz="0" w:space="0" w:color="auto"/>
                  </w:divBdr>
                  <w:divsChild>
                    <w:div w:id="93745004">
                      <w:marLeft w:val="0"/>
                      <w:marRight w:val="0"/>
                      <w:marTop w:val="0"/>
                      <w:marBottom w:val="0"/>
                      <w:divBdr>
                        <w:top w:val="none" w:sz="0" w:space="0" w:color="auto"/>
                        <w:left w:val="none" w:sz="0" w:space="0" w:color="auto"/>
                        <w:bottom w:val="none" w:sz="0" w:space="0" w:color="auto"/>
                        <w:right w:val="none" w:sz="0" w:space="0" w:color="auto"/>
                      </w:divBdr>
                    </w:div>
                    <w:div w:id="1044018767">
                      <w:marLeft w:val="0"/>
                      <w:marRight w:val="0"/>
                      <w:marTop w:val="0"/>
                      <w:marBottom w:val="0"/>
                      <w:divBdr>
                        <w:top w:val="none" w:sz="0" w:space="0" w:color="auto"/>
                        <w:left w:val="none" w:sz="0" w:space="0" w:color="auto"/>
                        <w:bottom w:val="none" w:sz="0" w:space="0" w:color="auto"/>
                        <w:right w:val="none" w:sz="0" w:space="0" w:color="auto"/>
                      </w:divBdr>
                    </w:div>
                  </w:divsChild>
                </w:div>
                <w:div w:id="1915891231">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419715111">
          <w:marLeft w:val="0"/>
          <w:marRight w:val="0"/>
          <w:marTop w:val="0"/>
          <w:marBottom w:val="0"/>
          <w:divBdr>
            <w:top w:val="none" w:sz="0" w:space="0" w:color="auto"/>
            <w:left w:val="none" w:sz="0" w:space="0" w:color="auto"/>
            <w:bottom w:val="none" w:sz="0" w:space="0" w:color="auto"/>
            <w:right w:val="none" w:sz="0" w:space="0" w:color="auto"/>
          </w:divBdr>
          <w:divsChild>
            <w:div w:id="1338849448">
              <w:marLeft w:val="0"/>
              <w:marRight w:val="0"/>
              <w:marTop w:val="0"/>
              <w:marBottom w:val="0"/>
              <w:divBdr>
                <w:top w:val="none" w:sz="0" w:space="0" w:color="auto"/>
                <w:left w:val="none" w:sz="0" w:space="0" w:color="auto"/>
                <w:bottom w:val="none" w:sz="0" w:space="0" w:color="auto"/>
                <w:right w:val="none" w:sz="0" w:space="0" w:color="auto"/>
              </w:divBdr>
            </w:div>
          </w:divsChild>
        </w:div>
        <w:div w:id="428890767">
          <w:marLeft w:val="0"/>
          <w:marRight w:val="0"/>
          <w:marTop w:val="0"/>
          <w:marBottom w:val="0"/>
          <w:divBdr>
            <w:top w:val="none" w:sz="0" w:space="0" w:color="auto"/>
            <w:left w:val="none" w:sz="0" w:space="0" w:color="auto"/>
            <w:bottom w:val="none" w:sz="0" w:space="0" w:color="auto"/>
            <w:right w:val="none" w:sz="0" w:space="0" w:color="auto"/>
          </w:divBdr>
        </w:div>
        <w:div w:id="455947635">
          <w:marLeft w:val="0"/>
          <w:marRight w:val="0"/>
          <w:marTop w:val="0"/>
          <w:marBottom w:val="0"/>
          <w:divBdr>
            <w:top w:val="none" w:sz="0" w:space="0" w:color="auto"/>
            <w:left w:val="none" w:sz="0" w:space="0" w:color="auto"/>
            <w:bottom w:val="none" w:sz="0" w:space="0" w:color="auto"/>
            <w:right w:val="none" w:sz="0" w:space="0" w:color="auto"/>
          </w:divBdr>
          <w:divsChild>
            <w:div w:id="1226792339">
              <w:marLeft w:val="0"/>
              <w:marRight w:val="0"/>
              <w:marTop w:val="0"/>
              <w:marBottom w:val="0"/>
              <w:divBdr>
                <w:top w:val="none" w:sz="0" w:space="0" w:color="auto"/>
                <w:left w:val="none" w:sz="0" w:space="0" w:color="auto"/>
                <w:bottom w:val="none" w:sz="0" w:space="0" w:color="auto"/>
                <w:right w:val="none" w:sz="0" w:space="0" w:color="auto"/>
              </w:divBdr>
            </w:div>
            <w:div w:id="1285842806">
              <w:marLeft w:val="0"/>
              <w:marRight w:val="0"/>
              <w:marTop w:val="0"/>
              <w:marBottom w:val="0"/>
              <w:divBdr>
                <w:top w:val="none" w:sz="0" w:space="0" w:color="auto"/>
                <w:left w:val="none" w:sz="0" w:space="0" w:color="auto"/>
                <w:bottom w:val="none" w:sz="0" w:space="0" w:color="auto"/>
                <w:right w:val="none" w:sz="0" w:space="0" w:color="auto"/>
              </w:divBdr>
            </w:div>
            <w:div w:id="1590190339">
              <w:marLeft w:val="0"/>
              <w:marRight w:val="0"/>
              <w:marTop w:val="0"/>
              <w:marBottom w:val="0"/>
              <w:divBdr>
                <w:top w:val="none" w:sz="0" w:space="0" w:color="auto"/>
                <w:left w:val="none" w:sz="0" w:space="0" w:color="auto"/>
                <w:bottom w:val="none" w:sz="0" w:space="0" w:color="auto"/>
                <w:right w:val="none" w:sz="0" w:space="0" w:color="auto"/>
              </w:divBdr>
            </w:div>
            <w:div w:id="1629432262">
              <w:marLeft w:val="0"/>
              <w:marRight w:val="0"/>
              <w:marTop w:val="0"/>
              <w:marBottom w:val="0"/>
              <w:divBdr>
                <w:top w:val="none" w:sz="0" w:space="0" w:color="auto"/>
                <w:left w:val="none" w:sz="0" w:space="0" w:color="auto"/>
                <w:bottom w:val="none" w:sz="0" w:space="0" w:color="auto"/>
                <w:right w:val="none" w:sz="0" w:space="0" w:color="auto"/>
              </w:divBdr>
            </w:div>
            <w:div w:id="1673098157">
              <w:marLeft w:val="0"/>
              <w:marRight w:val="0"/>
              <w:marTop w:val="0"/>
              <w:marBottom w:val="0"/>
              <w:divBdr>
                <w:top w:val="none" w:sz="0" w:space="0" w:color="auto"/>
                <w:left w:val="none" w:sz="0" w:space="0" w:color="auto"/>
                <w:bottom w:val="none" w:sz="0" w:space="0" w:color="auto"/>
                <w:right w:val="none" w:sz="0" w:space="0" w:color="auto"/>
              </w:divBdr>
            </w:div>
          </w:divsChild>
        </w:div>
        <w:div w:id="456803156">
          <w:marLeft w:val="0"/>
          <w:marRight w:val="0"/>
          <w:marTop w:val="0"/>
          <w:marBottom w:val="0"/>
          <w:divBdr>
            <w:top w:val="none" w:sz="0" w:space="0" w:color="auto"/>
            <w:left w:val="none" w:sz="0" w:space="0" w:color="auto"/>
            <w:bottom w:val="none" w:sz="0" w:space="0" w:color="auto"/>
            <w:right w:val="none" w:sz="0" w:space="0" w:color="auto"/>
          </w:divBdr>
        </w:div>
        <w:div w:id="462578051">
          <w:marLeft w:val="0"/>
          <w:marRight w:val="0"/>
          <w:marTop w:val="0"/>
          <w:marBottom w:val="0"/>
          <w:divBdr>
            <w:top w:val="none" w:sz="0" w:space="0" w:color="auto"/>
            <w:left w:val="none" w:sz="0" w:space="0" w:color="auto"/>
            <w:bottom w:val="none" w:sz="0" w:space="0" w:color="auto"/>
            <w:right w:val="none" w:sz="0" w:space="0" w:color="auto"/>
          </w:divBdr>
        </w:div>
        <w:div w:id="474184001">
          <w:marLeft w:val="0"/>
          <w:marRight w:val="0"/>
          <w:marTop w:val="0"/>
          <w:marBottom w:val="0"/>
          <w:divBdr>
            <w:top w:val="none" w:sz="0" w:space="0" w:color="auto"/>
            <w:left w:val="none" w:sz="0" w:space="0" w:color="auto"/>
            <w:bottom w:val="none" w:sz="0" w:space="0" w:color="auto"/>
            <w:right w:val="none" w:sz="0" w:space="0" w:color="auto"/>
          </w:divBdr>
          <w:divsChild>
            <w:div w:id="1311322977">
              <w:marLeft w:val="0"/>
              <w:marRight w:val="0"/>
              <w:marTop w:val="0"/>
              <w:marBottom w:val="0"/>
              <w:divBdr>
                <w:top w:val="none" w:sz="0" w:space="0" w:color="auto"/>
                <w:left w:val="none" w:sz="0" w:space="0" w:color="auto"/>
                <w:bottom w:val="none" w:sz="0" w:space="0" w:color="auto"/>
                <w:right w:val="none" w:sz="0" w:space="0" w:color="auto"/>
              </w:divBdr>
            </w:div>
          </w:divsChild>
        </w:div>
        <w:div w:id="487981598">
          <w:marLeft w:val="0"/>
          <w:marRight w:val="0"/>
          <w:marTop w:val="0"/>
          <w:marBottom w:val="0"/>
          <w:divBdr>
            <w:top w:val="none" w:sz="0" w:space="0" w:color="auto"/>
            <w:left w:val="none" w:sz="0" w:space="0" w:color="auto"/>
            <w:bottom w:val="none" w:sz="0" w:space="0" w:color="auto"/>
            <w:right w:val="none" w:sz="0" w:space="0" w:color="auto"/>
          </w:divBdr>
          <w:divsChild>
            <w:div w:id="23679216">
              <w:marLeft w:val="0"/>
              <w:marRight w:val="0"/>
              <w:marTop w:val="0"/>
              <w:marBottom w:val="0"/>
              <w:divBdr>
                <w:top w:val="none" w:sz="0" w:space="0" w:color="auto"/>
                <w:left w:val="none" w:sz="0" w:space="0" w:color="auto"/>
                <w:bottom w:val="none" w:sz="0" w:space="0" w:color="auto"/>
                <w:right w:val="none" w:sz="0" w:space="0" w:color="auto"/>
              </w:divBdr>
            </w:div>
          </w:divsChild>
        </w:div>
        <w:div w:id="500898440">
          <w:marLeft w:val="0"/>
          <w:marRight w:val="0"/>
          <w:marTop w:val="0"/>
          <w:marBottom w:val="0"/>
          <w:divBdr>
            <w:top w:val="none" w:sz="0" w:space="0" w:color="auto"/>
            <w:left w:val="none" w:sz="0" w:space="0" w:color="auto"/>
            <w:bottom w:val="none" w:sz="0" w:space="0" w:color="auto"/>
            <w:right w:val="none" w:sz="0" w:space="0" w:color="auto"/>
          </w:divBdr>
        </w:div>
        <w:div w:id="516042790">
          <w:marLeft w:val="0"/>
          <w:marRight w:val="0"/>
          <w:marTop w:val="0"/>
          <w:marBottom w:val="0"/>
          <w:divBdr>
            <w:top w:val="none" w:sz="0" w:space="0" w:color="auto"/>
            <w:left w:val="none" w:sz="0" w:space="0" w:color="auto"/>
            <w:bottom w:val="none" w:sz="0" w:space="0" w:color="auto"/>
            <w:right w:val="none" w:sz="0" w:space="0" w:color="auto"/>
          </w:divBdr>
        </w:div>
        <w:div w:id="567618794">
          <w:marLeft w:val="0"/>
          <w:marRight w:val="0"/>
          <w:marTop w:val="0"/>
          <w:marBottom w:val="0"/>
          <w:divBdr>
            <w:top w:val="none" w:sz="0" w:space="0" w:color="auto"/>
            <w:left w:val="none" w:sz="0" w:space="0" w:color="auto"/>
            <w:bottom w:val="none" w:sz="0" w:space="0" w:color="auto"/>
            <w:right w:val="none" w:sz="0" w:space="0" w:color="auto"/>
          </w:divBdr>
        </w:div>
        <w:div w:id="576868890">
          <w:marLeft w:val="0"/>
          <w:marRight w:val="0"/>
          <w:marTop w:val="0"/>
          <w:marBottom w:val="0"/>
          <w:divBdr>
            <w:top w:val="none" w:sz="0" w:space="0" w:color="auto"/>
            <w:left w:val="none" w:sz="0" w:space="0" w:color="auto"/>
            <w:bottom w:val="none" w:sz="0" w:space="0" w:color="auto"/>
            <w:right w:val="none" w:sz="0" w:space="0" w:color="auto"/>
          </w:divBdr>
        </w:div>
        <w:div w:id="603422554">
          <w:marLeft w:val="0"/>
          <w:marRight w:val="0"/>
          <w:marTop w:val="0"/>
          <w:marBottom w:val="0"/>
          <w:divBdr>
            <w:top w:val="none" w:sz="0" w:space="0" w:color="auto"/>
            <w:left w:val="none" w:sz="0" w:space="0" w:color="auto"/>
            <w:bottom w:val="none" w:sz="0" w:space="0" w:color="auto"/>
            <w:right w:val="none" w:sz="0" w:space="0" w:color="auto"/>
          </w:divBdr>
        </w:div>
        <w:div w:id="611861346">
          <w:marLeft w:val="0"/>
          <w:marRight w:val="0"/>
          <w:marTop w:val="0"/>
          <w:marBottom w:val="0"/>
          <w:divBdr>
            <w:top w:val="none" w:sz="0" w:space="0" w:color="auto"/>
            <w:left w:val="none" w:sz="0" w:space="0" w:color="auto"/>
            <w:bottom w:val="none" w:sz="0" w:space="0" w:color="auto"/>
            <w:right w:val="none" w:sz="0" w:space="0" w:color="auto"/>
          </w:divBdr>
          <w:divsChild>
            <w:div w:id="1516772288">
              <w:marLeft w:val="0"/>
              <w:marRight w:val="0"/>
              <w:marTop w:val="0"/>
              <w:marBottom w:val="0"/>
              <w:divBdr>
                <w:top w:val="none" w:sz="0" w:space="0" w:color="auto"/>
                <w:left w:val="none" w:sz="0" w:space="0" w:color="auto"/>
                <w:bottom w:val="none" w:sz="0" w:space="0" w:color="auto"/>
                <w:right w:val="none" w:sz="0" w:space="0" w:color="auto"/>
              </w:divBdr>
            </w:div>
          </w:divsChild>
        </w:div>
        <w:div w:id="636910075">
          <w:marLeft w:val="0"/>
          <w:marRight w:val="0"/>
          <w:marTop w:val="0"/>
          <w:marBottom w:val="0"/>
          <w:divBdr>
            <w:top w:val="none" w:sz="0" w:space="0" w:color="auto"/>
            <w:left w:val="none" w:sz="0" w:space="0" w:color="auto"/>
            <w:bottom w:val="none" w:sz="0" w:space="0" w:color="auto"/>
            <w:right w:val="none" w:sz="0" w:space="0" w:color="auto"/>
          </w:divBdr>
          <w:divsChild>
            <w:div w:id="485052846">
              <w:marLeft w:val="0"/>
              <w:marRight w:val="0"/>
              <w:marTop w:val="0"/>
              <w:marBottom w:val="0"/>
              <w:divBdr>
                <w:top w:val="none" w:sz="0" w:space="0" w:color="auto"/>
                <w:left w:val="none" w:sz="0" w:space="0" w:color="auto"/>
                <w:bottom w:val="none" w:sz="0" w:space="0" w:color="auto"/>
                <w:right w:val="none" w:sz="0" w:space="0" w:color="auto"/>
              </w:divBdr>
            </w:div>
          </w:divsChild>
        </w:div>
        <w:div w:id="642082935">
          <w:marLeft w:val="0"/>
          <w:marRight w:val="0"/>
          <w:marTop w:val="0"/>
          <w:marBottom w:val="0"/>
          <w:divBdr>
            <w:top w:val="none" w:sz="0" w:space="0" w:color="auto"/>
            <w:left w:val="none" w:sz="0" w:space="0" w:color="auto"/>
            <w:bottom w:val="none" w:sz="0" w:space="0" w:color="auto"/>
            <w:right w:val="none" w:sz="0" w:space="0" w:color="auto"/>
          </w:divBdr>
        </w:div>
        <w:div w:id="656497188">
          <w:marLeft w:val="0"/>
          <w:marRight w:val="0"/>
          <w:marTop w:val="0"/>
          <w:marBottom w:val="0"/>
          <w:divBdr>
            <w:top w:val="none" w:sz="0" w:space="0" w:color="auto"/>
            <w:left w:val="none" w:sz="0" w:space="0" w:color="auto"/>
            <w:bottom w:val="none" w:sz="0" w:space="0" w:color="auto"/>
            <w:right w:val="none" w:sz="0" w:space="0" w:color="auto"/>
          </w:divBdr>
        </w:div>
        <w:div w:id="658386905">
          <w:marLeft w:val="0"/>
          <w:marRight w:val="0"/>
          <w:marTop w:val="0"/>
          <w:marBottom w:val="0"/>
          <w:divBdr>
            <w:top w:val="none" w:sz="0" w:space="0" w:color="auto"/>
            <w:left w:val="none" w:sz="0" w:space="0" w:color="auto"/>
            <w:bottom w:val="none" w:sz="0" w:space="0" w:color="auto"/>
            <w:right w:val="none" w:sz="0" w:space="0" w:color="auto"/>
          </w:divBdr>
        </w:div>
        <w:div w:id="664363703">
          <w:marLeft w:val="0"/>
          <w:marRight w:val="0"/>
          <w:marTop w:val="0"/>
          <w:marBottom w:val="0"/>
          <w:divBdr>
            <w:top w:val="none" w:sz="0" w:space="0" w:color="auto"/>
            <w:left w:val="none" w:sz="0" w:space="0" w:color="auto"/>
            <w:bottom w:val="none" w:sz="0" w:space="0" w:color="auto"/>
            <w:right w:val="none" w:sz="0" w:space="0" w:color="auto"/>
          </w:divBdr>
        </w:div>
        <w:div w:id="676541464">
          <w:marLeft w:val="0"/>
          <w:marRight w:val="0"/>
          <w:marTop w:val="0"/>
          <w:marBottom w:val="0"/>
          <w:divBdr>
            <w:top w:val="none" w:sz="0" w:space="0" w:color="auto"/>
            <w:left w:val="none" w:sz="0" w:space="0" w:color="auto"/>
            <w:bottom w:val="none" w:sz="0" w:space="0" w:color="auto"/>
            <w:right w:val="none" w:sz="0" w:space="0" w:color="auto"/>
          </w:divBdr>
        </w:div>
        <w:div w:id="682125456">
          <w:marLeft w:val="0"/>
          <w:marRight w:val="0"/>
          <w:marTop w:val="0"/>
          <w:marBottom w:val="0"/>
          <w:divBdr>
            <w:top w:val="none" w:sz="0" w:space="0" w:color="auto"/>
            <w:left w:val="none" w:sz="0" w:space="0" w:color="auto"/>
            <w:bottom w:val="none" w:sz="0" w:space="0" w:color="auto"/>
            <w:right w:val="none" w:sz="0" w:space="0" w:color="auto"/>
          </w:divBdr>
        </w:div>
        <w:div w:id="686368981">
          <w:marLeft w:val="0"/>
          <w:marRight w:val="0"/>
          <w:marTop w:val="0"/>
          <w:marBottom w:val="0"/>
          <w:divBdr>
            <w:top w:val="none" w:sz="0" w:space="0" w:color="auto"/>
            <w:left w:val="none" w:sz="0" w:space="0" w:color="auto"/>
            <w:bottom w:val="none" w:sz="0" w:space="0" w:color="auto"/>
            <w:right w:val="none" w:sz="0" w:space="0" w:color="auto"/>
          </w:divBdr>
        </w:div>
        <w:div w:id="690104627">
          <w:marLeft w:val="0"/>
          <w:marRight w:val="0"/>
          <w:marTop w:val="0"/>
          <w:marBottom w:val="0"/>
          <w:divBdr>
            <w:top w:val="none" w:sz="0" w:space="0" w:color="auto"/>
            <w:left w:val="none" w:sz="0" w:space="0" w:color="auto"/>
            <w:bottom w:val="none" w:sz="0" w:space="0" w:color="auto"/>
            <w:right w:val="none" w:sz="0" w:space="0" w:color="auto"/>
          </w:divBdr>
        </w:div>
        <w:div w:id="704059930">
          <w:marLeft w:val="0"/>
          <w:marRight w:val="0"/>
          <w:marTop w:val="0"/>
          <w:marBottom w:val="0"/>
          <w:divBdr>
            <w:top w:val="none" w:sz="0" w:space="0" w:color="auto"/>
            <w:left w:val="none" w:sz="0" w:space="0" w:color="auto"/>
            <w:bottom w:val="none" w:sz="0" w:space="0" w:color="auto"/>
            <w:right w:val="none" w:sz="0" w:space="0" w:color="auto"/>
          </w:divBdr>
        </w:div>
        <w:div w:id="704717596">
          <w:marLeft w:val="0"/>
          <w:marRight w:val="0"/>
          <w:marTop w:val="0"/>
          <w:marBottom w:val="0"/>
          <w:divBdr>
            <w:top w:val="none" w:sz="0" w:space="0" w:color="auto"/>
            <w:left w:val="none" w:sz="0" w:space="0" w:color="auto"/>
            <w:bottom w:val="none" w:sz="0" w:space="0" w:color="auto"/>
            <w:right w:val="none" w:sz="0" w:space="0" w:color="auto"/>
          </w:divBdr>
        </w:div>
        <w:div w:id="711543065">
          <w:marLeft w:val="0"/>
          <w:marRight w:val="0"/>
          <w:marTop w:val="0"/>
          <w:marBottom w:val="0"/>
          <w:divBdr>
            <w:top w:val="none" w:sz="0" w:space="0" w:color="auto"/>
            <w:left w:val="none" w:sz="0" w:space="0" w:color="auto"/>
            <w:bottom w:val="none" w:sz="0" w:space="0" w:color="auto"/>
            <w:right w:val="none" w:sz="0" w:space="0" w:color="auto"/>
          </w:divBdr>
          <w:divsChild>
            <w:div w:id="1123502970">
              <w:marLeft w:val="0"/>
              <w:marRight w:val="0"/>
              <w:marTop w:val="0"/>
              <w:marBottom w:val="0"/>
              <w:divBdr>
                <w:top w:val="none" w:sz="0" w:space="0" w:color="auto"/>
                <w:left w:val="none" w:sz="0" w:space="0" w:color="auto"/>
                <w:bottom w:val="none" w:sz="0" w:space="0" w:color="auto"/>
                <w:right w:val="none" w:sz="0" w:space="0" w:color="auto"/>
              </w:divBdr>
            </w:div>
          </w:divsChild>
        </w:div>
        <w:div w:id="750544335">
          <w:marLeft w:val="0"/>
          <w:marRight w:val="0"/>
          <w:marTop w:val="0"/>
          <w:marBottom w:val="0"/>
          <w:divBdr>
            <w:top w:val="none" w:sz="0" w:space="0" w:color="auto"/>
            <w:left w:val="none" w:sz="0" w:space="0" w:color="auto"/>
            <w:bottom w:val="none" w:sz="0" w:space="0" w:color="auto"/>
            <w:right w:val="none" w:sz="0" w:space="0" w:color="auto"/>
          </w:divBdr>
          <w:divsChild>
            <w:div w:id="1236083819">
              <w:marLeft w:val="0"/>
              <w:marRight w:val="0"/>
              <w:marTop w:val="0"/>
              <w:marBottom w:val="0"/>
              <w:divBdr>
                <w:top w:val="none" w:sz="0" w:space="0" w:color="auto"/>
                <w:left w:val="none" w:sz="0" w:space="0" w:color="auto"/>
                <w:bottom w:val="none" w:sz="0" w:space="0" w:color="auto"/>
                <w:right w:val="none" w:sz="0" w:space="0" w:color="auto"/>
              </w:divBdr>
            </w:div>
          </w:divsChild>
        </w:div>
        <w:div w:id="781845913">
          <w:marLeft w:val="0"/>
          <w:marRight w:val="0"/>
          <w:marTop w:val="0"/>
          <w:marBottom w:val="0"/>
          <w:divBdr>
            <w:top w:val="none" w:sz="0" w:space="0" w:color="auto"/>
            <w:left w:val="none" w:sz="0" w:space="0" w:color="auto"/>
            <w:bottom w:val="none" w:sz="0" w:space="0" w:color="auto"/>
            <w:right w:val="none" w:sz="0" w:space="0" w:color="auto"/>
          </w:divBdr>
          <w:divsChild>
            <w:div w:id="1532187218">
              <w:marLeft w:val="0"/>
              <w:marRight w:val="0"/>
              <w:marTop w:val="0"/>
              <w:marBottom w:val="0"/>
              <w:divBdr>
                <w:top w:val="none" w:sz="0" w:space="0" w:color="auto"/>
                <w:left w:val="none" w:sz="0" w:space="0" w:color="auto"/>
                <w:bottom w:val="none" w:sz="0" w:space="0" w:color="auto"/>
                <w:right w:val="none" w:sz="0" w:space="0" w:color="auto"/>
              </w:divBdr>
            </w:div>
          </w:divsChild>
        </w:div>
        <w:div w:id="825783946">
          <w:marLeft w:val="0"/>
          <w:marRight w:val="0"/>
          <w:marTop w:val="0"/>
          <w:marBottom w:val="0"/>
          <w:divBdr>
            <w:top w:val="none" w:sz="0" w:space="0" w:color="auto"/>
            <w:left w:val="none" w:sz="0" w:space="0" w:color="auto"/>
            <w:bottom w:val="none" w:sz="0" w:space="0" w:color="auto"/>
            <w:right w:val="none" w:sz="0" w:space="0" w:color="auto"/>
          </w:divBdr>
        </w:div>
        <w:div w:id="840774592">
          <w:marLeft w:val="0"/>
          <w:marRight w:val="0"/>
          <w:marTop w:val="0"/>
          <w:marBottom w:val="0"/>
          <w:divBdr>
            <w:top w:val="none" w:sz="0" w:space="0" w:color="auto"/>
            <w:left w:val="none" w:sz="0" w:space="0" w:color="auto"/>
            <w:bottom w:val="none" w:sz="0" w:space="0" w:color="auto"/>
            <w:right w:val="none" w:sz="0" w:space="0" w:color="auto"/>
          </w:divBdr>
          <w:divsChild>
            <w:div w:id="1978562396">
              <w:marLeft w:val="0"/>
              <w:marRight w:val="0"/>
              <w:marTop w:val="0"/>
              <w:marBottom w:val="0"/>
              <w:divBdr>
                <w:top w:val="none" w:sz="0" w:space="0" w:color="auto"/>
                <w:left w:val="none" w:sz="0" w:space="0" w:color="auto"/>
                <w:bottom w:val="none" w:sz="0" w:space="0" w:color="auto"/>
                <w:right w:val="none" w:sz="0" w:space="0" w:color="auto"/>
              </w:divBdr>
            </w:div>
          </w:divsChild>
        </w:div>
        <w:div w:id="851072710">
          <w:marLeft w:val="0"/>
          <w:marRight w:val="0"/>
          <w:marTop w:val="0"/>
          <w:marBottom w:val="0"/>
          <w:divBdr>
            <w:top w:val="none" w:sz="0" w:space="0" w:color="auto"/>
            <w:left w:val="none" w:sz="0" w:space="0" w:color="auto"/>
            <w:bottom w:val="none" w:sz="0" w:space="0" w:color="auto"/>
            <w:right w:val="none" w:sz="0" w:space="0" w:color="auto"/>
          </w:divBdr>
        </w:div>
        <w:div w:id="858587486">
          <w:marLeft w:val="0"/>
          <w:marRight w:val="0"/>
          <w:marTop w:val="0"/>
          <w:marBottom w:val="0"/>
          <w:divBdr>
            <w:top w:val="none" w:sz="0" w:space="0" w:color="auto"/>
            <w:left w:val="none" w:sz="0" w:space="0" w:color="auto"/>
            <w:bottom w:val="none" w:sz="0" w:space="0" w:color="auto"/>
            <w:right w:val="none" w:sz="0" w:space="0" w:color="auto"/>
          </w:divBdr>
        </w:div>
        <w:div w:id="867720079">
          <w:marLeft w:val="0"/>
          <w:marRight w:val="0"/>
          <w:marTop w:val="0"/>
          <w:marBottom w:val="0"/>
          <w:divBdr>
            <w:top w:val="none" w:sz="0" w:space="0" w:color="auto"/>
            <w:left w:val="none" w:sz="0" w:space="0" w:color="auto"/>
            <w:bottom w:val="none" w:sz="0" w:space="0" w:color="auto"/>
            <w:right w:val="none" w:sz="0" w:space="0" w:color="auto"/>
          </w:divBdr>
          <w:divsChild>
            <w:div w:id="102043166">
              <w:marLeft w:val="0"/>
              <w:marRight w:val="0"/>
              <w:marTop w:val="0"/>
              <w:marBottom w:val="0"/>
              <w:divBdr>
                <w:top w:val="none" w:sz="0" w:space="0" w:color="auto"/>
                <w:left w:val="none" w:sz="0" w:space="0" w:color="auto"/>
                <w:bottom w:val="none" w:sz="0" w:space="0" w:color="auto"/>
                <w:right w:val="none" w:sz="0" w:space="0" w:color="auto"/>
              </w:divBdr>
            </w:div>
          </w:divsChild>
        </w:div>
        <w:div w:id="882328752">
          <w:marLeft w:val="0"/>
          <w:marRight w:val="0"/>
          <w:marTop w:val="0"/>
          <w:marBottom w:val="0"/>
          <w:divBdr>
            <w:top w:val="none" w:sz="0" w:space="0" w:color="auto"/>
            <w:left w:val="none" w:sz="0" w:space="0" w:color="auto"/>
            <w:bottom w:val="none" w:sz="0" w:space="0" w:color="auto"/>
            <w:right w:val="none" w:sz="0" w:space="0" w:color="auto"/>
          </w:divBdr>
        </w:div>
        <w:div w:id="889153875">
          <w:marLeft w:val="0"/>
          <w:marRight w:val="0"/>
          <w:marTop w:val="0"/>
          <w:marBottom w:val="0"/>
          <w:divBdr>
            <w:top w:val="none" w:sz="0" w:space="0" w:color="auto"/>
            <w:left w:val="none" w:sz="0" w:space="0" w:color="auto"/>
            <w:bottom w:val="none" w:sz="0" w:space="0" w:color="auto"/>
            <w:right w:val="none" w:sz="0" w:space="0" w:color="auto"/>
          </w:divBdr>
          <w:divsChild>
            <w:div w:id="266155033">
              <w:marLeft w:val="0"/>
              <w:marRight w:val="0"/>
              <w:marTop w:val="0"/>
              <w:marBottom w:val="0"/>
              <w:divBdr>
                <w:top w:val="none" w:sz="0" w:space="0" w:color="auto"/>
                <w:left w:val="none" w:sz="0" w:space="0" w:color="auto"/>
                <w:bottom w:val="none" w:sz="0" w:space="0" w:color="auto"/>
                <w:right w:val="none" w:sz="0" w:space="0" w:color="auto"/>
              </w:divBdr>
            </w:div>
          </w:divsChild>
        </w:div>
        <w:div w:id="899361811">
          <w:marLeft w:val="0"/>
          <w:marRight w:val="0"/>
          <w:marTop w:val="0"/>
          <w:marBottom w:val="0"/>
          <w:divBdr>
            <w:top w:val="none" w:sz="0" w:space="0" w:color="auto"/>
            <w:left w:val="none" w:sz="0" w:space="0" w:color="auto"/>
            <w:bottom w:val="none" w:sz="0" w:space="0" w:color="auto"/>
            <w:right w:val="none" w:sz="0" w:space="0" w:color="auto"/>
          </w:divBdr>
        </w:div>
        <w:div w:id="941910450">
          <w:marLeft w:val="0"/>
          <w:marRight w:val="0"/>
          <w:marTop w:val="0"/>
          <w:marBottom w:val="0"/>
          <w:divBdr>
            <w:top w:val="none" w:sz="0" w:space="0" w:color="auto"/>
            <w:left w:val="none" w:sz="0" w:space="0" w:color="auto"/>
            <w:bottom w:val="none" w:sz="0" w:space="0" w:color="auto"/>
            <w:right w:val="none" w:sz="0" w:space="0" w:color="auto"/>
          </w:divBdr>
        </w:div>
        <w:div w:id="990134425">
          <w:marLeft w:val="0"/>
          <w:marRight w:val="0"/>
          <w:marTop w:val="0"/>
          <w:marBottom w:val="0"/>
          <w:divBdr>
            <w:top w:val="none" w:sz="0" w:space="0" w:color="auto"/>
            <w:left w:val="none" w:sz="0" w:space="0" w:color="auto"/>
            <w:bottom w:val="none" w:sz="0" w:space="0" w:color="auto"/>
            <w:right w:val="none" w:sz="0" w:space="0" w:color="auto"/>
          </w:divBdr>
        </w:div>
        <w:div w:id="1014890570">
          <w:marLeft w:val="0"/>
          <w:marRight w:val="0"/>
          <w:marTop w:val="0"/>
          <w:marBottom w:val="0"/>
          <w:divBdr>
            <w:top w:val="none" w:sz="0" w:space="0" w:color="auto"/>
            <w:left w:val="none" w:sz="0" w:space="0" w:color="auto"/>
            <w:bottom w:val="none" w:sz="0" w:space="0" w:color="auto"/>
            <w:right w:val="none" w:sz="0" w:space="0" w:color="auto"/>
          </w:divBdr>
        </w:div>
        <w:div w:id="1015419392">
          <w:marLeft w:val="0"/>
          <w:marRight w:val="0"/>
          <w:marTop w:val="0"/>
          <w:marBottom w:val="0"/>
          <w:divBdr>
            <w:top w:val="none" w:sz="0" w:space="0" w:color="auto"/>
            <w:left w:val="none" w:sz="0" w:space="0" w:color="auto"/>
            <w:bottom w:val="none" w:sz="0" w:space="0" w:color="auto"/>
            <w:right w:val="none" w:sz="0" w:space="0" w:color="auto"/>
          </w:divBdr>
        </w:div>
        <w:div w:id="1029993234">
          <w:marLeft w:val="0"/>
          <w:marRight w:val="0"/>
          <w:marTop w:val="0"/>
          <w:marBottom w:val="0"/>
          <w:divBdr>
            <w:top w:val="none" w:sz="0" w:space="0" w:color="auto"/>
            <w:left w:val="none" w:sz="0" w:space="0" w:color="auto"/>
            <w:bottom w:val="none" w:sz="0" w:space="0" w:color="auto"/>
            <w:right w:val="none" w:sz="0" w:space="0" w:color="auto"/>
          </w:divBdr>
        </w:div>
        <w:div w:id="1038093389">
          <w:marLeft w:val="0"/>
          <w:marRight w:val="0"/>
          <w:marTop w:val="0"/>
          <w:marBottom w:val="0"/>
          <w:divBdr>
            <w:top w:val="none" w:sz="0" w:space="0" w:color="auto"/>
            <w:left w:val="none" w:sz="0" w:space="0" w:color="auto"/>
            <w:bottom w:val="none" w:sz="0" w:space="0" w:color="auto"/>
            <w:right w:val="none" w:sz="0" w:space="0" w:color="auto"/>
          </w:divBdr>
        </w:div>
        <w:div w:id="1045716787">
          <w:marLeft w:val="0"/>
          <w:marRight w:val="0"/>
          <w:marTop w:val="0"/>
          <w:marBottom w:val="0"/>
          <w:divBdr>
            <w:top w:val="none" w:sz="0" w:space="0" w:color="auto"/>
            <w:left w:val="none" w:sz="0" w:space="0" w:color="auto"/>
            <w:bottom w:val="none" w:sz="0" w:space="0" w:color="auto"/>
            <w:right w:val="none" w:sz="0" w:space="0" w:color="auto"/>
          </w:divBdr>
        </w:div>
        <w:div w:id="1082995040">
          <w:marLeft w:val="0"/>
          <w:marRight w:val="0"/>
          <w:marTop w:val="0"/>
          <w:marBottom w:val="0"/>
          <w:divBdr>
            <w:top w:val="none" w:sz="0" w:space="0" w:color="auto"/>
            <w:left w:val="none" w:sz="0" w:space="0" w:color="auto"/>
            <w:bottom w:val="none" w:sz="0" w:space="0" w:color="auto"/>
            <w:right w:val="none" w:sz="0" w:space="0" w:color="auto"/>
          </w:divBdr>
          <w:divsChild>
            <w:div w:id="148789382">
              <w:marLeft w:val="-75"/>
              <w:marRight w:val="0"/>
              <w:marTop w:val="30"/>
              <w:marBottom w:val="30"/>
              <w:divBdr>
                <w:top w:val="none" w:sz="0" w:space="0" w:color="auto"/>
                <w:left w:val="none" w:sz="0" w:space="0" w:color="auto"/>
                <w:bottom w:val="none" w:sz="0" w:space="0" w:color="auto"/>
                <w:right w:val="none" w:sz="0" w:space="0" w:color="auto"/>
              </w:divBdr>
              <w:divsChild>
                <w:div w:id="105664049">
                  <w:marLeft w:val="0"/>
                  <w:marRight w:val="0"/>
                  <w:marTop w:val="0"/>
                  <w:marBottom w:val="0"/>
                  <w:divBdr>
                    <w:top w:val="none" w:sz="0" w:space="0" w:color="auto"/>
                    <w:left w:val="none" w:sz="0" w:space="0" w:color="auto"/>
                    <w:bottom w:val="none" w:sz="0" w:space="0" w:color="auto"/>
                    <w:right w:val="none" w:sz="0" w:space="0" w:color="auto"/>
                  </w:divBdr>
                  <w:divsChild>
                    <w:div w:id="247203160">
                      <w:marLeft w:val="0"/>
                      <w:marRight w:val="0"/>
                      <w:marTop w:val="0"/>
                      <w:marBottom w:val="0"/>
                      <w:divBdr>
                        <w:top w:val="none" w:sz="0" w:space="0" w:color="auto"/>
                        <w:left w:val="none" w:sz="0" w:space="0" w:color="auto"/>
                        <w:bottom w:val="none" w:sz="0" w:space="0" w:color="auto"/>
                        <w:right w:val="none" w:sz="0" w:space="0" w:color="auto"/>
                      </w:divBdr>
                    </w:div>
                  </w:divsChild>
                </w:div>
                <w:div w:id="146408832">
                  <w:marLeft w:val="0"/>
                  <w:marRight w:val="0"/>
                  <w:marTop w:val="0"/>
                  <w:marBottom w:val="0"/>
                  <w:divBdr>
                    <w:top w:val="none" w:sz="0" w:space="0" w:color="auto"/>
                    <w:left w:val="none" w:sz="0" w:space="0" w:color="auto"/>
                    <w:bottom w:val="none" w:sz="0" w:space="0" w:color="auto"/>
                    <w:right w:val="none" w:sz="0" w:space="0" w:color="auto"/>
                  </w:divBdr>
                  <w:divsChild>
                    <w:div w:id="1054424482">
                      <w:marLeft w:val="0"/>
                      <w:marRight w:val="0"/>
                      <w:marTop w:val="0"/>
                      <w:marBottom w:val="0"/>
                      <w:divBdr>
                        <w:top w:val="none" w:sz="0" w:space="0" w:color="auto"/>
                        <w:left w:val="none" w:sz="0" w:space="0" w:color="auto"/>
                        <w:bottom w:val="none" w:sz="0" w:space="0" w:color="auto"/>
                        <w:right w:val="none" w:sz="0" w:space="0" w:color="auto"/>
                      </w:divBdr>
                    </w:div>
                  </w:divsChild>
                </w:div>
                <w:div w:id="287049989">
                  <w:marLeft w:val="0"/>
                  <w:marRight w:val="0"/>
                  <w:marTop w:val="0"/>
                  <w:marBottom w:val="0"/>
                  <w:divBdr>
                    <w:top w:val="none" w:sz="0" w:space="0" w:color="auto"/>
                    <w:left w:val="none" w:sz="0" w:space="0" w:color="auto"/>
                    <w:bottom w:val="none" w:sz="0" w:space="0" w:color="auto"/>
                    <w:right w:val="none" w:sz="0" w:space="0" w:color="auto"/>
                  </w:divBdr>
                  <w:divsChild>
                    <w:div w:id="1965652090">
                      <w:marLeft w:val="0"/>
                      <w:marRight w:val="0"/>
                      <w:marTop w:val="0"/>
                      <w:marBottom w:val="0"/>
                      <w:divBdr>
                        <w:top w:val="none" w:sz="0" w:space="0" w:color="auto"/>
                        <w:left w:val="none" w:sz="0" w:space="0" w:color="auto"/>
                        <w:bottom w:val="none" w:sz="0" w:space="0" w:color="auto"/>
                        <w:right w:val="none" w:sz="0" w:space="0" w:color="auto"/>
                      </w:divBdr>
                    </w:div>
                  </w:divsChild>
                </w:div>
                <w:div w:id="577131650">
                  <w:marLeft w:val="0"/>
                  <w:marRight w:val="0"/>
                  <w:marTop w:val="0"/>
                  <w:marBottom w:val="0"/>
                  <w:divBdr>
                    <w:top w:val="none" w:sz="0" w:space="0" w:color="auto"/>
                    <w:left w:val="none" w:sz="0" w:space="0" w:color="auto"/>
                    <w:bottom w:val="none" w:sz="0" w:space="0" w:color="auto"/>
                    <w:right w:val="none" w:sz="0" w:space="0" w:color="auto"/>
                  </w:divBdr>
                </w:div>
                <w:div w:id="909193904">
                  <w:marLeft w:val="0"/>
                  <w:marRight w:val="0"/>
                  <w:marTop w:val="0"/>
                  <w:marBottom w:val="0"/>
                  <w:divBdr>
                    <w:top w:val="none" w:sz="0" w:space="0" w:color="auto"/>
                    <w:left w:val="none" w:sz="0" w:space="0" w:color="auto"/>
                    <w:bottom w:val="none" w:sz="0" w:space="0" w:color="auto"/>
                    <w:right w:val="none" w:sz="0" w:space="0" w:color="auto"/>
                  </w:divBdr>
                  <w:divsChild>
                    <w:div w:id="395319893">
                      <w:marLeft w:val="0"/>
                      <w:marRight w:val="0"/>
                      <w:marTop w:val="0"/>
                      <w:marBottom w:val="0"/>
                      <w:divBdr>
                        <w:top w:val="none" w:sz="0" w:space="0" w:color="auto"/>
                        <w:left w:val="none" w:sz="0" w:space="0" w:color="auto"/>
                        <w:bottom w:val="none" w:sz="0" w:space="0" w:color="auto"/>
                        <w:right w:val="none" w:sz="0" w:space="0" w:color="auto"/>
                      </w:divBdr>
                    </w:div>
                  </w:divsChild>
                </w:div>
                <w:div w:id="1076245476">
                  <w:marLeft w:val="0"/>
                  <w:marRight w:val="0"/>
                  <w:marTop w:val="0"/>
                  <w:marBottom w:val="0"/>
                  <w:divBdr>
                    <w:top w:val="none" w:sz="0" w:space="0" w:color="auto"/>
                    <w:left w:val="none" w:sz="0" w:space="0" w:color="auto"/>
                    <w:bottom w:val="none" w:sz="0" w:space="0" w:color="auto"/>
                    <w:right w:val="none" w:sz="0" w:space="0" w:color="auto"/>
                  </w:divBdr>
                  <w:divsChild>
                    <w:div w:id="353507912">
                      <w:marLeft w:val="0"/>
                      <w:marRight w:val="0"/>
                      <w:marTop w:val="0"/>
                      <w:marBottom w:val="0"/>
                      <w:divBdr>
                        <w:top w:val="none" w:sz="0" w:space="0" w:color="auto"/>
                        <w:left w:val="none" w:sz="0" w:space="0" w:color="auto"/>
                        <w:bottom w:val="none" w:sz="0" w:space="0" w:color="auto"/>
                        <w:right w:val="none" w:sz="0" w:space="0" w:color="auto"/>
                      </w:divBdr>
                    </w:div>
                  </w:divsChild>
                </w:div>
                <w:div w:id="1683703630">
                  <w:marLeft w:val="0"/>
                  <w:marRight w:val="0"/>
                  <w:marTop w:val="0"/>
                  <w:marBottom w:val="0"/>
                  <w:divBdr>
                    <w:top w:val="none" w:sz="0" w:space="0" w:color="auto"/>
                    <w:left w:val="none" w:sz="0" w:space="0" w:color="auto"/>
                    <w:bottom w:val="none" w:sz="0" w:space="0" w:color="auto"/>
                    <w:right w:val="none" w:sz="0" w:space="0" w:color="auto"/>
                  </w:divBdr>
                  <w:divsChild>
                    <w:div w:id="884953503">
                      <w:marLeft w:val="0"/>
                      <w:marRight w:val="0"/>
                      <w:marTop w:val="0"/>
                      <w:marBottom w:val="0"/>
                      <w:divBdr>
                        <w:top w:val="none" w:sz="0" w:space="0" w:color="auto"/>
                        <w:left w:val="none" w:sz="0" w:space="0" w:color="auto"/>
                        <w:bottom w:val="none" w:sz="0" w:space="0" w:color="auto"/>
                        <w:right w:val="none" w:sz="0" w:space="0" w:color="auto"/>
                      </w:divBdr>
                    </w:div>
                  </w:divsChild>
                </w:div>
                <w:div w:id="1924609716">
                  <w:marLeft w:val="0"/>
                  <w:marRight w:val="0"/>
                  <w:marTop w:val="0"/>
                  <w:marBottom w:val="0"/>
                  <w:divBdr>
                    <w:top w:val="none" w:sz="0" w:space="0" w:color="auto"/>
                    <w:left w:val="none" w:sz="0" w:space="0" w:color="auto"/>
                    <w:bottom w:val="none" w:sz="0" w:space="0" w:color="auto"/>
                    <w:right w:val="none" w:sz="0" w:space="0" w:color="auto"/>
                  </w:divBdr>
                  <w:divsChild>
                    <w:div w:id="139083700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101610135">
          <w:marLeft w:val="0"/>
          <w:marRight w:val="0"/>
          <w:marTop w:val="0"/>
          <w:marBottom w:val="0"/>
          <w:divBdr>
            <w:top w:val="none" w:sz="0" w:space="0" w:color="auto"/>
            <w:left w:val="none" w:sz="0" w:space="0" w:color="auto"/>
            <w:bottom w:val="none" w:sz="0" w:space="0" w:color="auto"/>
            <w:right w:val="none" w:sz="0" w:space="0" w:color="auto"/>
          </w:divBdr>
        </w:div>
        <w:div w:id="1187334496">
          <w:marLeft w:val="0"/>
          <w:marRight w:val="0"/>
          <w:marTop w:val="0"/>
          <w:marBottom w:val="0"/>
          <w:divBdr>
            <w:top w:val="none" w:sz="0" w:space="0" w:color="auto"/>
            <w:left w:val="none" w:sz="0" w:space="0" w:color="auto"/>
            <w:bottom w:val="none" w:sz="0" w:space="0" w:color="auto"/>
            <w:right w:val="none" w:sz="0" w:space="0" w:color="auto"/>
          </w:divBdr>
        </w:div>
        <w:div w:id="1194533851">
          <w:marLeft w:val="0"/>
          <w:marRight w:val="0"/>
          <w:marTop w:val="0"/>
          <w:marBottom w:val="0"/>
          <w:divBdr>
            <w:top w:val="none" w:sz="0" w:space="0" w:color="auto"/>
            <w:left w:val="none" w:sz="0" w:space="0" w:color="auto"/>
            <w:bottom w:val="none" w:sz="0" w:space="0" w:color="auto"/>
            <w:right w:val="none" w:sz="0" w:space="0" w:color="auto"/>
          </w:divBdr>
        </w:div>
        <w:div w:id="1213889074">
          <w:marLeft w:val="0"/>
          <w:marRight w:val="0"/>
          <w:marTop w:val="0"/>
          <w:marBottom w:val="0"/>
          <w:divBdr>
            <w:top w:val="none" w:sz="0" w:space="0" w:color="auto"/>
            <w:left w:val="none" w:sz="0" w:space="0" w:color="auto"/>
            <w:bottom w:val="none" w:sz="0" w:space="0" w:color="auto"/>
            <w:right w:val="none" w:sz="0" w:space="0" w:color="auto"/>
          </w:divBdr>
          <w:divsChild>
            <w:div w:id="755321142">
              <w:marLeft w:val="0"/>
              <w:marRight w:val="0"/>
              <w:marTop w:val="0"/>
              <w:marBottom w:val="0"/>
              <w:divBdr>
                <w:top w:val="none" w:sz="0" w:space="0" w:color="auto"/>
                <w:left w:val="none" w:sz="0" w:space="0" w:color="auto"/>
                <w:bottom w:val="none" w:sz="0" w:space="0" w:color="auto"/>
                <w:right w:val="none" w:sz="0" w:space="0" w:color="auto"/>
              </w:divBdr>
            </w:div>
            <w:div w:id="1281456858">
              <w:marLeft w:val="0"/>
              <w:marRight w:val="0"/>
              <w:marTop w:val="0"/>
              <w:marBottom w:val="0"/>
              <w:divBdr>
                <w:top w:val="none" w:sz="0" w:space="0" w:color="auto"/>
                <w:left w:val="none" w:sz="0" w:space="0" w:color="auto"/>
                <w:bottom w:val="none" w:sz="0" w:space="0" w:color="auto"/>
                <w:right w:val="none" w:sz="0" w:space="0" w:color="auto"/>
              </w:divBdr>
            </w:div>
            <w:div w:id="1318924006">
              <w:marLeft w:val="0"/>
              <w:marRight w:val="0"/>
              <w:marTop w:val="0"/>
              <w:marBottom w:val="0"/>
              <w:divBdr>
                <w:top w:val="none" w:sz="0" w:space="0" w:color="auto"/>
                <w:left w:val="none" w:sz="0" w:space="0" w:color="auto"/>
                <w:bottom w:val="none" w:sz="0" w:space="0" w:color="auto"/>
                <w:right w:val="none" w:sz="0" w:space="0" w:color="auto"/>
              </w:divBdr>
            </w:div>
          </w:divsChild>
        </w:div>
        <w:div w:id="1216743993">
          <w:marLeft w:val="0"/>
          <w:marRight w:val="0"/>
          <w:marTop w:val="0"/>
          <w:marBottom w:val="0"/>
          <w:divBdr>
            <w:top w:val="none" w:sz="0" w:space="0" w:color="auto"/>
            <w:left w:val="none" w:sz="0" w:space="0" w:color="auto"/>
            <w:bottom w:val="none" w:sz="0" w:space="0" w:color="auto"/>
            <w:right w:val="none" w:sz="0" w:space="0" w:color="auto"/>
          </w:divBdr>
        </w:div>
        <w:div w:id="1217085361">
          <w:marLeft w:val="0"/>
          <w:marRight w:val="0"/>
          <w:marTop w:val="0"/>
          <w:marBottom w:val="0"/>
          <w:divBdr>
            <w:top w:val="none" w:sz="0" w:space="0" w:color="auto"/>
            <w:left w:val="none" w:sz="0" w:space="0" w:color="auto"/>
            <w:bottom w:val="none" w:sz="0" w:space="0" w:color="auto"/>
            <w:right w:val="none" w:sz="0" w:space="0" w:color="auto"/>
          </w:divBdr>
          <w:divsChild>
            <w:div w:id="214047138">
              <w:marLeft w:val="0"/>
              <w:marRight w:val="0"/>
              <w:marTop w:val="0"/>
              <w:marBottom w:val="0"/>
              <w:divBdr>
                <w:top w:val="none" w:sz="0" w:space="0" w:color="auto"/>
                <w:left w:val="none" w:sz="0" w:space="0" w:color="auto"/>
                <w:bottom w:val="none" w:sz="0" w:space="0" w:color="auto"/>
                <w:right w:val="none" w:sz="0" w:space="0" w:color="auto"/>
              </w:divBdr>
            </w:div>
            <w:div w:id="235284294">
              <w:marLeft w:val="0"/>
              <w:marRight w:val="0"/>
              <w:marTop w:val="0"/>
              <w:marBottom w:val="0"/>
              <w:divBdr>
                <w:top w:val="none" w:sz="0" w:space="0" w:color="auto"/>
                <w:left w:val="none" w:sz="0" w:space="0" w:color="auto"/>
                <w:bottom w:val="none" w:sz="0" w:space="0" w:color="auto"/>
                <w:right w:val="none" w:sz="0" w:space="0" w:color="auto"/>
              </w:divBdr>
            </w:div>
            <w:div w:id="1005937063">
              <w:marLeft w:val="0"/>
              <w:marRight w:val="0"/>
              <w:marTop w:val="0"/>
              <w:marBottom w:val="0"/>
              <w:divBdr>
                <w:top w:val="none" w:sz="0" w:space="0" w:color="auto"/>
                <w:left w:val="none" w:sz="0" w:space="0" w:color="auto"/>
                <w:bottom w:val="none" w:sz="0" w:space="0" w:color="auto"/>
                <w:right w:val="none" w:sz="0" w:space="0" w:color="auto"/>
              </w:divBdr>
            </w:div>
            <w:div w:id="1089346350">
              <w:marLeft w:val="0"/>
              <w:marRight w:val="0"/>
              <w:marTop w:val="0"/>
              <w:marBottom w:val="0"/>
              <w:divBdr>
                <w:top w:val="none" w:sz="0" w:space="0" w:color="auto"/>
                <w:left w:val="none" w:sz="0" w:space="0" w:color="auto"/>
                <w:bottom w:val="none" w:sz="0" w:space="0" w:color="auto"/>
                <w:right w:val="none" w:sz="0" w:space="0" w:color="auto"/>
              </w:divBdr>
            </w:div>
            <w:div w:id="1555771843">
              <w:marLeft w:val="0"/>
              <w:marRight w:val="0"/>
              <w:marTop w:val="0"/>
              <w:marBottom w:val="0"/>
              <w:divBdr>
                <w:top w:val="none" w:sz="0" w:space="0" w:color="auto"/>
                <w:left w:val="none" w:sz="0" w:space="0" w:color="auto"/>
                <w:bottom w:val="none" w:sz="0" w:space="0" w:color="auto"/>
                <w:right w:val="none" w:sz="0" w:space="0" w:color="auto"/>
              </w:divBdr>
            </w:div>
            <w:div w:id="1701932964">
              <w:marLeft w:val="0"/>
              <w:marRight w:val="0"/>
              <w:marTop w:val="0"/>
              <w:marBottom w:val="0"/>
              <w:divBdr>
                <w:top w:val="none" w:sz="0" w:space="0" w:color="auto"/>
                <w:left w:val="none" w:sz="0" w:space="0" w:color="auto"/>
                <w:bottom w:val="none" w:sz="0" w:space="0" w:color="auto"/>
                <w:right w:val="none" w:sz="0" w:space="0" w:color="auto"/>
              </w:divBdr>
            </w:div>
          </w:divsChild>
        </w:div>
        <w:div w:id="1223059216">
          <w:marLeft w:val="0"/>
          <w:marRight w:val="0"/>
          <w:marTop w:val="0"/>
          <w:marBottom w:val="0"/>
          <w:divBdr>
            <w:top w:val="none" w:sz="0" w:space="0" w:color="auto"/>
            <w:left w:val="none" w:sz="0" w:space="0" w:color="auto"/>
            <w:bottom w:val="none" w:sz="0" w:space="0" w:color="auto"/>
            <w:right w:val="none" w:sz="0" w:space="0" w:color="auto"/>
          </w:divBdr>
        </w:div>
        <w:div w:id="1237009491">
          <w:marLeft w:val="0"/>
          <w:marRight w:val="0"/>
          <w:marTop w:val="0"/>
          <w:marBottom w:val="0"/>
          <w:divBdr>
            <w:top w:val="none" w:sz="0" w:space="0" w:color="auto"/>
            <w:left w:val="none" w:sz="0" w:space="0" w:color="auto"/>
            <w:bottom w:val="none" w:sz="0" w:space="0" w:color="auto"/>
            <w:right w:val="none" w:sz="0" w:space="0" w:color="auto"/>
          </w:divBdr>
        </w:div>
        <w:div w:id="1247156743">
          <w:marLeft w:val="0"/>
          <w:marRight w:val="0"/>
          <w:marTop w:val="0"/>
          <w:marBottom w:val="0"/>
          <w:divBdr>
            <w:top w:val="none" w:sz="0" w:space="0" w:color="auto"/>
            <w:left w:val="none" w:sz="0" w:space="0" w:color="auto"/>
            <w:bottom w:val="none" w:sz="0" w:space="0" w:color="auto"/>
            <w:right w:val="none" w:sz="0" w:space="0" w:color="auto"/>
          </w:divBdr>
        </w:div>
        <w:div w:id="1294017673">
          <w:marLeft w:val="0"/>
          <w:marRight w:val="0"/>
          <w:marTop w:val="0"/>
          <w:marBottom w:val="0"/>
          <w:divBdr>
            <w:top w:val="none" w:sz="0" w:space="0" w:color="auto"/>
            <w:left w:val="none" w:sz="0" w:space="0" w:color="auto"/>
            <w:bottom w:val="none" w:sz="0" w:space="0" w:color="auto"/>
            <w:right w:val="none" w:sz="0" w:space="0" w:color="auto"/>
          </w:divBdr>
          <w:divsChild>
            <w:div w:id="1571043647">
              <w:marLeft w:val="-75"/>
              <w:marRight w:val="0"/>
              <w:marTop w:val="30"/>
              <w:marBottom w:val="30"/>
              <w:divBdr>
                <w:top w:val="none" w:sz="0" w:space="0" w:color="auto"/>
                <w:left w:val="none" w:sz="0" w:space="0" w:color="auto"/>
                <w:bottom w:val="none" w:sz="0" w:space="0" w:color="auto"/>
                <w:right w:val="none" w:sz="0" w:space="0" w:color="auto"/>
              </w:divBdr>
              <w:divsChild>
                <w:div w:id="122887823">
                  <w:marLeft w:val="0"/>
                  <w:marRight w:val="0"/>
                  <w:marTop w:val="0"/>
                  <w:marBottom w:val="0"/>
                  <w:divBdr>
                    <w:top w:val="none" w:sz="0" w:space="0" w:color="auto"/>
                    <w:left w:val="none" w:sz="0" w:space="0" w:color="auto"/>
                    <w:bottom w:val="none" w:sz="0" w:space="0" w:color="auto"/>
                    <w:right w:val="none" w:sz="0" w:space="0" w:color="auto"/>
                  </w:divBdr>
                  <w:divsChild>
                    <w:div w:id="1507404349">
                      <w:marLeft w:val="0"/>
                      <w:marRight w:val="0"/>
                      <w:marTop w:val="0"/>
                      <w:marBottom w:val="0"/>
                      <w:divBdr>
                        <w:top w:val="none" w:sz="0" w:space="0" w:color="auto"/>
                        <w:left w:val="none" w:sz="0" w:space="0" w:color="auto"/>
                        <w:bottom w:val="none" w:sz="0" w:space="0" w:color="auto"/>
                        <w:right w:val="none" w:sz="0" w:space="0" w:color="auto"/>
                      </w:divBdr>
                    </w:div>
                  </w:divsChild>
                </w:div>
                <w:div w:id="678434330">
                  <w:marLeft w:val="0"/>
                  <w:marRight w:val="0"/>
                  <w:marTop w:val="0"/>
                  <w:marBottom w:val="0"/>
                  <w:divBdr>
                    <w:top w:val="none" w:sz="0" w:space="0" w:color="auto"/>
                    <w:left w:val="none" w:sz="0" w:space="0" w:color="auto"/>
                    <w:bottom w:val="none" w:sz="0" w:space="0" w:color="auto"/>
                    <w:right w:val="none" w:sz="0" w:space="0" w:color="auto"/>
                  </w:divBdr>
                  <w:divsChild>
                    <w:div w:id="132869002">
                      <w:marLeft w:val="0"/>
                      <w:marRight w:val="0"/>
                      <w:marTop w:val="0"/>
                      <w:marBottom w:val="0"/>
                      <w:divBdr>
                        <w:top w:val="none" w:sz="0" w:space="0" w:color="auto"/>
                        <w:left w:val="none" w:sz="0" w:space="0" w:color="auto"/>
                        <w:bottom w:val="none" w:sz="0" w:space="0" w:color="auto"/>
                        <w:right w:val="none" w:sz="0" w:space="0" w:color="auto"/>
                      </w:divBdr>
                    </w:div>
                    <w:div w:id="1570532840">
                      <w:marLeft w:val="0"/>
                      <w:marRight w:val="0"/>
                      <w:marTop w:val="0"/>
                      <w:marBottom w:val="0"/>
                      <w:divBdr>
                        <w:top w:val="none" w:sz="0" w:space="0" w:color="auto"/>
                        <w:left w:val="none" w:sz="0" w:space="0" w:color="auto"/>
                        <w:bottom w:val="none" w:sz="0" w:space="0" w:color="auto"/>
                        <w:right w:val="none" w:sz="0" w:space="0" w:color="auto"/>
                      </w:divBdr>
                    </w:div>
                    <w:div w:id="1650867480">
                      <w:marLeft w:val="0"/>
                      <w:marRight w:val="0"/>
                      <w:marTop w:val="0"/>
                      <w:marBottom w:val="0"/>
                      <w:divBdr>
                        <w:top w:val="none" w:sz="0" w:space="0" w:color="auto"/>
                        <w:left w:val="none" w:sz="0" w:space="0" w:color="auto"/>
                        <w:bottom w:val="none" w:sz="0" w:space="0" w:color="auto"/>
                        <w:right w:val="none" w:sz="0" w:space="0" w:color="auto"/>
                      </w:divBdr>
                    </w:div>
                    <w:div w:id="1680086670">
                      <w:marLeft w:val="0"/>
                      <w:marRight w:val="0"/>
                      <w:marTop w:val="0"/>
                      <w:marBottom w:val="0"/>
                      <w:divBdr>
                        <w:top w:val="none" w:sz="0" w:space="0" w:color="auto"/>
                        <w:left w:val="none" w:sz="0" w:space="0" w:color="auto"/>
                        <w:bottom w:val="none" w:sz="0" w:space="0" w:color="auto"/>
                        <w:right w:val="none" w:sz="0" w:space="0" w:color="auto"/>
                      </w:divBdr>
                    </w:div>
                    <w:div w:id="1847749005">
                      <w:marLeft w:val="0"/>
                      <w:marRight w:val="0"/>
                      <w:marTop w:val="0"/>
                      <w:marBottom w:val="0"/>
                      <w:divBdr>
                        <w:top w:val="none" w:sz="0" w:space="0" w:color="auto"/>
                        <w:left w:val="none" w:sz="0" w:space="0" w:color="auto"/>
                        <w:bottom w:val="none" w:sz="0" w:space="0" w:color="auto"/>
                        <w:right w:val="none" w:sz="0" w:space="0" w:color="auto"/>
                      </w:divBdr>
                    </w:div>
                  </w:divsChild>
                </w:div>
                <w:div w:id="792401214">
                  <w:marLeft w:val="0"/>
                  <w:marRight w:val="0"/>
                  <w:marTop w:val="0"/>
                  <w:marBottom w:val="0"/>
                  <w:divBdr>
                    <w:top w:val="none" w:sz="0" w:space="0" w:color="auto"/>
                    <w:left w:val="none" w:sz="0" w:space="0" w:color="auto"/>
                    <w:bottom w:val="none" w:sz="0" w:space="0" w:color="auto"/>
                    <w:right w:val="none" w:sz="0" w:space="0" w:color="auto"/>
                  </w:divBdr>
                  <w:divsChild>
                    <w:div w:id="699204606">
                      <w:marLeft w:val="0"/>
                      <w:marRight w:val="0"/>
                      <w:marTop w:val="0"/>
                      <w:marBottom w:val="0"/>
                      <w:divBdr>
                        <w:top w:val="none" w:sz="0" w:space="0" w:color="auto"/>
                        <w:left w:val="none" w:sz="0" w:space="0" w:color="auto"/>
                        <w:bottom w:val="none" w:sz="0" w:space="0" w:color="auto"/>
                        <w:right w:val="none" w:sz="0" w:space="0" w:color="auto"/>
                      </w:divBdr>
                    </w:div>
                    <w:div w:id="934289041">
                      <w:marLeft w:val="0"/>
                      <w:marRight w:val="0"/>
                      <w:marTop w:val="0"/>
                      <w:marBottom w:val="0"/>
                      <w:divBdr>
                        <w:top w:val="none" w:sz="0" w:space="0" w:color="auto"/>
                        <w:left w:val="none" w:sz="0" w:space="0" w:color="auto"/>
                        <w:bottom w:val="none" w:sz="0" w:space="0" w:color="auto"/>
                        <w:right w:val="none" w:sz="0" w:space="0" w:color="auto"/>
                      </w:divBdr>
                    </w:div>
                    <w:div w:id="181668440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326516327">
          <w:marLeft w:val="0"/>
          <w:marRight w:val="0"/>
          <w:marTop w:val="0"/>
          <w:marBottom w:val="0"/>
          <w:divBdr>
            <w:top w:val="none" w:sz="0" w:space="0" w:color="auto"/>
            <w:left w:val="none" w:sz="0" w:space="0" w:color="auto"/>
            <w:bottom w:val="none" w:sz="0" w:space="0" w:color="auto"/>
            <w:right w:val="none" w:sz="0" w:space="0" w:color="auto"/>
          </w:divBdr>
          <w:divsChild>
            <w:div w:id="1138109572">
              <w:marLeft w:val="0"/>
              <w:marRight w:val="0"/>
              <w:marTop w:val="0"/>
              <w:marBottom w:val="0"/>
              <w:divBdr>
                <w:top w:val="none" w:sz="0" w:space="0" w:color="auto"/>
                <w:left w:val="none" w:sz="0" w:space="0" w:color="auto"/>
                <w:bottom w:val="none" w:sz="0" w:space="0" w:color="auto"/>
                <w:right w:val="none" w:sz="0" w:space="0" w:color="auto"/>
              </w:divBdr>
            </w:div>
          </w:divsChild>
        </w:div>
        <w:div w:id="1447655243">
          <w:marLeft w:val="0"/>
          <w:marRight w:val="0"/>
          <w:marTop w:val="0"/>
          <w:marBottom w:val="0"/>
          <w:divBdr>
            <w:top w:val="none" w:sz="0" w:space="0" w:color="auto"/>
            <w:left w:val="none" w:sz="0" w:space="0" w:color="auto"/>
            <w:bottom w:val="none" w:sz="0" w:space="0" w:color="auto"/>
            <w:right w:val="none" w:sz="0" w:space="0" w:color="auto"/>
          </w:divBdr>
          <w:divsChild>
            <w:div w:id="1937126623">
              <w:marLeft w:val="-75"/>
              <w:marRight w:val="0"/>
              <w:marTop w:val="30"/>
              <w:marBottom w:val="30"/>
              <w:divBdr>
                <w:top w:val="none" w:sz="0" w:space="0" w:color="auto"/>
                <w:left w:val="none" w:sz="0" w:space="0" w:color="auto"/>
                <w:bottom w:val="none" w:sz="0" w:space="0" w:color="auto"/>
                <w:right w:val="none" w:sz="0" w:space="0" w:color="auto"/>
              </w:divBdr>
              <w:divsChild>
                <w:div w:id="213585651">
                  <w:marLeft w:val="0"/>
                  <w:marRight w:val="0"/>
                  <w:marTop w:val="0"/>
                  <w:marBottom w:val="0"/>
                  <w:divBdr>
                    <w:top w:val="none" w:sz="0" w:space="0" w:color="auto"/>
                    <w:left w:val="none" w:sz="0" w:space="0" w:color="auto"/>
                    <w:bottom w:val="none" w:sz="0" w:space="0" w:color="auto"/>
                    <w:right w:val="none" w:sz="0" w:space="0" w:color="auto"/>
                  </w:divBdr>
                  <w:divsChild>
                    <w:div w:id="23527628">
                      <w:marLeft w:val="0"/>
                      <w:marRight w:val="0"/>
                      <w:marTop w:val="0"/>
                      <w:marBottom w:val="0"/>
                      <w:divBdr>
                        <w:top w:val="none" w:sz="0" w:space="0" w:color="auto"/>
                        <w:left w:val="none" w:sz="0" w:space="0" w:color="auto"/>
                        <w:bottom w:val="none" w:sz="0" w:space="0" w:color="auto"/>
                        <w:right w:val="none" w:sz="0" w:space="0" w:color="auto"/>
                      </w:divBdr>
                    </w:div>
                  </w:divsChild>
                </w:div>
                <w:div w:id="408158727">
                  <w:marLeft w:val="0"/>
                  <w:marRight w:val="0"/>
                  <w:marTop w:val="0"/>
                  <w:marBottom w:val="0"/>
                  <w:divBdr>
                    <w:top w:val="none" w:sz="0" w:space="0" w:color="auto"/>
                    <w:left w:val="none" w:sz="0" w:space="0" w:color="auto"/>
                    <w:bottom w:val="none" w:sz="0" w:space="0" w:color="auto"/>
                    <w:right w:val="none" w:sz="0" w:space="0" w:color="auto"/>
                  </w:divBdr>
                  <w:divsChild>
                    <w:div w:id="96604141">
                      <w:marLeft w:val="0"/>
                      <w:marRight w:val="0"/>
                      <w:marTop w:val="0"/>
                      <w:marBottom w:val="0"/>
                      <w:divBdr>
                        <w:top w:val="none" w:sz="0" w:space="0" w:color="auto"/>
                        <w:left w:val="none" w:sz="0" w:space="0" w:color="auto"/>
                        <w:bottom w:val="none" w:sz="0" w:space="0" w:color="auto"/>
                        <w:right w:val="none" w:sz="0" w:space="0" w:color="auto"/>
                      </w:divBdr>
                    </w:div>
                    <w:div w:id="110172379">
                      <w:marLeft w:val="0"/>
                      <w:marRight w:val="0"/>
                      <w:marTop w:val="0"/>
                      <w:marBottom w:val="0"/>
                      <w:divBdr>
                        <w:top w:val="none" w:sz="0" w:space="0" w:color="auto"/>
                        <w:left w:val="none" w:sz="0" w:space="0" w:color="auto"/>
                        <w:bottom w:val="none" w:sz="0" w:space="0" w:color="auto"/>
                        <w:right w:val="none" w:sz="0" w:space="0" w:color="auto"/>
                      </w:divBdr>
                    </w:div>
                    <w:div w:id="526257835">
                      <w:marLeft w:val="0"/>
                      <w:marRight w:val="0"/>
                      <w:marTop w:val="0"/>
                      <w:marBottom w:val="0"/>
                      <w:divBdr>
                        <w:top w:val="none" w:sz="0" w:space="0" w:color="auto"/>
                        <w:left w:val="none" w:sz="0" w:space="0" w:color="auto"/>
                        <w:bottom w:val="none" w:sz="0" w:space="0" w:color="auto"/>
                        <w:right w:val="none" w:sz="0" w:space="0" w:color="auto"/>
                      </w:divBdr>
                    </w:div>
                    <w:div w:id="1415014151">
                      <w:marLeft w:val="0"/>
                      <w:marRight w:val="0"/>
                      <w:marTop w:val="0"/>
                      <w:marBottom w:val="0"/>
                      <w:divBdr>
                        <w:top w:val="none" w:sz="0" w:space="0" w:color="auto"/>
                        <w:left w:val="none" w:sz="0" w:space="0" w:color="auto"/>
                        <w:bottom w:val="none" w:sz="0" w:space="0" w:color="auto"/>
                        <w:right w:val="none" w:sz="0" w:space="0" w:color="auto"/>
                      </w:divBdr>
                    </w:div>
                  </w:divsChild>
                </w:div>
                <w:div w:id="762190810">
                  <w:marLeft w:val="0"/>
                  <w:marRight w:val="0"/>
                  <w:marTop w:val="0"/>
                  <w:marBottom w:val="0"/>
                  <w:divBdr>
                    <w:top w:val="none" w:sz="0" w:space="0" w:color="auto"/>
                    <w:left w:val="none" w:sz="0" w:space="0" w:color="auto"/>
                    <w:bottom w:val="none" w:sz="0" w:space="0" w:color="auto"/>
                    <w:right w:val="none" w:sz="0" w:space="0" w:color="auto"/>
                  </w:divBdr>
                  <w:divsChild>
                    <w:div w:id="35954815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451120463">
          <w:marLeft w:val="0"/>
          <w:marRight w:val="0"/>
          <w:marTop w:val="0"/>
          <w:marBottom w:val="0"/>
          <w:divBdr>
            <w:top w:val="none" w:sz="0" w:space="0" w:color="auto"/>
            <w:left w:val="none" w:sz="0" w:space="0" w:color="auto"/>
            <w:bottom w:val="none" w:sz="0" w:space="0" w:color="auto"/>
            <w:right w:val="none" w:sz="0" w:space="0" w:color="auto"/>
          </w:divBdr>
        </w:div>
        <w:div w:id="1462309897">
          <w:marLeft w:val="0"/>
          <w:marRight w:val="0"/>
          <w:marTop w:val="0"/>
          <w:marBottom w:val="0"/>
          <w:divBdr>
            <w:top w:val="none" w:sz="0" w:space="0" w:color="auto"/>
            <w:left w:val="none" w:sz="0" w:space="0" w:color="auto"/>
            <w:bottom w:val="none" w:sz="0" w:space="0" w:color="auto"/>
            <w:right w:val="none" w:sz="0" w:space="0" w:color="auto"/>
          </w:divBdr>
        </w:div>
        <w:div w:id="1485468295">
          <w:marLeft w:val="0"/>
          <w:marRight w:val="0"/>
          <w:marTop w:val="0"/>
          <w:marBottom w:val="0"/>
          <w:divBdr>
            <w:top w:val="none" w:sz="0" w:space="0" w:color="auto"/>
            <w:left w:val="none" w:sz="0" w:space="0" w:color="auto"/>
            <w:bottom w:val="none" w:sz="0" w:space="0" w:color="auto"/>
            <w:right w:val="none" w:sz="0" w:space="0" w:color="auto"/>
          </w:divBdr>
        </w:div>
        <w:div w:id="1510290227">
          <w:marLeft w:val="0"/>
          <w:marRight w:val="0"/>
          <w:marTop w:val="0"/>
          <w:marBottom w:val="0"/>
          <w:divBdr>
            <w:top w:val="none" w:sz="0" w:space="0" w:color="auto"/>
            <w:left w:val="none" w:sz="0" w:space="0" w:color="auto"/>
            <w:bottom w:val="none" w:sz="0" w:space="0" w:color="auto"/>
            <w:right w:val="none" w:sz="0" w:space="0" w:color="auto"/>
          </w:divBdr>
          <w:divsChild>
            <w:div w:id="168718620">
              <w:marLeft w:val="0"/>
              <w:marRight w:val="0"/>
              <w:marTop w:val="0"/>
              <w:marBottom w:val="0"/>
              <w:divBdr>
                <w:top w:val="none" w:sz="0" w:space="0" w:color="auto"/>
                <w:left w:val="none" w:sz="0" w:space="0" w:color="auto"/>
                <w:bottom w:val="none" w:sz="0" w:space="0" w:color="auto"/>
                <w:right w:val="none" w:sz="0" w:space="0" w:color="auto"/>
              </w:divBdr>
            </w:div>
          </w:divsChild>
        </w:div>
        <w:div w:id="1522429208">
          <w:marLeft w:val="0"/>
          <w:marRight w:val="0"/>
          <w:marTop w:val="0"/>
          <w:marBottom w:val="0"/>
          <w:divBdr>
            <w:top w:val="none" w:sz="0" w:space="0" w:color="auto"/>
            <w:left w:val="none" w:sz="0" w:space="0" w:color="auto"/>
            <w:bottom w:val="none" w:sz="0" w:space="0" w:color="auto"/>
            <w:right w:val="none" w:sz="0" w:space="0" w:color="auto"/>
          </w:divBdr>
          <w:divsChild>
            <w:div w:id="397554290">
              <w:marLeft w:val="-75"/>
              <w:marRight w:val="0"/>
              <w:marTop w:val="30"/>
              <w:marBottom w:val="30"/>
              <w:divBdr>
                <w:top w:val="none" w:sz="0" w:space="0" w:color="auto"/>
                <w:left w:val="none" w:sz="0" w:space="0" w:color="auto"/>
                <w:bottom w:val="none" w:sz="0" w:space="0" w:color="auto"/>
                <w:right w:val="none" w:sz="0" w:space="0" w:color="auto"/>
              </w:divBdr>
              <w:divsChild>
                <w:div w:id="486243496">
                  <w:marLeft w:val="0"/>
                  <w:marRight w:val="0"/>
                  <w:marTop w:val="0"/>
                  <w:marBottom w:val="0"/>
                  <w:divBdr>
                    <w:top w:val="none" w:sz="0" w:space="0" w:color="auto"/>
                    <w:left w:val="none" w:sz="0" w:space="0" w:color="auto"/>
                    <w:bottom w:val="none" w:sz="0" w:space="0" w:color="auto"/>
                    <w:right w:val="none" w:sz="0" w:space="0" w:color="auto"/>
                  </w:divBdr>
                  <w:divsChild>
                    <w:div w:id="190611199">
                      <w:marLeft w:val="0"/>
                      <w:marRight w:val="0"/>
                      <w:marTop w:val="0"/>
                      <w:marBottom w:val="0"/>
                      <w:divBdr>
                        <w:top w:val="none" w:sz="0" w:space="0" w:color="auto"/>
                        <w:left w:val="none" w:sz="0" w:space="0" w:color="auto"/>
                        <w:bottom w:val="none" w:sz="0" w:space="0" w:color="auto"/>
                        <w:right w:val="none" w:sz="0" w:space="0" w:color="auto"/>
                      </w:divBdr>
                    </w:div>
                  </w:divsChild>
                </w:div>
                <w:div w:id="929702281">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572739933">
          <w:marLeft w:val="0"/>
          <w:marRight w:val="0"/>
          <w:marTop w:val="0"/>
          <w:marBottom w:val="0"/>
          <w:divBdr>
            <w:top w:val="none" w:sz="0" w:space="0" w:color="auto"/>
            <w:left w:val="none" w:sz="0" w:space="0" w:color="auto"/>
            <w:bottom w:val="none" w:sz="0" w:space="0" w:color="auto"/>
            <w:right w:val="none" w:sz="0" w:space="0" w:color="auto"/>
          </w:divBdr>
        </w:div>
        <w:div w:id="1623682738">
          <w:marLeft w:val="0"/>
          <w:marRight w:val="0"/>
          <w:marTop w:val="0"/>
          <w:marBottom w:val="0"/>
          <w:divBdr>
            <w:top w:val="none" w:sz="0" w:space="0" w:color="auto"/>
            <w:left w:val="none" w:sz="0" w:space="0" w:color="auto"/>
            <w:bottom w:val="none" w:sz="0" w:space="0" w:color="auto"/>
            <w:right w:val="none" w:sz="0" w:space="0" w:color="auto"/>
          </w:divBdr>
        </w:div>
        <w:div w:id="1646079907">
          <w:marLeft w:val="0"/>
          <w:marRight w:val="0"/>
          <w:marTop w:val="0"/>
          <w:marBottom w:val="0"/>
          <w:divBdr>
            <w:top w:val="none" w:sz="0" w:space="0" w:color="auto"/>
            <w:left w:val="none" w:sz="0" w:space="0" w:color="auto"/>
            <w:bottom w:val="none" w:sz="0" w:space="0" w:color="auto"/>
            <w:right w:val="none" w:sz="0" w:space="0" w:color="auto"/>
          </w:divBdr>
        </w:div>
        <w:div w:id="1660884870">
          <w:marLeft w:val="0"/>
          <w:marRight w:val="0"/>
          <w:marTop w:val="0"/>
          <w:marBottom w:val="0"/>
          <w:divBdr>
            <w:top w:val="none" w:sz="0" w:space="0" w:color="auto"/>
            <w:left w:val="none" w:sz="0" w:space="0" w:color="auto"/>
            <w:bottom w:val="none" w:sz="0" w:space="0" w:color="auto"/>
            <w:right w:val="none" w:sz="0" w:space="0" w:color="auto"/>
          </w:divBdr>
        </w:div>
        <w:div w:id="1716782046">
          <w:marLeft w:val="0"/>
          <w:marRight w:val="0"/>
          <w:marTop w:val="0"/>
          <w:marBottom w:val="0"/>
          <w:divBdr>
            <w:top w:val="none" w:sz="0" w:space="0" w:color="auto"/>
            <w:left w:val="none" w:sz="0" w:space="0" w:color="auto"/>
            <w:bottom w:val="none" w:sz="0" w:space="0" w:color="auto"/>
            <w:right w:val="none" w:sz="0" w:space="0" w:color="auto"/>
          </w:divBdr>
          <w:divsChild>
            <w:div w:id="1070729893">
              <w:marLeft w:val="0"/>
              <w:marRight w:val="0"/>
              <w:marTop w:val="0"/>
              <w:marBottom w:val="0"/>
              <w:divBdr>
                <w:top w:val="none" w:sz="0" w:space="0" w:color="auto"/>
                <w:left w:val="none" w:sz="0" w:space="0" w:color="auto"/>
                <w:bottom w:val="none" w:sz="0" w:space="0" w:color="auto"/>
                <w:right w:val="none" w:sz="0" w:space="0" w:color="auto"/>
              </w:divBdr>
            </w:div>
            <w:div w:id="1735933579">
              <w:marLeft w:val="0"/>
              <w:marRight w:val="0"/>
              <w:marTop w:val="0"/>
              <w:marBottom w:val="0"/>
              <w:divBdr>
                <w:top w:val="none" w:sz="0" w:space="0" w:color="auto"/>
                <w:left w:val="none" w:sz="0" w:space="0" w:color="auto"/>
                <w:bottom w:val="none" w:sz="0" w:space="0" w:color="auto"/>
                <w:right w:val="none" w:sz="0" w:space="0" w:color="auto"/>
              </w:divBdr>
            </w:div>
          </w:divsChild>
        </w:div>
        <w:div w:id="1746537779">
          <w:marLeft w:val="0"/>
          <w:marRight w:val="0"/>
          <w:marTop w:val="0"/>
          <w:marBottom w:val="0"/>
          <w:divBdr>
            <w:top w:val="none" w:sz="0" w:space="0" w:color="auto"/>
            <w:left w:val="none" w:sz="0" w:space="0" w:color="auto"/>
            <w:bottom w:val="none" w:sz="0" w:space="0" w:color="auto"/>
            <w:right w:val="none" w:sz="0" w:space="0" w:color="auto"/>
          </w:divBdr>
        </w:div>
        <w:div w:id="1753618253">
          <w:marLeft w:val="0"/>
          <w:marRight w:val="0"/>
          <w:marTop w:val="0"/>
          <w:marBottom w:val="0"/>
          <w:divBdr>
            <w:top w:val="none" w:sz="0" w:space="0" w:color="auto"/>
            <w:left w:val="none" w:sz="0" w:space="0" w:color="auto"/>
            <w:bottom w:val="none" w:sz="0" w:space="0" w:color="auto"/>
            <w:right w:val="none" w:sz="0" w:space="0" w:color="auto"/>
          </w:divBdr>
          <w:divsChild>
            <w:div w:id="1600600301">
              <w:marLeft w:val="0"/>
              <w:marRight w:val="0"/>
              <w:marTop w:val="0"/>
              <w:marBottom w:val="0"/>
              <w:divBdr>
                <w:top w:val="none" w:sz="0" w:space="0" w:color="auto"/>
                <w:left w:val="none" w:sz="0" w:space="0" w:color="auto"/>
                <w:bottom w:val="none" w:sz="0" w:space="0" w:color="auto"/>
                <w:right w:val="none" w:sz="0" w:space="0" w:color="auto"/>
              </w:divBdr>
            </w:div>
          </w:divsChild>
        </w:div>
        <w:div w:id="1784959779">
          <w:marLeft w:val="0"/>
          <w:marRight w:val="0"/>
          <w:marTop w:val="0"/>
          <w:marBottom w:val="0"/>
          <w:divBdr>
            <w:top w:val="none" w:sz="0" w:space="0" w:color="auto"/>
            <w:left w:val="none" w:sz="0" w:space="0" w:color="auto"/>
            <w:bottom w:val="none" w:sz="0" w:space="0" w:color="auto"/>
            <w:right w:val="none" w:sz="0" w:space="0" w:color="auto"/>
          </w:divBdr>
        </w:div>
        <w:div w:id="1785880900">
          <w:marLeft w:val="0"/>
          <w:marRight w:val="0"/>
          <w:marTop w:val="0"/>
          <w:marBottom w:val="0"/>
          <w:divBdr>
            <w:top w:val="none" w:sz="0" w:space="0" w:color="auto"/>
            <w:left w:val="none" w:sz="0" w:space="0" w:color="auto"/>
            <w:bottom w:val="none" w:sz="0" w:space="0" w:color="auto"/>
            <w:right w:val="none" w:sz="0" w:space="0" w:color="auto"/>
          </w:divBdr>
        </w:div>
        <w:div w:id="1804540485">
          <w:marLeft w:val="0"/>
          <w:marRight w:val="0"/>
          <w:marTop w:val="0"/>
          <w:marBottom w:val="0"/>
          <w:divBdr>
            <w:top w:val="none" w:sz="0" w:space="0" w:color="auto"/>
            <w:left w:val="none" w:sz="0" w:space="0" w:color="auto"/>
            <w:bottom w:val="none" w:sz="0" w:space="0" w:color="auto"/>
            <w:right w:val="none" w:sz="0" w:space="0" w:color="auto"/>
          </w:divBdr>
          <w:divsChild>
            <w:div w:id="1349676566">
              <w:marLeft w:val="-75"/>
              <w:marRight w:val="0"/>
              <w:marTop w:val="30"/>
              <w:marBottom w:val="30"/>
              <w:divBdr>
                <w:top w:val="none" w:sz="0" w:space="0" w:color="auto"/>
                <w:left w:val="none" w:sz="0" w:space="0" w:color="auto"/>
                <w:bottom w:val="none" w:sz="0" w:space="0" w:color="auto"/>
                <w:right w:val="none" w:sz="0" w:space="0" w:color="auto"/>
              </w:divBdr>
              <w:divsChild>
                <w:div w:id="296299375">
                  <w:marLeft w:val="0"/>
                  <w:marRight w:val="0"/>
                  <w:marTop w:val="0"/>
                  <w:marBottom w:val="0"/>
                  <w:divBdr>
                    <w:top w:val="none" w:sz="0" w:space="0" w:color="auto"/>
                    <w:left w:val="none" w:sz="0" w:space="0" w:color="auto"/>
                    <w:bottom w:val="none" w:sz="0" w:space="0" w:color="auto"/>
                    <w:right w:val="none" w:sz="0" w:space="0" w:color="auto"/>
                  </w:divBdr>
                  <w:divsChild>
                    <w:div w:id="493886333">
                      <w:marLeft w:val="0"/>
                      <w:marRight w:val="0"/>
                      <w:marTop w:val="0"/>
                      <w:marBottom w:val="0"/>
                      <w:divBdr>
                        <w:top w:val="none" w:sz="0" w:space="0" w:color="auto"/>
                        <w:left w:val="none" w:sz="0" w:space="0" w:color="auto"/>
                        <w:bottom w:val="none" w:sz="0" w:space="0" w:color="auto"/>
                        <w:right w:val="none" w:sz="0" w:space="0" w:color="auto"/>
                      </w:divBdr>
                    </w:div>
                    <w:div w:id="1935087778">
                      <w:marLeft w:val="0"/>
                      <w:marRight w:val="0"/>
                      <w:marTop w:val="0"/>
                      <w:marBottom w:val="0"/>
                      <w:divBdr>
                        <w:top w:val="none" w:sz="0" w:space="0" w:color="auto"/>
                        <w:left w:val="none" w:sz="0" w:space="0" w:color="auto"/>
                        <w:bottom w:val="none" w:sz="0" w:space="0" w:color="auto"/>
                        <w:right w:val="none" w:sz="0" w:space="0" w:color="auto"/>
                      </w:divBdr>
                    </w:div>
                  </w:divsChild>
                </w:div>
                <w:div w:id="940382593">
                  <w:marLeft w:val="0"/>
                  <w:marRight w:val="0"/>
                  <w:marTop w:val="0"/>
                  <w:marBottom w:val="0"/>
                  <w:divBdr>
                    <w:top w:val="none" w:sz="0" w:space="0" w:color="auto"/>
                    <w:left w:val="none" w:sz="0" w:space="0" w:color="auto"/>
                    <w:bottom w:val="none" w:sz="0" w:space="0" w:color="auto"/>
                    <w:right w:val="none" w:sz="0" w:space="0" w:color="auto"/>
                  </w:divBdr>
                  <w:divsChild>
                    <w:div w:id="185487778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810587838">
          <w:marLeft w:val="0"/>
          <w:marRight w:val="0"/>
          <w:marTop w:val="0"/>
          <w:marBottom w:val="0"/>
          <w:divBdr>
            <w:top w:val="none" w:sz="0" w:space="0" w:color="auto"/>
            <w:left w:val="none" w:sz="0" w:space="0" w:color="auto"/>
            <w:bottom w:val="none" w:sz="0" w:space="0" w:color="auto"/>
            <w:right w:val="none" w:sz="0" w:space="0" w:color="auto"/>
          </w:divBdr>
        </w:div>
        <w:div w:id="1812936690">
          <w:marLeft w:val="0"/>
          <w:marRight w:val="0"/>
          <w:marTop w:val="0"/>
          <w:marBottom w:val="0"/>
          <w:divBdr>
            <w:top w:val="none" w:sz="0" w:space="0" w:color="auto"/>
            <w:left w:val="none" w:sz="0" w:space="0" w:color="auto"/>
            <w:bottom w:val="none" w:sz="0" w:space="0" w:color="auto"/>
            <w:right w:val="none" w:sz="0" w:space="0" w:color="auto"/>
          </w:divBdr>
          <w:divsChild>
            <w:div w:id="425150575">
              <w:marLeft w:val="-75"/>
              <w:marRight w:val="0"/>
              <w:marTop w:val="30"/>
              <w:marBottom w:val="30"/>
              <w:divBdr>
                <w:top w:val="none" w:sz="0" w:space="0" w:color="auto"/>
                <w:left w:val="none" w:sz="0" w:space="0" w:color="auto"/>
                <w:bottom w:val="none" w:sz="0" w:space="0" w:color="auto"/>
                <w:right w:val="none" w:sz="0" w:space="0" w:color="auto"/>
              </w:divBdr>
              <w:divsChild>
                <w:div w:id="37241600">
                  <w:marLeft w:val="0"/>
                  <w:marRight w:val="0"/>
                  <w:marTop w:val="0"/>
                  <w:marBottom w:val="0"/>
                  <w:divBdr>
                    <w:top w:val="none" w:sz="0" w:space="0" w:color="auto"/>
                    <w:left w:val="none" w:sz="0" w:space="0" w:color="auto"/>
                    <w:bottom w:val="none" w:sz="0" w:space="0" w:color="auto"/>
                    <w:right w:val="none" w:sz="0" w:space="0" w:color="auto"/>
                  </w:divBdr>
                  <w:divsChild>
                    <w:div w:id="1041369739">
                      <w:marLeft w:val="0"/>
                      <w:marRight w:val="0"/>
                      <w:marTop w:val="0"/>
                      <w:marBottom w:val="0"/>
                      <w:divBdr>
                        <w:top w:val="none" w:sz="0" w:space="0" w:color="auto"/>
                        <w:left w:val="none" w:sz="0" w:space="0" w:color="auto"/>
                        <w:bottom w:val="none" w:sz="0" w:space="0" w:color="auto"/>
                        <w:right w:val="none" w:sz="0" w:space="0" w:color="auto"/>
                      </w:divBdr>
                    </w:div>
                  </w:divsChild>
                </w:div>
                <w:div w:id="48919444">
                  <w:marLeft w:val="0"/>
                  <w:marRight w:val="0"/>
                  <w:marTop w:val="0"/>
                  <w:marBottom w:val="0"/>
                  <w:divBdr>
                    <w:top w:val="none" w:sz="0" w:space="0" w:color="auto"/>
                    <w:left w:val="none" w:sz="0" w:space="0" w:color="auto"/>
                    <w:bottom w:val="none" w:sz="0" w:space="0" w:color="auto"/>
                    <w:right w:val="none" w:sz="0" w:space="0" w:color="auto"/>
                  </w:divBdr>
                  <w:divsChild>
                    <w:div w:id="1824159012">
                      <w:marLeft w:val="0"/>
                      <w:marRight w:val="0"/>
                      <w:marTop w:val="0"/>
                      <w:marBottom w:val="0"/>
                      <w:divBdr>
                        <w:top w:val="none" w:sz="0" w:space="0" w:color="auto"/>
                        <w:left w:val="none" w:sz="0" w:space="0" w:color="auto"/>
                        <w:bottom w:val="none" w:sz="0" w:space="0" w:color="auto"/>
                        <w:right w:val="none" w:sz="0" w:space="0" w:color="auto"/>
                      </w:divBdr>
                    </w:div>
                  </w:divsChild>
                </w:div>
                <w:div w:id="1616256720">
                  <w:marLeft w:val="0"/>
                  <w:marRight w:val="0"/>
                  <w:marTop w:val="0"/>
                  <w:marBottom w:val="0"/>
                  <w:divBdr>
                    <w:top w:val="none" w:sz="0" w:space="0" w:color="auto"/>
                    <w:left w:val="none" w:sz="0" w:space="0" w:color="auto"/>
                    <w:bottom w:val="none" w:sz="0" w:space="0" w:color="auto"/>
                    <w:right w:val="none" w:sz="0" w:space="0" w:color="auto"/>
                  </w:divBdr>
                  <w:divsChild>
                    <w:div w:id="731926200">
                      <w:marLeft w:val="0"/>
                      <w:marRight w:val="0"/>
                      <w:marTop w:val="0"/>
                      <w:marBottom w:val="0"/>
                      <w:divBdr>
                        <w:top w:val="none" w:sz="0" w:space="0" w:color="auto"/>
                        <w:left w:val="none" w:sz="0" w:space="0" w:color="auto"/>
                        <w:bottom w:val="none" w:sz="0" w:space="0" w:color="auto"/>
                        <w:right w:val="none" w:sz="0" w:space="0" w:color="auto"/>
                      </w:divBdr>
                    </w:div>
                    <w:div w:id="966400391">
                      <w:marLeft w:val="0"/>
                      <w:marRight w:val="0"/>
                      <w:marTop w:val="0"/>
                      <w:marBottom w:val="0"/>
                      <w:divBdr>
                        <w:top w:val="none" w:sz="0" w:space="0" w:color="auto"/>
                        <w:left w:val="none" w:sz="0" w:space="0" w:color="auto"/>
                        <w:bottom w:val="none" w:sz="0" w:space="0" w:color="auto"/>
                        <w:right w:val="none" w:sz="0" w:space="0" w:color="auto"/>
                      </w:divBdr>
                    </w:div>
                    <w:div w:id="1217857988">
                      <w:marLeft w:val="0"/>
                      <w:marRight w:val="0"/>
                      <w:marTop w:val="0"/>
                      <w:marBottom w:val="0"/>
                      <w:divBdr>
                        <w:top w:val="none" w:sz="0" w:space="0" w:color="auto"/>
                        <w:left w:val="none" w:sz="0" w:space="0" w:color="auto"/>
                        <w:bottom w:val="none" w:sz="0" w:space="0" w:color="auto"/>
                        <w:right w:val="none" w:sz="0" w:space="0" w:color="auto"/>
                      </w:divBdr>
                    </w:div>
                    <w:div w:id="151337171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855922959">
          <w:marLeft w:val="0"/>
          <w:marRight w:val="0"/>
          <w:marTop w:val="0"/>
          <w:marBottom w:val="0"/>
          <w:divBdr>
            <w:top w:val="none" w:sz="0" w:space="0" w:color="auto"/>
            <w:left w:val="none" w:sz="0" w:space="0" w:color="auto"/>
            <w:bottom w:val="none" w:sz="0" w:space="0" w:color="auto"/>
            <w:right w:val="none" w:sz="0" w:space="0" w:color="auto"/>
          </w:divBdr>
        </w:div>
        <w:div w:id="1866598783">
          <w:marLeft w:val="0"/>
          <w:marRight w:val="0"/>
          <w:marTop w:val="0"/>
          <w:marBottom w:val="0"/>
          <w:divBdr>
            <w:top w:val="none" w:sz="0" w:space="0" w:color="auto"/>
            <w:left w:val="none" w:sz="0" w:space="0" w:color="auto"/>
            <w:bottom w:val="none" w:sz="0" w:space="0" w:color="auto"/>
            <w:right w:val="none" w:sz="0" w:space="0" w:color="auto"/>
          </w:divBdr>
        </w:div>
        <w:div w:id="1866751837">
          <w:marLeft w:val="0"/>
          <w:marRight w:val="0"/>
          <w:marTop w:val="0"/>
          <w:marBottom w:val="0"/>
          <w:divBdr>
            <w:top w:val="none" w:sz="0" w:space="0" w:color="auto"/>
            <w:left w:val="none" w:sz="0" w:space="0" w:color="auto"/>
            <w:bottom w:val="none" w:sz="0" w:space="0" w:color="auto"/>
            <w:right w:val="none" w:sz="0" w:space="0" w:color="auto"/>
          </w:divBdr>
          <w:divsChild>
            <w:div w:id="743795525">
              <w:marLeft w:val="-75"/>
              <w:marRight w:val="0"/>
              <w:marTop w:val="30"/>
              <w:marBottom w:val="30"/>
              <w:divBdr>
                <w:top w:val="none" w:sz="0" w:space="0" w:color="auto"/>
                <w:left w:val="none" w:sz="0" w:space="0" w:color="auto"/>
                <w:bottom w:val="none" w:sz="0" w:space="0" w:color="auto"/>
                <w:right w:val="none" w:sz="0" w:space="0" w:color="auto"/>
              </w:divBdr>
              <w:divsChild>
                <w:div w:id="197860562">
                  <w:marLeft w:val="0"/>
                  <w:marRight w:val="0"/>
                  <w:marTop w:val="0"/>
                  <w:marBottom w:val="0"/>
                  <w:divBdr>
                    <w:top w:val="none" w:sz="0" w:space="0" w:color="auto"/>
                    <w:left w:val="none" w:sz="0" w:space="0" w:color="auto"/>
                    <w:bottom w:val="none" w:sz="0" w:space="0" w:color="auto"/>
                    <w:right w:val="none" w:sz="0" w:space="0" w:color="auto"/>
                  </w:divBdr>
                  <w:divsChild>
                    <w:div w:id="1368675701">
                      <w:marLeft w:val="0"/>
                      <w:marRight w:val="0"/>
                      <w:marTop w:val="0"/>
                      <w:marBottom w:val="0"/>
                      <w:divBdr>
                        <w:top w:val="none" w:sz="0" w:space="0" w:color="auto"/>
                        <w:left w:val="none" w:sz="0" w:space="0" w:color="auto"/>
                        <w:bottom w:val="none" w:sz="0" w:space="0" w:color="auto"/>
                        <w:right w:val="none" w:sz="0" w:space="0" w:color="auto"/>
                      </w:divBdr>
                    </w:div>
                  </w:divsChild>
                </w:div>
                <w:div w:id="212037256">
                  <w:marLeft w:val="0"/>
                  <w:marRight w:val="0"/>
                  <w:marTop w:val="0"/>
                  <w:marBottom w:val="0"/>
                  <w:divBdr>
                    <w:top w:val="none" w:sz="0" w:space="0" w:color="auto"/>
                    <w:left w:val="none" w:sz="0" w:space="0" w:color="auto"/>
                    <w:bottom w:val="none" w:sz="0" w:space="0" w:color="auto"/>
                    <w:right w:val="none" w:sz="0" w:space="0" w:color="auto"/>
                  </w:divBdr>
                  <w:divsChild>
                    <w:div w:id="801583768">
                      <w:marLeft w:val="0"/>
                      <w:marRight w:val="0"/>
                      <w:marTop w:val="0"/>
                      <w:marBottom w:val="0"/>
                      <w:divBdr>
                        <w:top w:val="none" w:sz="0" w:space="0" w:color="auto"/>
                        <w:left w:val="none" w:sz="0" w:space="0" w:color="auto"/>
                        <w:bottom w:val="none" w:sz="0" w:space="0" w:color="auto"/>
                        <w:right w:val="none" w:sz="0" w:space="0" w:color="auto"/>
                      </w:divBdr>
                    </w:div>
                  </w:divsChild>
                </w:div>
                <w:div w:id="416293281">
                  <w:marLeft w:val="0"/>
                  <w:marRight w:val="0"/>
                  <w:marTop w:val="0"/>
                  <w:marBottom w:val="0"/>
                  <w:divBdr>
                    <w:top w:val="none" w:sz="0" w:space="0" w:color="auto"/>
                    <w:left w:val="none" w:sz="0" w:space="0" w:color="auto"/>
                    <w:bottom w:val="none" w:sz="0" w:space="0" w:color="auto"/>
                    <w:right w:val="none" w:sz="0" w:space="0" w:color="auto"/>
                  </w:divBdr>
                  <w:divsChild>
                    <w:div w:id="617176585">
                      <w:marLeft w:val="0"/>
                      <w:marRight w:val="0"/>
                      <w:marTop w:val="0"/>
                      <w:marBottom w:val="0"/>
                      <w:divBdr>
                        <w:top w:val="none" w:sz="0" w:space="0" w:color="auto"/>
                        <w:left w:val="none" w:sz="0" w:space="0" w:color="auto"/>
                        <w:bottom w:val="none" w:sz="0" w:space="0" w:color="auto"/>
                        <w:right w:val="none" w:sz="0" w:space="0" w:color="auto"/>
                      </w:divBdr>
                    </w:div>
                  </w:divsChild>
                </w:div>
                <w:div w:id="1219321943">
                  <w:marLeft w:val="0"/>
                  <w:marRight w:val="0"/>
                  <w:marTop w:val="0"/>
                  <w:marBottom w:val="0"/>
                  <w:divBdr>
                    <w:top w:val="none" w:sz="0" w:space="0" w:color="auto"/>
                    <w:left w:val="none" w:sz="0" w:space="0" w:color="auto"/>
                    <w:bottom w:val="none" w:sz="0" w:space="0" w:color="auto"/>
                    <w:right w:val="none" w:sz="0" w:space="0" w:color="auto"/>
                  </w:divBdr>
                  <w:divsChild>
                    <w:div w:id="154339187">
                      <w:marLeft w:val="0"/>
                      <w:marRight w:val="0"/>
                      <w:marTop w:val="0"/>
                      <w:marBottom w:val="0"/>
                      <w:divBdr>
                        <w:top w:val="none" w:sz="0" w:space="0" w:color="auto"/>
                        <w:left w:val="none" w:sz="0" w:space="0" w:color="auto"/>
                        <w:bottom w:val="none" w:sz="0" w:space="0" w:color="auto"/>
                        <w:right w:val="none" w:sz="0" w:space="0" w:color="auto"/>
                      </w:divBdr>
                    </w:div>
                  </w:divsChild>
                </w:div>
                <w:div w:id="1252276034">
                  <w:marLeft w:val="0"/>
                  <w:marRight w:val="0"/>
                  <w:marTop w:val="0"/>
                  <w:marBottom w:val="0"/>
                  <w:divBdr>
                    <w:top w:val="none" w:sz="0" w:space="0" w:color="auto"/>
                    <w:left w:val="none" w:sz="0" w:space="0" w:color="auto"/>
                    <w:bottom w:val="none" w:sz="0" w:space="0" w:color="auto"/>
                    <w:right w:val="none" w:sz="0" w:space="0" w:color="auto"/>
                  </w:divBdr>
                  <w:divsChild>
                    <w:div w:id="314457147">
                      <w:marLeft w:val="0"/>
                      <w:marRight w:val="0"/>
                      <w:marTop w:val="0"/>
                      <w:marBottom w:val="0"/>
                      <w:divBdr>
                        <w:top w:val="none" w:sz="0" w:space="0" w:color="auto"/>
                        <w:left w:val="none" w:sz="0" w:space="0" w:color="auto"/>
                        <w:bottom w:val="none" w:sz="0" w:space="0" w:color="auto"/>
                        <w:right w:val="none" w:sz="0" w:space="0" w:color="auto"/>
                      </w:divBdr>
                    </w:div>
                  </w:divsChild>
                </w:div>
                <w:div w:id="1420560984">
                  <w:marLeft w:val="0"/>
                  <w:marRight w:val="0"/>
                  <w:marTop w:val="0"/>
                  <w:marBottom w:val="0"/>
                  <w:divBdr>
                    <w:top w:val="none" w:sz="0" w:space="0" w:color="auto"/>
                    <w:left w:val="none" w:sz="0" w:space="0" w:color="auto"/>
                    <w:bottom w:val="none" w:sz="0" w:space="0" w:color="auto"/>
                    <w:right w:val="none" w:sz="0" w:space="0" w:color="auto"/>
                  </w:divBdr>
                  <w:divsChild>
                    <w:div w:id="1837379536">
                      <w:marLeft w:val="0"/>
                      <w:marRight w:val="0"/>
                      <w:marTop w:val="0"/>
                      <w:marBottom w:val="0"/>
                      <w:divBdr>
                        <w:top w:val="none" w:sz="0" w:space="0" w:color="auto"/>
                        <w:left w:val="none" w:sz="0" w:space="0" w:color="auto"/>
                        <w:bottom w:val="none" w:sz="0" w:space="0" w:color="auto"/>
                        <w:right w:val="none" w:sz="0" w:space="0" w:color="auto"/>
                      </w:divBdr>
                    </w:div>
                  </w:divsChild>
                </w:div>
                <w:div w:id="1772779875">
                  <w:marLeft w:val="0"/>
                  <w:marRight w:val="0"/>
                  <w:marTop w:val="0"/>
                  <w:marBottom w:val="0"/>
                  <w:divBdr>
                    <w:top w:val="none" w:sz="0" w:space="0" w:color="auto"/>
                    <w:left w:val="none" w:sz="0" w:space="0" w:color="auto"/>
                    <w:bottom w:val="none" w:sz="0" w:space="0" w:color="auto"/>
                    <w:right w:val="none" w:sz="0" w:space="0" w:color="auto"/>
                  </w:divBdr>
                  <w:divsChild>
                    <w:div w:id="186065915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872525695">
          <w:marLeft w:val="0"/>
          <w:marRight w:val="0"/>
          <w:marTop w:val="0"/>
          <w:marBottom w:val="0"/>
          <w:divBdr>
            <w:top w:val="none" w:sz="0" w:space="0" w:color="auto"/>
            <w:left w:val="none" w:sz="0" w:space="0" w:color="auto"/>
            <w:bottom w:val="none" w:sz="0" w:space="0" w:color="auto"/>
            <w:right w:val="none" w:sz="0" w:space="0" w:color="auto"/>
          </w:divBdr>
          <w:divsChild>
            <w:div w:id="10836744">
              <w:marLeft w:val="0"/>
              <w:marRight w:val="0"/>
              <w:marTop w:val="0"/>
              <w:marBottom w:val="0"/>
              <w:divBdr>
                <w:top w:val="none" w:sz="0" w:space="0" w:color="auto"/>
                <w:left w:val="none" w:sz="0" w:space="0" w:color="auto"/>
                <w:bottom w:val="none" w:sz="0" w:space="0" w:color="auto"/>
                <w:right w:val="none" w:sz="0" w:space="0" w:color="auto"/>
              </w:divBdr>
            </w:div>
            <w:div w:id="183179263">
              <w:marLeft w:val="0"/>
              <w:marRight w:val="0"/>
              <w:marTop w:val="0"/>
              <w:marBottom w:val="0"/>
              <w:divBdr>
                <w:top w:val="none" w:sz="0" w:space="0" w:color="auto"/>
                <w:left w:val="none" w:sz="0" w:space="0" w:color="auto"/>
                <w:bottom w:val="none" w:sz="0" w:space="0" w:color="auto"/>
                <w:right w:val="none" w:sz="0" w:space="0" w:color="auto"/>
              </w:divBdr>
            </w:div>
            <w:div w:id="228854020">
              <w:marLeft w:val="0"/>
              <w:marRight w:val="0"/>
              <w:marTop w:val="0"/>
              <w:marBottom w:val="0"/>
              <w:divBdr>
                <w:top w:val="none" w:sz="0" w:space="0" w:color="auto"/>
                <w:left w:val="none" w:sz="0" w:space="0" w:color="auto"/>
                <w:bottom w:val="none" w:sz="0" w:space="0" w:color="auto"/>
                <w:right w:val="none" w:sz="0" w:space="0" w:color="auto"/>
              </w:divBdr>
            </w:div>
            <w:div w:id="678969657">
              <w:marLeft w:val="0"/>
              <w:marRight w:val="0"/>
              <w:marTop w:val="0"/>
              <w:marBottom w:val="0"/>
              <w:divBdr>
                <w:top w:val="none" w:sz="0" w:space="0" w:color="auto"/>
                <w:left w:val="none" w:sz="0" w:space="0" w:color="auto"/>
                <w:bottom w:val="none" w:sz="0" w:space="0" w:color="auto"/>
                <w:right w:val="none" w:sz="0" w:space="0" w:color="auto"/>
              </w:divBdr>
            </w:div>
            <w:div w:id="800266266">
              <w:marLeft w:val="0"/>
              <w:marRight w:val="0"/>
              <w:marTop w:val="0"/>
              <w:marBottom w:val="0"/>
              <w:divBdr>
                <w:top w:val="none" w:sz="0" w:space="0" w:color="auto"/>
                <w:left w:val="none" w:sz="0" w:space="0" w:color="auto"/>
                <w:bottom w:val="none" w:sz="0" w:space="0" w:color="auto"/>
                <w:right w:val="none" w:sz="0" w:space="0" w:color="auto"/>
              </w:divBdr>
            </w:div>
            <w:div w:id="882064403">
              <w:marLeft w:val="0"/>
              <w:marRight w:val="0"/>
              <w:marTop w:val="0"/>
              <w:marBottom w:val="0"/>
              <w:divBdr>
                <w:top w:val="none" w:sz="0" w:space="0" w:color="auto"/>
                <w:left w:val="none" w:sz="0" w:space="0" w:color="auto"/>
                <w:bottom w:val="none" w:sz="0" w:space="0" w:color="auto"/>
                <w:right w:val="none" w:sz="0" w:space="0" w:color="auto"/>
              </w:divBdr>
            </w:div>
            <w:div w:id="976253448">
              <w:marLeft w:val="0"/>
              <w:marRight w:val="0"/>
              <w:marTop w:val="0"/>
              <w:marBottom w:val="0"/>
              <w:divBdr>
                <w:top w:val="none" w:sz="0" w:space="0" w:color="auto"/>
                <w:left w:val="none" w:sz="0" w:space="0" w:color="auto"/>
                <w:bottom w:val="none" w:sz="0" w:space="0" w:color="auto"/>
                <w:right w:val="none" w:sz="0" w:space="0" w:color="auto"/>
              </w:divBdr>
            </w:div>
            <w:div w:id="1442383748">
              <w:marLeft w:val="0"/>
              <w:marRight w:val="0"/>
              <w:marTop w:val="0"/>
              <w:marBottom w:val="0"/>
              <w:divBdr>
                <w:top w:val="none" w:sz="0" w:space="0" w:color="auto"/>
                <w:left w:val="none" w:sz="0" w:space="0" w:color="auto"/>
                <w:bottom w:val="none" w:sz="0" w:space="0" w:color="auto"/>
                <w:right w:val="none" w:sz="0" w:space="0" w:color="auto"/>
              </w:divBdr>
            </w:div>
            <w:div w:id="1657294490">
              <w:marLeft w:val="0"/>
              <w:marRight w:val="0"/>
              <w:marTop w:val="0"/>
              <w:marBottom w:val="0"/>
              <w:divBdr>
                <w:top w:val="none" w:sz="0" w:space="0" w:color="auto"/>
                <w:left w:val="none" w:sz="0" w:space="0" w:color="auto"/>
                <w:bottom w:val="none" w:sz="0" w:space="0" w:color="auto"/>
                <w:right w:val="none" w:sz="0" w:space="0" w:color="auto"/>
              </w:divBdr>
            </w:div>
            <w:div w:id="1682245815">
              <w:marLeft w:val="0"/>
              <w:marRight w:val="0"/>
              <w:marTop w:val="0"/>
              <w:marBottom w:val="0"/>
              <w:divBdr>
                <w:top w:val="none" w:sz="0" w:space="0" w:color="auto"/>
                <w:left w:val="none" w:sz="0" w:space="0" w:color="auto"/>
                <w:bottom w:val="none" w:sz="0" w:space="0" w:color="auto"/>
                <w:right w:val="none" w:sz="0" w:space="0" w:color="auto"/>
              </w:divBdr>
            </w:div>
            <w:div w:id="1944216774">
              <w:marLeft w:val="0"/>
              <w:marRight w:val="0"/>
              <w:marTop w:val="0"/>
              <w:marBottom w:val="0"/>
              <w:divBdr>
                <w:top w:val="none" w:sz="0" w:space="0" w:color="auto"/>
                <w:left w:val="none" w:sz="0" w:space="0" w:color="auto"/>
                <w:bottom w:val="none" w:sz="0" w:space="0" w:color="auto"/>
                <w:right w:val="none" w:sz="0" w:space="0" w:color="auto"/>
              </w:divBdr>
            </w:div>
            <w:div w:id="2017295322">
              <w:marLeft w:val="0"/>
              <w:marRight w:val="0"/>
              <w:marTop w:val="0"/>
              <w:marBottom w:val="0"/>
              <w:divBdr>
                <w:top w:val="none" w:sz="0" w:space="0" w:color="auto"/>
                <w:left w:val="none" w:sz="0" w:space="0" w:color="auto"/>
                <w:bottom w:val="none" w:sz="0" w:space="0" w:color="auto"/>
                <w:right w:val="none" w:sz="0" w:space="0" w:color="auto"/>
              </w:divBdr>
            </w:div>
          </w:divsChild>
        </w:div>
        <w:div w:id="1960646832">
          <w:marLeft w:val="0"/>
          <w:marRight w:val="0"/>
          <w:marTop w:val="0"/>
          <w:marBottom w:val="0"/>
          <w:divBdr>
            <w:top w:val="none" w:sz="0" w:space="0" w:color="auto"/>
            <w:left w:val="none" w:sz="0" w:space="0" w:color="auto"/>
            <w:bottom w:val="none" w:sz="0" w:space="0" w:color="auto"/>
            <w:right w:val="none" w:sz="0" w:space="0" w:color="auto"/>
          </w:divBdr>
        </w:div>
        <w:div w:id="1972402128">
          <w:marLeft w:val="0"/>
          <w:marRight w:val="0"/>
          <w:marTop w:val="0"/>
          <w:marBottom w:val="0"/>
          <w:divBdr>
            <w:top w:val="none" w:sz="0" w:space="0" w:color="auto"/>
            <w:left w:val="none" w:sz="0" w:space="0" w:color="auto"/>
            <w:bottom w:val="none" w:sz="0" w:space="0" w:color="auto"/>
            <w:right w:val="none" w:sz="0" w:space="0" w:color="auto"/>
          </w:divBdr>
          <w:divsChild>
            <w:div w:id="816722240">
              <w:marLeft w:val="-75"/>
              <w:marRight w:val="0"/>
              <w:marTop w:val="30"/>
              <w:marBottom w:val="30"/>
              <w:divBdr>
                <w:top w:val="none" w:sz="0" w:space="0" w:color="auto"/>
                <w:left w:val="none" w:sz="0" w:space="0" w:color="auto"/>
                <w:bottom w:val="none" w:sz="0" w:space="0" w:color="auto"/>
                <w:right w:val="none" w:sz="0" w:space="0" w:color="auto"/>
              </w:divBdr>
              <w:divsChild>
                <w:div w:id="250895682">
                  <w:marLeft w:val="0"/>
                  <w:marRight w:val="0"/>
                  <w:marTop w:val="0"/>
                  <w:marBottom w:val="0"/>
                  <w:divBdr>
                    <w:top w:val="none" w:sz="0" w:space="0" w:color="auto"/>
                    <w:left w:val="none" w:sz="0" w:space="0" w:color="auto"/>
                    <w:bottom w:val="none" w:sz="0" w:space="0" w:color="auto"/>
                    <w:right w:val="none" w:sz="0" w:space="0" w:color="auto"/>
                  </w:divBdr>
                  <w:divsChild>
                    <w:div w:id="21901301">
                      <w:marLeft w:val="0"/>
                      <w:marRight w:val="0"/>
                      <w:marTop w:val="0"/>
                      <w:marBottom w:val="0"/>
                      <w:divBdr>
                        <w:top w:val="none" w:sz="0" w:space="0" w:color="auto"/>
                        <w:left w:val="none" w:sz="0" w:space="0" w:color="auto"/>
                        <w:bottom w:val="none" w:sz="0" w:space="0" w:color="auto"/>
                        <w:right w:val="none" w:sz="0" w:space="0" w:color="auto"/>
                      </w:divBdr>
                    </w:div>
                    <w:div w:id="28575853">
                      <w:marLeft w:val="0"/>
                      <w:marRight w:val="0"/>
                      <w:marTop w:val="0"/>
                      <w:marBottom w:val="0"/>
                      <w:divBdr>
                        <w:top w:val="none" w:sz="0" w:space="0" w:color="auto"/>
                        <w:left w:val="none" w:sz="0" w:space="0" w:color="auto"/>
                        <w:bottom w:val="none" w:sz="0" w:space="0" w:color="auto"/>
                        <w:right w:val="none" w:sz="0" w:space="0" w:color="auto"/>
                      </w:divBdr>
                    </w:div>
                    <w:div w:id="28844191">
                      <w:marLeft w:val="0"/>
                      <w:marRight w:val="0"/>
                      <w:marTop w:val="0"/>
                      <w:marBottom w:val="0"/>
                      <w:divBdr>
                        <w:top w:val="none" w:sz="0" w:space="0" w:color="auto"/>
                        <w:left w:val="none" w:sz="0" w:space="0" w:color="auto"/>
                        <w:bottom w:val="none" w:sz="0" w:space="0" w:color="auto"/>
                        <w:right w:val="none" w:sz="0" w:space="0" w:color="auto"/>
                      </w:divBdr>
                    </w:div>
                    <w:div w:id="84034964">
                      <w:marLeft w:val="0"/>
                      <w:marRight w:val="0"/>
                      <w:marTop w:val="0"/>
                      <w:marBottom w:val="0"/>
                      <w:divBdr>
                        <w:top w:val="none" w:sz="0" w:space="0" w:color="auto"/>
                        <w:left w:val="none" w:sz="0" w:space="0" w:color="auto"/>
                        <w:bottom w:val="none" w:sz="0" w:space="0" w:color="auto"/>
                        <w:right w:val="none" w:sz="0" w:space="0" w:color="auto"/>
                      </w:divBdr>
                    </w:div>
                    <w:div w:id="103765614">
                      <w:marLeft w:val="0"/>
                      <w:marRight w:val="0"/>
                      <w:marTop w:val="0"/>
                      <w:marBottom w:val="0"/>
                      <w:divBdr>
                        <w:top w:val="none" w:sz="0" w:space="0" w:color="auto"/>
                        <w:left w:val="none" w:sz="0" w:space="0" w:color="auto"/>
                        <w:bottom w:val="none" w:sz="0" w:space="0" w:color="auto"/>
                        <w:right w:val="none" w:sz="0" w:space="0" w:color="auto"/>
                      </w:divBdr>
                    </w:div>
                    <w:div w:id="264267345">
                      <w:marLeft w:val="0"/>
                      <w:marRight w:val="0"/>
                      <w:marTop w:val="0"/>
                      <w:marBottom w:val="0"/>
                      <w:divBdr>
                        <w:top w:val="none" w:sz="0" w:space="0" w:color="auto"/>
                        <w:left w:val="none" w:sz="0" w:space="0" w:color="auto"/>
                        <w:bottom w:val="none" w:sz="0" w:space="0" w:color="auto"/>
                        <w:right w:val="none" w:sz="0" w:space="0" w:color="auto"/>
                      </w:divBdr>
                    </w:div>
                    <w:div w:id="278488631">
                      <w:marLeft w:val="0"/>
                      <w:marRight w:val="0"/>
                      <w:marTop w:val="0"/>
                      <w:marBottom w:val="0"/>
                      <w:divBdr>
                        <w:top w:val="none" w:sz="0" w:space="0" w:color="auto"/>
                        <w:left w:val="none" w:sz="0" w:space="0" w:color="auto"/>
                        <w:bottom w:val="none" w:sz="0" w:space="0" w:color="auto"/>
                        <w:right w:val="none" w:sz="0" w:space="0" w:color="auto"/>
                      </w:divBdr>
                    </w:div>
                    <w:div w:id="346449226">
                      <w:marLeft w:val="0"/>
                      <w:marRight w:val="0"/>
                      <w:marTop w:val="0"/>
                      <w:marBottom w:val="0"/>
                      <w:divBdr>
                        <w:top w:val="none" w:sz="0" w:space="0" w:color="auto"/>
                        <w:left w:val="none" w:sz="0" w:space="0" w:color="auto"/>
                        <w:bottom w:val="none" w:sz="0" w:space="0" w:color="auto"/>
                        <w:right w:val="none" w:sz="0" w:space="0" w:color="auto"/>
                      </w:divBdr>
                    </w:div>
                    <w:div w:id="451364305">
                      <w:marLeft w:val="0"/>
                      <w:marRight w:val="0"/>
                      <w:marTop w:val="0"/>
                      <w:marBottom w:val="0"/>
                      <w:divBdr>
                        <w:top w:val="none" w:sz="0" w:space="0" w:color="auto"/>
                        <w:left w:val="none" w:sz="0" w:space="0" w:color="auto"/>
                        <w:bottom w:val="none" w:sz="0" w:space="0" w:color="auto"/>
                        <w:right w:val="none" w:sz="0" w:space="0" w:color="auto"/>
                      </w:divBdr>
                    </w:div>
                    <w:div w:id="697700871">
                      <w:marLeft w:val="0"/>
                      <w:marRight w:val="0"/>
                      <w:marTop w:val="0"/>
                      <w:marBottom w:val="0"/>
                      <w:divBdr>
                        <w:top w:val="none" w:sz="0" w:space="0" w:color="auto"/>
                        <w:left w:val="none" w:sz="0" w:space="0" w:color="auto"/>
                        <w:bottom w:val="none" w:sz="0" w:space="0" w:color="auto"/>
                        <w:right w:val="none" w:sz="0" w:space="0" w:color="auto"/>
                      </w:divBdr>
                    </w:div>
                    <w:div w:id="729495424">
                      <w:marLeft w:val="0"/>
                      <w:marRight w:val="0"/>
                      <w:marTop w:val="0"/>
                      <w:marBottom w:val="0"/>
                      <w:divBdr>
                        <w:top w:val="none" w:sz="0" w:space="0" w:color="auto"/>
                        <w:left w:val="none" w:sz="0" w:space="0" w:color="auto"/>
                        <w:bottom w:val="none" w:sz="0" w:space="0" w:color="auto"/>
                        <w:right w:val="none" w:sz="0" w:space="0" w:color="auto"/>
                      </w:divBdr>
                    </w:div>
                    <w:div w:id="756051135">
                      <w:marLeft w:val="0"/>
                      <w:marRight w:val="0"/>
                      <w:marTop w:val="0"/>
                      <w:marBottom w:val="0"/>
                      <w:divBdr>
                        <w:top w:val="none" w:sz="0" w:space="0" w:color="auto"/>
                        <w:left w:val="none" w:sz="0" w:space="0" w:color="auto"/>
                        <w:bottom w:val="none" w:sz="0" w:space="0" w:color="auto"/>
                        <w:right w:val="none" w:sz="0" w:space="0" w:color="auto"/>
                      </w:divBdr>
                    </w:div>
                    <w:div w:id="777795633">
                      <w:marLeft w:val="0"/>
                      <w:marRight w:val="0"/>
                      <w:marTop w:val="0"/>
                      <w:marBottom w:val="0"/>
                      <w:divBdr>
                        <w:top w:val="none" w:sz="0" w:space="0" w:color="auto"/>
                        <w:left w:val="none" w:sz="0" w:space="0" w:color="auto"/>
                        <w:bottom w:val="none" w:sz="0" w:space="0" w:color="auto"/>
                        <w:right w:val="none" w:sz="0" w:space="0" w:color="auto"/>
                      </w:divBdr>
                    </w:div>
                    <w:div w:id="933243343">
                      <w:marLeft w:val="0"/>
                      <w:marRight w:val="0"/>
                      <w:marTop w:val="0"/>
                      <w:marBottom w:val="0"/>
                      <w:divBdr>
                        <w:top w:val="none" w:sz="0" w:space="0" w:color="auto"/>
                        <w:left w:val="none" w:sz="0" w:space="0" w:color="auto"/>
                        <w:bottom w:val="none" w:sz="0" w:space="0" w:color="auto"/>
                        <w:right w:val="none" w:sz="0" w:space="0" w:color="auto"/>
                      </w:divBdr>
                    </w:div>
                    <w:div w:id="944922643">
                      <w:marLeft w:val="0"/>
                      <w:marRight w:val="0"/>
                      <w:marTop w:val="0"/>
                      <w:marBottom w:val="0"/>
                      <w:divBdr>
                        <w:top w:val="none" w:sz="0" w:space="0" w:color="auto"/>
                        <w:left w:val="none" w:sz="0" w:space="0" w:color="auto"/>
                        <w:bottom w:val="none" w:sz="0" w:space="0" w:color="auto"/>
                        <w:right w:val="none" w:sz="0" w:space="0" w:color="auto"/>
                      </w:divBdr>
                    </w:div>
                    <w:div w:id="947543675">
                      <w:marLeft w:val="0"/>
                      <w:marRight w:val="0"/>
                      <w:marTop w:val="0"/>
                      <w:marBottom w:val="0"/>
                      <w:divBdr>
                        <w:top w:val="none" w:sz="0" w:space="0" w:color="auto"/>
                        <w:left w:val="none" w:sz="0" w:space="0" w:color="auto"/>
                        <w:bottom w:val="none" w:sz="0" w:space="0" w:color="auto"/>
                        <w:right w:val="none" w:sz="0" w:space="0" w:color="auto"/>
                      </w:divBdr>
                    </w:div>
                    <w:div w:id="961770479">
                      <w:marLeft w:val="0"/>
                      <w:marRight w:val="0"/>
                      <w:marTop w:val="0"/>
                      <w:marBottom w:val="0"/>
                      <w:divBdr>
                        <w:top w:val="none" w:sz="0" w:space="0" w:color="auto"/>
                        <w:left w:val="none" w:sz="0" w:space="0" w:color="auto"/>
                        <w:bottom w:val="none" w:sz="0" w:space="0" w:color="auto"/>
                        <w:right w:val="none" w:sz="0" w:space="0" w:color="auto"/>
                      </w:divBdr>
                    </w:div>
                    <w:div w:id="1035354635">
                      <w:marLeft w:val="0"/>
                      <w:marRight w:val="0"/>
                      <w:marTop w:val="0"/>
                      <w:marBottom w:val="0"/>
                      <w:divBdr>
                        <w:top w:val="none" w:sz="0" w:space="0" w:color="auto"/>
                        <w:left w:val="none" w:sz="0" w:space="0" w:color="auto"/>
                        <w:bottom w:val="none" w:sz="0" w:space="0" w:color="auto"/>
                        <w:right w:val="none" w:sz="0" w:space="0" w:color="auto"/>
                      </w:divBdr>
                    </w:div>
                    <w:div w:id="1053194845">
                      <w:marLeft w:val="0"/>
                      <w:marRight w:val="0"/>
                      <w:marTop w:val="0"/>
                      <w:marBottom w:val="0"/>
                      <w:divBdr>
                        <w:top w:val="none" w:sz="0" w:space="0" w:color="auto"/>
                        <w:left w:val="none" w:sz="0" w:space="0" w:color="auto"/>
                        <w:bottom w:val="none" w:sz="0" w:space="0" w:color="auto"/>
                        <w:right w:val="none" w:sz="0" w:space="0" w:color="auto"/>
                      </w:divBdr>
                    </w:div>
                    <w:div w:id="1054934064">
                      <w:marLeft w:val="0"/>
                      <w:marRight w:val="0"/>
                      <w:marTop w:val="0"/>
                      <w:marBottom w:val="0"/>
                      <w:divBdr>
                        <w:top w:val="none" w:sz="0" w:space="0" w:color="auto"/>
                        <w:left w:val="none" w:sz="0" w:space="0" w:color="auto"/>
                        <w:bottom w:val="none" w:sz="0" w:space="0" w:color="auto"/>
                        <w:right w:val="none" w:sz="0" w:space="0" w:color="auto"/>
                      </w:divBdr>
                    </w:div>
                    <w:div w:id="1074087520">
                      <w:marLeft w:val="0"/>
                      <w:marRight w:val="0"/>
                      <w:marTop w:val="0"/>
                      <w:marBottom w:val="0"/>
                      <w:divBdr>
                        <w:top w:val="none" w:sz="0" w:space="0" w:color="auto"/>
                        <w:left w:val="none" w:sz="0" w:space="0" w:color="auto"/>
                        <w:bottom w:val="none" w:sz="0" w:space="0" w:color="auto"/>
                        <w:right w:val="none" w:sz="0" w:space="0" w:color="auto"/>
                      </w:divBdr>
                    </w:div>
                    <w:div w:id="1255288683">
                      <w:marLeft w:val="0"/>
                      <w:marRight w:val="0"/>
                      <w:marTop w:val="0"/>
                      <w:marBottom w:val="0"/>
                      <w:divBdr>
                        <w:top w:val="none" w:sz="0" w:space="0" w:color="auto"/>
                        <w:left w:val="none" w:sz="0" w:space="0" w:color="auto"/>
                        <w:bottom w:val="none" w:sz="0" w:space="0" w:color="auto"/>
                        <w:right w:val="none" w:sz="0" w:space="0" w:color="auto"/>
                      </w:divBdr>
                    </w:div>
                    <w:div w:id="1315258325">
                      <w:marLeft w:val="0"/>
                      <w:marRight w:val="0"/>
                      <w:marTop w:val="0"/>
                      <w:marBottom w:val="0"/>
                      <w:divBdr>
                        <w:top w:val="none" w:sz="0" w:space="0" w:color="auto"/>
                        <w:left w:val="none" w:sz="0" w:space="0" w:color="auto"/>
                        <w:bottom w:val="none" w:sz="0" w:space="0" w:color="auto"/>
                        <w:right w:val="none" w:sz="0" w:space="0" w:color="auto"/>
                      </w:divBdr>
                    </w:div>
                    <w:div w:id="1323971573">
                      <w:marLeft w:val="0"/>
                      <w:marRight w:val="0"/>
                      <w:marTop w:val="0"/>
                      <w:marBottom w:val="0"/>
                      <w:divBdr>
                        <w:top w:val="none" w:sz="0" w:space="0" w:color="auto"/>
                        <w:left w:val="none" w:sz="0" w:space="0" w:color="auto"/>
                        <w:bottom w:val="none" w:sz="0" w:space="0" w:color="auto"/>
                        <w:right w:val="none" w:sz="0" w:space="0" w:color="auto"/>
                      </w:divBdr>
                    </w:div>
                    <w:div w:id="1343095348">
                      <w:marLeft w:val="0"/>
                      <w:marRight w:val="0"/>
                      <w:marTop w:val="0"/>
                      <w:marBottom w:val="0"/>
                      <w:divBdr>
                        <w:top w:val="none" w:sz="0" w:space="0" w:color="auto"/>
                        <w:left w:val="none" w:sz="0" w:space="0" w:color="auto"/>
                        <w:bottom w:val="none" w:sz="0" w:space="0" w:color="auto"/>
                        <w:right w:val="none" w:sz="0" w:space="0" w:color="auto"/>
                      </w:divBdr>
                    </w:div>
                    <w:div w:id="1346976544">
                      <w:marLeft w:val="0"/>
                      <w:marRight w:val="0"/>
                      <w:marTop w:val="0"/>
                      <w:marBottom w:val="0"/>
                      <w:divBdr>
                        <w:top w:val="none" w:sz="0" w:space="0" w:color="auto"/>
                        <w:left w:val="none" w:sz="0" w:space="0" w:color="auto"/>
                        <w:bottom w:val="none" w:sz="0" w:space="0" w:color="auto"/>
                        <w:right w:val="none" w:sz="0" w:space="0" w:color="auto"/>
                      </w:divBdr>
                    </w:div>
                    <w:div w:id="1351031059">
                      <w:marLeft w:val="0"/>
                      <w:marRight w:val="0"/>
                      <w:marTop w:val="0"/>
                      <w:marBottom w:val="0"/>
                      <w:divBdr>
                        <w:top w:val="none" w:sz="0" w:space="0" w:color="auto"/>
                        <w:left w:val="none" w:sz="0" w:space="0" w:color="auto"/>
                        <w:bottom w:val="none" w:sz="0" w:space="0" w:color="auto"/>
                        <w:right w:val="none" w:sz="0" w:space="0" w:color="auto"/>
                      </w:divBdr>
                    </w:div>
                    <w:div w:id="1391224109">
                      <w:marLeft w:val="0"/>
                      <w:marRight w:val="0"/>
                      <w:marTop w:val="0"/>
                      <w:marBottom w:val="0"/>
                      <w:divBdr>
                        <w:top w:val="none" w:sz="0" w:space="0" w:color="auto"/>
                        <w:left w:val="none" w:sz="0" w:space="0" w:color="auto"/>
                        <w:bottom w:val="none" w:sz="0" w:space="0" w:color="auto"/>
                        <w:right w:val="none" w:sz="0" w:space="0" w:color="auto"/>
                      </w:divBdr>
                    </w:div>
                    <w:div w:id="1431923874">
                      <w:marLeft w:val="0"/>
                      <w:marRight w:val="0"/>
                      <w:marTop w:val="0"/>
                      <w:marBottom w:val="0"/>
                      <w:divBdr>
                        <w:top w:val="none" w:sz="0" w:space="0" w:color="auto"/>
                        <w:left w:val="none" w:sz="0" w:space="0" w:color="auto"/>
                        <w:bottom w:val="none" w:sz="0" w:space="0" w:color="auto"/>
                        <w:right w:val="none" w:sz="0" w:space="0" w:color="auto"/>
                      </w:divBdr>
                    </w:div>
                    <w:div w:id="1477992082">
                      <w:marLeft w:val="0"/>
                      <w:marRight w:val="0"/>
                      <w:marTop w:val="0"/>
                      <w:marBottom w:val="0"/>
                      <w:divBdr>
                        <w:top w:val="none" w:sz="0" w:space="0" w:color="auto"/>
                        <w:left w:val="none" w:sz="0" w:space="0" w:color="auto"/>
                        <w:bottom w:val="none" w:sz="0" w:space="0" w:color="auto"/>
                        <w:right w:val="none" w:sz="0" w:space="0" w:color="auto"/>
                      </w:divBdr>
                    </w:div>
                    <w:div w:id="1503742963">
                      <w:marLeft w:val="0"/>
                      <w:marRight w:val="0"/>
                      <w:marTop w:val="0"/>
                      <w:marBottom w:val="0"/>
                      <w:divBdr>
                        <w:top w:val="none" w:sz="0" w:space="0" w:color="auto"/>
                        <w:left w:val="none" w:sz="0" w:space="0" w:color="auto"/>
                        <w:bottom w:val="none" w:sz="0" w:space="0" w:color="auto"/>
                        <w:right w:val="none" w:sz="0" w:space="0" w:color="auto"/>
                      </w:divBdr>
                    </w:div>
                    <w:div w:id="1534460321">
                      <w:marLeft w:val="0"/>
                      <w:marRight w:val="0"/>
                      <w:marTop w:val="0"/>
                      <w:marBottom w:val="0"/>
                      <w:divBdr>
                        <w:top w:val="none" w:sz="0" w:space="0" w:color="auto"/>
                        <w:left w:val="none" w:sz="0" w:space="0" w:color="auto"/>
                        <w:bottom w:val="none" w:sz="0" w:space="0" w:color="auto"/>
                        <w:right w:val="none" w:sz="0" w:space="0" w:color="auto"/>
                      </w:divBdr>
                    </w:div>
                    <w:div w:id="1598365954">
                      <w:marLeft w:val="0"/>
                      <w:marRight w:val="0"/>
                      <w:marTop w:val="0"/>
                      <w:marBottom w:val="0"/>
                      <w:divBdr>
                        <w:top w:val="none" w:sz="0" w:space="0" w:color="auto"/>
                        <w:left w:val="none" w:sz="0" w:space="0" w:color="auto"/>
                        <w:bottom w:val="none" w:sz="0" w:space="0" w:color="auto"/>
                        <w:right w:val="none" w:sz="0" w:space="0" w:color="auto"/>
                      </w:divBdr>
                    </w:div>
                    <w:div w:id="1655990463">
                      <w:marLeft w:val="0"/>
                      <w:marRight w:val="0"/>
                      <w:marTop w:val="0"/>
                      <w:marBottom w:val="0"/>
                      <w:divBdr>
                        <w:top w:val="none" w:sz="0" w:space="0" w:color="auto"/>
                        <w:left w:val="none" w:sz="0" w:space="0" w:color="auto"/>
                        <w:bottom w:val="none" w:sz="0" w:space="0" w:color="auto"/>
                        <w:right w:val="none" w:sz="0" w:space="0" w:color="auto"/>
                      </w:divBdr>
                    </w:div>
                    <w:div w:id="1660378671">
                      <w:marLeft w:val="0"/>
                      <w:marRight w:val="0"/>
                      <w:marTop w:val="0"/>
                      <w:marBottom w:val="0"/>
                      <w:divBdr>
                        <w:top w:val="none" w:sz="0" w:space="0" w:color="auto"/>
                        <w:left w:val="none" w:sz="0" w:space="0" w:color="auto"/>
                        <w:bottom w:val="none" w:sz="0" w:space="0" w:color="auto"/>
                        <w:right w:val="none" w:sz="0" w:space="0" w:color="auto"/>
                      </w:divBdr>
                    </w:div>
                    <w:div w:id="1672298415">
                      <w:marLeft w:val="0"/>
                      <w:marRight w:val="0"/>
                      <w:marTop w:val="0"/>
                      <w:marBottom w:val="0"/>
                      <w:divBdr>
                        <w:top w:val="none" w:sz="0" w:space="0" w:color="auto"/>
                        <w:left w:val="none" w:sz="0" w:space="0" w:color="auto"/>
                        <w:bottom w:val="none" w:sz="0" w:space="0" w:color="auto"/>
                        <w:right w:val="none" w:sz="0" w:space="0" w:color="auto"/>
                      </w:divBdr>
                    </w:div>
                    <w:div w:id="1737167640">
                      <w:marLeft w:val="0"/>
                      <w:marRight w:val="0"/>
                      <w:marTop w:val="0"/>
                      <w:marBottom w:val="0"/>
                      <w:divBdr>
                        <w:top w:val="none" w:sz="0" w:space="0" w:color="auto"/>
                        <w:left w:val="none" w:sz="0" w:space="0" w:color="auto"/>
                        <w:bottom w:val="none" w:sz="0" w:space="0" w:color="auto"/>
                        <w:right w:val="none" w:sz="0" w:space="0" w:color="auto"/>
                      </w:divBdr>
                    </w:div>
                    <w:div w:id="1784693824">
                      <w:marLeft w:val="0"/>
                      <w:marRight w:val="0"/>
                      <w:marTop w:val="0"/>
                      <w:marBottom w:val="0"/>
                      <w:divBdr>
                        <w:top w:val="none" w:sz="0" w:space="0" w:color="auto"/>
                        <w:left w:val="none" w:sz="0" w:space="0" w:color="auto"/>
                        <w:bottom w:val="none" w:sz="0" w:space="0" w:color="auto"/>
                        <w:right w:val="none" w:sz="0" w:space="0" w:color="auto"/>
                      </w:divBdr>
                    </w:div>
                    <w:div w:id="1792043616">
                      <w:marLeft w:val="0"/>
                      <w:marRight w:val="0"/>
                      <w:marTop w:val="0"/>
                      <w:marBottom w:val="0"/>
                      <w:divBdr>
                        <w:top w:val="none" w:sz="0" w:space="0" w:color="auto"/>
                        <w:left w:val="none" w:sz="0" w:space="0" w:color="auto"/>
                        <w:bottom w:val="none" w:sz="0" w:space="0" w:color="auto"/>
                        <w:right w:val="none" w:sz="0" w:space="0" w:color="auto"/>
                      </w:divBdr>
                    </w:div>
                    <w:div w:id="1843231437">
                      <w:marLeft w:val="0"/>
                      <w:marRight w:val="0"/>
                      <w:marTop w:val="0"/>
                      <w:marBottom w:val="0"/>
                      <w:divBdr>
                        <w:top w:val="none" w:sz="0" w:space="0" w:color="auto"/>
                        <w:left w:val="none" w:sz="0" w:space="0" w:color="auto"/>
                        <w:bottom w:val="none" w:sz="0" w:space="0" w:color="auto"/>
                        <w:right w:val="none" w:sz="0" w:space="0" w:color="auto"/>
                      </w:divBdr>
                    </w:div>
                    <w:div w:id="1849170074">
                      <w:marLeft w:val="0"/>
                      <w:marRight w:val="0"/>
                      <w:marTop w:val="0"/>
                      <w:marBottom w:val="0"/>
                      <w:divBdr>
                        <w:top w:val="none" w:sz="0" w:space="0" w:color="auto"/>
                        <w:left w:val="none" w:sz="0" w:space="0" w:color="auto"/>
                        <w:bottom w:val="none" w:sz="0" w:space="0" w:color="auto"/>
                        <w:right w:val="none" w:sz="0" w:space="0" w:color="auto"/>
                      </w:divBdr>
                    </w:div>
                    <w:div w:id="1860926131">
                      <w:marLeft w:val="0"/>
                      <w:marRight w:val="0"/>
                      <w:marTop w:val="0"/>
                      <w:marBottom w:val="0"/>
                      <w:divBdr>
                        <w:top w:val="none" w:sz="0" w:space="0" w:color="auto"/>
                        <w:left w:val="none" w:sz="0" w:space="0" w:color="auto"/>
                        <w:bottom w:val="none" w:sz="0" w:space="0" w:color="auto"/>
                        <w:right w:val="none" w:sz="0" w:space="0" w:color="auto"/>
                      </w:divBdr>
                    </w:div>
                    <w:div w:id="1878813910">
                      <w:marLeft w:val="0"/>
                      <w:marRight w:val="0"/>
                      <w:marTop w:val="0"/>
                      <w:marBottom w:val="0"/>
                      <w:divBdr>
                        <w:top w:val="none" w:sz="0" w:space="0" w:color="auto"/>
                        <w:left w:val="none" w:sz="0" w:space="0" w:color="auto"/>
                        <w:bottom w:val="none" w:sz="0" w:space="0" w:color="auto"/>
                        <w:right w:val="none" w:sz="0" w:space="0" w:color="auto"/>
                      </w:divBdr>
                    </w:div>
                    <w:div w:id="1973248914">
                      <w:marLeft w:val="0"/>
                      <w:marRight w:val="0"/>
                      <w:marTop w:val="0"/>
                      <w:marBottom w:val="0"/>
                      <w:divBdr>
                        <w:top w:val="none" w:sz="0" w:space="0" w:color="auto"/>
                        <w:left w:val="none" w:sz="0" w:space="0" w:color="auto"/>
                        <w:bottom w:val="none" w:sz="0" w:space="0" w:color="auto"/>
                        <w:right w:val="none" w:sz="0" w:space="0" w:color="auto"/>
                      </w:divBdr>
                    </w:div>
                    <w:div w:id="1997027325">
                      <w:marLeft w:val="0"/>
                      <w:marRight w:val="0"/>
                      <w:marTop w:val="0"/>
                      <w:marBottom w:val="0"/>
                      <w:divBdr>
                        <w:top w:val="none" w:sz="0" w:space="0" w:color="auto"/>
                        <w:left w:val="none" w:sz="0" w:space="0" w:color="auto"/>
                        <w:bottom w:val="none" w:sz="0" w:space="0" w:color="auto"/>
                        <w:right w:val="none" w:sz="0" w:space="0" w:color="auto"/>
                      </w:divBdr>
                    </w:div>
                    <w:div w:id="2019498085">
                      <w:marLeft w:val="0"/>
                      <w:marRight w:val="0"/>
                      <w:marTop w:val="0"/>
                      <w:marBottom w:val="0"/>
                      <w:divBdr>
                        <w:top w:val="none" w:sz="0" w:space="0" w:color="auto"/>
                        <w:left w:val="none" w:sz="0" w:space="0" w:color="auto"/>
                        <w:bottom w:val="none" w:sz="0" w:space="0" w:color="auto"/>
                        <w:right w:val="none" w:sz="0" w:space="0" w:color="auto"/>
                      </w:divBdr>
                    </w:div>
                  </w:divsChild>
                </w:div>
                <w:div w:id="500393018">
                  <w:marLeft w:val="0"/>
                  <w:marRight w:val="0"/>
                  <w:marTop w:val="0"/>
                  <w:marBottom w:val="0"/>
                  <w:divBdr>
                    <w:top w:val="none" w:sz="0" w:space="0" w:color="auto"/>
                    <w:left w:val="none" w:sz="0" w:space="0" w:color="auto"/>
                    <w:bottom w:val="none" w:sz="0" w:space="0" w:color="auto"/>
                    <w:right w:val="none" w:sz="0" w:space="0" w:color="auto"/>
                  </w:divBdr>
                  <w:divsChild>
                    <w:div w:id="970205443">
                      <w:marLeft w:val="0"/>
                      <w:marRight w:val="0"/>
                      <w:marTop w:val="0"/>
                      <w:marBottom w:val="0"/>
                      <w:divBdr>
                        <w:top w:val="none" w:sz="0" w:space="0" w:color="auto"/>
                        <w:left w:val="none" w:sz="0" w:space="0" w:color="auto"/>
                        <w:bottom w:val="none" w:sz="0" w:space="0" w:color="auto"/>
                        <w:right w:val="none" w:sz="0" w:space="0" w:color="auto"/>
                      </w:divBdr>
                    </w:div>
                    <w:div w:id="1163425672">
                      <w:marLeft w:val="0"/>
                      <w:marRight w:val="0"/>
                      <w:marTop w:val="0"/>
                      <w:marBottom w:val="0"/>
                      <w:divBdr>
                        <w:top w:val="none" w:sz="0" w:space="0" w:color="auto"/>
                        <w:left w:val="none" w:sz="0" w:space="0" w:color="auto"/>
                        <w:bottom w:val="none" w:sz="0" w:space="0" w:color="auto"/>
                        <w:right w:val="none" w:sz="0" w:space="0" w:color="auto"/>
                      </w:divBdr>
                    </w:div>
                    <w:div w:id="1477842698">
                      <w:marLeft w:val="0"/>
                      <w:marRight w:val="0"/>
                      <w:marTop w:val="0"/>
                      <w:marBottom w:val="0"/>
                      <w:divBdr>
                        <w:top w:val="none" w:sz="0" w:space="0" w:color="auto"/>
                        <w:left w:val="none" w:sz="0" w:space="0" w:color="auto"/>
                        <w:bottom w:val="none" w:sz="0" w:space="0" w:color="auto"/>
                        <w:right w:val="none" w:sz="0" w:space="0" w:color="auto"/>
                      </w:divBdr>
                    </w:div>
                    <w:div w:id="1752315482">
                      <w:marLeft w:val="0"/>
                      <w:marRight w:val="0"/>
                      <w:marTop w:val="0"/>
                      <w:marBottom w:val="0"/>
                      <w:divBdr>
                        <w:top w:val="none" w:sz="0" w:space="0" w:color="auto"/>
                        <w:left w:val="none" w:sz="0" w:space="0" w:color="auto"/>
                        <w:bottom w:val="none" w:sz="0" w:space="0" w:color="auto"/>
                        <w:right w:val="none" w:sz="0" w:space="0" w:color="auto"/>
                      </w:divBdr>
                    </w:div>
                    <w:div w:id="1961645692">
                      <w:marLeft w:val="0"/>
                      <w:marRight w:val="0"/>
                      <w:marTop w:val="0"/>
                      <w:marBottom w:val="0"/>
                      <w:divBdr>
                        <w:top w:val="none" w:sz="0" w:space="0" w:color="auto"/>
                        <w:left w:val="none" w:sz="0" w:space="0" w:color="auto"/>
                        <w:bottom w:val="none" w:sz="0" w:space="0" w:color="auto"/>
                        <w:right w:val="none" w:sz="0" w:space="0" w:color="auto"/>
                      </w:divBdr>
                    </w:div>
                    <w:div w:id="1982881078">
                      <w:marLeft w:val="0"/>
                      <w:marRight w:val="0"/>
                      <w:marTop w:val="0"/>
                      <w:marBottom w:val="0"/>
                      <w:divBdr>
                        <w:top w:val="none" w:sz="0" w:space="0" w:color="auto"/>
                        <w:left w:val="none" w:sz="0" w:space="0" w:color="auto"/>
                        <w:bottom w:val="none" w:sz="0" w:space="0" w:color="auto"/>
                        <w:right w:val="none" w:sz="0" w:space="0" w:color="auto"/>
                      </w:divBdr>
                    </w:div>
                  </w:divsChild>
                </w:div>
                <w:div w:id="878932184">
                  <w:marLeft w:val="0"/>
                  <w:marRight w:val="0"/>
                  <w:marTop w:val="0"/>
                  <w:marBottom w:val="0"/>
                  <w:divBdr>
                    <w:top w:val="none" w:sz="0" w:space="0" w:color="auto"/>
                    <w:left w:val="none" w:sz="0" w:space="0" w:color="auto"/>
                    <w:bottom w:val="none" w:sz="0" w:space="0" w:color="auto"/>
                    <w:right w:val="none" w:sz="0" w:space="0" w:color="auto"/>
                  </w:divBdr>
                  <w:divsChild>
                    <w:div w:id="814034144">
                      <w:marLeft w:val="0"/>
                      <w:marRight w:val="0"/>
                      <w:marTop w:val="0"/>
                      <w:marBottom w:val="0"/>
                      <w:divBdr>
                        <w:top w:val="none" w:sz="0" w:space="0" w:color="auto"/>
                        <w:left w:val="none" w:sz="0" w:space="0" w:color="auto"/>
                        <w:bottom w:val="none" w:sz="0" w:space="0" w:color="auto"/>
                        <w:right w:val="none" w:sz="0" w:space="0" w:color="auto"/>
                      </w:divBdr>
                    </w:div>
                  </w:divsChild>
                </w:div>
                <w:div w:id="1809784071">
                  <w:marLeft w:val="0"/>
                  <w:marRight w:val="0"/>
                  <w:marTop w:val="0"/>
                  <w:marBottom w:val="0"/>
                  <w:divBdr>
                    <w:top w:val="none" w:sz="0" w:space="0" w:color="auto"/>
                    <w:left w:val="none" w:sz="0" w:space="0" w:color="auto"/>
                    <w:bottom w:val="none" w:sz="0" w:space="0" w:color="auto"/>
                    <w:right w:val="none" w:sz="0" w:space="0" w:color="auto"/>
                  </w:divBdr>
                  <w:divsChild>
                    <w:div w:id="822820200">
                      <w:marLeft w:val="0"/>
                      <w:marRight w:val="0"/>
                      <w:marTop w:val="0"/>
                      <w:marBottom w:val="0"/>
                      <w:divBdr>
                        <w:top w:val="none" w:sz="0" w:space="0" w:color="auto"/>
                        <w:left w:val="none" w:sz="0" w:space="0" w:color="auto"/>
                        <w:bottom w:val="none" w:sz="0" w:space="0" w:color="auto"/>
                        <w:right w:val="none" w:sz="0" w:space="0" w:color="auto"/>
                      </w:divBdr>
                    </w:div>
                  </w:divsChild>
                </w:div>
                <w:div w:id="1862890290">
                  <w:marLeft w:val="0"/>
                  <w:marRight w:val="0"/>
                  <w:marTop w:val="0"/>
                  <w:marBottom w:val="0"/>
                  <w:divBdr>
                    <w:top w:val="none" w:sz="0" w:space="0" w:color="auto"/>
                    <w:left w:val="none" w:sz="0" w:space="0" w:color="auto"/>
                    <w:bottom w:val="none" w:sz="0" w:space="0" w:color="auto"/>
                    <w:right w:val="none" w:sz="0" w:space="0" w:color="auto"/>
                  </w:divBdr>
                  <w:divsChild>
                    <w:div w:id="769395389">
                      <w:marLeft w:val="0"/>
                      <w:marRight w:val="0"/>
                      <w:marTop w:val="0"/>
                      <w:marBottom w:val="0"/>
                      <w:divBdr>
                        <w:top w:val="none" w:sz="0" w:space="0" w:color="auto"/>
                        <w:left w:val="none" w:sz="0" w:space="0" w:color="auto"/>
                        <w:bottom w:val="none" w:sz="0" w:space="0" w:color="auto"/>
                        <w:right w:val="none" w:sz="0" w:space="0" w:color="auto"/>
                      </w:divBdr>
                    </w:div>
                  </w:divsChild>
                </w:div>
                <w:div w:id="1975216137">
                  <w:marLeft w:val="0"/>
                  <w:marRight w:val="0"/>
                  <w:marTop w:val="0"/>
                  <w:marBottom w:val="0"/>
                  <w:divBdr>
                    <w:top w:val="none" w:sz="0" w:space="0" w:color="auto"/>
                    <w:left w:val="none" w:sz="0" w:space="0" w:color="auto"/>
                    <w:bottom w:val="none" w:sz="0" w:space="0" w:color="auto"/>
                    <w:right w:val="none" w:sz="0" w:space="0" w:color="auto"/>
                  </w:divBdr>
                  <w:divsChild>
                    <w:div w:id="94300328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976174603">
          <w:marLeft w:val="0"/>
          <w:marRight w:val="0"/>
          <w:marTop w:val="0"/>
          <w:marBottom w:val="0"/>
          <w:divBdr>
            <w:top w:val="none" w:sz="0" w:space="0" w:color="auto"/>
            <w:left w:val="none" w:sz="0" w:space="0" w:color="auto"/>
            <w:bottom w:val="none" w:sz="0" w:space="0" w:color="auto"/>
            <w:right w:val="none" w:sz="0" w:space="0" w:color="auto"/>
          </w:divBdr>
        </w:div>
        <w:div w:id="1981156580">
          <w:marLeft w:val="0"/>
          <w:marRight w:val="0"/>
          <w:marTop w:val="0"/>
          <w:marBottom w:val="0"/>
          <w:divBdr>
            <w:top w:val="none" w:sz="0" w:space="0" w:color="auto"/>
            <w:left w:val="none" w:sz="0" w:space="0" w:color="auto"/>
            <w:bottom w:val="none" w:sz="0" w:space="0" w:color="auto"/>
            <w:right w:val="none" w:sz="0" w:space="0" w:color="auto"/>
          </w:divBdr>
          <w:divsChild>
            <w:div w:id="698550319">
              <w:marLeft w:val="0"/>
              <w:marRight w:val="0"/>
              <w:marTop w:val="0"/>
              <w:marBottom w:val="0"/>
              <w:divBdr>
                <w:top w:val="none" w:sz="0" w:space="0" w:color="auto"/>
                <w:left w:val="none" w:sz="0" w:space="0" w:color="auto"/>
                <w:bottom w:val="none" w:sz="0" w:space="0" w:color="auto"/>
                <w:right w:val="none" w:sz="0" w:space="0" w:color="auto"/>
              </w:divBdr>
            </w:div>
            <w:div w:id="1330911480">
              <w:marLeft w:val="0"/>
              <w:marRight w:val="0"/>
              <w:marTop w:val="0"/>
              <w:marBottom w:val="0"/>
              <w:divBdr>
                <w:top w:val="none" w:sz="0" w:space="0" w:color="auto"/>
                <w:left w:val="none" w:sz="0" w:space="0" w:color="auto"/>
                <w:bottom w:val="none" w:sz="0" w:space="0" w:color="auto"/>
                <w:right w:val="none" w:sz="0" w:space="0" w:color="auto"/>
              </w:divBdr>
            </w:div>
            <w:div w:id="1629124457">
              <w:marLeft w:val="0"/>
              <w:marRight w:val="0"/>
              <w:marTop w:val="0"/>
              <w:marBottom w:val="0"/>
              <w:divBdr>
                <w:top w:val="none" w:sz="0" w:space="0" w:color="auto"/>
                <w:left w:val="none" w:sz="0" w:space="0" w:color="auto"/>
                <w:bottom w:val="none" w:sz="0" w:space="0" w:color="auto"/>
                <w:right w:val="none" w:sz="0" w:space="0" w:color="auto"/>
              </w:divBdr>
            </w:div>
            <w:div w:id="1791699487">
              <w:marLeft w:val="0"/>
              <w:marRight w:val="0"/>
              <w:marTop w:val="0"/>
              <w:marBottom w:val="0"/>
              <w:divBdr>
                <w:top w:val="none" w:sz="0" w:space="0" w:color="auto"/>
                <w:left w:val="none" w:sz="0" w:space="0" w:color="auto"/>
                <w:bottom w:val="none" w:sz="0" w:space="0" w:color="auto"/>
                <w:right w:val="none" w:sz="0" w:space="0" w:color="auto"/>
              </w:divBdr>
            </w:div>
          </w:divsChild>
        </w:div>
        <w:div w:id="2007315654">
          <w:marLeft w:val="0"/>
          <w:marRight w:val="0"/>
          <w:marTop w:val="0"/>
          <w:marBottom w:val="0"/>
          <w:divBdr>
            <w:top w:val="none" w:sz="0" w:space="0" w:color="auto"/>
            <w:left w:val="none" w:sz="0" w:space="0" w:color="auto"/>
            <w:bottom w:val="none" w:sz="0" w:space="0" w:color="auto"/>
            <w:right w:val="none" w:sz="0" w:space="0" w:color="auto"/>
          </w:divBdr>
        </w:div>
      </w:divsChild>
    </w:div>
    <w:div w:id="1781800478">
      <w:bodyDiv w:val="1"/>
      <w:marLeft w:val="0"/>
      <w:marRight w:val="0"/>
      <w:marTop w:val="0"/>
      <w:marBottom w:val="0"/>
      <w:divBdr>
        <w:top w:val="none" w:sz="0" w:space="0" w:color="auto"/>
        <w:left w:val="none" w:sz="0" w:space="0" w:color="auto"/>
        <w:bottom w:val="none" w:sz="0" w:space="0" w:color="auto"/>
        <w:right w:val="none" w:sz="0" w:space="0" w:color="auto"/>
      </w:divBdr>
    </w:div>
    <w:div w:id="1782726728">
      <w:bodyDiv w:val="1"/>
      <w:marLeft w:val="0"/>
      <w:marRight w:val="0"/>
      <w:marTop w:val="0"/>
      <w:marBottom w:val="0"/>
      <w:divBdr>
        <w:top w:val="none" w:sz="0" w:space="0" w:color="auto"/>
        <w:left w:val="none" w:sz="0" w:space="0" w:color="auto"/>
        <w:bottom w:val="none" w:sz="0" w:space="0" w:color="auto"/>
        <w:right w:val="none" w:sz="0" w:space="0" w:color="auto"/>
      </w:divBdr>
      <w:divsChild>
        <w:div w:id="7946090">
          <w:marLeft w:val="0"/>
          <w:marRight w:val="0"/>
          <w:marTop w:val="0"/>
          <w:marBottom w:val="0"/>
          <w:divBdr>
            <w:top w:val="none" w:sz="0" w:space="0" w:color="auto"/>
            <w:left w:val="none" w:sz="0" w:space="0" w:color="auto"/>
            <w:bottom w:val="none" w:sz="0" w:space="0" w:color="auto"/>
            <w:right w:val="none" w:sz="0" w:space="0" w:color="auto"/>
          </w:divBdr>
        </w:div>
        <w:div w:id="19404433">
          <w:marLeft w:val="0"/>
          <w:marRight w:val="0"/>
          <w:marTop w:val="0"/>
          <w:marBottom w:val="0"/>
          <w:divBdr>
            <w:top w:val="none" w:sz="0" w:space="0" w:color="auto"/>
            <w:left w:val="none" w:sz="0" w:space="0" w:color="auto"/>
            <w:bottom w:val="none" w:sz="0" w:space="0" w:color="auto"/>
            <w:right w:val="none" w:sz="0" w:space="0" w:color="auto"/>
          </w:divBdr>
        </w:div>
        <w:div w:id="23756679">
          <w:marLeft w:val="0"/>
          <w:marRight w:val="0"/>
          <w:marTop w:val="0"/>
          <w:marBottom w:val="0"/>
          <w:divBdr>
            <w:top w:val="none" w:sz="0" w:space="0" w:color="auto"/>
            <w:left w:val="none" w:sz="0" w:space="0" w:color="auto"/>
            <w:bottom w:val="none" w:sz="0" w:space="0" w:color="auto"/>
            <w:right w:val="none" w:sz="0" w:space="0" w:color="auto"/>
          </w:divBdr>
        </w:div>
        <w:div w:id="48112942">
          <w:marLeft w:val="0"/>
          <w:marRight w:val="0"/>
          <w:marTop w:val="0"/>
          <w:marBottom w:val="0"/>
          <w:divBdr>
            <w:top w:val="none" w:sz="0" w:space="0" w:color="auto"/>
            <w:left w:val="none" w:sz="0" w:space="0" w:color="auto"/>
            <w:bottom w:val="none" w:sz="0" w:space="0" w:color="auto"/>
            <w:right w:val="none" w:sz="0" w:space="0" w:color="auto"/>
          </w:divBdr>
        </w:div>
        <w:div w:id="63577790">
          <w:marLeft w:val="0"/>
          <w:marRight w:val="0"/>
          <w:marTop w:val="0"/>
          <w:marBottom w:val="0"/>
          <w:divBdr>
            <w:top w:val="none" w:sz="0" w:space="0" w:color="auto"/>
            <w:left w:val="none" w:sz="0" w:space="0" w:color="auto"/>
            <w:bottom w:val="none" w:sz="0" w:space="0" w:color="auto"/>
            <w:right w:val="none" w:sz="0" w:space="0" w:color="auto"/>
          </w:divBdr>
        </w:div>
        <w:div w:id="89930196">
          <w:marLeft w:val="0"/>
          <w:marRight w:val="0"/>
          <w:marTop w:val="0"/>
          <w:marBottom w:val="0"/>
          <w:divBdr>
            <w:top w:val="none" w:sz="0" w:space="0" w:color="auto"/>
            <w:left w:val="none" w:sz="0" w:space="0" w:color="auto"/>
            <w:bottom w:val="none" w:sz="0" w:space="0" w:color="auto"/>
            <w:right w:val="none" w:sz="0" w:space="0" w:color="auto"/>
          </w:divBdr>
        </w:div>
        <w:div w:id="93405552">
          <w:marLeft w:val="0"/>
          <w:marRight w:val="0"/>
          <w:marTop w:val="0"/>
          <w:marBottom w:val="0"/>
          <w:divBdr>
            <w:top w:val="none" w:sz="0" w:space="0" w:color="auto"/>
            <w:left w:val="none" w:sz="0" w:space="0" w:color="auto"/>
            <w:bottom w:val="none" w:sz="0" w:space="0" w:color="auto"/>
            <w:right w:val="none" w:sz="0" w:space="0" w:color="auto"/>
          </w:divBdr>
        </w:div>
        <w:div w:id="98572730">
          <w:marLeft w:val="0"/>
          <w:marRight w:val="0"/>
          <w:marTop w:val="0"/>
          <w:marBottom w:val="0"/>
          <w:divBdr>
            <w:top w:val="none" w:sz="0" w:space="0" w:color="auto"/>
            <w:left w:val="none" w:sz="0" w:space="0" w:color="auto"/>
            <w:bottom w:val="none" w:sz="0" w:space="0" w:color="auto"/>
            <w:right w:val="none" w:sz="0" w:space="0" w:color="auto"/>
          </w:divBdr>
        </w:div>
        <w:div w:id="100299633">
          <w:marLeft w:val="0"/>
          <w:marRight w:val="0"/>
          <w:marTop w:val="0"/>
          <w:marBottom w:val="0"/>
          <w:divBdr>
            <w:top w:val="none" w:sz="0" w:space="0" w:color="auto"/>
            <w:left w:val="none" w:sz="0" w:space="0" w:color="auto"/>
            <w:bottom w:val="none" w:sz="0" w:space="0" w:color="auto"/>
            <w:right w:val="none" w:sz="0" w:space="0" w:color="auto"/>
          </w:divBdr>
        </w:div>
        <w:div w:id="180710372">
          <w:marLeft w:val="0"/>
          <w:marRight w:val="0"/>
          <w:marTop w:val="0"/>
          <w:marBottom w:val="0"/>
          <w:divBdr>
            <w:top w:val="none" w:sz="0" w:space="0" w:color="auto"/>
            <w:left w:val="none" w:sz="0" w:space="0" w:color="auto"/>
            <w:bottom w:val="none" w:sz="0" w:space="0" w:color="auto"/>
            <w:right w:val="none" w:sz="0" w:space="0" w:color="auto"/>
          </w:divBdr>
        </w:div>
        <w:div w:id="182281598">
          <w:marLeft w:val="0"/>
          <w:marRight w:val="0"/>
          <w:marTop w:val="0"/>
          <w:marBottom w:val="0"/>
          <w:divBdr>
            <w:top w:val="none" w:sz="0" w:space="0" w:color="auto"/>
            <w:left w:val="none" w:sz="0" w:space="0" w:color="auto"/>
            <w:bottom w:val="none" w:sz="0" w:space="0" w:color="auto"/>
            <w:right w:val="none" w:sz="0" w:space="0" w:color="auto"/>
          </w:divBdr>
        </w:div>
        <w:div w:id="191113997">
          <w:marLeft w:val="0"/>
          <w:marRight w:val="0"/>
          <w:marTop w:val="0"/>
          <w:marBottom w:val="0"/>
          <w:divBdr>
            <w:top w:val="none" w:sz="0" w:space="0" w:color="auto"/>
            <w:left w:val="none" w:sz="0" w:space="0" w:color="auto"/>
            <w:bottom w:val="none" w:sz="0" w:space="0" w:color="auto"/>
            <w:right w:val="none" w:sz="0" w:space="0" w:color="auto"/>
          </w:divBdr>
          <w:divsChild>
            <w:div w:id="94635037">
              <w:marLeft w:val="0"/>
              <w:marRight w:val="0"/>
              <w:marTop w:val="0"/>
              <w:marBottom w:val="0"/>
              <w:divBdr>
                <w:top w:val="none" w:sz="0" w:space="0" w:color="auto"/>
                <w:left w:val="none" w:sz="0" w:space="0" w:color="auto"/>
                <w:bottom w:val="none" w:sz="0" w:space="0" w:color="auto"/>
                <w:right w:val="none" w:sz="0" w:space="0" w:color="auto"/>
              </w:divBdr>
            </w:div>
            <w:div w:id="287709678">
              <w:marLeft w:val="0"/>
              <w:marRight w:val="0"/>
              <w:marTop w:val="0"/>
              <w:marBottom w:val="0"/>
              <w:divBdr>
                <w:top w:val="none" w:sz="0" w:space="0" w:color="auto"/>
                <w:left w:val="none" w:sz="0" w:space="0" w:color="auto"/>
                <w:bottom w:val="none" w:sz="0" w:space="0" w:color="auto"/>
                <w:right w:val="none" w:sz="0" w:space="0" w:color="auto"/>
              </w:divBdr>
            </w:div>
            <w:div w:id="506359609">
              <w:marLeft w:val="0"/>
              <w:marRight w:val="0"/>
              <w:marTop w:val="0"/>
              <w:marBottom w:val="0"/>
              <w:divBdr>
                <w:top w:val="none" w:sz="0" w:space="0" w:color="auto"/>
                <w:left w:val="none" w:sz="0" w:space="0" w:color="auto"/>
                <w:bottom w:val="none" w:sz="0" w:space="0" w:color="auto"/>
                <w:right w:val="none" w:sz="0" w:space="0" w:color="auto"/>
              </w:divBdr>
            </w:div>
            <w:div w:id="620841018">
              <w:marLeft w:val="0"/>
              <w:marRight w:val="0"/>
              <w:marTop w:val="0"/>
              <w:marBottom w:val="0"/>
              <w:divBdr>
                <w:top w:val="none" w:sz="0" w:space="0" w:color="auto"/>
                <w:left w:val="none" w:sz="0" w:space="0" w:color="auto"/>
                <w:bottom w:val="none" w:sz="0" w:space="0" w:color="auto"/>
                <w:right w:val="none" w:sz="0" w:space="0" w:color="auto"/>
              </w:divBdr>
            </w:div>
            <w:div w:id="1221139905">
              <w:marLeft w:val="0"/>
              <w:marRight w:val="0"/>
              <w:marTop w:val="0"/>
              <w:marBottom w:val="0"/>
              <w:divBdr>
                <w:top w:val="none" w:sz="0" w:space="0" w:color="auto"/>
                <w:left w:val="none" w:sz="0" w:space="0" w:color="auto"/>
                <w:bottom w:val="none" w:sz="0" w:space="0" w:color="auto"/>
                <w:right w:val="none" w:sz="0" w:space="0" w:color="auto"/>
              </w:divBdr>
            </w:div>
          </w:divsChild>
        </w:div>
        <w:div w:id="195578824">
          <w:marLeft w:val="0"/>
          <w:marRight w:val="0"/>
          <w:marTop w:val="0"/>
          <w:marBottom w:val="0"/>
          <w:divBdr>
            <w:top w:val="none" w:sz="0" w:space="0" w:color="auto"/>
            <w:left w:val="none" w:sz="0" w:space="0" w:color="auto"/>
            <w:bottom w:val="none" w:sz="0" w:space="0" w:color="auto"/>
            <w:right w:val="none" w:sz="0" w:space="0" w:color="auto"/>
          </w:divBdr>
          <w:divsChild>
            <w:div w:id="894663752">
              <w:marLeft w:val="-75"/>
              <w:marRight w:val="0"/>
              <w:marTop w:val="30"/>
              <w:marBottom w:val="30"/>
              <w:divBdr>
                <w:top w:val="none" w:sz="0" w:space="0" w:color="auto"/>
                <w:left w:val="none" w:sz="0" w:space="0" w:color="auto"/>
                <w:bottom w:val="none" w:sz="0" w:space="0" w:color="auto"/>
                <w:right w:val="none" w:sz="0" w:space="0" w:color="auto"/>
              </w:divBdr>
              <w:divsChild>
                <w:div w:id="261958912">
                  <w:marLeft w:val="0"/>
                  <w:marRight w:val="0"/>
                  <w:marTop w:val="0"/>
                  <w:marBottom w:val="0"/>
                  <w:divBdr>
                    <w:top w:val="none" w:sz="0" w:space="0" w:color="auto"/>
                    <w:left w:val="none" w:sz="0" w:space="0" w:color="auto"/>
                    <w:bottom w:val="none" w:sz="0" w:space="0" w:color="auto"/>
                    <w:right w:val="none" w:sz="0" w:space="0" w:color="auto"/>
                  </w:divBdr>
                  <w:divsChild>
                    <w:div w:id="953363616">
                      <w:marLeft w:val="0"/>
                      <w:marRight w:val="0"/>
                      <w:marTop w:val="0"/>
                      <w:marBottom w:val="0"/>
                      <w:divBdr>
                        <w:top w:val="none" w:sz="0" w:space="0" w:color="auto"/>
                        <w:left w:val="none" w:sz="0" w:space="0" w:color="auto"/>
                        <w:bottom w:val="none" w:sz="0" w:space="0" w:color="auto"/>
                        <w:right w:val="none" w:sz="0" w:space="0" w:color="auto"/>
                      </w:divBdr>
                    </w:div>
                    <w:div w:id="982123430">
                      <w:marLeft w:val="0"/>
                      <w:marRight w:val="0"/>
                      <w:marTop w:val="0"/>
                      <w:marBottom w:val="0"/>
                      <w:divBdr>
                        <w:top w:val="none" w:sz="0" w:space="0" w:color="auto"/>
                        <w:left w:val="none" w:sz="0" w:space="0" w:color="auto"/>
                        <w:bottom w:val="none" w:sz="0" w:space="0" w:color="auto"/>
                        <w:right w:val="none" w:sz="0" w:space="0" w:color="auto"/>
                      </w:divBdr>
                    </w:div>
                    <w:div w:id="1357927631">
                      <w:marLeft w:val="0"/>
                      <w:marRight w:val="0"/>
                      <w:marTop w:val="0"/>
                      <w:marBottom w:val="0"/>
                      <w:divBdr>
                        <w:top w:val="none" w:sz="0" w:space="0" w:color="auto"/>
                        <w:left w:val="none" w:sz="0" w:space="0" w:color="auto"/>
                        <w:bottom w:val="none" w:sz="0" w:space="0" w:color="auto"/>
                        <w:right w:val="none" w:sz="0" w:space="0" w:color="auto"/>
                      </w:divBdr>
                    </w:div>
                    <w:div w:id="1508444906">
                      <w:marLeft w:val="0"/>
                      <w:marRight w:val="0"/>
                      <w:marTop w:val="0"/>
                      <w:marBottom w:val="0"/>
                      <w:divBdr>
                        <w:top w:val="none" w:sz="0" w:space="0" w:color="auto"/>
                        <w:left w:val="none" w:sz="0" w:space="0" w:color="auto"/>
                        <w:bottom w:val="none" w:sz="0" w:space="0" w:color="auto"/>
                        <w:right w:val="none" w:sz="0" w:space="0" w:color="auto"/>
                      </w:divBdr>
                    </w:div>
                  </w:divsChild>
                </w:div>
                <w:div w:id="375006406">
                  <w:marLeft w:val="0"/>
                  <w:marRight w:val="0"/>
                  <w:marTop w:val="0"/>
                  <w:marBottom w:val="0"/>
                  <w:divBdr>
                    <w:top w:val="none" w:sz="0" w:space="0" w:color="auto"/>
                    <w:left w:val="none" w:sz="0" w:space="0" w:color="auto"/>
                    <w:bottom w:val="none" w:sz="0" w:space="0" w:color="auto"/>
                    <w:right w:val="none" w:sz="0" w:space="0" w:color="auto"/>
                  </w:divBdr>
                  <w:divsChild>
                    <w:div w:id="56058077">
                      <w:marLeft w:val="0"/>
                      <w:marRight w:val="0"/>
                      <w:marTop w:val="0"/>
                      <w:marBottom w:val="0"/>
                      <w:divBdr>
                        <w:top w:val="none" w:sz="0" w:space="0" w:color="auto"/>
                        <w:left w:val="none" w:sz="0" w:space="0" w:color="auto"/>
                        <w:bottom w:val="none" w:sz="0" w:space="0" w:color="auto"/>
                        <w:right w:val="none" w:sz="0" w:space="0" w:color="auto"/>
                      </w:divBdr>
                    </w:div>
                  </w:divsChild>
                </w:div>
                <w:div w:id="1486894471">
                  <w:marLeft w:val="0"/>
                  <w:marRight w:val="0"/>
                  <w:marTop w:val="0"/>
                  <w:marBottom w:val="0"/>
                  <w:divBdr>
                    <w:top w:val="none" w:sz="0" w:space="0" w:color="auto"/>
                    <w:left w:val="none" w:sz="0" w:space="0" w:color="auto"/>
                    <w:bottom w:val="none" w:sz="0" w:space="0" w:color="auto"/>
                    <w:right w:val="none" w:sz="0" w:space="0" w:color="auto"/>
                  </w:divBdr>
                  <w:divsChild>
                    <w:div w:id="197443449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24607794">
          <w:marLeft w:val="0"/>
          <w:marRight w:val="0"/>
          <w:marTop w:val="0"/>
          <w:marBottom w:val="0"/>
          <w:divBdr>
            <w:top w:val="none" w:sz="0" w:space="0" w:color="auto"/>
            <w:left w:val="none" w:sz="0" w:space="0" w:color="auto"/>
            <w:bottom w:val="none" w:sz="0" w:space="0" w:color="auto"/>
            <w:right w:val="none" w:sz="0" w:space="0" w:color="auto"/>
          </w:divBdr>
        </w:div>
        <w:div w:id="335310952">
          <w:marLeft w:val="0"/>
          <w:marRight w:val="0"/>
          <w:marTop w:val="0"/>
          <w:marBottom w:val="0"/>
          <w:divBdr>
            <w:top w:val="none" w:sz="0" w:space="0" w:color="auto"/>
            <w:left w:val="none" w:sz="0" w:space="0" w:color="auto"/>
            <w:bottom w:val="none" w:sz="0" w:space="0" w:color="auto"/>
            <w:right w:val="none" w:sz="0" w:space="0" w:color="auto"/>
          </w:divBdr>
        </w:div>
        <w:div w:id="338585364">
          <w:marLeft w:val="0"/>
          <w:marRight w:val="0"/>
          <w:marTop w:val="0"/>
          <w:marBottom w:val="0"/>
          <w:divBdr>
            <w:top w:val="none" w:sz="0" w:space="0" w:color="auto"/>
            <w:left w:val="none" w:sz="0" w:space="0" w:color="auto"/>
            <w:bottom w:val="none" w:sz="0" w:space="0" w:color="auto"/>
            <w:right w:val="none" w:sz="0" w:space="0" w:color="auto"/>
          </w:divBdr>
        </w:div>
        <w:div w:id="353844349">
          <w:marLeft w:val="0"/>
          <w:marRight w:val="0"/>
          <w:marTop w:val="0"/>
          <w:marBottom w:val="0"/>
          <w:divBdr>
            <w:top w:val="none" w:sz="0" w:space="0" w:color="auto"/>
            <w:left w:val="none" w:sz="0" w:space="0" w:color="auto"/>
            <w:bottom w:val="none" w:sz="0" w:space="0" w:color="auto"/>
            <w:right w:val="none" w:sz="0" w:space="0" w:color="auto"/>
          </w:divBdr>
        </w:div>
        <w:div w:id="373894389">
          <w:marLeft w:val="0"/>
          <w:marRight w:val="0"/>
          <w:marTop w:val="0"/>
          <w:marBottom w:val="0"/>
          <w:divBdr>
            <w:top w:val="none" w:sz="0" w:space="0" w:color="auto"/>
            <w:left w:val="none" w:sz="0" w:space="0" w:color="auto"/>
            <w:bottom w:val="none" w:sz="0" w:space="0" w:color="auto"/>
            <w:right w:val="none" w:sz="0" w:space="0" w:color="auto"/>
          </w:divBdr>
          <w:divsChild>
            <w:div w:id="348919089">
              <w:marLeft w:val="-75"/>
              <w:marRight w:val="0"/>
              <w:marTop w:val="30"/>
              <w:marBottom w:val="30"/>
              <w:divBdr>
                <w:top w:val="none" w:sz="0" w:space="0" w:color="auto"/>
                <w:left w:val="none" w:sz="0" w:space="0" w:color="auto"/>
                <w:bottom w:val="none" w:sz="0" w:space="0" w:color="auto"/>
                <w:right w:val="none" w:sz="0" w:space="0" w:color="auto"/>
              </w:divBdr>
              <w:divsChild>
                <w:div w:id="40061849">
                  <w:marLeft w:val="0"/>
                  <w:marRight w:val="0"/>
                  <w:marTop w:val="0"/>
                  <w:marBottom w:val="0"/>
                  <w:divBdr>
                    <w:top w:val="none" w:sz="0" w:space="0" w:color="auto"/>
                    <w:left w:val="none" w:sz="0" w:space="0" w:color="auto"/>
                    <w:bottom w:val="none" w:sz="0" w:space="0" w:color="auto"/>
                    <w:right w:val="none" w:sz="0" w:space="0" w:color="auto"/>
                  </w:divBdr>
                  <w:divsChild>
                    <w:div w:id="1623461225">
                      <w:marLeft w:val="0"/>
                      <w:marRight w:val="0"/>
                      <w:marTop w:val="0"/>
                      <w:marBottom w:val="0"/>
                      <w:divBdr>
                        <w:top w:val="none" w:sz="0" w:space="0" w:color="auto"/>
                        <w:left w:val="none" w:sz="0" w:space="0" w:color="auto"/>
                        <w:bottom w:val="none" w:sz="0" w:space="0" w:color="auto"/>
                        <w:right w:val="none" w:sz="0" w:space="0" w:color="auto"/>
                      </w:divBdr>
                    </w:div>
                  </w:divsChild>
                </w:div>
                <w:div w:id="98528132">
                  <w:marLeft w:val="0"/>
                  <w:marRight w:val="0"/>
                  <w:marTop w:val="0"/>
                  <w:marBottom w:val="0"/>
                  <w:divBdr>
                    <w:top w:val="none" w:sz="0" w:space="0" w:color="auto"/>
                    <w:left w:val="none" w:sz="0" w:space="0" w:color="auto"/>
                    <w:bottom w:val="none" w:sz="0" w:space="0" w:color="auto"/>
                    <w:right w:val="none" w:sz="0" w:space="0" w:color="auto"/>
                  </w:divBdr>
                  <w:divsChild>
                    <w:div w:id="914390435">
                      <w:marLeft w:val="0"/>
                      <w:marRight w:val="0"/>
                      <w:marTop w:val="0"/>
                      <w:marBottom w:val="0"/>
                      <w:divBdr>
                        <w:top w:val="none" w:sz="0" w:space="0" w:color="auto"/>
                        <w:left w:val="none" w:sz="0" w:space="0" w:color="auto"/>
                        <w:bottom w:val="none" w:sz="0" w:space="0" w:color="auto"/>
                        <w:right w:val="none" w:sz="0" w:space="0" w:color="auto"/>
                      </w:divBdr>
                    </w:div>
                  </w:divsChild>
                </w:div>
                <w:div w:id="111100609">
                  <w:marLeft w:val="0"/>
                  <w:marRight w:val="0"/>
                  <w:marTop w:val="0"/>
                  <w:marBottom w:val="0"/>
                  <w:divBdr>
                    <w:top w:val="none" w:sz="0" w:space="0" w:color="auto"/>
                    <w:left w:val="none" w:sz="0" w:space="0" w:color="auto"/>
                    <w:bottom w:val="none" w:sz="0" w:space="0" w:color="auto"/>
                    <w:right w:val="none" w:sz="0" w:space="0" w:color="auto"/>
                  </w:divBdr>
                  <w:divsChild>
                    <w:div w:id="207838435">
                      <w:marLeft w:val="0"/>
                      <w:marRight w:val="0"/>
                      <w:marTop w:val="0"/>
                      <w:marBottom w:val="0"/>
                      <w:divBdr>
                        <w:top w:val="none" w:sz="0" w:space="0" w:color="auto"/>
                        <w:left w:val="none" w:sz="0" w:space="0" w:color="auto"/>
                        <w:bottom w:val="none" w:sz="0" w:space="0" w:color="auto"/>
                        <w:right w:val="none" w:sz="0" w:space="0" w:color="auto"/>
                      </w:divBdr>
                    </w:div>
                  </w:divsChild>
                </w:div>
                <w:div w:id="118570493">
                  <w:marLeft w:val="0"/>
                  <w:marRight w:val="0"/>
                  <w:marTop w:val="0"/>
                  <w:marBottom w:val="0"/>
                  <w:divBdr>
                    <w:top w:val="none" w:sz="0" w:space="0" w:color="auto"/>
                    <w:left w:val="none" w:sz="0" w:space="0" w:color="auto"/>
                    <w:bottom w:val="none" w:sz="0" w:space="0" w:color="auto"/>
                    <w:right w:val="none" w:sz="0" w:space="0" w:color="auto"/>
                  </w:divBdr>
                  <w:divsChild>
                    <w:div w:id="1093742325">
                      <w:marLeft w:val="0"/>
                      <w:marRight w:val="0"/>
                      <w:marTop w:val="0"/>
                      <w:marBottom w:val="0"/>
                      <w:divBdr>
                        <w:top w:val="none" w:sz="0" w:space="0" w:color="auto"/>
                        <w:left w:val="none" w:sz="0" w:space="0" w:color="auto"/>
                        <w:bottom w:val="none" w:sz="0" w:space="0" w:color="auto"/>
                        <w:right w:val="none" w:sz="0" w:space="0" w:color="auto"/>
                      </w:divBdr>
                    </w:div>
                  </w:divsChild>
                </w:div>
                <w:div w:id="306130790">
                  <w:marLeft w:val="0"/>
                  <w:marRight w:val="0"/>
                  <w:marTop w:val="0"/>
                  <w:marBottom w:val="0"/>
                  <w:divBdr>
                    <w:top w:val="none" w:sz="0" w:space="0" w:color="auto"/>
                    <w:left w:val="none" w:sz="0" w:space="0" w:color="auto"/>
                    <w:bottom w:val="none" w:sz="0" w:space="0" w:color="auto"/>
                    <w:right w:val="none" w:sz="0" w:space="0" w:color="auto"/>
                  </w:divBdr>
                  <w:divsChild>
                    <w:div w:id="858276706">
                      <w:marLeft w:val="0"/>
                      <w:marRight w:val="0"/>
                      <w:marTop w:val="0"/>
                      <w:marBottom w:val="0"/>
                      <w:divBdr>
                        <w:top w:val="none" w:sz="0" w:space="0" w:color="auto"/>
                        <w:left w:val="none" w:sz="0" w:space="0" w:color="auto"/>
                        <w:bottom w:val="none" w:sz="0" w:space="0" w:color="auto"/>
                        <w:right w:val="none" w:sz="0" w:space="0" w:color="auto"/>
                      </w:divBdr>
                    </w:div>
                  </w:divsChild>
                </w:div>
                <w:div w:id="1288512499">
                  <w:marLeft w:val="0"/>
                  <w:marRight w:val="0"/>
                  <w:marTop w:val="0"/>
                  <w:marBottom w:val="0"/>
                  <w:divBdr>
                    <w:top w:val="none" w:sz="0" w:space="0" w:color="auto"/>
                    <w:left w:val="none" w:sz="0" w:space="0" w:color="auto"/>
                    <w:bottom w:val="none" w:sz="0" w:space="0" w:color="auto"/>
                    <w:right w:val="none" w:sz="0" w:space="0" w:color="auto"/>
                  </w:divBdr>
                  <w:divsChild>
                    <w:div w:id="1469087458">
                      <w:marLeft w:val="0"/>
                      <w:marRight w:val="0"/>
                      <w:marTop w:val="0"/>
                      <w:marBottom w:val="0"/>
                      <w:divBdr>
                        <w:top w:val="none" w:sz="0" w:space="0" w:color="auto"/>
                        <w:left w:val="none" w:sz="0" w:space="0" w:color="auto"/>
                        <w:bottom w:val="none" w:sz="0" w:space="0" w:color="auto"/>
                        <w:right w:val="none" w:sz="0" w:space="0" w:color="auto"/>
                      </w:divBdr>
                    </w:div>
                  </w:divsChild>
                </w:div>
                <w:div w:id="1435977313">
                  <w:marLeft w:val="0"/>
                  <w:marRight w:val="0"/>
                  <w:marTop w:val="0"/>
                  <w:marBottom w:val="0"/>
                  <w:divBdr>
                    <w:top w:val="none" w:sz="0" w:space="0" w:color="auto"/>
                    <w:left w:val="none" w:sz="0" w:space="0" w:color="auto"/>
                    <w:bottom w:val="none" w:sz="0" w:space="0" w:color="auto"/>
                    <w:right w:val="none" w:sz="0" w:space="0" w:color="auto"/>
                  </w:divBdr>
                  <w:divsChild>
                    <w:div w:id="1784494310">
                      <w:marLeft w:val="0"/>
                      <w:marRight w:val="0"/>
                      <w:marTop w:val="0"/>
                      <w:marBottom w:val="0"/>
                      <w:divBdr>
                        <w:top w:val="none" w:sz="0" w:space="0" w:color="auto"/>
                        <w:left w:val="none" w:sz="0" w:space="0" w:color="auto"/>
                        <w:bottom w:val="none" w:sz="0" w:space="0" w:color="auto"/>
                        <w:right w:val="none" w:sz="0" w:space="0" w:color="auto"/>
                      </w:divBdr>
                    </w:div>
                  </w:divsChild>
                </w:div>
                <w:div w:id="1570380564">
                  <w:marLeft w:val="0"/>
                  <w:marRight w:val="0"/>
                  <w:marTop w:val="0"/>
                  <w:marBottom w:val="0"/>
                  <w:divBdr>
                    <w:top w:val="none" w:sz="0" w:space="0" w:color="auto"/>
                    <w:left w:val="none" w:sz="0" w:space="0" w:color="auto"/>
                    <w:bottom w:val="none" w:sz="0" w:space="0" w:color="auto"/>
                    <w:right w:val="none" w:sz="0" w:space="0" w:color="auto"/>
                  </w:divBdr>
                  <w:divsChild>
                    <w:div w:id="1772387549">
                      <w:marLeft w:val="0"/>
                      <w:marRight w:val="0"/>
                      <w:marTop w:val="0"/>
                      <w:marBottom w:val="0"/>
                      <w:divBdr>
                        <w:top w:val="none" w:sz="0" w:space="0" w:color="auto"/>
                        <w:left w:val="none" w:sz="0" w:space="0" w:color="auto"/>
                        <w:bottom w:val="none" w:sz="0" w:space="0" w:color="auto"/>
                        <w:right w:val="none" w:sz="0" w:space="0" w:color="auto"/>
                      </w:divBdr>
                    </w:div>
                  </w:divsChild>
                </w:div>
                <w:div w:id="1698851242">
                  <w:marLeft w:val="0"/>
                  <w:marRight w:val="0"/>
                  <w:marTop w:val="0"/>
                  <w:marBottom w:val="0"/>
                  <w:divBdr>
                    <w:top w:val="none" w:sz="0" w:space="0" w:color="auto"/>
                    <w:left w:val="none" w:sz="0" w:space="0" w:color="auto"/>
                    <w:bottom w:val="none" w:sz="0" w:space="0" w:color="auto"/>
                    <w:right w:val="none" w:sz="0" w:space="0" w:color="auto"/>
                  </w:divBdr>
                  <w:divsChild>
                    <w:div w:id="195629563">
                      <w:marLeft w:val="0"/>
                      <w:marRight w:val="0"/>
                      <w:marTop w:val="0"/>
                      <w:marBottom w:val="0"/>
                      <w:divBdr>
                        <w:top w:val="none" w:sz="0" w:space="0" w:color="auto"/>
                        <w:left w:val="none" w:sz="0" w:space="0" w:color="auto"/>
                        <w:bottom w:val="none" w:sz="0" w:space="0" w:color="auto"/>
                        <w:right w:val="none" w:sz="0" w:space="0" w:color="auto"/>
                      </w:divBdr>
                    </w:div>
                  </w:divsChild>
                </w:div>
                <w:div w:id="1858157532">
                  <w:marLeft w:val="0"/>
                  <w:marRight w:val="0"/>
                  <w:marTop w:val="0"/>
                  <w:marBottom w:val="0"/>
                  <w:divBdr>
                    <w:top w:val="none" w:sz="0" w:space="0" w:color="auto"/>
                    <w:left w:val="none" w:sz="0" w:space="0" w:color="auto"/>
                    <w:bottom w:val="none" w:sz="0" w:space="0" w:color="auto"/>
                    <w:right w:val="none" w:sz="0" w:space="0" w:color="auto"/>
                  </w:divBdr>
                  <w:divsChild>
                    <w:div w:id="29190428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386803577">
          <w:marLeft w:val="0"/>
          <w:marRight w:val="0"/>
          <w:marTop w:val="0"/>
          <w:marBottom w:val="0"/>
          <w:divBdr>
            <w:top w:val="none" w:sz="0" w:space="0" w:color="auto"/>
            <w:left w:val="none" w:sz="0" w:space="0" w:color="auto"/>
            <w:bottom w:val="none" w:sz="0" w:space="0" w:color="auto"/>
            <w:right w:val="none" w:sz="0" w:space="0" w:color="auto"/>
          </w:divBdr>
        </w:div>
        <w:div w:id="401950985">
          <w:marLeft w:val="0"/>
          <w:marRight w:val="0"/>
          <w:marTop w:val="0"/>
          <w:marBottom w:val="0"/>
          <w:divBdr>
            <w:top w:val="none" w:sz="0" w:space="0" w:color="auto"/>
            <w:left w:val="none" w:sz="0" w:space="0" w:color="auto"/>
            <w:bottom w:val="none" w:sz="0" w:space="0" w:color="auto"/>
            <w:right w:val="none" w:sz="0" w:space="0" w:color="auto"/>
          </w:divBdr>
          <w:divsChild>
            <w:div w:id="1063411232">
              <w:marLeft w:val="-75"/>
              <w:marRight w:val="0"/>
              <w:marTop w:val="30"/>
              <w:marBottom w:val="30"/>
              <w:divBdr>
                <w:top w:val="none" w:sz="0" w:space="0" w:color="auto"/>
                <w:left w:val="none" w:sz="0" w:space="0" w:color="auto"/>
                <w:bottom w:val="none" w:sz="0" w:space="0" w:color="auto"/>
                <w:right w:val="none" w:sz="0" w:space="0" w:color="auto"/>
              </w:divBdr>
              <w:divsChild>
                <w:div w:id="318510036">
                  <w:marLeft w:val="0"/>
                  <w:marRight w:val="0"/>
                  <w:marTop w:val="0"/>
                  <w:marBottom w:val="0"/>
                  <w:divBdr>
                    <w:top w:val="none" w:sz="0" w:space="0" w:color="auto"/>
                    <w:left w:val="none" w:sz="0" w:space="0" w:color="auto"/>
                    <w:bottom w:val="none" w:sz="0" w:space="0" w:color="auto"/>
                    <w:right w:val="none" w:sz="0" w:space="0" w:color="auto"/>
                  </w:divBdr>
                  <w:divsChild>
                    <w:div w:id="416437341">
                      <w:marLeft w:val="0"/>
                      <w:marRight w:val="0"/>
                      <w:marTop w:val="0"/>
                      <w:marBottom w:val="0"/>
                      <w:divBdr>
                        <w:top w:val="none" w:sz="0" w:space="0" w:color="auto"/>
                        <w:left w:val="none" w:sz="0" w:space="0" w:color="auto"/>
                        <w:bottom w:val="none" w:sz="0" w:space="0" w:color="auto"/>
                        <w:right w:val="none" w:sz="0" w:space="0" w:color="auto"/>
                      </w:divBdr>
                    </w:div>
                    <w:div w:id="459109102">
                      <w:marLeft w:val="0"/>
                      <w:marRight w:val="0"/>
                      <w:marTop w:val="0"/>
                      <w:marBottom w:val="0"/>
                      <w:divBdr>
                        <w:top w:val="none" w:sz="0" w:space="0" w:color="auto"/>
                        <w:left w:val="none" w:sz="0" w:space="0" w:color="auto"/>
                        <w:bottom w:val="none" w:sz="0" w:space="0" w:color="auto"/>
                        <w:right w:val="none" w:sz="0" w:space="0" w:color="auto"/>
                      </w:divBdr>
                    </w:div>
                    <w:div w:id="650014361">
                      <w:marLeft w:val="0"/>
                      <w:marRight w:val="0"/>
                      <w:marTop w:val="0"/>
                      <w:marBottom w:val="0"/>
                      <w:divBdr>
                        <w:top w:val="none" w:sz="0" w:space="0" w:color="auto"/>
                        <w:left w:val="none" w:sz="0" w:space="0" w:color="auto"/>
                        <w:bottom w:val="none" w:sz="0" w:space="0" w:color="auto"/>
                        <w:right w:val="none" w:sz="0" w:space="0" w:color="auto"/>
                      </w:divBdr>
                    </w:div>
                    <w:div w:id="696006210">
                      <w:marLeft w:val="0"/>
                      <w:marRight w:val="0"/>
                      <w:marTop w:val="0"/>
                      <w:marBottom w:val="0"/>
                      <w:divBdr>
                        <w:top w:val="none" w:sz="0" w:space="0" w:color="auto"/>
                        <w:left w:val="none" w:sz="0" w:space="0" w:color="auto"/>
                        <w:bottom w:val="none" w:sz="0" w:space="0" w:color="auto"/>
                        <w:right w:val="none" w:sz="0" w:space="0" w:color="auto"/>
                      </w:divBdr>
                    </w:div>
                    <w:div w:id="1304578888">
                      <w:marLeft w:val="0"/>
                      <w:marRight w:val="0"/>
                      <w:marTop w:val="0"/>
                      <w:marBottom w:val="0"/>
                      <w:divBdr>
                        <w:top w:val="none" w:sz="0" w:space="0" w:color="auto"/>
                        <w:left w:val="none" w:sz="0" w:space="0" w:color="auto"/>
                        <w:bottom w:val="none" w:sz="0" w:space="0" w:color="auto"/>
                        <w:right w:val="none" w:sz="0" w:space="0" w:color="auto"/>
                      </w:divBdr>
                    </w:div>
                    <w:div w:id="1784880073">
                      <w:marLeft w:val="0"/>
                      <w:marRight w:val="0"/>
                      <w:marTop w:val="0"/>
                      <w:marBottom w:val="0"/>
                      <w:divBdr>
                        <w:top w:val="none" w:sz="0" w:space="0" w:color="auto"/>
                        <w:left w:val="none" w:sz="0" w:space="0" w:color="auto"/>
                        <w:bottom w:val="none" w:sz="0" w:space="0" w:color="auto"/>
                        <w:right w:val="none" w:sz="0" w:space="0" w:color="auto"/>
                      </w:divBdr>
                    </w:div>
                    <w:div w:id="1860269808">
                      <w:marLeft w:val="0"/>
                      <w:marRight w:val="0"/>
                      <w:marTop w:val="0"/>
                      <w:marBottom w:val="0"/>
                      <w:divBdr>
                        <w:top w:val="none" w:sz="0" w:space="0" w:color="auto"/>
                        <w:left w:val="none" w:sz="0" w:space="0" w:color="auto"/>
                        <w:bottom w:val="none" w:sz="0" w:space="0" w:color="auto"/>
                        <w:right w:val="none" w:sz="0" w:space="0" w:color="auto"/>
                      </w:divBdr>
                    </w:div>
                    <w:div w:id="1937857196">
                      <w:marLeft w:val="0"/>
                      <w:marRight w:val="0"/>
                      <w:marTop w:val="0"/>
                      <w:marBottom w:val="0"/>
                      <w:divBdr>
                        <w:top w:val="none" w:sz="0" w:space="0" w:color="auto"/>
                        <w:left w:val="none" w:sz="0" w:space="0" w:color="auto"/>
                        <w:bottom w:val="none" w:sz="0" w:space="0" w:color="auto"/>
                        <w:right w:val="none" w:sz="0" w:space="0" w:color="auto"/>
                      </w:divBdr>
                    </w:div>
                  </w:divsChild>
                </w:div>
                <w:div w:id="520172512">
                  <w:marLeft w:val="0"/>
                  <w:marRight w:val="0"/>
                  <w:marTop w:val="0"/>
                  <w:marBottom w:val="0"/>
                  <w:divBdr>
                    <w:top w:val="none" w:sz="0" w:space="0" w:color="auto"/>
                    <w:left w:val="none" w:sz="0" w:space="0" w:color="auto"/>
                    <w:bottom w:val="none" w:sz="0" w:space="0" w:color="auto"/>
                    <w:right w:val="none" w:sz="0" w:space="0" w:color="auto"/>
                  </w:divBdr>
                  <w:divsChild>
                    <w:div w:id="27419093">
                      <w:marLeft w:val="0"/>
                      <w:marRight w:val="0"/>
                      <w:marTop w:val="0"/>
                      <w:marBottom w:val="0"/>
                      <w:divBdr>
                        <w:top w:val="none" w:sz="0" w:space="0" w:color="auto"/>
                        <w:left w:val="none" w:sz="0" w:space="0" w:color="auto"/>
                        <w:bottom w:val="none" w:sz="0" w:space="0" w:color="auto"/>
                        <w:right w:val="none" w:sz="0" w:space="0" w:color="auto"/>
                      </w:divBdr>
                    </w:div>
                    <w:div w:id="1033503772">
                      <w:marLeft w:val="0"/>
                      <w:marRight w:val="0"/>
                      <w:marTop w:val="0"/>
                      <w:marBottom w:val="0"/>
                      <w:divBdr>
                        <w:top w:val="none" w:sz="0" w:space="0" w:color="auto"/>
                        <w:left w:val="none" w:sz="0" w:space="0" w:color="auto"/>
                        <w:bottom w:val="none" w:sz="0" w:space="0" w:color="auto"/>
                        <w:right w:val="none" w:sz="0" w:space="0" w:color="auto"/>
                      </w:divBdr>
                    </w:div>
                  </w:divsChild>
                </w:div>
                <w:div w:id="1399013522">
                  <w:marLeft w:val="0"/>
                  <w:marRight w:val="0"/>
                  <w:marTop w:val="0"/>
                  <w:marBottom w:val="0"/>
                  <w:divBdr>
                    <w:top w:val="none" w:sz="0" w:space="0" w:color="auto"/>
                    <w:left w:val="none" w:sz="0" w:space="0" w:color="auto"/>
                    <w:bottom w:val="none" w:sz="0" w:space="0" w:color="auto"/>
                    <w:right w:val="none" w:sz="0" w:space="0" w:color="auto"/>
                  </w:divBdr>
                  <w:divsChild>
                    <w:div w:id="1215316935">
                      <w:marLeft w:val="0"/>
                      <w:marRight w:val="0"/>
                      <w:marTop w:val="0"/>
                      <w:marBottom w:val="0"/>
                      <w:divBdr>
                        <w:top w:val="none" w:sz="0" w:space="0" w:color="auto"/>
                        <w:left w:val="none" w:sz="0" w:space="0" w:color="auto"/>
                        <w:bottom w:val="none" w:sz="0" w:space="0" w:color="auto"/>
                        <w:right w:val="none" w:sz="0" w:space="0" w:color="auto"/>
                      </w:divBdr>
                    </w:div>
                  </w:divsChild>
                </w:div>
                <w:div w:id="1472744686">
                  <w:marLeft w:val="0"/>
                  <w:marRight w:val="0"/>
                  <w:marTop w:val="0"/>
                  <w:marBottom w:val="0"/>
                  <w:divBdr>
                    <w:top w:val="none" w:sz="0" w:space="0" w:color="auto"/>
                    <w:left w:val="none" w:sz="0" w:space="0" w:color="auto"/>
                    <w:bottom w:val="none" w:sz="0" w:space="0" w:color="auto"/>
                    <w:right w:val="none" w:sz="0" w:space="0" w:color="auto"/>
                  </w:divBdr>
                  <w:divsChild>
                    <w:div w:id="1000278733">
                      <w:marLeft w:val="0"/>
                      <w:marRight w:val="0"/>
                      <w:marTop w:val="0"/>
                      <w:marBottom w:val="0"/>
                      <w:divBdr>
                        <w:top w:val="none" w:sz="0" w:space="0" w:color="auto"/>
                        <w:left w:val="none" w:sz="0" w:space="0" w:color="auto"/>
                        <w:bottom w:val="none" w:sz="0" w:space="0" w:color="auto"/>
                        <w:right w:val="none" w:sz="0" w:space="0" w:color="auto"/>
                      </w:divBdr>
                    </w:div>
                  </w:divsChild>
                </w:div>
                <w:div w:id="1668364824">
                  <w:marLeft w:val="0"/>
                  <w:marRight w:val="0"/>
                  <w:marTop w:val="0"/>
                  <w:marBottom w:val="0"/>
                  <w:divBdr>
                    <w:top w:val="none" w:sz="0" w:space="0" w:color="auto"/>
                    <w:left w:val="none" w:sz="0" w:space="0" w:color="auto"/>
                    <w:bottom w:val="none" w:sz="0" w:space="0" w:color="auto"/>
                    <w:right w:val="none" w:sz="0" w:space="0" w:color="auto"/>
                  </w:divBdr>
                </w:div>
                <w:div w:id="1858421070">
                  <w:marLeft w:val="0"/>
                  <w:marRight w:val="0"/>
                  <w:marTop w:val="0"/>
                  <w:marBottom w:val="0"/>
                  <w:divBdr>
                    <w:top w:val="none" w:sz="0" w:space="0" w:color="auto"/>
                    <w:left w:val="none" w:sz="0" w:space="0" w:color="auto"/>
                    <w:bottom w:val="none" w:sz="0" w:space="0" w:color="auto"/>
                    <w:right w:val="none" w:sz="0" w:space="0" w:color="auto"/>
                  </w:divBdr>
                  <w:divsChild>
                    <w:div w:id="91504573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447437391">
          <w:marLeft w:val="0"/>
          <w:marRight w:val="0"/>
          <w:marTop w:val="0"/>
          <w:marBottom w:val="0"/>
          <w:divBdr>
            <w:top w:val="none" w:sz="0" w:space="0" w:color="auto"/>
            <w:left w:val="none" w:sz="0" w:space="0" w:color="auto"/>
            <w:bottom w:val="none" w:sz="0" w:space="0" w:color="auto"/>
            <w:right w:val="none" w:sz="0" w:space="0" w:color="auto"/>
          </w:divBdr>
        </w:div>
        <w:div w:id="473107030">
          <w:marLeft w:val="0"/>
          <w:marRight w:val="0"/>
          <w:marTop w:val="0"/>
          <w:marBottom w:val="0"/>
          <w:divBdr>
            <w:top w:val="none" w:sz="0" w:space="0" w:color="auto"/>
            <w:left w:val="none" w:sz="0" w:space="0" w:color="auto"/>
            <w:bottom w:val="none" w:sz="0" w:space="0" w:color="auto"/>
            <w:right w:val="none" w:sz="0" w:space="0" w:color="auto"/>
          </w:divBdr>
        </w:div>
        <w:div w:id="479732176">
          <w:marLeft w:val="0"/>
          <w:marRight w:val="0"/>
          <w:marTop w:val="0"/>
          <w:marBottom w:val="0"/>
          <w:divBdr>
            <w:top w:val="none" w:sz="0" w:space="0" w:color="auto"/>
            <w:left w:val="none" w:sz="0" w:space="0" w:color="auto"/>
            <w:bottom w:val="none" w:sz="0" w:space="0" w:color="auto"/>
            <w:right w:val="none" w:sz="0" w:space="0" w:color="auto"/>
          </w:divBdr>
        </w:div>
        <w:div w:id="480200073">
          <w:marLeft w:val="0"/>
          <w:marRight w:val="0"/>
          <w:marTop w:val="0"/>
          <w:marBottom w:val="0"/>
          <w:divBdr>
            <w:top w:val="none" w:sz="0" w:space="0" w:color="auto"/>
            <w:left w:val="none" w:sz="0" w:space="0" w:color="auto"/>
            <w:bottom w:val="none" w:sz="0" w:space="0" w:color="auto"/>
            <w:right w:val="none" w:sz="0" w:space="0" w:color="auto"/>
          </w:divBdr>
        </w:div>
        <w:div w:id="496002492">
          <w:marLeft w:val="0"/>
          <w:marRight w:val="0"/>
          <w:marTop w:val="0"/>
          <w:marBottom w:val="0"/>
          <w:divBdr>
            <w:top w:val="none" w:sz="0" w:space="0" w:color="auto"/>
            <w:left w:val="none" w:sz="0" w:space="0" w:color="auto"/>
            <w:bottom w:val="none" w:sz="0" w:space="0" w:color="auto"/>
            <w:right w:val="none" w:sz="0" w:space="0" w:color="auto"/>
          </w:divBdr>
        </w:div>
        <w:div w:id="496312207">
          <w:marLeft w:val="0"/>
          <w:marRight w:val="0"/>
          <w:marTop w:val="0"/>
          <w:marBottom w:val="0"/>
          <w:divBdr>
            <w:top w:val="none" w:sz="0" w:space="0" w:color="auto"/>
            <w:left w:val="none" w:sz="0" w:space="0" w:color="auto"/>
            <w:bottom w:val="none" w:sz="0" w:space="0" w:color="auto"/>
            <w:right w:val="none" w:sz="0" w:space="0" w:color="auto"/>
          </w:divBdr>
        </w:div>
        <w:div w:id="515651272">
          <w:marLeft w:val="0"/>
          <w:marRight w:val="0"/>
          <w:marTop w:val="0"/>
          <w:marBottom w:val="0"/>
          <w:divBdr>
            <w:top w:val="none" w:sz="0" w:space="0" w:color="auto"/>
            <w:left w:val="none" w:sz="0" w:space="0" w:color="auto"/>
            <w:bottom w:val="none" w:sz="0" w:space="0" w:color="auto"/>
            <w:right w:val="none" w:sz="0" w:space="0" w:color="auto"/>
          </w:divBdr>
        </w:div>
        <w:div w:id="527303106">
          <w:marLeft w:val="0"/>
          <w:marRight w:val="0"/>
          <w:marTop w:val="0"/>
          <w:marBottom w:val="0"/>
          <w:divBdr>
            <w:top w:val="none" w:sz="0" w:space="0" w:color="auto"/>
            <w:left w:val="none" w:sz="0" w:space="0" w:color="auto"/>
            <w:bottom w:val="none" w:sz="0" w:space="0" w:color="auto"/>
            <w:right w:val="none" w:sz="0" w:space="0" w:color="auto"/>
          </w:divBdr>
        </w:div>
        <w:div w:id="530071682">
          <w:marLeft w:val="0"/>
          <w:marRight w:val="0"/>
          <w:marTop w:val="0"/>
          <w:marBottom w:val="0"/>
          <w:divBdr>
            <w:top w:val="none" w:sz="0" w:space="0" w:color="auto"/>
            <w:left w:val="none" w:sz="0" w:space="0" w:color="auto"/>
            <w:bottom w:val="none" w:sz="0" w:space="0" w:color="auto"/>
            <w:right w:val="none" w:sz="0" w:space="0" w:color="auto"/>
          </w:divBdr>
        </w:div>
        <w:div w:id="535509758">
          <w:marLeft w:val="0"/>
          <w:marRight w:val="0"/>
          <w:marTop w:val="0"/>
          <w:marBottom w:val="0"/>
          <w:divBdr>
            <w:top w:val="none" w:sz="0" w:space="0" w:color="auto"/>
            <w:left w:val="none" w:sz="0" w:space="0" w:color="auto"/>
            <w:bottom w:val="none" w:sz="0" w:space="0" w:color="auto"/>
            <w:right w:val="none" w:sz="0" w:space="0" w:color="auto"/>
          </w:divBdr>
          <w:divsChild>
            <w:div w:id="70859647">
              <w:marLeft w:val="0"/>
              <w:marRight w:val="0"/>
              <w:marTop w:val="0"/>
              <w:marBottom w:val="0"/>
              <w:divBdr>
                <w:top w:val="none" w:sz="0" w:space="0" w:color="auto"/>
                <w:left w:val="none" w:sz="0" w:space="0" w:color="auto"/>
                <w:bottom w:val="none" w:sz="0" w:space="0" w:color="auto"/>
                <w:right w:val="none" w:sz="0" w:space="0" w:color="auto"/>
              </w:divBdr>
            </w:div>
            <w:div w:id="176164532">
              <w:marLeft w:val="0"/>
              <w:marRight w:val="0"/>
              <w:marTop w:val="0"/>
              <w:marBottom w:val="0"/>
              <w:divBdr>
                <w:top w:val="none" w:sz="0" w:space="0" w:color="auto"/>
                <w:left w:val="none" w:sz="0" w:space="0" w:color="auto"/>
                <w:bottom w:val="none" w:sz="0" w:space="0" w:color="auto"/>
                <w:right w:val="none" w:sz="0" w:space="0" w:color="auto"/>
              </w:divBdr>
            </w:div>
            <w:div w:id="287395416">
              <w:marLeft w:val="0"/>
              <w:marRight w:val="0"/>
              <w:marTop w:val="0"/>
              <w:marBottom w:val="0"/>
              <w:divBdr>
                <w:top w:val="none" w:sz="0" w:space="0" w:color="auto"/>
                <w:left w:val="none" w:sz="0" w:space="0" w:color="auto"/>
                <w:bottom w:val="none" w:sz="0" w:space="0" w:color="auto"/>
                <w:right w:val="none" w:sz="0" w:space="0" w:color="auto"/>
              </w:divBdr>
            </w:div>
            <w:div w:id="466053088">
              <w:marLeft w:val="0"/>
              <w:marRight w:val="0"/>
              <w:marTop w:val="0"/>
              <w:marBottom w:val="0"/>
              <w:divBdr>
                <w:top w:val="none" w:sz="0" w:space="0" w:color="auto"/>
                <w:left w:val="none" w:sz="0" w:space="0" w:color="auto"/>
                <w:bottom w:val="none" w:sz="0" w:space="0" w:color="auto"/>
                <w:right w:val="none" w:sz="0" w:space="0" w:color="auto"/>
              </w:divBdr>
            </w:div>
          </w:divsChild>
        </w:div>
        <w:div w:id="540291771">
          <w:marLeft w:val="0"/>
          <w:marRight w:val="0"/>
          <w:marTop w:val="0"/>
          <w:marBottom w:val="0"/>
          <w:divBdr>
            <w:top w:val="none" w:sz="0" w:space="0" w:color="auto"/>
            <w:left w:val="none" w:sz="0" w:space="0" w:color="auto"/>
            <w:bottom w:val="none" w:sz="0" w:space="0" w:color="auto"/>
            <w:right w:val="none" w:sz="0" w:space="0" w:color="auto"/>
          </w:divBdr>
        </w:div>
        <w:div w:id="541015515">
          <w:marLeft w:val="0"/>
          <w:marRight w:val="0"/>
          <w:marTop w:val="0"/>
          <w:marBottom w:val="0"/>
          <w:divBdr>
            <w:top w:val="none" w:sz="0" w:space="0" w:color="auto"/>
            <w:left w:val="none" w:sz="0" w:space="0" w:color="auto"/>
            <w:bottom w:val="none" w:sz="0" w:space="0" w:color="auto"/>
            <w:right w:val="none" w:sz="0" w:space="0" w:color="auto"/>
          </w:divBdr>
        </w:div>
        <w:div w:id="541357697">
          <w:marLeft w:val="0"/>
          <w:marRight w:val="0"/>
          <w:marTop w:val="0"/>
          <w:marBottom w:val="0"/>
          <w:divBdr>
            <w:top w:val="none" w:sz="0" w:space="0" w:color="auto"/>
            <w:left w:val="none" w:sz="0" w:space="0" w:color="auto"/>
            <w:bottom w:val="none" w:sz="0" w:space="0" w:color="auto"/>
            <w:right w:val="none" w:sz="0" w:space="0" w:color="auto"/>
          </w:divBdr>
          <w:divsChild>
            <w:div w:id="1554002865">
              <w:marLeft w:val="-75"/>
              <w:marRight w:val="0"/>
              <w:marTop w:val="30"/>
              <w:marBottom w:val="30"/>
              <w:divBdr>
                <w:top w:val="none" w:sz="0" w:space="0" w:color="auto"/>
                <w:left w:val="none" w:sz="0" w:space="0" w:color="auto"/>
                <w:bottom w:val="none" w:sz="0" w:space="0" w:color="auto"/>
                <w:right w:val="none" w:sz="0" w:space="0" w:color="auto"/>
              </w:divBdr>
              <w:divsChild>
                <w:div w:id="204023159">
                  <w:marLeft w:val="0"/>
                  <w:marRight w:val="0"/>
                  <w:marTop w:val="0"/>
                  <w:marBottom w:val="0"/>
                  <w:divBdr>
                    <w:top w:val="none" w:sz="0" w:space="0" w:color="auto"/>
                    <w:left w:val="none" w:sz="0" w:space="0" w:color="auto"/>
                    <w:bottom w:val="none" w:sz="0" w:space="0" w:color="auto"/>
                    <w:right w:val="none" w:sz="0" w:space="0" w:color="auto"/>
                  </w:divBdr>
                  <w:divsChild>
                    <w:div w:id="1319385342">
                      <w:marLeft w:val="0"/>
                      <w:marRight w:val="0"/>
                      <w:marTop w:val="0"/>
                      <w:marBottom w:val="0"/>
                      <w:divBdr>
                        <w:top w:val="none" w:sz="0" w:space="0" w:color="auto"/>
                        <w:left w:val="none" w:sz="0" w:space="0" w:color="auto"/>
                        <w:bottom w:val="none" w:sz="0" w:space="0" w:color="auto"/>
                        <w:right w:val="none" w:sz="0" w:space="0" w:color="auto"/>
                      </w:divBdr>
                    </w:div>
                  </w:divsChild>
                </w:div>
                <w:div w:id="298145958">
                  <w:marLeft w:val="0"/>
                  <w:marRight w:val="0"/>
                  <w:marTop w:val="0"/>
                  <w:marBottom w:val="0"/>
                  <w:divBdr>
                    <w:top w:val="none" w:sz="0" w:space="0" w:color="auto"/>
                    <w:left w:val="none" w:sz="0" w:space="0" w:color="auto"/>
                    <w:bottom w:val="none" w:sz="0" w:space="0" w:color="auto"/>
                    <w:right w:val="none" w:sz="0" w:space="0" w:color="auto"/>
                  </w:divBdr>
                  <w:divsChild>
                    <w:div w:id="1379932813">
                      <w:marLeft w:val="0"/>
                      <w:marRight w:val="0"/>
                      <w:marTop w:val="0"/>
                      <w:marBottom w:val="0"/>
                      <w:divBdr>
                        <w:top w:val="none" w:sz="0" w:space="0" w:color="auto"/>
                        <w:left w:val="none" w:sz="0" w:space="0" w:color="auto"/>
                        <w:bottom w:val="none" w:sz="0" w:space="0" w:color="auto"/>
                        <w:right w:val="none" w:sz="0" w:space="0" w:color="auto"/>
                      </w:divBdr>
                    </w:div>
                  </w:divsChild>
                </w:div>
                <w:div w:id="551574592">
                  <w:marLeft w:val="0"/>
                  <w:marRight w:val="0"/>
                  <w:marTop w:val="0"/>
                  <w:marBottom w:val="0"/>
                  <w:divBdr>
                    <w:top w:val="none" w:sz="0" w:space="0" w:color="auto"/>
                    <w:left w:val="none" w:sz="0" w:space="0" w:color="auto"/>
                    <w:bottom w:val="none" w:sz="0" w:space="0" w:color="auto"/>
                    <w:right w:val="none" w:sz="0" w:space="0" w:color="auto"/>
                  </w:divBdr>
                  <w:divsChild>
                    <w:div w:id="1825505424">
                      <w:marLeft w:val="0"/>
                      <w:marRight w:val="0"/>
                      <w:marTop w:val="0"/>
                      <w:marBottom w:val="0"/>
                      <w:divBdr>
                        <w:top w:val="none" w:sz="0" w:space="0" w:color="auto"/>
                        <w:left w:val="none" w:sz="0" w:space="0" w:color="auto"/>
                        <w:bottom w:val="none" w:sz="0" w:space="0" w:color="auto"/>
                        <w:right w:val="none" w:sz="0" w:space="0" w:color="auto"/>
                      </w:divBdr>
                    </w:div>
                  </w:divsChild>
                </w:div>
                <w:div w:id="721561623">
                  <w:marLeft w:val="0"/>
                  <w:marRight w:val="0"/>
                  <w:marTop w:val="0"/>
                  <w:marBottom w:val="0"/>
                  <w:divBdr>
                    <w:top w:val="none" w:sz="0" w:space="0" w:color="auto"/>
                    <w:left w:val="none" w:sz="0" w:space="0" w:color="auto"/>
                    <w:bottom w:val="none" w:sz="0" w:space="0" w:color="auto"/>
                    <w:right w:val="none" w:sz="0" w:space="0" w:color="auto"/>
                  </w:divBdr>
                  <w:divsChild>
                    <w:div w:id="583995451">
                      <w:marLeft w:val="0"/>
                      <w:marRight w:val="0"/>
                      <w:marTop w:val="0"/>
                      <w:marBottom w:val="0"/>
                      <w:divBdr>
                        <w:top w:val="none" w:sz="0" w:space="0" w:color="auto"/>
                        <w:left w:val="none" w:sz="0" w:space="0" w:color="auto"/>
                        <w:bottom w:val="none" w:sz="0" w:space="0" w:color="auto"/>
                        <w:right w:val="none" w:sz="0" w:space="0" w:color="auto"/>
                      </w:divBdr>
                    </w:div>
                  </w:divsChild>
                </w:div>
                <w:div w:id="824979022">
                  <w:marLeft w:val="0"/>
                  <w:marRight w:val="0"/>
                  <w:marTop w:val="0"/>
                  <w:marBottom w:val="0"/>
                  <w:divBdr>
                    <w:top w:val="none" w:sz="0" w:space="0" w:color="auto"/>
                    <w:left w:val="none" w:sz="0" w:space="0" w:color="auto"/>
                    <w:bottom w:val="none" w:sz="0" w:space="0" w:color="auto"/>
                    <w:right w:val="none" w:sz="0" w:space="0" w:color="auto"/>
                  </w:divBdr>
                  <w:divsChild>
                    <w:div w:id="315770593">
                      <w:marLeft w:val="0"/>
                      <w:marRight w:val="0"/>
                      <w:marTop w:val="0"/>
                      <w:marBottom w:val="0"/>
                      <w:divBdr>
                        <w:top w:val="none" w:sz="0" w:space="0" w:color="auto"/>
                        <w:left w:val="none" w:sz="0" w:space="0" w:color="auto"/>
                        <w:bottom w:val="none" w:sz="0" w:space="0" w:color="auto"/>
                        <w:right w:val="none" w:sz="0" w:space="0" w:color="auto"/>
                      </w:divBdr>
                    </w:div>
                  </w:divsChild>
                </w:div>
                <w:div w:id="1105151420">
                  <w:marLeft w:val="0"/>
                  <w:marRight w:val="0"/>
                  <w:marTop w:val="0"/>
                  <w:marBottom w:val="0"/>
                  <w:divBdr>
                    <w:top w:val="none" w:sz="0" w:space="0" w:color="auto"/>
                    <w:left w:val="none" w:sz="0" w:space="0" w:color="auto"/>
                    <w:bottom w:val="none" w:sz="0" w:space="0" w:color="auto"/>
                    <w:right w:val="none" w:sz="0" w:space="0" w:color="auto"/>
                  </w:divBdr>
                  <w:divsChild>
                    <w:div w:id="804858254">
                      <w:marLeft w:val="0"/>
                      <w:marRight w:val="0"/>
                      <w:marTop w:val="0"/>
                      <w:marBottom w:val="0"/>
                      <w:divBdr>
                        <w:top w:val="none" w:sz="0" w:space="0" w:color="auto"/>
                        <w:left w:val="none" w:sz="0" w:space="0" w:color="auto"/>
                        <w:bottom w:val="none" w:sz="0" w:space="0" w:color="auto"/>
                        <w:right w:val="none" w:sz="0" w:space="0" w:color="auto"/>
                      </w:divBdr>
                    </w:div>
                  </w:divsChild>
                </w:div>
                <w:div w:id="1678997375">
                  <w:marLeft w:val="0"/>
                  <w:marRight w:val="0"/>
                  <w:marTop w:val="0"/>
                  <w:marBottom w:val="0"/>
                  <w:divBdr>
                    <w:top w:val="none" w:sz="0" w:space="0" w:color="auto"/>
                    <w:left w:val="none" w:sz="0" w:space="0" w:color="auto"/>
                    <w:bottom w:val="none" w:sz="0" w:space="0" w:color="auto"/>
                    <w:right w:val="none" w:sz="0" w:space="0" w:color="auto"/>
                  </w:divBdr>
                  <w:divsChild>
                    <w:div w:id="22302871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564605457">
          <w:marLeft w:val="0"/>
          <w:marRight w:val="0"/>
          <w:marTop w:val="0"/>
          <w:marBottom w:val="0"/>
          <w:divBdr>
            <w:top w:val="none" w:sz="0" w:space="0" w:color="auto"/>
            <w:left w:val="none" w:sz="0" w:space="0" w:color="auto"/>
            <w:bottom w:val="none" w:sz="0" w:space="0" w:color="auto"/>
            <w:right w:val="none" w:sz="0" w:space="0" w:color="auto"/>
          </w:divBdr>
        </w:div>
        <w:div w:id="580606705">
          <w:marLeft w:val="0"/>
          <w:marRight w:val="0"/>
          <w:marTop w:val="0"/>
          <w:marBottom w:val="0"/>
          <w:divBdr>
            <w:top w:val="none" w:sz="0" w:space="0" w:color="auto"/>
            <w:left w:val="none" w:sz="0" w:space="0" w:color="auto"/>
            <w:bottom w:val="none" w:sz="0" w:space="0" w:color="auto"/>
            <w:right w:val="none" w:sz="0" w:space="0" w:color="auto"/>
          </w:divBdr>
        </w:div>
        <w:div w:id="593784961">
          <w:marLeft w:val="0"/>
          <w:marRight w:val="0"/>
          <w:marTop w:val="0"/>
          <w:marBottom w:val="0"/>
          <w:divBdr>
            <w:top w:val="none" w:sz="0" w:space="0" w:color="auto"/>
            <w:left w:val="none" w:sz="0" w:space="0" w:color="auto"/>
            <w:bottom w:val="none" w:sz="0" w:space="0" w:color="auto"/>
            <w:right w:val="none" w:sz="0" w:space="0" w:color="auto"/>
          </w:divBdr>
        </w:div>
        <w:div w:id="600260760">
          <w:marLeft w:val="0"/>
          <w:marRight w:val="0"/>
          <w:marTop w:val="0"/>
          <w:marBottom w:val="0"/>
          <w:divBdr>
            <w:top w:val="none" w:sz="0" w:space="0" w:color="auto"/>
            <w:left w:val="none" w:sz="0" w:space="0" w:color="auto"/>
            <w:bottom w:val="none" w:sz="0" w:space="0" w:color="auto"/>
            <w:right w:val="none" w:sz="0" w:space="0" w:color="auto"/>
          </w:divBdr>
        </w:div>
        <w:div w:id="618489939">
          <w:marLeft w:val="0"/>
          <w:marRight w:val="0"/>
          <w:marTop w:val="0"/>
          <w:marBottom w:val="0"/>
          <w:divBdr>
            <w:top w:val="none" w:sz="0" w:space="0" w:color="auto"/>
            <w:left w:val="none" w:sz="0" w:space="0" w:color="auto"/>
            <w:bottom w:val="none" w:sz="0" w:space="0" w:color="auto"/>
            <w:right w:val="none" w:sz="0" w:space="0" w:color="auto"/>
          </w:divBdr>
        </w:div>
        <w:div w:id="649411105">
          <w:marLeft w:val="0"/>
          <w:marRight w:val="0"/>
          <w:marTop w:val="0"/>
          <w:marBottom w:val="0"/>
          <w:divBdr>
            <w:top w:val="none" w:sz="0" w:space="0" w:color="auto"/>
            <w:left w:val="none" w:sz="0" w:space="0" w:color="auto"/>
            <w:bottom w:val="none" w:sz="0" w:space="0" w:color="auto"/>
            <w:right w:val="none" w:sz="0" w:space="0" w:color="auto"/>
          </w:divBdr>
        </w:div>
        <w:div w:id="649944412">
          <w:marLeft w:val="0"/>
          <w:marRight w:val="0"/>
          <w:marTop w:val="0"/>
          <w:marBottom w:val="0"/>
          <w:divBdr>
            <w:top w:val="none" w:sz="0" w:space="0" w:color="auto"/>
            <w:left w:val="none" w:sz="0" w:space="0" w:color="auto"/>
            <w:bottom w:val="none" w:sz="0" w:space="0" w:color="auto"/>
            <w:right w:val="none" w:sz="0" w:space="0" w:color="auto"/>
          </w:divBdr>
          <w:divsChild>
            <w:div w:id="1987972395">
              <w:marLeft w:val="-75"/>
              <w:marRight w:val="0"/>
              <w:marTop w:val="30"/>
              <w:marBottom w:val="30"/>
              <w:divBdr>
                <w:top w:val="none" w:sz="0" w:space="0" w:color="auto"/>
                <w:left w:val="none" w:sz="0" w:space="0" w:color="auto"/>
                <w:bottom w:val="none" w:sz="0" w:space="0" w:color="auto"/>
                <w:right w:val="none" w:sz="0" w:space="0" w:color="auto"/>
              </w:divBdr>
              <w:divsChild>
                <w:div w:id="29113311">
                  <w:marLeft w:val="0"/>
                  <w:marRight w:val="0"/>
                  <w:marTop w:val="0"/>
                  <w:marBottom w:val="0"/>
                  <w:divBdr>
                    <w:top w:val="none" w:sz="0" w:space="0" w:color="auto"/>
                    <w:left w:val="none" w:sz="0" w:space="0" w:color="auto"/>
                    <w:bottom w:val="none" w:sz="0" w:space="0" w:color="auto"/>
                    <w:right w:val="none" w:sz="0" w:space="0" w:color="auto"/>
                  </w:divBdr>
                  <w:divsChild>
                    <w:div w:id="2003117619">
                      <w:marLeft w:val="0"/>
                      <w:marRight w:val="0"/>
                      <w:marTop w:val="0"/>
                      <w:marBottom w:val="0"/>
                      <w:divBdr>
                        <w:top w:val="none" w:sz="0" w:space="0" w:color="auto"/>
                        <w:left w:val="none" w:sz="0" w:space="0" w:color="auto"/>
                        <w:bottom w:val="none" w:sz="0" w:space="0" w:color="auto"/>
                        <w:right w:val="none" w:sz="0" w:space="0" w:color="auto"/>
                      </w:divBdr>
                    </w:div>
                  </w:divsChild>
                </w:div>
                <w:div w:id="139201627">
                  <w:marLeft w:val="0"/>
                  <w:marRight w:val="0"/>
                  <w:marTop w:val="0"/>
                  <w:marBottom w:val="0"/>
                  <w:divBdr>
                    <w:top w:val="none" w:sz="0" w:space="0" w:color="auto"/>
                    <w:left w:val="none" w:sz="0" w:space="0" w:color="auto"/>
                    <w:bottom w:val="none" w:sz="0" w:space="0" w:color="auto"/>
                    <w:right w:val="none" w:sz="0" w:space="0" w:color="auto"/>
                  </w:divBdr>
                  <w:divsChild>
                    <w:div w:id="1296565222">
                      <w:marLeft w:val="0"/>
                      <w:marRight w:val="0"/>
                      <w:marTop w:val="0"/>
                      <w:marBottom w:val="0"/>
                      <w:divBdr>
                        <w:top w:val="none" w:sz="0" w:space="0" w:color="auto"/>
                        <w:left w:val="none" w:sz="0" w:space="0" w:color="auto"/>
                        <w:bottom w:val="none" w:sz="0" w:space="0" w:color="auto"/>
                        <w:right w:val="none" w:sz="0" w:space="0" w:color="auto"/>
                      </w:divBdr>
                    </w:div>
                  </w:divsChild>
                </w:div>
                <w:div w:id="239757066">
                  <w:marLeft w:val="0"/>
                  <w:marRight w:val="0"/>
                  <w:marTop w:val="0"/>
                  <w:marBottom w:val="0"/>
                  <w:divBdr>
                    <w:top w:val="none" w:sz="0" w:space="0" w:color="auto"/>
                    <w:left w:val="none" w:sz="0" w:space="0" w:color="auto"/>
                    <w:bottom w:val="none" w:sz="0" w:space="0" w:color="auto"/>
                    <w:right w:val="none" w:sz="0" w:space="0" w:color="auto"/>
                  </w:divBdr>
                  <w:divsChild>
                    <w:div w:id="2008895784">
                      <w:marLeft w:val="0"/>
                      <w:marRight w:val="0"/>
                      <w:marTop w:val="0"/>
                      <w:marBottom w:val="0"/>
                      <w:divBdr>
                        <w:top w:val="none" w:sz="0" w:space="0" w:color="auto"/>
                        <w:left w:val="none" w:sz="0" w:space="0" w:color="auto"/>
                        <w:bottom w:val="none" w:sz="0" w:space="0" w:color="auto"/>
                        <w:right w:val="none" w:sz="0" w:space="0" w:color="auto"/>
                      </w:divBdr>
                    </w:div>
                  </w:divsChild>
                </w:div>
                <w:div w:id="240531838">
                  <w:marLeft w:val="0"/>
                  <w:marRight w:val="0"/>
                  <w:marTop w:val="0"/>
                  <w:marBottom w:val="0"/>
                  <w:divBdr>
                    <w:top w:val="none" w:sz="0" w:space="0" w:color="auto"/>
                    <w:left w:val="none" w:sz="0" w:space="0" w:color="auto"/>
                    <w:bottom w:val="none" w:sz="0" w:space="0" w:color="auto"/>
                    <w:right w:val="none" w:sz="0" w:space="0" w:color="auto"/>
                  </w:divBdr>
                  <w:divsChild>
                    <w:div w:id="778598085">
                      <w:marLeft w:val="0"/>
                      <w:marRight w:val="0"/>
                      <w:marTop w:val="0"/>
                      <w:marBottom w:val="0"/>
                      <w:divBdr>
                        <w:top w:val="none" w:sz="0" w:space="0" w:color="auto"/>
                        <w:left w:val="none" w:sz="0" w:space="0" w:color="auto"/>
                        <w:bottom w:val="none" w:sz="0" w:space="0" w:color="auto"/>
                        <w:right w:val="none" w:sz="0" w:space="0" w:color="auto"/>
                      </w:divBdr>
                    </w:div>
                  </w:divsChild>
                </w:div>
                <w:div w:id="741100870">
                  <w:marLeft w:val="0"/>
                  <w:marRight w:val="0"/>
                  <w:marTop w:val="0"/>
                  <w:marBottom w:val="0"/>
                  <w:divBdr>
                    <w:top w:val="none" w:sz="0" w:space="0" w:color="auto"/>
                    <w:left w:val="none" w:sz="0" w:space="0" w:color="auto"/>
                    <w:bottom w:val="none" w:sz="0" w:space="0" w:color="auto"/>
                    <w:right w:val="none" w:sz="0" w:space="0" w:color="auto"/>
                  </w:divBdr>
                </w:div>
                <w:div w:id="883367956">
                  <w:marLeft w:val="0"/>
                  <w:marRight w:val="0"/>
                  <w:marTop w:val="0"/>
                  <w:marBottom w:val="0"/>
                  <w:divBdr>
                    <w:top w:val="none" w:sz="0" w:space="0" w:color="auto"/>
                    <w:left w:val="none" w:sz="0" w:space="0" w:color="auto"/>
                    <w:bottom w:val="none" w:sz="0" w:space="0" w:color="auto"/>
                    <w:right w:val="none" w:sz="0" w:space="0" w:color="auto"/>
                  </w:divBdr>
                  <w:divsChild>
                    <w:div w:id="9062797">
                      <w:marLeft w:val="0"/>
                      <w:marRight w:val="0"/>
                      <w:marTop w:val="0"/>
                      <w:marBottom w:val="0"/>
                      <w:divBdr>
                        <w:top w:val="none" w:sz="0" w:space="0" w:color="auto"/>
                        <w:left w:val="none" w:sz="0" w:space="0" w:color="auto"/>
                        <w:bottom w:val="none" w:sz="0" w:space="0" w:color="auto"/>
                        <w:right w:val="none" w:sz="0" w:space="0" w:color="auto"/>
                      </w:divBdr>
                    </w:div>
                  </w:divsChild>
                </w:div>
                <w:div w:id="942885136">
                  <w:marLeft w:val="0"/>
                  <w:marRight w:val="0"/>
                  <w:marTop w:val="0"/>
                  <w:marBottom w:val="0"/>
                  <w:divBdr>
                    <w:top w:val="none" w:sz="0" w:space="0" w:color="auto"/>
                    <w:left w:val="none" w:sz="0" w:space="0" w:color="auto"/>
                    <w:bottom w:val="none" w:sz="0" w:space="0" w:color="auto"/>
                    <w:right w:val="none" w:sz="0" w:space="0" w:color="auto"/>
                  </w:divBdr>
                  <w:divsChild>
                    <w:div w:id="1454445607">
                      <w:marLeft w:val="0"/>
                      <w:marRight w:val="0"/>
                      <w:marTop w:val="0"/>
                      <w:marBottom w:val="0"/>
                      <w:divBdr>
                        <w:top w:val="none" w:sz="0" w:space="0" w:color="auto"/>
                        <w:left w:val="none" w:sz="0" w:space="0" w:color="auto"/>
                        <w:bottom w:val="none" w:sz="0" w:space="0" w:color="auto"/>
                        <w:right w:val="none" w:sz="0" w:space="0" w:color="auto"/>
                      </w:divBdr>
                    </w:div>
                  </w:divsChild>
                </w:div>
                <w:div w:id="1015695057">
                  <w:marLeft w:val="0"/>
                  <w:marRight w:val="0"/>
                  <w:marTop w:val="0"/>
                  <w:marBottom w:val="0"/>
                  <w:divBdr>
                    <w:top w:val="none" w:sz="0" w:space="0" w:color="auto"/>
                    <w:left w:val="none" w:sz="0" w:space="0" w:color="auto"/>
                    <w:bottom w:val="none" w:sz="0" w:space="0" w:color="auto"/>
                    <w:right w:val="none" w:sz="0" w:space="0" w:color="auto"/>
                  </w:divBdr>
                  <w:divsChild>
                    <w:div w:id="825512070">
                      <w:marLeft w:val="0"/>
                      <w:marRight w:val="0"/>
                      <w:marTop w:val="0"/>
                      <w:marBottom w:val="0"/>
                      <w:divBdr>
                        <w:top w:val="none" w:sz="0" w:space="0" w:color="auto"/>
                        <w:left w:val="none" w:sz="0" w:space="0" w:color="auto"/>
                        <w:bottom w:val="none" w:sz="0" w:space="0" w:color="auto"/>
                        <w:right w:val="none" w:sz="0" w:space="0" w:color="auto"/>
                      </w:divBdr>
                    </w:div>
                  </w:divsChild>
                </w:div>
                <w:div w:id="1117794075">
                  <w:marLeft w:val="0"/>
                  <w:marRight w:val="0"/>
                  <w:marTop w:val="0"/>
                  <w:marBottom w:val="0"/>
                  <w:divBdr>
                    <w:top w:val="none" w:sz="0" w:space="0" w:color="auto"/>
                    <w:left w:val="none" w:sz="0" w:space="0" w:color="auto"/>
                    <w:bottom w:val="none" w:sz="0" w:space="0" w:color="auto"/>
                    <w:right w:val="none" w:sz="0" w:space="0" w:color="auto"/>
                  </w:divBdr>
                  <w:divsChild>
                    <w:div w:id="1177693562">
                      <w:marLeft w:val="0"/>
                      <w:marRight w:val="0"/>
                      <w:marTop w:val="0"/>
                      <w:marBottom w:val="0"/>
                      <w:divBdr>
                        <w:top w:val="none" w:sz="0" w:space="0" w:color="auto"/>
                        <w:left w:val="none" w:sz="0" w:space="0" w:color="auto"/>
                        <w:bottom w:val="none" w:sz="0" w:space="0" w:color="auto"/>
                        <w:right w:val="none" w:sz="0" w:space="0" w:color="auto"/>
                      </w:divBdr>
                    </w:div>
                  </w:divsChild>
                </w:div>
                <w:div w:id="1301233411">
                  <w:marLeft w:val="0"/>
                  <w:marRight w:val="0"/>
                  <w:marTop w:val="0"/>
                  <w:marBottom w:val="0"/>
                  <w:divBdr>
                    <w:top w:val="none" w:sz="0" w:space="0" w:color="auto"/>
                    <w:left w:val="none" w:sz="0" w:space="0" w:color="auto"/>
                    <w:bottom w:val="none" w:sz="0" w:space="0" w:color="auto"/>
                    <w:right w:val="none" w:sz="0" w:space="0" w:color="auto"/>
                  </w:divBdr>
                  <w:divsChild>
                    <w:div w:id="1994866744">
                      <w:marLeft w:val="0"/>
                      <w:marRight w:val="0"/>
                      <w:marTop w:val="0"/>
                      <w:marBottom w:val="0"/>
                      <w:divBdr>
                        <w:top w:val="none" w:sz="0" w:space="0" w:color="auto"/>
                        <w:left w:val="none" w:sz="0" w:space="0" w:color="auto"/>
                        <w:bottom w:val="none" w:sz="0" w:space="0" w:color="auto"/>
                        <w:right w:val="none" w:sz="0" w:space="0" w:color="auto"/>
                      </w:divBdr>
                    </w:div>
                  </w:divsChild>
                </w:div>
                <w:div w:id="1389262425">
                  <w:marLeft w:val="0"/>
                  <w:marRight w:val="0"/>
                  <w:marTop w:val="0"/>
                  <w:marBottom w:val="0"/>
                  <w:divBdr>
                    <w:top w:val="none" w:sz="0" w:space="0" w:color="auto"/>
                    <w:left w:val="none" w:sz="0" w:space="0" w:color="auto"/>
                    <w:bottom w:val="none" w:sz="0" w:space="0" w:color="auto"/>
                    <w:right w:val="none" w:sz="0" w:space="0" w:color="auto"/>
                  </w:divBdr>
                  <w:divsChild>
                    <w:div w:id="1445223219">
                      <w:marLeft w:val="0"/>
                      <w:marRight w:val="0"/>
                      <w:marTop w:val="0"/>
                      <w:marBottom w:val="0"/>
                      <w:divBdr>
                        <w:top w:val="none" w:sz="0" w:space="0" w:color="auto"/>
                        <w:left w:val="none" w:sz="0" w:space="0" w:color="auto"/>
                        <w:bottom w:val="none" w:sz="0" w:space="0" w:color="auto"/>
                        <w:right w:val="none" w:sz="0" w:space="0" w:color="auto"/>
                      </w:divBdr>
                    </w:div>
                  </w:divsChild>
                </w:div>
                <w:div w:id="1405640699">
                  <w:marLeft w:val="0"/>
                  <w:marRight w:val="0"/>
                  <w:marTop w:val="0"/>
                  <w:marBottom w:val="0"/>
                  <w:divBdr>
                    <w:top w:val="none" w:sz="0" w:space="0" w:color="auto"/>
                    <w:left w:val="none" w:sz="0" w:space="0" w:color="auto"/>
                    <w:bottom w:val="none" w:sz="0" w:space="0" w:color="auto"/>
                    <w:right w:val="none" w:sz="0" w:space="0" w:color="auto"/>
                  </w:divBdr>
                  <w:divsChild>
                    <w:div w:id="697125572">
                      <w:marLeft w:val="0"/>
                      <w:marRight w:val="0"/>
                      <w:marTop w:val="0"/>
                      <w:marBottom w:val="0"/>
                      <w:divBdr>
                        <w:top w:val="none" w:sz="0" w:space="0" w:color="auto"/>
                        <w:left w:val="none" w:sz="0" w:space="0" w:color="auto"/>
                        <w:bottom w:val="none" w:sz="0" w:space="0" w:color="auto"/>
                        <w:right w:val="none" w:sz="0" w:space="0" w:color="auto"/>
                      </w:divBdr>
                    </w:div>
                  </w:divsChild>
                </w:div>
                <w:div w:id="1467576950">
                  <w:marLeft w:val="0"/>
                  <w:marRight w:val="0"/>
                  <w:marTop w:val="0"/>
                  <w:marBottom w:val="0"/>
                  <w:divBdr>
                    <w:top w:val="none" w:sz="0" w:space="0" w:color="auto"/>
                    <w:left w:val="none" w:sz="0" w:space="0" w:color="auto"/>
                    <w:bottom w:val="none" w:sz="0" w:space="0" w:color="auto"/>
                    <w:right w:val="none" w:sz="0" w:space="0" w:color="auto"/>
                  </w:divBdr>
                  <w:divsChild>
                    <w:div w:id="1747796161">
                      <w:marLeft w:val="0"/>
                      <w:marRight w:val="0"/>
                      <w:marTop w:val="0"/>
                      <w:marBottom w:val="0"/>
                      <w:divBdr>
                        <w:top w:val="none" w:sz="0" w:space="0" w:color="auto"/>
                        <w:left w:val="none" w:sz="0" w:space="0" w:color="auto"/>
                        <w:bottom w:val="none" w:sz="0" w:space="0" w:color="auto"/>
                        <w:right w:val="none" w:sz="0" w:space="0" w:color="auto"/>
                      </w:divBdr>
                    </w:div>
                  </w:divsChild>
                </w:div>
                <w:div w:id="1545025558">
                  <w:marLeft w:val="0"/>
                  <w:marRight w:val="0"/>
                  <w:marTop w:val="0"/>
                  <w:marBottom w:val="0"/>
                  <w:divBdr>
                    <w:top w:val="none" w:sz="0" w:space="0" w:color="auto"/>
                    <w:left w:val="none" w:sz="0" w:space="0" w:color="auto"/>
                    <w:bottom w:val="none" w:sz="0" w:space="0" w:color="auto"/>
                    <w:right w:val="none" w:sz="0" w:space="0" w:color="auto"/>
                  </w:divBdr>
                  <w:divsChild>
                    <w:div w:id="750468169">
                      <w:marLeft w:val="0"/>
                      <w:marRight w:val="0"/>
                      <w:marTop w:val="0"/>
                      <w:marBottom w:val="0"/>
                      <w:divBdr>
                        <w:top w:val="none" w:sz="0" w:space="0" w:color="auto"/>
                        <w:left w:val="none" w:sz="0" w:space="0" w:color="auto"/>
                        <w:bottom w:val="none" w:sz="0" w:space="0" w:color="auto"/>
                        <w:right w:val="none" w:sz="0" w:space="0" w:color="auto"/>
                      </w:divBdr>
                    </w:div>
                  </w:divsChild>
                </w:div>
                <w:div w:id="1648242108">
                  <w:marLeft w:val="0"/>
                  <w:marRight w:val="0"/>
                  <w:marTop w:val="0"/>
                  <w:marBottom w:val="0"/>
                  <w:divBdr>
                    <w:top w:val="none" w:sz="0" w:space="0" w:color="auto"/>
                    <w:left w:val="none" w:sz="0" w:space="0" w:color="auto"/>
                    <w:bottom w:val="none" w:sz="0" w:space="0" w:color="auto"/>
                    <w:right w:val="none" w:sz="0" w:space="0" w:color="auto"/>
                  </w:divBdr>
                  <w:divsChild>
                    <w:div w:id="680816213">
                      <w:marLeft w:val="0"/>
                      <w:marRight w:val="0"/>
                      <w:marTop w:val="0"/>
                      <w:marBottom w:val="0"/>
                      <w:divBdr>
                        <w:top w:val="none" w:sz="0" w:space="0" w:color="auto"/>
                        <w:left w:val="none" w:sz="0" w:space="0" w:color="auto"/>
                        <w:bottom w:val="none" w:sz="0" w:space="0" w:color="auto"/>
                        <w:right w:val="none" w:sz="0" w:space="0" w:color="auto"/>
                      </w:divBdr>
                    </w:div>
                  </w:divsChild>
                </w:div>
                <w:div w:id="1717390698">
                  <w:marLeft w:val="0"/>
                  <w:marRight w:val="0"/>
                  <w:marTop w:val="0"/>
                  <w:marBottom w:val="0"/>
                  <w:divBdr>
                    <w:top w:val="none" w:sz="0" w:space="0" w:color="auto"/>
                    <w:left w:val="none" w:sz="0" w:space="0" w:color="auto"/>
                    <w:bottom w:val="none" w:sz="0" w:space="0" w:color="auto"/>
                    <w:right w:val="none" w:sz="0" w:space="0" w:color="auto"/>
                  </w:divBdr>
                  <w:divsChild>
                    <w:div w:id="1231770676">
                      <w:marLeft w:val="0"/>
                      <w:marRight w:val="0"/>
                      <w:marTop w:val="0"/>
                      <w:marBottom w:val="0"/>
                      <w:divBdr>
                        <w:top w:val="none" w:sz="0" w:space="0" w:color="auto"/>
                        <w:left w:val="none" w:sz="0" w:space="0" w:color="auto"/>
                        <w:bottom w:val="none" w:sz="0" w:space="0" w:color="auto"/>
                        <w:right w:val="none" w:sz="0" w:space="0" w:color="auto"/>
                      </w:divBdr>
                    </w:div>
                  </w:divsChild>
                </w:div>
                <w:div w:id="1752777342">
                  <w:marLeft w:val="0"/>
                  <w:marRight w:val="0"/>
                  <w:marTop w:val="0"/>
                  <w:marBottom w:val="0"/>
                  <w:divBdr>
                    <w:top w:val="none" w:sz="0" w:space="0" w:color="auto"/>
                    <w:left w:val="none" w:sz="0" w:space="0" w:color="auto"/>
                    <w:bottom w:val="none" w:sz="0" w:space="0" w:color="auto"/>
                    <w:right w:val="none" w:sz="0" w:space="0" w:color="auto"/>
                  </w:divBdr>
                  <w:divsChild>
                    <w:div w:id="13844944">
                      <w:marLeft w:val="0"/>
                      <w:marRight w:val="0"/>
                      <w:marTop w:val="0"/>
                      <w:marBottom w:val="0"/>
                      <w:divBdr>
                        <w:top w:val="none" w:sz="0" w:space="0" w:color="auto"/>
                        <w:left w:val="none" w:sz="0" w:space="0" w:color="auto"/>
                        <w:bottom w:val="none" w:sz="0" w:space="0" w:color="auto"/>
                        <w:right w:val="none" w:sz="0" w:space="0" w:color="auto"/>
                      </w:divBdr>
                    </w:div>
                  </w:divsChild>
                </w:div>
                <w:div w:id="1852404188">
                  <w:marLeft w:val="0"/>
                  <w:marRight w:val="0"/>
                  <w:marTop w:val="0"/>
                  <w:marBottom w:val="0"/>
                  <w:divBdr>
                    <w:top w:val="none" w:sz="0" w:space="0" w:color="auto"/>
                    <w:left w:val="none" w:sz="0" w:space="0" w:color="auto"/>
                    <w:bottom w:val="none" w:sz="0" w:space="0" w:color="auto"/>
                    <w:right w:val="none" w:sz="0" w:space="0" w:color="auto"/>
                  </w:divBdr>
                  <w:divsChild>
                    <w:div w:id="395401318">
                      <w:marLeft w:val="0"/>
                      <w:marRight w:val="0"/>
                      <w:marTop w:val="0"/>
                      <w:marBottom w:val="0"/>
                      <w:divBdr>
                        <w:top w:val="none" w:sz="0" w:space="0" w:color="auto"/>
                        <w:left w:val="none" w:sz="0" w:space="0" w:color="auto"/>
                        <w:bottom w:val="none" w:sz="0" w:space="0" w:color="auto"/>
                        <w:right w:val="none" w:sz="0" w:space="0" w:color="auto"/>
                      </w:divBdr>
                    </w:div>
                  </w:divsChild>
                </w:div>
                <w:div w:id="1857113229">
                  <w:marLeft w:val="0"/>
                  <w:marRight w:val="0"/>
                  <w:marTop w:val="0"/>
                  <w:marBottom w:val="0"/>
                  <w:divBdr>
                    <w:top w:val="none" w:sz="0" w:space="0" w:color="auto"/>
                    <w:left w:val="none" w:sz="0" w:space="0" w:color="auto"/>
                    <w:bottom w:val="none" w:sz="0" w:space="0" w:color="auto"/>
                    <w:right w:val="none" w:sz="0" w:space="0" w:color="auto"/>
                  </w:divBdr>
                  <w:divsChild>
                    <w:div w:id="292179693">
                      <w:marLeft w:val="0"/>
                      <w:marRight w:val="0"/>
                      <w:marTop w:val="0"/>
                      <w:marBottom w:val="0"/>
                      <w:divBdr>
                        <w:top w:val="none" w:sz="0" w:space="0" w:color="auto"/>
                        <w:left w:val="none" w:sz="0" w:space="0" w:color="auto"/>
                        <w:bottom w:val="none" w:sz="0" w:space="0" w:color="auto"/>
                        <w:right w:val="none" w:sz="0" w:space="0" w:color="auto"/>
                      </w:divBdr>
                    </w:div>
                  </w:divsChild>
                </w:div>
                <w:div w:id="1876893693">
                  <w:marLeft w:val="0"/>
                  <w:marRight w:val="0"/>
                  <w:marTop w:val="0"/>
                  <w:marBottom w:val="0"/>
                  <w:divBdr>
                    <w:top w:val="none" w:sz="0" w:space="0" w:color="auto"/>
                    <w:left w:val="none" w:sz="0" w:space="0" w:color="auto"/>
                    <w:bottom w:val="none" w:sz="0" w:space="0" w:color="auto"/>
                    <w:right w:val="none" w:sz="0" w:space="0" w:color="auto"/>
                  </w:divBdr>
                  <w:divsChild>
                    <w:div w:id="718355843">
                      <w:marLeft w:val="0"/>
                      <w:marRight w:val="0"/>
                      <w:marTop w:val="0"/>
                      <w:marBottom w:val="0"/>
                      <w:divBdr>
                        <w:top w:val="none" w:sz="0" w:space="0" w:color="auto"/>
                        <w:left w:val="none" w:sz="0" w:space="0" w:color="auto"/>
                        <w:bottom w:val="none" w:sz="0" w:space="0" w:color="auto"/>
                        <w:right w:val="none" w:sz="0" w:space="0" w:color="auto"/>
                      </w:divBdr>
                    </w:div>
                  </w:divsChild>
                </w:div>
                <w:div w:id="1901087178">
                  <w:marLeft w:val="0"/>
                  <w:marRight w:val="0"/>
                  <w:marTop w:val="0"/>
                  <w:marBottom w:val="0"/>
                  <w:divBdr>
                    <w:top w:val="none" w:sz="0" w:space="0" w:color="auto"/>
                    <w:left w:val="none" w:sz="0" w:space="0" w:color="auto"/>
                    <w:bottom w:val="none" w:sz="0" w:space="0" w:color="auto"/>
                    <w:right w:val="none" w:sz="0" w:space="0" w:color="auto"/>
                  </w:divBdr>
                  <w:divsChild>
                    <w:div w:id="503670120">
                      <w:marLeft w:val="0"/>
                      <w:marRight w:val="0"/>
                      <w:marTop w:val="0"/>
                      <w:marBottom w:val="0"/>
                      <w:divBdr>
                        <w:top w:val="none" w:sz="0" w:space="0" w:color="auto"/>
                        <w:left w:val="none" w:sz="0" w:space="0" w:color="auto"/>
                        <w:bottom w:val="none" w:sz="0" w:space="0" w:color="auto"/>
                        <w:right w:val="none" w:sz="0" w:space="0" w:color="auto"/>
                      </w:divBdr>
                    </w:div>
                  </w:divsChild>
                </w:div>
                <w:div w:id="1948728980">
                  <w:marLeft w:val="0"/>
                  <w:marRight w:val="0"/>
                  <w:marTop w:val="0"/>
                  <w:marBottom w:val="0"/>
                  <w:divBdr>
                    <w:top w:val="none" w:sz="0" w:space="0" w:color="auto"/>
                    <w:left w:val="none" w:sz="0" w:space="0" w:color="auto"/>
                    <w:bottom w:val="none" w:sz="0" w:space="0" w:color="auto"/>
                    <w:right w:val="none" w:sz="0" w:space="0" w:color="auto"/>
                  </w:divBdr>
                  <w:divsChild>
                    <w:div w:id="181738084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658311608">
          <w:marLeft w:val="0"/>
          <w:marRight w:val="0"/>
          <w:marTop w:val="0"/>
          <w:marBottom w:val="0"/>
          <w:divBdr>
            <w:top w:val="none" w:sz="0" w:space="0" w:color="auto"/>
            <w:left w:val="none" w:sz="0" w:space="0" w:color="auto"/>
            <w:bottom w:val="none" w:sz="0" w:space="0" w:color="auto"/>
            <w:right w:val="none" w:sz="0" w:space="0" w:color="auto"/>
          </w:divBdr>
        </w:div>
        <w:div w:id="749546024">
          <w:marLeft w:val="0"/>
          <w:marRight w:val="0"/>
          <w:marTop w:val="0"/>
          <w:marBottom w:val="0"/>
          <w:divBdr>
            <w:top w:val="none" w:sz="0" w:space="0" w:color="auto"/>
            <w:left w:val="none" w:sz="0" w:space="0" w:color="auto"/>
            <w:bottom w:val="none" w:sz="0" w:space="0" w:color="auto"/>
            <w:right w:val="none" w:sz="0" w:space="0" w:color="auto"/>
          </w:divBdr>
        </w:div>
        <w:div w:id="775950290">
          <w:marLeft w:val="0"/>
          <w:marRight w:val="0"/>
          <w:marTop w:val="0"/>
          <w:marBottom w:val="0"/>
          <w:divBdr>
            <w:top w:val="none" w:sz="0" w:space="0" w:color="auto"/>
            <w:left w:val="none" w:sz="0" w:space="0" w:color="auto"/>
            <w:bottom w:val="none" w:sz="0" w:space="0" w:color="auto"/>
            <w:right w:val="none" w:sz="0" w:space="0" w:color="auto"/>
          </w:divBdr>
        </w:div>
        <w:div w:id="792403252">
          <w:marLeft w:val="0"/>
          <w:marRight w:val="0"/>
          <w:marTop w:val="0"/>
          <w:marBottom w:val="0"/>
          <w:divBdr>
            <w:top w:val="none" w:sz="0" w:space="0" w:color="auto"/>
            <w:left w:val="none" w:sz="0" w:space="0" w:color="auto"/>
            <w:bottom w:val="none" w:sz="0" w:space="0" w:color="auto"/>
            <w:right w:val="none" w:sz="0" w:space="0" w:color="auto"/>
          </w:divBdr>
          <w:divsChild>
            <w:div w:id="755175196">
              <w:marLeft w:val="-75"/>
              <w:marRight w:val="0"/>
              <w:marTop w:val="30"/>
              <w:marBottom w:val="30"/>
              <w:divBdr>
                <w:top w:val="none" w:sz="0" w:space="0" w:color="auto"/>
                <w:left w:val="none" w:sz="0" w:space="0" w:color="auto"/>
                <w:bottom w:val="none" w:sz="0" w:space="0" w:color="auto"/>
                <w:right w:val="none" w:sz="0" w:space="0" w:color="auto"/>
              </w:divBdr>
              <w:divsChild>
                <w:div w:id="508984917">
                  <w:marLeft w:val="0"/>
                  <w:marRight w:val="0"/>
                  <w:marTop w:val="0"/>
                  <w:marBottom w:val="0"/>
                  <w:divBdr>
                    <w:top w:val="none" w:sz="0" w:space="0" w:color="auto"/>
                    <w:left w:val="none" w:sz="0" w:space="0" w:color="auto"/>
                    <w:bottom w:val="none" w:sz="0" w:space="0" w:color="auto"/>
                    <w:right w:val="none" w:sz="0" w:space="0" w:color="auto"/>
                  </w:divBdr>
                  <w:divsChild>
                    <w:div w:id="839396606">
                      <w:marLeft w:val="0"/>
                      <w:marRight w:val="0"/>
                      <w:marTop w:val="0"/>
                      <w:marBottom w:val="0"/>
                      <w:divBdr>
                        <w:top w:val="none" w:sz="0" w:space="0" w:color="auto"/>
                        <w:left w:val="none" w:sz="0" w:space="0" w:color="auto"/>
                        <w:bottom w:val="none" w:sz="0" w:space="0" w:color="auto"/>
                        <w:right w:val="none" w:sz="0" w:space="0" w:color="auto"/>
                      </w:divBdr>
                    </w:div>
                  </w:divsChild>
                </w:div>
                <w:div w:id="609437898">
                  <w:marLeft w:val="0"/>
                  <w:marRight w:val="0"/>
                  <w:marTop w:val="0"/>
                  <w:marBottom w:val="0"/>
                  <w:divBdr>
                    <w:top w:val="none" w:sz="0" w:space="0" w:color="auto"/>
                    <w:left w:val="none" w:sz="0" w:space="0" w:color="auto"/>
                    <w:bottom w:val="none" w:sz="0" w:space="0" w:color="auto"/>
                    <w:right w:val="none" w:sz="0" w:space="0" w:color="auto"/>
                  </w:divBdr>
                  <w:divsChild>
                    <w:div w:id="554590362">
                      <w:marLeft w:val="0"/>
                      <w:marRight w:val="0"/>
                      <w:marTop w:val="0"/>
                      <w:marBottom w:val="0"/>
                      <w:divBdr>
                        <w:top w:val="none" w:sz="0" w:space="0" w:color="auto"/>
                        <w:left w:val="none" w:sz="0" w:space="0" w:color="auto"/>
                        <w:bottom w:val="none" w:sz="0" w:space="0" w:color="auto"/>
                        <w:right w:val="none" w:sz="0" w:space="0" w:color="auto"/>
                      </w:divBdr>
                    </w:div>
                  </w:divsChild>
                </w:div>
                <w:div w:id="1682858337">
                  <w:marLeft w:val="0"/>
                  <w:marRight w:val="0"/>
                  <w:marTop w:val="0"/>
                  <w:marBottom w:val="0"/>
                  <w:divBdr>
                    <w:top w:val="none" w:sz="0" w:space="0" w:color="auto"/>
                    <w:left w:val="none" w:sz="0" w:space="0" w:color="auto"/>
                    <w:bottom w:val="none" w:sz="0" w:space="0" w:color="auto"/>
                    <w:right w:val="none" w:sz="0" w:space="0" w:color="auto"/>
                  </w:divBdr>
                  <w:divsChild>
                    <w:div w:id="419760535">
                      <w:marLeft w:val="0"/>
                      <w:marRight w:val="0"/>
                      <w:marTop w:val="0"/>
                      <w:marBottom w:val="0"/>
                      <w:divBdr>
                        <w:top w:val="none" w:sz="0" w:space="0" w:color="auto"/>
                        <w:left w:val="none" w:sz="0" w:space="0" w:color="auto"/>
                        <w:bottom w:val="none" w:sz="0" w:space="0" w:color="auto"/>
                        <w:right w:val="none" w:sz="0" w:space="0" w:color="auto"/>
                      </w:divBdr>
                    </w:div>
                  </w:divsChild>
                </w:div>
                <w:div w:id="2005233622">
                  <w:marLeft w:val="0"/>
                  <w:marRight w:val="0"/>
                  <w:marTop w:val="0"/>
                  <w:marBottom w:val="0"/>
                  <w:divBdr>
                    <w:top w:val="none" w:sz="0" w:space="0" w:color="auto"/>
                    <w:left w:val="none" w:sz="0" w:space="0" w:color="auto"/>
                    <w:bottom w:val="none" w:sz="0" w:space="0" w:color="auto"/>
                    <w:right w:val="none" w:sz="0" w:space="0" w:color="auto"/>
                  </w:divBdr>
                  <w:divsChild>
                    <w:div w:id="195817134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796264615">
          <w:marLeft w:val="0"/>
          <w:marRight w:val="0"/>
          <w:marTop w:val="0"/>
          <w:marBottom w:val="0"/>
          <w:divBdr>
            <w:top w:val="none" w:sz="0" w:space="0" w:color="auto"/>
            <w:left w:val="none" w:sz="0" w:space="0" w:color="auto"/>
            <w:bottom w:val="none" w:sz="0" w:space="0" w:color="auto"/>
            <w:right w:val="none" w:sz="0" w:space="0" w:color="auto"/>
          </w:divBdr>
        </w:div>
        <w:div w:id="865949482">
          <w:marLeft w:val="0"/>
          <w:marRight w:val="0"/>
          <w:marTop w:val="0"/>
          <w:marBottom w:val="0"/>
          <w:divBdr>
            <w:top w:val="none" w:sz="0" w:space="0" w:color="auto"/>
            <w:left w:val="none" w:sz="0" w:space="0" w:color="auto"/>
            <w:bottom w:val="none" w:sz="0" w:space="0" w:color="auto"/>
            <w:right w:val="none" w:sz="0" w:space="0" w:color="auto"/>
          </w:divBdr>
        </w:div>
        <w:div w:id="869759243">
          <w:marLeft w:val="0"/>
          <w:marRight w:val="0"/>
          <w:marTop w:val="0"/>
          <w:marBottom w:val="0"/>
          <w:divBdr>
            <w:top w:val="none" w:sz="0" w:space="0" w:color="auto"/>
            <w:left w:val="none" w:sz="0" w:space="0" w:color="auto"/>
            <w:bottom w:val="none" w:sz="0" w:space="0" w:color="auto"/>
            <w:right w:val="none" w:sz="0" w:space="0" w:color="auto"/>
          </w:divBdr>
        </w:div>
        <w:div w:id="876550646">
          <w:marLeft w:val="0"/>
          <w:marRight w:val="0"/>
          <w:marTop w:val="0"/>
          <w:marBottom w:val="0"/>
          <w:divBdr>
            <w:top w:val="none" w:sz="0" w:space="0" w:color="auto"/>
            <w:left w:val="none" w:sz="0" w:space="0" w:color="auto"/>
            <w:bottom w:val="none" w:sz="0" w:space="0" w:color="auto"/>
            <w:right w:val="none" w:sz="0" w:space="0" w:color="auto"/>
          </w:divBdr>
        </w:div>
        <w:div w:id="897133080">
          <w:marLeft w:val="0"/>
          <w:marRight w:val="0"/>
          <w:marTop w:val="0"/>
          <w:marBottom w:val="0"/>
          <w:divBdr>
            <w:top w:val="none" w:sz="0" w:space="0" w:color="auto"/>
            <w:left w:val="none" w:sz="0" w:space="0" w:color="auto"/>
            <w:bottom w:val="none" w:sz="0" w:space="0" w:color="auto"/>
            <w:right w:val="none" w:sz="0" w:space="0" w:color="auto"/>
          </w:divBdr>
        </w:div>
        <w:div w:id="905460170">
          <w:marLeft w:val="0"/>
          <w:marRight w:val="0"/>
          <w:marTop w:val="0"/>
          <w:marBottom w:val="0"/>
          <w:divBdr>
            <w:top w:val="none" w:sz="0" w:space="0" w:color="auto"/>
            <w:left w:val="none" w:sz="0" w:space="0" w:color="auto"/>
            <w:bottom w:val="none" w:sz="0" w:space="0" w:color="auto"/>
            <w:right w:val="none" w:sz="0" w:space="0" w:color="auto"/>
          </w:divBdr>
        </w:div>
        <w:div w:id="927543224">
          <w:marLeft w:val="0"/>
          <w:marRight w:val="0"/>
          <w:marTop w:val="0"/>
          <w:marBottom w:val="0"/>
          <w:divBdr>
            <w:top w:val="none" w:sz="0" w:space="0" w:color="auto"/>
            <w:left w:val="none" w:sz="0" w:space="0" w:color="auto"/>
            <w:bottom w:val="none" w:sz="0" w:space="0" w:color="auto"/>
            <w:right w:val="none" w:sz="0" w:space="0" w:color="auto"/>
          </w:divBdr>
        </w:div>
        <w:div w:id="933784858">
          <w:marLeft w:val="0"/>
          <w:marRight w:val="0"/>
          <w:marTop w:val="0"/>
          <w:marBottom w:val="0"/>
          <w:divBdr>
            <w:top w:val="none" w:sz="0" w:space="0" w:color="auto"/>
            <w:left w:val="none" w:sz="0" w:space="0" w:color="auto"/>
            <w:bottom w:val="none" w:sz="0" w:space="0" w:color="auto"/>
            <w:right w:val="none" w:sz="0" w:space="0" w:color="auto"/>
          </w:divBdr>
        </w:div>
        <w:div w:id="943728027">
          <w:marLeft w:val="0"/>
          <w:marRight w:val="0"/>
          <w:marTop w:val="0"/>
          <w:marBottom w:val="0"/>
          <w:divBdr>
            <w:top w:val="none" w:sz="0" w:space="0" w:color="auto"/>
            <w:left w:val="none" w:sz="0" w:space="0" w:color="auto"/>
            <w:bottom w:val="none" w:sz="0" w:space="0" w:color="auto"/>
            <w:right w:val="none" w:sz="0" w:space="0" w:color="auto"/>
          </w:divBdr>
          <w:divsChild>
            <w:div w:id="1088311863">
              <w:marLeft w:val="-75"/>
              <w:marRight w:val="0"/>
              <w:marTop w:val="30"/>
              <w:marBottom w:val="30"/>
              <w:divBdr>
                <w:top w:val="none" w:sz="0" w:space="0" w:color="auto"/>
                <w:left w:val="none" w:sz="0" w:space="0" w:color="auto"/>
                <w:bottom w:val="none" w:sz="0" w:space="0" w:color="auto"/>
                <w:right w:val="none" w:sz="0" w:space="0" w:color="auto"/>
              </w:divBdr>
              <w:divsChild>
                <w:div w:id="310448677">
                  <w:marLeft w:val="0"/>
                  <w:marRight w:val="0"/>
                  <w:marTop w:val="0"/>
                  <w:marBottom w:val="0"/>
                  <w:divBdr>
                    <w:top w:val="none" w:sz="0" w:space="0" w:color="auto"/>
                    <w:left w:val="none" w:sz="0" w:space="0" w:color="auto"/>
                    <w:bottom w:val="none" w:sz="0" w:space="0" w:color="auto"/>
                    <w:right w:val="none" w:sz="0" w:space="0" w:color="auto"/>
                  </w:divBdr>
                  <w:divsChild>
                    <w:div w:id="625351305">
                      <w:marLeft w:val="0"/>
                      <w:marRight w:val="0"/>
                      <w:marTop w:val="0"/>
                      <w:marBottom w:val="0"/>
                      <w:divBdr>
                        <w:top w:val="none" w:sz="0" w:space="0" w:color="auto"/>
                        <w:left w:val="none" w:sz="0" w:space="0" w:color="auto"/>
                        <w:bottom w:val="none" w:sz="0" w:space="0" w:color="auto"/>
                        <w:right w:val="none" w:sz="0" w:space="0" w:color="auto"/>
                      </w:divBdr>
                    </w:div>
                    <w:div w:id="1892156894">
                      <w:marLeft w:val="0"/>
                      <w:marRight w:val="0"/>
                      <w:marTop w:val="0"/>
                      <w:marBottom w:val="0"/>
                      <w:divBdr>
                        <w:top w:val="none" w:sz="0" w:space="0" w:color="auto"/>
                        <w:left w:val="none" w:sz="0" w:space="0" w:color="auto"/>
                        <w:bottom w:val="none" w:sz="0" w:space="0" w:color="auto"/>
                        <w:right w:val="none" w:sz="0" w:space="0" w:color="auto"/>
                      </w:divBdr>
                    </w:div>
                  </w:divsChild>
                </w:div>
                <w:div w:id="405421169">
                  <w:marLeft w:val="0"/>
                  <w:marRight w:val="0"/>
                  <w:marTop w:val="0"/>
                  <w:marBottom w:val="0"/>
                  <w:divBdr>
                    <w:top w:val="none" w:sz="0" w:space="0" w:color="auto"/>
                    <w:left w:val="none" w:sz="0" w:space="0" w:color="auto"/>
                    <w:bottom w:val="none" w:sz="0" w:space="0" w:color="auto"/>
                    <w:right w:val="none" w:sz="0" w:space="0" w:color="auto"/>
                  </w:divBdr>
                  <w:divsChild>
                    <w:div w:id="1667784348">
                      <w:marLeft w:val="0"/>
                      <w:marRight w:val="0"/>
                      <w:marTop w:val="0"/>
                      <w:marBottom w:val="0"/>
                      <w:divBdr>
                        <w:top w:val="none" w:sz="0" w:space="0" w:color="auto"/>
                        <w:left w:val="none" w:sz="0" w:space="0" w:color="auto"/>
                        <w:bottom w:val="none" w:sz="0" w:space="0" w:color="auto"/>
                        <w:right w:val="none" w:sz="0" w:space="0" w:color="auto"/>
                      </w:divBdr>
                    </w:div>
                    <w:div w:id="1744447944">
                      <w:marLeft w:val="0"/>
                      <w:marRight w:val="0"/>
                      <w:marTop w:val="0"/>
                      <w:marBottom w:val="0"/>
                      <w:divBdr>
                        <w:top w:val="none" w:sz="0" w:space="0" w:color="auto"/>
                        <w:left w:val="none" w:sz="0" w:space="0" w:color="auto"/>
                        <w:bottom w:val="none" w:sz="0" w:space="0" w:color="auto"/>
                        <w:right w:val="none" w:sz="0" w:space="0" w:color="auto"/>
                      </w:divBdr>
                    </w:div>
                    <w:div w:id="1981810784">
                      <w:marLeft w:val="0"/>
                      <w:marRight w:val="0"/>
                      <w:marTop w:val="0"/>
                      <w:marBottom w:val="0"/>
                      <w:divBdr>
                        <w:top w:val="none" w:sz="0" w:space="0" w:color="auto"/>
                        <w:left w:val="none" w:sz="0" w:space="0" w:color="auto"/>
                        <w:bottom w:val="none" w:sz="0" w:space="0" w:color="auto"/>
                        <w:right w:val="none" w:sz="0" w:space="0" w:color="auto"/>
                      </w:divBdr>
                    </w:div>
                  </w:divsChild>
                </w:div>
                <w:div w:id="581377941">
                  <w:marLeft w:val="0"/>
                  <w:marRight w:val="0"/>
                  <w:marTop w:val="0"/>
                  <w:marBottom w:val="0"/>
                  <w:divBdr>
                    <w:top w:val="none" w:sz="0" w:space="0" w:color="auto"/>
                    <w:left w:val="none" w:sz="0" w:space="0" w:color="auto"/>
                    <w:bottom w:val="none" w:sz="0" w:space="0" w:color="auto"/>
                    <w:right w:val="none" w:sz="0" w:space="0" w:color="auto"/>
                  </w:divBdr>
                  <w:divsChild>
                    <w:div w:id="1616786833">
                      <w:marLeft w:val="0"/>
                      <w:marRight w:val="0"/>
                      <w:marTop w:val="0"/>
                      <w:marBottom w:val="0"/>
                      <w:divBdr>
                        <w:top w:val="none" w:sz="0" w:space="0" w:color="auto"/>
                        <w:left w:val="none" w:sz="0" w:space="0" w:color="auto"/>
                        <w:bottom w:val="none" w:sz="0" w:space="0" w:color="auto"/>
                        <w:right w:val="none" w:sz="0" w:space="0" w:color="auto"/>
                      </w:divBdr>
                    </w:div>
                  </w:divsChild>
                </w:div>
                <w:div w:id="1157964730">
                  <w:marLeft w:val="0"/>
                  <w:marRight w:val="0"/>
                  <w:marTop w:val="0"/>
                  <w:marBottom w:val="0"/>
                  <w:divBdr>
                    <w:top w:val="none" w:sz="0" w:space="0" w:color="auto"/>
                    <w:left w:val="none" w:sz="0" w:space="0" w:color="auto"/>
                    <w:bottom w:val="none" w:sz="0" w:space="0" w:color="auto"/>
                    <w:right w:val="none" w:sz="0" w:space="0" w:color="auto"/>
                  </w:divBdr>
                  <w:divsChild>
                    <w:div w:id="514923920">
                      <w:marLeft w:val="0"/>
                      <w:marRight w:val="0"/>
                      <w:marTop w:val="0"/>
                      <w:marBottom w:val="0"/>
                      <w:divBdr>
                        <w:top w:val="none" w:sz="0" w:space="0" w:color="auto"/>
                        <w:left w:val="none" w:sz="0" w:space="0" w:color="auto"/>
                        <w:bottom w:val="none" w:sz="0" w:space="0" w:color="auto"/>
                        <w:right w:val="none" w:sz="0" w:space="0" w:color="auto"/>
                      </w:divBdr>
                    </w:div>
                    <w:div w:id="912272619">
                      <w:marLeft w:val="0"/>
                      <w:marRight w:val="0"/>
                      <w:marTop w:val="0"/>
                      <w:marBottom w:val="0"/>
                      <w:divBdr>
                        <w:top w:val="none" w:sz="0" w:space="0" w:color="auto"/>
                        <w:left w:val="none" w:sz="0" w:space="0" w:color="auto"/>
                        <w:bottom w:val="none" w:sz="0" w:space="0" w:color="auto"/>
                        <w:right w:val="none" w:sz="0" w:space="0" w:color="auto"/>
                      </w:divBdr>
                    </w:div>
                    <w:div w:id="1710521790">
                      <w:marLeft w:val="0"/>
                      <w:marRight w:val="0"/>
                      <w:marTop w:val="0"/>
                      <w:marBottom w:val="0"/>
                      <w:divBdr>
                        <w:top w:val="none" w:sz="0" w:space="0" w:color="auto"/>
                        <w:left w:val="none" w:sz="0" w:space="0" w:color="auto"/>
                        <w:bottom w:val="none" w:sz="0" w:space="0" w:color="auto"/>
                        <w:right w:val="none" w:sz="0" w:space="0" w:color="auto"/>
                      </w:divBdr>
                    </w:div>
                  </w:divsChild>
                </w:div>
                <w:div w:id="1862817093">
                  <w:marLeft w:val="0"/>
                  <w:marRight w:val="0"/>
                  <w:marTop w:val="0"/>
                  <w:marBottom w:val="0"/>
                  <w:divBdr>
                    <w:top w:val="none" w:sz="0" w:space="0" w:color="auto"/>
                    <w:left w:val="none" w:sz="0" w:space="0" w:color="auto"/>
                    <w:bottom w:val="none" w:sz="0" w:space="0" w:color="auto"/>
                    <w:right w:val="none" w:sz="0" w:space="0" w:color="auto"/>
                  </w:divBdr>
                  <w:divsChild>
                    <w:div w:id="725684128">
                      <w:marLeft w:val="0"/>
                      <w:marRight w:val="0"/>
                      <w:marTop w:val="0"/>
                      <w:marBottom w:val="0"/>
                      <w:divBdr>
                        <w:top w:val="none" w:sz="0" w:space="0" w:color="auto"/>
                        <w:left w:val="none" w:sz="0" w:space="0" w:color="auto"/>
                        <w:bottom w:val="none" w:sz="0" w:space="0" w:color="auto"/>
                        <w:right w:val="none" w:sz="0" w:space="0" w:color="auto"/>
                      </w:divBdr>
                    </w:div>
                  </w:divsChild>
                </w:div>
                <w:div w:id="1867407370">
                  <w:marLeft w:val="0"/>
                  <w:marRight w:val="0"/>
                  <w:marTop w:val="0"/>
                  <w:marBottom w:val="0"/>
                  <w:divBdr>
                    <w:top w:val="none" w:sz="0" w:space="0" w:color="auto"/>
                    <w:left w:val="none" w:sz="0" w:space="0" w:color="auto"/>
                    <w:bottom w:val="none" w:sz="0" w:space="0" w:color="auto"/>
                    <w:right w:val="none" w:sz="0" w:space="0" w:color="auto"/>
                  </w:divBdr>
                  <w:divsChild>
                    <w:div w:id="63649289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946421924">
          <w:marLeft w:val="0"/>
          <w:marRight w:val="0"/>
          <w:marTop w:val="0"/>
          <w:marBottom w:val="0"/>
          <w:divBdr>
            <w:top w:val="none" w:sz="0" w:space="0" w:color="auto"/>
            <w:left w:val="none" w:sz="0" w:space="0" w:color="auto"/>
            <w:bottom w:val="none" w:sz="0" w:space="0" w:color="auto"/>
            <w:right w:val="none" w:sz="0" w:space="0" w:color="auto"/>
          </w:divBdr>
        </w:div>
        <w:div w:id="967317280">
          <w:marLeft w:val="0"/>
          <w:marRight w:val="0"/>
          <w:marTop w:val="0"/>
          <w:marBottom w:val="0"/>
          <w:divBdr>
            <w:top w:val="none" w:sz="0" w:space="0" w:color="auto"/>
            <w:left w:val="none" w:sz="0" w:space="0" w:color="auto"/>
            <w:bottom w:val="none" w:sz="0" w:space="0" w:color="auto"/>
            <w:right w:val="none" w:sz="0" w:space="0" w:color="auto"/>
          </w:divBdr>
        </w:div>
        <w:div w:id="978723419">
          <w:marLeft w:val="0"/>
          <w:marRight w:val="0"/>
          <w:marTop w:val="0"/>
          <w:marBottom w:val="0"/>
          <w:divBdr>
            <w:top w:val="none" w:sz="0" w:space="0" w:color="auto"/>
            <w:left w:val="none" w:sz="0" w:space="0" w:color="auto"/>
            <w:bottom w:val="none" w:sz="0" w:space="0" w:color="auto"/>
            <w:right w:val="none" w:sz="0" w:space="0" w:color="auto"/>
          </w:divBdr>
        </w:div>
        <w:div w:id="1017459714">
          <w:marLeft w:val="0"/>
          <w:marRight w:val="0"/>
          <w:marTop w:val="0"/>
          <w:marBottom w:val="0"/>
          <w:divBdr>
            <w:top w:val="none" w:sz="0" w:space="0" w:color="auto"/>
            <w:left w:val="none" w:sz="0" w:space="0" w:color="auto"/>
            <w:bottom w:val="none" w:sz="0" w:space="0" w:color="auto"/>
            <w:right w:val="none" w:sz="0" w:space="0" w:color="auto"/>
          </w:divBdr>
        </w:div>
        <w:div w:id="1041368979">
          <w:marLeft w:val="0"/>
          <w:marRight w:val="0"/>
          <w:marTop w:val="0"/>
          <w:marBottom w:val="0"/>
          <w:divBdr>
            <w:top w:val="none" w:sz="0" w:space="0" w:color="auto"/>
            <w:left w:val="none" w:sz="0" w:space="0" w:color="auto"/>
            <w:bottom w:val="none" w:sz="0" w:space="0" w:color="auto"/>
            <w:right w:val="none" w:sz="0" w:space="0" w:color="auto"/>
          </w:divBdr>
        </w:div>
        <w:div w:id="1093015844">
          <w:marLeft w:val="0"/>
          <w:marRight w:val="0"/>
          <w:marTop w:val="0"/>
          <w:marBottom w:val="0"/>
          <w:divBdr>
            <w:top w:val="none" w:sz="0" w:space="0" w:color="auto"/>
            <w:left w:val="none" w:sz="0" w:space="0" w:color="auto"/>
            <w:bottom w:val="none" w:sz="0" w:space="0" w:color="auto"/>
            <w:right w:val="none" w:sz="0" w:space="0" w:color="auto"/>
          </w:divBdr>
          <w:divsChild>
            <w:div w:id="1778792931">
              <w:marLeft w:val="-75"/>
              <w:marRight w:val="0"/>
              <w:marTop w:val="30"/>
              <w:marBottom w:val="30"/>
              <w:divBdr>
                <w:top w:val="none" w:sz="0" w:space="0" w:color="auto"/>
                <w:left w:val="none" w:sz="0" w:space="0" w:color="auto"/>
                <w:bottom w:val="none" w:sz="0" w:space="0" w:color="auto"/>
                <w:right w:val="none" w:sz="0" w:space="0" w:color="auto"/>
              </w:divBdr>
              <w:divsChild>
                <w:div w:id="103814010">
                  <w:marLeft w:val="0"/>
                  <w:marRight w:val="0"/>
                  <w:marTop w:val="0"/>
                  <w:marBottom w:val="0"/>
                  <w:divBdr>
                    <w:top w:val="none" w:sz="0" w:space="0" w:color="auto"/>
                    <w:left w:val="none" w:sz="0" w:space="0" w:color="auto"/>
                    <w:bottom w:val="none" w:sz="0" w:space="0" w:color="auto"/>
                    <w:right w:val="none" w:sz="0" w:space="0" w:color="auto"/>
                  </w:divBdr>
                  <w:divsChild>
                    <w:div w:id="1006053519">
                      <w:marLeft w:val="0"/>
                      <w:marRight w:val="0"/>
                      <w:marTop w:val="0"/>
                      <w:marBottom w:val="0"/>
                      <w:divBdr>
                        <w:top w:val="none" w:sz="0" w:space="0" w:color="auto"/>
                        <w:left w:val="none" w:sz="0" w:space="0" w:color="auto"/>
                        <w:bottom w:val="none" w:sz="0" w:space="0" w:color="auto"/>
                        <w:right w:val="none" w:sz="0" w:space="0" w:color="auto"/>
                      </w:divBdr>
                    </w:div>
                  </w:divsChild>
                </w:div>
                <w:div w:id="285546859">
                  <w:marLeft w:val="0"/>
                  <w:marRight w:val="0"/>
                  <w:marTop w:val="0"/>
                  <w:marBottom w:val="0"/>
                  <w:divBdr>
                    <w:top w:val="none" w:sz="0" w:space="0" w:color="auto"/>
                    <w:left w:val="none" w:sz="0" w:space="0" w:color="auto"/>
                    <w:bottom w:val="none" w:sz="0" w:space="0" w:color="auto"/>
                    <w:right w:val="none" w:sz="0" w:space="0" w:color="auto"/>
                  </w:divBdr>
                  <w:divsChild>
                    <w:div w:id="1781299983">
                      <w:marLeft w:val="0"/>
                      <w:marRight w:val="0"/>
                      <w:marTop w:val="0"/>
                      <w:marBottom w:val="0"/>
                      <w:divBdr>
                        <w:top w:val="none" w:sz="0" w:space="0" w:color="auto"/>
                        <w:left w:val="none" w:sz="0" w:space="0" w:color="auto"/>
                        <w:bottom w:val="none" w:sz="0" w:space="0" w:color="auto"/>
                        <w:right w:val="none" w:sz="0" w:space="0" w:color="auto"/>
                      </w:divBdr>
                    </w:div>
                  </w:divsChild>
                </w:div>
                <w:div w:id="313411767">
                  <w:marLeft w:val="0"/>
                  <w:marRight w:val="0"/>
                  <w:marTop w:val="0"/>
                  <w:marBottom w:val="0"/>
                  <w:divBdr>
                    <w:top w:val="none" w:sz="0" w:space="0" w:color="auto"/>
                    <w:left w:val="none" w:sz="0" w:space="0" w:color="auto"/>
                    <w:bottom w:val="none" w:sz="0" w:space="0" w:color="auto"/>
                    <w:right w:val="none" w:sz="0" w:space="0" w:color="auto"/>
                  </w:divBdr>
                  <w:divsChild>
                    <w:div w:id="1852525921">
                      <w:marLeft w:val="0"/>
                      <w:marRight w:val="0"/>
                      <w:marTop w:val="0"/>
                      <w:marBottom w:val="0"/>
                      <w:divBdr>
                        <w:top w:val="none" w:sz="0" w:space="0" w:color="auto"/>
                        <w:left w:val="none" w:sz="0" w:space="0" w:color="auto"/>
                        <w:bottom w:val="none" w:sz="0" w:space="0" w:color="auto"/>
                        <w:right w:val="none" w:sz="0" w:space="0" w:color="auto"/>
                      </w:divBdr>
                    </w:div>
                  </w:divsChild>
                </w:div>
                <w:div w:id="437413983">
                  <w:marLeft w:val="0"/>
                  <w:marRight w:val="0"/>
                  <w:marTop w:val="0"/>
                  <w:marBottom w:val="0"/>
                  <w:divBdr>
                    <w:top w:val="none" w:sz="0" w:space="0" w:color="auto"/>
                    <w:left w:val="none" w:sz="0" w:space="0" w:color="auto"/>
                    <w:bottom w:val="none" w:sz="0" w:space="0" w:color="auto"/>
                    <w:right w:val="none" w:sz="0" w:space="0" w:color="auto"/>
                  </w:divBdr>
                  <w:divsChild>
                    <w:div w:id="915473572">
                      <w:marLeft w:val="0"/>
                      <w:marRight w:val="0"/>
                      <w:marTop w:val="0"/>
                      <w:marBottom w:val="0"/>
                      <w:divBdr>
                        <w:top w:val="none" w:sz="0" w:space="0" w:color="auto"/>
                        <w:left w:val="none" w:sz="0" w:space="0" w:color="auto"/>
                        <w:bottom w:val="none" w:sz="0" w:space="0" w:color="auto"/>
                        <w:right w:val="none" w:sz="0" w:space="0" w:color="auto"/>
                      </w:divBdr>
                    </w:div>
                  </w:divsChild>
                </w:div>
                <w:div w:id="620571272">
                  <w:marLeft w:val="0"/>
                  <w:marRight w:val="0"/>
                  <w:marTop w:val="0"/>
                  <w:marBottom w:val="0"/>
                  <w:divBdr>
                    <w:top w:val="none" w:sz="0" w:space="0" w:color="auto"/>
                    <w:left w:val="none" w:sz="0" w:space="0" w:color="auto"/>
                    <w:bottom w:val="none" w:sz="0" w:space="0" w:color="auto"/>
                    <w:right w:val="none" w:sz="0" w:space="0" w:color="auto"/>
                  </w:divBdr>
                  <w:divsChild>
                    <w:div w:id="815030957">
                      <w:marLeft w:val="0"/>
                      <w:marRight w:val="0"/>
                      <w:marTop w:val="0"/>
                      <w:marBottom w:val="0"/>
                      <w:divBdr>
                        <w:top w:val="none" w:sz="0" w:space="0" w:color="auto"/>
                        <w:left w:val="none" w:sz="0" w:space="0" w:color="auto"/>
                        <w:bottom w:val="none" w:sz="0" w:space="0" w:color="auto"/>
                        <w:right w:val="none" w:sz="0" w:space="0" w:color="auto"/>
                      </w:divBdr>
                    </w:div>
                  </w:divsChild>
                </w:div>
                <w:div w:id="624431832">
                  <w:marLeft w:val="0"/>
                  <w:marRight w:val="0"/>
                  <w:marTop w:val="0"/>
                  <w:marBottom w:val="0"/>
                  <w:divBdr>
                    <w:top w:val="none" w:sz="0" w:space="0" w:color="auto"/>
                    <w:left w:val="none" w:sz="0" w:space="0" w:color="auto"/>
                    <w:bottom w:val="none" w:sz="0" w:space="0" w:color="auto"/>
                    <w:right w:val="none" w:sz="0" w:space="0" w:color="auto"/>
                  </w:divBdr>
                  <w:divsChild>
                    <w:div w:id="923413444">
                      <w:marLeft w:val="0"/>
                      <w:marRight w:val="0"/>
                      <w:marTop w:val="0"/>
                      <w:marBottom w:val="0"/>
                      <w:divBdr>
                        <w:top w:val="none" w:sz="0" w:space="0" w:color="auto"/>
                        <w:left w:val="none" w:sz="0" w:space="0" w:color="auto"/>
                        <w:bottom w:val="none" w:sz="0" w:space="0" w:color="auto"/>
                        <w:right w:val="none" w:sz="0" w:space="0" w:color="auto"/>
                      </w:divBdr>
                    </w:div>
                  </w:divsChild>
                </w:div>
                <w:div w:id="1997957052">
                  <w:marLeft w:val="0"/>
                  <w:marRight w:val="0"/>
                  <w:marTop w:val="0"/>
                  <w:marBottom w:val="0"/>
                  <w:divBdr>
                    <w:top w:val="none" w:sz="0" w:space="0" w:color="auto"/>
                    <w:left w:val="none" w:sz="0" w:space="0" w:color="auto"/>
                    <w:bottom w:val="none" w:sz="0" w:space="0" w:color="auto"/>
                    <w:right w:val="none" w:sz="0" w:space="0" w:color="auto"/>
                  </w:divBdr>
                  <w:divsChild>
                    <w:div w:id="119538146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093238429">
          <w:marLeft w:val="0"/>
          <w:marRight w:val="0"/>
          <w:marTop w:val="0"/>
          <w:marBottom w:val="0"/>
          <w:divBdr>
            <w:top w:val="none" w:sz="0" w:space="0" w:color="auto"/>
            <w:left w:val="none" w:sz="0" w:space="0" w:color="auto"/>
            <w:bottom w:val="none" w:sz="0" w:space="0" w:color="auto"/>
            <w:right w:val="none" w:sz="0" w:space="0" w:color="auto"/>
          </w:divBdr>
        </w:div>
        <w:div w:id="1098604451">
          <w:marLeft w:val="0"/>
          <w:marRight w:val="0"/>
          <w:marTop w:val="0"/>
          <w:marBottom w:val="0"/>
          <w:divBdr>
            <w:top w:val="none" w:sz="0" w:space="0" w:color="auto"/>
            <w:left w:val="none" w:sz="0" w:space="0" w:color="auto"/>
            <w:bottom w:val="none" w:sz="0" w:space="0" w:color="auto"/>
            <w:right w:val="none" w:sz="0" w:space="0" w:color="auto"/>
          </w:divBdr>
        </w:div>
        <w:div w:id="1102650290">
          <w:marLeft w:val="0"/>
          <w:marRight w:val="0"/>
          <w:marTop w:val="0"/>
          <w:marBottom w:val="0"/>
          <w:divBdr>
            <w:top w:val="none" w:sz="0" w:space="0" w:color="auto"/>
            <w:left w:val="none" w:sz="0" w:space="0" w:color="auto"/>
            <w:bottom w:val="none" w:sz="0" w:space="0" w:color="auto"/>
            <w:right w:val="none" w:sz="0" w:space="0" w:color="auto"/>
          </w:divBdr>
        </w:div>
        <w:div w:id="1194422173">
          <w:marLeft w:val="0"/>
          <w:marRight w:val="0"/>
          <w:marTop w:val="0"/>
          <w:marBottom w:val="0"/>
          <w:divBdr>
            <w:top w:val="none" w:sz="0" w:space="0" w:color="auto"/>
            <w:left w:val="none" w:sz="0" w:space="0" w:color="auto"/>
            <w:bottom w:val="none" w:sz="0" w:space="0" w:color="auto"/>
            <w:right w:val="none" w:sz="0" w:space="0" w:color="auto"/>
          </w:divBdr>
        </w:div>
        <w:div w:id="1200164975">
          <w:marLeft w:val="0"/>
          <w:marRight w:val="0"/>
          <w:marTop w:val="0"/>
          <w:marBottom w:val="0"/>
          <w:divBdr>
            <w:top w:val="none" w:sz="0" w:space="0" w:color="auto"/>
            <w:left w:val="none" w:sz="0" w:space="0" w:color="auto"/>
            <w:bottom w:val="none" w:sz="0" w:space="0" w:color="auto"/>
            <w:right w:val="none" w:sz="0" w:space="0" w:color="auto"/>
          </w:divBdr>
          <w:divsChild>
            <w:div w:id="1117259915">
              <w:marLeft w:val="-75"/>
              <w:marRight w:val="0"/>
              <w:marTop w:val="30"/>
              <w:marBottom w:val="30"/>
              <w:divBdr>
                <w:top w:val="none" w:sz="0" w:space="0" w:color="auto"/>
                <w:left w:val="none" w:sz="0" w:space="0" w:color="auto"/>
                <w:bottom w:val="none" w:sz="0" w:space="0" w:color="auto"/>
                <w:right w:val="none" w:sz="0" w:space="0" w:color="auto"/>
              </w:divBdr>
              <w:divsChild>
                <w:div w:id="5905034">
                  <w:marLeft w:val="0"/>
                  <w:marRight w:val="0"/>
                  <w:marTop w:val="0"/>
                  <w:marBottom w:val="0"/>
                  <w:divBdr>
                    <w:top w:val="none" w:sz="0" w:space="0" w:color="auto"/>
                    <w:left w:val="none" w:sz="0" w:space="0" w:color="auto"/>
                    <w:bottom w:val="none" w:sz="0" w:space="0" w:color="auto"/>
                    <w:right w:val="none" w:sz="0" w:space="0" w:color="auto"/>
                  </w:divBdr>
                  <w:divsChild>
                    <w:div w:id="1761563510">
                      <w:marLeft w:val="0"/>
                      <w:marRight w:val="0"/>
                      <w:marTop w:val="0"/>
                      <w:marBottom w:val="0"/>
                      <w:divBdr>
                        <w:top w:val="none" w:sz="0" w:space="0" w:color="auto"/>
                        <w:left w:val="none" w:sz="0" w:space="0" w:color="auto"/>
                        <w:bottom w:val="none" w:sz="0" w:space="0" w:color="auto"/>
                        <w:right w:val="none" w:sz="0" w:space="0" w:color="auto"/>
                      </w:divBdr>
                    </w:div>
                  </w:divsChild>
                </w:div>
                <w:div w:id="23988357">
                  <w:marLeft w:val="0"/>
                  <w:marRight w:val="0"/>
                  <w:marTop w:val="0"/>
                  <w:marBottom w:val="0"/>
                  <w:divBdr>
                    <w:top w:val="none" w:sz="0" w:space="0" w:color="auto"/>
                    <w:left w:val="none" w:sz="0" w:space="0" w:color="auto"/>
                    <w:bottom w:val="none" w:sz="0" w:space="0" w:color="auto"/>
                    <w:right w:val="none" w:sz="0" w:space="0" w:color="auto"/>
                  </w:divBdr>
                  <w:divsChild>
                    <w:div w:id="257063644">
                      <w:marLeft w:val="0"/>
                      <w:marRight w:val="0"/>
                      <w:marTop w:val="0"/>
                      <w:marBottom w:val="0"/>
                      <w:divBdr>
                        <w:top w:val="none" w:sz="0" w:space="0" w:color="auto"/>
                        <w:left w:val="none" w:sz="0" w:space="0" w:color="auto"/>
                        <w:bottom w:val="none" w:sz="0" w:space="0" w:color="auto"/>
                        <w:right w:val="none" w:sz="0" w:space="0" w:color="auto"/>
                      </w:divBdr>
                    </w:div>
                    <w:div w:id="323779129">
                      <w:marLeft w:val="0"/>
                      <w:marRight w:val="0"/>
                      <w:marTop w:val="0"/>
                      <w:marBottom w:val="0"/>
                      <w:divBdr>
                        <w:top w:val="none" w:sz="0" w:space="0" w:color="auto"/>
                        <w:left w:val="none" w:sz="0" w:space="0" w:color="auto"/>
                        <w:bottom w:val="none" w:sz="0" w:space="0" w:color="auto"/>
                        <w:right w:val="none" w:sz="0" w:space="0" w:color="auto"/>
                      </w:divBdr>
                    </w:div>
                    <w:div w:id="883297588">
                      <w:marLeft w:val="0"/>
                      <w:marRight w:val="0"/>
                      <w:marTop w:val="0"/>
                      <w:marBottom w:val="0"/>
                      <w:divBdr>
                        <w:top w:val="none" w:sz="0" w:space="0" w:color="auto"/>
                        <w:left w:val="none" w:sz="0" w:space="0" w:color="auto"/>
                        <w:bottom w:val="none" w:sz="0" w:space="0" w:color="auto"/>
                        <w:right w:val="none" w:sz="0" w:space="0" w:color="auto"/>
                      </w:divBdr>
                    </w:div>
                    <w:div w:id="1103303221">
                      <w:marLeft w:val="0"/>
                      <w:marRight w:val="0"/>
                      <w:marTop w:val="0"/>
                      <w:marBottom w:val="0"/>
                      <w:divBdr>
                        <w:top w:val="none" w:sz="0" w:space="0" w:color="auto"/>
                        <w:left w:val="none" w:sz="0" w:space="0" w:color="auto"/>
                        <w:bottom w:val="none" w:sz="0" w:space="0" w:color="auto"/>
                        <w:right w:val="none" w:sz="0" w:space="0" w:color="auto"/>
                      </w:divBdr>
                    </w:div>
                    <w:div w:id="2012249052">
                      <w:marLeft w:val="0"/>
                      <w:marRight w:val="0"/>
                      <w:marTop w:val="0"/>
                      <w:marBottom w:val="0"/>
                      <w:divBdr>
                        <w:top w:val="none" w:sz="0" w:space="0" w:color="auto"/>
                        <w:left w:val="none" w:sz="0" w:space="0" w:color="auto"/>
                        <w:bottom w:val="none" w:sz="0" w:space="0" w:color="auto"/>
                        <w:right w:val="none" w:sz="0" w:space="0" w:color="auto"/>
                      </w:divBdr>
                    </w:div>
                  </w:divsChild>
                </w:div>
                <w:div w:id="26761708">
                  <w:marLeft w:val="0"/>
                  <w:marRight w:val="0"/>
                  <w:marTop w:val="0"/>
                  <w:marBottom w:val="0"/>
                  <w:divBdr>
                    <w:top w:val="none" w:sz="0" w:space="0" w:color="auto"/>
                    <w:left w:val="none" w:sz="0" w:space="0" w:color="auto"/>
                    <w:bottom w:val="none" w:sz="0" w:space="0" w:color="auto"/>
                    <w:right w:val="none" w:sz="0" w:space="0" w:color="auto"/>
                  </w:divBdr>
                  <w:divsChild>
                    <w:div w:id="713384897">
                      <w:marLeft w:val="0"/>
                      <w:marRight w:val="0"/>
                      <w:marTop w:val="0"/>
                      <w:marBottom w:val="0"/>
                      <w:divBdr>
                        <w:top w:val="none" w:sz="0" w:space="0" w:color="auto"/>
                        <w:left w:val="none" w:sz="0" w:space="0" w:color="auto"/>
                        <w:bottom w:val="none" w:sz="0" w:space="0" w:color="auto"/>
                        <w:right w:val="none" w:sz="0" w:space="0" w:color="auto"/>
                      </w:divBdr>
                    </w:div>
                    <w:div w:id="1341272891">
                      <w:marLeft w:val="0"/>
                      <w:marRight w:val="0"/>
                      <w:marTop w:val="0"/>
                      <w:marBottom w:val="0"/>
                      <w:divBdr>
                        <w:top w:val="none" w:sz="0" w:space="0" w:color="auto"/>
                        <w:left w:val="none" w:sz="0" w:space="0" w:color="auto"/>
                        <w:bottom w:val="none" w:sz="0" w:space="0" w:color="auto"/>
                        <w:right w:val="none" w:sz="0" w:space="0" w:color="auto"/>
                      </w:divBdr>
                    </w:div>
                    <w:div w:id="1674993963">
                      <w:marLeft w:val="0"/>
                      <w:marRight w:val="0"/>
                      <w:marTop w:val="0"/>
                      <w:marBottom w:val="0"/>
                      <w:divBdr>
                        <w:top w:val="none" w:sz="0" w:space="0" w:color="auto"/>
                        <w:left w:val="none" w:sz="0" w:space="0" w:color="auto"/>
                        <w:bottom w:val="none" w:sz="0" w:space="0" w:color="auto"/>
                        <w:right w:val="none" w:sz="0" w:space="0" w:color="auto"/>
                      </w:divBdr>
                    </w:div>
                    <w:div w:id="1824277993">
                      <w:marLeft w:val="0"/>
                      <w:marRight w:val="0"/>
                      <w:marTop w:val="0"/>
                      <w:marBottom w:val="0"/>
                      <w:divBdr>
                        <w:top w:val="none" w:sz="0" w:space="0" w:color="auto"/>
                        <w:left w:val="none" w:sz="0" w:space="0" w:color="auto"/>
                        <w:bottom w:val="none" w:sz="0" w:space="0" w:color="auto"/>
                        <w:right w:val="none" w:sz="0" w:space="0" w:color="auto"/>
                      </w:divBdr>
                    </w:div>
                  </w:divsChild>
                </w:div>
                <w:div w:id="398599318">
                  <w:marLeft w:val="0"/>
                  <w:marRight w:val="0"/>
                  <w:marTop w:val="0"/>
                  <w:marBottom w:val="0"/>
                  <w:divBdr>
                    <w:top w:val="none" w:sz="0" w:space="0" w:color="auto"/>
                    <w:left w:val="none" w:sz="0" w:space="0" w:color="auto"/>
                    <w:bottom w:val="none" w:sz="0" w:space="0" w:color="auto"/>
                    <w:right w:val="none" w:sz="0" w:space="0" w:color="auto"/>
                  </w:divBdr>
                  <w:divsChild>
                    <w:div w:id="140969284">
                      <w:marLeft w:val="0"/>
                      <w:marRight w:val="0"/>
                      <w:marTop w:val="0"/>
                      <w:marBottom w:val="0"/>
                      <w:divBdr>
                        <w:top w:val="none" w:sz="0" w:space="0" w:color="auto"/>
                        <w:left w:val="none" w:sz="0" w:space="0" w:color="auto"/>
                        <w:bottom w:val="none" w:sz="0" w:space="0" w:color="auto"/>
                        <w:right w:val="none" w:sz="0" w:space="0" w:color="auto"/>
                      </w:divBdr>
                    </w:div>
                    <w:div w:id="214631504">
                      <w:marLeft w:val="0"/>
                      <w:marRight w:val="0"/>
                      <w:marTop w:val="0"/>
                      <w:marBottom w:val="0"/>
                      <w:divBdr>
                        <w:top w:val="none" w:sz="0" w:space="0" w:color="auto"/>
                        <w:left w:val="none" w:sz="0" w:space="0" w:color="auto"/>
                        <w:bottom w:val="none" w:sz="0" w:space="0" w:color="auto"/>
                        <w:right w:val="none" w:sz="0" w:space="0" w:color="auto"/>
                      </w:divBdr>
                    </w:div>
                    <w:div w:id="377976512">
                      <w:marLeft w:val="0"/>
                      <w:marRight w:val="0"/>
                      <w:marTop w:val="0"/>
                      <w:marBottom w:val="0"/>
                      <w:divBdr>
                        <w:top w:val="none" w:sz="0" w:space="0" w:color="auto"/>
                        <w:left w:val="none" w:sz="0" w:space="0" w:color="auto"/>
                        <w:bottom w:val="none" w:sz="0" w:space="0" w:color="auto"/>
                        <w:right w:val="none" w:sz="0" w:space="0" w:color="auto"/>
                      </w:divBdr>
                    </w:div>
                    <w:div w:id="1320768785">
                      <w:marLeft w:val="0"/>
                      <w:marRight w:val="0"/>
                      <w:marTop w:val="0"/>
                      <w:marBottom w:val="0"/>
                      <w:divBdr>
                        <w:top w:val="none" w:sz="0" w:space="0" w:color="auto"/>
                        <w:left w:val="none" w:sz="0" w:space="0" w:color="auto"/>
                        <w:bottom w:val="none" w:sz="0" w:space="0" w:color="auto"/>
                        <w:right w:val="none" w:sz="0" w:space="0" w:color="auto"/>
                      </w:divBdr>
                    </w:div>
                  </w:divsChild>
                </w:div>
                <w:div w:id="430785035">
                  <w:marLeft w:val="0"/>
                  <w:marRight w:val="0"/>
                  <w:marTop w:val="0"/>
                  <w:marBottom w:val="0"/>
                  <w:divBdr>
                    <w:top w:val="none" w:sz="0" w:space="0" w:color="auto"/>
                    <w:left w:val="none" w:sz="0" w:space="0" w:color="auto"/>
                    <w:bottom w:val="none" w:sz="0" w:space="0" w:color="auto"/>
                    <w:right w:val="none" w:sz="0" w:space="0" w:color="auto"/>
                  </w:divBdr>
                  <w:divsChild>
                    <w:div w:id="125466027">
                      <w:marLeft w:val="0"/>
                      <w:marRight w:val="0"/>
                      <w:marTop w:val="0"/>
                      <w:marBottom w:val="0"/>
                      <w:divBdr>
                        <w:top w:val="none" w:sz="0" w:space="0" w:color="auto"/>
                        <w:left w:val="none" w:sz="0" w:space="0" w:color="auto"/>
                        <w:bottom w:val="none" w:sz="0" w:space="0" w:color="auto"/>
                        <w:right w:val="none" w:sz="0" w:space="0" w:color="auto"/>
                      </w:divBdr>
                    </w:div>
                    <w:div w:id="1110121500">
                      <w:marLeft w:val="0"/>
                      <w:marRight w:val="0"/>
                      <w:marTop w:val="0"/>
                      <w:marBottom w:val="0"/>
                      <w:divBdr>
                        <w:top w:val="none" w:sz="0" w:space="0" w:color="auto"/>
                        <w:left w:val="none" w:sz="0" w:space="0" w:color="auto"/>
                        <w:bottom w:val="none" w:sz="0" w:space="0" w:color="auto"/>
                        <w:right w:val="none" w:sz="0" w:space="0" w:color="auto"/>
                      </w:divBdr>
                    </w:div>
                    <w:div w:id="1870147144">
                      <w:marLeft w:val="0"/>
                      <w:marRight w:val="0"/>
                      <w:marTop w:val="0"/>
                      <w:marBottom w:val="0"/>
                      <w:divBdr>
                        <w:top w:val="none" w:sz="0" w:space="0" w:color="auto"/>
                        <w:left w:val="none" w:sz="0" w:space="0" w:color="auto"/>
                        <w:bottom w:val="none" w:sz="0" w:space="0" w:color="auto"/>
                        <w:right w:val="none" w:sz="0" w:space="0" w:color="auto"/>
                      </w:divBdr>
                    </w:div>
                  </w:divsChild>
                </w:div>
                <w:div w:id="472065714">
                  <w:marLeft w:val="0"/>
                  <w:marRight w:val="0"/>
                  <w:marTop w:val="0"/>
                  <w:marBottom w:val="0"/>
                  <w:divBdr>
                    <w:top w:val="none" w:sz="0" w:space="0" w:color="auto"/>
                    <w:left w:val="none" w:sz="0" w:space="0" w:color="auto"/>
                    <w:bottom w:val="none" w:sz="0" w:space="0" w:color="auto"/>
                    <w:right w:val="none" w:sz="0" w:space="0" w:color="auto"/>
                  </w:divBdr>
                  <w:divsChild>
                    <w:div w:id="1076786729">
                      <w:marLeft w:val="0"/>
                      <w:marRight w:val="0"/>
                      <w:marTop w:val="0"/>
                      <w:marBottom w:val="0"/>
                      <w:divBdr>
                        <w:top w:val="none" w:sz="0" w:space="0" w:color="auto"/>
                        <w:left w:val="none" w:sz="0" w:space="0" w:color="auto"/>
                        <w:bottom w:val="none" w:sz="0" w:space="0" w:color="auto"/>
                        <w:right w:val="none" w:sz="0" w:space="0" w:color="auto"/>
                      </w:divBdr>
                    </w:div>
                  </w:divsChild>
                </w:div>
                <w:div w:id="527958417">
                  <w:marLeft w:val="0"/>
                  <w:marRight w:val="0"/>
                  <w:marTop w:val="0"/>
                  <w:marBottom w:val="0"/>
                  <w:divBdr>
                    <w:top w:val="none" w:sz="0" w:space="0" w:color="auto"/>
                    <w:left w:val="none" w:sz="0" w:space="0" w:color="auto"/>
                    <w:bottom w:val="none" w:sz="0" w:space="0" w:color="auto"/>
                    <w:right w:val="none" w:sz="0" w:space="0" w:color="auto"/>
                  </w:divBdr>
                  <w:divsChild>
                    <w:div w:id="147944594">
                      <w:marLeft w:val="0"/>
                      <w:marRight w:val="0"/>
                      <w:marTop w:val="0"/>
                      <w:marBottom w:val="0"/>
                      <w:divBdr>
                        <w:top w:val="none" w:sz="0" w:space="0" w:color="auto"/>
                        <w:left w:val="none" w:sz="0" w:space="0" w:color="auto"/>
                        <w:bottom w:val="none" w:sz="0" w:space="0" w:color="auto"/>
                        <w:right w:val="none" w:sz="0" w:space="0" w:color="auto"/>
                      </w:divBdr>
                    </w:div>
                  </w:divsChild>
                </w:div>
                <w:div w:id="560872521">
                  <w:marLeft w:val="0"/>
                  <w:marRight w:val="0"/>
                  <w:marTop w:val="0"/>
                  <w:marBottom w:val="0"/>
                  <w:divBdr>
                    <w:top w:val="none" w:sz="0" w:space="0" w:color="auto"/>
                    <w:left w:val="none" w:sz="0" w:space="0" w:color="auto"/>
                    <w:bottom w:val="none" w:sz="0" w:space="0" w:color="auto"/>
                    <w:right w:val="none" w:sz="0" w:space="0" w:color="auto"/>
                  </w:divBdr>
                  <w:divsChild>
                    <w:div w:id="4325850">
                      <w:marLeft w:val="0"/>
                      <w:marRight w:val="0"/>
                      <w:marTop w:val="0"/>
                      <w:marBottom w:val="0"/>
                      <w:divBdr>
                        <w:top w:val="none" w:sz="0" w:space="0" w:color="auto"/>
                        <w:left w:val="none" w:sz="0" w:space="0" w:color="auto"/>
                        <w:bottom w:val="none" w:sz="0" w:space="0" w:color="auto"/>
                        <w:right w:val="none" w:sz="0" w:space="0" w:color="auto"/>
                      </w:divBdr>
                    </w:div>
                  </w:divsChild>
                </w:div>
                <w:div w:id="576787773">
                  <w:marLeft w:val="0"/>
                  <w:marRight w:val="0"/>
                  <w:marTop w:val="0"/>
                  <w:marBottom w:val="0"/>
                  <w:divBdr>
                    <w:top w:val="none" w:sz="0" w:space="0" w:color="auto"/>
                    <w:left w:val="none" w:sz="0" w:space="0" w:color="auto"/>
                    <w:bottom w:val="none" w:sz="0" w:space="0" w:color="auto"/>
                    <w:right w:val="none" w:sz="0" w:space="0" w:color="auto"/>
                  </w:divBdr>
                  <w:divsChild>
                    <w:div w:id="1864971852">
                      <w:marLeft w:val="0"/>
                      <w:marRight w:val="0"/>
                      <w:marTop w:val="0"/>
                      <w:marBottom w:val="0"/>
                      <w:divBdr>
                        <w:top w:val="none" w:sz="0" w:space="0" w:color="auto"/>
                        <w:left w:val="none" w:sz="0" w:space="0" w:color="auto"/>
                        <w:bottom w:val="none" w:sz="0" w:space="0" w:color="auto"/>
                        <w:right w:val="none" w:sz="0" w:space="0" w:color="auto"/>
                      </w:divBdr>
                    </w:div>
                  </w:divsChild>
                </w:div>
                <w:div w:id="692802458">
                  <w:marLeft w:val="0"/>
                  <w:marRight w:val="0"/>
                  <w:marTop w:val="0"/>
                  <w:marBottom w:val="0"/>
                  <w:divBdr>
                    <w:top w:val="none" w:sz="0" w:space="0" w:color="auto"/>
                    <w:left w:val="none" w:sz="0" w:space="0" w:color="auto"/>
                    <w:bottom w:val="none" w:sz="0" w:space="0" w:color="auto"/>
                    <w:right w:val="none" w:sz="0" w:space="0" w:color="auto"/>
                  </w:divBdr>
                  <w:divsChild>
                    <w:div w:id="1447311468">
                      <w:marLeft w:val="0"/>
                      <w:marRight w:val="0"/>
                      <w:marTop w:val="0"/>
                      <w:marBottom w:val="0"/>
                      <w:divBdr>
                        <w:top w:val="none" w:sz="0" w:space="0" w:color="auto"/>
                        <w:left w:val="none" w:sz="0" w:space="0" w:color="auto"/>
                        <w:bottom w:val="none" w:sz="0" w:space="0" w:color="auto"/>
                        <w:right w:val="none" w:sz="0" w:space="0" w:color="auto"/>
                      </w:divBdr>
                    </w:div>
                  </w:divsChild>
                </w:div>
                <w:div w:id="731193501">
                  <w:marLeft w:val="0"/>
                  <w:marRight w:val="0"/>
                  <w:marTop w:val="0"/>
                  <w:marBottom w:val="0"/>
                  <w:divBdr>
                    <w:top w:val="none" w:sz="0" w:space="0" w:color="auto"/>
                    <w:left w:val="none" w:sz="0" w:space="0" w:color="auto"/>
                    <w:bottom w:val="none" w:sz="0" w:space="0" w:color="auto"/>
                    <w:right w:val="none" w:sz="0" w:space="0" w:color="auto"/>
                  </w:divBdr>
                  <w:divsChild>
                    <w:div w:id="574436543">
                      <w:marLeft w:val="0"/>
                      <w:marRight w:val="0"/>
                      <w:marTop w:val="0"/>
                      <w:marBottom w:val="0"/>
                      <w:divBdr>
                        <w:top w:val="none" w:sz="0" w:space="0" w:color="auto"/>
                        <w:left w:val="none" w:sz="0" w:space="0" w:color="auto"/>
                        <w:bottom w:val="none" w:sz="0" w:space="0" w:color="auto"/>
                        <w:right w:val="none" w:sz="0" w:space="0" w:color="auto"/>
                      </w:divBdr>
                    </w:div>
                    <w:div w:id="1556966999">
                      <w:marLeft w:val="0"/>
                      <w:marRight w:val="0"/>
                      <w:marTop w:val="0"/>
                      <w:marBottom w:val="0"/>
                      <w:divBdr>
                        <w:top w:val="none" w:sz="0" w:space="0" w:color="auto"/>
                        <w:left w:val="none" w:sz="0" w:space="0" w:color="auto"/>
                        <w:bottom w:val="none" w:sz="0" w:space="0" w:color="auto"/>
                        <w:right w:val="none" w:sz="0" w:space="0" w:color="auto"/>
                      </w:divBdr>
                    </w:div>
                  </w:divsChild>
                </w:div>
                <w:div w:id="749232877">
                  <w:marLeft w:val="0"/>
                  <w:marRight w:val="0"/>
                  <w:marTop w:val="0"/>
                  <w:marBottom w:val="0"/>
                  <w:divBdr>
                    <w:top w:val="none" w:sz="0" w:space="0" w:color="auto"/>
                    <w:left w:val="none" w:sz="0" w:space="0" w:color="auto"/>
                    <w:bottom w:val="none" w:sz="0" w:space="0" w:color="auto"/>
                    <w:right w:val="none" w:sz="0" w:space="0" w:color="auto"/>
                  </w:divBdr>
                  <w:divsChild>
                    <w:div w:id="637687605">
                      <w:marLeft w:val="0"/>
                      <w:marRight w:val="0"/>
                      <w:marTop w:val="0"/>
                      <w:marBottom w:val="0"/>
                      <w:divBdr>
                        <w:top w:val="none" w:sz="0" w:space="0" w:color="auto"/>
                        <w:left w:val="none" w:sz="0" w:space="0" w:color="auto"/>
                        <w:bottom w:val="none" w:sz="0" w:space="0" w:color="auto"/>
                        <w:right w:val="none" w:sz="0" w:space="0" w:color="auto"/>
                      </w:divBdr>
                    </w:div>
                    <w:div w:id="922684177">
                      <w:marLeft w:val="0"/>
                      <w:marRight w:val="0"/>
                      <w:marTop w:val="0"/>
                      <w:marBottom w:val="0"/>
                      <w:divBdr>
                        <w:top w:val="none" w:sz="0" w:space="0" w:color="auto"/>
                        <w:left w:val="none" w:sz="0" w:space="0" w:color="auto"/>
                        <w:bottom w:val="none" w:sz="0" w:space="0" w:color="auto"/>
                        <w:right w:val="none" w:sz="0" w:space="0" w:color="auto"/>
                      </w:divBdr>
                    </w:div>
                  </w:divsChild>
                </w:div>
                <w:div w:id="757286884">
                  <w:marLeft w:val="0"/>
                  <w:marRight w:val="0"/>
                  <w:marTop w:val="0"/>
                  <w:marBottom w:val="0"/>
                  <w:divBdr>
                    <w:top w:val="none" w:sz="0" w:space="0" w:color="auto"/>
                    <w:left w:val="none" w:sz="0" w:space="0" w:color="auto"/>
                    <w:bottom w:val="none" w:sz="0" w:space="0" w:color="auto"/>
                    <w:right w:val="none" w:sz="0" w:space="0" w:color="auto"/>
                  </w:divBdr>
                  <w:divsChild>
                    <w:div w:id="235290780">
                      <w:marLeft w:val="0"/>
                      <w:marRight w:val="0"/>
                      <w:marTop w:val="0"/>
                      <w:marBottom w:val="0"/>
                      <w:divBdr>
                        <w:top w:val="none" w:sz="0" w:space="0" w:color="auto"/>
                        <w:left w:val="none" w:sz="0" w:space="0" w:color="auto"/>
                        <w:bottom w:val="none" w:sz="0" w:space="0" w:color="auto"/>
                        <w:right w:val="none" w:sz="0" w:space="0" w:color="auto"/>
                      </w:divBdr>
                    </w:div>
                  </w:divsChild>
                </w:div>
                <w:div w:id="777718691">
                  <w:marLeft w:val="0"/>
                  <w:marRight w:val="0"/>
                  <w:marTop w:val="0"/>
                  <w:marBottom w:val="0"/>
                  <w:divBdr>
                    <w:top w:val="none" w:sz="0" w:space="0" w:color="auto"/>
                    <w:left w:val="none" w:sz="0" w:space="0" w:color="auto"/>
                    <w:bottom w:val="none" w:sz="0" w:space="0" w:color="auto"/>
                    <w:right w:val="none" w:sz="0" w:space="0" w:color="auto"/>
                  </w:divBdr>
                  <w:divsChild>
                    <w:div w:id="322511252">
                      <w:marLeft w:val="0"/>
                      <w:marRight w:val="0"/>
                      <w:marTop w:val="0"/>
                      <w:marBottom w:val="0"/>
                      <w:divBdr>
                        <w:top w:val="none" w:sz="0" w:space="0" w:color="auto"/>
                        <w:left w:val="none" w:sz="0" w:space="0" w:color="auto"/>
                        <w:bottom w:val="none" w:sz="0" w:space="0" w:color="auto"/>
                        <w:right w:val="none" w:sz="0" w:space="0" w:color="auto"/>
                      </w:divBdr>
                    </w:div>
                  </w:divsChild>
                </w:div>
                <w:div w:id="781991920">
                  <w:marLeft w:val="0"/>
                  <w:marRight w:val="0"/>
                  <w:marTop w:val="0"/>
                  <w:marBottom w:val="0"/>
                  <w:divBdr>
                    <w:top w:val="none" w:sz="0" w:space="0" w:color="auto"/>
                    <w:left w:val="none" w:sz="0" w:space="0" w:color="auto"/>
                    <w:bottom w:val="none" w:sz="0" w:space="0" w:color="auto"/>
                    <w:right w:val="none" w:sz="0" w:space="0" w:color="auto"/>
                  </w:divBdr>
                  <w:divsChild>
                    <w:div w:id="556549503">
                      <w:marLeft w:val="0"/>
                      <w:marRight w:val="0"/>
                      <w:marTop w:val="0"/>
                      <w:marBottom w:val="0"/>
                      <w:divBdr>
                        <w:top w:val="none" w:sz="0" w:space="0" w:color="auto"/>
                        <w:left w:val="none" w:sz="0" w:space="0" w:color="auto"/>
                        <w:bottom w:val="none" w:sz="0" w:space="0" w:color="auto"/>
                        <w:right w:val="none" w:sz="0" w:space="0" w:color="auto"/>
                      </w:divBdr>
                    </w:div>
                  </w:divsChild>
                </w:div>
                <w:div w:id="828250583">
                  <w:marLeft w:val="0"/>
                  <w:marRight w:val="0"/>
                  <w:marTop w:val="0"/>
                  <w:marBottom w:val="0"/>
                  <w:divBdr>
                    <w:top w:val="none" w:sz="0" w:space="0" w:color="auto"/>
                    <w:left w:val="none" w:sz="0" w:space="0" w:color="auto"/>
                    <w:bottom w:val="none" w:sz="0" w:space="0" w:color="auto"/>
                    <w:right w:val="none" w:sz="0" w:space="0" w:color="auto"/>
                  </w:divBdr>
                  <w:divsChild>
                    <w:div w:id="1941571369">
                      <w:marLeft w:val="0"/>
                      <w:marRight w:val="0"/>
                      <w:marTop w:val="0"/>
                      <w:marBottom w:val="0"/>
                      <w:divBdr>
                        <w:top w:val="none" w:sz="0" w:space="0" w:color="auto"/>
                        <w:left w:val="none" w:sz="0" w:space="0" w:color="auto"/>
                        <w:bottom w:val="none" w:sz="0" w:space="0" w:color="auto"/>
                        <w:right w:val="none" w:sz="0" w:space="0" w:color="auto"/>
                      </w:divBdr>
                    </w:div>
                  </w:divsChild>
                </w:div>
                <w:div w:id="842092560">
                  <w:marLeft w:val="0"/>
                  <w:marRight w:val="0"/>
                  <w:marTop w:val="0"/>
                  <w:marBottom w:val="0"/>
                  <w:divBdr>
                    <w:top w:val="none" w:sz="0" w:space="0" w:color="auto"/>
                    <w:left w:val="none" w:sz="0" w:space="0" w:color="auto"/>
                    <w:bottom w:val="none" w:sz="0" w:space="0" w:color="auto"/>
                    <w:right w:val="none" w:sz="0" w:space="0" w:color="auto"/>
                  </w:divBdr>
                  <w:divsChild>
                    <w:div w:id="126550394">
                      <w:marLeft w:val="0"/>
                      <w:marRight w:val="0"/>
                      <w:marTop w:val="0"/>
                      <w:marBottom w:val="0"/>
                      <w:divBdr>
                        <w:top w:val="none" w:sz="0" w:space="0" w:color="auto"/>
                        <w:left w:val="none" w:sz="0" w:space="0" w:color="auto"/>
                        <w:bottom w:val="none" w:sz="0" w:space="0" w:color="auto"/>
                        <w:right w:val="none" w:sz="0" w:space="0" w:color="auto"/>
                      </w:divBdr>
                    </w:div>
                  </w:divsChild>
                </w:div>
                <w:div w:id="938753989">
                  <w:marLeft w:val="0"/>
                  <w:marRight w:val="0"/>
                  <w:marTop w:val="0"/>
                  <w:marBottom w:val="0"/>
                  <w:divBdr>
                    <w:top w:val="none" w:sz="0" w:space="0" w:color="auto"/>
                    <w:left w:val="none" w:sz="0" w:space="0" w:color="auto"/>
                    <w:bottom w:val="none" w:sz="0" w:space="0" w:color="auto"/>
                    <w:right w:val="none" w:sz="0" w:space="0" w:color="auto"/>
                  </w:divBdr>
                  <w:divsChild>
                    <w:div w:id="1795832871">
                      <w:marLeft w:val="0"/>
                      <w:marRight w:val="0"/>
                      <w:marTop w:val="0"/>
                      <w:marBottom w:val="0"/>
                      <w:divBdr>
                        <w:top w:val="none" w:sz="0" w:space="0" w:color="auto"/>
                        <w:left w:val="none" w:sz="0" w:space="0" w:color="auto"/>
                        <w:bottom w:val="none" w:sz="0" w:space="0" w:color="auto"/>
                        <w:right w:val="none" w:sz="0" w:space="0" w:color="auto"/>
                      </w:divBdr>
                    </w:div>
                  </w:divsChild>
                </w:div>
                <w:div w:id="1007945806">
                  <w:marLeft w:val="0"/>
                  <w:marRight w:val="0"/>
                  <w:marTop w:val="0"/>
                  <w:marBottom w:val="0"/>
                  <w:divBdr>
                    <w:top w:val="none" w:sz="0" w:space="0" w:color="auto"/>
                    <w:left w:val="none" w:sz="0" w:space="0" w:color="auto"/>
                    <w:bottom w:val="none" w:sz="0" w:space="0" w:color="auto"/>
                    <w:right w:val="none" w:sz="0" w:space="0" w:color="auto"/>
                  </w:divBdr>
                  <w:divsChild>
                    <w:div w:id="1380279264">
                      <w:marLeft w:val="0"/>
                      <w:marRight w:val="0"/>
                      <w:marTop w:val="0"/>
                      <w:marBottom w:val="0"/>
                      <w:divBdr>
                        <w:top w:val="none" w:sz="0" w:space="0" w:color="auto"/>
                        <w:left w:val="none" w:sz="0" w:space="0" w:color="auto"/>
                        <w:bottom w:val="none" w:sz="0" w:space="0" w:color="auto"/>
                        <w:right w:val="none" w:sz="0" w:space="0" w:color="auto"/>
                      </w:divBdr>
                    </w:div>
                  </w:divsChild>
                </w:div>
                <w:div w:id="1013653485">
                  <w:marLeft w:val="0"/>
                  <w:marRight w:val="0"/>
                  <w:marTop w:val="0"/>
                  <w:marBottom w:val="0"/>
                  <w:divBdr>
                    <w:top w:val="none" w:sz="0" w:space="0" w:color="auto"/>
                    <w:left w:val="none" w:sz="0" w:space="0" w:color="auto"/>
                    <w:bottom w:val="none" w:sz="0" w:space="0" w:color="auto"/>
                    <w:right w:val="none" w:sz="0" w:space="0" w:color="auto"/>
                  </w:divBdr>
                  <w:divsChild>
                    <w:div w:id="848443204">
                      <w:marLeft w:val="0"/>
                      <w:marRight w:val="0"/>
                      <w:marTop w:val="0"/>
                      <w:marBottom w:val="0"/>
                      <w:divBdr>
                        <w:top w:val="none" w:sz="0" w:space="0" w:color="auto"/>
                        <w:left w:val="none" w:sz="0" w:space="0" w:color="auto"/>
                        <w:bottom w:val="none" w:sz="0" w:space="0" w:color="auto"/>
                        <w:right w:val="none" w:sz="0" w:space="0" w:color="auto"/>
                      </w:divBdr>
                    </w:div>
                  </w:divsChild>
                </w:div>
                <w:div w:id="1041133798">
                  <w:marLeft w:val="0"/>
                  <w:marRight w:val="0"/>
                  <w:marTop w:val="0"/>
                  <w:marBottom w:val="0"/>
                  <w:divBdr>
                    <w:top w:val="none" w:sz="0" w:space="0" w:color="auto"/>
                    <w:left w:val="none" w:sz="0" w:space="0" w:color="auto"/>
                    <w:bottom w:val="none" w:sz="0" w:space="0" w:color="auto"/>
                    <w:right w:val="none" w:sz="0" w:space="0" w:color="auto"/>
                  </w:divBdr>
                  <w:divsChild>
                    <w:div w:id="670524985">
                      <w:marLeft w:val="0"/>
                      <w:marRight w:val="0"/>
                      <w:marTop w:val="0"/>
                      <w:marBottom w:val="0"/>
                      <w:divBdr>
                        <w:top w:val="none" w:sz="0" w:space="0" w:color="auto"/>
                        <w:left w:val="none" w:sz="0" w:space="0" w:color="auto"/>
                        <w:bottom w:val="none" w:sz="0" w:space="0" w:color="auto"/>
                        <w:right w:val="none" w:sz="0" w:space="0" w:color="auto"/>
                      </w:divBdr>
                    </w:div>
                  </w:divsChild>
                </w:div>
                <w:div w:id="1042948695">
                  <w:marLeft w:val="0"/>
                  <w:marRight w:val="0"/>
                  <w:marTop w:val="0"/>
                  <w:marBottom w:val="0"/>
                  <w:divBdr>
                    <w:top w:val="none" w:sz="0" w:space="0" w:color="auto"/>
                    <w:left w:val="none" w:sz="0" w:space="0" w:color="auto"/>
                    <w:bottom w:val="none" w:sz="0" w:space="0" w:color="auto"/>
                    <w:right w:val="none" w:sz="0" w:space="0" w:color="auto"/>
                  </w:divBdr>
                  <w:divsChild>
                    <w:div w:id="1432776847">
                      <w:marLeft w:val="0"/>
                      <w:marRight w:val="0"/>
                      <w:marTop w:val="0"/>
                      <w:marBottom w:val="0"/>
                      <w:divBdr>
                        <w:top w:val="none" w:sz="0" w:space="0" w:color="auto"/>
                        <w:left w:val="none" w:sz="0" w:space="0" w:color="auto"/>
                        <w:bottom w:val="none" w:sz="0" w:space="0" w:color="auto"/>
                        <w:right w:val="none" w:sz="0" w:space="0" w:color="auto"/>
                      </w:divBdr>
                    </w:div>
                  </w:divsChild>
                </w:div>
                <w:div w:id="1224098881">
                  <w:marLeft w:val="0"/>
                  <w:marRight w:val="0"/>
                  <w:marTop w:val="0"/>
                  <w:marBottom w:val="0"/>
                  <w:divBdr>
                    <w:top w:val="none" w:sz="0" w:space="0" w:color="auto"/>
                    <w:left w:val="none" w:sz="0" w:space="0" w:color="auto"/>
                    <w:bottom w:val="none" w:sz="0" w:space="0" w:color="auto"/>
                    <w:right w:val="none" w:sz="0" w:space="0" w:color="auto"/>
                  </w:divBdr>
                  <w:divsChild>
                    <w:div w:id="1886020633">
                      <w:marLeft w:val="0"/>
                      <w:marRight w:val="0"/>
                      <w:marTop w:val="0"/>
                      <w:marBottom w:val="0"/>
                      <w:divBdr>
                        <w:top w:val="none" w:sz="0" w:space="0" w:color="auto"/>
                        <w:left w:val="none" w:sz="0" w:space="0" w:color="auto"/>
                        <w:bottom w:val="none" w:sz="0" w:space="0" w:color="auto"/>
                        <w:right w:val="none" w:sz="0" w:space="0" w:color="auto"/>
                      </w:divBdr>
                    </w:div>
                  </w:divsChild>
                </w:div>
                <w:div w:id="1252010222">
                  <w:marLeft w:val="0"/>
                  <w:marRight w:val="0"/>
                  <w:marTop w:val="0"/>
                  <w:marBottom w:val="0"/>
                  <w:divBdr>
                    <w:top w:val="none" w:sz="0" w:space="0" w:color="auto"/>
                    <w:left w:val="none" w:sz="0" w:space="0" w:color="auto"/>
                    <w:bottom w:val="none" w:sz="0" w:space="0" w:color="auto"/>
                    <w:right w:val="none" w:sz="0" w:space="0" w:color="auto"/>
                  </w:divBdr>
                  <w:divsChild>
                    <w:div w:id="1310748949">
                      <w:marLeft w:val="0"/>
                      <w:marRight w:val="0"/>
                      <w:marTop w:val="0"/>
                      <w:marBottom w:val="0"/>
                      <w:divBdr>
                        <w:top w:val="none" w:sz="0" w:space="0" w:color="auto"/>
                        <w:left w:val="none" w:sz="0" w:space="0" w:color="auto"/>
                        <w:bottom w:val="none" w:sz="0" w:space="0" w:color="auto"/>
                        <w:right w:val="none" w:sz="0" w:space="0" w:color="auto"/>
                      </w:divBdr>
                    </w:div>
                  </w:divsChild>
                </w:div>
                <w:div w:id="1335374372">
                  <w:marLeft w:val="0"/>
                  <w:marRight w:val="0"/>
                  <w:marTop w:val="0"/>
                  <w:marBottom w:val="0"/>
                  <w:divBdr>
                    <w:top w:val="none" w:sz="0" w:space="0" w:color="auto"/>
                    <w:left w:val="none" w:sz="0" w:space="0" w:color="auto"/>
                    <w:bottom w:val="none" w:sz="0" w:space="0" w:color="auto"/>
                    <w:right w:val="none" w:sz="0" w:space="0" w:color="auto"/>
                  </w:divBdr>
                  <w:divsChild>
                    <w:div w:id="376593143">
                      <w:marLeft w:val="0"/>
                      <w:marRight w:val="0"/>
                      <w:marTop w:val="0"/>
                      <w:marBottom w:val="0"/>
                      <w:divBdr>
                        <w:top w:val="none" w:sz="0" w:space="0" w:color="auto"/>
                        <w:left w:val="none" w:sz="0" w:space="0" w:color="auto"/>
                        <w:bottom w:val="none" w:sz="0" w:space="0" w:color="auto"/>
                        <w:right w:val="none" w:sz="0" w:space="0" w:color="auto"/>
                      </w:divBdr>
                    </w:div>
                    <w:div w:id="1864900824">
                      <w:marLeft w:val="0"/>
                      <w:marRight w:val="0"/>
                      <w:marTop w:val="0"/>
                      <w:marBottom w:val="0"/>
                      <w:divBdr>
                        <w:top w:val="none" w:sz="0" w:space="0" w:color="auto"/>
                        <w:left w:val="none" w:sz="0" w:space="0" w:color="auto"/>
                        <w:bottom w:val="none" w:sz="0" w:space="0" w:color="auto"/>
                        <w:right w:val="none" w:sz="0" w:space="0" w:color="auto"/>
                      </w:divBdr>
                    </w:div>
                  </w:divsChild>
                </w:div>
                <w:div w:id="1341541646">
                  <w:marLeft w:val="0"/>
                  <w:marRight w:val="0"/>
                  <w:marTop w:val="0"/>
                  <w:marBottom w:val="0"/>
                  <w:divBdr>
                    <w:top w:val="none" w:sz="0" w:space="0" w:color="auto"/>
                    <w:left w:val="none" w:sz="0" w:space="0" w:color="auto"/>
                    <w:bottom w:val="none" w:sz="0" w:space="0" w:color="auto"/>
                    <w:right w:val="none" w:sz="0" w:space="0" w:color="auto"/>
                  </w:divBdr>
                  <w:divsChild>
                    <w:div w:id="2012296841">
                      <w:marLeft w:val="0"/>
                      <w:marRight w:val="0"/>
                      <w:marTop w:val="0"/>
                      <w:marBottom w:val="0"/>
                      <w:divBdr>
                        <w:top w:val="none" w:sz="0" w:space="0" w:color="auto"/>
                        <w:left w:val="none" w:sz="0" w:space="0" w:color="auto"/>
                        <w:bottom w:val="none" w:sz="0" w:space="0" w:color="auto"/>
                        <w:right w:val="none" w:sz="0" w:space="0" w:color="auto"/>
                      </w:divBdr>
                    </w:div>
                  </w:divsChild>
                </w:div>
                <w:div w:id="1362974286">
                  <w:marLeft w:val="0"/>
                  <w:marRight w:val="0"/>
                  <w:marTop w:val="0"/>
                  <w:marBottom w:val="0"/>
                  <w:divBdr>
                    <w:top w:val="none" w:sz="0" w:space="0" w:color="auto"/>
                    <w:left w:val="none" w:sz="0" w:space="0" w:color="auto"/>
                    <w:bottom w:val="none" w:sz="0" w:space="0" w:color="auto"/>
                    <w:right w:val="none" w:sz="0" w:space="0" w:color="auto"/>
                  </w:divBdr>
                  <w:divsChild>
                    <w:div w:id="135490423">
                      <w:marLeft w:val="0"/>
                      <w:marRight w:val="0"/>
                      <w:marTop w:val="0"/>
                      <w:marBottom w:val="0"/>
                      <w:divBdr>
                        <w:top w:val="none" w:sz="0" w:space="0" w:color="auto"/>
                        <w:left w:val="none" w:sz="0" w:space="0" w:color="auto"/>
                        <w:bottom w:val="none" w:sz="0" w:space="0" w:color="auto"/>
                        <w:right w:val="none" w:sz="0" w:space="0" w:color="auto"/>
                      </w:divBdr>
                    </w:div>
                    <w:div w:id="473915909">
                      <w:marLeft w:val="0"/>
                      <w:marRight w:val="0"/>
                      <w:marTop w:val="0"/>
                      <w:marBottom w:val="0"/>
                      <w:divBdr>
                        <w:top w:val="none" w:sz="0" w:space="0" w:color="auto"/>
                        <w:left w:val="none" w:sz="0" w:space="0" w:color="auto"/>
                        <w:bottom w:val="none" w:sz="0" w:space="0" w:color="auto"/>
                        <w:right w:val="none" w:sz="0" w:space="0" w:color="auto"/>
                      </w:divBdr>
                    </w:div>
                    <w:div w:id="1868332538">
                      <w:marLeft w:val="0"/>
                      <w:marRight w:val="0"/>
                      <w:marTop w:val="0"/>
                      <w:marBottom w:val="0"/>
                      <w:divBdr>
                        <w:top w:val="none" w:sz="0" w:space="0" w:color="auto"/>
                        <w:left w:val="none" w:sz="0" w:space="0" w:color="auto"/>
                        <w:bottom w:val="none" w:sz="0" w:space="0" w:color="auto"/>
                        <w:right w:val="none" w:sz="0" w:space="0" w:color="auto"/>
                      </w:divBdr>
                    </w:div>
                  </w:divsChild>
                </w:div>
                <w:div w:id="1409765962">
                  <w:marLeft w:val="0"/>
                  <w:marRight w:val="0"/>
                  <w:marTop w:val="0"/>
                  <w:marBottom w:val="0"/>
                  <w:divBdr>
                    <w:top w:val="none" w:sz="0" w:space="0" w:color="auto"/>
                    <w:left w:val="none" w:sz="0" w:space="0" w:color="auto"/>
                    <w:bottom w:val="none" w:sz="0" w:space="0" w:color="auto"/>
                    <w:right w:val="none" w:sz="0" w:space="0" w:color="auto"/>
                  </w:divBdr>
                  <w:divsChild>
                    <w:div w:id="1137604128">
                      <w:marLeft w:val="0"/>
                      <w:marRight w:val="0"/>
                      <w:marTop w:val="0"/>
                      <w:marBottom w:val="0"/>
                      <w:divBdr>
                        <w:top w:val="none" w:sz="0" w:space="0" w:color="auto"/>
                        <w:left w:val="none" w:sz="0" w:space="0" w:color="auto"/>
                        <w:bottom w:val="none" w:sz="0" w:space="0" w:color="auto"/>
                        <w:right w:val="none" w:sz="0" w:space="0" w:color="auto"/>
                      </w:divBdr>
                    </w:div>
                  </w:divsChild>
                </w:div>
                <w:div w:id="1415476395">
                  <w:marLeft w:val="0"/>
                  <w:marRight w:val="0"/>
                  <w:marTop w:val="0"/>
                  <w:marBottom w:val="0"/>
                  <w:divBdr>
                    <w:top w:val="none" w:sz="0" w:space="0" w:color="auto"/>
                    <w:left w:val="none" w:sz="0" w:space="0" w:color="auto"/>
                    <w:bottom w:val="none" w:sz="0" w:space="0" w:color="auto"/>
                    <w:right w:val="none" w:sz="0" w:space="0" w:color="auto"/>
                  </w:divBdr>
                  <w:divsChild>
                    <w:div w:id="221337061">
                      <w:marLeft w:val="0"/>
                      <w:marRight w:val="0"/>
                      <w:marTop w:val="0"/>
                      <w:marBottom w:val="0"/>
                      <w:divBdr>
                        <w:top w:val="none" w:sz="0" w:space="0" w:color="auto"/>
                        <w:left w:val="none" w:sz="0" w:space="0" w:color="auto"/>
                        <w:bottom w:val="none" w:sz="0" w:space="0" w:color="auto"/>
                        <w:right w:val="none" w:sz="0" w:space="0" w:color="auto"/>
                      </w:divBdr>
                    </w:div>
                  </w:divsChild>
                </w:div>
                <w:div w:id="1529949397">
                  <w:marLeft w:val="0"/>
                  <w:marRight w:val="0"/>
                  <w:marTop w:val="0"/>
                  <w:marBottom w:val="0"/>
                  <w:divBdr>
                    <w:top w:val="none" w:sz="0" w:space="0" w:color="auto"/>
                    <w:left w:val="none" w:sz="0" w:space="0" w:color="auto"/>
                    <w:bottom w:val="none" w:sz="0" w:space="0" w:color="auto"/>
                    <w:right w:val="none" w:sz="0" w:space="0" w:color="auto"/>
                  </w:divBdr>
                  <w:divsChild>
                    <w:div w:id="1435981359">
                      <w:marLeft w:val="0"/>
                      <w:marRight w:val="0"/>
                      <w:marTop w:val="0"/>
                      <w:marBottom w:val="0"/>
                      <w:divBdr>
                        <w:top w:val="none" w:sz="0" w:space="0" w:color="auto"/>
                        <w:left w:val="none" w:sz="0" w:space="0" w:color="auto"/>
                        <w:bottom w:val="none" w:sz="0" w:space="0" w:color="auto"/>
                        <w:right w:val="none" w:sz="0" w:space="0" w:color="auto"/>
                      </w:divBdr>
                    </w:div>
                  </w:divsChild>
                </w:div>
                <w:div w:id="1651859949">
                  <w:marLeft w:val="0"/>
                  <w:marRight w:val="0"/>
                  <w:marTop w:val="0"/>
                  <w:marBottom w:val="0"/>
                  <w:divBdr>
                    <w:top w:val="none" w:sz="0" w:space="0" w:color="auto"/>
                    <w:left w:val="none" w:sz="0" w:space="0" w:color="auto"/>
                    <w:bottom w:val="none" w:sz="0" w:space="0" w:color="auto"/>
                    <w:right w:val="none" w:sz="0" w:space="0" w:color="auto"/>
                  </w:divBdr>
                  <w:divsChild>
                    <w:div w:id="1867450564">
                      <w:marLeft w:val="0"/>
                      <w:marRight w:val="0"/>
                      <w:marTop w:val="0"/>
                      <w:marBottom w:val="0"/>
                      <w:divBdr>
                        <w:top w:val="none" w:sz="0" w:space="0" w:color="auto"/>
                        <w:left w:val="none" w:sz="0" w:space="0" w:color="auto"/>
                        <w:bottom w:val="none" w:sz="0" w:space="0" w:color="auto"/>
                        <w:right w:val="none" w:sz="0" w:space="0" w:color="auto"/>
                      </w:divBdr>
                    </w:div>
                  </w:divsChild>
                </w:div>
                <w:div w:id="1666082002">
                  <w:marLeft w:val="0"/>
                  <w:marRight w:val="0"/>
                  <w:marTop w:val="0"/>
                  <w:marBottom w:val="0"/>
                  <w:divBdr>
                    <w:top w:val="none" w:sz="0" w:space="0" w:color="auto"/>
                    <w:left w:val="none" w:sz="0" w:space="0" w:color="auto"/>
                    <w:bottom w:val="none" w:sz="0" w:space="0" w:color="auto"/>
                    <w:right w:val="none" w:sz="0" w:space="0" w:color="auto"/>
                  </w:divBdr>
                  <w:divsChild>
                    <w:div w:id="744717082">
                      <w:marLeft w:val="0"/>
                      <w:marRight w:val="0"/>
                      <w:marTop w:val="0"/>
                      <w:marBottom w:val="0"/>
                      <w:divBdr>
                        <w:top w:val="none" w:sz="0" w:space="0" w:color="auto"/>
                        <w:left w:val="none" w:sz="0" w:space="0" w:color="auto"/>
                        <w:bottom w:val="none" w:sz="0" w:space="0" w:color="auto"/>
                        <w:right w:val="none" w:sz="0" w:space="0" w:color="auto"/>
                      </w:divBdr>
                    </w:div>
                    <w:div w:id="962924207">
                      <w:marLeft w:val="0"/>
                      <w:marRight w:val="0"/>
                      <w:marTop w:val="0"/>
                      <w:marBottom w:val="0"/>
                      <w:divBdr>
                        <w:top w:val="none" w:sz="0" w:space="0" w:color="auto"/>
                        <w:left w:val="none" w:sz="0" w:space="0" w:color="auto"/>
                        <w:bottom w:val="none" w:sz="0" w:space="0" w:color="auto"/>
                        <w:right w:val="none" w:sz="0" w:space="0" w:color="auto"/>
                      </w:divBdr>
                    </w:div>
                  </w:divsChild>
                </w:div>
                <w:div w:id="1687713328">
                  <w:marLeft w:val="0"/>
                  <w:marRight w:val="0"/>
                  <w:marTop w:val="0"/>
                  <w:marBottom w:val="0"/>
                  <w:divBdr>
                    <w:top w:val="none" w:sz="0" w:space="0" w:color="auto"/>
                    <w:left w:val="none" w:sz="0" w:space="0" w:color="auto"/>
                    <w:bottom w:val="none" w:sz="0" w:space="0" w:color="auto"/>
                    <w:right w:val="none" w:sz="0" w:space="0" w:color="auto"/>
                  </w:divBdr>
                  <w:divsChild>
                    <w:div w:id="1931236587">
                      <w:marLeft w:val="0"/>
                      <w:marRight w:val="0"/>
                      <w:marTop w:val="0"/>
                      <w:marBottom w:val="0"/>
                      <w:divBdr>
                        <w:top w:val="none" w:sz="0" w:space="0" w:color="auto"/>
                        <w:left w:val="none" w:sz="0" w:space="0" w:color="auto"/>
                        <w:bottom w:val="none" w:sz="0" w:space="0" w:color="auto"/>
                        <w:right w:val="none" w:sz="0" w:space="0" w:color="auto"/>
                      </w:divBdr>
                    </w:div>
                  </w:divsChild>
                </w:div>
                <w:div w:id="1745951374">
                  <w:marLeft w:val="0"/>
                  <w:marRight w:val="0"/>
                  <w:marTop w:val="0"/>
                  <w:marBottom w:val="0"/>
                  <w:divBdr>
                    <w:top w:val="none" w:sz="0" w:space="0" w:color="auto"/>
                    <w:left w:val="none" w:sz="0" w:space="0" w:color="auto"/>
                    <w:bottom w:val="none" w:sz="0" w:space="0" w:color="auto"/>
                    <w:right w:val="none" w:sz="0" w:space="0" w:color="auto"/>
                  </w:divBdr>
                  <w:divsChild>
                    <w:div w:id="1605917371">
                      <w:marLeft w:val="0"/>
                      <w:marRight w:val="0"/>
                      <w:marTop w:val="0"/>
                      <w:marBottom w:val="0"/>
                      <w:divBdr>
                        <w:top w:val="none" w:sz="0" w:space="0" w:color="auto"/>
                        <w:left w:val="none" w:sz="0" w:space="0" w:color="auto"/>
                        <w:bottom w:val="none" w:sz="0" w:space="0" w:color="auto"/>
                        <w:right w:val="none" w:sz="0" w:space="0" w:color="auto"/>
                      </w:divBdr>
                    </w:div>
                  </w:divsChild>
                </w:div>
                <w:div w:id="1801260432">
                  <w:marLeft w:val="0"/>
                  <w:marRight w:val="0"/>
                  <w:marTop w:val="0"/>
                  <w:marBottom w:val="0"/>
                  <w:divBdr>
                    <w:top w:val="none" w:sz="0" w:space="0" w:color="auto"/>
                    <w:left w:val="none" w:sz="0" w:space="0" w:color="auto"/>
                    <w:bottom w:val="none" w:sz="0" w:space="0" w:color="auto"/>
                    <w:right w:val="none" w:sz="0" w:space="0" w:color="auto"/>
                  </w:divBdr>
                  <w:divsChild>
                    <w:div w:id="788208041">
                      <w:marLeft w:val="0"/>
                      <w:marRight w:val="0"/>
                      <w:marTop w:val="0"/>
                      <w:marBottom w:val="0"/>
                      <w:divBdr>
                        <w:top w:val="none" w:sz="0" w:space="0" w:color="auto"/>
                        <w:left w:val="none" w:sz="0" w:space="0" w:color="auto"/>
                        <w:bottom w:val="none" w:sz="0" w:space="0" w:color="auto"/>
                        <w:right w:val="none" w:sz="0" w:space="0" w:color="auto"/>
                      </w:divBdr>
                    </w:div>
                  </w:divsChild>
                </w:div>
                <w:div w:id="2018925445">
                  <w:marLeft w:val="0"/>
                  <w:marRight w:val="0"/>
                  <w:marTop w:val="0"/>
                  <w:marBottom w:val="0"/>
                  <w:divBdr>
                    <w:top w:val="none" w:sz="0" w:space="0" w:color="auto"/>
                    <w:left w:val="none" w:sz="0" w:space="0" w:color="auto"/>
                    <w:bottom w:val="none" w:sz="0" w:space="0" w:color="auto"/>
                    <w:right w:val="none" w:sz="0" w:space="0" w:color="auto"/>
                  </w:divBdr>
                  <w:divsChild>
                    <w:div w:id="168376792">
                      <w:marLeft w:val="0"/>
                      <w:marRight w:val="0"/>
                      <w:marTop w:val="0"/>
                      <w:marBottom w:val="0"/>
                      <w:divBdr>
                        <w:top w:val="none" w:sz="0" w:space="0" w:color="auto"/>
                        <w:left w:val="none" w:sz="0" w:space="0" w:color="auto"/>
                        <w:bottom w:val="none" w:sz="0" w:space="0" w:color="auto"/>
                        <w:right w:val="none" w:sz="0" w:space="0" w:color="auto"/>
                      </w:divBdr>
                    </w:div>
                    <w:div w:id="287974553">
                      <w:marLeft w:val="0"/>
                      <w:marRight w:val="0"/>
                      <w:marTop w:val="0"/>
                      <w:marBottom w:val="0"/>
                      <w:divBdr>
                        <w:top w:val="none" w:sz="0" w:space="0" w:color="auto"/>
                        <w:left w:val="none" w:sz="0" w:space="0" w:color="auto"/>
                        <w:bottom w:val="none" w:sz="0" w:space="0" w:color="auto"/>
                        <w:right w:val="none" w:sz="0" w:space="0" w:color="auto"/>
                      </w:divBdr>
                    </w:div>
                    <w:div w:id="616642908">
                      <w:marLeft w:val="0"/>
                      <w:marRight w:val="0"/>
                      <w:marTop w:val="0"/>
                      <w:marBottom w:val="0"/>
                      <w:divBdr>
                        <w:top w:val="none" w:sz="0" w:space="0" w:color="auto"/>
                        <w:left w:val="none" w:sz="0" w:space="0" w:color="auto"/>
                        <w:bottom w:val="none" w:sz="0" w:space="0" w:color="auto"/>
                        <w:right w:val="none" w:sz="0" w:space="0" w:color="auto"/>
                      </w:divBdr>
                    </w:div>
                    <w:div w:id="835457708">
                      <w:marLeft w:val="0"/>
                      <w:marRight w:val="0"/>
                      <w:marTop w:val="0"/>
                      <w:marBottom w:val="0"/>
                      <w:divBdr>
                        <w:top w:val="none" w:sz="0" w:space="0" w:color="auto"/>
                        <w:left w:val="none" w:sz="0" w:space="0" w:color="auto"/>
                        <w:bottom w:val="none" w:sz="0" w:space="0" w:color="auto"/>
                        <w:right w:val="none" w:sz="0" w:space="0" w:color="auto"/>
                      </w:divBdr>
                    </w:div>
                    <w:div w:id="173974430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238978458">
          <w:marLeft w:val="0"/>
          <w:marRight w:val="0"/>
          <w:marTop w:val="0"/>
          <w:marBottom w:val="0"/>
          <w:divBdr>
            <w:top w:val="none" w:sz="0" w:space="0" w:color="auto"/>
            <w:left w:val="none" w:sz="0" w:space="0" w:color="auto"/>
            <w:bottom w:val="none" w:sz="0" w:space="0" w:color="auto"/>
            <w:right w:val="none" w:sz="0" w:space="0" w:color="auto"/>
          </w:divBdr>
        </w:div>
        <w:div w:id="1268199612">
          <w:marLeft w:val="0"/>
          <w:marRight w:val="0"/>
          <w:marTop w:val="0"/>
          <w:marBottom w:val="0"/>
          <w:divBdr>
            <w:top w:val="none" w:sz="0" w:space="0" w:color="auto"/>
            <w:left w:val="none" w:sz="0" w:space="0" w:color="auto"/>
            <w:bottom w:val="none" w:sz="0" w:space="0" w:color="auto"/>
            <w:right w:val="none" w:sz="0" w:space="0" w:color="auto"/>
          </w:divBdr>
        </w:div>
        <w:div w:id="1278483644">
          <w:marLeft w:val="0"/>
          <w:marRight w:val="0"/>
          <w:marTop w:val="0"/>
          <w:marBottom w:val="0"/>
          <w:divBdr>
            <w:top w:val="none" w:sz="0" w:space="0" w:color="auto"/>
            <w:left w:val="none" w:sz="0" w:space="0" w:color="auto"/>
            <w:bottom w:val="none" w:sz="0" w:space="0" w:color="auto"/>
            <w:right w:val="none" w:sz="0" w:space="0" w:color="auto"/>
          </w:divBdr>
        </w:div>
        <w:div w:id="1314063925">
          <w:marLeft w:val="0"/>
          <w:marRight w:val="0"/>
          <w:marTop w:val="0"/>
          <w:marBottom w:val="0"/>
          <w:divBdr>
            <w:top w:val="none" w:sz="0" w:space="0" w:color="auto"/>
            <w:left w:val="none" w:sz="0" w:space="0" w:color="auto"/>
            <w:bottom w:val="none" w:sz="0" w:space="0" w:color="auto"/>
            <w:right w:val="none" w:sz="0" w:space="0" w:color="auto"/>
          </w:divBdr>
        </w:div>
        <w:div w:id="1361541321">
          <w:marLeft w:val="0"/>
          <w:marRight w:val="0"/>
          <w:marTop w:val="0"/>
          <w:marBottom w:val="0"/>
          <w:divBdr>
            <w:top w:val="none" w:sz="0" w:space="0" w:color="auto"/>
            <w:left w:val="none" w:sz="0" w:space="0" w:color="auto"/>
            <w:bottom w:val="none" w:sz="0" w:space="0" w:color="auto"/>
            <w:right w:val="none" w:sz="0" w:space="0" w:color="auto"/>
          </w:divBdr>
        </w:div>
        <w:div w:id="1368799752">
          <w:marLeft w:val="0"/>
          <w:marRight w:val="0"/>
          <w:marTop w:val="0"/>
          <w:marBottom w:val="0"/>
          <w:divBdr>
            <w:top w:val="none" w:sz="0" w:space="0" w:color="auto"/>
            <w:left w:val="none" w:sz="0" w:space="0" w:color="auto"/>
            <w:bottom w:val="none" w:sz="0" w:space="0" w:color="auto"/>
            <w:right w:val="none" w:sz="0" w:space="0" w:color="auto"/>
          </w:divBdr>
          <w:divsChild>
            <w:div w:id="841823705">
              <w:marLeft w:val="0"/>
              <w:marRight w:val="0"/>
              <w:marTop w:val="0"/>
              <w:marBottom w:val="0"/>
              <w:divBdr>
                <w:top w:val="none" w:sz="0" w:space="0" w:color="auto"/>
                <w:left w:val="none" w:sz="0" w:space="0" w:color="auto"/>
                <w:bottom w:val="none" w:sz="0" w:space="0" w:color="auto"/>
                <w:right w:val="none" w:sz="0" w:space="0" w:color="auto"/>
              </w:divBdr>
            </w:div>
            <w:div w:id="893203978">
              <w:marLeft w:val="0"/>
              <w:marRight w:val="0"/>
              <w:marTop w:val="0"/>
              <w:marBottom w:val="0"/>
              <w:divBdr>
                <w:top w:val="none" w:sz="0" w:space="0" w:color="auto"/>
                <w:left w:val="none" w:sz="0" w:space="0" w:color="auto"/>
                <w:bottom w:val="none" w:sz="0" w:space="0" w:color="auto"/>
                <w:right w:val="none" w:sz="0" w:space="0" w:color="auto"/>
              </w:divBdr>
            </w:div>
          </w:divsChild>
        </w:div>
        <w:div w:id="1369186749">
          <w:marLeft w:val="0"/>
          <w:marRight w:val="0"/>
          <w:marTop w:val="0"/>
          <w:marBottom w:val="0"/>
          <w:divBdr>
            <w:top w:val="none" w:sz="0" w:space="0" w:color="auto"/>
            <w:left w:val="none" w:sz="0" w:space="0" w:color="auto"/>
            <w:bottom w:val="none" w:sz="0" w:space="0" w:color="auto"/>
            <w:right w:val="none" w:sz="0" w:space="0" w:color="auto"/>
          </w:divBdr>
        </w:div>
        <w:div w:id="1428884447">
          <w:marLeft w:val="0"/>
          <w:marRight w:val="0"/>
          <w:marTop w:val="0"/>
          <w:marBottom w:val="0"/>
          <w:divBdr>
            <w:top w:val="none" w:sz="0" w:space="0" w:color="auto"/>
            <w:left w:val="none" w:sz="0" w:space="0" w:color="auto"/>
            <w:bottom w:val="none" w:sz="0" w:space="0" w:color="auto"/>
            <w:right w:val="none" w:sz="0" w:space="0" w:color="auto"/>
          </w:divBdr>
        </w:div>
        <w:div w:id="1448964665">
          <w:marLeft w:val="0"/>
          <w:marRight w:val="0"/>
          <w:marTop w:val="0"/>
          <w:marBottom w:val="0"/>
          <w:divBdr>
            <w:top w:val="none" w:sz="0" w:space="0" w:color="auto"/>
            <w:left w:val="none" w:sz="0" w:space="0" w:color="auto"/>
            <w:bottom w:val="none" w:sz="0" w:space="0" w:color="auto"/>
            <w:right w:val="none" w:sz="0" w:space="0" w:color="auto"/>
          </w:divBdr>
        </w:div>
        <w:div w:id="1459295687">
          <w:marLeft w:val="0"/>
          <w:marRight w:val="0"/>
          <w:marTop w:val="0"/>
          <w:marBottom w:val="0"/>
          <w:divBdr>
            <w:top w:val="none" w:sz="0" w:space="0" w:color="auto"/>
            <w:left w:val="none" w:sz="0" w:space="0" w:color="auto"/>
            <w:bottom w:val="none" w:sz="0" w:space="0" w:color="auto"/>
            <w:right w:val="none" w:sz="0" w:space="0" w:color="auto"/>
          </w:divBdr>
        </w:div>
        <w:div w:id="1470785065">
          <w:marLeft w:val="0"/>
          <w:marRight w:val="0"/>
          <w:marTop w:val="0"/>
          <w:marBottom w:val="0"/>
          <w:divBdr>
            <w:top w:val="none" w:sz="0" w:space="0" w:color="auto"/>
            <w:left w:val="none" w:sz="0" w:space="0" w:color="auto"/>
            <w:bottom w:val="none" w:sz="0" w:space="0" w:color="auto"/>
            <w:right w:val="none" w:sz="0" w:space="0" w:color="auto"/>
          </w:divBdr>
          <w:divsChild>
            <w:div w:id="1376199965">
              <w:marLeft w:val="-75"/>
              <w:marRight w:val="0"/>
              <w:marTop w:val="30"/>
              <w:marBottom w:val="30"/>
              <w:divBdr>
                <w:top w:val="none" w:sz="0" w:space="0" w:color="auto"/>
                <w:left w:val="none" w:sz="0" w:space="0" w:color="auto"/>
                <w:bottom w:val="none" w:sz="0" w:space="0" w:color="auto"/>
                <w:right w:val="none" w:sz="0" w:space="0" w:color="auto"/>
              </w:divBdr>
              <w:divsChild>
                <w:div w:id="21976434">
                  <w:marLeft w:val="0"/>
                  <w:marRight w:val="0"/>
                  <w:marTop w:val="0"/>
                  <w:marBottom w:val="0"/>
                  <w:divBdr>
                    <w:top w:val="none" w:sz="0" w:space="0" w:color="auto"/>
                    <w:left w:val="none" w:sz="0" w:space="0" w:color="auto"/>
                    <w:bottom w:val="none" w:sz="0" w:space="0" w:color="auto"/>
                    <w:right w:val="none" w:sz="0" w:space="0" w:color="auto"/>
                  </w:divBdr>
                  <w:divsChild>
                    <w:div w:id="130639717">
                      <w:marLeft w:val="0"/>
                      <w:marRight w:val="0"/>
                      <w:marTop w:val="0"/>
                      <w:marBottom w:val="0"/>
                      <w:divBdr>
                        <w:top w:val="none" w:sz="0" w:space="0" w:color="auto"/>
                        <w:left w:val="none" w:sz="0" w:space="0" w:color="auto"/>
                        <w:bottom w:val="none" w:sz="0" w:space="0" w:color="auto"/>
                        <w:right w:val="none" w:sz="0" w:space="0" w:color="auto"/>
                      </w:divBdr>
                    </w:div>
                    <w:div w:id="503785977">
                      <w:marLeft w:val="0"/>
                      <w:marRight w:val="0"/>
                      <w:marTop w:val="0"/>
                      <w:marBottom w:val="0"/>
                      <w:divBdr>
                        <w:top w:val="none" w:sz="0" w:space="0" w:color="auto"/>
                        <w:left w:val="none" w:sz="0" w:space="0" w:color="auto"/>
                        <w:bottom w:val="none" w:sz="0" w:space="0" w:color="auto"/>
                        <w:right w:val="none" w:sz="0" w:space="0" w:color="auto"/>
                      </w:divBdr>
                    </w:div>
                    <w:div w:id="918291342">
                      <w:marLeft w:val="0"/>
                      <w:marRight w:val="0"/>
                      <w:marTop w:val="0"/>
                      <w:marBottom w:val="0"/>
                      <w:divBdr>
                        <w:top w:val="none" w:sz="0" w:space="0" w:color="auto"/>
                        <w:left w:val="none" w:sz="0" w:space="0" w:color="auto"/>
                        <w:bottom w:val="none" w:sz="0" w:space="0" w:color="auto"/>
                        <w:right w:val="none" w:sz="0" w:space="0" w:color="auto"/>
                      </w:divBdr>
                    </w:div>
                    <w:div w:id="928317513">
                      <w:marLeft w:val="0"/>
                      <w:marRight w:val="0"/>
                      <w:marTop w:val="0"/>
                      <w:marBottom w:val="0"/>
                      <w:divBdr>
                        <w:top w:val="none" w:sz="0" w:space="0" w:color="auto"/>
                        <w:left w:val="none" w:sz="0" w:space="0" w:color="auto"/>
                        <w:bottom w:val="none" w:sz="0" w:space="0" w:color="auto"/>
                        <w:right w:val="none" w:sz="0" w:space="0" w:color="auto"/>
                      </w:divBdr>
                    </w:div>
                    <w:div w:id="994989736">
                      <w:marLeft w:val="0"/>
                      <w:marRight w:val="0"/>
                      <w:marTop w:val="0"/>
                      <w:marBottom w:val="0"/>
                      <w:divBdr>
                        <w:top w:val="none" w:sz="0" w:space="0" w:color="auto"/>
                        <w:left w:val="none" w:sz="0" w:space="0" w:color="auto"/>
                        <w:bottom w:val="none" w:sz="0" w:space="0" w:color="auto"/>
                        <w:right w:val="none" w:sz="0" w:space="0" w:color="auto"/>
                      </w:divBdr>
                    </w:div>
                    <w:div w:id="1467434870">
                      <w:marLeft w:val="0"/>
                      <w:marRight w:val="0"/>
                      <w:marTop w:val="0"/>
                      <w:marBottom w:val="0"/>
                      <w:divBdr>
                        <w:top w:val="none" w:sz="0" w:space="0" w:color="auto"/>
                        <w:left w:val="none" w:sz="0" w:space="0" w:color="auto"/>
                        <w:bottom w:val="none" w:sz="0" w:space="0" w:color="auto"/>
                        <w:right w:val="none" w:sz="0" w:space="0" w:color="auto"/>
                      </w:divBdr>
                    </w:div>
                    <w:div w:id="1591163703">
                      <w:marLeft w:val="0"/>
                      <w:marRight w:val="0"/>
                      <w:marTop w:val="0"/>
                      <w:marBottom w:val="0"/>
                      <w:divBdr>
                        <w:top w:val="none" w:sz="0" w:space="0" w:color="auto"/>
                        <w:left w:val="none" w:sz="0" w:space="0" w:color="auto"/>
                        <w:bottom w:val="none" w:sz="0" w:space="0" w:color="auto"/>
                        <w:right w:val="none" w:sz="0" w:space="0" w:color="auto"/>
                      </w:divBdr>
                    </w:div>
                    <w:div w:id="1989020054">
                      <w:marLeft w:val="0"/>
                      <w:marRight w:val="0"/>
                      <w:marTop w:val="0"/>
                      <w:marBottom w:val="0"/>
                      <w:divBdr>
                        <w:top w:val="none" w:sz="0" w:space="0" w:color="auto"/>
                        <w:left w:val="none" w:sz="0" w:space="0" w:color="auto"/>
                        <w:bottom w:val="none" w:sz="0" w:space="0" w:color="auto"/>
                        <w:right w:val="none" w:sz="0" w:space="0" w:color="auto"/>
                      </w:divBdr>
                    </w:div>
                  </w:divsChild>
                </w:div>
                <w:div w:id="63451107">
                  <w:marLeft w:val="0"/>
                  <w:marRight w:val="0"/>
                  <w:marTop w:val="0"/>
                  <w:marBottom w:val="0"/>
                  <w:divBdr>
                    <w:top w:val="none" w:sz="0" w:space="0" w:color="auto"/>
                    <w:left w:val="none" w:sz="0" w:space="0" w:color="auto"/>
                    <w:bottom w:val="none" w:sz="0" w:space="0" w:color="auto"/>
                    <w:right w:val="none" w:sz="0" w:space="0" w:color="auto"/>
                  </w:divBdr>
                  <w:divsChild>
                    <w:div w:id="1118572979">
                      <w:marLeft w:val="0"/>
                      <w:marRight w:val="0"/>
                      <w:marTop w:val="0"/>
                      <w:marBottom w:val="0"/>
                      <w:divBdr>
                        <w:top w:val="none" w:sz="0" w:space="0" w:color="auto"/>
                        <w:left w:val="none" w:sz="0" w:space="0" w:color="auto"/>
                        <w:bottom w:val="none" w:sz="0" w:space="0" w:color="auto"/>
                        <w:right w:val="none" w:sz="0" w:space="0" w:color="auto"/>
                      </w:divBdr>
                    </w:div>
                  </w:divsChild>
                </w:div>
                <w:div w:id="158739015">
                  <w:marLeft w:val="0"/>
                  <w:marRight w:val="0"/>
                  <w:marTop w:val="0"/>
                  <w:marBottom w:val="0"/>
                  <w:divBdr>
                    <w:top w:val="none" w:sz="0" w:space="0" w:color="auto"/>
                    <w:left w:val="none" w:sz="0" w:space="0" w:color="auto"/>
                    <w:bottom w:val="none" w:sz="0" w:space="0" w:color="auto"/>
                    <w:right w:val="none" w:sz="0" w:space="0" w:color="auto"/>
                  </w:divBdr>
                  <w:divsChild>
                    <w:div w:id="161287310">
                      <w:marLeft w:val="0"/>
                      <w:marRight w:val="0"/>
                      <w:marTop w:val="0"/>
                      <w:marBottom w:val="0"/>
                      <w:divBdr>
                        <w:top w:val="none" w:sz="0" w:space="0" w:color="auto"/>
                        <w:left w:val="none" w:sz="0" w:space="0" w:color="auto"/>
                        <w:bottom w:val="none" w:sz="0" w:space="0" w:color="auto"/>
                        <w:right w:val="none" w:sz="0" w:space="0" w:color="auto"/>
                      </w:divBdr>
                    </w:div>
                    <w:div w:id="197745307">
                      <w:marLeft w:val="0"/>
                      <w:marRight w:val="0"/>
                      <w:marTop w:val="0"/>
                      <w:marBottom w:val="0"/>
                      <w:divBdr>
                        <w:top w:val="none" w:sz="0" w:space="0" w:color="auto"/>
                        <w:left w:val="none" w:sz="0" w:space="0" w:color="auto"/>
                        <w:bottom w:val="none" w:sz="0" w:space="0" w:color="auto"/>
                        <w:right w:val="none" w:sz="0" w:space="0" w:color="auto"/>
                      </w:divBdr>
                    </w:div>
                    <w:div w:id="220022485">
                      <w:marLeft w:val="0"/>
                      <w:marRight w:val="0"/>
                      <w:marTop w:val="0"/>
                      <w:marBottom w:val="0"/>
                      <w:divBdr>
                        <w:top w:val="none" w:sz="0" w:space="0" w:color="auto"/>
                        <w:left w:val="none" w:sz="0" w:space="0" w:color="auto"/>
                        <w:bottom w:val="none" w:sz="0" w:space="0" w:color="auto"/>
                        <w:right w:val="none" w:sz="0" w:space="0" w:color="auto"/>
                      </w:divBdr>
                    </w:div>
                    <w:div w:id="880241620">
                      <w:marLeft w:val="0"/>
                      <w:marRight w:val="0"/>
                      <w:marTop w:val="0"/>
                      <w:marBottom w:val="0"/>
                      <w:divBdr>
                        <w:top w:val="none" w:sz="0" w:space="0" w:color="auto"/>
                        <w:left w:val="none" w:sz="0" w:space="0" w:color="auto"/>
                        <w:bottom w:val="none" w:sz="0" w:space="0" w:color="auto"/>
                        <w:right w:val="none" w:sz="0" w:space="0" w:color="auto"/>
                      </w:divBdr>
                    </w:div>
                    <w:div w:id="996957891">
                      <w:marLeft w:val="0"/>
                      <w:marRight w:val="0"/>
                      <w:marTop w:val="0"/>
                      <w:marBottom w:val="0"/>
                      <w:divBdr>
                        <w:top w:val="none" w:sz="0" w:space="0" w:color="auto"/>
                        <w:left w:val="none" w:sz="0" w:space="0" w:color="auto"/>
                        <w:bottom w:val="none" w:sz="0" w:space="0" w:color="auto"/>
                        <w:right w:val="none" w:sz="0" w:space="0" w:color="auto"/>
                      </w:divBdr>
                    </w:div>
                    <w:div w:id="1031956254">
                      <w:marLeft w:val="0"/>
                      <w:marRight w:val="0"/>
                      <w:marTop w:val="0"/>
                      <w:marBottom w:val="0"/>
                      <w:divBdr>
                        <w:top w:val="none" w:sz="0" w:space="0" w:color="auto"/>
                        <w:left w:val="none" w:sz="0" w:space="0" w:color="auto"/>
                        <w:bottom w:val="none" w:sz="0" w:space="0" w:color="auto"/>
                        <w:right w:val="none" w:sz="0" w:space="0" w:color="auto"/>
                      </w:divBdr>
                    </w:div>
                    <w:div w:id="1043869935">
                      <w:marLeft w:val="0"/>
                      <w:marRight w:val="0"/>
                      <w:marTop w:val="0"/>
                      <w:marBottom w:val="0"/>
                      <w:divBdr>
                        <w:top w:val="none" w:sz="0" w:space="0" w:color="auto"/>
                        <w:left w:val="none" w:sz="0" w:space="0" w:color="auto"/>
                        <w:bottom w:val="none" w:sz="0" w:space="0" w:color="auto"/>
                        <w:right w:val="none" w:sz="0" w:space="0" w:color="auto"/>
                      </w:divBdr>
                    </w:div>
                    <w:div w:id="1361473438">
                      <w:marLeft w:val="0"/>
                      <w:marRight w:val="0"/>
                      <w:marTop w:val="0"/>
                      <w:marBottom w:val="0"/>
                      <w:divBdr>
                        <w:top w:val="none" w:sz="0" w:space="0" w:color="auto"/>
                        <w:left w:val="none" w:sz="0" w:space="0" w:color="auto"/>
                        <w:bottom w:val="none" w:sz="0" w:space="0" w:color="auto"/>
                        <w:right w:val="none" w:sz="0" w:space="0" w:color="auto"/>
                      </w:divBdr>
                    </w:div>
                    <w:div w:id="1738355343">
                      <w:marLeft w:val="0"/>
                      <w:marRight w:val="0"/>
                      <w:marTop w:val="0"/>
                      <w:marBottom w:val="0"/>
                      <w:divBdr>
                        <w:top w:val="none" w:sz="0" w:space="0" w:color="auto"/>
                        <w:left w:val="none" w:sz="0" w:space="0" w:color="auto"/>
                        <w:bottom w:val="none" w:sz="0" w:space="0" w:color="auto"/>
                        <w:right w:val="none" w:sz="0" w:space="0" w:color="auto"/>
                      </w:divBdr>
                    </w:div>
                  </w:divsChild>
                </w:div>
                <w:div w:id="340553203">
                  <w:marLeft w:val="0"/>
                  <w:marRight w:val="0"/>
                  <w:marTop w:val="0"/>
                  <w:marBottom w:val="0"/>
                  <w:divBdr>
                    <w:top w:val="none" w:sz="0" w:space="0" w:color="auto"/>
                    <w:left w:val="none" w:sz="0" w:space="0" w:color="auto"/>
                    <w:bottom w:val="none" w:sz="0" w:space="0" w:color="auto"/>
                    <w:right w:val="none" w:sz="0" w:space="0" w:color="auto"/>
                  </w:divBdr>
                  <w:divsChild>
                    <w:div w:id="47997836">
                      <w:marLeft w:val="0"/>
                      <w:marRight w:val="0"/>
                      <w:marTop w:val="0"/>
                      <w:marBottom w:val="0"/>
                      <w:divBdr>
                        <w:top w:val="none" w:sz="0" w:space="0" w:color="auto"/>
                        <w:left w:val="none" w:sz="0" w:space="0" w:color="auto"/>
                        <w:bottom w:val="none" w:sz="0" w:space="0" w:color="auto"/>
                        <w:right w:val="none" w:sz="0" w:space="0" w:color="auto"/>
                      </w:divBdr>
                    </w:div>
                  </w:divsChild>
                </w:div>
                <w:div w:id="347682300">
                  <w:marLeft w:val="0"/>
                  <w:marRight w:val="0"/>
                  <w:marTop w:val="0"/>
                  <w:marBottom w:val="0"/>
                  <w:divBdr>
                    <w:top w:val="none" w:sz="0" w:space="0" w:color="auto"/>
                    <w:left w:val="none" w:sz="0" w:space="0" w:color="auto"/>
                    <w:bottom w:val="none" w:sz="0" w:space="0" w:color="auto"/>
                    <w:right w:val="none" w:sz="0" w:space="0" w:color="auto"/>
                  </w:divBdr>
                  <w:divsChild>
                    <w:div w:id="39062174">
                      <w:marLeft w:val="0"/>
                      <w:marRight w:val="0"/>
                      <w:marTop w:val="0"/>
                      <w:marBottom w:val="0"/>
                      <w:divBdr>
                        <w:top w:val="none" w:sz="0" w:space="0" w:color="auto"/>
                        <w:left w:val="none" w:sz="0" w:space="0" w:color="auto"/>
                        <w:bottom w:val="none" w:sz="0" w:space="0" w:color="auto"/>
                        <w:right w:val="none" w:sz="0" w:space="0" w:color="auto"/>
                      </w:divBdr>
                    </w:div>
                    <w:div w:id="563225230">
                      <w:marLeft w:val="0"/>
                      <w:marRight w:val="0"/>
                      <w:marTop w:val="0"/>
                      <w:marBottom w:val="0"/>
                      <w:divBdr>
                        <w:top w:val="none" w:sz="0" w:space="0" w:color="auto"/>
                        <w:left w:val="none" w:sz="0" w:space="0" w:color="auto"/>
                        <w:bottom w:val="none" w:sz="0" w:space="0" w:color="auto"/>
                        <w:right w:val="none" w:sz="0" w:space="0" w:color="auto"/>
                      </w:divBdr>
                    </w:div>
                    <w:div w:id="988248816">
                      <w:marLeft w:val="0"/>
                      <w:marRight w:val="0"/>
                      <w:marTop w:val="0"/>
                      <w:marBottom w:val="0"/>
                      <w:divBdr>
                        <w:top w:val="none" w:sz="0" w:space="0" w:color="auto"/>
                        <w:left w:val="none" w:sz="0" w:space="0" w:color="auto"/>
                        <w:bottom w:val="none" w:sz="0" w:space="0" w:color="auto"/>
                        <w:right w:val="none" w:sz="0" w:space="0" w:color="auto"/>
                      </w:divBdr>
                    </w:div>
                    <w:div w:id="1068990112">
                      <w:marLeft w:val="0"/>
                      <w:marRight w:val="0"/>
                      <w:marTop w:val="0"/>
                      <w:marBottom w:val="0"/>
                      <w:divBdr>
                        <w:top w:val="none" w:sz="0" w:space="0" w:color="auto"/>
                        <w:left w:val="none" w:sz="0" w:space="0" w:color="auto"/>
                        <w:bottom w:val="none" w:sz="0" w:space="0" w:color="auto"/>
                        <w:right w:val="none" w:sz="0" w:space="0" w:color="auto"/>
                      </w:divBdr>
                    </w:div>
                    <w:div w:id="1818179728">
                      <w:marLeft w:val="0"/>
                      <w:marRight w:val="0"/>
                      <w:marTop w:val="0"/>
                      <w:marBottom w:val="0"/>
                      <w:divBdr>
                        <w:top w:val="none" w:sz="0" w:space="0" w:color="auto"/>
                        <w:left w:val="none" w:sz="0" w:space="0" w:color="auto"/>
                        <w:bottom w:val="none" w:sz="0" w:space="0" w:color="auto"/>
                        <w:right w:val="none" w:sz="0" w:space="0" w:color="auto"/>
                      </w:divBdr>
                    </w:div>
                    <w:div w:id="1952975624">
                      <w:marLeft w:val="0"/>
                      <w:marRight w:val="0"/>
                      <w:marTop w:val="0"/>
                      <w:marBottom w:val="0"/>
                      <w:divBdr>
                        <w:top w:val="none" w:sz="0" w:space="0" w:color="auto"/>
                        <w:left w:val="none" w:sz="0" w:space="0" w:color="auto"/>
                        <w:bottom w:val="none" w:sz="0" w:space="0" w:color="auto"/>
                        <w:right w:val="none" w:sz="0" w:space="0" w:color="auto"/>
                      </w:divBdr>
                    </w:div>
                  </w:divsChild>
                </w:div>
                <w:div w:id="519784349">
                  <w:marLeft w:val="0"/>
                  <w:marRight w:val="0"/>
                  <w:marTop w:val="0"/>
                  <w:marBottom w:val="0"/>
                  <w:divBdr>
                    <w:top w:val="none" w:sz="0" w:space="0" w:color="auto"/>
                    <w:left w:val="none" w:sz="0" w:space="0" w:color="auto"/>
                    <w:bottom w:val="none" w:sz="0" w:space="0" w:color="auto"/>
                    <w:right w:val="none" w:sz="0" w:space="0" w:color="auto"/>
                  </w:divBdr>
                  <w:divsChild>
                    <w:div w:id="531498729">
                      <w:marLeft w:val="0"/>
                      <w:marRight w:val="0"/>
                      <w:marTop w:val="0"/>
                      <w:marBottom w:val="0"/>
                      <w:divBdr>
                        <w:top w:val="none" w:sz="0" w:space="0" w:color="auto"/>
                        <w:left w:val="none" w:sz="0" w:space="0" w:color="auto"/>
                        <w:bottom w:val="none" w:sz="0" w:space="0" w:color="auto"/>
                        <w:right w:val="none" w:sz="0" w:space="0" w:color="auto"/>
                      </w:divBdr>
                    </w:div>
                  </w:divsChild>
                </w:div>
                <w:div w:id="751008367">
                  <w:marLeft w:val="0"/>
                  <w:marRight w:val="0"/>
                  <w:marTop w:val="0"/>
                  <w:marBottom w:val="0"/>
                  <w:divBdr>
                    <w:top w:val="none" w:sz="0" w:space="0" w:color="auto"/>
                    <w:left w:val="none" w:sz="0" w:space="0" w:color="auto"/>
                    <w:bottom w:val="none" w:sz="0" w:space="0" w:color="auto"/>
                    <w:right w:val="none" w:sz="0" w:space="0" w:color="auto"/>
                  </w:divBdr>
                  <w:divsChild>
                    <w:div w:id="278800528">
                      <w:marLeft w:val="0"/>
                      <w:marRight w:val="0"/>
                      <w:marTop w:val="0"/>
                      <w:marBottom w:val="0"/>
                      <w:divBdr>
                        <w:top w:val="none" w:sz="0" w:space="0" w:color="auto"/>
                        <w:left w:val="none" w:sz="0" w:space="0" w:color="auto"/>
                        <w:bottom w:val="none" w:sz="0" w:space="0" w:color="auto"/>
                        <w:right w:val="none" w:sz="0" w:space="0" w:color="auto"/>
                      </w:divBdr>
                    </w:div>
                  </w:divsChild>
                </w:div>
                <w:div w:id="852375472">
                  <w:marLeft w:val="0"/>
                  <w:marRight w:val="0"/>
                  <w:marTop w:val="0"/>
                  <w:marBottom w:val="0"/>
                  <w:divBdr>
                    <w:top w:val="none" w:sz="0" w:space="0" w:color="auto"/>
                    <w:left w:val="none" w:sz="0" w:space="0" w:color="auto"/>
                    <w:bottom w:val="none" w:sz="0" w:space="0" w:color="auto"/>
                    <w:right w:val="none" w:sz="0" w:space="0" w:color="auto"/>
                  </w:divBdr>
                </w:div>
                <w:div w:id="1355961938">
                  <w:marLeft w:val="0"/>
                  <w:marRight w:val="0"/>
                  <w:marTop w:val="0"/>
                  <w:marBottom w:val="0"/>
                  <w:divBdr>
                    <w:top w:val="none" w:sz="0" w:space="0" w:color="auto"/>
                    <w:left w:val="none" w:sz="0" w:space="0" w:color="auto"/>
                    <w:bottom w:val="none" w:sz="0" w:space="0" w:color="auto"/>
                    <w:right w:val="none" w:sz="0" w:space="0" w:color="auto"/>
                  </w:divBdr>
                  <w:divsChild>
                    <w:div w:id="608244034">
                      <w:marLeft w:val="0"/>
                      <w:marRight w:val="0"/>
                      <w:marTop w:val="0"/>
                      <w:marBottom w:val="0"/>
                      <w:divBdr>
                        <w:top w:val="none" w:sz="0" w:space="0" w:color="auto"/>
                        <w:left w:val="none" w:sz="0" w:space="0" w:color="auto"/>
                        <w:bottom w:val="none" w:sz="0" w:space="0" w:color="auto"/>
                        <w:right w:val="none" w:sz="0" w:space="0" w:color="auto"/>
                      </w:divBdr>
                    </w:div>
                    <w:div w:id="790200160">
                      <w:marLeft w:val="0"/>
                      <w:marRight w:val="0"/>
                      <w:marTop w:val="0"/>
                      <w:marBottom w:val="0"/>
                      <w:divBdr>
                        <w:top w:val="none" w:sz="0" w:space="0" w:color="auto"/>
                        <w:left w:val="none" w:sz="0" w:space="0" w:color="auto"/>
                        <w:bottom w:val="none" w:sz="0" w:space="0" w:color="auto"/>
                        <w:right w:val="none" w:sz="0" w:space="0" w:color="auto"/>
                      </w:divBdr>
                    </w:div>
                    <w:div w:id="816141226">
                      <w:marLeft w:val="0"/>
                      <w:marRight w:val="0"/>
                      <w:marTop w:val="0"/>
                      <w:marBottom w:val="0"/>
                      <w:divBdr>
                        <w:top w:val="none" w:sz="0" w:space="0" w:color="auto"/>
                        <w:left w:val="none" w:sz="0" w:space="0" w:color="auto"/>
                        <w:bottom w:val="none" w:sz="0" w:space="0" w:color="auto"/>
                        <w:right w:val="none" w:sz="0" w:space="0" w:color="auto"/>
                      </w:divBdr>
                    </w:div>
                  </w:divsChild>
                </w:div>
                <w:div w:id="1646080298">
                  <w:marLeft w:val="0"/>
                  <w:marRight w:val="0"/>
                  <w:marTop w:val="0"/>
                  <w:marBottom w:val="0"/>
                  <w:divBdr>
                    <w:top w:val="none" w:sz="0" w:space="0" w:color="auto"/>
                    <w:left w:val="none" w:sz="0" w:space="0" w:color="auto"/>
                    <w:bottom w:val="none" w:sz="0" w:space="0" w:color="auto"/>
                    <w:right w:val="none" w:sz="0" w:space="0" w:color="auto"/>
                  </w:divBdr>
                  <w:divsChild>
                    <w:div w:id="448469874">
                      <w:marLeft w:val="0"/>
                      <w:marRight w:val="0"/>
                      <w:marTop w:val="0"/>
                      <w:marBottom w:val="0"/>
                      <w:divBdr>
                        <w:top w:val="none" w:sz="0" w:space="0" w:color="auto"/>
                        <w:left w:val="none" w:sz="0" w:space="0" w:color="auto"/>
                        <w:bottom w:val="none" w:sz="0" w:space="0" w:color="auto"/>
                        <w:right w:val="none" w:sz="0" w:space="0" w:color="auto"/>
                      </w:divBdr>
                    </w:div>
                    <w:div w:id="787437006">
                      <w:marLeft w:val="0"/>
                      <w:marRight w:val="0"/>
                      <w:marTop w:val="0"/>
                      <w:marBottom w:val="0"/>
                      <w:divBdr>
                        <w:top w:val="none" w:sz="0" w:space="0" w:color="auto"/>
                        <w:left w:val="none" w:sz="0" w:space="0" w:color="auto"/>
                        <w:bottom w:val="none" w:sz="0" w:space="0" w:color="auto"/>
                        <w:right w:val="none" w:sz="0" w:space="0" w:color="auto"/>
                      </w:divBdr>
                    </w:div>
                  </w:divsChild>
                </w:div>
                <w:div w:id="1759213831">
                  <w:marLeft w:val="0"/>
                  <w:marRight w:val="0"/>
                  <w:marTop w:val="0"/>
                  <w:marBottom w:val="0"/>
                  <w:divBdr>
                    <w:top w:val="none" w:sz="0" w:space="0" w:color="auto"/>
                    <w:left w:val="none" w:sz="0" w:space="0" w:color="auto"/>
                    <w:bottom w:val="none" w:sz="0" w:space="0" w:color="auto"/>
                    <w:right w:val="none" w:sz="0" w:space="0" w:color="auto"/>
                  </w:divBdr>
                  <w:divsChild>
                    <w:div w:id="300768147">
                      <w:marLeft w:val="0"/>
                      <w:marRight w:val="0"/>
                      <w:marTop w:val="0"/>
                      <w:marBottom w:val="0"/>
                      <w:divBdr>
                        <w:top w:val="none" w:sz="0" w:space="0" w:color="auto"/>
                        <w:left w:val="none" w:sz="0" w:space="0" w:color="auto"/>
                        <w:bottom w:val="none" w:sz="0" w:space="0" w:color="auto"/>
                        <w:right w:val="none" w:sz="0" w:space="0" w:color="auto"/>
                      </w:divBdr>
                    </w:div>
                    <w:div w:id="993685151">
                      <w:marLeft w:val="0"/>
                      <w:marRight w:val="0"/>
                      <w:marTop w:val="0"/>
                      <w:marBottom w:val="0"/>
                      <w:divBdr>
                        <w:top w:val="none" w:sz="0" w:space="0" w:color="auto"/>
                        <w:left w:val="none" w:sz="0" w:space="0" w:color="auto"/>
                        <w:bottom w:val="none" w:sz="0" w:space="0" w:color="auto"/>
                        <w:right w:val="none" w:sz="0" w:space="0" w:color="auto"/>
                      </w:divBdr>
                    </w:div>
                    <w:div w:id="1834174803">
                      <w:marLeft w:val="0"/>
                      <w:marRight w:val="0"/>
                      <w:marTop w:val="0"/>
                      <w:marBottom w:val="0"/>
                      <w:divBdr>
                        <w:top w:val="none" w:sz="0" w:space="0" w:color="auto"/>
                        <w:left w:val="none" w:sz="0" w:space="0" w:color="auto"/>
                        <w:bottom w:val="none" w:sz="0" w:space="0" w:color="auto"/>
                        <w:right w:val="none" w:sz="0" w:space="0" w:color="auto"/>
                      </w:divBdr>
                    </w:div>
                  </w:divsChild>
                </w:div>
                <w:div w:id="1835996270">
                  <w:marLeft w:val="0"/>
                  <w:marRight w:val="0"/>
                  <w:marTop w:val="0"/>
                  <w:marBottom w:val="0"/>
                  <w:divBdr>
                    <w:top w:val="none" w:sz="0" w:space="0" w:color="auto"/>
                    <w:left w:val="none" w:sz="0" w:space="0" w:color="auto"/>
                    <w:bottom w:val="none" w:sz="0" w:space="0" w:color="auto"/>
                    <w:right w:val="none" w:sz="0" w:space="0" w:color="auto"/>
                  </w:divBdr>
                  <w:divsChild>
                    <w:div w:id="799493402">
                      <w:marLeft w:val="0"/>
                      <w:marRight w:val="0"/>
                      <w:marTop w:val="0"/>
                      <w:marBottom w:val="0"/>
                      <w:divBdr>
                        <w:top w:val="none" w:sz="0" w:space="0" w:color="auto"/>
                        <w:left w:val="none" w:sz="0" w:space="0" w:color="auto"/>
                        <w:bottom w:val="none" w:sz="0" w:space="0" w:color="auto"/>
                        <w:right w:val="none" w:sz="0" w:space="0" w:color="auto"/>
                      </w:divBdr>
                    </w:div>
                    <w:div w:id="902908261">
                      <w:marLeft w:val="0"/>
                      <w:marRight w:val="0"/>
                      <w:marTop w:val="0"/>
                      <w:marBottom w:val="0"/>
                      <w:divBdr>
                        <w:top w:val="none" w:sz="0" w:space="0" w:color="auto"/>
                        <w:left w:val="none" w:sz="0" w:space="0" w:color="auto"/>
                        <w:bottom w:val="none" w:sz="0" w:space="0" w:color="auto"/>
                        <w:right w:val="none" w:sz="0" w:space="0" w:color="auto"/>
                      </w:divBdr>
                    </w:div>
                    <w:div w:id="1203321889">
                      <w:marLeft w:val="0"/>
                      <w:marRight w:val="0"/>
                      <w:marTop w:val="0"/>
                      <w:marBottom w:val="0"/>
                      <w:divBdr>
                        <w:top w:val="none" w:sz="0" w:space="0" w:color="auto"/>
                        <w:left w:val="none" w:sz="0" w:space="0" w:color="auto"/>
                        <w:bottom w:val="none" w:sz="0" w:space="0" w:color="auto"/>
                        <w:right w:val="none" w:sz="0" w:space="0" w:color="auto"/>
                      </w:divBdr>
                    </w:div>
                    <w:div w:id="1220559798">
                      <w:marLeft w:val="0"/>
                      <w:marRight w:val="0"/>
                      <w:marTop w:val="0"/>
                      <w:marBottom w:val="0"/>
                      <w:divBdr>
                        <w:top w:val="none" w:sz="0" w:space="0" w:color="auto"/>
                        <w:left w:val="none" w:sz="0" w:space="0" w:color="auto"/>
                        <w:bottom w:val="none" w:sz="0" w:space="0" w:color="auto"/>
                        <w:right w:val="none" w:sz="0" w:space="0" w:color="auto"/>
                      </w:divBdr>
                    </w:div>
                    <w:div w:id="1442258501">
                      <w:marLeft w:val="0"/>
                      <w:marRight w:val="0"/>
                      <w:marTop w:val="0"/>
                      <w:marBottom w:val="0"/>
                      <w:divBdr>
                        <w:top w:val="none" w:sz="0" w:space="0" w:color="auto"/>
                        <w:left w:val="none" w:sz="0" w:space="0" w:color="auto"/>
                        <w:bottom w:val="none" w:sz="0" w:space="0" w:color="auto"/>
                        <w:right w:val="none" w:sz="0" w:space="0" w:color="auto"/>
                      </w:divBdr>
                    </w:div>
                    <w:div w:id="197147716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475021757">
          <w:marLeft w:val="0"/>
          <w:marRight w:val="0"/>
          <w:marTop w:val="0"/>
          <w:marBottom w:val="0"/>
          <w:divBdr>
            <w:top w:val="none" w:sz="0" w:space="0" w:color="auto"/>
            <w:left w:val="none" w:sz="0" w:space="0" w:color="auto"/>
            <w:bottom w:val="none" w:sz="0" w:space="0" w:color="auto"/>
            <w:right w:val="none" w:sz="0" w:space="0" w:color="auto"/>
          </w:divBdr>
        </w:div>
        <w:div w:id="1499540437">
          <w:marLeft w:val="0"/>
          <w:marRight w:val="0"/>
          <w:marTop w:val="0"/>
          <w:marBottom w:val="0"/>
          <w:divBdr>
            <w:top w:val="none" w:sz="0" w:space="0" w:color="auto"/>
            <w:left w:val="none" w:sz="0" w:space="0" w:color="auto"/>
            <w:bottom w:val="none" w:sz="0" w:space="0" w:color="auto"/>
            <w:right w:val="none" w:sz="0" w:space="0" w:color="auto"/>
          </w:divBdr>
          <w:divsChild>
            <w:div w:id="5132643">
              <w:marLeft w:val="-75"/>
              <w:marRight w:val="0"/>
              <w:marTop w:val="30"/>
              <w:marBottom w:val="30"/>
              <w:divBdr>
                <w:top w:val="none" w:sz="0" w:space="0" w:color="auto"/>
                <w:left w:val="none" w:sz="0" w:space="0" w:color="auto"/>
                <w:bottom w:val="none" w:sz="0" w:space="0" w:color="auto"/>
                <w:right w:val="none" w:sz="0" w:space="0" w:color="auto"/>
              </w:divBdr>
              <w:divsChild>
                <w:div w:id="2635617">
                  <w:marLeft w:val="0"/>
                  <w:marRight w:val="0"/>
                  <w:marTop w:val="0"/>
                  <w:marBottom w:val="0"/>
                  <w:divBdr>
                    <w:top w:val="none" w:sz="0" w:space="0" w:color="auto"/>
                    <w:left w:val="none" w:sz="0" w:space="0" w:color="auto"/>
                    <w:bottom w:val="none" w:sz="0" w:space="0" w:color="auto"/>
                    <w:right w:val="none" w:sz="0" w:space="0" w:color="auto"/>
                  </w:divBdr>
                  <w:divsChild>
                    <w:div w:id="1735272627">
                      <w:marLeft w:val="0"/>
                      <w:marRight w:val="0"/>
                      <w:marTop w:val="0"/>
                      <w:marBottom w:val="0"/>
                      <w:divBdr>
                        <w:top w:val="none" w:sz="0" w:space="0" w:color="auto"/>
                        <w:left w:val="none" w:sz="0" w:space="0" w:color="auto"/>
                        <w:bottom w:val="none" w:sz="0" w:space="0" w:color="auto"/>
                        <w:right w:val="none" w:sz="0" w:space="0" w:color="auto"/>
                      </w:divBdr>
                    </w:div>
                  </w:divsChild>
                </w:div>
                <w:div w:id="50614971">
                  <w:marLeft w:val="0"/>
                  <w:marRight w:val="0"/>
                  <w:marTop w:val="0"/>
                  <w:marBottom w:val="0"/>
                  <w:divBdr>
                    <w:top w:val="none" w:sz="0" w:space="0" w:color="auto"/>
                    <w:left w:val="none" w:sz="0" w:space="0" w:color="auto"/>
                    <w:bottom w:val="none" w:sz="0" w:space="0" w:color="auto"/>
                    <w:right w:val="none" w:sz="0" w:space="0" w:color="auto"/>
                  </w:divBdr>
                  <w:divsChild>
                    <w:div w:id="656422852">
                      <w:marLeft w:val="0"/>
                      <w:marRight w:val="0"/>
                      <w:marTop w:val="0"/>
                      <w:marBottom w:val="0"/>
                      <w:divBdr>
                        <w:top w:val="none" w:sz="0" w:space="0" w:color="auto"/>
                        <w:left w:val="none" w:sz="0" w:space="0" w:color="auto"/>
                        <w:bottom w:val="none" w:sz="0" w:space="0" w:color="auto"/>
                        <w:right w:val="none" w:sz="0" w:space="0" w:color="auto"/>
                      </w:divBdr>
                    </w:div>
                  </w:divsChild>
                </w:div>
                <w:div w:id="1389524685">
                  <w:marLeft w:val="0"/>
                  <w:marRight w:val="0"/>
                  <w:marTop w:val="0"/>
                  <w:marBottom w:val="0"/>
                  <w:divBdr>
                    <w:top w:val="none" w:sz="0" w:space="0" w:color="auto"/>
                    <w:left w:val="none" w:sz="0" w:space="0" w:color="auto"/>
                    <w:bottom w:val="none" w:sz="0" w:space="0" w:color="auto"/>
                    <w:right w:val="none" w:sz="0" w:space="0" w:color="auto"/>
                  </w:divBdr>
                  <w:divsChild>
                    <w:div w:id="186320467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508250152">
          <w:marLeft w:val="0"/>
          <w:marRight w:val="0"/>
          <w:marTop w:val="0"/>
          <w:marBottom w:val="0"/>
          <w:divBdr>
            <w:top w:val="none" w:sz="0" w:space="0" w:color="auto"/>
            <w:left w:val="none" w:sz="0" w:space="0" w:color="auto"/>
            <w:bottom w:val="none" w:sz="0" w:space="0" w:color="auto"/>
            <w:right w:val="none" w:sz="0" w:space="0" w:color="auto"/>
          </w:divBdr>
        </w:div>
        <w:div w:id="1535190010">
          <w:marLeft w:val="0"/>
          <w:marRight w:val="0"/>
          <w:marTop w:val="0"/>
          <w:marBottom w:val="0"/>
          <w:divBdr>
            <w:top w:val="none" w:sz="0" w:space="0" w:color="auto"/>
            <w:left w:val="none" w:sz="0" w:space="0" w:color="auto"/>
            <w:bottom w:val="none" w:sz="0" w:space="0" w:color="auto"/>
            <w:right w:val="none" w:sz="0" w:space="0" w:color="auto"/>
          </w:divBdr>
        </w:div>
        <w:div w:id="1538928270">
          <w:marLeft w:val="0"/>
          <w:marRight w:val="0"/>
          <w:marTop w:val="0"/>
          <w:marBottom w:val="0"/>
          <w:divBdr>
            <w:top w:val="none" w:sz="0" w:space="0" w:color="auto"/>
            <w:left w:val="none" w:sz="0" w:space="0" w:color="auto"/>
            <w:bottom w:val="none" w:sz="0" w:space="0" w:color="auto"/>
            <w:right w:val="none" w:sz="0" w:space="0" w:color="auto"/>
          </w:divBdr>
          <w:divsChild>
            <w:div w:id="1441606908">
              <w:marLeft w:val="-75"/>
              <w:marRight w:val="0"/>
              <w:marTop w:val="30"/>
              <w:marBottom w:val="30"/>
              <w:divBdr>
                <w:top w:val="none" w:sz="0" w:space="0" w:color="auto"/>
                <w:left w:val="none" w:sz="0" w:space="0" w:color="auto"/>
                <w:bottom w:val="none" w:sz="0" w:space="0" w:color="auto"/>
                <w:right w:val="none" w:sz="0" w:space="0" w:color="auto"/>
              </w:divBdr>
              <w:divsChild>
                <w:div w:id="123815741">
                  <w:marLeft w:val="0"/>
                  <w:marRight w:val="0"/>
                  <w:marTop w:val="0"/>
                  <w:marBottom w:val="0"/>
                  <w:divBdr>
                    <w:top w:val="none" w:sz="0" w:space="0" w:color="auto"/>
                    <w:left w:val="none" w:sz="0" w:space="0" w:color="auto"/>
                    <w:bottom w:val="none" w:sz="0" w:space="0" w:color="auto"/>
                    <w:right w:val="none" w:sz="0" w:space="0" w:color="auto"/>
                  </w:divBdr>
                  <w:divsChild>
                    <w:div w:id="278219004">
                      <w:marLeft w:val="0"/>
                      <w:marRight w:val="0"/>
                      <w:marTop w:val="0"/>
                      <w:marBottom w:val="0"/>
                      <w:divBdr>
                        <w:top w:val="none" w:sz="0" w:space="0" w:color="auto"/>
                        <w:left w:val="none" w:sz="0" w:space="0" w:color="auto"/>
                        <w:bottom w:val="none" w:sz="0" w:space="0" w:color="auto"/>
                        <w:right w:val="none" w:sz="0" w:space="0" w:color="auto"/>
                      </w:divBdr>
                    </w:div>
                  </w:divsChild>
                </w:div>
                <w:div w:id="697391697">
                  <w:marLeft w:val="0"/>
                  <w:marRight w:val="0"/>
                  <w:marTop w:val="0"/>
                  <w:marBottom w:val="0"/>
                  <w:divBdr>
                    <w:top w:val="none" w:sz="0" w:space="0" w:color="auto"/>
                    <w:left w:val="none" w:sz="0" w:space="0" w:color="auto"/>
                    <w:bottom w:val="none" w:sz="0" w:space="0" w:color="auto"/>
                    <w:right w:val="none" w:sz="0" w:space="0" w:color="auto"/>
                  </w:divBdr>
                  <w:divsChild>
                    <w:div w:id="203951306">
                      <w:marLeft w:val="0"/>
                      <w:marRight w:val="0"/>
                      <w:marTop w:val="0"/>
                      <w:marBottom w:val="0"/>
                      <w:divBdr>
                        <w:top w:val="none" w:sz="0" w:space="0" w:color="auto"/>
                        <w:left w:val="none" w:sz="0" w:space="0" w:color="auto"/>
                        <w:bottom w:val="none" w:sz="0" w:space="0" w:color="auto"/>
                        <w:right w:val="none" w:sz="0" w:space="0" w:color="auto"/>
                      </w:divBdr>
                    </w:div>
                  </w:divsChild>
                </w:div>
                <w:div w:id="784271178">
                  <w:marLeft w:val="0"/>
                  <w:marRight w:val="0"/>
                  <w:marTop w:val="0"/>
                  <w:marBottom w:val="0"/>
                  <w:divBdr>
                    <w:top w:val="none" w:sz="0" w:space="0" w:color="auto"/>
                    <w:left w:val="none" w:sz="0" w:space="0" w:color="auto"/>
                    <w:bottom w:val="none" w:sz="0" w:space="0" w:color="auto"/>
                    <w:right w:val="none" w:sz="0" w:space="0" w:color="auto"/>
                  </w:divBdr>
                  <w:divsChild>
                    <w:div w:id="1994137293">
                      <w:marLeft w:val="0"/>
                      <w:marRight w:val="0"/>
                      <w:marTop w:val="0"/>
                      <w:marBottom w:val="0"/>
                      <w:divBdr>
                        <w:top w:val="none" w:sz="0" w:space="0" w:color="auto"/>
                        <w:left w:val="none" w:sz="0" w:space="0" w:color="auto"/>
                        <w:bottom w:val="none" w:sz="0" w:space="0" w:color="auto"/>
                        <w:right w:val="none" w:sz="0" w:space="0" w:color="auto"/>
                      </w:divBdr>
                    </w:div>
                  </w:divsChild>
                </w:div>
                <w:div w:id="810171095">
                  <w:marLeft w:val="0"/>
                  <w:marRight w:val="0"/>
                  <w:marTop w:val="0"/>
                  <w:marBottom w:val="0"/>
                  <w:divBdr>
                    <w:top w:val="none" w:sz="0" w:space="0" w:color="auto"/>
                    <w:left w:val="none" w:sz="0" w:space="0" w:color="auto"/>
                    <w:bottom w:val="none" w:sz="0" w:space="0" w:color="auto"/>
                    <w:right w:val="none" w:sz="0" w:space="0" w:color="auto"/>
                  </w:divBdr>
                  <w:divsChild>
                    <w:div w:id="768622604">
                      <w:marLeft w:val="0"/>
                      <w:marRight w:val="0"/>
                      <w:marTop w:val="0"/>
                      <w:marBottom w:val="0"/>
                      <w:divBdr>
                        <w:top w:val="none" w:sz="0" w:space="0" w:color="auto"/>
                        <w:left w:val="none" w:sz="0" w:space="0" w:color="auto"/>
                        <w:bottom w:val="none" w:sz="0" w:space="0" w:color="auto"/>
                        <w:right w:val="none" w:sz="0" w:space="0" w:color="auto"/>
                      </w:divBdr>
                    </w:div>
                  </w:divsChild>
                </w:div>
                <w:div w:id="829520835">
                  <w:marLeft w:val="0"/>
                  <w:marRight w:val="0"/>
                  <w:marTop w:val="0"/>
                  <w:marBottom w:val="0"/>
                  <w:divBdr>
                    <w:top w:val="none" w:sz="0" w:space="0" w:color="auto"/>
                    <w:left w:val="none" w:sz="0" w:space="0" w:color="auto"/>
                    <w:bottom w:val="none" w:sz="0" w:space="0" w:color="auto"/>
                    <w:right w:val="none" w:sz="0" w:space="0" w:color="auto"/>
                  </w:divBdr>
                  <w:divsChild>
                    <w:div w:id="1856842005">
                      <w:marLeft w:val="0"/>
                      <w:marRight w:val="0"/>
                      <w:marTop w:val="0"/>
                      <w:marBottom w:val="0"/>
                      <w:divBdr>
                        <w:top w:val="none" w:sz="0" w:space="0" w:color="auto"/>
                        <w:left w:val="none" w:sz="0" w:space="0" w:color="auto"/>
                        <w:bottom w:val="none" w:sz="0" w:space="0" w:color="auto"/>
                        <w:right w:val="none" w:sz="0" w:space="0" w:color="auto"/>
                      </w:divBdr>
                    </w:div>
                  </w:divsChild>
                </w:div>
                <w:div w:id="838886832">
                  <w:marLeft w:val="0"/>
                  <w:marRight w:val="0"/>
                  <w:marTop w:val="0"/>
                  <w:marBottom w:val="0"/>
                  <w:divBdr>
                    <w:top w:val="none" w:sz="0" w:space="0" w:color="auto"/>
                    <w:left w:val="none" w:sz="0" w:space="0" w:color="auto"/>
                    <w:bottom w:val="none" w:sz="0" w:space="0" w:color="auto"/>
                    <w:right w:val="none" w:sz="0" w:space="0" w:color="auto"/>
                  </w:divBdr>
                  <w:divsChild>
                    <w:div w:id="1527252817">
                      <w:marLeft w:val="0"/>
                      <w:marRight w:val="0"/>
                      <w:marTop w:val="0"/>
                      <w:marBottom w:val="0"/>
                      <w:divBdr>
                        <w:top w:val="none" w:sz="0" w:space="0" w:color="auto"/>
                        <w:left w:val="none" w:sz="0" w:space="0" w:color="auto"/>
                        <w:bottom w:val="none" w:sz="0" w:space="0" w:color="auto"/>
                        <w:right w:val="none" w:sz="0" w:space="0" w:color="auto"/>
                      </w:divBdr>
                    </w:div>
                  </w:divsChild>
                </w:div>
                <w:div w:id="864438246">
                  <w:marLeft w:val="0"/>
                  <w:marRight w:val="0"/>
                  <w:marTop w:val="0"/>
                  <w:marBottom w:val="0"/>
                  <w:divBdr>
                    <w:top w:val="none" w:sz="0" w:space="0" w:color="auto"/>
                    <w:left w:val="none" w:sz="0" w:space="0" w:color="auto"/>
                    <w:bottom w:val="none" w:sz="0" w:space="0" w:color="auto"/>
                    <w:right w:val="none" w:sz="0" w:space="0" w:color="auto"/>
                  </w:divBdr>
                  <w:divsChild>
                    <w:div w:id="1805922896">
                      <w:marLeft w:val="0"/>
                      <w:marRight w:val="0"/>
                      <w:marTop w:val="0"/>
                      <w:marBottom w:val="0"/>
                      <w:divBdr>
                        <w:top w:val="none" w:sz="0" w:space="0" w:color="auto"/>
                        <w:left w:val="none" w:sz="0" w:space="0" w:color="auto"/>
                        <w:bottom w:val="none" w:sz="0" w:space="0" w:color="auto"/>
                        <w:right w:val="none" w:sz="0" w:space="0" w:color="auto"/>
                      </w:divBdr>
                    </w:div>
                  </w:divsChild>
                </w:div>
                <w:div w:id="955479812">
                  <w:marLeft w:val="0"/>
                  <w:marRight w:val="0"/>
                  <w:marTop w:val="0"/>
                  <w:marBottom w:val="0"/>
                  <w:divBdr>
                    <w:top w:val="none" w:sz="0" w:space="0" w:color="auto"/>
                    <w:left w:val="none" w:sz="0" w:space="0" w:color="auto"/>
                    <w:bottom w:val="none" w:sz="0" w:space="0" w:color="auto"/>
                    <w:right w:val="none" w:sz="0" w:space="0" w:color="auto"/>
                  </w:divBdr>
                  <w:divsChild>
                    <w:div w:id="888304232">
                      <w:marLeft w:val="0"/>
                      <w:marRight w:val="0"/>
                      <w:marTop w:val="0"/>
                      <w:marBottom w:val="0"/>
                      <w:divBdr>
                        <w:top w:val="none" w:sz="0" w:space="0" w:color="auto"/>
                        <w:left w:val="none" w:sz="0" w:space="0" w:color="auto"/>
                        <w:bottom w:val="none" w:sz="0" w:space="0" w:color="auto"/>
                        <w:right w:val="none" w:sz="0" w:space="0" w:color="auto"/>
                      </w:divBdr>
                    </w:div>
                  </w:divsChild>
                </w:div>
                <w:div w:id="961153418">
                  <w:marLeft w:val="0"/>
                  <w:marRight w:val="0"/>
                  <w:marTop w:val="0"/>
                  <w:marBottom w:val="0"/>
                  <w:divBdr>
                    <w:top w:val="none" w:sz="0" w:space="0" w:color="auto"/>
                    <w:left w:val="none" w:sz="0" w:space="0" w:color="auto"/>
                    <w:bottom w:val="none" w:sz="0" w:space="0" w:color="auto"/>
                    <w:right w:val="none" w:sz="0" w:space="0" w:color="auto"/>
                  </w:divBdr>
                  <w:divsChild>
                    <w:div w:id="6832908">
                      <w:marLeft w:val="0"/>
                      <w:marRight w:val="0"/>
                      <w:marTop w:val="0"/>
                      <w:marBottom w:val="0"/>
                      <w:divBdr>
                        <w:top w:val="none" w:sz="0" w:space="0" w:color="auto"/>
                        <w:left w:val="none" w:sz="0" w:space="0" w:color="auto"/>
                        <w:bottom w:val="none" w:sz="0" w:space="0" w:color="auto"/>
                        <w:right w:val="none" w:sz="0" w:space="0" w:color="auto"/>
                      </w:divBdr>
                    </w:div>
                  </w:divsChild>
                </w:div>
                <w:div w:id="1166675520">
                  <w:marLeft w:val="0"/>
                  <w:marRight w:val="0"/>
                  <w:marTop w:val="0"/>
                  <w:marBottom w:val="0"/>
                  <w:divBdr>
                    <w:top w:val="none" w:sz="0" w:space="0" w:color="auto"/>
                    <w:left w:val="none" w:sz="0" w:space="0" w:color="auto"/>
                    <w:bottom w:val="none" w:sz="0" w:space="0" w:color="auto"/>
                    <w:right w:val="none" w:sz="0" w:space="0" w:color="auto"/>
                  </w:divBdr>
                  <w:divsChild>
                    <w:div w:id="467206536">
                      <w:marLeft w:val="0"/>
                      <w:marRight w:val="0"/>
                      <w:marTop w:val="0"/>
                      <w:marBottom w:val="0"/>
                      <w:divBdr>
                        <w:top w:val="none" w:sz="0" w:space="0" w:color="auto"/>
                        <w:left w:val="none" w:sz="0" w:space="0" w:color="auto"/>
                        <w:bottom w:val="none" w:sz="0" w:space="0" w:color="auto"/>
                        <w:right w:val="none" w:sz="0" w:space="0" w:color="auto"/>
                      </w:divBdr>
                    </w:div>
                  </w:divsChild>
                </w:div>
                <w:div w:id="1268538964">
                  <w:marLeft w:val="0"/>
                  <w:marRight w:val="0"/>
                  <w:marTop w:val="0"/>
                  <w:marBottom w:val="0"/>
                  <w:divBdr>
                    <w:top w:val="none" w:sz="0" w:space="0" w:color="auto"/>
                    <w:left w:val="none" w:sz="0" w:space="0" w:color="auto"/>
                    <w:bottom w:val="none" w:sz="0" w:space="0" w:color="auto"/>
                    <w:right w:val="none" w:sz="0" w:space="0" w:color="auto"/>
                  </w:divBdr>
                  <w:divsChild>
                    <w:div w:id="257637789">
                      <w:marLeft w:val="0"/>
                      <w:marRight w:val="0"/>
                      <w:marTop w:val="0"/>
                      <w:marBottom w:val="0"/>
                      <w:divBdr>
                        <w:top w:val="none" w:sz="0" w:space="0" w:color="auto"/>
                        <w:left w:val="none" w:sz="0" w:space="0" w:color="auto"/>
                        <w:bottom w:val="none" w:sz="0" w:space="0" w:color="auto"/>
                        <w:right w:val="none" w:sz="0" w:space="0" w:color="auto"/>
                      </w:divBdr>
                    </w:div>
                  </w:divsChild>
                </w:div>
                <w:div w:id="1318342960">
                  <w:marLeft w:val="0"/>
                  <w:marRight w:val="0"/>
                  <w:marTop w:val="0"/>
                  <w:marBottom w:val="0"/>
                  <w:divBdr>
                    <w:top w:val="none" w:sz="0" w:space="0" w:color="auto"/>
                    <w:left w:val="none" w:sz="0" w:space="0" w:color="auto"/>
                    <w:bottom w:val="none" w:sz="0" w:space="0" w:color="auto"/>
                    <w:right w:val="none" w:sz="0" w:space="0" w:color="auto"/>
                  </w:divBdr>
                  <w:divsChild>
                    <w:div w:id="1532957843">
                      <w:marLeft w:val="0"/>
                      <w:marRight w:val="0"/>
                      <w:marTop w:val="0"/>
                      <w:marBottom w:val="0"/>
                      <w:divBdr>
                        <w:top w:val="none" w:sz="0" w:space="0" w:color="auto"/>
                        <w:left w:val="none" w:sz="0" w:space="0" w:color="auto"/>
                        <w:bottom w:val="none" w:sz="0" w:space="0" w:color="auto"/>
                        <w:right w:val="none" w:sz="0" w:space="0" w:color="auto"/>
                      </w:divBdr>
                    </w:div>
                  </w:divsChild>
                </w:div>
                <w:div w:id="1397632551">
                  <w:marLeft w:val="0"/>
                  <w:marRight w:val="0"/>
                  <w:marTop w:val="0"/>
                  <w:marBottom w:val="0"/>
                  <w:divBdr>
                    <w:top w:val="none" w:sz="0" w:space="0" w:color="auto"/>
                    <w:left w:val="none" w:sz="0" w:space="0" w:color="auto"/>
                    <w:bottom w:val="none" w:sz="0" w:space="0" w:color="auto"/>
                    <w:right w:val="none" w:sz="0" w:space="0" w:color="auto"/>
                  </w:divBdr>
                  <w:divsChild>
                    <w:div w:id="508325507">
                      <w:marLeft w:val="0"/>
                      <w:marRight w:val="0"/>
                      <w:marTop w:val="0"/>
                      <w:marBottom w:val="0"/>
                      <w:divBdr>
                        <w:top w:val="none" w:sz="0" w:space="0" w:color="auto"/>
                        <w:left w:val="none" w:sz="0" w:space="0" w:color="auto"/>
                        <w:bottom w:val="none" w:sz="0" w:space="0" w:color="auto"/>
                        <w:right w:val="none" w:sz="0" w:space="0" w:color="auto"/>
                      </w:divBdr>
                    </w:div>
                  </w:divsChild>
                </w:div>
                <w:div w:id="1468745852">
                  <w:marLeft w:val="0"/>
                  <w:marRight w:val="0"/>
                  <w:marTop w:val="0"/>
                  <w:marBottom w:val="0"/>
                  <w:divBdr>
                    <w:top w:val="none" w:sz="0" w:space="0" w:color="auto"/>
                    <w:left w:val="none" w:sz="0" w:space="0" w:color="auto"/>
                    <w:bottom w:val="none" w:sz="0" w:space="0" w:color="auto"/>
                    <w:right w:val="none" w:sz="0" w:space="0" w:color="auto"/>
                  </w:divBdr>
                  <w:divsChild>
                    <w:div w:id="980188855">
                      <w:marLeft w:val="0"/>
                      <w:marRight w:val="0"/>
                      <w:marTop w:val="0"/>
                      <w:marBottom w:val="0"/>
                      <w:divBdr>
                        <w:top w:val="none" w:sz="0" w:space="0" w:color="auto"/>
                        <w:left w:val="none" w:sz="0" w:space="0" w:color="auto"/>
                        <w:bottom w:val="none" w:sz="0" w:space="0" w:color="auto"/>
                        <w:right w:val="none" w:sz="0" w:space="0" w:color="auto"/>
                      </w:divBdr>
                    </w:div>
                  </w:divsChild>
                </w:div>
                <w:div w:id="1474560217">
                  <w:marLeft w:val="0"/>
                  <w:marRight w:val="0"/>
                  <w:marTop w:val="0"/>
                  <w:marBottom w:val="0"/>
                  <w:divBdr>
                    <w:top w:val="none" w:sz="0" w:space="0" w:color="auto"/>
                    <w:left w:val="none" w:sz="0" w:space="0" w:color="auto"/>
                    <w:bottom w:val="none" w:sz="0" w:space="0" w:color="auto"/>
                    <w:right w:val="none" w:sz="0" w:space="0" w:color="auto"/>
                  </w:divBdr>
                  <w:divsChild>
                    <w:div w:id="1220940363">
                      <w:marLeft w:val="0"/>
                      <w:marRight w:val="0"/>
                      <w:marTop w:val="0"/>
                      <w:marBottom w:val="0"/>
                      <w:divBdr>
                        <w:top w:val="none" w:sz="0" w:space="0" w:color="auto"/>
                        <w:left w:val="none" w:sz="0" w:space="0" w:color="auto"/>
                        <w:bottom w:val="none" w:sz="0" w:space="0" w:color="auto"/>
                        <w:right w:val="none" w:sz="0" w:space="0" w:color="auto"/>
                      </w:divBdr>
                    </w:div>
                  </w:divsChild>
                </w:div>
                <w:div w:id="1616400950">
                  <w:marLeft w:val="0"/>
                  <w:marRight w:val="0"/>
                  <w:marTop w:val="0"/>
                  <w:marBottom w:val="0"/>
                  <w:divBdr>
                    <w:top w:val="none" w:sz="0" w:space="0" w:color="auto"/>
                    <w:left w:val="none" w:sz="0" w:space="0" w:color="auto"/>
                    <w:bottom w:val="none" w:sz="0" w:space="0" w:color="auto"/>
                    <w:right w:val="none" w:sz="0" w:space="0" w:color="auto"/>
                  </w:divBdr>
                  <w:divsChild>
                    <w:div w:id="887227124">
                      <w:marLeft w:val="0"/>
                      <w:marRight w:val="0"/>
                      <w:marTop w:val="0"/>
                      <w:marBottom w:val="0"/>
                      <w:divBdr>
                        <w:top w:val="none" w:sz="0" w:space="0" w:color="auto"/>
                        <w:left w:val="none" w:sz="0" w:space="0" w:color="auto"/>
                        <w:bottom w:val="none" w:sz="0" w:space="0" w:color="auto"/>
                        <w:right w:val="none" w:sz="0" w:space="0" w:color="auto"/>
                      </w:divBdr>
                    </w:div>
                  </w:divsChild>
                </w:div>
                <w:div w:id="1824538755">
                  <w:marLeft w:val="0"/>
                  <w:marRight w:val="0"/>
                  <w:marTop w:val="0"/>
                  <w:marBottom w:val="0"/>
                  <w:divBdr>
                    <w:top w:val="none" w:sz="0" w:space="0" w:color="auto"/>
                    <w:left w:val="none" w:sz="0" w:space="0" w:color="auto"/>
                    <w:bottom w:val="none" w:sz="0" w:space="0" w:color="auto"/>
                    <w:right w:val="none" w:sz="0" w:space="0" w:color="auto"/>
                  </w:divBdr>
                  <w:divsChild>
                    <w:div w:id="227495941">
                      <w:marLeft w:val="0"/>
                      <w:marRight w:val="0"/>
                      <w:marTop w:val="0"/>
                      <w:marBottom w:val="0"/>
                      <w:divBdr>
                        <w:top w:val="none" w:sz="0" w:space="0" w:color="auto"/>
                        <w:left w:val="none" w:sz="0" w:space="0" w:color="auto"/>
                        <w:bottom w:val="none" w:sz="0" w:space="0" w:color="auto"/>
                        <w:right w:val="none" w:sz="0" w:space="0" w:color="auto"/>
                      </w:divBdr>
                    </w:div>
                  </w:divsChild>
                </w:div>
                <w:div w:id="1901869342">
                  <w:marLeft w:val="0"/>
                  <w:marRight w:val="0"/>
                  <w:marTop w:val="0"/>
                  <w:marBottom w:val="0"/>
                  <w:divBdr>
                    <w:top w:val="none" w:sz="0" w:space="0" w:color="auto"/>
                    <w:left w:val="none" w:sz="0" w:space="0" w:color="auto"/>
                    <w:bottom w:val="none" w:sz="0" w:space="0" w:color="auto"/>
                    <w:right w:val="none" w:sz="0" w:space="0" w:color="auto"/>
                  </w:divBdr>
                  <w:divsChild>
                    <w:div w:id="1571575250">
                      <w:marLeft w:val="0"/>
                      <w:marRight w:val="0"/>
                      <w:marTop w:val="0"/>
                      <w:marBottom w:val="0"/>
                      <w:divBdr>
                        <w:top w:val="none" w:sz="0" w:space="0" w:color="auto"/>
                        <w:left w:val="none" w:sz="0" w:space="0" w:color="auto"/>
                        <w:bottom w:val="none" w:sz="0" w:space="0" w:color="auto"/>
                        <w:right w:val="none" w:sz="0" w:space="0" w:color="auto"/>
                      </w:divBdr>
                    </w:div>
                  </w:divsChild>
                </w:div>
                <w:div w:id="1972593066">
                  <w:marLeft w:val="0"/>
                  <w:marRight w:val="0"/>
                  <w:marTop w:val="0"/>
                  <w:marBottom w:val="0"/>
                  <w:divBdr>
                    <w:top w:val="none" w:sz="0" w:space="0" w:color="auto"/>
                    <w:left w:val="none" w:sz="0" w:space="0" w:color="auto"/>
                    <w:bottom w:val="none" w:sz="0" w:space="0" w:color="auto"/>
                    <w:right w:val="none" w:sz="0" w:space="0" w:color="auto"/>
                  </w:divBdr>
                  <w:divsChild>
                    <w:div w:id="189893665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542788804">
          <w:marLeft w:val="0"/>
          <w:marRight w:val="0"/>
          <w:marTop w:val="0"/>
          <w:marBottom w:val="0"/>
          <w:divBdr>
            <w:top w:val="none" w:sz="0" w:space="0" w:color="auto"/>
            <w:left w:val="none" w:sz="0" w:space="0" w:color="auto"/>
            <w:bottom w:val="none" w:sz="0" w:space="0" w:color="auto"/>
            <w:right w:val="none" w:sz="0" w:space="0" w:color="auto"/>
          </w:divBdr>
        </w:div>
        <w:div w:id="1572422926">
          <w:marLeft w:val="0"/>
          <w:marRight w:val="0"/>
          <w:marTop w:val="0"/>
          <w:marBottom w:val="0"/>
          <w:divBdr>
            <w:top w:val="none" w:sz="0" w:space="0" w:color="auto"/>
            <w:left w:val="none" w:sz="0" w:space="0" w:color="auto"/>
            <w:bottom w:val="none" w:sz="0" w:space="0" w:color="auto"/>
            <w:right w:val="none" w:sz="0" w:space="0" w:color="auto"/>
          </w:divBdr>
        </w:div>
        <w:div w:id="1608810279">
          <w:marLeft w:val="0"/>
          <w:marRight w:val="0"/>
          <w:marTop w:val="0"/>
          <w:marBottom w:val="0"/>
          <w:divBdr>
            <w:top w:val="none" w:sz="0" w:space="0" w:color="auto"/>
            <w:left w:val="none" w:sz="0" w:space="0" w:color="auto"/>
            <w:bottom w:val="none" w:sz="0" w:space="0" w:color="auto"/>
            <w:right w:val="none" w:sz="0" w:space="0" w:color="auto"/>
          </w:divBdr>
        </w:div>
        <w:div w:id="1626110302">
          <w:marLeft w:val="0"/>
          <w:marRight w:val="0"/>
          <w:marTop w:val="0"/>
          <w:marBottom w:val="0"/>
          <w:divBdr>
            <w:top w:val="none" w:sz="0" w:space="0" w:color="auto"/>
            <w:left w:val="none" w:sz="0" w:space="0" w:color="auto"/>
            <w:bottom w:val="none" w:sz="0" w:space="0" w:color="auto"/>
            <w:right w:val="none" w:sz="0" w:space="0" w:color="auto"/>
          </w:divBdr>
        </w:div>
        <w:div w:id="1673601844">
          <w:marLeft w:val="0"/>
          <w:marRight w:val="0"/>
          <w:marTop w:val="0"/>
          <w:marBottom w:val="0"/>
          <w:divBdr>
            <w:top w:val="none" w:sz="0" w:space="0" w:color="auto"/>
            <w:left w:val="none" w:sz="0" w:space="0" w:color="auto"/>
            <w:bottom w:val="none" w:sz="0" w:space="0" w:color="auto"/>
            <w:right w:val="none" w:sz="0" w:space="0" w:color="auto"/>
          </w:divBdr>
        </w:div>
        <w:div w:id="1723289759">
          <w:marLeft w:val="0"/>
          <w:marRight w:val="0"/>
          <w:marTop w:val="0"/>
          <w:marBottom w:val="0"/>
          <w:divBdr>
            <w:top w:val="none" w:sz="0" w:space="0" w:color="auto"/>
            <w:left w:val="none" w:sz="0" w:space="0" w:color="auto"/>
            <w:bottom w:val="none" w:sz="0" w:space="0" w:color="auto"/>
            <w:right w:val="none" w:sz="0" w:space="0" w:color="auto"/>
          </w:divBdr>
        </w:div>
        <w:div w:id="1723871691">
          <w:marLeft w:val="0"/>
          <w:marRight w:val="0"/>
          <w:marTop w:val="0"/>
          <w:marBottom w:val="0"/>
          <w:divBdr>
            <w:top w:val="none" w:sz="0" w:space="0" w:color="auto"/>
            <w:left w:val="none" w:sz="0" w:space="0" w:color="auto"/>
            <w:bottom w:val="none" w:sz="0" w:space="0" w:color="auto"/>
            <w:right w:val="none" w:sz="0" w:space="0" w:color="auto"/>
          </w:divBdr>
          <w:divsChild>
            <w:div w:id="965890476">
              <w:marLeft w:val="-75"/>
              <w:marRight w:val="0"/>
              <w:marTop w:val="30"/>
              <w:marBottom w:val="30"/>
              <w:divBdr>
                <w:top w:val="none" w:sz="0" w:space="0" w:color="auto"/>
                <w:left w:val="none" w:sz="0" w:space="0" w:color="auto"/>
                <w:bottom w:val="none" w:sz="0" w:space="0" w:color="auto"/>
                <w:right w:val="none" w:sz="0" w:space="0" w:color="auto"/>
              </w:divBdr>
              <w:divsChild>
                <w:div w:id="159346353">
                  <w:marLeft w:val="0"/>
                  <w:marRight w:val="0"/>
                  <w:marTop w:val="0"/>
                  <w:marBottom w:val="0"/>
                  <w:divBdr>
                    <w:top w:val="none" w:sz="0" w:space="0" w:color="auto"/>
                    <w:left w:val="none" w:sz="0" w:space="0" w:color="auto"/>
                    <w:bottom w:val="none" w:sz="0" w:space="0" w:color="auto"/>
                    <w:right w:val="none" w:sz="0" w:space="0" w:color="auto"/>
                  </w:divBdr>
                  <w:divsChild>
                    <w:div w:id="1838619637">
                      <w:marLeft w:val="0"/>
                      <w:marRight w:val="0"/>
                      <w:marTop w:val="0"/>
                      <w:marBottom w:val="0"/>
                      <w:divBdr>
                        <w:top w:val="none" w:sz="0" w:space="0" w:color="auto"/>
                        <w:left w:val="none" w:sz="0" w:space="0" w:color="auto"/>
                        <w:bottom w:val="none" w:sz="0" w:space="0" w:color="auto"/>
                        <w:right w:val="none" w:sz="0" w:space="0" w:color="auto"/>
                      </w:divBdr>
                    </w:div>
                  </w:divsChild>
                </w:div>
                <w:div w:id="977953321">
                  <w:marLeft w:val="0"/>
                  <w:marRight w:val="0"/>
                  <w:marTop w:val="0"/>
                  <w:marBottom w:val="0"/>
                  <w:divBdr>
                    <w:top w:val="none" w:sz="0" w:space="0" w:color="auto"/>
                    <w:left w:val="none" w:sz="0" w:space="0" w:color="auto"/>
                    <w:bottom w:val="none" w:sz="0" w:space="0" w:color="auto"/>
                    <w:right w:val="none" w:sz="0" w:space="0" w:color="auto"/>
                  </w:divBdr>
                  <w:divsChild>
                    <w:div w:id="147595301">
                      <w:marLeft w:val="0"/>
                      <w:marRight w:val="0"/>
                      <w:marTop w:val="0"/>
                      <w:marBottom w:val="0"/>
                      <w:divBdr>
                        <w:top w:val="none" w:sz="0" w:space="0" w:color="auto"/>
                        <w:left w:val="none" w:sz="0" w:space="0" w:color="auto"/>
                        <w:bottom w:val="none" w:sz="0" w:space="0" w:color="auto"/>
                        <w:right w:val="none" w:sz="0" w:space="0" w:color="auto"/>
                      </w:divBdr>
                    </w:div>
                  </w:divsChild>
                </w:div>
                <w:div w:id="1586108176">
                  <w:marLeft w:val="0"/>
                  <w:marRight w:val="0"/>
                  <w:marTop w:val="0"/>
                  <w:marBottom w:val="0"/>
                  <w:divBdr>
                    <w:top w:val="none" w:sz="0" w:space="0" w:color="auto"/>
                    <w:left w:val="none" w:sz="0" w:space="0" w:color="auto"/>
                    <w:bottom w:val="none" w:sz="0" w:space="0" w:color="auto"/>
                    <w:right w:val="none" w:sz="0" w:space="0" w:color="auto"/>
                  </w:divBdr>
                  <w:divsChild>
                    <w:div w:id="583564963">
                      <w:marLeft w:val="0"/>
                      <w:marRight w:val="0"/>
                      <w:marTop w:val="0"/>
                      <w:marBottom w:val="0"/>
                      <w:divBdr>
                        <w:top w:val="none" w:sz="0" w:space="0" w:color="auto"/>
                        <w:left w:val="none" w:sz="0" w:space="0" w:color="auto"/>
                        <w:bottom w:val="none" w:sz="0" w:space="0" w:color="auto"/>
                        <w:right w:val="none" w:sz="0" w:space="0" w:color="auto"/>
                      </w:divBdr>
                    </w:div>
                    <w:div w:id="1853031550">
                      <w:marLeft w:val="0"/>
                      <w:marRight w:val="0"/>
                      <w:marTop w:val="0"/>
                      <w:marBottom w:val="0"/>
                      <w:divBdr>
                        <w:top w:val="none" w:sz="0" w:space="0" w:color="auto"/>
                        <w:left w:val="none" w:sz="0" w:space="0" w:color="auto"/>
                        <w:bottom w:val="none" w:sz="0" w:space="0" w:color="auto"/>
                        <w:right w:val="none" w:sz="0" w:space="0" w:color="auto"/>
                      </w:divBdr>
                    </w:div>
                    <w:div w:id="189801112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749304445">
          <w:marLeft w:val="0"/>
          <w:marRight w:val="0"/>
          <w:marTop w:val="0"/>
          <w:marBottom w:val="0"/>
          <w:divBdr>
            <w:top w:val="none" w:sz="0" w:space="0" w:color="auto"/>
            <w:left w:val="none" w:sz="0" w:space="0" w:color="auto"/>
            <w:bottom w:val="none" w:sz="0" w:space="0" w:color="auto"/>
            <w:right w:val="none" w:sz="0" w:space="0" w:color="auto"/>
          </w:divBdr>
        </w:div>
        <w:div w:id="1754626206">
          <w:marLeft w:val="0"/>
          <w:marRight w:val="0"/>
          <w:marTop w:val="0"/>
          <w:marBottom w:val="0"/>
          <w:divBdr>
            <w:top w:val="none" w:sz="0" w:space="0" w:color="auto"/>
            <w:left w:val="none" w:sz="0" w:space="0" w:color="auto"/>
            <w:bottom w:val="none" w:sz="0" w:space="0" w:color="auto"/>
            <w:right w:val="none" w:sz="0" w:space="0" w:color="auto"/>
          </w:divBdr>
        </w:div>
        <w:div w:id="1788691805">
          <w:marLeft w:val="0"/>
          <w:marRight w:val="0"/>
          <w:marTop w:val="0"/>
          <w:marBottom w:val="0"/>
          <w:divBdr>
            <w:top w:val="none" w:sz="0" w:space="0" w:color="auto"/>
            <w:left w:val="none" w:sz="0" w:space="0" w:color="auto"/>
            <w:bottom w:val="none" w:sz="0" w:space="0" w:color="auto"/>
            <w:right w:val="none" w:sz="0" w:space="0" w:color="auto"/>
          </w:divBdr>
        </w:div>
        <w:div w:id="1844970445">
          <w:marLeft w:val="0"/>
          <w:marRight w:val="0"/>
          <w:marTop w:val="0"/>
          <w:marBottom w:val="0"/>
          <w:divBdr>
            <w:top w:val="none" w:sz="0" w:space="0" w:color="auto"/>
            <w:left w:val="none" w:sz="0" w:space="0" w:color="auto"/>
            <w:bottom w:val="none" w:sz="0" w:space="0" w:color="auto"/>
            <w:right w:val="none" w:sz="0" w:space="0" w:color="auto"/>
          </w:divBdr>
        </w:div>
        <w:div w:id="1870337007">
          <w:marLeft w:val="0"/>
          <w:marRight w:val="0"/>
          <w:marTop w:val="0"/>
          <w:marBottom w:val="0"/>
          <w:divBdr>
            <w:top w:val="none" w:sz="0" w:space="0" w:color="auto"/>
            <w:left w:val="none" w:sz="0" w:space="0" w:color="auto"/>
            <w:bottom w:val="none" w:sz="0" w:space="0" w:color="auto"/>
            <w:right w:val="none" w:sz="0" w:space="0" w:color="auto"/>
          </w:divBdr>
        </w:div>
        <w:div w:id="1887789286">
          <w:marLeft w:val="0"/>
          <w:marRight w:val="0"/>
          <w:marTop w:val="0"/>
          <w:marBottom w:val="0"/>
          <w:divBdr>
            <w:top w:val="none" w:sz="0" w:space="0" w:color="auto"/>
            <w:left w:val="none" w:sz="0" w:space="0" w:color="auto"/>
            <w:bottom w:val="none" w:sz="0" w:space="0" w:color="auto"/>
            <w:right w:val="none" w:sz="0" w:space="0" w:color="auto"/>
          </w:divBdr>
        </w:div>
        <w:div w:id="1893806907">
          <w:marLeft w:val="0"/>
          <w:marRight w:val="0"/>
          <w:marTop w:val="0"/>
          <w:marBottom w:val="0"/>
          <w:divBdr>
            <w:top w:val="none" w:sz="0" w:space="0" w:color="auto"/>
            <w:left w:val="none" w:sz="0" w:space="0" w:color="auto"/>
            <w:bottom w:val="none" w:sz="0" w:space="0" w:color="auto"/>
            <w:right w:val="none" w:sz="0" w:space="0" w:color="auto"/>
          </w:divBdr>
        </w:div>
        <w:div w:id="1896313645">
          <w:marLeft w:val="0"/>
          <w:marRight w:val="0"/>
          <w:marTop w:val="0"/>
          <w:marBottom w:val="0"/>
          <w:divBdr>
            <w:top w:val="none" w:sz="0" w:space="0" w:color="auto"/>
            <w:left w:val="none" w:sz="0" w:space="0" w:color="auto"/>
            <w:bottom w:val="none" w:sz="0" w:space="0" w:color="auto"/>
            <w:right w:val="none" w:sz="0" w:space="0" w:color="auto"/>
          </w:divBdr>
        </w:div>
        <w:div w:id="1909605044">
          <w:marLeft w:val="0"/>
          <w:marRight w:val="0"/>
          <w:marTop w:val="0"/>
          <w:marBottom w:val="0"/>
          <w:divBdr>
            <w:top w:val="none" w:sz="0" w:space="0" w:color="auto"/>
            <w:left w:val="none" w:sz="0" w:space="0" w:color="auto"/>
            <w:bottom w:val="none" w:sz="0" w:space="0" w:color="auto"/>
            <w:right w:val="none" w:sz="0" w:space="0" w:color="auto"/>
          </w:divBdr>
        </w:div>
        <w:div w:id="1956204627">
          <w:marLeft w:val="0"/>
          <w:marRight w:val="0"/>
          <w:marTop w:val="0"/>
          <w:marBottom w:val="0"/>
          <w:divBdr>
            <w:top w:val="none" w:sz="0" w:space="0" w:color="auto"/>
            <w:left w:val="none" w:sz="0" w:space="0" w:color="auto"/>
            <w:bottom w:val="none" w:sz="0" w:space="0" w:color="auto"/>
            <w:right w:val="none" w:sz="0" w:space="0" w:color="auto"/>
          </w:divBdr>
        </w:div>
        <w:div w:id="1972513349">
          <w:marLeft w:val="0"/>
          <w:marRight w:val="0"/>
          <w:marTop w:val="0"/>
          <w:marBottom w:val="0"/>
          <w:divBdr>
            <w:top w:val="none" w:sz="0" w:space="0" w:color="auto"/>
            <w:left w:val="none" w:sz="0" w:space="0" w:color="auto"/>
            <w:bottom w:val="none" w:sz="0" w:space="0" w:color="auto"/>
            <w:right w:val="none" w:sz="0" w:space="0" w:color="auto"/>
          </w:divBdr>
          <w:divsChild>
            <w:div w:id="1387993850">
              <w:marLeft w:val="-75"/>
              <w:marRight w:val="0"/>
              <w:marTop w:val="30"/>
              <w:marBottom w:val="30"/>
              <w:divBdr>
                <w:top w:val="none" w:sz="0" w:space="0" w:color="auto"/>
                <w:left w:val="none" w:sz="0" w:space="0" w:color="auto"/>
                <w:bottom w:val="none" w:sz="0" w:space="0" w:color="auto"/>
                <w:right w:val="none" w:sz="0" w:space="0" w:color="auto"/>
              </w:divBdr>
              <w:divsChild>
                <w:div w:id="94593422">
                  <w:marLeft w:val="0"/>
                  <w:marRight w:val="0"/>
                  <w:marTop w:val="0"/>
                  <w:marBottom w:val="0"/>
                  <w:divBdr>
                    <w:top w:val="none" w:sz="0" w:space="0" w:color="auto"/>
                    <w:left w:val="none" w:sz="0" w:space="0" w:color="auto"/>
                    <w:bottom w:val="none" w:sz="0" w:space="0" w:color="auto"/>
                    <w:right w:val="none" w:sz="0" w:space="0" w:color="auto"/>
                  </w:divBdr>
                  <w:divsChild>
                    <w:div w:id="545025362">
                      <w:marLeft w:val="0"/>
                      <w:marRight w:val="0"/>
                      <w:marTop w:val="0"/>
                      <w:marBottom w:val="0"/>
                      <w:divBdr>
                        <w:top w:val="none" w:sz="0" w:space="0" w:color="auto"/>
                        <w:left w:val="none" w:sz="0" w:space="0" w:color="auto"/>
                        <w:bottom w:val="none" w:sz="0" w:space="0" w:color="auto"/>
                        <w:right w:val="none" w:sz="0" w:space="0" w:color="auto"/>
                      </w:divBdr>
                    </w:div>
                  </w:divsChild>
                </w:div>
                <w:div w:id="263998910">
                  <w:marLeft w:val="0"/>
                  <w:marRight w:val="0"/>
                  <w:marTop w:val="0"/>
                  <w:marBottom w:val="0"/>
                  <w:divBdr>
                    <w:top w:val="none" w:sz="0" w:space="0" w:color="auto"/>
                    <w:left w:val="none" w:sz="0" w:space="0" w:color="auto"/>
                    <w:bottom w:val="none" w:sz="0" w:space="0" w:color="auto"/>
                    <w:right w:val="none" w:sz="0" w:space="0" w:color="auto"/>
                  </w:divBdr>
                  <w:divsChild>
                    <w:div w:id="790442228">
                      <w:marLeft w:val="0"/>
                      <w:marRight w:val="0"/>
                      <w:marTop w:val="0"/>
                      <w:marBottom w:val="0"/>
                      <w:divBdr>
                        <w:top w:val="none" w:sz="0" w:space="0" w:color="auto"/>
                        <w:left w:val="none" w:sz="0" w:space="0" w:color="auto"/>
                        <w:bottom w:val="none" w:sz="0" w:space="0" w:color="auto"/>
                        <w:right w:val="none" w:sz="0" w:space="0" w:color="auto"/>
                      </w:divBdr>
                    </w:div>
                  </w:divsChild>
                </w:div>
                <w:div w:id="349916566">
                  <w:marLeft w:val="0"/>
                  <w:marRight w:val="0"/>
                  <w:marTop w:val="0"/>
                  <w:marBottom w:val="0"/>
                  <w:divBdr>
                    <w:top w:val="none" w:sz="0" w:space="0" w:color="auto"/>
                    <w:left w:val="none" w:sz="0" w:space="0" w:color="auto"/>
                    <w:bottom w:val="none" w:sz="0" w:space="0" w:color="auto"/>
                    <w:right w:val="none" w:sz="0" w:space="0" w:color="auto"/>
                  </w:divBdr>
                  <w:divsChild>
                    <w:div w:id="875697704">
                      <w:marLeft w:val="0"/>
                      <w:marRight w:val="0"/>
                      <w:marTop w:val="0"/>
                      <w:marBottom w:val="0"/>
                      <w:divBdr>
                        <w:top w:val="none" w:sz="0" w:space="0" w:color="auto"/>
                        <w:left w:val="none" w:sz="0" w:space="0" w:color="auto"/>
                        <w:bottom w:val="none" w:sz="0" w:space="0" w:color="auto"/>
                        <w:right w:val="none" w:sz="0" w:space="0" w:color="auto"/>
                      </w:divBdr>
                    </w:div>
                  </w:divsChild>
                </w:div>
                <w:div w:id="727653116">
                  <w:marLeft w:val="0"/>
                  <w:marRight w:val="0"/>
                  <w:marTop w:val="0"/>
                  <w:marBottom w:val="0"/>
                  <w:divBdr>
                    <w:top w:val="none" w:sz="0" w:space="0" w:color="auto"/>
                    <w:left w:val="none" w:sz="0" w:space="0" w:color="auto"/>
                    <w:bottom w:val="none" w:sz="0" w:space="0" w:color="auto"/>
                    <w:right w:val="none" w:sz="0" w:space="0" w:color="auto"/>
                  </w:divBdr>
                  <w:divsChild>
                    <w:div w:id="580800348">
                      <w:marLeft w:val="0"/>
                      <w:marRight w:val="0"/>
                      <w:marTop w:val="0"/>
                      <w:marBottom w:val="0"/>
                      <w:divBdr>
                        <w:top w:val="none" w:sz="0" w:space="0" w:color="auto"/>
                        <w:left w:val="none" w:sz="0" w:space="0" w:color="auto"/>
                        <w:bottom w:val="none" w:sz="0" w:space="0" w:color="auto"/>
                        <w:right w:val="none" w:sz="0" w:space="0" w:color="auto"/>
                      </w:divBdr>
                    </w:div>
                  </w:divsChild>
                </w:div>
                <w:div w:id="955328316">
                  <w:marLeft w:val="0"/>
                  <w:marRight w:val="0"/>
                  <w:marTop w:val="0"/>
                  <w:marBottom w:val="0"/>
                  <w:divBdr>
                    <w:top w:val="none" w:sz="0" w:space="0" w:color="auto"/>
                    <w:left w:val="none" w:sz="0" w:space="0" w:color="auto"/>
                    <w:bottom w:val="none" w:sz="0" w:space="0" w:color="auto"/>
                    <w:right w:val="none" w:sz="0" w:space="0" w:color="auto"/>
                  </w:divBdr>
                  <w:divsChild>
                    <w:div w:id="307445212">
                      <w:marLeft w:val="0"/>
                      <w:marRight w:val="0"/>
                      <w:marTop w:val="0"/>
                      <w:marBottom w:val="0"/>
                      <w:divBdr>
                        <w:top w:val="none" w:sz="0" w:space="0" w:color="auto"/>
                        <w:left w:val="none" w:sz="0" w:space="0" w:color="auto"/>
                        <w:bottom w:val="none" w:sz="0" w:space="0" w:color="auto"/>
                        <w:right w:val="none" w:sz="0" w:space="0" w:color="auto"/>
                      </w:divBdr>
                    </w:div>
                  </w:divsChild>
                </w:div>
                <w:div w:id="1001010256">
                  <w:marLeft w:val="0"/>
                  <w:marRight w:val="0"/>
                  <w:marTop w:val="0"/>
                  <w:marBottom w:val="0"/>
                  <w:divBdr>
                    <w:top w:val="none" w:sz="0" w:space="0" w:color="auto"/>
                    <w:left w:val="none" w:sz="0" w:space="0" w:color="auto"/>
                    <w:bottom w:val="none" w:sz="0" w:space="0" w:color="auto"/>
                    <w:right w:val="none" w:sz="0" w:space="0" w:color="auto"/>
                  </w:divBdr>
                  <w:divsChild>
                    <w:div w:id="729426338">
                      <w:marLeft w:val="0"/>
                      <w:marRight w:val="0"/>
                      <w:marTop w:val="0"/>
                      <w:marBottom w:val="0"/>
                      <w:divBdr>
                        <w:top w:val="none" w:sz="0" w:space="0" w:color="auto"/>
                        <w:left w:val="none" w:sz="0" w:space="0" w:color="auto"/>
                        <w:bottom w:val="none" w:sz="0" w:space="0" w:color="auto"/>
                        <w:right w:val="none" w:sz="0" w:space="0" w:color="auto"/>
                      </w:divBdr>
                    </w:div>
                  </w:divsChild>
                </w:div>
                <w:div w:id="1339622695">
                  <w:marLeft w:val="0"/>
                  <w:marRight w:val="0"/>
                  <w:marTop w:val="0"/>
                  <w:marBottom w:val="0"/>
                  <w:divBdr>
                    <w:top w:val="none" w:sz="0" w:space="0" w:color="auto"/>
                    <w:left w:val="none" w:sz="0" w:space="0" w:color="auto"/>
                    <w:bottom w:val="none" w:sz="0" w:space="0" w:color="auto"/>
                    <w:right w:val="none" w:sz="0" w:space="0" w:color="auto"/>
                  </w:divBdr>
                  <w:divsChild>
                    <w:div w:id="17237629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980722978">
          <w:marLeft w:val="0"/>
          <w:marRight w:val="0"/>
          <w:marTop w:val="0"/>
          <w:marBottom w:val="0"/>
          <w:divBdr>
            <w:top w:val="none" w:sz="0" w:space="0" w:color="auto"/>
            <w:left w:val="none" w:sz="0" w:space="0" w:color="auto"/>
            <w:bottom w:val="none" w:sz="0" w:space="0" w:color="auto"/>
            <w:right w:val="none" w:sz="0" w:space="0" w:color="auto"/>
          </w:divBdr>
        </w:div>
      </w:divsChild>
    </w:div>
    <w:div w:id="1814757513">
      <w:bodyDiv w:val="1"/>
      <w:marLeft w:val="0"/>
      <w:marRight w:val="0"/>
      <w:marTop w:val="0"/>
      <w:marBottom w:val="0"/>
      <w:divBdr>
        <w:top w:val="none" w:sz="0" w:space="0" w:color="auto"/>
        <w:left w:val="none" w:sz="0" w:space="0" w:color="auto"/>
        <w:bottom w:val="none" w:sz="0" w:space="0" w:color="auto"/>
        <w:right w:val="none" w:sz="0" w:space="0" w:color="auto"/>
      </w:divBdr>
    </w:div>
    <w:div w:id="1829662310">
      <w:bodyDiv w:val="1"/>
      <w:marLeft w:val="0"/>
      <w:marRight w:val="0"/>
      <w:marTop w:val="0"/>
      <w:marBottom w:val="0"/>
      <w:divBdr>
        <w:top w:val="none" w:sz="0" w:space="0" w:color="auto"/>
        <w:left w:val="none" w:sz="0" w:space="0" w:color="auto"/>
        <w:bottom w:val="none" w:sz="0" w:space="0" w:color="auto"/>
        <w:right w:val="none" w:sz="0" w:space="0" w:color="auto"/>
      </w:divBdr>
    </w:div>
    <w:div w:id="1834754776">
      <w:bodyDiv w:val="1"/>
      <w:marLeft w:val="0"/>
      <w:marRight w:val="0"/>
      <w:marTop w:val="0"/>
      <w:marBottom w:val="0"/>
      <w:divBdr>
        <w:top w:val="none" w:sz="0" w:space="0" w:color="auto"/>
        <w:left w:val="none" w:sz="0" w:space="0" w:color="auto"/>
        <w:bottom w:val="none" w:sz="0" w:space="0" w:color="auto"/>
        <w:right w:val="none" w:sz="0" w:space="0" w:color="auto"/>
      </w:divBdr>
      <w:divsChild>
        <w:div w:id="23212176">
          <w:marLeft w:val="0"/>
          <w:marRight w:val="0"/>
          <w:marTop w:val="0"/>
          <w:marBottom w:val="0"/>
          <w:divBdr>
            <w:top w:val="none" w:sz="0" w:space="0" w:color="auto"/>
            <w:left w:val="none" w:sz="0" w:space="0" w:color="auto"/>
            <w:bottom w:val="none" w:sz="0" w:space="0" w:color="auto"/>
            <w:right w:val="none" w:sz="0" w:space="0" w:color="auto"/>
          </w:divBdr>
        </w:div>
        <w:div w:id="136461609">
          <w:marLeft w:val="0"/>
          <w:marRight w:val="0"/>
          <w:marTop w:val="0"/>
          <w:marBottom w:val="0"/>
          <w:divBdr>
            <w:top w:val="none" w:sz="0" w:space="0" w:color="auto"/>
            <w:left w:val="none" w:sz="0" w:space="0" w:color="auto"/>
            <w:bottom w:val="none" w:sz="0" w:space="0" w:color="auto"/>
            <w:right w:val="none" w:sz="0" w:space="0" w:color="auto"/>
          </w:divBdr>
        </w:div>
        <w:div w:id="225384567">
          <w:marLeft w:val="0"/>
          <w:marRight w:val="0"/>
          <w:marTop w:val="0"/>
          <w:marBottom w:val="0"/>
          <w:divBdr>
            <w:top w:val="none" w:sz="0" w:space="0" w:color="auto"/>
            <w:left w:val="none" w:sz="0" w:space="0" w:color="auto"/>
            <w:bottom w:val="none" w:sz="0" w:space="0" w:color="auto"/>
            <w:right w:val="none" w:sz="0" w:space="0" w:color="auto"/>
          </w:divBdr>
        </w:div>
        <w:div w:id="307321097">
          <w:marLeft w:val="0"/>
          <w:marRight w:val="0"/>
          <w:marTop w:val="0"/>
          <w:marBottom w:val="0"/>
          <w:divBdr>
            <w:top w:val="none" w:sz="0" w:space="0" w:color="auto"/>
            <w:left w:val="none" w:sz="0" w:space="0" w:color="auto"/>
            <w:bottom w:val="none" w:sz="0" w:space="0" w:color="auto"/>
            <w:right w:val="none" w:sz="0" w:space="0" w:color="auto"/>
          </w:divBdr>
        </w:div>
        <w:div w:id="328750838">
          <w:marLeft w:val="0"/>
          <w:marRight w:val="0"/>
          <w:marTop w:val="0"/>
          <w:marBottom w:val="0"/>
          <w:divBdr>
            <w:top w:val="none" w:sz="0" w:space="0" w:color="auto"/>
            <w:left w:val="none" w:sz="0" w:space="0" w:color="auto"/>
            <w:bottom w:val="none" w:sz="0" w:space="0" w:color="auto"/>
            <w:right w:val="none" w:sz="0" w:space="0" w:color="auto"/>
          </w:divBdr>
          <w:divsChild>
            <w:div w:id="316425124">
              <w:marLeft w:val="0"/>
              <w:marRight w:val="0"/>
              <w:marTop w:val="30"/>
              <w:marBottom w:val="30"/>
              <w:divBdr>
                <w:top w:val="none" w:sz="0" w:space="0" w:color="auto"/>
                <w:left w:val="none" w:sz="0" w:space="0" w:color="auto"/>
                <w:bottom w:val="none" w:sz="0" w:space="0" w:color="auto"/>
                <w:right w:val="none" w:sz="0" w:space="0" w:color="auto"/>
              </w:divBdr>
              <w:divsChild>
                <w:div w:id="94715387">
                  <w:marLeft w:val="0"/>
                  <w:marRight w:val="0"/>
                  <w:marTop w:val="0"/>
                  <w:marBottom w:val="0"/>
                  <w:divBdr>
                    <w:top w:val="none" w:sz="0" w:space="0" w:color="auto"/>
                    <w:left w:val="none" w:sz="0" w:space="0" w:color="auto"/>
                    <w:bottom w:val="none" w:sz="0" w:space="0" w:color="auto"/>
                    <w:right w:val="none" w:sz="0" w:space="0" w:color="auto"/>
                  </w:divBdr>
                  <w:divsChild>
                    <w:div w:id="311177339">
                      <w:marLeft w:val="0"/>
                      <w:marRight w:val="0"/>
                      <w:marTop w:val="0"/>
                      <w:marBottom w:val="0"/>
                      <w:divBdr>
                        <w:top w:val="none" w:sz="0" w:space="0" w:color="auto"/>
                        <w:left w:val="none" w:sz="0" w:space="0" w:color="auto"/>
                        <w:bottom w:val="none" w:sz="0" w:space="0" w:color="auto"/>
                        <w:right w:val="none" w:sz="0" w:space="0" w:color="auto"/>
                      </w:divBdr>
                    </w:div>
                    <w:div w:id="996104687">
                      <w:marLeft w:val="0"/>
                      <w:marRight w:val="0"/>
                      <w:marTop w:val="0"/>
                      <w:marBottom w:val="0"/>
                      <w:divBdr>
                        <w:top w:val="none" w:sz="0" w:space="0" w:color="auto"/>
                        <w:left w:val="none" w:sz="0" w:space="0" w:color="auto"/>
                        <w:bottom w:val="none" w:sz="0" w:space="0" w:color="auto"/>
                        <w:right w:val="none" w:sz="0" w:space="0" w:color="auto"/>
                      </w:divBdr>
                    </w:div>
                    <w:div w:id="1079982922">
                      <w:marLeft w:val="0"/>
                      <w:marRight w:val="0"/>
                      <w:marTop w:val="0"/>
                      <w:marBottom w:val="0"/>
                      <w:divBdr>
                        <w:top w:val="none" w:sz="0" w:space="0" w:color="auto"/>
                        <w:left w:val="none" w:sz="0" w:space="0" w:color="auto"/>
                        <w:bottom w:val="none" w:sz="0" w:space="0" w:color="auto"/>
                        <w:right w:val="none" w:sz="0" w:space="0" w:color="auto"/>
                      </w:divBdr>
                    </w:div>
                    <w:div w:id="1141195780">
                      <w:marLeft w:val="0"/>
                      <w:marRight w:val="0"/>
                      <w:marTop w:val="0"/>
                      <w:marBottom w:val="0"/>
                      <w:divBdr>
                        <w:top w:val="none" w:sz="0" w:space="0" w:color="auto"/>
                        <w:left w:val="none" w:sz="0" w:space="0" w:color="auto"/>
                        <w:bottom w:val="none" w:sz="0" w:space="0" w:color="auto"/>
                        <w:right w:val="none" w:sz="0" w:space="0" w:color="auto"/>
                      </w:divBdr>
                    </w:div>
                    <w:div w:id="1736734131">
                      <w:marLeft w:val="0"/>
                      <w:marRight w:val="0"/>
                      <w:marTop w:val="0"/>
                      <w:marBottom w:val="0"/>
                      <w:divBdr>
                        <w:top w:val="none" w:sz="0" w:space="0" w:color="auto"/>
                        <w:left w:val="none" w:sz="0" w:space="0" w:color="auto"/>
                        <w:bottom w:val="none" w:sz="0" w:space="0" w:color="auto"/>
                        <w:right w:val="none" w:sz="0" w:space="0" w:color="auto"/>
                      </w:divBdr>
                    </w:div>
                    <w:div w:id="1782456775">
                      <w:marLeft w:val="0"/>
                      <w:marRight w:val="0"/>
                      <w:marTop w:val="0"/>
                      <w:marBottom w:val="0"/>
                      <w:divBdr>
                        <w:top w:val="none" w:sz="0" w:space="0" w:color="auto"/>
                        <w:left w:val="none" w:sz="0" w:space="0" w:color="auto"/>
                        <w:bottom w:val="none" w:sz="0" w:space="0" w:color="auto"/>
                        <w:right w:val="none" w:sz="0" w:space="0" w:color="auto"/>
                      </w:divBdr>
                    </w:div>
                    <w:div w:id="1990666560">
                      <w:marLeft w:val="0"/>
                      <w:marRight w:val="0"/>
                      <w:marTop w:val="0"/>
                      <w:marBottom w:val="0"/>
                      <w:divBdr>
                        <w:top w:val="none" w:sz="0" w:space="0" w:color="auto"/>
                        <w:left w:val="none" w:sz="0" w:space="0" w:color="auto"/>
                        <w:bottom w:val="none" w:sz="0" w:space="0" w:color="auto"/>
                        <w:right w:val="none" w:sz="0" w:space="0" w:color="auto"/>
                      </w:divBdr>
                    </w:div>
                    <w:div w:id="2015305918">
                      <w:marLeft w:val="0"/>
                      <w:marRight w:val="0"/>
                      <w:marTop w:val="0"/>
                      <w:marBottom w:val="0"/>
                      <w:divBdr>
                        <w:top w:val="none" w:sz="0" w:space="0" w:color="auto"/>
                        <w:left w:val="none" w:sz="0" w:space="0" w:color="auto"/>
                        <w:bottom w:val="none" w:sz="0" w:space="0" w:color="auto"/>
                        <w:right w:val="none" w:sz="0" w:space="0" w:color="auto"/>
                      </w:divBdr>
                    </w:div>
                  </w:divsChild>
                </w:div>
                <w:div w:id="532502838">
                  <w:marLeft w:val="0"/>
                  <w:marRight w:val="0"/>
                  <w:marTop w:val="0"/>
                  <w:marBottom w:val="0"/>
                  <w:divBdr>
                    <w:top w:val="none" w:sz="0" w:space="0" w:color="auto"/>
                    <w:left w:val="none" w:sz="0" w:space="0" w:color="auto"/>
                    <w:bottom w:val="none" w:sz="0" w:space="0" w:color="auto"/>
                    <w:right w:val="none" w:sz="0" w:space="0" w:color="auto"/>
                  </w:divBdr>
                  <w:divsChild>
                    <w:div w:id="245118961">
                      <w:marLeft w:val="0"/>
                      <w:marRight w:val="0"/>
                      <w:marTop w:val="0"/>
                      <w:marBottom w:val="0"/>
                      <w:divBdr>
                        <w:top w:val="none" w:sz="0" w:space="0" w:color="auto"/>
                        <w:left w:val="none" w:sz="0" w:space="0" w:color="auto"/>
                        <w:bottom w:val="none" w:sz="0" w:space="0" w:color="auto"/>
                        <w:right w:val="none" w:sz="0" w:space="0" w:color="auto"/>
                      </w:divBdr>
                    </w:div>
                  </w:divsChild>
                </w:div>
                <w:div w:id="1016882525">
                  <w:marLeft w:val="0"/>
                  <w:marRight w:val="0"/>
                  <w:marTop w:val="0"/>
                  <w:marBottom w:val="0"/>
                  <w:divBdr>
                    <w:top w:val="none" w:sz="0" w:space="0" w:color="auto"/>
                    <w:left w:val="none" w:sz="0" w:space="0" w:color="auto"/>
                    <w:bottom w:val="none" w:sz="0" w:space="0" w:color="auto"/>
                    <w:right w:val="none" w:sz="0" w:space="0" w:color="auto"/>
                  </w:divBdr>
                  <w:divsChild>
                    <w:div w:id="241649544">
                      <w:marLeft w:val="0"/>
                      <w:marRight w:val="0"/>
                      <w:marTop w:val="0"/>
                      <w:marBottom w:val="0"/>
                      <w:divBdr>
                        <w:top w:val="none" w:sz="0" w:space="0" w:color="auto"/>
                        <w:left w:val="none" w:sz="0" w:space="0" w:color="auto"/>
                        <w:bottom w:val="none" w:sz="0" w:space="0" w:color="auto"/>
                        <w:right w:val="none" w:sz="0" w:space="0" w:color="auto"/>
                      </w:divBdr>
                    </w:div>
                  </w:divsChild>
                </w:div>
                <w:div w:id="1323200145">
                  <w:marLeft w:val="0"/>
                  <w:marRight w:val="0"/>
                  <w:marTop w:val="0"/>
                  <w:marBottom w:val="0"/>
                  <w:divBdr>
                    <w:top w:val="none" w:sz="0" w:space="0" w:color="auto"/>
                    <w:left w:val="none" w:sz="0" w:space="0" w:color="auto"/>
                    <w:bottom w:val="none" w:sz="0" w:space="0" w:color="auto"/>
                    <w:right w:val="none" w:sz="0" w:space="0" w:color="auto"/>
                  </w:divBdr>
                  <w:divsChild>
                    <w:div w:id="545989443">
                      <w:marLeft w:val="0"/>
                      <w:marRight w:val="0"/>
                      <w:marTop w:val="0"/>
                      <w:marBottom w:val="0"/>
                      <w:divBdr>
                        <w:top w:val="none" w:sz="0" w:space="0" w:color="auto"/>
                        <w:left w:val="none" w:sz="0" w:space="0" w:color="auto"/>
                        <w:bottom w:val="none" w:sz="0" w:space="0" w:color="auto"/>
                        <w:right w:val="none" w:sz="0" w:space="0" w:color="auto"/>
                      </w:divBdr>
                    </w:div>
                    <w:div w:id="890849749">
                      <w:marLeft w:val="0"/>
                      <w:marRight w:val="0"/>
                      <w:marTop w:val="0"/>
                      <w:marBottom w:val="0"/>
                      <w:divBdr>
                        <w:top w:val="none" w:sz="0" w:space="0" w:color="auto"/>
                        <w:left w:val="none" w:sz="0" w:space="0" w:color="auto"/>
                        <w:bottom w:val="none" w:sz="0" w:space="0" w:color="auto"/>
                        <w:right w:val="none" w:sz="0" w:space="0" w:color="auto"/>
                      </w:divBdr>
                    </w:div>
                    <w:div w:id="1531456363">
                      <w:marLeft w:val="0"/>
                      <w:marRight w:val="0"/>
                      <w:marTop w:val="0"/>
                      <w:marBottom w:val="0"/>
                      <w:divBdr>
                        <w:top w:val="none" w:sz="0" w:space="0" w:color="auto"/>
                        <w:left w:val="none" w:sz="0" w:space="0" w:color="auto"/>
                        <w:bottom w:val="none" w:sz="0" w:space="0" w:color="auto"/>
                        <w:right w:val="none" w:sz="0" w:space="0" w:color="auto"/>
                      </w:divBdr>
                    </w:div>
                  </w:divsChild>
                </w:div>
                <w:div w:id="1347319233">
                  <w:marLeft w:val="0"/>
                  <w:marRight w:val="0"/>
                  <w:marTop w:val="0"/>
                  <w:marBottom w:val="0"/>
                  <w:divBdr>
                    <w:top w:val="none" w:sz="0" w:space="0" w:color="auto"/>
                    <w:left w:val="none" w:sz="0" w:space="0" w:color="auto"/>
                    <w:bottom w:val="none" w:sz="0" w:space="0" w:color="auto"/>
                    <w:right w:val="none" w:sz="0" w:space="0" w:color="auto"/>
                  </w:divBdr>
                  <w:divsChild>
                    <w:div w:id="1330405371">
                      <w:marLeft w:val="0"/>
                      <w:marRight w:val="0"/>
                      <w:marTop w:val="0"/>
                      <w:marBottom w:val="0"/>
                      <w:divBdr>
                        <w:top w:val="none" w:sz="0" w:space="0" w:color="auto"/>
                        <w:left w:val="none" w:sz="0" w:space="0" w:color="auto"/>
                        <w:bottom w:val="none" w:sz="0" w:space="0" w:color="auto"/>
                        <w:right w:val="none" w:sz="0" w:space="0" w:color="auto"/>
                      </w:divBdr>
                    </w:div>
                  </w:divsChild>
                </w:div>
                <w:div w:id="1511480737">
                  <w:marLeft w:val="0"/>
                  <w:marRight w:val="0"/>
                  <w:marTop w:val="0"/>
                  <w:marBottom w:val="0"/>
                  <w:divBdr>
                    <w:top w:val="none" w:sz="0" w:space="0" w:color="auto"/>
                    <w:left w:val="none" w:sz="0" w:space="0" w:color="auto"/>
                    <w:bottom w:val="none" w:sz="0" w:space="0" w:color="auto"/>
                    <w:right w:val="none" w:sz="0" w:space="0" w:color="auto"/>
                  </w:divBdr>
                  <w:divsChild>
                    <w:div w:id="154077650">
                      <w:marLeft w:val="0"/>
                      <w:marRight w:val="0"/>
                      <w:marTop w:val="0"/>
                      <w:marBottom w:val="0"/>
                      <w:divBdr>
                        <w:top w:val="none" w:sz="0" w:space="0" w:color="auto"/>
                        <w:left w:val="none" w:sz="0" w:space="0" w:color="auto"/>
                        <w:bottom w:val="none" w:sz="0" w:space="0" w:color="auto"/>
                        <w:right w:val="none" w:sz="0" w:space="0" w:color="auto"/>
                      </w:divBdr>
                    </w:div>
                  </w:divsChild>
                </w:div>
                <w:div w:id="2076196503">
                  <w:marLeft w:val="0"/>
                  <w:marRight w:val="0"/>
                  <w:marTop w:val="0"/>
                  <w:marBottom w:val="0"/>
                  <w:divBdr>
                    <w:top w:val="none" w:sz="0" w:space="0" w:color="auto"/>
                    <w:left w:val="none" w:sz="0" w:space="0" w:color="auto"/>
                    <w:bottom w:val="none" w:sz="0" w:space="0" w:color="auto"/>
                    <w:right w:val="none" w:sz="0" w:space="0" w:color="auto"/>
                  </w:divBdr>
                  <w:divsChild>
                    <w:div w:id="39940858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337655620">
          <w:marLeft w:val="0"/>
          <w:marRight w:val="0"/>
          <w:marTop w:val="0"/>
          <w:marBottom w:val="0"/>
          <w:divBdr>
            <w:top w:val="none" w:sz="0" w:space="0" w:color="auto"/>
            <w:left w:val="none" w:sz="0" w:space="0" w:color="auto"/>
            <w:bottom w:val="none" w:sz="0" w:space="0" w:color="auto"/>
            <w:right w:val="none" w:sz="0" w:space="0" w:color="auto"/>
          </w:divBdr>
        </w:div>
        <w:div w:id="669795840">
          <w:marLeft w:val="0"/>
          <w:marRight w:val="0"/>
          <w:marTop w:val="0"/>
          <w:marBottom w:val="0"/>
          <w:divBdr>
            <w:top w:val="none" w:sz="0" w:space="0" w:color="auto"/>
            <w:left w:val="none" w:sz="0" w:space="0" w:color="auto"/>
            <w:bottom w:val="none" w:sz="0" w:space="0" w:color="auto"/>
            <w:right w:val="none" w:sz="0" w:space="0" w:color="auto"/>
          </w:divBdr>
          <w:divsChild>
            <w:div w:id="1293443176">
              <w:marLeft w:val="0"/>
              <w:marRight w:val="0"/>
              <w:marTop w:val="30"/>
              <w:marBottom w:val="30"/>
              <w:divBdr>
                <w:top w:val="none" w:sz="0" w:space="0" w:color="auto"/>
                <w:left w:val="none" w:sz="0" w:space="0" w:color="auto"/>
                <w:bottom w:val="none" w:sz="0" w:space="0" w:color="auto"/>
                <w:right w:val="none" w:sz="0" w:space="0" w:color="auto"/>
              </w:divBdr>
              <w:divsChild>
                <w:div w:id="110637287">
                  <w:marLeft w:val="0"/>
                  <w:marRight w:val="0"/>
                  <w:marTop w:val="0"/>
                  <w:marBottom w:val="0"/>
                  <w:divBdr>
                    <w:top w:val="none" w:sz="0" w:space="0" w:color="auto"/>
                    <w:left w:val="none" w:sz="0" w:space="0" w:color="auto"/>
                    <w:bottom w:val="none" w:sz="0" w:space="0" w:color="auto"/>
                    <w:right w:val="none" w:sz="0" w:space="0" w:color="auto"/>
                  </w:divBdr>
                  <w:divsChild>
                    <w:div w:id="314994603">
                      <w:marLeft w:val="0"/>
                      <w:marRight w:val="0"/>
                      <w:marTop w:val="0"/>
                      <w:marBottom w:val="0"/>
                      <w:divBdr>
                        <w:top w:val="none" w:sz="0" w:space="0" w:color="auto"/>
                        <w:left w:val="none" w:sz="0" w:space="0" w:color="auto"/>
                        <w:bottom w:val="none" w:sz="0" w:space="0" w:color="auto"/>
                        <w:right w:val="none" w:sz="0" w:space="0" w:color="auto"/>
                      </w:divBdr>
                    </w:div>
                    <w:div w:id="711927691">
                      <w:marLeft w:val="0"/>
                      <w:marRight w:val="0"/>
                      <w:marTop w:val="0"/>
                      <w:marBottom w:val="0"/>
                      <w:divBdr>
                        <w:top w:val="none" w:sz="0" w:space="0" w:color="auto"/>
                        <w:left w:val="none" w:sz="0" w:space="0" w:color="auto"/>
                        <w:bottom w:val="none" w:sz="0" w:space="0" w:color="auto"/>
                        <w:right w:val="none" w:sz="0" w:space="0" w:color="auto"/>
                      </w:divBdr>
                    </w:div>
                  </w:divsChild>
                </w:div>
                <w:div w:id="246379734">
                  <w:marLeft w:val="0"/>
                  <w:marRight w:val="0"/>
                  <w:marTop w:val="0"/>
                  <w:marBottom w:val="0"/>
                  <w:divBdr>
                    <w:top w:val="none" w:sz="0" w:space="0" w:color="auto"/>
                    <w:left w:val="none" w:sz="0" w:space="0" w:color="auto"/>
                    <w:bottom w:val="none" w:sz="0" w:space="0" w:color="auto"/>
                    <w:right w:val="none" w:sz="0" w:space="0" w:color="auto"/>
                  </w:divBdr>
                  <w:divsChild>
                    <w:div w:id="836648491">
                      <w:marLeft w:val="0"/>
                      <w:marRight w:val="0"/>
                      <w:marTop w:val="0"/>
                      <w:marBottom w:val="0"/>
                      <w:divBdr>
                        <w:top w:val="none" w:sz="0" w:space="0" w:color="auto"/>
                        <w:left w:val="none" w:sz="0" w:space="0" w:color="auto"/>
                        <w:bottom w:val="none" w:sz="0" w:space="0" w:color="auto"/>
                        <w:right w:val="none" w:sz="0" w:space="0" w:color="auto"/>
                      </w:divBdr>
                    </w:div>
                  </w:divsChild>
                </w:div>
                <w:div w:id="359429633">
                  <w:marLeft w:val="0"/>
                  <w:marRight w:val="0"/>
                  <w:marTop w:val="0"/>
                  <w:marBottom w:val="0"/>
                  <w:divBdr>
                    <w:top w:val="none" w:sz="0" w:space="0" w:color="auto"/>
                    <w:left w:val="none" w:sz="0" w:space="0" w:color="auto"/>
                    <w:bottom w:val="none" w:sz="0" w:space="0" w:color="auto"/>
                    <w:right w:val="none" w:sz="0" w:space="0" w:color="auto"/>
                  </w:divBdr>
                  <w:divsChild>
                    <w:div w:id="537163698">
                      <w:marLeft w:val="0"/>
                      <w:marRight w:val="0"/>
                      <w:marTop w:val="0"/>
                      <w:marBottom w:val="0"/>
                      <w:divBdr>
                        <w:top w:val="none" w:sz="0" w:space="0" w:color="auto"/>
                        <w:left w:val="none" w:sz="0" w:space="0" w:color="auto"/>
                        <w:bottom w:val="none" w:sz="0" w:space="0" w:color="auto"/>
                        <w:right w:val="none" w:sz="0" w:space="0" w:color="auto"/>
                      </w:divBdr>
                    </w:div>
                  </w:divsChild>
                </w:div>
                <w:div w:id="527068242">
                  <w:marLeft w:val="0"/>
                  <w:marRight w:val="0"/>
                  <w:marTop w:val="0"/>
                  <w:marBottom w:val="0"/>
                  <w:divBdr>
                    <w:top w:val="none" w:sz="0" w:space="0" w:color="auto"/>
                    <w:left w:val="none" w:sz="0" w:space="0" w:color="auto"/>
                    <w:bottom w:val="none" w:sz="0" w:space="0" w:color="auto"/>
                    <w:right w:val="none" w:sz="0" w:space="0" w:color="auto"/>
                  </w:divBdr>
                  <w:divsChild>
                    <w:div w:id="1770276426">
                      <w:marLeft w:val="0"/>
                      <w:marRight w:val="0"/>
                      <w:marTop w:val="0"/>
                      <w:marBottom w:val="0"/>
                      <w:divBdr>
                        <w:top w:val="none" w:sz="0" w:space="0" w:color="auto"/>
                        <w:left w:val="none" w:sz="0" w:space="0" w:color="auto"/>
                        <w:bottom w:val="none" w:sz="0" w:space="0" w:color="auto"/>
                        <w:right w:val="none" w:sz="0" w:space="0" w:color="auto"/>
                      </w:divBdr>
                    </w:div>
                  </w:divsChild>
                </w:div>
                <w:div w:id="597450073">
                  <w:marLeft w:val="0"/>
                  <w:marRight w:val="0"/>
                  <w:marTop w:val="0"/>
                  <w:marBottom w:val="0"/>
                  <w:divBdr>
                    <w:top w:val="none" w:sz="0" w:space="0" w:color="auto"/>
                    <w:left w:val="none" w:sz="0" w:space="0" w:color="auto"/>
                    <w:bottom w:val="none" w:sz="0" w:space="0" w:color="auto"/>
                    <w:right w:val="none" w:sz="0" w:space="0" w:color="auto"/>
                  </w:divBdr>
                  <w:divsChild>
                    <w:div w:id="1543202183">
                      <w:marLeft w:val="0"/>
                      <w:marRight w:val="0"/>
                      <w:marTop w:val="0"/>
                      <w:marBottom w:val="0"/>
                      <w:divBdr>
                        <w:top w:val="none" w:sz="0" w:space="0" w:color="auto"/>
                        <w:left w:val="none" w:sz="0" w:space="0" w:color="auto"/>
                        <w:bottom w:val="none" w:sz="0" w:space="0" w:color="auto"/>
                        <w:right w:val="none" w:sz="0" w:space="0" w:color="auto"/>
                      </w:divBdr>
                    </w:div>
                  </w:divsChild>
                </w:div>
                <w:div w:id="656808789">
                  <w:marLeft w:val="0"/>
                  <w:marRight w:val="0"/>
                  <w:marTop w:val="0"/>
                  <w:marBottom w:val="0"/>
                  <w:divBdr>
                    <w:top w:val="none" w:sz="0" w:space="0" w:color="auto"/>
                    <w:left w:val="none" w:sz="0" w:space="0" w:color="auto"/>
                    <w:bottom w:val="none" w:sz="0" w:space="0" w:color="auto"/>
                    <w:right w:val="none" w:sz="0" w:space="0" w:color="auto"/>
                  </w:divBdr>
                  <w:divsChild>
                    <w:div w:id="971909040">
                      <w:marLeft w:val="0"/>
                      <w:marRight w:val="0"/>
                      <w:marTop w:val="0"/>
                      <w:marBottom w:val="0"/>
                      <w:divBdr>
                        <w:top w:val="none" w:sz="0" w:space="0" w:color="auto"/>
                        <w:left w:val="none" w:sz="0" w:space="0" w:color="auto"/>
                        <w:bottom w:val="none" w:sz="0" w:space="0" w:color="auto"/>
                        <w:right w:val="none" w:sz="0" w:space="0" w:color="auto"/>
                      </w:divBdr>
                    </w:div>
                  </w:divsChild>
                </w:div>
                <w:div w:id="928581535">
                  <w:marLeft w:val="0"/>
                  <w:marRight w:val="0"/>
                  <w:marTop w:val="0"/>
                  <w:marBottom w:val="0"/>
                  <w:divBdr>
                    <w:top w:val="none" w:sz="0" w:space="0" w:color="auto"/>
                    <w:left w:val="none" w:sz="0" w:space="0" w:color="auto"/>
                    <w:bottom w:val="none" w:sz="0" w:space="0" w:color="auto"/>
                    <w:right w:val="none" w:sz="0" w:space="0" w:color="auto"/>
                  </w:divBdr>
                  <w:divsChild>
                    <w:div w:id="1369331653">
                      <w:marLeft w:val="0"/>
                      <w:marRight w:val="0"/>
                      <w:marTop w:val="0"/>
                      <w:marBottom w:val="0"/>
                      <w:divBdr>
                        <w:top w:val="none" w:sz="0" w:space="0" w:color="auto"/>
                        <w:left w:val="none" w:sz="0" w:space="0" w:color="auto"/>
                        <w:bottom w:val="none" w:sz="0" w:space="0" w:color="auto"/>
                        <w:right w:val="none" w:sz="0" w:space="0" w:color="auto"/>
                      </w:divBdr>
                    </w:div>
                  </w:divsChild>
                </w:div>
                <w:div w:id="1055356491">
                  <w:marLeft w:val="0"/>
                  <w:marRight w:val="0"/>
                  <w:marTop w:val="0"/>
                  <w:marBottom w:val="0"/>
                  <w:divBdr>
                    <w:top w:val="none" w:sz="0" w:space="0" w:color="auto"/>
                    <w:left w:val="none" w:sz="0" w:space="0" w:color="auto"/>
                    <w:bottom w:val="none" w:sz="0" w:space="0" w:color="auto"/>
                    <w:right w:val="none" w:sz="0" w:space="0" w:color="auto"/>
                  </w:divBdr>
                  <w:divsChild>
                    <w:div w:id="625425380">
                      <w:marLeft w:val="0"/>
                      <w:marRight w:val="0"/>
                      <w:marTop w:val="0"/>
                      <w:marBottom w:val="0"/>
                      <w:divBdr>
                        <w:top w:val="none" w:sz="0" w:space="0" w:color="auto"/>
                        <w:left w:val="none" w:sz="0" w:space="0" w:color="auto"/>
                        <w:bottom w:val="none" w:sz="0" w:space="0" w:color="auto"/>
                        <w:right w:val="none" w:sz="0" w:space="0" w:color="auto"/>
                      </w:divBdr>
                    </w:div>
                  </w:divsChild>
                </w:div>
                <w:div w:id="1071807524">
                  <w:marLeft w:val="0"/>
                  <w:marRight w:val="0"/>
                  <w:marTop w:val="0"/>
                  <w:marBottom w:val="0"/>
                  <w:divBdr>
                    <w:top w:val="none" w:sz="0" w:space="0" w:color="auto"/>
                    <w:left w:val="none" w:sz="0" w:space="0" w:color="auto"/>
                    <w:bottom w:val="none" w:sz="0" w:space="0" w:color="auto"/>
                    <w:right w:val="none" w:sz="0" w:space="0" w:color="auto"/>
                  </w:divBdr>
                  <w:divsChild>
                    <w:div w:id="633559445">
                      <w:marLeft w:val="0"/>
                      <w:marRight w:val="0"/>
                      <w:marTop w:val="0"/>
                      <w:marBottom w:val="0"/>
                      <w:divBdr>
                        <w:top w:val="none" w:sz="0" w:space="0" w:color="auto"/>
                        <w:left w:val="none" w:sz="0" w:space="0" w:color="auto"/>
                        <w:bottom w:val="none" w:sz="0" w:space="0" w:color="auto"/>
                        <w:right w:val="none" w:sz="0" w:space="0" w:color="auto"/>
                      </w:divBdr>
                    </w:div>
                  </w:divsChild>
                </w:div>
                <w:div w:id="1256523753">
                  <w:marLeft w:val="0"/>
                  <w:marRight w:val="0"/>
                  <w:marTop w:val="0"/>
                  <w:marBottom w:val="0"/>
                  <w:divBdr>
                    <w:top w:val="none" w:sz="0" w:space="0" w:color="auto"/>
                    <w:left w:val="none" w:sz="0" w:space="0" w:color="auto"/>
                    <w:bottom w:val="none" w:sz="0" w:space="0" w:color="auto"/>
                    <w:right w:val="none" w:sz="0" w:space="0" w:color="auto"/>
                  </w:divBdr>
                  <w:divsChild>
                    <w:div w:id="760953979">
                      <w:marLeft w:val="0"/>
                      <w:marRight w:val="0"/>
                      <w:marTop w:val="0"/>
                      <w:marBottom w:val="0"/>
                      <w:divBdr>
                        <w:top w:val="none" w:sz="0" w:space="0" w:color="auto"/>
                        <w:left w:val="none" w:sz="0" w:space="0" w:color="auto"/>
                        <w:bottom w:val="none" w:sz="0" w:space="0" w:color="auto"/>
                        <w:right w:val="none" w:sz="0" w:space="0" w:color="auto"/>
                      </w:divBdr>
                    </w:div>
                  </w:divsChild>
                </w:div>
                <w:div w:id="1306668954">
                  <w:marLeft w:val="0"/>
                  <w:marRight w:val="0"/>
                  <w:marTop w:val="0"/>
                  <w:marBottom w:val="0"/>
                  <w:divBdr>
                    <w:top w:val="none" w:sz="0" w:space="0" w:color="auto"/>
                    <w:left w:val="none" w:sz="0" w:space="0" w:color="auto"/>
                    <w:bottom w:val="none" w:sz="0" w:space="0" w:color="auto"/>
                    <w:right w:val="none" w:sz="0" w:space="0" w:color="auto"/>
                  </w:divBdr>
                  <w:divsChild>
                    <w:div w:id="345012998">
                      <w:marLeft w:val="0"/>
                      <w:marRight w:val="0"/>
                      <w:marTop w:val="0"/>
                      <w:marBottom w:val="0"/>
                      <w:divBdr>
                        <w:top w:val="none" w:sz="0" w:space="0" w:color="auto"/>
                        <w:left w:val="none" w:sz="0" w:space="0" w:color="auto"/>
                        <w:bottom w:val="none" w:sz="0" w:space="0" w:color="auto"/>
                        <w:right w:val="none" w:sz="0" w:space="0" w:color="auto"/>
                      </w:divBdr>
                    </w:div>
                  </w:divsChild>
                </w:div>
                <w:div w:id="1332756657">
                  <w:marLeft w:val="0"/>
                  <w:marRight w:val="0"/>
                  <w:marTop w:val="0"/>
                  <w:marBottom w:val="0"/>
                  <w:divBdr>
                    <w:top w:val="none" w:sz="0" w:space="0" w:color="auto"/>
                    <w:left w:val="none" w:sz="0" w:space="0" w:color="auto"/>
                    <w:bottom w:val="none" w:sz="0" w:space="0" w:color="auto"/>
                    <w:right w:val="none" w:sz="0" w:space="0" w:color="auto"/>
                  </w:divBdr>
                  <w:divsChild>
                    <w:div w:id="425149323">
                      <w:marLeft w:val="0"/>
                      <w:marRight w:val="0"/>
                      <w:marTop w:val="0"/>
                      <w:marBottom w:val="0"/>
                      <w:divBdr>
                        <w:top w:val="none" w:sz="0" w:space="0" w:color="auto"/>
                        <w:left w:val="none" w:sz="0" w:space="0" w:color="auto"/>
                        <w:bottom w:val="none" w:sz="0" w:space="0" w:color="auto"/>
                        <w:right w:val="none" w:sz="0" w:space="0" w:color="auto"/>
                      </w:divBdr>
                    </w:div>
                  </w:divsChild>
                </w:div>
                <w:div w:id="1338071809">
                  <w:marLeft w:val="0"/>
                  <w:marRight w:val="0"/>
                  <w:marTop w:val="0"/>
                  <w:marBottom w:val="0"/>
                  <w:divBdr>
                    <w:top w:val="none" w:sz="0" w:space="0" w:color="auto"/>
                    <w:left w:val="none" w:sz="0" w:space="0" w:color="auto"/>
                    <w:bottom w:val="none" w:sz="0" w:space="0" w:color="auto"/>
                    <w:right w:val="none" w:sz="0" w:space="0" w:color="auto"/>
                  </w:divBdr>
                  <w:divsChild>
                    <w:div w:id="1875997299">
                      <w:marLeft w:val="0"/>
                      <w:marRight w:val="0"/>
                      <w:marTop w:val="0"/>
                      <w:marBottom w:val="0"/>
                      <w:divBdr>
                        <w:top w:val="none" w:sz="0" w:space="0" w:color="auto"/>
                        <w:left w:val="none" w:sz="0" w:space="0" w:color="auto"/>
                        <w:bottom w:val="none" w:sz="0" w:space="0" w:color="auto"/>
                        <w:right w:val="none" w:sz="0" w:space="0" w:color="auto"/>
                      </w:divBdr>
                    </w:div>
                  </w:divsChild>
                </w:div>
                <w:div w:id="1359813905">
                  <w:marLeft w:val="0"/>
                  <w:marRight w:val="0"/>
                  <w:marTop w:val="0"/>
                  <w:marBottom w:val="0"/>
                  <w:divBdr>
                    <w:top w:val="none" w:sz="0" w:space="0" w:color="auto"/>
                    <w:left w:val="none" w:sz="0" w:space="0" w:color="auto"/>
                    <w:bottom w:val="none" w:sz="0" w:space="0" w:color="auto"/>
                    <w:right w:val="none" w:sz="0" w:space="0" w:color="auto"/>
                  </w:divBdr>
                  <w:divsChild>
                    <w:div w:id="316423074">
                      <w:marLeft w:val="0"/>
                      <w:marRight w:val="0"/>
                      <w:marTop w:val="0"/>
                      <w:marBottom w:val="0"/>
                      <w:divBdr>
                        <w:top w:val="none" w:sz="0" w:space="0" w:color="auto"/>
                        <w:left w:val="none" w:sz="0" w:space="0" w:color="auto"/>
                        <w:bottom w:val="none" w:sz="0" w:space="0" w:color="auto"/>
                        <w:right w:val="none" w:sz="0" w:space="0" w:color="auto"/>
                      </w:divBdr>
                    </w:div>
                  </w:divsChild>
                </w:div>
                <w:div w:id="1402293405">
                  <w:marLeft w:val="0"/>
                  <w:marRight w:val="0"/>
                  <w:marTop w:val="0"/>
                  <w:marBottom w:val="0"/>
                  <w:divBdr>
                    <w:top w:val="none" w:sz="0" w:space="0" w:color="auto"/>
                    <w:left w:val="none" w:sz="0" w:space="0" w:color="auto"/>
                    <w:bottom w:val="none" w:sz="0" w:space="0" w:color="auto"/>
                    <w:right w:val="none" w:sz="0" w:space="0" w:color="auto"/>
                  </w:divBdr>
                  <w:divsChild>
                    <w:div w:id="1418289094">
                      <w:marLeft w:val="0"/>
                      <w:marRight w:val="0"/>
                      <w:marTop w:val="0"/>
                      <w:marBottom w:val="0"/>
                      <w:divBdr>
                        <w:top w:val="none" w:sz="0" w:space="0" w:color="auto"/>
                        <w:left w:val="none" w:sz="0" w:space="0" w:color="auto"/>
                        <w:bottom w:val="none" w:sz="0" w:space="0" w:color="auto"/>
                        <w:right w:val="none" w:sz="0" w:space="0" w:color="auto"/>
                      </w:divBdr>
                    </w:div>
                  </w:divsChild>
                </w:div>
                <w:div w:id="1456169669">
                  <w:marLeft w:val="0"/>
                  <w:marRight w:val="0"/>
                  <w:marTop w:val="0"/>
                  <w:marBottom w:val="0"/>
                  <w:divBdr>
                    <w:top w:val="none" w:sz="0" w:space="0" w:color="auto"/>
                    <w:left w:val="none" w:sz="0" w:space="0" w:color="auto"/>
                    <w:bottom w:val="none" w:sz="0" w:space="0" w:color="auto"/>
                    <w:right w:val="none" w:sz="0" w:space="0" w:color="auto"/>
                  </w:divBdr>
                  <w:divsChild>
                    <w:div w:id="1964386979">
                      <w:marLeft w:val="0"/>
                      <w:marRight w:val="0"/>
                      <w:marTop w:val="0"/>
                      <w:marBottom w:val="0"/>
                      <w:divBdr>
                        <w:top w:val="none" w:sz="0" w:space="0" w:color="auto"/>
                        <w:left w:val="none" w:sz="0" w:space="0" w:color="auto"/>
                        <w:bottom w:val="none" w:sz="0" w:space="0" w:color="auto"/>
                        <w:right w:val="none" w:sz="0" w:space="0" w:color="auto"/>
                      </w:divBdr>
                    </w:div>
                  </w:divsChild>
                </w:div>
                <w:div w:id="1781875823">
                  <w:marLeft w:val="0"/>
                  <w:marRight w:val="0"/>
                  <w:marTop w:val="0"/>
                  <w:marBottom w:val="0"/>
                  <w:divBdr>
                    <w:top w:val="none" w:sz="0" w:space="0" w:color="auto"/>
                    <w:left w:val="none" w:sz="0" w:space="0" w:color="auto"/>
                    <w:bottom w:val="none" w:sz="0" w:space="0" w:color="auto"/>
                    <w:right w:val="none" w:sz="0" w:space="0" w:color="auto"/>
                  </w:divBdr>
                  <w:divsChild>
                    <w:div w:id="504250916">
                      <w:marLeft w:val="0"/>
                      <w:marRight w:val="0"/>
                      <w:marTop w:val="0"/>
                      <w:marBottom w:val="0"/>
                      <w:divBdr>
                        <w:top w:val="none" w:sz="0" w:space="0" w:color="auto"/>
                        <w:left w:val="none" w:sz="0" w:space="0" w:color="auto"/>
                        <w:bottom w:val="none" w:sz="0" w:space="0" w:color="auto"/>
                        <w:right w:val="none" w:sz="0" w:space="0" w:color="auto"/>
                      </w:divBdr>
                    </w:div>
                  </w:divsChild>
                </w:div>
                <w:div w:id="1820031727">
                  <w:marLeft w:val="0"/>
                  <w:marRight w:val="0"/>
                  <w:marTop w:val="0"/>
                  <w:marBottom w:val="0"/>
                  <w:divBdr>
                    <w:top w:val="none" w:sz="0" w:space="0" w:color="auto"/>
                    <w:left w:val="none" w:sz="0" w:space="0" w:color="auto"/>
                    <w:bottom w:val="none" w:sz="0" w:space="0" w:color="auto"/>
                    <w:right w:val="none" w:sz="0" w:space="0" w:color="auto"/>
                  </w:divBdr>
                  <w:divsChild>
                    <w:div w:id="1390611783">
                      <w:marLeft w:val="0"/>
                      <w:marRight w:val="0"/>
                      <w:marTop w:val="0"/>
                      <w:marBottom w:val="0"/>
                      <w:divBdr>
                        <w:top w:val="none" w:sz="0" w:space="0" w:color="auto"/>
                        <w:left w:val="none" w:sz="0" w:space="0" w:color="auto"/>
                        <w:bottom w:val="none" w:sz="0" w:space="0" w:color="auto"/>
                        <w:right w:val="none" w:sz="0" w:space="0" w:color="auto"/>
                      </w:divBdr>
                    </w:div>
                  </w:divsChild>
                </w:div>
                <w:div w:id="1848404711">
                  <w:marLeft w:val="0"/>
                  <w:marRight w:val="0"/>
                  <w:marTop w:val="0"/>
                  <w:marBottom w:val="0"/>
                  <w:divBdr>
                    <w:top w:val="none" w:sz="0" w:space="0" w:color="auto"/>
                    <w:left w:val="none" w:sz="0" w:space="0" w:color="auto"/>
                    <w:bottom w:val="none" w:sz="0" w:space="0" w:color="auto"/>
                    <w:right w:val="none" w:sz="0" w:space="0" w:color="auto"/>
                  </w:divBdr>
                  <w:divsChild>
                    <w:div w:id="2059892510">
                      <w:marLeft w:val="0"/>
                      <w:marRight w:val="0"/>
                      <w:marTop w:val="0"/>
                      <w:marBottom w:val="0"/>
                      <w:divBdr>
                        <w:top w:val="none" w:sz="0" w:space="0" w:color="auto"/>
                        <w:left w:val="none" w:sz="0" w:space="0" w:color="auto"/>
                        <w:bottom w:val="none" w:sz="0" w:space="0" w:color="auto"/>
                        <w:right w:val="none" w:sz="0" w:space="0" w:color="auto"/>
                      </w:divBdr>
                    </w:div>
                  </w:divsChild>
                </w:div>
                <w:div w:id="1858036383">
                  <w:marLeft w:val="0"/>
                  <w:marRight w:val="0"/>
                  <w:marTop w:val="0"/>
                  <w:marBottom w:val="0"/>
                  <w:divBdr>
                    <w:top w:val="none" w:sz="0" w:space="0" w:color="auto"/>
                    <w:left w:val="none" w:sz="0" w:space="0" w:color="auto"/>
                    <w:bottom w:val="none" w:sz="0" w:space="0" w:color="auto"/>
                    <w:right w:val="none" w:sz="0" w:space="0" w:color="auto"/>
                  </w:divBdr>
                  <w:divsChild>
                    <w:div w:id="685446145">
                      <w:marLeft w:val="0"/>
                      <w:marRight w:val="0"/>
                      <w:marTop w:val="0"/>
                      <w:marBottom w:val="0"/>
                      <w:divBdr>
                        <w:top w:val="none" w:sz="0" w:space="0" w:color="auto"/>
                        <w:left w:val="none" w:sz="0" w:space="0" w:color="auto"/>
                        <w:bottom w:val="none" w:sz="0" w:space="0" w:color="auto"/>
                        <w:right w:val="none" w:sz="0" w:space="0" w:color="auto"/>
                      </w:divBdr>
                    </w:div>
                  </w:divsChild>
                </w:div>
                <w:div w:id="1934316708">
                  <w:marLeft w:val="0"/>
                  <w:marRight w:val="0"/>
                  <w:marTop w:val="0"/>
                  <w:marBottom w:val="0"/>
                  <w:divBdr>
                    <w:top w:val="none" w:sz="0" w:space="0" w:color="auto"/>
                    <w:left w:val="none" w:sz="0" w:space="0" w:color="auto"/>
                    <w:bottom w:val="none" w:sz="0" w:space="0" w:color="auto"/>
                    <w:right w:val="none" w:sz="0" w:space="0" w:color="auto"/>
                  </w:divBdr>
                  <w:divsChild>
                    <w:div w:id="749036010">
                      <w:marLeft w:val="0"/>
                      <w:marRight w:val="0"/>
                      <w:marTop w:val="0"/>
                      <w:marBottom w:val="0"/>
                      <w:divBdr>
                        <w:top w:val="none" w:sz="0" w:space="0" w:color="auto"/>
                        <w:left w:val="none" w:sz="0" w:space="0" w:color="auto"/>
                        <w:bottom w:val="none" w:sz="0" w:space="0" w:color="auto"/>
                        <w:right w:val="none" w:sz="0" w:space="0" w:color="auto"/>
                      </w:divBdr>
                    </w:div>
                  </w:divsChild>
                </w:div>
                <w:div w:id="1979219904">
                  <w:marLeft w:val="0"/>
                  <w:marRight w:val="0"/>
                  <w:marTop w:val="0"/>
                  <w:marBottom w:val="0"/>
                  <w:divBdr>
                    <w:top w:val="none" w:sz="0" w:space="0" w:color="auto"/>
                    <w:left w:val="none" w:sz="0" w:space="0" w:color="auto"/>
                    <w:bottom w:val="none" w:sz="0" w:space="0" w:color="auto"/>
                    <w:right w:val="none" w:sz="0" w:space="0" w:color="auto"/>
                  </w:divBdr>
                  <w:divsChild>
                    <w:div w:id="981733146">
                      <w:marLeft w:val="0"/>
                      <w:marRight w:val="0"/>
                      <w:marTop w:val="0"/>
                      <w:marBottom w:val="0"/>
                      <w:divBdr>
                        <w:top w:val="none" w:sz="0" w:space="0" w:color="auto"/>
                        <w:left w:val="none" w:sz="0" w:space="0" w:color="auto"/>
                        <w:bottom w:val="none" w:sz="0" w:space="0" w:color="auto"/>
                        <w:right w:val="none" w:sz="0" w:space="0" w:color="auto"/>
                      </w:divBdr>
                    </w:div>
                  </w:divsChild>
                </w:div>
                <w:div w:id="1979919273">
                  <w:marLeft w:val="0"/>
                  <w:marRight w:val="0"/>
                  <w:marTop w:val="0"/>
                  <w:marBottom w:val="0"/>
                  <w:divBdr>
                    <w:top w:val="none" w:sz="0" w:space="0" w:color="auto"/>
                    <w:left w:val="none" w:sz="0" w:space="0" w:color="auto"/>
                    <w:bottom w:val="none" w:sz="0" w:space="0" w:color="auto"/>
                    <w:right w:val="none" w:sz="0" w:space="0" w:color="auto"/>
                  </w:divBdr>
                  <w:divsChild>
                    <w:div w:id="124538118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678895837">
          <w:marLeft w:val="0"/>
          <w:marRight w:val="0"/>
          <w:marTop w:val="0"/>
          <w:marBottom w:val="0"/>
          <w:divBdr>
            <w:top w:val="none" w:sz="0" w:space="0" w:color="auto"/>
            <w:left w:val="none" w:sz="0" w:space="0" w:color="auto"/>
            <w:bottom w:val="none" w:sz="0" w:space="0" w:color="auto"/>
            <w:right w:val="none" w:sz="0" w:space="0" w:color="auto"/>
          </w:divBdr>
        </w:div>
        <w:div w:id="713963956">
          <w:marLeft w:val="0"/>
          <w:marRight w:val="0"/>
          <w:marTop w:val="0"/>
          <w:marBottom w:val="0"/>
          <w:divBdr>
            <w:top w:val="none" w:sz="0" w:space="0" w:color="auto"/>
            <w:left w:val="none" w:sz="0" w:space="0" w:color="auto"/>
            <w:bottom w:val="none" w:sz="0" w:space="0" w:color="auto"/>
            <w:right w:val="none" w:sz="0" w:space="0" w:color="auto"/>
          </w:divBdr>
          <w:divsChild>
            <w:div w:id="61148779">
              <w:marLeft w:val="0"/>
              <w:marRight w:val="0"/>
              <w:marTop w:val="0"/>
              <w:marBottom w:val="0"/>
              <w:divBdr>
                <w:top w:val="none" w:sz="0" w:space="0" w:color="auto"/>
                <w:left w:val="none" w:sz="0" w:space="0" w:color="auto"/>
                <w:bottom w:val="none" w:sz="0" w:space="0" w:color="auto"/>
                <w:right w:val="none" w:sz="0" w:space="0" w:color="auto"/>
              </w:divBdr>
            </w:div>
            <w:div w:id="511576943">
              <w:marLeft w:val="0"/>
              <w:marRight w:val="0"/>
              <w:marTop w:val="0"/>
              <w:marBottom w:val="0"/>
              <w:divBdr>
                <w:top w:val="none" w:sz="0" w:space="0" w:color="auto"/>
                <w:left w:val="none" w:sz="0" w:space="0" w:color="auto"/>
                <w:bottom w:val="none" w:sz="0" w:space="0" w:color="auto"/>
                <w:right w:val="none" w:sz="0" w:space="0" w:color="auto"/>
              </w:divBdr>
            </w:div>
            <w:div w:id="931746529">
              <w:marLeft w:val="0"/>
              <w:marRight w:val="0"/>
              <w:marTop w:val="0"/>
              <w:marBottom w:val="0"/>
              <w:divBdr>
                <w:top w:val="none" w:sz="0" w:space="0" w:color="auto"/>
                <w:left w:val="none" w:sz="0" w:space="0" w:color="auto"/>
                <w:bottom w:val="none" w:sz="0" w:space="0" w:color="auto"/>
                <w:right w:val="none" w:sz="0" w:space="0" w:color="auto"/>
              </w:divBdr>
            </w:div>
          </w:divsChild>
        </w:div>
        <w:div w:id="758527747">
          <w:marLeft w:val="0"/>
          <w:marRight w:val="0"/>
          <w:marTop w:val="0"/>
          <w:marBottom w:val="0"/>
          <w:divBdr>
            <w:top w:val="none" w:sz="0" w:space="0" w:color="auto"/>
            <w:left w:val="none" w:sz="0" w:space="0" w:color="auto"/>
            <w:bottom w:val="none" w:sz="0" w:space="0" w:color="auto"/>
            <w:right w:val="none" w:sz="0" w:space="0" w:color="auto"/>
          </w:divBdr>
        </w:div>
        <w:div w:id="856389499">
          <w:marLeft w:val="0"/>
          <w:marRight w:val="0"/>
          <w:marTop w:val="0"/>
          <w:marBottom w:val="0"/>
          <w:divBdr>
            <w:top w:val="none" w:sz="0" w:space="0" w:color="auto"/>
            <w:left w:val="none" w:sz="0" w:space="0" w:color="auto"/>
            <w:bottom w:val="none" w:sz="0" w:space="0" w:color="auto"/>
            <w:right w:val="none" w:sz="0" w:space="0" w:color="auto"/>
          </w:divBdr>
        </w:div>
        <w:div w:id="909772413">
          <w:marLeft w:val="0"/>
          <w:marRight w:val="0"/>
          <w:marTop w:val="0"/>
          <w:marBottom w:val="0"/>
          <w:divBdr>
            <w:top w:val="none" w:sz="0" w:space="0" w:color="auto"/>
            <w:left w:val="none" w:sz="0" w:space="0" w:color="auto"/>
            <w:bottom w:val="none" w:sz="0" w:space="0" w:color="auto"/>
            <w:right w:val="none" w:sz="0" w:space="0" w:color="auto"/>
          </w:divBdr>
          <w:divsChild>
            <w:div w:id="1008170624">
              <w:marLeft w:val="0"/>
              <w:marRight w:val="0"/>
              <w:marTop w:val="30"/>
              <w:marBottom w:val="30"/>
              <w:divBdr>
                <w:top w:val="none" w:sz="0" w:space="0" w:color="auto"/>
                <w:left w:val="none" w:sz="0" w:space="0" w:color="auto"/>
                <w:bottom w:val="none" w:sz="0" w:space="0" w:color="auto"/>
                <w:right w:val="none" w:sz="0" w:space="0" w:color="auto"/>
              </w:divBdr>
              <w:divsChild>
                <w:div w:id="206112004">
                  <w:marLeft w:val="0"/>
                  <w:marRight w:val="0"/>
                  <w:marTop w:val="0"/>
                  <w:marBottom w:val="0"/>
                  <w:divBdr>
                    <w:top w:val="none" w:sz="0" w:space="0" w:color="auto"/>
                    <w:left w:val="none" w:sz="0" w:space="0" w:color="auto"/>
                    <w:bottom w:val="none" w:sz="0" w:space="0" w:color="auto"/>
                    <w:right w:val="none" w:sz="0" w:space="0" w:color="auto"/>
                  </w:divBdr>
                  <w:divsChild>
                    <w:div w:id="1403522292">
                      <w:marLeft w:val="0"/>
                      <w:marRight w:val="0"/>
                      <w:marTop w:val="0"/>
                      <w:marBottom w:val="0"/>
                      <w:divBdr>
                        <w:top w:val="none" w:sz="0" w:space="0" w:color="auto"/>
                        <w:left w:val="none" w:sz="0" w:space="0" w:color="auto"/>
                        <w:bottom w:val="none" w:sz="0" w:space="0" w:color="auto"/>
                        <w:right w:val="none" w:sz="0" w:space="0" w:color="auto"/>
                      </w:divBdr>
                    </w:div>
                    <w:div w:id="1977448410">
                      <w:marLeft w:val="0"/>
                      <w:marRight w:val="0"/>
                      <w:marTop w:val="0"/>
                      <w:marBottom w:val="0"/>
                      <w:divBdr>
                        <w:top w:val="none" w:sz="0" w:space="0" w:color="auto"/>
                        <w:left w:val="none" w:sz="0" w:space="0" w:color="auto"/>
                        <w:bottom w:val="none" w:sz="0" w:space="0" w:color="auto"/>
                        <w:right w:val="none" w:sz="0" w:space="0" w:color="auto"/>
                      </w:divBdr>
                    </w:div>
                  </w:divsChild>
                </w:div>
                <w:div w:id="420953831">
                  <w:marLeft w:val="0"/>
                  <w:marRight w:val="0"/>
                  <w:marTop w:val="0"/>
                  <w:marBottom w:val="0"/>
                  <w:divBdr>
                    <w:top w:val="none" w:sz="0" w:space="0" w:color="auto"/>
                    <w:left w:val="none" w:sz="0" w:space="0" w:color="auto"/>
                    <w:bottom w:val="none" w:sz="0" w:space="0" w:color="auto"/>
                    <w:right w:val="none" w:sz="0" w:space="0" w:color="auto"/>
                  </w:divBdr>
                  <w:divsChild>
                    <w:div w:id="1381052650">
                      <w:marLeft w:val="0"/>
                      <w:marRight w:val="0"/>
                      <w:marTop w:val="0"/>
                      <w:marBottom w:val="0"/>
                      <w:divBdr>
                        <w:top w:val="none" w:sz="0" w:space="0" w:color="auto"/>
                        <w:left w:val="none" w:sz="0" w:space="0" w:color="auto"/>
                        <w:bottom w:val="none" w:sz="0" w:space="0" w:color="auto"/>
                        <w:right w:val="none" w:sz="0" w:space="0" w:color="auto"/>
                      </w:divBdr>
                    </w:div>
                  </w:divsChild>
                </w:div>
                <w:div w:id="867572987">
                  <w:marLeft w:val="0"/>
                  <w:marRight w:val="0"/>
                  <w:marTop w:val="0"/>
                  <w:marBottom w:val="0"/>
                  <w:divBdr>
                    <w:top w:val="none" w:sz="0" w:space="0" w:color="auto"/>
                    <w:left w:val="none" w:sz="0" w:space="0" w:color="auto"/>
                    <w:bottom w:val="none" w:sz="0" w:space="0" w:color="auto"/>
                    <w:right w:val="none" w:sz="0" w:space="0" w:color="auto"/>
                  </w:divBdr>
                  <w:divsChild>
                    <w:div w:id="1677077405">
                      <w:marLeft w:val="0"/>
                      <w:marRight w:val="0"/>
                      <w:marTop w:val="0"/>
                      <w:marBottom w:val="0"/>
                      <w:divBdr>
                        <w:top w:val="none" w:sz="0" w:space="0" w:color="auto"/>
                        <w:left w:val="none" w:sz="0" w:space="0" w:color="auto"/>
                        <w:bottom w:val="none" w:sz="0" w:space="0" w:color="auto"/>
                        <w:right w:val="none" w:sz="0" w:space="0" w:color="auto"/>
                      </w:divBdr>
                    </w:div>
                  </w:divsChild>
                </w:div>
                <w:div w:id="893078712">
                  <w:marLeft w:val="0"/>
                  <w:marRight w:val="0"/>
                  <w:marTop w:val="0"/>
                  <w:marBottom w:val="0"/>
                  <w:divBdr>
                    <w:top w:val="none" w:sz="0" w:space="0" w:color="auto"/>
                    <w:left w:val="none" w:sz="0" w:space="0" w:color="auto"/>
                    <w:bottom w:val="none" w:sz="0" w:space="0" w:color="auto"/>
                    <w:right w:val="none" w:sz="0" w:space="0" w:color="auto"/>
                  </w:divBdr>
                  <w:divsChild>
                    <w:div w:id="1308238873">
                      <w:marLeft w:val="0"/>
                      <w:marRight w:val="0"/>
                      <w:marTop w:val="0"/>
                      <w:marBottom w:val="0"/>
                      <w:divBdr>
                        <w:top w:val="none" w:sz="0" w:space="0" w:color="auto"/>
                        <w:left w:val="none" w:sz="0" w:space="0" w:color="auto"/>
                        <w:bottom w:val="none" w:sz="0" w:space="0" w:color="auto"/>
                        <w:right w:val="none" w:sz="0" w:space="0" w:color="auto"/>
                      </w:divBdr>
                    </w:div>
                    <w:div w:id="1412778961">
                      <w:marLeft w:val="0"/>
                      <w:marRight w:val="0"/>
                      <w:marTop w:val="0"/>
                      <w:marBottom w:val="0"/>
                      <w:divBdr>
                        <w:top w:val="none" w:sz="0" w:space="0" w:color="auto"/>
                        <w:left w:val="none" w:sz="0" w:space="0" w:color="auto"/>
                        <w:bottom w:val="none" w:sz="0" w:space="0" w:color="auto"/>
                        <w:right w:val="none" w:sz="0" w:space="0" w:color="auto"/>
                      </w:divBdr>
                    </w:div>
                  </w:divsChild>
                </w:div>
                <w:div w:id="1433864344">
                  <w:marLeft w:val="0"/>
                  <w:marRight w:val="0"/>
                  <w:marTop w:val="0"/>
                  <w:marBottom w:val="0"/>
                  <w:divBdr>
                    <w:top w:val="none" w:sz="0" w:space="0" w:color="auto"/>
                    <w:left w:val="none" w:sz="0" w:space="0" w:color="auto"/>
                    <w:bottom w:val="none" w:sz="0" w:space="0" w:color="auto"/>
                    <w:right w:val="none" w:sz="0" w:space="0" w:color="auto"/>
                  </w:divBdr>
                  <w:divsChild>
                    <w:div w:id="1642156780">
                      <w:marLeft w:val="0"/>
                      <w:marRight w:val="0"/>
                      <w:marTop w:val="0"/>
                      <w:marBottom w:val="0"/>
                      <w:divBdr>
                        <w:top w:val="none" w:sz="0" w:space="0" w:color="auto"/>
                        <w:left w:val="none" w:sz="0" w:space="0" w:color="auto"/>
                        <w:bottom w:val="none" w:sz="0" w:space="0" w:color="auto"/>
                        <w:right w:val="none" w:sz="0" w:space="0" w:color="auto"/>
                      </w:divBdr>
                    </w:div>
                  </w:divsChild>
                </w:div>
                <w:div w:id="1827475857">
                  <w:marLeft w:val="0"/>
                  <w:marRight w:val="0"/>
                  <w:marTop w:val="0"/>
                  <w:marBottom w:val="0"/>
                  <w:divBdr>
                    <w:top w:val="none" w:sz="0" w:space="0" w:color="auto"/>
                    <w:left w:val="none" w:sz="0" w:space="0" w:color="auto"/>
                    <w:bottom w:val="none" w:sz="0" w:space="0" w:color="auto"/>
                    <w:right w:val="none" w:sz="0" w:space="0" w:color="auto"/>
                  </w:divBdr>
                  <w:divsChild>
                    <w:div w:id="1192961552">
                      <w:marLeft w:val="0"/>
                      <w:marRight w:val="0"/>
                      <w:marTop w:val="0"/>
                      <w:marBottom w:val="0"/>
                      <w:divBdr>
                        <w:top w:val="none" w:sz="0" w:space="0" w:color="auto"/>
                        <w:left w:val="none" w:sz="0" w:space="0" w:color="auto"/>
                        <w:bottom w:val="none" w:sz="0" w:space="0" w:color="auto"/>
                        <w:right w:val="none" w:sz="0" w:space="0" w:color="auto"/>
                      </w:divBdr>
                    </w:div>
                    <w:div w:id="125292730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954021963">
          <w:marLeft w:val="0"/>
          <w:marRight w:val="0"/>
          <w:marTop w:val="0"/>
          <w:marBottom w:val="0"/>
          <w:divBdr>
            <w:top w:val="none" w:sz="0" w:space="0" w:color="auto"/>
            <w:left w:val="none" w:sz="0" w:space="0" w:color="auto"/>
            <w:bottom w:val="none" w:sz="0" w:space="0" w:color="auto"/>
            <w:right w:val="none" w:sz="0" w:space="0" w:color="auto"/>
          </w:divBdr>
        </w:div>
        <w:div w:id="959457343">
          <w:marLeft w:val="0"/>
          <w:marRight w:val="0"/>
          <w:marTop w:val="0"/>
          <w:marBottom w:val="0"/>
          <w:divBdr>
            <w:top w:val="none" w:sz="0" w:space="0" w:color="auto"/>
            <w:left w:val="none" w:sz="0" w:space="0" w:color="auto"/>
            <w:bottom w:val="none" w:sz="0" w:space="0" w:color="auto"/>
            <w:right w:val="none" w:sz="0" w:space="0" w:color="auto"/>
          </w:divBdr>
          <w:divsChild>
            <w:div w:id="478573617">
              <w:marLeft w:val="0"/>
              <w:marRight w:val="0"/>
              <w:marTop w:val="0"/>
              <w:marBottom w:val="0"/>
              <w:divBdr>
                <w:top w:val="none" w:sz="0" w:space="0" w:color="auto"/>
                <w:left w:val="none" w:sz="0" w:space="0" w:color="auto"/>
                <w:bottom w:val="none" w:sz="0" w:space="0" w:color="auto"/>
                <w:right w:val="none" w:sz="0" w:space="0" w:color="auto"/>
              </w:divBdr>
            </w:div>
            <w:div w:id="707295693">
              <w:marLeft w:val="0"/>
              <w:marRight w:val="0"/>
              <w:marTop w:val="0"/>
              <w:marBottom w:val="0"/>
              <w:divBdr>
                <w:top w:val="none" w:sz="0" w:space="0" w:color="auto"/>
                <w:left w:val="none" w:sz="0" w:space="0" w:color="auto"/>
                <w:bottom w:val="none" w:sz="0" w:space="0" w:color="auto"/>
                <w:right w:val="none" w:sz="0" w:space="0" w:color="auto"/>
              </w:divBdr>
            </w:div>
            <w:div w:id="1158108820">
              <w:marLeft w:val="0"/>
              <w:marRight w:val="0"/>
              <w:marTop w:val="0"/>
              <w:marBottom w:val="0"/>
              <w:divBdr>
                <w:top w:val="none" w:sz="0" w:space="0" w:color="auto"/>
                <w:left w:val="none" w:sz="0" w:space="0" w:color="auto"/>
                <w:bottom w:val="none" w:sz="0" w:space="0" w:color="auto"/>
                <w:right w:val="none" w:sz="0" w:space="0" w:color="auto"/>
              </w:divBdr>
            </w:div>
            <w:div w:id="1469519266">
              <w:marLeft w:val="0"/>
              <w:marRight w:val="0"/>
              <w:marTop w:val="0"/>
              <w:marBottom w:val="0"/>
              <w:divBdr>
                <w:top w:val="none" w:sz="0" w:space="0" w:color="auto"/>
                <w:left w:val="none" w:sz="0" w:space="0" w:color="auto"/>
                <w:bottom w:val="none" w:sz="0" w:space="0" w:color="auto"/>
                <w:right w:val="none" w:sz="0" w:space="0" w:color="auto"/>
              </w:divBdr>
            </w:div>
            <w:div w:id="1678654698">
              <w:marLeft w:val="0"/>
              <w:marRight w:val="0"/>
              <w:marTop w:val="0"/>
              <w:marBottom w:val="0"/>
              <w:divBdr>
                <w:top w:val="none" w:sz="0" w:space="0" w:color="auto"/>
                <w:left w:val="none" w:sz="0" w:space="0" w:color="auto"/>
                <w:bottom w:val="none" w:sz="0" w:space="0" w:color="auto"/>
                <w:right w:val="none" w:sz="0" w:space="0" w:color="auto"/>
              </w:divBdr>
            </w:div>
            <w:div w:id="1707214872">
              <w:marLeft w:val="0"/>
              <w:marRight w:val="0"/>
              <w:marTop w:val="0"/>
              <w:marBottom w:val="0"/>
              <w:divBdr>
                <w:top w:val="none" w:sz="0" w:space="0" w:color="auto"/>
                <w:left w:val="none" w:sz="0" w:space="0" w:color="auto"/>
                <w:bottom w:val="none" w:sz="0" w:space="0" w:color="auto"/>
                <w:right w:val="none" w:sz="0" w:space="0" w:color="auto"/>
              </w:divBdr>
            </w:div>
            <w:div w:id="1715038290">
              <w:marLeft w:val="0"/>
              <w:marRight w:val="0"/>
              <w:marTop w:val="0"/>
              <w:marBottom w:val="0"/>
              <w:divBdr>
                <w:top w:val="none" w:sz="0" w:space="0" w:color="auto"/>
                <w:left w:val="none" w:sz="0" w:space="0" w:color="auto"/>
                <w:bottom w:val="none" w:sz="0" w:space="0" w:color="auto"/>
                <w:right w:val="none" w:sz="0" w:space="0" w:color="auto"/>
              </w:divBdr>
            </w:div>
            <w:div w:id="2027099720">
              <w:marLeft w:val="0"/>
              <w:marRight w:val="0"/>
              <w:marTop w:val="0"/>
              <w:marBottom w:val="0"/>
              <w:divBdr>
                <w:top w:val="none" w:sz="0" w:space="0" w:color="auto"/>
                <w:left w:val="none" w:sz="0" w:space="0" w:color="auto"/>
                <w:bottom w:val="none" w:sz="0" w:space="0" w:color="auto"/>
                <w:right w:val="none" w:sz="0" w:space="0" w:color="auto"/>
              </w:divBdr>
            </w:div>
          </w:divsChild>
        </w:div>
        <w:div w:id="995652046">
          <w:marLeft w:val="0"/>
          <w:marRight w:val="0"/>
          <w:marTop w:val="0"/>
          <w:marBottom w:val="0"/>
          <w:divBdr>
            <w:top w:val="none" w:sz="0" w:space="0" w:color="auto"/>
            <w:left w:val="none" w:sz="0" w:space="0" w:color="auto"/>
            <w:bottom w:val="none" w:sz="0" w:space="0" w:color="auto"/>
            <w:right w:val="none" w:sz="0" w:space="0" w:color="auto"/>
          </w:divBdr>
        </w:div>
        <w:div w:id="996230743">
          <w:marLeft w:val="0"/>
          <w:marRight w:val="0"/>
          <w:marTop w:val="0"/>
          <w:marBottom w:val="0"/>
          <w:divBdr>
            <w:top w:val="none" w:sz="0" w:space="0" w:color="auto"/>
            <w:left w:val="none" w:sz="0" w:space="0" w:color="auto"/>
            <w:bottom w:val="none" w:sz="0" w:space="0" w:color="auto"/>
            <w:right w:val="none" w:sz="0" w:space="0" w:color="auto"/>
          </w:divBdr>
        </w:div>
        <w:div w:id="1034312442">
          <w:marLeft w:val="0"/>
          <w:marRight w:val="0"/>
          <w:marTop w:val="0"/>
          <w:marBottom w:val="0"/>
          <w:divBdr>
            <w:top w:val="none" w:sz="0" w:space="0" w:color="auto"/>
            <w:left w:val="none" w:sz="0" w:space="0" w:color="auto"/>
            <w:bottom w:val="none" w:sz="0" w:space="0" w:color="auto"/>
            <w:right w:val="none" w:sz="0" w:space="0" w:color="auto"/>
          </w:divBdr>
        </w:div>
        <w:div w:id="1073703749">
          <w:marLeft w:val="0"/>
          <w:marRight w:val="0"/>
          <w:marTop w:val="0"/>
          <w:marBottom w:val="0"/>
          <w:divBdr>
            <w:top w:val="none" w:sz="0" w:space="0" w:color="auto"/>
            <w:left w:val="none" w:sz="0" w:space="0" w:color="auto"/>
            <w:bottom w:val="none" w:sz="0" w:space="0" w:color="auto"/>
            <w:right w:val="none" w:sz="0" w:space="0" w:color="auto"/>
          </w:divBdr>
          <w:divsChild>
            <w:div w:id="394209218">
              <w:marLeft w:val="0"/>
              <w:marRight w:val="0"/>
              <w:marTop w:val="0"/>
              <w:marBottom w:val="0"/>
              <w:divBdr>
                <w:top w:val="none" w:sz="0" w:space="0" w:color="auto"/>
                <w:left w:val="none" w:sz="0" w:space="0" w:color="auto"/>
                <w:bottom w:val="none" w:sz="0" w:space="0" w:color="auto"/>
                <w:right w:val="none" w:sz="0" w:space="0" w:color="auto"/>
              </w:divBdr>
            </w:div>
            <w:div w:id="586695487">
              <w:marLeft w:val="0"/>
              <w:marRight w:val="0"/>
              <w:marTop w:val="0"/>
              <w:marBottom w:val="0"/>
              <w:divBdr>
                <w:top w:val="none" w:sz="0" w:space="0" w:color="auto"/>
                <w:left w:val="none" w:sz="0" w:space="0" w:color="auto"/>
                <w:bottom w:val="none" w:sz="0" w:space="0" w:color="auto"/>
                <w:right w:val="none" w:sz="0" w:space="0" w:color="auto"/>
              </w:divBdr>
            </w:div>
            <w:div w:id="1101029684">
              <w:marLeft w:val="0"/>
              <w:marRight w:val="0"/>
              <w:marTop w:val="0"/>
              <w:marBottom w:val="0"/>
              <w:divBdr>
                <w:top w:val="none" w:sz="0" w:space="0" w:color="auto"/>
                <w:left w:val="none" w:sz="0" w:space="0" w:color="auto"/>
                <w:bottom w:val="none" w:sz="0" w:space="0" w:color="auto"/>
                <w:right w:val="none" w:sz="0" w:space="0" w:color="auto"/>
              </w:divBdr>
            </w:div>
            <w:div w:id="1796604755">
              <w:marLeft w:val="0"/>
              <w:marRight w:val="0"/>
              <w:marTop w:val="0"/>
              <w:marBottom w:val="0"/>
              <w:divBdr>
                <w:top w:val="none" w:sz="0" w:space="0" w:color="auto"/>
                <w:left w:val="none" w:sz="0" w:space="0" w:color="auto"/>
                <w:bottom w:val="none" w:sz="0" w:space="0" w:color="auto"/>
                <w:right w:val="none" w:sz="0" w:space="0" w:color="auto"/>
              </w:divBdr>
            </w:div>
          </w:divsChild>
        </w:div>
        <w:div w:id="1154570934">
          <w:marLeft w:val="0"/>
          <w:marRight w:val="0"/>
          <w:marTop w:val="0"/>
          <w:marBottom w:val="0"/>
          <w:divBdr>
            <w:top w:val="none" w:sz="0" w:space="0" w:color="auto"/>
            <w:left w:val="none" w:sz="0" w:space="0" w:color="auto"/>
            <w:bottom w:val="none" w:sz="0" w:space="0" w:color="auto"/>
            <w:right w:val="none" w:sz="0" w:space="0" w:color="auto"/>
          </w:divBdr>
          <w:divsChild>
            <w:div w:id="16853497">
              <w:marLeft w:val="0"/>
              <w:marRight w:val="0"/>
              <w:marTop w:val="0"/>
              <w:marBottom w:val="0"/>
              <w:divBdr>
                <w:top w:val="none" w:sz="0" w:space="0" w:color="auto"/>
                <w:left w:val="none" w:sz="0" w:space="0" w:color="auto"/>
                <w:bottom w:val="none" w:sz="0" w:space="0" w:color="auto"/>
                <w:right w:val="none" w:sz="0" w:space="0" w:color="auto"/>
              </w:divBdr>
              <w:divsChild>
                <w:div w:id="735006959">
                  <w:marLeft w:val="0"/>
                  <w:marRight w:val="0"/>
                  <w:marTop w:val="30"/>
                  <w:marBottom w:val="30"/>
                  <w:divBdr>
                    <w:top w:val="none" w:sz="0" w:space="0" w:color="auto"/>
                    <w:left w:val="none" w:sz="0" w:space="0" w:color="auto"/>
                    <w:bottom w:val="none" w:sz="0" w:space="0" w:color="auto"/>
                    <w:right w:val="none" w:sz="0" w:space="0" w:color="auto"/>
                  </w:divBdr>
                  <w:divsChild>
                    <w:div w:id="82262631">
                      <w:marLeft w:val="0"/>
                      <w:marRight w:val="0"/>
                      <w:marTop w:val="0"/>
                      <w:marBottom w:val="0"/>
                      <w:divBdr>
                        <w:top w:val="none" w:sz="0" w:space="0" w:color="auto"/>
                        <w:left w:val="none" w:sz="0" w:space="0" w:color="auto"/>
                        <w:bottom w:val="none" w:sz="0" w:space="0" w:color="auto"/>
                        <w:right w:val="none" w:sz="0" w:space="0" w:color="auto"/>
                      </w:divBdr>
                      <w:divsChild>
                        <w:div w:id="579558733">
                          <w:marLeft w:val="0"/>
                          <w:marRight w:val="0"/>
                          <w:marTop w:val="0"/>
                          <w:marBottom w:val="0"/>
                          <w:divBdr>
                            <w:top w:val="none" w:sz="0" w:space="0" w:color="auto"/>
                            <w:left w:val="none" w:sz="0" w:space="0" w:color="auto"/>
                            <w:bottom w:val="none" w:sz="0" w:space="0" w:color="auto"/>
                            <w:right w:val="none" w:sz="0" w:space="0" w:color="auto"/>
                          </w:divBdr>
                        </w:div>
                      </w:divsChild>
                    </w:div>
                    <w:div w:id="257443922">
                      <w:marLeft w:val="0"/>
                      <w:marRight w:val="0"/>
                      <w:marTop w:val="0"/>
                      <w:marBottom w:val="0"/>
                      <w:divBdr>
                        <w:top w:val="none" w:sz="0" w:space="0" w:color="auto"/>
                        <w:left w:val="none" w:sz="0" w:space="0" w:color="auto"/>
                        <w:bottom w:val="none" w:sz="0" w:space="0" w:color="auto"/>
                        <w:right w:val="none" w:sz="0" w:space="0" w:color="auto"/>
                      </w:divBdr>
                      <w:divsChild>
                        <w:div w:id="2102988971">
                          <w:marLeft w:val="0"/>
                          <w:marRight w:val="0"/>
                          <w:marTop w:val="0"/>
                          <w:marBottom w:val="0"/>
                          <w:divBdr>
                            <w:top w:val="none" w:sz="0" w:space="0" w:color="auto"/>
                            <w:left w:val="none" w:sz="0" w:space="0" w:color="auto"/>
                            <w:bottom w:val="none" w:sz="0" w:space="0" w:color="auto"/>
                            <w:right w:val="none" w:sz="0" w:space="0" w:color="auto"/>
                          </w:divBdr>
                        </w:div>
                      </w:divsChild>
                    </w:div>
                    <w:div w:id="258636522">
                      <w:marLeft w:val="0"/>
                      <w:marRight w:val="0"/>
                      <w:marTop w:val="0"/>
                      <w:marBottom w:val="0"/>
                      <w:divBdr>
                        <w:top w:val="none" w:sz="0" w:space="0" w:color="auto"/>
                        <w:left w:val="none" w:sz="0" w:space="0" w:color="auto"/>
                        <w:bottom w:val="none" w:sz="0" w:space="0" w:color="auto"/>
                        <w:right w:val="none" w:sz="0" w:space="0" w:color="auto"/>
                      </w:divBdr>
                      <w:divsChild>
                        <w:div w:id="1594361540">
                          <w:marLeft w:val="0"/>
                          <w:marRight w:val="0"/>
                          <w:marTop w:val="0"/>
                          <w:marBottom w:val="0"/>
                          <w:divBdr>
                            <w:top w:val="none" w:sz="0" w:space="0" w:color="auto"/>
                            <w:left w:val="none" w:sz="0" w:space="0" w:color="auto"/>
                            <w:bottom w:val="none" w:sz="0" w:space="0" w:color="auto"/>
                            <w:right w:val="none" w:sz="0" w:space="0" w:color="auto"/>
                          </w:divBdr>
                        </w:div>
                      </w:divsChild>
                    </w:div>
                    <w:div w:id="260995066">
                      <w:marLeft w:val="0"/>
                      <w:marRight w:val="0"/>
                      <w:marTop w:val="0"/>
                      <w:marBottom w:val="0"/>
                      <w:divBdr>
                        <w:top w:val="none" w:sz="0" w:space="0" w:color="auto"/>
                        <w:left w:val="none" w:sz="0" w:space="0" w:color="auto"/>
                        <w:bottom w:val="none" w:sz="0" w:space="0" w:color="auto"/>
                        <w:right w:val="none" w:sz="0" w:space="0" w:color="auto"/>
                      </w:divBdr>
                      <w:divsChild>
                        <w:div w:id="548881036">
                          <w:marLeft w:val="0"/>
                          <w:marRight w:val="0"/>
                          <w:marTop w:val="0"/>
                          <w:marBottom w:val="0"/>
                          <w:divBdr>
                            <w:top w:val="none" w:sz="0" w:space="0" w:color="auto"/>
                            <w:left w:val="none" w:sz="0" w:space="0" w:color="auto"/>
                            <w:bottom w:val="none" w:sz="0" w:space="0" w:color="auto"/>
                            <w:right w:val="none" w:sz="0" w:space="0" w:color="auto"/>
                          </w:divBdr>
                        </w:div>
                      </w:divsChild>
                    </w:div>
                    <w:div w:id="282273464">
                      <w:marLeft w:val="0"/>
                      <w:marRight w:val="0"/>
                      <w:marTop w:val="0"/>
                      <w:marBottom w:val="0"/>
                      <w:divBdr>
                        <w:top w:val="none" w:sz="0" w:space="0" w:color="auto"/>
                        <w:left w:val="none" w:sz="0" w:space="0" w:color="auto"/>
                        <w:bottom w:val="none" w:sz="0" w:space="0" w:color="auto"/>
                        <w:right w:val="none" w:sz="0" w:space="0" w:color="auto"/>
                      </w:divBdr>
                      <w:divsChild>
                        <w:div w:id="2086295105">
                          <w:marLeft w:val="0"/>
                          <w:marRight w:val="0"/>
                          <w:marTop w:val="0"/>
                          <w:marBottom w:val="0"/>
                          <w:divBdr>
                            <w:top w:val="none" w:sz="0" w:space="0" w:color="auto"/>
                            <w:left w:val="none" w:sz="0" w:space="0" w:color="auto"/>
                            <w:bottom w:val="none" w:sz="0" w:space="0" w:color="auto"/>
                            <w:right w:val="none" w:sz="0" w:space="0" w:color="auto"/>
                          </w:divBdr>
                        </w:div>
                      </w:divsChild>
                    </w:div>
                    <w:div w:id="285745399">
                      <w:marLeft w:val="0"/>
                      <w:marRight w:val="0"/>
                      <w:marTop w:val="0"/>
                      <w:marBottom w:val="0"/>
                      <w:divBdr>
                        <w:top w:val="none" w:sz="0" w:space="0" w:color="auto"/>
                        <w:left w:val="none" w:sz="0" w:space="0" w:color="auto"/>
                        <w:bottom w:val="none" w:sz="0" w:space="0" w:color="auto"/>
                        <w:right w:val="none" w:sz="0" w:space="0" w:color="auto"/>
                      </w:divBdr>
                      <w:divsChild>
                        <w:div w:id="1797017893">
                          <w:marLeft w:val="0"/>
                          <w:marRight w:val="0"/>
                          <w:marTop w:val="0"/>
                          <w:marBottom w:val="0"/>
                          <w:divBdr>
                            <w:top w:val="none" w:sz="0" w:space="0" w:color="auto"/>
                            <w:left w:val="none" w:sz="0" w:space="0" w:color="auto"/>
                            <w:bottom w:val="none" w:sz="0" w:space="0" w:color="auto"/>
                            <w:right w:val="none" w:sz="0" w:space="0" w:color="auto"/>
                          </w:divBdr>
                        </w:div>
                      </w:divsChild>
                    </w:div>
                    <w:div w:id="302270150">
                      <w:marLeft w:val="0"/>
                      <w:marRight w:val="0"/>
                      <w:marTop w:val="0"/>
                      <w:marBottom w:val="0"/>
                      <w:divBdr>
                        <w:top w:val="none" w:sz="0" w:space="0" w:color="auto"/>
                        <w:left w:val="none" w:sz="0" w:space="0" w:color="auto"/>
                        <w:bottom w:val="none" w:sz="0" w:space="0" w:color="auto"/>
                        <w:right w:val="none" w:sz="0" w:space="0" w:color="auto"/>
                      </w:divBdr>
                      <w:divsChild>
                        <w:div w:id="40791502">
                          <w:marLeft w:val="0"/>
                          <w:marRight w:val="0"/>
                          <w:marTop w:val="0"/>
                          <w:marBottom w:val="0"/>
                          <w:divBdr>
                            <w:top w:val="none" w:sz="0" w:space="0" w:color="auto"/>
                            <w:left w:val="none" w:sz="0" w:space="0" w:color="auto"/>
                            <w:bottom w:val="none" w:sz="0" w:space="0" w:color="auto"/>
                            <w:right w:val="none" w:sz="0" w:space="0" w:color="auto"/>
                          </w:divBdr>
                        </w:div>
                      </w:divsChild>
                    </w:div>
                    <w:div w:id="525674245">
                      <w:marLeft w:val="0"/>
                      <w:marRight w:val="0"/>
                      <w:marTop w:val="0"/>
                      <w:marBottom w:val="0"/>
                      <w:divBdr>
                        <w:top w:val="none" w:sz="0" w:space="0" w:color="auto"/>
                        <w:left w:val="none" w:sz="0" w:space="0" w:color="auto"/>
                        <w:bottom w:val="none" w:sz="0" w:space="0" w:color="auto"/>
                        <w:right w:val="none" w:sz="0" w:space="0" w:color="auto"/>
                      </w:divBdr>
                      <w:divsChild>
                        <w:div w:id="2114127953">
                          <w:marLeft w:val="0"/>
                          <w:marRight w:val="0"/>
                          <w:marTop w:val="0"/>
                          <w:marBottom w:val="0"/>
                          <w:divBdr>
                            <w:top w:val="none" w:sz="0" w:space="0" w:color="auto"/>
                            <w:left w:val="none" w:sz="0" w:space="0" w:color="auto"/>
                            <w:bottom w:val="none" w:sz="0" w:space="0" w:color="auto"/>
                            <w:right w:val="none" w:sz="0" w:space="0" w:color="auto"/>
                          </w:divBdr>
                        </w:div>
                      </w:divsChild>
                    </w:div>
                    <w:div w:id="717164396">
                      <w:marLeft w:val="0"/>
                      <w:marRight w:val="0"/>
                      <w:marTop w:val="0"/>
                      <w:marBottom w:val="0"/>
                      <w:divBdr>
                        <w:top w:val="none" w:sz="0" w:space="0" w:color="auto"/>
                        <w:left w:val="none" w:sz="0" w:space="0" w:color="auto"/>
                        <w:bottom w:val="none" w:sz="0" w:space="0" w:color="auto"/>
                        <w:right w:val="none" w:sz="0" w:space="0" w:color="auto"/>
                      </w:divBdr>
                      <w:divsChild>
                        <w:div w:id="747576927">
                          <w:marLeft w:val="0"/>
                          <w:marRight w:val="0"/>
                          <w:marTop w:val="0"/>
                          <w:marBottom w:val="0"/>
                          <w:divBdr>
                            <w:top w:val="none" w:sz="0" w:space="0" w:color="auto"/>
                            <w:left w:val="none" w:sz="0" w:space="0" w:color="auto"/>
                            <w:bottom w:val="none" w:sz="0" w:space="0" w:color="auto"/>
                            <w:right w:val="none" w:sz="0" w:space="0" w:color="auto"/>
                          </w:divBdr>
                        </w:div>
                      </w:divsChild>
                    </w:div>
                    <w:div w:id="746155133">
                      <w:marLeft w:val="0"/>
                      <w:marRight w:val="0"/>
                      <w:marTop w:val="0"/>
                      <w:marBottom w:val="0"/>
                      <w:divBdr>
                        <w:top w:val="none" w:sz="0" w:space="0" w:color="auto"/>
                        <w:left w:val="none" w:sz="0" w:space="0" w:color="auto"/>
                        <w:bottom w:val="none" w:sz="0" w:space="0" w:color="auto"/>
                        <w:right w:val="none" w:sz="0" w:space="0" w:color="auto"/>
                      </w:divBdr>
                      <w:divsChild>
                        <w:div w:id="5643414">
                          <w:marLeft w:val="0"/>
                          <w:marRight w:val="0"/>
                          <w:marTop w:val="0"/>
                          <w:marBottom w:val="0"/>
                          <w:divBdr>
                            <w:top w:val="none" w:sz="0" w:space="0" w:color="auto"/>
                            <w:left w:val="none" w:sz="0" w:space="0" w:color="auto"/>
                            <w:bottom w:val="none" w:sz="0" w:space="0" w:color="auto"/>
                            <w:right w:val="none" w:sz="0" w:space="0" w:color="auto"/>
                          </w:divBdr>
                        </w:div>
                      </w:divsChild>
                    </w:div>
                    <w:div w:id="757794636">
                      <w:marLeft w:val="0"/>
                      <w:marRight w:val="0"/>
                      <w:marTop w:val="0"/>
                      <w:marBottom w:val="0"/>
                      <w:divBdr>
                        <w:top w:val="none" w:sz="0" w:space="0" w:color="auto"/>
                        <w:left w:val="none" w:sz="0" w:space="0" w:color="auto"/>
                        <w:bottom w:val="none" w:sz="0" w:space="0" w:color="auto"/>
                        <w:right w:val="none" w:sz="0" w:space="0" w:color="auto"/>
                      </w:divBdr>
                      <w:divsChild>
                        <w:div w:id="822427827">
                          <w:marLeft w:val="0"/>
                          <w:marRight w:val="0"/>
                          <w:marTop w:val="0"/>
                          <w:marBottom w:val="0"/>
                          <w:divBdr>
                            <w:top w:val="none" w:sz="0" w:space="0" w:color="auto"/>
                            <w:left w:val="none" w:sz="0" w:space="0" w:color="auto"/>
                            <w:bottom w:val="none" w:sz="0" w:space="0" w:color="auto"/>
                            <w:right w:val="none" w:sz="0" w:space="0" w:color="auto"/>
                          </w:divBdr>
                        </w:div>
                      </w:divsChild>
                    </w:div>
                    <w:div w:id="763191723">
                      <w:marLeft w:val="0"/>
                      <w:marRight w:val="0"/>
                      <w:marTop w:val="0"/>
                      <w:marBottom w:val="0"/>
                      <w:divBdr>
                        <w:top w:val="none" w:sz="0" w:space="0" w:color="auto"/>
                        <w:left w:val="none" w:sz="0" w:space="0" w:color="auto"/>
                        <w:bottom w:val="none" w:sz="0" w:space="0" w:color="auto"/>
                        <w:right w:val="none" w:sz="0" w:space="0" w:color="auto"/>
                      </w:divBdr>
                      <w:divsChild>
                        <w:div w:id="386877283">
                          <w:marLeft w:val="0"/>
                          <w:marRight w:val="0"/>
                          <w:marTop w:val="0"/>
                          <w:marBottom w:val="0"/>
                          <w:divBdr>
                            <w:top w:val="none" w:sz="0" w:space="0" w:color="auto"/>
                            <w:left w:val="none" w:sz="0" w:space="0" w:color="auto"/>
                            <w:bottom w:val="none" w:sz="0" w:space="0" w:color="auto"/>
                            <w:right w:val="none" w:sz="0" w:space="0" w:color="auto"/>
                          </w:divBdr>
                        </w:div>
                      </w:divsChild>
                    </w:div>
                    <w:div w:id="773860048">
                      <w:marLeft w:val="0"/>
                      <w:marRight w:val="0"/>
                      <w:marTop w:val="0"/>
                      <w:marBottom w:val="0"/>
                      <w:divBdr>
                        <w:top w:val="none" w:sz="0" w:space="0" w:color="auto"/>
                        <w:left w:val="none" w:sz="0" w:space="0" w:color="auto"/>
                        <w:bottom w:val="none" w:sz="0" w:space="0" w:color="auto"/>
                        <w:right w:val="none" w:sz="0" w:space="0" w:color="auto"/>
                      </w:divBdr>
                      <w:divsChild>
                        <w:div w:id="544486558">
                          <w:marLeft w:val="0"/>
                          <w:marRight w:val="0"/>
                          <w:marTop w:val="0"/>
                          <w:marBottom w:val="0"/>
                          <w:divBdr>
                            <w:top w:val="none" w:sz="0" w:space="0" w:color="auto"/>
                            <w:left w:val="none" w:sz="0" w:space="0" w:color="auto"/>
                            <w:bottom w:val="none" w:sz="0" w:space="0" w:color="auto"/>
                            <w:right w:val="none" w:sz="0" w:space="0" w:color="auto"/>
                          </w:divBdr>
                        </w:div>
                      </w:divsChild>
                    </w:div>
                    <w:div w:id="809977588">
                      <w:marLeft w:val="0"/>
                      <w:marRight w:val="0"/>
                      <w:marTop w:val="0"/>
                      <w:marBottom w:val="0"/>
                      <w:divBdr>
                        <w:top w:val="none" w:sz="0" w:space="0" w:color="auto"/>
                        <w:left w:val="none" w:sz="0" w:space="0" w:color="auto"/>
                        <w:bottom w:val="none" w:sz="0" w:space="0" w:color="auto"/>
                        <w:right w:val="none" w:sz="0" w:space="0" w:color="auto"/>
                      </w:divBdr>
                      <w:divsChild>
                        <w:div w:id="977492889">
                          <w:marLeft w:val="0"/>
                          <w:marRight w:val="0"/>
                          <w:marTop w:val="0"/>
                          <w:marBottom w:val="0"/>
                          <w:divBdr>
                            <w:top w:val="none" w:sz="0" w:space="0" w:color="auto"/>
                            <w:left w:val="none" w:sz="0" w:space="0" w:color="auto"/>
                            <w:bottom w:val="none" w:sz="0" w:space="0" w:color="auto"/>
                            <w:right w:val="none" w:sz="0" w:space="0" w:color="auto"/>
                          </w:divBdr>
                        </w:div>
                      </w:divsChild>
                    </w:div>
                    <w:div w:id="950237827">
                      <w:marLeft w:val="0"/>
                      <w:marRight w:val="0"/>
                      <w:marTop w:val="0"/>
                      <w:marBottom w:val="0"/>
                      <w:divBdr>
                        <w:top w:val="none" w:sz="0" w:space="0" w:color="auto"/>
                        <w:left w:val="none" w:sz="0" w:space="0" w:color="auto"/>
                        <w:bottom w:val="none" w:sz="0" w:space="0" w:color="auto"/>
                        <w:right w:val="none" w:sz="0" w:space="0" w:color="auto"/>
                      </w:divBdr>
                      <w:divsChild>
                        <w:div w:id="2146463076">
                          <w:marLeft w:val="0"/>
                          <w:marRight w:val="0"/>
                          <w:marTop w:val="0"/>
                          <w:marBottom w:val="0"/>
                          <w:divBdr>
                            <w:top w:val="none" w:sz="0" w:space="0" w:color="auto"/>
                            <w:left w:val="none" w:sz="0" w:space="0" w:color="auto"/>
                            <w:bottom w:val="none" w:sz="0" w:space="0" w:color="auto"/>
                            <w:right w:val="none" w:sz="0" w:space="0" w:color="auto"/>
                          </w:divBdr>
                        </w:div>
                      </w:divsChild>
                    </w:div>
                    <w:div w:id="951938299">
                      <w:marLeft w:val="0"/>
                      <w:marRight w:val="0"/>
                      <w:marTop w:val="0"/>
                      <w:marBottom w:val="0"/>
                      <w:divBdr>
                        <w:top w:val="none" w:sz="0" w:space="0" w:color="auto"/>
                        <w:left w:val="none" w:sz="0" w:space="0" w:color="auto"/>
                        <w:bottom w:val="none" w:sz="0" w:space="0" w:color="auto"/>
                        <w:right w:val="none" w:sz="0" w:space="0" w:color="auto"/>
                      </w:divBdr>
                      <w:divsChild>
                        <w:div w:id="1601374837">
                          <w:marLeft w:val="0"/>
                          <w:marRight w:val="0"/>
                          <w:marTop w:val="0"/>
                          <w:marBottom w:val="0"/>
                          <w:divBdr>
                            <w:top w:val="none" w:sz="0" w:space="0" w:color="auto"/>
                            <w:left w:val="none" w:sz="0" w:space="0" w:color="auto"/>
                            <w:bottom w:val="none" w:sz="0" w:space="0" w:color="auto"/>
                            <w:right w:val="none" w:sz="0" w:space="0" w:color="auto"/>
                          </w:divBdr>
                        </w:div>
                      </w:divsChild>
                    </w:div>
                    <w:div w:id="988285068">
                      <w:marLeft w:val="0"/>
                      <w:marRight w:val="0"/>
                      <w:marTop w:val="0"/>
                      <w:marBottom w:val="0"/>
                      <w:divBdr>
                        <w:top w:val="none" w:sz="0" w:space="0" w:color="auto"/>
                        <w:left w:val="none" w:sz="0" w:space="0" w:color="auto"/>
                        <w:bottom w:val="none" w:sz="0" w:space="0" w:color="auto"/>
                        <w:right w:val="none" w:sz="0" w:space="0" w:color="auto"/>
                      </w:divBdr>
                      <w:divsChild>
                        <w:div w:id="1907035572">
                          <w:marLeft w:val="0"/>
                          <w:marRight w:val="0"/>
                          <w:marTop w:val="0"/>
                          <w:marBottom w:val="0"/>
                          <w:divBdr>
                            <w:top w:val="none" w:sz="0" w:space="0" w:color="auto"/>
                            <w:left w:val="none" w:sz="0" w:space="0" w:color="auto"/>
                            <w:bottom w:val="none" w:sz="0" w:space="0" w:color="auto"/>
                            <w:right w:val="none" w:sz="0" w:space="0" w:color="auto"/>
                          </w:divBdr>
                        </w:div>
                      </w:divsChild>
                    </w:div>
                    <w:div w:id="1011879946">
                      <w:marLeft w:val="0"/>
                      <w:marRight w:val="0"/>
                      <w:marTop w:val="0"/>
                      <w:marBottom w:val="0"/>
                      <w:divBdr>
                        <w:top w:val="none" w:sz="0" w:space="0" w:color="auto"/>
                        <w:left w:val="none" w:sz="0" w:space="0" w:color="auto"/>
                        <w:bottom w:val="none" w:sz="0" w:space="0" w:color="auto"/>
                        <w:right w:val="none" w:sz="0" w:space="0" w:color="auto"/>
                      </w:divBdr>
                      <w:divsChild>
                        <w:div w:id="360321414">
                          <w:marLeft w:val="0"/>
                          <w:marRight w:val="0"/>
                          <w:marTop w:val="0"/>
                          <w:marBottom w:val="0"/>
                          <w:divBdr>
                            <w:top w:val="none" w:sz="0" w:space="0" w:color="auto"/>
                            <w:left w:val="none" w:sz="0" w:space="0" w:color="auto"/>
                            <w:bottom w:val="none" w:sz="0" w:space="0" w:color="auto"/>
                            <w:right w:val="none" w:sz="0" w:space="0" w:color="auto"/>
                          </w:divBdr>
                        </w:div>
                      </w:divsChild>
                    </w:div>
                    <w:div w:id="1012605170">
                      <w:marLeft w:val="0"/>
                      <w:marRight w:val="0"/>
                      <w:marTop w:val="0"/>
                      <w:marBottom w:val="0"/>
                      <w:divBdr>
                        <w:top w:val="none" w:sz="0" w:space="0" w:color="auto"/>
                        <w:left w:val="none" w:sz="0" w:space="0" w:color="auto"/>
                        <w:bottom w:val="none" w:sz="0" w:space="0" w:color="auto"/>
                        <w:right w:val="none" w:sz="0" w:space="0" w:color="auto"/>
                      </w:divBdr>
                      <w:divsChild>
                        <w:div w:id="253244678">
                          <w:marLeft w:val="0"/>
                          <w:marRight w:val="0"/>
                          <w:marTop w:val="0"/>
                          <w:marBottom w:val="0"/>
                          <w:divBdr>
                            <w:top w:val="none" w:sz="0" w:space="0" w:color="auto"/>
                            <w:left w:val="none" w:sz="0" w:space="0" w:color="auto"/>
                            <w:bottom w:val="none" w:sz="0" w:space="0" w:color="auto"/>
                            <w:right w:val="none" w:sz="0" w:space="0" w:color="auto"/>
                          </w:divBdr>
                        </w:div>
                      </w:divsChild>
                    </w:div>
                    <w:div w:id="1068383588">
                      <w:marLeft w:val="0"/>
                      <w:marRight w:val="0"/>
                      <w:marTop w:val="0"/>
                      <w:marBottom w:val="0"/>
                      <w:divBdr>
                        <w:top w:val="none" w:sz="0" w:space="0" w:color="auto"/>
                        <w:left w:val="none" w:sz="0" w:space="0" w:color="auto"/>
                        <w:bottom w:val="none" w:sz="0" w:space="0" w:color="auto"/>
                        <w:right w:val="none" w:sz="0" w:space="0" w:color="auto"/>
                      </w:divBdr>
                      <w:divsChild>
                        <w:div w:id="1750539021">
                          <w:marLeft w:val="0"/>
                          <w:marRight w:val="0"/>
                          <w:marTop w:val="0"/>
                          <w:marBottom w:val="0"/>
                          <w:divBdr>
                            <w:top w:val="none" w:sz="0" w:space="0" w:color="auto"/>
                            <w:left w:val="none" w:sz="0" w:space="0" w:color="auto"/>
                            <w:bottom w:val="none" w:sz="0" w:space="0" w:color="auto"/>
                            <w:right w:val="none" w:sz="0" w:space="0" w:color="auto"/>
                          </w:divBdr>
                        </w:div>
                      </w:divsChild>
                    </w:div>
                    <w:div w:id="1102649514">
                      <w:marLeft w:val="0"/>
                      <w:marRight w:val="0"/>
                      <w:marTop w:val="0"/>
                      <w:marBottom w:val="0"/>
                      <w:divBdr>
                        <w:top w:val="none" w:sz="0" w:space="0" w:color="auto"/>
                        <w:left w:val="none" w:sz="0" w:space="0" w:color="auto"/>
                        <w:bottom w:val="none" w:sz="0" w:space="0" w:color="auto"/>
                        <w:right w:val="none" w:sz="0" w:space="0" w:color="auto"/>
                      </w:divBdr>
                      <w:divsChild>
                        <w:div w:id="2115594229">
                          <w:marLeft w:val="0"/>
                          <w:marRight w:val="0"/>
                          <w:marTop w:val="0"/>
                          <w:marBottom w:val="0"/>
                          <w:divBdr>
                            <w:top w:val="none" w:sz="0" w:space="0" w:color="auto"/>
                            <w:left w:val="none" w:sz="0" w:space="0" w:color="auto"/>
                            <w:bottom w:val="none" w:sz="0" w:space="0" w:color="auto"/>
                            <w:right w:val="none" w:sz="0" w:space="0" w:color="auto"/>
                          </w:divBdr>
                        </w:div>
                      </w:divsChild>
                    </w:div>
                    <w:div w:id="1125931366">
                      <w:marLeft w:val="0"/>
                      <w:marRight w:val="0"/>
                      <w:marTop w:val="0"/>
                      <w:marBottom w:val="0"/>
                      <w:divBdr>
                        <w:top w:val="none" w:sz="0" w:space="0" w:color="auto"/>
                        <w:left w:val="none" w:sz="0" w:space="0" w:color="auto"/>
                        <w:bottom w:val="none" w:sz="0" w:space="0" w:color="auto"/>
                        <w:right w:val="none" w:sz="0" w:space="0" w:color="auto"/>
                      </w:divBdr>
                      <w:divsChild>
                        <w:div w:id="1606843239">
                          <w:marLeft w:val="0"/>
                          <w:marRight w:val="0"/>
                          <w:marTop w:val="0"/>
                          <w:marBottom w:val="0"/>
                          <w:divBdr>
                            <w:top w:val="none" w:sz="0" w:space="0" w:color="auto"/>
                            <w:left w:val="none" w:sz="0" w:space="0" w:color="auto"/>
                            <w:bottom w:val="none" w:sz="0" w:space="0" w:color="auto"/>
                            <w:right w:val="none" w:sz="0" w:space="0" w:color="auto"/>
                          </w:divBdr>
                        </w:div>
                      </w:divsChild>
                    </w:div>
                    <w:div w:id="1186211193">
                      <w:marLeft w:val="0"/>
                      <w:marRight w:val="0"/>
                      <w:marTop w:val="0"/>
                      <w:marBottom w:val="0"/>
                      <w:divBdr>
                        <w:top w:val="none" w:sz="0" w:space="0" w:color="auto"/>
                        <w:left w:val="none" w:sz="0" w:space="0" w:color="auto"/>
                        <w:bottom w:val="none" w:sz="0" w:space="0" w:color="auto"/>
                        <w:right w:val="none" w:sz="0" w:space="0" w:color="auto"/>
                      </w:divBdr>
                      <w:divsChild>
                        <w:div w:id="399717161">
                          <w:marLeft w:val="0"/>
                          <w:marRight w:val="0"/>
                          <w:marTop w:val="0"/>
                          <w:marBottom w:val="0"/>
                          <w:divBdr>
                            <w:top w:val="none" w:sz="0" w:space="0" w:color="auto"/>
                            <w:left w:val="none" w:sz="0" w:space="0" w:color="auto"/>
                            <w:bottom w:val="none" w:sz="0" w:space="0" w:color="auto"/>
                            <w:right w:val="none" w:sz="0" w:space="0" w:color="auto"/>
                          </w:divBdr>
                        </w:div>
                      </w:divsChild>
                    </w:div>
                    <w:div w:id="1240216363">
                      <w:marLeft w:val="0"/>
                      <w:marRight w:val="0"/>
                      <w:marTop w:val="0"/>
                      <w:marBottom w:val="0"/>
                      <w:divBdr>
                        <w:top w:val="none" w:sz="0" w:space="0" w:color="auto"/>
                        <w:left w:val="none" w:sz="0" w:space="0" w:color="auto"/>
                        <w:bottom w:val="none" w:sz="0" w:space="0" w:color="auto"/>
                        <w:right w:val="none" w:sz="0" w:space="0" w:color="auto"/>
                      </w:divBdr>
                      <w:divsChild>
                        <w:div w:id="377097202">
                          <w:marLeft w:val="0"/>
                          <w:marRight w:val="0"/>
                          <w:marTop w:val="0"/>
                          <w:marBottom w:val="0"/>
                          <w:divBdr>
                            <w:top w:val="none" w:sz="0" w:space="0" w:color="auto"/>
                            <w:left w:val="none" w:sz="0" w:space="0" w:color="auto"/>
                            <w:bottom w:val="none" w:sz="0" w:space="0" w:color="auto"/>
                            <w:right w:val="none" w:sz="0" w:space="0" w:color="auto"/>
                          </w:divBdr>
                        </w:div>
                      </w:divsChild>
                    </w:div>
                    <w:div w:id="1307470853">
                      <w:marLeft w:val="0"/>
                      <w:marRight w:val="0"/>
                      <w:marTop w:val="0"/>
                      <w:marBottom w:val="0"/>
                      <w:divBdr>
                        <w:top w:val="none" w:sz="0" w:space="0" w:color="auto"/>
                        <w:left w:val="none" w:sz="0" w:space="0" w:color="auto"/>
                        <w:bottom w:val="none" w:sz="0" w:space="0" w:color="auto"/>
                        <w:right w:val="none" w:sz="0" w:space="0" w:color="auto"/>
                      </w:divBdr>
                      <w:divsChild>
                        <w:div w:id="321324498">
                          <w:marLeft w:val="0"/>
                          <w:marRight w:val="0"/>
                          <w:marTop w:val="0"/>
                          <w:marBottom w:val="0"/>
                          <w:divBdr>
                            <w:top w:val="none" w:sz="0" w:space="0" w:color="auto"/>
                            <w:left w:val="none" w:sz="0" w:space="0" w:color="auto"/>
                            <w:bottom w:val="none" w:sz="0" w:space="0" w:color="auto"/>
                            <w:right w:val="none" w:sz="0" w:space="0" w:color="auto"/>
                          </w:divBdr>
                        </w:div>
                      </w:divsChild>
                    </w:div>
                    <w:div w:id="1331326025">
                      <w:marLeft w:val="0"/>
                      <w:marRight w:val="0"/>
                      <w:marTop w:val="0"/>
                      <w:marBottom w:val="0"/>
                      <w:divBdr>
                        <w:top w:val="none" w:sz="0" w:space="0" w:color="auto"/>
                        <w:left w:val="none" w:sz="0" w:space="0" w:color="auto"/>
                        <w:bottom w:val="none" w:sz="0" w:space="0" w:color="auto"/>
                        <w:right w:val="none" w:sz="0" w:space="0" w:color="auto"/>
                      </w:divBdr>
                      <w:divsChild>
                        <w:div w:id="2100176040">
                          <w:marLeft w:val="0"/>
                          <w:marRight w:val="0"/>
                          <w:marTop w:val="0"/>
                          <w:marBottom w:val="0"/>
                          <w:divBdr>
                            <w:top w:val="none" w:sz="0" w:space="0" w:color="auto"/>
                            <w:left w:val="none" w:sz="0" w:space="0" w:color="auto"/>
                            <w:bottom w:val="none" w:sz="0" w:space="0" w:color="auto"/>
                            <w:right w:val="none" w:sz="0" w:space="0" w:color="auto"/>
                          </w:divBdr>
                        </w:div>
                      </w:divsChild>
                    </w:div>
                    <w:div w:id="1370570102">
                      <w:marLeft w:val="0"/>
                      <w:marRight w:val="0"/>
                      <w:marTop w:val="0"/>
                      <w:marBottom w:val="0"/>
                      <w:divBdr>
                        <w:top w:val="none" w:sz="0" w:space="0" w:color="auto"/>
                        <w:left w:val="none" w:sz="0" w:space="0" w:color="auto"/>
                        <w:bottom w:val="none" w:sz="0" w:space="0" w:color="auto"/>
                        <w:right w:val="none" w:sz="0" w:space="0" w:color="auto"/>
                      </w:divBdr>
                      <w:divsChild>
                        <w:div w:id="1658996920">
                          <w:marLeft w:val="0"/>
                          <w:marRight w:val="0"/>
                          <w:marTop w:val="0"/>
                          <w:marBottom w:val="0"/>
                          <w:divBdr>
                            <w:top w:val="none" w:sz="0" w:space="0" w:color="auto"/>
                            <w:left w:val="none" w:sz="0" w:space="0" w:color="auto"/>
                            <w:bottom w:val="none" w:sz="0" w:space="0" w:color="auto"/>
                            <w:right w:val="none" w:sz="0" w:space="0" w:color="auto"/>
                          </w:divBdr>
                        </w:div>
                      </w:divsChild>
                    </w:div>
                    <w:div w:id="1387414492">
                      <w:marLeft w:val="0"/>
                      <w:marRight w:val="0"/>
                      <w:marTop w:val="0"/>
                      <w:marBottom w:val="0"/>
                      <w:divBdr>
                        <w:top w:val="none" w:sz="0" w:space="0" w:color="auto"/>
                        <w:left w:val="none" w:sz="0" w:space="0" w:color="auto"/>
                        <w:bottom w:val="none" w:sz="0" w:space="0" w:color="auto"/>
                        <w:right w:val="none" w:sz="0" w:space="0" w:color="auto"/>
                      </w:divBdr>
                      <w:divsChild>
                        <w:div w:id="1736664867">
                          <w:marLeft w:val="0"/>
                          <w:marRight w:val="0"/>
                          <w:marTop w:val="0"/>
                          <w:marBottom w:val="0"/>
                          <w:divBdr>
                            <w:top w:val="none" w:sz="0" w:space="0" w:color="auto"/>
                            <w:left w:val="none" w:sz="0" w:space="0" w:color="auto"/>
                            <w:bottom w:val="none" w:sz="0" w:space="0" w:color="auto"/>
                            <w:right w:val="none" w:sz="0" w:space="0" w:color="auto"/>
                          </w:divBdr>
                        </w:div>
                      </w:divsChild>
                    </w:div>
                    <w:div w:id="1423721777">
                      <w:marLeft w:val="0"/>
                      <w:marRight w:val="0"/>
                      <w:marTop w:val="0"/>
                      <w:marBottom w:val="0"/>
                      <w:divBdr>
                        <w:top w:val="none" w:sz="0" w:space="0" w:color="auto"/>
                        <w:left w:val="none" w:sz="0" w:space="0" w:color="auto"/>
                        <w:bottom w:val="none" w:sz="0" w:space="0" w:color="auto"/>
                        <w:right w:val="none" w:sz="0" w:space="0" w:color="auto"/>
                      </w:divBdr>
                      <w:divsChild>
                        <w:div w:id="628048012">
                          <w:marLeft w:val="0"/>
                          <w:marRight w:val="0"/>
                          <w:marTop w:val="0"/>
                          <w:marBottom w:val="0"/>
                          <w:divBdr>
                            <w:top w:val="none" w:sz="0" w:space="0" w:color="auto"/>
                            <w:left w:val="none" w:sz="0" w:space="0" w:color="auto"/>
                            <w:bottom w:val="none" w:sz="0" w:space="0" w:color="auto"/>
                            <w:right w:val="none" w:sz="0" w:space="0" w:color="auto"/>
                          </w:divBdr>
                        </w:div>
                      </w:divsChild>
                    </w:div>
                    <w:div w:id="1582833902">
                      <w:marLeft w:val="0"/>
                      <w:marRight w:val="0"/>
                      <w:marTop w:val="0"/>
                      <w:marBottom w:val="0"/>
                      <w:divBdr>
                        <w:top w:val="none" w:sz="0" w:space="0" w:color="auto"/>
                        <w:left w:val="none" w:sz="0" w:space="0" w:color="auto"/>
                        <w:bottom w:val="none" w:sz="0" w:space="0" w:color="auto"/>
                        <w:right w:val="none" w:sz="0" w:space="0" w:color="auto"/>
                      </w:divBdr>
                      <w:divsChild>
                        <w:div w:id="1035345614">
                          <w:marLeft w:val="0"/>
                          <w:marRight w:val="0"/>
                          <w:marTop w:val="0"/>
                          <w:marBottom w:val="0"/>
                          <w:divBdr>
                            <w:top w:val="none" w:sz="0" w:space="0" w:color="auto"/>
                            <w:left w:val="none" w:sz="0" w:space="0" w:color="auto"/>
                            <w:bottom w:val="none" w:sz="0" w:space="0" w:color="auto"/>
                            <w:right w:val="none" w:sz="0" w:space="0" w:color="auto"/>
                          </w:divBdr>
                        </w:div>
                      </w:divsChild>
                    </w:div>
                    <w:div w:id="1775519236">
                      <w:marLeft w:val="0"/>
                      <w:marRight w:val="0"/>
                      <w:marTop w:val="0"/>
                      <w:marBottom w:val="0"/>
                      <w:divBdr>
                        <w:top w:val="none" w:sz="0" w:space="0" w:color="auto"/>
                        <w:left w:val="none" w:sz="0" w:space="0" w:color="auto"/>
                        <w:bottom w:val="none" w:sz="0" w:space="0" w:color="auto"/>
                        <w:right w:val="none" w:sz="0" w:space="0" w:color="auto"/>
                      </w:divBdr>
                      <w:divsChild>
                        <w:div w:id="911624623">
                          <w:marLeft w:val="0"/>
                          <w:marRight w:val="0"/>
                          <w:marTop w:val="0"/>
                          <w:marBottom w:val="0"/>
                          <w:divBdr>
                            <w:top w:val="none" w:sz="0" w:space="0" w:color="auto"/>
                            <w:left w:val="none" w:sz="0" w:space="0" w:color="auto"/>
                            <w:bottom w:val="none" w:sz="0" w:space="0" w:color="auto"/>
                            <w:right w:val="none" w:sz="0" w:space="0" w:color="auto"/>
                          </w:divBdr>
                        </w:div>
                      </w:divsChild>
                    </w:div>
                    <w:div w:id="1782796386">
                      <w:marLeft w:val="0"/>
                      <w:marRight w:val="0"/>
                      <w:marTop w:val="0"/>
                      <w:marBottom w:val="0"/>
                      <w:divBdr>
                        <w:top w:val="none" w:sz="0" w:space="0" w:color="auto"/>
                        <w:left w:val="none" w:sz="0" w:space="0" w:color="auto"/>
                        <w:bottom w:val="none" w:sz="0" w:space="0" w:color="auto"/>
                        <w:right w:val="none" w:sz="0" w:space="0" w:color="auto"/>
                      </w:divBdr>
                      <w:divsChild>
                        <w:div w:id="43334062">
                          <w:marLeft w:val="0"/>
                          <w:marRight w:val="0"/>
                          <w:marTop w:val="0"/>
                          <w:marBottom w:val="0"/>
                          <w:divBdr>
                            <w:top w:val="none" w:sz="0" w:space="0" w:color="auto"/>
                            <w:left w:val="none" w:sz="0" w:space="0" w:color="auto"/>
                            <w:bottom w:val="none" w:sz="0" w:space="0" w:color="auto"/>
                            <w:right w:val="none" w:sz="0" w:space="0" w:color="auto"/>
                          </w:divBdr>
                        </w:div>
                      </w:divsChild>
                    </w:div>
                    <w:div w:id="1807042247">
                      <w:marLeft w:val="0"/>
                      <w:marRight w:val="0"/>
                      <w:marTop w:val="0"/>
                      <w:marBottom w:val="0"/>
                      <w:divBdr>
                        <w:top w:val="none" w:sz="0" w:space="0" w:color="auto"/>
                        <w:left w:val="none" w:sz="0" w:space="0" w:color="auto"/>
                        <w:bottom w:val="none" w:sz="0" w:space="0" w:color="auto"/>
                        <w:right w:val="none" w:sz="0" w:space="0" w:color="auto"/>
                      </w:divBdr>
                      <w:divsChild>
                        <w:div w:id="287441649">
                          <w:marLeft w:val="0"/>
                          <w:marRight w:val="0"/>
                          <w:marTop w:val="0"/>
                          <w:marBottom w:val="0"/>
                          <w:divBdr>
                            <w:top w:val="none" w:sz="0" w:space="0" w:color="auto"/>
                            <w:left w:val="none" w:sz="0" w:space="0" w:color="auto"/>
                            <w:bottom w:val="none" w:sz="0" w:space="0" w:color="auto"/>
                            <w:right w:val="none" w:sz="0" w:space="0" w:color="auto"/>
                          </w:divBdr>
                        </w:div>
                      </w:divsChild>
                    </w:div>
                    <w:div w:id="2029328713">
                      <w:marLeft w:val="0"/>
                      <w:marRight w:val="0"/>
                      <w:marTop w:val="0"/>
                      <w:marBottom w:val="0"/>
                      <w:divBdr>
                        <w:top w:val="none" w:sz="0" w:space="0" w:color="auto"/>
                        <w:left w:val="none" w:sz="0" w:space="0" w:color="auto"/>
                        <w:bottom w:val="none" w:sz="0" w:space="0" w:color="auto"/>
                        <w:right w:val="none" w:sz="0" w:space="0" w:color="auto"/>
                      </w:divBdr>
                      <w:divsChild>
                        <w:div w:id="1762097050">
                          <w:marLeft w:val="0"/>
                          <w:marRight w:val="0"/>
                          <w:marTop w:val="0"/>
                          <w:marBottom w:val="0"/>
                          <w:divBdr>
                            <w:top w:val="none" w:sz="0" w:space="0" w:color="auto"/>
                            <w:left w:val="none" w:sz="0" w:space="0" w:color="auto"/>
                            <w:bottom w:val="none" w:sz="0" w:space="0" w:color="auto"/>
                            <w:right w:val="none" w:sz="0" w:space="0" w:color="auto"/>
                          </w:divBdr>
                        </w:div>
                      </w:divsChild>
                    </w:div>
                    <w:div w:id="2060082706">
                      <w:marLeft w:val="0"/>
                      <w:marRight w:val="0"/>
                      <w:marTop w:val="0"/>
                      <w:marBottom w:val="0"/>
                      <w:divBdr>
                        <w:top w:val="none" w:sz="0" w:space="0" w:color="auto"/>
                        <w:left w:val="none" w:sz="0" w:space="0" w:color="auto"/>
                        <w:bottom w:val="none" w:sz="0" w:space="0" w:color="auto"/>
                        <w:right w:val="none" w:sz="0" w:space="0" w:color="auto"/>
                      </w:divBdr>
                      <w:divsChild>
                        <w:div w:id="1337424057">
                          <w:marLeft w:val="0"/>
                          <w:marRight w:val="0"/>
                          <w:marTop w:val="0"/>
                          <w:marBottom w:val="0"/>
                          <w:divBdr>
                            <w:top w:val="none" w:sz="0" w:space="0" w:color="auto"/>
                            <w:left w:val="none" w:sz="0" w:space="0" w:color="auto"/>
                            <w:bottom w:val="none" w:sz="0" w:space="0" w:color="auto"/>
                            <w:right w:val="none" w:sz="0" w:space="0" w:color="auto"/>
                          </w:divBdr>
                        </w:div>
                      </w:divsChild>
                    </w:div>
                    <w:div w:id="2140679969">
                      <w:marLeft w:val="0"/>
                      <w:marRight w:val="0"/>
                      <w:marTop w:val="0"/>
                      <w:marBottom w:val="0"/>
                      <w:divBdr>
                        <w:top w:val="none" w:sz="0" w:space="0" w:color="auto"/>
                        <w:left w:val="none" w:sz="0" w:space="0" w:color="auto"/>
                        <w:bottom w:val="none" w:sz="0" w:space="0" w:color="auto"/>
                        <w:right w:val="none" w:sz="0" w:space="0" w:color="auto"/>
                      </w:divBdr>
                      <w:divsChild>
                        <w:div w:id="80307894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45686070">
              <w:marLeft w:val="0"/>
              <w:marRight w:val="0"/>
              <w:marTop w:val="0"/>
              <w:marBottom w:val="0"/>
              <w:divBdr>
                <w:top w:val="none" w:sz="0" w:space="0" w:color="auto"/>
                <w:left w:val="none" w:sz="0" w:space="0" w:color="auto"/>
                <w:bottom w:val="none" w:sz="0" w:space="0" w:color="auto"/>
                <w:right w:val="none" w:sz="0" w:space="0" w:color="auto"/>
              </w:divBdr>
              <w:divsChild>
                <w:div w:id="391393694">
                  <w:marLeft w:val="0"/>
                  <w:marRight w:val="0"/>
                  <w:marTop w:val="30"/>
                  <w:marBottom w:val="30"/>
                  <w:divBdr>
                    <w:top w:val="none" w:sz="0" w:space="0" w:color="auto"/>
                    <w:left w:val="none" w:sz="0" w:space="0" w:color="auto"/>
                    <w:bottom w:val="none" w:sz="0" w:space="0" w:color="auto"/>
                    <w:right w:val="none" w:sz="0" w:space="0" w:color="auto"/>
                  </w:divBdr>
                  <w:divsChild>
                    <w:div w:id="79572764">
                      <w:marLeft w:val="0"/>
                      <w:marRight w:val="0"/>
                      <w:marTop w:val="0"/>
                      <w:marBottom w:val="0"/>
                      <w:divBdr>
                        <w:top w:val="none" w:sz="0" w:space="0" w:color="auto"/>
                        <w:left w:val="none" w:sz="0" w:space="0" w:color="auto"/>
                        <w:bottom w:val="none" w:sz="0" w:space="0" w:color="auto"/>
                        <w:right w:val="none" w:sz="0" w:space="0" w:color="auto"/>
                      </w:divBdr>
                      <w:divsChild>
                        <w:div w:id="1414624084">
                          <w:marLeft w:val="0"/>
                          <w:marRight w:val="0"/>
                          <w:marTop w:val="0"/>
                          <w:marBottom w:val="0"/>
                          <w:divBdr>
                            <w:top w:val="none" w:sz="0" w:space="0" w:color="auto"/>
                            <w:left w:val="none" w:sz="0" w:space="0" w:color="auto"/>
                            <w:bottom w:val="none" w:sz="0" w:space="0" w:color="auto"/>
                            <w:right w:val="none" w:sz="0" w:space="0" w:color="auto"/>
                          </w:divBdr>
                        </w:div>
                      </w:divsChild>
                    </w:div>
                    <w:div w:id="322663321">
                      <w:marLeft w:val="0"/>
                      <w:marRight w:val="0"/>
                      <w:marTop w:val="0"/>
                      <w:marBottom w:val="0"/>
                      <w:divBdr>
                        <w:top w:val="none" w:sz="0" w:space="0" w:color="auto"/>
                        <w:left w:val="none" w:sz="0" w:space="0" w:color="auto"/>
                        <w:bottom w:val="none" w:sz="0" w:space="0" w:color="auto"/>
                        <w:right w:val="none" w:sz="0" w:space="0" w:color="auto"/>
                      </w:divBdr>
                      <w:divsChild>
                        <w:div w:id="1745839602">
                          <w:marLeft w:val="0"/>
                          <w:marRight w:val="0"/>
                          <w:marTop w:val="0"/>
                          <w:marBottom w:val="0"/>
                          <w:divBdr>
                            <w:top w:val="none" w:sz="0" w:space="0" w:color="auto"/>
                            <w:left w:val="none" w:sz="0" w:space="0" w:color="auto"/>
                            <w:bottom w:val="none" w:sz="0" w:space="0" w:color="auto"/>
                            <w:right w:val="none" w:sz="0" w:space="0" w:color="auto"/>
                          </w:divBdr>
                        </w:div>
                      </w:divsChild>
                    </w:div>
                    <w:div w:id="345711703">
                      <w:marLeft w:val="0"/>
                      <w:marRight w:val="0"/>
                      <w:marTop w:val="0"/>
                      <w:marBottom w:val="0"/>
                      <w:divBdr>
                        <w:top w:val="none" w:sz="0" w:space="0" w:color="auto"/>
                        <w:left w:val="none" w:sz="0" w:space="0" w:color="auto"/>
                        <w:bottom w:val="none" w:sz="0" w:space="0" w:color="auto"/>
                        <w:right w:val="none" w:sz="0" w:space="0" w:color="auto"/>
                      </w:divBdr>
                      <w:divsChild>
                        <w:div w:id="1488323221">
                          <w:marLeft w:val="0"/>
                          <w:marRight w:val="0"/>
                          <w:marTop w:val="0"/>
                          <w:marBottom w:val="0"/>
                          <w:divBdr>
                            <w:top w:val="none" w:sz="0" w:space="0" w:color="auto"/>
                            <w:left w:val="none" w:sz="0" w:space="0" w:color="auto"/>
                            <w:bottom w:val="none" w:sz="0" w:space="0" w:color="auto"/>
                            <w:right w:val="none" w:sz="0" w:space="0" w:color="auto"/>
                          </w:divBdr>
                        </w:div>
                      </w:divsChild>
                    </w:div>
                    <w:div w:id="430470123">
                      <w:marLeft w:val="0"/>
                      <w:marRight w:val="0"/>
                      <w:marTop w:val="0"/>
                      <w:marBottom w:val="0"/>
                      <w:divBdr>
                        <w:top w:val="none" w:sz="0" w:space="0" w:color="auto"/>
                        <w:left w:val="none" w:sz="0" w:space="0" w:color="auto"/>
                        <w:bottom w:val="none" w:sz="0" w:space="0" w:color="auto"/>
                        <w:right w:val="none" w:sz="0" w:space="0" w:color="auto"/>
                      </w:divBdr>
                      <w:divsChild>
                        <w:div w:id="1681347624">
                          <w:marLeft w:val="0"/>
                          <w:marRight w:val="0"/>
                          <w:marTop w:val="0"/>
                          <w:marBottom w:val="0"/>
                          <w:divBdr>
                            <w:top w:val="none" w:sz="0" w:space="0" w:color="auto"/>
                            <w:left w:val="none" w:sz="0" w:space="0" w:color="auto"/>
                            <w:bottom w:val="none" w:sz="0" w:space="0" w:color="auto"/>
                            <w:right w:val="none" w:sz="0" w:space="0" w:color="auto"/>
                          </w:divBdr>
                        </w:div>
                      </w:divsChild>
                    </w:div>
                    <w:div w:id="519513034">
                      <w:marLeft w:val="0"/>
                      <w:marRight w:val="0"/>
                      <w:marTop w:val="0"/>
                      <w:marBottom w:val="0"/>
                      <w:divBdr>
                        <w:top w:val="none" w:sz="0" w:space="0" w:color="auto"/>
                        <w:left w:val="none" w:sz="0" w:space="0" w:color="auto"/>
                        <w:bottom w:val="none" w:sz="0" w:space="0" w:color="auto"/>
                        <w:right w:val="none" w:sz="0" w:space="0" w:color="auto"/>
                      </w:divBdr>
                      <w:divsChild>
                        <w:div w:id="2087649918">
                          <w:marLeft w:val="0"/>
                          <w:marRight w:val="0"/>
                          <w:marTop w:val="0"/>
                          <w:marBottom w:val="0"/>
                          <w:divBdr>
                            <w:top w:val="none" w:sz="0" w:space="0" w:color="auto"/>
                            <w:left w:val="none" w:sz="0" w:space="0" w:color="auto"/>
                            <w:bottom w:val="none" w:sz="0" w:space="0" w:color="auto"/>
                            <w:right w:val="none" w:sz="0" w:space="0" w:color="auto"/>
                          </w:divBdr>
                        </w:div>
                      </w:divsChild>
                    </w:div>
                    <w:div w:id="580673625">
                      <w:marLeft w:val="0"/>
                      <w:marRight w:val="0"/>
                      <w:marTop w:val="0"/>
                      <w:marBottom w:val="0"/>
                      <w:divBdr>
                        <w:top w:val="none" w:sz="0" w:space="0" w:color="auto"/>
                        <w:left w:val="none" w:sz="0" w:space="0" w:color="auto"/>
                        <w:bottom w:val="none" w:sz="0" w:space="0" w:color="auto"/>
                        <w:right w:val="none" w:sz="0" w:space="0" w:color="auto"/>
                      </w:divBdr>
                      <w:divsChild>
                        <w:div w:id="964460143">
                          <w:marLeft w:val="0"/>
                          <w:marRight w:val="0"/>
                          <w:marTop w:val="0"/>
                          <w:marBottom w:val="0"/>
                          <w:divBdr>
                            <w:top w:val="none" w:sz="0" w:space="0" w:color="auto"/>
                            <w:left w:val="none" w:sz="0" w:space="0" w:color="auto"/>
                            <w:bottom w:val="none" w:sz="0" w:space="0" w:color="auto"/>
                            <w:right w:val="none" w:sz="0" w:space="0" w:color="auto"/>
                          </w:divBdr>
                        </w:div>
                      </w:divsChild>
                    </w:div>
                    <w:div w:id="613833304">
                      <w:marLeft w:val="0"/>
                      <w:marRight w:val="0"/>
                      <w:marTop w:val="0"/>
                      <w:marBottom w:val="0"/>
                      <w:divBdr>
                        <w:top w:val="none" w:sz="0" w:space="0" w:color="auto"/>
                        <w:left w:val="none" w:sz="0" w:space="0" w:color="auto"/>
                        <w:bottom w:val="none" w:sz="0" w:space="0" w:color="auto"/>
                        <w:right w:val="none" w:sz="0" w:space="0" w:color="auto"/>
                      </w:divBdr>
                      <w:divsChild>
                        <w:div w:id="306715327">
                          <w:marLeft w:val="0"/>
                          <w:marRight w:val="0"/>
                          <w:marTop w:val="0"/>
                          <w:marBottom w:val="0"/>
                          <w:divBdr>
                            <w:top w:val="none" w:sz="0" w:space="0" w:color="auto"/>
                            <w:left w:val="none" w:sz="0" w:space="0" w:color="auto"/>
                            <w:bottom w:val="none" w:sz="0" w:space="0" w:color="auto"/>
                            <w:right w:val="none" w:sz="0" w:space="0" w:color="auto"/>
                          </w:divBdr>
                        </w:div>
                      </w:divsChild>
                    </w:div>
                    <w:div w:id="663825573">
                      <w:marLeft w:val="0"/>
                      <w:marRight w:val="0"/>
                      <w:marTop w:val="0"/>
                      <w:marBottom w:val="0"/>
                      <w:divBdr>
                        <w:top w:val="none" w:sz="0" w:space="0" w:color="auto"/>
                        <w:left w:val="none" w:sz="0" w:space="0" w:color="auto"/>
                        <w:bottom w:val="none" w:sz="0" w:space="0" w:color="auto"/>
                        <w:right w:val="none" w:sz="0" w:space="0" w:color="auto"/>
                      </w:divBdr>
                      <w:divsChild>
                        <w:div w:id="2003074885">
                          <w:marLeft w:val="0"/>
                          <w:marRight w:val="0"/>
                          <w:marTop w:val="0"/>
                          <w:marBottom w:val="0"/>
                          <w:divBdr>
                            <w:top w:val="none" w:sz="0" w:space="0" w:color="auto"/>
                            <w:left w:val="none" w:sz="0" w:space="0" w:color="auto"/>
                            <w:bottom w:val="none" w:sz="0" w:space="0" w:color="auto"/>
                            <w:right w:val="none" w:sz="0" w:space="0" w:color="auto"/>
                          </w:divBdr>
                        </w:div>
                      </w:divsChild>
                    </w:div>
                    <w:div w:id="676807939">
                      <w:marLeft w:val="0"/>
                      <w:marRight w:val="0"/>
                      <w:marTop w:val="0"/>
                      <w:marBottom w:val="0"/>
                      <w:divBdr>
                        <w:top w:val="none" w:sz="0" w:space="0" w:color="auto"/>
                        <w:left w:val="none" w:sz="0" w:space="0" w:color="auto"/>
                        <w:bottom w:val="none" w:sz="0" w:space="0" w:color="auto"/>
                        <w:right w:val="none" w:sz="0" w:space="0" w:color="auto"/>
                      </w:divBdr>
                      <w:divsChild>
                        <w:div w:id="455682599">
                          <w:marLeft w:val="0"/>
                          <w:marRight w:val="0"/>
                          <w:marTop w:val="0"/>
                          <w:marBottom w:val="0"/>
                          <w:divBdr>
                            <w:top w:val="none" w:sz="0" w:space="0" w:color="auto"/>
                            <w:left w:val="none" w:sz="0" w:space="0" w:color="auto"/>
                            <w:bottom w:val="none" w:sz="0" w:space="0" w:color="auto"/>
                            <w:right w:val="none" w:sz="0" w:space="0" w:color="auto"/>
                          </w:divBdr>
                        </w:div>
                      </w:divsChild>
                    </w:div>
                    <w:div w:id="787507498">
                      <w:marLeft w:val="0"/>
                      <w:marRight w:val="0"/>
                      <w:marTop w:val="0"/>
                      <w:marBottom w:val="0"/>
                      <w:divBdr>
                        <w:top w:val="none" w:sz="0" w:space="0" w:color="auto"/>
                        <w:left w:val="none" w:sz="0" w:space="0" w:color="auto"/>
                        <w:bottom w:val="none" w:sz="0" w:space="0" w:color="auto"/>
                        <w:right w:val="none" w:sz="0" w:space="0" w:color="auto"/>
                      </w:divBdr>
                      <w:divsChild>
                        <w:div w:id="1238131583">
                          <w:marLeft w:val="0"/>
                          <w:marRight w:val="0"/>
                          <w:marTop w:val="0"/>
                          <w:marBottom w:val="0"/>
                          <w:divBdr>
                            <w:top w:val="none" w:sz="0" w:space="0" w:color="auto"/>
                            <w:left w:val="none" w:sz="0" w:space="0" w:color="auto"/>
                            <w:bottom w:val="none" w:sz="0" w:space="0" w:color="auto"/>
                            <w:right w:val="none" w:sz="0" w:space="0" w:color="auto"/>
                          </w:divBdr>
                        </w:div>
                      </w:divsChild>
                    </w:div>
                    <w:div w:id="814838404">
                      <w:marLeft w:val="0"/>
                      <w:marRight w:val="0"/>
                      <w:marTop w:val="0"/>
                      <w:marBottom w:val="0"/>
                      <w:divBdr>
                        <w:top w:val="none" w:sz="0" w:space="0" w:color="auto"/>
                        <w:left w:val="none" w:sz="0" w:space="0" w:color="auto"/>
                        <w:bottom w:val="none" w:sz="0" w:space="0" w:color="auto"/>
                        <w:right w:val="none" w:sz="0" w:space="0" w:color="auto"/>
                      </w:divBdr>
                      <w:divsChild>
                        <w:div w:id="1618222383">
                          <w:marLeft w:val="0"/>
                          <w:marRight w:val="0"/>
                          <w:marTop w:val="0"/>
                          <w:marBottom w:val="0"/>
                          <w:divBdr>
                            <w:top w:val="none" w:sz="0" w:space="0" w:color="auto"/>
                            <w:left w:val="none" w:sz="0" w:space="0" w:color="auto"/>
                            <w:bottom w:val="none" w:sz="0" w:space="0" w:color="auto"/>
                            <w:right w:val="none" w:sz="0" w:space="0" w:color="auto"/>
                          </w:divBdr>
                        </w:div>
                      </w:divsChild>
                    </w:div>
                    <w:div w:id="830295641">
                      <w:marLeft w:val="0"/>
                      <w:marRight w:val="0"/>
                      <w:marTop w:val="0"/>
                      <w:marBottom w:val="0"/>
                      <w:divBdr>
                        <w:top w:val="none" w:sz="0" w:space="0" w:color="auto"/>
                        <w:left w:val="none" w:sz="0" w:space="0" w:color="auto"/>
                        <w:bottom w:val="none" w:sz="0" w:space="0" w:color="auto"/>
                        <w:right w:val="none" w:sz="0" w:space="0" w:color="auto"/>
                      </w:divBdr>
                      <w:divsChild>
                        <w:div w:id="783231727">
                          <w:marLeft w:val="0"/>
                          <w:marRight w:val="0"/>
                          <w:marTop w:val="0"/>
                          <w:marBottom w:val="0"/>
                          <w:divBdr>
                            <w:top w:val="none" w:sz="0" w:space="0" w:color="auto"/>
                            <w:left w:val="none" w:sz="0" w:space="0" w:color="auto"/>
                            <w:bottom w:val="none" w:sz="0" w:space="0" w:color="auto"/>
                            <w:right w:val="none" w:sz="0" w:space="0" w:color="auto"/>
                          </w:divBdr>
                        </w:div>
                      </w:divsChild>
                    </w:div>
                    <w:div w:id="878201161">
                      <w:marLeft w:val="0"/>
                      <w:marRight w:val="0"/>
                      <w:marTop w:val="0"/>
                      <w:marBottom w:val="0"/>
                      <w:divBdr>
                        <w:top w:val="none" w:sz="0" w:space="0" w:color="auto"/>
                        <w:left w:val="none" w:sz="0" w:space="0" w:color="auto"/>
                        <w:bottom w:val="none" w:sz="0" w:space="0" w:color="auto"/>
                        <w:right w:val="none" w:sz="0" w:space="0" w:color="auto"/>
                      </w:divBdr>
                      <w:divsChild>
                        <w:div w:id="1581065610">
                          <w:marLeft w:val="0"/>
                          <w:marRight w:val="0"/>
                          <w:marTop w:val="0"/>
                          <w:marBottom w:val="0"/>
                          <w:divBdr>
                            <w:top w:val="none" w:sz="0" w:space="0" w:color="auto"/>
                            <w:left w:val="none" w:sz="0" w:space="0" w:color="auto"/>
                            <w:bottom w:val="none" w:sz="0" w:space="0" w:color="auto"/>
                            <w:right w:val="none" w:sz="0" w:space="0" w:color="auto"/>
                          </w:divBdr>
                        </w:div>
                      </w:divsChild>
                    </w:div>
                    <w:div w:id="1017776906">
                      <w:marLeft w:val="0"/>
                      <w:marRight w:val="0"/>
                      <w:marTop w:val="0"/>
                      <w:marBottom w:val="0"/>
                      <w:divBdr>
                        <w:top w:val="none" w:sz="0" w:space="0" w:color="auto"/>
                        <w:left w:val="none" w:sz="0" w:space="0" w:color="auto"/>
                        <w:bottom w:val="none" w:sz="0" w:space="0" w:color="auto"/>
                        <w:right w:val="none" w:sz="0" w:space="0" w:color="auto"/>
                      </w:divBdr>
                      <w:divsChild>
                        <w:div w:id="225992542">
                          <w:marLeft w:val="0"/>
                          <w:marRight w:val="0"/>
                          <w:marTop w:val="0"/>
                          <w:marBottom w:val="0"/>
                          <w:divBdr>
                            <w:top w:val="none" w:sz="0" w:space="0" w:color="auto"/>
                            <w:left w:val="none" w:sz="0" w:space="0" w:color="auto"/>
                            <w:bottom w:val="none" w:sz="0" w:space="0" w:color="auto"/>
                            <w:right w:val="none" w:sz="0" w:space="0" w:color="auto"/>
                          </w:divBdr>
                        </w:div>
                      </w:divsChild>
                    </w:div>
                    <w:div w:id="1033920582">
                      <w:marLeft w:val="0"/>
                      <w:marRight w:val="0"/>
                      <w:marTop w:val="0"/>
                      <w:marBottom w:val="0"/>
                      <w:divBdr>
                        <w:top w:val="none" w:sz="0" w:space="0" w:color="auto"/>
                        <w:left w:val="none" w:sz="0" w:space="0" w:color="auto"/>
                        <w:bottom w:val="none" w:sz="0" w:space="0" w:color="auto"/>
                        <w:right w:val="none" w:sz="0" w:space="0" w:color="auto"/>
                      </w:divBdr>
                      <w:divsChild>
                        <w:div w:id="499468071">
                          <w:marLeft w:val="0"/>
                          <w:marRight w:val="0"/>
                          <w:marTop w:val="0"/>
                          <w:marBottom w:val="0"/>
                          <w:divBdr>
                            <w:top w:val="none" w:sz="0" w:space="0" w:color="auto"/>
                            <w:left w:val="none" w:sz="0" w:space="0" w:color="auto"/>
                            <w:bottom w:val="none" w:sz="0" w:space="0" w:color="auto"/>
                            <w:right w:val="none" w:sz="0" w:space="0" w:color="auto"/>
                          </w:divBdr>
                        </w:div>
                      </w:divsChild>
                    </w:div>
                    <w:div w:id="1107039851">
                      <w:marLeft w:val="0"/>
                      <w:marRight w:val="0"/>
                      <w:marTop w:val="0"/>
                      <w:marBottom w:val="0"/>
                      <w:divBdr>
                        <w:top w:val="none" w:sz="0" w:space="0" w:color="auto"/>
                        <w:left w:val="none" w:sz="0" w:space="0" w:color="auto"/>
                        <w:bottom w:val="none" w:sz="0" w:space="0" w:color="auto"/>
                        <w:right w:val="none" w:sz="0" w:space="0" w:color="auto"/>
                      </w:divBdr>
                      <w:divsChild>
                        <w:div w:id="1117681360">
                          <w:marLeft w:val="0"/>
                          <w:marRight w:val="0"/>
                          <w:marTop w:val="0"/>
                          <w:marBottom w:val="0"/>
                          <w:divBdr>
                            <w:top w:val="none" w:sz="0" w:space="0" w:color="auto"/>
                            <w:left w:val="none" w:sz="0" w:space="0" w:color="auto"/>
                            <w:bottom w:val="none" w:sz="0" w:space="0" w:color="auto"/>
                            <w:right w:val="none" w:sz="0" w:space="0" w:color="auto"/>
                          </w:divBdr>
                        </w:div>
                      </w:divsChild>
                    </w:div>
                    <w:div w:id="1141457624">
                      <w:marLeft w:val="0"/>
                      <w:marRight w:val="0"/>
                      <w:marTop w:val="0"/>
                      <w:marBottom w:val="0"/>
                      <w:divBdr>
                        <w:top w:val="none" w:sz="0" w:space="0" w:color="auto"/>
                        <w:left w:val="none" w:sz="0" w:space="0" w:color="auto"/>
                        <w:bottom w:val="none" w:sz="0" w:space="0" w:color="auto"/>
                        <w:right w:val="none" w:sz="0" w:space="0" w:color="auto"/>
                      </w:divBdr>
                      <w:divsChild>
                        <w:div w:id="507254420">
                          <w:marLeft w:val="0"/>
                          <w:marRight w:val="0"/>
                          <w:marTop w:val="0"/>
                          <w:marBottom w:val="0"/>
                          <w:divBdr>
                            <w:top w:val="none" w:sz="0" w:space="0" w:color="auto"/>
                            <w:left w:val="none" w:sz="0" w:space="0" w:color="auto"/>
                            <w:bottom w:val="none" w:sz="0" w:space="0" w:color="auto"/>
                            <w:right w:val="none" w:sz="0" w:space="0" w:color="auto"/>
                          </w:divBdr>
                        </w:div>
                      </w:divsChild>
                    </w:div>
                    <w:div w:id="1186602960">
                      <w:marLeft w:val="0"/>
                      <w:marRight w:val="0"/>
                      <w:marTop w:val="0"/>
                      <w:marBottom w:val="0"/>
                      <w:divBdr>
                        <w:top w:val="none" w:sz="0" w:space="0" w:color="auto"/>
                        <w:left w:val="none" w:sz="0" w:space="0" w:color="auto"/>
                        <w:bottom w:val="none" w:sz="0" w:space="0" w:color="auto"/>
                        <w:right w:val="none" w:sz="0" w:space="0" w:color="auto"/>
                      </w:divBdr>
                      <w:divsChild>
                        <w:div w:id="883836358">
                          <w:marLeft w:val="0"/>
                          <w:marRight w:val="0"/>
                          <w:marTop w:val="0"/>
                          <w:marBottom w:val="0"/>
                          <w:divBdr>
                            <w:top w:val="none" w:sz="0" w:space="0" w:color="auto"/>
                            <w:left w:val="none" w:sz="0" w:space="0" w:color="auto"/>
                            <w:bottom w:val="none" w:sz="0" w:space="0" w:color="auto"/>
                            <w:right w:val="none" w:sz="0" w:space="0" w:color="auto"/>
                          </w:divBdr>
                        </w:div>
                      </w:divsChild>
                    </w:div>
                    <w:div w:id="1246449828">
                      <w:marLeft w:val="0"/>
                      <w:marRight w:val="0"/>
                      <w:marTop w:val="0"/>
                      <w:marBottom w:val="0"/>
                      <w:divBdr>
                        <w:top w:val="none" w:sz="0" w:space="0" w:color="auto"/>
                        <w:left w:val="none" w:sz="0" w:space="0" w:color="auto"/>
                        <w:bottom w:val="none" w:sz="0" w:space="0" w:color="auto"/>
                        <w:right w:val="none" w:sz="0" w:space="0" w:color="auto"/>
                      </w:divBdr>
                      <w:divsChild>
                        <w:div w:id="787621649">
                          <w:marLeft w:val="0"/>
                          <w:marRight w:val="0"/>
                          <w:marTop w:val="0"/>
                          <w:marBottom w:val="0"/>
                          <w:divBdr>
                            <w:top w:val="none" w:sz="0" w:space="0" w:color="auto"/>
                            <w:left w:val="none" w:sz="0" w:space="0" w:color="auto"/>
                            <w:bottom w:val="none" w:sz="0" w:space="0" w:color="auto"/>
                            <w:right w:val="none" w:sz="0" w:space="0" w:color="auto"/>
                          </w:divBdr>
                        </w:div>
                      </w:divsChild>
                    </w:div>
                    <w:div w:id="1259824137">
                      <w:marLeft w:val="0"/>
                      <w:marRight w:val="0"/>
                      <w:marTop w:val="0"/>
                      <w:marBottom w:val="0"/>
                      <w:divBdr>
                        <w:top w:val="none" w:sz="0" w:space="0" w:color="auto"/>
                        <w:left w:val="none" w:sz="0" w:space="0" w:color="auto"/>
                        <w:bottom w:val="none" w:sz="0" w:space="0" w:color="auto"/>
                        <w:right w:val="none" w:sz="0" w:space="0" w:color="auto"/>
                      </w:divBdr>
                      <w:divsChild>
                        <w:div w:id="664164967">
                          <w:marLeft w:val="0"/>
                          <w:marRight w:val="0"/>
                          <w:marTop w:val="0"/>
                          <w:marBottom w:val="0"/>
                          <w:divBdr>
                            <w:top w:val="none" w:sz="0" w:space="0" w:color="auto"/>
                            <w:left w:val="none" w:sz="0" w:space="0" w:color="auto"/>
                            <w:bottom w:val="none" w:sz="0" w:space="0" w:color="auto"/>
                            <w:right w:val="none" w:sz="0" w:space="0" w:color="auto"/>
                          </w:divBdr>
                        </w:div>
                      </w:divsChild>
                    </w:div>
                    <w:div w:id="1397818544">
                      <w:marLeft w:val="0"/>
                      <w:marRight w:val="0"/>
                      <w:marTop w:val="0"/>
                      <w:marBottom w:val="0"/>
                      <w:divBdr>
                        <w:top w:val="none" w:sz="0" w:space="0" w:color="auto"/>
                        <w:left w:val="none" w:sz="0" w:space="0" w:color="auto"/>
                        <w:bottom w:val="none" w:sz="0" w:space="0" w:color="auto"/>
                        <w:right w:val="none" w:sz="0" w:space="0" w:color="auto"/>
                      </w:divBdr>
                      <w:divsChild>
                        <w:div w:id="2114587164">
                          <w:marLeft w:val="0"/>
                          <w:marRight w:val="0"/>
                          <w:marTop w:val="0"/>
                          <w:marBottom w:val="0"/>
                          <w:divBdr>
                            <w:top w:val="none" w:sz="0" w:space="0" w:color="auto"/>
                            <w:left w:val="none" w:sz="0" w:space="0" w:color="auto"/>
                            <w:bottom w:val="none" w:sz="0" w:space="0" w:color="auto"/>
                            <w:right w:val="none" w:sz="0" w:space="0" w:color="auto"/>
                          </w:divBdr>
                        </w:div>
                      </w:divsChild>
                    </w:div>
                    <w:div w:id="1463381062">
                      <w:marLeft w:val="0"/>
                      <w:marRight w:val="0"/>
                      <w:marTop w:val="0"/>
                      <w:marBottom w:val="0"/>
                      <w:divBdr>
                        <w:top w:val="none" w:sz="0" w:space="0" w:color="auto"/>
                        <w:left w:val="none" w:sz="0" w:space="0" w:color="auto"/>
                        <w:bottom w:val="none" w:sz="0" w:space="0" w:color="auto"/>
                        <w:right w:val="none" w:sz="0" w:space="0" w:color="auto"/>
                      </w:divBdr>
                      <w:divsChild>
                        <w:div w:id="299310972">
                          <w:marLeft w:val="0"/>
                          <w:marRight w:val="0"/>
                          <w:marTop w:val="0"/>
                          <w:marBottom w:val="0"/>
                          <w:divBdr>
                            <w:top w:val="none" w:sz="0" w:space="0" w:color="auto"/>
                            <w:left w:val="none" w:sz="0" w:space="0" w:color="auto"/>
                            <w:bottom w:val="none" w:sz="0" w:space="0" w:color="auto"/>
                            <w:right w:val="none" w:sz="0" w:space="0" w:color="auto"/>
                          </w:divBdr>
                        </w:div>
                      </w:divsChild>
                    </w:div>
                    <w:div w:id="1481921348">
                      <w:marLeft w:val="0"/>
                      <w:marRight w:val="0"/>
                      <w:marTop w:val="0"/>
                      <w:marBottom w:val="0"/>
                      <w:divBdr>
                        <w:top w:val="none" w:sz="0" w:space="0" w:color="auto"/>
                        <w:left w:val="none" w:sz="0" w:space="0" w:color="auto"/>
                        <w:bottom w:val="none" w:sz="0" w:space="0" w:color="auto"/>
                        <w:right w:val="none" w:sz="0" w:space="0" w:color="auto"/>
                      </w:divBdr>
                      <w:divsChild>
                        <w:div w:id="360739540">
                          <w:marLeft w:val="0"/>
                          <w:marRight w:val="0"/>
                          <w:marTop w:val="0"/>
                          <w:marBottom w:val="0"/>
                          <w:divBdr>
                            <w:top w:val="none" w:sz="0" w:space="0" w:color="auto"/>
                            <w:left w:val="none" w:sz="0" w:space="0" w:color="auto"/>
                            <w:bottom w:val="none" w:sz="0" w:space="0" w:color="auto"/>
                            <w:right w:val="none" w:sz="0" w:space="0" w:color="auto"/>
                          </w:divBdr>
                        </w:div>
                      </w:divsChild>
                    </w:div>
                    <w:div w:id="1542017451">
                      <w:marLeft w:val="0"/>
                      <w:marRight w:val="0"/>
                      <w:marTop w:val="0"/>
                      <w:marBottom w:val="0"/>
                      <w:divBdr>
                        <w:top w:val="none" w:sz="0" w:space="0" w:color="auto"/>
                        <w:left w:val="none" w:sz="0" w:space="0" w:color="auto"/>
                        <w:bottom w:val="none" w:sz="0" w:space="0" w:color="auto"/>
                        <w:right w:val="none" w:sz="0" w:space="0" w:color="auto"/>
                      </w:divBdr>
                      <w:divsChild>
                        <w:div w:id="2088334874">
                          <w:marLeft w:val="0"/>
                          <w:marRight w:val="0"/>
                          <w:marTop w:val="0"/>
                          <w:marBottom w:val="0"/>
                          <w:divBdr>
                            <w:top w:val="none" w:sz="0" w:space="0" w:color="auto"/>
                            <w:left w:val="none" w:sz="0" w:space="0" w:color="auto"/>
                            <w:bottom w:val="none" w:sz="0" w:space="0" w:color="auto"/>
                            <w:right w:val="none" w:sz="0" w:space="0" w:color="auto"/>
                          </w:divBdr>
                        </w:div>
                      </w:divsChild>
                    </w:div>
                    <w:div w:id="1569488010">
                      <w:marLeft w:val="0"/>
                      <w:marRight w:val="0"/>
                      <w:marTop w:val="0"/>
                      <w:marBottom w:val="0"/>
                      <w:divBdr>
                        <w:top w:val="none" w:sz="0" w:space="0" w:color="auto"/>
                        <w:left w:val="none" w:sz="0" w:space="0" w:color="auto"/>
                        <w:bottom w:val="none" w:sz="0" w:space="0" w:color="auto"/>
                        <w:right w:val="none" w:sz="0" w:space="0" w:color="auto"/>
                      </w:divBdr>
                      <w:divsChild>
                        <w:div w:id="1827476914">
                          <w:marLeft w:val="0"/>
                          <w:marRight w:val="0"/>
                          <w:marTop w:val="0"/>
                          <w:marBottom w:val="0"/>
                          <w:divBdr>
                            <w:top w:val="none" w:sz="0" w:space="0" w:color="auto"/>
                            <w:left w:val="none" w:sz="0" w:space="0" w:color="auto"/>
                            <w:bottom w:val="none" w:sz="0" w:space="0" w:color="auto"/>
                            <w:right w:val="none" w:sz="0" w:space="0" w:color="auto"/>
                          </w:divBdr>
                        </w:div>
                      </w:divsChild>
                    </w:div>
                    <w:div w:id="1638684049">
                      <w:marLeft w:val="0"/>
                      <w:marRight w:val="0"/>
                      <w:marTop w:val="0"/>
                      <w:marBottom w:val="0"/>
                      <w:divBdr>
                        <w:top w:val="none" w:sz="0" w:space="0" w:color="auto"/>
                        <w:left w:val="none" w:sz="0" w:space="0" w:color="auto"/>
                        <w:bottom w:val="none" w:sz="0" w:space="0" w:color="auto"/>
                        <w:right w:val="none" w:sz="0" w:space="0" w:color="auto"/>
                      </w:divBdr>
                      <w:divsChild>
                        <w:div w:id="495387133">
                          <w:marLeft w:val="0"/>
                          <w:marRight w:val="0"/>
                          <w:marTop w:val="0"/>
                          <w:marBottom w:val="0"/>
                          <w:divBdr>
                            <w:top w:val="none" w:sz="0" w:space="0" w:color="auto"/>
                            <w:left w:val="none" w:sz="0" w:space="0" w:color="auto"/>
                            <w:bottom w:val="none" w:sz="0" w:space="0" w:color="auto"/>
                            <w:right w:val="none" w:sz="0" w:space="0" w:color="auto"/>
                          </w:divBdr>
                        </w:div>
                      </w:divsChild>
                    </w:div>
                    <w:div w:id="1702897613">
                      <w:marLeft w:val="0"/>
                      <w:marRight w:val="0"/>
                      <w:marTop w:val="0"/>
                      <w:marBottom w:val="0"/>
                      <w:divBdr>
                        <w:top w:val="none" w:sz="0" w:space="0" w:color="auto"/>
                        <w:left w:val="none" w:sz="0" w:space="0" w:color="auto"/>
                        <w:bottom w:val="none" w:sz="0" w:space="0" w:color="auto"/>
                        <w:right w:val="none" w:sz="0" w:space="0" w:color="auto"/>
                      </w:divBdr>
                      <w:divsChild>
                        <w:div w:id="2008551327">
                          <w:marLeft w:val="0"/>
                          <w:marRight w:val="0"/>
                          <w:marTop w:val="0"/>
                          <w:marBottom w:val="0"/>
                          <w:divBdr>
                            <w:top w:val="none" w:sz="0" w:space="0" w:color="auto"/>
                            <w:left w:val="none" w:sz="0" w:space="0" w:color="auto"/>
                            <w:bottom w:val="none" w:sz="0" w:space="0" w:color="auto"/>
                            <w:right w:val="none" w:sz="0" w:space="0" w:color="auto"/>
                          </w:divBdr>
                        </w:div>
                      </w:divsChild>
                    </w:div>
                    <w:div w:id="1888297170">
                      <w:marLeft w:val="0"/>
                      <w:marRight w:val="0"/>
                      <w:marTop w:val="0"/>
                      <w:marBottom w:val="0"/>
                      <w:divBdr>
                        <w:top w:val="none" w:sz="0" w:space="0" w:color="auto"/>
                        <w:left w:val="none" w:sz="0" w:space="0" w:color="auto"/>
                        <w:bottom w:val="none" w:sz="0" w:space="0" w:color="auto"/>
                        <w:right w:val="none" w:sz="0" w:space="0" w:color="auto"/>
                      </w:divBdr>
                      <w:divsChild>
                        <w:div w:id="684793848">
                          <w:marLeft w:val="0"/>
                          <w:marRight w:val="0"/>
                          <w:marTop w:val="0"/>
                          <w:marBottom w:val="0"/>
                          <w:divBdr>
                            <w:top w:val="none" w:sz="0" w:space="0" w:color="auto"/>
                            <w:left w:val="none" w:sz="0" w:space="0" w:color="auto"/>
                            <w:bottom w:val="none" w:sz="0" w:space="0" w:color="auto"/>
                            <w:right w:val="none" w:sz="0" w:space="0" w:color="auto"/>
                          </w:divBdr>
                        </w:div>
                      </w:divsChild>
                    </w:div>
                    <w:div w:id="1908881289">
                      <w:marLeft w:val="0"/>
                      <w:marRight w:val="0"/>
                      <w:marTop w:val="0"/>
                      <w:marBottom w:val="0"/>
                      <w:divBdr>
                        <w:top w:val="none" w:sz="0" w:space="0" w:color="auto"/>
                        <w:left w:val="none" w:sz="0" w:space="0" w:color="auto"/>
                        <w:bottom w:val="none" w:sz="0" w:space="0" w:color="auto"/>
                        <w:right w:val="none" w:sz="0" w:space="0" w:color="auto"/>
                      </w:divBdr>
                      <w:divsChild>
                        <w:div w:id="1205216325">
                          <w:marLeft w:val="0"/>
                          <w:marRight w:val="0"/>
                          <w:marTop w:val="0"/>
                          <w:marBottom w:val="0"/>
                          <w:divBdr>
                            <w:top w:val="none" w:sz="0" w:space="0" w:color="auto"/>
                            <w:left w:val="none" w:sz="0" w:space="0" w:color="auto"/>
                            <w:bottom w:val="none" w:sz="0" w:space="0" w:color="auto"/>
                            <w:right w:val="none" w:sz="0" w:space="0" w:color="auto"/>
                          </w:divBdr>
                        </w:div>
                      </w:divsChild>
                    </w:div>
                    <w:div w:id="1998220047">
                      <w:marLeft w:val="0"/>
                      <w:marRight w:val="0"/>
                      <w:marTop w:val="0"/>
                      <w:marBottom w:val="0"/>
                      <w:divBdr>
                        <w:top w:val="none" w:sz="0" w:space="0" w:color="auto"/>
                        <w:left w:val="none" w:sz="0" w:space="0" w:color="auto"/>
                        <w:bottom w:val="none" w:sz="0" w:space="0" w:color="auto"/>
                        <w:right w:val="none" w:sz="0" w:space="0" w:color="auto"/>
                      </w:divBdr>
                      <w:divsChild>
                        <w:div w:id="1888758063">
                          <w:marLeft w:val="0"/>
                          <w:marRight w:val="0"/>
                          <w:marTop w:val="0"/>
                          <w:marBottom w:val="0"/>
                          <w:divBdr>
                            <w:top w:val="none" w:sz="0" w:space="0" w:color="auto"/>
                            <w:left w:val="none" w:sz="0" w:space="0" w:color="auto"/>
                            <w:bottom w:val="none" w:sz="0" w:space="0" w:color="auto"/>
                            <w:right w:val="none" w:sz="0" w:space="0" w:color="auto"/>
                          </w:divBdr>
                        </w:div>
                      </w:divsChild>
                    </w:div>
                    <w:div w:id="2083214435">
                      <w:marLeft w:val="0"/>
                      <w:marRight w:val="0"/>
                      <w:marTop w:val="0"/>
                      <w:marBottom w:val="0"/>
                      <w:divBdr>
                        <w:top w:val="none" w:sz="0" w:space="0" w:color="auto"/>
                        <w:left w:val="none" w:sz="0" w:space="0" w:color="auto"/>
                        <w:bottom w:val="none" w:sz="0" w:space="0" w:color="auto"/>
                        <w:right w:val="none" w:sz="0" w:space="0" w:color="auto"/>
                      </w:divBdr>
                      <w:divsChild>
                        <w:div w:id="989359311">
                          <w:marLeft w:val="0"/>
                          <w:marRight w:val="0"/>
                          <w:marTop w:val="0"/>
                          <w:marBottom w:val="0"/>
                          <w:divBdr>
                            <w:top w:val="none" w:sz="0" w:space="0" w:color="auto"/>
                            <w:left w:val="none" w:sz="0" w:space="0" w:color="auto"/>
                            <w:bottom w:val="none" w:sz="0" w:space="0" w:color="auto"/>
                            <w:right w:val="none" w:sz="0" w:space="0" w:color="auto"/>
                          </w:divBdr>
                        </w:div>
                      </w:divsChild>
                    </w:div>
                    <w:div w:id="2094282647">
                      <w:marLeft w:val="0"/>
                      <w:marRight w:val="0"/>
                      <w:marTop w:val="0"/>
                      <w:marBottom w:val="0"/>
                      <w:divBdr>
                        <w:top w:val="none" w:sz="0" w:space="0" w:color="auto"/>
                        <w:left w:val="none" w:sz="0" w:space="0" w:color="auto"/>
                        <w:bottom w:val="none" w:sz="0" w:space="0" w:color="auto"/>
                        <w:right w:val="none" w:sz="0" w:space="0" w:color="auto"/>
                      </w:divBdr>
                      <w:divsChild>
                        <w:div w:id="1550654572">
                          <w:marLeft w:val="0"/>
                          <w:marRight w:val="0"/>
                          <w:marTop w:val="0"/>
                          <w:marBottom w:val="0"/>
                          <w:divBdr>
                            <w:top w:val="none" w:sz="0" w:space="0" w:color="auto"/>
                            <w:left w:val="none" w:sz="0" w:space="0" w:color="auto"/>
                            <w:bottom w:val="none" w:sz="0" w:space="0" w:color="auto"/>
                            <w:right w:val="none" w:sz="0" w:space="0" w:color="auto"/>
                          </w:divBdr>
                        </w:div>
                      </w:divsChild>
                    </w:div>
                    <w:div w:id="2117018185">
                      <w:marLeft w:val="0"/>
                      <w:marRight w:val="0"/>
                      <w:marTop w:val="0"/>
                      <w:marBottom w:val="0"/>
                      <w:divBdr>
                        <w:top w:val="none" w:sz="0" w:space="0" w:color="auto"/>
                        <w:left w:val="none" w:sz="0" w:space="0" w:color="auto"/>
                        <w:bottom w:val="none" w:sz="0" w:space="0" w:color="auto"/>
                        <w:right w:val="none" w:sz="0" w:space="0" w:color="auto"/>
                      </w:divBdr>
                      <w:divsChild>
                        <w:div w:id="95193941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90322484">
              <w:marLeft w:val="0"/>
              <w:marRight w:val="0"/>
              <w:marTop w:val="0"/>
              <w:marBottom w:val="0"/>
              <w:divBdr>
                <w:top w:val="none" w:sz="0" w:space="0" w:color="auto"/>
                <w:left w:val="none" w:sz="0" w:space="0" w:color="auto"/>
                <w:bottom w:val="none" w:sz="0" w:space="0" w:color="auto"/>
                <w:right w:val="none" w:sz="0" w:space="0" w:color="auto"/>
              </w:divBdr>
            </w:div>
            <w:div w:id="254024752">
              <w:marLeft w:val="0"/>
              <w:marRight w:val="0"/>
              <w:marTop w:val="0"/>
              <w:marBottom w:val="0"/>
              <w:divBdr>
                <w:top w:val="none" w:sz="0" w:space="0" w:color="auto"/>
                <w:left w:val="none" w:sz="0" w:space="0" w:color="auto"/>
                <w:bottom w:val="none" w:sz="0" w:space="0" w:color="auto"/>
                <w:right w:val="none" w:sz="0" w:space="0" w:color="auto"/>
              </w:divBdr>
            </w:div>
            <w:div w:id="403914865">
              <w:marLeft w:val="0"/>
              <w:marRight w:val="0"/>
              <w:marTop w:val="0"/>
              <w:marBottom w:val="0"/>
              <w:divBdr>
                <w:top w:val="none" w:sz="0" w:space="0" w:color="auto"/>
                <w:left w:val="none" w:sz="0" w:space="0" w:color="auto"/>
                <w:bottom w:val="none" w:sz="0" w:space="0" w:color="auto"/>
                <w:right w:val="none" w:sz="0" w:space="0" w:color="auto"/>
              </w:divBdr>
            </w:div>
            <w:div w:id="992416554">
              <w:marLeft w:val="0"/>
              <w:marRight w:val="0"/>
              <w:marTop w:val="0"/>
              <w:marBottom w:val="0"/>
              <w:divBdr>
                <w:top w:val="none" w:sz="0" w:space="0" w:color="auto"/>
                <w:left w:val="none" w:sz="0" w:space="0" w:color="auto"/>
                <w:bottom w:val="none" w:sz="0" w:space="0" w:color="auto"/>
                <w:right w:val="none" w:sz="0" w:space="0" w:color="auto"/>
              </w:divBdr>
            </w:div>
            <w:div w:id="1030960521">
              <w:marLeft w:val="0"/>
              <w:marRight w:val="0"/>
              <w:marTop w:val="0"/>
              <w:marBottom w:val="0"/>
              <w:divBdr>
                <w:top w:val="none" w:sz="0" w:space="0" w:color="auto"/>
                <w:left w:val="none" w:sz="0" w:space="0" w:color="auto"/>
                <w:bottom w:val="none" w:sz="0" w:space="0" w:color="auto"/>
                <w:right w:val="none" w:sz="0" w:space="0" w:color="auto"/>
              </w:divBdr>
            </w:div>
            <w:div w:id="1108499358">
              <w:marLeft w:val="0"/>
              <w:marRight w:val="0"/>
              <w:marTop w:val="0"/>
              <w:marBottom w:val="0"/>
              <w:divBdr>
                <w:top w:val="none" w:sz="0" w:space="0" w:color="auto"/>
                <w:left w:val="none" w:sz="0" w:space="0" w:color="auto"/>
                <w:bottom w:val="none" w:sz="0" w:space="0" w:color="auto"/>
                <w:right w:val="none" w:sz="0" w:space="0" w:color="auto"/>
              </w:divBdr>
            </w:div>
            <w:div w:id="1326977131">
              <w:marLeft w:val="0"/>
              <w:marRight w:val="0"/>
              <w:marTop w:val="0"/>
              <w:marBottom w:val="0"/>
              <w:divBdr>
                <w:top w:val="none" w:sz="0" w:space="0" w:color="auto"/>
                <w:left w:val="none" w:sz="0" w:space="0" w:color="auto"/>
                <w:bottom w:val="none" w:sz="0" w:space="0" w:color="auto"/>
                <w:right w:val="none" w:sz="0" w:space="0" w:color="auto"/>
              </w:divBdr>
            </w:div>
            <w:div w:id="1341657531">
              <w:marLeft w:val="0"/>
              <w:marRight w:val="0"/>
              <w:marTop w:val="0"/>
              <w:marBottom w:val="0"/>
              <w:divBdr>
                <w:top w:val="none" w:sz="0" w:space="0" w:color="auto"/>
                <w:left w:val="none" w:sz="0" w:space="0" w:color="auto"/>
                <w:bottom w:val="none" w:sz="0" w:space="0" w:color="auto"/>
                <w:right w:val="none" w:sz="0" w:space="0" w:color="auto"/>
              </w:divBdr>
            </w:div>
            <w:div w:id="1780834732">
              <w:marLeft w:val="0"/>
              <w:marRight w:val="0"/>
              <w:marTop w:val="0"/>
              <w:marBottom w:val="0"/>
              <w:divBdr>
                <w:top w:val="none" w:sz="0" w:space="0" w:color="auto"/>
                <w:left w:val="none" w:sz="0" w:space="0" w:color="auto"/>
                <w:bottom w:val="none" w:sz="0" w:space="0" w:color="auto"/>
                <w:right w:val="none" w:sz="0" w:space="0" w:color="auto"/>
              </w:divBdr>
            </w:div>
            <w:div w:id="1885631728">
              <w:marLeft w:val="0"/>
              <w:marRight w:val="0"/>
              <w:marTop w:val="0"/>
              <w:marBottom w:val="0"/>
              <w:divBdr>
                <w:top w:val="none" w:sz="0" w:space="0" w:color="auto"/>
                <w:left w:val="none" w:sz="0" w:space="0" w:color="auto"/>
                <w:bottom w:val="none" w:sz="0" w:space="0" w:color="auto"/>
                <w:right w:val="none" w:sz="0" w:space="0" w:color="auto"/>
              </w:divBdr>
            </w:div>
            <w:div w:id="1906836994">
              <w:marLeft w:val="0"/>
              <w:marRight w:val="0"/>
              <w:marTop w:val="0"/>
              <w:marBottom w:val="0"/>
              <w:divBdr>
                <w:top w:val="none" w:sz="0" w:space="0" w:color="auto"/>
                <w:left w:val="none" w:sz="0" w:space="0" w:color="auto"/>
                <w:bottom w:val="none" w:sz="0" w:space="0" w:color="auto"/>
                <w:right w:val="none" w:sz="0" w:space="0" w:color="auto"/>
              </w:divBdr>
            </w:div>
            <w:div w:id="2009626686">
              <w:marLeft w:val="0"/>
              <w:marRight w:val="0"/>
              <w:marTop w:val="0"/>
              <w:marBottom w:val="0"/>
              <w:divBdr>
                <w:top w:val="none" w:sz="0" w:space="0" w:color="auto"/>
                <w:left w:val="none" w:sz="0" w:space="0" w:color="auto"/>
                <w:bottom w:val="none" w:sz="0" w:space="0" w:color="auto"/>
                <w:right w:val="none" w:sz="0" w:space="0" w:color="auto"/>
              </w:divBdr>
            </w:div>
            <w:div w:id="2118214370">
              <w:marLeft w:val="0"/>
              <w:marRight w:val="0"/>
              <w:marTop w:val="0"/>
              <w:marBottom w:val="0"/>
              <w:divBdr>
                <w:top w:val="none" w:sz="0" w:space="0" w:color="auto"/>
                <w:left w:val="none" w:sz="0" w:space="0" w:color="auto"/>
                <w:bottom w:val="none" w:sz="0" w:space="0" w:color="auto"/>
                <w:right w:val="none" w:sz="0" w:space="0" w:color="auto"/>
              </w:divBdr>
            </w:div>
          </w:divsChild>
        </w:div>
        <w:div w:id="1173686248">
          <w:marLeft w:val="0"/>
          <w:marRight w:val="0"/>
          <w:marTop w:val="0"/>
          <w:marBottom w:val="0"/>
          <w:divBdr>
            <w:top w:val="none" w:sz="0" w:space="0" w:color="auto"/>
            <w:left w:val="none" w:sz="0" w:space="0" w:color="auto"/>
            <w:bottom w:val="none" w:sz="0" w:space="0" w:color="auto"/>
            <w:right w:val="none" w:sz="0" w:space="0" w:color="auto"/>
          </w:divBdr>
        </w:div>
        <w:div w:id="1198810869">
          <w:marLeft w:val="0"/>
          <w:marRight w:val="0"/>
          <w:marTop w:val="0"/>
          <w:marBottom w:val="0"/>
          <w:divBdr>
            <w:top w:val="none" w:sz="0" w:space="0" w:color="auto"/>
            <w:left w:val="none" w:sz="0" w:space="0" w:color="auto"/>
            <w:bottom w:val="none" w:sz="0" w:space="0" w:color="auto"/>
            <w:right w:val="none" w:sz="0" w:space="0" w:color="auto"/>
          </w:divBdr>
        </w:div>
        <w:div w:id="1212888129">
          <w:marLeft w:val="0"/>
          <w:marRight w:val="0"/>
          <w:marTop w:val="0"/>
          <w:marBottom w:val="0"/>
          <w:divBdr>
            <w:top w:val="none" w:sz="0" w:space="0" w:color="auto"/>
            <w:left w:val="none" w:sz="0" w:space="0" w:color="auto"/>
            <w:bottom w:val="none" w:sz="0" w:space="0" w:color="auto"/>
            <w:right w:val="none" w:sz="0" w:space="0" w:color="auto"/>
          </w:divBdr>
        </w:div>
        <w:div w:id="1263952615">
          <w:marLeft w:val="0"/>
          <w:marRight w:val="0"/>
          <w:marTop w:val="0"/>
          <w:marBottom w:val="0"/>
          <w:divBdr>
            <w:top w:val="none" w:sz="0" w:space="0" w:color="auto"/>
            <w:left w:val="none" w:sz="0" w:space="0" w:color="auto"/>
            <w:bottom w:val="none" w:sz="0" w:space="0" w:color="auto"/>
            <w:right w:val="none" w:sz="0" w:space="0" w:color="auto"/>
          </w:divBdr>
          <w:divsChild>
            <w:div w:id="1700348931">
              <w:marLeft w:val="0"/>
              <w:marRight w:val="0"/>
              <w:marTop w:val="30"/>
              <w:marBottom w:val="30"/>
              <w:divBdr>
                <w:top w:val="none" w:sz="0" w:space="0" w:color="auto"/>
                <w:left w:val="none" w:sz="0" w:space="0" w:color="auto"/>
                <w:bottom w:val="none" w:sz="0" w:space="0" w:color="auto"/>
                <w:right w:val="none" w:sz="0" w:space="0" w:color="auto"/>
              </w:divBdr>
              <w:divsChild>
                <w:div w:id="643242322">
                  <w:marLeft w:val="0"/>
                  <w:marRight w:val="0"/>
                  <w:marTop w:val="0"/>
                  <w:marBottom w:val="0"/>
                  <w:divBdr>
                    <w:top w:val="none" w:sz="0" w:space="0" w:color="auto"/>
                    <w:left w:val="none" w:sz="0" w:space="0" w:color="auto"/>
                    <w:bottom w:val="none" w:sz="0" w:space="0" w:color="auto"/>
                    <w:right w:val="none" w:sz="0" w:space="0" w:color="auto"/>
                  </w:divBdr>
                  <w:divsChild>
                    <w:div w:id="800928217">
                      <w:marLeft w:val="0"/>
                      <w:marRight w:val="0"/>
                      <w:marTop w:val="0"/>
                      <w:marBottom w:val="0"/>
                      <w:divBdr>
                        <w:top w:val="none" w:sz="0" w:space="0" w:color="auto"/>
                        <w:left w:val="none" w:sz="0" w:space="0" w:color="auto"/>
                        <w:bottom w:val="none" w:sz="0" w:space="0" w:color="auto"/>
                        <w:right w:val="none" w:sz="0" w:space="0" w:color="auto"/>
                      </w:divBdr>
                    </w:div>
                    <w:div w:id="1957787854">
                      <w:marLeft w:val="0"/>
                      <w:marRight w:val="0"/>
                      <w:marTop w:val="0"/>
                      <w:marBottom w:val="0"/>
                      <w:divBdr>
                        <w:top w:val="none" w:sz="0" w:space="0" w:color="auto"/>
                        <w:left w:val="none" w:sz="0" w:space="0" w:color="auto"/>
                        <w:bottom w:val="none" w:sz="0" w:space="0" w:color="auto"/>
                        <w:right w:val="none" w:sz="0" w:space="0" w:color="auto"/>
                      </w:divBdr>
                    </w:div>
                  </w:divsChild>
                </w:div>
                <w:div w:id="897326833">
                  <w:marLeft w:val="0"/>
                  <w:marRight w:val="0"/>
                  <w:marTop w:val="0"/>
                  <w:marBottom w:val="0"/>
                  <w:divBdr>
                    <w:top w:val="none" w:sz="0" w:space="0" w:color="auto"/>
                    <w:left w:val="none" w:sz="0" w:space="0" w:color="auto"/>
                    <w:bottom w:val="none" w:sz="0" w:space="0" w:color="auto"/>
                    <w:right w:val="none" w:sz="0" w:space="0" w:color="auto"/>
                  </w:divBdr>
                  <w:divsChild>
                    <w:div w:id="1284649128">
                      <w:marLeft w:val="0"/>
                      <w:marRight w:val="0"/>
                      <w:marTop w:val="0"/>
                      <w:marBottom w:val="0"/>
                      <w:divBdr>
                        <w:top w:val="none" w:sz="0" w:space="0" w:color="auto"/>
                        <w:left w:val="none" w:sz="0" w:space="0" w:color="auto"/>
                        <w:bottom w:val="none" w:sz="0" w:space="0" w:color="auto"/>
                        <w:right w:val="none" w:sz="0" w:space="0" w:color="auto"/>
                      </w:divBdr>
                    </w:div>
                  </w:divsChild>
                </w:div>
                <w:div w:id="898706167">
                  <w:marLeft w:val="0"/>
                  <w:marRight w:val="0"/>
                  <w:marTop w:val="0"/>
                  <w:marBottom w:val="0"/>
                  <w:divBdr>
                    <w:top w:val="none" w:sz="0" w:space="0" w:color="auto"/>
                    <w:left w:val="none" w:sz="0" w:space="0" w:color="auto"/>
                    <w:bottom w:val="none" w:sz="0" w:space="0" w:color="auto"/>
                    <w:right w:val="none" w:sz="0" w:space="0" w:color="auto"/>
                  </w:divBdr>
                  <w:divsChild>
                    <w:div w:id="349114214">
                      <w:marLeft w:val="0"/>
                      <w:marRight w:val="0"/>
                      <w:marTop w:val="0"/>
                      <w:marBottom w:val="0"/>
                      <w:divBdr>
                        <w:top w:val="none" w:sz="0" w:space="0" w:color="auto"/>
                        <w:left w:val="none" w:sz="0" w:space="0" w:color="auto"/>
                        <w:bottom w:val="none" w:sz="0" w:space="0" w:color="auto"/>
                        <w:right w:val="none" w:sz="0" w:space="0" w:color="auto"/>
                      </w:divBdr>
                    </w:div>
                  </w:divsChild>
                </w:div>
                <w:div w:id="1392071710">
                  <w:marLeft w:val="0"/>
                  <w:marRight w:val="0"/>
                  <w:marTop w:val="0"/>
                  <w:marBottom w:val="0"/>
                  <w:divBdr>
                    <w:top w:val="none" w:sz="0" w:space="0" w:color="auto"/>
                    <w:left w:val="none" w:sz="0" w:space="0" w:color="auto"/>
                    <w:bottom w:val="none" w:sz="0" w:space="0" w:color="auto"/>
                    <w:right w:val="none" w:sz="0" w:space="0" w:color="auto"/>
                  </w:divBdr>
                  <w:divsChild>
                    <w:div w:id="1762331427">
                      <w:marLeft w:val="0"/>
                      <w:marRight w:val="0"/>
                      <w:marTop w:val="0"/>
                      <w:marBottom w:val="0"/>
                      <w:divBdr>
                        <w:top w:val="none" w:sz="0" w:space="0" w:color="auto"/>
                        <w:left w:val="none" w:sz="0" w:space="0" w:color="auto"/>
                        <w:bottom w:val="none" w:sz="0" w:space="0" w:color="auto"/>
                        <w:right w:val="none" w:sz="0" w:space="0" w:color="auto"/>
                      </w:divBdr>
                    </w:div>
                  </w:divsChild>
                </w:div>
                <w:div w:id="1938632959">
                  <w:marLeft w:val="0"/>
                  <w:marRight w:val="0"/>
                  <w:marTop w:val="0"/>
                  <w:marBottom w:val="0"/>
                  <w:divBdr>
                    <w:top w:val="none" w:sz="0" w:space="0" w:color="auto"/>
                    <w:left w:val="none" w:sz="0" w:space="0" w:color="auto"/>
                    <w:bottom w:val="none" w:sz="0" w:space="0" w:color="auto"/>
                    <w:right w:val="none" w:sz="0" w:space="0" w:color="auto"/>
                  </w:divBdr>
                  <w:divsChild>
                    <w:div w:id="649945281">
                      <w:marLeft w:val="0"/>
                      <w:marRight w:val="0"/>
                      <w:marTop w:val="0"/>
                      <w:marBottom w:val="0"/>
                      <w:divBdr>
                        <w:top w:val="none" w:sz="0" w:space="0" w:color="auto"/>
                        <w:left w:val="none" w:sz="0" w:space="0" w:color="auto"/>
                        <w:bottom w:val="none" w:sz="0" w:space="0" w:color="auto"/>
                        <w:right w:val="none" w:sz="0" w:space="0" w:color="auto"/>
                      </w:divBdr>
                    </w:div>
                  </w:divsChild>
                </w:div>
                <w:div w:id="1960842700">
                  <w:marLeft w:val="0"/>
                  <w:marRight w:val="0"/>
                  <w:marTop w:val="0"/>
                  <w:marBottom w:val="0"/>
                  <w:divBdr>
                    <w:top w:val="none" w:sz="0" w:space="0" w:color="auto"/>
                    <w:left w:val="none" w:sz="0" w:space="0" w:color="auto"/>
                    <w:bottom w:val="none" w:sz="0" w:space="0" w:color="auto"/>
                    <w:right w:val="none" w:sz="0" w:space="0" w:color="auto"/>
                  </w:divBdr>
                  <w:divsChild>
                    <w:div w:id="880283608">
                      <w:marLeft w:val="0"/>
                      <w:marRight w:val="0"/>
                      <w:marTop w:val="0"/>
                      <w:marBottom w:val="0"/>
                      <w:divBdr>
                        <w:top w:val="none" w:sz="0" w:space="0" w:color="auto"/>
                        <w:left w:val="none" w:sz="0" w:space="0" w:color="auto"/>
                        <w:bottom w:val="none" w:sz="0" w:space="0" w:color="auto"/>
                        <w:right w:val="none" w:sz="0" w:space="0" w:color="auto"/>
                      </w:divBdr>
                    </w:div>
                    <w:div w:id="160707589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345479161">
          <w:marLeft w:val="0"/>
          <w:marRight w:val="0"/>
          <w:marTop w:val="0"/>
          <w:marBottom w:val="0"/>
          <w:divBdr>
            <w:top w:val="none" w:sz="0" w:space="0" w:color="auto"/>
            <w:left w:val="none" w:sz="0" w:space="0" w:color="auto"/>
            <w:bottom w:val="none" w:sz="0" w:space="0" w:color="auto"/>
            <w:right w:val="none" w:sz="0" w:space="0" w:color="auto"/>
          </w:divBdr>
        </w:div>
        <w:div w:id="1607809633">
          <w:marLeft w:val="0"/>
          <w:marRight w:val="0"/>
          <w:marTop w:val="0"/>
          <w:marBottom w:val="0"/>
          <w:divBdr>
            <w:top w:val="none" w:sz="0" w:space="0" w:color="auto"/>
            <w:left w:val="none" w:sz="0" w:space="0" w:color="auto"/>
            <w:bottom w:val="none" w:sz="0" w:space="0" w:color="auto"/>
            <w:right w:val="none" w:sz="0" w:space="0" w:color="auto"/>
          </w:divBdr>
          <w:divsChild>
            <w:div w:id="1848405306">
              <w:marLeft w:val="0"/>
              <w:marRight w:val="0"/>
              <w:marTop w:val="30"/>
              <w:marBottom w:val="30"/>
              <w:divBdr>
                <w:top w:val="none" w:sz="0" w:space="0" w:color="auto"/>
                <w:left w:val="none" w:sz="0" w:space="0" w:color="auto"/>
                <w:bottom w:val="none" w:sz="0" w:space="0" w:color="auto"/>
                <w:right w:val="none" w:sz="0" w:space="0" w:color="auto"/>
              </w:divBdr>
              <w:divsChild>
                <w:div w:id="322665895">
                  <w:marLeft w:val="0"/>
                  <w:marRight w:val="0"/>
                  <w:marTop w:val="0"/>
                  <w:marBottom w:val="0"/>
                  <w:divBdr>
                    <w:top w:val="none" w:sz="0" w:space="0" w:color="auto"/>
                    <w:left w:val="none" w:sz="0" w:space="0" w:color="auto"/>
                    <w:bottom w:val="none" w:sz="0" w:space="0" w:color="auto"/>
                    <w:right w:val="none" w:sz="0" w:space="0" w:color="auto"/>
                  </w:divBdr>
                  <w:divsChild>
                    <w:div w:id="1495486170">
                      <w:marLeft w:val="0"/>
                      <w:marRight w:val="0"/>
                      <w:marTop w:val="0"/>
                      <w:marBottom w:val="0"/>
                      <w:divBdr>
                        <w:top w:val="none" w:sz="0" w:space="0" w:color="auto"/>
                        <w:left w:val="none" w:sz="0" w:space="0" w:color="auto"/>
                        <w:bottom w:val="none" w:sz="0" w:space="0" w:color="auto"/>
                        <w:right w:val="none" w:sz="0" w:space="0" w:color="auto"/>
                      </w:divBdr>
                    </w:div>
                  </w:divsChild>
                </w:div>
                <w:div w:id="445396166">
                  <w:marLeft w:val="0"/>
                  <w:marRight w:val="0"/>
                  <w:marTop w:val="0"/>
                  <w:marBottom w:val="0"/>
                  <w:divBdr>
                    <w:top w:val="none" w:sz="0" w:space="0" w:color="auto"/>
                    <w:left w:val="none" w:sz="0" w:space="0" w:color="auto"/>
                    <w:bottom w:val="none" w:sz="0" w:space="0" w:color="auto"/>
                    <w:right w:val="none" w:sz="0" w:space="0" w:color="auto"/>
                  </w:divBdr>
                  <w:divsChild>
                    <w:div w:id="103967068">
                      <w:marLeft w:val="0"/>
                      <w:marRight w:val="0"/>
                      <w:marTop w:val="0"/>
                      <w:marBottom w:val="0"/>
                      <w:divBdr>
                        <w:top w:val="none" w:sz="0" w:space="0" w:color="auto"/>
                        <w:left w:val="none" w:sz="0" w:space="0" w:color="auto"/>
                        <w:bottom w:val="none" w:sz="0" w:space="0" w:color="auto"/>
                        <w:right w:val="none" w:sz="0" w:space="0" w:color="auto"/>
                      </w:divBdr>
                    </w:div>
                  </w:divsChild>
                </w:div>
                <w:div w:id="527527395">
                  <w:marLeft w:val="0"/>
                  <w:marRight w:val="0"/>
                  <w:marTop w:val="0"/>
                  <w:marBottom w:val="0"/>
                  <w:divBdr>
                    <w:top w:val="none" w:sz="0" w:space="0" w:color="auto"/>
                    <w:left w:val="none" w:sz="0" w:space="0" w:color="auto"/>
                    <w:bottom w:val="none" w:sz="0" w:space="0" w:color="auto"/>
                    <w:right w:val="none" w:sz="0" w:space="0" w:color="auto"/>
                  </w:divBdr>
                  <w:divsChild>
                    <w:div w:id="850723878">
                      <w:marLeft w:val="0"/>
                      <w:marRight w:val="0"/>
                      <w:marTop w:val="0"/>
                      <w:marBottom w:val="0"/>
                      <w:divBdr>
                        <w:top w:val="none" w:sz="0" w:space="0" w:color="auto"/>
                        <w:left w:val="none" w:sz="0" w:space="0" w:color="auto"/>
                        <w:bottom w:val="none" w:sz="0" w:space="0" w:color="auto"/>
                        <w:right w:val="none" w:sz="0" w:space="0" w:color="auto"/>
                      </w:divBdr>
                    </w:div>
                  </w:divsChild>
                </w:div>
                <w:div w:id="813109465">
                  <w:marLeft w:val="0"/>
                  <w:marRight w:val="0"/>
                  <w:marTop w:val="0"/>
                  <w:marBottom w:val="0"/>
                  <w:divBdr>
                    <w:top w:val="none" w:sz="0" w:space="0" w:color="auto"/>
                    <w:left w:val="none" w:sz="0" w:space="0" w:color="auto"/>
                    <w:bottom w:val="none" w:sz="0" w:space="0" w:color="auto"/>
                    <w:right w:val="none" w:sz="0" w:space="0" w:color="auto"/>
                  </w:divBdr>
                  <w:divsChild>
                    <w:div w:id="813647201">
                      <w:marLeft w:val="0"/>
                      <w:marRight w:val="0"/>
                      <w:marTop w:val="0"/>
                      <w:marBottom w:val="0"/>
                      <w:divBdr>
                        <w:top w:val="none" w:sz="0" w:space="0" w:color="auto"/>
                        <w:left w:val="none" w:sz="0" w:space="0" w:color="auto"/>
                        <w:bottom w:val="none" w:sz="0" w:space="0" w:color="auto"/>
                        <w:right w:val="none" w:sz="0" w:space="0" w:color="auto"/>
                      </w:divBdr>
                    </w:div>
                  </w:divsChild>
                </w:div>
                <w:div w:id="948393066">
                  <w:marLeft w:val="0"/>
                  <w:marRight w:val="0"/>
                  <w:marTop w:val="0"/>
                  <w:marBottom w:val="0"/>
                  <w:divBdr>
                    <w:top w:val="none" w:sz="0" w:space="0" w:color="auto"/>
                    <w:left w:val="none" w:sz="0" w:space="0" w:color="auto"/>
                    <w:bottom w:val="none" w:sz="0" w:space="0" w:color="auto"/>
                    <w:right w:val="none" w:sz="0" w:space="0" w:color="auto"/>
                  </w:divBdr>
                  <w:divsChild>
                    <w:div w:id="41251873">
                      <w:marLeft w:val="0"/>
                      <w:marRight w:val="0"/>
                      <w:marTop w:val="0"/>
                      <w:marBottom w:val="0"/>
                      <w:divBdr>
                        <w:top w:val="none" w:sz="0" w:space="0" w:color="auto"/>
                        <w:left w:val="none" w:sz="0" w:space="0" w:color="auto"/>
                        <w:bottom w:val="none" w:sz="0" w:space="0" w:color="auto"/>
                        <w:right w:val="none" w:sz="0" w:space="0" w:color="auto"/>
                      </w:divBdr>
                    </w:div>
                  </w:divsChild>
                </w:div>
                <w:div w:id="1098209839">
                  <w:marLeft w:val="0"/>
                  <w:marRight w:val="0"/>
                  <w:marTop w:val="0"/>
                  <w:marBottom w:val="0"/>
                  <w:divBdr>
                    <w:top w:val="none" w:sz="0" w:space="0" w:color="auto"/>
                    <w:left w:val="none" w:sz="0" w:space="0" w:color="auto"/>
                    <w:bottom w:val="none" w:sz="0" w:space="0" w:color="auto"/>
                    <w:right w:val="none" w:sz="0" w:space="0" w:color="auto"/>
                  </w:divBdr>
                  <w:divsChild>
                    <w:div w:id="47649728">
                      <w:marLeft w:val="0"/>
                      <w:marRight w:val="0"/>
                      <w:marTop w:val="0"/>
                      <w:marBottom w:val="0"/>
                      <w:divBdr>
                        <w:top w:val="none" w:sz="0" w:space="0" w:color="auto"/>
                        <w:left w:val="none" w:sz="0" w:space="0" w:color="auto"/>
                        <w:bottom w:val="none" w:sz="0" w:space="0" w:color="auto"/>
                        <w:right w:val="none" w:sz="0" w:space="0" w:color="auto"/>
                      </w:divBdr>
                    </w:div>
                    <w:div w:id="1303195935">
                      <w:marLeft w:val="0"/>
                      <w:marRight w:val="0"/>
                      <w:marTop w:val="0"/>
                      <w:marBottom w:val="0"/>
                      <w:divBdr>
                        <w:top w:val="none" w:sz="0" w:space="0" w:color="auto"/>
                        <w:left w:val="none" w:sz="0" w:space="0" w:color="auto"/>
                        <w:bottom w:val="none" w:sz="0" w:space="0" w:color="auto"/>
                        <w:right w:val="none" w:sz="0" w:space="0" w:color="auto"/>
                      </w:divBdr>
                    </w:div>
                  </w:divsChild>
                </w:div>
                <w:div w:id="1507287225">
                  <w:marLeft w:val="0"/>
                  <w:marRight w:val="0"/>
                  <w:marTop w:val="0"/>
                  <w:marBottom w:val="0"/>
                  <w:divBdr>
                    <w:top w:val="none" w:sz="0" w:space="0" w:color="auto"/>
                    <w:left w:val="none" w:sz="0" w:space="0" w:color="auto"/>
                    <w:bottom w:val="none" w:sz="0" w:space="0" w:color="auto"/>
                    <w:right w:val="none" w:sz="0" w:space="0" w:color="auto"/>
                  </w:divBdr>
                  <w:divsChild>
                    <w:div w:id="1762291338">
                      <w:marLeft w:val="0"/>
                      <w:marRight w:val="0"/>
                      <w:marTop w:val="0"/>
                      <w:marBottom w:val="0"/>
                      <w:divBdr>
                        <w:top w:val="none" w:sz="0" w:space="0" w:color="auto"/>
                        <w:left w:val="none" w:sz="0" w:space="0" w:color="auto"/>
                        <w:bottom w:val="none" w:sz="0" w:space="0" w:color="auto"/>
                        <w:right w:val="none" w:sz="0" w:space="0" w:color="auto"/>
                      </w:divBdr>
                    </w:div>
                  </w:divsChild>
                </w:div>
                <w:div w:id="1771972247">
                  <w:marLeft w:val="0"/>
                  <w:marRight w:val="0"/>
                  <w:marTop w:val="0"/>
                  <w:marBottom w:val="0"/>
                  <w:divBdr>
                    <w:top w:val="none" w:sz="0" w:space="0" w:color="auto"/>
                    <w:left w:val="none" w:sz="0" w:space="0" w:color="auto"/>
                    <w:bottom w:val="none" w:sz="0" w:space="0" w:color="auto"/>
                    <w:right w:val="none" w:sz="0" w:space="0" w:color="auto"/>
                  </w:divBdr>
                  <w:divsChild>
                    <w:div w:id="111879329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612862266">
          <w:marLeft w:val="0"/>
          <w:marRight w:val="0"/>
          <w:marTop w:val="0"/>
          <w:marBottom w:val="0"/>
          <w:divBdr>
            <w:top w:val="none" w:sz="0" w:space="0" w:color="auto"/>
            <w:left w:val="none" w:sz="0" w:space="0" w:color="auto"/>
            <w:bottom w:val="none" w:sz="0" w:space="0" w:color="auto"/>
            <w:right w:val="none" w:sz="0" w:space="0" w:color="auto"/>
          </w:divBdr>
        </w:div>
        <w:div w:id="1657874198">
          <w:marLeft w:val="0"/>
          <w:marRight w:val="0"/>
          <w:marTop w:val="0"/>
          <w:marBottom w:val="0"/>
          <w:divBdr>
            <w:top w:val="none" w:sz="0" w:space="0" w:color="auto"/>
            <w:left w:val="none" w:sz="0" w:space="0" w:color="auto"/>
            <w:bottom w:val="none" w:sz="0" w:space="0" w:color="auto"/>
            <w:right w:val="none" w:sz="0" w:space="0" w:color="auto"/>
          </w:divBdr>
        </w:div>
        <w:div w:id="1746731279">
          <w:marLeft w:val="0"/>
          <w:marRight w:val="0"/>
          <w:marTop w:val="0"/>
          <w:marBottom w:val="0"/>
          <w:divBdr>
            <w:top w:val="none" w:sz="0" w:space="0" w:color="auto"/>
            <w:left w:val="none" w:sz="0" w:space="0" w:color="auto"/>
            <w:bottom w:val="none" w:sz="0" w:space="0" w:color="auto"/>
            <w:right w:val="none" w:sz="0" w:space="0" w:color="auto"/>
          </w:divBdr>
        </w:div>
        <w:div w:id="1768233646">
          <w:marLeft w:val="0"/>
          <w:marRight w:val="0"/>
          <w:marTop w:val="0"/>
          <w:marBottom w:val="0"/>
          <w:divBdr>
            <w:top w:val="none" w:sz="0" w:space="0" w:color="auto"/>
            <w:left w:val="none" w:sz="0" w:space="0" w:color="auto"/>
            <w:bottom w:val="none" w:sz="0" w:space="0" w:color="auto"/>
            <w:right w:val="none" w:sz="0" w:space="0" w:color="auto"/>
          </w:divBdr>
          <w:divsChild>
            <w:div w:id="706099390">
              <w:marLeft w:val="0"/>
              <w:marRight w:val="0"/>
              <w:marTop w:val="30"/>
              <w:marBottom w:val="30"/>
              <w:divBdr>
                <w:top w:val="none" w:sz="0" w:space="0" w:color="auto"/>
                <w:left w:val="none" w:sz="0" w:space="0" w:color="auto"/>
                <w:bottom w:val="none" w:sz="0" w:space="0" w:color="auto"/>
                <w:right w:val="none" w:sz="0" w:space="0" w:color="auto"/>
              </w:divBdr>
              <w:divsChild>
                <w:div w:id="744785">
                  <w:marLeft w:val="0"/>
                  <w:marRight w:val="0"/>
                  <w:marTop w:val="0"/>
                  <w:marBottom w:val="0"/>
                  <w:divBdr>
                    <w:top w:val="none" w:sz="0" w:space="0" w:color="auto"/>
                    <w:left w:val="none" w:sz="0" w:space="0" w:color="auto"/>
                    <w:bottom w:val="none" w:sz="0" w:space="0" w:color="auto"/>
                    <w:right w:val="none" w:sz="0" w:space="0" w:color="auto"/>
                  </w:divBdr>
                  <w:divsChild>
                    <w:div w:id="1659188374">
                      <w:marLeft w:val="0"/>
                      <w:marRight w:val="0"/>
                      <w:marTop w:val="0"/>
                      <w:marBottom w:val="0"/>
                      <w:divBdr>
                        <w:top w:val="none" w:sz="0" w:space="0" w:color="auto"/>
                        <w:left w:val="none" w:sz="0" w:space="0" w:color="auto"/>
                        <w:bottom w:val="none" w:sz="0" w:space="0" w:color="auto"/>
                        <w:right w:val="none" w:sz="0" w:space="0" w:color="auto"/>
                      </w:divBdr>
                    </w:div>
                  </w:divsChild>
                </w:div>
                <w:div w:id="33970699">
                  <w:marLeft w:val="0"/>
                  <w:marRight w:val="0"/>
                  <w:marTop w:val="0"/>
                  <w:marBottom w:val="0"/>
                  <w:divBdr>
                    <w:top w:val="none" w:sz="0" w:space="0" w:color="auto"/>
                    <w:left w:val="none" w:sz="0" w:space="0" w:color="auto"/>
                    <w:bottom w:val="none" w:sz="0" w:space="0" w:color="auto"/>
                    <w:right w:val="none" w:sz="0" w:space="0" w:color="auto"/>
                  </w:divBdr>
                  <w:divsChild>
                    <w:div w:id="274606593">
                      <w:marLeft w:val="0"/>
                      <w:marRight w:val="0"/>
                      <w:marTop w:val="0"/>
                      <w:marBottom w:val="0"/>
                      <w:divBdr>
                        <w:top w:val="none" w:sz="0" w:space="0" w:color="auto"/>
                        <w:left w:val="none" w:sz="0" w:space="0" w:color="auto"/>
                        <w:bottom w:val="none" w:sz="0" w:space="0" w:color="auto"/>
                        <w:right w:val="none" w:sz="0" w:space="0" w:color="auto"/>
                      </w:divBdr>
                    </w:div>
                  </w:divsChild>
                </w:div>
                <w:div w:id="243491487">
                  <w:marLeft w:val="0"/>
                  <w:marRight w:val="0"/>
                  <w:marTop w:val="0"/>
                  <w:marBottom w:val="0"/>
                  <w:divBdr>
                    <w:top w:val="none" w:sz="0" w:space="0" w:color="auto"/>
                    <w:left w:val="none" w:sz="0" w:space="0" w:color="auto"/>
                    <w:bottom w:val="none" w:sz="0" w:space="0" w:color="auto"/>
                    <w:right w:val="none" w:sz="0" w:space="0" w:color="auto"/>
                  </w:divBdr>
                  <w:divsChild>
                    <w:div w:id="1693874472">
                      <w:marLeft w:val="0"/>
                      <w:marRight w:val="0"/>
                      <w:marTop w:val="0"/>
                      <w:marBottom w:val="0"/>
                      <w:divBdr>
                        <w:top w:val="none" w:sz="0" w:space="0" w:color="auto"/>
                        <w:left w:val="none" w:sz="0" w:space="0" w:color="auto"/>
                        <w:bottom w:val="none" w:sz="0" w:space="0" w:color="auto"/>
                        <w:right w:val="none" w:sz="0" w:space="0" w:color="auto"/>
                      </w:divBdr>
                    </w:div>
                  </w:divsChild>
                </w:div>
                <w:div w:id="319311942">
                  <w:marLeft w:val="0"/>
                  <w:marRight w:val="0"/>
                  <w:marTop w:val="0"/>
                  <w:marBottom w:val="0"/>
                  <w:divBdr>
                    <w:top w:val="none" w:sz="0" w:space="0" w:color="auto"/>
                    <w:left w:val="none" w:sz="0" w:space="0" w:color="auto"/>
                    <w:bottom w:val="none" w:sz="0" w:space="0" w:color="auto"/>
                    <w:right w:val="none" w:sz="0" w:space="0" w:color="auto"/>
                  </w:divBdr>
                  <w:divsChild>
                    <w:div w:id="1739746062">
                      <w:marLeft w:val="0"/>
                      <w:marRight w:val="0"/>
                      <w:marTop w:val="0"/>
                      <w:marBottom w:val="0"/>
                      <w:divBdr>
                        <w:top w:val="none" w:sz="0" w:space="0" w:color="auto"/>
                        <w:left w:val="none" w:sz="0" w:space="0" w:color="auto"/>
                        <w:bottom w:val="none" w:sz="0" w:space="0" w:color="auto"/>
                        <w:right w:val="none" w:sz="0" w:space="0" w:color="auto"/>
                      </w:divBdr>
                    </w:div>
                  </w:divsChild>
                </w:div>
                <w:div w:id="320156751">
                  <w:marLeft w:val="0"/>
                  <w:marRight w:val="0"/>
                  <w:marTop w:val="0"/>
                  <w:marBottom w:val="0"/>
                  <w:divBdr>
                    <w:top w:val="none" w:sz="0" w:space="0" w:color="auto"/>
                    <w:left w:val="none" w:sz="0" w:space="0" w:color="auto"/>
                    <w:bottom w:val="none" w:sz="0" w:space="0" w:color="auto"/>
                    <w:right w:val="none" w:sz="0" w:space="0" w:color="auto"/>
                  </w:divBdr>
                  <w:divsChild>
                    <w:div w:id="1774550866">
                      <w:marLeft w:val="0"/>
                      <w:marRight w:val="0"/>
                      <w:marTop w:val="0"/>
                      <w:marBottom w:val="0"/>
                      <w:divBdr>
                        <w:top w:val="none" w:sz="0" w:space="0" w:color="auto"/>
                        <w:left w:val="none" w:sz="0" w:space="0" w:color="auto"/>
                        <w:bottom w:val="none" w:sz="0" w:space="0" w:color="auto"/>
                        <w:right w:val="none" w:sz="0" w:space="0" w:color="auto"/>
                      </w:divBdr>
                    </w:div>
                  </w:divsChild>
                </w:div>
                <w:div w:id="322588060">
                  <w:marLeft w:val="0"/>
                  <w:marRight w:val="0"/>
                  <w:marTop w:val="0"/>
                  <w:marBottom w:val="0"/>
                  <w:divBdr>
                    <w:top w:val="none" w:sz="0" w:space="0" w:color="auto"/>
                    <w:left w:val="none" w:sz="0" w:space="0" w:color="auto"/>
                    <w:bottom w:val="none" w:sz="0" w:space="0" w:color="auto"/>
                    <w:right w:val="none" w:sz="0" w:space="0" w:color="auto"/>
                  </w:divBdr>
                  <w:divsChild>
                    <w:div w:id="1497303888">
                      <w:marLeft w:val="0"/>
                      <w:marRight w:val="0"/>
                      <w:marTop w:val="0"/>
                      <w:marBottom w:val="0"/>
                      <w:divBdr>
                        <w:top w:val="none" w:sz="0" w:space="0" w:color="auto"/>
                        <w:left w:val="none" w:sz="0" w:space="0" w:color="auto"/>
                        <w:bottom w:val="none" w:sz="0" w:space="0" w:color="auto"/>
                        <w:right w:val="none" w:sz="0" w:space="0" w:color="auto"/>
                      </w:divBdr>
                    </w:div>
                  </w:divsChild>
                </w:div>
                <w:div w:id="435322046">
                  <w:marLeft w:val="0"/>
                  <w:marRight w:val="0"/>
                  <w:marTop w:val="0"/>
                  <w:marBottom w:val="0"/>
                  <w:divBdr>
                    <w:top w:val="none" w:sz="0" w:space="0" w:color="auto"/>
                    <w:left w:val="none" w:sz="0" w:space="0" w:color="auto"/>
                    <w:bottom w:val="none" w:sz="0" w:space="0" w:color="auto"/>
                    <w:right w:val="none" w:sz="0" w:space="0" w:color="auto"/>
                  </w:divBdr>
                  <w:divsChild>
                    <w:div w:id="1307904001">
                      <w:marLeft w:val="0"/>
                      <w:marRight w:val="0"/>
                      <w:marTop w:val="0"/>
                      <w:marBottom w:val="0"/>
                      <w:divBdr>
                        <w:top w:val="none" w:sz="0" w:space="0" w:color="auto"/>
                        <w:left w:val="none" w:sz="0" w:space="0" w:color="auto"/>
                        <w:bottom w:val="none" w:sz="0" w:space="0" w:color="auto"/>
                        <w:right w:val="none" w:sz="0" w:space="0" w:color="auto"/>
                      </w:divBdr>
                    </w:div>
                  </w:divsChild>
                </w:div>
                <w:div w:id="474688060">
                  <w:marLeft w:val="0"/>
                  <w:marRight w:val="0"/>
                  <w:marTop w:val="0"/>
                  <w:marBottom w:val="0"/>
                  <w:divBdr>
                    <w:top w:val="none" w:sz="0" w:space="0" w:color="auto"/>
                    <w:left w:val="none" w:sz="0" w:space="0" w:color="auto"/>
                    <w:bottom w:val="none" w:sz="0" w:space="0" w:color="auto"/>
                    <w:right w:val="none" w:sz="0" w:space="0" w:color="auto"/>
                  </w:divBdr>
                  <w:divsChild>
                    <w:div w:id="151457930">
                      <w:marLeft w:val="0"/>
                      <w:marRight w:val="0"/>
                      <w:marTop w:val="0"/>
                      <w:marBottom w:val="0"/>
                      <w:divBdr>
                        <w:top w:val="none" w:sz="0" w:space="0" w:color="auto"/>
                        <w:left w:val="none" w:sz="0" w:space="0" w:color="auto"/>
                        <w:bottom w:val="none" w:sz="0" w:space="0" w:color="auto"/>
                        <w:right w:val="none" w:sz="0" w:space="0" w:color="auto"/>
                      </w:divBdr>
                    </w:div>
                  </w:divsChild>
                </w:div>
                <w:div w:id="518785781">
                  <w:marLeft w:val="0"/>
                  <w:marRight w:val="0"/>
                  <w:marTop w:val="0"/>
                  <w:marBottom w:val="0"/>
                  <w:divBdr>
                    <w:top w:val="none" w:sz="0" w:space="0" w:color="auto"/>
                    <w:left w:val="none" w:sz="0" w:space="0" w:color="auto"/>
                    <w:bottom w:val="none" w:sz="0" w:space="0" w:color="auto"/>
                    <w:right w:val="none" w:sz="0" w:space="0" w:color="auto"/>
                  </w:divBdr>
                  <w:divsChild>
                    <w:div w:id="218713968">
                      <w:marLeft w:val="0"/>
                      <w:marRight w:val="0"/>
                      <w:marTop w:val="0"/>
                      <w:marBottom w:val="0"/>
                      <w:divBdr>
                        <w:top w:val="none" w:sz="0" w:space="0" w:color="auto"/>
                        <w:left w:val="none" w:sz="0" w:space="0" w:color="auto"/>
                        <w:bottom w:val="none" w:sz="0" w:space="0" w:color="auto"/>
                        <w:right w:val="none" w:sz="0" w:space="0" w:color="auto"/>
                      </w:divBdr>
                    </w:div>
                  </w:divsChild>
                </w:div>
                <w:div w:id="540092778">
                  <w:marLeft w:val="0"/>
                  <w:marRight w:val="0"/>
                  <w:marTop w:val="0"/>
                  <w:marBottom w:val="0"/>
                  <w:divBdr>
                    <w:top w:val="none" w:sz="0" w:space="0" w:color="auto"/>
                    <w:left w:val="none" w:sz="0" w:space="0" w:color="auto"/>
                    <w:bottom w:val="none" w:sz="0" w:space="0" w:color="auto"/>
                    <w:right w:val="none" w:sz="0" w:space="0" w:color="auto"/>
                  </w:divBdr>
                  <w:divsChild>
                    <w:div w:id="697975760">
                      <w:marLeft w:val="0"/>
                      <w:marRight w:val="0"/>
                      <w:marTop w:val="0"/>
                      <w:marBottom w:val="0"/>
                      <w:divBdr>
                        <w:top w:val="none" w:sz="0" w:space="0" w:color="auto"/>
                        <w:left w:val="none" w:sz="0" w:space="0" w:color="auto"/>
                        <w:bottom w:val="none" w:sz="0" w:space="0" w:color="auto"/>
                        <w:right w:val="none" w:sz="0" w:space="0" w:color="auto"/>
                      </w:divBdr>
                    </w:div>
                  </w:divsChild>
                </w:div>
                <w:div w:id="606157271">
                  <w:marLeft w:val="0"/>
                  <w:marRight w:val="0"/>
                  <w:marTop w:val="0"/>
                  <w:marBottom w:val="0"/>
                  <w:divBdr>
                    <w:top w:val="none" w:sz="0" w:space="0" w:color="auto"/>
                    <w:left w:val="none" w:sz="0" w:space="0" w:color="auto"/>
                    <w:bottom w:val="none" w:sz="0" w:space="0" w:color="auto"/>
                    <w:right w:val="none" w:sz="0" w:space="0" w:color="auto"/>
                  </w:divBdr>
                  <w:divsChild>
                    <w:div w:id="1426880308">
                      <w:marLeft w:val="0"/>
                      <w:marRight w:val="0"/>
                      <w:marTop w:val="0"/>
                      <w:marBottom w:val="0"/>
                      <w:divBdr>
                        <w:top w:val="none" w:sz="0" w:space="0" w:color="auto"/>
                        <w:left w:val="none" w:sz="0" w:space="0" w:color="auto"/>
                        <w:bottom w:val="none" w:sz="0" w:space="0" w:color="auto"/>
                        <w:right w:val="none" w:sz="0" w:space="0" w:color="auto"/>
                      </w:divBdr>
                    </w:div>
                    <w:div w:id="1813906334">
                      <w:marLeft w:val="0"/>
                      <w:marRight w:val="0"/>
                      <w:marTop w:val="0"/>
                      <w:marBottom w:val="0"/>
                      <w:divBdr>
                        <w:top w:val="none" w:sz="0" w:space="0" w:color="auto"/>
                        <w:left w:val="none" w:sz="0" w:space="0" w:color="auto"/>
                        <w:bottom w:val="none" w:sz="0" w:space="0" w:color="auto"/>
                        <w:right w:val="none" w:sz="0" w:space="0" w:color="auto"/>
                      </w:divBdr>
                    </w:div>
                  </w:divsChild>
                </w:div>
                <w:div w:id="712074405">
                  <w:marLeft w:val="0"/>
                  <w:marRight w:val="0"/>
                  <w:marTop w:val="0"/>
                  <w:marBottom w:val="0"/>
                  <w:divBdr>
                    <w:top w:val="none" w:sz="0" w:space="0" w:color="auto"/>
                    <w:left w:val="none" w:sz="0" w:space="0" w:color="auto"/>
                    <w:bottom w:val="none" w:sz="0" w:space="0" w:color="auto"/>
                    <w:right w:val="none" w:sz="0" w:space="0" w:color="auto"/>
                  </w:divBdr>
                  <w:divsChild>
                    <w:div w:id="727189245">
                      <w:marLeft w:val="0"/>
                      <w:marRight w:val="0"/>
                      <w:marTop w:val="0"/>
                      <w:marBottom w:val="0"/>
                      <w:divBdr>
                        <w:top w:val="none" w:sz="0" w:space="0" w:color="auto"/>
                        <w:left w:val="none" w:sz="0" w:space="0" w:color="auto"/>
                        <w:bottom w:val="none" w:sz="0" w:space="0" w:color="auto"/>
                        <w:right w:val="none" w:sz="0" w:space="0" w:color="auto"/>
                      </w:divBdr>
                    </w:div>
                  </w:divsChild>
                </w:div>
                <w:div w:id="717364132">
                  <w:marLeft w:val="0"/>
                  <w:marRight w:val="0"/>
                  <w:marTop w:val="0"/>
                  <w:marBottom w:val="0"/>
                  <w:divBdr>
                    <w:top w:val="none" w:sz="0" w:space="0" w:color="auto"/>
                    <w:left w:val="none" w:sz="0" w:space="0" w:color="auto"/>
                    <w:bottom w:val="none" w:sz="0" w:space="0" w:color="auto"/>
                    <w:right w:val="none" w:sz="0" w:space="0" w:color="auto"/>
                  </w:divBdr>
                  <w:divsChild>
                    <w:div w:id="1498227896">
                      <w:marLeft w:val="0"/>
                      <w:marRight w:val="0"/>
                      <w:marTop w:val="0"/>
                      <w:marBottom w:val="0"/>
                      <w:divBdr>
                        <w:top w:val="none" w:sz="0" w:space="0" w:color="auto"/>
                        <w:left w:val="none" w:sz="0" w:space="0" w:color="auto"/>
                        <w:bottom w:val="none" w:sz="0" w:space="0" w:color="auto"/>
                        <w:right w:val="none" w:sz="0" w:space="0" w:color="auto"/>
                      </w:divBdr>
                    </w:div>
                  </w:divsChild>
                </w:div>
                <w:div w:id="770932238">
                  <w:marLeft w:val="0"/>
                  <w:marRight w:val="0"/>
                  <w:marTop w:val="0"/>
                  <w:marBottom w:val="0"/>
                  <w:divBdr>
                    <w:top w:val="none" w:sz="0" w:space="0" w:color="auto"/>
                    <w:left w:val="none" w:sz="0" w:space="0" w:color="auto"/>
                    <w:bottom w:val="none" w:sz="0" w:space="0" w:color="auto"/>
                    <w:right w:val="none" w:sz="0" w:space="0" w:color="auto"/>
                  </w:divBdr>
                  <w:divsChild>
                    <w:div w:id="1695880248">
                      <w:marLeft w:val="0"/>
                      <w:marRight w:val="0"/>
                      <w:marTop w:val="0"/>
                      <w:marBottom w:val="0"/>
                      <w:divBdr>
                        <w:top w:val="none" w:sz="0" w:space="0" w:color="auto"/>
                        <w:left w:val="none" w:sz="0" w:space="0" w:color="auto"/>
                        <w:bottom w:val="none" w:sz="0" w:space="0" w:color="auto"/>
                        <w:right w:val="none" w:sz="0" w:space="0" w:color="auto"/>
                      </w:divBdr>
                    </w:div>
                  </w:divsChild>
                </w:div>
                <w:div w:id="801657467">
                  <w:marLeft w:val="0"/>
                  <w:marRight w:val="0"/>
                  <w:marTop w:val="0"/>
                  <w:marBottom w:val="0"/>
                  <w:divBdr>
                    <w:top w:val="none" w:sz="0" w:space="0" w:color="auto"/>
                    <w:left w:val="none" w:sz="0" w:space="0" w:color="auto"/>
                    <w:bottom w:val="none" w:sz="0" w:space="0" w:color="auto"/>
                    <w:right w:val="none" w:sz="0" w:space="0" w:color="auto"/>
                  </w:divBdr>
                  <w:divsChild>
                    <w:div w:id="220868379">
                      <w:marLeft w:val="0"/>
                      <w:marRight w:val="0"/>
                      <w:marTop w:val="0"/>
                      <w:marBottom w:val="0"/>
                      <w:divBdr>
                        <w:top w:val="none" w:sz="0" w:space="0" w:color="auto"/>
                        <w:left w:val="none" w:sz="0" w:space="0" w:color="auto"/>
                        <w:bottom w:val="none" w:sz="0" w:space="0" w:color="auto"/>
                        <w:right w:val="none" w:sz="0" w:space="0" w:color="auto"/>
                      </w:divBdr>
                    </w:div>
                  </w:divsChild>
                </w:div>
                <w:div w:id="807435544">
                  <w:marLeft w:val="0"/>
                  <w:marRight w:val="0"/>
                  <w:marTop w:val="0"/>
                  <w:marBottom w:val="0"/>
                  <w:divBdr>
                    <w:top w:val="none" w:sz="0" w:space="0" w:color="auto"/>
                    <w:left w:val="none" w:sz="0" w:space="0" w:color="auto"/>
                    <w:bottom w:val="none" w:sz="0" w:space="0" w:color="auto"/>
                    <w:right w:val="none" w:sz="0" w:space="0" w:color="auto"/>
                  </w:divBdr>
                  <w:divsChild>
                    <w:div w:id="1633751392">
                      <w:marLeft w:val="0"/>
                      <w:marRight w:val="0"/>
                      <w:marTop w:val="0"/>
                      <w:marBottom w:val="0"/>
                      <w:divBdr>
                        <w:top w:val="none" w:sz="0" w:space="0" w:color="auto"/>
                        <w:left w:val="none" w:sz="0" w:space="0" w:color="auto"/>
                        <w:bottom w:val="none" w:sz="0" w:space="0" w:color="auto"/>
                        <w:right w:val="none" w:sz="0" w:space="0" w:color="auto"/>
                      </w:divBdr>
                    </w:div>
                    <w:div w:id="1967657667">
                      <w:marLeft w:val="0"/>
                      <w:marRight w:val="0"/>
                      <w:marTop w:val="0"/>
                      <w:marBottom w:val="0"/>
                      <w:divBdr>
                        <w:top w:val="none" w:sz="0" w:space="0" w:color="auto"/>
                        <w:left w:val="none" w:sz="0" w:space="0" w:color="auto"/>
                        <w:bottom w:val="none" w:sz="0" w:space="0" w:color="auto"/>
                        <w:right w:val="none" w:sz="0" w:space="0" w:color="auto"/>
                      </w:divBdr>
                    </w:div>
                  </w:divsChild>
                </w:div>
                <w:div w:id="808330322">
                  <w:marLeft w:val="0"/>
                  <w:marRight w:val="0"/>
                  <w:marTop w:val="0"/>
                  <w:marBottom w:val="0"/>
                  <w:divBdr>
                    <w:top w:val="none" w:sz="0" w:space="0" w:color="auto"/>
                    <w:left w:val="none" w:sz="0" w:space="0" w:color="auto"/>
                    <w:bottom w:val="none" w:sz="0" w:space="0" w:color="auto"/>
                    <w:right w:val="none" w:sz="0" w:space="0" w:color="auto"/>
                  </w:divBdr>
                  <w:divsChild>
                    <w:div w:id="1108819523">
                      <w:marLeft w:val="0"/>
                      <w:marRight w:val="0"/>
                      <w:marTop w:val="0"/>
                      <w:marBottom w:val="0"/>
                      <w:divBdr>
                        <w:top w:val="none" w:sz="0" w:space="0" w:color="auto"/>
                        <w:left w:val="none" w:sz="0" w:space="0" w:color="auto"/>
                        <w:bottom w:val="none" w:sz="0" w:space="0" w:color="auto"/>
                        <w:right w:val="none" w:sz="0" w:space="0" w:color="auto"/>
                      </w:divBdr>
                    </w:div>
                  </w:divsChild>
                </w:div>
                <w:div w:id="1056472621">
                  <w:marLeft w:val="0"/>
                  <w:marRight w:val="0"/>
                  <w:marTop w:val="0"/>
                  <w:marBottom w:val="0"/>
                  <w:divBdr>
                    <w:top w:val="none" w:sz="0" w:space="0" w:color="auto"/>
                    <w:left w:val="none" w:sz="0" w:space="0" w:color="auto"/>
                    <w:bottom w:val="none" w:sz="0" w:space="0" w:color="auto"/>
                    <w:right w:val="none" w:sz="0" w:space="0" w:color="auto"/>
                  </w:divBdr>
                  <w:divsChild>
                    <w:div w:id="1901281319">
                      <w:marLeft w:val="0"/>
                      <w:marRight w:val="0"/>
                      <w:marTop w:val="0"/>
                      <w:marBottom w:val="0"/>
                      <w:divBdr>
                        <w:top w:val="none" w:sz="0" w:space="0" w:color="auto"/>
                        <w:left w:val="none" w:sz="0" w:space="0" w:color="auto"/>
                        <w:bottom w:val="none" w:sz="0" w:space="0" w:color="auto"/>
                        <w:right w:val="none" w:sz="0" w:space="0" w:color="auto"/>
                      </w:divBdr>
                    </w:div>
                  </w:divsChild>
                </w:div>
                <w:div w:id="1069883188">
                  <w:marLeft w:val="0"/>
                  <w:marRight w:val="0"/>
                  <w:marTop w:val="0"/>
                  <w:marBottom w:val="0"/>
                  <w:divBdr>
                    <w:top w:val="none" w:sz="0" w:space="0" w:color="auto"/>
                    <w:left w:val="none" w:sz="0" w:space="0" w:color="auto"/>
                    <w:bottom w:val="none" w:sz="0" w:space="0" w:color="auto"/>
                    <w:right w:val="none" w:sz="0" w:space="0" w:color="auto"/>
                  </w:divBdr>
                  <w:divsChild>
                    <w:div w:id="1964800634">
                      <w:marLeft w:val="0"/>
                      <w:marRight w:val="0"/>
                      <w:marTop w:val="0"/>
                      <w:marBottom w:val="0"/>
                      <w:divBdr>
                        <w:top w:val="none" w:sz="0" w:space="0" w:color="auto"/>
                        <w:left w:val="none" w:sz="0" w:space="0" w:color="auto"/>
                        <w:bottom w:val="none" w:sz="0" w:space="0" w:color="auto"/>
                        <w:right w:val="none" w:sz="0" w:space="0" w:color="auto"/>
                      </w:divBdr>
                    </w:div>
                  </w:divsChild>
                </w:div>
                <w:div w:id="1082221404">
                  <w:marLeft w:val="0"/>
                  <w:marRight w:val="0"/>
                  <w:marTop w:val="0"/>
                  <w:marBottom w:val="0"/>
                  <w:divBdr>
                    <w:top w:val="none" w:sz="0" w:space="0" w:color="auto"/>
                    <w:left w:val="none" w:sz="0" w:space="0" w:color="auto"/>
                    <w:bottom w:val="none" w:sz="0" w:space="0" w:color="auto"/>
                    <w:right w:val="none" w:sz="0" w:space="0" w:color="auto"/>
                  </w:divBdr>
                  <w:divsChild>
                    <w:div w:id="1515341440">
                      <w:marLeft w:val="0"/>
                      <w:marRight w:val="0"/>
                      <w:marTop w:val="0"/>
                      <w:marBottom w:val="0"/>
                      <w:divBdr>
                        <w:top w:val="none" w:sz="0" w:space="0" w:color="auto"/>
                        <w:left w:val="none" w:sz="0" w:space="0" w:color="auto"/>
                        <w:bottom w:val="none" w:sz="0" w:space="0" w:color="auto"/>
                        <w:right w:val="none" w:sz="0" w:space="0" w:color="auto"/>
                      </w:divBdr>
                    </w:div>
                  </w:divsChild>
                </w:div>
                <w:div w:id="1206256178">
                  <w:marLeft w:val="0"/>
                  <w:marRight w:val="0"/>
                  <w:marTop w:val="0"/>
                  <w:marBottom w:val="0"/>
                  <w:divBdr>
                    <w:top w:val="none" w:sz="0" w:space="0" w:color="auto"/>
                    <w:left w:val="none" w:sz="0" w:space="0" w:color="auto"/>
                    <w:bottom w:val="none" w:sz="0" w:space="0" w:color="auto"/>
                    <w:right w:val="none" w:sz="0" w:space="0" w:color="auto"/>
                  </w:divBdr>
                  <w:divsChild>
                    <w:div w:id="1123307561">
                      <w:marLeft w:val="0"/>
                      <w:marRight w:val="0"/>
                      <w:marTop w:val="0"/>
                      <w:marBottom w:val="0"/>
                      <w:divBdr>
                        <w:top w:val="none" w:sz="0" w:space="0" w:color="auto"/>
                        <w:left w:val="none" w:sz="0" w:space="0" w:color="auto"/>
                        <w:bottom w:val="none" w:sz="0" w:space="0" w:color="auto"/>
                        <w:right w:val="none" w:sz="0" w:space="0" w:color="auto"/>
                      </w:divBdr>
                    </w:div>
                  </w:divsChild>
                </w:div>
                <w:div w:id="1297952852">
                  <w:marLeft w:val="0"/>
                  <w:marRight w:val="0"/>
                  <w:marTop w:val="0"/>
                  <w:marBottom w:val="0"/>
                  <w:divBdr>
                    <w:top w:val="none" w:sz="0" w:space="0" w:color="auto"/>
                    <w:left w:val="none" w:sz="0" w:space="0" w:color="auto"/>
                    <w:bottom w:val="none" w:sz="0" w:space="0" w:color="auto"/>
                    <w:right w:val="none" w:sz="0" w:space="0" w:color="auto"/>
                  </w:divBdr>
                  <w:divsChild>
                    <w:div w:id="831025796">
                      <w:marLeft w:val="0"/>
                      <w:marRight w:val="0"/>
                      <w:marTop w:val="0"/>
                      <w:marBottom w:val="0"/>
                      <w:divBdr>
                        <w:top w:val="none" w:sz="0" w:space="0" w:color="auto"/>
                        <w:left w:val="none" w:sz="0" w:space="0" w:color="auto"/>
                        <w:bottom w:val="none" w:sz="0" w:space="0" w:color="auto"/>
                        <w:right w:val="none" w:sz="0" w:space="0" w:color="auto"/>
                      </w:divBdr>
                    </w:div>
                  </w:divsChild>
                </w:div>
                <w:div w:id="1349061993">
                  <w:marLeft w:val="0"/>
                  <w:marRight w:val="0"/>
                  <w:marTop w:val="0"/>
                  <w:marBottom w:val="0"/>
                  <w:divBdr>
                    <w:top w:val="none" w:sz="0" w:space="0" w:color="auto"/>
                    <w:left w:val="none" w:sz="0" w:space="0" w:color="auto"/>
                    <w:bottom w:val="none" w:sz="0" w:space="0" w:color="auto"/>
                    <w:right w:val="none" w:sz="0" w:space="0" w:color="auto"/>
                  </w:divBdr>
                  <w:divsChild>
                    <w:div w:id="191652129">
                      <w:marLeft w:val="0"/>
                      <w:marRight w:val="0"/>
                      <w:marTop w:val="0"/>
                      <w:marBottom w:val="0"/>
                      <w:divBdr>
                        <w:top w:val="none" w:sz="0" w:space="0" w:color="auto"/>
                        <w:left w:val="none" w:sz="0" w:space="0" w:color="auto"/>
                        <w:bottom w:val="none" w:sz="0" w:space="0" w:color="auto"/>
                        <w:right w:val="none" w:sz="0" w:space="0" w:color="auto"/>
                      </w:divBdr>
                    </w:div>
                    <w:div w:id="1713843272">
                      <w:marLeft w:val="0"/>
                      <w:marRight w:val="0"/>
                      <w:marTop w:val="0"/>
                      <w:marBottom w:val="0"/>
                      <w:divBdr>
                        <w:top w:val="none" w:sz="0" w:space="0" w:color="auto"/>
                        <w:left w:val="none" w:sz="0" w:space="0" w:color="auto"/>
                        <w:bottom w:val="none" w:sz="0" w:space="0" w:color="auto"/>
                        <w:right w:val="none" w:sz="0" w:space="0" w:color="auto"/>
                      </w:divBdr>
                    </w:div>
                  </w:divsChild>
                </w:div>
                <w:div w:id="1414860904">
                  <w:marLeft w:val="0"/>
                  <w:marRight w:val="0"/>
                  <w:marTop w:val="0"/>
                  <w:marBottom w:val="0"/>
                  <w:divBdr>
                    <w:top w:val="none" w:sz="0" w:space="0" w:color="auto"/>
                    <w:left w:val="none" w:sz="0" w:space="0" w:color="auto"/>
                    <w:bottom w:val="none" w:sz="0" w:space="0" w:color="auto"/>
                    <w:right w:val="none" w:sz="0" w:space="0" w:color="auto"/>
                  </w:divBdr>
                  <w:divsChild>
                    <w:div w:id="1752698763">
                      <w:marLeft w:val="0"/>
                      <w:marRight w:val="0"/>
                      <w:marTop w:val="0"/>
                      <w:marBottom w:val="0"/>
                      <w:divBdr>
                        <w:top w:val="none" w:sz="0" w:space="0" w:color="auto"/>
                        <w:left w:val="none" w:sz="0" w:space="0" w:color="auto"/>
                        <w:bottom w:val="none" w:sz="0" w:space="0" w:color="auto"/>
                        <w:right w:val="none" w:sz="0" w:space="0" w:color="auto"/>
                      </w:divBdr>
                    </w:div>
                  </w:divsChild>
                </w:div>
                <w:div w:id="1571109564">
                  <w:marLeft w:val="0"/>
                  <w:marRight w:val="0"/>
                  <w:marTop w:val="0"/>
                  <w:marBottom w:val="0"/>
                  <w:divBdr>
                    <w:top w:val="none" w:sz="0" w:space="0" w:color="auto"/>
                    <w:left w:val="none" w:sz="0" w:space="0" w:color="auto"/>
                    <w:bottom w:val="none" w:sz="0" w:space="0" w:color="auto"/>
                    <w:right w:val="none" w:sz="0" w:space="0" w:color="auto"/>
                  </w:divBdr>
                  <w:divsChild>
                    <w:div w:id="1972978361">
                      <w:marLeft w:val="0"/>
                      <w:marRight w:val="0"/>
                      <w:marTop w:val="0"/>
                      <w:marBottom w:val="0"/>
                      <w:divBdr>
                        <w:top w:val="none" w:sz="0" w:space="0" w:color="auto"/>
                        <w:left w:val="none" w:sz="0" w:space="0" w:color="auto"/>
                        <w:bottom w:val="none" w:sz="0" w:space="0" w:color="auto"/>
                        <w:right w:val="none" w:sz="0" w:space="0" w:color="auto"/>
                      </w:divBdr>
                    </w:div>
                  </w:divsChild>
                </w:div>
                <w:div w:id="1621300476">
                  <w:marLeft w:val="0"/>
                  <w:marRight w:val="0"/>
                  <w:marTop w:val="0"/>
                  <w:marBottom w:val="0"/>
                  <w:divBdr>
                    <w:top w:val="none" w:sz="0" w:space="0" w:color="auto"/>
                    <w:left w:val="none" w:sz="0" w:space="0" w:color="auto"/>
                    <w:bottom w:val="none" w:sz="0" w:space="0" w:color="auto"/>
                    <w:right w:val="none" w:sz="0" w:space="0" w:color="auto"/>
                  </w:divBdr>
                  <w:divsChild>
                    <w:div w:id="843974265">
                      <w:marLeft w:val="0"/>
                      <w:marRight w:val="0"/>
                      <w:marTop w:val="0"/>
                      <w:marBottom w:val="0"/>
                      <w:divBdr>
                        <w:top w:val="none" w:sz="0" w:space="0" w:color="auto"/>
                        <w:left w:val="none" w:sz="0" w:space="0" w:color="auto"/>
                        <w:bottom w:val="none" w:sz="0" w:space="0" w:color="auto"/>
                        <w:right w:val="none" w:sz="0" w:space="0" w:color="auto"/>
                      </w:divBdr>
                    </w:div>
                  </w:divsChild>
                </w:div>
                <w:div w:id="1826580157">
                  <w:marLeft w:val="0"/>
                  <w:marRight w:val="0"/>
                  <w:marTop w:val="0"/>
                  <w:marBottom w:val="0"/>
                  <w:divBdr>
                    <w:top w:val="none" w:sz="0" w:space="0" w:color="auto"/>
                    <w:left w:val="none" w:sz="0" w:space="0" w:color="auto"/>
                    <w:bottom w:val="none" w:sz="0" w:space="0" w:color="auto"/>
                    <w:right w:val="none" w:sz="0" w:space="0" w:color="auto"/>
                  </w:divBdr>
                  <w:divsChild>
                    <w:div w:id="495807595">
                      <w:marLeft w:val="0"/>
                      <w:marRight w:val="0"/>
                      <w:marTop w:val="0"/>
                      <w:marBottom w:val="0"/>
                      <w:divBdr>
                        <w:top w:val="none" w:sz="0" w:space="0" w:color="auto"/>
                        <w:left w:val="none" w:sz="0" w:space="0" w:color="auto"/>
                        <w:bottom w:val="none" w:sz="0" w:space="0" w:color="auto"/>
                        <w:right w:val="none" w:sz="0" w:space="0" w:color="auto"/>
                      </w:divBdr>
                    </w:div>
                  </w:divsChild>
                </w:div>
                <w:div w:id="1839998581">
                  <w:marLeft w:val="0"/>
                  <w:marRight w:val="0"/>
                  <w:marTop w:val="0"/>
                  <w:marBottom w:val="0"/>
                  <w:divBdr>
                    <w:top w:val="none" w:sz="0" w:space="0" w:color="auto"/>
                    <w:left w:val="none" w:sz="0" w:space="0" w:color="auto"/>
                    <w:bottom w:val="none" w:sz="0" w:space="0" w:color="auto"/>
                    <w:right w:val="none" w:sz="0" w:space="0" w:color="auto"/>
                  </w:divBdr>
                  <w:divsChild>
                    <w:div w:id="527836349">
                      <w:marLeft w:val="0"/>
                      <w:marRight w:val="0"/>
                      <w:marTop w:val="0"/>
                      <w:marBottom w:val="0"/>
                      <w:divBdr>
                        <w:top w:val="none" w:sz="0" w:space="0" w:color="auto"/>
                        <w:left w:val="none" w:sz="0" w:space="0" w:color="auto"/>
                        <w:bottom w:val="none" w:sz="0" w:space="0" w:color="auto"/>
                        <w:right w:val="none" w:sz="0" w:space="0" w:color="auto"/>
                      </w:divBdr>
                    </w:div>
                  </w:divsChild>
                </w:div>
                <w:div w:id="1845513547">
                  <w:marLeft w:val="0"/>
                  <w:marRight w:val="0"/>
                  <w:marTop w:val="0"/>
                  <w:marBottom w:val="0"/>
                  <w:divBdr>
                    <w:top w:val="none" w:sz="0" w:space="0" w:color="auto"/>
                    <w:left w:val="none" w:sz="0" w:space="0" w:color="auto"/>
                    <w:bottom w:val="none" w:sz="0" w:space="0" w:color="auto"/>
                    <w:right w:val="none" w:sz="0" w:space="0" w:color="auto"/>
                  </w:divBdr>
                  <w:divsChild>
                    <w:div w:id="2064982278">
                      <w:marLeft w:val="0"/>
                      <w:marRight w:val="0"/>
                      <w:marTop w:val="0"/>
                      <w:marBottom w:val="0"/>
                      <w:divBdr>
                        <w:top w:val="none" w:sz="0" w:space="0" w:color="auto"/>
                        <w:left w:val="none" w:sz="0" w:space="0" w:color="auto"/>
                        <w:bottom w:val="none" w:sz="0" w:space="0" w:color="auto"/>
                        <w:right w:val="none" w:sz="0" w:space="0" w:color="auto"/>
                      </w:divBdr>
                    </w:div>
                  </w:divsChild>
                </w:div>
                <w:div w:id="1854689869">
                  <w:marLeft w:val="0"/>
                  <w:marRight w:val="0"/>
                  <w:marTop w:val="0"/>
                  <w:marBottom w:val="0"/>
                  <w:divBdr>
                    <w:top w:val="none" w:sz="0" w:space="0" w:color="auto"/>
                    <w:left w:val="none" w:sz="0" w:space="0" w:color="auto"/>
                    <w:bottom w:val="none" w:sz="0" w:space="0" w:color="auto"/>
                    <w:right w:val="none" w:sz="0" w:space="0" w:color="auto"/>
                  </w:divBdr>
                  <w:divsChild>
                    <w:div w:id="956911971">
                      <w:marLeft w:val="0"/>
                      <w:marRight w:val="0"/>
                      <w:marTop w:val="0"/>
                      <w:marBottom w:val="0"/>
                      <w:divBdr>
                        <w:top w:val="none" w:sz="0" w:space="0" w:color="auto"/>
                        <w:left w:val="none" w:sz="0" w:space="0" w:color="auto"/>
                        <w:bottom w:val="none" w:sz="0" w:space="0" w:color="auto"/>
                        <w:right w:val="none" w:sz="0" w:space="0" w:color="auto"/>
                      </w:divBdr>
                    </w:div>
                  </w:divsChild>
                </w:div>
                <w:div w:id="1869827965">
                  <w:marLeft w:val="0"/>
                  <w:marRight w:val="0"/>
                  <w:marTop w:val="0"/>
                  <w:marBottom w:val="0"/>
                  <w:divBdr>
                    <w:top w:val="none" w:sz="0" w:space="0" w:color="auto"/>
                    <w:left w:val="none" w:sz="0" w:space="0" w:color="auto"/>
                    <w:bottom w:val="none" w:sz="0" w:space="0" w:color="auto"/>
                    <w:right w:val="none" w:sz="0" w:space="0" w:color="auto"/>
                  </w:divBdr>
                  <w:divsChild>
                    <w:div w:id="2085641122">
                      <w:marLeft w:val="0"/>
                      <w:marRight w:val="0"/>
                      <w:marTop w:val="0"/>
                      <w:marBottom w:val="0"/>
                      <w:divBdr>
                        <w:top w:val="none" w:sz="0" w:space="0" w:color="auto"/>
                        <w:left w:val="none" w:sz="0" w:space="0" w:color="auto"/>
                        <w:bottom w:val="none" w:sz="0" w:space="0" w:color="auto"/>
                        <w:right w:val="none" w:sz="0" w:space="0" w:color="auto"/>
                      </w:divBdr>
                    </w:div>
                  </w:divsChild>
                </w:div>
                <w:div w:id="1881555934">
                  <w:marLeft w:val="0"/>
                  <w:marRight w:val="0"/>
                  <w:marTop w:val="0"/>
                  <w:marBottom w:val="0"/>
                  <w:divBdr>
                    <w:top w:val="none" w:sz="0" w:space="0" w:color="auto"/>
                    <w:left w:val="none" w:sz="0" w:space="0" w:color="auto"/>
                    <w:bottom w:val="none" w:sz="0" w:space="0" w:color="auto"/>
                    <w:right w:val="none" w:sz="0" w:space="0" w:color="auto"/>
                  </w:divBdr>
                  <w:divsChild>
                    <w:div w:id="1546983322">
                      <w:marLeft w:val="0"/>
                      <w:marRight w:val="0"/>
                      <w:marTop w:val="0"/>
                      <w:marBottom w:val="0"/>
                      <w:divBdr>
                        <w:top w:val="none" w:sz="0" w:space="0" w:color="auto"/>
                        <w:left w:val="none" w:sz="0" w:space="0" w:color="auto"/>
                        <w:bottom w:val="none" w:sz="0" w:space="0" w:color="auto"/>
                        <w:right w:val="none" w:sz="0" w:space="0" w:color="auto"/>
                      </w:divBdr>
                    </w:div>
                  </w:divsChild>
                </w:div>
                <w:div w:id="2001304634">
                  <w:marLeft w:val="0"/>
                  <w:marRight w:val="0"/>
                  <w:marTop w:val="0"/>
                  <w:marBottom w:val="0"/>
                  <w:divBdr>
                    <w:top w:val="none" w:sz="0" w:space="0" w:color="auto"/>
                    <w:left w:val="none" w:sz="0" w:space="0" w:color="auto"/>
                    <w:bottom w:val="none" w:sz="0" w:space="0" w:color="auto"/>
                    <w:right w:val="none" w:sz="0" w:space="0" w:color="auto"/>
                  </w:divBdr>
                  <w:divsChild>
                    <w:div w:id="1621258998">
                      <w:marLeft w:val="0"/>
                      <w:marRight w:val="0"/>
                      <w:marTop w:val="0"/>
                      <w:marBottom w:val="0"/>
                      <w:divBdr>
                        <w:top w:val="none" w:sz="0" w:space="0" w:color="auto"/>
                        <w:left w:val="none" w:sz="0" w:space="0" w:color="auto"/>
                        <w:bottom w:val="none" w:sz="0" w:space="0" w:color="auto"/>
                        <w:right w:val="none" w:sz="0" w:space="0" w:color="auto"/>
                      </w:divBdr>
                    </w:div>
                  </w:divsChild>
                </w:div>
                <w:div w:id="2024503490">
                  <w:marLeft w:val="0"/>
                  <w:marRight w:val="0"/>
                  <w:marTop w:val="0"/>
                  <w:marBottom w:val="0"/>
                  <w:divBdr>
                    <w:top w:val="none" w:sz="0" w:space="0" w:color="auto"/>
                    <w:left w:val="none" w:sz="0" w:space="0" w:color="auto"/>
                    <w:bottom w:val="none" w:sz="0" w:space="0" w:color="auto"/>
                    <w:right w:val="none" w:sz="0" w:space="0" w:color="auto"/>
                  </w:divBdr>
                  <w:divsChild>
                    <w:div w:id="606081332">
                      <w:marLeft w:val="0"/>
                      <w:marRight w:val="0"/>
                      <w:marTop w:val="0"/>
                      <w:marBottom w:val="0"/>
                      <w:divBdr>
                        <w:top w:val="none" w:sz="0" w:space="0" w:color="auto"/>
                        <w:left w:val="none" w:sz="0" w:space="0" w:color="auto"/>
                        <w:bottom w:val="none" w:sz="0" w:space="0" w:color="auto"/>
                        <w:right w:val="none" w:sz="0" w:space="0" w:color="auto"/>
                      </w:divBdr>
                    </w:div>
                  </w:divsChild>
                </w:div>
                <w:div w:id="2088528560">
                  <w:marLeft w:val="0"/>
                  <w:marRight w:val="0"/>
                  <w:marTop w:val="0"/>
                  <w:marBottom w:val="0"/>
                  <w:divBdr>
                    <w:top w:val="none" w:sz="0" w:space="0" w:color="auto"/>
                    <w:left w:val="none" w:sz="0" w:space="0" w:color="auto"/>
                    <w:bottom w:val="none" w:sz="0" w:space="0" w:color="auto"/>
                    <w:right w:val="none" w:sz="0" w:space="0" w:color="auto"/>
                  </w:divBdr>
                  <w:divsChild>
                    <w:div w:id="1683431796">
                      <w:marLeft w:val="0"/>
                      <w:marRight w:val="0"/>
                      <w:marTop w:val="0"/>
                      <w:marBottom w:val="0"/>
                      <w:divBdr>
                        <w:top w:val="none" w:sz="0" w:space="0" w:color="auto"/>
                        <w:left w:val="none" w:sz="0" w:space="0" w:color="auto"/>
                        <w:bottom w:val="none" w:sz="0" w:space="0" w:color="auto"/>
                        <w:right w:val="none" w:sz="0" w:space="0" w:color="auto"/>
                      </w:divBdr>
                    </w:div>
                  </w:divsChild>
                </w:div>
                <w:div w:id="2105568238">
                  <w:marLeft w:val="0"/>
                  <w:marRight w:val="0"/>
                  <w:marTop w:val="0"/>
                  <w:marBottom w:val="0"/>
                  <w:divBdr>
                    <w:top w:val="none" w:sz="0" w:space="0" w:color="auto"/>
                    <w:left w:val="none" w:sz="0" w:space="0" w:color="auto"/>
                    <w:bottom w:val="none" w:sz="0" w:space="0" w:color="auto"/>
                    <w:right w:val="none" w:sz="0" w:space="0" w:color="auto"/>
                  </w:divBdr>
                  <w:divsChild>
                    <w:div w:id="54159373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031570139">
          <w:marLeft w:val="0"/>
          <w:marRight w:val="0"/>
          <w:marTop w:val="0"/>
          <w:marBottom w:val="0"/>
          <w:divBdr>
            <w:top w:val="none" w:sz="0" w:space="0" w:color="auto"/>
            <w:left w:val="none" w:sz="0" w:space="0" w:color="auto"/>
            <w:bottom w:val="none" w:sz="0" w:space="0" w:color="auto"/>
            <w:right w:val="none" w:sz="0" w:space="0" w:color="auto"/>
          </w:divBdr>
        </w:div>
        <w:div w:id="2035571066">
          <w:marLeft w:val="0"/>
          <w:marRight w:val="0"/>
          <w:marTop w:val="0"/>
          <w:marBottom w:val="0"/>
          <w:divBdr>
            <w:top w:val="none" w:sz="0" w:space="0" w:color="auto"/>
            <w:left w:val="none" w:sz="0" w:space="0" w:color="auto"/>
            <w:bottom w:val="none" w:sz="0" w:space="0" w:color="auto"/>
            <w:right w:val="none" w:sz="0" w:space="0" w:color="auto"/>
          </w:divBdr>
        </w:div>
      </w:divsChild>
    </w:div>
    <w:div w:id="1851143272">
      <w:bodyDiv w:val="1"/>
      <w:marLeft w:val="0"/>
      <w:marRight w:val="0"/>
      <w:marTop w:val="0"/>
      <w:marBottom w:val="0"/>
      <w:divBdr>
        <w:top w:val="none" w:sz="0" w:space="0" w:color="auto"/>
        <w:left w:val="none" w:sz="0" w:space="0" w:color="auto"/>
        <w:bottom w:val="none" w:sz="0" w:space="0" w:color="auto"/>
        <w:right w:val="none" w:sz="0" w:space="0" w:color="auto"/>
      </w:divBdr>
      <w:divsChild>
        <w:div w:id="22678120">
          <w:marLeft w:val="0"/>
          <w:marRight w:val="0"/>
          <w:marTop w:val="0"/>
          <w:marBottom w:val="0"/>
          <w:divBdr>
            <w:top w:val="none" w:sz="0" w:space="0" w:color="auto"/>
            <w:left w:val="none" w:sz="0" w:space="0" w:color="auto"/>
            <w:bottom w:val="none" w:sz="0" w:space="0" w:color="auto"/>
            <w:right w:val="none" w:sz="0" w:space="0" w:color="auto"/>
          </w:divBdr>
        </w:div>
        <w:div w:id="38673522">
          <w:marLeft w:val="0"/>
          <w:marRight w:val="0"/>
          <w:marTop w:val="0"/>
          <w:marBottom w:val="0"/>
          <w:divBdr>
            <w:top w:val="none" w:sz="0" w:space="0" w:color="auto"/>
            <w:left w:val="none" w:sz="0" w:space="0" w:color="auto"/>
            <w:bottom w:val="none" w:sz="0" w:space="0" w:color="auto"/>
            <w:right w:val="none" w:sz="0" w:space="0" w:color="auto"/>
          </w:divBdr>
        </w:div>
        <w:div w:id="51851740">
          <w:marLeft w:val="0"/>
          <w:marRight w:val="0"/>
          <w:marTop w:val="0"/>
          <w:marBottom w:val="0"/>
          <w:divBdr>
            <w:top w:val="none" w:sz="0" w:space="0" w:color="auto"/>
            <w:left w:val="none" w:sz="0" w:space="0" w:color="auto"/>
            <w:bottom w:val="none" w:sz="0" w:space="0" w:color="auto"/>
            <w:right w:val="none" w:sz="0" w:space="0" w:color="auto"/>
          </w:divBdr>
        </w:div>
        <w:div w:id="78718545">
          <w:marLeft w:val="0"/>
          <w:marRight w:val="0"/>
          <w:marTop w:val="0"/>
          <w:marBottom w:val="0"/>
          <w:divBdr>
            <w:top w:val="none" w:sz="0" w:space="0" w:color="auto"/>
            <w:left w:val="none" w:sz="0" w:space="0" w:color="auto"/>
            <w:bottom w:val="none" w:sz="0" w:space="0" w:color="auto"/>
            <w:right w:val="none" w:sz="0" w:space="0" w:color="auto"/>
          </w:divBdr>
        </w:div>
        <w:div w:id="81684677">
          <w:marLeft w:val="0"/>
          <w:marRight w:val="0"/>
          <w:marTop w:val="0"/>
          <w:marBottom w:val="0"/>
          <w:divBdr>
            <w:top w:val="none" w:sz="0" w:space="0" w:color="auto"/>
            <w:left w:val="none" w:sz="0" w:space="0" w:color="auto"/>
            <w:bottom w:val="none" w:sz="0" w:space="0" w:color="auto"/>
            <w:right w:val="none" w:sz="0" w:space="0" w:color="auto"/>
          </w:divBdr>
        </w:div>
        <w:div w:id="88700616">
          <w:marLeft w:val="0"/>
          <w:marRight w:val="0"/>
          <w:marTop w:val="0"/>
          <w:marBottom w:val="0"/>
          <w:divBdr>
            <w:top w:val="none" w:sz="0" w:space="0" w:color="auto"/>
            <w:left w:val="none" w:sz="0" w:space="0" w:color="auto"/>
            <w:bottom w:val="none" w:sz="0" w:space="0" w:color="auto"/>
            <w:right w:val="none" w:sz="0" w:space="0" w:color="auto"/>
          </w:divBdr>
        </w:div>
        <w:div w:id="114906844">
          <w:marLeft w:val="0"/>
          <w:marRight w:val="0"/>
          <w:marTop w:val="0"/>
          <w:marBottom w:val="0"/>
          <w:divBdr>
            <w:top w:val="none" w:sz="0" w:space="0" w:color="auto"/>
            <w:left w:val="none" w:sz="0" w:space="0" w:color="auto"/>
            <w:bottom w:val="none" w:sz="0" w:space="0" w:color="auto"/>
            <w:right w:val="none" w:sz="0" w:space="0" w:color="auto"/>
          </w:divBdr>
        </w:div>
        <w:div w:id="120996208">
          <w:marLeft w:val="0"/>
          <w:marRight w:val="0"/>
          <w:marTop w:val="0"/>
          <w:marBottom w:val="0"/>
          <w:divBdr>
            <w:top w:val="none" w:sz="0" w:space="0" w:color="auto"/>
            <w:left w:val="none" w:sz="0" w:space="0" w:color="auto"/>
            <w:bottom w:val="none" w:sz="0" w:space="0" w:color="auto"/>
            <w:right w:val="none" w:sz="0" w:space="0" w:color="auto"/>
          </w:divBdr>
        </w:div>
        <w:div w:id="122578291">
          <w:marLeft w:val="0"/>
          <w:marRight w:val="0"/>
          <w:marTop w:val="0"/>
          <w:marBottom w:val="0"/>
          <w:divBdr>
            <w:top w:val="none" w:sz="0" w:space="0" w:color="auto"/>
            <w:left w:val="none" w:sz="0" w:space="0" w:color="auto"/>
            <w:bottom w:val="none" w:sz="0" w:space="0" w:color="auto"/>
            <w:right w:val="none" w:sz="0" w:space="0" w:color="auto"/>
          </w:divBdr>
        </w:div>
        <w:div w:id="163320779">
          <w:marLeft w:val="0"/>
          <w:marRight w:val="0"/>
          <w:marTop w:val="0"/>
          <w:marBottom w:val="0"/>
          <w:divBdr>
            <w:top w:val="none" w:sz="0" w:space="0" w:color="auto"/>
            <w:left w:val="none" w:sz="0" w:space="0" w:color="auto"/>
            <w:bottom w:val="none" w:sz="0" w:space="0" w:color="auto"/>
            <w:right w:val="none" w:sz="0" w:space="0" w:color="auto"/>
          </w:divBdr>
        </w:div>
        <w:div w:id="181553228">
          <w:marLeft w:val="0"/>
          <w:marRight w:val="0"/>
          <w:marTop w:val="0"/>
          <w:marBottom w:val="0"/>
          <w:divBdr>
            <w:top w:val="none" w:sz="0" w:space="0" w:color="auto"/>
            <w:left w:val="none" w:sz="0" w:space="0" w:color="auto"/>
            <w:bottom w:val="none" w:sz="0" w:space="0" w:color="auto"/>
            <w:right w:val="none" w:sz="0" w:space="0" w:color="auto"/>
          </w:divBdr>
        </w:div>
        <w:div w:id="217402643">
          <w:marLeft w:val="0"/>
          <w:marRight w:val="0"/>
          <w:marTop w:val="0"/>
          <w:marBottom w:val="0"/>
          <w:divBdr>
            <w:top w:val="none" w:sz="0" w:space="0" w:color="auto"/>
            <w:left w:val="none" w:sz="0" w:space="0" w:color="auto"/>
            <w:bottom w:val="none" w:sz="0" w:space="0" w:color="auto"/>
            <w:right w:val="none" w:sz="0" w:space="0" w:color="auto"/>
          </w:divBdr>
        </w:div>
        <w:div w:id="236014682">
          <w:marLeft w:val="0"/>
          <w:marRight w:val="0"/>
          <w:marTop w:val="0"/>
          <w:marBottom w:val="0"/>
          <w:divBdr>
            <w:top w:val="none" w:sz="0" w:space="0" w:color="auto"/>
            <w:left w:val="none" w:sz="0" w:space="0" w:color="auto"/>
            <w:bottom w:val="none" w:sz="0" w:space="0" w:color="auto"/>
            <w:right w:val="none" w:sz="0" w:space="0" w:color="auto"/>
          </w:divBdr>
        </w:div>
        <w:div w:id="352151188">
          <w:marLeft w:val="0"/>
          <w:marRight w:val="0"/>
          <w:marTop w:val="0"/>
          <w:marBottom w:val="0"/>
          <w:divBdr>
            <w:top w:val="none" w:sz="0" w:space="0" w:color="auto"/>
            <w:left w:val="none" w:sz="0" w:space="0" w:color="auto"/>
            <w:bottom w:val="none" w:sz="0" w:space="0" w:color="auto"/>
            <w:right w:val="none" w:sz="0" w:space="0" w:color="auto"/>
          </w:divBdr>
        </w:div>
        <w:div w:id="356464724">
          <w:marLeft w:val="0"/>
          <w:marRight w:val="0"/>
          <w:marTop w:val="0"/>
          <w:marBottom w:val="0"/>
          <w:divBdr>
            <w:top w:val="none" w:sz="0" w:space="0" w:color="auto"/>
            <w:left w:val="none" w:sz="0" w:space="0" w:color="auto"/>
            <w:bottom w:val="none" w:sz="0" w:space="0" w:color="auto"/>
            <w:right w:val="none" w:sz="0" w:space="0" w:color="auto"/>
          </w:divBdr>
        </w:div>
        <w:div w:id="356584269">
          <w:marLeft w:val="0"/>
          <w:marRight w:val="0"/>
          <w:marTop w:val="0"/>
          <w:marBottom w:val="0"/>
          <w:divBdr>
            <w:top w:val="none" w:sz="0" w:space="0" w:color="auto"/>
            <w:left w:val="none" w:sz="0" w:space="0" w:color="auto"/>
            <w:bottom w:val="none" w:sz="0" w:space="0" w:color="auto"/>
            <w:right w:val="none" w:sz="0" w:space="0" w:color="auto"/>
          </w:divBdr>
        </w:div>
        <w:div w:id="421879300">
          <w:marLeft w:val="0"/>
          <w:marRight w:val="0"/>
          <w:marTop w:val="0"/>
          <w:marBottom w:val="0"/>
          <w:divBdr>
            <w:top w:val="none" w:sz="0" w:space="0" w:color="auto"/>
            <w:left w:val="none" w:sz="0" w:space="0" w:color="auto"/>
            <w:bottom w:val="none" w:sz="0" w:space="0" w:color="auto"/>
            <w:right w:val="none" w:sz="0" w:space="0" w:color="auto"/>
          </w:divBdr>
        </w:div>
        <w:div w:id="494147804">
          <w:marLeft w:val="0"/>
          <w:marRight w:val="0"/>
          <w:marTop w:val="0"/>
          <w:marBottom w:val="0"/>
          <w:divBdr>
            <w:top w:val="none" w:sz="0" w:space="0" w:color="auto"/>
            <w:left w:val="none" w:sz="0" w:space="0" w:color="auto"/>
            <w:bottom w:val="none" w:sz="0" w:space="0" w:color="auto"/>
            <w:right w:val="none" w:sz="0" w:space="0" w:color="auto"/>
          </w:divBdr>
        </w:div>
        <w:div w:id="497576194">
          <w:marLeft w:val="0"/>
          <w:marRight w:val="0"/>
          <w:marTop w:val="0"/>
          <w:marBottom w:val="0"/>
          <w:divBdr>
            <w:top w:val="none" w:sz="0" w:space="0" w:color="auto"/>
            <w:left w:val="none" w:sz="0" w:space="0" w:color="auto"/>
            <w:bottom w:val="none" w:sz="0" w:space="0" w:color="auto"/>
            <w:right w:val="none" w:sz="0" w:space="0" w:color="auto"/>
          </w:divBdr>
        </w:div>
        <w:div w:id="501092593">
          <w:marLeft w:val="0"/>
          <w:marRight w:val="0"/>
          <w:marTop w:val="0"/>
          <w:marBottom w:val="0"/>
          <w:divBdr>
            <w:top w:val="none" w:sz="0" w:space="0" w:color="auto"/>
            <w:left w:val="none" w:sz="0" w:space="0" w:color="auto"/>
            <w:bottom w:val="none" w:sz="0" w:space="0" w:color="auto"/>
            <w:right w:val="none" w:sz="0" w:space="0" w:color="auto"/>
          </w:divBdr>
        </w:div>
        <w:div w:id="512838045">
          <w:marLeft w:val="0"/>
          <w:marRight w:val="0"/>
          <w:marTop w:val="0"/>
          <w:marBottom w:val="0"/>
          <w:divBdr>
            <w:top w:val="none" w:sz="0" w:space="0" w:color="auto"/>
            <w:left w:val="none" w:sz="0" w:space="0" w:color="auto"/>
            <w:bottom w:val="none" w:sz="0" w:space="0" w:color="auto"/>
            <w:right w:val="none" w:sz="0" w:space="0" w:color="auto"/>
          </w:divBdr>
        </w:div>
        <w:div w:id="548764849">
          <w:marLeft w:val="0"/>
          <w:marRight w:val="0"/>
          <w:marTop w:val="0"/>
          <w:marBottom w:val="0"/>
          <w:divBdr>
            <w:top w:val="none" w:sz="0" w:space="0" w:color="auto"/>
            <w:left w:val="none" w:sz="0" w:space="0" w:color="auto"/>
            <w:bottom w:val="none" w:sz="0" w:space="0" w:color="auto"/>
            <w:right w:val="none" w:sz="0" w:space="0" w:color="auto"/>
          </w:divBdr>
        </w:div>
        <w:div w:id="556210055">
          <w:marLeft w:val="0"/>
          <w:marRight w:val="0"/>
          <w:marTop w:val="0"/>
          <w:marBottom w:val="0"/>
          <w:divBdr>
            <w:top w:val="none" w:sz="0" w:space="0" w:color="auto"/>
            <w:left w:val="none" w:sz="0" w:space="0" w:color="auto"/>
            <w:bottom w:val="none" w:sz="0" w:space="0" w:color="auto"/>
            <w:right w:val="none" w:sz="0" w:space="0" w:color="auto"/>
          </w:divBdr>
        </w:div>
        <w:div w:id="602155343">
          <w:marLeft w:val="0"/>
          <w:marRight w:val="0"/>
          <w:marTop w:val="0"/>
          <w:marBottom w:val="0"/>
          <w:divBdr>
            <w:top w:val="none" w:sz="0" w:space="0" w:color="auto"/>
            <w:left w:val="none" w:sz="0" w:space="0" w:color="auto"/>
            <w:bottom w:val="none" w:sz="0" w:space="0" w:color="auto"/>
            <w:right w:val="none" w:sz="0" w:space="0" w:color="auto"/>
          </w:divBdr>
        </w:div>
        <w:div w:id="638338490">
          <w:marLeft w:val="0"/>
          <w:marRight w:val="0"/>
          <w:marTop w:val="0"/>
          <w:marBottom w:val="0"/>
          <w:divBdr>
            <w:top w:val="none" w:sz="0" w:space="0" w:color="auto"/>
            <w:left w:val="none" w:sz="0" w:space="0" w:color="auto"/>
            <w:bottom w:val="none" w:sz="0" w:space="0" w:color="auto"/>
            <w:right w:val="none" w:sz="0" w:space="0" w:color="auto"/>
          </w:divBdr>
        </w:div>
        <w:div w:id="668991773">
          <w:marLeft w:val="0"/>
          <w:marRight w:val="0"/>
          <w:marTop w:val="0"/>
          <w:marBottom w:val="0"/>
          <w:divBdr>
            <w:top w:val="none" w:sz="0" w:space="0" w:color="auto"/>
            <w:left w:val="none" w:sz="0" w:space="0" w:color="auto"/>
            <w:bottom w:val="none" w:sz="0" w:space="0" w:color="auto"/>
            <w:right w:val="none" w:sz="0" w:space="0" w:color="auto"/>
          </w:divBdr>
        </w:div>
        <w:div w:id="671489202">
          <w:marLeft w:val="0"/>
          <w:marRight w:val="0"/>
          <w:marTop w:val="0"/>
          <w:marBottom w:val="0"/>
          <w:divBdr>
            <w:top w:val="none" w:sz="0" w:space="0" w:color="auto"/>
            <w:left w:val="none" w:sz="0" w:space="0" w:color="auto"/>
            <w:bottom w:val="none" w:sz="0" w:space="0" w:color="auto"/>
            <w:right w:val="none" w:sz="0" w:space="0" w:color="auto"/>
          </w:divBdr>
        </w:div>
        <w:div w:id="756633444">
          <w:marLeft w:val="0"/>
          <w:marRight w:val="0"/>
          <w:marTop w:val="0"/>
          <w:marBottom w:val="0"/>
          <w:divBdr>
            <w:top w:val="none" w:sz="0" w:space="0" w:color="auto"/>
            <w:left w:val="none" w:sz="0" w:space="0" w:color="auto"/>
            <w:bottom w:val="none" w:sz="0" w:space="0" w:color="auto"/>
            <w:right w:val="none" w:sz="0" w:space="0" w:color="auto"/>
          </w:divBdr>
        </w:div>
        <w:div w:id="896741052">
          <w:marLeft w:val="0"/>
          <w:marRight w:val="0"/>
          <w:marTop w:val="0"/>
          <w:marBottom w:val="0"/>
          <w:divBdr>
            <w:top w:val="none" w:sz="0" w:space="0" w:color="auto"/>
            <w:left w:val="none" w:sz="0" w:space="0" w:color="auto"/>
            <w:bottom w:val="none" w:sz="0" w:space="0" w:color="auto"/>
            <w:right w:val="none" w:sz="0" w:space="0" w:color="auto"/>
          </w:divBdr>
        </w:div>
        <w:div w:id="923489256">
          <w:marLeft w:val="0"/>
          <w:marRight w:val="0"/>
          <w:marTop w:val="0"/>
          <w:marBottom w:val="0"/>
          <w:divBdr>
            <w:top w:val="none" w:sz="0" w:space="0" w:color="auto"/>
            <w:left w:val="none" w:sz="0" w:space="0" w:color="auto"/>
            <w:bottom w:val="none" w:sz="0" w:space="0" w:color="auto"/>
            <w:right w:val="none" w:sz="0" w:space="0" w:color="auto"/>
          </w:divBdr>
        </w:div>
        <w:div w:id="931471799">
          <w:marLeft w:val="0"/>
          <w:marRight w:val="0"/>
          <w:marTop w:val="0"/>
          <w:marBottom w:val="0"/>
          <w:divBdr>
            <w:top w:val="none" w:sz="0" w:space="0" w:color="auto"/>
            <w:left w:val="none" w:sz="0" w:space="0" w:color="auto"/>
            <w:bottom w:val="none" w:sz="0" w:space="0" w:color="auto"/>
            <w:right w:val="none" w:sz="0" w:space="0" w:color="auto"/>
          </w:divBdr>
        </w:div>
        <w:div w:id="1005285438">
          <w:marLeft w:val="0"/>
          <w:marRight w:val="0"/>
          <w:marTop w:val="0"/>
          <w:marBottom w:val="0"/>
          <w:divBdr>
            <w:top w:val="none" w:sz="0" w:space="0" w:color="auto"/>
            <w:left w:val="none" w:sz="0" w:space="0" w:color="auto"/>
            <w:bottom w:val="none" w:sz="0" w:space="0" w:color="auto"/>
            <w:right w:val="none" w:sz="0" w:space="0" w:color="auto"/>
          </w:divBdr>
        </w:div>
        <w:div w:id="1029529431">
          <w:marLeft w:val="0"/>
          <w:marRight w:val="0"/>
          <w:marTop w:val="0"/>
          <w:marBottom w:val="0"/>
          <w:divBdr>
            <w:top w:val="none" w:sz="0" w:space="0" w:color="auto"/>
            <w:left w:val="none" w:sz="0" w:space="0" w:color="auto"/>
            <w:bottom w:val="none" w:sz="0" w:space="0" w:color="auto"/>
            <w:right w:val="none" w:sz="0" w:space="0" w:color="auto"/>
          </w:divBdr>
        </w:div>
        <w:div w:id="1044250917">
          <w:marLeft w:val="0"/>
          <w:marRight w:val="0"/>
          <w:marTop w:val="0"/>
          <w:marBottom w:val="0"/>
          <w:divBdr>
            <w:top w:val="none" w:sz="0" w:space="0" w:color="auto"/>
            <w:left w:val="none" w:sz="0" w:space="0" w:color="auto"/>
            <w:bottom w:val="none" w:sz="0" w:space="0" w:color="auto"/>
            <w:right w:val="none" w:sz="0" w:space="0" w:color="auto"/>
          </w:divBdr>
        </w:div>
        <w:div w:id="1053114163">
          <w:marLeft w:val="0"/>
          <w:marRight w:val="0"/>
          <w:marTop w:val="0"/>
          <w:marBottom w:val="0"/>
          <w:divBdr>
            <w:top w:val="none" w:sz="0" w:space="0" w:color="auto"/>
            <w:left w:val="none" w:sz="0" w:space="0" w:color="auto"/>
            <w:bottom w:val="none" w:sz="0" w:space="0" w:color="auto"/>
            <w:right w:val="none" w:sz="0" w:space="0" w:color="auto"/>
          </w:divBdr>
        </w:div>
        <w:div w:id="1058944109">
          <w:marLeft w:val="0"/>
          <w:marRight w:val="0"/>
          <w:marTop w:val="0"/>
          <w:marBottom w:val="0"/>
          <w:divBdr>
            <w:top w:val="none" w:sz="0" w:space="0" w:color="auto"/>
            <w:left w:val="none" w:sz="0" w:space="0" w:color="auto"/>
            <w:bottom w:val="none" w:sz="0" w:space="0" w:color="auto"/>
            <w:right w:val="none" w:sz="0" w:space="0" w:color="auto"/>
          </w:divBdr>
        </w:div>
        <w:div w:id="1079134573">
          <w:marLeft w:val="0"/>
          <w:marRight w:val="0"/>
          <w:marTop w:val="0"/>
          <w:marBottom w:val="0"/>
          <w:divBdr>
            <w:top w:val="none" w:sz="0" w:space="0" w:color="auto"/>
            <w:left w:val="none" w:sz="0" w:space="0" w:color="auto"/>
            <w:bottom w:val="none" w:sz="0" w:space="0" w:color="auto"/>
            <w:right w:val="none" w:sz="0" w:space="0" w:color="auto"/>
          </w:divBdr>
        </w:div>
        <w:div w:id="1226137697">
          <w:marLeft w:val="0"/>
          <w:marRight w:val="0"/>
          <w:marTop w:val="0"/>
          <w:marBottom w:val="0"/>
          <w:divBdr>
            <w:top w:val="none" w:sz="0" w:space="0" w:color="auto"/>
            <w:left w:val="none" w:sz="0" w:space="0" w:color="auto"/>
            <w:bottom w:val="none" w:sz="0" w:space="0" w:color="auto"/>
            <w:right w:val="none" w:sz="0" w:space="0" w:color="auto"/>
          </w:divBdr>
        </w:div>
        <w:div w:id="1231695545">
          <w:marLeft w:val="0"/>
          <w:marRight w:val="0"/>
          <w:marTop w:val="0"/>
          <w:marBottom w:val="0"/>
          <w:divBdr>
            <w:top w:val="none" w:sz="0" w:space="0" w:color="auto"/>
            <w:left w:val="none" w:sz="0" w:space="0" w:color="auto"/>
            <w:bottom w:val="none" w:sz="0" w:space="0" w:color="auto"/>
            <w:right w:val="none" w:sz="0" w:space="0" w:color="auto"/>
          </w:divBdr>
        </w:div>
        <w:div w:id="1233540957">
          <w:marLeft w:val="0"/>
          <w:marRight w:val="0"/>
          <w:marTop w:val="0"/>
          <w:marBottom w:val="0"/>
          <w:divBdr>
            <w:top w:val="none" w:sz="0" w:space="0" w:color="auto"/>
            <w:left w:val="none" w:sz="0" w:space="0" w:color="auto"/>
            <w:bottom w:val="none" w:sz="0" w:space="0" w:color="auto"/>
            <w:right w:val="none" w:sz="0" w:space="0" w:color="auto"/>
          </w:divBdr>
        </w:div>
        <w:div w:id="1288393685">
          <w:marLeft w:val="0"/>
          <w:marRight w:val="0"/>
          <w:marTop w:val="0"/>
          <w:marBottom w:val="0"/>
          <w:divBdr>
            <w:top w:val="none" w:sz="0" w:space="0" w:color="auto"/>
            <w:left w:val="none" w:sz="0" w:space="0" w:color="auto"/>
            <w:bottom w:val="none" w:sz="0" w:space="0" w:color="auto"/>
            <w:right w:val="none" w:sz="0" w:space="0" w:color="auto"/>
          </w:divBdr>
        </w:div>
        <w:div w:id="1301418744">
          <w:marLeft w:val="0"/>
          <w:marRight w:val="0"/>
          <w:marTop w:val="0"/>
          <w:marBottom w:val="0"/>
          <w:divBdr>
            <w:top w:val="none" w:sz="0" w:space="0" w:color="auto"/>
            <w:left w:val="none" w:sz="0" w:space="0" w:color="auto"/>
            <w:bottom w:val="none" w:sz="0" w:space="0" w:color="auto"/>
            <w:right w:val="none" w:sz="0" w:space="0" w:color="auto"/>
          </w:divBdr>
        </w:div>
        <w:div w:id="1333945458">
          <w:marLeft w:val="0"/>
          <w:marRight w:val="0"/>
          <w:marTop w:val="0"/>
          <w:marBottom w:val="0"/>
          <w:divBdr>
            <w:top w:val="none" w:sz="0" w:space="0" w:color="auto"/>
            <w:left w:val="none" w:sz="0" w:space="0" w:color="auto"/>
            <w:bottom w:val="none" w:sz="0" w:space="0" w:color="auto"/>
            <w:right w:val="none" w:sz="0" w:space="0" w:color="auto"/>
          </w:divBdr>
        </w:div>
        <w:div w:id="1374694077">
          <w:marLeft w:val="0"/>
          <w:marRight w:val="0"/>
          <w:marTop w:val="0"/>
          <w:marBottom w:val="0"/>
          <w:divBdr>
            <w:top w:val="none" w:sz="0" w:space="0" w:color="auto"/>
            <w:left w:val="none" w:sz="0" w:space="0" w:color="auto"/>
            <w:bottom w:val="none" w:sz="0" w:space="0" w:color="auto"/>
            <w:right w:val="none" w:sz="0" w:space="0" w:color="auto"/>
          </w:divBdr>
        </w:div>
        <w:div w:id="1447193714">
          <w:marLeft w:val="0"/>
          <w:marRight w:val="0"/>
          <w:marTop w:val="0"/>
          <w:marBottom w:val="0"/>
          <w:divBdr>
            <w:top w:val="none" w:sz="0" w:space="0" w:color="auto"/>
            <w:left w:val="none" w:sz="0" w:space="0" w:color="auto"/>
            <w:bottom w:val="none" w:sz="0" w:space="0" w:color="auto"/>
            <w:right w:val="none" w:sz="0" w:space="0" w:color="auto"/>
          </w:divBdr>
        </w:div>
        <w:div w:id="1465388892">
          <w:marLeft w:val="0"/>
          <w:marRight w:val="0"/>
          <w:marTop w:val="0"/>
          <w:marBottom w:val="0"/>
          <w:divBdr>
            <w:top w:val="none" w:sz="0" w:space="0" w:color="auto"/>
            <w:left w:val="none" w:sz="0" w:space="0" w:color="auto"/>
            <w:bottom w:val="none" w:sz="0" w:space="0" w:color="auto"/>
            <w:right w:val="none" w:sz="0" w:space="0" w:color="auto"/>
          </w:divBdr>
        </w:div>
        <w:div w:id="1473403097">
          <w:marLeft w:val="0"/>
          <w:marRight w:val="0"/>
          <w:marTop w:val="0"/>
          <w:marBottom w:val="0"/>
          <w:divBdr>
            <w:top w:val="none" w:sz="0" w:space="0" w:color="auto"/>
            <w:left w:val="none" w:sz="0" w:space="0" w:color="auto"/>
            <w:bottom w:val="none" w:sz="0" w:space="0" w:color="auto"/>
            <w:right w:val="none" w:sz="0" w:space="0" w:color="auto"/>
          </w:divBdr>
        </w:div>
        <w:div w:id="1527017866">
          <w:marLeft w:val="0"/>
          <w:marRight w:val="0"/>
          <w:marTop w:val="0"/>
          <w:marBottom w:val="0"/>
          <w:divBdr>
            <w:top w:val="none" w:sz="0" w:space="0" w:color="auto"/>
            <w:left w:val="none" w:sz="0" w:space="0" w:color="auto"/>
            <w:bottom w:val="none" w:sz="0" w:space="0" w:color="auto"/>
            <w:right w:val="none" w:sz="0" w:space="0" w:color="auto"/>
          </w:divBdr>
        </w:div>
        <w:div w:id="1529367530">
          <w:marLeft w:val="0"/>
          <w:marRight w:val="0"/>
          <w:marTop w:val="0"/>
          <w:marBottom w:val="0"/>
          <w:divBdr>
            <w:top w:val="none" w:sz="0" w:space="0" w:color="auto"/>
            <w:left w:val="none" w:sz="0" w:space="0" w:color="auto"/>
            <w:bottom w:val="none" w:sz="0" w:space="0" w:color="auto"/>
            <w:right w:val="none" w:sz="0" w:space="0" w:color="auto"/>
          </w:divBdr>
        </w:div>
        <w:div w:id="1587691015">
          <w:marLeft w:val="0"/>
          <w:marRight w:val="0"/>
          <w:marTop w:val="0"/>
          <w:marBottom w:val="0"/>
          <w:divBdr>
            <w:top w:val="none" w:sz="0" w:space="0" w:color="auto"/>
            <w:left w:val="none" w:sz="0" w:space="0" w:color="auto"/>
            <w:bottom w:val="none" w:sz="0" w:space="0" w:color="auto"/>
            <w:right w:val="none" w:sz="0" w:space="0" w:color="auto"/>
          </w:divBdr>
        </w:div>
        <w:div w:id="1614676729">
          <w:marLeft w:val="0"/>
          <w:marRight w:val="0"/>
          <w:marTop w:val="0"/>
          <w:marBottom w:val="0"/>
          <w:divBdr>
            <w:top w:val="none" w:sz="0" w:space="0" w:color="auto"/>
            <w:left w:val="none" w:sz="0" w:space="0" w:color="auto"/>
            <w:bottom w:val="none" w:sz="0" w:space="0" w:color="auto"/>
            <w:right w:val="none" w:sz="0" w:space="0" w:color="auto"/>
          </w:divBdr>
        </w:div>
        <w:div w:id="1653874624">
          <w:marLeft w:val="0"/>
          <w:marRight w:val="0"/>
          <w:marTop w:val="0"/>
          <w:marBottom w:val="0"/>
          <w:divBdr>
            <w:top w:val="none" w:sz="0" w:space="0" w:color="auto"/>
            <w:left w:val="none" w:sz="0" w:space="0" w:color="auto"/>
            <w:bottom w:val="none" w:sz="0" w:space="0" w:color="auto"/>
            <w:right w:val="none" w:sz="0" w:space="0" w:color="auto"/>
          </w:divBdr>
        </w:div>
        <w:div w:id="1668749542">
          <w:marLeft w:val="0"/>
          <w:marRight w:val="0"/>
          <w:marTop w:val="0"/>
          <w:marBottom w:val="0"/>
          <w:divBdr>
            <w:top w:val="none" w:sz="0" w:space="0" w:color="auto"/>
            <w:left w:val="none" w:sz="0" w:space="0" w:color="auto"/>
            <w:bottom w:val="none" w:sz="0" w:space="0" w:color="auto"/>
            <w:right w:val="none" w:sz="0" w:space="0" w:color="auto"/>
          </w:divBdr>
        </w:div>
        <w:div w:id="1689983301">
          <w:marLeft w:val="0"/>
          <w:marRight w:val="0"/>
          <w:marTop w:val="0"/>
          <w:marBottom w:val="0"/>
          <w:divBdr>
            <w:top w:val="none" w:sz="0" w:space="0" w:color="auto"/>
            <w:left w:val="none" w:sz="0" w:space="0" w:color="auto"/>
            <w:bottom w:val="none" w:sz="0" w:space="0" w:color="auto"/>
            <w:right w:val="none" w:sz="0" w:space="0" w:color="auto"/>
          </w:divBdr>
        </w:div>
        <w:div w:id="1696728888">
          <w:marLeft w:val="0"/>
          <w:marRight w:val="0"/>
          <w:marTop w:val="0"/>
          <w:marBottom w:val="0"/>
          <w:divBdr>
            <w:top w:val="none" w:sz="0" w:space="0" w:color="auto"/>
            <w:left w:val="none" w:sz="0" w:space="0" w:color="auto"/>
            <w:bottom w:val="none" w:sz="0" w:space="0" w:color="auto"/>
            <w:right w:val="none" w:sz="0" w:space="0" w:color="auto"/>
          </w:divBdr>
        </w:div>
        <w:div w:id="1718241775">
          <w:marLeft w:val="0"/>
          <w:marRight w:val="0"/>
          <w:marTop w:val="0"/>
          <w:marBottom w:val="0"/>
          <w:divBdr>
            <w:top w:val="none" w:sz="0" w:space="0" w:color="auto"/>
            <w:left w:val="none" w:sz="0" w:space="0" w:color="auto"/>
            <w:bottom w:val="none" w:sz="0" w:space="0" w:color="auto"/>
            <w:right w:val="none" w:sz="0" w:space="0" w:color="auto"/>
          </w:divBdr>
        </w:div>
        <w:div w:id="1719891167">
          <w:marLeft w:val="0"/>
          <w:marRight w:val="0"/>
          <w:marTop w:val="0"/>
          <w:marBottom w:val="0"/>
          <w:divBdr>
            <w:top w:val="none" w:sz="0" w:space="0" w:color="auto"/>
            <w:left w:val="none" w:sz="0" w:space="0" w:color="auto"/>
            <w:bottom w:val="none" w:sz="0" w:space="0" w:color="auto"/>
            <w:right w:val="none" w:sz="0" w:space="0" w:color="auto"/>
          </w:divBdr>
        </w:div>
        <w:div w:id="1773546552">
          <w:marLeft w:val="0"/>
          <w:marRight w:val="0"/>
          <w:marTop w:val="0"/>
          <w:marBottom w:val="0"/>
          <w:divBdr>
            <w:top w:val="none" w:sz="0" w:space="0" w:color="auto"/>
            <w:left w:val="none" w:sz="0" w:space="0" w:color="auto"/>
            <w:bottom w:val="none" w:sz="0" w:space="0" w:color="auto"/>
            <w:right w:val="none" w:sz="0" w:space="0" w:color="auto"/>
          </w:divBdr>
        </w:div>
        <w:div w:id="1819691522">
          <w:marLeft w:val="0"/>
          <w:marRight w:val="0"/>
          <w:marTop w:val="0"/>
          <w:marBottom w:val="0"/>
          <w:divBdr>
            <w:top w:val="none" w:sz="0" w:space="0" w:color="auto"/>
            <w:left w:val="none" w:sz="0" w:space="0" w:color="auto"/>
            <w:bottom w:val="none" w:sz="0" w:space="0" w:color="auto"/>
            <w:right w:val="none" w:sz="0" w:space="0" w:color="auto"/>
          </w:divBdr>
        </w:div>
        <w:div w:id="1839465916">
          <w:marLeft w:val="0"/>
          <w:marRight w:val="0"/>
          <w:marTop w:val="0"/>
          <w:marBottom w:val="0"/>
          <w:divBdr>
            <w:top w:val="none" w:sz="0" w:space="0" w:color="auto"/>
            <w:left w:val="none" w:sz="0" w:space="0" w:color="auto"/>
            <w:bottom w:val="none" w:sz="0" w:space="0" w:color="auto"/>
            <w:right w:val="none" w:sz="0" w:space="0" w:color="auto"/>
          </w:divBdr>
        </w:div>
        <w:div w:id="1861432730">
          <w:marLeft w:val="0"/>
          <w:marRight w:val="0"/>
          <w:marTop w:val="0"/>
          <w:marBottom w:val="0"/>
          <w:divBdr>
            <w:top w:val="none" w:sz="0" w:space="0" w:color="auto"/>
            <w:left w:val="none" w:sz="0" w:space="0" w:color="auto"/>
            <w:bottom w:val="none" w:sz="0" w:space="0" w:color="auto"/>
            <w:right w:val="none" w:sz="0" w:space="0" w:color="auto"/>
          </w:divBdr>
        </w:div>
        <w:div w:id="1910116725">
          <w:marLeft w:val="0"/>
          <w:marRight w:val="0"/>
          <w:marTop w:val="0"/>
          <w:marBottom w:val="0"/>
          <w:divBdr>
            <w:top w:val="none" w:sz="0" w:space="0" w:color="auto"/>
            <w:left w:val="none" w:sz="0" w:space="0" w:color="auto"/>
            <w:bottom w:val="none" w:sz="0" w:space="0" w:color="auto"/>
            <w:right w:val="none" w:sz="0" w:space="0" w:color="auto"/>
          </w:divBdr>
        </w:div>
        <w:div w:id="1920405692">
          <w:marLeft w:val="0"/>
          <w:marRight w:val="0"/>
          <w:marTop w:val="0"/>
          <w:marBottom w:val="0"/>
          <w:divBdr>
            <w:top w:val="none" w:sz="0" w:space="0" w:color="auto"/>
            <w:left w:val="none" w:sz="0" w:space="0" w:color="auto"/>
            <w:bottom w:val="none" w:sz="0" w:space="0" w:color="auto"/>
            <w:right w:val="none" w:sz="0" w:space="0" w:color="auto"/>
          </w:divBdr>
        </w:div>
        <w:div w:id="1942175738">
          <w:marLeft w:val="0"/>
          <w:marRight w:val="0"/>
          <w:marTop w:val="0"/>
          <w:marBottom w:val="0"/>
          <w:divBdr>
            <w:top w:val="none" w:sz="0" w:space="0" w:color="auto"/>
            <w:left w:val="none" w:sz="0" w:space="0" w:color="auto"/>
            <w:bottom w:val="none" w:sz="0" w:space="0" w:color="auto"/>
            <w:right w:val="none" w:sz="0" w:space="0" w:color="auto"/>
          </w:divBdr>
        </w:div>
        <w:div w:id="1964383851">
          <w:marLeft w:val="0"/>
          <w:marRight w:val="0"/>
          <w:marTop w:val="0"/>
          <w:marBottom w:val="0"/>
          <w:divBdr>
            <w:top w:val="none" w:sz="0" w:space="0" w:color="auto"/>
            <w:left w:val="none" w:sz="0" w:space="0" w:color="auto"/>
            <w:bottom w:val="none" w:sz="0" w:space="0" w:color="auto"/>
            <w:right w:val="none" w:sz="0" w:space="0" w:color="auto"/>
          </w:divBdr>
        </w:div>
        <w:div w:id="1988510382">
          <w:marLeft w:val="0"/>
          <w:marRight w:val="0"/>
          <w:marTop w:val="0"/>
          <w:marBottom w:val="0"/>
          <w:divBdr>
            <w:top w:val="none" w:sz="0" w:space="0" w:color="auto"/>
            <w:left w:val="none" w:sz="0" w:space="0" w:color="auto"/>
            <w:bottom w:val="none" w:sz="0" w:space="0" w:color="auto"/>
            <w:right w:val="none" w:sz="0" w:space="0" w:color="auto"/>
          </w:divBdr>
        </w:div>
        <w:div w:id="2000038267">
          <w:marLeft w:val="0"/>
          <w:marRight w:val="0"/>
          <w:marTop w:val="0"/>
          <w:marBottom w:val="0"/>
          <w:divBdr>
            <w:top w:val="none" w:sz="0" w:space="0" w:color="auto"/>
            <w:left w:val="none" w:sz="0" w:space="0" w:color="auto"/>
            <w:bottom w:val="none" w:sz="0" w:space="0" w:color="auto"/>
            <w:right w:val="none" w:sz="0" w:space="0" w:color="auto"/>
          </w:divBdr>
        </w:div>
        <w:div w:id="2006471329">
          <w:marLeft w:val="0"/>
          <w:marRight w:val="0"/>
          <w:marTop w:val="0"/>
          <w:marBottom w:val="0"/>
          <w:divBdr>
            <w:top w:val="none" w:sz="0" w:space="0" w:color="auto"/>
            <w:left w:val="none" w:sz="0" w:space="0" w:color="auto"/>
            <w:bottom w:val="none" w:sz="0" w:space="0" w:color="auto"/>
            <w:right w:val="none" w:sz="0" w:space="0" w:color="auto"/>
          </w:divBdr>
        </w:div>
      </w:divsChild>
    </w:div>
    <w:div w:id="1860044988">
      <w:bodyDiv w:val="1"/>
      <w:marLeft w:val="0"/>
      <w:marRight w:val="0"/>
      <w:marTop w:val="0"/>
      <w:marBottom w:val="0"/>
      <w:divBdr>
        <w:top w:val="none" w:sz="0" w:space="0" w:color="auto"/>
        <w:left w:val="none" w:sz="0" w:space="0" w:color="auto"/>
        <w:bottom w:val="none" w:sz="0" w:space="0" w:color="auto"/>
        <w:right w:val="none" w:sz="0" w:space="0" w:color="auto"/>
      </w:divBdr>
      <w:divsChild>
        <w:div w:id="52125877">
          <w:marLeft w:val="0"/>
          <w:marRight w:val="0"/>
          <w:marTop w:val="0"/>
          <w:marBottom w:val="0"/>
          <w:divBdr>
            <w:top w:val="none" w:sz="0" w:space="0" w:color="auto"/>
            <w:left w:val="none" w:sz="0" w:space="0" w:color="auto"/>
            <w:bottom w:val="none" w:sz="0" w:space="0" w:color="auto"/>
            <w:right w:val="none" w:sz="0" w:space="0" w:color="auto"/>
          </w:divBdr>
          <w:divsChild>
            <w:div w:id="219438550">
              <w:marLeft w:val="0"/>
              <w:marRight w:val="0"/>
              <w:marTop w:val="30"/>
              <w:marBottom w:val="30"/>
              <w:divBdr>
                <w:top w:val="none" w:sz="0" w:space="0" w:color="auto"/>
                <w:left w:val="none" w:sz="0" w:space="0" w:color="auto"/>
                <w:bottom w:val="none" w:sz="0" w:space="0" w:color="auto"/>
                <w:right w:val="none" w:sz="0" w:space="0" w:color="auto"/>
              </w:divBdr>
              <w:divsChild>
                <w:div w:id="31270054">
                  <w:marLeft w:val="0"/>
                  <w:marRight w:val="0"/>
                  <w:marTop w:val="0"/>
                  <w:marBottom w:val="0"/>
                  <w:divBdr>
                    <w:top w:val="none" w:sz="0" w:space="0" w:color="auto"/>
                    <w:left w:val="none" w:sz="0" w:space="0" w:color="auto"/>
                    <w:bottom w:val="none" w:sz="0" w:space="0" w:color="auto"/>
                    <w:right w:val="none" w:sz="0" w:space="0" w:color="auto"/>
                  </w:divBdr>
                  <w:divsChild>
                    <w:div w:id="580985435">
                      <w:marLeft w:val="0"/>
                      <w:marRight w:val="0"/>
                      <w:marTop w:val="0"/>
                      <w:marBottom w:val="0"/>
                      <w:divBdr>
                        <w:top w:val="none" w:sz="0" w:space="0" w:color="auto"/>
                        <w:left w:val="none" w:sz="0" w:space="0" w:color="auto"/>
                        <w:bottom w:val="none" w:sz="0" w:space="0" w:color="auto"/>
                        <w:right w:val="none" w:sz="0" w:space="0" w:color="auto"/>
                      </w:divBdr>
                    </w:div>
                  </w:divsChild>
                </w:div>
                <w:div w:id="1041174556">
                  <w:marLeft w:val="0"/>
                  <w:marRight w:val="0"/>
                  <w:marTop w:val="0"/>
                  <w:marBottom w:val="0"/>
                  <w:divBdr>
                    <w:top w:val="none" w:sz="0" w:space="0" w:color="auto"/>
                    <w:left w:val="none" w:sz="0" w:space="0" w:color="auto"/>
                    <w:bottom w:val="none" w:sz="0" w:space="0" w:color="auto"/>
                    <w:right w:val="none" w:sz="0" w:space="0" w:color="auto"/>
                  </w:divBdr>
                  <w:divsChild>
                    <w:div w:id="297953103">
                      <w:marLeft w:val="0"/>
                      <w:marRight w:val="0"/>
                      <w:marTop w:val="0"/>
                      <w:marBottom w:val="0"/>
                      <w:divBdr>
                        <w:top w:val="none" w:sz="0" w:space="0" w:color="auto"/>
                        <w:left w:val="none" w:sz="0" w:space="0" w:color="auto"/>
                        <w:bottom w:val="none" w:sz="0" w:space="0" w:color="auto"/>
                        <w:right w:val="none" w:sz="0" w:space="0" w:color="auto"/>
                      </w:divBdr>
                    </w:div>
                    <w:div w:id="772407345">
                      <w:marLeft w:val="0"/>
                      <w:marRight w:val="0"/>
                      <w:marTop w:val="0"/>
                      <w:marBottom w:val="0"/>
                      <w:divBdr>
                        <w:top w:val="none" w:sz="0" w:space="0" w:color="auto"/>
                        <w:left w:val="none" w:sz="0" w:space="0" w:color="auto"/>
                        <w:bottom w:val="none" w:sz="0" w:space="0" w:color="auto"/>
                        <w:right w:val="none" w:sz="0" w:space="0" w:color="auto"/>
                      </w:divBdr>
                    </w:div>
                    <w:div w:id="1406952266">
                      <w:marLeft w:val="0"/>
                      <w:marRight w:val="0"/>
                      <w:marTop w:val="0"/>
                      <w:marBottom w:val="0"/>
                      <w:divBdr>
                        <w:top w:val="none" w:sz="0" w:space="0" w:color="auto"/>
                        <w:left w:val="none" w:sz="0" w:space="0" w:color="auto"/>
                        <w:bottom w:val="none" w:sz="0" w:space="0" w:color="auto"/>
                        <w:right w:val="none" w:sz="0" w:space="0" w:color="auto"/>
                      </w:divBdr>
                    </w:div>
                    <w:div w:id="1593391621">
                      <w:marLeft w:val="0"/>
                      <w:marRight w:val="0"/>
                      <w:marTop w:val="0"/>
                      <w:marBottom w:val="0"/>
                      <w:divBdr>
                        <w:top w:val="none" w:sz="0" w:space="0" w:color="auto"/>
                        <w:left w:val="none" w:sz="0" w:space="0" w:color="auto"/>
                        <w:bottom w:val="none" w:sz="0" w:space="0" w:color="auto"/>
                        <w:right w:val="none" w:sz="0" w:space="0" w:color="auto"/>
                      </w:divBdr>
                    </w:div>
                    <w:div w:id="2034842205">
                      <w:marLeft w:val="0"/>
                      <w:marRight w:val="0"/>
                      <w:marTop w:val="0"/>
                      <w:marBottom w:val="0"/>
                      <w:divBdr>
                        <w:top w:val="none" w:sz="0" w:space="0" w:color="auto"/>
                        <w:left w:val="none" w:sz="0" w:space="0" w:color="auto"/>
                        <w:bottom w:val="none" w:sz="0" w:space="0" w:color="auto"/>
                        <w:right w:val="none" w:sz="0" w:space="0" w:color="auto"/>
                      </w:divBdr>
                    </w:div>
                  </w:divsChild>
                </w:div>
                <w:div w:id="1229802655">
                  <w:marLeft w:val="0"/>
                  <w:marRight w:val="0"/>
                  <w:marTop w:val="0"/>
                  <w:marBottom w:val="0"/>
                  <w:divBdr>
                    <w:top w:val="none" w:sz="0" w:space="0" w:color="auto"/>
                    <w:left w:val="none" w:sz="0" w:space="0" w:color="auto"/>
                    <w:bottom w:val="none" w:sz="0" w:space="0" w:color="auto"/>
                    <w:right w:val="none" w:sz="0" w:space="0" w:color="auto"/>
                  </w:divBdr>
                  <w:divsChild>
                    <w:div w:id="619647286">
                      <w:marLeft w:val="0"/>
                      <w:marRight w:val="0"/>
                      <w:marTop w:val="0"/>
                      <w:marBottom w:val="0"/>
                      <w:divBdr>
                        <w:top w:val="none" w:sz="0" w:space="0" w:color="auto"/>
                        <w:left w:val="none" w:sz="0" w:space="0" w:color="auto"/>
                        <w:bottom w:val="none" w:sz="0" w:space="0" w:color="auto"/>
                        <w:right w:val="none" w:sz="0" w:space="0" w:color="auto"/>
                      </w:divBdr>
                    </w:div>
                  </w:divsChild>
                </w:div>
                <w:div w:id="1532764740">
                  <w:marLeft w:val="0"/>
                  <w:marRight w:val="0"/>
                  <w:marTop w:val="0"/>
                  <w:marBottom w:val="0"/>
                  <w:divBdr>
                    <w:top w:val="none" w:sz="0" w:space="0" w:color="auto"/>
                    <w:left w:val="none" w:sz="0" w:space="0" w:color="auto"/>
                    <w:bottom w:val="none" w:sz="0" w:space="0" w:color="auto"/>
                    <w:right w:val="none" w:sz="0" w:space="0" w:color="auto"/>
                  </w:divBdr>
                  <w:divsChild>
                    <w:div w:id="1212421297">
                      <w:marLeft w:val="0"/>
                      <w:marRight w:val="0"/>
                      <w:marTop w:val="0"/>
                      <w:marBottom w:val="0"/>
                      <w:divBdr>
                        <w:top w:val="none" w:sz="0" w:space="0" w:color="auto"/>
                        <w:left w:val="none" w:sz="0" w:space="0" w:color="auto"/>
                        <w:bottom w:val="none" w:sz="0" w:space="0" w:color="auto"/>
                        <w:right w:val="none" w:sz="0" w:space="0" w:color="auto"/>
                      </w:divBdr>
                    </w:div>
                  </w:divsChild>
                </w:div>
                <w:div w:id="1808432054">
                  <w:marLeft w:val="0"/>
                  <w:marRight w:val="0"/>
                  <w:marTop w:val="0"/>
                  <w:marBottom w:val="0"/>
                  <w:divBdr>
                    <w:top w:val="none" w:sz="0" w:space="0" w:color="auto"/>
                    <w:left w:val="none" w:sz="0" w:space="0" w:color="auto"/>
                    <w:bottom w:val="none" w:sz="0" w:space="0" w:color="auto"/>
                    <w:right w:val="none" w:sz="0" w:space="0" w:color="auto"/>
                  </w:divBdr>
                  <w:divsChild>
                    <w:div w:id="185095924">
                      <w:marLeft w:val="0"/>
                      <w:marRight w:val="0"/>
                      <w:marTop w:val="0"/>
                      <w:marBottom w:val="0"/>
                      <w:divBdr>
                        <w:top w:val="none" w:sz="0" w:space="0" w:color="auto"/>
                        <w:left w:val="none" w:sz="0" w:space="0" w:color="auto"/>
                        <w:bottom w:val="none" w:sz="0" w:space="0" w:color="auto"/>
                        <w:right w:val="none" w:sz="0" w:space="0" w:color="auto"/>
                      </w:divBdr>
                    </w:div>
                  </w:divsChild>
                </w:div>
                <w:div w:id="1922333395">
                  <w:marLeft w:val="0"/>
                  <w:marRight w:val="0"/>
                  <w:marTop w:val="0"/>
                  <w:marBottom w:val="0"/>
                  <w:divBdr>
                    <w:top w:val="none" w:sz="0" w:space="0" w:color="auto"/>
                    <w:left w:val="none" w:sz="0" w:space="0" w:color="auto"/>
                    <w:bottom w:val="none" w:sz="0" w:space="0" w:color="auto"/>
                    <w:right w:val="none" w:sz="0" w:space="0" w:color="auto"/>
                  </w:divBdr>
                  <w:divsChild>
                    <w:div w:id="168834631">
                      <w:marLeft w:val="0"/>
                      <w:marRight w:val="0"/>
                      <w:marTop w:val="0"/>
                      <w:marBottom w:val="0"/>
                      <w:divBdr>
                        <w:top w:val="none" w:sz="0" w:space="0" w:color="auto"/>
                        <w:left w:val="none" w:sz="0" w:space="0" w:color="auto"/>
                        <w:bottom w:val="none" w:sz="0" w:space="0" w:color="auto"/>
                        <w:right w:val="none" w:sz="0" w:space="0" w:color="auto"/>
                      </w:divBdr>
                    </w:div>
                    <w:div w:id="635065888">
                      <w:marLeft w:val="0"/>
                      <w:marRight w:val="0"/>
                      <w:marTop w:val="0"/>
                      <w:marBottom w:val="0"/>
                      <w:divBdr>
                        <w:top w:val="none" w:sz="0" w:space="0" w:color="auto"/>
                        <w:left w:val="none" w:sz="0" w:space="0" w:color="auto"/>
                        <w:bottom w:val="none" w:sz="0" w:space="0" w:color="auto"/>
                        <w:right w:val="none" w:sz="0" w:space="0" w:color="auto"/>
                      </w:divBdr>
                    </w:div>
                    <w:div w:id="797190491">
                      <w:marLeft w:val="0"/>
                      <w:marRight w:val="0"/>
                      <w:marTop w:val="0"/>
                      <w:marBottom w:val="0"/>
                      <w:divBdr>
                        <w:top w:val="none" w:sz="0" w:space="0" w:color="auto"/>
                        <w:left w:val="none" w:sz="0" w:space="0" w:color="auto"/>
                        <w:bottom w:val="none" w:sz="0" w:space="0" w:color="auto"/>
                        <w:right w:val="none" w:sz="0" w:space="0" w:color="auto"/>
                      </w:divBdr>
                    </w:div>
                    <w:div w:id="904799967">
                      <w:marLeft w:val="0"/>
                      <w:marRight w:val="0"/>
                      <w:marTop w:val="0"/>
                      <w:marBottom w:val="0"/>
                      <w:divBdr>
                        <w:top w:val="none" w:sz="0" w:space="0" w:color="auto"/>
                        <w:left w:val="none" w:sz="0" w:space="0" w:color="auto"/>
                        <w:bottom w:val="none" w:sz="0" w:space="0" w:color="auto"/>
                        <w:right w:val="none" w:sz="0" w:space="0" w:color="auto"/>
                      </w:divBdr>
                    </w:div>
                    <w:div w:id="972980088">
                      <w:marLeft w:val="0"/>
                      <w:marRight w:val="0"/>
                      <w:marTop w:val="0"/>
                      <w:marBottom w:val="0"/>
                      <w:divBdr>
                        <w:top w:val="none" w:sz="0" w:space="0" w:color="auto"/>
                        <w:left w:val="none" w:sz="0" w:space="0" w:color="auto"/>
                        <w:bottom w:val="none" w:sz="0" w:space="0" w:color="auto"/>
                        <w:right w:val="none" w:sz="0" w:space="0" w:color="auto"/>
                      </w:divBdr>
                    </w:div>
                    <w:div w:id="1344941933">
                      <w:marLeft w:val="0"/>
                      <w:marRight w:val="0"/>
                      <w:marTop w:val="0"/>
                      <w:marBottom w:val="0"/>
                      <w:divBdr>
                        <w:top w:val="none" w:sz="0" w:space="0" w:color="auto"/>
                        <w:left w:val="none" w:sz="0" w:space="0" w:color="auto"/>
                        <w:bottom w:val="none" w:sz="0" w:space="0" w:color="auto"/>
                        <w:right w:val="none" w:sz="0" w:space="0" w:color="auto"/>
                      </w:divBdr>
                    </w:div>
                    <w:div w:id="1400253911">
                      <w:marLeft w:val="0"/>
                      <w:marRight w:val="0"/>
                      <w:marTop w:val="0"/>
                      <w:marBottom w:val="0"/>
                      <w:divBdr>
                        <w:top w:val="none" w:sz="0" w:space="0" w:color="auto"/>
                        <w:left w:val="none" w:sz="0" w:space="0" w:color="auto"/>
                        <w:bottom w:val="none" w:sz="0" w:space="0" w:color="auto"/>
                        <w:right w:val="none" w:sz="0" w:space="0" w:color="auto"/>
                      </w:divBdr>
                    </w:div>
                    <w:div w:id="144935160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46870177">
          <w:marLeft w:val="0"/>
          <w:marRight w:val="0"/>
          <w:marTop w:val="0"/>
          <w:marBottom w:val="0"/>
          <w:divBdr>
            <w:top w:val="none" w:sz="0" w:space="0" w:color="auto"/>
            <w:left w:val="none" w:sz="0" w:space="0" w:color="auto"/>
            <w:bottom w:val="none" w:sz="0" w:space="0" w:color="auto"/>
            <w:right w:val="none" w:sz="0" w:space="0" w:color="auto"/>
          </w:divBdr>
        </w:div>
        <w:div w:id="208492495">
          <w:marLeft w:val="0"/>
          <w:marRight w:val="0"/>
          <w:marTop w:val="0"/>
          <w:marBottom w:val="0"/>
          <w:divBdr>
            <w:top w:val="none" w:sz="0" w:space="0" w:color="auto"/>
            <w:left w:val="none" w:sz="0" w:space="0" w:color="auto"/>
            <w:bottom w:val="none" w:sz="0" w:space="0" w:color="auto"/>
            <w:right w:val="none" w:sz="0" w:space="0" w:color="auto"/>
          </w:divBdr>
        </w:div>
        <w:div w:id="255139514">
          <w:marLeft w:val="0"/>
          <w:marRight w:val="0"/>
          <w:marTop w:val="0"/>
          <w:marBottom w:val="0"/>
          <w:divBdr>
            <w:top w:val="none" w:sz="0" w:space="0" w:color="auto"/>
            <w:left w:val="none" w:sz="0" w:space="0" w:color="auto"/>
            <w:bottom w:val="none" w:sz="0" w:space="0" w:color="auto"/>
            <w:right w:val="none" w:sz="0" w:space="0" w:color="auto"/>
          </w:divBdr>
          <w:divsChild>
            <w:div w:id="37096212">
              <w:marLeft w:val="0"/>
              <w:marRight w:val="0"/>
              <w:marTop w:val="30"/>
              <w:marBottom w:val="30"/>
              <w:divBdr>
                <w:top w:val="none" w:sz="0" w:space="0" w:color="auto"/>
                <w:left w:val="none" w:sz="0" w:space="0" w:color="auto"/>
                <w:bottom w:val="none" w:sz="0" w:space="0" w:color="auto"/>
                <w:right w:val="none" w:sz="0" w:space="0" w:color="auto"/>
              </w:divBdr>
              <w:divsChild>
                <w:div w:id="109516856">
                  <w:marLeft w:val="0"/>
                  <w:marRight w:val="0"/>
                  <w:marTop w:val="0"/>
                  <w:marBottom w:val="0"/>
                  <w:divBdr>
                    <w:top w:val="none" w:sz="0" w:space="0" w:color="auto"/>
                    <w:left w:val="none" w:sz="0" w:space="0" w:color="auto"/>
                    <w:bottom w:val="none" w:sz="0" w:space="0" w:color="auto"/>
                    <w:right w:val="none" w:sz="0" w:space="0" w:color="auto"/>
                  </w:divBdr>
                  <w:divsChild>
                    <w:div w:id="1813714599">
                      <w:marLeft w:val="0"/>
                      <w:marRight w:val="0"/>
                      <w:marTop w:val="0"/>
                      <w:marBottom w:val="0"/>
                      <w:divBdr>
                        <w:top w:val="none" w:sz="0" w:space="0" w:color="auto"/>
                        <w:left w:val="none" w:sz="0" w:space="0" w:color="auto"/>
                        <w:bottom w:val="none" w:sz="0" w:space="0" w:color="auto"/>
                        <w:right w:val="none" w:sz="0" w:space="0" w:color="auto"/>
                      </w:divBdr>
                    </w:div>
                  </w:divsChild>
                </w:div>
                <w:div w:id="255285113">
                  <w:marLeft w:val="0"/>
                  <w:marRight w:val="0"/>
                  <w:marTop w:val="0"/>
                  <w:marBottom w:val="0"/>
                  <w:divBdr>
                    <w:top w:val="none" w:sz="0" w:space="0" w:color="auto"/>
                    <w:left w:val="none" w:sz="0" w:space="0" w:color="auto"/>
                    <w:bottom w:val="none" w:sz="0" w:space="0" w:color="auto"/>
                    <w:right w:val="none" w:sz="0" w:space="0" w:color="auto"/>
                  </w:divBdr>
                  <w:divsChild>
                    <w:div w:id="1755974790">
                      <w:marLeft w:val="0"/>
                      <w:marRight w:val="0"/>
                      <w:marTop w:val="0"/>
                      <w:marBottom w:val="0"/>
                      <w:divBdr>
                        <w:top w:val="none" w:sz="0" w:space="0" w:color="auto"/>
                        <w:left w:val="none" w:sz="0" w:space="0" w:color="auto"/>
                        <w:bottom w:val="none" w:sz="0" w:space="0" w:color="auto"/>
                        <w:right w:val="none" w:sz="0" w:space="0" w:color="auto"/>
                      </w:divBdr>
                    </w:div>
                  </w:divsChild>
                </w:div>
                <w:div w:id="271864963">
                  <w:marLeft w:val="0"/>
                  <w:marRight w:val="0"/>
                  <w:marTop w:val="0"/>
                  <w:marBottom w:val="0"/>
                  <w:divBdr>
                    <w:top w:val="none" w:sz="0" w:space="0" w:color="auto"/>
                    <w:left w:val="none" w:sz="0" w:space="0" w:color="auto"/>
                    <w:bottom w:val="none" w:sz="0" w:space="0" w:color="auto"/>
                    <w:right w:val="none" w:sz="0" w:space="0" w:color="auto"/>
                  </w:divBdr>
                  <w:divsChild>
                    <w:div w:id="628825307">
                      <w:marLeft w:val="0"/>
                      <w:marRight w:val="0"/>
                      <w:marTop w:val="0"/>
                      <w:marBottom w:val="0"/>
                      <w:divBdr>
                        <w:top w:val="none" w:sz="0" w:space="0" w:color="auto"/>
                        <w:left w:val="none" w:sz="0" w:space="0" w:color="auto"/>
                        <w:bottom w:val="none" w:sz="0" w:space="0" w:color="auto"/>
                        <w:right w:val="none" w:sz="0" w:space="0" w:color="auto"/>
                      </w:divBdr>
                    </w:div>
                  </w:divsChild>
                </w:div>
                <w:div w:id="358775127">
                  <w:marLeft w:val="0"/>
                  <w:marRight w:val="0"/>
                  <w:marTop w:val="0"/>
                  <w:marBottom w:val="0"/>
                  <w:divBdr>
                    <w:top w:val="none" w:sz="0" w:space="0" w:color="auto"/>
                    <w:left w:val="none" w:sz="0" w:space="0" w:color="auto"/>
                    <w:bottom w:val="none" w:sz="0" w:space="0" w:color="auto"/>
                    <w:right w:val="none" w:sz="0" w:space="0" w:color="auto"/>
                  </w:divBdr>
                  <w:divsChild>
                    <w:div w:id="851722719">
                      <w:marLeft w:val="0"/>
                      <w:marRight w:val="0"/>
                      <w:marTop w:val="0"/>
                      <w:marBottom w:val="0"/>
                      <w:divBdr>
                        <w:top w:val="none" w:sz="0" w:space="0" w:color="auto"/>
                        <w:left w:val="none" w:sz="0" w:space="0" w:color="auto"/>
                        <w:bottom w:val="none" w:sz="0" w:space="0" w:color="auto"/>
                        <w:right w:val="none" w:sz="0" w:space="0" w:color="auto"/>
                      </w:divBdr>
                    </w:div>
                  </w:divsChild>
                </w:div>
                <w:div w:id="418020355">
                  <w:marLeft w:val="0"/>
                  <w:marRight w:val="0"/>
                  <w:marTop w:val="0"/>
                  <w:marBottom w:val="0"/>
                  <w:divBdr>
                    <w:top w:val="none" w:sz="0" w:space="0" w:color="auto"/>
                    <w:left w:val="none" w:sz="0" w:space="0" w:color="auto"/>
                    <w:bottom w:val="none" w:sz="0" w:space="0" w:color="auto"/>
                    <w:right w:val="none" w:sz="0" w:space="0" w:color="auto"/>
                  </w:divBdr>
                  <w:divsChild>
                    <w:div w:id="728529732">
                      <w:marLeft w:val="0"/>
                      <w:marRight w:val="0"/>
                      <w:marTop w:val="0"/>
                      <w:marBottom w:val="0"/>
                      <w:divBdr>
                        <w:top w:val="none" w:sz="0" w:space="0" w:color="auto"/>
                        <w:left w:val="none" w:sz="0" w:space="0" w:color="auto"/>
                        <w:bottom w:val="none" w:sz="0" w:space="0" w:color="auto"/>
                        <w:right w:val="none" w:sz="0" w:space="0" w:color="auto"/>
                      </w:divBdr>
                    </w:div>
                  </w:divsChild>
                </w:div>
                <w:div w:id="573467513">
                  <w:marLeft w:val="0"/>
                  <w:marRight w:val="0"/>
                  <w:marTop w:val="0"/>
                  <w:marBottom w:val="0"/>
                  <w:divBdr>
                    <w:top w:val="none" w:sz="0" w:space="0" w:color="auto"/>
                    <w:left w:val="none" w:sz="0" w:space="0" w:color="auto"/>
                    <w:bottom w:val="none" w:sz="0" w:space="0" w:color="auto"/>
                    <w:right w:val="none" w:sz="0" w:space="0" w:color="auto"/>
                  </w:divBdr>
                  <w:divsChild>
                    <w:div w:id="1804880638">
                      <w:marLeft w:val="0"/>
                      <w:marRight w:val="0"/>
                      <w:marTop w:val="0"/>
                      <w:marBottom w:val="0"/>
                      <w:divBdr>
                        <w:top w:val="none" w:sz="0" w:space="0" w:color="auto"/>
                        <w:left w:val="none" w:sz="0" w:space="0" w:color="auto"/>
                        <w:bottom w:val="none" w:sz="0" w:space="0" w:color="auto"/>
                        <w:right w:val="none" w:sz="0" w:space="0" w:color="auto"/>
                      </w:divBdr>
                    </w:div>
                  </w:divsChild>
                </w:div>
                <w:div w:id="590820354">
                  <w:marLeft w:val="0"/>
                  <w:marRight w:val="0"/>
                  <w:marTop w:val="0"/>
                  <w:marBottom w:val="0"/>
                  <w:divBdr>
                    <w:top w:val="none" w:sz="0" w:space="0" w:color="auto"/>
                    <w:left w:val="none" w:sz="0" w:space="0" w:color="auto"/>
                    <w:bottom w:val="none" w:sz="0" w:space="0" w:color="auto"/>
                    <w:right w:val="none" w:sz="0" w:space="0" w:color="auto"/>
                  </w:divBdr>
                  <w:divsChild>
                    <w:div w:id="865757449">
                      <w:marLeft w:val="0"/>
                      <w:marRight w:val="0"/>
                      <w:marTop w:val="0"/>
                      <w:marBottom w:val="0"/>
                      <w:divBdr>
                        <w:top w:val="none" w:sz="0" w:space="0" w:color="auto"/>
                        <w:left w:val="none" w:sz="0" w:space="0" w:color="auto"/>
                        <w:bottom w:val="none" w:sz="0" w:space="0" w:color="auto"/>
                        <w:right w:val="none" w:sz="0" w:space="0" w:color="auto"/>
                      </w:divBdr>
                    </w:div>
                  </w:divsChild>
                </w:div>
                <w:div w:id="617637689">
                  <w:marLeft w:val="0"/>
                  <w:marRight w:val="0"/>
                  <w:marTop w:val="0"/>
                  <w:marBottom w:val="0"/>
                  <w:divBdr>
                    <w:top w:val="none" w:sz="0" w:space="0" w:color="auto"/>
                    <w:left w:val="none" w:sz="0" w:space="0" w:color="auto"/>
                    <w:bottom w:val="none" w:sz="0" w:space="0" w:color="auto"/>
                    <w:right w:val="none" w:sz="0" w:space="0" w:color="auto"/>
                  </w:divBdr>
                  <w:divsChild>
                    <w:div w:id="1731033381">
                      <w:marLeft w:val="0"/>
                      <w:marRight w:val="0"/>
                      <w:marTop w:val="0"/>
                      <w:marBottom w:val="0"/>
                      <w:divBdr>
                        <w:top w:val="none" w:sz="0" w:space="0" w:color="auto"/>
                        <w:left w:val="none" w:sz="0" w:space="0" w:color="auto"/>
                        <w:bottom w:val="none" w:sz="0" w:space="0" w:color="auto"/>
                        <w:right w:val="none" w:sz="0" w:space="0" w:color="auto"/>
                      </w:divBdr>
                    </w:div>
                  </w:divsChild>
                </w:div>
                <w:div w:id="637221880">
                  <w:marLeft w:val="0"/>
                  <w:marRight w:val="0"/>
                  <w:marTop w:val="0"/>
                  <w:marBottom w:val="0"/>
                  <w:divBdr>
                    <w:top w:val="none" w:sz="0" w:space="0" w:color="auto"/>
                    <w:left w:val="none" w:sz="0" w:space="0" w:color="auto"/>
                    <w:bottom w:val="none" w:sz="0" w:space="0" w:color="auto"/>
                    <w:right w:val="none" w:sz="0" w:space="0" w:color="auto"/>
                  </w:divBdr>
                  <w:divsChild>
                    <w:div w:id="1712804474">
                      <w:marLeft w:val="0"/>
                      <w:marRight w:val="0"/>
                      <w:marTop w:val="0"/>
                      <w:marBottom w:val="0"/>
                      <w:divBdr>
                        <w:top w:val="none" w:sz="0" w:space="0" w:color="auto"/>
                        <w:left w:val="none" w:sz="0" w:space="0" w:color="auto"/>
                        <w:bottom w:val="none" w:sz="0" w:space="0" w:color="auto"/>
                        <w:right w:val="none" w:sz="0" w:space="0" w:color="auto"/>
                      </w:divBdr>
                    </w:div>
                  </w:divsChild>
                </w:div>
                <w:div w:id="722365816">
                  <w:marLeft w:val="0"/>
                  <w:marRight w:val="0"/>
                  <w:marTop w:val="0"/>
                  <w:marBottom w:val="0"/>
                  <w:divBdr>
                    <w:top w:val="none" w:sz="0" w:space="0" w:color="auto"/>
                    <w:left w:val="none" w:sz="0" w:space="0" w:color="auto"/>
                    <w:bottom w:val="none" w:sz="0" w:space="0" w:color="auto"/>
                    <w:right w:val="none" w:sz="0" w:space="0" w:color="auto"/>
                  </w:divBdr>
                  <w:divsChild>
                    <w:div w:id="1697387763">
                      <w:marLeft w:val="0"/>
                      <w:marRight w:val="0"/>
                      <w:marTop w:val="0"/>
                      <w:marBottom w:val="0"/>
                      <w:divBdr>
                        <w:top w:val="none" w:sz="0" w:space="0" w:color="auto"/>
                        <w:left w:val="none" w:sz="0" w:space="0" w:color="auto"/>
                        <w:bottom w:val="none" w:sz="0" w:space="0" w:color="auto"/>
                        <w:right w:val="none" w:sz="0" w:space="0" w:color="auto"/>
                      </w:divBdr>
                    </w:div>
                  </w:divsChild>
                </w:div>
                <w:div w:id="758720808">
                  <w:marLeft w:val="0"/>
                  <w:marRight w:val="0"/>
                  <w:marTop w:val="0"/>
                  <w:marBottom w:val="0"/>
                  <w:divBdr>
                    <w:top w:val="none" w:sz="0" w:space="0" w:color="auto"/>
                    <w:left w:val="none" w:sz="0" w:space="0" w:color="auto"/>
                    <w:bottom w:val="none" w:sz="0" w:space="0" w:color="auto"/>
                    <w:right w:val="none" w:sz="0" w:space="0" w:color="auto"/>
                  </w:divBdr>
                  <w:divsChild>
                    <w:div w:id="547957904">
                      <w:marLeft w:val="0"/>
                      <w:marRight w:val="0"/>
                      <w:marTop w:val="0"/>
                      <w:marBottom w:val="0"/>
                      <w:divBdr>
                        <w:top w:val="none" w:sz="0" w:space="0" w:color="auto"/>
                        <w:left w:val="none" w:sz="0" w:space="0" w:color="auto"/>
                        <w:bottom w:val="none" w:sz="0" w:space="0" w:color="auto"/>
                        <w:right w:val="none" w:sz="0" w:space="0" w:color="auto"/>
                      </w:divBdr>
                    </w:div>
                  </w:divsChild>
                </w:div>
                <w:div w:id="828329756">
                  <w:marLeft w:val="0"/>
                  <w:marRight w:val="0"/>
                  <w:marTop w:val="0"/>
                  <w:marBottom w:val="0"/>
                  <w:divBdr>
                    <w:top w:val="none" w:sz="0" w:space="0" w:color="auto"/>
                    <w:left w:val="none" w:sz="0" w:space="0" w:color="auto"/>
                    <w:bottom w:val="none" w:sz="0" w:space="0" w:color="auto"/>
                    <w:right w:val="none" w:sz="0" w:space="0" w:color="auto"/>
                  </w:divBdr>
                  <w:divsChild>
                    <w:div w:id="733242293">
                      <w:marLeft w:val="0"/>
                      <w:marRight w:val="0"/>
                      <w:marTop w:val="0"/>
                      <w:marBottom w:val="0"/>
                      <w:divBdr>
                        <w:top w:val="none" w:sz="0" w:space="0" w:color="auto"/>
                        <w:left w:val="none" w:sz="0" w:space="0" w:color="auto"/>
                        <w:bottom w:val="none" w:sz="0" w:space="0" w:color="auto"/>
                        <w:right w:val="none" w:sz="0" w:space="0" w:color="auto"/>
                      </w:divBdr>
                    </w:div>
                  </w:divsChild>
                </w:div>
                <w:div w:id="876891066">
                  <w:marLeft w:val="0"/>
                  <w:marRight w:val="0"/>
                  <w:marTop w:val="0"/>
                  <w:marBottom w:val="0"/>
                  <w:divBdr>
                    <w:top w:val="none" w:sz="0" w:space="0" w:color="auto"/>
                    <w:left w:val="none" w:sz="0" w:space="0" w:color="auto"/>
                    <w:bottom w:val="none" w:sz="0" w:space="0" w:color="auto"/>
                    <w:right w:val="none" w:sz="0" w:space="0" w:color="auto"/>
                  </w:divBdr>
                  <w:divsChild>
                    <w:div w:id="661860170">
                      <w:marLeft w:val="0"/>
                      <w:marRight w:val="0"/>
                      <w:marTop w:val="0"/>
                      <w:marBottom w:val="0"/>
                      <w:divBdr>
                        <w:top w:val="none" w:sz="0" w:space="0" w:color="auto"/>
                        <w:left w:val="none" w:sz="0" w:space="0" w:color="auto"/>
                        <w:bottom w:val="none" w:sz="0" w:space="0" w:color="auto"/>
                        <w:right w:val="none" w:sz="0" w:space="0" w:color="auto"/>
                      </w:divBdr>
                    </w:div>
                  </w:divsChild>
                </w:div>
                <w:div w:id="891815222">
                  <w:marLeft w:val="0"/>
                  <w:marRight w:val="0"/>
                  <w:marTop w:val="0"/>
                  <w:marBottom w:val="0"/>
                  <w:divBdr>
                    <w:top w:val="none" w:sz="0" w:space="0" w:color="auto"/>
                    <w:left w:val="none" w:sz="0" w:space="0" w:color="auto"/>
                    <w:bottom w:val="none" w:sz="0" w:space="0" w:color="auto"/>
                    <w:right w:val="none" w:sz="0" w:space="0" w:color="auto"/>
                  </w:divBdr>
                  <w:divsChild>
                    <w:div w:id="181169527">
                      <w:marLeft w:val="0"/>
                      <w:marRight w:val="0"/>
                      <w:marTop w:val="0"/>
                      <w:marBottom w:val="0"/>
                      <w:divBdr>
                        <w:top w:val="none" w:sz="0" w:space="0" w:color="auto"/>
                        <w:left w:val="none" w:sz="0" w:space="0" w:color="auto"/>
                        <w:bottom w:val="none" w:sz="0" w:space="0" w:color="auto"/>
                        <w:right w:val="none" w:sz="0" w:space="0" w:color="auto"/>
                      </w:divBdr>
                    </w:div>
                    <w:div w:id="204684187">
                      <w:marLeft w:val="0"/>
                      <w:marRight w:val="0"/>
                      <w:marTop w:val="0"/>
                      <w:marBottom w:val="0"/>
                      <w:divBdr>
                        <w:top w:val="none" w:sz="0" w:space="0" w:color="auto"/>
                        <w:left w:val="none" w:sz="0" w:space="0" w:color="auto"/>
                        <w:bottom w:val="none" w:sz="0" w:space="0" w:color="auto"/>
                        <w:right w:val="none" w:sz="0" w:space="0" w:color="auto"/>
                      </w:divBdr>
                    </w:div>
                  </w:divsChild>
                </w:div>
                <w:div w:id="998190483">
                  <w:marLeft w:val="0"/>
                  <w:marRight w:val="0"/>
                  <w:marTop w:val="0"/>
                  <w:marBottom w:val="0"/>
                  <w:divBdr>
                    <w:top w:val="none" w:sz="0" w:space="0" w:color="auto"/>
                    <w:left w:val="none" w:sz="0" w:space="0" w:color="auto"/>
                    <w:bottom w:val="none" w:sz="0" w:space="0" w:color="auto"/>
                    <w:right w:val="none" w:sz="0" w:space="0" w:color="auto"/>
                  </w:divBdr>
                  <w:divsChild>
                    <w:div w:id="1121875107">
                      <w:marLeft w:val="0"/>
                      <w:marRight w:val="0"/>
                      <w:marTop w:val="0"/>
                      <w:marBottom w:val="0"/>
                      <w:divBdr>
                        <w:top w:val="none" w:sz="0" w:space="0" w:color="auto"/>
                        <w:left w:val="none" w:sz="0" w:space="0" w:color="auto"/>
                        <w:bottom w:val="none" w:sz="0" w:space="0" w:color="auto"/>
                        <w:right w:val="none" w:sz="0" w:space="0" w:color="auto"/>
                      </w:divBdr>
                    </w:div>
                  </w:divsChild>
                </w:div>
                <w:div w:id="1062479935">
                  <w:marLeft w:val="0"/>
                  <w:marRight w:val="0"/>
                  <w:marTop w:val="0"/>
                  <w:marBottom w:val="0"/>
                  <w:divBdr>
                    <w:top w:val="none" w:sz="0" w:space="0" w:color="auto"/>
                    <w:left w:val="none" w:sz="0" w:space="0" w:color="auto"/>
                    <w:bottom w:val="none" w:sz="0" w:space="0" w:color="auto"/>
                    <w:right w:val="none" w:sz="0" w:space="0" w:color="auto"/>
                  </w:divBdr>
                  <w:divsChild>
                    <w:div w:id="1135562883">
                      <w:marLeft w:val="0"/>
                      <w:marRight w:val="0"/>
                      <w:marTop w:val="0"/>
                      <w:marBottom w:val="0"/>
                      <w:divBdr>
                        <w:top w:val="none" w:sz="0" w:space="0" w:color="auto"/>
                        <w:left w:val="none" w:sz="0" w:space="0" w:color="auto"/>
                        <w:bottom w:val="none" w:sz="0" w:space="0" w:color="auto"/>
                        <w:right w:val="none" w:sz="0" w:space="0" w:color="auto"/>
                      </w:divBdr>
                    </w:div>
                  </w:divsChild>
                </w:div>
                <w:div w:id="1128357476">
                  <w:marLeft w:val="0"/>
                  <w:marRight w:val="0"/>
                  <w:marTop w:val="0"/>
                  <w:marBottom w:val="0"/>
                  <w:divBdr>
                    <w:top w:val="none" w:sz="0" w:space="0" w:color="auto"/>
                    <w:left w:val="none" w:sz="0" w:space="0" w:color="auto"/>
                    <w:bottom w:val="none" w:sz="0" w:space="0" w:color="auto"/>
                    <w:right w:val="none" w:sz="0" w:space="0" w:color="auto"/>
                  </w:divBdr>
                  <w:divsChild>
                    <w:div w:id="1160586131">
                      <w:marLeft w:val="0"/>
                      <w:marRight w:val="0"/>
                      <w:marTop w:val="0"/>
                      <w:marBottom w:val="0"/>
                      <w:divBdr>
                        <w:top w:val="none" w:sz="0" w:space="0" w:color="auto"/>
                        <w:left w:val="none" w:sz="0" w:space="0" w:color="auto"/>
                        <w:bottom w:val="none" w:sz="0" w:space="0" w:color="auto"/>
                        <w:right w:val="none" w:sz="0" w:space="0" w:color="auto"/>
                      </w:divBdr>
                    </w:div>
                  </w:divsChild>
                </w:div>
                <w:div w:id="1139565804">
                  <w:marLeft w:val="0"/>
                  <w:marRight w:val="0"/>
                  <w:marTop w:val="0"/>
                  <w:marBottom w:val="0"/>
                  <w:divBdr>
                    <w:top w:val="none" w:sz="0" w:space="0" w:color="auto"/>
                    <w:left w:val="none" w:sz="0" w:space="0" w:color="auto"/>
                    <w:bottom w:val="none" w:sz="0" w:space="0" w:color="auto"/>
                    <w:right w:val="none" w:sz="0" w:space="0" w:color="auto"/>
                  </w:divBdr>
                  <w:divsChild>
                    <w:div w:id="680280287">
                      <w:marLeft w:val="0"/>
                      <w:marRight w:val="0"/>
                      <w:marTop w:val="0"/>
                      <w:marBottom w:val="0"/>
                      <w:divBdr>
                        <w:top w:val="none" w:sz="0" w:space="0" w:color="auto"/>
                        <w:left w:val="none" w:sz="0" w:space="0" w:color="auto"/>
                        <w:bottom w:val="none" w:sz="0" w:space="0" w:color="auto"/>
                        <w:right w:val="none" w:sz="0" w:space="0" w:color="auto"/>
                      </w:divBdr>
                    </w:div>
                  </w:divsChild>
                </w:div>
                <w:div w:id="1152067471">
                  <w:marLeft w:val="0"/>
                  <w:marRight w:val="0"/>
                  <w:marTop w:val="0"/>
                  <w:marBottom w:val="0"/>
                  <w:divBdr>
                    <w:top w:val="none" w:sz="0" w:space="0" w:color="auto"/>
                    <w:left w:val="none" w:sz="0" w:space="0" w:color="auto"/>
                    <w:bottom w:val="none" w:sz="0" w:space="0" w:color="auto"/>
                    <w:right w:val="none" w:sz="0" w:space="0" w:color="auto"/>
                  </w:divBdr>
                  <w:divsChild>
                    <w:div w:id="1007291004">
                      <w:marLeft w:val="0"/>
                      <w:marRight w:val="0"/>
                      <w:marTop w:val="0"/>
                      <w:marBottom w:val="0"/>
                      <w:divBdr>
                        <w:top w:val="none" w:sz="0" w:space="0" w:color="auto"/>
                        <w:left w:val="none" w:sz="0" w:space="0" w:color="auto"/>
                        <w:bottom w:val="none" w:sz="0" w:space="0" w:color="auto"/>
                        <w:right w:val="none" w:sz="0" w:space="0" w:color="auto"/>
                      </w:divBdr>
                    </w:div>
                  </w:divsChild>
                </w:div>
                <w:div w:id="1207451530">
                  <w:marLeft w:val="0"/>
                  <w:marRight w:val="0"/>
                  <w:marTop w:val="0"/>
                  <w:marBottom w:val="0"/>
                  <w:divBdr>
                    <w:top w:val="none" w:sz="0" w:space="0" w:color="auto"/>
                    <w:left w:val="none" w:sz="0" w:space="0" w:color="auto"/>
                    <w:bottom w:val="none" w:sz="0" w:space="0" w:color="auto"/>
                    <w:right w:val="none" w:sz="0" w:space="0" w:color="auto"/>
                  </w:divBdr>
                  <w:divsChild>
                    <w:div w:id="2111312275">
                      <w:marLeft w:val="0"/>
                      <w:marRight w:val="0"/>
                      <w:marTop w:val="0"/>
                      <w:marBottom w:val="0"/>
                      <w:divBdr>
                        <w:top w:val="none" w:sz="0" w:space="0" w:color="auto"/>
                        <w:left w:val="none" w:sz="0" w:space="0" w:color="auto"/>
                        <w:bottom w:val="none" w:sz="0" w:space="0" w:color="auto"/>
                        <w:right w:val="none" w:sz="0" w:space="0" w:color="auto"/>
                      </w:divBdr>
                    </w:div>
                  </w:divsChild>
                </w:div>
                <w:div w:id="1660309573">
                  <w:marLeft w:val="0"/>
                  <w:marRight w:val="0"/>
                  <w:marTop w:val="0"/>
                  <w:marBottom w:val="0"/>
                  <w:divBdr>
                    <w:top w:val="none" w:sz="0" w:space="0" w:color="auto"/>
                    <w:left w:val="none" w:sz="0" w:space="0" w:color="auto"/>
                    <w:bottom w:val="none" w:sz="0" w:space="0" w:color="auto"/>
                    <w:right w:val="none" w:sz="0" w:space="0" w:color="auto"/>
                  </w:divBdr>
                  <w:divsChild>
                    <w:div w:id="282660621">
                      <w:marLeft w:val="0"/>
                      <w:marRight w:val="0"/>
                      <w:marTop w:val="0"/>
                      <w:marBottom w:val="0"/>
                      <w:divBdr>
                        <w:top w:val="none" w:sz="0" w:space="0" w:color="auto"/>
                        <w:left w:val="none" w:sz="0" w:space="0" w:color="auto"/>
                        <w:bottom w:val="none" w:sz="0" w:space="0" w:color="auto"/>
                        <w:right w:val="none" w:sz="0" w:space="0" w:color="auto"/>
                      </w:divBdr>
                    </w:div>
                  </w:divsChild>
                </w:div>
                <w:div w:id="1710642808">
                  <w:marLeft w:val="0"/>
                  <w:marRight w:val="0"/>
                  <w:marTop w:val="0"/>
                  <w:marBottom w:val="0"/>
                  <w:divBdr>
                    <w:top w:val="none" w:sz="0" w:space="0" w:color="auto"/>
                    <w:left w:val="none" w:sz="0" w:space="0" w:color="auto"/>
                    <w:bottom w:val="none" w:sz="0" w:space="0" w:color="auto"/>
                    <w:right w:val="none" w:sz="0" w:space="0" w:color="auto"/>
                  </w:divBdr>
                  <w:divsChild>
                    <w:div w:id="615986623">
                      <w:marLeft w:val="0"/>
                      <w:marRight w:val="0"/>
                      <w:marTop w:val="0"/>
                      <w:marBottom w:val="0"/>
                      <w:divBdr>
                        <w:top w:val="none" w:sz="0" w:space="0" w:color="auto"/>
                        <w:left w:val="none" w:sz="0" w:space="0" w:color="auto"/>
                        <w:bottom w:val="none" w:sz="0" w:space="0" w:color="auto"/>
                        <w:right w:val="none" w:sz="0" w:space="0" w:color="auto"/>
                      </w:divBdr>
                    </w:div>
                  </w:divsChild>
                </w:div>
                <w:div w:id="1737702261">
                  <w:marLeft w:val="0"/>
                  <w:marRight w:val="0"/>
                  <w:marTop w:val="0"/>
                  <w:marBottom w:val="0"/>
                  <w:divBdr>
                    <w:top w:val="none" w:sz="0" w:space="0" w:color="auto"/>
                    <w:left w:val="none" w:sz="0" w:space="0" w:color="auto"/>
                    <w:bottom w:val="none" w:sz="0" w:space="0" w:color="auto"/>
                    <w:right w:val="none" w:sz="0" w:space="0" w:color="auto"/>
                  </w:divBdr>
                  <w:divsChild>
                    <w:div w:id="689722500">
                      <w:marLeft w:val="0"/>
                      <w:marRight w:val="0"/>
                      <w:marTop w:val="0"/>
                      <w:marBottom w:val="0"/>
                      <w:divBdr>
                        <w:top w:val="none" w:sz="0" w:space="0" w:color="auto"/>
                        <w:left w:val="none" w:sz="0" w:space="0" w:color="auto"/>
                        <w:bottom w:val="none" w:sz="0" w:space="0" w:color="auto"/>
                        <w:right w:val="none" w:sz="0" w:space="0" w:color="auto"/>
                      </w:divBdr>
                    </w:div>
                    <w:div w:id="1171144980">
                      <w:marLeft w:val="0"/>
                      <w:marRight w:val="0"/>
                      <w:marTop w:val="0"/>
                      <w:marBottom w:val="0"/>
                      <w:divBdr>
                        <w:top w:val="none" w:sz="0" w:space="0" w:color="auto"/>
                        <w:left w:val="none" w:sz="0" w:space="0" w:color="auto"/>
                        <w:bottom w:val="none" w:sz="0" w:space="0" w:color="auto"/>
                        <w:right w:val="none" w:sz="0" w:space="0" w:color="auto"/>
                      </w:divBdr>
                    </w:div>
                  </w:divsChild>
                </w:div>
                <w:div w:id="1755740124">
                  <w:marLeft w:val="0"/>
                  <w:marRight w:val="0"/>
                  <w:marTop w:val="0"/>
                  <w:marBottom w:val="0"/>
                  <w:divBdr>
                    <w:top w:val="none" w:sz="0" w:space="0" w:color="auto"/>
                    <w:left w:val="none" w:sz="0" w:space="0" w:color="auto"/>
                    <w:bottom w:val="none" w:sz="0" w:space="0" w:color="auto"/>
                    <w:right w:val="none" w:sz="0" w:space="0" w:color="auto"/>
                  </w:divBdr>
                  <w:divsChild>
                    <w:div w:id="1695112051">
                      <w:marLeft w:val="0"/>
                      <w:marRight w:val="0"/>
                      <w:marTop w:val="0"/>
                      <w:marBottom w:val="0"/>
                      <w:divBdr>
                        <w:top w:val="none" w:sz="0" w:space="0" w:color="auto"/>
                        <w:left w:val="none" w:sz="0" w:space="0" w:color="auto"/>
                        <w:bottom w:val="none" w:sz="0" w:space="0" w:color="auto"/>
                        <w:right w:val="none" w:sz="0" w:space="0" w:color="auto"/>
                      </w:divBdr>
                    </w:div>
                  </w:divsChild>
                </w:div>
                <w:div w:id="1775784780">
                  <w:marLeft w:val="0"/>
                  <w:marRight w:val="0"/>
                  <w:marTop w:val="0"/>
                  <w:marBottom w:val="0"/>
                  <w:divBdr>
                    <w:top w:val="none" w:sz="0" w:space="0" w:color="auto"/>
                    <w:left w:val="none" w:sz="0" w:space="0" w:color="auto"/>
                    <w:bottom w:val="none" w:sz="0" w:space="0" w:color="auto"/>
                    <w:right w:val="none" w:sz="0" w:space="0" w:color="auto"/>
                  </w:divBdr>
                  <w:divsChild>
                    <w:div w:id="373043123">
                      <w:marLeft w:val="0"/>
                      <w:marRight w:val="0"/>
                      <w:marTop w:val="0"/>
                      <w:marBottom w:val="0"/>
                      <w:divBdr>
                        <w:top w:val="none" w:sz="0" w:space="0" w:color="auto"/>
                        <w:left w:val="none" w:sz="0" w:space="0" w:color="auto"/>
                        <w:bottom w:val="none" w:sz="0" w:space="0" w:color="auto"/>
                        <w:right w:val="none" w:sz="0" w:space="0" w:color="auto"/>
                      </w:divBdr>
                    </w:div>
                    <w:div w:id="1657954138">
                      <w:marLeft w:val="0"/>
                      <w:marRight w:val="0"/>
                      <w:marTop w:val="0"/>
                      <w:marBottom w:val="0"/>
                      <w:divBdr>
                        <w:top w:val="none" w:sz="0" w:space="0" w:color="auto"/>
                        <w:left w:val="none" w:sz="0" w:space="0" w:color="auto"/>
                        <w:bottom w:val="none" w:sz="0" w:space="0" w:color="auto"/>
                        <w:right w:val="none" w:sz="0" w:space="0" w:color="auto"/>
                      </w:divBdr>
                    </w:div>
                  </w:divsChild>
                </w:div>
                <w:div w:id="1779399946">
                  <w:marLeft w:val="0"/>
                  <w:marRight w:val="0"/>
                  <w:marTop w:val="0"/>
                  <w:marBottom w:val="0"/>
                  <w:divBdr>
                    <w:top w:val="none" w:sz="0" w:space="0" w:color="auto"/>
                    <w:left w:val="none" w:sz="0" w:space="0" w:color="auto"/>
                    <w:bottom w:val="none" w:sz="0" w:space="0" w:color="auto"/>
                    <w:right w:val="none" w:sz="0" w:space="0" w:color="auto"/>
                  </w:divBdr>
                  <w:divsChild>
                    <w:div w:id="941184526">
                      <w:marLeft w:val="0"/>
                      <w:marRight w:val="0"/>
                      <w:marTop w:val="0"/>
                      <w:marBottom w:val="0"/>
                      <w:divBdr>
                        <w:top w:val="none" w:sz="0" w:space="0" w:color="auto"/>
                        <w:left w:val="none" w:sz="0" w:space="0" w:color="auto"/>
                        <w:bottom w:val="none" w:sz="0" w:space="0" w:color="auto"/>
                        <w:right w:val="none" w:sz="0" w:space="0" w:color="auto"/>
                      </w:divBdr>
                    </w:div>
                  </w:divsChild>
                </w:div>
                <w:div w:id="1855146274">
                  <w:marLeft w:val="0"/>
                  <w:marRight w:val="0"/>
                  <w:marTop w:val="0"/>
                  <w:marBottom w:val="0"/>
                  <w:divBdr>
                    <w:top w:val="none" w:sz="0" w:space="0" w:color="auto"/>
                    <w:left w:val="none" w:sz="0" w:space="0" w:color="auto"/>
                    <w:bottom w:val="none" w:sz="0" w:space="0" w:color="auto"/>
                    <w:right w:val="none" w:sz="0" w:space="0" w:color="auto"/>
                  </w:divBdr>
                  <w:divsChild>
                    <w:div w:id="1966933609">
                      <w:marLeft w:val="0"/>
                      <w:marRight w:val="0"/>
                      <w:marTop w:val="0"/>
                      <w:marBottom w:val="0"/>
                      <w:divBdr>
                        <w:top w:val="none" w:sz="0" w:space="0" w:color="auto"/>
                        <w:left w:val="none" w:sz="0" w:space="0" w:color="auto"/>
                        <w:bottom w:val="none" w:sz="0" w:space="0" w:color="auto"/>
                        <w:right w:val="none" w:sz="0" w:space="0" w:color="auto"/>
                      </w:divBdr>
                    </w:div>
                  </w:divsChild>
                </w:div>
                <w:div w:id="1891528500">
                  <w:marLeft w:val="0"/>
                  <w:marRight w:val="0"/>
                  <w:marTop w:val="0"/>
                  <w:marBottom w:val="0"/>
                  <w:divBdr>
                    <w:top w:val="none" w:sz="0" w:space="0" w:color="auto"/>
                    <w:left w:val="none" w:sz="0" w:space="0" w:color="auto"/>
                    <w:bottom w:val="none" w:sz="0" w:space="0" w:color="auto"/>
                    <w:right w:val="none" w:sz="0" w:space="0" w:color="auto"/>
                  </w:divBdr>
                  <w:divsChild>
                    <w:div w:id="1763138122">
                      <w:marLeft w:val="0"/>
                      <w:marRight w:val="0"/>
                      <w:marTop w:val="0"/>
                      <w:marBottom w:val="0"/>
                      <w:divBdr>
                        <w:top w:val="none" w:sz="0" w:space="0" w:color="auto"/>
                        <w:left w:val="none" w:sz="0" w:space="0" w:color="auto"/>
                        <w:bottom w:val="none" w:sz="0" w:space="0" w:color="auto"/>
                        <w:right w:val="none" w:sz="0" w:space="0" w:color="auto"/>
                      </w:divBdr>
                    </w:div>
                  </w:divsChild>
                </w:div>
                <w:div w:id="1915242079">
                  <w:marLeft w:val="0"/>
                  <w:marRight w:val="0"/>
                  <w:marTop w:val="0"/>
                  <w:marBottom w:val="0"/>
                  <w:divBdr>
                    <w:top w:val="none" w:sz="0" w:space="0" w:color="auto"/>
                    <w:left w:val="none" w:sz="0" w:space="0" w:color="auto"/>
                    <w:bottom w:val="none" w:sz="0" w:space="0" w:color="auto"/>
                    <w:right w:val="none" w:sz="0" w:space="0" w:color="auto"/>
                  </w:divBdr>
                  <w:divsChild>
                    <w:div w:id="1008484873">
                      <w:marLeft w:val="0"/>
                      <w:marRight w:val="0"/>
                      <w:marTop w:val="0"/>
                      <w:marBottom w:val="0"/>
                      <w:divBdr>
                        <w:top w:val="none" w:sz="0" w:space="0" w:color="auto"/>
                        <w:left w:val="none" w:sz="0" w:space="0" w:color="auto"/>
                        <w:bottom w:val="none" w:sz="0" w:space="0" w:color="auto"/>
                        <w:right w:val="none" w:sz="0" w:space="0" w:color="auto"/>
                      </w:divBdr>
                    </w:div>
                  </w:divsChild>
                </w:div>
                <w:div w:id="1983659394">
                  <w:marLeft w:val="0"/>
                  <w:marRight w:val="0"/>
                  <w:marTop w:val="0"/>
                  <w:marBottom w:val="0"/>
                  <w:divBdr>
                    <w:top w:val="none" w:sz="0" w:space="0" w:color="auto"/>
                    <w:left w:val="none" w:sz="0" w:space="0" w:color="auto"/>
                    <w:bottom w:val="none" w:sz="0" w:space="0" w:color="auto"/>
                    <w:right w:val="none" w:sz="0" w:space="0" w:color="auto"/>
                  </w:divBdr>
                  <w:divsChild>
                    <w:div w:id="186599228">
                      <w:marLeft w:val="0"/>
                      <w:marRight w:val="0"/>
                      <w:marTop w:val="0"/>
                      <w:marBottom w:val="0"/>
                      <w:divBdr>
                        <w:top w:val="none" w:sz="0" w:space="0" w:color="auto"/>
                        <w:left w:val="none" w:sz="0" w:space="0" w:color="auto"/>
                        <w:bottom w:val="none" w:sz="0" w:space="0" w:color="auto"/>
                        <w:right w:val="none" w:sz="0" w:space="0" w:color="auto"/>
                      </w:divBdr>
                    </w:div>
                  </w:divsChild>
                </w:div>
                <w:div w:id="2020691242">
                  <w:marLeft w:val="0"/>
                  <w:marRight w:val="0"/>
                  <w:marTop w:val="0"/>
                  <w:marBottom w:val="0"/>
                  <w:divBdr>
                    <w:top w:val="none" w:sz="0" w:space="0" w:color="auto"/>
                    <w:left w:val="none" w:sz="0" w:space="0" w:color="auto"/>
                    <w:bottom w:val="none" w:sz="0" w:space="0" w:color="auto"/>
                    <w:right w:val="none" w:sz="0" w:space="0" w:color="auto"/>
                  </w:divBdr>
                  <w:divsChild>
                    <w:div w:id="1212379564">
                      <w:marLeft w:val="0"/>
                      <w:marRight w:val="0"/>
                      <w:marTop w:val="0"/>
                      <w:marBottom w:val="0"/>
                      <w:divBdr>
                        <w:top w:val="none" w:sz="0" w:space="0" w:color="auto"/>
                        <w:left w:val="none" w:sz="0" w:space="0" w:color="auto"/>
                        <w:bottom w:val="none" w:sz="0" w:space="0" w:color="auto"/>
                        <w:right w:val="none" w:sz="0" w:space="0" w:color="auto"/>
                      </w:divBdr>
                    </w:div>
                  </w:divsChild>
                </w:div>
                <w:div w:id="2057965892">
                  <w:marLeft w:val="0"/>
                  <w:marRight w:val="0"/>
                  <w:marTop w:val="0"/>
                  <w:marBottom w:val="0"/>
                  <w:divBdr>
                    <w:top w:val="none" w:sz="0" w:space="0" w:color="auto"/>
                    <w:left w:val="none" w:sz="0" w:space="0" w:color="auto"/>
                    <w:bottom w:val="none" w:sz="0" w:space="0" w:color="auto"/>
                    <w:right w:val="none" w:sz="0" w:space="0" w:color="auto"/>
                  </w:divBdr>
                  <w:divsChild>
                    <w:div w:id="438992821">
                      <w:marLeft w:val="0"/>
                      <w:marRight w:val="0"/>
                      <w:marTop w:val="0"/>
                      <w:marBottom w:val="0"/>
                      <w:divBdr>
                        <w:top w:val="none" w:sz="0" w:space="0" w:color="auto"/>
                        <w:left w:val="none" w:sz="0" w:space="0" w:color="auto"/>
                        <w:bottom w:val="none" w:sz="0" w:space="0" w:color="auto"/>
                        <w:right w:val="none" w:sz="0" w:space="0" w:color="auto"/>
                      </w:divBdr>
                    </w:div>
                  </w:divsChild>
                </w:div>
                <w:div w:id="2077167760">
                  <w:marLeft w:val="0"/>
                  <w:marRight w:val="0"/>
                  <w:marTop w:val="0"/>
                  <w:marBottom w:val="0"/>
                  <w:divBdr>
                    <w:top w:val="none" w:sz="0" w:space="0" w:color="auto"/>
                    <w:left w:val="none" w:sz="0" w:space="0" w:color="auto"/>
                    <w:bottom w:val="none" w:sz="0" w:space="0" w:color="auto"/>
                    <w:right w:val="none" w:sz="0" w:space="0" w:color="auto"/>
                  </w:divBdr>
                  <w:divsChild>
                    <w:div w:id="1041904096">
                      <w:marLeft w:val="0"/>
                      <w:marRight w:val="0"/>
                      <w:marTop w:val="0"/>
                      <w:marBottom w:val="0"/>
                      <w:divBdr>
                        <w:top w:val="none" w:sz="0" w:space="0" w:color="auto"/>
                        <w:left w:val="none" w:sz="0" w:space="0" w:color="auto"/>
                        <w:bottom w:val="none" w:sz="0" w:space="0" w:color="auto"/>
                        <w:right w:val="none" w:sz="0" w:space="0" w:color="auto"/>
                      </w:divBdr>
                    </w:div>
                  </w:divsChild>
                </w:div>
                <w:div w:id="2089108729">
                  <w:marLeft w:val="0"/>
                  <w:marRight w:val="0"/>
                  <w:marTop w:val="0"/>
                  <w:marBottom w:val="0"/>
                  <w:divBdr>
                    <w:top w:val="none" w:sz="0" w:space="0" w:color="auto"/>
                    <w:left w:val="none" w:sz="0" w:space="0" w:color="auto"/>
                    <w:bottom w:val="none" w:sz="0" w:space="0" w:color="auto"/>
                    <w:right w:val="none" w:sz="0" w:space="0" w:color="auto"/>
                  </w:divBdr>
                  <w:divsChild>
                    <w:div w:id="549073710">
                      <w:marLeft w:val="0"/>
                      <w:marRight w:val="0"/>
                      <w:marTop w:val="0"/>
                      <w:marBottom w:val="0"/>
                      <w:divBdr>
                        <w:top w:val="none" w:sz="0" w:space="0" w:color="auto"/>
                        <w:left w:val="none" w:sz="0" w:space="0" w:color="auto"/>
                        <w:bottom w:val="none" w:sz="0" w:space="0" w:color="auto"/>
                        <w:right w:val="none" w:sz="0" w:space="0" w:color="auto"/>
                      </w:divBdr>
                    </w:div>
                  </w:divsChild>
                </w:div>
                <w:div w:id="2097676332">
                  <w:marLeft w:val="0"/>
                  <w:marRight w:val="0"/>
                  <w:marTop w:val="0"/>
                  <w:marBottom w:val="0"/>
                  <w:divBdr>
                    <w:top w:val="none" w:sz="0" w:space="0" w:color="auto"/>
                    <w:left w:val="none" w:sz="0" w:space="0" w:color="auto"/>
                    <w:bottom w:val="none" w:sz="0" w:space="0" w:color="auto"/>
                    <w:right w:val="none" w:sz="0" w:space="0" w:color="auto"/>
                  </w:divBdr>
                  <w:divsChild>
                    <w:div w:id="116871424">
                      <w:marLeft w:val="0"/>
                      <w:marRight w:val="0"/>
                      <w:marTop w:val="0"/>
                      <w:marBottom w:val="0"/>
                      <w:divBdr>
                        <w:top w:val="none" w:sz="0" w:space="0" w:color="auto"/>
                        <w:left w:val="none" w:sz="0" w:space="0" w:color="auto"/>
                        <w:bottom w:val="none" w:sz="0" w:space="0" w:color="auto"/>
                        <w:right w:val="none" w:sz="0" w:space="0" w:color="auto"/>
                      </w:divBdr>
                    </w:div>
                  </w:divsChild>
                </w:div>
                <w:div w:id="2110274677">
                  <w:marLeft w:val="0"/>
                  <w:marRight w:val="0"/>
                  <w:marTop w:val="0"/>
                  <w:marBottom w:val="0"/>
                  <w:divBdr>
                    <w:top w:val="none" w:sz="0" w:space="0" w:color="auto"/>
                    <w:left w:val="none" w:sz="0" w:space="0" w:color="auto"/>
                    <w:bottom w:val="none" w:sz="0" w:space="0" w:color="auto"/>
                    <w:right w:val="none" w:sz="0" w:space="0" w:color="auto"/>
                  </w:divBdr>
                  <w:divsChild>
                    <w:div w:id="72884521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80459127">
          <w:marLeft w:val="0"/>
          <w:marRight w:val="0"/>
          <w:marTop w:val="0"/>
          <w:marBottom w:val="0"/>
          <w:divBdr>
            <w:top w:val="none" w:sz="0" w:space="0" w:color="auto"/>
            <w:left w:val="none" w:sz="0" w:space="0" w:color="auto"/>
            <w:bottom w:val="none" w:sz="0" w:space="0" w:color="auto"/>
            <w:right w:val="none" w:sz="0" w:space="0" w:color="auto"/>
          </w:divBdr>
        </w:div>
        <w:div w:id="293145856">
          <w:marLeft w:val="0"/>
          <w:marRight w:val="0"/>
          <w:marTop w:val="0"/>
          <w:marBottom w:val="0"/>
          <w:divBdr>
            <w:top w:val="none" w:sz="0" w:space="0" w:color="auto"/>
            <w:left w:val="none" w:sz="0" w:space="0" w:color="auto"/>
            <w:bottom w:val="none" w:sz="0" w:space="0" w:color="auto"/>
            <w:right w:val="none" w:sz="0" w:space="0" w:color="auto"/>
          </w:divBdr>
          <w:divsChild>
            <w:div w:id="631132502">
              <w:marLeft w:val="0"/>
              <w:marRight w:val="0"/>
              <w:marTop w:val="0"/>
              <w:marBottom w:val="0"/>
              <w:divBdr>
                <w:top w:val="none" w:sz="0" w:space="0" w:color="auto"/>
                <w:left w:val="none" w:sz="0" w:space="0" w:color="auto"/>
                <w:bottom w:val="none" w:sz="0" w:space="0" w:color="auto"/>
                <w:right w:val="none" w:sz="0" w:space="0" w:color="auto"/>
              </w:divBdr>
            </w:div>
            <w:div w:id="1447428226">
              <w:marLeft w:val="0"/>
              <w:marRight w:val="0"/>
              <w:marTop w:val="0"/>
              <w:marBottom w:val="0"/>
              <w:divBdr>
                <w:top w:val="none" w:sz="0" w:space="0" w:color="auto"/>
                <w:left w:val="none" w:sz="0" w:space="0" w:color="auto"/>
                <w:bottom w:val="none" w:sz="0" w:space="0" w:color="auto"/>
                <w:right w:val="none" w:sz="0" w:space="0" w:color="auto"/>
              </w:divBdr>
            </w:div>
            <w:div w:id="1601372229">
              <w:marLeft w:val="0"/>
              <w:marRight w:val="0"/>
              <w:marTop w:val="0"/>
              <w:marBottom w:val="0"/>
              <w:divBdr>
                <w:top w:val="none" w:sz="0" w:space="0" w:color="auto"/>
                <w:left w:val="none" w:sz="0" w:space="0" w:color="auto"/>
                <w:bottom w:val="none" w:sz="0" w:space="0" w:color="auto"/>
                <w:right w:val="none" w:sz="0" w:space="0" w:color="auto"/>
              </w:divBdr>
            </w:div>
            <w:div w:id="1847551277">
              <w:marLeft w:val="0"/>
              <w:marRight w:val="0"/>
              <w:marTop w:val="0"/>
              <w:marBottom w:val="0"/>
              <w:divBdr>
                <w:top w:val="none" w:sz="0" w:space="0" w:color="auto"/>
                <w:left w:val="none" w:sz="0" w:space="0" w:color="auto"/>
                <w:bottom w:val="none" w:sz="0" w:space="0" w:color="auto"/>
                <w:right w:val="none" w:sz="0" w:space="0" w:color="auto"/>
              </w:divBdr>
            </w:div>
            <w:div w:id="1994873409">
              <w:marLeft w:val="0"/>
              <w:marRight w:val="0"/>
              <w:marTop w:val="0"/>
              <w:marBottom w:val="0"/>
              <w:divBdr>
                <w:top w:val="none" w:sz="0" w:space="0" w:color="auto"/>
                <w:left w:val="none" w:sz="0" w:space="0" w:color="auto"/>
                <w:bottom w:val="none" w:sz="0" w:space="0" w:color="auto"/>
                <w:right w:val="none" w:sz="0" w:space="0" w:color="auto"/>
              </w:divBdr>
            </w:div>
          </w:divsChild>
        </w:div>
        <w:div w:id="387998656">
          <w:marLeft w:val="0"/>
          <w:marRight w:val="0"/>
          <w:marTop w:val="0"/>
          <w:marBottom w:val="0"/>
          <w:divBdr>
            <w:top w:val="none" w:sz="0" w:space="0" w:color="auto"/>
            <w:left w:val="none" w:sz="0" w:space="0" w:color="auto"/>
            <w:bottom w:val="none" w:sz="0" w:space="0" w:color="auto"/>
            <w:right w:val="none" w:sz="0" w:space="0" w:color="auto"/>
          </w:divBdr>
        </w:div>
        <w:div w:id="391732163">
          <w:marLeft w:val="0"/>
          <w:marRight w:val="0"/>
          <w:marTop w:val="0"/>
          <w:marBottom w:val="0"/>
          <w:divBdr>
            <w:top w:val="none" w:sz="0" w:space="0" w:color="auto"/>
            <w:left w:val="none" w:sz="0" w:space="0" w:color="auto"/>
            <w:bottom w:val="none" w:sz="0" w:space="0" w:color="auto"/>
            <w:right w:val="none" w:sz="0" w:space="0" w:color="auto"/>
          </w:divBdr>
          <w:divsChild>
            <w:div w:id="1422486696">
              <w:marLeft w:val="0"/>
              <w:marRight w:val="0"/>
              <w:marTop w:val="30"/>
              <w:marBottom w:val="30"/>
              <w:divBdr>
                <w:top w:val="none" w:sz="0" w:space="0" w:color="auto"/>
                <w:left w:val="none" w:sz="0" w:space="0" w:color="auto"/>
                <w:bottom w:val="none" w:sz="0" w:space="0" w:color="auto"/>
                <w:right w:val="none" w:sz="0" w:space="0" w:color="auto"/>
              </w:divBdr>
              <w:divsChild>
                <w:div w:id="174006402">
                  <w:marLeft w:val="0"/>
                  <w:marRight w:val="0"/>
                  <w:marTop w:val="0"/>
                  <w:marBottom w:val="0"/>
                  <w:divBdr>
                    <w:top w:val="none" w:sz="0" w:space="0" w:color="auto"/>
                    <w:left w:val="none" w:sz="0" w:space="0" w:color="auto"/>
                    <w:bottom w:val="none" w:sz="0" w:space="0" w:color="auto"/>
                    <w:right w:val="none" w:sz="0" w:space="0" w:color="auto"/>
                  </w:divBdr>
                  <w:divsChild>
                    <w:div w:id="213858446">
                      <w:marLeft w:val="0"/>
                      <w:marRight w:val="0"/>
                      <w:marTop w:val="0"/>
                      <w:marBottom w:val="0"/>
                      <w:divBdr>
                        <w:top w:val="none" w:sz="0" w:space="0" w:color="auto"/>
                        <w:left w:val="none" w:sz="0" w:space="0" w:color="auto"/>
                        <w:bottom w:val="none" w:sz="0" w:space="0" w:color="auto"/>
                        <w:right w:val="none" w:sz="0" w:space="0" w:color="auto"/>
                      </w:divBdr>
                    </w:div>
                    <w:div w:id="815339802">
                      <w:marLeft w:val="0"/>
                      <w:marRight w:val="0"/>
                      <w:marTop w:val="0"/>
                      <w:marBottom w:val="0"/>
                      <w:divBdr>
                        <w:top w:val="none" w:sz="0" w:space="0" w:color="auto"/>
                        <w:left w:val="none" w:sz="0" w:space="0" w:color="auto"/>
                        <w:bottom w:val="none" w:sz="0" w:space="0" w:color="auto"/>
                        <w:right w:val="none" w:sz="0" w:space="0" w:color="auto"/>
                      </w:divBdr>
                    </w:div>
                  </w:divsChild>
                </w:div>
                <w:div w:id="684941146">
                  <w:marLeft w:val="0"/>
                  <w:marRight w:val="0"/>
                  <w:marTop w:val="0"/>
                  <w:marBottom w:val="0"/>
                  <w:divBdr>
                    <w:top w:val="none" w:sz="0" w:space="0" w:color="auto"/>
                    <w:left w:val="none" w:sz="0" w:space="0" w:color="auto"/>
                    <w:bottom w:val="none" w:sz="0" w:space="0" w:color="auto"/>
                    <w:right w:val="none" w:sz="0" w:space="0" w:color="auto"/>
                  </w:divBdr>
                  <w:divsChild>
                    <w:div w:id="2052337071">
                      <w:marLeft w:val="0"/>
                      <w:marRight w:val="0"/>
                      <w:marTop w:val="0"/>
                      <w:marBottom w:val="0"/>
                      <w:divBdr>
                        <w:top w:val="none" w:sz="0" w:space="0" w:color="auto"/>
                        <w:left w:val="none" w:sz="0" w:space="0" w:color="auto"/>
                        <w:bottom w:val="none" w:sz="0" w:space="0" w:color="auto"/>
                        <w:right w:val="none" w:sz="0" w:space="0" w:color="auto"/>
                      </w:divBdr>
                    </w:div>
                  </w:divsChild>
                </w:div>
                <w:div w:id="1034499479">
                  <w:marLeft w:val="0"/>
                  <w:marRight w:val="0"/>
                  <w:marTop w:val="0"/>
                  <w:marBottom w:val="0"/>
                  <w:divBdr>
                    <w:top w:val="none" w:sz="0" w:space="0" w:color="auto"/>
                    <w:left w:val="none" w:sz="0" w:space="0" w:color="auto"/>
                    <w:bottom w:val="none" w:sz="0" w:space="0" w:color="auto"/>
                    <w:right w:val="none" w:sz="0" w:space="0" w:color="auto"/>
                  </w:divBdr>
                  <w:divsChild>
                    <w:div w:id="898444803">
                      <w:marLeft w:val="0"/>
                      <w:marRight w:val="0"/>
                      <w:marTop w:val="0"/>
                      <w:marBottom w:val="0"/>
                      <w:divBdr>
                        <w:top w:val="none" w:sz="0" w:space="0" w:color="auto"/>
                        <w:left w:val="none" w:sz="0" w:space="0" w:color="auto"/>
                        <w:bottom w:val="none" w:sz="0" w:space="0" w:color="auto"/>
                        <w:right w:val="none" w:sz="0" w:space="0" w:color="auto"/>
                      </w:divBdr>
                    </w:div>
                    <w:div w:id="1873691856">
                      <w:marLeft w:val="0"/>
                      <w:marRight w:val="0"/>
                      <w:marTop w:val="0"/>
                      <w:marBottom w:val="0"/>
                      <w:divBdr>
                        <w:top w:val="none" w:sz="0" w:space="0" w:color="auto"/>
                        <w:left w:val="none" w:sz="0" w:space="0" w:color="auto"/>
                        <w:bottom w:val="none" w:sz="0" w:space="0" w:color="auto"/>
                        <w:right w:val="none" w:sz="0" w:space="0" w:color="auto"/>
                      </w:divBdr>
                    </w:div>
                    <w:div w:id="1895386312">
                      <w:marLeft w:val="0"/>
                      <w:marRight w:val="0"/>
                      <w:marTop w:val="0"/>
                      <w:marBottom w:val="0"/>
                      <w:divBdr>
                        <w:top w:val="none" w:sz="0" w:space="0" w:color="auto"/>
                        <w:left w:val="none" w:sz="0" w:space="0" w:color="auto"/>
                        <w:bottom w:val="none" w:sz="0" w:space="0" w:color="auto"/>
                        <w:right w:val="none" w:sz="0" w:space="0" w:color="auto"/>
                      </w:divBdr>
                    </w:div>
                  </w:divsChild>
                </w:div>
                <w:div w:id="1370641171">
                  <w:marLeft w:val="0"/>
                  <w:marRight w:val="0"/>
                  <w:marTop w:val="0"/>
                  <w:marBottom w:val="0"/>
                  <w:divBdr>
                    <w:top w:val="none" w:sz="0" w:space="0" w:color="auto"/>
                    <w:left w:val="none" w:sz="0" w:space="0" w:color="auto"/>
                    <w:bottom w:val="none" w:sz="0" w:space="0" w:color="auto"/>
                    <w:right w:val="none" w:sz="0" w:space="0" w:color="auto"/>
                  </w:divBdr>
                  <w:divsChild>
                    <w:div w:id="1685276929">
                      <w:marLeft w:val="0"/>
                      <w:marRight w:val="0"/>
                      <w:marTop w:val="0"/>
                      <w:marBottom w:val="0"/>
                      <w:divBdr>
                        <w:top w:val="none" w:sz="0" w:space="0" w:color="auto"/>
                        <w:left w:val="none" w:sz="0" w:space="0" w:color="auto"/>
                        <w:bottom w:val="none" w:sz="0" w:space="0" w:color="auto"/>
                        <w:right w:val="none" w:sz="0" w:space="0" w:color="auto"/>
                      </w:divBdr>
                    </w:div>
                    <w:div w:id="1902016863">
                      <w:marLeft w:val="0"/>
                      <w:marRight w:val="0"/>
                      <w:marTop w:val="0"/>
                      <w:marBottom w:val="0"/>
                      <w:divBdr>
                        <w:top w:val="none" w:sz="0" w:space="0" w:color="auto"/>
                        <w:left w:val="none" w:sz="0" w:space="0" w:color="auto"/>
                        <w:bottom w:val="none" w:sz="0" w:space="0" w:color="auto"/>
                        <w:right w:val="none" w:sz="0" w:space="0" w:color="auto"/>
                      </w:divBdr>
                    </w:div>
                  </w:divsChild>
                </w:div>
                <w:div w:id="1570725260">
                  <w:marLeft w:val="0"/>
                  <w:marRight w:val="0"/>
                  <w:marTop w:val="0"/>
                  <w:marBottom w:val="0"/>
                  <w:divBdr>
                    <w:top w:val="none" w:sz="0" w:space="0" w:color="auto"/>
                    <w:left w:val="none" w:sz="0" w:space="0" w:color="auto"/>
                    <w:bottom w:val="none" w:sz="0" w:space="0" w:color="auto"/>
                    <w:right w:val="none" w:sz="0" w:space="0" w:color="auto"/>
                  </w:divBdr>
                  <w:divsChild>
                    <w:div w:id="907611674">
                      <w:marLeft w:val="0"/>
                      <w:marRight w:val="0"/>
                      <w:marTop w:val="0"/>
                      <w:marBottom w:val="0"/>
                      <w:divBdr>
                        <w:top w:val="none" w:sz="0" w:space="0" w:color="auto"/>
                        <w:left w:val="none" w:sz="0" w:space="0" w:color="auto"/>
                        <w:bottom w:val="none" w:sz="0" w:space="0" w:color="auto"/>
                        <w:right w:val="none" w:sz="0" w:space="0" w:color="auto"/>
                      </w:divBdr>
                    </w:div>
                    <w:div w:id="1502550187">
                      <w:marLeft w:val="0"/>
                      <w:marRight w:val="0"/>
                      <w:marTop w:val="0"/>
                      <w:marBottom w:val="0"/>
                      <w:divBdr>
                        <w:top w:val="none" w:sz="0" w:space="0" w:color="auto"/>
                        <w:left w:val="none" w:sz="0" w:space="0" w:color="auto"/>
                        <w:bottom w:val="none" w:sz="0" w:space="0" w:color="auto"/>
                        <w:right w:val="none" w:sz="0" w:space="0" w:color="auto"/>
                      </w:divBdr>
                    </w:div>
                    <w:div w:id="2055233195">
                      <w:marLeft w:val="0"/>
                      <w:marRight w:val="0"/>
                      <w:marTop w:val="0"/>
                      <w:marBottom w:val="0"/>
                      <w:divBdr>
                        <w:top w:val="none" w:sz="0" w:space="0" w:color="auto"/>
                        <w:left w:val="none" w:sz="0" w:space="0" w:color="auto"/>
                        <w:bottom w:val="none" w:sz="0" w:space="0" w:color="auto"/>
                        <w:right w:val="none" w:sz="0" w:space="0" w:color="auto"/>
                      </w:divBdr>
                    </w:div>
                  </w:divsChild>
                </w:div>
                <w:div w:id="2135951227">
                  <w:marLeft w:val="0"/>
                  <w:marRight w:val="0"/>
                  <w:marTop w:val="0"/>
                  <w:marBottom w:val="0"/>
                  <w:divBdr>
                    <w:top w:val="none" w:sz="0" w:space="0" w:color="auto"/>
                    <w:left w:val="none" w:sz="0" w:space="0" w:color="auto"/>
                    <w:bottom w:val="none" w:sz="0" w:space="0" w:color="auto"/>
                    <w:right w:val="none" w:sz="0" w:space="0" w:color="auto"/>
                  </w:divBdr>
                  <w:divsChild>
                    <w:div w:id="312877333">
                      <w:marLeft w:val="0"/>
                      <w:marRight w:val="0"/>
                      <w:marTop w:val="0"/>
                      <w:marBottom w:val="0"/>
                      <w:divBdr>
                        <w:top w:val="none" w:sz="0" w:space="0" w:color="auto"/>
                        <w:left w:val="none" w:sz="0" w:space="0" w:color="auto"/>
                        <w:bottom w:val="none" w:sz="0" w:space="0" w:color="auto"/>
                        <w:right w:val="none" w:sz="0" w:space="0" w:color="auto"/>
                      </w:divBdr>
                    </w:div>
                    <w:div w:id="466239042">
                      <w:marLeft w:val="0"/>
                      <w:marRight w:val="0"/>
                      <w:marTop w:val="0"/>
                      <w:marBottom w:val="0"/>
                      <w:divBdr>
                        <w:top w:val="none" w:sz="0" w:space="0" w:color="auto"/>
                        <w:left w:val="none" w:sz="0" w:space="0" w:color="auto"/>
                        <w:bottom w:val="none" w:sz="0" w:space="0" w:color="auto"/>
                        <w:right w:val="none" w:sz="0" w:space="0" w:color="auto"/>
                      </w:divBdr>
                    </w:div>
                    <w:div w:id="91882519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497041330">
          <w:marLeft w:val="0"/>
          <w:marRight w:val="0"/>
          <w:marTop w:val="0"/>
          <w:marBottom w:val="0"/>
          <w:divBdr>
            <w:top w:val="none" w:sz="0" w:space="0" w:color="auto"/>
            <w:left w:val="none" w:sz="0" w:space="0" w:color="auto"/>
            <w:bottom w:val="none" w:sz="0" w:space="0" w:color="auto"/>
            <w:right w:val="none" w:sz="0" w:space="0" w:color="auto"/>
          </w:divBdr>
        </w:div>
        <w:div w:id="514930384">
          <w:marLeft w:val="0"/>
          <w:marRight w:val="0"/>
          <w:marTop w:val="0"/>
          <w:marBottom w:val="0"/>
          <w:divBdr>
            <w:top w:val="none" w:sz="0" w:space="0" w:color="auto"/>
            <w:left w:val="none" w:sz="0" w:space="0" w:color="auto"/>
            <w:bottom w:val="none" w:sz="0" w:space="0" w:color="auto"/>
            <w:right w:val="none" w:sz="0" w:space="0" w:color="auto"/>
          </w:divBdr>
        </w:div>
        <w:div w:id="626929309">
          <w:marLeft w:val="0"/>
          <w:marRight w:val="0"/>
          <w:marTop w:val="0"/>
          <w:marBottom w:val="0"/>
          <w:divBdr>
            <w:top w:val="none" w:sz="0" w:space="0" w:color="auto"/>
            <w:left w:val="none" w:sz="0" w:space="0" w:color="auto"/>
            <w:bottom w:val="none" w:sz="0" w:space="0" w:color="auto"/>
            <w:right w:val="none" w:sz="0" w:space="0" w:color="auto"/>
          </w:divBdr>
        </w:div>
        <w:div w:id="638413424">
          <w:marLeft w:val="0"/>
          <w:marRight w:val="0"/>
          <w:marTop w:val="0"/>
          <w:marBottom w:val="0"/>
          <w:divBdr>
            <w:top w:val="none" w:sz="0" w:space="0" w:color="auto"/>
            <w:left w:val="none" w:sz="0" w:space="0" w:color="auto"/>
            <w:bottom w:val="none" w:sz="0" w:space="0" w:color="auto"/>
            <w:right w:val="none" w:sz="0" w:space="0" w:color="auto"/>
          </w:divBdr>
        </w:div>
        <w:div w:id="700974593">
          <w:marLeft w:val="0"/>
          <w:marRight w:val="0"/>
          <w:marTop w:val="0"/>
          <w:marBottom w:val="0"/>
          <w:divBdr>
            <w:top w:val="none" w:sz="0" w:space="0" w:color="auto"/>
            <w:left w:val="none" w:sz="0" w:space="0" w:color="auto"/>
            <w:bottom w:val="none" w:sz="0" w:space="0" w:color="auto"/>
            <w:right w:val="none" w:sz="0" w:space="0" w:color="auto"/>
          </w:divBdr>
        </w:div>
        <w:div w:id="757290646">
          <w:marLeft w:val="0"/>
          <w:marRight w:val="0"/>
          <w:marTop w:val="0"/>
          <w:marBottom w:val="0"/>
          <w:divBdr>
            <w:top w:val="none" w:sz="0" w:space="0" w:color="auto"/>
            <w:left w:val="none" w:sz="0" w:space="0" w:color="auto"/>
            <w:bottom w:val="none" w:sz="0" w:space="0" w:color="auto"/>
            <w:right w:val="none" w:sz="0" w:space="0" w:color="auto"/>
          </w:divBdr>
        </w:div>
        <w:div w:id="773092543">
          <w:marLeft w:val="0"/>
          <w:marRight w:val="0"/>
          <w:marTop w:val="0"/>
          <w:marBottom w:val="0"/>
          <w:divBdr>
            <w:top w:val="none" w:sz="0" w:space="0" w:color="auto"/>
            <w:left w:val="none" w:sz="0" w:space="0" w:color="auto"/>
            <w:bottom w:val="none" w:sz="0" w:space="0" w:color="auto"/>
            <w:right w:val="none" w:sz="0" w:space="0" w:color="auto"/>
          </w:divBdr>
          <w:divsChild>
            <w:div w:id="260064132">
              <w:marLeft w:val="0"/>
              <w:marRight w:val="0"/>
              <w:marTop w:val="30"/>
              <w:marBottom w:val="30"/>
              <w:divBdr>
                <w:top w:val="none" w:sz="0" w:space="0" w:color="auto"/>
                <w:left w:val="none" w:sz="0" w:space="0" w:color="auto"/>
                <w:bottom w:val="none" w:sz="0" w:space="0" w:color="auto"/>
                <w:right w:val="none" w:sz="0" w:space="0" w:color="auto"/>
              </w:divBdr>
              <w:divsChild>
                <w:div w:id="780103996">
                  <w:marLeft w:val="0"/>
                  <w:marRight w:val="0"/>
                  <w:marTop w:val="0"/>
                  <w:marBottom w:val="0"/>
                  <w:divBdr>
                    <w:top w:val="none" w:sz="0" w:space="0" w:color="auto"/>
                    <w:left w:val="none" w:sz="0" w:space="0" w:color="auto"/>
                    <w:bottom w:val="none" w:sz="0" w:space="0" w:color="auto"/>
                    <w:right w:val="none" w:sz="0" w:space="0" w:color="auto"/>
                  </w:divBdr>
                  <w:divsChild>
                    <w:div w:id="260794236">
                      <w:marLeft w:val="0"/>
                      <w:marRight w:val="0"/>
                      <w:marTop w:val="0"/>
                      <w:marBottom w:val="0"/>
                      <w:divBdr>
                        <w:top w:val="none" w:sz="0" w:space="0" w:color="auto"/>
                        <w:left w:val="none" w:sz="0" w:space="0" w:color="auto"/>
                        <w:bottom w:val="none" w:sz="0" w:space="0" w:color="auto"/>
                        <w:right w:val="none" w:sz="0" w:space="0" w:color="auto"/>
                      </w:divBdr>
                    </w:div>
                  </w:divsChild>
                </w:div>
                <w:div w:id="1000734914">
                  <w:marLeft w:val="0"/>
                  <w:marRight w:val="0"/>
                  <w:marTop w:val="0"/>
                  <w:marBottom w:val="0"/>
                  <w:divBdr>
                    <w:top w:val="none" w:sz="0" w:space="0" w:color="auto"/>
                    <w:left w:val="none" w:sz="0" w:space="0" w:color="auto"/>
                    <w:bottom w:val="none" w:sz="0" w:space="0" w:color="auto"/>
                    <w:right w:val="none" w:sz="0" w:space="0" w:color="auto"/>
                  </w:divBdr>
                  <w:divsChild>
                    <w:div w:id="1338575784">
                      <w:marLeft w:val="0"/>
                      <w:marRight w:val="0"/>
                      <w:marTop w:val="0"/>
                      <w:marBottom w:val="0"/>
                      <w:divBdr>
                        <w:top w:val="none" w:sz="0" w:space="0" w:color="auto"/>
                        <w:left w:val="none" w:sz="0" w:space="0" w:color="auto"/>
                        <w:bottom w:val="none" w:sz="0" w:space="0" w:color="auto"/>
                        <w:right w:val="none" w:sz="0" w:space="0" w:color="auto"/>
                      </w:divBdr>
                    </w:div>
                  </w:divsChild>
                </w:div>
                <w:div w:id="1872844378">
                  <w:marLeft w:val="0"/>
                  <w:marRight w:val="0"/>
                  <w:marTop w:val="0"/>
                  <w:marBottom w:val="0"/>
                  <w:divBdr>
                    <w:top w:val="none" w:sz="0" w:space="0" w:color="auto"/>
                    <w:left w:val="none" w:sz="0" w:space="0" w:color="auto"/>
                    <w:bottom w:val="none" w:sz="0" w:space="0" w:color="auto"/>
                    <w:right w:val="none" w:sz="0" w:space="0" w:color="auto"/>
                  </w:divBdr>
                  <w:divsChild>
                    <w:div w:id="106969357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803237004">
          <w:marLeft w:val="0"/>
          <w:marRight w:val="0"/>
          <w:marTop w:val="0"/>
          <w:marBottom w:val="0"/>
          <w:divBdr>
            <w:top w:val="none" w:sz="0" w:space="0" w:color="auto"/>
            <w:left w:val="none" w:sz="0" w:space="0" w:color="auto"/>
            <w:bottom w:val="none" w:sz="0" w:space="0" w:color="auto"/>
            <w:right w:val="none" w:sz="0" w:space="0" w:color="auto"/>
          </w:divBdr>
        </w:div>
        <w:div w:id="873082421">
          <w:marLeft w:val="0"/>
          <w:marRight w:val="0"/>
          <w:marTop w:val="0"/>
          <w:marBottom w:val="0"/>
          <w:divBdr>
            <w:top w:val="none" w:sz="0" w:space="0" w:color="auto"/>
            <w:left w:val="none" w:sz="0" w:space="0" w:color="auto"/>
            <w:bottom w:val="none" w:sz="0" w:space="0" w:color="auto"/>
            <w:right w:val="none" w:sz="0" w:space="0" w:color="auto"/>
          </w:divBdr>
        </w:div>
        <w:div w:id="921065581">
          <w:marLeft w:val="0"/>
          <w:marRight w:val="0"/>
          <w:marTop w:val="0"/>
          <w:marBottom w:val="0"/>
          <w:divBdr>
            <w:top w:val="none" w:sz="0" w:space="0" w:color="auto"/>
            <w:left w:val="none" w:sz="0" w:space="0" w:color="auto"/>
            <w:bottom w:val="none" w:sz="0" w:space="0" w:color="auto"/>
            <w:right w:val="none" w:sz="0" w:space="0" w:color="auto"/>
          </w:divBdr>
        </w:div>
        <w:div w:id="1011831567">
          <w:marLeft w:val="0"/>
          <w:marRight w:val="0"/>
          <w:marTop w:val="0"/>
          <w:marBottom w:val="0"/>
          <w:divBdr>
            <w:top w:val="none" w:sz="0" w:space="0" w:color="auto"/>
            <w:left w:val="none" w:sz="0" w:space="0" w:color="auto"/>
            <w:bottom w:val="none" w:sz="0" w:space="0" w:color="auto"/>
            <w:right w:val="none" w:sz="0" w:space="0" w:color="auto"/>
          </w:divBdr>
        </w:div>
        <w:div w:id="1093742910">
          <w:marLeft w:val="0"/>
          <w:marRight w:val="0"/>
          <w:marTop w:val="0"/>
          <w:marBottom w:val="0"/>
          <w:divBdr>
            <w:top w:val="none" w:sz="0" w:space="0" w:color="auto"/>
            <w:left w:val="none" w:sz="0" w:space="0" w:color="auto"/>
            <w:bottom w:val="none" w:sz="0" w:space="0" w:color="auto"/>
            <w:right w:val="none" w:sz="0" w:space="0" w:color="auto"/>
          </w:divBdr>
          <w:divsChild>
            <w:div w:id="1591965873">
              <w:marLeft w:val="0"/>
              <w:marRight w:val="0"/>
              <w:marTop w:val="30"/>
              <w:marBottom w:val="30"/>
              <w:divBdr>
                <w:top w:val="none" w:sz="0" w:space="0" w:color="auto"/>
                <w:left w:val="none" w:sz="0" w:space="0" w:color="auto"/>
                <w:bottom w:val="none" w:sz="0" w:space="0" w:color="auto"/>
                <w:right w:val="none" w:sz="0" w:space="0" w:color="auto"/>
              </w:divBdr>
              <w:divsChild>
                <w:div w:id="193464614">
                  <w:marLeft w:val="0"/>
                  <w:marRight w:val="0"/>
                  <w:marTop w:val="0"/>
                  <w:marBottom w:val="0"/>
                  <w:divBdr>
                    <w:top w:val="none" w:sz="0" w:space="0" w:color="auto"/>
                    <w:left w:val="none" w:sz="0" w:space="0" w:color="auto"/>
                    <w:bottom w:val="none" w:sz="0" w:space="0" w:color="auto"/>
                    <w:right w:val="none" w:sz="0" w:space="0" w:color="auto"/>
                  </w:divBdr>
                  <w:divsChild>
                    <w:div w:id="812256504">
                      <w:marLeft w:val="0"/>
                      <w:marRight w:val="0"/>
                      <w:marTop w:val="0"/>
                      <w:marBottom w:val="0"/>
                      <w:divBdr>
                        <w:top w:val="none" w:sz="0" w:space="0" w:color="auto"/>
                        <w:left w:val="none" w:sz="0" w:space="0" w:color="auto"/>
                        <w:bottom w:val="none" w:sz="0" w:space="0" w:color="auto"/>
                        <w:right w:val="none" w:sz="0" w:space="0" w:color="auto"/>
                      </w:divBdr>
                    </w:div>
                  </w:divsChild>
                </w:div>
                <w:div w:id="574316572">
                  <w:marLeft w:val="0"/>
                  <w:marRight w:val="0"/>
                  <w:marTop w:val="0"/>
                  <w:marBottom w:val="0"/>
                  <w:divBdr>
                    <w:top w:val="none" w:sz="0" w:space="0" w:color="auto"/>
                    <w:left w:val="none" w:sz="0" w:space="0" w:color="auto"/>
                    <w:bottom w:val="none" w:sz="0" w:space="0" w:color="auto"/>
                    <w:right w:val="none" w:sz="0" w:space="0" w:color="auto"/>
                  </w:divBdr>
                  <w:divsChild>
                    <w:div w:id="1333266106">
                      <w:marLeft w:val="0"/>
                      <w:marRight w:val="0"/>
                      <w:marTop w:val="0"/>
                      <w:marBottom w:val="0"/>
                      <w:divBdr>
                        <w:top w:val="none" w:sz="0" w:space="0" w:color="auto"/>
                        <w:left w:val="none" w:sz="0" w:space="0" w:color="auto"/>
                        <w:bottom w:val="none" w:sz="0" w:space="0" w:color="auto"/>
                        <w:right w:val="none" w:sz="0" w:space="0" w:color="auto"/>
                      </w:divBdr>
                    </w:div>
                  </w:divsChild>
                </w:div>
                <w:div w:id="1185749112">
                  <w:marLeft w:val="0"/>
                  <w:marRight w:val="0"/>
                  <w:marTop w:val="0"/>
                  <w:marBottom w:val="0"/>
                  <w:divBdr>
                    <w:top w:val="none" w:sz="0" w:space="0" w:color="auto"/>
                    <w:left w:val="none" w:sz="0" w:space="0" w:color="auto"/>
                    <w:bottom w:val="none" w:sz="0" w:space="0" w:color="auto"/>
                    <w:right w:val="none" w:sz="0" w:space="0" w:color="auto"/>
                  </w:divBdr>
                  <w:divsChild>
                    <w:div w:id="33430224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150948814">
          <w:marLeft w:val="0"/>
          <w:marRight w:val="0"/>
          <w:marTop w:val="0"/>
          <w:marBottom w:val="0"/>
          <w:divBdr>
            <w:top w:val="none" w:sz="0" w:space="0" w:color="auto"/>
            <w:left w:val="none" w:sz="0" w:space="0" w:color="auto"/>
            <w:bottom w:val="none" w:sz="0" w:space="0" w:color="auto"/>
            <w:right w:val="none" w:sz="0" w:space="0" w:color="auto"/>
          </w:divBdr>
          <w:divsChild>
            <w:div w:id="1998652598">
              <w:marLeft w:val="0"/>
              <w:marRight w:val="0"/>
              <w:marTop w:val="30"/>
              <w:marBottom w:val="30"/>
              <w:divBdr>
                <w:top w:val="none" w:sz="0" w:space="0" w:color="auto"/>
                <w:left w:val="none" w:sz="0" w:space="0" w:color="auto"/>
                <w:bottom w:val="none" w:sz="0" w:space="0" w:color="auto"/>
                <w:right w:val="none" w:sz="0" w:space="0" w:color="auto"/>
              </w:divBdr>
              <w:divsChild>
                <w:div w:id="493490028">
                  <w:marLeft w:val="0"/>
                  <w:marRight w:val="0"/>
                  <w:marTop w:val="0"/>
                  <w:marBottom w:val="0"/>
                  <w:divBdr>
                    <w:top w:val="none" w:sz="0" w:space="0" w:color="auto"/>
                    <w:left w:val="none" w:sz="0" w:space="0" w:color="auto"/>
                    <w:bottom w:val="none" w:sz="0" w:space="0" w:color="auto"/>
                    <w:right w:val="none" w:sz="0" w:space="0" w:color="auto"/>
                  </w:divBdr>
                  <w:divsChild>
                    <w:div w:id="247425366">
                      <w:marLeft w:val="0"/>
                      <w:marRight w:val="0"/>
                      <w:marTop w:val="0"/>
                      <w:marBottom w:val="0"/>
                      <w:divBdr>
                        <w:top w:val="none" w:sz="0" w:space="0" w:color="auto"/>
                        <w:left w:val="none" w:sz="0" w:space="0" w:color="auto"/>
                        <w:bottom w:val="none" w:sz="0" w:space="0" w:color="auto"/>
                        <w:right w:val="none" w:sz="0" w:space="0" w:color="auto"/>
                      </w:divBdr>
                    </w:div>
                    <w:div w:id="1007830245">
                      <w:marLeft w:val="0"/>
                      <w:marRight w:val="0"/>
                      <w:marTop w:val="0"/>
                      <w:marBottom w:val="0"/>
                      <w:divBdr>
                        <w:top w:val="none" w:sz="0" w:space="0" w:color="auto"/>
                        <w:left w:val="none" w:sz="0" w:space="0" w:color="auto"/>
                        <w:bottom w:val="none" w:sz="0" w:space="0" w:color="auto"/>
                        <w:right w:val="none" w:sz="0" w:space="0" w:color="auto"/>
                      </w:divBdr>
                    </w:div>
                  </w:divsChild>
                </w:div>
                <w:div w:id="1797797438">
                  <w:marLeft w:val="0"/>
                  <w:marRight w:val="0"/>
                  <w:marTop w:val="0"/>
                  <w:marBottom w:val="0"/>
                  <w:divBdr>
                    <w:top w:val="none" w:sz="0" w:space="0" w:color="auto"/>
                    <w:left w:val="none" w:sz="0" w:space="0" w:color="auto"/>
                    <w:bottom w:val="none" w:sz="0" w:space="0" w:color="auto"/>
                    <w:right w:val="none" w:sz="0" w:space="0" w:color="auto"/>
                  </w:divBdr>
                  <w:divsChild>
                    <w:div w:id="168285067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179614016">
          <w:marLeft w:val="0"/>
          <w:marRight w:val="0"/>
          <w:marTop w:val="0"/>
          <w:marBottom w:val="0"/>
          <w:divBdr>
            <w:top w:val="none" w:sz="0" w:space="0" w:color="auto"/>
            <w:left w:val="none" w:sz="0" w:space="0" w:color="auto"/>
            <w:bottom w:val="none" w:sz="0" w:space="0" w:color="auto"/>
            <w:right w:val="none" w:sz="0" w:space="0" w:color="auto"/>
          </w:divBdr>
          <w:divsChild>
            <w:div w:id="70782819">
              <w:marLeft w:val="0"/>
              <w:marRight w:val="0"/>
              <w:marTop w:val="0"/>
              <w:marBottom w:val="0"/>
              <w:divBdr>
                <w:top w:val="none" w:sz="0" w:space="0" w:color="auto"/>
                <w:left w:val="none" w:sz="0" w:space="0" w:color="auto"/>
                <w:bottom w:val="none" w:sz="0" w:space="0" w:color="auto"/>
                <w:right w:val="none" w:sz="0" w:space="0" w:color="auto"/>
              </w:divBdr>
            </w:div>
            <w:div w:id="106120928">
              <w:marLeft w:val="0"/>
              <w:marRight w:val="0"/>
              <w:marTop w:val="0"/>
              <w:marBottom w:val="0"/>
              <w:divBdr>
                <w:top w:val="none" w:sz="0" w:space="0" w:color="auto"/>
                <w:left w:val="none" w:sz="0" w:space="0" w:color="auto"/>
                <w:bottom w:val="none" w:sz="0" w:space="0" w:color="auto"/>
                <w:right w:val="none" w:sz="0" w:space="0" w:color="auto"/>
              </w:divBdr>
            </w:div>
            <w:div w:id="317537577">
              <w:marLeft w:val="0"/>
              <w:marRight w:val="0"/>
              <w:marTop w:val="0"/>
              <w:marBottom w:val="0"/>
              <w:divBdr>
                <w:top w:val="none" w:sz="0" w:space="0" w:color="auto"/>
                <w:left w:val="none" w:sz="0" w:space="0" w:color="auto"/>
                <w:bottom w:val="none" w:sz="0" w:space="0" w:color="auto"/>
                <w:right w:val="none" w:sz="0" w:space="0" w:color="auto"/>
              </w:divBdr>
            </w:div>
            <w:div w:id="663818387">
              <w:marLeft w:val="0"/>
              <w:marRight w:val="0"/>
              <w:marTop w:val="0"/>
              <w:marBottom w:val="0"/>
              <w:divBdr>
                <w:top w:val="none" w:sz="0" w:space="0" w:color="auto"/>
                <w:left w:val="none" w:sz="0" w:space="0" w:color="auto"/>
                <w:bottom w:val="none" w:sz="0" w:space="0" w:color="auto"/>
                <w:right w:val="none" w:sz="0" w:space="0" w:color="auto"/>
              </w:divBdr>
            </w:div>
            <w:div w:id="1071123577">
              <w:marLeft w:val="0"/>
              <w:marRight w:val="0"/>
              <w:marTop w:val="0"/>
              <w:marBottom w:val="0"/>
              <w:divBdr>
                <w:top w:val="none" w:sz="0" w:space="0" w:color="auto"/>
                <w:left w:val="none" w:sz="0" w:space="0" w:color="auto"/>
                <w:bottom w:val="none" w:sz="0" w:space="0" w:color="auto"/>
                <w:right w:val="none" w:sz="0" w:space="0" w:color="auto"/>
              </w:divBdr>
            </w:div>
            <w:div w:id="1374229217">
              <w:marLeft w:val="0"/>
              <w:marRight w:val="0"/>
              <w:marTop w:val="0"/>
              <w:marBottom w:val="0"/>
              <w:divBdr>
                <w:top w:val="none" w:sz="0" w:space="0" w:color="auto"/>
                <w:left w:val="none" w:sz="0" w:space="0" w:color="auto"/>
                <w:bottom w:val="none" w:sz="0" w:space="0" w:color="auto"/>
                <w:right w:val="none" w:sz="0" w:space="0" w:color="auto"/>
              </w:divBdr>
            </w:div>
            <w:div w:id="1385906184">
              <w:marLeft w:val="0"/>
              <w:marRight w:val="0"/>
              <w:marTop w:val="0"/>
              <w:marBottom w:val="0"/>
              <w:divBdr>
                <w:top w:val="none" w:sz="0" w:space="0" w:color="auto"/>
                <w:left w:val="none" w:sz="0" w:space="0" w:color="auto"/>
                <w:bottom w:val="none" w:sz="0" w:space="0" w:color="auto"/>
                <w:right w:val="none" w:sz="0" w:space="0" w:color="auto"/>
              </w:divBdr>
            </w:div>
            <w:div w:id="1634599209">
              <w:marLeft w:val="0"/>
              <w:marRight w:val="0"/>
              <w:marTop w:val="0"/>
              <w:marBottom w:val="0"/>
              <w:divBdr>
                <w:top w:val="none" w:sz="0" w:space="0" w:color="auto"/>
                <w:left w:val="none" w:sz="0" w:space="0" w:color="auto"/>
                <w:bottom w:val="none" w:sz="0" w:space="0" w:color="auto"/>
                <w:right w:val="none" w:sz="0" w:space="0" w:color="auto"/>
              </w:divBdr>
            </w:div>
          </w:divsChild>
        </w:div>
        <w:div w:id="1288852865">
          <w:marLeft w:val="0"/>
          <w:marRight w:val="0"/>
          <w:marTop w:val="0"/>
          <w:marBottom w:val="0"/>
          <w:divBdr>
            <w:top w:val="none" w:sz="0" w:space="0" w:color="auto"/>
            <w:left w:val="none" w:sz="0" w:space="0" w:color="auto"/>
            <w:bottom w:val="none" w:sz="0" w:space="0" w:color="auto"/>
            <w:right w:val="none" w:sz="0" w:space="0" w:color="auto"/>
          </w:divBdr>
        </w:div>
        <w:div w:id="1303273607">
          <w:marLeft w:val="0"/>
          <w:marRight w:val="0"/>
          <w:marTop w:val="0"/>
          <w:marBottom w:val="0"/>
          <w:divBdr>
            <w:top w:val="none" w:sz="0" w:space="0" w:color="auto"/>
            <w:left w:val="none" w:sz="0" w:space="0" w:color="auto"/>
            <w:bottom w:val="none" w:sz="0" w:space="0" w:color="auto"/>
            <w:right w:val="none" w:sz="0" w:space="0" w:color="auto"/>
          </w:divBdr>
        </w:div>
        <w:div w:id="1305507373">
          <w:marLeft w:val="0"/>
          <w:marRight w:val="0"/>
          <w:marTop w:val="0"/>
          <w:marBottom w:val="0"/>
          <w:divBdr>
            <w:top w:val="none" w:sz="0" w:space="0" w:color="auto"/>
            <w:left w:val="none" w:sz="0" w:space="0" w:color="auto"/>
            <w:bottom w:val="none" w:sz="0" w:space="0" w:color="auto"/>
            <w:right w:val="none" w:sz="0" w:space="0" w:color="auto"/>
          </w:divBdr>
        </w:div>
        <w:div w:id="1332484761">
          <w:marLeft w:val="0"/>
          <w:marRight w:val="0"/>
          <w:marTop w:val="0"/>
          <w:marBottom w:val="0"/>
          <w:divBdr>
            <w:top w:val="none" w:sz="0" w:space="0" w:color="auto"/>
            <w:left w:val="none" w:sz="0" w:space="0" w:color="auto"/>
            <w:bottom w:val="none" w:sz="0" w:space="0" w:color="auto"/>
            <w:right w:val="none" w:sz="0" w:space="0" w:color="auto"/>
          </w:divBdr>
        </w:div>
        <w:div w:id="1364019665">
          <w:marLeft w:val="0"/>
          <w:marRight w:val="0"/>
          <w:marTop w:val="0"/>
          <w:marBottom w:val="0"/>
          <w:divBdr>
            <w:top w:val="none" w:sz="0" w:space="0" w:color="auto"/>
            <w:left w:val="none" w:sz="0" w:space="0" w:color="auto"/>
            <w:bottom w:val="none" w:sz="0" w:space="0" w:color="auto"/>
            <w:right w:val="none" w:sz="0" w:space="0" w:color="auto"/>
          </w:divBdr>
        </w:div>
        <w:div w:id="1418820614">
          <w:marLeft w:val="0"/>
          <w:marRight w:val="0"/>
          <w:marTop w:val="0"/>
          <w:marBottom w:val="0"/>
          <w:divBdr>
            <w:top w:val="none" w:sz="0" w:space="0" w:color="auto"/>
            <w:left w:val="none" w:sz="0" w:space="0" w:color="auto"/>
            <w:bottom w:val="none" w:sz="0" w:space="0" w:color="auto"/>
            <w:right w:val="none" w:sz="0" w:space="0" w:color="auto"/>
          </w:divBdr>
        </w:div>
        <w:div w:id="1433432626">
          <w:marLeft w:val="0"/>
          <w:marRight w:val="0"/>
          <w:marTop w:val="0"/>
          <w:marBottom w:val="0"/>
          <w:divBdr>
            <w:top w:val="none" w:sz="0" w:space="0" w:color="auto"/>
            <w:left w:val="none" w:sz="0" w:space="0" w:color="auto"/>
            <w:bottom w:val="none" w:sz="0" w:space="0" w:color="auto"/>
            <w:right w:val="none" w:sz="0" w:space="0" w:color="auto"/>
          </w:divBdr>
        </w:div>
        <w:div w:id="1482622539">
          <w:marLeft w:val="0"/>
          <w:marRight w:val="0"/>
          <w:marTop w:val="0"/>
          <w:marBottom w:val="0"/>
          <w:divBdr>
            <w:top w:val="none" w:sz="0" w:space="0" w:color="auto"/>
            <w:left w:val="none" w:sz="0" w:space="0" w:color="auto"/>
            <w:bottom w:val="none" w:sz="0" w:space="0" w:color="auto"/>
            <w:right w:val="none" w:sz="0" w:space="0" w:color="auto"/>
          </w:divBdr>
        </w:div>
        <w:div w:id="1566186001">
          <w:marLeft w:val="0"/>
          <w:marRight w:val="0"/>
          <w:marTop w:val="0"/>
          <w:marBottom w:val="0"/>
          <w:divBdr>
            <w:top w:val="none" w:sz="0" w:space="0" w:color="auto"/>
            <w:left w:val="none" w:sz="0" w:space="0" w:color="auto"/>
            <w:bottom w:val="none" w:sz="0" w:space="0" w:color="auto"/>
            <w:right w:val="none" w:sz="0" w:space="0" w:color="auto"/>
          </w:divBdr>
        </w:div>
        <w:div w:id="1581209162">
          <w:marLeft w:val="0"/>
          <w:marRight w:val="0"/>
          <w:marTop w:val="0"/>
          <w:marBottom w:val="0"/>
          <w:divBdr>
            <w:top w:val="none" w:sz="0" w:space="0" w:color="auto"/>
            <w:left w:val="none" w:sz="0" w:space="0" w:color="auto"/>
            <w:bottom w:val="none" w:sz="0" w:space="0" w:color="auto"/>
            <w:right w:val="none" w:sz="0" w:space="0" w:color="auto"/>
          </w:divBdr>
        </w:div>
        <w:div w:id="1620528755">
          <w:marLeft w:val="0"/>
          <w:marRight w:val="0"/>
          <w:marTop w:val="0"/>
          <w:marBottom w:val="0"/>
          <w:divBdr>
            <w:top w:val="none" w:sz="0" w:space="0" w:color="auto"/>
            <w:left w:val="none" w:sz="0" w:space="0" w:color="auto"/>
            <w:bottom w:val="none" w:sz="0" w:space="0" w:color="auto"/>
            <w:right w:val="none" w:sz="0" w:space="0" w:color="auto"/>
          </w:divBdr>
          <w:divsChild>
            <w:div w:id="14842864">
              <w:marLeft w:val="0"/>
              <w:marRight w:val="0"/>
              <w:marTop w:val="30"/>
              <w:marBottom w:val="30"/>
              <w:divBdr>
                <w:top w:val="none" w:sz="0" w:space="0" w:color="auto"/>
                <w:left w:val="none" w:sz="0" w:space="0" w:color="auto"/>
                <w:bottom w:val="none" w:sz="0" w:space="0" w:color="auto"/>
                <w:right w:val="none" w:sz="0" w:space="0" w:color="auto"/>
              </w:divBdr>
              <w:divsChild>
                <w:div w:id="218058988">
                  <w:marLeft w:val="0"/>
                  <w:marRight w:val="0"/>
                  <w:marTop w:val="0"/>
                  <w:marBottom w:val="0"/>
                  <w:divBdr>
                    <w:top w:val="none" w:sz="0" w:space="0" w:color="auto"/>
                    <w:left w:val="none" w:sz="0" w:space="0" w:color="auto"/>
                    <w:bottom w:val="none" w:sz="0" w:space="0" w:color="auto"/>
                    <w:right w:val="none" w:sz="0" w:space="0" w:color="auto"/>
                  </w:divBdr>
                  <w:divsChild>
                    <w:div w:id="236595436">
                      <w:marLeft w:val="0"/>
                      <w:marRight w:val="0"/>
                      <w:marTop w:val="0"/>
                      <w:marBottom w:val="0"/>
                      <w:divBdr>
                        <w:top w:val="none" w:sz="0" w:space="0" w:color="auto"/>
                        <w:left w:val="none" w:sz="0" w:space="0" w:color="auto"/>
                        <w:bottom w:val="none" w:sz="0" w:space="0" w:color="auto"/>
                        <w:right w:val="none" w:sz="0" w:space="0" w:color="auto"/>
                      </w:divBdr>
                    </w:div>
                  </w:divsChild>
                </w:div>
                <w:div w:id="342441853">
                  <w:marLeft w:val="0"/>
                  <w:marRight w:val="0"/>
                  <w:marTop w:val="0"/>
                  <w:marBottom w:val="0"/>
                  <w:divBdr>
                    <w:top w:val="none" w:sz="0" w:space="0" w:color="auto"/>
                    <w:left w:val="none" w:sz="0" w:space="0" w:color="auto"/>
                    <w:bottom w:val="none" w:sz="0" w:space="0" w:color="auto"/>
                    <w:right w:val="none" w:sz="0" w:space="0" w:color="auto"/>
                  </w:divBdr>
                  <w:divsChild>
                    <w:div w:id="364529372">
                      <w:marLeft w:val="0"/>
                      <w:marRight w:val="0"/>
                      <w:marTop w:val="0"/>
                      <w:marBottom w:val="0"/>
                      <w:divBdr>
                        <w:top w:val="none" w:sz="0" w:space="0" w:color="auto"/>
                        <w:left w:val="none" w:sz="0" w:space="0" w:color="auto"/>
                        <w:bottom w:val="none" w:sz="0" w:space="0" w:color="auto"/>
                        <w:right w:val="none" w:sz="0" w:space="0" w:color="auto"/>
                      </w:divBdr>
                    </w:div>
                  </w:divsChild>
                </w:div>
                <w:div w:id="821893314">
                  <w:marLeft w:val="0"/>
                  <w:marRight w:val="0"/>
                  <w:marTop w:val="0"/>
                  <w:marBottom w:val="0"/>
                  <w:divBdr>
                    <w:top w:val="none" w:sz="0" w:space="0" w:color="auto"/>
                    <w:left w:val="none" w:sz="0" w:space="0" w:color="auto"/>
                    <w:bottom w:val="none" w:sz="0" w:space="0" w:color="auto"/>
                    <w:right w:val="none" w:sz="0" w:space="0" w:color="auto"/>
                  </w:divBdr>
                  <w:divsChild>
                    <w:div w:id="1279870041">
                      <w:marLeft w:val="0"/>
                      <w:marRight w:val="0"/>
                      <w:marTop w:val="0"/>
                      <w:marBottom w:val="0"/>
                      <w:divBdr>
                        <w:top w:val="none" w:sz="0" w:space="0" w:color="auto"/>
                        <w:left w:val="none" w:sz="0" w:space="0" w:color="auto"/>
                        <w:bottom w:val="none" w:sz="0" w:space="0" w:color="auto"/>
                        <w:right w:val="none" w:sz="0" w:space="0" w:color="auto"/>
                      </w:divBdr>
                    </w:div>
                  </w:divsChild>
                </w:div>
                <w:div w:id="925068316">
                  <w:marLeft w:val="0"/>
                  <w:marRight w:val="0"/>
                  <w:marTop w:val="0"/>
                  <w:marBottom w:val="0"/>
                  <w:divBdr>
                    <w:top w:val="none" w:sz="0" w:space="0" w:color="auto"/>
                    <w:left w:val="none" w:sz="0" w:space="0" w:color="auto"/>
                    <w:bottom w:val="none" w:sz="0" w:space="0" w:color="auto"/>
                    <w:right w:val="none" w:sz="0" w:space="0" w:color="auto"/>
                  </w:divBdr>
                  <w:divsChild>
                    <w:div w:id="190068264">
                      <w:marLeft w:val="0"/>
                      <w:marRight w:val="0"/>
                      <w:marTop w:val="0"/>
                      <w:marBottom w:val="0"/>
                      <w:divBdr>
                        <w:top w:val="none" w:sz="0" w:space="0" w:color="auto"/>
                        <w:left w:val="none" w:sz="0" w:space="0" w:color="auto"/>
                        <w:bottom w:val="none" w:sz="0" w:space="0" w:color="auto"/>
                        <w:right w:val="none" w:sz="0" w:space="0" w:color="auto"/>
                      </w:divBdr>
                    </w:div>
                  </w:divsChild>
                </w:div>
                <w:div w:id="1123768932">
                  <w:marLeft w:val="0"/>
                  <w:marRight w:val="0"/>
                  <w:marTop w:val="0"/>
                  <w:marBottom w:val="0"/>
                  <w:divBdr>
                    <w:top w:val="none" w:sz="0" w:space="0" w:color="auto"/>
                    <w:left w:val="none" w:sz="0" w:space="0" w:color="auto"/>
                    <w:bottom w:val="none" w:sz="0" w:space="0" w:color="auto"/>
                    <w:right w:val="none" w:sz="0" w:space="0" w:color="auto"/>
                  </w:divBdr>
                  <w:divsChild>
                    <w:div w:id="1259874585">
                      <w:marLeft w:val="0"/>
                      <w:marRight w:val="0"/>
                      <w:marTop w:val="0"/>
                      <w:marBottom w:val="0"/>
                      <w:divBdr>
                        <w:top w:val="none" w:sz="0" w:space="0" w:color="auto"/>
                        <w:left w:val="none" w:sz="0" w:space="0" w:color="auto"/>
                        <w:bottom w:val="none" w:sz="0" w:space="0" w:color="auto"/>
                        <w:right w:val="none" w:sz="0" w:space="0" w:color="auto"/>
                      </w:divBdr>
                    </w:div>
                  </w:divsChild>
                </w:div>
                <w:div w:id="1465000774">
                  <w:marLeft w:val="0"/>
                  <w:marRight w:val="0"/>
                  <w:marTop w:val="0"/>
                  <w:marBottom w:val="0"/>
                  <w:divBdr>
                    <w:top w:val="none" w:sz="0" w:space="0" w:color="auto"/>
                    <w:left w:val="none" w:sz="0" w:space="0" w:color="auto"/>
                    <w:bottom w:val="none" w:sz="0" w:space="0" w:color="auto"/>
                    <w:right w:val="none" w:sz="0" w:space="0" w:color="auto"/>
                  </w:divBdr>
                  <w:divsChild>
                    <w:div w:id="1158571638">
                      <w:marLeft w:val="0"/>
                      <w:marRight w:val="0"/>
                      <w:marTop w:val="0"/>
                      <w:marBottom w:val="0"/>
                      <w:divBdr>
                        <w:top w:val="none" w:sz="0" w:space="0" w:color="auto"/>
                        <w:left w:val="none" w:sz="0" w:space="0" w:color="auto"/>
                        <w:bottom w:val="none" w:sz="0" w:space="0" w:color="auto"/>
                        <w:right w:val="none" w:sz="0" w:space="0" w:color="auto"/>
                      </w:divBdr>
                    </w:div>
                  </w:divsChild>
                </w:div>
                <w:div w:id="1494834311">
                  <w:marLeft w:val="0"/>
                  <w:marRight w:val="0"/>
                  <w:marTop w:val="0"/>
                  <w:marBottom w:val="0"/>
                  <w:divBdr>
                    <w:top w:val="none" w:sz="0" w:space="0" w:color="auto"/>
                    <w:left w:val="none" w:sz="0" w:space="0" w:color="auto"/>
                    <w:bottom w:val="none" w:sz="0" w:space="0" w:color="auto"/>
                    <w:right w:val="none" w:sz="0" w:space="0" w:color="auto"/>
                  </w:divBdr>
                  <w:divsChild>
                    <w:div w:id="576088120">
                      <w:marLeft w:val="0"/>
                      <w:marRight w:val="0"/>
                      <w:marTop w:val="0"/>
                      <w:marBottom w:val="0"/>
                      <w:divBdr>
                        <w:top w:val="none" w:sz="0" w:space="0" w:color="auto"/>
                        <w:left w:val="none" w:sz="0" w:space="0" w:color="auto"/>
                        <w:bottom w:val="none" w:sz="0" w:space="0" w:color="auto"/>
                        <w:right w:val="none" w:sz="0" w:space="0" w:color="auto"/>
                      </w:divBdr>
                    </w:div>
                  </w:divsChild>
                </w:div>
                <w:div w:id="1627656023">
                  <w:marLeft w:val="0"/>
                  <w:marRight w:val="0"/>
                  <w:marTop w:val="0"/>
                  <w:marBottom w:val="0"/>
                  <w:divBdr>
                    <w:top w:val="none" w:sz="0" w:space="0" w:color="auto"/>
                    <w:left w:val="none" w:sz="0" w:space="0" w:color="auto"/>
                    <w:bottom w:val="none" w:sz="0" w:space="0" w:color="auto"/>
                    <w:right w:val="none" w:sz="0" w:space="0" w:color="auto"/>
                  </w:divBdr>
                  <w:divsChild>
                    <w:div w:id="166802277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634755030">
          <w:marLeft w:val="0"/>
          <w:marRight w:val="0"/>
          <w:marTop w:val="0"/>
          <w:marBottom w:val="0"/>
          <w:divBdr>
            <w:top w:val="none" w:sz="0" w:space="0" w:color="auto"/>
            <w:left w:val="none" w:sz="0" w:space="0" w:color="auto"/>
            <w:bottom w:val="none" w:sz="0" w:space="0" w:color="auto"/>
            <w:right w:val="none" w:sz="0" w:space="0" w:color="auto"/>
          </w:divBdr>
        </w:div>
        <w:div w:id="1639728745">
          <w:marLeft w:val="0"/>
          <w:marRight w:val="0"/>
          <w:marTop w:val="0"/>
          <w:marBottom w:val="0"/>
          <w:divBdr>
            <w:top w:val="none" w:sz="0" w:space="0" w:color="auto"/>
            <w:left w:val="none" w:sz="0" w:space="0" w:color="auto"/>
            <w:bottom w:val="none" w:sz="0" w:space="0" w:color="auto"/>
            <w:right w:val="none" w:sz="0" w:space="0" w:color="auto"/>
          </w:divBdr>
        </w:div>
        <w:div w:id="1685865108">
          <w:marLeft w:val="0"/>
          <w:marRight w:val="0"/>
          <w:marTop w:val="0"/>
          <w:marBottom w:val="0"/>
          <w:divBdr>
            <w:top w:val="none" w:sz="0" w:space="0" w:color="auto"/>
            <w:left w:val="none" w:sz="0" w:space="0" w:color="auto"/>
            <w:bottom w:val="none" w:sz="0" w:space="0" w:color="auto"/>
            <w:right w:val="none" w:sz="0" w:space="0" w:color="auto"/>
          </w:divBdr>
        </w:div>
        <w:div w:id="1708485854">
          <w:marLeft w:val="0"/>
          <w:marRight w:val="0"/>
          <w:marTop w:val="0"/>
          <w:marBottom w:val="0"/>
          <w:divBdr>
            <w:top w:val="none" w:sz="0" w:space="0" w:color="auto"/>
            <w:left w:val="none" w:sz="0" w:space="0" w:color="auto"/>
            <w:bottom w:val="none" w:sz="0" w:space="0" w:color="auto"/>
            <w:right w:val="none" w:sz="0" w:space="0" w:color="auto"/>
          </w:divBdr>
        </w:div>
        <w:div w:id="1785463699">
          <w:marLeft w:val="0"/>
          <w:marRight w:val="0"/>
          <w:marTop w:val="0"/>
          <w:marBottom w:val="0"/>
          <w:divBdr>
            <w:top w:val="none" w:sz="0" w:space="0" w:color="auto"/>
            <w:left w:val="none" w:sz="0" w:space="0" w:color="auto"/>
            <w:bottom w:val="none" w:sz="0" w:space="0" w:color="auto"/>
            <w:right w:val="none" w:sz="0" w:space="0" w:color="auto"/>
          </w:divBdr>
        </w:div>
        <w:div w:id="1854300769">
          <w:marLeft w:val="0"/>
          <w:marRight w:val="0"/>
          <w:marTop w:val="0"/>
          <w:marBottom w:val="0"/>
          <w:divBdr>
            <w:top w:val="none" w:sz="0" w:space="0" w:color="auto"/>
            <w:left w:val="none" w:sz="0" w:space="0" w:color="auto"/>
            <w:bottom w:val="none" w:sz="0" w:space="0" w:color="auto"/>
            <w:right w:val="none" w:sz="0" w:space="0" w:color="auto"/>
          </w:divBdr>
        </w:div>
        <w:div w:id="1868566589">
          <w:marLeft w:val="0"/>
          <w:marRight w:val="0"/>
          <w:marTop w:val="0"/>
          <w:marBottom w:val="0"/>
          <w:divBdr>
            <w:top w:val="none" w:sz="0" w:space="0" w:color="auto"/>
            <w:left w:val="none" w:sz="0" w:space="0" w:color="auto"/>
            <w:bottom w:val="none" w:sz="0" w:space="0" w:color="auto"/>
            <w:right w:val="none" w:sz="0" w:space="0" w:color="auto"/>
          </w:divBdr>
        </w:div>
        <w:div w:id="1918712664">
          <w:marLeft w:val="0"/>
          <w:marRight w:val="0"/>
          <w:marTop w:val="0"/>
          <w:marBottom w:val="0"/>
          <w:divBdr>
            <w:top w:val="none" w:sz="0" w:space="0" w:color="auto"/>
            <w:left w:val="none" w:sz="0" w:space="0" w:color="auto"/>
            <w:bottom w:val="none" w:sz="0" w:space="0" w:color="auto"/>
            <w:right w:val="none" w:sz="0" w:space="0" w:color="auto"/>
          </w:divBdr>
        </w:div>
        <w:div w:id="1925408609">
          <w:marLeft w:val="0"/>
          <w:marRight w:val="0"/>
          <w:marTop w:val="0"/>
          <w:marBottom w:val="0"/>
          <w:divBdr>
            <w:top w:val="none" w:sz="0" w:space="0" w:color="auto"/>
            <w:left w:val="none" w:sz="0" w:space="0" w:color="auto"/>
            <w:bottom w:val="none" w:sz="0" w:space="0" w:color="auto"/>
            <w:right w:val="none" w:sz="0" w:space="0" w:color="auto"/>
          </w:divBdr>
          <w:divsChild>
            <w:div w:id="573853221">
              <w:marLeft w:val="0"/>
              <w:marRight w:val="0"/>
              <w:marTop w:val="30"/>
              <w:marBottom w:val="30"/>
              <w:divBdr>
                <w:top w:val="none" w:sz="0" w:space="0" w:color="auto"/>
                <w:left w:val="none" w:sz="0" w:space="0" w:color="auto"/>
                <w:bottom w:val="none" w:sz="0" w:space="0" w:color="auto"/>
                <w:right w:val="none" w:sz="0" w:space="0" w:color="auto"/>
              </w:divBdr>
              <w:divsChild>
                <w:div w:id="149978919">
                  <w:marLeft w:val="0"/>
                  <w:marRight w:val="0"/>
                  <w:marTop w:val="0"/>
                  <w:marBottom w:val="0"/>
                  <w:divBdr>
                    <w:top w:val="none" w:sz="0" w:space="0" w:color="auto"/>
                    <w:left w:val="none" w:sz="0" w:space="0" w:color="auto"/>
                    <w:bottom w:val="none" w:sz="0" w:space="0" w:color="auto"/>
                    <w:right w:val="none" w:sz="0" w:space="0" w:color="auto"/>
                  </w:divBdr>
                  <w:divsChild>
                    <w:div w:id="2141336563">
                      <w:marLeft w:val="0"/>
                      <w:marRight w:val="0"/>
                      <w:marTop w:val="0"/>
                      <w:marBottom w:val="0"/>
                      <w:divBdr>
                        <w:top w:val="none" w:sz="0" w:space="0" w:color="auto"/>
                        <w:left w:val="none" w:sz="0" w:space="0" w:color="auto"/>
                        <w:bottom w:val="none" w:sz="0" w:space="0" w:color="auto"/>
                        <w:right w:val="none" w:sz="0" w:space="0" w:color="auto"/>
                      </w:divBdr>
                    </w:div>
                  </w:divsChild>
                </w:div>
                <w:div w:id="291788953">
                  <w:marLeft w:val="0"/>
                  <w:marRight w:val="0"/>
                  <w:marTop w:val="0"/>
                  <w:marBottom w:val="0"/>
                  <w:divBdr>
                    <w:top w:val="none" w:sz="0" w:space="0" w:color="auto"/>
                    <w:left w:val="none" w:sz="0" w:space="0" w:color="auto"/>
                    <w:bottom w:val="none" w:sz="0" w:space="0" w:color="auto"/>
                    <w:right w:val="none" w:sz="0" w:space="0" w:color="auto"/>
                  </w:divBdr>
                  <w:divsChild>
                    <w:div w:id="1346900540">
                      <w:marLeft w:val="0"/>
                      <w:marRight w:val="0"/>
                      <w:marTop w:val="0"/>
                      <w:marBottom w:val="0"/>
                      <w:divBdr>
                        <w:top w:val="none" w:sz="0" w:space="0" w:color="auto"/>
                        <w:left w:val="none" w:sz="0" w:space="0" w:color="auto"/>
                        <w:bottom w:val="none" w:sz="0" w:space="0" w:color="auto"/>
                        <w:right w:val="none" w:sz="0" w:space="0" w:color="auto"/>
                      </w:divBdr>
                    </w:div>
                  </w:divsChild>
                </w:div>
                <w:div w:id="543295884">
                  <w:marLeft w:val="0"/>
                  <w:marRight w:val="0"/>
                  <w:marTop w:val="0"/>
                  <w:marBottom w:val="0"/>
                  <w:divBdr>
                    <w:top w:val="none" w:sz="0" w:space="0" w:color="auto"/>
                    <w:left w:val="none" w:sz="0" w:space="0" w:color="auto"/>
                    <w:bottom w:val="none" w:sz="0" w:space="0" w:color="auto"/>
                    <w:right w:val="none" w:sz="0" w:space="0" w:color="auto"/>
                  </w:divBdr>
                  <w:divsChild>
                    <w:div w:id="600381843">
                      <w:marLeft w:val="0"/>
                      <w:marRight w:val="0"/>
                      <w:marTop w:val="0"/>
                      <w:marBottom w:val="0"/>
                      <w:divBdr>
                        <w:top w:val="none" w:sz="0" w:space="0" w:color="auto"/>
                        <w:left w:val="none" w:sz="0" w:space="0" w:color="auto"/>
                        <w:bottom w:val="none" w:sz="0" w:space="0" w:color="auto"/>
                        <w:right w:val="none" w:sz="0" w:space="0" w:color="auto"/>
                      </w:divBdr>
                    </w:div>
                  </w:divsChild>
                </w:div>
                <w:div w:id="636836331">
                  <w:marLeft w:val="0"/>
                  <w:marRight w:val="0"/>
                  <w:marTop w:val="0"/>
                  <w:marBottom w:val="0"/>
                  <w:divBdr>
                    <w:top w:val="none" w:sz="0" w:space="0" w:color="auto"/>
                    <w:left w:val="none" w:sz="0" w:space="0" w:color="auto"/>
                    <w:bottom w:val="none" w:sz="0" w:space="0" w:color="auto"/>
                    <w:right w:val="none" w:sz="0" w:space="0" w:color="auto"/>
                  </w:divBdr>
                  <w:divsChild>
                    <w:div w:id="1621061774">
                      <w:marLeft w:val="0"/>
                      <w:marRight w:val="0"/>
                      <w:marTop w:val="0"/>
                      <w:marBottom w:val="0"/>
                      <w:divBdr>
                        <w:top w:val="none" w:sz="0" w:space="0" w:color="auto"/>
                        <w:left w:val="none" w:sz="0" w:space="0" w:color="auto"/>
                        <w:bottom w:val="none" w:sz="0" w:space="0" w:color="auto"/>
                        <w:right w:val="none" w:sz="0" w:space="0" w:color="auto"/>
                      </w:divBdr>
                    </w:div>
                  </w:divsChild>
                </w:div>
                <w:div w:id="720206303">
                  <w:marLeft w:val="0"/>
                  <w:marRight w:val="0"/>
                  <w:marTop w:val="0"/>
                  <w:marBottom w:val="0"/>
                  <w:divBdr>
                    <w:top w:val="none" w:sz="0" w:space="0" w:color="auto"/>
                    <w:left w:val="none" w:sz="0" w:space="0" w:color="auto"/>
                    <w:bottom w:val="none" w:sz="0" w:space="0" w:color="auto"/>
                    <w:right w:val="none" w:sz="0" w:space="0" w:color="auto"/>
                  </w:divBdr>
                  <w:divsChild>
                    <w:div w:id="1933708387">
                      <w:marLeft w:val="0"/>
                      <w:marRight w:val="0"/>
                      <w:marTop w:val="0"/>
                      <w:marBottom w:val="0"/>
                      <w:divBdr>
                        <w:top w:val="none" w:sz="0" w:space="0" w:color="auto"/>
                        <w:left w:val="none" w:sz="0" w:space="0" w:color="auto"/>
                        <w:bottom w:val="none" w:sz="0" w:space="0" w:color="auto"/>
                        <w:right w:val="none" w:sz="0" w:space="0" w:color="auto"/>
                      </w:divBdr>
                    </w:div>
                  </w:divsChild>
                </w:div>
                <w:div w:id="724261859">
                  <w:marLeft w:val="0"/>
                  <w:marRight w:val="0"/>
                  <w:marTop w:val="0"/>
                  <w:marBottom w:val="0"/>
                  <w:divBdr>
                    <w:top w:val="none" w:sz="0" w:space="0" w:color="auto"/>
                    <w:left w:val="none" w:sz="0" w:space="0" w:color="auto"/>
                    <w:bottom w:val="none" w:sz="0" w:space="0" w:color="auto"/>
                    <w:right w:val="none" w:sz="0" w:space="0" w:color="auto"/>
                  </w:divBdr>
                  <w:divsChild>
                    <w:div w:id="1301685949">
                      <w:marLeft w:val="0"/>
                      <w:marRight w:val="0"/>
                      <w:marTop w:val="0"/>
                      <w:marBottom w:val="0"/>
                      <w:divBdr>
                        <w:top w:val="none" w:sz="0" w:space="0" w:color="auto"/>
                        <w:left w:val="none" w:sz="0" w:space="0" w:color="auto"/>
                        <w:bottom w:val="none" w:sz="0" w:space="0" w:color="auto"/>
                        <w:right w:val="none" w:sz="0" w:space="0" w:color="auto"/>
                      </w:divBdr>
                    </w:div>
                  </w:divsChild>
                </w:div>
                <w:div w:id="734550049">
                  <w:marLeft w:val="0"/>
                  <w:marRight w:val="0"/>
                  <w:marTop w:val="0"/>
                  <w:marBottom w:val="0"/>
                  <w:divBdr>
                    <w:top w:val="none" w:sz="0" w:space="0" w:color="auto"/>
                    <w:left w:val="none" w:sz="0" w:space="0" w:color="auto"/>
                    <w:bottom w:val="none" w:sz="0" w:space="0" w:color="auto"/>
                    <w:right w:val="none" w:sz="0" w:space="0" w:color="auto"/>
                  </w:divBdr>
                  <w:divsChild>
                    <w:div w:id="743064698">
                      <w:marLeft w:val="0"/>
                      <w:marRight w:val="0"/>
                      <w:marTop w:val="0"/>
                      <w:marBottom w:val="0"/>
                      <w:divBdr>
                        <w:top w:val="none" w:sz="0" w:space="0" w:color="auto"/>
                        <w:left w:val="none" w:sz="0" w:space="0" w:color="auto"/>
                        <w:bottom w:val="none" w:sz="0" w:space="0" w:color="auto"/>
                        <w:right w:val="none" w:sz="0" w:space="0" w:color="auto"/>
                      </w:divBdr>
                    </w:div>
                  </w:divsChild>
                </w:div>
                <w:div w:id="901135609">
                  <w:marLeft w:val="0"/>
                  <w:marRight w:val="0"/>
                  <w:marTop w:val="0"/>
                  <w:marBottom w:val="0"/>
                  <w:divBdr>
                    <w:top w:val="none" w:sz="0" w:space="0" w:color="auto"/>
                    <w:left w:val="none" w:sz="0" w:space="0" w:color="auto"/>
                    <w:bottom w:val="none" w:sz="0" w:space="0" w:color="auto"/>
                    <w:right w:val="none" w:sz="0" w:space="0" w:color="auto"/>
                  </w:divBdr>
                  <w:divsChild>
                    <w:div w:id="1252471206">
                      <w:marLeft w:val="0"/>
                      <w:marRight w:val="0"/>
                      <w:marTop w:val="0"/>
                      <w:marBottom w:val="0"/>
                      <w:divBdr>
                        <w:top w:val="none" w:sz="0" w:space="0" w:color="auto"/>
                        <w:left w:val="none" w:sz="0" w:space="0" w:color="auto"/>
                        <w:bottom w:val="none" w:sz="0" w:space="0" w:color="auto"/>
                        <w:right w:val="none" w:sz="0" w:space="0" w:color="auto"/>
                      </w:divBdr>
                    </w:div>
                  </w:divsChild>
                </w:div>
                <w:div w:id="1038776447">
                  <w:marLeft w:val="0"/>
                  <w:marRight w:val="0"/>
                  <w:marTop w:val="0"/>
                  <w:marBottom w:val="0"/>
                  <w:divBdr>
                    <w:top w:val="none" w:sz="0" w:space="0" w:color="auto"/>
                    <w:left w:val="none" w:sz="0" w:space="0" w:color="auto"/>
                    <w:bottom w:val="none" w:sz="0" w:space="0" w:color="auto"/>
                    <w:right w:val="none" w:sz="0" w:space="0" w:color="auto"/>
                  </w:divBdr>
                  <w:divsChild>
                    <w:div w:id="231701771">
                      <w:marLeft w:val="0"/>
                      <w:marRight w:val="0"/>
                      <w:marTop w:val="0"/>
                      <w:marBottom w:val="0"/>
                      <w:divBdr>
                        <w:top w:val="none" w:sz="0" w:space="0" w:color="auto"/>
                        <w:left w:val="none" w:sz="0" w:space="0" w:color="auto"/>
                        <w:bottom w:val="none" w:sz="0" w:space="0" w:color="auto"/>
                        <w:right w:val="none" w:sz="0" w:space="0" w:color="auto"/>
                      </w:divBdr>
                    </w:div>
                  </w:divsChild>
                </w:div>
                <w:div w:id="1085297160">
                  <w:marLeft w:val="0"/>
                  <w:marRight w:val="0"/>
                  <w:marTop w:val="0"/>
                  <w:marBottom w:val="0"/>
                  <w:divBdr>
                    <w:top w:val="none" w:sz="0" w:space="0" w:color="auto"/>
                    <w:left w:val="none" w:sz="0" w:space="0" w:color="auto"/>
                    <w:bottom w:val="none" w:sz="0" w:space="0" w:color="auto"/>
                    <w:right w:val="none" w:sz="0" w:space="0" w:color="auto"/>
                  </w:divBdr>
                  <w:divsChild>
                    <w:div w:id="1043411039">
                      <w:marLeft w:val="0"/>
                      <w:marRight w:val="0"/>
                      <w:marTop w:val="0"/>
                      <w:marBottom w:val="0"/>
                      <w:divBdr>
                        <w:top w:val="none" w:sz="0" w:space="0" w:color="auto"/>
                        <w:left w:val="none" w:sz="0" w:space="0" w:color="auto"/>
                        <w:bottom w:val="none" w:sz="0" w:space="0" w:color="auto"/>
                        <w:right w:val="none" w:sz="0" w:space="0" w:color="auto"/>
                      </w:divBdr>
                    </w:div>
                  </w:divsChild>
                </w:div>
                <w:div w:id="1454640336">
                  <w:marLeft w:val="0"/>
                  <w:marRight w:val="0"/>
                  <w:marTop w:val="0"/>
                  <w:marBottom w:val="0"/>
                  <w:divBdr>
                    <w:top w:val="none" w:sz="0" w:space="0" w:color="auto"/>
                    <w:left w:val="none" w:sz="0" w:space="0" w:color="auto"/>
                    <w:bottom w:val="none" w:sz="0" w:space="0" w:color="auto"/>
                    <w:right w:val="none" w:sz="0" w:space="0" w:color="auto"/>
                  </w:divBdr>
                  <w:divsChild>
                    <w:div w:id="1197767074">
                      <w:marLeft w:val="0"/>
                      <w:marRight w:val="0"/>
                      <w:marTop w:val="0"/>
                      <w:marBottom w:val="0"/>
                      <w:divBdr>
                        <w:top w:val="none" w:sz="0" w:space="0" w:color="auto"/>
                        <w:left w:val="none" w:sz="0" w:space="0" w:color="auto"/>
                        <w:bottom w:val="none" w:sz="0" w:space="0" w:color="auto"/>
                        <w:right w:val="none" w:sz="0" w:space="0" w:color="auto"/>
                      </w:divBdr>
                    </w:div>
                  </w:divsChild>
                </w:div>
                <w:div w:id="1577322539">
                  <w:marLeft w:val="0"/>
                  <w:marRight w:val="0"/>
                  <w:marTop w:val="0"/>
                  <w:marBottom w:val="0"/>
                  <w:divBdr>
                    <w:top w:val="none" w:sz="0" w:space="0" w:color="auto"/>
                    <w:left w:val="none" w:sz="0" w:space="0" w:color="auto"/>
                    <w:bottom w:val="none" w:sz="0" w:space="0" w:color="auto"/>
                    <w:right w:val="none" w:sz="0" w:space="0" w:color="auto"/>
                  </w:divBdr>
                  <w:divsChild>
                    <w:div w:id="1463960833">
                      <w:marLeft w:val="0"/>
                      <w:marRight w:val="0"/>
                      <w:marTop w:val="0"/>
                      <w:marBottom w:val="0"/>
                      <w:divBdr>
                        <w:top w:val="none" w:sz="0" w:space="0" w:color="auto"/>
                        <w:left w:val="none" w:sz="0" w:space="0" w:color="auto"/>
                        <w:bottom w:val="none" w:sz="0" w:space="0" w:color="auto"/>
                        <w:right w:val="none" w:sz="0" w:space="0" w:color="auto"/>
                      </w:divBdr>
                    </w:div>
                  </w:divsChild>
                </w:div>
                <w:div w:id="1580213625">
                  <w:marLeft w:val="0"/>
                  <w:marRight w:val="0"/>
                  <w:marTop w:val="0"/>
                  <w:marBottom w:val="0"/>
                  <w:divBdr>
                    <w:top w:val="none" w:sz="0" w:space="0" w:color="auto"/>
                    <w:left w:val="none" w:sz="0" w:space="0" w:color="auto"/>
                    <w:bottom w:val="none" w:sz="0" w:space="0" w:color="auto"/>
                    <w:right w:val="none" w:sz="0" w:space="0" w:color="auto"/>
                  </w:divBdr>
                  <w:divsChild>
                    <w:div w:id="942539335">
                      <w:marLeft w:val="0"/>
                      <w:marRight w:val="0"/>
                      <w:marTop w:val="0"/>
                      <w:marBottom w:val="0"/>
                      <w:divBdr>
                        <w:top w:val="none" w:sz="0" w:space="0" w:color="auto"/>
                        <w:left w:val="none" w:sz="0" w:space="0" w:color="auto"/>
                        <w:bottom w:val="none" w:sz="0" w:space="0" w:color="auto"/>
                        <w:right w:val="none" w:sz="0" w:space="0" w:color="auto"/>
                      </w:divBdr>
                    </w:div>
                  </w:divsChild>
                </w:div>
                <w:div w:id="1584991319">
                  <w:marLeft w:val="0"/>
                  <w:marRight w:val="0"/>
                  <w:marTop w:val="0"/>
                  <w:marBottom w:val="0"/>
                  <w:divBdr>
                    <w:top w:val="none" w:sz="0" w:space="0" w:color="auto"/>
                    <w:left w:val="none" w:sz="0" w:space="0" w:color="auto"/>
                    <w:bottom w:val="none" w:sz="0" w:space="0" w:color="auto"/>
                    <w:right w:val="none" w:sz="0" w:space="0" w:color="auto"/>
                  </w:divBdr>
                  <w:divsChild>
                    <w:div w:id="87890114">
                      <w:marLeft w:val="0"/>
                      <w:marRight w:val="0"/>
                      <w:marTop w:val="0"/>
                      <w:marBottom w:val="0"/>
                      <w:divBdr>
                        <w:top w:val="none" w:sz="0" w:space="0" w:color="auto"/>
                        <w:left w:val="none" w:sz="0" w:space="0" w:color="auto"/>
                        <w:bottom w:val="none" w:sz="0" w:space="0" w:color="auto"/>
                        <w:right w:val="none" w:sz="0" w:space="0" w:color="auto"/>
                      </w:divBdr>
                    </w:div>
                    <w:div w:id="376785575">
                      <w:marLeft w:val="0"/>
                      <w:marRight w:val="0"/>
                      <w:marTop w:val="0"/>
                      <w:marBottom w:val="0"/>
                      <w:divBdr>
                        <w:top w:val="none" w:sz="0" w:space="0" w:color="auto"/>
                        <w:left w:val="none" w:sz="0" w:space="0" w:color="auto"/>
                        <w:bottom w:val="none" w:sz="0" w:space="0" w:color="auto"/>
                        <w:right w:val="none" w:sz="0" w:space="0" w:color="auto"/>
                      </w:divBdr>
                    </w:div>
                  </w:divsChild>
                </w:div>
                <w:div w:id="1595242396">
                  <w:marLeft w:val="0"/>
                  <w:marRight w:val="0"/>
                  <w:marTop w:val="0"/>
                  <w:marBottom w:val="0"/>
                  <w:divBdr>
                    <w:top w:val="none" w:sz="0" w:space="0" w:color="auto"/>
                    <w:left w:val="none" w:sz="0" w:space="0" w:color="auto"/>
                    <w:bottom w:val="none" w:sz="0" w:space="0" w:color="auto"/>
                    <w:right w:val="none" w:sz="0" w:space="0" w:color="auto"/>
                  </w:divBdr>
                  <w:divsChild>
                    <w:div w:id="1888491998">
                      <w:marLeft w:val="0"/>
                      <w:marRight w:val="0"/>
                      <w:marTop w:val="0"/>
                      <w:marBottom w:val="0"/>
                      <w:divBdr>
                        <w:top w:val="none" w:sz="0" w:space="0" w:color="auto"/>
                        <w:left w:val="none" w:sz="0" w:space="0" w:color="auto"/>
                        <w:bottom w:val="none" w:sz="0" w:space="0" w:color="auto"/>
                        <w:right w:val="none" w:sz="0" w:space="0" w:color="auto"/>
                      </w:divBdr>
                    </w:div>
                  </w:divsChild>
                </w:div>
                <w:div w:id="1678534951">
                  <w:marLeft w:val="0"/>
                  <w:marRight w:val="0"/>
                  <w:marTop w:val="0"/>
                  <w:marBottom w:val="0"/>
                  <w:divBdr>
                    <w:top w:val="none" w:sz="0" w:space="0" w:color="auto"/>
                    <w:left w:val="none" w:sz="0" w:space="0" w:color="auto"/>
                    <w:bottom w:val="none" w:sz="0" w:space="0" w:color="auto"/>
                    <w:right w:val="none" w:sz="0" w:space="0" w:color="auto"/>
                  </w:divBdr>
                  <w:divsChild>
                    <w:div w:id="1186363870">
                      <w:marLeft w:val="0"/>
                      <w:marRight w:val="0"/>
                      <w:marTop w:val="0"/>
                      <w:marBottom w:val="0"/>
                      <w:divBdr>
                        <w:top w:val="none" w:sz="0" w:space="0" w:color="auto"/>
                        <w:left w:val="none" w:sz="0" w:space="0" w:color="auto"/>
                        <w:bottom w:val="none" w:sz="0" w:space="0" w:color="auto"/>
                        <w:right w:val="none" w:sz="0" w:space="0" w:color="auto"/>
                      </w:divBdr>
                    </w:div>
                  </w:divsChild>
                </w:div>
                <w:div w:id="1690793574">
                  <w:marLeft w:val="0"/>
                  <w:marRight w:val="0"/>
                  <w:marTop w:val="0"/>
                  <w:marBottom w:val="0"/>
                  <w:divBdr>
                    <w:top w:val="none" w:sz="0" w:space="0" w:color="auto"/>
                    <w:left w:val="none" w:sz="0" w:space="0" w:color="auto"/>
                    <w:bottom w:val="none" w:sz="0" w:space="0" w:color="auto"/>
                    <w:right w:val="none" w:sz="0" w:space="0" w:color="auto"/>
                  </w:divBdr>
                  <w:divsChild>
                    <w:div w:id="644159492">
                      <w:marLeft w:val="0"/>
                      <w:marRight w:val="0"/>
                      <w:marTop w:val="0"/>
                      <w:marBottom w:val="0"/>
                      <w:divBdr>
                        <w:top w:val="none" w:sz="0" w:space="0" w:color="auto"/>
                        <w:left w:val="none" w:sz="0" w:space="0" w:color="auto"/>
                        <w:bottom w:val="none" w:sz="0" w:space="0" w:color="auto"/>
                        <w:right w:val="none" w:sz="0" w:space="0" w:color="auto"/>
                      </w:divBdr>
                    </w:div>
                  </w:divsChild>
                </w:div>
                <w:div w:id="1707557362">
                  <w:marLeft w:val="0"/>
                  <w:marRight w:val="0"/>
                  <w:marTop w:val="0"/>
                  <w:marBottom w:val="0"/>
                  <w:divBdr>
                    <w:top w:val="none" w:sz="0" w:space="0" w:color="auto"/>
                    <w:left w:val="none" w:sz="0" w:space="0" w:color="auto"/>
                    <w:bottom w:val="none" w:sz="0" w:space="0" w:color="auto"/>
                    <w:right w:val="none" w:sz="0" w:space="0" w:color="auto"/>
                  </w:divBdr>
                  <w:divsChild>
                    <w:div w:id="532498523">
                      <w:marLeft w:val="0"/>
                      <w:marRight w:val="0"/>
                      <w:marTop w:val="0"/>
                      <w:marBottom w:val="0"/>
                      <w:divBdr>
                        <w:top w:val="none" w:sz="0" w:space="0" w:color="auto"/>
                        <w:left w:val="none" w:sz="0" w:space="0" w:color="auto"/>
                        <w:bottom w:val="none" w:sz="0" w:space="0" w:color="auto"/>
                        <w:right w:val="none" w:sz="0" w:space="0" w:color="auto"/>
                      </w:divBdr>
                    </w:div>
                  </w:divsChild>
                </w:div>
                <w:div w:id="1758987013">
                  <w:marLeft w:val="0"/>
                  <w:marRight w:val="0"/>
                  <w:marTop w:val="0"/>
                  <w:marBottom w:val="0"/>
                  <w:divBdr>
                    <w:top w:val="none" w:sz="0" w:space="0" w:color="auto"/>
                    <w:left w:val="none" w:sz="0" w:space="0" w:color="auto"/>
                    <w:bottom w:val="none" w:sz="0" w:space="0" w:color="auto"/>
                    <w:right w:val="none" w:sz="0" w:space="0" w:color="auto"/>
                  </w:divBdr>
                  <w:divsChild>
                    <w:div w:id="1148665666">
                      <w:marLeft w:val="0"/>
                      <w:marRight w:val="0"/>
                      <w:marTop w:val="0"/>
                      <w:marBottom w:val="0"/>
                      <w:divBdr>
                        <w:top w:val="none" w:sz="0" w:space="0" w:color="auto"/>
                        <w:left w:val="none" w:sz="0" w:space="0" w:color="auto"/>
                        <w:bottom w:val="none" w:sz="0" w:space="0" w:color="auto"/>
                        <w:right w:val="none" w:sz="0" w:space="0" w:color="auto"/>
                      </w:divBdr>
                    </w:div>
                  </w:divsChild>
                </w:div>
                <w:div w:id="1836993686">
                  <w:marLeft w:val="0"/>
                  <w:marRight w:val="0"/>
                  <w:marTop w:val="0"/>
                  <w:marBottom w:val="0"/>
                  <w:divBdr>
                    <w:top w:val="none" w:sz="0" w:space="0" w:color="auto"/>
                    <w:left w:val="none" w:sz="0" w:space="0" w:color="auto"/>
                    <w:bottom w:val="none" w:sz="0" w:space="0" w:color="auto"/>
                    <w:right w:val="none" w:sz="0" w:space="0" w:color="auto"/>
                  </w:divBdr>
                  <w:divsChild>
                    <w:div w:id="2030174561">
                      <w:marLeft w:val="0"/>
                      <w:marRight w:val="0"/>
                      <w:marTop w:val="0"/>
                      <w:marBottom w:val="0"/>
                      <w:divBdr>
                        <w:top w:val="none" w:sz="0" w:space="0" w:color="auto"/>
                        <w:left w:val="none" w:sz="0" w:space="0" w:color="auto"/>
                        <w:bottom w:val="none" w:sz="0" w:space="0" w:color="auto"/>
                        <w:right w:val="none" w:sz="0" w:space="0" w:color="auto"/>
                      </w:divBdr>
                    </w:div>
                  </w:divsChild>
                </w:div>
                <w:div w:id="1975981623">
                  <w:marLeft w:val="0"/>
                  <w:marRight w:val="0"/>
                  <w:marTop w:val="0"/>
                  <w:marBottom w:val="0"/>
                  <w:divBdr>
                    <w:top w:val="none" w:sz="0" w:space="0" w:color="auto"/>
                    <w:left w:val="none" w:sz="0" w:space="0" w:color="auto"/>
                    <w:bottom w:val="none" w:sz="0" w:space="0" w:color="auto"/>
                    <w:right w:val="none" w:sz="0" w:space="0" w:color="auto"/>
                  </w:divBdr>
                  <w:divsChild>
                    <w:div w:id="85544968">
                      <w:marLeft w:val="0"/>
                      <w:marRight w:val="0"/>
                      <w:marTop w:val="0"/>
                      <w:marBottom w:val="0"/>
                      <w:divBdr>
                        <w:top w:val="none" w:sz="0" w:space="0" w:color="auto"/>
                        <w:left w:val="none" w:sz="0" w:space="0" w:color="auto"/>
                        <w:bottom w:val="none" w:sz="0" w:space="0" w:color="auto"/>
                        <w:right w:val="none" w:sz="0" w:space="0" w:color="auto"/>
                      </w:divBdr>
                    </w:div>
                  </w:divsChild>
                </w:div>
                <w:div w:id="2002926899">
                  <w:marLeft w:val="0"/>
                  <w:marRight w:val="0"/>
                  <w:marTop w:val="0"/>
                  <w:marBottom w:val="0"/>
                  <w:divBdr>
                    <w:top w:val="none" w:sz="0" w:space="0" w:color="auto"/>
                    <w:left w:val="none" w:sz="0" w:space="0" w:color="auto"/>
                    <w:bottom w:val="none" w:sz="0" w:space="0" w:color="auto"/>
                    <w:right w:val="none" w:sz="0" w:space="0" w:color="auto"/>
                  </w:divBdr>
                  <w:divsChild>
                    <w:div w:id="569467400">
                      <w:marLeft w:val="0"/>
                      <w:marRight w:val="0"/>
                      <w:marTop w:val="0"/>
                      <w:marBottom w:val="0"/>
                      <w:divBdr>
                        <w:top w:val="none" w:sz="0" w:space="0" w:color="auto"/>
                        <w:left w:val="none" w:sz="0" w:space="0" w:color="auto"/>
                        <w:bottom w:val="none" w:sz="0" w:space="0" w:color="auto"/>
                        <w:right w:val="none" w:sz="0" w:space="0" w:color="auto"/>
                      </w:divBdr>
                    </w:div>
                  </w:divsChild>
                </w:div>
                <w:div w:id="2115202013">
                  <w:marLeft w:val="0"/>
                  <w:marRight w:val="0"/>
                  <w:marTop w:val="0"/>
                  <w:marBottom w:val="0"/>
                  <w:divBdr>
                    <w:top w:val="none" w:sz="0" w:space="0" w:color="auto"/>
                    <w:left w:val="none" w:sz="0" w:space="0" w:color="auto"/>
                    <w:bottom w:val="none" w:sz="0" w:space="0" w:color="auto"/>
                    <w:right w:val="none" w:sz="0" w:space="0" w:color="auto"/>
                  </w:divBdr>
                  <w:divsChild>
                    <w:div w:id="18652795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941990652">
          <w:marLeft w:val="0"/>
          <w:marRight w:val="0"/>
          <w:marTop w:val="0"/>
          <w:marBottom w:val="0"/>
          <w:divBdr>
            <w:top w:val="none" w:sz="0" w:space="0" w:color="auto"/>
            <w:left w:val="none" w:sz="0" w:space="0" w:color="auto"/>
            <w:bottom w:val="none" w:sz="0" w:space="0" w:color="auto"/>
            <w:right w:val="none" w:sz="0" w:space="0" w:color="auto"/>
          </w:divBdr>
        </w:div>
        <w:div w:id="2027561777">
          <w:marLeft w:val="0"/>
          <w:marRight w:val="0"/>
          <w:marTop w:val="0"/>
          <w:marBottom w:val="0"/>
          <w:divBdr>
            <w:top w:val="none" w:sz="0" w:space="0" w:color="auto"/>
            <w:left w:val="none" w:sz="0" w:space="0" w:color="auto"/>
            <w:bottom w:val="none" w:sz="0" w:space="0" w:color="auto"/>
            <w:right w:val="none" w:sz="0" w:space="0" w:color="auto"/>
          </w:divBdr>
        </w:div>
        <w:div w:id="2090927157">
          <w:marLeft w:val="0"/>
          <w:marRight w:val="0"/>
          <w:marTop w:val="0"/>
          <w:marBottom w:val="0"/>
          <w:divBdr>
            <w:top w:val="none" w:sz="0" w:space="0" w:color="auto"/>
            <w:left w:val="none" w:sz="0" w:space="0" w:color="auto"/>
            <w:bottom w:val="none" w:sz="0" w:space="0" w:color="auto"/>
            <w:right w:val="none" w:sz="0" w:space="0" w:color="auto"/>
          </w:divBdr>
        </w:div>
        <w:div w:id="2105806504">
          <w:marLeft w:val="0"/>
          <w:marRight w:val="0"/>
          <w:marTop w:val="0"/>
          <w:marBottom w:val="0"/>
          <w:divBdr>
            <w:top w:val="none" w:sz="0" w:space="0" w:color="auto"/>
            <w:left w:val="none" w:sz="0" w:space="0" w:color="auto"/>
            <w:bottom w:val="none" w:sz="0" w:space="0" w:color="auto"/>
            <w:right w:val="none" w:sz="0" w:space="0" w:color="auto"/>
          </w:divBdr>
        </w:div>
        <w:div w:id="2130736765">
          <w:marLeft w:val="0"/>
          <w:marRight w:val="0"/>
          <w:marTop w:val="0"/>
          <w:marBottom w:val="0"/>
          <w:divBdr>
            <w:top w:val="none" w:sz="0" w:space="0" w:color="auto"/>
            <w:left w:val="none" w:sz="0" w:space="0" w:color="auto"/>
            <w:bottom w:val="none" w:sz="0" w:space="0" w:color="auto"/>
            <w:right w:val="none" w:sz="0" w:space="0" w:color="auto"/>
          </w:divBdr>
        </w:div>
      </w:divsChild>
    </w:div>
    <w:div w:id="1880245536">
      <w:bodyDiv w:val="1"/>
      <w:marLeft w:val="0"/>
      <w:marRight w:val="0"/>
      <w:marTop w:val="0"/>
      <w:marBottom w:val="0"/>
      <w:divBdr>
        <w:top w:val="none" w:sz="0" w:space="0" w:color="auto"/>
        <w:left w:val="none" w:sz="0" w:space="0" w:color="auto"/>
        <w:bottom w:val="none" w:sz="0" w:space="0" w:color="auto"/>
        <w:right w:val="none" w:sz="0" w:space="0" w:color="auto"/>
      </w:divBdr>
      <w:divsChild>
        <w:div w:id="7101516">
          <w:marLeft w:val="0"/>
          <w:marRight w:val="0"/>
          <w:marTop w:val="0"/>
          <w:marBottom w:val="0"/>
          <w:divBdr>
            <w:top w:val="none" w:sz="0" w:space="0" w:color="auto"/>
            <w:left w:val="none" w:sz="0" w:space="0" w:color="auto"/>
            <w:bottom w:val="none" w:sz="0" w:space="0" w:color="auto"/>
            <w:right w:val="none" w:sz="0" w:space="0" w:color="auto"/>
          </w:divBdr>
        </w:div>
        <w:div w:id="30495151">
          <w:marLeft w:val="0"/>
          <w:marRight w:val="0"/>
          <w:marTop w:val="0"/>
          <w:marBottom w:val="0"/>
          <w:divBdr>
            <w:top w:val="none" w:sz="0" w:space="0" w:color="auto"/>
            <w:left w:val="none" w:sz="0" w:space="0" w:color="auto"/>
            <w:bottom w:val="none" w:sz="0" w:space="0" w:color="auto"/>
            <w:right w:val="none" w:sz="0" w:space="0" w:color="auto"/>
          </w:divBdr>
        </w:div>
        <w:div w:id="32507743">
          <w:marLeft w:val="0"/>
          <w:marRight w:val="0"/>
          <w:marTop w:val="0"/>
          <w:marBottom w:val="0"/>
          <w:divBdr>
            <w:top w:val="none" w:sz="0" w:space="0" w:color="auto"/>
            <w:left w:val="none" w:sz="0" w:space="0" w:color="auto"/>
            <w:bottom w:val="none" w:sz="0" w:space="0" w:color="auto"/>
            <w:right w:val="none" w:sz="0" w:space="0" w:color="auto"/>
          </w:divBdr>
        </w:div>
        <w:div w:id="67961976">
          <w:marLeft w:val="0"/>
          <w:marRight w:val="0"/>
          <w:marTop w:val="0"/>
          <w:marBottom w:val="0"/>
          <w:divBdr>
            <w:top w:val="none" w:sz="0" w:space="0" w:color="auto"/>
            <w:left w:val="none" w:sz="0" w:space="0" w:color="auto"/>
            <w:bottom w:val="none" w:sz="0" w:space="0" w:color="auto"/>
            <w:right w:val="none" w:sz="0" w:space="0" w:color="auto"/>
          </w:divBdr>
        </w:div>
        <w:div w:id="71046953">
          <w:marLeft w:val="0"/>
          <w:marRight w:val="0"/>
          <w:marTop w:val="0"/>
          <w:marBottom w:val="0"/>
          <w:divBdr>
            <w:top w:val="none" w:sz="0" w:space="0" w:color="auto"/>
            <w:left w:val="none" w:sz="0" w:space="0" w:color="auto"/>
            <w:bottom w:val="none" w:sz="0" w:space="0" w:color="auto"/>
            <w:right w:val="none" w:sz="0" w:space="0" w:color="auto"/>
          </w:divBdr>
        </w:div>
        <w:div w:id="87192660">
          <w:marLeft w:val="0"/>
          <w:marRight w:val="0"/>
          <w:marTop w:val="0"/>
          <w:marBottom w:val="0"/>
          <w:divBdr>
            <w:top w:val="none" w:sz="0" w:space="0" w:color="auto"/>
            <w:left w:val="none" w:sz="0" w:space="0" w:color="auto"/>
            <w:bottom w:val="none" w:sz="0" w:space="0" w:color="auto"/>
            <w:right w:val="none" w:sz="0" w:space="0" w:color="auto"/>
          </w:divBdr>
        </w:div>
        <w:div w:id="123886791">
          <w:marLeft w:val="0"/>
          <w:marRight w:val="0"/>
          <w:marTop w:val="0"/>
          <w:marBottom w:val="0"/>
          <w:divBdr>
            <w:top w:val="none" w:sz="0" w:space="0" w:color="auto"/>
            <w:left w:val="none" w:sz="0" w:space="0" w:color="auto"/>
            <w:bottom w:val="none" w:sz="0" w:space="0" w:color="auto"/>
            <w:right w:val="none" w:sz="0" w:space="0" w:color="auto"/>
          </w:divBdr>
        </w:div>
        <w:div w:id="140394271">
          <w:marLeft w:val="0"/>
          <w:marRight w:val="0"/>
          <w:marTop w:val="0"/>
          <w:marBottom w:val="0"/>
          <w:divBdr>
            <w:top w:val="none" w:sz="0" w:space="0" w:color="auto"/>
            <w:left w:val="none" w:sz="0" w:space="0" w:color="auto"/>
            <w:bottom w:val="none" w:sz="0" w:space="0" w:color="auto"/>
            <w:right w:val="none" w:sz="0" w:space="0" w:color="auto"/>
          </w:divBdr>
          <w:divsChild>
            <w:div w:id="1029336881">
              <w:marLeft w:val="0"/>
              <w:marRight w:val="0"/>
              <w:marTop w:val="0"/>
              <w:marBottom w:val="0"/>
              <w:divBdr>
                <w:top w:val="none" w:sz="0" w:space="0" w:color="auto"/>
                <w:left w:val="none" w:sz="0" w:space="0" w:color="auto"/>
                <w:bottom w:val="none" w:sz="0" w:space="0" w:color="auto"/>
                <w:right w:val="none" w:sz="0" w:space="0" w:color="auto"/>
              </w:divBdr>
            </w:div>
            <w:div w:id="1493525719">
              <w:marLeft w:val="0"/>
              <w:marRight w:val="0"/>
              <w:marTop w:val="0"/>
              <w:marBottom w:val="0"/>
              <w:divBdr>
                <w:top w:val="none" w:sz="0" w:space="0" w:color="auto"/>
                <w:left w:val="none" w:sz="0" w:space="0" w:color="auto"/>
                <w:bottom w:val="none" w:sz="0" w:space="0" w:color="auto"/>
                <w:right w:val="none" w:sz="0" w:space="0" w:color="auto"/>
              </w:divBdr>
            </w:div>
            <w:div w:id="1757169579">
              <w:marLeft w:val="0"/>
              <w:marRight w:val="0"/>
              <w:marTop w:val="0"/>
              <w:marBottom w:val="0"/>
              <w:divBdr>
                <w:top w:val="none" w:sz="0" w:space="0" w:color="auto"/>
                <w:left w:val="none" w:sz="0" w:space="0" w:color="auto"/>
                <w:bottom w:val="none" w:sz="0" w:space="0" w:color="auto"/>
                <w:right w:val="none" w:sz="0" w:space="0" w:color="auto"/>
              </w:divBdr>
            </w:div>
          </w:divsChild>
        </w:div>
        <w:div w:id="217867380">
          <w:marLeft w:val="0"/>
          <w:marRight w:val="0"/>
          <w:marTop w:val="0"/>
          <w:marBottom w:val="0"/>
          <w:divBdr>
            <w:top w:val="none" w:sz="0" w:space="0" w:color="auto"/>
            <w:left w:val="none" w:sz="0" w:space="0" w:color="auto"/>
            <w:bottom w:val="none" w:sz="0" w:space="0" w:color="auto"/>
            <w:right w:val="none" w:sz="0" w:space="0" w:color="auto"/>
          </w:divBdr>
        </w:div>
        <w:div w:id="228156731">
          <w:marLeft w:val="0"/>
          <w:marRight w:val="0"/>
          <w:marTop w:val="0"/>
          <w:marBottom w:val="0"/>
          <w:divBdr>
            <w:top w:val="none" w:sz="0" w:space="0" w:color="auto"/>
            <w:left w:val="none" w:sz="0" w:space="0" w:color="auto"/>
            <w:bottom w:val="none" w:sz="0" w:space="0" w:color="auto"/>
            <w:right w:val="none" w:sz="0" w:space="0" w:color="auto"/>
          </w:divBdr>
          <w:divsChild>
            <w:div w:id="1901014226">
              <w:marLeft w:val="0"/>
              <w:marRight w:val="0"/>
              <w:marTop w:val="0"/>
              <w:marBottom w:val="0"/>
              <w:divBdr>
                <w:top w:val="none" w:sz="0" w:space="0" w:color="auto"/>
                <w:left w:val="none" w:sz="0" w:space="0" w:color="auto"/>
                <w:bottom w:val="none" w:sz="0" w:space="0" w:color="auto"/>
                <w:right w:val="none" w:sz="0" w:space="0" w:color="auto"/>
              </w:divBdr>
            </w:div>
          </w:divsChild>
        </w:div>
        <w:div w:id="237904634">
          <w:marLeft w:val="0"/>
          <w:marRight w:val="0"/>
          <w:marTop w:val="0"/>
          <w:marBottom w:val="0"/>
          <w:divBdr>
            <w:top w:val="none" w:sz="0" w:space="0" w:color="auto"/>
            <w:left w:val="none" w:sz="0" w:space="0" w:color="auto"/>
            <w:bottom w:val="none" w:sz="0" w:space="0" w:color="auto"/>
            <w:right w:val="none" w:sz="0" w:space="0" w:color="auto"/>
          </w:divBdr>
          <w:divsChild>
            <w:div w:id="130288758">
              <w:marLeft w:val="0"/>
              <w:marRight w:val="0"/>
              <w:marTop w:val="0"/>
              <w:marBottom w:val="0"/>
              <w:divBdr>
                <w:top w:val="none" w:sz="0" w:space="0" w:color="auto"/>
                <w:left w:val="none" w:sz="0" w:space="0" w:color="auto"/>
                <w:bottom w:val="none" w:sz="0" w:space="0" w:color="auto"/>
                <w:right w:val="none" w:sz="0" w:space="0" w:color="auto"/>
              </w:divBdr>
            </w:div>
          </w:divsChild>
        </w:div>
        <w:div w:id="273750577">
          <w:marLeft w:val="0"/>
          <w:marRight w:val="0"/>
          <w:marTop w:val="0"/>
          <w:marBottom w:val="0"/>
          <w:divBdr>
            <w:top w:val="none" w:sz="0" w:space="0" w:color="auto"/>
            <w:left w:val="none" w:sz="0" w:space="0" w:color="auto"/>
            <w:bottom w:val="none" w:sz="0" w:space="0" w:color="auto"/>
            <w:right w:val="none" w:sz="0" w:space="0" w:color="auto"/>
          </w:divBdr>
        </w:div>
        <w:div w:id="276061883">
          <w:marLeft w:val="0"/>
          <w:marRight w:val="0"/>
          <w:marTop w:val="0"/>
          <w:marBottom w:val="0"/>
          <w:divBdr>
            <w:top w:val="none" w:sz="0" w:space="0" w:color="auto"/>
            <w:left w:val="none" w:sz="0" w:space="0" w:color="auto"/>
            <w:bottom w:val="none" w:sz="0" w:space="0" w:color="auto"/>
            <w:right w:val="none" w:sz="0" w:space="0" w:color="auto"/>
          </w:divBdr>
        </w:div>
        <w:div w:id="290326405">
          <w:marLeft w:val="0"/>
          <w:marRight w:val="0"/>
          <w:marTop w:val="0"/>
          <w:marBottom w:val="0"/>
          <w:divBdr>
            <w:top w:val="none" w:sz="0" w:space="0" w:color="auto"/>
            <w:left w:val="none" w:sz="0" w:space="0" w:color="auto"/>
            <w:bottom w:val="none" w:sz="0" w:space="0" w:color="auto"/>
            <w:right w:val="none" w:sz="0" w:space="0" w:color="auto"/>
          </w:divBdr>
          <w:divsChild>
            <w:div w:id="1210651246">
              <w:marLeft w:val="-75"/>
              <w:marRight w:val="0"/>
              <w:marTop w:val="30"/>
              <w:marBottom w:val="30"/>
              <w:divBdr>
                <w:top w:val="none" w:sz="0" w:space="0" w:color="auto"/>
                <w:left w:val="none" w:sz="0" w:space="0" w:color="auto"/>
                <w:bottom w:val="none" w:sz="0" w:space="0" w:color="auto"/>
                <w:right w:val="none" w:sz="0" w:space="0" w:color="auto"/>
              </w:divBdr>
              <w:divsChild>
                <w:div w:id="565379146">
                  <w:marLeft w:val="0"/>
                  <w:marRight w:val="0"/>
                  <w:marTop w:val="0"/>
                  <w:marBottom w:val="0"/>
                  <w:divBdr>
                    <w:top w:val="none" w:sz="0" w:space="0" w:color="auto"/>
                    <w:left w:val="none" w:sz="0" w:space="0" w:color="auto"/>
                    <w:bottom w:val="none" w:sz="0" w:space="0" w:color="auto"/>
                    <w:right w:val="none" w:sz="0" w:space="0" w:color="auto"/>
                  </w:divBdr>
                  <w:divsChild>
                    <w:div w:id="1698385272">
                      <w:marLeft w:val="0"/>
                      <w:marRight w:val="0"/>
                      <w:marTop w:val="0"/>
                      <w:marBottom w:val="0"/>
                      <w:divBdr>
                        <w:top w:val="none" w:sz="0" w:space="0" w:color="auto"/>
                        <w:left w:val="none" w:sz="0" w:space="0" w:color="auto"/>
                        <w:bottom w:val="none" w:sz="0" w:space="0" w:color="auto"/>
                        <w:right w:val="none" w:sz="0" w:space="0" w:color="auto"/>
                      </w:divBdr>
                    </w:div>
                  </w:divsChild>
                </w:div>
                <w:div w:id="1095057791">
                  <w:marLeft w:val="0"/>
                  <w:marRight w:val="0"/>
                  <w:marTop w:val="0"/>
                  <w:marBottom w:val="0"/>
                  <w:divBdr>
                    <w:top w:val="none" w:sz="0" w:space="0" w:color="auto"/>
                    <w:left w:val="none" w:sz="0" w:space="0" w:color="auto"/>
                    <w:bottom w:val="none" w:sz="0" w:space="0" w:color="auto"/>
                    <w:right w:val="none" w:sz="0" w:space="0" w:color="auto"/>
                  </w:divBdr>
                  <w:divsChild>
                    <w:div w:id="1433476777">
                      <w:marLeft w:val="0"/>
                      <w:marRight w:val="0"/>
                      <w:marTop w:val="0"/>
                      <w:marBottom w:val="0"/>
                      <w:divBdr>
                        <w:top w:val="none" w:sz="0" w:space="0" w:color="auto"/>
                        <w:left w:val="none" w:sz="0" w:space="0" w:color="auto"/>
                        <w:bottom w:val="none" w:sz="0" w:space="0" w:color="auto"/>
                        <w:right w:val="none" w:sz="0" w:space="0" w:color="auto"/>
                      </w:divBdr>
                    </w:div>
                  </w:divsChild>
                </w:div>
                <w:div w:id="1118524061">
                  <w:marLeft w:val="0"/>
                  <w:marRight w:val="0"/>
                  <w:marTop w:val="0"/>
                  <w:marBottom w:val="0"/>
                  <w:divBdr>
                    <w:top w:val="none" w:sz="0" w:space="0" w:color="auto"/>
                    <w:left w:val="none" w:sz="0" w:space="0" w:color="auto"/>
                    <w:bottom w:val="none" w:sz="0" w:space="0" w:color="auto"/>
                    <w:right w:val="none" w:sz="0" w:space="0" w:color="auto"/>
                  </w:divBdr>
                  <w:divsChild>
                    <w:div w:id="1282958955">
                      <w:marLeft w:val="0"/>
                      <w:marRight w:val="0"/>
                      <w:marTop w:val="0"/>
                      <w:marBottom w:val="0"/>
                      <w:divBdr>
                        <w:top w:val="none" w:sz="0" w:space="0" w:color="auto"/>
                        <w:left w:val="none" w:sz="0" w:space="0" w:color="auto"/>
                        <w:bottom w:val="none" w:sz="0" w:space="0" w:color="auto"/>
                        <w:right w:val="none" w:sz="0" w:space="0" w:color="auto"/>
                      </w:divBdr>
                    </w:div>
                  </w:divsChild>
                </w:div>
                <w:div w:id="1555577021">
                  <w:marLeft w:val="0"/>
                  <w:marRight w:val="0"/>
                  <w:marTop w:val="0"/>
                  <w:marBottom w:val="0"/>
                  <w:divBdr>
                    <w:top w:val="none" w:sz="0" w:space="0" w:color="auto"/>
                    <w:left w:val="none" w:sz="0" w:space="0" w:color="auto"/>
                    <w:bottom w:val="none" w:sz="0" w:space="0" w:color="auto"/>
                    <w:right w:val="none" w:sz="0" w:space="0" w:color="auto"/>
                  </w:divBdr>
                  <w:divsChild>
                    <w:div w:id="116196939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331879949">
          <w:marLeft w:val="0"/>
          <w:marRight w:val="0"/>
          <w:marTop w:val="0"/>
          <w:marBottom w:val="0"/>
          <w:divBdr>
            <w:top w:val="none" w:sz="0" w:space="0" w:color="auto"/>
            <w:left w:val="none" w:sz="0" w:space="0" w:color="auto"/>
            <w:bottom w:val="none" w:sz="0" w:space="0" w:color="auto"/>
            <w:right w:val="none" w:sz="0" w:space="0" w:color="auto"/>
          </w:divBdr>
        </w:div>
        <w:div w:id="344209565">
          <w:marLeft w:val="0"/>
          <w:marRight w:val="0"/>
          <w:marTop w:val="0"/>
          <w:marBottom w:val="0"/>
          <w:divBdr>
            <w:top w:val="none" w:sz="0" w:space="0" w:color="auto"/>
            <w:left w:val="none" w:sz="0" w:space="0" w:color="auto"/>
            <w:bottom w:val="none" w:sz="0" w:space="0" w:color="auto"/>
            <w:right w:val="none" w:sz="0" w:space="0" w:color="auto"/>
          </w:divBdr>
          <w:divsChild>
            <w:div w:id="1619099390">
              <w:marLeft w:val="0"/>
              <w:marRight w:val="0"/>
              <w:marTop w:val="0"/>
              <w:marBottom w:val="0"/>
              <w:divBdr>
                <w:top w:val="none" w:sz="0" w:space="0" w:color="auto"/>
                <w:left w:val="none" w:sz="0" w:space="0" w:color="auto"/>
                <w:bottom w:val="none" w:sz="0" w:space="0" w:color="auto"/>
                <w:right w:val="none" w:sz="0" w:space="0" w:color="auto"/>
              </w:divBdr>
            </w:div>
          </w:divsChild>
        </w:div>
        <w:div w:id="390815146">
          <w:marLeft w:val="0"/>
          <w:marRight w:val="0"/>
          <w:marTop w:val="0"/>
          <w:marBottom w:val="0"/>
          <w:divBdr>
            <w:top w:val="none" w:sz="0" w:space="0" w:color="auto"/>
            <w:left w:val="none" w:sz="0" w:space="0" w:color="auto"/>
            <w:bottom w:val="none" w:sz="0" w:space="0" w:color="auto"/>
            <w:right w:val="none" w:sz="0" w:space="0" w:color="auto"/>
          </w:divBdr>
        </w:div>
        <w:div w:id="407002700">
          <w:marLeft w:val="0"/>
          <w:marRight w:val="0"/>
          <w:marTop w:val="0"/>
          <w:marBottom w:val="0"/>
          <w:divBdr>
            <w:top w:val="none" w:sz="0" w:space="0" w:color="auto"/>
            <w:left w:val="none" w:sz="0" w:space="0" w:color="auto"/>
            <w:bottom w:val="none" w:sz="0" w:space="0" w:color="auto"/>
            <w:right w:val="none" w:sz="0" w:space="0" w:color="auto"/>
          </w:divBdr>
          <w:divsChild>
            <w:div w:id="1008874800">
              <w:marLeft w:val="0"/>
              <w:marRight w:val="0"/>
              <w:marTop w:val="0"/>
              <w:marBottom w:val="0"/>
              <w:divBdr>
                <w:top w:val="none" w:sz="0" w:space="0" w:color="auto"/>
                <w:left w:val="none" w:sz="0" w:space="0" w:color="auto"/>
                <w:bottom w:val="none" w:sz="0" w:space="0" w:color="auto"/>
                <w:right w:val="none" w:sz="0" w:space="0" w:color="auto"/>
              </w:divBdr>
            </w:div>
          </w:divsChild>
        </w:div>
        <w:div w:id="433747001">
          <w:marLeft w:val="0"/>
          <w:marRight w:val="0"/>
          <w:marTop w:val="0"/>
          <w:marBottom w:val="0"/>
          <w:divBdr>
            <w:top w:val="none" w:sz="0" w:space="0" w:color="auto"/>
            <w:left w:val="none" w:sz="0" w:space="0" w:color="auto"/>
            <w:bottom w:val="none" w:sz="0" w:space="0" w:color="auto"/>
            <w:right w:val="none" w:sz="0" w:space="0" w:color="auto"/>
          </w:divBdr>
        </w:div>
        <w:div w:id="441068568">
          <w:marLeft w:val="0"/>
          <w:marRight w:val="0"/>
          <w:marTop w:val="0"/>
          <w:marBottom w:val="0"/>
          <w:divBdr>
            <w:top w:val="none" w:sz="0" w:space="0" w:color="auto"/>
            <w:left w:val="none" w:sz="0" w:space="0" w:color="auto"/>
            <w:bottom w:val="none" w:sz="0" w:space="0" w:color="auto"/>
            <w:right w:val="none" w:sz="0" w:space="0" w:color="auto"/>
          </w:divBdr>
        </w:div>
        <w:div w:id="443504927">
          <w:marLeft w:val="0"/>
          <w:marRight w:val="0"/>
          <w:marTop w:val="0"/>
          <w:marBottom w:val="0"/>
          <w:divBdr>
            <w:top w:val="none" w:sz="0" w:space="0" w:color="auto"/>
            <w:left w:val="none" w:sz="0" w:space="0" w:color="auto"/>
            <w:bottom w:val="none" w:sz="0" w:space="0" w:color="auto"/>
            <w:right w:val="none" w:sz="0" w:space="0" w:color="auto"/>
          </w:divBdr>
        </w:div>
        <w:div w:id="508758133">
          <w:marLeft w:val="0"/>
          <w:marRight w:val="0"/>
          <w:marTop w:val="0"/>
          <w:marBottom w:val="0"/>
          <w:divBdr>
            <w:top w:val="none" w:sz="0" w:space="0" w:color="auto"/>
            <w:left w:val="none" w:sz="0" w:space="0" w:color="auto"/>
            <w:bottom w:val="none" w:sz="0" w:space="0" w:color="auto"/>
            <w:right w:val="none" w:sz="0" w:space="0" w:color="auto"/>
          </w:divBdr>
          <w:divsChild>
            <w:div w:id="1743019839">
              <w:marLeft w:val="-75"/>
              <w:marRight w:val="0"/>
              <w:marTop w:val="30"/>
              <w:marBottom w:val="30"/>
              <w:divBdr>
                <w:top w:val="none" w:sz="0" w:space="0" w:color="auto"/>
                <w:left w:val="none" w:sz="0" w:space="0" w:color="auto"/>
                <w:bottom w:val="none" w:sz="0" w:space="0" w:color="auto"/>
                <w:right w:val="none" w:sz="0" w:space="0" w:color="auto"/>
              </w:divBdr>
              <w:divsChild>
                <w:div w:id="86581836">
                  <w:marLeft w:val="0"/>
                  <w:marRight w:val="0"/>
                  <w:marTop w:val="0"/>
                  <w:marBottom w:val="0"/>
                  <w:divBdr>
                    <w:top w:val="none" w:sz="0" w:space="0" w:color="auto"/>
                    <w:left w:val="none" w:sz="0" w:space="0" w:color="auto"/>
                    <w:bottom w:val="none" w:sz="0" w:space="0" w:color="auto"/>
                    <w:right w:val="none" w:sz="0" w:space="0" w:color="auto"/>
                  </w:divBdr>
                  <w:divsChild>
                    <w:div w:id="1283145331">
                      <w:marLeft w:val="0"/>
                      <w:marRight w:val="0"/>
                      <w:marTop w:val="0"/>
                      <w:marBottom w:val="0"/>
                      <w:divBdr>
                        <w:top w:val="none" w:sz="0" w:space="0" w:color="auto"/>
                        <w:left w:val="none" w:sz="0" w:space="0" w:color="auto"/>
                        <w:bottom w:val="none" w:sz="0" w:space="0" w:color="auto"/>
                        <w:right w:val="none" w:sz="0" w:space="0" w:color="auto"/>
                      </w:divBdr>
                    </w:div>
                    <w:div w:id="1609771248">
                      <w:marLeft w:val="0"/>
                      <w:marRight w:val="0"/>
                      <w:marTop w:val="0"/>
                      <w:marBottom w:val="0"/>
                      <w:divBdr>
                        <w:top w:val="none" w:sz="0" w:space="0" w:color="auto"/>
                        <w:left w:val="none" w:sz="0" w:space="0" w:color="auto"/>
                        <w:bottom w:val="none" w:sz="0" w:space="0" w:color="auto"/>
                        <w:right w:val="none" w:sz="0" w:space="0" w:color="auto"/>
                      </w:divBdr>
                    </w:div>
                  </w:divsChild>
                </w:div>
                <w:div w:id="324822473">
                  <w:marLeft w:val="0"/>
                  <w:marRight w:val="0"/>
                  <w:marTop w:val="0"/>
                  <w:marBottom w:val="0"/>
                  <w:divBdr>
                    <w:top w:val="none" w:sz="0" w:space="0" w:color="auto"/>
                    <w:left w:val="none" w:sz="0" w:space="0" w:color="auto"/>
                    <w:bottom w:val="none" w:sz="0" w:space="0" w:color="auto"/>
                    <w:right w:val="none" w:sz="0" w:space="0" w:color="auto"/>
                  </w:divBdr>
                  <w:divsChild>
                    <w:div w:id="77791719">
                      <w:marLeft w:val="0"/>
                      <w:marRight w:val="0"/>
                      <w:marTop w:val="0"/>
                      <w:marBottom w:val="0"/>
                      <w:divBdr>
                        <w:top w:val="none" w:sz="0" w:space="0" w:color="auto"/>
                        <w:left w:val="none" w:sz="0" w:space="0" w:color="auto"/>
                        <w:bottom w:val="none" w:sz="0" w:space="0" w:color="auto"/>
                        <w:right w:val="none" w:sz="0" w:space="0" w:color="auto"/>
                      </w:divBdr>
                    </w:div>
                    <w:div w:id="539971934">
                      <w:marLeft w:val="0"/>
                      <w:marRight w:val="0"/>
                      <w:marTop w:val="0"/>
                      <w:marBottom w:val="0"/>
                      <w:divBdr>
                        <w:top w:val="none" w:sz="0" w:space="0" w:color="auto"/>
                        <w:left w:val="none" w:sz="0" w:space="0" w:color="auto"/>
                        <w:bottom w:val="none" w:sz="0" w:space="0" w:color="auto"/>
                        <w:right w:val="none" w:sz="0" w:space="0" w:color="auto"/>
                      </w:divBdr>
                    </w:div>
                    <w:div w:id="637608657">
                      <w:marLeft w:val="0"/>
                      <w:marRight w:val="0"/>
                      <w:marTop w:val="0"/>
                      <w:marBottom w:val="0"/>
                      <w:divBdr>
                        <w:top w:val="none" w:sz="0" w:space="0" w:color="auto"/>
                        <w:left w:val="none" w:sz="0" w:space="0" w:color="auto"/>
                        <w:bottom w:val="none" w:sz="0" w:space="0" w:color="auto"/>
                        <w:right w:val="none" w:sz="0" w:space="0" w:color="auto"/>
                      </w:divBdr>
                    </w:div>
                    <w:div w:id="749081485">
                      <w:marLeft w:val="0"/>
                      <w:marRight w:val="0"/>
                      <w:marTop w:val="0"/>
                      <w:marBottom w:val="0"/>
                      <w:divBdr>
                        <w:top w:val="none" w:sz="0" w:space="0" w:color="auto"/>
                        <w:left w:val="none" w:sz="0" w:space="0" w:color="auto"/>
                        <w:bottom w:val="none" w:sz="0" w:space="0" w:color="auto"/>
                        <w:right w:val="none" w:sz="0" w:space="0" w:color="auto"/>
                      </w:divBdr>
                    </w:div>
                    <w:div w:id="1283538822">
                      <w:marLeft w:val="0"/>
                      <w:marRight w:val="0"/>
                      <w:marTop w:val="0"/>
                      <w:marBottom w:val="0"/>
                      <w:divBdr>
                        <w:top w:val="none" w:sz="0" w:space="0" w:color="auto"/>
                        <w:left w:val="none" w:sz="0" w:space="0" w:color="auto"/>
                        <w:bottom w:val="none" w:sz="0" w:space="0" w:color="auto"/>
                        <w:right w:val="none" w:sz="0" w:space="0" w:color="auto"/>
                      </w:divBdr>
                    </w:div>
                    <w:div w:id="1658608717">
                      <w:marLeft w:val="0"/>
                      <w:marRight w:val="0"/>
                      <w:marTop w:val="0"/>
                      <w:marBottom w:val="0"/>
                      <w:divBdr>
                        <w:top w:val="none" w:sz="0" w:space="0" w:color="auto"/>
                        <w:left w:val="none" w:sz="0" w:space="0" w:color="auto"/>
                        <w:bottom w:val="none" w:sz="0" w:space="0" w:color="auto"/>
                        <w:right w:val="none" w:sz="0" w:space="0" w:color="auto"/>
                      </w:divBdr>
                    </w:div>
                    <w:div w:id="1953197748">
                      <w:marLeft w:val="0"/>
                      <w:marRight w:val="0"/>
                      <w:marTop w:val="0"/>
                      <w:marBottom w:val="0"/>
                      <w:divBdr>
                        <w:top w:val="none" w:sz="0" w:space="0" w:color="auto"/>
                        <w:left w:val="none" w:sz="0" w:space="0" w:color="auto"/>
                        <w:bottom w:val="none" w:sz="0" w:space="0" w:color="auto"/>
                        <w:right w:val="none" w:sz="0" w:space="0" w:color="auto"/>
                      </w:divBdr>
                    </w:div>
                  </w:divsChild>
                </w:div>
                <w:div w:id="677653699">
                  <w:marLeft w:val="0"/>
                  <w:marRight w:val="0"/>
                  <w:marTop w:val="0"/>
                  <w:marBottom w:val="0"/>
                  <w:divBdr>
                    <w:top w:val="none" w:sz="0" w:space="0" w:color="auto"/>
                    <w:left w:val="none" w:sz="0" w:space="0" w:color="auto"/>
                    <w:bottom w:val="none" w:sz="0" w:space="0" w:color="auto"/>
                    <w:right w:val="none" w:sz="0" w:space="0" w:color="auto"/>
                  </w:divBdr>
                </w:div>
                <w:div w:id="741680118">
                  <w:marLeft w:val="0"/>
                  <w:marRight w:val="0"/>
                  <w:marTop w:val="0"/>
                  <w:marBottom w:val="0"/>
                  <w:divBdr>
                    <w:top w:val="none" w:sz="0" w:space="0" w:color="auto"/>
                    <w:left w:val="none" w:sz="0" w:space="0" w:color="auto"/>
                    <w:bottom w:val="none" w:sz="0" w:space="0" w:color="auto"/>
                    <w:right w:val="none" w:sz="0" w:space="0" w:color="auto"/>
                  </w:divBdr>
                  <w:divsChild>
                    <w:div w:id="28651081">
                      <w:marLeft w:val="0"/>
                      <w:marRight w:val="0"/>
                      <w:marTop w:val="0"/>
                      <w:marBottom w:val="0"/>
                      <w:divBdr>
                        <w:top w:val="none" w:sz="0" w:space="0" w:color="auto"/>
                        <w:left w:val="none" w:sz="0" w:space="0" w:color="auto"/>
                        <w:bottom w:val="none" w:sz="0" w:space="0" w:color="auto"/>
                        <w:right w:val="none" w:sz="0" w:space="0" w:color="auto"/>
                      </w:divBdr>
                    </w:div>
                  </w:divsChild>
                </w:div>
                <w:div w:id="753936176">
                  <w:marLeft w:val="0"/>
                  <w:marRight w:val="0"/>
                  <w:marTop w:val="0"/>
                  <w:marBottom w:val="0"/>
                  <w:divBdr>
                    <w:top w:val="none" w:sz="0" w:space="0" w:color="auto"/>
                    <w:left w:val="none" w:sz="0" w:space="0" w:color="auto"/>
                    <w:bottom w:val="none" w:sz="0" w:space="0" w:color="auto"/>
                    <w:right w:val="none" w:sz="0" w:space="0" w:color="auto"/>
                  </w:divBdr>
                  <w:divsChild>
                    <w:div w:id="1173952192">
                      <w:marLeft w:val="0"/>
                      <w:marRight w:val="0"/>
                      <w:marTop w:val="0"/>
                      <w:marBottom w:val="0"/>
                      <w:divBdr>
                        <w:top w:val="none" w:sz="0" w:space="0" w:color="auto"/>
                        <w:left w:val="none" w:sz="0" w:space="0" w:color="auto"/>
                        <w:bottom w:val="none" w:sz="0" w:space="0" w:color="auto"/>
                        <w:right w:val="none" w:sz="0" w:space="0" w:color="auto"/>
                      </w:divBdr>
                    </w:div>
                    <w:div w:id="1218474465">
                      <w:marLeft w:val="0"/>
                      <w:marRight w:val="0"/>
                      <w:marTop w:val="0"/>
                      <w:marBottom w:val="0"/>
                      <w:divBdr>
                        <w:top w:val="none" w:sz="0" w:space="0" w:color="auto"/>
                        <w:left w:val="none" w:sz="0" w:space="0" w:color="auto"/>
                        <w:bottom w:val="none" w:sz="0" w:space="0" w:color="auto"/>
                        <w:right w:val="none" w:sz="0" w:space="0" w:color="auto"/>
                      </w:divBdr>
                    </w:div>
                    <w:div w:id="1827166819">
                      <w:marLeft w:val="0"/>
                      <w:marRight w:val="0"/>
                      <w:marTop w:val="0"/>
                      <w:marBottom w:val="0"/>
                      <w:divBdr>
                        <w:top w:val="none" w:sz="0" w:space="0" w:color="auto"/>
                        <w:left w:val="none" w:sz="0" w:space="0" w:color="auto"/>
                        <w:bottom w:val="none" w:sz="0" w:space="0" w:color="auto"/>
                        <w:right w:val="none" w:sz="0" w:space="0" w:color="auto"/>
                      </w:divBdr>
                    </w:div>
                  </w:divsChild>
                </w:div>
                <w:div w:id="889531464">
                  <w:marLeft w:val="0"/>
                  <w:marRight w:val="0"/>
                  <w:marTop w:val="0"/>
                  <w:marBottom w:val="0"/>
                  <w:divBdr>
                    <w:top w:val="none" w:sz="0" w:space="0" w:color="auto"/>
                    <w:left w:val="none" w:sz="0" w:space="0" w:color="auto"/>
                    <w:bottom w:val="none" w:sz="0" w:space="0" w:color="auto"/>
                    <w:right w:val="none" w:sz="0" w:space="0" w:color="auto"/>
                  </w:divBdr>
                  <w:divsChild>
                    <w:div w:id="93525164">
                      <w:marLeft w:val="0"/>
                      <w:marRight w:val="0"/>
                      <w:marTop w:val="0"/>
                      <w:marBottom w:val="0"/>
                      <w:divBdr>
                        <w:top w:val="none" w:sz="0" w:space="0" w:color="auto"/>
                        <w:left w:val="none" w:sz="0" w:space="0" w:color="auto"/>
                        <w:bottom w:val="none" w:sz="0" w:space="0" w:color="auto"/>
                        <w:right w:val="none" w:sz="0" w:space="0" w:color="auto"/>
                      </w:divBdr>
                    </w:div>
                    <w:div w:id="382026147">
                      <w:marLeft w:val="0"/>
                      <w:marRight w:val="0"/>
                      <w:marTop w:val="0"/>
                      <w:marBottom w:val="0"/>
                      <w:divBdr>
                        <w:top w:val="none" w:sz="0" w:space="0" w:color="auto"/>
                        <w:left w:val="none" w:sz="0" w:space="0" w:color="auto"/>
                        <w:bottom w:val="none" w:sz="0" w:space="0" w:color="auto"/>
                        <w:right w:val="none" w:sz="0" w:space="0" w:color="auto"/>
                      </w:divBdr>
                    </w:div>
                    <w:div w:id="898438043">
                      <w:marLeft w:val="0"/>
                      <w:marRight w:val="0"/>
                      <w:marTop w:val="0"/>
                      <w:marBottom w:val="0"/>
                      <w:divBdr>
                        <w:top w:val="none" w:sz="0" w:space="0" w:color="auto"/>
                        <w:left w:val="none" w:sz="0" w:space="0" w:color="auto"/>
                        <w:bottom w:val="none" w:sz="0" w:space="0" w:color="auto"/>
                        <w:right w:val="none" w:sz="0" w:space="0" w:color="auto"/>
                      </w:divBdr>
                    </w:div>
                  </w:divsChild>
                </w:div>
                <w:div w:id="1062363633">
                  <w:marLeft w:val="0"/>
                  <w:marRight w:val="0"/>
                  <w:marTop w:val="0"/>
                  <w:marBottom w:val="0"/>
                  <w:divBdr>
                    <w:top w:val="none" w:sz="0" w:space="0" w:color="auto"/>
                    <w:left w:val="none" w:sz="0" w:space="0" w:color="auto"/>
                    <w:bottom w:val="none" w:sz="0" w:space="0" w:color="auto"/>
                    <w:right w:val="none" w:sz="0" w:space="0" w:color="auto"/>
                  </w:divBdr>
                  <w:divsChild>
                    <w:div w:id="999428346">
                      <w:marLeft w:val="0"/>
                      <w:marRight w:val="0"/>
                      <w:marTop w:val="0"/>
                      <w:marBottom w:val="0"/>
                      <w:divBdr>
                        <w:top w:val="none" w:sz="0" w:space="0" w:color="auto"/>
                        <w:left w:val="none" w:sz="0" w:space="0" w:color="auto"/>
                        <w:bottom w:val="none" w:sz="0" w:space="0" w:color="auto"/>
                        <w:right w:val="none" w:sz="0" w:space="0" w:color="auto"/>
                      </w:divBdr>
                    </w:div>
                    <w:div w:id="1090540344">
                      <w:marLeft w:val="0"/>
                      <w:marRight w:val="0"/>
                      <w:marTop w:val="0"/>
                      <w:marBottom w:val="0"/>
                      <w:divBdr>
                        <w:top w:val="none" w:sz="0" w:space="0" w:color="auto"/>
                        <w:left w:val="none" w:sz="0" w:space="0" w:color="auto"/>
                        <w:bottom w:val="none" w:sz="0" w:space="0" w:color="auto"/>
                        <w:right w:val="none" w:sz="0" w:space="0" w:color="auto"/>
                      </w:divBdr>
                    </w:div>
                    <w:div w:id="1095518529">
                      <w:marLeft w:val="0"/>
                      <w:marRight w:val="0"/>
                      <w:marTop w:val="0"/>
                      <w:marBottom w:val="0"/>
                      <w:divBdr>
                        <w:top w:val="none" w:sz="0" w:space="0" w:color="auto"/>
                        <w:left w:val="none" w:sz="0" w:space="0" w:color="auto"/>
                        <w:bottom w:val="none" w:sz="0" w:space="0" w:color="auto"/>
                        <w:right w:val="none" w:sz="0" w:space="0" w:color="auto"/>
                      </w:divBdr>
                    </w:div>
                    <w:div w:id="1111556983">
                      <w:marLeft w:val="0"/>
                      <w:marRight w:val="0"/>
                      <w:marTop w:val="0"/>
                      <w:marBottom w:val="0"/>
                      <w:divBdr>
                        <w:top w:val="none" w:sz="0" w:space="0" w:color="auto"/>
                        <w:left w:val="none" w:sz="0" w:space="0" w:color="auto"/>
                        <w:bottom w:val="none" w:sz="0" w:space="0" w:color="auto"/>
                        <w:right w:val="none" w:sz="0" w:space="0" w:color="auto"/>
                      </w:divBdr>
                    </w:div>
                    <w:div w:id="1666205808">
                      <w:marLeft w:val="0"/>
                      <w:marRight w:val="0"/>
                      <w:marTop w:val="0"/>
                      <w:marBottom w:val="0"/>
                      <w:divBdr>
                        <w:top w:val="none" w:sz="0" w:space="0" w:color="auto"/>
                        <w:left w:val="none" w:sz="0" w:space="0" w:color="auto"/>
                        <w:bottom w:val="none" w:sz="0" w:space="0" w:color="auto"/>
                        <w:right w:val="none" w:sz="0" w:space="0" w:color="auto"/>
                      </w:divBdr>
                    </w:div>
                    <w:div w:id="1935090899">
                      <w:marLeft w:val="0"/>
                      <w:marRight w:val="0"/>
                      <w:marTop w:val="0"/>
                      <w:marBottom w:val="0"/>
                      <w:divBdr>
                        <w:top w:val="none" w:sz="0" w:space="0" w:color="auto"/>
                        <w:left w:val="none" w:sz="0" w:space="0" w:color="auto"/>
                        <w:bottom w:val="none" w:sz="0" w:space="0" w:color="auto"/>
                        <w:right w:val="none" w:sz="0" w:space="0" w:color="auto"/>
                      </w:divBdr>
                    </w:div>
                  </w:divsChild>
                </w:div>
                <w:div w:id="1327124368">
                  <w:marLeft w:val="0"/>
                  <w:marRight w:val="0"/>
                  <w:marTop w:val="0"/>
                  <w:marBottom w:val="0"/>
                  <w:divBdr>
                    <w:top w:val="none" w:sz="0" w:space="0" w:color="auto"/>
                    <w:left w:val="none" w:sz="0" w:space="0" w:color="auto"/>
                    <w:bottom w:val="none" w:sz="0" w:space="0" w:color="auto"/>
                    <w:right w:val="none" w:sz="0" w:space="0" w:color="auto"/>
                  </w:divBdr>
                  <w:divsChild>
                    <w:div w:id="668019820">
                      <w:marLeft w:val="0"/>
                      <w:marRight w:val="0"/>
                      <w:marTop w:val="0"/>
                      <w:marBottom w:val="0"/>
                      <w:divBdr>
                        <w:top w:val="none" w:sz="0" w:space="0" w:color="auto"/>
                        <w:left w:val="none" w:sz="0" w:space="0" w:color="auto"/>
                        <w:bottom w:val="none" w:sz="0" w:space="0" w:color="auto"/>
                        <w:right w:val="none" w:sz="0" w:space="0" w:color="auto"/>
                      </w:divBdr>
                    </w:div>
                  </w:divsChild>
                </w:div>
                <w:div w:id="1481312216">
                  <w:marLeft w:val="0"/>
                  <w:marRight w:val="0"/>
                  <w:marTop w:val="0"/>
                  <w:marBottom w:val="0"/>
                  <w:divBdr>
                    <w:top w:val="none" w:sz="0" w:space="0" w:color="auto"/>
                    <w:left w:val="none" w:sz="0" w:space="0" w:color="auto"/>
                    <w:bottom w:val="none" w:sz="0" w:space="0" w:color="auto"/>
                    <w:right w:val="none" w:sz="0" w:space="0" w:color="auto"/>
                  </w:divBdr>
                  <w:divsChild>
                    <w:div w:id="1379627298">
                      <w:marLeft w:val="0"/>
                      <w:marRight w:val="0"/>
                      <w:marTop w:val="0"/>
                      <w:marBottom w:val="0"/>
                      <w:divBdr>
                        <w:top w:val="none" w:sz="0" w:space="0" w:color="auto"/>
                        <w:left w:val="none" w:sz="0" w:space="0" w:color="auto"/>
                        <w:bottom w:val="none" w:sz="0" w:space="0" w:color="auto"/>
                        <w:right w:val="none" w:sz="0" w:space="0" w:color="auto"/>
                      </w:divBdr>
                    </w:div>
                  </w:divsChild>
                </w:div>
                <w:div w:id="1488858049">
                  <w:marLeft w:val="0"/>
                  <w:marRight w:val="0"/>
                  <w:marTop w:val="0"/>
                  <w:marBottom w:val="0"/>
                  <w:divBdr>
                    <w:top w:val="none" w:sz="0" w:space="0" w:color="auto"/>
                    <w:left w:val="none" w:sz="0" w:space="0" w:color="auto"/>
                    <w:bottom w:val="none" w:sz="0" w:space="0" w:color="auto"/>
                    <w:right w:val="none" w:sz="0" w:space="0" w:color="auto"/>
                  </w:divBdr>
                  <w:divsChild>
                    <w:div w:id="70322702">
                      <w:marLeft w:val="0"/>
                      <w:marRight w:val="0"/>
                      <w:marTop w:val="0"/>
                      <w:marBottom w:val="0"/>
                      <w:divBdr>
                        <w:top w:val="none" w:sz="0" w:space="0" w:color="auto"/>
                        <w:left w:val="none" w:sz="0" w:space="0" w:color="auto"/>
                        <w:bottom w:val="none" w:sz="0" w:space="0" w:color="auto"/>
                        <w:right w:val="none" w:sz="0" w:space="0" w:color="auto"/>
                      </w:divBdr>
                    </w:div>
                    <w:div w:id="89275417">
                      <w:marLeft w:val="0"/>
                      <w:marRight w:val="0"/>
                      <w:marTop w:val="0"/>
                      <w:marBottom w:val="0"/>
                      <w:divBdr>
                        <w:top w:val="none" w:sz="0" w:space="0" w:color="auto"/>
                        <w:left w:val="none" w:sz="0" w:space="0" w:color="auto"/>
                        <w:bottom w:val="none" w:sz="0" w:space="0" w:color="auto"/>
                        <w:right w:val="none" w:sz="0" w:space="0" w:color="auto"/>
                      </w:divBdr>
                    </w:div>
                    <w:div w:id="261842002">
                      <w:marLeft w:val="0"/>
                      <w:marRight w:val="0"/>
                      <w:marTop w:val="0"/>
                      <w:marBottom w:val="0"/>
                      <w:divBdr>
                        <w:top w:val="none" w:sz="0" w:space="0" w:color="auto"/>
                        <w:left w:val="none" w:sz="0" w:space="0" w:color="auto"/>
                        <w:bottom w:val="none" w:sz="0" w:space="0" w:color="auto"/>
                        <w:right w:val="none" w:sz="0" w:space="0" w:color="auto"/>
                      </w:divBdr>
                    </w:div>
                    <w:div w:id="300043193">
                      <w:marLeft w:val="0"/>
                      <w:marRight w:val="0"/>
                      <w:marTop w:val="0"/>
                      <w:marBottom w:val="0"/>
                      <w:divBdr>
                        <w:top w:val="none" w:sz="0" w:space="0" w:color="auto"/>
                        <w:left w:val="none" w:sz="0" w:space="0" w:color="auto"/>
                        <w:bottom w:val="none" w:sz="0" w:space="0" w:color="auto"/>
                        <w:right w:val="none" w:sz="0" w:space="0" w:color="auto"/>
                      </w:divBdr>
                    </w:div>
                    <w:div w:id="895048807">
                      <w:marLeft w:val="0"/>
                      <w:marRight w:val="0"/>
                      <w:marTop w:val="0"/>
                      <w:marBottom w:val="0"/>
                      <w:divBdr>
                        <w:top w:val="none" w:sz="0" w:space="0" w:color="auto"/>
                        <w:left w:val="none" w:sz="0" w:space="0" w:color="auto"/>
                        <w:bottom w:val="none" w:sz="0" w:space="0" w:color="auto"/>
                        <w:right w:val="none" w:sz="0" w:space="0" w:color="auto"/>
                      </w:divBdr>
                    </w:div>
                    <w:div w:id="1551579067">
                      <w:marLeft w:val="0"/>
                      <w:marRight w:val="0"/>
                      <w:marTop w:val="0"/>
                      <w:marBottom w:val="0"/>
                      <w:divBdr>
                        <w:top w:val="none" w:sz="0" w:space="0" w:color="auto"/>
                        <w:left w:val="none" w:sz="0" w:space="0" w:color="auto"/>
                        <w:bottom w:val="none" w:sz="0" w:space="0" w:color="auto"/>
                        <w:right w:val="none" w:sz="0" w:space="0" w:color="auto"/>
                      </w:divBdr>
                    </w:div>
                  </w:divsChild>
                </w:div>
                <w:div w:id="1752891824">
                  <w:marLeft w:val="0"/>
                  <w:marRight w:val="0"/>
                  <w:marTop w:val="0"/>
                  <w:marBottom w:val="0"/>
                  <w:divBdr>
                    <w:top w:val="none" w:sz="0" w:space="0" w:color="auto"/>
                    <w:left w:val="none" w:sz="0" w:space="0" w:color="auto"/>
                    <w:bottom w:val="none" w:sz="0" w:space="0" w:color="auto"/>
                    <w:right w:val="none" w:sz="0" w:space="0" w:color="auto"/>
                  </w:divBdr>
                  <w:divsChild>
                    <w:div w:id="155658025">
                      <w:marLeft w:val="0"/>
                      <w:marRight w:val="0"/>
                      <w:marTop w:val="0"/>
                      <w:marBottom w:val="0"/>
                      <w:divBdr>
                        <w:top w:val="none" w:sz="0" w:space="0" w:color="auto"/>
                        <w:left w:val="none" w:sz="0" w:space="0" w:color="auto"/>
                        <w:bottom w:val="none" w:sz="0" w:space="0" w:color="auto"/>
                        <w:right w:val="none" w:sz="0" w:space="0" w:color="auto"/>
                      </w:divBdr>
                    </w:div>
                    <w:div w:id="1402099365">
                      <w:marLeft w:val="0"/>
                      <w:marRight w:val="0"/>
                      <w:marTop w:val="0"/>
                      <w:marBottom w:val="0"/>
                      <w:divBdr>
                        <w:top w:val="none" w:sz="0" w:space="0" w:color="auto"/>
                        <w:left w:val="none" w:sz="0" w:space="0" w:color="auto"/>
                        <w:bottom w:val="none" w:sz="0" w:space="0" w:color="auto"/>
                        <w:right w:val="none" w:sz="0" w:space="0" w:color="auto"/>
                      </w:divBdr>
                    </w:div>
                  </w:divsChild>
                </w:div>
                <w:div w:id="1813785666">
                  <w:marLeft w:val="0"/>
                  <w:marRight w:val="0"/>
                  <w:marTop w:val="0"/>
                  <w:marBottom w:val="0"/>
                  <w:divBdr>
                    <w:top w:val="none" w:sz="0" w:space="0" w:color="auto"/>
                    <w:left w:val="none" w:sz="0" w:space="0" w:color="auto"/>
                    <w:bottom w:val="none" w:sz="0" w:space="0" w:color="auto"/>
                    <w:right w:val="none" w:sz="0" w:space="0" w:color="auto"/>
                  </w:divBdr>
                  <w:divsChild>
                    <w:div w:id="128091541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543369611">
          <w:marLeft w:val="0"/>
          <w:marRight w:val="0"/>
          <w:marTop w:val="0"/>
          <w:marBottom w:val="0"/>
          <w:divBdr>
            <w:top w:val="none" w:sz="0" w:space="0" w:color="auto"/>
            <w:left w:val="none" w:sz="0" w:space="0" w:color="auto"/>
            <w:bottom w:val="none" w:sz="0" w:space="0" w:color="auto"/>
            <w:right w:val="none" w:sz="0" w:space="0" w:color="auto"/>
          </w:divBdr>
          <w:divsChild>
            <w:div w:id="404765424">
              <w:marLeft w:val="0"/>
              <w:marRight w:val="0"/>
              <w:marTop w:val="0"/>
              <w:marBottom w:val="0"/>
              <w:divBdr>
                <w:top w:val="none" w:sz="0" w:space="0" w:color="auto"/>
                <w:left w:val="none" w:sz="0" w:space="0" w:color="auto"/>
                <w:bottom w:val="none" w:sz="0" w:space="0" w:color="auto"/>
                <w:right w:val="none" w:sz="0" w:space="0" w:color="auto"/>
              </w:divBdr>
            </w:div>
            <w:div w:id="722679939">
              <w:marLeft w:val="0"/>
              <w:marRight w:val="0"/>
              <w:marTop w:val="0"/>
              <w:marBottom w:val="0"/>
              <w:divBdr>
                <w:top w:val="none" w:sz="0" w:space="0" w:color="auto"/>
                <w:left w:val="none" w:sz="0" w:space="0" w:color="auto"/>
                <w:bottom w:val="none" w:sz="0" w:space="0" w:color="auto"/>
                <w:right w:val="none" w:sz="0" w:space="0" w:color="auto"/>
              </w:divBdr>
            </w:div>
            <w:div w:id="1445731711">
              <w:marLeft w:val="0"/>
              <w:marRight w:val="0"/>
              <w:marTop w:val="0"/>
              <w:marBottom w:val="0"/>
              <w:divBdr>
                <w:top w:val="none" w:sz="0" w:space="0" w:color="auto"/>
                <w:left w:val="none" w:sz="0" w:space="0" w:color="auto"/>
                <w:bottom w:val="none" w:sz="0" w:space="0" w:color="auto"/>
                <w:right w:val="none" w:sz="0" w:space="0" w:color="auto"/>
              </w:divBdr>
            </w:div>
            <w:div w:id="1641761266">
              <w:marLeft w:val="0"/>
              <w:marRight w:val="0"/>
              <w:marTop w:val="0"/>
              <w:marBottom w:val="0"/>
              <w:divBdr>
                <w:top w:val="none" w:sz="0" w:space="0" w:color="auto"/>
                <w:left w:val="none" w:sz="0" w:space="0" w:color="auto"/>
                <w:bottom w:val="none" w:sz="0" w:space="0" w:color="auto"/>
                <w:right w:val="none" w:sz="0" w:space="0" w:color="auto"/>
              </w:divBdr>
            </w:div>
          </w:divsChild>
        </w:div>
        <w:div w:id="573130503">
          <w:marLeft w:val="0"/>
          <w:marRight w:val="0"/>
          <w:marTop w:val="0"/>
          <w:marBottom w:val="0"/>
          <w:divBdr>
            <w:top w:val="none" w:sz="0" w:space="0" w:color="auto"/>
            <w:left w:val="none" w:sz="0" w:space="0" w:color="auto"/>
            <w:bottom w:val="none" w:sz="0" w:space="0" w:color="auto"/>
            <w:right w:val="none" w:sz="0" w:space="0" w:color="auto"/>
          </w:divBdr>
        </w:div>
        <w:div w:id="592127065">
          <w:marLeft w:val="0"/>
          <w:marRight w:val="0"/>
          <w:marTop w:val="0"/>
          <w:marBottom w:val="0"/>
          <w:divBdr>
            <w:top w:val="none" w:sz="0" w:space="0" w:color="auto"/>
            <w:left w:val="none" w:sz="0" w:space="0" w:color="auto"/>
            <w:bottom w:val="none" w:sz="0" w:space="0" w:color="auto"/>
            <w:right w:val="none" w:sz="0" w:space="0" w:color="auto"/>
          </w:divBdr>
        </w:div>
        <w:div w:id="611009690">
          <w:marLeft w:val="0"/>
          <w:marRight w:val="0"/>
          <w:marTop w:val="0"/>
          <w:marBottom w:val="0"/>
          <w:divBdr>
            <w:top w:val="none" w:sz="0" w:space="0" w:color="auto"/>
            <w:left w:val="none" w:sz="0" w:space="0" w:color="auto"/>
            <w:bottom w:val="none" w:sz="0" w:space="0" w:color="auto"/>
            <w:right w:val="none" w:sz="0" w:space="0" w:color="auto"/>
          </w:divBdr>
        </w:div>
        <w:div w:id="668024834">
          <w:marLeft w:val="0"/>
          <w:marRight w:val="0"/>
          <w:marTop w:val="0"/>
          <w:marBottom w:val="0"/>
          <w:divBdr>
            <w:top w:val="none" w:sz="0" w:space="0" w:color="auto"/>
            <w:left w:val="none" w:sz="0" w:space="0" w:color="auto"/>
            <w:bottom w:val="none" w:sz="0" w:space="0" w:color="auto"/>
            <w:right w:val="none" w:sz="0" w:space="0" w:color="auto"/>
          </w:divBdr>
        </w:div>
        <w:div w:id="681931176">
          <w:marLeft w:val="0"/>
          <w:marRight w:val="0"/>
          <w:marTop w:val="0"/>
          <w:marBottom w:val="0"/>
          <w:divBdr>
            <w:top w:val="none" w:sz="0" w:space="0" w:color="auto"/>
            <w:left w:val="none" w:sz="0" w:space="0" w:color="auto"/>
            <w:bottom w:val="none" w:sz="0" w:space="0" w:color="auto"/>
            <w:right w:val="none" w:sz="0" w:space="0" w:color="auto"/>
          </w:divBdr>
          <w:divsChild>
            <w:div w:id="492718673">
              <w:marLeft w:val="-75"/>
              <w:marRight w:val="0"/>
              <w:marTop w:val="30"/>
              <w:marBottom w:val="30"/>
              <w:divBdr>
                <w:top w:val="none" w:sz="0" w:space="0" w:color="auto"/>
                <w:left w:val="none" w:sz="0" w:space="0" w:color="auto"/>
                <w:bottom w:val="none" w:sz="0" w:space="0" w:color="auto"/>
                <w:right w:val="none" w:sz="0" w:space="0" w:color="auto"/>
              </w:divBdr>
              <w:divsChild>
                <w:div w:id="24990180">
                  <w:marLeft w:val="0"/>
                  <w:marRight w:val="0"/>
                  <w:marTop w:val="0"/>
                  <w:marBottom w:val="0"/>
                  <w:divBdr>
                    <w:top w:val="none" w:sz="0" w:space="0" w:color="auto"/>
                    <w:left w:val="none" w:sz="0" w:space="0" w:color="auto"/>
                    <w:bottom w:val="none" w:sz="0" w:space="0" w:color="auto"/>
                    <w:right w:val="none" w:sz="0" w:space="0" w:color="auto"/>
                  </w:divBdr>
                </w:div>
                <w:div w:id="418334335">
                  <w:marLeft w:val="0"/>
                  <w:marRight w:val="0"/>
                  <w:marTop w:val="0"/>
                  <w:marBottom w:val="0"/>
                  <w:divBdr>
                    <w:top w:val="none" w:sz="0" w:space="0" w:color="auto"/>
                    <w:left w:val="none" w:sz="0" w:space="0" w:color="auto"/>
                    <w:bottom w:val="none" w:sz="0" w:space="0" w:color="auto"/>
                    <w:right w:val="none" w:sz="0" w:space="0" w:color="auto"/>
                  </w:divBdr>
                  <w:divsChild>
                    <w:div w:id="1354065901">
                      <w:marLeft w:val="0"/>
                      <w:marRight w:val="0"/>
                      <w:marTop w:val="0"/>
                      <w:marBottom w:val="0"/>
                      <w:divBdr>
                        <w:top w:val="none" w:sz="0" w:space="0" w:color="auto"/>
                        <w:left w:val="none" w:sz="0" w:space="0" w:color="auto"/>
                        <w:bottom w:val="none" w:sz="0" w:space="0" w:color="auto"/>
                        <w:right w:val="none" w:sz="0" w:space="0" w:color="auto"/>
                      </w:divBdr>
                    </w:div>
                  </w:divsChild>
                </w:div>
                <w:div w:id="424113315">
                  <w:marLeft w:val="0"/>
                  <w:marRight w:val="0"/>
                  <w:marTop w:val="0"/>
                  <w:marBottom w:val="0"/>
                  <w:divBdr>
                    <w:top w:val="none" w:sz="0" w:space="0" w:color="auto"/>
                    <w:left w:val="none" w:sz="0" w:space="0" w:color="auto"/>
                    <w:bottom w:val="none" w:sz="0" w:space="0" w:color="auto"/>
                    <w:right w:val="none" w:sz="0" w:space="0" w:color="auto"/>
                  </w:divBdr>
                  <w:divsChild>
                    <w:div w:id="381365869">
                      <w:marLeft w:val="0"/>
                      <w:marRight w:val="0"/>
                      <w:marTop w:val="0"/>
                      <w:marBottom w:val="0"/>
                      <w:divBdr>
                        <w:top w:val="none" w:sz="0" w:space="0" w:color="auto"/>
                        <w:left w:val="none" w:sz="0" w:space="0" w:color="auto"/>
                        <w:bottom w:val="none" w:sz="0" w:space="0" w:color="auto"/>
                        <w:right w:val="none" w:sz="0" w:space="0" w:color="auto"/>
                      </w:divBdr>
                    </w:div>
                  </w:divsChild>
                </w:div>
                <w:div w:id="555363446">
                  <w:marLeft w:val="0"/>
                  <w:marRight w:val="0"/>
                  <w:marTop w:val="0"/>
                  <w:marBottom w:val="0"/>
                  <w:divBdr>
                    <w:top w:val="none" w:sz="0" w:space="0" w:color="auto"/>
                    <w:left w:val="none" w:sz="0" w:space="0" w:color="auto"/>
                    <w:bottom w:val="none" w:sz="0" w:space="0" w:color="auto"/>
                    <w:right w:val="none" w:sz="0" w:space="0" w:color="auto"/>
                  </w:divBdr>
                  <w:divsChild>
                    <w:div w:id="985475993">
                      <w:marLeft w:val="0"/>
                      <w:marRight w:val="0"/>
                      <w:marTop w:val="0"/>
                      <w:marBottom w:val="0"/>
                      <w:divBdr>
                        <w:top w:val="none" w:sz="0" w:space="0" w:color="auto"/>
                        <w:left w:val="none" w:sz="0" w:space="0" w:color="auto"/>
                        <w:bottom w:val="none" w:sz="0" w:space="0" w:color="auto"/>
                        <w:right w:val="none" w:sz="0" w:space="0" w:color="auto"/>
                      </w:divBdr>
                    </w:div>
                  </w:divsChild>
                </w:div>
                <w:div w:id="637566572">
                  <w:marLeft w:val="0"/>
                  <w:marRight w:val="0"/>
                  <w:marTop w:val="0"/>
                  <w:marBottom w:val="0"/>
                  <w:divBdr>
                    <w:top w:val="none" w:sz="0" w:space="0" w:color="auto"/>
                    <w:left w:val="none" w:sz="0" w:space="0" w:color="auto"/>
                    <w:bottom w:val="none" w:sz="0" w:space="0" w:color="auto"/>
                    <w:right w:val="none" w:sz="0" w:space="0" w:color="auto"/>
                  </w:divBdr>
                  <w:divsChild>
                    <w:div w:id="562562356">
                      <w:marLeft w:val="0"/>
                      <w:marRight w:val="0"/>
                      <w:marTop w:val="0"/>
                      <w:marBottom w:val="0"/>
                      <w:divBdr>
                        <w:top w:val="none" w:sz="0" w:space="0" w:color="auto"/>
                        <w:left w:val="none" w:sz="0" w:space="0" w:color="auto"/>
                        <w:bottom w:val="none" w:sz="0" w:space="0" w:color="auto"/>
                        <w:right w:val="none" w:sz="0" w:space="0" w:color="auto"/>
                      </w:divBdr>
                    </w:div>
                  </w:divsChild>
                </w:div>
                <w:div w:id="640498132">
                  <w:marLeft w:val="0"/>
                  <w:marRight w:val="0"/>
                  <w:marTop w:val="0"/>
                  <w:marBottom w:val="0"/>
                  <w:divBdr>
                    <w:top w:val="none" w:sz="0" w:space="0" w:color="auto"/>
                    <w:left w:val="none" w:sz="0" w:space="0" w:color="auto"/>
                    <w:bottom w:val="none" w:sz="0" w:space="0" w:color="auto"/>
                    <w:right w:val="none" w:sz="0" w:space="0" w:color="auto"/>
                  </w:divBdr>
                  <w:divsChild>
                    <w:div w:id="312762609">
                      <w:marLeft w:val="0"/>
                      <w:marRight w:val="0"/>
                      <w:marTop w:val="0"/>
                      <w:marBottom w:val="0"/>
                      <w:divBdr>
                        <w:top w:val="none" w:sz="0" w:space="0" w:color="auto"/>
                        <w:left w:val="none" w:sz="0" w:space="0" w:color="auto"/>
                        <w:bottom w:val="none" w:sz="0" w:space="0" w:color="auto"/>
                        <w:right w:val="none" w:sz="0" w:space="0" w:color="auto"/>
                      </w:divBdr>
                    </w:div>
                  </w:divsChild>
                </w:div>
                <w:div w:id="1541823237">
                  <w:marLeft w:val="0"/>
                  <w:marRight w:val="0"/>
                  <w:marTop w:val="0"/>
                  <w:marBottom w:val="0"/>
                  <w:divBdr>
                    <w:top w:val="none" w:sz="0" w:space="0" w:color="auto"/>
                    <w:left w:val="none" w:sz="0" w:space="0" w:color="auto"/>
                    <w:bottom w:val="none" w:sz="0" w:space="0" w:color="auto"/>
                    <w:right w:val="none" w:sz="0" w:space="0" w:color="auto"/>
                  </w:divBdr>
                  <w:divsChild>
                    <w:div w:id="76376559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691146251">
          <w:marLeft w:val="0"/>
          <w:marRight w:val="0"/>
          <w:marTop w:val="0"/>
          <w:marBottom w:val="0"/>
          <w:divBdr>
            <w:top w:val="none" w:sz="0" w:space="0" w:color="auto"/>
            <w:left w:val="none" w:sz="0" w:space="0" w:color="auto"/>
            <w:bottom w:val="none" w:sz="0" w:space="0" w:color="auto"/>
            <w:right w:val="none" w:sz="0" w:space="0" w:color="auto"/>
          </w:divBdr>
          <w:divsChild>
            <w:div w:id="1823884914">
              <w:marLeft w:val="0"/>
              <w:marRight w:val="0"/>
              <w:marTop w:val="0"/>
              <w:marBottom w:val="0"/>
              <w:divBdr>
                <w:top w:val="none" w:sz="0" w:space="0" w:color="auto"/>
                <w:left w:val="none" w:sz="0" w:space="0" w:color="auto"/>
                <w:bottom w:val="none" w:sz="0" w:space="0" w:color="auto"/>
                <w:right w:val="none" w:sz="0" w:space="0" w:color="auto"/>
              </w:divBdr>
            </w:div>
          </w:divsChild>
        </w:div>
        <w:div w:id="703748835">
          <w:marLeft w:val="0"/>
          <w:marRight w:val="0"/>
          <w:marTop w:val="0"/>
          <w:marBottom w:val="0"/>
          <w:divBdr>
            <w:top w:val="none" w:sz="0" w:space="0" w:color="auto"/>
            <w:left w:val="none" w:sz="0" w:space="0" w:color="auto"/>
            <w:bottom w:val="none" w:sz="0" w:space="0" w:color="auto"/>
            <w:right w:val="none" w:sz="0" w:space="0" w:color="auto"/>
          </w:divBdr>
        </w:div>
        <w:div w:id="724185719">
          <w:marLeft w:val="0"/>
          <w:marRight w:val="0"/>
          <w:marTop w:val="0"/>
          <w:marBottom w:val="0"/>
          <w:divBdr>
            <w:top w:val="none" w:sz="0" w:space="0" w:color="auto"/>
            <w:left w:val="none" w:sz="0" w:space="0" w:color="auto"/>
            <w:bottom w:val="none" w:sz="0" w:space="0" w:color="auto"/>
            <w:right w:val="none" w:sz="0" w:space="0" w:color="auto"/>
          </w:divBdr>
        </w:div>
        <w:div w:id="756285829">
          <w:marLeft w:val="0"/>
          <w:marRight w:val="0"/>
          <w:marTop w:val="0"/>
          <w:marBottom w:val="0"/>
          <w:divBdr>
            <w:top w:val="none" w:sz="0" w:space="0" w:color="auto"/>
            <w:left w:val="none" w:sz="0" w:space="0" w:color="auto"/>
            <w:bottom w:val="none" w:sz="0" w:space="0" w:color="auto"/>
            <w:right w:val="none" w:sz="0" w:space="0" w:color="auto"/>
          </w:divBdr>
        </w:div>
        <w:div w:id="797065890">
          <w:marLeft w:val="0"/>
          <w:marRight w:val="0"/>
          <w:marTop w:val="0"/>
          <w:marBottom w:val="0"/>
          <w:divBdr>
            <w:top w:val="none" w:sz="0" w:space="0" w:color="auto"/>
            <w:left w:val="none" w:sz="0" w:space="0" w:color="auto"/>
            <w:bottom w:val="none" w:sz="0" w:space="0" w:color="auto"/>
            <w:right w:val="none" w:sz="0" w:space="0" w:color="auto"/>
          </w:divBdr>
        </w:div>
        <w:div w:id="866522223">
          <w:marLeft w:val="0"/>
          <w:marRight w:val="0"/>
          <w:marTop w:val="0"/>
          <w:marBottom w:val="0"/>
          <w:divBdr>
            <w:top w:val="none" w:sz="0" w:space="0" w:color="auto"/>
            <w:left w:val="none" w:sz="0" w:space="0" w:color="auto"/>
            <w:bottom w:val="none" w:sz="0" w:space="0" w:color="auto"/>
            <w:right w:val="none" w:sz="0" w:space="0" w:color="auto"/>
          </w:divBdr>
          <w:divsChild>
            <w:div w:id="1197546930">
              <w:marLeft w:val="0"/>
              <w:marRight w:val="0"/>
              <w:marTop w:val="0"/>
              <w:marBottom w:val="0"/>
              <w:divBdr>
                <w:top w:val="none" w:sz="0" w:space="0" w:color="auto"/>
                <w:left w:val="none" w:sz="0" w:space="0" w:color="auto"/>
                <w:bottom w:val="none" w:sz="0" w:space="0" w:color="auto"/>
                <w:right w:val="none" w:sz="0" w:space="0" w:color="auto"/>
              </w:divBdr>
            </w:div>
          </w:divsChild>
        </w:div>
        <w:div w:id="896628323">
          <w:marLeft w:val="0"/>
          <w:marRight w:val="0"/>
          <w:marTop w:val="0"/>
          <w:marBottom w:val="0"/>
          <w:divBdr>
            <w:top w:val="none" w:sz="0" w:space="0" w:color="auto"/>
            <w:left w:val="none" w:sz="0" w:space="0" w:color="auto"/>
            <w:bottom w:val="none" w:sz="0" w:space="0" w:color="auto"/>
            <w:right w:val="none" w:sz="0" w:space="0" w:color="auto"/>
          </w:divBdr>
        </w:div>
        <w:div w:id="916015515">
          <w:marLeft w:val="0"/>
          <w:marRight w:val="0"/>
          <w:marTop w:val="0"/>
          <w:marBottom w:val="0"/>
          <w:divBdr>
            <w:top w:val="none" w:sz="0" w:space="0" w:color="auto"/>
            <w:left w:val="none" w:sz="0" w:space="0" w:color="auto"/>
            <w:bottom w:val="none" w:sz="0" w:space="0" w:color="auto"/>
            <w:right w:val="none" w:sz="0" w:space="0" w:color="auto"/>
          </w:divBdr>
          <w:divsChild>
            <w:div w:id="1972781756">
              <w:marLeft w:val="0"/>
              <w:marRight w:val="0"/>
              <w:marTop w:val="0"/>
              <w:marBottom w:val="0"/>
              <w:divBdr>
                <w:top w:val="none" w:sz="0" w:space="0" w:color="auto"/>
                <w:left w:val="none" w:sz="0" w:space="0" w:color="auto"/>
                <w:bottom w:val="none" w:sz="0" w:space="0" w:color="auto"/>
                <w:right w:val="none" w:sz="0" w:space="0" w:color="auto"/>
              </w:divBdr>
            </w:div>
          </w:divsChild>
        </w:div>
        <w:div w:id="941255413">
          <w:marLeft w:val="0"/>
          <w:marRight w:val="0"/>
          <w:marTop w:val="0"/>
          <w:marBottom w:val="0"/>
          <w:divBdr>
            <w:top w:val="none" w:sz="0" w:space="0" w:color="auto"/>
            <w:left w:val="none" w:sz="0" w:space="0" w:color="auto"/>
            <w:bottom w:val="none" w:sz="0" w:space="0" w:color="auto"/>
            <w:right w:val="none" w:sz="0" w:space="0" w:color="auto"/>
          </w:divBdr>
        </w:div>
        <w:div w:id="1009721268">
          <w:marLeft w:val="0"/>
          <w:marRight w:val="0"/>
          <w:marTop w:val="0"/>
          <w:marBottom w:val="0"/>
          <w:divBdr>
            <w:top w:val="none" w:sz="0" w:space="0" w:color="auto"/>
            <w:left w:val="none" w:sz="0" w:space="0" w:color="auto"/>
            <w:bottom w:val="none" w:sz="0" w:space="0" w:color="auto"/>
            <w:right w:val="none" w:sz="0" w:space="0" w:color="auto"/>
          </w:divBdr>
        </w:div>
        <w:div w:id="1017736313">
          <w:marLeft w:val="0"/>
          <w:marRight w:val="0"/>
          <w:marTop w:val="0"/>
          <w:marBottom w:val="0"/>
          <w:divBdr>
            <w:top w:val="none" w:sz="0" w:space="0" w:color="auto"/>
            <w:left w:val="none" w:sz="0" w:space="0" w:color="auto"/>
            <w:bottom w:val="none" w:sz="0" w:space="0" w:color="auto"/>
            <w:right w:val="none" w:sz="0" w:space="0" w:color="auto"/>
          </w:divBdr>
        </w:div>
        <w:div w:id="1027024270">
          <w:marLeft w:val="0"/>
          <w:marRight w:val="0"/>
          <w:marTop w:val="0"/>
          <w:marBottom w:val="0"/>
          <w:divBdr>
            <w:top w:val="none" w:sz="0" w:space="0" w:color="auto"/>
            <w:left w:val="none" w:sz="0" w:space="0" w:color="auto"/>
            <w:bottom w:val="none" w:sz="0" w:space="0" w:color="auto"/>
            <w:right w:val="none" w:sz="0" w:space="0" w:color="auto"/>
          </w:divBdr>
          <w:divsChild>
            <w:div w:id="791678498">
              <w:marLeft w:val="0"/>
              <w:marRight w:val="0"/>
              <w:marTop w:val="0"/>
              <w:marBottom w:val="0"/>
              <w:divBdr>
                <w:top w:val="none" w:sz="0" w:space="0" w:color="auto"/>
                <w:left w:val="none" w:sz="0" w:space="0" w:color="auto"/>
                <w:bottom w:val="none" w:sz="0" w:space="0" w:color="auto"/>
                <w:right w:val="none" w:sz="0" w:space="0" w:color="auto"/>
              </w:divBdr>
            </w:div>
          </w:divsChild>
        </w:div>
        <w:div w:id="1033925654">
          <w:marLeft w:val="0"/>
          <w:marRight w:val="0"/>
          <w:marTop w:val="0"/>
          <w:marBottom w:val="0"/>
          <w:divBdr>
            <w:top w:val="none" w:sz="0" w:space="0" w:color="auto"/>
            <w:left w:val="none" w:sz="0" w:space="0" w:color="auto"/>
            <w:bottom w:val="none" w:sz="0" w:space="0" w:color="auto"/>
            <w:right w:val="none" w:sz="0" w:space="0" w:color="auto"/>
          </w:divBdr>
        </w:div>
        <w:div w:id="1072462801">
          <w:marLeft w:val="0"/>
          <w:marRight w:val="0"/>
          <w:marTop w:val="0"/>
          <w:marBottom w:val="0"/>
          <w:divBdr>
            <w:top w:val="none" w:sz="0" w:space="0" w:color="auto"/>
            <w:left w:val="none" w:sz="0" w:space="0" w:color="auto"/>
            <w:bottom w:val="none" w:sz="0" w:space="0" w:color="auto"/>
            <w:right w:val="none" w:sz="0" w:space="0" w:color="auto"/>
          </w:divBdr>
        </w:div>
        <w:div w:id="1080520183">
          <w:marLeft w:val="0"/>
          <w:marRight w:val="0"/>
          <w:marTop w:val="0"/>
          <w:marBottom w:val="0"/>
          <w:divBdr>
            <w:top w:val="none" w:sz="0" w:space="0" w:color="auto"/>
            <w:left w:val="none" w:sz="0" w:space="0" w:color="auto"/>
            <w:bottom w:val="none" w:sz="0" w:space="0" w:color="auto"/>
            <w:right w:val="none" w:sz="0" w:space="0" w:color="auto"/>
          </w:divBdr>
          <w:divsChild>
            <w:div w:id="559706892">
              <w:marLeft w:val="-75"/>
              <w:marRight w:val="0"/>
              <w:marTop w:val="30"/>
              <w:marBottom w:val="30"/>
              <w:divBdr>
                <w:top w:val="none" w:sz="0" w:space="0" w:color="auto"/>
                <w:left w:val="none" w:sz="0" w:space="0" w:color="auto"/>
                <w:bottom w:val="none" w:sz="0" w:space="0" w:color="auto"/>
                <w:right w:val="none" w:sz="0" w:space="0" w:color="auto"/>
              </w:divBdr>
              <w:divsChild>
                <w:div w:id="319650495">
                  <w:marLeft w:val="0"/>
                  <w:marRight w:val="0"/>
                  <w:marTop w:val="0"/>
                  <w:marBottom w:val="0"/>
                  <w:divBdr>
                    <w:top w:val="none" w:sz="0" w:space="0" w:color="auto"/>
                    <w:left w:val="none" w:sz="0" w:space="0" w:color="auto"/>
                    <w:bottom w:val="none" w:sz="0" w:space="0" w:color="auto"/>
                    <w:right w:val="none" w:sz="0" w:space="0" w:color="auto"/>
                  </w:divBdr>
                  <w:divsChild>
                    <w:div w:id="95057658">
                      <w:marLeft w:val="0"/>
                      <w:marRight w:val="0"/>
                      <w:marTop w:val="0"/>
                      <w:marBottom w:val="0"/>
                      <w:divBdr>
                        <w:top w:val="none" w:sz="0" w:space="0" w:color="auto"/>
                        <w:left w:val="none" w:sz="0" w:space="0" w:color="auto"/>
                        <w:bottom w:val="none" w:sz="0" w:space="0" w:color="auto"/>
                        <w:right w:val="none" w:sz="0" w:space="0" w:color="auto"/>
                      </w:divBdr>
                    </w:div>
                  </w:divsChild>
                </w:div>
                <w:div w:id="1263755779">
                  <w:marLeft w:val="0"/>
                  <w:marRight w:val="0"/>
                  <w:marTop w:val="0"/>
                  <w:marBottom w:val="0"/>
                  <w:divBdr>
                    <w:top w:val="none" w:sz="0" w:space="0" w:color="auto"/>
                    <w:left w:val="none" w:sz="0" w:space="0" w:color="auto"/>
                    <w:bottom w:val="none" w:sz="0" w:space="0" w:color="auto"/>
                    <w:right w:val="none" w:sz="0" w:space="0" w:color="auto"/>
                  </w:divBdr>
                  <w:divsChild>
                    <w:div w:id="97059994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226450265">
          <w:marLeft w:val="0"/>
          <w:marRight w:val="0"/>
          <w:marTop w:val="0"/>
          <w:marBottom w:val="0"/>
          <w:divBdr>
            <w:top w:val="none" w:sz="0" w:space="0" w:color="auto"/>
            <w:left w:val="none" w:sz="0" w:space="0" w:color="auto"/>
            <w:bottom w:val="none" w:sz="0" w:space="0" w:color="auto"/>
            <w:right w:val="none" w:sz="0" w:space="0" w:color="auto"/>
          </w:divBdr>
          <w:divsChild>
            <w:div w:id="1098714829">
              <w:marLeft w:val="-75"/>
              <w:marRight w:val="0"/>
              <w:marTop w:val="30"/>
              <w:marBottom w:val="30"/>
              <w:divBdr>
                <w:top w:val="none" w:sz="0" w:space="0" w:color="auto"/>
                <w:left w:val="none" w:sz="0" w:space="0" w:color="auto"/>
                <w:bottom w:val="none" w:sz="0" w:space="0" w:color="auto"/>
                <w:right w:val="none" w:sz="0" w:space="0" w:color="auto"/>
              </w:divBdr>
              <w:divsChild>
                <w:div w:id="167214040">
                  <w:marLeft w:val="0"/>
                  <w:marRight w:val="0"/>
                  <w:marTop w:val="0"/>
                  <w:marBottom w:val="0"/>
                  <w:divBdr>
                    <w:top w:val="none" w:sz="0" w:space="0" w:color="auto"/>
                    <w:left w:val="none" w:sz="0" w:space="0" w:color="auto"/>
                    <w:bottom w:val="none" w:sz="0" w:space="0" w:color="auto"/>
                    <w:right w:val="none" w:sz="0" w:space="0" w:color="auto"/>
                  </w:divBdr>
                  <w:divsChild>
                    <w:div w:id="642199676">
                      <w:marLeft w:val="0"/>
                      <w:marRight w:val="0"/>
                      <w:marTop w:val="0"/>
                      <w:marBottom w:val="0"/>
                      <w:divBdr>
                        <w:top w:val="none" w:sz="0" w:space="0" w:color="auto"/>
                        <w:left w:val="none" w:sz="0" w:space="0" w:color="auto"/>
                        <w:bottom w:val="none" w:sz="0" w:space="0" w:color="auto"/>
                        <w:right w:val="none" w:sz="0" w:space="0" w:color="auto"/>
                      </w:divBdr>
                    </w:div>
                  </w:divsChild>
                </w:div>
                <w:div w:id="210382522">
                  <w:marLeft w:val="0"/>
                  <w:marRight w:val="0"/>
                  <w:marTop w:val="0"/>
                  <w:marBottom w:val="0"/>
                  <w:divBdr>
                    <w:top w:val="none" w:sz="0" w:space="0" w:color="auto"/>
                    <w:left w:val="none" w:sz="0" w:space="0" w:color="auto"/>
                    <w:bottom w:val="none" w:sz="0" w:space="0" w:color="auto"/>
                    <w:right w:val="none" w:sz="0" w:space="0" w:color="auto"/>
                  </w:divBdr>
                  <w:divsChild>
                    <w:div w:id="1302494424">
                      <w:marLeft w:val="0"/>
                      <w:marRight w:val="0"/>
                      <w:marTop w:val="0"/>
                      <w:marBottom w:val="0"/>
                      <w:divBdr>
                        <w:top w:val="none" w:sz="0" w:space="0" w:color="auto"/>
                        <w:left w:val="none" w:sz="0" w:space="0" w:color="auto"/>
                        <w:bottom w:val="none" w:sz="0" w:space="0" w:color="auto"/>
                        <w:right w:val="none" w:sz="0" w:space="0" w:color="auto"/>
                      </w:divBdr>
                    </w:div>
                  </w:divsChild>
                </w:div>
                <w:div w:id="315643647">
                  <w:marLeft w:val="0"/>
                  <w:marRight w:val="0"/>
                  <w:marTop w:val="0"/>
                  <w:marBottom w:val="0"/>
                  <w:divBdr>
                    <w:top w:val="none" w:sz="0" w:space="0" w:color="auto"/>
                    <w:left w:val="none" w:sz="0" w:space="0" w:color="auto"/>
                    <w:bottom w:val="none" w:sz="0" w:space="0" w:color="auto"/>
                    <w:right w:val="none" w:sz="0" w:space="0" w:color="auto"/>
                  </w:divBdr>
                  <w:divsChild>
                    <w:div w:id="252398694">
                      <w:marLeft w:val="0"/>
                      <w:marRight w:val="0"/>
                      <w:marTop w:val="0"/>
                      <w:marBottom w:val="0"/>
                      <w:divBdr>
                        <w:top w:val="none" w:sz="0" w:space="0" w:color="auto"/>
                        <w:left w:val="none" w:sz="0" w:space="0" w:color="auto"/>
                        <w:bottom w:val="none" w:sz="0" w:space="0" w:color="auto"/>
                        <w:right w:val="none" w:sz="0" w:space="0" w:color="auto"/>
                      </w:divBdr>
                    </w:div>
                  </w:divsChild>
                </w:div>
                <w:div w:id="384647121">
                  <w:marLeft w:val="0"/>
                  <w:marRight w:val="0"/>
                  <w:marTop w:val="0"/>
                  <w:marBottom w:val="0"/>
                  <w:divBdr>
                    <w:top w:val="none" w:sz="0" w:space="0" w:color="auto"/>
                    <w:left w:val="none" w:sz="0" w:space="0" w:color="auto"/>
                    <w:bottom w:val="none" w:sz="0" w:space="0" w:color="auto"/>
                    <w:right w:val="none" w:sz="0" w:space="0" w:color="auto"/>
                  </w:divBdr>
                  <w:divsChild>
                    <w:div w:id="1105618588">
                      <w:marLeft w:val="0"/>
                      <w:marRight w:val="0"/>
                      <w:marTop w:val="0"/>
                      <w:marBottom w:val="0"/>
                      <w:divBdr>
                        <w:top w:val="none" w:sz="0" w:space="0" w:color="auto"/>
                        <w:left w:val="none" w:sz="0" w:space="0" w:color="auto"/>
                        <w:bottom w:val="none" w:sz="0" w:space="0" w:color="auto"/>
                        <w:right w:val="none" w:sz="0" w:space="0" w:color="auto"/>
                      </w:divBdr>
                    </w:div>
                  </w:divsChild>
                </w:div>
                <w:div w:id="385840583">
                  <w:marLeft w:val="0"/>
                  <w:marRight w:val="0"/>
                  <w:marTop w:val="0"/>
                  <w:marBottom w:val="0"/>
                  <w:divBdr>
                    <w:top w:val="none" w:sz="0" w:space="0" w:color="auto"/>
                    <w:left w:val="none" w:sz="0" w:space="0" w:color="auto"/>
                    <w:bottom w:val="none" w:sz="0" w:space="0" w:color="auto"/>
                    <w:right w:val="none" w:sz="0" w:space="0" w:color="auto"/>
                  </w:divBdr>
                  <w:divsChild>
                    <w:div w:id="256331809">
                      <w:marLeft w:val="0"/>
                      <w:marRight w:val="0"/>
                      <w:marTop w:val="0"/>
                      <w:marBottom w:val="0"/>
                      <w:divBdr>
                        <w:top w:val="none" w:sz="0" w:space="0" w:color="auto"/>
                        <w:left w:val="none" w:sz="0" w:space="0" w:color="auto"/>
                        <w:bottom w:val="none" w:sz="0" w:space="0" w:color="auto"/>
                        <w:right w:val="none" w:sz="0" w:space="0" w:color="auto"/>
                      </w:divBdr>
                    </w:div>
                    <w:div w:id="1006060708">
                      <w:marLeft w:val="0"/>
                      <w:marRight w:val="0"/>
                      <w:marTop w:val="0"/>
                      <w:marBottom w:val="0"/>
                      <w:divBdr>
                        <w:top w:val="none" w:sz="0" w:space="0" w:color="auto"/>
                        <w:left w:val="none" w:sz="0" w:space="0" w:color="auto"/>
                        <w:bottom w:val="none" w:sz="0" w:space="0" w:color="auto"/>
                        <w:right w:val="none" w:sz="0" w:space="0" w:color="auto"/>
                      </w:divBdr>
                    </w:div>
                    <w:div w:id="1338995844">
                      <w:marLeft w:val="0"/>
                      <w:marRight w:val="0"/>
                      <w:marTop w:val="0"/>
                      <w:marBottom w:val="0"/>
                      <w:divBdr>
                        <w:top w:val="none" w:sz="0" w:space="0" w:color="auto"/>
                        <w:left w:val="none" w:sz="0" w:space="0" w:color="auto"/>
                        <w:bottom w:val="none" w:sz="0" w:space="0" w:color="auto"/>
                        <w:right w:val="none" w:sz="0" w:space="0" w:color="auto"/>
                      </w:divBdr>
                    </w:div>
                    <w:div w:id="1616257022">
                      <w:marLeft w:val="0"/>
                      <w:marRight w:val="0"/>
                      <w:marTop w:val="0"/>
                      <w:marBottom w:val="0"/>
                      <w:divBdr>
                        <w:top w:val="none" w:sz="0" w:space="0" w:color="auto"/>
                        <w:left w:val="none" w:sz="0" w:space="0" w:color="auto"/>
                        <w:bottom w:val="none" w:sz="0" w:space="0" w:color="auto"/>
                        <w:right w:val="none" w:sz="0" w:space="0" w:color="auto"/>
                      </w:divBdr>
                    </w:div>
                    <w:div w:id="1732651870">
                      <w:marLeft w:val="0"/>
                      <w:marRight w:val="0"/>
                      <w:marTop w:val="0"/>
                      <w:marBottom w:val="0"/>
                      <w:divBdr>
                        <w:top w:val="none" w:sz="0" w:space="0" w:color="auto"/>
                        <w:left w:val="none" w:sz="0" w:space="0" w:color="auto"/>
                        <w:bottom w:val="none" w:sz="0" w:space="0" w:color="auto"/>
                        <w:right w:val="none" w:sz="0" w:space="0" w:color="auto"/>
                      </w:divBdr>
                    </w:div>
                  </w:divsChild>
                </w:div>
                <w:div w:id="416096472">
                  <w:marLeft w:val="0"/>
                  <w:marRight w:val="0"/>
                  <w:marTop w:val="0"/>
                  <w:marBottom w:val="0"/>
                  <w:divBdr>
                    <w:top w:val="none" w:sz="0" w:space="0" w:color="auto"/>
                    <w:left w:val="none" w:sz="0" w:space="0" w:color="auto"/>
                    <w:bottom w:val="none" w:sz="0" w:space="0" w:color="auto"/>
                    <w:right w:val="none" w:sz="0" w:space="0" w:color="auto"/>
                  </w:divBdr>
                  <w:divsChild>
                    <w:div w:id="1469861834">
                      <w:marLeft w:val="0"/>
                      <w:marRight w:val="0"/>
                      <w:marTop w:val="0"/>
                      <w:marBottom w:val="0"/>
                      <w:divBdr>
                        <w:top w:val="none" w:sz="0" w:space="0" w:color="auto"/>
                        <w:left w:val="none" w:sz="0" w:space="0" w:color="auto"/>
                        <w:bottom w:val="none" w:sz="0" w:space="0" w:color="auto"/>
                        <w:right w:val="none" w:sz="0" w:space="0" w:color="auto"/>
                      </w:divBdr>
                    </w:div>
                  </w:divsChild>
                </w:div>
                <w:div w:id="508328061">
                  <w:marLeft w:val="0"/>
                  <w:marRight w:val="0"/>
                  <w:marTop w:val="0"/>
                  <w:marBottom w:val="0"/>
                  <w:divBdr>
                    <w:top w:val="none" w:sz="0" w:space="0" w:color="auto"/>
                    <w:left w:val="none" w:sz="0" w:space="0" w:color="auto"/>
                    <w:bottom w:val="none" w:sz="0" w:space="0" w:color="auto"/>
                    <w:right w:val="none" w:sz="0" w:space="0" w:color="auto"/>
                  </w:divBdr>
                  <w:divsChild>
                    <w:div w:id="335577061">
                      <w:marLeft w:val="0"/>
                      <w:marRight w:val="0"/>
                      <w:marTop w:val="0"/>
                      <w:marBottom w:val="0"/>
                      <w:divBdr>
                        <w:top w:val="none" w:sz="0" w:space="0" w:color="auto"/>
                        <w:left w:val="none" w:sz="0" w:space="0" w:color="auto"/>
                        <w:bottom w:val="none" w:sz="0" w:space="0" w:color="auto"/>
                        <w:right w:val="none" w:sz="0" w:space="0" w:color="auto"/>
                      </w:divBdr>
                    </w:div>
                  </w:divsChild>
                </w:div>
                <w:div w:id="521628405">
                  <w:marLeft w:val="0"/>
                  <w:marRight w:val="0"/>
                  <w:marTop w:val="0"/>
                  <w:marBottom w:val="0"/>
                  <w:divBdr>
                    <w:top w:val="none" w:sz="0" w:space="0" w:color="auto"/>
                    <w:left w:val="none" w:sz="0" w:space="0" w:color="auto"/>
                    <w:bottom w:val="none" w:sz="0" w:space="0" w:color="auto"/>
                    <w:right w:val="none" w:sz="0" w:space="0" w:color="auto"/>
                  </w:divBdr>
                  <w:divsChild>
                    <w:div w:id="600379214">
                      <w:marLeft w:val="0"/>
                      <w:marRight w:val="0"/>
                      <w:marTop w:val="0"/>
                      <w:marBottom w:val="0"/>
                      <w:divBdr>
                        <w:top w:val="none" w:sz="0" w:space="0" w:color="auto"/>
                        <w:left w:val="none" w:sz="0" w:space="0" w:color="auto"/>
                        <w:bottom w:val="none" w:sz="0" w:space="0" w:color="auto"/>
                        <w:right w:val="none" w:sz="0" w:space="0" w:color="auto"/>
                      </w:divBdr>
                    </w:div>
                  </w:divsChild>
                </w:div>
                <w:div w:id="620452831">
                  <w:marLeft w:val="0"/>
                  <w:marRight w:val="0"/>
                  <w:marTop w:val="0"/>
                  <w:marBottom w:val="0"/>
                  <w:divBdr>
                    <w:top w:val="none" w:sz="0" w:space="0" w:color="auto"/>
                    <w:left w:val="none" w:sz="0" w:space="0" w:color="auto"/>
                    <w:bottom w:val="none" w:sz="0" w:space="0" w:color="auto"/>
                    <w:right w:val="none" w:sz="0" w:space="0" w:color="auto"/>
                  </w:divBdr>
                  <w:divsChild>
                    <w:div w:id="1715228622">
                      <w:marLeft w:val="0"/>
                      <w:marRight w:val="0"/>
                      <w:marTop w:val="0"/>
                      <w:marBottom w:val="0"/>
                      <w:divBdr>
                        <w:top w:val="none" w:sz="0" w:space="0" w:color="auto"/>
                        <w:left w:val="none" w:sz="0" w:space="0" w:color="auto"/>
                        <w:bottom w:val="none" w:sz="0" w:space="0" w:color="auto"/>
                        <w:right w:val="none" w:sz="0" w:space="0" w:color="auto"/>
                      </w:divBdr>
                    </w:div>
                  </w:divsChild>
                </w:div>
                <w:div w:id="708607682">
                  <w:marLeft w:val="0"/>
                  <w:marRight w:val="0"/>
                  <w:marTop w:val="0"/>
                  <w:marBottom w:val="0"/>
                  <w:divBdr>
                    <w:top w:val="none" w:sz="0" w:space="0" w:color="auto"/>
                    <w:left w:val="none" w:sz="0" w:space="0" w:color="auto"/>
                    <w:bottom w:val="none" w:sz="0" w:space="0" w:color="auto"/>
                    <w:right w:val="none" w:sz="0" w:space="0" w:color="auto"/>
                  </w:divBdr>
                  <w:divsChild>
                    <w:div w:id="36392076">
                      <w:marLeft w:val="0"/>
                      <w:marRight w:val="0"/>
                      <w:marTop w:val="0"/>
                      <w:marBottom w:val="0"/>
                      <w:divBdr>
                        <w:top w:val="none" w:sz="0" w:space="0" w:color="auto"/>
                        <w:left w:val="none" w:sz="0" w:space="0" w:color="auto"/>
                        <w:bottom w:val="none" w:sz="0" w:space="0" w:color="auto"/>
                        <w:right w:val="none" w:sz="0" w:space="0" w:color="auto"/>
                      </w:divBdr>
                    </w:div>
                  </w:divsChild>
                </w:div>
                <w:div w:id="744451085">
                  <w:marLeft w:val="0"/>
                  <w:marRight w:val="0"/>
                  <w:marTop w:val="0"/>
                  <w:marBottom w:val="0"/>
                  <w:divBdr>
                    <w:top w:val="none" w:sz="0" w:space="0" w:color="auto"/>
                    <w:left w:val="none" w:sz="0" w:space="0" w:color="auto"/>
                    <w:bottom w:val="none" w:sz="0" w:space="0" w:color="auto"/>
                    <w:right w:val="none" w:sz="0" w:space="0" w:color="auto"/>
                  </w:divBdr>
                  <w:divsChild>
                    <w:div w:id="461657219">
                      <w:marLeft w:val="0"/>
                      <w:marRight w:val="0"/>
                      <w:marTop w:val="0"/>
                      <w:marBottom w:val="0"/>
                      <w:divBdr>
                        <w:top w:val="none" w:sz="0" w:space="0" w:color="auto"/>
                        <w:left w:val="none" w:sz="0" w:space="0" w:color="auto"/>
                        <w:bottom w:val="none" w:sz="0" w:space="0" w:color="auto"/>
                        <w:right w:val="none" w:sz="0" w:space="0" w:color="auto"/>
                      </w:divBdr>
                    </w:div>
                    <w:div w:id="911432679">
                      <w:marLeft w:val="0"/>
                      <w:marRight w:val="0"/>
                      <w:marTop w:val="0"/>
                      <w:marBottom w:val="0"/>
                      <w:divBdr>
                        <w:top w:val="none" w:sz="0" w:space="0" w:color="auto"/>
                        <w:left w:val="none" w:sz="0" w:space="0" w:color="auto"/>
                        <w:bottom w:val="none" w:sz="0" w:space="0" w:color="auto"/>
                        <w:right w:val="none" w:sz="0" w:space="0" w:color="auto"/>
                      </w:divBdr>
                    </w:div>
                    <w:div w:id="934561150">
                      <w:marLeft w:val="0"/>
                      <w:marRight w:val="0"/>
                      <w:marTop w:val="0"/>
                      <w:marBottom w:val="0"/>
                      <w:divBdr>
                        <w:top w:val="none" w:sz="0" w:space="0" w:color="auto"/>
                        <w:left w:val="none" w:sz="0" w:space="0" w:color="auto"/>
                        <w:bottom w:val="none" w:sz="0" w:space="0" w:color="auto"/>
                        <w:right w:val="none" w:sz="0" w:space="0" w:color="auto"/>
                      </w:divBdr>
                    </w:div>
                    <w:div w:id="1181358377">
                      <w:marLeft w:val="0"/>
                      <w:marRight w:val="0"/>
                      <w:marTop w:val="0"/>
                      <w:marBottom w:val="0"/>
                      <w:divBdr>
                        <w:top w:val="none" w:sz="0" w:space="0" w:color="auto"/>
                        <w:left w:val="none" w:sz="0" w:space="0" w:color="auto"/>
                        <w:bottom w:val="none" w:sz="0" w:space="0" w:color="auto"/>
                        <w:right w:val="none" w:sz="0" w:space="0" w:color="auto"/>
                      </w:divBdr>
                    </w:div>
                    <w:div w:id="1452362425">
                      <w:marLeft w:val="0"/>
                      <w:marRight w:val="0"/>
                      <w:marTop w:val="0"/>
                      <w:marBottom w:val="0"/>
                      <w:divBdr>
                        <w:top w:val="none" w:sz="0" w:space="0" w:color="auto"/>
                        <w:left w:val="none" w:sz="0" w:space="0" w:color="auto"/>
                        <w:bottom w:val="none" w:sz="0" w:space="0" w:color="auto"/>
                        <w:right w:val="none" w:sz="0" w:space="0" w:color="auto"/>
                      </w:divBdr>
                    </w:div>
                    <w:div w:id="1603108090">
                      <w:marLeft w:val="0"/>
                      <w:marRight w:val="0"/>
                      <w:marTop w:val="0"/>
                      <w:marBottom w:val="0"/>
                      <w:divBdr>
                        <w:top w:val="none" w:sz="0" w:space="0" w:color="auto"/>
                        <w:left w:val="none" w:sz="0" w:space="0" w:color="auto"/>
                        <w:bottom w:val="none" w:sz="0" w:space="0" w:color="auto"/>
                        <w:right w:val="none" w:sz="0" w:space="0" w:color="auto"/>
                      </w:divBdr>
                    </w:div>
                  </w:divsChild>
                </w:div>
                <w:div w:id="763037990">
                  <w:marLeft w:val="0"/>
                  <w:marRight w:val="0"/>
                  <w:marTop w:val="0"/>
                  <w:marBottom w:val="0"/>
                  <w:divBdr>
                    <w:top w:val="none" w:sz="0" w:space="0" w:color="auto"/>
                    <w:left w:val="none" w:sz="0" w:space="0" w:color="auto"/>
                    <w:bottom w:val="none" w:sz="0" w:space="0" w:color="auto"/>
                    <w:right w:val="none" w:sz="0" w:space="0" w:color="auto"/>
                  </w:divBdr>
                  <w:divsChild>
                    <w:div w:id="435255355">
                      <w:marLeft w:val="0"/>
                      <w:marRight w:val="0"/>
                      <w:marTop w:val="0"/>
                      <w:marBottom w:val="0"/>
                      <w:divBdr>
                        <w:top w:val="none" w:sz="0" w:space="0" w:color="auto"/>
                        <w:left w:val="none" w:sz="0" w:space="0" w:color="auto"/>
                        <w:bottom w:val="none" w:sz="0" w:space="0" w:color="auto"/>
                        <w:right w:val="none" w:sz="0" w:space="0" w:color="auto"/>
                      </w:divBdr>
                    </w:div>
                  </w:divsChild>
                </w:div>
                <w:div w:id="785974763">
                  <w:marLeft w:val="0"/>
                  <w:marRight w:val="0"/>
                  <w:marTop w:val="0"/>
                  <w:marBottom w:val="0"/>
                  <w:divBdr>
                    <w:top w:val="none" w:sz="0" w:space="0" w:color="auto"/>
                    <w:left w:val="none" w:sz="0" w:space="0" w:color="auto"/>
                    <w:bottom w:val="none" w:sz="0" w:space="0" w:color="auto"/>
                    <w:right w:val="none" w:sz="0" w:space="0" w:color="auto"/>
                  </w:divBdr>
                  <w:divsChild>
                    <w:div w:id="187958667">
                      <w:marLeft w:val="0"/>
                      <w:marRight w:val="0"/>
                      <w:marTop w:val="0"/>
                      <w:marBottom w:val="0"/>
                      <w:divBdr>
                        <w:top w:val="none" w:sz="0" w:space="0" w:color="auto"/>
                        <w:left w:val="none" w:sz="0" w:space="0" w:color="auto"/>
                        <w:bottom w:val="none" w:sz="0" w:space="0" w:color="auto"/>
                        <w:right w:val="none" w:sz="0" w:space="0" w:color="auto"/>
                      </w:divBdr>
                    </w:div>
                  </w:divsChild>
                </w:div>
                <w:div w:id="815416559">
                  <w:marLeft w:val="0"/>
                  <w:marRight w:val="0"/>
                  <w:marTop w:val="0"/>
                  <w:marBottom w:val="0"/>
                  <w:divBdr>
                    <w:top w:val="none" w:sz="0" w:space="0" w:color="auto"/>
                    <w:left w:val="none" w:sz="0" w:space="0" w:color="auto"/>
                    <w:bottom w:val="none" w:sz="0" w:space="0" w:color="auto"/>
                    <w:right w:val="none" w:sz="0" w:space="0" w:color="auto"/>
                  </w:divBdr>
                  <w:divsChild>
                    <w:div w:id="382215409">
                      <w:marLeft w:val="0"/>
                      <w:marRight w:val="0"/>
                      <w:marTop w:val="0"/>
                      <w:marBottom w:val="0"/>
                      <w:divBdr>
                        <w:top w:val="none" w:sz="0" w:space="0" w:color="auto"/>
                        <w:left w:val="none" w:sz="0" w:space="0" w:color="auto"/>
                        <w:bottom w:val="none" w:sz="0" w:space="0" w:color="auto"/>
                        <w:right w:val="none" w:sz="0" w:space="0" w:color="auto"/>
                      </w:divBdr>
                    </w:div>
                    <w:div w:id="635450777">
                      <w:marLeft w:val="0"/>
                      <w:marRight w:val="0"/>
                      <w:marTop w:val="0"/>
                      <w:marBottom w:val="0"/>
                      <w:divBdr>
                        <w:top w:val="none" w:sz="0" w:space="0" w:color="auto"/>
                        <w:left w:val="none" w:sz="0" w:space="0" w:color="auto"/>
                        <w:bottom w:val="none" w:sz="0" w:space="0" w:color="auto"/>
                        <w:right w:val="none" w:sz="0" w:space="0" w:color="auto"/>
                      </w:divBdr>
                    </w:div>
                    <w:div w:id="974069274">
                      <w:marLeft w:val="0"/>
                      <w:marRight w:val="0"/>
                      <w:marTop w:val="0"/>
                      <w:marBottom w:val="0"/>
                      <w:divBdr>
                        <w:top w:val="none" w:sz="0" w:space="0" w:color="auto"/>
                        <w:left w:val="none" w:sz="0" w:space="0" w:color="auto"/>
                        <w:bottom w:val="none" w:sz="0" w:space="0" w:color="auto"/>
                        <w:right w:val="none" w:sz="0" w:space="0" w:color="auto"/>
                      </w:divBdr>
                    </w:div>
                    <w:div w:id="1105658569">
                      <w:marLeft w:val="0"/>
                      <w:marRight w:val="0"/>
                      <w:marTop w:val="0"/>
                      <w:marBottom w:val="0"/>
                      <w:divBdr>
                        <w:top w:val="none" w:sz="0" w:space="0" w:color="auto"/>
                        <w:left w:val="none" w:sz="0" w:space="0" w:color="auto"/>
                        <w:bottom w:val="none" w:sz="0" w:space="0" w:color="auto"/>
                        <w:right w:val="none" w:sz="0" w:space="0" w:color="auto"/>
                      </w:divBdr>
                    </w:div>
                    <w:div w:id="1155489815">
                      <w:marLeft w:val="0"/>
                      <w:marRight w:val="0"/>
                      <w:marTop w:val="0"/>
                      <w:marBottom w:val="0"/>
                      <w:divBdr>
                        <w:top w:val="none" w:sz="0" w:space="0" w:color="auto"/>
                        <w:left w:val="none" w:sz="0" w:space="0" w:color="auto"/>
                        <w:bottom w:val="none" w:sz="0" w:space="0" w:color="auto"/>
                        <w:right w:val="none" w:sz="0" w:space="0" w:color="auto"/>
                      </w:divBdr>
                    </w:div>
                    <w:div w:id="1354451454">
                      <w:marLeft w:val="0"/>
                      <w:marRight w:val="0"/>
                      <w:marTop w:val="0"/>
                      <w:marBottom w:val="0"/>
                      <w:divBdr>
                        <w:top w:val="none" w:sz="0" w:space="0" w:color="auto"/>
                        <w:left w:val="none" w:sz="0" w:space="0" w:color="auto"/>
                        <w:bottom w:val="none" w:sz="0" w:space="0" w:color="auto"/>
                        <w:right w:val="none" w:sz="0" w:space="0" w:color="auto"/>
                      </w:divBdr>
                    </w:div>
                    <w:div w:id="1366640693">
                      <w:marLeft w:val="0"/>
                      <w:marRight w:val="0"/>
                      <w:marTop w:val="0"/>
                      <w:marBottom w:val="0"/>
                      <w:divBdr>
                        <w:top w:val="none" w:sz="0" w:space="0" w:color="auto"/>
                        <w:left w:val="none" w:sz="0" w:space="0" w:color="auto"/>
                        <w:bottom w:val="none" w:sz="0" w:space="0" w:color="auto"/>
                        <w:right w:val="none" w:sz="0" w:space="0" w:color="auto"/>
                      </w:divBdr>
                    </w:div>
                    <w:div w:id="1399674002">
                      <w:marLeft w:val="0"/>
                      <w:marRight w:val="0"/>
                      <w:marTop w:val="0"/>
                      <w:marBottom w:val="0"/>
                      <w:divBdr>
                        <w:top w:val="none" w:sz="0" w:space="0" w:color="auto"/>
                        <w:left w:val="none" w:sz="0" w:space="0" w:color="auto"/>
                        <w:bottom w:val="none" w:sz="0" w:space="0" w:color="auto"/>
                        <w:right w:val="none" w:sz="0" w:space="0" w:color="auto"/>
                      </w:divBdr>
                    </w:div>
                    <w:div w:id="1478838174">
                      <w:marLeft w:val="0"/>
                      <w:marRight w:val="0"/>
                      <w:marTop w:val="0"/>
                      <w:marBottom w:val="0"/>
                      <w:divBdr>
                        <w:top w:val="none" w:sz="0" w:space="0" w:color="auto"/>
                        <w:left w:val="none" w:sz="0" w:space="0" w:color="auto"/>
                        <w:bottom w:val="none" w:sz="0" w:space="0" w:color="auto"/>
                        <w:right w:val="none" w:sz="0" w:space="0" w:color="auto"/>
                      </w:divBdr>
                    </w:div>
                    <w:div w:id="1765959157">
                      <w:marLeft w:val="0"/>
                      <w:marRight w:val="0"/>
                      <w:marTop w:val="0"/>
                      <w:marBottom w:val="0"/>
                      <w:divBdr>
                        <w:top w:val="none" w:sz="0" w:space="0" w:color="auto"/>
                        <w:left w:val="none" w:sz="0" w:space="0" w:color="auto"/>
                        <w:bottom w:val="none" w:sz="0" w:space="0" w:color="auto"/>
                        <w:right w:val="none" w:sz="0" w:space="0" w:color="auto"/>
                      </w:divBdr>
                    </w:div>
                    <w:div w:id="1788545971">
                      <w:marLeft w:val="0"/>
                      <w:marRight w:val="0"/>
                      <w:marTop w:val="0"/>
                      <w:marBottom w:val="0"/>
                      <w:divBdr>
                        <w:top w:val="none" w:sz="0" w:space="0" w:color="auto"/>
                        <w:left w:val="none" w:sz="0" w:space="0" w:color="auto"/>
                        <w:bottom w:val="none" w:sz="0" w:space="0" w:color="auto"/>
                        <w:right w:val="none" w:sz="0" w:space="0" w:color="auto"/>
                      </w:divBdr>
                    </w:div>
                  </w:divsChild>
                </w:div>
                <w:div w:id="817501814">
                  <w:marLeft w:val="0"/>
                  <w:marRight w:val="0"/>
                  <w:marTop w:val="0"/>
                  <w:marBottom w:val="0"/>
                  <w:divBdr>
                    <w:top w:val="none" w:sz="0" w:space="0" w:color="auto"/>
                    <w:left w:val="none" w:sz="0" w:space="0" w:color="auto"/>
                    <w:bottom w:val="none" w:sz="0" w:space="0" w:color="auto"/>
                    <w:right w:val="none" w:sz="0" w:space="0" w:color="auto"/>
                  </w:divBdr>
                  <w:divsChild>
                    <w:div w:id="767236319">
                      <w:marLeft w:val="0"/>
                      <w:marRight w:val="0"/>
                      <w:marTop w:val="0"/>
                      <w:marBottom w:val="0"/>
                      <w:divBdr>
                        <w:top w:val="none" w:sz="0" w:space="0" w:color="auto"/>
                        <w:left w:val="none" w:sz="0" w:space="0" w:color="auto"/>
                        <w:bottom w:val="none" w:sz="0" w:space="0" w:color="auto"/>
                        <w:right w:val="none" w:sz="0" w:space="0" w:color="auto"/>
                      </w:divBdr>
                    </w:div>
                  </w:divsChild>
                </w:div>
                <w:div w:id="860896782">
                  <w:marLeft w:val="0"/>
                  <w:marRight w:val="0"/>
                  <w:marTop w:val="0"/>
                  <w:marBottom w:val="0"/>
                  <w:divBdr>
                    <w:top w:val="none" w:sz="0" w:space="0" w:color="auto"/>
                    <w:left w:val="none" w:sz="0" w:space="0" w:color="auto"/>
                    <w:bottom w:val="none" w:sz="0" w:space="0" w:color="auto"/>
                    <w:right w:val="none" w:sz="0" w:space="0" w:color="auto"/>
                  </w:divBdr>
                  <w:divsChild>
                    <w:div w:id="1442919749">
                      <w:marLeft w:val="0"/>
                      <w:marRight w:val="0"/>
                      <w:marTop w:val="0"/>
                      <w:marBottom w:val="0"/>
                      <w:divBdr>
                        <w:top w:val="none" w:sz="0" w:space="0" w:color="auto"/>
                        <w:left w:val="none" w:sz="0" w:space="0" w:color="auto"/>
                        <w:bottom w:val="none" w:sz="0" w:space="0" w:color="auto"/>
                        <w:right w:val="none" w:sz="0" w:space="0" w:color="auto"/>
                      </w:divBdr>
                    </w:div>
                  </w:divsChild>
                </w:div>
                <w:div w:id="917445081">
                  <w:marLeft w:val="0"/>
                  <w:marRight w:val="0"/>
                  <w:marTop w:val="0"/>
                  <w:marBottom w:val="0"/>
                  <w:divBdr>
                    <w:top w:val="none" w:sz="0" w:space="0" w:color="auto"/>
                    <w:left w:val="none" w:sz="0" w:space="0" w:color="auto"/>
                    <w:bottom w:val="none" w:sz="0" w:space="0" w:color="auto"/>
                    <w:right w:val="none" w:sz="0" w:space="0" w:color="auto"/>
                  </w:divBdr>
                  <w:divsChild>
                    <w:div w:id="1923836189">
                      <w:marLeft w:val="0"/>
                      <w:marRight w:val="0"/>
                      <w:marTop w:val="0"/>
                      <w:marBottom w:val="0"/>
                      <w:divBdr>
                        <w:top w:val="none" w:sz="0" w:space="0" w:color="auto"/>
                        <w:left w:val="none" w:sz="0" w:space="0" w:color="auto"/>
                        <w:bottom w:val="none" w:sz="0" w:space="0" w:color="auto"/>
                        <w:right w:val="none" w:sz="0" w:space="0" w:color="auto"/>
                      </w:divBdr>
                    </w:div>
                  </w:divsChild>
                </w:div>
                <w:div w:id="920675875">
                  <w:marLeft w:val="0"/>
                  <w:marRight w:val="0"/>
                  <w:marTop w:val="0"/>
                  <w:marBottom w:val="0"/>
                  <w:divBdr>
                    <w:top w:val="none" w:sz="0" w:space="0" w:color="auto"/>
                    <w:left w:val="none" w:sz="0" w:space="0" w:color="auto"/>
                    <w:bottom w:val="none" w:sz="0" w:space="0" w:color="auto"/>
                    <w:right w:val="none" w:sz="0" w:space="0" w:color="auto"/>
                  </w:divBdr>
                  <w:divsChild>
                    <w:div w:id="1018047389">
                      <w:marLeft w:val="0"/>
                      <w:marRight w:val="0"/>
                      <w:marTop w:val="0"/>
                      <w:marBottom w:val="0"/>
                      <w:divBdr>
                        <w:top w:val="none" w:sz="0" w:space="0" w:color="auto"/>
                        <w:left w:val="none" w:sz="0" w:space="0" w:color="auto"/>
                        <w:bottom w:val="none" w:sz="0" w:space="0" w:color="auto"/>
                        <w:right w:val="none" w:sz="0" w:space="0" w:color="auto"/>
                      </w:divBdr>
                    </w:div>
                  </w:divsChild>
                </w:div>
                <w:div w:id="1012025890">
                  <w:marLeft w:val="0"/>
                  <w:marRight w:val="0"/>
                  <w:marTop w:val="0"/>
                  <w:marBottom w:val="0"/>
                  <w:divBdr>
                    <w:top w:val="none" w:sz="0" w:space="0" w:color="auto"/>
                    <w:left w:val="none" w:sz="0" w:space="0" w:color="auto"/>
                    <w:bottom w:val="none" w:sz="0" w:space="0" w:color="auto"/>
                    <w:right w:val="none" w:sz="0" w:space="0" w:color="auto"/>
                  </w:divBdr>
                  <w:divsChild>
                    <w:div w:id="1184594023">
                      <w:marLeft w:val="0"/>
                      <w:marRight w:val="0"/>
                      <w:marTop w:val="0"/>
                      <w:marBottom w:val="0"/>
                      <w:divBdr>
                        <w:top w:val="none" w:sz="0" w:space="0" w:color="auto"/>
                        <w:left w:val="none" w:sz="0" w:space="0" w:color="auto"/>
                        <w:bottom w:val="none" w:sz="0" w:space="0" w:color="auto"/>
                        <w:right w:val="none" w:sz="0" w:space="0" w:color="auto"/>
                      </w:divBdr>
                    </w:div>
                  </w:divsChild>
                </w:div>
                <w:div w:id="1065028565">
                  <w:marLeft w:val="0"/>
                  <w:marRight w:val="0"/>
                  <w:marTop w:val="0"/>
                  <w:marBottom w:val="0"/>
                  <w:divBdr>
                    <w:top w:val="none" w:sz="0" w:space="0" w:color="auto"/>
                    <w:left w:val="none" w:sz="0" w:space="0" w:color="auto"/>
                    <w:bottom w:val="none" w:sz="0" w:space="0" w:color="auto"/>
                    <w:right w:val="none" w:sz="0" w:space="0" w:color="auto"/>
                  </w:divBdr>
                  <w:divsChild>
                    <w:div w:id="312102475">
                      <w:marLeft w:val="0"/>
                      <w:marRight w:val="0"/>
                      <w:marTop w:val="0"/>
                      <w:marBottom w:val="0"/>
                      <w:divBdr>
                        <w:top w:val="none" w:sz="0" w:space="0" w:color="auto"/>
                        <w:left w:val="none" w:sz="0" w:space="0" w:color="auto"/>
                        <w:bottom w:val="none" w:sz="0" w:space="0" w:color="auto"/>
                        <w:right w:val="none" w:sz="0" w:space="0" w:color="auto"/>
                      </w:divBdr>
                    </w:div>
                    <w:div w:id="883250144">
                      <w:marLeft w:val="0"/>
                      <w:marRight w:val="0"/>
                      <w:marTop w:val="0"/>
                      <w:marBottom w:val="0"/>
                      <w:divBdr>
                        <w:top w:val="none" w:sz="0" w:space="0" w:color="auto"/>
                        <w:left w:val="none" w:sz="0" w:space="0" w:color="auto"/>
                        <w:bottom w:val="none" w:sz="0" w:space="0" w:color="auto"/>
                        <w:right w:val="none" w:sz="0" w:space="0" w:color="auto"/>
                      </w:divBdr>
                    </w:div>
                    <w:div w:id="1261910989">
                      <w:marLeft w:val="0"/>
                      <w:marRight w:val="0"/>
                      <w:marTop w:val="0"/>
                      <w:marBottom w:val="0"/>
                      <w:divBdr>
                        <w:top w:val="none" w:sz="0" w:space="0" w:color="auto"/>
                        <w:left w:val="none" w:sz="0" w:space="0" w:color="auto"/>
                        <w:bottom w:val="none" w:sz="0" w:space="0" w:color="auto"/>
                        <w:right w:val="none" w:sz="0" w:space="0" w:color="auto"/>
                      </w:divBdr>
                    </w:div>
                  </w:divsChild>
                </w:div>
                <w:div w:id="1074668891">
                  <w:marLeft w:val="0"/>
                  <w:marRight w:val="0"/>
                  <w:marTop w:val="0"/>
                  <w:marBottom w:val="0"/>
                  <w:divBdr>
                    <w:top w:val="none" w:sz="0" w:space="0" w:color="auto"/>
                    <w:left w:val="none" w:sz="0" w:space="0" w:color="auto"/>
                    <w:bottom w:val="none" w:sz="0" w:space="0" w:color="auto"/>
                    <w:right w:val="none" w:sz="0" w:space="0" w:color="auto"/>
                  </w:divBdr>
                  <w:divsChild>
                    <w:div w:id="1004940970">
                      <w:marLeft w:val="0"/>
                      <w:marRight w:val="0"/>
                      <w:marTop w:val="0"/>
                      <w:marBottom w:val="0"/>
                      <w:divBdr>
                        <w:top w:val="none" w:sz="0" w:space="0" w:color="auto"/>
                        <w:left w:val="none" w:sz="0" w:space="0" w:color="auto"/>
                        <w:bottom w:val="none" w:sz="0" w:space="0" w:color="auto"/>
                        <w:right w:val="none" w:sz="0" w:space="0" w:color="auto"/>
                      </w:divBdr>
                    </w:div>
                    <w:div w:id="1278681809">
                      <w:marLeft w:val="0"/>
                      <w:marRight w:val="0"/>
                      <w:marTop w:val="0"/>
                      <w:marBottom w:val="0"/>
                      <w:divBdr>
                        <w:top w:val="none" w:sz="0" w:space="0" w:color="auto"/>
                        <w:left w:val="none" w:sz="0" w:space="0" w:color="auto"/>
                        <w:bottom w:val="none" w:sz="0" w:space="0" w:color="auto"/>
                        <w:right w:val="none" w:sz="0" w:space="0" w:color="auto"/>
                      </w:divBdr>
                    </w:div>
                  </w:divsChild>
                </w:div>
                <w:div w:id="1098479973">
                  <w:marLeft w:val="0"/>
                  <w:marRight w:val="0"/>
                  <w:marTop w:val="0"/>
                  <w:marBottom w:val="0"/>
                  <w:divBdr>
                    <w:top w:val="none" w:sz="0" w:space="0" w:color="auto"/>
                    <w:left w:val="none" w:sz="0" w:space="0" w:color="auto"/>
                    <w:bottom w:val="none" w:sz="0" w:space="0" w:color="auto"/>
                    <w:right w:val="none" w:sz="0" w:space="0" w:color="auto"/>
                  </w:divBdr>
                  <w:divsChild>
                    <w:div w:id="610478048">
                      <w:marLeft w:val="0"/>
                      <w:marRight w:val="0"/>
                      <w:marTop w:val="0"/>
                      <w:marBottom w:val="0"/>
                      <w:divBdr>
                        <w:top w:val="none" w:sz="0" w:space="0" w:color="auto"/>
                        <w:left w:val="none" w:sz="0" w:space="0" w:color="auto"/>
                        <w:bottom w:val="none" w:sz="0" w:space="0" w:color="auto"/>
                        <w:right w:val="none" w:sz="0" w:space="0" w:color="auto"/>
                      </w:divBdr>
                    </w:div>
                  </w:divsChild>
                </w:div>
                <w:div w:id="1138182829">
                  <w:marLeft w:val="0"/>
                  <w:marRight w:val="0"/>
                  <w:marTop w:val="0"/>
                  <w:marBottom w:val="0"/>
                  <w:divBdr>
                    <w:top w:val="none" w:sz="0" w:space="0" w:color="auto"/>
                    <w:left w:val="none" w:sz="0" w:space="0" w:color="auto"/>
                    <w:bottom w:val="none" w:sz="0" w:space="0" w:color="auto"/>
                    <w:right w:val="none" w:sz="0" w:space="0" w:color="auto"/>
                  </w:divBdr>
                  <w:divsChild>
                    <w:div w:id="1416324179">
                      <w:marLeft w:val="0"/>
                      <w:marRight w:val="0"/>
                      <w:marTop w:val="0"/>
                      <w:marBottom w:val="0"/>
                      <w:divBdr>
                        <w:top w:val="none" w:sz="0" w:space="0" w:color="auto"/>
                        <w:left w:val="none" w:sz="0" w:space="0" w:color="auto"/>
                        <w:bottom w:val="none" w:sz="0" w:space="0" w:color="auto"/>
                        <w:right w:val="none" w:sz="0" w:space="0" w:color="auto"/>
                      </w:divBdr>
                    </w:div>
                    <w:div w:id="1777748735">
                      <w:marLeft w:val="0"/>
                      <w:marRight w:val="0"/>
                      <w:marTop w:val="0"/>
                      <w:marBottom w:val="0"/>
                      <w:divBdr>
                        <w:top w:val="none" w:sz="0" w:space="0" w:color="auto"/>
                        <w:left w:val="none" w:sz="0" w:space="0" w:color="auto"/>
                        <w:bottom w:val="none" w:sz="0" w:space="0" w:color="auto"/>
                        <w:right w:val="none" w:sz="0" w:space="0" w:color="auto"/>
                      </w:divBdr>
                    </w:div>
                  </w:divsChild>
                </w:div>
                <w:div w:id="1155992772">
                  <w:marLeft w:val="0"/>
                  <w:marRight w:val="0"/>
                  <w:marTop w:val="0"/>
                  <w:marBottom w:val="0"/>
                  <w:divBdr>
                    <w:top w:val="none" w:sz="0" w:space="0" w:color="auto"/>
                    <w:left w:val="none" w:sz="0" w:space="0" w:color="auto"/>
                    <w:bottom w:val="none" w:sz="0" w:space="0" w:color="auto"/>
                    <w:right w:val="none" w:sz="0" w:space="0" w:color="auto"/>
                  </w:divBdr>
                  <w:divsChild>
                    <w:div w:id="6447394">
                      <w:marLeft w:val="0"/>
                      <w:marRight w:val="0"/>
                      <w:marTop w:val="0"/>
                      <w:marBottom w:val="0"/>
                      <w:divBdr>
                        <w:top w:val="none" w:sz="0" w:space="0" w:color="auto"/>
                        <w:left w:val="none" w:sz="0" w:space="0" w:color="auto"/>
                        <w:bottom w:val="none" w:sz="0" w:space="0" w:color="auto"/>
                        <w:right w:val="none" w:sz="0" w:space="0" w:color="auto"/>
                      </w:divBdr>
                    </w:div>
                    <w:div w:id="68386011">
                      <w:marLeft w:val="0"/>
                      <w:marRight w:val="0"/>
                      <w:marTop w:val="0"/>
                      <w:marBottom w:val="0"/>
                      <w:divBdr>
                        <w:top w:val="none" w:sz="0" w:space="0" w:color="auto"/>
                        <w:left w:val="none" w:sz="0" w:space="0" w:color="auto"/>
                        <w:bottom w:val="none" w:sz="0" w:space="0" w:color="auto"/>
                        <w:right w:val="none" w:sz="0" w:space="0" w:color="auto"/>
                      </w:divBdr>
                    </w:div>
                    <w:div w:id="220559325">
                      <w:marLeft w:val="0"/>
                      <w:marRight w:val="0"/>
                      <w:marTop w:val="0"/>
                      <w:marBottom w:val="0"/>
                      <w:divBdr>
                        <w:top w:val="none" w:sz="0" w:space="0" w:color="auto"/>
                        <w:left w:val="none" w:sz="0" w:space="0" w:color="auto"/>
                        <w:bottom w:val="none" w:sz="0" w:space="0" w:color="auto"/>
                        <w:right w:val="none" w:sz="0" w:space="0" w:color="auto"/>
                      </w:divBdr>
                    </w:div>
                    <w:div w:id="2017995597">
                      <w:marLeft w:val="0"/>
                      <w:marRight w:val="0"/>
                      <w:marTop w:val="0"/>
                      <w:marBottom w:val="0"/>
                      <w:divBdr>
                        <w:top w:val="none" w:sz="0" w:space="0" w:color="auto"/>
                        <w:left w:val="none" w:sz="0" w:space="0" w:color="auto"/>
                        <w:bottom w:val="none" w:sz="0" w:space="0" w:color="auto"/>
                        <w:right w:val="none" w:sz="0" w:space="0" w:color="auto"/>
                      </w:divBdr>
                    </w:div>
                  </w:divsChild>
                </w:div>
                <w:div w:id="1254316256">
                  <w:marLeft w:val="0"/>
                  <w:marRight w:val="0"/>
                  <w:marTop w:val="0"/>
                  <w:marBottom w:val="0"/>
                  <w:divBdr>
                    <w:top w:val="none" w:sz="0" w:space="0" w:color="auto"/>
                    <w:left w:val="none" w:sz="0" w:space="0" w:color="auto"/>
                    <w:bottom w:val="none" w:sz="0" w:space="0" w:color="auto"/>
                    <w:right w:val="none" w:sz="0" w:space="0" w:color="auto"/>
                  </w:divBdr>
                  <w:divsChild>
                    <w:div w:id="1845364778">
                      <w:marLeft w:val="0"/>
                      <w:marRight w:val="0"/>
                      <w:marTop w:val="0"/>
                      <w:marBottom w:val="0"/>
                      <w:divBdr>
                        <w:top w:val="none" w:sz="0" w:space="0" w:color="auto"/>
                        <w:left w:val="none" w:sz="0" w:space="0" w:color="auto"/>
                        <w:bottom w:val="none" w:sz="0" w:space="0" w:color="auto"/>
                        <w:right w:val="none" w:sz="0" w:space="0" w:color="auto"/>
                      </w:divBdr>
                    </w:div>
                  </w:divsChild>
                </w:div>
                <w:div w:id="1325401737">
                  <w:marLeft w:val="0"/>
                  <w:marRight w:val="0"/>
                  <w:marTop w:val="0"/>
                  <w:marBottom w:val="0"/>
                  <w:divBdr>
                    <w:top w:val="none" w:sz="0" w:space="0" w:color="auto"/>
                    <w:left w:val="none" w:sz="0" w:space="0" w:color="auto"/>
                    <w:bottom w:val="none" w:sz="0" w:space="0" w:color="auto"/>
                    <w:right w:val="none" w:sz="0" w:space="0" w:color="auto"/>
                  </w:divBdr>
                  <w:divsChild>
                    <w:div w:id="343017955">
                      <w:marLeft w:val="0"/>
                      <w:marRight w:val="0"/>
                      <w:marTop w:val="0"/>
                      <w:marBottom w:val="0"/>
                      <w:divBdr>
                        <w:top w:val="none" w:sz="0" w:space="0" w:color="auto"/>
                        <w:left w:val="none" w:sz="0" w:space="0" w:color="auto"/>
                        <w:bottom w:val="none" w:sz="0" w:space="0" w:color="auto"/>
                        <w:right w:val="none" w:sz="0" w:space="0" w:color="auto"/>
                      </w:divBdr>
                    </w:div>
                  </w:divsChild>
                </w:div>
                <w:div w:id="1356274686">
                  <w:marLeft w:val="0"/>
                  <w:marRight w:val="0"/>
                  <w:marTop w:val="0"/>
                  <w:marBottom w:val="0"/>
                  <w:divBdr>
                    <w:top w:val="none" w:sz="0" w:space="0" w:color="auto"/>
                    <w:left w:val="none" w:sz="0" w:space="0" w:color="auto"/>
                    <w:bottom w:val="none" w:sz="0" w:space="0" w:color="auto"/>
                    <w:right w:val="none" w:sz="0" w:space="0" w:color="auto"/>
                  </w:divBdr>
                </w:div>
                <w:div w:id="1386446843">
                  <w:marLeft w:val="0"/>
                  <w:marRight w:val="0"/>
                  <w:marTop w:val="0"/>
                  <w:marBottom w:val="0"/>
                  <w:divBdr>
                    <w:top w:val="none" w:sz="0" w:space="0" w:color="auto"/>
                    <w:left w:val="none" w:sz="0" w:space="0" w:color="auto"/>
                    <w:bottom w:val="none" w:sz="0" w:space="0" w:color="auto"/>
                    <w:right w:val="none" w:sz="0" w:space="0" w:color="auto"/>
                  </w:divBdr>
                  <w:divsChild>
                    <w:div w:id="438064220">
                      <w:marLeft w:val="0"/>
                      <w:marRight w:val="0"/>
                      <w:marTop w:val="0"/>
                      <w:marBottom w:val="0"/>
                      <w:divBdr>
                        <w:top w:val="none" w:sz="0" w:space="0" w:color="auto"/>
                        <w:left w:val="none" w:sz="0" w:space="0" w:color="auto"/>
                        <w:bottom w:val="none" w:sz="0" w:space="0" w:color="auto"/>
                        <w:right w:val="none" w:sz="0" w:space="0" w:color="auto"/>
                      </w:divBdr>
                    </w:div>
                    <w:div w:id="736365507">
                      <w:marLeft w:val="0"/>
                      <w:marRight w:val="0"/>
                      <w:marTop w:val="0"/>
                      <w:marBottom w:val="0"/>
                      <w:divBdr>
                        <w:top w:val="none" w:sz="0" w:space="0" w:color="auto"/>
                        <w:left w:val="none" w:sz="0" w:space="0" w:color="auto"/>
                        <w:bottom w:val="none" w:sz="0" w:space="0" w:color="auto"/>
                        <w:right w:val="none" w:sz="0" w:space="0" w:color="auto"/>
                      </w:divBdr>
                    </w:div>
                    <w:div w:id="1094669278">
                      <w:marLeft w:val="0"/>
                      <w:marRight w:val="0"/>
                      <w:marTop w:val="0"/>
                      <w:marBottom w:val="0"/>
                      <w:divBdr>
                        <w:top w:val="none" w:sz="0" w:space="0" w:color="auto"/>
                        <w:left w:val="none" w:sz="0" w:space="0" w:color="auto"/>
                        <w:bottom w:val="none" w:sz="0" w:space="0" w:color="auto"/>
                        <w:right w:val="none" w:sz="0" w:space="0" w:color="auto"/>
                      </w:divBdr>
                    </w:div>
                    <w:div w:id="1956204884">
                      <w:marLeft w:val="0"/>
                      <w:marRight w:val="0"/>
                      <w:marTop w:val="0"/>
                      <w:marBottom w:val="0"/>
                      <w:divBdr>
                        <w:top w:val="none" w:sz="0" w:space="0" w:color="auto"/>
                        <w:left w:val="none" w:sz="0" w:space="0" w:color="auto"/>
                        <w:bottom w:val="none" w:sz="0" w:space="0" w:color="auto"/>
                        <w:right w:val="none" w:sz="0" w:space="0" w:color="auto"/>
                      </w:divBdr>
                    </w:div>
                  </w:divsChild>
                </w:div>
                <w:div w:id="1456370994">
                  <w:marLeft w:val="0"/>
                  <w:marRight w:val="0"/>
                  <w:marTop w:val="0"/>
                  <w:marBottom w:val="0"/>
                  <w:divBdr>
                    <w:top w:val="none" w:sz="0" w:space="0" w:color="auto"/>
                    <w:left w:val="none" w:sz="0" w:space="0" w:color="auto"/>
                    <w:bottom w:val="none" w:sz="0" w:space="0" w:color="auto"/>
                    <w:right w:val="none" w:sz="0" w:space="0" w:color="auto"/>
                  </w:divBdr>
                  <w:divsChild>
                    <w:div w:id="700015148">
                      <w:marLeft w:val="0"/>
                      <w:marRight w:val="0"/>
                      <w:marTop w:val="0"/>
                      <w:marBottom w:val="0"/>
                      <w:divBdr>
                        <w:top w:val="none" w:sz="0" w:space="0" w:color="auto"/>
                        <w:left w:val="none" w:sz="0" w:space="0" w:color="auto"/>
                        <w:bottom w:val="none" w:sz="0" w:space="0" w:color="auto"/>
                        <w:right w:val="none" w:sz="0" w:space="0" w:color="auto"/>
                      </w:divBdr>
                    </w:div>
                  </w:divsChild>
                </w:div>
                <w:div w:id="1577977473">
                  <w:marLeft w:val="0"/>
                  <w:marRight w:val="0"/>
                  <w:marTop w:val="0"/>
                  <w:marBottom w:val="0"/>
                  <w:divBdr>
                    <w:top w:val="none" w:sz="0" w:space="0" w:color="auto"/>
                    <w:left w:val="none" w:sz="0" w:space="0" w:color="auto"/>
                    <w:bottom w:val="none" w:sz="0" w:space="0" w:color="auto"/>
                    <w:right w:val="none" w:sz="0" w:space="0" w:color="auto"/>
                  </w:divBdr>
                  <w:divsChild>
                    <w:div w:id="779765490">
                      <w:marLeft w:val="0"/>
                      <w:marRight w:val="0"/>
                      <w:marTop w:val="0"/>
                      <w:marBottom w:val="0"/>
                      <w:divBdr>
                        <w:top w:val="none" w:sz="0" w:space="0" w:color="auto"/>
                        <w:left w:val="none" w:sz="0" w:space="0" w:color="auto"/>
                        <w:bottom w:val="none" w:sz="0" w:space="0" w:color="auto"/>
                        <w:right w:val="none" w:sz="0" w:space="0" w:color="auto"/>
                      </w:divBdr>
                    </w:div>
                  </w:divsChild>
                </w:div>
                <w:div w:id="1588533658">
                  <w:marLeft w:val="0"/>
                  <w:marRight w:val="0"/>
                  <w:marTop w:val="0"/>
                  <w:marBottom w:val="0"/>
                  <w:divBdr>
                    <w:top w:val="none" w:sz="0" w:space="0" w:color="auto"/>
                    <w:left w:val="none" w:sz="0" w:space="0" w:color="auto"/>
                    <w:bottom w:val="none" w:sz="0" w:space="0" w:color="auto"/>
                    <w:right w:val="none" w:sz="0" w:space="0" w:color="auto"/>
                  </w:divBdr>
                  <w:divsChild>
                    <w:div w:id="1499078721">
                      <w:marLeft w:val="0"/>
                      <w:marRight w:val="0"/>
                      <w:marTop w:val="0"/>
                      <w:marBottom w:val="0"/>
                      <w:divBdr>
                        <w:top w:val="none" w:sz="0" w:space="0" w:color="auto"/>
                        <w:left w:val="none" w:sz="0" w:space="0" w:color="auto"/>
                        <w:bottom w:val="none" w:sz="0" w:space="0" w:color="auto"/>
                        <w:right w:val="none" w:sz="0" w:space="0" w:color="auto"/>
                      </w:divBdr>
                    </w:div>
                    <w:div w:id="1879077738">
                      <w:marLeft w:val="0"/>
                      <w:marRight w:val="0"/>
                      <w:marTop w:val="0"/>
                      <w:marBottom w:val="0"/>
                      <w:divBdr>
                        <w:top w:val="none" w:sz="0" w:space="0" w:color="auto"/>
                        <w:left w:val="none" w:sz="0" w:space="0" w:color="auto"/>
                        <w:bottom w:val="none" w:sz="0" w:space="0" w:color="auto"/>
                        <w:right w:val="none" w:sz="0" w:space="0" w:color="auto"/>
                      </w:divBdr>
                    </w:div>
                  </w:divsChild>
                </w:div>
                <w:div w:id="1616794183">
                  <w:marLeft w:val="0"/>
                  <w:marRight w:val="0"/>
                  <w:marTop w:val="0"/>
                  <w:marBottom w:val="0"/>
                  <w:divBdr>
                    <w:top w:val="none" w:sz="0" w:space="0" w:color="auto"/>
                    <w:left w:val="none" w:sz="0" w:space="0" w:color="auto"/>
                    <w:bottom w:val="none" w:sz="0" w:space="0" w:color="auto"/>
                    <w:right w:val="none" w:sz="0" w:space="0" w:color="auto"/>
                  </w:divBdr>
                  <w:divsChild>
                    <w:div w:id="23987490">
                      <w:marLeft w:val="0"/>
                      <w:marRight w:val="0"/>
                      <w:marTop w:val="0"/>
                      <w:marBottom w:val="0"/>
                      <w:divBdr>
                        <w:top w:val="none" w:sz="0" w:space="0" w:color="auto"/>
                        <w:left w:val="none" w:sz="0" w:space="0" w:color="auto"/>
                        <w:bottom w:val="none" w:sz="0" w:space="0" w:color="auto"/>
                        <w:right w:val="none" w:sz="0" w:space="0" w:color="auto"/>
                      </w:divBdr>
                    </w:div>
                  </w:divsChild>
                </w:div>
                <w:div w:id="1711876354">
                  <w:marLeft w:val="0"/>
                  <w:marRight w:val="0"/>
                  <w:marTop w:val="0"/>
                  <w:marBottom w:val="0"/>
                  <w:divBdr>
                    <w:top w:val="none" w:sz="0" w:space="0" w:color="auto"/>
                    <w:left w:val="none" w:sz="0" w:space="0" w:color="auto"/>
                    <w:bottom w:val="none" w:sz="0" w:space="0" w:color="auto"/>
                    <w:right w:val="none" w:sz="0" w:space="0" w:color="auto"/>
                  </w:divBdr>
                  <w:divsChild>
                    <w:div w:id="711460577">
                      <w:marLeft w:val="0"/>
                      <w:marRight w:val="0"/>
                      <w:marTop w:val="0"/>
                      <w:marBottom w:val="0"/>
                      <w:divBdr>
                        <w:top w:val="none" w:sz="0" w:space="0" w:color="auto"/>
                        <w:left w:val="none" w:sz="0" w:space="0" w:color="auto"/>
                        <w:bottom w:val="none" w:sz="0" w:space="0" w:color="auto"/>
                        <w:right w:val="none" w:sz="0" w:space="0" w:color="auto"/>
                      </w:divBdr>
                    </w:div>
                  </w:divsChild>
                </w:div>
                <w:div w:id="1984966300">
                  <w:marLeft w:val="0"/>
                  <w:marRight w:val="0"/>
                  <w:marTop w:val="0"/>
                  <w:marBottom w:val="0"/>
                  <w:divBdr>
                    <w:top w:val="none" w:sz="0" w:space="0" w:color="auto"/>
                    <w:left w:val="none" w:sz="0" w:space="0" w:color="auto"/>
                    <w:bottom w:val="none" w:sz="0" w:space="0" w:color="auto"/>
                    <w:right w:val="none" w:sz="0" w:space="0" w:color="auto"/>
                  </w:divBdr>
                  <w:divsChild>
                    <w:div w:id="181668433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235822318">
          <w:marLeft w:val="0"/>
          <w:marRight w:val="0"/>
          <w:marTop w:val="0"/>
          <w:marBottom w:val="0"/>
          <w:divBdr>
            <w:top w:val="none" w:sz="0" w:space="0" w:color="auto"/>
            <w:left w:val="none" w:sz="0" w:space="0" w:color="auto"/>
            <w:bottom w:val="none" w:sz="0" w:space="0" w:color="auto"/>
            <w:right w:val="none" w:sz="0" w:space="0" w:color="auto"/>
          </w:divBdr>
        </w:div>
        <w:div w:id="1242520093">
          <w:marLeft w:val="0"/>
          <w:marRight w:val="0"/>
          <w:marTop w:val="0"/>
          <w:marBottom w:val="0"/>
          <w:divBdr>
            <w:top w:val="none" w:sz="0" w:space="0" w:color="auto"/>
            <w:left w:val="none" w:sz="0" w:space="0" w:color="auto"/>
            <w:bottom w:val="none" w:sz="0" w:space="0" w:color="auto"/>
            <w:right w:val="none" w:sz="0" w:space="0" w:color="auto"/>
          </w:divBdr>
        </w:div>
        <w:div w:id="1242838538">
          <w:marLeft w:val="0"/>
          <w:marRight w:val="0"/>
          <w:marTop w:val="0"/>
          <w:marBottom w:val="0"/>
          <w:divBdr>
            <w:top w:val="none" w:sz="0" w:space="0" w:color="auto"/>
            <w:left w:val="none" w:sz="0" w:space="0" w:color="auto"/>
            <w:bottom w:val="none" w:sz="0" w:space="0" w:color="auto"/>
            <w:right w:val="none" w:sz="0" w:space="0" w:color="auto"/>
          </w:divBdr>
        </w:div>
        <w:div w:id="1310137485">
          <w:marLeft w:val="0"/>
          <w:marRight w:val="0"/>
          <w:marTop w:val="0"/>
          <w:marBottom w:val="0"/>
          <w:divBdr>
            <w:top w:val="none" w:sz="0" w:space="0" w:color="auto"/>
            <w:left w:val="none" w:sz="0" w:space="0" w:color="auto"/>
            <w:bottom w:val="none" w:sz="0" w:space="0" w:color="auto"/>
            <w:right w:val="none" w:sz="0" w:space="0" w:color="auto"/>
          </w:divBdr>
        </w:div>
        <w:div w:id="1310213009">
          <w:marLeft w:val="0"/>
          <w:marRight w:val="0"/>
          <w:marTop w:val="0"/>
          <w:marBottom w:val="0"/>
          <w:divBdr>
            <w:top w:val="none" w:sz="0" w:space="0" w:color="auto"/>
            <w:left w:val="none" w:sz="0" w:space="0" w:color="auto"/>
            <w:bottom w:val="none" w:sz="0" w:space="0" w:color="auto"/>
            <w:right w:val="none" w:sz="0" w:space="0" w:color="auto"/>
          </w:divBdr>
        </w:div>
        <w:div w:id="1311592392">
          <w:marLeft w:val="0"/>
          <w:marRight w:val="0"/>
          <w:marTop w:val="0"/>
          <w:marBottom w:val="0"/>
          <w:divBdr>
            <w:top w:val="none" w:sz="0" w:space="0" w:color="auto"/>
            <w:left w:val="none" w:sz="0" w:space="0" w:color="auto"/>
            <w:bottom w:val="none" w:sz="0" w:space="0" w:color="auto"/>
            <w:right w:val="none" w:sz="0" w:space="0" w:color="auto"/>
          </w:divBdr>
        </w:div>
        <w:div w:id="1328482886">
          <w:marLeft w:val="0"/>
          <w:marRight w:val="0"/>
          <w:marTop w:val="0"/>
          <w:marBottom w:val="0"/>
          <w:divBdr>
            <w:top w:val="none" w:sz="0" w:space="0" w:color="auto"/>
            <w:left w:val="none" w:sz="0" w:space="0" w:color="auto"/>
            <w:bottom w:val="none" w:sz="0" w:space="0" w:color="auto"/>
            <w:right w:val="none" w:sz="0" w:space="0" w:color="auto"/>
          </w:divBdr>
          <w:divsChild>
            <w:div w:id="996035598">
              <w:marLeft w:val="-75"/>
              <w:marRight w:val="0"/>
              <w:marTop w:val="30"/>
              <w:marBottom w:val="30"/>
              <w:divBdr>
                <w:top w:val="none" w:sz="0" w:space="0" w:color="auto"/>
                <w:left w:val="none" w:sz="0" w:space="0" w:color="auto"/>
                <w:bottom w:val="none" w:sz="0" w:space="0" w:color="auto"/>
                <w:right w:val="none" w:sz="0" w:space="0" w:color="auto"/>
              </w:divBdr>
              <w:divsChild>
                <w:div w:id="83192991">
                  <w:marLeft w:val="0"/>
                  <w:marRight w:val="0"/>
                  <w:marTop w:val="0"/>
                  <w:marBottom w:val="0"/>
                  <w:divBdr>
                    <w:top w:val="none" w:sz="0" w:space="0" w:color="auto"/>
                    <w:left w:val="none" w:sz="0" w:space="0" w:color="auto"/>
                    <w:bottom w:val="none" w:sz="0" w:space="0" w:color="auto"/>
                    <w:right w:val="none" w:sz="0" w:space="0" w:color="auto"/>
                  </w:divBdr>
                  <w:divsChild>
                    <w:div w:id="1063211407">
                      <w:marLeft w:val="0"/>
                      <w:marRight w:val="0"/>
                      <w:marTop w:val="0"/>
                      <w:marBottom w:val="0"/>
                      <w:divBdr>
                        <w:top w:val="none" w:sz="0" w:space="0" w:color="auto"/>
                        <w:left w:val="none" w:sz="0" w:space="0" w:color="auto"/>
                        <w:bottom w:val="none" w:sz="0" w:space="0" w:color="auto"/>
                        <w:right w:val="none" w:sz="0" w:space="0" w:color="auto"/>
                      </w:divBdr>
                    </w:div>
                  </w:divsChild>
                </w:div>
                <w:div w:id="225841760">
                  <w:marLeft w:val="0"/>
                  <w:marRight w:val="0"/>
                  <w:marTop w:val="0"/>
                  <w:marBottom w:val="0"/>
                  <w:divBdr>
                    <w:top w:val="none" w:sz="0" w:space="0" w:color="auto"/>
                    <w:left w:val="none" w:sz="0" w:space="0" w:color="auto"/>
                    <w:bottom w:val="none" w:sz="0" w:space="0" w:color="auto"/>
                    <w:right w:val="none" w:sz="0" w:space="0" w:color="auto"/>
                  </w:divBdr>
                </w:div>
                <w:div w:id="272641062">
                  <w:marLeft w:val="0"/>
                  <w:marRight w:val="0"/>
                  <w:marTop w:val="0"/>
                  <w:marBottom w:val="0"/>
                  <w:divBdr>
                    <w:top w:val="none" w:sz="0" w:space="0" w:color="auto"/>
                    <w:left w:val="none" w:sz="0" w:space="0" w:color="auto"/>
                    <w:bottom w:val="none" w:sz="0" w:space="0" w:color="auto"/>
                    <w:right w:val="none" w:sz="0" w:space="0" w:color="auto"/>
                  </w:divBdr>
                  <w:divsChild>
                    <w:div w:id="1761411319">
                      <w:marLeft w:val="0"/>
                      <w:marRight w:val="0"/>
                      <w:marTop w:val="0"/>
                      <w:marBottom w:val="0"/>
                      <w:divBdr>
                        <w:top w:val="none" w:sz="0" w:space="0" w:color="auto"/>
                        <w:left w:val="none" w:sz="0" w:space="0" w:color="auto"/>
                        <w:bottom w:val="none" w:sz="0" w:space="0" w:color="auto"/>
                        <w:right w:val="none" w:sz="0" w:space="0" w:color="auto"/>
                      </w:divBdr>
                    </w:div>
                  </w:divsChild>
                </w:div>
                <w:div w:id="417562464">
                  <w:marLeft w:val="0"/>
                  <w:marRight w:val="0"/>
                  <w:marTop w:val="0"/>
                  <w:marBottom w:val="0"/>
                  <w:divBdr>
                    <w:top w:val="none" w:sz="0" w:space="0" w:color="auto"/>
                    <w:left w:val="none" w:sz="0" w:space="0" w:color="auto"/>
                    <w:bottom w:val="none" w:sz="0" w:space="0" w:color="auto"/>
                    <w:right w:val="none" w:sz="0" w:space="0" w:color="auto"/>
                  </w:divBdr>
                  <w:divsChild>
                    <w:div w:id="1715083763">
                      <w:marLeft w:val="0"/>
                      <w:marRight w:val="0"/>
                      <w:marTop w:val="0"/>
                      <w:marBottom w:val="0"/>
                      <w:divBdr>
                        <w:top w:val="none" w:sz="0" w:space="0" w:color="auto"/>
                        <w:left w:val="none" w:sz="0" w:space="0" w:color="auto"/>
                        <w:bottom w:val="none" w:sz="0" w:space="0" w:color="auto"/>
                        <w:right w:val="none" w:sz="0" w:space="0" w:color="auto"/>
                      </w:divBdr>
                    </w:div>
                  </w:divsChild>
                </w:div>
                <w:div w:id="467164189">
                  <w:marLeft w:val="0"/>
                  <w:marRight w:val="0"/>
                  <w:marTop w:val="0"/>
                  <w:marBottom w:val="0"/>
                  <w:divBdr>
                    <w:top w:val="none" w:sz="0" w:space="0" w:color="auto"/>
                    <w:left w:val="none" w:sz="0" w:space="0" w:color="auto"/>
                    <w:bottom w:val="none" w:sz="0" w:space="0" w:color="auto"/>
                    <w:right w:val="none" w:sz="0" w:space="0" w:color="auto"/>
                  </w:divBdr>
                  <w:divsChild>
                    <w:div w:id="1259405790">
                      <w:marLeft w:val="0"/>
                      <w:marRight w:val="0"/>
                      <w:marTop w:val="0"/>
                      <w:marBottom w:val="0"/>
                      <w:divBdr>
                        <w:top w:val="none" w:sz="0" w:space="0" w:color="auto"/>
                        <w:left w:val="none" w:sz="0" w:space="0" w:color="auto"/>
                        <w:bottom w:val="none" w:sz="0" w:space="0" w:color="auto"/>
                        <w:right w:val="none" w:sz="0" w:space="0" w:color="auto"/>
                      </w:divBdr>
                    </w:div>
                  </w:divsChild>
                </w:div>
                <w:div w:id="507869957">
                  <w:marLeft w:val="0"/>
                  <w:marRight w:val="0"/>
                  <w:marTop w:val="0"/>
                  <w:marBottom w:val="0"/>
                  <w:divBdr>
                    <w:top w:val="none" w:sz="0" w:space="0" w:color="auto"/>
                    <w:left w:val="none" w:sz="0" w:space="0" w:color="auto"/>
                    <w:bottom w:val="none" w:sz="0" w:space="0" w:color="auto"/>
                    <w:right w:val="none" w:sz="0" w:space="0" w:color="auto"/>
                  </w:divBdr>
                  <w:divsChild>
                    <w:div w:id="1880580127">
                      <w:marLeft w:val="0"/>
                      <w:marRight w:val="0"/>
                      <w:marTop w:val="0"/>
                      <w:marBottom w:val="0"/>
                      <w:divBdr>
                        <w:top w:val="none" w:sz="0" w:space="0" w:color="auto"/>
                        <w:left w:val="none" w:sz="0" w:space="0" w:color="auto"/>
                        <w:bottom w:val="none" w:sz="0" w:space="0" w:color="auto"/>
                        <w:right w:val="none" w:sz="0" w:space="0" w:color="auto"/>
                      </w:divBdr>
                    </w:div>
                  </w:divsChild>
                </w:div>
                <w:div w:id="541289693">
                  <w:marLeft w:val="0"/>
                  <w:marRight w:val="0"/>
                  <w:marTop w:val="0"/>
                  <w:marBottom w:val="0"/>
                  <w:divBdr>
                    <w:top w:val="none" w:sz="0" w:space="0" w:color="auto"/>
                    <w:left w:val="none" w:sz="0" w:space="0" w:color="auto"/>
                    <w:bottom w:val="none" w:sz="0" w:space="0" w:color="auto"/>
                    <w:right w:val="none" w:sz="0" w:space="0" w:color="auto"/>
                  </w:divBdr>
                  <w:divsChild>
                    <w:div w:id="640505159">
                      <w:marLeft w:val="0"/>
                      <w:marRight w:val="0"/>
                      <w:marTop w:val="0"/>
                      <w:marBottom w:val="0"/>
                      <w:divBdr>
                        <w:top w:val="none" w:sz="0" w:space="0" w:color="auto"/>
                        <w:left w:val="none" w:sz="0" w:space="0" w:color="auto"/>
                        <w:bottom w:val="none" w:sz="0" w:space="0" w:color="auto"/>
                        <w:right w:val="none" w:sz="0" w:space="0" w:color="auto"/>
                      </w:divBdr>
                    </w:div>
                  </w:divsChild>
                </w:div>
                <w:div w:id="867572766">
                  <w:marLeft w:val="0"/>
                  <w:marRight w:val="0"/>
                  <w:marTop w:val="0"/>
                  <w:marBottom w:val="0"/>
                  <w:divBdr>
                    <w:top w:val="none" w:sz="0" w:space="0" w:color="auto"/>
                    <w:left w:val="none" w:sz="0" w:space="0" w:color="auto"/>
                    <w:bottom w:val="none" w:sz="0" w:space="0" w:color="auto"/>
                    <w:right w:val="none" w:sz="0" w:space="0" w:color="auto"/>
                  </w:divBdr>
                  <w:divsChild>
                    <w:div w:id="586840494">
                      <w:marLeft w:val="0"/>
                      <w:marRight w:val="0"/>
                      <w:marTop w:val="0"/>
                      <w:marBottom w:val="0"/>
                      <w:divBdr>
                        <w:top w:val="none" w:sz="0" w:space="0" w:color="auto"/>
                        <w:left w:val="none" w:sz="0" w:space="0" w:color="auto"/>
                        <w:bottom w:val="none" w:sz="0" w:space="0" w:color="auto"/>
                        <w:right w:val="none" w:sz="0" w:space="0" w:color="auto"/>
                      </w:divBdr>
                    </w:div>
                  </w:divsChild>
                </w:div>
                <w:div w:id="1251433075">
                  <w:marLeft w:val="0"/>
                  <w:marRight w:val="0"/>
                  <w:marTop w:val="0"/>
                  <w:marBottom w:val="0"/>
                  <w:divBdr>
                    <w:top w:val="none" w:sz="0" w:space="0" w:color="auto"/>
                    <w:left w:val="none" w:sz="0" w:space="0" w:color="auto"/>
                    <w:bottom w:val="none" w:sz="0" w:space="0" w:color="auto"/>
                    <w:right w:val="none" w:sz="0" w:space="0" w:color="auto"/>
                  </w:divBdr>
                  <w:divsChild>
                    <w:div w:id="1943952259">
                      <w:marLeft w:val="0"/>
                      <w:marRight w:val="0"/>
                      <w:marTop w:val="0"/>
                      <w:marBottom w:val="0"/>
                      <w:divBdr>
                        <w:top w:val="none" w:sz="0" w:space="0" w:color="auto"/>
                        <w:left w:val="none" w:sz="0" w:space="0" w:color="auto"/>
                        <w:bottom w:val="none" w:sz="0" w:space="0" w:color="auto"/>
                        <w:right w:val="none" w:sz="0" w:space="0" w:color="auto"/>
                      </w:divBdr>
                    </w:div>
                  </w:divsChild>
                </w:div>
                <w:div w:id="1399596062">
                  <w:marLeft w:val="0"/>
                  <w:marRight w:val="0"/>
                  <w:marTop w:val="0"/>
                  <w:marBottom w:val="0"/>
                  <w:divBdr>
                    <w:top w:val="none" w:sz="0" w:space="0" w:color="auto"/>
                    <w:left w:val="none" w:sz="0" w:space="0" w:color="auto"/>
                    <w:bottom w:val="none" w:sz="0" w:space="0" w:color="auto"/>
                    <w:right w:val="none" w:sz="0" w:space="0" w:color="auto"/>
                  </w:divBdr>
                  <w:divsChild>
                    <w:div w:id="742026640">
                      <w:marLeft w:val="0"/>
                      <w:marRight w:val="0"/>
                      <w:marTop w:val="0"/>
                      <w:marBottom w:val="0"/>
                      <w:divBdr>
                        <w:top w:val="none" w:sz="0" w:space="0" w:color="auto"/>
                        <w:left w:val="none" w:sz="0" w:space="0" w:color="auto"/>
                        <w:bottom w:val="none" w:sz="0" w:space="0" w:color="auto"/>
                        <w:right w:val="none" w:sz="0" w:space="0" w:color="auto"/>
                      </w:divBdr>
                    </w:div>
                  </w:divsChild>
                </w:div>
                <w:div w:id="1455520236">
                  <w:marLeft w:val="0"/>
                  <w:marRight w:val="0"/>
                  <w:marTop w:val="0"/>
                  <w:marBottom w:val="0"/>
                  <w:divBdr>
                    <w:top w:val="none" w:sz="0" w:space="0" w:color="auto"/>
                    <w:left w:val="none" w:sz="0" w:space="0" w:color="auto"/>
                    <w:bottom w:val="none" w:sz="0" w:space="0" w:color="auto"/>
                    <w:right w:val="none" w:sz="0" w:space="0" w:color="auto"/>
                  </w:divBdr>
                  <w:divsChild>
                    <w:div w:id="1191455295">
                      <w:marLeft w:val="0"/>
                      <w:marRight w:val="0"/>
                      <w:marTop w:val="0"/>
                      <w:marBottom w:val="0"/>
                      <w:divBdr>
                        <w:top w:val="none" w:sz="0" w:space="0" w:color="auto"/>
                        <w:left w:val="none" w:sz="0" w:space="0" w:color="auto"/>
                        <w:bottom w:val="none" w:sz="0" w:space="0" w:color="auto"/>
                        <w:right w:val="none" w:sz="0" w:space="0" w:color="auto"/>
                      </w:divBdr>
                    </w:div>
                  </w:divsChild>
                </w:div>
                <w:div w:id="1577937910">
                  <w:marLeft w:val="0"/>
                  <w:marRight w:val="0"/>
                  <w:marTop w:val="0"/>
                  <w:marBottom w:val="0"/>
                  <w:divBdr>
                    <w:top w:val="none" w:sz="0" w:space="0" w:color="auto"/>
                    <w:left w:val="none" w:sz="0" w:space="0" w:color="auto"/>
                    <w:bottom w:val="none" w:sz="0" w:space="0" w:color="auto"/>
                    <w:right w:val="none" w:sz="0" w:space="0" w:color="auto"/>
                  </w:divBdr>
                  <w:divsChild>
                    <w:div w:id="1443110783">
                      <w:marLeft w:val="0"/>
                      <w:marRight w:val="0"/>
                      <w:marTop w:val="0"/>
                      <w:marBottom w:val="0"/>
                      <w:divBdr>
                        <w:top w:val="none" w:sz="0" w:space="0" w:color="auto"/>
                        <w:left w:val="none" w:sz="0" w:space="0" w:color="auto"/>
                        <w:bottom w:val="none" w:sz="0" w:space="0" w:color="auto"/>
                        <w:right w:val="none" w:sz="0" w:space="0" w:color="auto"/>
                      </w:divBdr>
                    </w:div>
                  </w:divsChild>
                </w:div>
                <w:div w:id="1622565015">
                  <w:marLeft w:val="0"/>
                  <w:marRight w:val="0"/>
                  <w:marTop w:val="0"/>
                  <w:marBottom w:val="0"/>
                  <w:divBdr>
                    <w:top w:val="none" w:sz="0" w:space="0" w:color="auto"/>
                    <w:left w:val="none" w:sz="0" w:space="0" w:color="auto"/>
                    <w:bottom w:val="none" w:sz="0" w:space="0" w:color="auto"/>
                    <w:right w:val="none" w:sz="0" w:space="0" w:color="auto"/>
                  </w:divBdr>
                  <w:divsChild>
                    <w:div w:id="1895047640">
                      <w:marLeft w:val="0"/>
                      <w:marRight w:val="0"/>
                      <w:marTop w:val="0"/>
                      <w:marBottom w:val="0"/>
                      <w:divBdr>
                        <w:top w:val="none" w:sz="0" w:space="0" w:color="auto"/>
                        <w:left w:val="none" w:sz="0" w:space="0" w:color="auto"/>
                        <w:bottom w:val="none" w:sz="0" w:space="0" w:color="auto"/>
                        <w:right w:val="none" w:sz="0" w:space="0" w:color="auto"/>
                      </w:divBdr>
                    </w:div>
                  </w:divsChild>
                </w:div>
                <w:div w:id="1674720401">
                  <w:marLeft w:val="0"/>
                  <w:marRight w:val="0"/>
                  <w:marTop w:val="0"/>
                  <w:marBottom w:val="0"/>
                  <w:divBdr>
                    <w:top w:val="none" w:sz="0" w:space="0" w:color="auto"/>
                    <w:left w:val="none" w:sz="0" w:space="0" w:color="auto"/>
                    <w:bottom w:val="none" w:sz="0" w:space="0" w:color="auto"/>
                    <w:right w:val="none" w:sz="0" w:space="0" w:color="auto"/>
                  </w:divBdr>
                  <w:divsChild>
                    <w:div w:id="1171331990">
                      <w:marLeft w:val="0"/>
                      <w:marRight w:val="0"/>
                      <w:marTop w:val="0"/>
                      <w:marBottom w:val="0"/>
                      <w:divBdr>
                        <w:top w:val="none" w:sz="0" w:space="0" w:color="auto"/>
                        <w:left w:val="none" w:sz="0" w:space="0" w:color="auto"/>
                        <w:bottom w:val="none" w:sz="0" w:space="0" w:color="auto"/>
                        <w:right w:val="none" w:sz="0" w:space="0" w:color="auto"/>
                      </w:divBdr>
                    </w:div>
                  </w:divsChild>
                </w:div>
                <w:div w:id="1674797078">
                  <w:marLeft w:val="0"/>
                  <w:marRight w:val="0"/>
                  <w:marTop w:val="0"/>
                  <w:marBottom w:val="0"/>
                  <w:divBdr>
                    <w:top w:val="none" w:sz="0" w:space="0" w:color="auto"/>
                    <w:left w:val="none" w:sz="0" w:space="0" w:color="auto"/>
                    <w:bottom w:val="none" w:sz="0" w:space="0" w:color="auto"/>
                    <w:right w:val="none" w:sz="0" w:space="0" w:color="auto"/>
                  </w:divBdr>
                  <w:divsChild>
                    <w:div w:id="1988123750">
                      <w:marLeft w:val="0"/>
                      <w:marRight w:val="0"/>
                      <w:marTop w:val="0"/>
                      <w:marBottom w:val="0"/>
                      <w:divBdr>
                        <w:top w:val="none" w:sz="0" w:space="0" w:color="auto"/>
                        <w:left w:val="none" w:sz="0" w:space="0" w:color="auto"/>
                        <w:bottom w:val="none" w:sz="0" w:space="0" w:color="auto"/>
                        <w:right w:val="none" w:sz="0" w:space="0" w:color="auto"/>
                      </w:divBdr>
                    </w:div>
                  </w:divsChild>
                </w:div>
                <w:div w:id="1689329857">
                  <w:marLeft w:val="0"/>
                  <w:marRight w:val="0"/>
                  <w:marTop w:val="0"/>
                  <w:marBottom w:val="0"/>
                  <w:divBdr>
                    <w:top w:val="none" w:sz="0" w:space="0" w:color="auto"/>
                    <w:left w:val="none" w:sz="0" w:space="0" w:color="auto"/>
                    <w:bottom w:val="none" w:sz="0" w:space="0" w:color="auto"/>
                    <w:right w:val="none" w:sz="0" w:space="0" w:color="auto"/>
                  </w:divBdr>
                  <w:divsChild>
                    <w:div w:id="926620530">
                      <w:marLeft w:val="0"/>
                      <w:marRight w:val="0"/>
                      <w:marTop w:val="0"/>
                      <w:marBottom w:val="0"/>
                      <w:divBdr>
                        <w:top w:val="none" w:sz="0" w:space="0" w:color="auto"/>
                        <w:left w:val="none" w:sz="0" w:space="0" w:color="auto"/>
                        <w:bottom w:val="none" w:sz="0" w:space="0" w:color="auto"/>
                        <w:right w:val="none" w:sz="0" w:space="0" w:color="auto"/>
                      </w:divBdr>
                    </w:div>
                  </w:divsChild>
                </w:div>
                <w:div w:id="1710764444">
                  <w:marLeft w:val="0"/>
                  <w:marRight w:val="0"/>
                  <w:marTop w:val="0"/>
                  <w:marBottom w:val="0"/>
                  <w:divBdr>
                    <w:top w:val="none" w:sz="0" w:space="0" w:color="auto"/>
                    <w:left w:val="none" w:sz="0" w:space="0" w:color="auto"/>
                    <w:bottom w:val="none" w:sz="0" w:space="0" w:color="auto"/>
                    <w:right w:val="none" w:sz="0" w:space="0" w:color="auto"/>
                  </w:divBdr>
                  <w:divsChild>
                    <w:div w:id="423770239">
                      <w:marLeft w:val="0"/>
                      <w:marRight w:val="0"/>
                      <w:marTop w:val="0"/>
                      <w:marBottom w:val="0"/>
                      <w:divBdr>
                        <w:top w:val="none" w:sz="0" w:space="0" w:color="auto"/>
                        <w:left w:val="none" w:sz="0" w:space="0" w:color="auto"/>
                        <w:bottom w:val="none" w:sz="0" w:space="0" w:color="auto"/>
                        <w:right w:val="none" w:sz="0" w:space="0" w:color="auto"/>
                      </w:divBdr>
                    </w:div>
                  </w:divsChild>
                </w:div>
                <w:div w:id="1914386735">
                  <w:marLeft w:val="0"/>
                  <w:marRight w:val="0"/>
                  <w:marTop w:val="0"/>
                  <w:marBottom w:val="0"/>
                  <w:divBdr>
                    <w:top w:val="none" w:sz="0" w:space="0" w:color="auto"/>
                    <w:left w:val="none" w:sz="0" w:space="0" w:color="auto"/>
                    <w:bottom w:val="none" w:sz="0" w:space="0" w:color="auto"/>
                    <w:right w:val="none" w:sz="0" w:space="0" w:color="auto"/>
                  </w:divBdr>
                  <w:divsChild>
                    <w:div w:id="1614508149">
                      <w:marLeft w:val="0"/>
                      <w:marRight w:val="0"/>
                      <w:marTop w:val="0"/>
                      <w:marBottom w:val="0"/>
                      <w:divBdr>
                        <w:top w:val="none" w:sz="0" w:space="0" w:color="auto"/>
                        <w:left w:val="none" w:sz="0" w:space="0" w:color="auto"/>
                        <w:bottom w:val="none" w:sz="0" w:space="0" w:color="auto"/>
                        <w:right w:val="none" w:sz="0" w:space="0" w:color="auto"/>
                      </w:divBdr>
                    </w:div>
                  </w:divsChild>
                </w:div>
                <w:div w:id="1998224555">
                  <w:marLeft w:val="0"/>
                  <w:marRight w:val="0"/>
                  <w:marTop w:val="0"/>
                  <w:marBottom w:val="0"/>
                  <w:divBdr>
                    <w:top w:val="none" w:sz="0" w:space="0" w:color="auto"/>
                    <w:left w:val="none" w:sz="0" w:space="0" w:color="auto"/>
                    <w:bottom w:val="none" w:sz="0" w:space="0" w:color="auto"/>
                    <w:right w:val="none" w:sz="0" w:space="0" w:color="auto"/>
                  </w:divBdr>
                  <w:divsChild>
                    <w:div w:id="79240384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338652630">
          <w:marLeft w:val="0"/>
          <w:marRight w:val="0"/>
          <w:marTop w:val="0"/>
          <w:marBottom w:val="0"/>
          <w:divBdr>
            <w:top w:val="none" w:sz="0" w:space="0" w:color="auto"/>
            <w:left w:val="none" w:sz="0" w:space="0" w:color="auto"/>
            <w:bottom w:val="none" w:sz="0" w:space="0" w:color="auto"/>
            <w:right w:val="none" w:sz="0" w:space="0" w:color="auto"/>
          </w:divBdr>
        </w:div>
        <w:div w:id="1371226528">
          <w:marLeft w:val="0"/>
          <w:marRight w:val="0"/>
          <w:marTop w:val="0"/>
          <w:marBottom w:val="0"/>
          <w:divBdr>
            <w:top w:val="none" w:sz="0" w:space="0" w:color="auto"/>
            <w:left w:val="none" w:sz="0" w:space="0" w:color="auto"/>
            <w:bottom w:val="none" w:sz="0" w:space="0" w:color="auto"/>
            <w:right w:val="none" w:sz="0" w:space="0" w:color="auto"/>
          </w:divBdr>
        </w:div>
        <w:div w:id="1379167506">
          <w:marLeft w:val="0"/>
          <w:marRight w:val="0"/>
          <w:marTop w:val="0"/>
          <w:marBottom w:val="0"/>
          <w:divBdr>
            <w:top w:val="none" w:sz="0" w:space="0" w:color="auto"/>
            <w:left w:val="none" w:sz="0" w:space="0" w:color="auto"/>
            <w:bottom w:val="none" w:sz="0" w:space="0" w:color="auto"/>
            <w:right w:val="none" w:sz="0" w:space="0" w:color="auto"/>
          </w:divBdr>
        </w:div>
        <w:div w:id="1381591998">
          <w:marLeft w:val="0"/>
          <w:marRight w:val="0"/>
          <w:marTop w:val="0"/>
          <w:marBottom w:val="0"/>
          <w:divBdr>
            <w:top w:val="none" w:sz="0" w:space="0" w:color="auto"/>
            <w:left w:val="none" w:sz="0" w:space="0" w:color="auto"/>
            <w:bottom w:val="none" w:sz="0" w:space="0" w:color="auto"/>
            <w:right w:val="none" w:sz="0" w:space="0" w:color="auto"/>
          </w:divBdr>
        </w:div>
        <w:div w:id="1428623713">
          <w:marLeft w:val="0"/>
          <w:marRight w:val="0"/>
          <w:marTop w:val="0"/>
          <w:marBottom w:val="0"/>
          <w:divBdr>
            <w:top w:val="none" w:sz="0" w:space="0" w:color="auto"/>
            <w:left w:val="none" w:sz="0" w:space="0" w:color="auto"/>
            <w:bottom w:val="none" w:sz="0" w:space="0" w:color="auto"/>
            <w:right w:val="none" w:sz="0" w:space="0" w:color="auto"/>
          </w:divBdr>
        </w:div>
        <w:div w:id="1465928511">
          <w:marLeft w:val="0"/>
          <w:marRight w:val="0"/>
          <w:marTop w:val="0"/>
          <w:marBottom w:val="0"/>
          <w:divBdr>
            <w:top w:val="none" w:sz="0" w:space="0" w:color="auto"/>
            <w:left w:val="none" w:sz="0" w:space="0" w:color="auto"/>
            <w:bottom w:val="none" w:sz="0" w:space="0" w:color="auto"/>
            <w:right w:val="none" w:sz="0" w:space="0" w:color="auto"/>
          </w:divBdr>
        </w:div>
        <w:div w:id="1470510142">
          <w:marLeft w:val="0"/>
          <w:marRight w:val="0"/>
          <w:marTop w:val="0"/>
          <w:marBottom w:val="0"/>
          <w:divBdr>
            <w:top w:val="none" w:sz="0" w:space="0" w:color="auto"/>
            <w:left w:val="none" w:sz="0" w:space="0" w:color="auto"/>
            <w:bottom w:val="none" w:sz="0" w:space="0" w:color="auto"/>
            <w:right w:val="none" w:sz="0" w:space="0" w:color="auto"/>
          </w:divBdr>
        </w:div>
        <w:div w:id="1476675890">
          <w:marLeft w:val="0"/>
          <w:marRight w:val="0"/>
          <w:marTop w:val="0"/>
          <w:marBottom w:val="0"/>
          <w:divBdr>
            <w:top w:val="none" w:sz="0" w:space="0" w:color="auto"/>
            <w:left w:val="none" w:sz="0" w:space="0" w:color="auto"/>
            <w:bottom w:val="none" w:sz="0" w:space="0" w:color="auto"/>
            <w:right w:val="none" w:sz="0" w:space="0" w:color="auto"/>
          </w:divBdr>
        </w:div>
        <w:div w:id="1479835569">
          <w:marLeft w:val="0"/>
          <w:marRight w:val="0"/>
          <w:marTop w:val="0"/>
          <w:marBottom w:val="0"/>
          <w:divBdr>
            <w:top w:val="none" w:sz="0" w:space="0" w:color="auto"/>
            <w:left w:val="none" w:sz="0" w:space="0" w:color="auto"/>
            <w:bottom w:val="none" w:sz="0" w:space="0" w:color="auto"/>
            <w:right w:val="none" w:sz="0" w:space="0" w:color="auto"/>
          </w:divBdr>
        </w:div>
        <w:div w:id="1494755475">
          <w:marLeft w:val="0"/>
          <w:marRight w:val="0"/>
          <w:marTop w:val="0"/>
          <w:marBottom w:val="0"/>
          <w:divBdr>
            <w:top w:val="none" w:sz="0" w:space="0" w:color="auto"/>
            <w:left w:val="none" w:sz="0" w:space="0" w:color="auto"/>
            <w:bottom w:val="none" w:sz="0" w:space="0" w:color="auto"/>
            <w:right w:val="none" w:sz="0" w:space="0" w:color="auto"/>
          </w:divBdr>
        </w:div>
        <w:div w:id="1521818789">
          <w:marLeft w:val="0"/>
          <w:marRight w:val="0"/>
          <w:marTop w:val="0"/>
          <w:marBottom w:val="0"/>
          <w:divBdr>
            <w:top w:val="none" w:sz="0" w:space="0" w:color="auto"/>
            <w:left w:val="none" w:sz="0" w:space="0" w:color="auto"/>
            <w:bottom w:val="none" w:sz="0" w:space="0" w:color="auto"/>
            <w:right w:val="none" w:sz="0" w:space="0" w:color="auto"/>
          </w:divBdr>
        </w:div>
        <w:div w:id="1543832903">
          <w:marLeft w:val="0"/>
          <w:marRight w:val="0"/>
          <w:marTop w:val="0"/>
          <w:marBottom w:val="0"/>
          <w:divBdr>
            <w:top w:val="none" w:sz="0" w:space="0" w:color="auto"/>
            <w:left w:val="none" w:sz="0" w:space="0" w:color="auto"/>
            <w:bottom w:val="none" w:sz="0" w:space="0" w:color="auto"/>
            <w:right w:val="none" w:sz="0" w:space="0" w:color="auto"/>
          </w:divBdr>
          <w:divsChild>
            <w:div w:id="605234628">
              <w:marLeft w:val="-75"/>
              <w:marRight w:val="0"/>
              <w:marTop w:val="30"/>
              <w:marBottom w:val="30"/>
              <w:divBdr>
                <w:top w:val="none" w:sz="0" w:space="0" w:color="auto"/>
                <w:left w:val="none" w:sz="0" w:space="0" w:color="auto"/>
                <w:bottom w:val="none" w:sz="0" w:space="0" w:color="auto"/>
                <w:right w:val="none" w:sz="0" w:space="0" w:color="auto"/>
              </w:divBdr>
              <w:divsChild>
                <w:div w:id="666859172">
                  <w:marLeft w:val="0"/>
                  <w:marRight w:val="0"/>
                  <w:marTop w:val="0"/>
                  <w:marBottom w:val="0"/>
                  <w:divBdr>
                    <w:top w:val="none" w:sz="0" w:space="0" w:color="auto"/>
                    <w:left w:val="none" w:sz="0" w:space="0" w:color="auto"/>
                    <w:bottom w:val="none" w:sz="0" w:space="0" w:color="auto"/>
                    <w:right w:val="none" w:sz="0" w:space="0" w:color="auto"/>
                  </w:divBdr>
                  <w:divsChild>
                    <w:div w:id="1909460861">
                      <w:marLeft w:val="0"/>
                      <w:marRight w:val="0"/>
                      <w:marTop w:val="0"/>
                      <w:marBottom w:val="0"/>
                      <w:divBdr>
                        <w:top w:val="none" w:sz="0" w:space="0" w:color="auto"/>
                        <w:left w:val="none" w:sz="0" w:space="0" w:color="auto"/>
                        <w:bottom w:val="none" w:sz="0" w:space="0" w:color="auto"/>
                        <w:right w:val="none" w:sz="0" w:space="0" w:color="auto"/>
                      </w:divBdr>
                    </w:div>
                  </w:divsChild>
                </w:div>
                <w:div w:id="1131283783">
                  <w:marLeft w:val="0"/>
                  <w:marRight w:val="0"/>
                  <w:marTop w:val="0"/>
                  <w:marBottom w:val="0"/>
                  <w:divBdr>
                    <w:top w:val="none" w:sz="0" w:space="0" w:color="auto"/>
                    <w:left w:val="none" w:sz="0" w:space="0" w:color="auto"/>
                    <w:bottom w:val="none" w:sz="0" w:space="0" w:color="auto"/>
                    <w:right w:val="none" w:sz="0" w:space="0" w:color="auto"/>
                  </w:divBdr>
                  <w:divsChild>
                    <w:div w:id="187063310">
                      <w:marLeft w:val="0"/>
                      <w:marRight w:val="0"/>
                      <w:marTop w:val="0"/>
                      <w:marBottom w:val="0"/>
                      <w:divBdr>
                        <w:top w:val="none" w:sz="0" w:space="0" w:color="auto"/>
                        <w:left w:val="none" w:sz="0" w:space="0" w:color="auto"/>
                        <w:bottom w:val="none" w:sz="0" w:space="0" w:color="auto"/>
                        <w:right w:val="none" w:sz="0" w:space="0" w:color="auto"/>
                      </w:divBdr>
                    </w:div>
                    <w:div w:id="397094843">
                      <w:marLeft w:val="0"/>
                      <w:marRight w:val="0"/>
                      <w:marTop w:val="0"/>
                      <w:marBottom w:val="0"/>
                      <w:divBdr>
                        <w:top w:val="none" w:sz="0" w:space="0" w:color="auto"/>
                        <w:left w:val="none" w:sz="0" w:space="0" w:color="auto"/>
                        <w:bottom w:val="none" w:sz="0" w:space="0" w:color="auto"/>
                        <w:right w:val="none" w:sz="0" w:space="0" w:color="auto"/>
                      </w:divBdr>
                    </w:div>
                    <w:div w:id="821193043">
                      <w:marLeft w:val="0"/>
                      <w:marRight w:val="0"/>
                      <w:marTop w:val="0"/>
                      <w:marBottom w:val="0"/>
                      <w:divBdr>
                        <w:top w:val="none" w:sz="0" w:space="0" w:color="auto"/>
                        <w:left w:val="none" w:sz="0" w:space="0" w:color="auto"/>
                        <w:bottom w:val="none" w:sz="0" w:space="0" w:color="auto"/>
                        <w:right w:val="none" w:sz="0" w:space="0" w:color="auto"/>
                      </w:divBdr>
                    </w:div>
                  </w:divsChild>
                </w:div>
                <w:div w:id="1155033138">
                  <w:marLeft w:val="0"/>
                  <w:marRight w:val="0"/>
                  <w:marTop w:val="0"/>
                  <w:marBottom w:val="0"/>
                  <w:divBdr>
                    <w:top w:val="none" w:sz="0" w:space="0" w:color="auto"/>
                    <w:left w:val="none" w:sz="0" w:space="0" w:color="auto"/>
                    <w:bottom w:val="none" w:sz="0" w:space="0" w:color="auto"/>
                    <w:right w:val="none" w:sz="0" w:space="0" w:color="auto"/>
                  </w:divBdr>
                  <w:divsChild>
                    <w:div w:id="200703884">
                      <w:marLeft w:val="0"/>
                      <w:marRight w:val="0"/>
                      <w:marTop w:val="0"/>
                      <w:marBottom w:val="0"/>
                      <w:divBdr>
                        <w:top w:val="none" w:sz="0" w:space="0" w:color="auto"/>
                        <w:left w:val="none" w:sz="0" w:space="0" w:color="auto"/>
                        <w:bottom w:val="none" w:sz="0" w:space="0" w:color="auto"/>
                        <w:right w:val="none" w:sz="0" w:space="0" w:color="auto"/>
                      </w:divBdr>
                    </w:div>
                  </w:divsChild>
                </w:div>
                <w:div w:id="1430857594">
                  <w:marLeft w:val="0"/>
                  <w:marRight w:val="0"/>
                  <w:marTop w:val="0"/>
                  <w:marBottom w:val="0"/>
                  <w:divBdr>
                    <w:top w:val="none" w:sz="0" w:space="0" w:color="auto"/>
                    <w:left w:val="none" w:sz="0" w:space="0" w:color="auto"/>
                    <w:bottom w:val="none" w:sz="0" w:space="0" w:color="auto"/>
                    <w:right w:val="none" w:sz="0" w:space="0" w:color="auto"/>
                  </w:divBdr>
                  <w:divsChild>
                    <w:div w:id="1079408177">
                      <w:marLeft w:val="0"/>
                      <w:marRight w:val="0"/>
                      <w:marTop w:val="0"/>
                      <w:marBottom w:val="0"/>
                      <w:divBdr>
                        <w:top w:val="none" w:sz="0" w:space="0" w:color="auto"/>
                        <w:left w:val="none" w:sz="0" w:space="0" w:color="auto"/>
                        <w:bottom w:val="none" w:sz="0" w:space="0" w:color="auto"/>
                        <w:right w:val="none" w:sz="0" w:space="0" w:color="auto"/>
                      </w:divBdr>
                    </w:div>
                    <w:div w:id="1489134695">
                      <w:marLeft w:val="0"/>
                      <w:marRight w:val="0"/>
                      <w:marTop w:val="0"/>
                      <w:marBottom w:val="0"/>
                      <w:divBdr>
                        <w:top w:val="none" w:sz="0" w:space="0" w:color="auto"/>
                        <w:left w:val="none" w:sz="0" w:space="0" w:color="auto"/>
                        <w:bottom w:val="none" w:sz="0" w:space="0" w:color="auto"/>
                        <w:right w:val="none" w:sz="0" w:space="0" w:color="auto"/>
                      </w:divBdr>
                    </w:div>
                    <w:div w:id="1501118641">
                      <w:marLeft w:val="0"/>
                      <w:marRight w:val="0"/>
                      <w:marTop w:val="0"/>
                      <w:marBottom w:val="0"/>
                      <w:divBdr>
                        <w:top w:val="none" w:sz="0" w:space="0" w:color="auto"/>
                        <w:left w:val="none" w:sz="0" w:space="0" w:color="auto"/>
                        <w:bottom w:val="none" w:sz="0" w:space="0" w:color="auto"/>
                        <w:right w:val="none" w:sz="0" w:space="0" w:color="auto"/>
                      </w:divBdr>
                    </w:div>
                  </w:divsChild>
                </w:div>
                <w:div w:id="1592733766">
                  <w:marLeft w:val="0"/>
                  <w:marRight w:val="0"/>
                  <w:marTop w:val="0"/>
                  <w:marBottom w:val="0"/>
                  <w:divBdr>
                    <w:top w:val="none" w:sz="0" w:space="0" w:color="auto"/>
                    <w:left w:val="none" w:sz="0" w:space="0" w:color="auto"/>
                    <w:bottom w:val="none" w:sz="0" w:space="0" w:color="auto"/>
                    <w:right w:val="none" w:sz="0" w:space="0" w:color="auto"/>
                  </w:divBdr>
                  <w:divsChild>
                    <w:div w:id="1885673036">
                      <w:marLeft w:val="0"/>
                      <w:marRight w:val="0"/>
                      <w:marTop w:val="0"/>
                      <w:marBottom w:val="0"/>
                      <w:divBdr>
                        <w:top w:val="none" w:sz="0" w:space="0" w:color="auto"/>
                        <w:left w:val="none" w:sz="0" w:space="0" w:color="auto"/>
                        <w:bottom w:val="none" w:sz="0" w:space="0" w:color="auto"/>
                        <w:right w:val="none" w:sz="0" w:space="0" w:color="auto"/>
                      </w:divBdr>
                    </w:div>
                  </w:divsChild>
                </w:div>
                <w:div w:id="1926038775">
                  <w:marLeft w:val="0"/>
                  <w:marRight w:val="0"/>
                  <w:marTop w:val="0"/>
                  <w:marBottom w:val="0"/>
                  <w:divBdr>
                    <w:top w:val="none" w:sz="0" w:space="0" w:color="auto"/>
                    <w:left w:val="none" w:sz="0" w:space="0" w:color="auto"/>
                    <w:bottom w:val="none" w:sz="0" w:space="0" w:color="auto"/>
                    <w:right w:val="none" w:sz="0" w:space="0" w:color="auto"/>
                  </w:divBdr>
                  <w:divsChild>
                    <w:div w:id="39674536">
                      <w:marLeft w:val="0"/>
                      <w:marRight w:val="0"/>
                      <w:marTop w:val="0"/>
                      <w:marBottom w:val="0"/>
                      <w:divBdr>
                        <w:top w:val="none" w:sz="0" w:space="0" w:color="auto"/>
                        <w:left w:val="none" w:sz="0" w:space="0" w:color="auto"/>
                        <w:bottom w:val="none" w:sz="0" w:space="0" w:color="auto"/>
                        <w:right w:val="none" w:sz="0" w:space="0" w:color="auto"/>
                      </w:divBdr>
                    </w:div>
                    <w:div w:id="772867990">
                      <w:marLeft w:val="0"/>
                      <w:marRight w:val="0"/>
                      <w:marTop w:val="0"/>
                      <w:marBottom w:val="0"/>
                      <w:divBdr>
                        <w:top w:val="none" w:sz="0" w:space="0" w:color="auto"/>
                        <w:left w:val="none" w:sz="0" w:space="0" w:color="auto"/>
                        <w:bottom w:val="none" w:sz="0" w:space="0" w:color="auto"/>
                        <w:right w:val="none" w:sz="0" w:space="0" w:color="auto"/>
                      </w:divBdr>
                    </w:div>
                    <w:div w:id="158734840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551502285">
          <w:marLeft w:val="0"/>
          <w:marRight w:val="0"/>
          <w:marTop w:val="0"/>
          <w:marBottom w:val="0"/>
          <w:divBdr>
            <w:top w:val="none" w:sz="0" w:space="0" w:color="auto"/>
            <w:left w:val="none" w:sz="0" w:space="0" w:color="auto"/>
            <w:bottom w:val="none" w:sz="0" w:space="0" w:color="auto"/>
            <w:right w:val="none" w:sz="0" w:space="0" w:color="auto"/>
          </w:divBdr>
        </w:div>
        <w:div w:id="1557618357">
          <w:marLeft w:val="0"/>
          <w:marRight w:val="0"/>
          <w:marTop w:val="0"/>
          <w:marBottom w:val="0"/>
          <w:divBdr>
            <w:top w:val="none" w:sz="0" w:space="0" w:color="auto"/>
            <w:left w:val="none" w:sz="0" w:space="0" w:color="auto"/>
            <w:bottom w:val="none" w:sz="0" w:space="0" w:color="auto"/>
            <w:right w:val="none" w:sz="0" w:space="0" w:color="auto"/>
          </w:divBdr>
        </w:div>
        <w:div w:id="1566989034">
          <w:marLeft w:val="0"/>
          <w:marRight w:val="0"/>
          <w:marTop w:val="0"/>
          <w:marBottom w:val="0"/>
          <w:divBdr>
            <w:top w:val="none" w:sz="0" w:space="0" w:color="auto"/>
            <w:left w:val="none" w:sz="0" w:space="0" w:color="auto"/>
            <w:bottom w:val="none" w:sz="0" w:space="0" w:color="auto"/>
            <w:right w:val="none" w:sz="0" w:space="0" w:color="auto"/>
          </w:divBdr>
        </w:div>
        <w:div w:id="1596860796">
          <w:marLeft w:val="0"/>
          <w:marRight w:val="0"/>
          <w:marTop w:val="0"/>
          <w:marBottom w:val="0"/>
          <w:divBdr>
            <w:top w:val="none" w:sz="0" w:space="0" w:color="auto"/>
            <w:left w:val="none" w:sz="0" w:space="0" w:color="auto"/>
            <w:bottom w:val="none" w:sz="0" w:space="0" w:color="auto"/>
            <w:right w:val="none" w:sz="0" w:space="0" w:color="auto"/>
          </w:divBdr>
        </w:div>
        <w:div w:id="1611009734">
          <w:marLeft w:val="0"/>
          <w:marRight w:val="0"/>
          <w:marTop w:val="0"/>
          <w:marBottom w:val="0"/>
          <w:divBdr>
            <w:top w:val="none" w:sz="0" w:space="0" w:color="auto"/>
            <w:left w:val="none" w:sz="0" w:space="0" w:color="auto"/>
            <w:bottom w:val="none" w:sz="0" w:space="0" w:color="auto"/>
            <w:right w:val="none" w:sz="0" w:space="0" w:color="auto"/>
          </w:divBdr>
        </w:div>
        <w:div w:id="1618561007">
          <w:marLeft w:val="0"/>
          <w:marRight w:val="0"/>
          <w:marTop w:val="0"/>
          <w:marBottom w:val="0"/>
          <w:divBdr>
            <w:top w:val="none" w:sz="0" w:space="0" w:color="auto"/>
            <w:left w:val="none" w:sz="0" w:space="0" w:color="auto"/>
            <w:bottom w:val="none" w:sz="0" w:space="0" w:color="auto"/>
            <w:right w:val="none" w:sz="0" w:space="0" w:color="auto"/>
          </w:divBdr>
        </w:div>
        <w:div w:id="1621184212">
          <w:marLeft w:val="0"/>
          <w:marRight w:val="0"/>
          <w:marTop w:val="0"/>
          <w:marBottom w:val="0"/>
          <w:divBdr>
            <w:top w:val="none" w:sz="0" w:space="0" w:color="auto"/>
            <w:left w:val="none" w:sz="0" w:space="0" w:color="auto"/>
            <w:bottom w:val="none" w:sz="0" w:space="0" w:color="auto"/>
            <w:right w:val="none" w:sz="0" w:space="0" w:color="auto"/>
          </w:divBdr>
        </w:div>
        <w:div w:id="1637562625">
          <w:marLeft w:val="0"/>
          <w:marRight w:val="0"/>
          <w:marTop w:val="0"/>
          <w:marBottom w:val="0"/>
          <w:divBdr>
            <w:top w:val="none" w:sz="0" w:space="0" w:color="auto"/>
            <w:left w:val="none" w:sz="0" w:space="0" w:color="auto"/>
            <w:bottom w:val="none" w:sz="0" w:space="0" w:color="auto"/>
            <w:right w:val="none" w:sz="0" w:space="0" w:color="auto"/>
          </w:divBdr>
        </w:div>
        <w:div w:id="1663048483">
          <w:marLeft w:val="0"/>
          <w:marRight w:val="0"/>
          <w:marTop w:val="0"/>
          <w:marBottom w:val="0"/>
          <w:divBdr>
            <w:top w:val="none" w:sz="0" w:space="0" w:color="auto"/>
            <w:left w:val="none" w:sz="0" w:space="0" w:color="auto"/>
            <w:bottom w:val="none" w:sz="0" w:space="0" w:color="auto"/>
            <w:right w:val="none" w:sz="0" w:space="0" w:color="auto"/>
          </w:divBdr>
        </w:div>
        <w:div w:id="1690376574">
          <w:marLeft w:val="0"/>
          <w:marRight w:val="0"/>
          <w:marTop w:val="0"/>
          <w:marBottom w:val="0"/>
          <w:divBdr>
            <w:top w:val="none" w:sz="0" w:space="0" w:color="auto"/>
            <w:left w:val="none" w:sz="0" w:space="0" w:color="auto"/>
            <w:bottom w:val="none" w:sz="0" w:space="0" w:color="auto"/>
            <w:right w:val="none" w:sz="0" w:space="0" w:color="auto"/>
          </w:divBdr>
          <w:divsChild>
            <w:div w:id="1777363251">
              <w:marLeft w:val="0"/>
              <w:marRight w:val="0"/>
              <w:marTop w:val="0"/>
              <w:marBottom w:val="0"/>
              <w:divBdr>
                <w:top w:val="none" w:sz="0" w:space="0" w:color="auto"/>
                <w:left w:val="none" w:sz="0" w:space="0" w:color="auto"/>
                <w:bottom w:val="none" w:sz="0" w:space="0" w:color="auto"/>
                <w:right w:val="none" w:sz="0" w:space="0" w:color="auto"/>
              </w:divBdr>
            </w:div>
          </w:divsChild>
        </w:div>
        <w:div w:id="1709600874">
          <w:marLeft w:val="0"/>
          <w:marRight w:val="0"/>
          <w:marTop w:val="0"/>
          <w:marBottom w:val="0"/>
          <w:divBdr>
            <w:top w:val="none" w:sz="0" w:space="0" w:color="auto"/>
            <w:left w:val="none" w:sz="0" w:space="0" w:color="auto"/>
            <w:bottom w:val="none" w:sz="0" w:space="0" w:color="auto"/>
            <w:right w:val="none" w:sz="0" w:space="0" w:color="auto"/>
          </w:divBdr>
        </w:div>
        <w:div w:id="1716002604">
          <w:marLeft w:val="0"/>
          <w:marRight w:val="0"/>
          <w:marTop w:val="0"/>
          <w:marBottom w:val="0"/>
          <w:divBdr>
            <w:top w:val="none" w:sz="0" w:space="0" w:color="auto"/>
            <w:left w:val="none" w:sz="0" w:space="0" w:color="auto"/>
            <w:bottom w:val="none" w:sz="0" w:space="0" w:color="auto"/>
            <w:right w:val="none" w:sz="0" w:space="0" w:color="auto"/>
          </w:divBdr>
        </w:div>
        <w:div w:id="1769278581">
          <w:marLeft w:val="0"/>
          <w:marRight w:val="0"/>
          <w:marTop w:val="0"/>
          <w:marBottom w:val="0"/>
          <w:divBdr>
            <w:top w:val="none" w:sz="0" w:space="0" w:color="auto"/>
            <w:left w:val="none" w:sz="0" w:space="0" w:color="auto"/>
            <w:bottom w:val="none" w:sz="0" w:space="0" w:color="auto"/>
            <w:right w:val="none" w:sz="0" w:space="0" w:color="auto"/>
          </w:divBdr>
        </w:div>
        <w:div w:id="1774789079">
          <w:marLeft w:val="0"/>
          <w:marRight w:val="0"/>
          <w:marTop w:val="0"/>
          <w:marBottom w:val="0"/>
          <w:divBdr>
            <w:top w:val="none" w:sz="0" w:space="0" w:color="auto"/>
            <w:left w:val="none" w:sz="0" w:space="0" w:color="auto"/>
            <w:bottom w:val="none" w:sz="0" w:space="0" w:color="auto"/>
            <w:right w:val="none" w:sz="0" w:space="0" w:color="auto"/>
          </w:divBdr>
        </w:div>
        <w:div w:id="1807964469">
          <w:marLeft w:val="0"/>
          <w:marRight w:val="0"/>
          <w:marTop w:val="0"/>
          <w:marBottom w:val="0"/>
          <w:divBdr>
            <w:top w:val="none" w:sz="0" w:space="0" w:color="auto"/>
            <w:left w:val="none" w:sz="0" w:space="0" w:color="auto"/>
            <w:bottom w:val="none" w:sz="0" w:space="0" w:color="auto"/>
            <w:right w:val="none" w:sz="0" w:space="0" w:color="auto"/>
          </w:divBdr>
        </w:div>
        <w:div w:id="1833832381">
          <w:marLeft w:val="0"/>
          <w:marRight w:val="0"/>
          <w:marTop w:val="0"/>
          <w:marBottom w:val="0"/>
          <w:divBdr>
            <w:top w:val="none" w:sz="0" w:space="0" w:color="auto"/>
            <w:left w:val="none" w:sz="0" w:space="0" w:color="auto"/>
            <w:bottom w:val="none" w:sz="0" w:space="0" w:color="auto"/>
            <w:right w:val="none" w:sz="0" w:space="0" w:color="auto"/>
          </w:divBdr>
          <w:divsChild>
            <w:div w:id="974796950">
              <w:marLeft w:val="0"/>
              <w:marRight w:val="0"/>
              <w:marTop w:val="0"/>
              <w:marBottom w:val="0"/>
              <w:divBdr>
                <w:top w:val="none" w:sz="0" w:space="0" w:color="auto"/>
                <w:left w:val="none" w:sz="0" w:space="0" w:color="auto"/>
                <w:bottom w:val="none" w:sz="0" w:space="0" w:color="auto"/>
                <w:right w:val="none" w:sz="0" w:space="0" w:color="auto"/>
              </w:divBdr>
            </w:div>
            <w:div w:id="1787190752">
              <w:marLeft w:val="0"/>
              <w:marRight w:val="0"/>
              <w:marTop w:val="0"/>
              <w:marBottom w:val="0"/>
              <w:divBdr>
                <w:top w:val="none" w:sz="0" w:space="0" w:color="auto"/>
                <w:left w:val="none" w:sz="0" w:space="0" w:color="auto"/>
                <w:bottom w:val="none" w:sz="0" w:space="0" w:color="auto"/>
                <w:right w:val="none" w:sz="0" w:space="0" w:color="auto"/>
              </w:divBdr>
            </w:div>
            <w:div w:id="1907569778">
              <w:marLeft w:val="0"/>
              <w:marRight w:val="0"/>
              <w:marTop w:val="0"/>
              <w:marBottom w:val="0"/>
              <w:divBdr>
                <w:top w:val="none" w:sz="0" w:space="0" w:color="auto"/>
                <w:left w:val="none" w:sz="0" w:space="0" w:color="auto"/>
                <w:bottom w:val="none" w:sz="0" w:space="0" w:color="auto"/>
                <w:right w:val="none" w:sz="0" w:space="0" w:color="auto"/>
              </w:divBdr>
            </w:div>
          </w:divsChild>
        </w:div>
        <w:div w:id="1854800300">
          <w:marLeft w:val="0"/>
          <w:marRight w:val="0"/>
          <w:marTop w:val="0"/>
          <w:marBottom w:val="0"/>
          <w:divBdr>
            <w:top w:val="none" w:sz="0" w:space="0" w:color="auto"/>
            <w:left w:val="none" w:sz="0" w:space="0" w:color="auto"/>
            <w:bottom w:val="none" w:sz="0" w:space="0" w:color="auto"/>
            <w:right w:val="none" w:sz="0" w:space="0" w:color="auto"/>
          </w:divBdr>
        </w:div>
        <w:div w:id="1858274404">
          <w:marLeft w:val="0"/>
          <w:marRight w:val="0"/>
          <w:marTop w:val="0"/>
          <w:marBottom w:val="0"/>
          <w:divBdr>
            <w:top w:val="none" w:sz="0" w:space="0" w:color="auto"/>
            <w:left w:val="none" w:sz="0" w:space="0" w:color="auto"/>
            <w:bottom w:val="none" w:sz="0" w:space="0" w:color="auto"/>
            <w:right w:val="none" w:sz="0" w:space="0" w:color="auto"/>
          </w:divBdr>
          <w:divsChild>
            <w:div w:id="286859436">
              <w:marLeft w:val="0"/>
              <w:marRight w:val="0"/>
              <w:marTop w:val="0"/>
              <w:marBottom w:val="0"/>
              <w:divBdr>
                <w:top w:val="none" w:sz="0" w:space="0" w:color="auto"/>
                <w:left w:val="none" w:sz="0" w:space="0" w:color="auto"/>
                <w:bottom w:val="none" w:sz="0" w:space="0" w:color="auto"/>
                <w:right w:val="none" w:sz="0" w:space="0" w:color="auto"/>
              </w:divBdr>
            </w:div>
            <w:div w:id="327487576">
              <w:marLeft w:val="0"/>
              <w:marRight w:val="0"/>
              <w:marTop w:val="0"/>
              <w:marBottom w:val="0"/>
              <w:divBdr>
                <w:top w:val="none" w:sz="0" w:space="0" w:color="auto"/>
                <w:left w:val="none" w:sz="0" w:space="0" w:color="auto"/>
                <w:bottom w:val="none" w:sz="0" w:space="0" w:color="auto"/>
                <w:right w:val="none" w:sz="0" w:space="0" w:color="auto"/>
              </w:divBdr>
            </w:div>
            <w:div w:id="1230965153">
              <w:marLeft w:val="0"/>
              <w:marRight w:val="0"/>
              <w:marTop w:val="0"/>
              <w:marBottom w:val="0"/>
              <w:divBdr>
                <w:top w:val="none" w:sz="0" w:space="0" w:color="auto"/>
                <w:left w:val="none" w:sz="0" w:space="0" w:color="auto"/>
                <w:bottom w:val="none" w:sz="0" w:space="0" w:color="auto"/>
                <w:right w:val="none" w:sz="0" w:space="0" w:color="auto"/>
              </w:divBdr>
            </w:div>
          </w:divsChild>
        </w:div>
        <w:div w:id="1869563635">
          <w:marLeft w:val="0"/>
          <w:marRight w:val="0"/>
          <w:marTop w:val="0"/>
          <w:marBottom w:val="0"/>
          <w:divBdr>
            <w:top w:val="none" w:sz="0" w:space="0" w:color="auto"/>
            <w:left w:val="none" w:sz="0" w:space="0" w:color="auto"/>
            <w:bottom w:val="none" w:sz="0" w:space="0" w:color="auto"/>
            <w:right w:val="none" w:sz="0" w:space="0" w:color="auto"/>
          </w:divBdr>
          <w:divsChild>
            <w:div w:id="954141206">
              <w:marLeft w:val="0"/>
              <w:marRight w:val="0"/>
              <w:marTop w:val="0"/>
              <w:marBottom w:val="0"/>
              <w:divBdr>
                <w:top w:val="none" w:sz="0" w:space="0" w:color="auto"/>
                <w:left w:val="none" w:sz="0" w:space="0" w:color="auto"/>
                <w:bottom w:val="none" w:sz="0" w:space="0" w:color="auto"/>
                <w:right w:val="none" w:sz="0" w:space="0" w:color="auto"/>
              </w:divBdr>
            </w:div>
          </w:divsChild>
        </w:div>
        <w:div w:id="1873568513">
          <w:marLeft w:val="0"/>
          <w:marRight w:val="0"/>
          <w:marTop w:val="0"/>
          <w:marBottom w:val="0"/>
          <w:divBdr>
            <w:top w:val="none" w:sz="0" w:space="0" w:color="auto"/>
            <w:left w:val="none" w:sz="0" w:space="0" w:color="auto"/>
            <w:bottom w:val="none" w:sz="0" w:space="0" w:color="auto"/>
            <w:right w:val="none" w:sz="0" w:space="0" w:color="auto"/>
          </w:divBdr>
        </w:div>
        <w:div w:id="1904677592">
          <w:marLeft w:val="0"/>
          <w:marRight w:val="0"/>
          <w:marTop w:val="0"/>
          <w:marBottom w:val="0"/>
          <w:divBdr>
            <w:top w:val="none" w:sz="0" w:space="0" w:color="auto"/>
            <w:left w:val="none" w:sz="0" w:space="0" w:color="auto"/>
            <w:bottom w:val="none" w:sz="0" w:space="0" w:color="auto"/>
            <w:right w:val="none" w:sz="0" w:space="0" w:color="auto"/>
          </w:divBdr>
          <w:divsChild>
            <w:div w:id="1118521999">
              <w:marLeft w:val="-75"/>
              <w:marRight w:val="0"/>
              <w:marTop w:val="30"/>
              <w:marBottom w:val="30"/>
              <w:divBdr>
                <w:top w:val="none" w:sz="0" w:space="0" w:color="auto"/>
                <w:left w:val="none" w:sz="0" w:space="0" w:color="auto"/>
                <w:bottom w:val="none" w:sz="0" w:space="0" w:color="auto"/>
                <w:right w:val="none" w:sz="0" w:space="0" w:color="auto"/>
              </w:divBdr>
              <w:divsChild>
                <w:div w:id="499779907">
                  <w:marLeft w:val="0"/>
                  <w:marRight w:val="0"/>
                  <w:marTop w:val="0"/>
                  <w:marBottom w:val="0"/>
                  <w:divBdr>
                    <w:top w:val="none" w:sz="0" w:space="0" w:color="auto"/>
                    <w:left w:val="none" w:sz="0" w:space="0" w:color="auto"/>
                    <w:bottom w:val="none" w:sz="0" w:space="0" w:color="auto"/>
                    <w:right w:val="none" w:sz="0" w:space="0" w:color="auto"/>
                  </w:divBdr>
                  <w:divsChild>
                    <w:div w:id="1631663132">
                      <w:marLeft w:val="0"/>
                      <w:marRight w:val="0"/>
                      <w:marTop w:val="0"/>
                      <w:marBottom w:val="0"/>
                      <w:divBdr>
                        <w:top w:val="none" w:sz="0" w:space="0" w:color="auto"/>
                        <w:left w:val="none" w:sz="0" w:space="0" w:color="auto"/>
                        <w:bottom w:val="none" w:sz="0" w:space="0" w:color="auto"/>
                        <w:right w:val="none" w:sz="0" w:space="0" w:color="auto"/>
                      </w:divBdr>
                    </w:div>
                  </w:divsChild>
                </w:div>
                <w:div w:id="1240024566">
                  <w:marLeft w:val="0"/>
                  <w:marRight w:val="0"/>
                  <w:marTop w:val="0"/>
                  <w:marBottom w:val="0"/>
                  <w:divBdr>
                    <w:top w:val="none" w:sz="0" w:space="0" w:color="auto"/>
                    <w:left w:val="none" w:sz="0" w:space="0" w:color="auto"/>
                    <w:bottom w:val="none" w:sz="0" w:space="0" w:color="auto"/>
                    <w:right w:val="none" w:sz="0" w:space="0" w:color="auto"/>
                  </w:divBdr>
                  <w:divsChild>
                    <w:div w:id="232813091">
                      <w:marLeft w:val="0"/>
                      <w:marRight w:val="0"/>
                      <w:marTop w:val="0"/>
                      <w:marBottom w:val="0"/>
                      <w:divBdr>
                        <w:top w:val="none" w:sz="0" w:space="0" w:color="auto"/>
                        <w:left w:val="none" w:sz="0" w:space="0" w:color="auto"/>
                        <w:bottom w:val="none" w:sz="0" w:space="0" w:color="auto"/>
                        <w:right w:val="none" w:sz="0" w:space="0" w:color="auto"/>
                      </w:divBdr>
                    </w:div>
                    <w:div w:id="687800468">
                      <w:marLeft w:val="0"/>
                      <w:marRight w:val="0"/>
                      <w:marTop w:val="0"/>
                      <w:marBottom w:val="0"/>
                      <w:divBdr>
                        <w:top w:val="none" w:sz="0" w:space="0" w:color="auto"/>
                        <w:left w:val="none" w:sz="0" w:space="0" w:color="auto"/>
                        <w:bottom w:val="none" w:sz="0" w:space="0" w:color="auto"/>
                        <w:right w:val="none" w:sz="0" w:space="0" w:color="auto"/>
                      </w:divBdr>
                    </w:div>
                    <w:div w:id="752048767">
                      <w:marLeft w:val="0"/>
                      <w:marRight w:val="0"/>
                      <w:marTop w:val="0"/>
                      <w:marBottom w:val="0"/>
                      <w:divBdr>
                        <w:top w:val="none" w:sz="0" w:space="0" w:color="auto"/>
                        <w:left w:val="none" w:sz="0" w:space="0" w:color="auto"/>
                        <w:bottom w:val="none" w:sz="0" w:space="0" w:color="auto"/>
                        <w:right w:val="none" w:sz="0" w:space="0" w:color="auto"/>
                      </w:divBdr>
                    </w:div>
                    <w:div w:id="815954639">
                      <w:marLeft w:val="0"/>
                      <w:marRight w:val="0"/>
                      <w:marTop w:val="0"/>
                      <w:marBottom w:val="0"/>
                      <w:divBdr>
                        <w:top w:val="none" w:sz="0" w:space="0" w:color="auto"/>
                        <w:left w:val="none" w:sz="0" w:space="0" w:color="auto"/>
                        <w:bottom w:val="none" w:sz="0" w:space="0" w:color="auto"/>
                        <w:right w:val="none" w:sz="0" w:space="0" w:color="auto"/>
                      </w:divBdr>
                    </w:div>
                    <w:div w:id="821114808">
                      <w:marLeft w:val="0"/>
                      <w:marRight w:val="0"/>
                      <w:marTop w:val="0"/>
                      <w:marBottom w:val="0"/>
                      <w:divBdr>
                        <w:top w:val="none" w:sz="0" w:space="0" w:color="auto"/>
                        <w:left w:val="none" w:sz="0" w:space="0" w:color="auto"/>
                        <w:bottom w:val="none" w:sz="0" w:space="0" w:color="auto"/>
                        <w:right w:val="none" w:sz="0" w:space="0" w:color="auto"/>
                      </w:divBdr>
                    </w:div>
                    <w:div w:id="846401824">
                      <w:marLeft w:val="0"/>
                      <w:marRight w:val="0"/>
                      <w:marTop w:val="0"/>
                      <w:marBottom w:val="0"/>
                      <w:divBdr>
                        <w:top w:val="none" w:sz="0" w:space="0" w:color="auto"/>
                        <w:left w:val="none" w:sz="0" w:space="0" w:color="auto"/>
                        <w:bottom w:val="none" w:sz="0" w:space="0" w:color="auto"/>
                        <w:right w:val="none" w:sz="0" w:space="0" w:color="auto"/>
                      </w:divBdr>
                    </w:div>
                    <w:div w:id="1336617733">
                      <w:marLeft w:val="0"/>
                      <w:marRight w:val="0"/>
                      <w:marTop w:val="0"/>
                      <w:marBottom w:val="0"/>
                      <w:divBdr>
                        <w:top w:val="none" w:sz="0" w:space="0" w:color="auto"/>
                        <w:left w:val="none" w:sz="0" w:space="0" w:color="auto"/>
                        <w:bottom w:val="none" w:sz="0" w:space="0" w:color="auto"/>
                        <w:right w:val="none" w:sz="0" w:space="0" w:color="auto"/>
                      </w:divBdr>
                    </w:div>
                    <w:div w:id="1372607541">
                      <w:marLeft w:val="0"/>
                      <w:marRight w:val="0"/>
                      <w:marTop w:val="0"/>
                      <w:marBottom w:val="0"/>
                      <w:divBdr>
                        <w:top w:val="none" w:sz="0" w:space="0" w:color="auto"/>
                        <w:left w:val="none" w:sz="0" w:space="0" w:color="auto"/>
                        <w:bottom w:val="none" w:sz="0" w:space="0" w:color="auto"/>
                        <w:right w:val="none" w:sz="0" w:space="0" w:color="auto"/>
                      </w:divBdr>
                    </w:div>
                    <w:div w:id="1531915631">
                      <w:marLeft w:val="0"/>
                      <w:marRight w:val="0"/>
                      <w:marTop w:val="0"/>
                      <w:marBottom w:val="0"/>
                      <w:divBdr>
                        <w:top w:val="none" w:sz="0" w:space="0" w:color="auto"/>
                        <w:left w:val="none" w:sz="0" w:space="0" w:color="auto"/>
                        <w:bottom w:val="none" w:sz="0" w:space="0" w:color="auto"/>
                        <w:right w:val="none" w:sz="0" w:space="0" w:color="auto"/>
                      </w:divBdr>
                    </w:div>
                    <w:div w:id="1542938171">
                      <w:marLeft w:val="0"/>
                      <w:marRight w:val="0"/>
                      <w:marTop w:val="0"/>
                      <w:marBottom w:val="0"/>
                      <w:divBdr>
                        <w:top w:val="none" w:sz="0" w:space="0" w:color="auto"/>
                        <w:left w:val="none" w:sz="0" w:space="0" w:color="auto"/>
                        <w:bottom w:val="none" w:sz="0" w:space="0" w:color="auto"/>
                        <w:right w:val="none" w:sz="0" w:space="0" w:color="auto"/>
                      </w:divBdr>
                    </w:div>
                    <w:div w:id="1745644954">
                      <w:marLeft w:val="0"/>
                      <w:marRight w:val="0"/>
                      <w:marTop w:val="0"/>
                      <w:marBottom w:val="0"/>
                      <w:divBdr>
                        <w:top w:val="none" w:sz="0" w:space="0" w:color="auto"/>
                        <w:left w:val="none" w:sz="0" w:space="0" w:color="auto"/>
                        <w:bottom w:val="none" w:sz="0" w:space="0" w:color="auto"/>
                        <w:right w:val="none" w:sz="0" w:space="0" w:color="auto"/>
                      </w:divBdr>
                    </w:div>
                    <w:div w:id="1855798064">
                      <w:marLeft w:val="0"/>
                      <w:marRight w:val="0"/>
                      <w:marTop w:val="0"/>
                      <w:marBottom w:val="0"/>
                      <w:divBdr>
                        <w:top w:val="none" w:sz="0" w:space="0" w:color="auto"/>
                        <w:left w:val="none" w:sz="0" w:space="0" w:color="auto"/>
                        <w:bottom w:val="none" w:sz="0" w:space="0" w:color="auto"/>
                        <w:right w:val="none" w:sz="0" w:space="0" w:color="auto"/>
                      </w:divBdr>
                    </w:div>
                  </w:divsChild>
                </w:div>
                <w:div w:id="1505777746">
                  <w:marLeft w:val="0"/>
                  <w:marRight w:val="0"/>
                  <w:marTop w:val="0"/>
                  <w:marBottom w:val="0"/>
                  <w:divBdr>
                    <w:top w:val="none" w:sz="0" w:space="0" w:color="auto"/>
                    <w:left w:val="none" w:sz="0" w:space="0" w:color="auto"/>
                    <w:bottom w:val="none" w:sz="0" w:space="0" w:color="auto"/>
                    <w:right w:val="none" w:sz="0" w:space="0" w:color="auto"/>
                  </w:divBdr>
                  <w:divsChild>
                    <w:div w:id="143289718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904871387">
          <w:marLeft w:val="0"/>
          <w:marRight w:val="0"/>
          <w:marTop w:val="0"/>
          <w:marBottom w:val="0"/>
          <w:divBdr>
            <w:top w:val="none" w:sz="0" w:space="0" w:color="auto"/>
            <w:left w:val="none" w:sz="0" w:space="0" w:color="auto"/>
            <w:bottom w:val="none" w:sz="0" w:space="0" w:color="auto"/>
            <w:right w:val="none" w:sz="0" w:space="0" w:color="auto"/>
          </w:divBdr>
          <w:divsChild>
            <w:div w:id="291135668">
              <w:marLeft w:val="-75"/>
              <w:marRight w:val="0"/>
              <w:marTop w:val="30"/>
              <w:marBottom w:val="30"/>
              <w:divBdr>
                <w:top w:val="none" w:sz="0" w:space="0" w:color="auto"/>
                <w:left w:val="none" w:sz="0" w:space="0" w:color="auto"/>
                <w:bottom w:val="none" w:sz="0" w:space="0" w:color="auto"/>
                <w:right w:val="none" w:sz="0" w:space="0" w:color="auto"/>
              </w:divBdr>
              <w:divsChild>
                <w:div w:id="188376082">
                  <w:marLeft w:val="0"/>
                  <w:marRight w:val="0"/>
                  <w:marTop w:val="0"/>
                  <w:marBottom w:val="0"/>
                  <w:divBdr>
                    <w:top w:val="none" w:sz="0" w:space="0" w:color="auto"/>
                    <w:left w:val="none" w:sz="0" w:space="0" w:color="auto"/>
                    <w:bottom w:val="none" w:sz="0" w:space="0" w:color="auto"/>
                    <w:right w:val="none" w:sz="0" w:space="0" w:color="auto"/>
                  </w:divBdr>
                  <w:divsChild>
                    <w:div w:id="515000555">
                      <w:marLeft w:val="0"/>
                      <w:marRight w:val="0"/>
                      <w:marTop w:val="0"/>
                      <w:marBottom w:val="0"/>
                      <w:divBdr>
                        <w:top w:val="none" w:sz="0" w:space="0" w:color="auto"/>
                        <w:left w:val="none" w:sz="0" w:space="0" w:color="auto"/>
                        <w:bottom w:val="none" w:sz="0" w:space="0" w:color="auto"/>
                        <w:right w:val="none" w:sz="0" w:space="0" w:color="auto"/>
                      </w:divBdr>
                    </w:div>
                  </w:divsChild>
                </w:div>
                <w:div w:id="215090216">
                  <w:marLeft w:val="0"/>
                  <w:marRight w:val="0"/>
                  <w:marTop w:val="0"/>
                  <w:marBottom w:val="0"/>
                  <w:divBdr>
                    <w:top w:val="none" w:sz="0" w:space="0" w:color="auto"/>
                    <w:left w:val="none" w:sz="0" w:space="0" w:color="auto"/>
                    <w:bottom w:val="none" w:sz="0" w:space="0" w:color="auto"/>
                    <w:right w:val="none" w:sz="0" w:space="0" w:color="auto"/>
                  </w:divBdr>
                  <w:divsChild>
                    <w:div w:id="658971377">
                      <w:marLeft w:val="0"/>
                      <w:marRight w:val="0"/>
                      <w:marTop w:val="0"/>
                      <w:marBottom w:val="0"/>
                      <w:divBdr>
                        <w:top w:val="none" w:sz="0" w:space="0" w:color="auto"/>
                        <w:left w:val="none" w:sz="0" w:space="0" w:color="auto"/>
                        <w:bottom w:val="none" w:sz="0" w:space="0" w:color="auto"/>
                        <w:right w:val="none" w:sz="0" w:space="0" w:color="auto"/>
                      </w:divBdr>
                    </w:div>
                  </w:divsChild>
                </w:div>
                <w:div w:id="360516032">
                  <w:marLeft w:val="0"/>
                  <w:marRight w:val="0"/>
                  <w:marTop w:val="0"/>
                  <w:marBottom w:val="0"/>
                  <w:divBdr>
                    <w:top w:val="none" w:sz="0" w:space="0" w:color="auto"/>
                    <w:left w:val="none" w:sz="0" w:space="0" w:color="auto"/>
                    <w:bottom w:val="none" w:sz="0" w:space="0" w:color="auto"/>
                    <w:right w:val="none" w:sz="0" w:space="0" w:color="auto"/>
                  </w:divBdr>
                  <w:divsChild>
                    <w:div w:id="1758362073">
                      <w:marLeft w:val="0"/>
                      <w:marRight w:val="0"/>
                      <w:marTop w:val="0"/>
                      <w:marBottom w:val="0"/>
                      <w:divBdr>
                        <w:top w:val="none" w:sz="0" w:space="0" w:color="auto"/>
                        <w:left w:val="none" w:sz="0" w:space="0" w:color="auto"/>
                        <w:bottom w:val="none" w:sz="0" w:space="0" w:color="auto"/>
                        <w:right w:val="none" w:sz="0" w:space="0" w:color="auto"/>
                      </w:divBdr>
                    </w:div>
                  </w:divsChild>
                </w:div>
                <w:div w:id="378474520">
                  <w:marLeft w:val="0"/>
                  <w:marRight w:val="0"/>
                  <w:marTop w:val="0"/>
                  <w:marBottom w:val="0"/>
                  <w:divBdr>
                    <w:top w:val="none" w:sz="0" w:space="0" w:color="auto"/>
                    <w:left w:val="none" w:sz="0" w:space="0" w:color="auto"/>
                    <w:bottom w:val="none" w:sz="0" w:space="0" w:color="auto"/>
                    <w:right w:val="none" w:sz="0" w:space="0" w:color="auto"/>
                  </w:divBdr>
                  <w:divsChild>
                    <w:div w:id="1437561998">
                      <w:marLeft w:val="0"/>
                      <w:marRight w:val="0"/>
                      <w:marTop w:val="0"/>
                      <w:marBottom w:val="0"/>
                      <w:divBdr>
                        <w:top w:val="none" w:sz="0" w:space="0" w:color="auto"/>
                        <w:left w:val="none" w:sz="0" w:space="0" w:color="auto"/>
                        <w:bottom w:val="none" w:sz="0" w:space="0" w:color="auto"/>
                        <w:right w:val="none" w:sz="0" w:space="0" w:color="auto"/>
                      </w:divBdr>
                    </w:div>
                  </w:divsChild>
                </w:div>
                <w:div w:id="1292707647">
                  <w:marLeft w:val="0"/>
                  <w:marRight w:val="0"/>
                  <w:marTop w:val="0"/>
                  <w:marBottom w:val="0"/>
                  <w:divBdr>
                    <w:top w:val="none" w:sz="0" w:space="0" w:color="auto"/>
                    <w:left w:val="none" w:sz="0" w:space="0" w:color="auto"/>
                    <w:bottom w:val="none" w:sz="0" w:space="0" w:color="auto"/>
                    <w:right w:val="none" w:sz="0" w:space="0" w:color="auto"/>
                  </w:divBdr>
                  <w:divsChild>
                    <w:div w:id="239292657">
                      <w:marLeft w:val="0"/>
                      <w:marRight w:val="0"/>
                      <w:marTop w:val="0"/>
                      <w:marBottom w:val="0"/>
                      <w:divBdr>
                        <w:top w:val="none" w:sz="0" w:space="0" w:color="auto"/>
                        <w:left w:val="none" w:sz="0" w:space="0" w:color="auto"/>
                        <w:bottom w:val="none" w:sz="0" w:space="0" w:color="auto"/>
                        <w:right w:val="none" w:sz="0" w:space="0" w:color="auto"/>
                      </w:divBdr>
                    </w:div>
                  </w:divsChild>
                </w:div>
                <w:div w:id="1676492505">
                  <w:marLeft w:val="0"/>
                  <w:marRight w:val="0"/>
                  <w:marTop w:val="0"/>
                  <w:marBottom w:val="0"/>
                  <w:divBdr>
                    <w:top w:val="none" w:sz="0" w:space="0" w:color="auto"/>
                    <w:left w:val="none" w:sz="0" w:space="0" w:color="auto"/>
                    <w:bottom w:val="none" w:sz="0" w:space="0" w:color="auto"/>
                    <w:right w:val="none" w:sz="0" w:space="0" w:color="auto"/>
                  </w:divBdr>
                  <w:divsChild>
                    <w:div w:id="56900428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911844865">
          <w:marLeft w:val="0"/>
          <w:marRight w:val="0"/>
          <w:marTop w:val="0"/>
          <w:marBottom w:val="0"/>
          <w:divBdr>
            <w:top w:val="none" w:sz="0" w:space="0" w:color="auto"/>
            <w:left w:val="none" w:sz="0" w:space="0" w:color="auto"/>
            <w:bottom w:val="none" w:sz="0" w:space="0" w:color="auto"/>
            <w:right w:val="none" w:sz="0" w:space="0" w:color="auto"/>
          </w:divBdr>
        </w:div>
        <w:div w:id="1919486068">
          <w:marLeft w:val="0"/>
          <w:marRight w:val="0"/>
          <w:marTop w:val="0"/>
          <w:marBottom w:val="0"/>
          <w:divBdr>
            <w:top w:val="none" w:sz="0" w:space="0" w:color="auto"/>
            <w:left w:val="none" w:sz="0" w:space="0" w:color="auto"/>
            <w:bottom w:val="none" w:sz="0" w:space="0" w:color="auto"/>
            <w:right w:val="none" w:sz="0" w:space="0" w:color="auto"/>
          </w:divBdr>
        </w:div>
        <w:div w:id="1922720055">
          <w:marLeft w:val="0"/>
          <w:marRight w:val="0"/>
          <w:marTop w:val="0"/>
          <w:marBottom w:val="0"/>
          <w:divBdr>
            <w:top w:val="none" w:sz="0" w:space="0" w:color="auto"/>
            <w:left w:val="none" w:sz="0" w:space="0" w:color="auto"/>
            <w:bottom w:val="none" w:sz="0" w:space="0" w:color="auto"/>
            <w:right w:val="none" w:sz="0" w:space="0" w:color="auto"/>
          </w:divBdr>
        </w:div>
        <w:div w:id="1953629281">
          <w:marLeft w:val="0"/>
          <w:marRight w:val="0"/>
          <w:marTop w:val="0"/>
          <w:marBottom w:val="0"/>
          <w:divBdr>
            <w:top w:val="none" w:sz="0" w:space="0" w:color="auto"/>
            <w:left w:val="none" w:sz="0" w:space="0" w:color="auto"/>
            <w:bottom w:val="none" w:sz="0" w:space="0" w:color="auto"/>
            <w:right w:val="none" w:sz="0" w:space="0" w:color="auto"/>
          </w:divBdr>
        </w:div>
        <w:div w:id="1961834844">
          <w:marLeft w:val="0"/>
          <w:marRight w:val="0"/>
          <w:marTop w:val="0"/>
          <w:marBottom w:val="0"/>
          <w:divBdr>
            <w:top w:val="none" w:sz="0" w:space="0" w:color="auto"/>
            <w:left w:val="none" w:sz="0" w:space="0" w:color="auto"/>
            <w:bottom w:val="none" w:sz="0" w:space="0" w:color="auto"/>
            <w:right w:val="none" w:sz="0" w:space="0" w:color="auto"/>
          </w:divBdr>
        </w:div>
        <w:div w:id="1969315412">
          <w:marLeft w:val="0"/>
          <w:marRight w:val="0"/>
          <w:marTop w:val="0"/>
          <w:marBottom w:val="0"/>
          <w:divBdr>
            <w:top w:val="none" w:sz="0" w:space="0" w:color="auto"/>
            <w:left w:val="none" w:sz="0" w:space="0" w:color="auto"/>
            <w:bottom w:val="none" w:sz="0" w:space="0" w:color="auto"/>
            <w:right w:val="none" w:sz="0" w:space="0" w:color="auto"/>
          </w:divBdr>
          <w:divsChild>
            <w:div w:id="202863157">
              <w:marLeft w:val="0"/>
              <w:marRight w:val="0"/>
              <w:marTop w:val="0"/>
              <w:marBottom w:val="0"/>
              <w:divBdr>
                <w:top w:val="none" w:sz="0" w:space="0" w:color="auto"/>
                <w:left w:val="none" w:sz="0" w:space="0" w:color="auto"/>
                <w:bottom w:val="none" w:sz="0" w:space="0" w:color="auto"/>
                <w:right w:val="none" w:sz="0" w:space="0" w:color="auto"/>
              </w:divBdr>
            </w:div>
          </w:divsChild>
        </w:div>
        <w:div w:id="2004888517">
          <w:marLeft w:val="0"/>
          <w:marRight w:val="0"/>
          <w:marTop w:val="0"/>
          <w:marBottom w:val="0"/>
          <w:divBdr>
            <w:top w:val="none" w:sz="0" w:space="0" w:color="auto"/>
            <w:left w:val="none" w:sz="0" w:space="0" w:color="auto"/>
            <w:bottom w:val="none" w:sz="0" w:space="0" w:color="auto"/>
            <w:right w:val="none" w:sz="0" w:space="0" w:color="auto"/>
          </w:divBdr>
          <w:divsChild>
            <w:div w:id="1804083469">
              <w:marLeft w:val="0"/>
              <w:marRight w:val="0"/>
              <w:marTop w:val="0"/>
              <w:marBottom w:val="0"/>
              <w:divBdr>
                <w:top w:val="none" w:sz="0" w:space="0" w:color="auto"/>
                <w:left w:val="none" w:sz="0" w:space="0" w:color="auto"/>
                <w:bottom w:val="none" w:sz="0" w:space="0" w:color="auto"/>
                <w:right w:val="none" w:sz="0" w:space="0" w:color="auto"/>
              </w:divBdr>
            </w:div>
          </w:divsChild>
        </w:div>
        <w:div w:id="2014331288">
          <w:marLeft w:val="0"/>
          <w:marRight w:val="0"/>
          <w:marTop w:val="0"/>
          <w:marBottom w:val="0"/>
          <w:divBdr>
            <w:top w:val="none" w:sz="0" w:space="0" w:color="auto"/>
            <w:left w:val="none" w:sz="0" w:space="0" w:color="auto"/>
            <w:bottom w:val="none" w:sz="0" w:space="0" w:color="auto"/>
            <w:right w:val="none" w:sz="0" w:space="0" w:color="auto"/>
          </w:divBdr>
        </w:div>
      </w:divsChild>
    </w:div>
    <w:div w:id="1893729827">
      <w:bodyDiv w:val="1"/>
      <w:marLeft w:val="0"/>
      <w:marRight w:val="0"/>
      <w:marTop w:val="0"/>
      <w:marBottom w:val="0"/>
      <w:divBdr>
        <w:top w:val="none" w:sz="0" w:space="0" w:color="auto"/>
        <w:left w:val="none" w:sz="0" w:space="0" w:color="auto"/>
        <w:bottom w:val="none" w:sz="0" w:space="0" w:color="auto"/>
        <w:right w:val="none" w:sz="0" w:space="0" w:color="auto"/>
      </w:divBdr>
      <w:divsChild>
        <w:div w:id="5179649">
          <w:marLeft w:val="0"/>
          <w:marRight w:val="0"/>
          <w:marTop w:val="0"/>
          <w:marBottom w:val="0"/>
          <w:divBdr>
            <w:top w:val="none" w:sz="0" w:space="0" w:color="auto"/>
            <w:left w:val="none" w:sz="0" w:space="0" w:color="auto"/>
            <w:bottom w:val="none" w:sz="0" w:space="0" w:color="auto"/>
            <w:right w:val="none" w:sz="0" w:space="0" w:color="auto"/>
          </w:divBdr>
          <w:divsChild>
            <w:div w:id="462886963">
              <w:marLeft w:val="0"/>
              <w:marRight w:val="0"/>
              <w:marTop w:val="0"/>
              <w:marBottom w:val="0"/>
              <w:divBdr>
                <w:top w:val="none" w:sz="0" w:space="0" w:color="auto"/>
                <w:left w:val="none" w:sz="0" w:space="0" w:color="auto"/>
                <w:bottom w:val="none" w:sz="0" w:space="0" w:color="auto"/>
                <w:right w:val="none" w:sz="0" w:space="0" w:color="auto"/>
              </w:divBdr>
            </w:div>
            <w:div w:id="1021780727">
              <w:marLeft w:val="0"/>
              <w:marRight w:val="0"/>
              <w:marTop w:val="0"/>
              <w:marBottom w:val="0"/>
              <w:divBdr>
                <w:top w:val="none" w:sz="0" w:space="0" w:color="auto"/>
                <w:left w:val="none" w:sz="0" w:space="0" w:color="auto"/>
                <w:bottom w:val="none" w:sz="0" w:space="0" w:color="auto"/>
                <w:right w:val="none" w:sz="0" w:space="0" w:color="auto"/>
              </w:divBdr>
            </w:div>
            <w:div w:id="1368600210">
              <w:marLeft w:val="0"/>
              <w:marRight w:val="0"/>
              <w:marTop w:val="0"/>
              <w:marBottom w:val="0"/>
              <w:divBdr>
                <w:top w:val="none" w:sz="0" w:space="0" w:color="auto"/>
                <w:left w:val="none" w:sz="0" w:space="0" w:color="auto"/>
                <w:bottom w:val="none" w:sz="0" w:space="0" w:color="auto"/>
                <w:right w:val="none" w:sz="0" w:space="0" w:color="auto"/>
              </w:divBdr>
            </w:div>
            <w:div w:id="1602563647">
              <w:marLeft w:val="0"/>
              <w:marRight w:val="0"/>
              <w:marTop w:val="0"/>
              <w:marBottom w:val="0"/>
              <w:divBdr>
                <w:top w:val="none" w:sz="0" w:space="0" w:color="auto"/>
                <w:left w:val="none" w:sz="0" w:space="0" w:color="auto"/>
                <w:bottom w:val="none" w:sz="0" w:space="0" w:color="auto"/>
                <w:right w:val="none" w:sz="0" w:space="0" w:color="auto"/>
              </w:divBdr>
            </w:div>
          </w:divsChild>
        </w:div>
        <w:div w:id="42949958">
          <w:marLeft w:val="0"/>
          <w:marRight w:val="0"/>
          <w:marTop w:val="0"/>
          <w:marBottom w:val="0"/>
          <w:divBdr>
            <w:top w:val="none" w:sz="0" w:space="0" w:color="auto"/>
            <w:left w:val="none" w:sz="0" w:space="0" w:color="auto"/>
            <w:bottom w:val="none" w:sz="0" w:space="0" w:color="auto"/>
            <w:right w:val="none" w:sz="0" w:space="0" w:color="auto"/>
          </w:divBdr>
        </w:div>
        <w:div w:id="71395342">
          <w:marLeft w:val="0"/>
          <w:marRight w:val="0"/>
          <w:marTop w:val="0"/>
          <w:marBottom w:val="0"/>
          <w:divBdr>
            <w:top w:val="none" w:sz="0" w:space="0" w:color="auto"/>
            <w:left w:val="none" w:sz="0" w:space="0" w:color="auto"/>
            <w:bottom w:val="none" w:sz="0" w:space="0" w:color="auto"/>
            <w:right w:val="none" w:sz="0" w:space="0" w:color="auto"/>
          </w:divBdr>
        </w:div>
        <w:div w:id="85881252">
          <w:marLeft w:val="0"/>
          <w:marRight w:val="0"/>
          <w:marTop w:val="0"/>
          <w:marBottom w:val="0"/>
          <w:divBdr>
            <w:top w:val="none" w:sz="0" w:space="0" w:color="auto"/>
            <w:left w:val="none" w:sz="0" w:space="0" w:color="auto"/>
            <w:bottom w:val="none" w:sz="0" w:space="0" w:color="auto"/>
            <w:right w:val="none" w:sz="0" w:space="0" w:color="auto"/>
          </w:divBdr>
        </w:div>
        <w:div w:id="97456625">
          <w:marLeft w:val="0"/>
          <w:marRight w:val="0"/>
          <w:marTop w:val="0"/>
          <w:marBottom w:val="0"/>
          <w:divBdr>
            <w:top w:val="none" w:sz="0" w:space="0" w:color="auto"/>
            <w:left w:val="none" w:sz="0" w:space="0" w:color="auto"/>
            <w:bottom w:val="none" w:sz="0" w:space="0" w:color="auto"/>
            <w:right w:val="none" w:sz="0" w:space="0" w:color="auto"/>
          </w:divBdr>
        </w:div>
        <w:div w:id="103767987">
          <w:marLeft w:val="0"/>
          <w:marRight w:val="0"/>
          <w:marTop w:val="0"/>
          <w:marBottom w:val="0"/>
          <w:divBdr>
            <w:top w:val="none" w:sz="0" w:space="0" w:color="auto"/>
            <w:left w:val="none" w:sz="0" w:space="0" w:color="auto"/>
            <w:bottom w:val="none" w:sz="0" w:space="0" w:color="auto"/>
            <w:right w:val="none" w:sz="0" w:space="0" w:color="auto"/>
          </w:divBdr>
        </w:div>
        <w:div w:id="118258949">
          <w:marLeft w:val="0"/>
          <w:marRight w:val="0"/>
          <w:marTop w:val="0"/>
          <w:marBottom w:val="0"/>
          <w:divBdr>
            <w:top w:val="none" w:sz="0" w:space="0" w:color="auto"/>
            <w:left w:val="none" w:sz="0" w:space="0" w:color="auto"/>
            <w:bottom w:val="none" w:sz="0" w:space="0" w:color="auto"/>
            <w:right w:val="none" w:sz="0" w:space="0" w:color="auto"/>
          </w:divBdr>
        </w:div>
        <w:div w:id="132140292">
          <w:marLeft w:val="0"/>
          <w:marRight w:val="0"/>
          <w:marTop w:val="0"/>
          <w:marBottom w:val="0"/>
          <w:divBdr>
            <w:top w:val="none" w:sz="0" w:space="0" w:color="auto"/>
            <w:left w:val="none" w:sz="0" w:space="0" w:color="auto"/>
            <w:bottom w:val="none" w:sz="0" w:space="0" w:color="auto"/>
            <w:right w:val="none" w:sz="0" w:space="0" w:color="auto"/>
          </w:divBdr>
        </w:div>
        <w:div w:id="153186163">
          <w:marLeft w:val="0"/>
          <w:marRight w:val="0"/>
          <w:marTop w:val="0"/>
          <w:marBottom w:val="0"/>
          <w:divBdr>
            <w:top w:val="none" w:sz="0" w:space="0" w:color="auto"/>
            <w:left w:val="none" w:sz="0" w:space="0" w:color="auto"/>
            <w:bottom w:val="none" w:sz="0" w:space="0" w:color="auto"/>
            <w:right w:val="none" w:sz="0" w:space="0" w:color="auto"/>
          </w:divBdr>
        </w:div>
        <w:div w:id="194319532">
          <w:marLeft w:val="0"/>
          <w:marRight w:val="0"/>
          <w:marTop w:val="0"/>
          <w:marBottom w:val="0"/>
          <w:divBdr>
            <w:top w:val="none" w:sz="0" w:space="0" w:color="auto"/>
            <w:left w:val="none" w:sz="0" w:space="0" w:color="auto"/>
            <w:bottom w:val="none" w:sz="0" w:space="0" w:color="auto"/>
            <w:right w:val="none" w:sz="0" w:space="0" w:color="auto"/>
          </w:divBdr>
          <w:divsChild>
            <w:div w:id="1126121080">
              <w:marLeft w:val="0"/>
              <w:marRight w:val="0"/>
              <w:marTop w:val="30"/>
              <w:marBottom w:val="30"/>
              <w:divBdr>
                <w:top w:val="none" w:sz="0" w:space="0" w:color="auto"/>
                <w:left w:val="none" w:sz="0" w:space="0" w:color="auto"/>
                <w:bottom w:val="none" w:sz="0" w:space="0" w:color="auto"/>
                <w:right w:val="none" w:sz="0" w:space="0" w:color="auto"/>
              </w:divBdr>
              <w:divsChild>
                <w:div w:id="52851263">
                  <w:marLeft w:val="0"/>
                  <w:marRight w:val="0"/>
                  <w:marTop w:val="0"/>
                  <w:marBottom w:val="0"/>
                  <w:divBdr>
                    <w:top w:val="none" w:sz="0" w:space="0" w:color="auto"/>
                    <w:left w:val="none" w:sz="0" w:space="0" w:color="auto"/>
                    <w:bottom w:val="none" w:sz="0" w:space="0" w:color="auto"/>
                    <w:right w:val="none" w:sz="0" w:space="0" w:color="auto"/>
                  </w:divBdr>
                  <w:divsChild>
                    <w:div w:id="320230910">
                      <w:marLeft w:val="0"/>
                      <w:marRight w:val="0"/>
                      <w:marTop w:val="0"/>
                      <w:marBottom w:val="0"/>
                      <w:divBdr>
                        <w:top w:val="none" w:sz="0" w:space="0" w:color="auto"/>
                        <w:left w:val="none" w:sz="0" w:space="0" w:color="auto"/>
                        <w:bottom w:val="none" w:sz="0" w:space="0" w:color="auto"/>
                        <w:right w:val="none" w:sz="0" w:space="0" w:color="auto"/>
                      </w:divBdr>
                    </w:div>
                  </w:divsChild>
                </w:div>
                <w:div w:id="162863216">
                  <w:marLeft w:val="0"/>
                  <w:marRight w:val="0"/>
                  <w:marTop w:val="0"/>
                  <w:marBottom w:val="0"/>
                  <w:divBdr>
                    <w:top w:val="none" w:sz="0" w:space="0" w:color="auto"/>
                    <w:left w:val="none" w:sz="0" w:space="0" w:color="auto"/>
                    <w:bottom w:val="none" w:sz="0" w:space="0" w:color="auto"/>
                    <w:right w:val="none" w:sz="0" w:space="0" w:color="auto"/>
                  </w:divBdr>
                </w:div>
                <w:div w:id="242447052">
                  <w:marLeft w:val="0"/>
                  <w:marRight w:val="0"/>
                  <w:marTop w:val="0"/>
                  <w:marBottom w:val="0"/>
                  <w:divBdr>
                    <w:top w:val="none" w:sz="0" w:space="0" w:color="auto"/>
                    <w:left w:val="none" w:sz="0" w:space="0" w:color="auto"/>
                    <w:bottom w:val="none" w:sz="0" w:space="0" w:color="auto"/>
                    <w:right w:val="none" w:sz="0" w:space="0" w:color="auto"/>
                  </w:divBdr>
                  <w:divsChild>
                    <w:div w:id="949779011">
                      <w:marLeft w:val="0"/>
                      <w:marRight w:val="0"/>
                      <w:marTop w:val="0"/>
                      <w:marBottom w:val="0"/>
                      <w:divBdr>
                        <w:top w:val="none" w:sz="0" w:space="0" w:color="auto"/>
                        <w:left w:val="none" w:sz="0" w:space="0" w:color="auto"/>
                        <w:bottom w:val="none" w:sz="0" w:space="0" w:color="auto"/>
                        <w:right w:val="none" w:sz="0" w:space="0" w:color="auto"/>
                      </w:divBdr>
                    </w:div>
                  </w:divsChild>
                </w:div>
                <w:div w:id="272909185">
                  <w:marLeft w:val="0"/>
                  <w:marRight w:val="0"/>
                  <w:marTop w:val="0"/>
                  <w:marBottom w:val="0"/>
                  <w:divBdr>
                    <w:top w:val="none" w:sz="0" w:space="0" w:color="auto"/>
                    <w:left w:val="none" w:sz="0" w:space="0" w:color="auto"/>
                    <w:bottom w:val="none" w:sz="0" w:space="0" w:color="auto"/>
                    <w:right w:val="none" w:sz="0" w:space="0" w:color="auto"/>
                  </w:divBdr>
                  <w:divsChild>
                    <w:div w:id="1766346061">
                      <w:marLeft w:val="0"/>
                      <w:marRight w:val="0"/>
                      <w:marTop w:val="0"/>
                      <w:marBottom w:val="0"/>
                      <w:divBdr>
                        <w:top w:val="none" w:sz="0" w:space="0" w:color="auto"/>
                        <w:left w:val="none" w:sz="0" w:space="0" w:color="auto"/>
                        <w:bottom w:val="none" w:sz="0" w:space="0" w:color="auto"/>
                        <w:right w:val="none" w:sz="0" w:space="0" w:color="auto"/>
                      </w:divBdr>
                    </w:div>
                  </w:divsChild>
                </w:div>
                <w:div w:id="286861870">
                  <w:marLeft w:val="0"/>
                  <w:marRight w:val="0"/>
                  <w:marTop w:val="0"/>
                  <w:marBottom w:val="0"/>
                  <w:divBdr>
                    <w:top w:val="none" w:sz="0" w:space="0" w:color="auto"/>
                    <w:left w:val="none" w:sz="0" w:space="0" w:color="auto"/>
                    <w:bottom w:val="none" w:sz="0" w:space="0" w:color="auto"/>
                    <w:right w:val="none" w:sz="0" w:space="0" w:color="auto"/>
                  </w:divBdr>
                  <w:divsChild>
                    <w:div w:id="365720688">
                      <w:marLeft w:val="0"/>
                      <w:marRight w:val="0"/>
                      <w:marTop w:val="0"/>
                      <w:marBottom w:val="0"/>
                      <w:divBdr>
                        <w:top w:val="none" w:sz="0" w:space="0" w:color="auto"/>
                        <w:left w:val="none" w:sz="0" w:space="0" w:color="auto"/>
                        <w:bottom w:val="none" w:sz="0" w:space="0" w:color="auto"/>
                        <w:right w:val="none" w:sz="0" w:space="0" w:color="auto"/>
                      </w:divBdr>
                    </w:div>
                  </w:divsChild>
                </w:div>
                <w:div w:id="364327309">
                  <w:marLeft w:val="0"/>
                  <w:marRight w:val="0"/>
                  <w:marTop w:val="0"/>
                  <w:marBottom w:val="0"/>
                  <w:divBdr>
                    <w:top w:val="none" w:sz="0" w:space="0" w:color="auto"/>
                    <w:left w:val="none" w:sz="0" w:space="0" w:color="auto"/>
                    <w:bottom w:val="none" w:sz="0" w:space="0" w:color="auto"/>
                    <w:right w:val="none" w:sz="0" w:space="0" w:color="auto"/>
                  </w:divBdr>
                  <w:divsChild>
                    <w:div w:id="1982688184">
                      <w:marLeft w:val="0"/>
                      <w:marRight w:val="0"/>
                      <w:marTop w:val="0"/>
                      <w:marBottom w:val="0"/>
                      <w:divBdr>
                        <w:top w:val="none" w:sz="0" w:space="0" w:color="auto"/>
                        <w:left w:val="none" w:sz="0" w:space="0" w:color="auto"/>
                        <w:bottom w:val="none" w:sz="0" w:space="0" w:color="auto"/>
                        <w:right w:val="none" w:sz="0" w:space="0" w:color="auto"/>
                      </w:divBdr>
                    </w:div>
                  </w:divsChild>
                </w:div>
                <w:div w:id="405807690">
                  <w:marLeft w:val="0"/>
                  <w:marRight w:val="0"/>
                  <w:marTop w:val="0"/>
                  <w:marBottom w:val="0"/>
                  <w:divBdr>
                    <w:top w:val="none" w:sz="0" w:space="0" w:color="auto"/>
                    <w:left w:val="none" w:sz="0" w:space="0" w:color="auto"/>
                    <w:bottom w:val="none" w:sz="0" w:space="0" w:color="auto"/>
                    <w:right w:val="none" w:sz="0" w:space="0" w:color="auto"/>
                  </w:divBdr>
                  <w:divsChild>
                    <w:div w:id="283848491">
                      <w:marLeft w:val="0"/>
                      <w:marRight w:val="0"/>
                      <w:marTop w:val="0"/>
                      <w:marBottom w:val="0"/>
                      <w:divBdr>
                        <w:top w:val="none" w:sz="0" w:space="0" w:color="auto"/>
                        <w:left w:val="none" w:sz="0" w:space="0" w:color="auto"/>
                        <w:bottom w:val="none" w:sz="0" w:space="0" w:color="auto"/>
                        <w:right w:val="none" w:sz="0" w:space="0" w:color="auto"/>
                      </w:divBdr>
                    </w:div>
                  </w:divsChild>
                </w:div>
                <w:div w:id="453401186">
                  <w:marLeft w:val="0"/>
                  <w:marRight w:val="0"/>
                  <w:marTop w:val="0"/>
                  <w:marBottom w:val="0"/>
                  <w:divBdr>
                    <w:top w:val="none" w:sz="0" w:space="0" w:color="auto"/>
                    <w:left w:val="none" w:sz="0" w:space="0" w:color="auto"/>
                    <w:bottom w:val="none" w:sz="0" w:space="0" w:color="auto"/>
                    <w:right w:val="none" w:sz="0" w:space="0" w:color="auto"/>
                  </w:divBdr>
                  <w:divsChild>
                    <w:div w:id="139004583">
                      <w:marLeft w:val="0"/>
                      <w:marRight w:val="0"/>
                      <w:marTop w:val="0"/>
                      <w:marBottom w:val="0"/>
                      <w:divBdr>
                        <w:top w:val="none" w:sz="0" w:space="0" w:color="auto"/>
                        <w:left w:val="none" w:sz="0" w:space="0" w:color="auto"/>
                        <w:bottom w:val="none" w:sz="0" w:space="0" w:color="auto"/>
                        <w:right w:val="none" w:sz="0" w:space="0" w:color="auto"/>
                      </w:divBdr>
                    </w:div>
                    <w:div w:id="930747237">
                      <w:marLeft w:val="0"/>
                      <w:marRight w:val="0"/>
                      <w:marTop w:val="0"/>
                      <w:marBottom w:val="0"/>
                      <w:divBdr>
                        <w:top w:val="none" w:sz="0" w:space="0" w:color="auto"/>
                        <w:left w:val="none" w:sz="0" w:space="0" w:color="auto"/>
                        <w:bottom w:val="none" w:sz="0" w:space="0" w:color="auto"/>
                        <w:right w:val="none" w:sz="0" w:space="0" w:color="auto"/>
                      </w:divBdr>
                    </w:div>
                  </w:divsChild>
                </w:div>
                <w:div w:id="458257573">
                  <w:marLeft w:val="0"/>
                  <w:marRight w:val="0"/>
                  <w:marTop w:val="0"/>
                  <w:marBottom w:val="0"/>
                  <w:divBdr>
                    <w:top w:val="none" w:sz="0" w:space="0" w:color="auto"/>
                    <w:left w:val="none" w:sz="0" w:space="0" w:color="auto"/>
                    <w:bottom w:val="none" w:sz="0" w:space="0" w:color="auto"/>
                    <w:right w:val="none" w:sz="0" w:space="0" w:color="auto"/>
                  </w:divBdr>
                  <w:divsChild>
                    <w:div w:id="1299146868">
                      <w:marLeft w:val="0"/>
                      <w:marRight w:val="0"/>
                      <w:marTop w:val="0"/>
                      <w:marBottom w:val="0"/>
                      <w:divBdr>
                        <w:top w:val="none" w:sz="0" w:space="0" w:color="auto"/>
                        <w:left w:val="none" w:sz="0" w:space="0" w:color="auto"/>
                        <w:bottom w:val="none" w:sz="0" w:space="0" w:color="auto"/>
                        <w:right w:val="none" w:sz="0" w:space="0" w:color="auto"/>
                      </w:divBdr>
                    </w:div>
                    <w:div w:id="1658339173">
                      <w:marLeft w:val="0"/>
                      <w:marRight w:val="0"/>
                      <w:marTop w:val="0"/>
                      <w:marBottom w:val="0"/>
                      <w:divBdr>
                        <w:top w:val="none" w:sz="0" w:space="0" w:color="auto"/>
                        <w:left w:val="none" w:sz="0" w:space="0" w:color="auto"/>
                        <w:bottom w:val="none" w:sz="0" w:space="0" w:color="auto"/>
                        <w:right w:val="none" w:sz="0" w:space="0" w:color="auto"/>
                      </w:divBdr>
                    </w:div>
                  </w:divsChild>
                </w:div>
                <w:div w:id="470555658">
                  <w:marLeft w:val="0"/>
                  <w:marRight w:val="0"/>
                  <w:marTop w:val="0"/>
                  <w:marBottom w:val="0"/>
                  <w:divBdr>
                    <w:top w:val="none" w:sz="0" w:space="0" w:color="auto"/>
                    <w:left w:val="none" w:sz="0" w:space="0" w:color="auto"/>
                    <w:bottom w:val="none" w:sz="0" w:space="0" w:color="auto"/>
                    <w:right w:val="none" w:sz="0" w:space="0" w:color="auto"/>
                  </w:divBdr>
                  <w:divsChild>
                    <w:div w:id="222105695">
                      <w:marLeft w:val="0"/>
                      <w:marRight w:val="0"/>
                      <w:marTop w:val="0"/>
                      <w:marBottom w:val="0"/>
                      <w:divBdr>
                        <w:top w:val="none" w:sz="0" w:space="0" w:color="auto"/>
                        <w:left w:val="none" w:sz="0" w:space="0" w:color="auto"/>
                        <w:bottom w:val="none" w:sz="0" w:space="0" w:color="auto"/>
                        <w:right w:val="none" w:sz="0" w:space="0" w:color="auto"/>
                      </w:divBdr>
                    </w:div>
                  </w:divsChild>
                </w:div>
                <w:div w:id="477187435">
                  <w:marLeft w:val="0"/>
                  <w:marRight w:val="0"/>
                  <w:marTop w:val="0"/>
                  <w:marBottom w:val="0"/>
                  <w:divBdr>
                    <w:top w:val="none" w:sz="0" w:space="0" w:color="auto"/>
                    <w:left w:val="none" w:sz="0" w:space="0" w:color="auto"/>
                    <w:bottom w:val="none" w:sz="0" w:space="0" w:color="auto"/>
                    <w:right w:val="none" w:sz="0" w:space="0" w:color="auto"/>
                  </w:divBdr>
                  <w:divsChild>
                    <w:div w:id="1303652025">
                      <w:marLeft w:val="0"/>
                      <w:marRight w:val="0"/>
                      <w:marTop w:val="0"/>
                      <w:marBottom w:val="0"/>
                      <w:divBdr>
                        <w:top w:val="none" w:sz="0" w:space="0" w:color="auto"/>
                        <w:left w:val="none" w:sz="0" w:space="0" w:color="auto"/>
                        <w:bottom w:val="none" w:sz="0" w:space="0" w:color="auto"/>
                        <w:right w:val="none" w:sz="0" w:space="0" w:color="auto"/>
                      </w:divBdr>
                    </w:div>
                  </w:divsChild>
                </w:div>
                <w:div w:id="532504194">
                  <w:marLeft w:val="0"/>
                  <w:marRight w:val="0"/>
                  <w:marTop w:val="0"/>
                  <w:marBottom w:val="0"/>
                  <w:divBdr>
                    <w:top w:val="none" w:sz="0" w:space="0" w:color="auto"/>
                    <w:left w:val="none" w:sz="0" w:space="0" w:color="auto"/>
                    <w:bottom w:val="none" w:sz="0" w:space="0" w:color="auto"/>
                    <w:right w:val="none" w:sz="0" w:space="0" w:color="auto"/>
                  </w:divBdr>
                  <w:divsChild>
                    <w:div w:id="1614091339">
                      <w:marLeft w:val="0"/>
                      <w:marRight w:val="0"/>
                      <w:marTop w:val="0"/>
                      <w:marBottom w:val="0"/>
                      <w:divBdr>
                        <w:top w:val="none" w:sz="0" w:space="0" w:color="auto"/>
                        <w:left w:val="none" w:sz="0" w:space="0" w:color="auto"/>
                        <w:bottom w:val="none" w:sz="0" w:space="0" w:color="auto"/>
                        <w:right w:val="none" w:sz="0" w:space="0" w:color="auto"/>
                      </w:divBdr>
                    </w:div>
                  </w:divsChild>
                </w:div>
                <w:div w:id="540173644">
                  <w:marLeft w:val="0"/>
                  <w:marRight w:val="0"/>
                  <w:marTop w:val="0"/>
                  <w:marBottom w:val="0"/>
                  <w:divBdr>
                    <w:top w:val="none" w:sz="0" w:space="0" w:color="auto"/>
                    <w:left w:val="none" w:sz="0" w:space="0" w:color="auto"/>
                    <w:bottom w:val="none" w:sz="0" w:space="0" w:color="auto"/>
                    <w:right w:val="none" w:sz="0" w:space="0" w:color="auto"/>
                  </w:divBdr>
                  <w:divsChild>
                    <w:div w:id="1136800325">
                      <w:marLeft w:val="0"/>
                      <w:marRight w:val="0"/>
                      <w:marTop w:val="0"/>
                      <w:marBottom w:val="0"/>
                      <w:divBdr>
                        <w:top w:val="none" w:sz="0" w:space="0" w:color="auto"/>
                        <w:left w:val="none" w:sz="0" w:space="0" w:color="auto"/>
                        <w:bottom w:val="none" w:sz="0" w:space="0" w:color="auto"/>
                        <w:right w:val="none" w:sz="0" w:space="0" w:color="auto"/>
                      </w:divBdr>
                    </w:div>
                  </w:divsChild>
                </w:div>
                <w:div w:id="591087413">
                  <w:marLeft w:val="0"/>
                  <w:marRight w:val="0"/>
                  <w:marTop w:val="0"/>
                  <w:marBottom w:val="0"/>
                  <w:divBdr>
                    <w:top w:val="none" w:sz="0" w:space="0" w:color="auto"/>
                    <w:left w:val="none" w:sz="0" w:space="0" w:color="auto"/>
                    <w:bottom w:val="none" w:sz="0" w:space="0" w:color="auto"/>
                    <w:right w:val="none" w:sz="0" w:space="0" w:color="auto"/>
                  </w:divBdr>
                  <w:divsChild>
                    <w:div w:id="1220747664">
                      <w:marLeft w:val="0"/>
                      <w:marRight w:val="0"/>
                      <w:marTop w:val="0"/>
                      <w:marBottom w:val="0"/>
                      <w:divBdr>
                        <w:top w:val="none" w:sz="0" w:space="0" w:color="auto"/>
                        <w:left w:val="none" w:sz="0" w:space="0" w:color="auto"/>
                        <w:bottom w:val="none" w:sz="0" w:space="0" w:color="auto"/>
                        <w:right w:val="none" w:sz="0" w:space="0" w:color="auto"/>
                      </w:divBdr>
                    </w:div>
                  </w:divsChild>
                </w:div>
                <w:div w:id="592975224">
                  <w:marLeft w:val="0"/>
                  <w:marRight w:val="0"/>
                  <w:marTop w:val="0"/>
                  <w:marBottom w:val="0"/>
                  <w:divBdr>
                    <w:top w:val="none" w:sz="0" w:space="0" w:color="auto"/>
                    <w:left w:val="none" w:sz="0" w:space="0" w:color="auto"/>
                    <w:bottom w:val="none" w:sz="0" w:space="0" w:color="auto"/>
                    <w:right w:val="none" w:sz="0" w:space="0" w:color="auto"/>
                  </w:divBdr>
                  <w:divsChild>
                    <w:div w:id="436024411">
                      <w:marLeft w:val="0"/>
                      <w:marRight w:val="0"/>
                      <w:marTop w:val="0"/>
                      <w:marBottom w:val="0"/>
                      <w:divBdr>
                        <w:top w:val="none" w:sz="0" w:space="0" w:color="auto"/>
                        <w:left w:val="none" w:sz="0" w:space="0" w:color="auto"/>
                        <w:bottom w:val="none" w:sz="0" w:space="0" w:color="auto"/>
                        <w:right w:val="none" w:sz="0" w:space="0" w:color="auto"/>
                      </w:divBdr>
                    </w:div>
                    <w:div w:id="745225495">
                      <w:marLeft w:val="0"/>
                      <w:marRight w:val="0"/>
                      <w:marTop w:val="0"/>
                      <w:marBottom w:val="0"/>
                      <w:divBdr>
                        <w:top w:val="none" w:sz="0" w:space="0" w:color="auto"/>
                        <w:left w:val="none" w:sz="0" w:space="0" w:color="auto"/>
                        <w:bottom w:val="none" w:sz="0" w:space="0" w:color="auto"/>
                        <w:right w:val="none" w:sz="0" w:space="0" w:color="auto"/>
                      </w:divBdr>
                    </w:div>
                    <w:div w:id="813256316">
                      <w:marLeft w:val="0"/>
                      <w:marRight w:val="0"/>
                      <w:marTop w:val="0"/>
                      <w:marBottom w:val="0"/>
                      <w:divBdr>
                        <w:top w:val="none" w:sz="0" w:space="0" w:color="auto"/>
                        <w:left w:val="none" w:sz="0" w:space="0" w:color="auto"/>
                        <w:bottom w:val="none" w:sz="0" w:space="0" w:color="auto"/>
                        <w:right w:val="none" w:sz="0" w:space="0" w:color="auto"/>
                      </w:divBdr>
                    </w:div>
                  </w:divsChild>
                </w:div>
                <w:div w:id="638608220">
                  <w:marLeft w:val="0"/>
                  <w:marRight w:val="0"/>
                  <w:marTop w:val="0"/>
                  <w:marBottom w:val="0"/>
                  <w:divBdr>
                    <w:top w:val="none" w:sz="0" w:space="0" w:color="auto"/>
                    <w:left w:val="none" w:sz="0" w:space="0" w:color="auto"/>
                    <w:bottom w:val="none" w:sz="0" w:space="0" w:color="auto"/>
                    <w:right w:val="none" w:sz="0" w:space="0" w:color="auto"/>
                  </w:divBdr>
                  <w:divsChild>
                    <w:div w:id="259224285">
                      <w:marLeft w:val="0"/>
                      <w:marRight w:val="0"/>
                      <w:marTop w:val="0"/>
                      <w:marBottom w:val="0"/>
                      <w:divBdr>
                        <w:top w:val="none" w:sz="0" w:space="0" w:color="auto"/>
                        <w:left w:val="none" w:sz="0" w:space="0" w:color="auto"/>
                        <w:bottom w:val="none" w:sz="0" w:space="0" w:color="auto"/>
                        <w:right w:val="none" w:sz="0" w:space="0" w:color="auto"/>
                      </w:divBdr>
                    </w:div>
                  </w:divsChild>
                </w:div>
                <w:div w:id="643705180">
                  <w:marLeft w:val="0"/>
                  <w:marRight w:val="0"/>
                  <w:marTop w:val="0"/>
                  <w:marBottom w:val="0"/>
                  <w:divBdr>
                    <w:top w:val="none" w:sz="0" w:space="0" w:color="auto"/>
                    <w:left w:val="none" w:sz="0" w:space="0" w:color="auto"/>
                    <w:bottom w:val="none" w:sz="0" w:space="0" w:color="auto"/>
                    <w:right w:val="none" w:sz="0" w:space="0" w:color="auto"/>
                  </w:divBdr>
                  <w:divsChild>
                    <w:div w:id="584341114">
                      <w:marLeft w:val="0"/>
                      <w:marRight w:val="0"/>
                      <w:marTop w:val="0"/>
                      <w:marBottom w:val="0"/>
                      <w:divBdr>
                        <w:top w:val="none" w:sz="0" w:space="0" w:color="auto"/>
                        <w:left w:val="none" w:sz="0" w:space="0" w:color="auto"/>
                        <w:bottom w:val="none" w:sz="0" w:space="0" w:color="auto"/>
                        <w:right w:val="none" w:sz="0" w:space="0" w:color="auto"/>
                      </w:divBdr>
                    </w:div>
                    <w:div w:id="1923294321">
                      <w:marLeft w:val="0"/>
                      <w:marRight w:val="0"/>
                      <w:marTop w:val="0"/>
                      <w:marBottom w:val="0"/>
                      <w:divBdr>
                        <w:top w:val="none" w:sz="0" w:space="0" w:color="auto"/>
                        <w:left w:val="none" w:sz="0" w:space="0" w:color="auto"/>
                        <w:bottom w:val="none" w:sz="0" w:space="0" w:color="auto"/>
                        <w:right w:val="none" w:sz="0" w:space="0" w:color="auto"/>
                      </w:divBdr>
                    </w:div>
                  </w:divsChild>
                </w:div>
                <w:div w:id="662512571">
                  <w:marLeft w:val="0"/>
                  <w:marRight w:val="0"/>
                  <w:marTop w:val="0"/>
                  <w:marBottom w:val="0"/>
                  <w:divBdr>
                    <w:top w:val="none" w:sz="0" w:space="0" w:color="auto"/>
                    <w:left w:val="none" w:sz="0" w:space="0" w:color="auto"/>
                    <w:bottom w:val="none" w:sz="0" w:space="0" w:color="auto"/>
                    <w:right w:val="none" w:sz="0" w:space="0" w:color="auto"/>
                  </w:divBdr>
                  <w:divsChild>
                    <w:div w:id="414128678">
                      <w:marLeft w:val="0"/>
                      <w:marRight w:val="0"/>
                      <w:marTop w:val="0"/>
                      <w:marBottom w:val="0"/>
                      <w:divBdr>
                        <w:top w:val="none" w:sz="0" w:space="0" w:color="auto"/>
                        <w:left w:val="none" w:sz="0" w:space="0" w:color="auto"/>
                        <w:bottom w:val="none" w:sz="0" w:space="0" w:color="auto"/>
                        <w:right w:val="none" w:sz="0" w:space="0" w:color="auto"/>
                      </w:divBdr>
                    </w:div>
                    <w:div w:id="1899054312">
                      <w:marLeft w:val="0"/>
                      <w:marRight w:val="0"/>
                      <w:marTop w:val="0"/>
                      <w:marBottom w:val="0"/>
                      <w:divBdr>
                        <w:top w:val="none" w:sz="0" w:space="0" w:color="auto"/>
                        <w:left w:val="none" w:sz="0" w:space="0" w:color="auto"/>
                        <w:bottom w:val="none" w:sz="0" w:space="0" w:color="auto"/>
                        <w:right w:val="none" w:sz="0" w:space="0" w:color="auto"/>
                      </w:divBdr>
                    </w:div>
                  </w:divsChild>
                </w:div>
                <w:div w:id="755444406">
                  <w:marLeft w:val="0"/>
                  <w:marRight w:val="0"/>
                  <w:marTop w:val="0"/>
                  <w:marBottom w:val="0"/>
                  <w:divBdr>
                    <w:top w:val="none" w:sz="0" w:space="0" w:color="auto"/>
                    <w:left w:val="none" w:sz="0" w:space="0" w:color="auto"/>
                    <w:bottom w:val="none" w:sz="0" w:space="0" w:color="auto"/>
                    <w:right w:val="none" w:sz="0" w:space="0" w:color="auto"/>
                  </w:divBdr>
                  <w:divsChild>
                    <w:div w:id="948901117">
                      <w:marLeft w:val="0"/>
                      <w:marRight w:val="0"/>
                      <w:marTop w:val="0"/>
                      <w:marBottom w:val="0"/>
                      <w:divBdr>
                        <w:top w:val="none" w:sz="0" w:space="0" w:color="auto"/>
                        <w:left w:val="none" w:sz="0" w:space="0" w:color="auto"/>
                        <w:bottom w:val="none" w:sz="0" w:space="0" w:color="auto"/>
                        <w:right w:val="none" w:sz="0" w:space="0" w:color="auto"/>
                      </w:divBdr>
                    </w:div>
                  </w:divsChild>
                </w:div>
                <w:div w:id="772818491">
                  <w:marLeft w:val="0"/>
                  <w:marRight w:val="0"/>
                  <w:marTop w:val="0"/>
                  <w:marBottom w:val="0"/>
                  <w:divBdr>
                    <w:top w:val="none" w:sz="0" w:space="0" w:color="auto"/>
                    <w:left w:val="none" w:sz="0" w:space="0" w:color="auto"/>
                    <w:bottom w:val="none" w:sz="0" w:space="0" w:color="auto"/>
                    <w:right w:val="none" w:sz="0" w:space="0" w:color="auto"/>
                  </w:divBdr>
                  <w:divsChild>
                    <w:div w:id="819005598">
                      <w:marLeft w:val="0"/>
                      <w:marRight w:val="0"/>
                      <w:marTop w:val="0"/>
                      <w:marBottom w:val="0"/>
                      <w:divBdr>
                        <w:top w:val="none" w:sz="0" w:space="0" w:color="auto"/>
                        <w:left w:val="none" w:sz="0" w:space="0" w:color="auto"/>
                        <w:bottom w:val="none" w:sz="0" w:space="0" w:color="auto"/>
                        <w:right w:val="none" w:sz="0" w:space="0" w:color="auto"/>
                      </w:divBdr>
                    </w:div>
                  </w:divsChild>
                </w:div>
                <w:div w:id="829324894">
                  <w:marLeft w:val="0"/>
                  <w:marRight w:val="0"/>
                  <w:marTop w:val="0"/>
                  <w:marBottom w:val="0"/>
                  <w:divBdr>
                    <w:top w:val="none" w:sz="0" w:space="0" w:color="auto"/>
                    <w:left w:val="none" w:sz="0" w:space="0" w:color="auto"/>
                    <w:bottom w:val="none" w:sz="0" w:space="0" w:color="auto"/>
                    <w:right w:val="none" w:sz="0" w:space="0" w:color="auto"/>
                  </w:divBdr>
                  <w:divsChild>
                    <w:div w:id="1380325782">
                      <w:marLeft w:val="0"/>
                      <w:marRight w:val="0"/>
                      <w:marTop w:val="0"/>
                      <w:marBottom w:val="0"/>
                      <w:divBdr>
                        <w:top w:val="none" w:sz="0" w:space="0" w:color="auto"/>
                        <w:left w:val="none" w:sz="0" w:space="0" w:color="auto"/>
                        <w:bottom w:val="none" w:sz="0" w:space="0" w:color="auto"/>
                        <w:right w:val="none" w:sz="0" w:space="0" w:color="auto"/>
                      </w:divBdr>
                    </w:div>
                  </w:divsChild>
                </w:div>
                <w:div w:id="986711171">
                  <w:marLeft w:val="0"/>
                  <w:marRight w:val="0"/>
                  <w:marTop w:val="0"/>
                  <w:marBottom w:val="0"/>
                  <w:divBdr>
                    <w:top w:val="none" w:sz="0" w:space="0" w:color="auto"/>
                    <w:left w:val="none" w:sz="0" w:space="0" w:color="auto"/>
                    <w:bottom w:val="none" w:sz="0" w:space="0" w:color="auto"/>
                    <w:right w:val="none" w:sz="0" w:space="0" w:color="auto"/>
                  </w:divBdr>
                  <w:divsChild>
                    <w:div w:id="761295632">
                      <w:marLeft w:val="0"/>
                      <w:marRight w:val="0"/>
                      <w:marTop w:val="0"/>
                      <w:marBottom w:val="0"/>
                      <w:divBdr>
                        <w:top w:val="none" w:sz="0" w:space="0" w:color="auto"/>
                        <w:left w:val="none" w:sz="0" w:space="0" w:color="auto"/>
                        <w:bottom w:val="none" w:sz="0" w:space="0" w:color="auto"/>
                        <w:right w:val="none" w:sz="0" w:space="0" w:color="auto"/>
                      </w:divBdr>
                    </w:div>
                    <w:div w:id="1240554571">
                      <w:marLeft w:val="0"/>
                      <w:marRight w:val="0"/>
                      <w:marTop w:val="0"/>
                      <w:marBottom w:val="0"/>
                      <w:divBdr>
                        <w:top w:val="none" w:sz="0" w:space="0" w:color="auto"/>
                        <w:left w:val="none" w:sz="0" w:space="0" w:color="auto"/>
                        <w:bottom w:val="none" w:sz="0" w:space="0" w:color="auto"/>
                        <w:right w:val="none" w:sz="0" w:space="0" w:color="auto"/>
                      </w:divBdr>
                    </w:div>
                  </w:divsChild>
                </w:div>
                <w:div w:id="1128863888">
                  <w:marLeft w:val="0"/>
                  <w:marRight w:val="0"/>
                  <w:marTop w:val="0"/>
                  <w:marBottom w:val="0"/>
                  <w:divBdr>
                    <w:top w:val="none" w:sz="0" w:space="0" w:color="auto"/>
                    <w:left w:val="none" w:sz="0" w:space="0" w:color="auto"/>
                    <w:bottom w:val="none" w:sz="0" w:space="0" w:color="auto"/>
                    <w:right w:val="none" w:sz="0" w:space="0" w:color="auto"/>
                  </w:divBdr>
                  <w:divsChild>
                    <w:div w:id="273173825">
                      <w:marLeft w:val="0"/>
                      <w:marRight w:val="0"/>
                      <w:marTop w:val="0"/>
                      <w:marBottom w:val="0"/>
                      <w:divBdr>
                        <w:top w:val="none" w:sz="0" w:space="0" w:color="auto"/>
                        <w:left w:val="none" w:sz="0" w:space="0" w:color="auto"/>
                        <w:bottom w:val="none" w:sz="0" w:space="0" w:color="auto"/>
                        <w:right w:val="none" w:sz="0" w:space="0" w:color="auto"/>
                      </w:divBdr>
                    </w:div>
                  </w:divsChild>
                </w:div>
                <w:div w:id="1252548650">
                  <w:marLeft w:val="0"/>
                  <w:marRight w:val="0"/>
                  <w:marTop w:val="0"/>
                  <w:marBottom w:val="0"/>
                  <w:divBdr>
                    <w:top w:val="none" w:sz="0" w:space="0" w:color="auto"/>
                    <w:left w:val="none" w:sz="0" w:space="0" w:color="auto"/>
                    <w:bottom w:val="none" w:sz="0" w:space="0" w:color="auto"/>
                    <w:right w:val="none" w:sz="0" w:space="0" w:color="auto"/>
                  </w:divBdr>
                  <w:divsChild>
                    <w:div w:id="524253601">
                      <w:marLeft w:val="0"/>
                      <w:marRight w:val="0"/>
                      <w:marTop w:val="0"/>
                      <w:marBottom w:val="0"/>
                      <w:divBdr>
                        <w:top w:val="none" w:sz="0" w:space="0" w:color="auto"/>
                        <w:left w:val="none" w:sz="0" w:space="0" w:color="auto"/>
                        <w:bottom w:val="none" w:sz="0" w:space="0" w:color="auto"/>
                        <w:right w:val="none" w:sz="0" w:space="0" w:color="auto"/>
                      </w:divBdr>
                    </w:div>
                  </w:divsChild>
                </w:div>
                <w:div w:id="1257637647">
                  <w:marLeft w:val="0"/>
                  <w:marRight w:val="0"/>
                  <w:marTop w:val="0"/>
                  <w:marBottom w:val="0"/>
                  <w:divBdr>
                    <w:top w:val="none" w:sz="0" w:space="0" w:color="auto"/>
                    <w:left w:val="none" w:sz="0" w:space="0" w:color="auto"/>
                    <w:bottom w:val="none" w:sz="0" w:space="0" w:color="auto"/>
                    <w:right w:val="none" w:sz="0" w:space="0" w:color="auto"/>
                  </w:divBdr>
                  <w:divsChild>
                    <w:div w:id="1005936035">
                      <w:marLeft w:val="0"/>
                      <w:marRight w:val="0"/>
                      <w:marTop w:val="0"/>
                      <w:marBottom w:val="0"/>
                      <w:divBdr>
                        <w:top w:val="none" w:sz="0" w:space="0" w:color="auto"/>
                        <w:left w:val="none" w:sz="0" w:space="0" w:color="auto"/>
                        <w:bottom w:val="none" w:sz="0" w:space="0" w:color="auto"/>
                        <w:right w:val="none" w:sz="0" w:space="0" w:color="auto"/>
                      </w:divBdr>
                    </w:div>
                  </w:divsChild>
                </w:div>
                <w:div w:id="1372460151">
                  <w:marLeft w:val="0"/>
                  <w:marRight w:val="0"/>
                  <w:marTop w:val="0"/>
                  <w:marBottom w:val="0"/>
                  <w:divBdr>
                    <w:top w:val="none" w:sz="0" w:space="0" w:color="auto"/>
                    <w:left w:val="none" w:sz="0" w:space="0" w:color="auto"/>
                    <w:bottom w:val="none" w:sz="0" w:space="0" w:color="auto"/>
                    <w:right w:val="none" w:sz="0" w:space="0" w:color="auto"/>
                  </w:divBdr>
                  <w:divsChild>
                    <w:div w:id="530806621">
                      <w:marLeft w:val="0"/>
                      <w:marRight w:val="0"/>
                      <w:marTop w:val="0"/>
                      <w:marBottom w:val="0"/>
                      <w:divBdr>
                        <w:top w:val="none" w:sz="0" w:space="0" w:color="auto"/>
                        <w:left w:val="none" w:sz="0" w:space="0" w:color="auto"/>
                        <w:bottom w:val="none" w:sz="0" w:space="0" w:color="auto"/>
                        <w:right w:val="none" w:sz="0" w:space="0" w:color="auto"/>
                      </w:divBdr>
                    </w:div>
                  </w:divsChild>
                </w:div>
                <w:div w:id="1374502482">
                  <w:marLeft w:val="0"/>
                  <w:marRight w:val="0"/>
                  <w:marTop w:val="0"/>
                  <w:marBottom w:val="0"/>
                  <w:divBdr>
                    <w:top w:val="none" w:sz="0" w:space="0" w:color="auto"/>
                    <w:left w:val="none" w:sz="0" w:space="0" w:color="auto"/>
                    <w:bottom w:val="none" w:sz="0" w:space="0" w:color="auto"/>
                    <w:right w:val="none" w:sz="0" w:space="0" w:color="auto"/>
                  </w:divBdr>
                  <w:divsChild>
                    <w:div w:id="226763257">
                      <w:marLeft w:val="0"/>
                      <w:marRight w:val="0"/>
                      <w:marTop w:val="0"/>
                      <w:marBottom w:val="0"/>
                      <w:divBdr>
                        <w:top w:val="none" w:sz="0" w:space="0" w:color="auto"/>
                        <w:left w:val="none" w:sz="0" w:space="0" w:color="auto"/>
                        <w:bottom w:val="none" w:sz="0" w:space="0" w:color="auto"/>
                        <w:right w:val="none" w:sz="0" w:space="0" w:color="auto"/>
                      </w:divBdr>
                    </w:div>
                  </w:divsChild>
                </w:div>
                <w:div w:id="1461461546">
                  <w:marLeft w:val="0"/>
                  <w:marRight w:val="0"/>
                  <w:marTop w:val="0"/>
                  <w:marBottom w:val="0"/>
                  <w:divBdr>
                    <w:top w:val="none" w:sz="0" w:space="0" w:color="auto"/>
                    <w:left w:val="none" w:sz="0" w:space="0" w:color="auto"/>
                    <w:bottom w:val="none" w:sz="0" w:space="0" w:color="auto"/>
                    <w:right w:val="none" w:sz="0" w:space="0" w:color="auto"/>
                  </w:divBdr>
                  <w:divsChild>
                    <w:div w:id="828595442">
                      <w:marLeft w:val="0"/>
                      <w:marRight w:val="0"/>
                      <w:marTop w:val="0"/>
                      <w:marBottom w:val="0"/>
                      <w:divBdr>
                        <w:top w:val="none" w:sz="0" w:space="0" w:color="auto"/>
                        <w:left w:val="none" w:sz="0" w:space="0" w:color="auto"/>
                        <w:bottom w:val="none" w:sz="0" w:space="0" w:color="auto"/>
                        <w:right w:val="none" w:sz="0" w:space="0" w:color="auto"/>
                      </w:divBdr>
                    </w:div>
                    <w:div w:id="1804232119">
                      <w:marLeft w:val="0"/>
                      <w:marRight w:val="0"/>
                      <w:marTop w:val="0"/>
                      <w:marBottom w:val="0"/>
                      <w:divBdr>
                        <w:top w:val="none" w:sz="0" w:space="0" w:color="auto"/>
                        <w:left w:val="none" w:sz="0" w:space="0" w:color="auto"/>
                        <w:bottom w:val="none" w:sz="0" w:space="0" w:color="auto"/>
                        <w:right w:val="none" w:sz="0" w:space="0" w:color="auto"/>
                      </w:divBdr>
                    </w:div>
                  </w:divsChild>
                </w:div>
                <w:div w:id="1599632931">
                  <w:marLeft w:val="0"/>
                  <w:marRight w:val="0"/>
                  <w:marTop w:val="0"/>
                  <w:marBottom w:val="0"/>
                  <w:divBdr>
                    <w:top w:val="none" w:sz="0" w:space="0" w:color="auto"/>
                    <w:left w:val="none" w:sz="0" w:space="0" w:color="auto"/>
                    <w:bottom w:val="none" w:sz="0" w:space="0" w:color="auto"/>
                    <w:right w:val="none" w:sz="0" w:space="0" w:color="auto"/>
                  </w:divBdr>
                  <w:divsChild>
                    <w:div w:id="261113036">
                      <w:marLeft w:val="0"/>
                      <w:marRight w:val="0"/>
                      <w:marTop w:val="0"/>
                      <w:marBottom w:val="0"/>
                      <w:divBdr>
                        <w:top w:val="none" w:sz="0" w:space="0" w:color="auto"/>
                        <w:left w:val="none" w:sz="0" w:space="0" w:color="auto"/>
                        <w:bottom w:val="none" w:sz="0" w:space="0" w:color="auto"/>
                        <w:right w:val="none" w:sz="0" w:space="0" w:color="auto"/>
                      </w:divBdr>
                    </w:div>
                    <w:div w:id="1055852872">
                      <w:marLeft w:val="0"/>
                      <w:marRight w:val="0"/>
                      <w:marTop w:val="0"/>
                      <w:marBottom w:val="0"/>
                      <w:divBdr>
                        <w:top w:val="none" w:sz="0" w:space="0" w:color="auto"/>
                        <w:left w:val="none" w:sz="0" w:space="0" w:color="auto"/>
                        <w:bottom w:val="none" w:sz="0" w:space="0" w:color="auto"/>
                        <w:right w:val="none" w:sz="0" w:space="0" w:color="auto"/>
                      </w:divBdr>
                    </w:div>
                  </w:divsChild>
                </w:div>
                <w:div w:id="1715347449">
                  <w:marLeft w:val="0"/>
                  <w:marRight w:val="0"/>
                  <w:marTop w:val="0"/>
                  <w:marBottom w:val="0"/>
                  <w:divBdr>
                    <w:top w:val="none" w:sz="0" w:space="0" w:color="auto"/>
                    <w:left w:val="none" w:sz="0" w:space="0" w:color="auto"/>
                    <w:bottom w:val="none" w:sz="0" w:space="0" w:color="auto"/>
                    <w:right w:val="none" w:sz="0" w:space="0" w:color="auto"/>
                  </w:divBdr>
                  <w:divsChild>
                    <w:div w:id="1128551569">
                      <w:marLeft w:val="0"/>
                      <w:marRight w:val="0"/>
                      <w:marTop w:val="0"/>
                      <w:marBottom w:val="0"/>
                      <w:divBdr>
                        <w:top w:val="none" w:sz="0" w:space="0" w:color="auto"/>
                        <w:left w:val="none" w:sz="0" w:space="0" w:color="auto"/>
                        <w:bottom w:val="none" w:sz="0" w:space="0" w:color="auto"/>
                        <w:right w:val="none" w:sz="0" w:space="0" w:color="auto"/>
                      </w:divBdr>
                    </w:div>
                  </w:divsChild>
                </w:div>
                <w:div w:id="1792553517">
                  <w:marLeft w:val="0"/>
                  <w:marRight w:val="0"/>
                  <w:marTop w:val="0"/>
                  <w:marBottom w:val="0"/>
                  <w:divBdr>
                    <w:top w:val="none" w:sz="0" w:space="0" w:color="auto"/>
                    <w:left w:val="none" w:sz="0" w:space="0" w:color="auto"/>
                    <w:bottom w:val="none" w:sz="0" w:space="0" w:color="auto"/>
                    <w:right w:val="none" w:sz="0" w:space="0" w:color="auto"/>
                  </w:divBdr>
                  <w:divsChild>
                    <w:div w:id="613484804">
                      <w:marLeft w:val="0"/>
                      <w:marRight w:val="0"/>
                      <w:marTop w:val="0"/>
                      <w:marBottom w:val="0"/>
                      <w:divBdr>
                        <w:top w:val="none" w:sz="0" w:space="0" w:color="auto"/>
                        <w:left w:val="none" w:sz="0" w:space="0" w:color="auto"/>
                        <w:bottom w:val="none" w:sz="0" w:space="0" w:color="auto"/>
                        <w:right w:val="none" w:sz="0" w:space="0" w:color="auto"/>
                      </w:divBdr>
                    </w:div>
                  </w:divsChild>
                </w:div>
                <w:div w:id="1825926429">
                  <w:marLeft w:val="0"/>
                  <w:marRight w:val="0"/>
                  <w:marTop w:val="0"/>
                  <w:marBottom w:val="0"/>
                  <w:divBdr>
                    <w:top w:val="none" w:sz="0" w:space="0" w:color="auto"/>
                    <w:left w:val="none" w:sz="0" w:space="0" w:color="auto"/>
                    <w:bottom w:val="none" w:sz="0" w:space="0" w:color="auto"/>
                    <w:right w:val="none" w:sz="0" w:space="0" w:color="auto"/>
                  </w:divBdr>
                  <w:divsChild>
                    <w:div w:id="578489684">
                      <w:marLeft w:val="0"/>
                      <w:marRight w:val="0"/>
                      <w:marTop w:val="0"/>
                      <w:marBottom w:val="0"/>
                      <w:divBdr>
                        <w:top w:val="none" w:sz="0" w:space="0" w:color="auto"/>
                        <w:left w:val="none" w:sz="0" w:space="0" w:color="auto"/>
                        <w:bottom w:val="none" w:sz="0" w:space="0" w:color="auto"/>
                        <w:right w:val="none" w:sz="0" w:space="0" w:color="auto"/>
                      </w:divBdr>
                    </w:div>
                  </w:divsChild>
                </w:div>
                <w:div w:id="1891111642">
                  <w:marLeft w:val="0"/>
                  <w:marRight w:val="0"/>
                  <w:marTop w:val="0"/>
                  <w:marBottom w:val="0"/>
                  <w:divBdr>
                    <w:top w:val="none" w:sz="0" w:space="0" w:color="auto"/>
                    <w:left w:val="none" w:sz="0" w:space="0" w:color="auto"/>
                    <w:bottom w:val="none" w:sz="0" w:space="0" w:color="auto"/>
                    <w:right w:val="none" w:sz="0" w:space="0" w:color="auto"/>
                  </w:divBdr>
                  <w:divsChild>
                    <w:div w:id="877661428">
                      <w:marLeft w:val="0"/>
                      <w:marRight w:val="0"/>
                      <w:marTop w:val="0"/>
                      <w:marBottom w:val="0"/>
                      <w:divBdr>
                        <w:top w:val="none" w:sz="0" w:space="0" w:color="auto"/>
                        <w:left w:val="none" w:sz="0" w:space="0" w:color="auto"/>
                        <w:bottom w:val="none" w:sz="0" w:space="0" w:color="auto"/>
                        <w:right w:val="none" w:sz="0" w:space="0" w:color="auto"/>
                      </w:divBdr>
                    </w:div>
                  </w:divsChild>
                </w:div>
                <w:div w:id="1949458736">
                  <w:marLeft w:val="0"/>
                  <w:marRight w:val="0"/>
                  <w:marTop w:val="0"/>
                  <w:marBottom w:val="0"/>
                  <w:divBdr>
                    <w:top w:val="none" w:sz="0" w:space="0" w:color="auto"/>
                    <w:left w:val="none" w:sz="0" w:space="0" w:color="auto"/>
                    <w:bottom w:val="none" w:sz="0" w:space="0" w:color="auto"/>
                    <w:right w:val="none" w:sz="0" w:space="0" w:color="auto"/>
                  </w:divBdr>
                  <w:divsChild>
                    <w:div w:id="1613320691">
                      <w:marLeft w:val="0"/>
                      <w:marRight w:val="0"/>
                      <w:marTop w:val="0"/>
                      <w:marBottom w:val="0"/>
                      <w:divBdr>
                        <w:top w:val="none" w:sz="0" w:space="0" w:color="auto"/>
                        <w:left w:val="none" w:sz="0" w:space="0" w:color="auto"/>
                        <w:bottom w:val="none" w:sz="0" w:space="0" w:color="auto"/>
                        <w:right w:val="none" w:sz="0" w:space="0" w:color="auto"/>
                      </w:divBdr>
                    </w:div>
                  </w:divsChild>
                </w:div>
                <w:div w:id="2016565229">
                  <w:marLeft w:val="0"/>
                  <w:marRight w:val="0"/>
                  <w:marTop w:val="0"/>
                  <w:marBottom w:val="0"/>
                  <w:divBdr>
                    <w:top w:val="none" w:sz="0" w:space="0" w:color="auto"/>
                    <w:left w:val="none" w:sz="0" w:space="0" w:color="auto"/>
                    <w:bottom w:val="none" w:sz="0" w:space="0" w:color="auto"/>
                    <w:right w:val="none" w:sz="0" w:space="0" w:color="auto"/>
                  </w:divBdr>
                  <w:divsChild>
                    <w:div w:id="178075363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03105794">
          <w:marLeft w:val="0"/>
          <w:marRight w:val="0"/>
          <w:marTop w:val="0"/>
          <w:marBottom w:val="0"/>
          <w:divBdr>
            <w:top w:val="none" w:sz="0" w:space="0" w:color="auto"/>
            <w:left w:val="none" w:sz="0" w:space="0" w:color="auto"/>
            <w:bottom w:val="none" w:sz="0" w:space="0" w:color="auto"/>
            <w:right w:val="none" w:sz="0" w:space="0" w:color="auto"/>
          </w:divBdr>
        </w:div>
        <w:div w:id="207495515">
          <w:marLeft w:val="0"/>
          <w:marRight w:val="0"/>
          <w:marTop w:val="0"/>
          <w:marBottom w:val="0"/>
          <w:divBdr>
            <w:top w:val="none" w:sz="0" w:space="0" w:color="auto"/>
            <w:left w:val="none" w:sz="0" w:space="0" w:color="auto"/>
            <w:bottom w:val="none" w:sz="0" w:space="0" w:color="auto"/>
            <w:right w:val="none" w:sz="0" w:space="0" w:color="auto"/>
          </w:divBdr>
          <w:divsChild>
            <w:div w:id="947539537">
              <w:marLeft w:val="0"/>
              <w:marRight w:val="0"/>
              <w:marTop w:val="30"/>
              <w:marBottom w:val="30"/>
              <w:divBdr>
                <w:top w:val="none" w:sz="0" w:space="0" w:color="auto"/>
                <w:left w:val="none" w:sz="0" w:space="0" w:color="auto"/>
                <w:bottom w:val="none" w:sz="0" w:space="0" w:color="auto"/>
                <w:right w:val="none" w:sz="0" w:space="0" w:color="auto"/>
              </w:divBdr>
              <w:divsChild>
                <w:div w:id="1980445">
                  <w:marLeft w:val="0"/>
                  <w:marRight w:val="0"/>
                  <w:marTop w:val="0"/>
                  <w:marBottom w:val="0"/>
                  <w:divBdr>
                    <w:top w:val="none" w:sz="0" w:space="0" w:color="auto"/>
                    <w:left w:val="none" w:sz="0" w:space="0" w:color="auto"/>
                    <w:bottom w:val="none" w:sz="0" w:space="0" w:color="auto"/>
                    <w:right w:val="none" w:sz="0" w:space="0" w:color="auto"/>
                  </w:divBdr>
                  <w:divsChild>
                    <w:div w:id="569926082">
                      <w:marLeft w:val="0"/>
                      <w:marRight w:val="0"/>
                      <w:marTop w:val="0"/>
                      <w:marBottom w:val="0"/>
                      <w:divBdr>
                        <w:top w:val="none" w:sz="0" w:space="0" w:color="auto"/>
                        <w:left w:val="none" w:sz="0" w:space="0" w:color="auto"/>
                        <w:bottom w:val="none" w:sz="0" w:space="0" w:color="auto"/>
                        <w:right w:val="none" w:sz="0" w:space="0" w:color="auto"/>
                      </w:divBdr>
                    </w:div>
                  </w:divsChild>
                </w:div>
                <w:div w:id="8258469">
                  <w:marLeft w:val="0"/>
                  <w:marRight w:val="0"/>
                  <w:marTop w:val="0"/>
                  <w:marBottom w:val="0"/>
                  <w:divBdr>
                    <w:top w:val="none" w:sz="0" w:space="0" w:color="auto"/>
                    <w:left w:val="none" w:sz="0" w:space="0" w:color="auto"/>
                    <w:bottom w:val="none" w:sz="0" w:space="0" w:color="auto"/>
                    <w:right w:val="none" w:sz="0" w:space="0" w:color="auto"/>
                  </w:divBdr>
                  <w:divsChild>
                    <w:div w:id="658846764">
                      <w:marLeft w:val="0"/>
                      <w:marRight w:val="0"/>
                      <w:marTop w:val="0"/>
                      <w:marBottom w:val="0"/>
                      <w:divBdr>
                        <w:top w:val="none" w:sz="0" w:space="0" w:color="auto"/>
                        <w:left w:val="none" w:sz="0" w:space="0" w:color="auto"/>
                        <w:bottom w:val="none" w:sz="0" w:space="0" w:color="auto"/>
                        <w:right w:val="none" w:sz="0" w:space="0" w:color="auto"/>
                      </w:divBdr>
                    </w:div>
                  </w:divsChild>
                </w:div>
                <w:div w:id="16739695">
                  <w:marLeft w:val="0"/>
                  <w:marRight w:val="0"/>
                  <w:marTop w:val="0"/>
                  <w:marBottom w:val="0"/>
                  <w:divBdr>
                    <w:top w:val="none" w:sz="0" w:space="0" w:color="auto"/>
                    <w:left w:val="none" w:sz="0" w:space="0" w:color="auto"/>
                    <w:bottom w:val="none" w:sz="0" w:space="0" w:color="auto"/>
                    <w:right w:val="none" w:sz="0" w:space="0" w:color="auto"/>
                  </w:divBdr>
                  <w:divsChild>
                    <w:div w:id="58401991">
                      <w:marLeft w:val="0"/>
                      <w:marRight w:val="0"/>
                      <w:marTop w:val="0"/>
                      <w:marBottom w:val="0"/>
                      <w:divBdr>
                        <w:top w:val="none" w:sz="0" w:space="0" w:color="auto"/>
                        <w:left w:val="none" w:sz="0" w:space="0" w:color="auto"/>
                        <w:bottom w:val="none" w:sz="0" w:space="0" w:color="auto"/>
                        <w:right w:val="none" w:sz="0" w:space="0" w:color="auto"/>
                      </w:divBdr>
                    </w:div>
                  </w:divsChild>
                </w:div>
                <w:div w:id="18362736">
                  <w:marLeft w:val="0"/>
                  <w:marRight w:val="0"/>
                  <w:marTop w:val="0"/>
                  <w:marBottom w:val="0"/>
                  <w:divBdr>
                    <w:top w:val="none" w:sz="0" w:space="0" w:color="auto"/>
                    <w:left w:val="none" w:sz="0" w:space="0" w:color="auto"/>
                    <w:bottom w:val="none" w:sz="0" w:space="0" w:color="auto"/>
                    <w:right w:val="none" w:sz="0" w:space="0" w:color="auto"/>
                  </w:divBdr>
                  <w:divsChild>
                    <w:div w:id="915818661">
                      <w:marLeft w:val="0"/>
                      <w:marRight w:val="0"/>
                      <w:marTop w:val="0"/>
                      <w:marBottom w:val="0"/>
                      <w:divBdr>
                        <w:top w:val="none" w:sz="0" w:space="0" w:color="auto"/>
                        <w:left w:val="none" w:sz="0" w:space="0" w:color="auto"/>
                        <w:bottom w:val="none" w:sz="0" w:space="0" w:color="auto"/>
                        <w:right w:val="none" w:sz="0" w:space="0" w:color="auto"/>
                      </w:divBdr>
                    </w:div>
                  </w:divsChild>
                </w:div>
                <w:div w:id="19400427">
                  <w:marLeft w:val="0"/>
                  <w:marRight w:val="0"/>
                  <w:marTop w:val="0"/>
                  <w:marBottom w:val="0"/>
                  <w:divBdr>
                    <w:top w:val="none" w:sz="0" w:space="0" w:color="auto"/>
                    <w:left w:val="none" w:sz="0" w:space="0" w:color="auto"/>
                    <w:bottom w:val="none" w:sz="0" w:space="0" w:color="auto"/>
                    <w:right w:val="none" w:sz="0" w:space="0" w:color="auto"/>
                  </w:divBdr>
                  <w:divsChild>
                    <w:div w:id="748307254">
                      <w:marLeft w:val="0"/>
                      <w:marRight w:val="0"/>
                      <w:marTop w:val="0"/>
                      <w:marBottom w:val="0"/>
                      <w:divBdr>
                        <w:top w:val="none" w:sz="0" w:space="0" w:color="auto"/>
                        <w:left w:val="none" w:sz="0" w:space="0" w:color="auto"/>
                        <w:bottom w:val="none" w:sz="0" w:space="0" w:color="auto"/>
                        <w:right w:val="none" w:sz="0" w:space="0" w:color="auto"/>
                      </w:divBdr>
                    </w:div>
                  </w:divsChild>
                </w:div>
                <w:div w:id="27142909">
                  <w:marLeft w:val="0"/>
                  <w:marRight w:val="0"/>
                  <w:marTop w:val="0"/>
                  <w:marBottom w:val="0"/>
                  <w:divBdr>
                    <w:top w:val="none" w:sz="0" w:space="0" w:color="auto"/>
                    <w:left w:val="none" w:sz="0" w:space="0" w:color="auto"/>
                    <w:bottom w:val="none" w:sz="0" w:space="0" w:color="auto"/>
                    <w:right w:val="none" w:sz="0" w:space="0" w:color="auto"/>
                  </w:divBdr>
                  <w:divsChild>
                    <w:div w:id="1468010434">
                      <w:marLeft w:val="0"/>
                      <w:marRight w:val="0"/>
                      <w:marTop w:val="0"/>
                      <w:marBottom w:val="0"/>
                      <w:divBdr>
                        <w:top w:val="none" w:sz="0" w:space="0" w:color="auto"/>
                        <w:left w:val="none" w:sz="0" w:space="0" w:color="auto"/>
                        <w:bottom w:val="none" w:sz="0" w:space="0" w:color="auto"/>
                        <w:right w:val="none" w:sz="0" w:space="0" w:color="auto"/>
                      </w:divBdr>
                    </w:div>
                  </w:divsChild>
                </w:div>
                <w:div w:id="61755939">
                  <w:marLeft w:val="0"/>
                  <w:marRight w:val="0"/>
                  <w:marTop w:val="0"/>
                  <w:marBottom w:val="0"/>
                  <w:divBdr>
                    <w:top w:val="none" w:sz="0" w:space="0" w:color="auto"/>
                    <w:left w:val="none" w:sz="0" w:space="0" w:color="auto"/>
                    <w:bottom w:val="none" w:sz="0" w:space="0" w:color="auto"/>
                    <w:right w:val="none" w:sz="0" w:space="0" w:color="auto"/>
                  </w:divBdr>
                </w:div>
                <w:div w:id="64227134">
                  <w:marLeft w:val="0"/>
                  <w:marRight w:val="0"/>
                  <w:marTop w:val="0"/>
                  <w:marBottom w:val="0"/>
                  <w:divBdr>
                    <w:top w:val="none" w:sz="0" w:space="0" w:color="auto"/>
                    <w:left w:val="none" w:sz="0" w:space="0" w:color="auto"/>
                    <w:bottom w:val="none" w:sz="0" w:space="0" w:color="auto"/>
                    <w:right w:val="none" w:sz="0" w:space="0" w:color="auto"/>
                  </w:divBdr>
                  <w:divsChild>
                    <w:div w:id="1311791327">
                      <w:marLeft w:val="0"/>
                      <w:marRight w:val="0"/>
                      <w:marTop w:val="0"/>
                      <w:marBottom w:val="0"/>
                      <w:divBdr>
                        <w:top w:val="none" w:sz="0" w:space="0" w:color="auto"/>
                        <w:left w:val="none" w:sz="0" w:space="0" w:color="auto"/>
                        <w:bottom w:val="none" w:sz="0" w:space="0" w:color="auto"/>
                        <w:right w:val="none" w:sz="0" w:space="0" w:color="auto"/>
                      </w:divBdr>
                    </w:div>
                  </w:divsChild>
                </w:div>
                <w:div w:id="81726671">
                  <w:marLeft w:val="0"/>
                  <w:marRight w:val="0"/>
                  <w:marTop w:val="0"/>
                  <w:marBottom w:val="0"/>
                  <w:divBdr>
                    <w:top w:val="none" w:sz="0" w:space="0" w:color="auto"/>
                    <w:left w:val="none" w:sz="0" w:space="0" w:color="auto"/>
                    <w:bottom w:val="none" w:sz="0" w:space="0" w:color="auto"/>
                    <w:right w:val="none" w:sz="0" w:space="0" w:color="auto"/>
                  </w:divBdr>
                  <w:divsChild>
                    <w:div w:id="445856979">
                      <w:marLeft w:val="0"/>
                      <w:marRight w:val="0"/>
                      <w:marTop w:val="0"/>
                      <w:marBottom w:val="0"/>
                      <w:divBdr>
                        <w:top w:val="none" w:sz="0" w:space="0" w:color="auto"/>
                        <w:left w:val="none" w:sz="0" w:space="0" w:color="auto"/>
                        <w:bottom w:val="none" w:sz="0" w:space="0" w:color="auto"/>
                        <w:right w:val="none" w:sz="0" w:space="0" w:color="auto"/>
                      </w:divBdr>
                    </w:div>
                  </w:divsChild>
                </w:div>
                <w:div w:id="82648658">
                  <w:marLeft w:val="0"/>
                  <w:marRight w:val="0"/>
                  <w:marTop w:val="0"/>
                  <w:marBottom w:val="0"/>
                  <w:divBdr>
                    <w:top w:val="none" w:sz="0" w:space="0" w:color="auto"/>
                    <w:left w:val="none" w:sz="0" w:space="0" w:color="auto"/>
                    <w:bottom w:val="none" w:sz="0" w:space="0" w:color="auto"/>
                    <w:right w:val="none" w:sz="0" w:space="0" w:color="auto"/>
                  </w:divBdr>
                  <w:divsChild>
                    <w:div w:id="1123579065">
                      <w:marLeft w:val="0"/>
                      <w:marRight w:val="0"/>
                      <w:marTop w:val="0"/>
                      <w:marBottom w:val="0"/>
                      <w:divBdr>
                        <w:top w:val="none" w:sz="0" w:space="0" w:color="auto"/>
                        <w:left w:val="none" w:sz="0" w:space="0" w:color="auto"/>
                        <w:bottom w:val="none" w:sz="0" w:space="0" w:color="auto"/>
                        <w:right w:val="none" w:sz="0" w:space="0" w:color="auto"/>
                      </w:divBdr>
                    </w:div>
                  </w:divsChild>
                </w:div>
                <w:div w:id="86119992">
                  <w:marLeft w:val="0"/>
                  <w:marRight w:val="0"/>
                  <w:marTop w:val="0"/>
                  <w:marBottom w:val="0"/>
                  <w:divBdr>
                    <w:top w:val="none" w:sz="0" w:space="0" w:color="auto"/>
                    <w:left w:val="none" w:sz="0" w:space="0" w:color="auto"/>
                    <w:bottom w:val="none" w:sz="0" w:space="0" w:color="auto"/>
                    <w:right w:val="none" w:sz="0" w:space="0" w:color="auto"/>
                  </w:divBdr>
                  <w:divsChild>
                    <w:div w:id="1369716947">
                      <w:marLeft w:val="0"/>
                      <w:marRight w:val="0"/>
                      <w:marTop w:val="0"/>
                      <w:marBottom w:val="0"/>
                      <w:divBdr>
                        <w:top w:val="none" w:sz="0" w:space="0" w:color="auto"/>
                        <w:left w:val="none" w:sz="0" w:space="0" w:color="auto"/>
                        <w:bottom w:val="none" w:sz="0" w:space="0" w:color="auto"/>
                        <w:right w:val="none" w:sz="0" w:space="0" w:color="auto"/>
                      </w:divBdr>
                    </w:div>
                  </w:divsChild>
                </w:div>
                <w:div w:id="90973287">
                  <w:marLeft w:val="0"/>
                  <w:marRight w:val="0"/>
                  <w:marTop w:val="0"/>
                  <w:marBottom w:val="0"/>
                  <w:divBdr>
                    <w:top w:val="none" w:sz="0" w:space="0" w:color="auto"/>
                    <w:left w:val="none" w:sz="0" w:space="0" w:color="auto"/>
                    <w:bottom w:val="none" w:sz="0" w:space="0" w:color="auto"/>
                    <w:right w:val="none" w:sz="0" w:space="0" w:color="auto"/>
                  </w:divBdr>
                  <w:divsChild>
                    <w:div w:id="1506089682">
                      <w:marLeft w:val="0"/>
                      <w:marRight w:val="0"/>
                      <w:marTop w:val="0"/>
                      <w:marBottom w:val="0"/>
                      <w:divBdr>
                        <w:top w:val="none" w:sz="0" w:space="0" w:color="auto"/>
                        <w:left w:val="none" w:sz="0" w:space="0" w:color="auto"/>
                        <w:bottom w:val="none" w:sz="0" w:space="0" w:color="auto"/>
                        <w:right w:val="none" w:sz="0" w:space="0" w:color="auto"/>
                      </w:divBdr>
                    </w:div>
                  </w:divsChild>
                </w:div>
                <w:div w:id="108935551">
                  <w:marLeft w:val="0"/>
                  <w:marRight w:val="0"/>
                  <w:marTop w:val="0"/>
                  <w:marBottom w:val="0"/>
                  <w:divBdr>
                    <w:top w:val="none" w:sz="0" w:space="0" w:color="auto"/>
                    <w:left w:val="none" w:sz="0" w:space="0" w:color="auto"/>
                    <w:bottom w:val="none" w:sz="0" w:space="0" w:color="auto"/>
                    <w:right w:val="none" w:sz="0" w:space="0" w:color="auto"/>
                  </w:divBdr>
                </w:div>
                <w:div w:id="111823444">
                  <w:marLeft w:val="0"/>
                  <w:marRight w:val="0"/>
                  <w:marTop w:val="0"/>
                  <w:marBottom w:val="0"/>
                  <w:divBdr>
                    <w:top w:val="none" w:sz="0" w:space="0" w:color="auto"/>
                    <w:left w:val="none" w:sz="0" w:space="0" w:color="auto"/>
                    <w:bottom w:val="none" w:sz="0" w:space="0" w:color="auto"/>
                    <w:right w:val="none" w:sz="0" w:space="0" w:color="auto"/>
                  </w:divBdr>
                </w:div>
                <w:div w:id="123350448">
                  <w:marLeft w:val="0"/>
                  <w:marRight w:val="0"/>
                  <w:marTop w:val="0"/>
                  <w:marBottom w:val="0"/>
                  <w:divBdr>
                    <w:top w:val="none" w:sz="0" w:space="0" w:color="auto"/>
                    <w:left w:val="none" w:sz="0" w:space="0" w:color="auto"/>
                    <w:bottom w:val="none" w:sz="0" w:space="0" w:color="auto"/>
                    <w:right w:val="none" w:sz="0" w:space="0" w:color="auto"/>
                  </w:divBdr>
                  <w:divsChild>
                    <w:div w:id="197200550">
                      <w:marLeft w:val="0"/>
                      <w:marRight w:val="0"/>
                      <w:marTop w:val="0"/>
                      <w:marBottom w:val="0"/>
                      <w:divBdr>
                        <w:top w:val="none" w:sz="0" w:space="0" w:color="auto"/>
                        <w:left w:val="none" w:sz="0" w:space="0" w:color="auto"/>
                        <w:bottom w:val="none" w:sz="0" w:space="0" w:color="auto"/>
                        <w:right w:val="none" w:sz="0" w:space="0" w:color="auto"/>
                      </w:divBdr>
                    </w:div>
                  </w:divsChild>
                </w:div>
                <w:div w:id="129594592">
                  <w:marLeft w:val="0"/>
                  <w:marRight w:val="0"/>
                  <w:marTop w:val="0"/>
                  <w:marBottom w:val="0"/>
                  <w:divBdr>
                    <w:top w:val="none" w:sz="0" w:space="0" w:color="auto"/>
                    <w:left w:val="none" w:sz="0" w:space="0" w:color="auto"/>
                    <w:bottom w:val="none" w:sz="0" w:space="0" w:color="auto"/>
                    <w:right w:val="none" w:sz="0" w:space="0" w:color="auto"/>
                  </w:divBdr>
                  <w:divsChild>
                    <w:div w:id="587621343">
                      <w:marLeft w:val="0"/>
                      <w:marRight w:val="0"/>
                      <w:marTop w:val="0"/>
                      <w:marBottom w:val="0"/>
                      <w:divBdr>
                        <w:top w:val="none" w:sz="0" w:space="0" w:color="auto"/>
                        <w:left w:val="none" w:sz="0" w:space="0" w:color="auto"/>
                        <w:bottom w:val="none" w:sz="0" w:space="0" w:color="auto"/>
                        <w:right w:val="none" w:sz="0" w:space="0" w:color="auto"/>
                      </w:divBdr>
                    </w:div>
                  </w:divsChild>
                </w:div>
                <w:div w:id="147669108">
                  <w:marLeft w:val="0"/>
                  <w:marRight w:val="0"/>
                  <w:marTop w:val="0"/>
                  <w:marBottom w:val="0"/>
                  <w:divBdr>
                    <w:top w:val="none" w:sz="0" w:space="0" w:color="auto"/>
                    <w:left w:val="none" w:sz="0" w:space="0" w:color="auto"/>
                    <w:bottom w:val="none" w:sz="0" w:space="0" w:color="auto"/>
                    <w:right w:val="none" w:sz="0" w:space="0" w:color="auto"/>
                  </w:divBdr>
                  <w:divsChild>
                    <w:div w:id="1525634745">
                      <w:marLeft w:val="0"/>
                      <w:marRight w:val="0"/>
                      <w:marTop w:val="0"/>
                      <w:marBottom w:val="0"/>
                      <w:divBdr>
                        <w:top w:val="none" w:sz="0" w:space="0" w:color="auto"/>
                        <w:left w:val="none" w:sz="0" w:space="0" w:color="auto"/>
                        <w:bottom w:val="none" w:sz="0" w:space="0" w:color="auto"/>
                        <w:right w:val="none" w:sz="0" w:space="0" w:color="auto"/>
                      </w:divBdr>
                    </w:div>
                  </w:divsChild>
                </w:div>
                <w:div w:id="168178883">
                  <w:marLeft w:val="0"/>
                  <w:marRight w:val="0"/>
                  <w:marTop w:val="0"/>
                  <w:marBottom w:val="0"/>
                  <w:divBdr>
                    <w:top w:val="none" w:sz="0" w:space="0" w:color="auto"/>
                    <w:left w:val="none" w:sz="0" w:space="0" w:color="auto"/>
                    <w:bottom w:val="none" w:sz="0" w:space="0" w:color="auto"/>
                    <w:right w:val="none" w:sz="0" w:space="0" w:color="auto"/>
                  </w:divBdr>
                  <w:divsChild>
                    <w:div w:id="1879244853">
                      <w:marLeft w:val="0"/>
                      <w:marRight w:val="0"/>
                      <w:marTop w:val="0"/>
                      <w:marBottom w:val="0"/>
                      <w:divBdr>
                        <w:top w:val="none" w:sz="0" w:space="0" w:color="auto"/>
                        <w:left w:val="none" w:sz="0" w:space="0" w:color="auto"/>
                        <w:bottom w:val="none" w:sz="0" w:space="0" w:color="auto"/>
                        <w:right w:val="none" w:sz="0" w:space="0" w:color="auto"/>
                      </w:divBdr>
                    </w:div>
                  </w:divsChild>
                </w:div>
                <w:div w:id="172571322">
                  <w:marLeft w:val="0"/>
                  <w:marRight w:val="0"/>
                  <w:marTop w:val="0"/>
                  <w:marBottom w:val="0"/>
                  <w:divBdr>
                    <w:top w:val="none" w:sz="0" w:space="0" w:color="auto"/>
                    <w:left w:val="none" w:sz="0" w:space="0" w:color="auto"/>
                    <w:bottom w:val="none" w:sz="0" w:space="0" w:color="auto"/>
                    <w:right w:val="none" w:sz="0" w:space="0" w:color="auto"/>
                  </w:divBdr>
                  <w:divsChild>
                    <w:div w:id="1489008669">
                      <w:marLeft w:val="0"/>
                      <w:marRight w:val="0"/>
                      <w:marTop w:val="0"/>
                      <w:marBottom w:val="0"/>
                      <w:divBdr>
                        <w:top w:val="none" w:sz="0" w:space="0" w:color="auto"/>
                        <w:left w:val="none" w:sz="0" w:space="0" w:color="auto"/>
                        <w:bottom w:val="none" w:sz="0" w:space="0" w:color="auto"/>
                        <w:right w:val="none" w:sz="0" w:space="0" w:color="auto"/>
                      </w:divBdr>
                    </w:div>
                  </w:divsChild>
                </w:div>
                <w:div w:id="173038035">
                  <w:marLeft w:val="0"/>
                  <w:marRight w:val="0"/>
                  <w:marTop w:val="0"/>
                  <w:marBottom w:val="0"/>
                  <w:divBdr>
                    <w:top w:val="none" w:sz="0" w:space="0" w:color="auto"/>
                    <w:left w:val="none" w:sz="0" w:space="0" w:color="auto"/>
                    <w:bottom w:val="none" w:sz="0" w:space="0" w:color="auto"/>
                    <w:right w:val="none" w:sz="0" w:space="0" w:color="auto"/>
                  </w:divBdr>
                  <w:divsChild>
                    <w:div w:id="303629910">
                      <w:marLeft w:val="0"/>
                      <w:marRight w:val="0"/>
                      <w:marTop w:val="0"/>
                      <w:marBottom w:val="0"/>
                      <w:divBdr>
                        <w:top w:val="none" w:sz="0" w:space="0" w:color="auto"/>
                        <w:left w:val="none" w:sz="0" w:space="0" w:color="auto"/>
                        <w:bottom w:val="none" w:sz="0" w:space="0" w:color="auto"/>
                        <w:right w:val="none" w:sz="0" w:space="0" w:color="auto"/>
                      </w:divBdr>
                    </w:div>
                  </w:divsChild>
                </w:div>
                <w:div w:id="200628418">
                  <w:marLeft w:val="0"/>
                  <w:marRight w:val="0"/>
                  <w:marTop w:val="0"/>
                  <w:marBottom w:val="0"/>
                  <w:divBdr>
                    <w:top w:val="none" w:sz="0" w:space="0" w:color="auto"/>
                    <w:left w:val="none" w:sz="0" w:space="0" w:color="auto"/>
                    <w:bottom w:val="none" w:sz="0" w:space="0" w:color="auto"/>
                    <w:right w:val="none" w:sz="0" w:space="0" w:color="auto"/>
                  </w:divBdr>
                  <w:divsChild>
                    <w:div w:id="243032188">
                      <w:marLeft w:val="0"/>
                      <w:marRight w:val="0"/>
                      <w:marTop w:val="0"/>
                      <w:marBottom w:val="0"/>
                      <w:divBdr>
                        <w:top w:val="none" w:sz="0" w:space="0" w:color="auto"/>
                        <w:left w:val="none" w:sz="0" w:space="0" w:color="auto"/>
                        <w:bottom w:val="none" w:sz="0" w:space="0" w:color="auto"/>
                        <w:right w:val="none" w:sz="0" w:space="0" w:color="auto"/>
                      </w:divBdr>
                    </w:div>
                  </w:divsChild>
                </w:div>
                <w:div w:id="209607967">
                  <w:marLeft w:val="0"/>
                  <w:marRight w:val="0"/>
                  <w:marTop w:val="0"/>
                  <w:marBottom w:val="0"/>
                  <w:divBdr>
                    <w:top w:val="none" w:sz="0" w:space="0" w:color="auto"/>
                    <w:left w:val="none" w:sz="0" w:space="0" w:color="auto"/>
                    <w:bottom w:val="none" w:sz="0" w:space="0" w:color="auto"/>
                    <w:right w:val="none" w:sz="0" w:space="0" w:color="auto"/>
                  </w:divBdr>
                </w:div>
                <w:div w:id="224682530">
                  <w:marLeft w:val="0"/>
                  <w:marRight w:val="0"/>
                  <w:marTop w:val="0"/>
                  <w:marBottom w:val="0"/>
                  <w:divBdr>
                    <w:top w:val="none" w:sz="0" w:space="0" w:color="auto"/>
                    <w:left w:val="none" w:sz="0" w:space="0" w:color="auto"/>
                    <w:bottom w:val="none" w:sz="0" w:space="0" w:color="auto"/>
                    <w:right w:val="none" w:sz="0" w:space="0" w:color="auto"/>
                  </w:divBdr>
                  <w:divsChild>
                    <w:div w:id="1849321433">
                      <w:marLeft w:val="0"/>
                      <w:marRight w:val="0"/>
                      <w:marTop w:val="0"/>
                      <w:marBottom w:val="0"/>
                      <w:divBdr>
                        <w:top w:val="none" w:sz="0" w:space="0" w:color="auto"/>
                        <w:left w:val="none" w:sz="0" w:space="0" w:color="auto"/>
                        <w:bottom w:val="none" w:sz="0" w:space="0" w:color="auto"/>
                        <w:right w:val="none" w:sz="0" w:space="0" w:color="auto"/>
                      </w:divBdr>
                    </w:div>
                  </w:divsChild>
                </w:div>
                <w:div w:id="235868365">
                  <w:marLeft w:val="0"/>
                  <w:marRight w:val="0"/>
                  <w:marTop w:val="0"/>
                  <w:marBottom w:val="0"/>
                  <w:divBdr>
                    <w:top w:val="none" w:sz="0" w:space="0" w:color="auto"/>
                    <w:left w:val="none" w:sz="0" w:space="0" w:color="auto"/>
                    <w:bottom w:val="none" w:sz="0" w:space="0" w:color="auto"/>
                    <w:right w:val="none" w:sz="0" w:space="0" w:color="auto"/>
                  </w:divBdr>
                  <w:divsChild>
                    <w:div w:id="869731910">
                      <w:marLeft w:val="0"/>
                      <w:marRight w:val="0"/>
                      <w:marTop w:val="0"/>
                      <w:marBottom w:val="0"/>
                      <w:divBdr>
                        <w:top w:val="none" w:sz="0" w:space="0" w:color="auto"/>
                        <w:left w:val="none" w:sz="0" w:space="0" w:color="auto"/>
                        <w:bottom w:val="none" w:sz="0" w:space="0" w:color="auto"/>
                        <w:right w:val="none" w:sz="0" w:space="0" w:color="auto"/>
                      </w:divBdr>
                    </w:div>
                  </w:divsChild>
                </w:div>
                <w:div w:id="241136745">
                  <w:marLeft w:val="0"/>
                  <w:marRight w:val="0"/>
                  <w:marTop w:val="0"/>
                  <w:marBottom w:val="0"/>
                  <w:divBdr>
                    <w:top w:val="none" w:sz="0" w:space="0" w:color="auto"/>
                    <w:left w:val="none" w:sz="0" w:space="0" w:color="auto"/>
                    <w:bottom w:val="none" w:sz="0" w:space="0" w:color="auto"/>
                    <w:right w:val="none" w:sz="0" w:space="0" w:color="auto"/>
                  </w:divBdr>
                  <w:divsChild>
                    <w:div w:id="829910978">
                      <w:marLeft w:val="0"/>
                      <w:marRight w:val="0"/>
                      <w:marTop w:val="0"/>
                      <w:marBottom w:val="0"/>
                      <w:divBdr>
                        <w:top w:val="none" w:sz="0" w:space="0" w:color="auto"/>
                        <w:left w:val="none" w:sz="0" w:space="0" w:color="auto"/>
                        <w:bottom w:val="none" w:sz="0" w:space="0" w:color="auto"/>
                        <w:right w:val="none" w:sz="0" w:space="0" w:color="auto"/>
                      </w:divBdr>
                    </w:div>
                  </w:divsChild>
                </w:div>
                <w:div w:id="271019150">
                  <w:marLeft w:val="0"/>
                  <w:marRight w:val="0"/>
                  <w:marTop w:val="0"/>
                  <w:marBottom w:val="0"/>
                  <w:divBdr>
                    <w:top w:val="none" w:sz="0" w:space="0" w:color="auto"/>
                    <w:left w:val="none" w:sz="0" w:space="0" w:color="auto"/>
                    <w:bottom w:val="none" w:sz="0" w:space="0" w:color="auto"/>
                    <w:right w:val="none" w:sz="0" w:space="0" w:color="auto"/>
                  </w:divBdr>
                  <w:divsChild>
                    <w:div w:id="1768232278">
                      <w:marLeft w:val="0"/>
                      <w:marRight w:val="0"/>
                      <w:marTop w:val="0"/>
                      <w:marBottom w:val="0"/>
                      <w:divBdr>
                        <w:top w:val="none" w:sz="0" w:space="0" w:color="auto"/>
                        <w:left w:val="none" w:sz="0" w:space="0" w:color="auto"/>
                        <w:bottom w:val="none" w:sz="0" w:space="0" w:color="auto"/>
                        <w:right w:val="none" w:sz="0" w:space="0" w:color="auto"/>
                      </w:divBdr>
                    </w:div>
                  </w:divsChild>
                </w:div>
                <w:div w:id="294527689">
                  <w:marLeft w:val="0"/>
                  <w:marRight w:val="0"/>
                  <w:marTop w:val="0"/>
                  <w:marBottom w:val="0"/>
                  <w:divBdr>
                    <w:top w:val="none" w:sz="0" w:space="0" w:color="auto"/>
                    <w:left w:val="none" w:sz="0" w:space="0" w:color="auto"/>
                    <w:bottom w:val="none" w:sz="0" w:space="0" w:color="auto"/>
                    <w:right w:val="none" w:sz="0" w:space="0" w:color="auto"/>
                  </w:divBdr>
                  <w:divsChild>
                    <w:div w:id="42146428">
                      <w:marLeft w:val="0"/>
                      <w:marRight w:val="0"/>
                      <w:marTop w:val="0"/>
                      <w:marBottom w:val="0"/>
                      <w:divBdr>
                        <w:top w:val="none" w:sz="0" w:space="0" w:color="auto"/>
                        <w:left w:val="none" w:sz="0" w:space="0" w:color="auto"/>
                        <w:bottom w:val="none" w:sz="0" w:space="0" w:color="auto"/>
                        <w:right w:val="none" w:sz="0" w:space="0" w:color="auto"/>
                      </w:divBdr>
                    </w:div>
                  </w:divsChild>
                </w:div>
                <w:div w:id="299191063">
                  <w:marLeft w:val="0"/>
                  <w:marRight w:val="0"/>
                  <w:marTop w:val="0"/>
                  <w:marBottom w:val="0"/>
                  <w:divBdr>
                    <w:top w:val="none" w:sz="0" w:space="0" w:color="auto"/>
                    <w:left w:val="none" w:sz="0" w:space="0" w:color="auto"/>
                    <w:bottom w:val="none" w:sz="0" w:space="0" w:color="auto"/>
                    <w:right w:val="none" w:sz="0" w:space="0" w:color="auto"/>
                  </w:divBdr>
                </w:div>
                <w:div w:id="307515245">
                  <w:marLeft w:val="0"/>
                  <w:marRight w:val="0"/>
                  <w:marTop w:val="0"/>
                  <w:marBottom w:val="0"/>
                  <w:divBdr>
                    <w:top w:val="none" w:sz="0" w:space="0" w:color="auto"/>
                    <w:left w:val="none" w:sz="0" w:space="0" w:color="auto"/>
                    <w:bottom w:val="none" w:sz="0" w:space="0" w:color="auto"/>
                    <w:right w:val="none" w:sz="0" w:space="0" w:color="auto"/>
                  </w:divBdr>
                  <w:divsChild>
                    <w:div w:id="958419510">
                      <w:marLeft w:val="0"/>
                      <w:marRight w:val="0"/>
                      <w:marTop w:val="0"/>
                      <w:marBottom w:val="0"/>
                      <w:divBdr>
                        <w:top w:val="none" w:sz="0" w:space="0" w:color="auto"/>
                        <w:left w:val="none" w:sz="0" w:space="0" w:color="auto"/>
                        <w:bottom w:val="none" w:sz="0" w:space="0" w:color="auto"/>
                        <w:right w:val="none" w:sz="0" w:space="0" w:color="auto"/>
                      </w:divBdr>
                    </w:div>
                  </w:divsChild>
                </w:div>
                <w:div w:id="308635522">
                  <w:marLeft w:val="0"/>
                  <w:marRight w:val="0"/>
                  <w:marTop w:val="0"/>
                  <w:marBottom w:val="0"/>
                  <w:divBdr>
                    <w:top w:val="none" w:sz="0" w:space="0" w:color="auto"/>
                    <w:left w:val="none" w:sz="0" w:space="0" w:color="auto"/>
                    <w:bottom w:val="none" w:sz="0" w:space="0" w:color="auto"/>
                    <w:right w:val="none" w:sz="0" w:space="0" w:color="auto"/>
                  </w:divBdr>
                  <w:divsChild>
                    <w:div w:id="1164130775">
                      <w:marLeft w:val="0"/>
                      <w:marRight w:val="0"/>
                      <w:marTop w:val="0"/>
                      <w:marBottom w:val="0"/>
                      <w:divBdr>
                        <w:top w:val="none" w:sz="0" w:space="0" w:color="auto"/>
                        <w:left w:val="none" w:sz="0" w:space="0" w:color="auto"/>
                        <w:bottom w:val="none" w:sz="0" w:space="0" w:color="auto"/>
                        <w:right w:val="none" w:sz="0" w:space="0" w:color="auto"/>
                      </w:divBdr>
                    </w:div>
                  </w:divsChild>
                </w:div>
                <w:div w:id="340666366">
                  <w:marLeft w:val="0"/>
                  <w:marRight w:val="0"/>
                  <w:marTop w:val="0"/>
                  <w:marBottom w:val="0"/>
                  <w:divBdr>
                    <w:top w:val="none" w:sz="0" w:space="0" w:color="auto"/>
                    <w:left w:val="none" w:sz="0" w:space="0" w:color="auto"/>
                    <w:bottom w:val="none" w:sz="0" w:space="0" w:color="auto"/>
                    <w:right w:val="none" w:sz="0" w:space="0" w:color="auto"/>
                  </w:divBdr>
                  <w:divsChild>
                    <w:div w:id="1960916269">
                      <w:marLeft w:val="0"/>
                      <w:marRight w:val="0"/>
                      <w:marTop w:val="0"/>
                      <w:marBottom w:val="0"/>
                      <w:divBdr>
                        <w:top w:val="none" w:sz="0" w:space="0" w:color="auto"/>
                        <w:left w:val="none" w:sz="0" w:space="0" w:color="auto"/>
                        <w:bottom w:val="none" w:sz="0" w:space="0" w:color="auto"/>
                        <w:right w:val="none" w:sz="0" w:space="0" w:color="auto"/>
                      </w:divBdr>
                    </w:div>
                  </w:divsChild>
                </w:div>
                <w:div w:id="342174680">
                  <w:marLeft w:val="0"/>
                  <w:marRight w:val="0"/>
                  <w:marTop w:val="0"/>
                  <w:marBottom w:val="0"/>
                  <w:divBdr>
                    <w:top w:val="none" w:sz="0" w:space="0" w:color="auto"/>
                    <w:left w:val="none" w:sz="0" w:space="0" w:color="auto"/>
                    <w:bottom w:val="none" w:sz="0" w:space="0" w:color="auto"/>
                    <w:right w:val="none" w:sz="0" w:space="0" w:color="auto"/>
                  </w:divBdr>
                  <w:divsChild>
                    <w:div w:id="595089631">
                      <w:marLeft w:val="0"/>
                      <w:marRight w:val="0"/>
                      <w:marTop w:val="0"/>
                      <w:marBottom w:val="0"/>
                      <w:divBdr>
                        <w:top w:val="none" w:sz="0" w:space="0" w:color="auto"/>
                        <w:left w:val="none" w:sz="0" w:space="0" w:color="auto"/>
                        <w:bottom w:val="none" w:sz="0" w:space="0" w:color="auto"/>
                        <w:right w:val="none" w:sz="0" w:space="0" w:color="auto"/>
                      </w:divBdr>
                    </w:div>
                  </w:divsChild>
                </w:div>
                <w:div w:id="367922292">
                  <w:marLeft w:val="0"/>
                  <w:marRight w:val="0"/>
                  <w:marTop w:val="0"/>
                  <w:marBottom w:val="0"/>
                  <w:divBdr>
                    <w:top w:val="none" w:sz="0" w:space="0" w:color="auto"/>
                    <w:left w:val="none" w:sz="0" w:space="0" w:color="auto"/>
                    <w:bottom w:val="none" w:sz="0" w:space="0" w:color="auto"/>
                    <w:right w:val="none" w:sz="0" w:space="0" w:color="auto"/>
                  </w:divBdr>
                  <w:divsChild>
                    <w:div w:id="484124452">
                      <w:marLeft w:val="0"/>
                      <w:marRight w:val="0"/>
                      <w:marTop w:val="0"/>
                      <w:marBottom w:val="0"/>
                      <w:divBdr>
                        <w:top w:val="none" w:sz="0" w:space="0" w:color="auto"/>
                        <w:left w:val="none" w:sz="0" w:space="0" w:color="auto"/>
                        <w:bottom w:val="none" w:sz="0" w:space="0" w:color="auto"/>
                        <w:right w:val="none" w:sz="0" w:space="0" w:color="auto"/>
                      </w:divBdr>
                    </w:div>
                  </w:divsChild>
                </w:div>
                <w:div w:id="376861423">
                  <w:marLeft w:val="0"/>
                  <w:marRight w:val="0"/>
                  <w:marTop w:val="0"/>
                  <w:marBottom w:val="0"/>
                  <w:divBdr>
                    <w:top w:val="none" w:sz="0" w:space="0" w:color="auto"/>
                    <w:left w:val="none" w:sz="0" w:space="0" w:color="auto"/>
                    <w:bottom w:val="none" w:sz="0" w:space="0" w:color="auto"/>
                    <w:right w:val="none" w:sz="0" w:space="0" w:color="auto"/>
                  </w:divBdr>
                  <w:divsChild>
                    <w:div w:id="568927412">
                      <w:marLeft w:val="0"/>
                      <w:marRight w:val="0"/>
                      <w:marTop w:val="0"/>
                      <w:marBottom w:val="0"/>
                      <w:divBdr>
                        <w:top w:val="none" w:sz="0" w:space="0" w:color="auto"/>
                        <w:left w:val="none" w:sz="0" w:space="0" w:color="auto"/>
                        <w:bottom w:val="none" w:sz="0" w:space="0" w:color="auto"/>
                        <w:right w:val="none" w:sz="0" w:space="0" w:color="auto"/>
                      </w:divBdr>
                    </w:div>
                  </w:divsChild>
                </w:div>
                <w:div w:id="383069021">
                  <w:marLeft w:val="0"/>
                  <w:marRight w:val="0"/>
                  <w:marTop w:val="0"/>
                  <w:marBottom w:val="0"/>
                  <w:divBdr>
                    <w:top w:val="none" w:sz="0" w:space="0" w:color="auto"/>
                    <w:left w:val="none" w:sz="0" w:space="0" w:color="auto"/>
                    <w:bottom w:val="none" w:sz="0" w:space="0" w:color="auto"/>
                    <w:right w:val="none" w:sz="0" w:space="0" w:color="auto"/>
                  </w:divBdr>
                  <w:divsChild>
                    <w:div w:id="702874498">
                      <w:marLeft w:val="0"/>
                      <w:marRight w:val="0"/>
                      <w:marTop w:val="0"/>
                      <w:marBottom w:val="0"/>
                      <w:divBdr>
                        <w:top w:val="none" w:sz="0" w:space="0" w:color="auto"/>
                        <w:left w:val="none" w:sz="0" w:space="0" w:color="auto"/>
                        <w:bottom w:val="none" w:sz="0" w:space="0" w:color="auto"/>
                        <w:right w:val="none" w:sz="0" w:space="0" w:color="auto"/>
                      </w:divBdr>
                    </w:div>
                  </w:divsChild>
                </w:div>
                <w:div w:id="409276514">
                  <w:marLeft w:val="0"/>
                  <w:marRight w:val="0"/>
                  <w:marTop w:val="0"/>
                  <w:marBottom w:val="0"/>
                  <w:divBdr>
                    <w:top w:val="none" w:sz="0" w:space="0" w:color="auto"/>
                    <w:left w:val="none" w:sz="0" w:space="0" w:color="auto"/>
                    <w:bottom w:val="none" w:sz="0" w:space="0" w:color="auto"/>
                    <w:right w:val="none" w:sz="0" w:space="0" w:color="auto"/>
                  </w:divBdr>
                </w:div>
                <w:div w:id="437481079">
                  <w:marLeft w:val="0"/>
                  <w:marRight w:val="0"/>
                  <w:marTop w:val="0"/>
                  <w:marBottom w:val="0"/>
                  <w:divBdr>
                    <w:top w:val="none" w:sz="0" w:space="0" w:color="auto"/>
                    <w:left w:val="none" w:sz="0" w:space="0" w:color="auto"/>
                    <w:bottom w:val="none" w:sz="0" w:space="0" w:color="auto"/>
                    <w:right w:val="none" w:sz="0" w:space="0" w:color="auto"/>
                  </w:divBdr>
                  <w:divsChild>
                    <w:div w:id="1364212127">
                      <w:marLeft w:val="0"/>
                      <w:marRight w:val="0"/>
                      <w:marTop w:val="0"/>
                      <w:marBottom w:val="0"/>
                      <w:divBdr>
                        <w:top w:val="none" w:sz="0" w:space="0" w:color="auto"/>
                        <w:left w:val="none" w:sz="0" w:space="0" w:color="auto"/>
                        <w:bottom w:val="none" w:sz="0" w:space="0" w:color="auto"/>
                        <w:right w:val="none" w:sz="0" w:space="0" w:color="auto"/>
                      </w:divBdr>
                    </w:div>
                  </w:divsChild>
                </w:div>
                <w:div w:id="464544681">
                  <w:marLeft w:val="0"/>
                  <w:marRight w:val="0"/>
                  <w:marTop w:val="0"/>
                  <w:marBottom w:val="0"/>
                  <w:divBdr>
                    <w:top w:val="none" w:sz="0" w:space="0" w:color="auto"/>
                    <w:left w:val="none" w:sz="0" w:space="0" w:color="auto"/>
                    <w:bottom w:val="none" w:sz="0" w:space="0" w:color="auto"/>
                    <w:right w:val="none" w:sz="0" w:space="0" w:color="auto"/>
                  </w:divBdr>
                  <w:divsChild>
                    <w:div w:id="46076239">
                      <w:marLeft w:val="0"/>
                      <w:marRight w:val="0"/>
                      <w:marTop w:val="0"/>
                      <w:marBottom w:val="0"/>
                      <w:divBdr>
                        <w:top w:val="none" w:sz="0" w:space="0" w:color="auto"/>
                        <w:left w:val="none" w:sz="0" w:space="0" w:color="auto"/>
                        <w:bottom w:val="none" w:sz="0" w:space="0" w:color="auto"/>
                        <w:right w:val="none" w:sz="0" w:space="0" w:color="auto"/>
                      </w:divBdr>
                    </w:div>
                  </w:divsChild>
                </w:div>
                <w:div w:id="472480526">
                  <w:marLeft w:val="0"/>
                  <w:marRight w:val="0"/>
                  <w:marTop w:val="0"/>
                  <w:marBottom w:val="0"/>
                  <w:divBdr>
                    <w:top w:val="none" w:sz="0" w:space="0" w:color="auto"/>
                    <w:left w:val="none" w:sz="0" w:space="0" w:color="auto"/>
                    <w:bottom w:val="none" w:sz="0" w:space="0" w:color="auto"/>
                    <w:right w:val="none" w:sz="0" w:space="0" w:color="auto"/>
                  </w:divBdr>
                  <w:divsChild>
                    <w:div w:id="400104744">
                      <w:marLeft w:val="0"/>
                      <w:marRight w:val="0"/>
                      <w:marTop w:val="0"/>
                      <w:marBottom w:val="0"/>
                      <w:divBdr>
                        <w:top w:val="none" w:sz="0" w:space="0" w:color="auto"/>
                        <w:left w:val="none" w:sz="0" w:space="0" w:color="auto"/>
                        <w:bottom w:val="none" w:sz="0" w:space="0" w:color="auto"/>
                        <w:right w:val="none" w:sz="0" w:space="0" w:color="auto"/>
                      </w:divBdr>
                    </w:div>
                  </w:divsChild>
                </w:div>
                <w:div w:id="522282495">
                  <w:marLeft w:val="0"/>
                  <w:marRight w:val="0"/>
                  <w:marTop w:val="0"/>
                  <w:marBottom w:val="0"/>
                  <w:divBdr>
                    <w:top w:val="none" w:sz="0" w:space="0" w:color="auto"/>
                    <w:left w:val="none" w:sz="0" w:space="0" w:color="auto"/>
                    <w:bottom w:val="none" w:sz="0" w:space="0" w:color="auto"/>
                    <w:right w:val="none" w:sz="0" w:space="0" w:color="auto"/>
                  </w:divBdr>
                  <w:divsChild>
                    <w:div w:id="482233590">
                      <w:marLeft w:val="0"/>
                      <w:marRight w:val="0"/>
                      <w:marTop w:val="0"/>
                      <w:marBottom w:val="0"/>
                      <w:divBdr>
                        <w:top w:val="none" w:sz="0" w:space="0" w:color="auto"/>
                        <w:left w:val="none" w:sz="0" w:space="0" w:color="auto"/>
                        <w:bottom w:val="none" w:sz="0" w:space="0" w:color="auto"/>
                        <w:right w:val="none" w:sz="0" w:space="0" w:color="auto"/>
                      </w:divBdr>
                    </w:div>
                  </w:divsChild>
                </w:div>
                <w:div w:id="524945843">
                  <w:marLeft w:val="0"/>
                  <w:marRight w:val="0"/>
                  <w:marTop w:val="0"/>
                  <w:marBottom w:val="0"/>
                  <w:divBdr>
                    <w:top w:val="none" w:sz="0" w:space="0" w:color="auto"/>
                    <w:left w:val="none" w:sz="0" w:space="0" w:color="auto"/>
                    <w:bottom w:val="none" w:sz="0" w:space="0" w:color="auto"/>
                    <w:right w:val="none" w:sz="0" w:space="0" w:color="auto"/>
                  </w:divBdr>
                </w:div>
                <w:div w:id="547646956">
                  <w:marLeft w:val="0"/>
                  <w:marRight w:val="0"/>
                  <w:marTop w:val="0"/>
                  <w:marBottom w:val="0"/>
                  <w:divBdr>
                    <w:top w:val="none" w:sz="0" w:space="0" w:color="auto"/>
                    <w:left w:val="none" w:sz="0" w:space="0" w:color="auto"/>
                    <w:bottom w:val="none" w:sz="0" w:space="0" w:color="auto"/>
                    <w:right w:val="none" w:sz="0" w:space="0" w:color="auto"/>
                  </w:divBdr>
                  <w:divsChild>
                    <w:div w:id="616719184">
                      <w:marLeft w:val="0"/>
                      <w:marRight w:val="0"/>
                      <w:marTop w:val="0"/>
                      <w:marBottom w:val="0"/>
                      <w:divBdr>
                        <w:top w:val="none" w:sz="0" w:space="0" w:color="auto"/>
                        <w:left w:val="none" w:sz="0" w:space="0" w:color="auto"/>
                        <w:bottom w:val="none" w:sz="0" w:space="0" w:color="auto"/>
                        <w:right w:val="none" w:sz="0" w:space="0" w:color="auto"/>
                      </w:divBdr>
                    </w:div>
                  </w:divsChild>
                </w:div>
                <w:div w:id="561216550">
                  <w:marLeft w:val="0"/>
                  <w:marRight w:val="0"/>
                  <w:marTop w:val="0"/>
                  <w:marBottom w:val="0"/>
                  <w:divBdr>
                    <w:top w:val="none" w:sz="0" w:space="0" w:color="auto"/>
                    <w:left w:val="none" w:sz="0" w:space="0" w:color="auto"/>
                    <w:bottom w:val="none" w:sz="0" w:space="0" w:color="auto"/>
                    <w:right w:val="none" w:sz="0" w:space="0" w:color="auto"/>
                  </w:divBdr>
                  <w:divsChild>
                    <w:div w:id="1108542972">
                      <w:marLeft w:val="0"/>
                      <w:marRight w:val="0"/>
                      <w:marTop w:val="0"/>
                      <w:marBottom w:val="0"/>
                      <w:divBdr>
                        <w:top w:val="none" w:sz="0" w:space="0" w:color="auto"/>
                        <w:left w:val="none" w:sz="0" w:space="0" w:color="auto"/>
                        <w:bottom w:val="none" w:sz="0" w:space="0" w:color="auto"/>
                        <w:right w:val="none" w:sz="0" w:space="0" w:color="auto"/>
                      </w:divBdr>
                    </w:div>
                  </w:divsChild>
                </w:div>
                <w:div w:id="566960982">
                  <w:marLeft w:val="0"/>
                  <w:marRight w:val="0"/>
                  <w:marTop w:val="0"/>
                  <w:marBottom w:val="0"/>
                  <w:divBdr>
                    <w:top w:val="none" w:sz="0" w:space="0" w:color="auto"/>
                    <w:left w:val="none" w:sz="0" w:space="0" w:color="auto"/>
                    <w:bottom w:val="none" w:sz="0" w:space="0" w:color="auto"/>
                    <w:right w:val="none" w:sz="0" w:space="0" w:color="auto"/>
                  </w:divBdr>
                  <w:divsChild>
                    <w:div w:id="802162439">
                      <w:marLeft w:val="0"/>
                      <w:marRight w:val="0"/>
                      <w:marTop w:val="0"/>
                      <w:marBottom w:val="0"/>
                      <w:divBdr>
                        <w:top w:val="none" w:sz="0" w:space="0" w:color="auto"/>
                        <w:left w:val="none" w:sz="0" w:space="0" w:color="auto"/>
                        <w:bottom w:val="none" w:sz="0" w:space="0" w:color="auto"/>
                        <w:right w:val="none" w:sz="0" w:space="0" w:color="auto"/>
                      </w:divBdr>
                    </w:div>
                  </w:divsChild>
                </w:div>
                <w:div w:id="573244238">
                  <w:marLeft w:val="0"/>
                  <w:marRight w:val="0"/>
                  <w:marTop w:val="0"/>
                  <w:marBottom w:val="0"/>
                  <w:divBdr>
                    <w:top w:val="none" w:sz="0" w:space="0" w:color="auto"/>
                    <w:left w:val="none" w:sz="0" w:space="0" w:color="auto"/>
                    <w:bottom w:val="none" w:sz="0" w:space="0" w:color="auto"/>
                    <w:right w:val="none" w:sz="0" w:space="0" w:color="auto"/>
                  </w:divBdr>
                  <w:divsChild>
                    <w:div w:id="1015309120">
                      <w:marLeft w:val="0"/>
                      <w:marRight w:val="0"/>
                      <w:marTop w:val="0"/>
                      <w:marBottom w:val="0"/>
                      <w:divBdr>
                        <w:top w:val="none" w:sz="0" w:space="0" w:color="auto"/>
                        <w:left w:val="none" w:sz="0" w:space="0" w:color="auto"/>
                        <w:bottom w:val="none" w:sz="0" w:space="0" w:color="auto"/>
                        <w:right w:val="none" w:sz="0" w:space="0" w:color="auto"/>
                      </w:divBdr>
                    </w:div>
                  </w:divsChild>
                </w:div>
                <w:div w:id="582495220">
                  <w:marLeft w:val="0"/>
                  <w:marRight w:val="0"/>
                  <w:marTop w:val="0"/>
                  <w:marBottom w:val="0"/>
                  <w:divBdr>
                    <w:top w:val="none" w:sz="0" w:space="0" w:color="auto"/>
                    <w:left w:val="none" w:sz="0" w:space="0" w:color="auto"/>
                    <w:bottom w:val="none" w:sz="0" w:space="0" w:color="auto"/>
                    <w:right w:val="none" w:sz="0" w:space="0" w:color="auto"/>
                  </w:divBdr>
                  <w:divsChild>
                    <w:div w:id="912663889">
                      <w:marLeft w:val="0"/>
                      <w:marRight w:val="0"/>
                      <w:marTop w:val="0"/>
                      <w:marBottom w:val="0"/>
                      <w:divBdr>
                        <w:top w:val="none" w:sz="0" w:space="0" w:color="auto"/>
                        <w:left w:val="none" w:sz="0" w:space="0" w:color="auto"/>
                        <w:bottom w:val="none" w:sz="0" w:space="0" w:color="auto"/>
                        <w:right w:val="none" w:sz="0" w:space="0" w:color="auto"/>
                      </w:divBdr>
                    </w:div>
                  </w:divsChild>
                </w:div>
                <w:div w:id="591858637">
                  <w:marLeft w:val="0"/>
                  <w:marRight w:val="0"/>
                  <w:marTop w:val="0"/>
                  <w:marBottom w:val="0"/>
                  <w:divBdr>
                    <w:top w:val="none" w:sz="0" w:space="0" w:color="auto"/>
                    <w:left w:val="none" w:sz="0" w:space="0" w:color="auto"/>
                    <w:bottom w:val="none" w:sz="0" w:space="0" w:color="auto"/>
                    <w:right w:val="none" w:sz="0" w:space="0" w:color="auto"/>
                  </w:divBdr>
                  <w:divsChild>
                    <w:div w:id="1823306471">
                      <w:marLeft w:val="0"/>
                      <w:marRight w:val="0"/>
                      <w:marTop w:val="0"/>
                      <w:marBottom w:val="0"/>
                      <w:divBdr>
                        <w:top w:val="none" w:sz="0" w:space="0" w:color="auto"/>
                        <w:left w:val="none" w:sz="0" w:space="0" w:color="auto"/>
                        <w:bottom w:val="none" w:sz="0" w:space="0" w:color="auto"/>
                        <w:right w:val="none" w:sz="0" w:space="0" w:color="auto"/>
                      </w:divBdr>
                    </w:div>
                  </w:divsChild>
                </w:div>
                <w:div w:id="597756096">
                  <w:marLeft w:val="0"/>
                  <w:marRight w:val="0"/>
                  <w:marTop w:val="0"/>
                  <w:marBottom w:val="0"/>
                  <w:divBdr>
                    <w:top w:val="none" w:sz="0" w:space="0" w:color="auto"/>
                    <w:left w:val="none" w:sz="0" w:space="0" w:color="auto"/>
                    <w:bottom w:val="none" w:sz="0" w:space="0" w:color="auto"/>
                    <w:right w:val="none" w:sz="0" w:space="0" w:color="auto"/>
                  </w:divBdr>
                  <w:divsChild>
                    <w:div w:id="1565409152">
                      <w:marLeft w:val="0"/>
                      <w:marRight w:val="0"/>
                      <w:marTop w:val="0"/>
                      <w:marBottom w:val="0"/>
                      <w:divBdr>
                        <w:top w:val="none" w:sz="0" w:space="0" w:color="auto"/>
                        <w:left w:val="none" w:sz="0" w:space="0" w:color="auto"/>
                        <w:bottom w:val="none" w:sz="0" w:space="0" w:color="auto"/>
                        <w:right w:val="none" w:sz="0" w:space="0" w:color="auto"/>
                      </w:divBdr>
                    </w:div>
                  </w:divsChild>
                </w:div>
                <w:div w:id="619530246">
                  <w:marLeft w:val="0"/>
                  <w:marRight w:val="0"/>
                  <w:marTop w:val="0"/>
                  <w:marBottom w:val="0"/>
                  <w:divBdr>
                    <w:top w:val="none" w:sz="0" w:space="0" w:color="auto"/>
                    <w:left w:val="none" w:sz="0" w:space="0" w:color="auto"/>
                    <w:bottom w:val="none" w:sz="0" w:space="0" w:color="auto"/>
                    <w:right w:val="none" w:sz="0" w:space="0" w:color="auto"/>
                  </w:divBdr>
                  <w:divsChild>
                    <w:div w:id="1404184426">
                      <w:marLeft w:val="0"/>
                      <w:marRight w:val="0"/>
                      <w:marTop w:val="0"/>
                      <w:marBottom w:val="0"/>
                      <w:divBdr>
                        <w:top w:val="none" w:sz="0" w:space="0" w:color="auto"/>
                        <w:left w:val="none" w:sz="0" w:space="0" w:color="auto"/>
                        <w:bottom w:val="none" w:sz="0" w:space="0" w:color="auto"/>
                        <w:right w:val="none" w:sz="0" w:space="0" w:color="auto"/>
                      </w:divBdr>
                    </w:div>
                  </w:divsChild>
                </w:div>
                <w:div w:id="622342830">
                  <w:marLeft w:val="0"/>
                  <w:marRight w:val="0"/>
                  <w:marTop w:val="0"/>
                  <w:marBottom w:val="0"/>
                  <w:divBdr>
                    <w:top w:val="none" w:sz="0" w:space="0" w:color="auto"/>
                    <w:left w:val="none" w:sz="0" w:space="0" w:color="auto"/>
                    <w:bottom w:val="none" w:sz="0" w:space="0" w:color="auto"/>
                    <w:right w:val="none" w:sz="0" w:space="0" w:color="auto"/>
                  </w:divBdr>
                  <w:divsChild>
                    <w:div w:id="1036470411">
                      <w:marLeft w:val="0"/>
                      <w:marRight w:val="0"/>
                      <w:marTop w:val="0"/>
                      <w:marBottom w:val="0"/>
                      <w:divBdr>
                        <w:top w:val="none" w:sz="0" w:space="0" w:color="auto"/>
                        <w:left w:val="none" w:sz="0" w:space="0" w:color="auto"/>
                        <w:bottom w:val="none" w:sz="0" w:space="0" w:color="auto"/>
                        <w:right w:val="none" w:sz="0" w:space="0" w:color="auto"/>
                      </w:divBdr>
                    </w:div>
                  </w:divsChild>
                </w:div>
                <w:div w:id="622998093">
                  <w:marLeft w:val="0"/>
                  <w:marRight w:val="0"/>
                  <w:marTop w:val="0"/>
                  <w:marBottom w:val="0"/>
                  <w:divBdr>
                    <w:top w:val="none" w:sz="0" w:space="0" w:color="auto"/>
                    <w:left w:val="none" w:sz="0" w:space="0" w:color="auto"/>
                    <w:bottom w:val="none" w:sz="0" w:space="0" w:color="auto"/>
                    <w:right w:val="none" w:sz="0" w:space="0" w:color="auto"/>
                  </w:divBdr>
                  <w:divsChild>
                    <w:div w:id="644238169">
                      <w:marLeft w:val="0"/>
                      <w:marRight w:val="0"/>
                      <w:marTop w:val="0"/>
                      <w:marBottom w:val="0"/>
                      <w:divBdr>
                        <w:top w:val="none" w:sz="0" w:space="0" w:color="auto"/>
                        <w:left w:val="none" w:sz="0" w:space="0" w:color="auto"/>
                        <w:bottom w:val="none" w:sz="0" w:space="0" w:color="auto"/>
                        <w:right w:val="none" w:sz="0" w:space="0" w:color="auto"/>
                      </w:divBdr>
                    </w:div>
                  </w:divsChild>
                </w:div>
                <w:div w:id="627399259">
                  <w:marLeft w:val="0"/>
                  <w:marRight w:val="0"/>
                  <w:marTop w:val="0"/>
                  <w:marBottom w:val="0"/>
                  <w:divBdr>
                    <w:top w:val="none" w:sz="0" w:space="0" w:color="auto"/>
                    <w:left w:val="none" w:sz="0" w:space="0" w:color="auto"/>
                    <w:bottom w:val="none" w:sz="0" w:space="0" w:color="auto"/>
                    <w:right w:val="none" w:sz="0" w:space="0" w:color="auto"/>
                  </w:divBdr>
                  <w:divsChild>
                    <w:div w:id="1056901148">
                      <w:marLeft w:val="0"/>
                      <w:marRight w:val="0"/>
                      <w:marTop w:val="0"/>
                      <w:marBottom w:val="0"/>
                      <w:divBdr>
                        <w:top w:val="none" w:sz="0" w:space="0" w:color="auto"/>
                        <w:left w:val="none" w:sz="0" w:space="0" w:color="auto"/>
                        <w:bottom w:val="none" w:sz="0" w:space="0" w:color="auto"/>
                        <w:right w:val="none" w:sz="0" w:space="0" w:color="auto"/>
                      </w:divBdr>
                    </w:div>
                  </w:divsChild>
                </w:div>
                <w:div w:id="629823189">
                  <w:marLeft w:val="0"/>
                  <w:marRight w:val="0"/>
                  <w:marTop w:val="0"/>
                  <w:marBottom w:val="0"/>
                  <w:divBdr>
                    <w:top w:val="none" w:sz="0" w:space="0" w:color="auto"/>
                    <w:left w:val="none" w:sz="0" w:space="0" w:color="auto"/>
                    <w:bottom w:val="none" w:sz="0" w:space="0" w:color="auto"/>
                    <w:right w:val="none" w:sz="0" w:space="0" w:color="auto"/>
                  </w:divBdr>
                  <w:divsChild>
                    <w:div w:id="541212821">
                      <w:marLeft w:val="0"/>
                      <w:marRight w:val="0"/>
                      <w:marTop w:val="0"/>
                      <w:marBottom w:val="0"/>
                      <w:divBdr>
                        <w:top w:val="none" w:sz="0" w:space="0" w:color="auto"/>
                        <w:left w:val="none" w:sz="0" w:space="0" w:color="auto"/>
                        <w:bottom w:val="none" w:sz="0" w:space="0" w:color="auto"/>
                        <w:right w:val="none" w:sz="0" w:space="0" w:color="auto"/>
                      </w:divBdr>
                    </w:div>
                  </w:divsChild>
                </w:div>
                <w:div w:id="636574468">
                  <w:marLeft w:val="0"/>
                  <w:marRight w:val="0"/>
                  <w:marTop w:val="0"/>
                  <w:marBottom w:val="0"/>
                  <w:divBdr>
                    <w:top w:val="none" w:sz="0" w:space="0" w:color="auto"/>
                    <w:left w:val="none" w:sz="0" w:space="0" w:color="auto"/>
                    <w:bottom w:val="none" w:sz="0" w:space="0" w:color="auto"/>
                    <w:right w:val="none" w:sz="0" w:space="0" w:color="auto"/>
                  </w:divBdr>
                  <w:divsChild>
                    <w:div w:id="1325745701">
                      <w:marLeft w:val="0"/>
                      <w:marRight w:val="0"/>
                      <w:marTop w:val="0"/>
                      <w:marBottom w:val="0"/>
                      <w:divBdr>
                        <w:top w:val="none" w:sz="0" w:space="0" w:color="auto"/>
                        <w:left w:val="none" w:sz="0" w:space="0" w:color="auto"/>
                        <w:bottom w:val="none" w:sz="0" w:space="0" w:color="auto"/>
                        <w:right w:val="none" w:sz="0" w:space="0" w:color="auto"/>
                      </w:divBdr>
                    </w:div>
                  </w:divsChild>
                </w:div>
                <w:div w:id="642153783">
                  <w:marLeft w:val="0"/>
                  <w:marRight w:val="0"/>
                  <w:marTop w:val="0"/>
                  <w:marBottom w:val="0"/>
                  <w:divBdr>
                    <w:top w:val="none" w:sz="0" w:space="0" w:color="auto"/>
                    <w:left w:val="none" w:sz="0" w:space="0" w:color="auto"/>
                    <w:bottom w:val="none" w:sz="0" w:space="0" w:color="auto"/>
                    <w:right w:val="none" w:sz="0" w:space="0" w:color="auto"/>
                  </w:divBdr>
                  <w:divsChild>
                    <w:div w:id="1413041322">
                      <w:marLeft w:val="0"/>
                      <w:marRight w:val="0"/>
                      <w:marTop w:val="0"/>
                      <w:marBottom w:val="0"/>
                      <w:divBdr>
                        <w:top w:val="none" w:sz="0" w:space="0" w:color="auto"/>
                        <w:left w:val="none" w:sz="0" w:space="0" w:color="auto"/>
                        <w:bottom w:val="none" w:sz="0" w:space="0" w:color="auto"/>
                        <w:right w:val="none" w:sz="0" w:space="0" w:color="auto"/>
                      </w:divBdr>
                    </w:div>
                  </w:divsChild>
                </w:div>
                <w:div w:id="738793742">
                  <w:marLeft w:val="0"/>
                  <w:marRight w:val="0"/>
                  <w:marTop w:val="0"/>
                  <w:marBottom w:val="0"/>
                  <w:divBdr>
                    <w:top w:val="none" w:sz="0" w:space="0" w:color="auto"/>
                    <w:left w:val="none" w:sz="0" w:space="0" w:color="auto"/>
                    <w:bottom w:val="none" w:sz="0" w:space="0" w:color="auto"/>
                    <w:right w:val="none" w:sz="0" w:space="0" w:color="auto"/>
                  </w:divBdr>
                  <w:divsChild>
                    <w:div w:id="938030622">
                      <w:marLeft w:val="0"/>
                      <w:marRight w:val="0"/>
                      <w:marTop w:val="0"/>
                      <w:marBottom w:val="0"/>
                      <w:divBdr>
                        <w:top w:val="none" w:sz="0" w:space="0" w:color="auto"/>
                        <w:left w:val="none" w:sz="0" w:space="0" w:color="auto"/>
                        <w:bottom w:val="none" w:sz="0" w:space="0" w:color="auto"/>
                        <w:right w:val="none" w:sz="0" w:space="0" w:color="auto"/>
                      </w:divBdr>
                    </w:div>
                  </w:divsChild>
                </w:div>
                <w:div w:id="745569173">
                  <w:marLeft w:val="0"/>
                  <w:marRight w:val="0"/>
                  <w:marTop w:val="0"/>
                  <w:marBottom w:val="0"/>
                  <w:divBdr>
                    <w:top w:val="none" w:sz="0" w:space="0" w:color="auto"/>
                    <w:left w:val="none" w:sz="0" w:space="0" w:color="auto"/>
                    <w:bottom w:val="none" w:sz="0" w:space="0" w:color="auto"/>
                    <w:right w:val="none" w:sz="0" w:space="0" w:color="auto"/>
                  </w:divBdr>
                  <w:divsChild>
                    <w:div w:id="921064275">
                      <w:marLeft w:val="0"/>
                      <w:marRight w:val="0"/>
                      <w:marTop w:val="0"/>
                      <w:marBottom w:val="0"/>
                      <w:divBdr>
                        <w:top w:val="none" w:sz="0" w:space="0" w:color="auto"/>
                        <w:left w:val="none" w:sz="0" w:space="0" w:color="auto"/>
                        <w:bottom w:val="none" w:sz="0" w:space="0" w:color="auto"/>
                        <w:right w:val="none" w:sz="0" w:space="0" w:color="auto"/>
                      </w:divBdr>
                    </w:div>
                  </w:divsChild>
                </w:div>
                <w:div w:id="778600078">
                  <w:marLeft w:val="0"/>
                  <w:marRight w:val="0"/>
                  <w:marTop w:val="0"/>
                  <w:marBottom w:val="0"/>
                  <w:divBdr>
                    <w:top w:val="none" w:sz="0" w:space="0" w:color="auto"/>
                    <w:left w:val="none" w:sz="0" w:space="0" w:color="auto"/>
                    <w:bottom w:val="none" w:sz="0" w:space="0" w:color="auto"/>
                    <w:right w:val="none" w:sz="0" w:space="0" w:color="auto"/>
                  </w:divBdr>
                  <w:divsChild>
                    <w:div w:id="1244795853">
                      <w:marLeft w:val="0"/>
                      <w:marRight w:val="0"/>
                      <w:marTop w:val="0"/>
                      <w:marBottom w:val="0"/>
                      <w:divBdr>
                        <w:top w:val="none" w:sz="0" w:space="0" w:color="auto"/>
                        <w:left w:val="none" w:sz="0" w:space="0" w:color="auto"/>
                        <w:bottom w:val="none" w:sz="0" w:space="0" w:color="auto"/>
                        <w:right w:val="none" w:sz="0" w:space="0" w:color="auto"/>
                      </w:divBdr>
                    </w:div>
                  </w:divsChild>
                </w:div>
                <w:div w:id="787430337">
                  <w:marLeft w:val="0"/>
                  <w:marRight w:val="0"/>
                  <w:marTop w:val="0"/>
                  <w:marBottom w:val="0"/>
                  <w:divBdr>
                    <w:top w:val="none" w:sz="0" w:space="0" w:color="auto"/>
                    <w:left w:val="none" w:sz="0" w:space="0" w:color="auto"/>
                    <w:bottom w:val="none" w:sz="0" w:space="0" w:color="auto"/>
                    <w:right w:val="none" w:sz="0" w:space="0" w:color="auto"/>
                  </w:divBdr>
                  <w:divsChild>
                    <w:div w:id="1124039670">
                      <w:marLeft w:val="0"/>
                      <w:marRight w:val="0"/>
                      <w:marTop w:val="0"/>
                      <w:marBottom w:val="0"/>
                      <w:divBdr>
                        <w:top w:val="none" w:sz="0" w:space="0" w:color="auto"/>
                        <w:left w:val="none" w:sz="0" w:space="0" w:color="auto"/>
                        <w:bottom w:val="none" w:sz="0" w:space="0" w:color="auto"/>
                        <w:right w:val="none" w:sz="0" w:space="0" w:color="auto"/>
                      </w:divBdr>
                    </w:div>
                  </w:divsChild>
                </w:div>
                <w:div w:id="798689202">
                  <w:marLeft w:val="0"/>
                  <w:marRight w:val="0"/>
                  <w:marTop w:val="0"/>
                  <w:marBottom w:val="0"/>
                  <w:divBdr>
                    <w:top w:val="none" w:sz="0" w:space="0" w:color="auto"/>
                    <w:left w:val="none" w:sz="0" w:space="0" w:color="auto"/>
                    <w:bottom w:val="none" w:sz="0" w:space="0" w:color="auto"/>
                    <w:right w:val="none" w:sz="0" w:space="0" w:color="auto"/>
                  </w:divBdr>
                  <w:divsChild>
                    <w:div w:id="1410691304">
                      <w:marLeft w:val="0"/>
                      <w:marRight w:val="0"/>
                      <w:marTop w:val="0"/>
                      <w:marBottom w:val="0"/>
                      <w:divBdr>
                        <w:top w:val="none" w:sz="0" w:space="0" w:color="auto"/>
                        <w:left w:val="none" w:sz="0" w:space="0" w:color="auto"/>
                        <w:bottom w:val="none" w:sz="0" w:space="0" w:color="auto"/>
                        <w:right w:val="none" w:sz="0" w:space="0" w:color="auto"/>
                      </w:divBdr>
                    </w:div>
                  </w:divsChild>
                </w:div>
                <w:div w:id="806822475">
                  <w:marLeft w:val="0"/>
                  <w:marRight w:val="0"/>
                  <w:marTop w:val="0"/>
                  <w:marBottom w:val="0"/>
                  <w:divBdr>
                    <w:top w:val="none" w:sz="0" w:space="0" w:color="auto"/>
                    <w:left w:val="none" w:sz="0" w:space="0" w:color="auto"/>
                    <w:bottom w:val="none" w:sz="0" w:space="0" w:color="auto"/>
                    <w:right w:val="none" w:sz="0" w:space="0" w:color="auto"/>
                  </w:divBdr>
                  <w:divsChild>
                    <w:div w:id="869296493">
                      <w:marLeft w:val="0"/>
                      <w:marRight w:val="0"/>
                      <w:marTop w:val="0"/>
                      <w:marBottom w:val="0"/>
                      <w:divBdr>
                        <w:top w:val="none" w:sz="0" w:space="0" w:color="auto"/>
                        <w:left w:val="none" w:sz="0" w:space="0" w:color="auto"/>
                        <w:bottom w:val="none" w:sz="0" w:space="0" w:color="auto"/>
                        <w:right w:val="none" w:sz="0" w:space="0" w:color="auto"/>
                      </w:divBdr>
                    </w:div>
                  </w:divsChild>
                </w:div>
                <w:div w:id="836457217">
                  <w:marLeft w:val="0"/>
                  <w:marRight w:val="0"/>
                  <w:marTop w:val="0"/>
                  <w:marBottom w:val="0"/>
                  <w:divBdr>
                    <w:top w:val="none" w:sz="0" w:space="0" w:color="auto"/>
                    <w:left w:val="none" w:sz="0" w:space="0" w:color="auto"/>
                    <w:bottom w:val="none" w:sz="0" w:space="0" w:color="auto"/>
                    <w:right w:val="none" w:sz="0" w:space="0" w:color="auto"/>
                  </w:divBdr>
                  <w:divsChild>
                    <w:div w:id="1894854407">
                      <w:marLeft w:val="0"/>
                      <w:marRight w:val="0"/>
                      <w:marTop w:val="0"/>
                      <w:marBottom w:val="0"/>
                      <w:divBdr>
                        <w:top w:val="none" w:sz="0" w:space="0" w:color="auto"/>
                        <w:left w:val="none" w:sz="0" w:space="0" w:color="auto"/>
                        <w:bottom w:val="none" w:sz="0" w:space="0" w:color="auto"/>
                        <w:right w:val="none" w:sz="0" w:space="0" w:color="auto"/>
                      </w:divBdr>
                    </w:div>
                  </w:divsChild>
                </w:div>
                <w:div w:id="843477409">
                  <w:marLeft w:val="0"/>
                  <w:marRight w:val="0"/>
                  <w:marTop w:val="0"/>
                  <w:marBottom w:val="0"/>
                  <w:divBdr>
                    <w:top w:val="none" w:sz="0" w:space="0" w:color="auto"/>
                    <w:left w:val="none" w:sz="0" w:space="0" w:color="auto"/>
                    <w:bottom w:val="none" w:sz="0" w:space="0" w:color="auto"/>
                    <w:right w:val="none" w:sz="0" w:space="0" w:color="auto"/>
                  </w:divBdr>
                  <w:divsChild>
                    <w:div w:id="109328406">
                      <w:marLeft w:val="0"/>
                      <w:marRight w:val="0"/>
                      <w:marTop w:val="0"/>
                      <w:marBottom w:val="0"/>
                      <w:divBdr>
                        <w:top w:val="none" w:sz="0" w:space="0" w:color="auto"/>
                        <w:left w:val="none" w:sz="0" w:space="0" w:color="auto"/>
                        <w:bottom w:val="none" w:sz="0" w:space="0" w:color="auto"/>
                        <w:right w:val="none" w:sz="0" w:space="0" w:color="auto"/>
                      </w:divBdr>
                    </w:div>
                  </w:divsChild>
                </w:div>
                <w:div w:id="855115798">
                  <w:marLeft w:val="0"/>
                  <w:marRight w:val="0"/>
                  <w:marTop w:val="0"/>
                  <w:marBottom w:val="0"/>
                  <w:divBdr>
                    <w:top w:val="none" w:sz="0" w:space="0" w:color="auto"/>
                    <w:left w:val="none" w:sz="0" w:space="0" w:color="auto"/>
                    <w:bottom w:val="none" w:sz="0" w:space="0" w:color="auto"/>
                    <w:right w:val="none" w:sz="0" w:space="0" w:color="auto"/>
                  </w:divBdr>
                  <w:divsChild>
                    <w:div w:id="1400667920">
                      <w:marLeft w:val="0"/>
                      <w:marRight w:val="0"/>
                      <w:marTop w:val="0"/>
                      <w:marBottom w:val="0"/>
                      <w:divBdr>
                        <w:top w:val="none" w:sz="0" w:space="0" w:color="auto"/>
                        <w:left w:val="none" w:sz="0" w:space="0" w:color="auto"/>
                        <w:bottom w:val="none" w:sz="0" w:space="0" w:color="auto"/>
                        <w:right w:val="none" w:sz="0" w:space="0" w:color="auto"/>
                      </w:divBdr>
                    </w:div>
                  </w:divsChild>
                </w:div>
                <w:div w:id="858591047">
                  <w:marLeft w:val="0"/>
                  <w:marRight w:val="0"/>
                  <w:marTop w:val="0"/>
                  <w:marBottom w:val="0"/>
                  <w:divBdr>
                    <w:top w:val="none" w:sz="0" w:space="0" w:color="auto"/>
                    <w:left w:val="none" w:sz="0" w:space="0" w:color="auto"/>
                    <w:bottom w:val="none" w:sz="0" w:space="0" w:color="auto"/>
                    <w:right w:val="none" w:sz="0" w:space="0" w:color="auto"/>
                  </w:divBdr>
                  <w:divsChild>
                    <w:div w:id="1765834198">
                      <w:marLeft w:val="0"/>
                      <w:marRight w:val="0"/>
                      <w:marTop w:val="0"/>
                      <w:marBottom w:val="0"/>
                      <w:divBdr>
                        <w:top w:val="none" w:sz="0" w:space="0" w:color="auto"/>
                        <w:left w:val="none" w:sz="0" w:space="0" w:color="auto"/>
                        <w:bottom w:val="none" w:sz="0" w:space="0" w:color="auto"/>
                        <w:right w:val="none" w:sz="0" w:space="0" w:color="auto"/>
                      </w:divBdr>
                    </w:div>
                  </w:divsChild>
                </w:div>
                <w:div w:id="860314309">
                  <w:marLeft w:val="0"/>
                  <w:marRight w:val="0"/>
                  <w:marTop w:val="0"/>
                  <w:marBottom w:val="0"/>
                  <w:divBdr>
                    <w:top w:val="none" w:sz="0" w:space="0" w:color="auto"/>
                    <w:left w:val="none" w:sz="0" w:space="0" w:color="auto"/>
                    <w:bottom w:val="none" w:sz="0" w:space="0" w:color="auto"/>
                    <w:right w:val="none" w:sz="0" w:space="0" w:color="auto"/>
                  </w:divBdr>
                </w:div>
                <w:div w:id="898789669">
                  <w:marLeft w:val="0"/>
                  <w:marRight w:val="0"/>
                  <w:marTop w:val="0"/>
                  <w:marBottom w:val="0"/>
                  <w:divBdr>
                    <w:top w:val="none" w:sz="0" w:space="0" w:color="auto"/>
                    <w:left w:val="none" w:sz="0" w:space="0" w:color="auto"/>
                    <w:bottom w:val="none" w:sz="0" w:space="0" w:color="auto"/>
                    <w:right w:val="none" w:sz="0" w:space="0" w:color="auto"/>
                  </w:divBdr>
                </w:div>
                <w:div w:id="910770601">
                  <w:marLeft w:val="0"/>
                  <w:marRight w:val="0"/>
                  <w:marTop w:val="0"/>
                  <w:marBottom w:val="0"/>
                  <w:divBdr>
                    <w:top w:val="none" w:sz="0" w:space="0" w:color="auto"/>
                    <w:left w:val="none" w:sz="0" w:space="0" w:color="auto"/>
                    <w:bottom w:val="none" w:sz="0" w:space="0" w:color="auto"/>
                    <w:right w:val="none" w:sz="0" w:space="0" w:color="auto"/>
                  </w:divBdr>
                  <w:divsChild>
                    <w:div w:id="415710644">
                      <w:marLeft w:val="0"/>
                      <w:marRight w:val="0"/>
                      <w:marTop w:val="0"/>
                      <w:marBottom w:val="0"/>
                      <w:divBdr>
                        <w:top w:val="none" w:sz="0" w:space="0" w:color="auto"/>
                        <w:left w:val="none" w:sz="0" w:space="0" w:color="auto"/>
                        <w:bottom w:val="none" w:sz="0" w:space="0" w:color="auto"/>
                        <w:right w:val="none" w:sz="0" w:space="0" w:color="auto"/>
                      </w:divBdr>
                    </w:div>
                  </w:divsChild>
                </w:div>
                <w:div w:id="938562456">
                  <w:marLeft w:val="0"/>
                  <w:marRight w:val="0"/>
                  <w:marTop w:val="0"/>
                  <w:marBottom w:val="0"/>
                  <w:divBdr>
                    <w:top w:val="none" w:sz="0" w:space="0" w:color="auto"/>
                    <w:left w:val="none" w:sz="0" w:space="0" w:color="auto"/>
                    <w:bottom w:val="none" w:sz="0" w:space="0" w:color="auto"/>
                    <w:right w:val="none" w:sz="0" w:space="0" w:color="auto"/>
                  </w:divBdr>
                </w:div>
                <w:div w:id="966590925">
                  <w:marLeft w:val="0"/>
                  <w:marRight w:val="0"/>
                  <w:marTop w:val="0"/>
                  <w:marBottom w:val="0"/>
                  <w:divBdr>
                    <w:top w:val="none" w:sz="0" w:space="0" w:color="auto"/>
                    <w:left w:val="none" w:sz="0" w:space="0" w:color="auto"/>
                    <w:bottom w:val="none" w:sz="0" w:space="0" w:color="auto"/>
                    <w:right w:val="none" w:sz="0" w:space="0" w:color="auto"/>
                  </w:divBdr>
                  <w:divsChild>
                    <w:div w:id="553657375">
                      <w:marLeft w:val="0"/>
                      <w:marRight w:val="0"/>
                      <w:marTop w:val="0"/>
                      <w:marBottom w:val="0"/>
                      <w:divBdr>
                        <w:top w:val="none" w:sz="0" w:space="0" w:color="auto"/>
                        <w:left w:val="none" w:sz="0" w:space="0" w:color="auto"/>
                        <w:bottom w:val="none" w:sz="0" w:space="0" w:color="auto"/>
                        <w:right w:val="none" w:sz="0" w:space="0" w:color="auto"/>
                      </w:divBdr>
                    </w:div>
                  </w:divsChild>
                </w:div>
                <w:div w:id="972296817">
                  <w:marLeft w:val="0"/>
                  <w:marRight w:val="0"/>
                  <w:marTop w:val="0"/>
                  <w:marBottom w:val="0"/>
                  <w:divBdr>
                    <w:top w:val="none" w:sz="0" w:space="0" w:color="auto"/>
                    <w:left w:val="none" w:sz="0" w:space="0" w:color="auto"/>
                    <w:bottom w:val="none" w:sz="0" w:space="0" w:color="auto"/>
                    <w:right w:val="none" w:sz="0" w:space="0" w:color="auto"/>
                  </w:divBdr>
                  <w:divsChild>
                    <w:div w:id="1070999049">
                      <w:marLeft w:val="0"/>
                      <w:marRight w:val="0"/>
                      <w:marTop w:val="0"/>
                      <w:marBottom w:val="0"/>
                      <w:divBdr>
                        <w:top w:val="none" w:sz="0" w:space="0" w:color="auto"/>
                        <w:left w:val="none" w:sz="0" w:space="0" w:color="auto"/>
                        <w:bottom w:val="none" w:sz="0" w:space="0" w:color="auto"/>
                        <w:right w:val="none" w:sz="0" w:space="0" w:color="auto"/>
                      </w:divBdr>
                    </w:div>
                  </w:divsChild>
                </w:div>
                <w:div w:id="982585447">
                  <w:marLeft w:val="0"/>
                  <w:marRight w:val="0"/>
                  <w:marTop w:val="0"/>
                  <w:marBottom w:val="0"/>
                  <w:divBdr>
                    <w:top w:val="none" w:sz="0" w:space="0" w:color="auto"/>
                    <w:left w:val="none" w:sz="0" w:space="0" w:color="auto"/>
                    <w:bottom w:val="none" w:sz="0" w:space="0" w:color="auto"/>
                    <w:right w:val="none" w:sz="0" w:space="0" w:color="auto"/>
                  </w:divBdr>
                  <w:divsChild>
                    <w:div w:id="1211844518">
                      <w:marLeft w:val="0"/>
                      <w:marRight w:val="0"/>
                      <w:marTop w:val="0"/>
                      <w:marBottom w:val="0"/>
                      <w:divBdr>
                        <w:top w:val="none" w:sz="0" w:space="0" w:color="auto"/>
                        <w:left w:val="none" w:sz="0" w:space="0" w:color="auto"/>
                        <w:bottom w:val="none" w:sz="0" w:space="0" w:color="auto"/>
                        <w:right w:val="none" w:sz="0" w:space="0" w:color="auto"/>
                      </w:divBdr>
                    </w:div>
                  </w:divsChild>
                </w:div>
                <w:div w:id="1002126280">
                  <w:marLeft w:val="0"/>
                  <w:marRight w:val="0"/>
                  <w:marTop w:val="0"/>
                  <w:marBottom w:val="0"/>
                  <w:divBdr>
                    <w:top w:val="none" w:sz="0" w:space="0" w:color="auto"/>
                    <w:left w:val="none" w:sz="0" w:space="0" w:color="auto"/>
                    <w:bottom w:val="none" w:sz="0" w:space="0" w:color="auto"/>
                    <w:right w:val="none" w:sz="0" w:space="0" w:color="auto"/>
                  </w:divBdr>
                  <w:divsChild>
                    <w:div w:id="897129959">
                      <w:marLeft w:val="0"/>
                      <w:marRight w:val="0"/>
                      <w:marTop w:val="0"/>
                      <w:marBottom w:val="0"/>
                      <w:divBdr>
                        <w:top w:val="none" w:sz="0" w:space="0" w:color="auto"/>
                        <w:left w:val="none" w:sz="0" w:space="0" w:color="auto"/>
                        <w:bottom w:val="none" w:sz="0" w:space="0" w:color="auto"/>
                        <w:right w:val="none" w:sz="0" w:space="0" w:color="auto"/>
                      </w:divBdr>
                    </w:div>
                  </w:divsChild>
                </w:div>
                <w:div w:id="1020933873">
                  <w:marLeft w:val="0"/>
                  <w:marRight w:val="0"/>
                  <w:marTop w:val="0"/>
                  <w:marBottom w:val="0"/>
                  <w:divBdr>
                    <w:top w:val="none" w:sz="0" w:space="0" w:color="auto"/>
                    <w:left w:val="none" w:sz="0" w:space="0" w:color="auto"/>
                    <w:bottom w:val="none" w:sz="0" w:space="0" w:color="auto"/>
                    <w:right w:val="none" w:sz="0" w:space="0" w:color="auto"/>
                  </w:divBdr>
                  <w:divsChild>
                    <w:div w:id="355235453">
                      <w:marLeft w:val="0"/>
                      <w:marRight w:val="0"/>
                      <w:marTop w:val="0"/>
                      <w:marBottom w:val="0"/>
                      <w:divBdr>
                        <w:top w:val="none" w:sz="0" w:space="0" w:color="auto"/>
                        <w:left w:val="none" w:sz="0" w:space="0" w:color="auto"/>
                        <w:bottom w:val="none" w:sz="0" w:space="0" w:color="auto"/>
                        <w:right w:val="none" w:sz="0" w:space="0" w:color="auto"/>
                      </w:divBdr>
                    </w:div>
                  </w:divsChild>
                </w:div>
                <w:div w:id="1023936956">
                  <w:marLeft w:val="0"/>
                  <w:marRight w:val="0"/>
                  <w:marTop w:val="0"/>
                  <w:marBottom w:val="0"/>
                  <w:divBdr>
                    <w:top w:val="none" w:sz="0" w:space="0" w:color="auto"/>
                    <w:left w:val="none" w:sz="0" w:space="0" w:color="auto"/>
                    <w:bottom w:val="none" w:sz="0" w:space="0" w:color="auto"/>
                    <w:right w:val="none" w:sz="0" w:space="0" w:color="auto"/>
                  </w:divBdr>
                  <w:divsChild>
                    <w:div w:id="573248258">
                      <w:marLeft w:val="0"/>
                      <w:marRight w:val="0"/>
                      <w:marTop w:val="0"/>
                      <w:marBottom w:val="0"/>
                      <w:divBdr>
                        <w:top w:val="none" w:sz="0" w:space="0" w:color="auto"/>
                        <w:left w:val="none" w:sz="0" w:space="0" w:color="auto"/>
                        <w:bottom w:val="none" w:sz="0" w:space="0" w:color="auto"/>
                        <w:right w:val="none" w:sz="0" w:space="0" w:color="auto"/>
                      </w:divBdr>
                    </w:div>
                  </w:divsChild>
                </w:div>
                <w:div w:id="1032414645">
                  <w:marLeft w:val="0"/>
                  <w:marRight w:val="0"/>
                  <w:marTop w:val="0"/>
                  <w:marBottom w:val="0"/>
                  <w:divBdr>
                    <w:top w:val="none" w:sz="0" w:space="0" w:color="auto"/>
                    <w:left w:val="none" w:sz="0" w:space="0" w:color="auto"/>
                    <w:bottom w:val="none" w:sz="0" w:space="0" w:color="auto"/>
                    <w:right w:val="none" w:sz="0" w:space="0" w:color="auto"/>
                  </w:divBdr>
                  <w:divsChild>
                    <w:div w:id="1770201906">
                      <w:marLeft w:val="0"/>
                      <w:marRight w:val="0"/>
                      <w:marTop w:val="0"/>
                      <w:marBottom w:val="0"/>
                      <w:divBdr>
                        <w:top w:val="none" w:sz="0" w:space="0" w:color="auto"/>
                        <w:left w:val="none" w:sz="0" w:space="0" w:color="auto"/>
                        <w:bottom w:val="none" w:sz="0" w:space="0" w:color="auto"/>
                        <w:right w:val="none" w:sz="0" w:space="0" w:color="auto"/>
                      </w:divBdr>
                    </w:div>
                  </w:divsChild>
                </w:div>
                <w:div w:id="1035353685">
                  <w:marLeft w:val="0"/>
                  <w:marRight w:val="0"/>
                  <w:marTop w:val="0"/>
                  <w:marBottom w:val="0"/>
                  <w:divBdr>
                    <w:top w:val="none" w:sz="0" w:space="0" w:color="auto"/>
                    <w:left w:val="none" w:sz="0" w:space="0" w:color="auto"/>
                    <w:bottom w:val="none" w:sz="0" w:space="0" w:color="auto"/>
                    <w:right w:val="none" w:sz="0" w:space="0" w:color="auto"/>
                  </w:divBdr>
                  <w:divsChild>
                    <w:div w:id="2003657543">
                      <w:marLeft w:val="0"/>
                      <w:marRight w:val="0"/>
                      <w:marTop w:val="0"/>
                      <w:marBottom w:val="0"/>
                      <w:divBdr>
                        <w:top w:val="none" w:sz="0" w:space="0" w:color="auto"/>
                        <w:left w:val="none" w:sz="0" w:space="0" w:color="auto"/>
                        <w:bottom w:val="none" w:sz="0" w:space="0" w:color="auto"/>
                        <w:right w:val="none" w:sz="0" w:space="0" w:color="auto"/>
                      </w:divBdr>
                    </w:div>
                  </w:divsChild>
                </w:div>
                <w:div w:id="1047990321">
                  <w:marLeft w:val="0"/>
                  <w:marRight w:val="0"/>
                  <w:marTop w:val="0"/>
                  <w:marBottom w:val="0"/>
                  <w:divBdr>
                    <w:top w:val="none" w:sz="0" w:space="0" w:color="auto"/>
                    <w:left w:val="none" w:sz="0" w:space="0" w:color="auto"/>
                    <w:bottom w:val="none" w:sz="0" w:space="0" w:color="auto"/>
                    <w:right w:val="none" w:sz="0" w:space="0" w:color="auto"/>
                  </w:divBdr>
                  <w:divsChild>
                    <w:div w:id="2007786084">
                      <w:marLeft w:val="0"/>
                      <w:marRight w:val="0"/>
                      <w:marTop w:val="0"/>
                      <w:marBottom w:val="0"/>
                      <w:divBdr>
                        <w:top w:val="none" w:sz="0" w:space="0" w:color="auto"/>
                        <w:left w:val="none" w:sz="0" w:space="0" w:color="auto"/>
                        <w:bottom w:val="none" w:sz="0" w:space="0" w:color="auto"/>
                        <w:right w:val="none" w:sz="0" w:space="0" w:color="auto"/>
                      </w:divBdr>
                    </w:div>
                  </w:divsChild>
                </w:div>
                <w:div w:id="1049188155">
                  <w:marLeft w:val="0"/>
                  <w:marRight w:val="0"/>
                  <w:marTop w:val="0"/>
                  <w:marBottom w:val="0"/>
                  <w:divBdr>
                    <w:top w:val="none" w:sz="0" w:space="0" w:color="auto"/>
                    <w:left w:val="none" w:sz="0" w:space="0" w:color="auto"/>
                    <w:bottom w:val="none" w:sz="0" w:space="0" w:color="auto"/>
                    <w:right w:val="none" w:sz="0" w:space="0" w:color="auto"/>
                  </w:divBdr>
                  <w:divsChild>
                    <w:div w:id="1679966251">
                      <w:marLeft w:val="0"/>
                      <w:marRight w:val="0"/>
                      <w:marTop w:val="0"/>
                      <w:marBottom w:val="0"/>
                      <w:divBdr>
                        <w:top w:val="none" w:sz="0" w:space="0" w:color="auto"/>
                        <w:left w:val="none" w:sz="0" w:space="0" w:color="auto"/>
                        <w:bottom w:val="none" w:sz="0" w:space="0" w:color="auto"/>
                        <w:right w:val="none" w:sz="0" w:space="0" w:color="auto"/>
                      </w:divBdr>
                    </w:div>
                  </w:divsChild>
                </w:div>
                <w:div w:id="1074932279">
                  <w:marLeft w:val="0"/>
                  <w:marRight w:val="0"/>
                  <w:marTop w:val="0"/>
                  <w:marBottom w:val="0"/>
                  <w:divBdr>
                    <w:top w:val="none" w:sz="0" w:space="0" w:color="auto"/>
                    <w:left w:val="none" w:sz="0" w:space="0" w:color="auto"/>
                    <w:bottom w:val="none" w:sz="0" w:space="0" w:color="auto"/>
                    <w:right w:val="none" w:sz="0" w:space="0" w:color="auto"/>
                  </w:divBdr>
                </w:div>
                <w:div w:id="1080441260">
                  <w:marLeft w:val="0"/>
                  <w:marRight w:val="0"/>
                  <w:marTop w:val="0"/>
                  <w:marBottom w:val="0"/>
                  <w:divBdr>
                    <w:top w:val="none" w:sz="0" w:space="0" w:color="auto"/>
                    <w:left w:val="none" w:sz="0" w:space="0" w:color="auto"/>
                    <w:bottom w:val="none" w:sz="0" w:space="0" w:color="auto"/>
                    <w:right w:val="none" w:sz="0" w:space="0" w:color="auto"/>
                  </w:divBdr>
                  <w:divsChild>
                    <w:div w:id="1443450163">
                      <w:marLeft w:val="0"/>
                      <w:marRight w:val="0"/>
                      <w:marTop w:val="0"/>
                      <w:marBottom w:val="0"/>
                      <w:divBdr>
                        <w:top w:val="none" w:sz="0" w:space="0" w:color="auto"/>
                        <w:left w:val="none" w:sz="0" w:space="0" w:color="auto"/>
                        <w:bottom w:val="none" w:sz="0" w:space="0" w:color="auto"/>
                        <w:right w:val="none" w:sz="0" w:space="0" w:color="auto"/>
                      </w:divBdr>
                    </w:div>
                  </w:divsChild>
                </w:div>
                <w:div w:id="1085107769">
                  <w:marLeft w:val="0"/>
                  <w:marRight w:val="0"/>
                  <w:marTop w:val="0"/>
                  <w:marBottom w:val="0"/>
                  <w:divBdr>
                    <w:top w:val="none" w:sz="0" w:space="0" w:color="auto"/>
                    <w:left w:val="none" w:sz="0" w:space="0" w:color="auto"/>
                    <w:bottom w:val="none" w:sz="0" w:space="0" w:color="auto"/>
                    <w:right w:val="none" w:sz="0" w:space="0" w:color="auto"/>
                  </w:divBdr>
                  <w:divsChild>
                    <w:div w:id="97993849">
                      <w:marLeft w:val="0"/>
                      <w:marRight w:val="0"/>
                      <w:marTop w:val="0"/>
                      <w:marBottom w:val="0"/>
                      <w:divBdr>
                        <w:top w:val="none" w:sz="0" w:space="0" w:color="auto"/>
                        <w:left w:val="none" w:sz="0" w:space="0" w:color="auto"/>
                        <w:bottom w:val="none" w:sz="0" w:space="0" w:color="auto"/>
                        <w:right w:val="none" w:sz="0" w:space="0" w:color="auto"/>
                      </w:divBdr>
                    </w:div>
                    <w:div w:id="600797032">
                      <w:marLeft w:val="0"/>
                      <w:marRight w:val="0"/>
                      <w:marTop w:val="0"/>
                      <w:marBottom w:val="0"/>
                      <w:divBdr>
                        <w:top w:val="none" w:sz="0" w:space="0" w:color="auto"/>
                        <w:left w:val="none" w:sz="0" w:space="0" w:color="auto"/>
                        <w:bottom w:val="none" w:sz="0" w:space="0" w:color="auto"/>
                        <w:right w:val="none" w:sz="0" w:space="0" w:color="auto"/>
                      </w:divBdr>
                    </w:div>
                    <w:div w:id="924727383">
                      <w:marLeft w:val="0"/>
                      <w:marRight w:val="0"/>
                      <w:marTop w:val="0"/>
                      <w:marBottom w:val="0"/>
                      <w:divBdr>
                        <w:top w:val="none" w:sz="0" w:space="0" w:color="auto"/>
                        <w:left w:val="none" w:sz="0" w:space="0" w:color="auto"/>
                        <w:bottom w:val="none" w:sz="0" w:space="0" w:color="auto"/>
                        <w:right w:val="none" w:sz="0" w:space="0" w:color="auto"/>
                      </w:divBdr>
                    </w:div>
                    <w:div w:id="960069269">
                      <w:marLeft w:val="0"/>
                      <w:marRight w:val="0"/>
                      <w:marTop w:val="0"/>
                      <w:marBottom w:val="0"/>
                      <w:divBdr>
                        <w:top w:val="none" w:sz="0" w:space="0" w:color="auto"/>
                        <w:left w:val="none" w:sz="0" w:space="0" w:color="auto"/>
                        <w:bottom w:val="none" w:sz="0" w:space="0" w:color="auto"/>
                        <w:right w:val="none" w:sz="0" w:space="0" w:color="auto"/>
                      </w:divBdr>
                    </w:div>
                    <w:div w:id="1091008248">
                      <w:marLeft w:val="0"/>
                      <w:marRight w:val="0"/>
                      <w:marTop w:val="0"/>
                      <w:marBottom w:val="0"/>
                      <w:divBdr>
                        <w:top w:val="none" w:sz="0" w:space="0" w:color="auto"/>
                        <w:left w:val="none" w:sz="0" w:space="0" w:color="auto"/>
                        <w:bottom w:val="none" w:sz="0" w:space="0" w:color="auto"/>
                        <w:right w:val="none" w:sz="0" w:space="0" w:color="auto"/>
                      </w:divBdr>
                    </w:div>
                    <w:div w:id="1551768503">
                      <w:marLeft w:val="0"/>
                      <w:marRight w:val="0"/>
                      <w:marTop w:val="0"/>
                      <w:marBottom w:val="0"/>
                      <w:divBdr>
                        <w:top w:val="none" w:sz="0" w:space="0" w:color="auto"/>
                        <w:left w:val="none" w:sz="0" w:space="0" w:color="auto"/>
                        <w:bottom w:val="none" w:sz="0" w:space="0" w:color="auto"/>
                        <w:right w:val="none" w:sz="0" w:space="0" w:color="auto"/>
                      </w:divBdr>
                    </w:div>
                    <w:div w:id="1894383821">
                      <w:marLeft w:val="0"/>
                      <w:marRight w:val="0"/>
                      <w:marTop w:val="0"/>
                      <w:marBottom w:val="0"/>
                      <w:divBdr>
                        <w:top w:val="none" w:sz="0" w:space="0" w:color="auto"/>
                        <w:left w:val="none" w:sz="0" w:space="0" w:color="auto"/>
                        <w:bottom w:val="none" w:sz="0" w:space="0" w:color="auto"/>
                        <w:right w:val="none" w:sz="0" w:space="0" w:color="auto"/>
                      </w:divBdr>
                    </w:div>
                  </w:divsChild>
                </w:div>
                <w:div w:id="1090856075">
                  <w:marLeft w:val="0"/>
                  <w:marRight w:val="0"/>
                  <w:marTop w:val="0"/>
                  <w:marBottom w:val="0"/>
                  <w:divBdr>
                    <w:top w:val="none" w:sz="0" w:space="0" w:color="auto"/>
                    <w:left w:val="none" w:sz="0" w:space="0" w:color="auto"/>
                    <w:bottom w:val="none" w:sz="0" w:space="0" w:color="auto"/>
                    <w:right w:val="none" w:sz="0" w:space="0" w:color="auto"/>
                  </w:divBdr>
                  <w:divsChild>
                    <w:div w:id="328335465">
                      <w:marLeft w:val="0"/>
                      <w:marRight w:val="0"/>
                      <w:marTop w:val="0"/>
                      <w:marBottom w:val="0"/>
                      <w:divBdr>
                        <w:top w:val="none" w:sz="0" w:space="0" w:color="auto"/>
                        <w:left w:val="none" w:sz="0" w:space="0" w:color="auto"/>
                        <w:bottom w:val="none" w:sz="0" w:space="0" w:color="auto"/>
                        <w:right w:val="none" w:sz="0" w:space="0" w:color="auto"/>
                      </w:divBdr>
                    </w:div>
                  </w:divsChild>
                </w:div>
                <w:div w:id="1093933083">
                  <w:marLeft w:val="0"/>
                  <w:marRight w:val="0"/>
                  <w:marTop w:val="0"/>
                  <w:marBottom w:val="0"/>
                  <w:divBdr>
                    <w:top w:val="none" w:sz="0" w:space="0" w:color="auto"/>
                    <w:left w:val="none" w:sz="0" w:space="0" w:color="auto"/>
                    <w:bottom w:val="none" w:sz="0" w:space="0" w:color="auto"/>
                    <w:right w:val="none" w:sz="0" w:space="0" w:color="auto"/>
                  </w:divBdr>
                  <w:divsChild>
                    <w:div w:id="88553167">
                      <w:marLeft w:val="0"/>
                      <w:marRight w:val="0"/>
                      <w:marTop w:val="0"/>
                      <w:marBottom w:val="0"/>
                      <w:divBdr>
                        <w:top w:val="none" w:sz="0" w:space="0" w:color="auto"/>
                        <w:left w:val="none" w:sz="0" w:space="0" w:color="auto"/>
                        <w:bottom w:val="none" w:sz="0" w:space="0" w:color="auto"/>
                        <w:right w:val="none" w:sz="0" w:space="0" w:color="auto"/>
                      </w:divBdr>
                    </w:div>
                  </w:divsChild>
                </w:div>
                <w:div w:id="1094085922">
                  <w:marLeft w:val="0"/>
                  <w:marRight w:val="0"/>
                  <w:marTop w:val="0"/>
                  <w:marBottom w:val="0"/>
                  <w:divBdr>
                    <w:top w:val="none" w:sz="0" w:space="0" w:color="auto"/>
                    <w:left w:val="none" w:sz="0" w:space="0" w:color="auto"/>
                    <w:bottom w:val="none" w:sz="0" w:space="0" w:color="auto"/>
                    <w:right w:val="none" w:sz="0" w:space="0" w:color="auto"/>
                  </w:divBdr>
                  <w:divsChild>
                    <w:div w:id="900747765">
                      <w:marLeft w:val="0"/>
                      <w:marRight w:val="0"/>
                      <w:marTop w:val="0"/>
                      <w:marBottom w:val="0"/>
                      <w:divBdr>
                        <w:top w:val="none" w:sz="0" w:space="0" w:color="auto"/>
                        <w:left w:val="none" w:sz="0" w:space="0" w:color="auto"/>
                        <w:bottom w:val="none" w:sz="0" w:space="0" w:color="auto"/>
                        <w:right w:val="none" w:sz="0" w:space="0" w:color="auto"/>
                      </w:divBdr>
                    </w:div>
                  </w:divsChild>
                </w:div>
                <w:div w:id="1105617240">
                  <w:marLeft w:val="0"/>
                  <w:marRight w:val="0"/>
                  <w:marTop w:val="0"/>
                  <w:marBottom w:val="0"/>
                  <w:divBdr>
                    <w:top w:val="none" w:sz="0" w:space="0" w:color="auto"/>
                    <w:left w:val="none" w:sz="0" w:space="0" w:color="auto"/>
                    <w:bottom w:val="none" w:sz="0" w:space="0" w:color="auto"/>
                    <w:right w:val="none" w:sz="0" w:space="0" w:color="auto"/>
                  </w:divBdr>
                  <w:divsChild>
                    <w:div w:id="300966157">
                      <w:marLeft w:val="0"/>
                      <w:marRight w:val="0"/>
                      <w:marTop w:val="0"/>
                      <w:marBottom w:val="0"/>
                      <w:divBdr>
                        <w:top w:val="none" w:sz="0" w:space="0" w:color="auto"/>
                        <w:left w:val="none" w:sz="0" w:space="0" w:color="auto"/>
                        <w:bottom w:val="none" w:sz="0" w:space="0" w:color="auto"/>
                        <w:right w:val="none" w:sz="0" w:space="0" w:color="auto"/>
                      </w:divBdr>
                    </w:div>
                  </w:divsChild>
                </w:div>
                <w:div w:id="1116633245">
                  <w:marLeft w:val="0"/>
                  <w:marRight w:val="0"/>
                  <w:marTop w:val="0"/>
                  <w:marBottom w:val="0"/>
                  <w:divBdr>
                    <w:top w:val="none" w:sz="0" w:space="0" w:color="auto"/>
                    <w:left w:val="none" w:sz="0" w:space="0" w:color="auto"/>
                    <w:bottom w:val="none" w:sz="0" w:space="0" w:color="auto"/>
                    <w:right w:val="none" w:sz="0" w:space="0" w:color="auto"/>
                  </w:divBdr>
                  <w:divsChild>
                    <w:div w:id="762457666">
                      <w:marLeft w:val="0"/>
                      <w:marRight w:val="0"/>
                      <w:marTop w:val="0"/>
                      <w:marBottom w:val="0"/>
                      <w:divBdr>
                        <w:top w:val="none" w:sz="0" w:space="0" w:color="auto"/>
                        <w:left w:val="none" w:sz="0" w:space="0" w:color="auto"/>
                        <w:bottom w:val="none" w:sz="0" w:space="0" w:color="auto"/>
                        <w:right w:val="none" w:sz="0" w:space="0" w:color="auto"/>
                      </w:divBdr>
                    </w:div>
                  </w:divsChild>
                </w:div>
                <w:div w:id="1178692029">
                  <w:marLeft w:val="0"/>
                  <w:marRight w:val="0"/>
                  <w:marTop w:val="0"/>
                  <w:marBottom w:val="0"/>
                  <w:divBdr>
                    <w:top w:val="none" w:sz="0" w:space="0" w:color="auto"/>
                    <w:left w:val="none" w:sz="0" w:space="0" w:color="auto"/>
                    <w:bottom w:val="none" w:sz="0" w:space="0" w:color="auto"/>
                    <w:right w:val="none" w:sz="0" w:space="0" w:color="auto"/>
                  </w:divBdr>
                </w:div>
                <w:div w:id="1195195336">
                  <w:marLeft w:val="0"/>
                  <w:marRight w:val="0"/>
                  <w:marTop w:val="0"/>
                  <w:marBottom w:val="0"/>
                  <w:divBdr>
                    <w:top w:val="none" w:sz="0" w:space="0" w:color="auto"/>
                    <w:left w:val="none" w:sz="0" w:space="0" w:color="auto"/>
                    <w:bottom w:val="none" w:sz="0" w:space="0" w:color="auto"/>
                    <w:right w:val="none" w:sz="0" w:space="0" w:color="auto"/>
                  </w:divBdr>
                  <w:divsChild>
                    <w:div w:id="726993996">
                      <w:marLeft w:val="0"/>
                      <w:marRight w:val="0"/>
                      <w:marTop w:val="0"/>
                      <w:marBottom w:val="0"/>
                      <w:divBdr>
                        <w:top w:val="none" w:sz="0" w:space="0" w:color="auto"/>
                        <w:left w:val="none" w:sz="0" w:space="0" w:color="auto"/>
                        <w:bottom w:val="none" w:sz="0" w:space="0" w:color="auto"/>
                        <w:right w:val="none" w:sz="0" w:space="0" w:color="auto"/>
                      </w:divBdr>
                    </w:div>
                  </w:divsChild>
                </w:div>
                <w:div w:id="1201474025">
                  <w:marLeft w:val="0"/>
                  <w:marRight w:val="0"/>
                  <w:marTop w:val="0"/>
                  <w:marBottom w:val="0"/>
                  <w:divBdr>
                    <w:top w:val="none" w:sz="0" w:space="0" w:color="auto"/>
                    <w:left w:val="none" w:sz="0" w:space="0" w:color="auto"/>
                    <w:bottom w:val="none" w:sz="0" w:space="0" w:color="auto"/>
                    <w:right w:val="none" w:sz="0" w:space="0" w:color="auto"/>
                  </w:divBdr>
                  <w:divsChild>
                    <w:div w:id="1941595428">
                      <w:marLeft w:val="0"/>
                      <w:marRight w:val="0"/>
                      <w:marTop w:val="0"/>
                      <w:marBottom w:val="0"/>
                      <w:divBdr>
                        <w:top w:val="none" w:sz="0" w:space="0" w:color="auto"/>
                        <w:left w:val="none" w:sz="0" w:space="0" w:color="auto"/>
                        <w:bottom w:val="none" w:sz="0" w:space="0" w:color="auto"/>
                        <w:right w:val="none" w:sz="0" w:space="0" w:color="auto"/>
                      </w:divBdr>
                    </w:div>
                  </w:divsChild>
                </w:div>
                <w:div w:id="1209419595">
                  <w:marLeft w:val="0"/>
                  <w:marRight w:val="0"/>
                  <w:marTop w:val="0"/>
                  <w:marBottom w:val="0"/>
                  <w:divBdr>
                    <w:top w:val="none" w:sz="0" w:space="0" w:color="auto"/>
                    <w:left w:val="none" w:sz="0" w:space="0" w:color="auto"/>
                    <w:bottom w:val="none" w:sz="0" w:space="0" w:color="auto"/>
                    <w:right w:val="none" w:sz="0" w:space="0" w:color="auto"/>
                  </w:divBdr>
                  <w:divsChild>
                    <w:div w:id="591817520">
                      <w:marLeft w:val="0"/>
                      <w:marRight w:val="0"/>
                      <w:marTop w:val="0"/>
                      <w:marBottom w:val="0"/>
                      <w:divBdr>
                        <w:top w:val="none" w:sz="0" w:space="0" w:color="auto"/>
                        <w:left w:val="none" w:sz="0" w:space="0" w:color="auto"/>
                        <w:bottom w:val="none" w:sz="0" w:space="0" w:color="auto"/>
                        <w:right w:val="none" w:sz="0" w:space="0" w:color="auto"/>
                      </w:divBdr>
                    </w:div>
                  </w:divsChild>
                </w:div>
                <w:div w:id="1209754848">
                  <w:marLeft w:val="0"/>
                  <w:marRight w:val="0"/>
                  <w:marTop w:val="0"/>
                  <w:marBottom w:val="0"/>
                  <w:divBdr>
                    <w:top w:val="none" w:sz="0" w:space="0" w:color="auto"/>
                    <w:left w:val="none" w:sz="0" w:space="0" w:color="auto"/>
                    <w:bottom w:val="none" w:sz="0" w:space="0" w:color="auto"/>
                    <w:right w:val="none" w:sz="0" w:space="0" w:color="auto"/>
                  </w:divBdr>
                  <w:divsChild>
                    <w:div w:id="246621262">
                      <w:marLeft w:val="0"/>
                      <w:marRight w:val="0"/>
                      <w:marTop w:val="0"/>
                      <w:marBottom w:val="0"/>
                      <w:divBdr>
                        <w:top w:val="none" w:sz="0" w:space="0" w:color="auto"/>
                        <w:left w:val="none" w:sz="0" w:space="0" w:color="auto"/>
                        <w:bottom w:val="none" w:sz="0" w:space="0" w:color="auto"/>
                        <w:right w:val="none" w:sz="0" w:space="0" w:color="auto"/>
                      </w:divBdr>
                    </w:div>
                  </w:divsChild>
                </w:div>
                <w:div w:id="1217088001">
                  <w:marLeft w:val="0"/>
                  <w:marRight w:val="0"/>
                  <w:marTop w:val="0"/>
                  <w:marBottom w:val="0"/>
                  <w:divBdr>
                    <w:top w:val="none" w:sz="0" w:space="0" w:color="auto"/>
                    <w:left w:val="none" w:sz="0" w:space="0" w:color="auto"/>
                    <w:bottom w:val="none" w:sz="0" w:space="0" w:color="auto"/>
                    <w:right w:val="none" w:sz="0" w:space="0" w:color="auto"/>
                  </w:divBdr>
                  <w:divsChild>
                    <w:div w:id="1260412589">
                      <w:marLeft w:val="0"/>
                      <w:marRight w:val="0"/>
                      <w:marTop w:val="0"/>
                      <w:marBottom w:val="0"/>
                      <w:divBdr>
                        <w:top w:val="none" w:sz="0" w:space="0" w:color="auto"/>
                        <w:left w:val="none" w:sz="0" w:space="0" w:color="auto"/>
                        <w:bottom w:val="none" w:sz="0" w:space="0" w:color="auto"/>
                        <w:right w:val="none" w:sz="0" w:space="0" w:color="auto"/>
                      </w:divBdr>
                    </w:div>
                  </w:divsChild>
                </w:div>
                <w:div w:id="1227303702">
                  <w:marLeft w:val="0"/>
                  <w:marRight w:val="0"/>
                  <w:marTop w:val="0"/>
                  <w:marBottom w:val="0"/>
                  <w:divBdr>
                    <w:top w:val="none" w:sz="0" w:space="0" w:color="auto"/>
                    <w:left w:val="none" w:sz="0" w:space="0" w:color="auto"/>
                    <w:bottom w:val="none" w:sz="0" w:space="0" w:color="auto"/>
                    <w:right w:val="none" w:sz="0" w:space="0" w:color="auto"/>
                  </w:divBdr>
                  <w:divsChild>
                    <w:div w:id="346636434">
                      <w:marLeft w:val="0"/>
                      <w:marRight w:val="0"/>
                      <w:marTop w:val="0"/>
                      <w:marBottom w:val="0"/>
                      <w:divBdr>
                        <w:top w:val="none" w:sz="0" w:space="0" w:color="auto"/>
                        <w:left w:val="none" w:sz="0" w:space="0" w:color="auto"/>
                        <w:bottom w:val="none" w:sz="0" w:space="0" w:color="auto"/>
                        <w:right w:val="none" w:sz="0" w:space="0" w:color="auto"/>
                      </w:divBdr>
                    </w:div>
                  </w:divsChild>
                </w:div>
                <w:div w:id="1244029753">
                  <w:marLeft w:val="0"/>
                  <w:marRight w:val="0"/>
                  <w:marTop w:val="0"/>
                  <w:marBottom w:val="0"/>
                  <w:divBdr>
                    <w:top w:val="none" w:sz="0" w:space="0" w:color="auto"/>
                    <w:left w:val="none" w:sz="0" w:space="0" w:color="auto"/>
                    <w:bottom w:val="none" w:sz="0" w:space="0" w:color="auto"/>
                    <w:right w:val="none" w:sz="0" w:space="0" w:color="auto"/>
                  </w:divBdr>
                  <w:divsChild>
                    <w:div w:id="1988195912">
                      <w:marLeft w:val="0"/>
                      <w:marRight w:val="0"/>
                      <w:marTop w:val="0"/>
                      <w:marBottom w:val="0"/>
                      <w:divBdr>
                        <w:top w:val="none" w:sz="0" w:space="0" w:color="auto"/>
                        <w:left w:val="none" w:sz="0" w:space="0" w:color="auto"/>
                        <w:bottom w:val="none" w:sz="0" w:space="0" w:color="auto"/>
                        <w:right w:val="none" w:sz="0" w:space="0" w:color="auto"/>
                      </w:divBdr>
                    </w:div>
                  </w:divsChild>
                </w:div>
                <w:div w:id="1247375168">
                  <w:marLeft w:val="0"/>
                  <w:marRight w:val="0"/>
                  <w:marTop w:val="0"/>
                  <w:marBottom w:val="0"/>
                  <w:divBdr>
                    <w:top w:val="none" w:sz="0" w:space="0" w:color="auto"/>
                    <w:left w:val="none" w:sz="0" w:space="0" w:color="auto"/>
                    <w:bottom w:val="none" w:sz="0" w:space="0" w:color="auto"/>
                    <w:right w:val="none" w:sz="0" w:space="0" w:color="auto"/>
                  </w:divBdr>
                  <w:divsChild>
                    <w:div w:id="254442727">
                      <w:marLeft w:val="0"/>
                      <w:marRight w:val="0"/>
                      <w:marTop w:val="0"/>
                      <w:marBottom w:val="0"/>
                      <w:divBdr>
                        <w:top w:val="none" w:sz="0" w:space="0" w:color="auto"/>
                        <w:left w:val="none" w:sz="0" w:space="0" w:color="auto"/>
                        <w:bottom w:val="none" w:sz="0" w:space="0" w:color="auto"/>
                        <w:right w:val="none" w:sz="0" w:space="0" w:color="auto"/>
                      </w:divBdr>
                    </w:div>
                  </w:divsChild>
                </w:div>
                <w:div w:id="1274678349">
                  <w:marLeft w:val="0"/>
                  <w:marRight w:val="0"/>
                  <w:marTop w:val="0"/>
                  <w:marBottom w:val="0"/>
                  <w:divBdr>
                    <w:top w:val="none" w:sz="0" w:space="0" w:color="auto"/>
                    <w:left w:val="none" w:sz="0" w:space="0" w:color="auto"/>
                    <w:bottom w:val="none" w:sz="0" w:space="0" w:color="auto"/>
                    <w:right w:val="none" w:sz="0" w:space="0" w:color="auto"/>
                  </w:divBdr>
                  <w:divsChild>
                    <w:div w:id="109865056">
                      <w:marLeft w:val="0"/>
                      <w:marRight w:val="0"/>
                      <w:marTop w:val="0"/>
                      <w:marBottom w:val="0"/>
                      <w:divBdr>
                        <w:top w:val="none" w:sz="0" w:space="0" w:color="auto"/>
                        <w:left w:val="none" w:sz="0" w:space="0" w:color="auto"/>
                        <w:bottom w:val="none" w:sz="0" w:space="0" w:color="auto"/>
                        <w:right w:val="none" w:sz="0" w:space="0" w:color="auto"/>
                      </w:divBdr>
                    </w:div>
                  </w:divsChild>
                </w:div>
                <w:div w:id="1283074715">
                  <w:marLeft w:val="0"/>
                  <w:marRight w:val="0"/>
                  <w:marTop w:val="0"/>
                  <w:marBottom w:val="0"/>
                  <w:divBdr>
                    <w:top w:val="none" w:sz="0" w:space="0" w:color="auto"/>
                    <w:left w:val="none" w:sz="0" w:space="0" w:color="auto"/>
                    <w:bottom w:val="none" w:sz="0" w:space="0" w:color="auto"/>
                    <w:right w:val="none" w:sz="0" w:space="0" w:color="auto"/>
                  </w:divBdr>
                </w:div>
                <w:div w:id="1311130570">
                  <w:marLeft w:val="0"/>
                  <w:marRight w:val="0"/>
                  <w:marTop w:val="0"/>
                  <w:marBottom w:val="0"/>
                  <w:divBdr>
                    <w:top w:val="none" w:sz="0" w:space="0" w:color="auto"/>
                    <w:left w:val="none" w:sz="0" w:space="0" w:color="auto"/>
                    <w:bottom w:val="none" w:sz="0" w:space="0" w:color="auto"/>
                    <w:right w:val="none" w:sz="0" w:space="0" w:color="auto"/>
                  </w:divBdr>
                  <w:divsChild>
                    <w:div w:id="700863749">
                      <w:marLeft w:val="0"/>
                      <w:marRight w:val="0"/>
                      <w:marTop w:val="0"/>
                      <w:marBottom w:val="0"/>
                      <w:divBdr>
                        <w:top w:val="none" w:sz="0" w:space="0" w:color="auto"/>
                        <w:left w:val="none" w:sz="0" w:space="0" w:color="auto"/>
                        <w:bottom w:val="none" w:sz="0" w:space="0" w:color="auto"/>
                        <w:right w:val="none" w:sz="0" w:space="0" w:color="auto"/>
                      </w:divBdr>
                    </w:div>
                  </w:divsChild>
                </w:div>
                <w:div w:id="1323000397">
                  <w:marLeft w:val="0"/>
                  <w:marRight w:val="0"/>
                  <w:marTop w:val="0"/>
                  <w:marBottom w:val="0"/>
                  <w:divBdr>
                    <w:top w:val="none" w:sz="0" w:space="0" w:color="auto"/>
                    <w:left w:val="none" w:sz="0" w:space="0" w:color="auto"/>
                    <w:bottom w:val="none" w:sz="0" w:space="0" w:color="auto"/>
                    <w:right w:val="none" w:sz="0" w:space="0" w:color="auto"/>
                  </w:divBdr>
                  <w:divsChild>
                    <w:div w:id="1252197495">
                      <w:marLeft w:val="0"/>
                      <w:marRight w:val="0"/>
                      <w:marTop w:val="0"/>
                      <w:marBottom w:val="0"/>
                      <w:divBdr>
                        <w:top w:val="none" w:sz="0" w:space="0" w:color="auto"/>
                        <w:left w:val="none" w:sz="0" w:space="0" w:color="auto"/>
                        <w:bottom w:val="none" w:sz="0" w:space="0" w:color="auto"/>
                        <w:right w:val="none" w:sz="0" w:space="0" w:color="auto"/>
                      </w:divBdr>
                    </w:div>
                  </w:divsChild>
                </w:div>
                <w:div w:id="1338383344">
                  <w:marLeft w:val="0"/>
                  <w:marRight w:val="0"/>
                  <w:marTop w:val="0"/>
                  <w:marBottom w:val="0"/>
                  <w:divBdr>
                    <w:top w:val="none" w:sz="0" w:space="0" w:color="auto"/>
                    <w:left w:val="none" w:sz="0" w:space="0" w:color="auto"/>
                    <w:bottom w:val="none" w:sz="0" w:space="0" w:color="auto"/>
                    <w:right w:val="none" w:sz="0" w:space="0" w:color="auto"/>
                  </w:divBdr>
                  <w:divsChild>
                    <w:div w:id="1224951094">
                      <w:marLeft w:val="0"/>
                      <w:marRight w:val="0"/>
                      <w:marTop w:val="0"/>
                      <w:marBottom w:val="0"/>
                      <w:divBdr>
                        <w:top w:val="none" w:sz="0" w:space="0" w:color="auto"/>
                        <w:left w:val="none" w:sz="0" w:space="0" w:color="auto"/>
                        <w:bottom w:val="none" w:sz="0" w:space="0" w:color="auto"/>
                        <w:right w:val="none" w:sz="0" w:space="0" w:color="auto"/>
                      </w:divBdr>
                    </w:div>
                  </w:divsChild>
                </w:div>
                <w:div w:id="1349673665">
                  <w:marLeft w:val="0"/>
                  <w:marRight w:val="0"/>
                  <w:marTop w:val="0"/>
                  <w:marBottom w:val="0"/>
                  <w:divBdr>
                    <w:top w:val="none" w:sz="0" w:space="0" w:color="auto"/>
                    <w:left w:val="none" w:sz="0" w:space="0" w:color="auto"/>
                    <w:bottom w:val="none" w:sz="0" w:space="0" w:color="auto"/>
                    <w:right w:val="none" w:sz="0" w:space="0" w:color="auto"/>
                  </w:divBdr>
                  <w:divsChild>
                    <w:div w:id="1406412021">
                      <w:marLeft w:val="0"/>
                      <w:marRight w:val="0"/>
                      <w:marTop w:val="0"/>
                      <w:marBottom w:val="0"/>
                      <w:divBdr>
                        <w:top w:val="none" w:sz="0" w:space="0" w:color="auto"/>
                        <w:left w:val="none" w:sz="0" w:space="0" w:color="auto"/>
                        <w:bottom w:val="none" w:sz="0" w:space="0" w:color="auto"/>
                        <w:right w:val="none" w:sz="0" w:space="0" w:color="auto"/>
                      </w:divBdr>
                    </w:div>
                  </w:divsChild>
                </w:div>
                <w:div w:id="1354110287">
                  <w:marLeft w:val="0"/>
                  <w:marRight w:val="0"/>
                  <w:marTop w:val="0"/>
                  <w:marBottom w:val="0"/>
                  <w:divBdr>
                    <w:top w:val="none" w:sz="0" w:space="0" w:color="auto"/>
                    <w:left w:val="none" w:sz="0" w:space="0" w:color="auto"/>
                    <w:bottom w:val="none" w:sz="0" w:space="0" w:color="auto"/>
                    <w:right w:val="none" w:sz="0" w:space="0" w:color="auto"/>
                  </w:divBdr>
                  <w:divsChild>
                    <w:div w:id="164251638">
                      <w:marLeft w:val="0"/>
                      <w:marRight w:val="0"/>
                      <w:marTop w:val="0"/>
                      <w:marBottom w:val="0"/>
                      <w:divBdr>
                        <w:top w:val="none" w:sz="0" w:space="0" w:color="auto"/>
                        <w:left w:val="none" w:sz="0" w:space="0" w:color="auto"/>
                        <w:bottom w:val="none" w:sz="0" w:space="0" w:color="auto"/>
                        <w:right w:val="none" w:sz="0" w:space="0" w:color="auto"/>
                      </w:divBdr>
                    </w:div>
                  </w:divsChild>
                </w:div>
                <w:div w:id="1379745494">
                  <w:marLeft w:val="0"/>
                  <w:marRight w:val="0"/>
                  <w:marTop w:val="0"/>
                  <w:marBottom w:val="0"/>
                  <w:divBdr>
                    <w:top w:val="none" w:sz="0" w:space="0" w:color="auto"/>
                    <w:left w:val="none" w:sz="0" w:space="0" w:color="auto"/>
                    <w:bottom w:val="none" w:sz="0" w:space="0" w:color="auto"/>
                    <w:right w:val="none" w:sz="0" w:space="0" w:color="auto"/>
                  </w:divBdr>
                  <w:divsChild>
                    <w:div w:id="736705342">
                      <w:marLeft w:val="0"/>
                      <w:marRight w:val="0"/>
                      <w:marTop w:val="0"/>
                      <w:marBottom w:val="0"/>
                      <w:divBdr>
                        <w:top w:val="none" w:sz="0" w:space="0" w:color="auto"/>
                        <w:left w:val="none" w:sz="0" w:space="0" w:color="auto"/>
                        <w:bottom w:val="none" w:sz="0" w:space="0" w:color="auto"/>
                        <w:right w:val="none" w:sz="0" w:space="0" w:color="auto"/>
                      </w:divBdr>
                    </w:div>
                  </w:divsChild>
                </w:div>
                <w:div w:id="1385831222">
                  <w:marLeft w:val="0"/>
                  <w:marRight w:val="0"/>
                  <w:marTop w:val="0"/>
                  <w:marBottom w:val="0"/>
                  <w:divBdr>
                    <w:top w:val="none" w:sz="0" w:space="0" w:color="auto"/>
                    <w:left w:val="none" w:sz="0" w:space="0" w:color="auto"/>
                    <w:bottom w:val="none" w:sz="0" w:space="0" w:color="auto"/>
                    <w:right w:val="none" w:sz="0" w:space="0" w:color="auto"/>
                  </w:divBdr>
                  <w:divsChild>
                    <w:div w:id="1047530365">
                      <w:marLeft w:val="0"/>
                      <w:marRight w:val="0"/>
                      <w:marTop w:val="0"/>
                      <w:marBottom w:val="0"/>
                      <w:divBdr>
                        <w:top w:val="none" w:sz="0" w:space="0" w:color="auto"/>
                        <w:left w:val="none" w:sz="0" w:space="0" w:color="auto"/>
                        <w:bottom w:val="none" w:sz="0" w:space="0" w:color="auto"/>
                        <w:right w:val="none" w:sz="0" w:space="0" w:color="auto"/>
                      </w:divBdr>
                    </w:div>
                  </w:divsChild>
                </w:div>
                <w:div w:id="1391074340">
                  <w:marLeft w:val="0"/>
                  <w:marRight w:val="0"/>
                  <w:marTop w:val="0"/>
                  <w:marBottom w:val="0"/>
                  <w:divBdr>
                    <w:top w:val="none" w:sz="0" w:space="0" w:color="auto"/>
                    <w:left w:val="none" w:sz="0" w:space="0" w:color="auto"/>
                    <w:bottom w:val="none" w:sz="0" w:space="0" w:color="auto"/>
                    <w:right w:val="none" w:sz="0" w:space="0" w:color="auto"/>
                  </w:divBdr>
                  <w:divsChild>
                    <w:div w:id="1549142806">
                      <w:marLeft w:val="0"/>
                      <w:marRight w:val="0"/>
                      <w:marTop w:val="0"/>
                      <w:marBottom w:val="0"/>
                      <w:divBdr>
                        <w:top w:val="none" w:sz="0" w:space="0" w:color="auto"/>
                        <w:left w:val="none" w:sz="0" w:space="0" w:color="auto"/>
                        <w:bottom w:val="none" w:sz="0" w:space="0" w:color="auto"/>
                        <w:right w:val="none" w:sz="0" w:space="0" w:color="auto"/>
                      </w:divBdr>
                    </w:div>
                  </w:divsChild>
                </w:div>
                <w:div w:id="1393625540">
                  <w:marLeft w:val="0"/>
                  <w:marRight w:val="0"/>
                  <w:marTop w:val="0"/>
                  <w:marBottom w:val="0"/>
                  <w:divBdr>
                    <w:top w:val="none" w:sz="0" w:space="0" w:color="auto"/>
                    <w:left w:val="none" w:sz="0" w:space="0" w:color="auto"/>
                    <w:bottom w:val="none" w:sz="0" w:space="0" w:color="auto"/>
                    <w:right w:val="none" w:sz="0" w:space="0" w:color="auto"/>
                  </w:divBdr>
                  <w:divsChild>
                    <w:div w:id="679238948">
                      <w:marLeft w:val="0"/>
                      <w:marRight w:val="0"/>
                      <w:marTop w:val="0"/>
                      <w:marBottom w:val="0"/>
                      <w:divBdr>
                        <w:top w:val="none" w:sz="0" w:space="0" w:color="auto"/>
                        <w:left w:val="none" w:sz="0" w:space="0" w:color="auto"/>
                        <w:bottom w:val="none" w:sz="0" w:space="0" w:color="auto"/>
                        <w:right w:val="none" w:sz="0" w:space="0" w:color="auto"/>
                      </w:divBdr>
                    </w:div>
                  </w:divsChild>
                </w:div>
                <w:div w:id="1404377121">
                  <w:marLeft w:val="0"/>
                  <w:marRight w:val="0"/>
                  <w:marTop w:val="0"/>
                  <w:marBottom w:val="0"/>
                  <w:divBdr>
                    <w:top w:val="none" w:sz="0" w:space="0" w:color="auto"/>
                    <w:left w:val="none" w:sz="0" w:space="0" w:color="auto"/>
                    <w:bottom w:val="none" w:sz="0" w:space="0" w:color="auto"/>
                    <w:right w:val="none" w:sz="0" w:space="0" w:color="auto"/>
                  </w:divBdr>
                  <w:divsChild>
                    <w:div w:id="401953143">
                      <w:marLeft w:val="0"/>
                      <w:marRight w:val="0"/>
                      <w:marTop w:val="0"/>
                      <w:marBottom w:val="0"/>
                      <w:divBdr>
                        <w:top w:val="none" w:sz="0" w:space="0" w:color="auto"/>
                        <w:left w:val="none" w:sz="0" w:space="0" w:color="auto"/>
                        <w:bottom w:val="none" w:sz="0" w:space="0" w:color="auto"/>
                        <w:right w:val="none" w:sz="0" w:space="0" w:color="auto"/>
                      </w:divBdr>
                    </w:div>
                  </w:divsChild>
                </w:div>
                <w:div w:id="1415281851">
                  <w:marLeft w:val="0"/>
                  <w:marRight w:val="0"/>
                  <w:marTop w:val="0"/>
                  <w:marBottom w:val="0"/>
                  <w:divBdr>
                    <w:top w:val="none" w:sz="0" w:space="0" w:color="auto"/>
                    <w:left w:val="none" w:sz="0" w:space="0" w:color="auto"/>
                    <w:bottom w:val="none" w:sz="0" w:space="0" w:color="auto"/>
                    <w:right w:val="none" w:sz="0" w:space="0" w:color="auto"/>
                  </w:divBdr>
                  <w:divsChild>
                    <w:div w:id="1565413117">
                      <w:marLeft w:val="0"/>
                      <w:marRight w:val="0"/>
                      <w:marTop w:val="0"/>
                      <w:marBottom w:val="0"/>
                      <w:divBdr>
                        <w:top w:val="none" w:sz="0" w:space="0" w:color="auto"/>
                        <w:left w:val="none" w:sz="0" w:space="0" w:color="auto"/>
                        <w:bottom w:val="none" w:sz="0" w:space="0" w:color="auto"/>
                        <w:right w:val="none" w:sz="0" w:space="0" w:color="auto"/>
                      </w:divBdr>
                    </w:div>
                  </w:divsChild>
                </w:div>
                <w:div w:id="1419672479">
                  <w:marLeft w:val="0"/>
                  <w:marRight w:val="0"/>
                  <w:marTop w:val="0"/>
                  <w:marBottom w:val="0"/>
                  <w:divBdr>
                    <w:top w:val="none" w:sz="0" w:space="0" w:color="auto"/>
                    <w:left w:val="none" w:sz="0" w:space="0" w:color="auto"/>
                    <w:bottom w:val="none" w:sz="0" w:space="0" w:color="auto"/>
                    <w:right w:val="none" w:sz="0" w:space="0" w:color="auto"/>
                  </w:divBdr>
                  <w:divsChild>
                    <w:div w:id="306207913">
                      <w:marLeft w:val="0"/>
                      <w:marRight w:val="0"/>
                      <w:marTop w:val="0"/>
                      <w:marBottom w:val="0"/>
                      <w:divBdr>
                        <w:top w:val="none" w:sz="0" w:space="0" w:color="auto"/>
                        <w:left w:val="none" w:sz="0" w:space="0" w:color="auto"/>
                        <w:bottom w:val="none" w:sz="0" w:space="0" w:color="auto"/>
                        <w:right w:val="none" w:sz="0" w:space="0" w:color="auto"/>
                      </w:divBdr>
                    </w:div>
                  </w:divsChild>
                </w:div>
                <w:div w:id="1429302878">
                  <w:marLeft w:val="0"/>
                  <w:marRight w:val="0"/>
                  <w:marTop w:val="0"/>
                  <w:marBottom w:val="0"/>
                  <w:divBdr>
                    <w:top w:val="none" w:sz="0" w:space="0" w:color="auto"/>
                    <w:left w:val="none" w:sz="0" w:space="0" w:color="auto"/>
                    <w:bottom w:val="none" w:sz="0" w:space="0" w:color="auto"/>
                    <w:right w:val="none" w:sz="0" w:space="0" w:color="auto"/>
                  </w:divBdr>
                  <w:divsChild>
                    <w:div w:id="1787432930">
                      <w:marLeft w:val="0"/>
                      <w:marRight w:val="0"/>
                      <w:marTop w:val="0"/>
                      <w:marBottom w:val="0"/>
                      <w:divBdr>
                        <w:top w:val="none" w:sz="0" w:space="0" w:color="auto"/>
                        <w:left w:val="none" w:sz="0" w:space="0" w:color="auto"/>
                        <w:bottom w:val="none" w:sz="0" w:space="0" w:color="auto"/>
                        <w:right w:val="none" w:sz="0" w:space="0" w:color="auto"/>
                      </w:divBdr>
                    </w:div>
                  </w:divsChild>
                </w:div>
                <w:div w:id="1437752089">
                  <w:marLeft w:val="0"/>
                  <w:marRight w:val="0"/>
                  <w:marTop w:val="0"/>
                  <w:marBottom w:val="0"/>
                  <w:divBdr>
                    <w:top w:val="none" w:sz="0" w:space="0" w:color="auto"/>
                    <w:left w:val="none" w:sz="0" w:space="0" w:color="auto"/>
                    <w:bottom w:val="none" w:sz="0" w:space="0" w:color="auto"/>
                    <w:right w:val="none" w:sz="0" w:space="0" w:color="auto"/>
                  </w:divBdr>
                  <w:divsChild>
                    <w:div w:id="1910118424">
                      <w:marLeft w:val="0"/>
                      <w:marRight w:val="0"/>
                      <w:marTop w:val="0"/>
                      <w:marBottom w:val="0"/>
                      <w:divBdr>
                        <w:top w:val="none" w:sz="0" w:space="0" w:color="auto"/>
                        <w:left w:val="none" w:sz="0" w:space="0" w:color="auto"/>
                        <w:bottom w:val="none" w:sz="0" w:space="0" w:color="auto"/>
                        <w:right w:val="none" w:sz="0" w:space="0" w:color="auto"/>
                      </w:divBdr>
                    </w:div>
                  </w:divsChild>
                </w:div>
                <w:div w:id="1437752193">
                  <w:marLeft w:val="0"/>
                  <w:marRight w:val="0"/>
                  <w:marTop w:val="0"/>
                  <w:marBottom w:val="0"/>
                  <w:divBdr>
                    <w:top w:val="none" w:sz="0" w:space="0" w:color="auto"/>
                    <w:left w:val="none" w:sz="0" w:space="0" w:color="auto"/>
                    <w:bottom w:val="none" w:sz="0" w:space="0" w:color="auto"/>
                    <w:right w:val="none" w:sz="0" w:space="0" w:color="auto"/>
                  </w:divBdr>
                  <w:divsChild>
                    <w:div w:id="557715513">
                      <w:marLeft w:val="0"/>
                      <w:marRight w:val="0"/>
                      <w:marTop w:val="0"/>
                      <w:marBottom w:val="0"/>
                      <w:divBdr>
                        <w:top w:val="none" w:sz="0" w:space="0" w:color="auto"/>
                        <w:left w:val="none" w:sz="0" w:space="0" w:color="auto"/>
                        <w:bottom w:val="none" w:sz="0" w:space="0" w:color="auto"/>
                        <w:right w:val="none" w:sz="0" w:space="0" w:color="auto"/>
                      </w:divBdr>
                    </w:div>
                  </w:divsChild>
                </w:div>
                <w:div w:id="1440637071">
                  <w:marLeft w:val="0"/>
                  <w:marRight w:val="0"/>
                  <w:marTop w:val="0"/>
                  <w:marBottom w:val="0"/>
                  <w:divBdr>
                    <w:top w:val="none" w:sz="0" w:space="0" w:color="auto"/>
                    <w:left w:val="none" w:sz="0" w:space="0" w:color="auto"/>
                    <w:bottom w:val="none" w:sz="0" w:space="0" w:color="auto"/>
                    <w:right w:val="none" w:sz="0" w:space="0" w:color="auto"/>
                  </w:divBdr>
                  <w:divsChild>
                    <w:div w:id="1615669650">
                      <w:marLeft w:val="0"/>
                      <w:marRight w:val="0"/>
                      <w:marTop w:val="0"/>
                      <w:marBottom w:val="0"/>
                      <w:divBdr>
                        <w:top w:val="none" w:sz="0" w:space="0" w:color="auto"/>
                        <w:left w:val="none" w:sz="0" w:space="0" w:color="auto"/>
                        <w:bottom w:val="none" w:sz="0" w:space="0" w:color="auto"/>
                        <w:right w:val="none" w:sz="0" w:space="0" w:color="auto"/>
                      </w:divBdr>
                    </w:div>
                  </w:divsChild>
                </w:div>
                <w:div w:id="1467308591">
                  <w:marLeft w:val="0"/>
                  <w:marRight w:val="0"/>
                  <w:marTop w:val="0"/>
                  <w:marBottom w:val="0"/>
                  <w:divBdr>
                    <w:top w:val="none" w:sz="0" w:space="0" w:color="auto"/>
                    <w:left w:val="none" w:sz="0" w:space="0" w:color="auto"/>
                    <w:bottom w:val="none" w:sz="0" w:space="0" w:color="auto"/>
                    <w:right w:val="none" w:sz="0" w:space="0" w:color="auto"/>
                  </w:divBdr>
                  <w:divsChild>
                    <w:div w:id="1312368892">
                      <w:marLeft w:val="0"/>
                      <w:marRight w:val="0"/>
                      <w:marTop w:val="0"/>
                      <w:marBottom w:val="0"/>
                      <w:divBdr>
                        <w:top w:val="none" w:sz="0" w:space="0" w:color="auto"/>
                        <w:left w:val="none" w:sz="0" w:space="0" w:color="auto"/>
                        <w:bottom w:val="none" w:sz="0" w:space="0" w:color="auto"/>
                        <w:right w:val="none" w:sz="0" w:space="0" w:color="auto"/>
                      </w:divBdr>
                    </w:div>
                  </w:divsChild>
                </w:div>
                <w:div w:id="1476213765">
                  <w:marLeft w:val="0"/>
                  <w:marRight w:val="0"/>
                  <w:marTop w:val="0"/>
                  <w:marBottom w:val="0"/>
                  <w:divBdr>
                    <w:top w:val="none" w:sz="0" w:space="0" w:color="auto"/>
                    <w:left w:val="none" w:sz="0" w:space="0" w:color="auto"/>
                    <w:bottom w:val="none" w:sz="0" w:space="0" w:color="auto"/>
                    <w:right w:val="none" w:sz="0" w:space="0" w:color="auto"/>
                  </w:divBdr>
                  <w:divsChild>
                    <w:div w:id="323973801">
                      <w:marLeft w:val="0"/>
                      <w:marRight w:val="0"/>
                      <w:marTop w:val="0"/>
                      <w:marBottom w:val="0"/>
                      <w:divBdr>
                        <w:top w:val="none" w:sz="0" w:space="0" w:color="auto"/>
                        <w:left w:val="none" w:sz="0" w:space="0" w:color="auto"/>
                        <w:bottom w:val="none" w:sz="0" w:space="0" w:color="auto"/>
                        <w:right w:val="none" w:sz="0" w:space="0" w:color="auto"/>
                      </w:divBdr>
                    </w:div>
                  </w:divsChild>
                </w:div>
                <w:div w:id="1481338404">
                  <w:marLeft w:val="0"/>
                  <w:marRight w:val="0"/>
                  <w:marTop w:val="0"/>
                  <w:marBottom w:val="0"/>
                  <w:divBdr>
                    <w:top w:val="none" w:sz="0" w:space="0" w:color="auto"/>
                    <w:left w:val="none" w:sz="0" w:space="0" w:color="auto"/>
                    <w:bottom w:val="none" w:sz="0" w:space="0" w:color="auto"/>
                    <w:right w:val="none" w:sz="0" w:space="0" w:color="auto"/>
                  </w:divBdr>
                  <w:divsChild>
                    <w:div w:id="1362778577">
                      <w:marLeft w:val="0"/>
                      <w:marRight w:val="0"/>
                      <w:marTop w:val="0"/>
                      <w:marBottom w:val="0"/>
                      <w:divBdr>
                        <w:top w:val="none" w:sz="0" w:space="0" w:color="auto"/>
                        <w:left w:val="none" w:sz="0" w:space="0" w:color="auto"/>
                        <w:bottom w:val="none" w:sz="0" w:space="0" w:color="auto"/>
                        <w:right w:val="none" w:sz="0" w:space="0" w:color="auto"/>
                      </w:divBdr>
                    </w:div>
                  </w:divsChild>
                </w:div>
                <w:div w:id="1491166697">
                  <w:marLeft w:val="0"/>
                  <w:marRight w:val="0"/>
                  <w:marTop w:val="0"/>
                  <w:marBottom w:val="0"/>
                  <w:divBdr>
                    <w:top w:val="none" w:sz="0" w:space="0" w:color="auto"/>
                    <w:left w:val="none" w:sz="0" w:space="0" w:color="auto"/>
                    <w:bottom w:val="none" w:sz="0" w:space="0" w:color="auto"/>
                    <w:right w:val="none" w:sz="0" w:space="0" w:color="auto"/>
                  </w:divBdr>
                  <w:divsChild>
                    <w:div w:id="1666132884">
                      <w:marLeft w:val="0"/>
                      <w:marRight w:val="0"/>
                      <w:marTop w:val="0"/>
                      <w:marBottom w:val="0"/>
                      <w:divBdr>
                        <w:top w:val="none" w:sz="0" w:space="0" w:color="auto"/>
                        <w:left w:val="none" w:sz="0" w:space="0" w:color="auto"/>
                        <w:bottom w:val="none" w:sz="0" w:space="0" w:color="auto"/>
                        <w:right w:val="none" w:sz="0" w:space="0" w:color="auto"/>
                      </w:divBdr>
                    </w:div>
                  </w:divsChild>
                </w:div>
                <w:div w:id="1501507609">
                  <w:marLeft w:val="0"/>
                  <w:marRight w:val="0"/>
                  <w:marTop w:val="0"/>
                  <w:marBottom w:val="0"/>
                  <w:divBdr>
                    <w:top w:val="none" w:sz="0" w:space="0" w:color="auto"/>
                    <w:left w:val="none" w:sz="0" w:space="0" w:color="auto"/>
                    <w:bottom w:val="none" w:sz="0" w:space="0" w:color="auto"/>
                    <w:right w:val="none" w:sz="0" w:space="0" w:color="auto"/>
                  </w:divBdr>
                  <w:divsChild>
                    <w:div w:id="1639532468">
                      <w:marLeft w:val="0"/>
                      <w:marRight w:val="0"/>
                      <w:marTop w:val="0"/>
                      <w:marBottom w:val="0"/>
                      <w:divBdr>
                        <w:top w:val="none" w:sz="0" w:space="0" w:color="auto"/>
                        <w:left w:val="none" w:sz="0" w:space="0" w:color="auto"/>
                        <w:bottom w:val="none" w:sz="0" w:space="0" w:color="auto"/>
                        <w:right w:val="none" w:sz="0" w:space="0" w:color="auto"/>
                      </w:divBdr>
                    </w:div>
                  </w:divsChild>
                </w:div>
                <w:div w:id="1501582889">
                  <w:marLeft w:val="0"/>
                  <w:marRight w:val="0"/>
                  <w:marTop w:val="0"/>
                  <w:marBottom w:val="0"/>
                  <w:divBdr>
                    <w:top w:val="none" w:sz="0" w:space="0" w:color="auto"/>
                    <w:left w:val="none" w:sz="0" w:space="0" w:color="auto"/>
                    <w:bottom w:val="none" w:sz="0" w:space="0" w:color="auto"/>
                    <w:right w:val="none" w:sz="0" w:space="0" w:color="auto"/>
                  </w:divBdr>
                  <w:divsChild>
                    <w:div w:id="1114592471">
                      <w:marLeft w:val="0"/>
                      <w:marRight w:val="0"/>
                      <w:marTop w:val="0"/>
                      <w:marBottom w:val="0"/>
                      <w:divBdr>
                        <w:top w:val="none" w:sz="0" w:space="0" w:color="auto"/>
                        <w:left w:val="none" w:sz="0" w:space="0" w:color="auto"/>
                        <w:bottom w:val="none" w:sz="0" w:space="0" w:color="auto"/>
                        <w:right w:val="none" w:sz="0" w:space="0" w:color="auto"/>
                      </w:divBdr>
                    </w:div>
                  </w:divsChild>
                </w:div>
                <w:div w:id="1502115666">
                  <w:marLeft w:val="0"/>
                  <w:marRight w:val="0"/>
                  <w:marTop w:val="0"/>
                  <w:marBottom w:val="0"/>
                  <w:divBdr>
                    <w:top w:val="none" w:sz="0" w:space="0" w:color="auto"/>
                    <w:left w:val="none" w:sz="0" w:space="0" w:color="auto"/>
                    <w:bottom w:val="none" w:sz="0" w:space="0" w:color="auto"/>
                    <w:right w:val="none" w:sz="0" w:space="0" w:color="auto"/>
                  </w:divBdr>
                  <w:divsChild>
                    <w:div w:id="82190454">
                      <w:marLeft w:val="0"/>
                      <w:marRight w:val="0"/>
                      <w:marTop w:val="0"/>
                      <w:marBottom w:val="0"/>
                      <w:divBdr>
                        <w:top w:val="none" w:sz="0" w:space="0" w:color="auto"/>
                        <w:left w:val="none" w:sz="0" w:space="0" w:color="auto"/>
                        <w:bottom w:val="none" w:sz="0" w:space="0" w:color="auto"/>
                        <w:right w:val="none" w:sz="0" w:space="0" w:color="auto"/>
                      </w:divBdr>
                    </w:div>
                  </w:divsChild>
                </w:div>
                <w:div w:id="1533415309">
                  <w:marLeft w:val="0"/>
                  <w:marRight w:val="0"/>
                  <w:marTop w:val="0"/>
                  <w:marBottom w:val="0"/>
                  <w:divBdr>
                    <w:top w:val="none" w:sz="0" w:space="0" w:color="auto"/>
                    <w:left w:val="none" w:sz="0" w:space="0" w:color="auto"/>
                    <w:bottom w:val="none" w:sz="0" w:space="0" w:color="auto"/>
                    <w:right w:val="none" w:sz="0" w:space="0" w:color="auto"/>
                  </w:divBdr>
                  <w:divsChild>
                    <w:div w:id="1755859191">
                      <w:marLeft w:val="0"/>
                      <w:marRight w:val="0"/>
                      <w:marTop w:val="0"/>
                      <w:marBottom w:val="0"/>
                      <w:divBdr>
                        <w:top w:val="none" w:sz="0" w:space="0" w:color="auto"/>
                        <w:left w:val="none" w:sz="0" w:space="0" w:color="auto"/>
                        <w:bottom w:val="none" w:sz="0" w:space="0" w:color="auto"/>
                        <w:right w:val="none" w:sz="0" w:space="0" w:color="auto"/>
                      </w:divBdr>
                    </w:div>
                  </w:divsChild>
                </w:div>
                <w:div w:id="1563637827">
                  <w:marLeft w:val="0"/>
                  <w:marRight w:val="0"/>
                  <w:marTop w:val="0"/>
                  <w:marBottom w:val="0"/>
                  <w:divBdr>
                    <w:top w:val="none" w:sz="0" w:space="0" w:color="auto"/>
                    <w:left w:val="none" w:sz="0" w:space="0" w:color="auto"/>
                    <w:bottom w:val="none" w:sz="0" w:space="0" w:color="auto"/>
                    <w:right w:val="none" w:sz="0" w:space="0" w:color="auto"/>
                  </w:divBdr>
                  <w:divsChild>
                    <w:div w:id="1379469849">
                      <w:marLeft w:val="0"/>
                      <w:marRight w:val="0"/>
                      <w:marTop w:val="0"/>
                      <w:marBottom w:val="0"/>
                      <w:divBdr>
                        <w:top w:val="none" w:sz="0" w:space="0" w:color="auto"/>
                        <w:left w:val="none" w:sz="0" w:space="0" w:color="auto"/>
                        <w:bottom w:val="none" w:sz="0" w:space="0" w:color="auto"/>
                        <w:right w:val="none" w:sz="0" w:space="0" w:color="auto"/>
                      </w:divBdr>
                    </w:div>
                  </w:divsChild>
                </w:div>
                <w:div w:id="1564440643">
                  <w:marLeft w:val="0"/>
                  <w:marRight w:val="0"/>
                  <w:marTop w:val="0"/>
                  <w:marBottom w:val="0"/>
                  <w:divBdr>
                    <w:top w:val="none" w:sz="0" w:space="0" w:color="auto"/>
                    <w:left w:val="none" w:sz="0" w:space="0" w:color="auto"/>
                    <w:bottom w:val="none" w:sz="0" w:space="0" w:color="auto"/>
                    <w:right w:val="none" w:sz="0" w:space="0" w:color="auto"/>
                  </w:divBdr>
                  <w:divsChild>
                    <w:div w:id="298801027">
                      <w:marLeft w:val="0"/>
                      <w:marRight w:val="0"/>
                      <w:marTop w:val="0"/>
                      <w:marBottom w:val="0"/>
                      <w:divBdr>
                        <w:top w:val="none" w:sz="0" w:space="0" w:color="auto"/>
                        <w:left w:val="none" w:sz="0" w:space="0" w:color="auto"/>
                        <w:bottom w:val="none" w:sz="0" w:space="0" w:color="auto"/>
                        <w:right w:val="none" w:sz="0" w:space="0" w:color="auto"/>
                      </w:divBdr>
                    </w:div>
                  </w:divsChild>
                </w:div>
                <w:div w:id="1578006504">
                  <w:marLeft w:val="0"/>
                  <w:marRight w:val="0"/>
                  <w:marTop w:val="0"/>
                  <w:marBottom w:val="0"/>
                  <w:divBdr>
                    <w:top w:val="none" w:sz="0" w:space="0" w:color="auto"/>
                    <w:left w:val="none" w:sz="0" w:space="0" w:color="auto"/>
                    <w:bottom w:val="none" w:sz="0" w:space="0" w:color="auto"/>
                    <w:right w:val="none" w:sz="0" w:space="0" w:color="auto"/>
                  </w:divBdr>
                  <w:divsChild>
                    <w:div w:id="148405519">
                      <w:marLeft w:val="0"/>
                      <w:marRight w:val="0"/>
                      <w:marTop w:val="0"/>
                      <w:marBottom w:val="0"/>
                      <w:divBdr>
                        <w:top w:val="none" w:sz="0" w:space="0" w:color="auto"/>
                        <w:left w:val="none" w:sz="0" w:space="0" w:color="auto"/>
                        <w:bottom w:val="none" w:sz="0" w:space="0" w:color="auto"/>
                        <w:right w:val="none" w:sz="0" w:space="0" w:color="auto"/>
                      </w:divBdr>
                    </w:div>
                  </w:divsChild>
                </w:div>
                <w:div w:id="1616984479">
                  <w:marLeft w:val="0"/>
                  <w:marRight w:val="0"/>
                  <w:marTop w:val="0"/>
                  <w:marBottom w:val="0"/>
                  <w:divBdr>
                    <w:top w:val="none" w:sz="0" w:space="0" w:color="auto"/>
                    <w:left w:val="none" w:sz="0" w:space="0" w:color="auto"/>
                    <w:bottom w:val="none" w:sz="0" w:space="0" w:color="auto"/>
                    <w:right w:val="none" w:sz="0" w:space="0" w:color="auto"/>
                  </w:divBdr>
                  <w:divsChild>
                    <w:div w:id="1412695543">
                      <w:marLeft w:val="0"/>
                      <w:marRight w:val="0"/>
                      <w:marTop w:val="0"/>
                      <w:marBottom w:val="0"/>
                      <w:divBdr>
                        <w:top w:val="none" w:sz="0" w:space="0" w:color="auto"/>
                        <w:left w:val="none" w:sz="0" w:space="0" w:color="auto"/>
                        <w:bottom w:val="none" w:sz="0" w:space="0" w:color="auto"/>
                        <w:right w:val="none" w:sz="0" w:space="0" w:color="auto"/>
                      </w:divBdr>
                    </w:div>
                  </w:divsChild>
                </w:div>
                <w:div w:id="1639456003">
                  <w:marLeft w:val="0"/>
                  <w:marRight w:val="0"/>
                  <w:marTop w:val="0"/>
                  <w:marBottom w:val="0"/>
                  <w:divBdr>
                    <w:top w:val="none" w:sz="0" w:space="0" w:color="auto"/>
                    <w:left w:val="none" w:sz="0" w:space="0" w:color="auto"/>
                    <w:bottom w:val="none" w:sz="0" w:space="0" w:color="auto"/>
                    <w:right w:val="none" w:sz="0" w:space="0" w:color="auto"/>
                  </w:divBdr>
                  <w:divsChild>
                    <w:div w:id="374044463">
                      <w:marLeft w:val="0"/>
                      <w:marRight w:val="0"/>
                      <w:marTop w:val="0"/>
                      <w:marBottom w:val="0"/>
                      <w:divBdr>
                        <w:top w:val="none" w:sz="0" w:space="0" w:color="auto"/>
                        <w:left w:val="none" w:sz="0" w:space="0" w:color="auto"/>
                        <w:bottom w:val="none" w:sz="0" w:space="0" w:color="auto"/>
                        <w:right w:val="none" w:sz="0" w:space="0" w:color="auto"/>
                      </w:divBdr>
                    </w:div>
                  </w:divsChild>
                </w:div>
                <w:div w:id="1651446590">
                  <w:marLeft w:val="0"/>
                  <w:marRight w:val="0"/>
                  <w:marTop w:val="0"/>
                  <w:marBottom w:val="0"/>
                  <w:divBdr>
                    <w:top w:val="none" w:sz="0" w:space="0" w:color="auto"/>
                    <w:left w:val="none" w:sz="0" w:space="0" w:color="auto"/>
                    <w:bottom w:val="none" w:sz="0" w:space="0" w:color="auto"/>
                    <w:right w:val="none" w:sz="0" w:space="0" w:color="auto"/>
                  </w:divBdr>
                  <w:divsChild>
                    <w:div w:id="343826144">
                      <w:marLeft w:val="0"/>
                      <w:marRight w:val="0"/>
                      <w:marTop w:val="0"/>
                      <w:marBottom w:val="0"/>
                      <w:divBdr>
                        <w:top w:val="none" w:sz="0" w:space="0" w:color="auto"/>
                        <w:left w:val="none" w:sz="0" w:space="0" w:color="auto"/>
                        <w:bottom w:val="none" w:sz="0" w:space="0" w:color="auto"/>
                        <w:right w:val="none" w:sz="0" w:space="0" w:color="auto"/>
                      </w:divBdr>
                    </w:div>
                  </w:divsChild>
                </w:div>
                <w:div w:id="1670018377">
                  <w:marLeft w:val="0"/>
                  <w:marRight w:val="0"/>
                  <w:marTop w:val="0"/>
                  <w:marBottom w:val="0"/>
                  <w:divBdr>
                    <w:top w:val="none" w:sz="0" w:space="0" w:color="auto"/>
                    <w:left w:val="none" w:sz="0" w:space="0" w:color="auto"/>
                    <w:bottom w:val="none" w:sz="0" w:space="0" w:color="auto"/>
                    <w:right w:val="none" w:sz="0" w:space="0" w:color="auto"/>
                  </w:divBdr>
                  <w:divsChild>
                    <w:div w:id="1447969319">
                      <w:marLeft w:val="0"/>
                      <w:marRight w:val="0"/>
                      <w:marTop w:val="0"/>
                      <w:marBottom w:val="0"/>
                      <w:divBdr>
                        <w:top w:val="none" w:sz="0" w:space="0" w:color="auto"/>
                        <w:left w:val="none" w:sz="0" w:space="0" w:color="auto"/>
                        <w:bottom w:val="none" w:sz="0" w:space="0" w:color="auto"/>
                        <w:right w:val="none" w:sz="0" w:space="0" w:color="auto"/>
                      </w:divBdr>
                    </w:div>
                  </w:divsChild>
                </w:div>
                <w:div w:id="1673606208">
                  <w:marLeft w:val="0"/>
                  <w:marRight w:val="0"/>
                  <w:marTop w:val="0"/>
                  <w:marBottom w:val="0"/>
                  <w:divBdr>
                    <w:top w:val="none" w:sz="0" w:space="0" w:color="auto"/>
                    <w:left w:val="none" w:sz="0" w:space="0" w:color="auto"/>
                    <w:bottom w:val="none" w:sz="0" w:space="0" w:color="auto"/>
                    <w:right w:val="none" w:sz="0" w:space="0" w:color="auto"/>
                  </w:divBdr>
                  <w:divsChild>
                    <w:div w:id="109713169">
                      <w:marLeft w:val="0"/>
                      <w:marRight w:val="0"/>
                      <w:marTop w:val="0"/>
                      <w:marBottom w:val="0"/>
                      <w:divBdr>
                        <w:top w:val="none" w:sz="0" w:space="0" w:color="auto"/>
                        <w:left w:val="none" w:sz="0" w:space="0" w:color="auto"/>
                        <w:bottom w:val="none" w:sz="0" w:space="0" w:color="auto"/>
                        <w:right w:val="none" w:sz="0" w:space="0" w:color="auto"/>
                      </w:divBdr>
                    </w:div>
                  </w:divsChild>
                </w:div>
                <w:div w:id="1686861217">
                  <w:marLeft w:val="0"/>
                  <w:marRight w:val="0"/>
                  <w:marTop w:val="0"/>
                  <w:marBottom w:val="0"/>
                  <w:divBdr>
                    <w:top w:val="none" w:sz="0" w:space="0" w:color="auto"/>
                    <w:left w:val="none" w:sz="0" w:space="0" w:color="auto"/>
                    <w:bottom w:val="none" w:sz="0" w:space="0" w:color="auto"/>
                    <w:right w:val="none" w:sz="0" w:space="0" w:color="auto"/>
                  </w:divBdr>
                  <w:divsChild>
                    <w:div w:id="1346131129">
                      <w:marLeft w:val="0"/>
                      <w:marRight w:val="0"/>
                      <w:marTop w:val="0"/>
                      <w:marBottom w:val="0"/>
                      <w:divBdr>
                        <w:top w:val="none" w:sz="0" w:space="0" w:color="auto"/>
                        <w:left w:val="none" w:sz="0" w:space="0" w:color="auto"/>
                        <w:bottom w:val="none" w:sz="0" w:space="0" w:color="auto"/>
                        <w:right w:val="none" w:sz="0" w:space="0" w:color="auto"/>
                      </w:divBdr>
                    </w:div>
                  </w:divsChild>
                </w:div>
                <w:div w:id="1707754594">
                  <w:marLeft w:val="0"/>
                  <w:marRight w:val="0"/>
                  <w:marTop w:val="0"/>
                  <w:marBottom w:val="0"/>
                  <w:divBdr>
                    <w:top w:val="none" w:sz="0" w:space="0" w:color="auto"/>
                    <w:left w:val="none" w:sz="0" w:space="0" w:color="auto"/>
                    <w:bottom w:val="none" w:sz="0" w:space="0" w:color="auto"/>
                    <w:right w:val="none" w:sz="0" w:space="0" w:color="auto"/>
                  </w:divBdr>
                  <w:divsChild>
                    <w:div w:id="588663279">
                      <w:marLeft w:val="0"/>
                      <w:marRight w:val="0"/>
                      <w:marTop w:val="0"/>
                      <w:marBottom w:val="0"/>
                      <w:divBdr>
                        <w:top w:val="none" w:sz="0" w:space="0" w:color="auto"/>
                        <w:left w:val="none" w:sz="0" w:space="0" w:color="auto"/>
                        <w:bottom w:val="none" w:sz="0" w:space="0" w:color="auto"/>
                        <w:right w:val="none" w:sz="0" w:space="0" w:color="auto"/>
                      </w:divBdr>
                    </w:div>
                  </w:divsChild>
                </w:div>
                <w:div w:id="1713069203">
                  <w:marLeft w:val="0"/>
                  <w:marRight w:val="0"/>
                  <w:marTop w:val="0"/>
                  <w:marBottom w:val="0"/>
                  <w:divBdr>
                    <w:top w:val="none" w:sz="0" w:space="0" w:color="auto"/>
                    <w:left w:val="none" w:sz="0" w:space="0" w:color="auto"/>
                    <w:bottom w:val="none" w:sz="0" w:space="0" w:color="auto"/>
                    <w:right w:val="none" w:sz="0" w:space="0" w:color="auto"/>
                  </w:divBdr>
                  <w:divsChild>
                    <w:div w:id="479690096">
                      <w:marLeft w:val="0"/>
                      <w:marRight w:val="0"/>
                      <w:marTop w:val="0"/>
                      <w:marBottom w:val="0"/>
                      <w:divBdr>
                        <w:top w:val="none" w:sz="0" w:space="0" w:color="auto"/>
                        <w:left w:val="none" w:sz="0" w:space="0" w:color="auto"/>
                        <w:bottom w:val="none" w:sz="0" w:space="0" w:color="auto"/>
                        <w:right w:val="none" w:sz="0" w:space="0" w:color="auto"/>
                      </w:divBdr>
                    </w:div>
                  </w:divsChild>
                </w:div>
                <w:div w:id="1724283127">
                  <w:marLeft w:val="0"/>
                  <w:marRight w:val="0"/>
                  <w:marTop w:val="0"/>
                  <w:marBottom w:val="0"/>
                  <w:divBdr>
                    <w:top w:val="none" w:sz="0" w:space="0" w:color="auto"/>
                    <w:left w:val="none" w:sz="0" w:space="0" w:color="auto"/>
                    <w:bottom w:val="none" w:sz="0" w:space="0" w:color="auto"/>
                    <w:right w:val="none" w:sz="0" w:space="0" w:color="auto"/>
                  </w:divBdr>
                  <w:divsChild>
                    <w:div w:id="129055007">
                      <w:marLeft w:val="0"/>
                      <w:marRight w:val="0"/>
                      <w:marTop w:val="0"/>
                      <w:marBottom w:val="0"/>
                      <w:divBdr>
                        <w:top w:val="none" w:sz="0" w:space="0" w:color="auto"/>
                        <w:left w:val="none" w:sz="0" w:space="0" w:color="auto"/>
                        <w:bottom w:val="none" w:sz="0" w:space="0" w:color="auto"/>
                        <w:right w:val="none" w:sz="0" w:space="0" w:color="auto"/>
                      </w:divBdr>
                    </w:div>
                    <w:div w:id="178391409">
                      <w:marLeft w:val="0"/>
                      <w:marRight w:val="0"/>
                      <w:marTop w:val="0"/>
                      <w:marBottom w:val="0"/>
                      <w:divBdr>
                        <w:top w:val="none" w:sz="0" w:space="0" w:color="auto"/>
                        <w:left w:val="none" w:sz="0" w:space="0" w:color="auto"/>
                        <w:bottom w:val="none" w:sz="0" w:space="0" w:color="auto"/>
                        <w:right w:val="none" w:sz="0" w:space="0" w:color="auto"/>
                      </w:divBdr>
                    </w:div>
                    <w:div w:id="243035991">
                      <w:marLeft w:val="0"/>
                      <w:marRight w:val="0"/>
                      <w:marTop w:val="0"/>
                      <w:marBottom w:val="0"/>
                      <w:divBdr>
                        <w:top w:val="none" w:sz="0" w:space="0" w:color="auto"/>
                        <w:left w:val="none" w:sz="0" w:space="0" w:color="auto"/>
                        <w:bottom w:val="none" w:sz="0" w:space="0" w:color="auto"/>
                        <w:right w:val="none" w:sz="0" w:space="0" w:color="auto"/>
                      </w:divBdr>
                    </w:div>
                    <w:div w:id="752551926">
                      <w:marLeft w:val="0"/>
                      <w:marRight w:val="0"/>
                      <w:marTop w:val="0"/>
                      <w:marBottom w:val="0"/>
                      <w:divBdr>
                        <w:top w:val="none" w:sz="0" w:space="0" w:color="auto"/>
                        <w:left w:val="none" w:sz="0" w:space="0" w:color="auto"/>
                        <w:bottom w:val="none" w:sz="0" w:space="0" w:color="auto"/>
                        <w:right w:val="none" w:sz="0" w:space="0" w:color="auto"/>
                      </w:divBdr>
                    </w:div>
                    <w:div w:id="1076708295">
                      <w:marLeft w:val="0"/>
                      <w:marRight w:val="0"/>
                      <w:marTop w:val="0"/>
                      <w:marBottom w:val="0"/>
                      <w:divBdr>
                        <w:top w:val="none" w:sz="0" w:space="0" w:color="auto"/>
                        <w:left w:val="none" w:sz="0" w:space="0" w:color="auto"/>
                        <w:bottom w:val="none" w:sz="0" w:space="0" w:color="auto"/>
                        <w:right w:val="none" w:sz="0" w:space="0" w:color="auto"/>
                      </w:divBdr>
                    </w:div>
                    <w:div w:id="1127433530">
                      <w:marLeft w:val="0"/>
                      <w:marRight w:val="0"/>
                      <w:marTop w:val="0"/>
                      <w:marBottom w:val="0"/>
                      <w:divBdr>
                        <w:top w:val="none" w:sz="0" w:space="0" w:color="auto"/>
                        <w:left w:val="none" w:sz="0" w:space="0" w:color="auto"/>
                        <w:bottom w:val="none" w:sz="0" w:space="0" w:color="auto"/>
                        <w:right w:val="none" w:sz="0" w:space="0" w:color="auto"/>
                      </w:divBdr>
                    </w:div>
                    <w:div w:id="1710759078">
                      <w:marLeft w:val="0"/>
                      <w:marRight w:val="0"/>
                      <w:marTop w:val="0"/>
                      <w:marBottom w:val="0"/>
                      <w:divBdr>
                        <w:top w:val="none" w:sz="0" w:space="0" w:color="auto"/>
                        <w:left w:val="none" w:sz="0" w:space="0" w:color="auto"/>
                        <w:bottom w:val="none" w:sz="0" w:space="0" w:color="auto"/>
                        <w:right w:val="none" w:sz="0" w:space="0" w:color="auto"/>
                      </w:divBdr>
                    </w:div>
                    <w:div w:id="1937979885">
                      <w:marLeft w:val="0"/>
                      <w:marRight w:val="0"/>
                      <w:marTop w:val="0"/>
                      <w:marBottom w:val="0"/>
                      <w:divBdr>
                        <w:top w:val="none" w:sz="0" w:space="0" w:color="auto"/>
                        <w:left w:val="none" w:sz="0" w:space="0" w:color="auto"/>
                        <w:bottom w:val="none" w:sz="0" w:space="0" w:color="auto"/>
                        <w:right w:val="none" w:sz="0" w:space="0" w:color="auto"/>
                      </w:divBdr>
                    </w:div>
                  </w:divsChild>
                </w:div>
                <w:div w:id="1734084198">
                  <w:marLeft w:val="0"/>
                  <w:marRight w:val="0"/>
                  <w:marTop w:val="0"/>
                  <w:marBottom w:val="0"/>
                  <w:divBdr>
                    <w:top w:val="none" w:sz="0" w:space="0" w:color="auto"/>
                    <w:left w:val="none" w:sz="0" w:space="0" w:color="auto"/>
                    <w:bottom w:val="none" w:sz="0" w:space="0" w:color="auto"/>
                    <w:right w:val="none" w:sz="0" w:space="0" w:color="auto"/>
                  </w:divBdr>
                  <w:divsChild>
                    <w:div w:id="2009206657">
                      <w:marLeft w:val="0"/>
                      <w:marRight w:val="0"/>
                      <w:marTop w:val="0"/>
                      <w:marBottom w:val="0"/>
                      <w:divBdr>
                        <w:top w:val="none" w:sz="0" w:space="0" w:color="auto"/>
                        <w:left w:val="none" w:sz="0" w:space="0" w:color="auto"/>
                        <w:bottom w:val="none" w:sz="0" w:space="0" w:color="auto"/>
                        <w:right w:val="none" w:sz="0" w:space="0" w:color="auto"/>
                      </w:divBdr>
                    </w:div>
                  </w:divsChild>
                </w:div>
                <w:div w:id="1744988183">
                  <w:marLeft w:val="0"/>
                  <w:marRight w:val="0"/>
                  <w:marTop w:val="0"/>
                  <w:marBottom w:val="0"/>
                  <w:divBdr>
                    <w:top w:val="none" w:sz="0" w:space="0" w:color="auto"/>
                    <w:left w:val="none" w:sz="0" w:space="0" w:color="auto"/>
                    <w:bottom w:val="none" w:sz="0" w:space="0" w:color="auto"/>
                    <w:right w:val="none" w:sz="0" w:space="0" w:color="auto"/>
                  </w:divBdr>
                  <w:divsChild>
                    <w:div w:id="971516059">
                      <w:marLeft w:val="0"/>
                      <w:marRight w:val="0"/>
                      <w:marTop w:val="0"/>
                      <w:marBottom w:val="0"/>
                      <w:divBdr>
                        <w:top w:val="none" w:sz="0" w:space="0" w:color="auto"/>
                        <w:left w:val="none" w:sz="0" w:space="0" w:color="auto"/>
                        <w:bottom w:val="none" w:sz="0" w:space="0" w:color="auto"/>
                        <w:right w:val="none" w:sz="0" w:space="0" w:color="auto"/>
                      </w:divBdr>
                    </w:div>
                  </w:divsChild>
                </w:div>
                <w:div w:id="1750348506">
                  <w:marLeft w:val="0"/>
                  <w:marRight w:val="0"/>
                  <w:marTop w:val="0"/>
                  <w:marBottom w:val="0"/>
                  <w:divBdr>
                    <w:top w:val="none" w:sz="0" w:space="0" w:color="auto"/>
                    <w:left w:val="none" w:sz="0" w:space="0" w:color="auto"/>
                    <w:bottom w:val="none" w:sz="0" w:space="0" w:color="auto"/>
                    <w:right w:val="none" w:sz="0" w:space="0" w:color="auto"/>
                  </w:divBdr>
                  <w:divsChild>
                    <w:div w:id="563297087">
                      <w:marLeft w:val="0"/>
                      <w:marRight w:val="0"/>
                      <w:marTop w:val="0"/>
                      <w:marBottom w:val="0"/>
                      <w:divBdr>
                        <w:top w:val="none" w:sz="0" w:space="0" w:color="auto"/>
                        <w:left w:val="none" w:sz="0" w:space="0" w:color="auto"/>
                        <w:bottom w:val="none" w:sz="0" w:space="0" w:color="auto"/>
                        <w:right w:val="none" w:sz="0" w:space="0" w:color="auto"/>
                      </w:divBdr>
                    </w:div>
                  </w:divsChild>
                </w:div>
                <w:div w:id="1755928846">
                  <w:marLeft w:val="0"/>
                  <w:marRight w:val="0"/>
                  <w:marTop w:val="0"/>
                  <w:marBottom w:val="0"/>
                  <w:divBdr>
                    <w:top w:val="none" w:sz="0" w:space="0" w:color="auto"/>
                    <w:left w:val="none" w:sz="0" w:space="0" w:color="auto"/>
                    <w:bottom w:val="none" w:sz="0" w:space="0" w:color="auto"/>
                    <w:right w:val="none" w:sz="0" w:space="0" w:color="auto"/>
                  </w:divBdr>
                  <w:divsChild>
                    <w:div w:id="812412561">
                      <w:marLeft w:val="0"/>
                      <w:marRight w:val="0"/>
                      <w:marTop w:val="0"/>
                      <w:marBottom w:val="0"/>
                      <w:divBdr>
                        <w:top w:val="none" w:sz="0" w:space="0" w:color="auto"/>
                        <w:left w:val="none" w:sz="0" w:space="0" w:color="auto"/>
                        <w:bottom w:val="none" w:sz="0" w:space="0" w:color="auto"/>
                        <w:right w:val="none" w:sz="0" w:space="0" w:color="auto"/>
                      </w:divBdr>
                    </w:div>
                  </w:divsChild>
                </w:div>
                <w:div w:id="1785148679">
                  <w:marLeft w:val="0"/>
                  <w:marRight w:val="0"/>
                  <w:marTop w:val="0"/>
                  <w:marBottom w:val="0"/>
                  <w:divBdr>
                    <w:top w:val="none" w:sz="0" w:space="0" w:color="auto"/>
                    <w:left w:val="none" w:sz="0" w:space="0" w:color="auto"/>
                    <w:bottom w:val="none" w:sz="0" w:space="0" w:color="auto"/>
                    <w:right w:val="none" w:sz="0" w:space="0" w:color="auto"/>
                  </w:divBdr>
                  <w:divsChild>
                    <w:div w:id="92677168">
                      <w:marLeft w:val="0"/>
                      <w:marRight w:val="0"/>
                      <w:marTop w:val="0"/>
                      <w:marBottom w:val="0"/>
                      <w:divBdr>
                        <w:top w:val="none" w:sz="0" w:space="0" w:color="auto"/>
                        <w:left w:val="none" w:sz="0" w:space="0" w:color="auto"/>
                        <w:bottom w:val="none" w:sz="0" w:space="0" w:color="auto"/>
                        <w:right w:val="none" w:sz="0" w:space="0" w:color="auto"/>
                      </w:divBdr>
                    </w:div>
                  </w:divsChild>
                </w:div>
                <w:div w:id="1788230335">
                  <w:marLeft w:val="0"/>
                  <w:marRight w:val="0"/>
                  <w:marTop w:val="0"/>
                  <w:marBottom w:val="0"/>
                  <w:divBdr>
                    <w:top w:val="none" w:sz="0" w:space="0" w:color="auto"/>
                    <w:left w:val="none" w:sz="0" w:space="0" w:color="auto"/>
                    <w:bottom w:val="none" w:sz="0" w:space="0" w:color="auto"/>
                    <w:right w:val="none" w:sz="0" w:space="0" w:color="auto"/>
                  </w:divBdr>
                  <w:divsChild>
                    <w:div w:id="384449126">
                      <w:marLeft w:val="0"/>
                      <w:marRight w:val="0"/>
                      <w:marTop w:val="0"/>
                      <w:marBottom w:val="0"/>
                      <w:divBdr>
                        <w:top w:val="none" w:sz="0" w:space="0" w:color="auto"/>
                        <w:left w:val="none" w:sz="0" w:space="0" w:color="auto"/>
                        <w:bottom w:val="none" w:sz="0" w:space="0" w:color="auto"/>
                        <w:right w:val="none" w:sz="0" w:space="0" w:color="auto"/>
                      </w:divBdr>
                    </w:div>
                  </w:divsChild>
                </w:div>
                <w:div w:id="1806773935">
                  <w:marLeft w:val="0"/>
                  <w:marRight w:val="0"/>
                  <w:marTop w:val="0"/>
                  <w:marBottom w:val="0"/>
                  <w:divBdr>
                    <w:top w:val="none" w:sz="0" w:space="0" w:color="auto"/>
                    <w:left w:val="none" w:sz="0" w:space="0" w:color="auto"/>
                    <w:bottom w:val="none" w:sz="0" w:space="0" w:color="auto"/>
                    <w:right w:val="none" w:sz="0" w:space="0" w:color="auto"/>
                  </w:divBdr>
                  <w:divsChild>
                    <w:div w:id="353313390">
                      <w:marLeft w:val="0"/>
                      <w:marRight w:val="0"/>
                      <w:marTop w:val="0"/>
                      <w:marBottom w:val="0"/>
                      <w:divBdr>
                        <w:top w:val="none" w:sz="0" w:space="0" w:color="auto"/>
                        <w:left w:val="none" w:sz="0" w:space="0" w:color="auto"/>
                        <w:bottom w:val="none" w:sz="0" w:space="0" w:color="auto"/>
                        <w:right w:val="none" w:sz="0" w:space="0" w:color="auto"/>
                      </w:divBdr>
                    </w:div>
                  </w:divsChild>
                </w:div>
                <w:div w:id="1813328973">
                  <w:marLeft w:val="0"/>
                  <w:marRight w:val="0"/>
                  <w:marTop w:val="0"/>
                  <w:marBottom w:val="0"/>
                  <w:divBdr>
                    <w:top w:val="none" w:sz="0" w:space="0" w:color="auto"/>
                    <w:left w:val="none" w:sz="0" w:space="0" w:color="auto"/>
                    <w:bottom w:val="none" w:sz="0" w:space="0" w:color="auto"/>
                    <w:right w:val="none" w:sz="0" w:space="0" w:color="auto"/>
                  </w:divBdr>
                  <w:divsChild>
                    <w:div w:id="433867984">
                      <w:marLeft w:val="0"/>
                      <w:marRight w:val="0"/>
                      <w:marTop w:val="0"/>
                      <w:marBottom w:val="0"/>
                      <w:divBdr>
                        <w:top w:val="none" w:sz="0" w:space="0" w:color="auto"/>
                        <w:left w:val="none" w:sz="0" w:space="0" w:color="auto"/>
                        <w:bottom w:val="none" w:sz="0" w:space="0" w:color="auto"/>
                        <w:right w:val="none" w:sz="0" w:space="0" w:color="auto"/>
                      </w:divBdr>
                    </w:div>
                  </w:divsChild>
                </w:div>
                <w:div w:id="1828284277">
                  <w:marLeft w:val="0"/>
                  <w:marRight w:val="0"/>
                  <w:marTop w:val="0"/>
                  <w:marBottom w:val="0"/>
                  <w:divBdr>
                    <w:top w:val="none" w:sz="0" w:space="0" w:color="auto"/>
                    <w:left w:val="none" w:sz="0" w:space="0" w:color="auto"/>
                    <w:bottom w:val="none" w:sz="0" w:space="0" w:color="auto"/>
                    <w:right w:val="none" w:sz="0" w:space="0" w:color="auto"/>
                  </w:divBdr>
                  <w:divsChild>
                    <w:div w:id="1867668462">
                      <w:marLeft w:val="0"/>
                      <w:marRight w:val="0"/>
                      <w:marTop w:val="0"/>
                      <w:marBottom w:val="0"/>
                      <w:divBdr>
                        <w:top w:val="none" w:sz="0" w:space="0" w:color="auto"/>
                        <w:left w:val="none" w:sz="0" w:space="0" w:color="auto"/>
                        <w:bottom w:val="none" w:sz="0" w:space="0" w:color="auto"/>
                        <w:right w:val="none" w:sz="0" w:space="0" w:color="auto"/>
                      </w:divBdr>
                    </w:div>
                  </w:divsChild>
                </w:div>
                <w:div w:id="1844398009">
                  <w:marLeft w:val="0"/>
                  <w:marRight w:val="0"/>
                  <w:marTop w:val="0"/>
                  <w:marBottom w:val="0"/>
                  <w:divBdr>
                    <w:top w:val="none" w:sz="0" w:space="0" w:color="auto"/>
                    <w:left w:val="none" w:sz="0" w:space="0" w:color="auto"/>
                    <w:bottom w:val="none" w:sz="0" w:space="0" w:color="auto"/>
                    <w:right w:val="none" w:sz="0" w:space="0" w:color="auto"/>
                  </w:divBdr>
                  <w:divsChild>
                    <w:div w:id="1085230532">
                      <w:marLeft w:val="0"/>
                      <w:marRight w:val="0"/>
                      <w:marTop w:val="0"/>
                      <w:marBottom w:val="0"/>
                      <w:divBdr>
                        <w:top w:val="none" w:sz="0" w:space="0" w:color="auto"/>
                        <w:left w:val="none" w:sz="0" w:space="0" w:color="auto"/>
                        <w:bottom w:val="none" w:sz="0" w:space="0" w:color="auto"/>
                        <w:right w:val="none" w:sz="0" w:space="0" w:color="auto"/>
                      </w:divBdr>
                    </w:div>
                  </w:divsChild>
                </w:div>
                <w:div w:id="1849514277">
                  <w:marLeft w:val="0"/>
                  <w:marRight w:val="0"/>
                  <w:marTop w:val="0"/>
                  <w:marBottom w:val="0"/>
                  <w:divBdr>
                    <w:top w:val="none" w:sz="0" w:space="0" w:color="auto"/>
                    <w:left w:val="none" w:sz="0" w:space="0" w:color="auto"/>
                    <w:bottom w:val="none" w:sz="0" w:space="0" w:color="auto"/>
                    <w:right w:val="none" w:sz="0" w:space="0" w:color="auto"/>
                  </w:divBdr>
                  <w:divsChild>
                    <w:div w:id="506750399">
                      <w:marLeft w:val="0"/>
                      <w:marRight w:val="0"/>
                      <w:marTop w:val="0"/>
                      <w:marBottom w:val="0"/>
                      <w:divBdr>
                        <w:top w:val="none" w:sz="0" w:space="0" w:color="auto"/>
                        <w:left w:val="none" w:sz="0" w:space="0" w:color="auto"/>
                        <w:bottom w:val="none" w:sz="0" w:space="0" w:color="auto"/>
                        <w:right w:val="none" w:sz="0" w:space="0" w:color="auto"/>
                      </w:divBdr>
                    </w:div>
                  </w:divsChild>
                </w:div>
                <w:div w:id="1895848864">
                  <w:marLeft w:val="0"/>
                  <w:marRight w:val="0"/>
                  <w:marTop w:val="0"/>
                  <w:marBottom w:val="0"/>
                  <w:divBdr>
                    <w:top w:val="none" w:sz="0" w:space="0" w:color="auto"/>
                    <w:left w:val="none" w:sz="0" w:space="0" w:color="auto"/>
                    <w:bottom w:val="none" w:sz="0" w:space="0" w:color="auto"/>
                    <w:right w:val="none" w:sz="0" w:space="0" w:color="auto"/>
                  </w:divBdr>
                  <w:divsChild>
                    <w:div w:id="644747755">
                      <w:marLeft w:val="0"/>
                      <w:marRight w:val="0"/>
                      <w:marTop w:val="0"/>
                      <w:marBottom w:val="0"/>
                      <w:divBdr>
                        <w:top w:val="none" w:sz="0" w:space="0" w:color="auto"/>
                        <w:left w:val="none" w:sz="0" w:space="0" w:color="auto"/>
                        <w:bottom w:val="none" w:sz="0" w:space="0" w:color="auto"/>
                        <w:right w:val="none" w:sz="0" w:space="0" w:color="auto"/>
                      </w:divBdr>
                    </w:div>
                  </w:divsChild>
                </w:div>
                <w:div w:id="1909147052">
                  <w:marLeft w:val="0"/>
                  <w:marRight w:val="0"/>
                  <w:marTop w:val="0"/>
                  <w:marBottom w:val="0"/>
                  <w:divBdr>
                    <w:top w:val="none" w:sz="0" w:space="0" w:color="auto"/>
                    <w:left w:val="none" w:sz="0" w:space="0" w:color="auto"/>
                    <w:bottom w:val="none" w:sz="0" w:space="0" w:color="auto"/>
                    <w:right w:val="none" w:sz="0" w:space="0" w:color="auto"/>
                  </w:divBdr>
                  <w:divsChild>
                    <w:div w:id="1544558456">
                      <w:marLeft w:val="0"/>
                      <w:marRight w:val="0"/>
                      <w:marTop w:val="0"/>
                      <w:marBottom w:val="0"/>
                      <w:divBdr>
                        <w:top w:val="none" w:sz="0" w:space="0" w:color="auto"/>
                        <w:left w:val="none" w:sz="0" w:space="0" w:color="auto"/>
                        <w:bottom w:val="none" w:sz="0" w:space="0" w:color="auto"/>
                        <w:right w:val="none" w:sz="0" w:space="0" w:color="auto"/>
                      </w:divBdr>
                    </w:div>
                  </w:divsChild>
                </w:div>
                <w:div w:id="1911842477">
                  <w:marLeft w:val="0"/>
                  <w:marRight w:val="0"/>
                  <w:marTop w:val="0"/>
                  <w:marBottom w:val="0"/>
                  <w:divBdr>
                    <w:top w:val="none" w:sz="0" w:space="0" w:color="auto"/>
                    <w:left w:val="none" w:sz="0" w:space="0" w:color="auto"/>
                    <w:bottom w:val="none" w:sz="0" w:space="0" w:color="auto"/>
                    <w:right w:val="none" w:sz="0" w:space="0" w:color="auto"/>
                  </w:divBdr>
                </w:div>
                <w:div w:id="1939291926">
                  <w:marLeft w:val="0"/>
                  <w:marRight w:val="0"/>
                  <w:marTop w:val="0"/>
                  <w:marBottom w:val="0"/>
                  <w:divBdr>
                    <w:top w:val="none" w:sz="0" w:space="0" w:color="auto"/>
                    <w:left w:val="none" w:sz="0" w:space="0" w:color="auto"/>
                    <w:bottom w:val="none" w:sz="0" w:space="0" w:color="auto"/>
                    <w:right w:val="none" w:sz="0" w:space="0" w:color="auto"/>
                  </w:divBdr>
                  <w:divsChild>
                    <w:div w:id="1961453965">
                      <w:marLeft w:val="0"/>
                      <w:marRight w:val="0"/>
                      <w:marTop w:val="0"/>
                      <w:marBottom w:val="0"/>
                      <w:divBdr>
                        <w:top w:val="none" w:sz="0" w:space="0" w:color="auto"/>
                        <w:left w:val="none" w:sz="0" w:space="0" w:color="auto"/>
                        <w:bottom w:val="none" w:sz="0" w:space="0" w:color="auto"/>
                        <w:right w:val="none" w:sz="0" w:space="0" w:color="auto"/>
                      </w:divBdr>
                    </w:div>
                  </w:divsChild>
                </w:div>
                <w:div w:id="1943100717">
                  <w:marLeft w:val="0"/>
                  <w:marRight w:val="0"/>
                  <w:marTop w:val="0"/>
                  <w:marBottom w:val="0"/>
                  <w:divBdr>
                    <w:top w:val="none" w:sz="0" w:space="0" w:color="auto"/>
                    <w:left w:val="none" w:sz="0" w:space="0" w:color="auto"/>
                    <w:bottom w:val="none" w:sz="0" w:space="0" w:color="auto"/>
                    <w:right w:val="none" w:sz="0" w:space="0" w:color="auto"/>
                  </w:divBdr>
                  <w:divsChild>
                    <w:div w:id="1380784743">
                      <w:marLeft w:val="0"/>
                      <w:marRight w:val="0"/>
                      <w:marTop w:val="0"/>
                      <w:marBottom w:val="0"/>
                      <w:divBdr>
                        <w:top w:val="none" w:sz="0" w:space="0" w:color="auto"/>
                        <w:left w:val="none" w:sz="0" w:space="0" w:color="auto"/>
                        <w:bottom w:val="none" w:sz="0" w:space="0" w:color="auto"/>
                        <w:right w:val="none" w:sz="0" w:space="0" w:color="auto"/>
                      </w:divBdr>
                    </w:div>
                  </w:divsChild>
                </w:div>
                <w:div w:id="1947612336">
                  <w:marLeft w:val="0"/>
                  <w:marRight w:val="0"/>
                  <w:marTop w:val="0"/>
                  <w:marBottom w:val="0"/>
                  <w:divBdr>
                    <w:top w:val="none" w:sz="0" w:space="0" w:color="auto"/>
                    <w:left w:val="none" w:sz="0" w:space="0" w:color="auto"/>
                    <w:bottom w:val="none" w:sz="0" w:space="0" w:color="auto"/>
                    <w:right w:val="none" w:sz="0" w:space="0" w:color="auto"/>
                  </w:divBdr>
                  <w:divsChild>
                    <w:div w:id="142507900">
                      <w:marLeft w:val="0"/>
                      <w:marRight w:val="0"/>
                      <w:marTop w:val="0"/>
                      <w:marBottom w:val="0"/>
                      <w:divBdr>
                        <w:top w:val="none" w:sz="0" w:space="0" w:color="auto"/>
                        <w:left w:val="none" w:sz="0" w:space="0" w:color="auto"/>
                        <w:bottom w:val="none" w:sz="0" w:space="0" w:color="auto"/>
                        <w:right w:val="none" w:sz="0" w:space="0" w:color="auto"/>
                      </w:divBdr>
                    </w:div>
                  </w:divsChild>
                </w:div>
                <w:div w:id="1952011461">
                  <w:marLeft w:val="0"/>
                  <w:marRight w:val="0"/>
                  <w:marTop w:val="0"/>
                  <w:marBottom w:val="0"/>
                  <w:divBdr>
                    <w:top w:val="none" w:sz="0" w:space="0" w:color="auto"/>
                    <w:left w:val="none" w:sz="0" w:space="0" w:color="auto"/>
                    <w:bottom w:val="none" w:sz="0" w:space="0" w:color="auto"/>
                    <w:right w:val="none" w:sz="0" w:space="0" w:color="auto"/>
                  </w:divBdr>
                  <w:divsChild>
                    <w:div w:id="747730461">
                      <w:marLeft w:val="0"/>
                      <w:marRight w:val="0"/>
                      <w:marTop w:val="0"/>
                      <w:marBottom w:val="0"/>
                      <w:divBdr>
                        <w:top w:val="none" w:sz="0" w:space="0" w:color="auto"/>
                        <w:left w:val="none" w:sz="0" w:space="0" w:color="auto"/>
                        <w:bottom w:val="none" w:sz="0" w:space="0" w:color="auto"/>
                        <w:right w:val="none" w:sz="0" w:space="0" w:color="auto"/>
                      </w:divBdr>
                    </w:div>
                  </w:divsChild>
                </w:div>
                <w:div w:id="1957642606">
                  <w:marLeft w:val="0"/>
                  <w:marRight w:val="0"/>
                  <w:marTop w:val="0"/>
                  <w:marBottom w:val="0"/>
                  <w:divBdr>
                    <w:top w:val="none" w:sz="0" w:space="0" w:color="auto"/>
                    <w:left w:val="none" w:sz="0" w:space="0" w:color="auto"/>
                    <w:bottom w:val="none" w:sz="0" w:space="0" w:color="auto"/>
                    <w:right w:val="none" w:sz="0" w:space="0" w:color="auto"/>
                  </w:divBdr>
                  <w:divsChild>
                    <w:div w:id="1515456419">
                      <w:marLeft w:val="0"/>
                      <w:marRight w:val="0"/>
                      <w:marTop w:val="0"/>
                      <w:marBottom w:val="0"/>
                      <w:divBdr>
                        <w:top w:val="none" w:sz="0" w:space="0" w:color="auto"/>
                        <w:left w:val="none" w:sz="0" w:space="0" w:color="auto"/>
                        <w:bottom w:val="none" w:sz="0" w:space="0" w:color="auto"/>
                        <w:right w:val="none" w:sz="0" w:space="0" w:color="auto"/>
                      </w:divBdr>
                    </w:div>
                  </w:divsChild>
                </w:div>
                <w:div w:id="1964312338">
                  <w:marLeft w:val="0"/>
                  <w:marRight w:val="0"/>
                  <w:marTop w:val="0"/>
                  <w:marBottom w:val="0"/>
                  <w:divBdr>
                    <w:top w:val="none" w:sz="0" w:space="0" w:color="auto"/>
                    <w:left w:val="none" w:sz="0" w:space="0" w:color="auto"/>
                    <w:bottom w:val="none" w:sz="0" w:space="0" w:color="auto"/>
                    <w:right w:val="none" w:sz="0" w:space="0" w:color="auto"/>
                  </w:divBdr>
                  <w:divsChild>
                    <w:div w:id="249235289">
                      <w:marLeft w:val="0"/>
                      <w:marRight w:val="0"/>
                      <w:marTop w:val="0"/>
                      <w:marBottom w:val="0"/>
                      <w:divBdr>
                        <w:top w:val="none" w:sz="0" w:space="0" w:color="auto"/>
                        <w:left w:val="none" w:sz="0" w:space="0" w:color="auto"/>
                        <w:bottom w:val="none" w:sz="0" w:space="0" w:color="auto"/>
                        <w:right w:val="none" w:sz="0" w:space="0" w:color="auto"/>
                      </w:divBdr>
                    </w:div>
                  </w:divsChild>
                </w:div>
                <w:div w:id="1970284937">
                  <w:marLeft w:val="0"/>
                  <w:marRight w:val="0"/>
                  <w:marTop w:val="0"/>
                  <w:marBottom w:val="0"/>
                  <w:divBdr>
                    <w:top w:val="none" w:sz="0" w:space="0" w:color="auto"/>
                    <w:left w:val="none" w:sz="0" w:space="0" w:color="auto"/>
                    <w:bottom w:val="none" w:sz="0" w:space="0" w:color="auto"/>
                    <w:right w:val="none" w:sz="0" w:space="0" w:color="auto"/>
                  </w:divBdr>
                  <w:divsChild>
                    <w:div w:id="639457356">
                      <w:marLeft w:val="0"/>
                      <w:marRight w:val="0"/>
                      <w:marTop w:val="0"/>
                      <w:marBottom w:val="0"/>
                      <w:divBdr>
                        <w:top w:val="none" w:sz="0" w:space="0" w:color="auto"/>
                        <w:left w:val="none" w:sz="0" w:space="0" w:color="auto"/>
                        <w:bottom w:val="none" w:sz="0" w:space="0" w:color="auto"/>
                        <w:right w:val="none" w:sz="0" w:space="0" w:color="auto"/>
                      </w:divBdr>
                    </w:div>
                  </w:divsChild>
                </w:div>
                <w:div w:id="1999991800">
                  <w:marLeft w:val="0"/>
                  <w:marRight w:val="0"/>
                  <w:marTop w:val="0"/>
                  <w:marBottom w:val="0"/>
                  <w:divBdr>
                    <w:top w:val="none" w:sz="0" w:space="0" w:color="auto"/>
                    <w:left w:val="none" w:sz="0" w:space="0" w:color="auto"/>
                    <w:bottom w:val="none" w:sz="0" w:space="0" w:color="auto"/>
                    <w:right w:val="none" w:sz="0" w:space="0" w:color="auto"/>
                  </w:divBdr>
                  <w:divsChild>
                    <w:div w:id="476803106">
                      <w:marLeft w:val="0"/>
                      <w:marRight w:val="0"/>
                      <w:marTop w:val="0"/>
                      <w:marBottom w:val="0"/>
                      <w:divBdr>
                        <w:top w:val="none" w:sz="0" w:space="0" w:color="auto"/>
                        <w:left w:val="none" w:sz="0" w:space="0" w:color="auto"/>
                        <w:bottom w:val="none" w:sz="0" w:space="0" w:color="auto"/>
                        <w:right w:val="none" w:sz="0" w:space="0" w:color="auto"/>
                      </w:divBdr>
                    </w:div>
                  </w:divsChild>
                </w:div>
                <w:div w:id="2010061757">
                  <w:marLeft w:val="0"/>
                  <w:marRight w:val="0"/>
                  <w:marTop w:val="0"/>
                  <w:marBottom w:val="0"/>
                  <w:divBdr>
                    <w:top w:val="none" w:sz="0" w:space="0" w:color="auto"/>
                    <w:left w:val="none" w:sz="0" w:space="0" w:color="auto"/>
                    <w:bottom w:val="none" w:sz="0" w:space="0" w:color="auto"/>
                    <w:right w:val="none" w:sz="0" w:space="0" w:color="auto"/>
                  </w:divBdr>
                  <w:divsChild>
                    <w:div w:id="974677653">
                      <w:marLeft w:val="0"/>
                      <w:marRight w:val="0"/>
                      <w:marTop w:val="0"/>
                      <w:marBottom w:val="0"/>
                      <w:divBdr>
                        <w:top w:val="none" w:sz="0" w:space="0" w:color="auto"/>
                        <w:left w:val="none" w:sz="0" w:space="0" w:color="auto"/>
                        <w:bottom w:val="none" w:sz="0" w:space="0" w:color="auto"/>
                        <w:right w:val="none" w:sz="0" w:space="0" w:color="auto"/>
                      </w:divBdr>
                    </w:div>
                  </w:divsChild>
                </w:div>
                <w:div w:id="2014529180">
                  <w:marLeft w:val="0"/>
                  <w:marRight w:val="0"/>
                  <w:marTop w:val="0"/>
                  <w:marBottom w:val="0"/>
                  <w:divBdr>
                    <w:top w:val="none" w:sz="0" w:space="0" w:color="auto"/>
                    <w:left w:val="none" w:sz="0" w:space="0" w:color="auto"/>
                    <w:bottom w:val="none" w:sz="0" w:space="0" w:color="auto"/>
                    <w:right w:val="none" w:sz="0" w:space="0" w:color="auto"/>
                  </w:divBdr>
                  <w:divsChild>
                    <w:div w:id="189931414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10968243">
          <w:marLeft w:val="0"/>
          <w:marRight w:val="0"/>
          <w:marTop w:val="0"/>
          <w:marBottom w:val="0"/>
          <w:divBdr>
            <w:top w:val="none" w:sz="0" w:space="0" w:color="auto"/>
            <w:left w:val="none" w:sz="0" w:space="0" w:color="auto"/>
            <w:bottom w:val="none" w:sz="0" w:space="0" w:color="auto"/>
            <w:right w:val="none" w:sz="0" w:space="0" w:color="auto"/>
          </w:divBdr>
        </w:div>
        <w:div w:id="264308077">
          <w:marLeft w:val="0"/>
          <w:marRight w:val="0"/>
          <w:marTop w:val="0"/>
          <w:marBottom w:val="0"/>
          <w:divBdr>
            <w:top w:val="none" w:sz="0" w:space="0" w:color="auto"/>
            <w:left w:val="none" w:sz="0" w:space="0" w:color="auto"/>
            <w:bottom w:val="none" w:sz="0" w:space="0" w:color="auto"/>
            <w:right w:val="none" w:sz="0" w:space="0" w:color="auto"/>
          </w:divBdr>
        </w:div>
        <w:div w:id="286358547">
          <w:marLeft w:val="0"/>
          <w:marRight w:val="0"/>
          <w:marTop w:val="0"/>
          <w:marBottom w:val="0"/>
          <w:divBdr>
            <w:top w:val="none" w:sz="0" w:space="0" w:color="auto"/>
            <w:left w:val="none" w:sz="0" w:space="0" w:color="auto"/>
            <w:bottom w:val="none" w:sz="0" w:space="0" w:color="auto"/>
            <w:right w:val="none" w:sz="0" w:space="0" w:color="auto"/>
          </w:divBdr>
        </w:div>
        <w:div w:id="292248920">
          <w:marLeft w:val="0"/>
          <w:marRight w:val="0"/>
          <w:marTop w:val="0"/>
          <w:marBottom w:val="0"/>
          <w:divBdr>
            <w:top w:val="none" w:sz="0" w:space="0" w:color="auto"/>
            <w:left w:val="none" w:sz="0" w:space="0" w:color="auto"/>
            <w:bottom w:val="none" w:sz="0" w:space="0" w:color="auto"/>
            <w:right w:val="none" w:sz="0" w:space="0" w:color="auto"/>
          </w:divBdr>
        </w:div>
        <w:div w:id="293147414">
          <w:marLeft w:val="0"/>
          <w:marRight w:val="0"/>
          <w:marTop w:val="0"/>
          <w:marBottom w:val="0"/>
          <w:divBdr>
            <w:top w:val="none" w:sz="0" w:space="0" w:color="auto"/>
            <w:left w:val="none" w:sz="0" w:space="0" w:color="auto"/>
            <w:bottom w:val="none" w:sz="0" w:space="0" w:color="auto"/>
            <w:right w:val="none" w:sz="0" w:space="0" w:color="auto"/>
          </w:divBdr>
        </w:div>
        <w:div w:id="302347405">
          <w:marLeft w:val="0"/>
          <w:marRight w:val="0"/>
          <w:marTop w:val="0"/>
          <w:marBottom w:val="0"/>
          <w:divBdr>
            <w:top w:val="none" w:sz="0" w:space="0" w:color="auto"/>
            <w:left w:val="none" w:sz="0" w:space="0" w:color="auto"/>
            <w:bottom w:val="none" w:sz="0" w:space="0" w:color="auto"/>
            <w:right w:val="none" w:sz="0" w:space="0" w:color="auto"/>
          </w:divBdr>
        </w:div>
        <w:div w:id="351997701">
          <w:marLeft w:val="0"/>
          <w:marRight w:val="0"/>
          <w:marTop w:val="0"/>
          <w:marBottom w:val="0"/>
          <w:divBdr>
            <w:top w:val="none" w:sz="0" w:space="0" w:color="auto"/>
            <w:left w:val="none" w:sz="0" w:space="0" w:color="auto"/>
            <w:bottom w:val="none" w:sz="0" w:space="0" w:color="auto"/>
            <w:right w:val="none" w:sz="0" w:space="0" w:color="auto"/>
          </w:divBdr>
        </w:div>
        <w:div w:id="396825694">
          <w:marLeft w:val="0"/>
          <w:marRight w:val="0"/>
          <w:marTop w:val="0"/>
          <w:marBottom w:val="0"/>
          <w:divBdr>
            <w:top w:val="none" w:sz="0" w:space="0" w:color="auto"/>
            <w:left w:val="none" w:sz="0" w:space="0" w:color="auto"/>
            <w:bottom w:val="none" w:sz="0" w:space="0" w:color="auto"/>
            <w:right w:val="none" w:sz="0" w:space="0" w:color="auto"/>
          </w:divBdr>
        </w:div>
        <w:div w:id="406809192">
          <w:marLeft w:val="0"/>
          <w:marRight w:val="0"/>
          <w:marTop w:val="0"/>
          <w:marBottom w:val="0"/>
          <w:divBdr>
            <w:top w:val="none" w:sz="0" w:space="0" w:color="auto"/>
            <w:left w:val="none" w:sz="0" w:space="0" w:color="auto"/>
            <w:bottom w:val="none" w:sz="0" w:space="0" w:color="auto"/>
            <w:right w:val="none" w:sz="0" w:space="0" w:color="auto"/>
          </w:divBdr>
        </w:div>
        <w:div w:id="422721499">
          <w:marLeft w:val="0"/>
          <w:marRight w:val="0"/>
          <w:marTop w:val="0"/>
          <w:marBottom w:val="0"/>
          <w:divBdr>
            <w:top w:val="none" w:sz="0" w:space="0" w:color="auto"/>
            <w:left w:val="none" w:sz="0" w:space="0" w:color="auto"/>
            <w:bottom w:val="none" w:sz="0" w:space="0" w:color="auto"/>
            <w:right w:val="none" w:sz="0" w:space="0" w:color="auto"/>
          </w:divBdr>
        </w:div>
        <w:div w:id="454178512">
          <w:marLeft w:val="0"/>
          <w:marRight w:val="0"/>
          <w:marTop w:val="0"/>
          <w:marBottom w:val="0"/>
          <w:divBdr>
            <w:top w:val="none" w:sz="0" w:space="0" w:color="auto"/>
            <w:left w:val="none" w:sz="0" w:space="0" w:color="auto"/>
            <w:bottom w:val="none" w:sz="0" w:space="0" w:color="auto"/>
            <w:right w:val="none" w:sz="0" w:space="0" w:color="auto"/>
          </w:divBdr>
        </w:div>
        <w:div w:id="465586002">
          <w:marLeft w:val="0"/>
          <w:marRight w:val="0"/>
          <w:marTop w:val="0"/>
          <w:marBottom w:val="0"/>
          <w:divBdr>
            <w:top w:val="none" w:sz="0" w:space="0" w:color="auto"/>
            <w:left w:val="none" w:sz="0" w:space="0" w:color="auto"/>
            <w:bottom w:val="none" w:sz="0" w:space="0" w:color="auto"/>
            <w:right w:val="none" w:sz="0" w:space="0" w:color="auto"/>
          </w:divBdr>
        </w:div>
        <w:div w:id="480536712">
          <w:marLeft w:val="0"/>
          <w:marRight w:val="0"/>
          <w:marTop w:val="0"/>
          <w:marBottom w:val="0"/>
          <w:divBdr>
            <w:top w:val="none" w:sz="0" w:space="0" w:color="auto"/>
            <w:left w:val="none" w:sz="0" w:space="0" w:color="auto"/>
            <w:bottom w:val="none" w:sz="0" w:space="0" w:color="auto"/>
            <w:right w:val="none" w:sz="0" w:space="0" w:color="auto"/>
          </w:divBdr>
        </w:div>
        <w:div w:id="495540647">
          <w:marLeft w:val="0"/>
          <w:marRight w:val="0"/>
          <w:marTop w:val="0"/>
          <w:marBottom w:val="0"/>
          <w:divBdr>
            <w:top w:val="none" w:sz="0" w:space="0" w:color="auto"/>
            <w:left w:val="none" w:sz="0" w:space="0" w:color="auto"/>
            <w:bottom w:val="none" w:sz="0" w:space="0" w:color="auto"/>
            <w:right w:val="none" w:sz="0" w:space="0" w:color="auto"/>
          </w:divBdr>
        </w:div>
        <w:div w:id="526677908">
          <w:marLeft w:val="0"/>
          <w:marRight w:val="0"/>
          <w:marTop w:val="0"/>
          <w:marBottom w:val="0"/>
          <w:divBdr>
            <w:top w:val="none" w:sz="0" w:space="0" w:color="auto"/>
            <w:left w:val="none" w:sz="0" w:space="0" w:color="auto"/>
            <w:bottom w:val="none" w:sz="0" w:space="0" w:color="auto"/>
            <w:right w:val="none" w:sz="0" w:space="0" w:color="auto"/>
          </w:divBdr>
          <w:divsChild>
            <w:div w:id="227693865">
              <w:marLeft w:val="0"/>
              <w:marRight w:val="0"/>
              <w:marTop w:val="30"/>
              <w:marBottom w:val="30"/>
              <w:divBdr>
                <w:top w:val="none" w:sz="0" w:space="0" w:color="auto"/>
                <w:left w:val="none" w:sz="0" w:space="0" w:color="auto"/>
                <w:bottom w:val="none" w:sz="0" w:space="0" w:color="auto"/>
                <w:right w:val="none" w:sz="0" w:space="0" w:color="auto"/>
              </w:divBdr>
              <w:divsChild>
                <w:div w:id="294071521">
                  <w:marLeft w:val="0"/>
                  <w:marRight w:val="0"/>
                  <w:marTop w:val="0"/>
                  <w:marBottom w:val="0"/>
                  <w:divBdr>
                    <w:top w:val="none" w:sz="0" w:space="0" w:color="auto"/>
                    <w:left w:val="none" w:sz="0" w:space="0" w:color="auto"/>
                    <w:bottom w:val="none" w:sz="0" w:space="0" w:color="auto"/>
                    <w:right w:val="none" w:sz="0" w:space="0" w:color="auto"/>
                  </w:divBdr>
                  <w:divsChild>
                    <w:div w:id="437794413">
                      <w:marLeft w:val="0"/>
                      <w:marRight w:val="0"/>
                      <w:marTop w:val="0"/>
                      <w:marBottom w:val="0"/>
                      <w:divBdr>
                        <w:top w:val="none" w:sz="0" w:space="0" w:color="auto"/>
                        <w:left w:val="none" w:sz="0" w:space="0" w:color="auto"/>
                        <w:bottom w:val="none" w:sz="0" w:space="0" w:color="auto"/>
                        <w:right w:val="none" w:sz="0" w:space="0" w:color="auto"/>
                      </w:divBdr>
                    </w:div>
                  </w:divsChild>
                </w:div>
                <w:div w:id="367144130">
                  <w:marLeft w:val="0"/>
                  <w:marRight w:val="0"/>
                  <w:marTop w:val="0"/>
                  <w:marBottom w:val="0"/>
                  <w:divBdr>
                    <w:top w:val="none" w:sz="0" w:space="0" w:color="auto"/>
                    <w:left w:val="none" w:sz="0" w:space="0" w:color="auto"/>
                    <w:bottom w:val="none" w:sz="0" w:space="0" w:color="auto"/>
                    <w:right w:val="none" w:sz="0" w:space="0" w:color="auto"/>
                  </w:divBdr>
                  <w:divsChild>
                    <w:div w:id="447747271">
                      <w:marLeft w:val="0"/>
                      <w:marRight w:val="0"/>
                      <w:marTop w:val="0"/>
                      <w:marBottom w:val="0"/>
                      <w:divBdr>
                        <w:top w:val="none" w:sz="0" w:space="0" w:color="auto"/>
                        <w:left w:val="none" w:sz="0" w:space="0" w:color="auto"/>
                        <w:bottom w:val="none" w:sz="0" w:space="0" w:color="auto"/>
                        <w:right w:val="none" w:sz="0" w:space="0" w:color="auto"/>
                      </w:divBdr>
                    </w:div>
                  </w:divsChild>
                </w:div>
                <w:div w:id="562102345">
                  <w:marLeft w:val="0"/>
                  <w:marRight w:val="0"/>
                  <w:marTop w:val="0"/>
                  <w:marBottom w:val="0"/>
                  <w:divBdr>
                    <w:top w:val="none" w:sz="0" w:space="0" w:color="auto"/>
                    <w:left w:val="none" w:sz="0" w:space="0" w:color="auto"/>
                    <w:bottom w:val="none" w:sz="0" w:space="0" w:color="auto"/>
                    <w:right w:val="none" w:sz="0" w:space="0" w:color="auto"/>
                  </w:divBdr>
                  <w:divsChild>
                    <w:div w:id="872302948">
                      <w:marLeft w:val="0"/>
                      <w:marRight w:val="0"/>
                      <w:marTop w:val="0"/>
                      <w:marBottom w:val="0"/>
                      <w:divBdr>
                        <w:top w:val="none" w:sz="0" w:space="0" w:color="auto"/>
                        <w:left w:val="none" w:sz="0" w:space="0" w:color="auto"/>
                        <w:bottom w:val="none" w:sz="0" w:space="0" w:color="auto"/>
                        <w:right w:val="none" w:sz="0" w:space="0" w:color="auto"/>
                      </w:divBdr>
                    </w:div>
                  </w:divsChild>
                </w:div>
                <w:div w:id="947545334">
                  <w:marLeft w:val="0"/>
                  <w:marRight w:val="0"/>
                  <w:marTop w:val="0"/>
                  <w:marBottom w:val="0"/>
                  <w:divBdr>
                    <w:top w:val="none" w:sz="0" w:space="0" w:color="auto"/>
                    <w:left w:val="none" w:sz="0" w:space="0" w:color="auto"/>
                    <w:bottom w:val="none" w:sz="0" w:space="0" w:color="auto"/>
                    <w:right w:val="none" w:sz="0" w:space="0" w:color="auto"/>
                  </w:divBdr>
                  <w:divsChild>
                    <w:div w:id="2010476063">
                      <w:marLeft w:val="0"/>
                      <w:marRight w:val="0"/>
                      <w:marTop w:val="0"/>
                      <w:marBottom w:val="0"/>
                      <w:divBdr>
                        <w:top w:val="none" w:sz="0" w:space="0" w:color="auto"/>
                        <w:left w:val="none" w:sz="0" w:space="0" w:color="auto"/>
                        <w:bottom w:val="none" w:sz="0" w:space="0" w:color="auto"/>
                        <w:right w:val="none" w:sz="0" w:space="0" w:color="auto"/>
                      </w:divBdr>
                    </w:div>
                  </w:divsChild>
                </w:div>
                <w:div w:id="999651030">
                  <w:marLeft w:val="0"/>
                  <w:marRight w:val="0"/>
                  <w:marTop w:val="0"/>
                  <w:marBottom w:val="0"/>
                  <w:divBdr>
                    <w:top w:val="none" w:sz="0" w:space="0" w:color="auto"/>
                    <w:left w:val="none" w:sz="0" w:space="0" w:color="auto"/>
                    <w:bottom w:val="none" w:sz="0" w:space="0" w:color="auto"/>
                    <w:right w:val="none" w:sz="0" w:space="0" w:color="auto"/>
                  </w:divBdr>
                  <w:divsChild>
                    <w:div w:id="1337732267">
                      <w:marLeft w:val="0"/>
                      <w:marRight w:val="0"/>
                      <w:marTop w:val="0"/>
                      <w:marBottom w:val="0"/>
                      <w:divBdr>
                        <w:top w:val="none" w:sz="0" w:space="0" w:color="auto"/>
                        <w:left w:val="none" w:sz="0" w:space="0" w:color="auto"/>
                        <w:bottom w:val="none" w:sz="0" w:space="0" w:color="auto"/>
                        <w:right w:val="none" w:sz="0" w:space="0" w:color="auto"/>
                      </w:divBdr>
                    </w:div>
                  </w:divsChild>
                </w:div>
                <w:div w:id="1273441197">
                  <w:marLeft w:val="0"/>
                  <w:marRight w:val="0"/>
                  <w:marTop w:val="0"/>
                  <w:marBottom w:val="0"/>
                  <w:divBdr>
                    <w:top w:val="none" w:sz="0" w:space="0" w:color="auto"/>
                    <w:left w:val="none" w:sz="0" w:space="0" w:color="auto"/>
                    <w:bottom w:val="none" w:sz="0" w:space="0" w:color="auto"/>
                    <w:right w:val="none" w:sz="0" w:space="0" w:color="auto"/>
                  </w:divBdr>
                  <w:divsChild>
                    <w:div w:id="1316958136">
                      <w:marLeft w:val="0"/>
                      <w:marRight w:val="0"/>
                      <w:marTop w:val="0"/>
                      <w:marBottom w:val="0"/>
                      <w:divBdr>
                        <w:top w:val="none" w:sz="0" w:space="0" w:color="auto"/>
                        <w:left w:val="none" w:sz="0" w:space="0" w:color="auto"/>
                        <w:bottom w:val="none" w:sz="0" w:space="0" w:color="auto"/>
                        <w:right w:val="none" w:sz="0" w:space="0" w:color="auto"/>
                      </w:divBdr>
                    </w:div>
                  </w:divsChild>
                </w:div>
                <w:div w:id="1328289695">
                  <w:marLeft w:val="0"/>
                  <w:marRight w:val="0"/>
                  <w:marTop w:val="0"/>
                  <w:marBottom w:val="0"/>
                  <w:divBdr>
                    <w:top w:val="none" w:sz="0" w:space="0" w:color="auto"/>
                    <w:left w:val="none" w:sz="0" w:space="0" w:color="auto"/>
                    <w:bottom w:val="none" w:sz="0" w:space="0" w:color="auto"/>
                    <w:right w:val="none" w:sz="0" w:space="0" w:color="auto"/>
                  </w:divBdr>
                  <w:divsChild>
                    <w:div w:id="1469080782">
                      <w:marLeft w:val="0"/>
                      <w:marRight w:val="0"/>
                      <w:marTop w:val="0"/>
                      <w:marBottom w:val="0"/>
                      <w:divBdr>
                        <w:top w:val="none" w:sz="0" w:space="0" w:color="auto"/>
                        <w:left w:val="none" w:sz="0" w:space="0" w:color="auto"/>
                        <w:bottom w:val="none" w:sz="0" w:space="0" w:color="auto"/>
                        <w:right w:val="none" w:sz="0" w:space="0" w:color="auto"/>
                      </w:divBdr>
                    </w:div>
                  </w:divsChild>
                </w:div>
                <w:div w:id="1917857210">
                  <w:marLeft w:val="0"/>
                  <w:marRight w:val="0"/>
                  <w:marTop w:val="0"/>
                  <w:marBottom w:val="0"/>
                  <w:divBdr>
                    <w:top w:val="none" w:sz="0" w:space="0" w:color="auto"/>
                    <w:left w:val="none" w:sz="0" w:space="0" w:color="auto"/>
                    <w:bottom w:val="none" w:sz="0" w:space="0" w:color="auto"/>
                    <w:right w:val="none" w:sz="0" w:space="0" w:color="auto"/>
                  </w:divBdr>
                </w:div>
                <w:div w:id="1966545915">
                  <w:marLeft w:val="0"/>
                  <w:marRight w:val="0"/>
                  <w:marTop w:val="0"/>
                  <w:marBottom w:val="0"/>
                  <w:divBdr>
                    <w:top w:val="none" w:sz="0" w:space="0" w:color="auto"/>
                    <w:left w:val="none" w:sz="0" w:space="0" w:color="auto"/>
                    <w:bottom w:val="none" w:sz="0" w:space="0" w:color="auto"/>
                    <w:right w:val="none" w:sz="0" w:space="0" w:color="auto"/>
                  </w:divBdr>
                  <w:divsChild>
                    <w:div w:id="1031809273">
                      <w:marLeft w:val="0"/>
                      <w:marRight w:val="0"/>
                      <w:marTop w:val="0"/>
                      <w:marBottom w:val="0"/>
                      <w:divBdr>
                        <w:top w:val="none" w:sz="0" w:space="0" w:color="auto"/>
                        <w:left w:val="none" w:sz="0" w:space="0" w:color="auto"/>
                        <w:bottom w:val="none" w:sz="0" w:space="0" w:color="auto"/>
                        <w:right w:val="none" w:sz="0" w:space="0" w:color="auto"/>
                      </w:divBdr>
                    </w:div>
                  </w:divsChild>
                </w:div>
                <w:div w:id="1991060559">
                  <w:marLeft w:val="0"/>
                  <w:marRight w:val="0"/>
                  <w:marTop w:val="0"/>
                  <w:marBottom w:val="0"/>
                  <w:divBdr>
                    <w:top w:val="none" w:sz="0" w:space="0" w:color="auto"/>
                    <w:left w:val="none" w:sz="0" w:space="0" w:color="auto"/>
                    <w:bottom w:val="none" w:sz="0" w:space="0" w:color="auto"/>
                    <w:right w:val="none" w:sz="0" w:space="0" w:color="auto"/>
                  </w:divBdr>
                  <w:divsChild>
                    <w:div w:id="16810311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577252154">
          <w:marLeft w:val="0"/>
          <w:marRight w:val="0"/>
          <w:marTop w:val="0"/>
          <w:marBottom w:val="0"/>
          <w:divBdr>
            <w:top w:val="none" w:sz="0" w:space="0" w:color="auto"/>
            <w:left w:val="none" w:sz="0" w:space="0" w:color="auto"/>
            <w:bottom w:val="none" w:sz="0" w:space="0" w:color="auto"/>
            <w:right w:val="none" w:sz="0" w:space="0" w:color="auto"/>
          </w:divBdr>
        </w:div>
        <w:div w:id="590547451">
          <w:marLeft w:val="0"/>
          <w:marRight w:val="0"/>
          <w:marTop w:val="0"/>
          <w:marBottom w:val="0"/>
          <w:divBdr>
            <w:top w:val="none" w:sz="0" w:space="0" w:color="auto"/>
            <w:left w:val="none" w:sz="0" w:space="0" w:color="auto"/>
            <w:bottom w:val="none" w:sz="0" w:space="0" w:color="auto"/>
            <w:right w:val="none" w:sz="0" w:space="0" w:color="auto"/>
          </w:divBdr>
        </w:div>
        <w:div w:id="598416640">
          <w:marLeft w:val="0"/>
          <w:marRight w:val="0"/>
          <w:marTop w:val="0"/>
          <w:marBottom w:val="0"/>
          <w:divBdr>
            <w:top w:val="none" w:sz="0" w:space="0" w:color="auto"/>
            <w:left w:val="none" w:sz="0" w:space="0" w:color="auto"/>
            <w:bottom w:val="none" w:sz="0" w:space="0" w:color="auto"/>
            <w:right w:val="none" w:sz="0" w:space="0" w:color="auto"/>
          </w:divBdr>
        </w:div>
        <w:div w:id="612202668">
          <w:marLeft w:val="0"/>
          <w:marRight w:val="0"/>
          <w:marTop w:val="0"/>
          <w:marBottom w:val="0"/>
          <w:divBdr>
            <w:top w:val="none" w:sz="0" w:space="0" w:color="auto"/>
            <w:left w:val="none" w:sz="0" w:space="0" w:color="auto"/>
            <w:bottom w:val="none" w:sz="0" w:space="0" w:color="auto"/>
            <w:right w:val="none" w:sz="0" w:space="0" w:color="auto"/>
          </w:divBdr>
        </w:div>
        <w:div w:id="624849735">
          <w:marLeft w:val="0"/>
          <w:marRight w:val="0"/>
          <w:marTop w:val="0"/>
          <w:marBottom w:val="0"/>
          <w:divBdr>
            <w:top w:val="none" w:sz="0" w:space="0" w:color="auto"/>
            <w:left w:val="none" w:sz="0" w:space="0" w:color="auto"/>
            <w:bottom w:val="none" w:sz="0" w:space="0" w:color="auto"/>
            <w:right w:val="none" w:sz="0" w:space="0" w:color="auto"/>
          </w:divBdr>
        </w:div>
        <w:div w:id="654917815">
          <w:marLeft w:val="0"/>
          <w:marRight w:val="0"/>
          <w:marTop w:val="0"/>
          <w:marBottom w:val="0"/>
          <w:divBdr>
            <w:top w:val="none" w:sz="0" w:space="0" w:color="auto"/>
            <w:left w:val="none" w:sz="0" w:space="0" w:color="auto"/>
            <w:bottom w:val="none" w:sz="0" w:space="0" w:color="auto"/>
            <w:right w:val="none" w:sz="0" w:space="0" w:color="auto"/>
          </w:divBdr>
        </w:div>
        <w:div w:id="740757577">
          <w:marLeft w:val="0"/>
          <w:marRight w:val="0"/>
          <w:marTop w:val="0"/>
          <w:marBottom w:val="0"/>
          <w:divBdr>
            <w:top w:val="none" w:sz="0" w:space="0" w:color="auto"/>
            <w:left w:val="none" w:sz="0" w:space="0" w:color="auto"/>
            <w:bottom w:val="none" w:sz="0" w:space="0" w:color="auto"/>
            <w:right w:val="none" w:sz="0" w:space="0" w:color="auto"/>
          </w:divBdr>
        </w:div>
        <w:div w:id="748650019">
          <w:marLeft w:val="0"/>
          <w:marRight w:val="0"/>
          <w:marTop w:val="0"/>
          <w:marBottom w:val="0"/>
          <w:divBdr>
            <w:top w:val="none" w:sz="0" w:space="0" w:color="auto"/>
            <w:left w:val="none" w:sz="0" w:space="0" w:color="auto"/>
            <w:bottom w:val="none" w:sz="0" w:space="0" w:color="auto"/>
            <w:right w:val="none" w:sz="0" w:space="0" w:color="auto"/>
          </w:divBdr>
        </w:div>
        <w:div w:id="781649573">
          <w:marLeft w:val="0"/>
          <w:marRight w:val="0"/>
          <w:marTop w:val="0"/>
          <w:marBottom w:val="0"/>
          <w:divBdr>
            <w:top w:val="none" w:sz="0" w:space="0" w:color="auto"/>
            <w:left w:val="none" w:sz="0" w:space="0" w:color="auto"/>
            <w:bottom w:val="none" w:sz="0" w:space="0" w:color="auto"/>
            <w:right w:val="none" w:sz="0" w:space="0" w:color="auto"/>
          </w:divBdr>
        </w:div>
        <w:div w:id="782577257">
          <w:marLeft w:val="0"/>
          <w:marRight w:val="0"/>
          <w:marTop w:val="0"/>
          <w:marBottom w:val="0"/>
          <w:divBdr>
            <w:top w:val="none" w:sz="0" w:space="0" w:color="auto"/>
            <w:left w:val="none" w:sz="0" w:space="0" w:color="auto"/>
            <w:bottom w:val="none" w:sz="0" w:space="0" w:color="auto"/>
            <w:right w:val="none" w:sz="0" w:space="0" w:color="auto"/>
          </w:divBdr>
        </w:div>
        <w:div w:id="828641032">
          <w:marLeft w:val="0"/>
          <w:marRight w:val="0"/>
          <w:marTop w:val="0"/>
          <w:marBottom w:val="0"/>
          <w:divBdr>
            <w:top w:val="none" w:sz="0" w:space="0" w:color="auto"/>
            <w:left w:val="none" w:sz="0" w:space="0" w:color="auto"/>
            <w:bottom w:val="none" w:sz="0" w:space="0" w:color="auto"/>
            <w:right w:val="none" w:sz="0" w:space="0" w:color="auto"/>
          </w:divBdr>
        </w:div>
        <w:div w:id="837421432">
          <w:marLeft w:val="0"/>
          <w:marRight w:val="0"/>
          <w:marTop w:val="0"/>
          <w:marBottom w:val="0"/>
          <w:divBdr>
            <w:top w:val="none" w:sz="0" w:space="0" w:color="auto"/>
            <w:left w:val="none" w:sz="0" w:space="0" w:color="auto"/>
            <w:bottom w:val="none" w:sz="0" w:space="0" w:color="auto"/>
            <w:right w:val="none" w:sz="0" w:space="0" w:color="auto"/>
          </w:divBdr>
        </w:div>
        <w:div w:id="840777788">
          <w:marLeft w:val="0"/>
          <w:marRight w:val="0"/>
          <w:marTop w:val="0"/>
          <w:marBottom w:val="0"/>
          <w:divBdr>
            <w:top w:val="none" w:sz="0" w:space="0" w:color="auto"/>
            <w:left w:val="none" w:sz="0" w:space="0" w:color="auto"/>
            <w:bottom w:val="none" w:sz="0" w:space="0" w:color="auto"/>
            <w:right w:val="none" w:sz="0" w:space="0" w:color="auto"/>
          </w:divBdr>
          <w:divsChild>
            <w:div w:id="215556780">
              <w:marLeft w:val="0"/>
              <w:marRight w:val="0"/>
              <w:marTop w:val="30"/>
              <w:marBottom w:val="30"/>
              <w:divBdr>
                <w:top w:val="none" w:sz="0" w:space="0" w:color="auto"/>
                <w:left w:val="none" w:sz="0" w:space="0" w:color="auto"/>
                <w:bottom w:val="none" w:sz="0" w:space="0" w:color="auto"/>
                <w:right w:val="none" w:sz="0" w:space="0" w:color="auto"/>
              </w:divBdr>
              <w:divsChild>
                <w:div w:id="9528847">
                  <w:marLeft w:val="0"/>
                  <w:marRight w:val="0"/>
                  <w:marTop w:val="0"/>
                  <w:marBottom w:val="0"/>
                  <w:divBdr>
                    <w:top w:val="none" w:sz="0" w:space="0" w:color="auto"/>
                    <w:left w:val="none" w:sz="0" w:space="0" w:color="auto"/>
                    <w:bottom w:val="none" w:sz="0" w:space="0" w:color="auto"/>
                    <w:right w:val="none" w:sz="0" w:space="0" w:color="auto"/>
                  </w:divBdr>
                  <w:divsChild>
                    <w:div w:id="63264490">
                      <w:marLeft w:val="0"/>
                      <w:marRight w:val="0"/>
                      <w:marTop w:val="0"/>
                      <w:marBottom w:val="0"/>
                      <w:divBdr>
                        <w:top w:val="none" w:sz="0" w:space="0" w:color="auto"/>
                        <w:left w:val="none" w:sz="0" w:space="0" w:color="auto"/>
                        <w:bottom w:val="none" w:sz="0" w:space="0" w:color="auto"/>
                        <w:right w:val="none" w:sz="0" w:space="0" w:color="auto"/>
                      </w:divBdr>
                    </w:div>
                  </w:divsChild>
                </w:div>
                <w:div w:id="55980189">
                  <w:marLeft w:val="0"/>
                  <w:marRight w:val="0"/>
                  <w:marTop w:val="0"/>
                  <w:marBottom w:val="0"/>
                  <w:divBdr>
                    <w:top w:val="none" w:sz="0" w:space="0" w:color="auto"/>
                    <w:left w:val="none" w:sz="0" w:space="0" w:color="auto"/>
                    <w:bottom w:val="none" w:sz="0" w:space="0" w:color="auto"/>
                    <w:right w:val="none" w:sz="0" w:space="0" w:color="auto"/>
                  </w:divBdr>
                  <w:divsChild>
                    <w:div w:id="698120697">
                      <w:marLeft w:val="0"/>
                      <w:marRight w:val="0"/>
                      <w:marTop w:val="0"/>
                      <w:marBottom w:val="0"/>
                      <w:divBdr>
                        <w:top w:val="none" w:sz="0" w:space="0" w:color="auto"/>
                        <w:left w:val="none" w:sz="0" w:space="0" w:color="auto"/>
                        <w:bottom w:val="none" w:sz="0" w:space="0" w:color="auto"/>
                        <w:right w:val="none" w:sz="0" w:space="0" w:color="auto"/>
                      </w:divBdr>
                    </w:div>
                  </w:divsChild>
                </w:div>
                <w:div w:id="76245127">
                  <w:marLeft w:val="0"/>
                  <w:marRight w:val="0"/>
                  <w:marTop w:val="0"/>
                  <w:marBottom w:val="0"/>
                  <w:divBdr>
                    <w:top w:val="none" w:sz="0" w:space="0" w:color="auto"/>
                    <w:left w:val="none" w:sz="0" w:space="0" w:color="auto"/>
                    <w:bottom w:val="none" w:sz="0" w:space="0" w:color="auto"/>
                    <w:right w:val="none" w:sz="0" w:space="0" w:color="auto"/>
                  </w:divBdr>
                  <w:divsChild>
                    <w:div w:id="268513840">
                      <w:marLeft w:val="0"/>
                      <w:marRight w:val="0"/>
                      <w:marTop w:val="0"/>
                      <w:marBottom w:val="0"/>
                      <w:divBdr>
                        <w:top w:val="none" w:sz="0" w:space="0" w:color="auto"/>
                        <w:left w:val="none" w:sz="0" w:space="0" w:color="auto"/>
                        <w:bottom w:val="none" w:sz="0" w:space="0" w:color="auto"/>
                        <w:right w:val="none" w:sz="0" w:space="0" w:color="auto"/>
                      </w:divBdr>
                    </w:div>
                  </w:divsChild>
                </w:div>
                <w:div w:id="162817701">
                  <w:marLeft w:val="0"/>
                  <w:marRight w:val="0"/>
                  <w:marTop w:val="0"/>
                  <w:marBottom w:val="0"/>
                  <w:divBdr>
                    <w:top w:val="none" w:sz="0" w:space="0" w:color="auto"/>
                    <w:left w:val="none" w:sz="0" w:space="0" w:color="auto"/>
                    <w:bottom w:val="none" w:sz="0" w:space="0" w:color="auto"/>
                    <w:right w:val="none" w:sz="0" w:space="0" w:color="auto"/>
                  </w:divBdr>
                  <w:divsChild>
                    <w:div w:id="4215077">
                      <w:marLeft w:val="0"/>
                      <w:marRight w:val="0"/>
                      <w:marTop w:val="0"/>
                      <w:marBottom w:val="0"/>
                      <w:divBdr>
                        <w:top w:val="none" w:sz="0" w:space="0" w:color="auto"/>
                        <w:left w:val="none" w:sz="0" w:space="0" w:color="auto"/>
                        <w:bottom w:val="none" w:sz="0" w:space="0" w:color="auto"/>
                        <w:right w:val="none" w:sz="0" w:space="0" w:color="auto"/>
                      </w:divBdr>
                    </w:div>
                  </w:divsChild>
                </w:div>
                <w:div w:id="190656040">
                  <w:marLeft w:val="0"/>
                  <w:marRight w:val="0"/>
                  <w:marTop w:val="0"/>
                  <w:marBottom w:val="0"/>
                  <w:divBdr>
                    <w:top w:val="none" w:sz="0" w:space="0" w:color="auto"/>
                    <w:left w:val="none" w:sz="0" w:space="0" w:color="auto"/>
                    <w:bottom w:val="none" w:sz="0" w:space="0" w:color="auto"/>
                    <w:right w:val="none" w:sz="0" w:space="0" w:color="auto"/>
                  </w:divBdr>
                  <w:divsChild>
                    <w:div w:id="592250847">
                      <w:marLeft w:val="0"/>
                      <w:marRight w:val="0"/>
                      <w:marTop w:val="0"/>
                      <w:marBottom w:val="0"/>
                      <w:divBdr>
                        <w:top w:val="none" w:sz="0" w:space="0" w:color="auto"/>
                        <w:left w:val="none" w:sz="0" w:space="0" w:color="auto"/>
                        <w:bottom w:val="none" w:sz="0" w:space="0" w:color="auto"/>
                        <w:right w:val="none" w:sz="0" w:space="0" w:color="auto"/>
                      </w:divBdr>
                    </w:div>
                  </w:divsChild>
                </w:div>
                <w:div w:id="261842409">
                  <w:marLeft w:val="0"/>
                  <w:marRight w:val="0"/>
                  <w:marTop w:val="0"/>
                  <w:marBottom w:val="0"/>
                  <w:divBdr>
                    <w:top w:val="none" w:sz="0" w:space="0" w:color="auto"/>
                    <w:left w:val="none" w:sz="0" w:space="0" w:color="auto"/>
                    <w:bottom w:val="none" w:sz="0" w:space="0" w:color="auto"/>
                    <w:right w:val="none" w:sz="0" w:space="0" w:color="auto"/>
                  </w:divBdr>
                  <w:divsChild>
                    <w:div w:id="297226997">
                      <w:marLeft w:val="0"/>
                      <w:marRight w:val="0"/>
                      <w:marTop w:val="0"/>
                      <w:marBottom w:val="0"/>
                      <w:divBdr>
                        <w:top w:val="none" w:sz="0" w:space="0" w:color="auto"/>
                        <w:left w:val="none" w:sz="0" w:space="0" w:color="auto"/>
                        <w:bottom w:val="none" w:sz="0" w:space="0" w:color="auto"/>
                        <w:right w:val="none" w:sz="0" w:space="0" w:color="auto"/>
                      </w:divBdr>
                    </w:div>
                  </w:divsChild>
                </w:div>
                <w:div w:id="276449797">
                  <w:marLeft w:val="0"/>
                  <w:marRight w:val="0"/>
                  <w:marTop w:val="0"/>
                  <w:marBottom w:val="0"/>
                  <w:divBdr>
                    <w:top w:val="none" w:sz="0" w:space="0" w:color="auto"/>
                    <w:left w:val="none" w:sz="0" w:space="0" w:color="auto"/>
                    <w:bottom w:val="none" w:sz="0" w:space="0" w:color="auto"/>
                    <w:right w:val="none" w:sz="0" w:space="0" w:color="auto"/>
                  </w:divBdr>
                  <w:divsChild>
                    <w:div w:id="769276072">
                      <w:marLeft w:val="0"/>
                      <w:marRight w:val="0"/>
                      <w:marTop w:val="0"/>
                      <w:marBottom w:val="0"/>
                      <w:divBdr>
                        <w:top w:val="none" w:sz="0" w:space="0" w:color="auto"/>
                        <w:left w:val="none" w:sz="0" w:space="0" w:color="auto"/>
                        <w:bottom w:val="none" w:sz="0" w:space="0" w:color="auto"/>
                        <w:right w:val="none" w:sz="0" w:space="0" w:color="auto"/>
                      </w:divBdr>
                    </w:div>
                  </w:divsChild>
                </w:div>
                <w:div w:id="293558794">
                  <w:marLeft w:val="0"/>
                  <w:marRight w:val="0"/>
                  <w:marTop w:val="0"/>
                  <w:marBottom w:val="0"/>
                  <w:divBdr>
                    <w:top w:val="none" w:sz="0" w:space="0" w:color="auto"/>
                    <w:left w:val="none" w:sz="0" w:space="0" w:color="auto"/>
                    <w:bottom w:val="none" w:sz="0" w:space="0" w:color="auto"/>
                    <w:right w:val="none" w:sz="0" w:space="0" w:color="auto"/>
                  </w:divBdr>
                  <w:divsChild>
                    <w:div w:id="658271600">
                      <w:marLeft w:val="0"/>
                      <w:marRight w:val="0"/>
                      <w:marTop w:val="0"/>
                      <w:marBottom w:val="0"/>
                      <w:divBdr>
                        <w:top w:val="none" w:sz="0" w:space="0" w:color="auto"/>
                        <w:left w:val="none" w:sz="0" w:space="0" w:color="auto"/>
                        <w:bottom w:val="none" w:sz="0" w:space="0" w:color="auto"/>
                        <w:right w:val="none" w:sz="0" w:space="0" w:color="auto"/>
                      </w:divBdr>
                    </w:div>
                  </w:divsChild>
                </w:div>
                <w:div w:id="723528919">
                  <w:marLeft w:val="0"/>
                  <w:marRight w:val="0"/>
                  <w:marTop w:val="0"/>
                  <w:marBottom w:val="0"/>
                  <w:divBdr>
                    <w:top w:val="none" w:sz="0" w:space="0" w:color="auto"/>
                    <w:left w:val="none" w:sz="0" w:space="0" w:color="auto"/>
                    <w:bottom w:val="none" w:sz="0" w:space="0" w:color="auto"/>
                    <w:right w:val="none" w:sz="0" w:space="0" w:color="auto"/>
                  </w:divBdr>
                  <w:divsChild>
                    <w:div w:id="885483078">
                      <w:marLeft w:val="0"/>
                      <w:marRight w:val="0"/>
                      <w:marTop w:val="0"/>
                      <w:marBottom w:val="0"/>
                      <w:divBdr>
                        <w:top w:val="none" w:sz="0" w:space="0" w:color="auto"/>
                        <w:left w:val="none" w:sz="0" w:space="0" w:color="auto"/>
                        <w:bottom w:val="none" w:sz="0" w:space="0" w:color="auto"/>
                        <w:right w:val="none" w:sz="0" w:space="0" w:color="auto"/>
                      </w:divBdr>
                    </w:div>
                  </w:divsChild>
                </w:div>
                <w:div w:id="776019761">
                  <w:marLeft w:val="0"/>
                  <w:marRight w:val="0"/>
                  <w:marTop w:val="0"/>
                  <w:marBottom w:val="0"/>
                  <w:divBdr>
                    <w:top w:val="none" w:sz="0" w:space="0" w:color="auto"/>
                    <w:left w:val="none" w:sz="0" w:space="0" w:color="auto"/>
                    <w:bottom w:val="none" w:sz="0" w:space="0" w:color="auto"/>
                    <w:right w:val="none" w:sz="0" w:space="0" w:color="auto"/>
                  </w:divBdr>
                  <w:divsChild>
                    <w:div w:id="1258976078">
                      <w:marLeft w:val="0"/>
                      <w:marRight w:val="0"/>
                      <w:marTop w:val="0"/>
                      <w:marBottom w:val="0"/>
                      <w:divBdr>
                        <w:top w:val="none" w:sz="0" w:space="0" w:color="auto"/>
                        <w:left w:val="none" w:sz="0" w:space="0" w:color="auto"/>
                        <w:bottom w:val="none" w:sz="0" w:space="0" w:color="auto"/>
                        <w:right w:val="none" w:sz="0" w:space="0" w:color="auto"/>
                      </w:divBdr>
                    </w:div>
                  </w:divsChild>
                </w:div>
                <w:div w:id="1103573269">
                  <w:marLeft w:val="0"/>
                  <w:marRight w:val="0"/>
                  <w:marTop w:val="0"/>
                  <w:marBottom w:val="0"/>
                  <w:divBdr>
                    <w:top w:val="none" w:sz="0" w:space="0" w:color="auto"/>
                    <w:left w:val="none" w:sz="0" w:space="0" w:color="auto"/>
                    <w:bottom w:val="none" w:sz="0" w:space="0" w:color="auto"/>
                    <w:right w:val="none" w:sz="0" w:space="0" w:color="auto"/>
                  </w:divBdr>
                  <w:divsChild>
                    <w:div w:id="964389500">
                      <w:marLeft w:val="0"/>
                      <w:marRight w:val="0"/>
                      <w:marTop w:val="0"/>
                      <w:marBottom w:val="0"/>
                      <w:divBdr>
                        <w:top w:val="none" w:sz="0" w:space="0" w:color="auto"/>
                        <w:left w:val="none" w:sz="0" w:space="0" w:color="auto"/>
                        <w:bottom w:val="none" w:sz="0" w:space="0" w:color="auto"/>
                        <w:right w:val="none" w:sz="0" w:space="0" w:color="auto"/>
                      </w:divBdr>
                    </w:div>
                  </w:divsChild>
                </w:div>
                <w:div w:id="1123226898">
                  <w:marLeft w:val="0"/>
                  <w:marRight w:val="0"/>
                  <w:marTop w:val="0"/>
                  <w:marBottom w:val="0"/>
                  <w:divBdr>
                    <w:top w:val="none" w:sz="0" w:space="0" w:color="auto"/>
                    <w:left w:val="none" w:sz="0" w:space="0" w:color="auto"/>
                    <w:bottom w:val="none" w:sz="0" w:space="0" w:color="auto"/>
                    <w:right w:val="none" w:sz="0" w:space="0" w:color="auto"/>
                  </w:divBdr>
                </w:div>
                <w:div w:id="1192763372">
                  <w:marLeft w:val="0"/>
                  <w:marRight w:val="0"/>
                  <w:marTop w:val="0"/>
                  <w:marBottom w:val="0"/>
                  <w:divBdr>
                    <w:top w:val="none" w:sz="0" w:space="0" w:color="auto"/>
                    <w:left w:val="none" w:sz="0" w:space="0" w:color="auto"/>
                    <w:bottom w:val="none" w:sz="0" w:space="0" w:color="auto"/>
                    <w:right w:val="none" w:sz="0" w:space="0" w:color="auto"/>
                  </w:divBdr>
                  <w:divsChild>
                    <w:div w:id="1178277771">
                      <w:marLeft w:val="0"/>
                      <w:marRight w:val="0"/>
                      <w:marTop w:val="0"/>
                      <w:marBottom w:val="0"/>
                      <w:divBdr>
                        <w:top w:val="none" w:sz="0" w:space="0" w:color="auto"/>
                        <w:left w:val="none" w:sz="0" w:space="0" w:color="auto"/>
                        <w:bottom w:val="none" w:sz="0" w:space="0" w:color="auto"/>
                        <w:right w:val="none" w:sz="0" w:space="0" w:color="auto"/>
                      </w:divBdr>
                    </w:div>
                  </w:divsChild>
                </w:div>
                <w:div w:id="1196624364">
                  <w:marLeft w:val="0"/>
                  <w:marRight w:val="0"/>
                  <w:marTop w:val="0"/>
                  <w:marBottom w:val="0"/>
                  <w:divBdr>
                    <w:top w:val="none" w:sz="0" w:space="0" w:color="auto"/>
                    <w:left w:val="none" w:sz="0" w:space="0" w:color="auto"/>
                    <w:bottom w:val="none" w:sz="0" w:space="0" w:color="auto"/>
                    <w:right w:val="none" w:sz="0" w:space="0" w:color="auto"/>
                  </w:divBdr>
                  <w:divsChild>
                    <w:div w:id="985861299">
                      <w:marLeft w:val="0"/>
                      <w:marRight w:val="0"/>
                      <w:marTop w:val="0"/>
                      <w:marBottom w:val="0"/>
                      <w:divBdr>
                        <w:top w:val="none" w:sz="0" w:space="0" w:color="auto"/>
                        <w:left w:val="none" w:sz="0" w:space="0" w:color="auto"/>
                        <w:bottom w:val="none" w:sz="0" w:space="0" w:color="auto"/>
                        <w:right w:val="none" w:sz="0" w:space="0" w:color="auto"/>
                      </w:divBdr>
                    </w:div>
                  </w:divsChild>
                </w:div>
                <w:div w:id="1345783655">
                  <w:marLeft w:val="0"/>
                  <w:marRight w:val="0"/>
                  <w:marTop w:val="0"/>
                  <w:marBottom w:val="0"/>
                  <w:divBdr>
                    <w:top w:val="none" w:sz="0" w:space="0" w:color="auto"/>
                    <w:left w:val="none" w:sz="0" w:space="0" w:color="auto"/>
                    <w:bottom w:val="none" w:sz="0" w:space="0" w:color="auto"/>
                    <w:right w:val="none" w:sz="0" w:space="0" w:color="auto"/>
                  </w:divBdr>
                  <w:divsChild>
                    <w:div w:id="787285061">
                      <w:marLeft w:val="0"/>
                      <w:marRight w:val="0"/>
                      <w:marTop w:val="0"/>
                      <w:marBottom w:val="0"/>
                      <w:divBdr>
                        <w:top w:val="none" w:sz="0" w:space="0" w:color="auto"/>
                        <w:left w:val="none" w:sz="0" w:space="0" w:color="auto"/>
                        <w:bottom w:val="none" w:sz="0" w:space="0" w:color="auto"/>
                        <w:right w:val="none" w:sz="0" w:space="0" w:color="auto"/>
                      </w:divBdr>
                    </w:div>
                  </w:divsChild>
                </w:div>
                <w:div w:id="1453207032">
                  <w:marLeft w:val="0"/>
                  <w:marRight w:val="0"/>
                  <w:marTop w:val="0"/>
                  <w:marBottom w:val="0"/>
                  <w:divBdr>
                    <w:top w:val="none" w:sz="0" w:space="0" w:color="auto"/>
                    <w:left w:val="none" w:sz="0" w:space="0" w:color="auto"/>
                    <w:bottom w:val="none" w:sz="0" w:space="0" w:color="auto"/>
                    <w:right w:val="none" w:sz="0" w:space="0" w:color="auto"/>
                  </w:divBdr>
                  <w:divsChild>
                    <w:div w:id="1354384137">
                      <w:marLeft w:val="0"/>
                      <w:marRight w:val="0"/>
                      <w:marTop w:val="0"/>
                      <w:marBottom w:val="0"/>
                      <w:divBdr>
                        <w:top w:val="none" w:sz="0" w:space="0" w:color="auto"/>
                        <w:left w:val="none" w:sz="0" w:space="0" w:color="auto"/>
                        <w:bottom w:val="none" w:sz="0" w:space="0" w:color="auto"/>
                        <w:right w:val="none" w:sz="0" w:space="0" w:color="auto"/>
                      </w:divBdr>
                    </w:div>
                  </w:divsChild>
                </w:div>
                <w:div w:id="1608583720">
                  <w:marLeft w:val="0"/>
                  <w:marRight w:val="0"/>
                  <w:marTop w:val="0"/>
                  <w:marBottom w:val="0"/>
                  <w:divBdr>
                    <w:top w:val="none" w:sz="0" w:space="0" w:color="auto"/>
                    <w:left w:val="none" w:sz="0" w:space="0" w:color="auto"/>
                    <w:bottom w:val="none" w:sz="0" w:space="0" w:color="auto"/>
                    <w:right w:val="none" w:sz="0" w:space="0" w:color="auto"/>
                  </w:divBdr>
                  <w:divsChild>
                    <w:div w:id="786117024">
                      <w:marLeft w:val="0"/>
                      <w:marRight w:val="0"/>
                      <w:marTop w:val="0"/>
                      <w:marBottom w:val="0"/>
                      <w:divBdr>
                        <w:top w:val="none" w:sz="0" w:space="0" w:color="auto"/>
                        <w:left w:val="none" w:sz="0" w:space="0" w:color="auto"/>
                        <w:bottom w:val="none" w:sz="0" w:space="0" w:color="auto"/>
                        <w:right w:val="none" w:sz="0" w:space="0" w:color="auto"/>
                      </w:divBdr>
                    </w:div>
                  </w:divsChild>
                </w:div>
                <w:div w:id="1640644659">
                  <w:marLeft w:val="0"/>
                  <w:marRight w:val="0"/>
                  <w:marTop w:val="0"/>
                  <w:marBottom w:val="0"/>
                  <w:divBdr>
                    <w:top w:val="none" w:sz="0" w:space="0" w:color="auto"/>
                    <w:left w:val="none" w:sz="0" w:space="0" w:color="auto"/>
                    <w:bottom w:val="none" w:sz="0" w:space="0" w:color="auto"/>
                    <w:right w:val="none" w:sz="0" w:space="0" w:color="auto"/>
                  </w:divBdr>
                  <w:divsChild>
                    <w:div w:id="983778618">
                      <w:marLeft w:val="0"/>
                      <w:marRight w:val="0"/>
                      <w:marTop w:val="0"/>
                      <w:marBottom w:val="0"/>
                      <w:divBdr>
                        <w:top w:val="none" w:sz="0" w:space="0" w:color="auto"/>
                        <w:left w:val="none" w:sz="0" w:space="0" w:color="auto"/>
                        <w:bottom w:val="none" w:sz="0" w:space="0" w:color="auto"/>
                        <w:right w:val="none" w:sz="0" w:space="0" w:color="auto"/>
                      </w:divBdr>
                    </w:div>
                  </w:divsChild>
                </w:div>
                <w:div w:id="1661156167">
                  <w:marLeft w:val="0"/>
                  <w:marRight w:val="0"/>
                  <w:marTop w:val="0"/>
                  <w:marBottom w:val="0"/>
                  <w:divBdr>
                    <w:top w:val="none" w:sz="0" w:space="0" w:color="auto"/>
                    <w:left w:val="none" w:sz="0" w:space="0" w:color="auto"/>
                    <w:bottom w:val="none" w:sz="0" w:space="0" w:color="auto"/>
                    <w:right w:val="none" w:sz="0" w:space="0" w:color="auto"/>
                  </w:divBdr>
                  <w:divsChild>
                    <w:div w:id="1636132016">
                      <w:marLeft w:val="0"/>
                      <w:marRight w:val="0"/>
                      <w:marTop w:val="0"/>
                      <w:marBottom w:val="0"/>
                      <w:divBdr>
                        <w:top w:val="none" w:sz="0" w:space="0" w:color="auto"/>
                        <w:left w:val="none" w:sz="0" w:space="0" w:color="auto"/>
                        <w:bottom w:val="none" w:sz="0" w:space="0" w:color="auto"/>
                        <w:right w:val="none" w:sz="0" w:space="0" w:color="auto"/>
                      </w:divBdr>
                    </w:div>
                  </w:divsChild>
                </w:div>
                <w:div w:id="1752001615">
                  <w:marLeft w:val="0"/>
                  <w:marRight w:val="0"/>
                  <w:marTop w:val="0"/>
                  <w:marBottom w:val="0"/>
                  <w:divBdr>
                    <w:top w:val="none" w:sz="0" w:space="0" w:color="auto"/>
                    <w:left w:val="none" w:sz="0" w:space="0" w:color="auto"/>
                    <w:bottom w:val="none" w:sz="0" w:space="0" w:color="auto"/>
                    <w:right w:val="none" w:sz="0" w:space="0" w:color="auto"/>
                  </w:divBdr>
                  <w:divsChild>
                    <w:div w:id="1332025128">
                      <w:marLeft w:val="0"/>
                      <w:marRight w:val="0"/>
                      <w:marTop w:val="0"/>
                      <w:marBottom w:val="0"/>
                      <w:divBdr>
                        <w:top w:val="none" w:sz="0" w:space="0" w:color="auto"/>
                        <w:left w:val="none" w:sz="0" w:space="0" w:color="auto"/>
                        <w:bottom w:val="none" w:sz="0" w:space="0" w:color="auto"/>
                        <w:right w:val="none" w:sz="0" w:space="0" w:color="auto"/>
                      </w:divBdr>
                    </w:div>
                  </w:divsChild>
                </w:div>
                <w:div w:id="1760173114">
                  <w:marLeft w:val="0"/>
                  <w:marRight w:val="0"/>
                  <w:marTop w:val="0"/>
                  <w:marBottom w:val="0"/>
                  <w:divBdr>
                    <w:top w:val="none" w:sz="0" w:space="0" w:color="auto"/>
                    <w:left w:val="none" w:sz="0" w:space="0" w:color="auto"/>
                    <w:bottom w:val="none" w:sz="0" w:space="0" w:color="auto"/>
                    <w:right w:val="none" w:sz="0" w:space="0" w:color="auto"/>
                  </w:divBdr>
                  <w:divsChild>
                    <w:div w:id="59023850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857544589">
          <w:marLeft w:val="0"/>
          <w:marRight w:val="0"/>
          <w:marTop w:val="0"/>
          <w:marBottom w:val="0"/>
          <w:divBdr>
            <w:top w:val="none" w:sz="0" w:space="0" w:color="auto"/>
            <w:left w:val="none" w:sz="0" w:space="0" w:color="auto"/>
            <w:bottom w:val="none" w:sz="0" w:space="0" w:color="auto"/>
            <w:right w:val="none" w:sz="0" w:space="0" w:color="auto"/>
          </w:divBdr>
        </w:div>
        <w:div w:id="912743492">
          <w:marLeft w:val="0"/>
          <w:marRight w:val="0"/>
          <w:marTop w:val="0"/>
          <w:marBottom w:val="0"/>
          <w:divBdr>
            <w:top w:val="none" w:sz="0" w:space="0" w:color="auto"/>
            <w:left w:val="none" w:sz="0" w:space="0" w:color="auto"/>
            <w:bottom w:val="none" w:sz="0" w:space="0" w:color="auto"/>
            <w:right w:val="none" w:sz="0" w:space="0" w:color="auto"/>
          </w:divBdr>
        </w:div>
        <w:div w:id="928199788">
          <w:marLeft w:val="0"/>
          <w:marRight w:val="0"/>
          <w:marTop w:val="0"/>
          <w:marBottom w:val="0"/>
          <w:divBdr>
            <w:top w:val="none" w:sz="0" w:space="0" w:color="auto"/>
            <w:left w:val="none" w:sz="0" w:space="0" w:color="auto"/>
            <w:bottom w:val="none" w:sz="0" w:space="0" w:color="auto"/>
            <w:right w:val="none" w:sz="0" w:space="0" w:color="auto"/>
          </w:divBdr>
        </w:div>
        <w:div w:id="935402150">
          <w:marLeft w:val="0"/>
          <w:marRight w:val="0"/>
          <w:marTop w:val="0"/>
          <w:marBottom w:val="0"/>
          <w:divBdr>
            <w:top w:val="none" w:sz="0" w:space="0" w:color="auto"/>
            <w:left w:val="none" w:sz="0" w:space="0" w:color="auto"/>
            <w:bottom w:val="none" w:sz="0" w:space="0" w:color="auto"/>
            <w:right w:val="none" w:sz="0" w:space="0" w:color="auto"/>
          </w:divBdr>
        </w:div>
        <w:div w:id="945229845">
          <w:marLeft w:val="0"/>
          <w:marRight w:val="0"/>
          <w:marTop w:val="0"/>
          <w:marBottom w:val="0"/>
          <w:divBdr>
            <w:top w:val="none" w:sz="0" w:space="0" w:color="auto"/>
            <w:left w:val="none" w:sz="0" w:space="0" w:color="auto"/>
            <w:bottom w:val="none" w:sz="0" w:space="0" w:color="auto"/>
            <w:right w:val="none" w:sz="0" w:space="0" w:color="auto"/>
          </w:divBdr>
        </w:div>
        <w:div w:id="966398845">
          <w:marLeft w:val="0"/>
          <w:marRight w:val="0"/>
          <w:marTop w:val="0"/>
          <w:marBottom w:val="0"/>
          <w:divBdr>
            <w:top w:val="none" w:sz="0" w:space="0" w:color="auto"/>
            <w:left w:val="none" w:sz="0" w:space="0" w:color="auto"/>
            <w:bottom w:val="none" w:sz="0" w:space="0" w:color="auto"/>
            <w:right w:val="none" w:sz="0" w:space="0" w:color="auto"/>
          </w:divBdr>
        </w:div>
        <w:div w:id="989821054">
          <w:marLeft w:val="0"/>
          <w:marRight w:val="0"/>
          <w:marTop w:val="0"/>
          <w:marBottom w:val="0"/>
          <w:divBdr>
            <w:top w:val="none" w:sz="0" w:space="0" w:color="auto"/>
            <w:left w:val="none" w:sz="0" w:space="0" w:color="auto"/>
            <w:bottom w:val="none" w:sz="0" w:space="0" w:color="auto"/>
            <w:right w:val="none" w:sz="0" w:space="0" w:color="auto"/>
          </w:divBdr>
        </w:div>
        <w:div w:id="1007294285">
          <w:marLeft w:val="0"/>
          <w:marRight w:val="0"/>
          <w:marTop w:val="0"/>
          <w:marBottom w:val="0"/>
          <w:divBdr>
            <w:top w:val="none" w:sz="0" w:space="0" w:color="auto"/>
            <w:left w:val="none" w:sz="0" w:space="0" w:color="auto"/>
            <w:bottom w:val="none" w:sz="0" w:space="0" w:color="auto"/>
            <w:right w:val="none" w:sz="0" w:space="0" w:color="auto"/>
          </w:divBdr>
        </w:div>
        <w:div w:id="1022439905">
          <w:marLeft w:val="0"/>
          <w:marRight w:val="0"/>
          <w:marTop w:val="0"/>
          <w:marBottom w:val="0"/>
          <w:divBdr>
            <w:top w:val="none" w:sz="0" w:space="0" w:color="auto"/>
            <w:left w:val="none" w:sz="0" w:space="0" w:color="auto"/>
            <w:bottom w:val="none" w:sz="0" w:space="0" w:color="auto"/>
            <w:right w:val="none" w:sz="0" w:space="0" w:color="auto"/>
          </w:divBdr>
        </w:div>
        <w:div w:id="1052773983">
          <w:marLeft w:val="0"/>
          <w:marRight w:val="0"/>
          <w:marTop w:val="0"/>
          <w:marBottom w:val="0"/>
          <w:divBdr>
            <w:top w:val="none" w:sz="0" w:space="0" w:color="auto"/>
            <w:left w:val="none" w:sz="0" w:space="0" w:color="auto"/>
            <w:bottom w:val="none" w:sz="0" w:space="0" w:color="auto"/>
            <w:right w:val="none" w:sz="0" w:space="0" w:color="auto"/>
          </w:divBdr>
          <w:divsChild>
            <w:div w:id="283275229">
              <w:marLeft w:val="0"/>
              <w:marRight w:val="0"/>
              <w:marTop w:val="0"/>
              <w:marBottom w:val="0"/>
              <w:divBdr>
                <w:top w:val="none" w:sz="0" w:space="0" w:color="auto"/>
                <w:left w:val="none" w:sz="0" w:space="0" w:color="auto"/>
                <w:bottom w:val="none" w:sz="0" w:space="0" w:color="auto"/>
                <w:right w:val="none" w:sz="0" w:space="0" w:color="auto"/>
              </w:divBdr>
            </w:div>
            <w:div w:id="751199477">
              <w:marLeft w:val="0"/>
              <w:marRight w:val="0"/>
              <w:marTop w:val="0"/>
              <w:marBottom w:val="0"/>
              <w:divBdr>
                <w:top w:val="none" w:sz="0" w:space="0" w:color="auto"/>
                <w:left w:val="none" w:sz="0" w:space="0" w:color="auto"/>
                <w:bottom w:val="none" w:sz="0" w:space="0" w:color="auto"/>
                <w:right w:val="none" w:sz="0" w:space="0" w:color="auto"/>
              </w:divBdr>
            </w:div>
            <w:div w:id="940339979">
              <w:marLeft w:val="0"/>
              <w:marRight w:val="0"/>
              <w:marTop w:val="0"/>
              <w:marBottom w:val="0"/>
              <w:divBdr>
                <w:top w:val="none" w:sz="0" w:space="0" w:color="auto"/>
                <w:left w:val="none" w:sz="0" w:space="0" w:color="auto"/>
                <w:bottom w:val="none" w:sz="0" w:space="0" w:color="auto"/>
                <w:right w:val="none" w:sz="0" w:space="0" w:color="auto"/>
              </w:divBdr>
            </w:div>
            <w:div w:id="1201822154">
              <w:marLeft w:val="0"/>
              <w:marRight w:val="0"/>
              <w:marTop w:val="0"/>
              <w:marBottom w:val="0"/>
              <w:divBdr>
                <w:top w:val="none" w:sz="0" w:space="0" w:color="auto"/>
                <w:left w:val="none" w:sz="0" w:space="0" w:color="auto"/>
                <w:bottom w:val="none" w:sz="0" w:space="0" w:color="auto"/>
                <w:right w:val="none" w:sz="0" w:space="0" w:color="auto"/>
              </w:divBdr>
            </w:div>
            <w:div w:id="1490705455">
              <w:marLeft w:val="0"/>
              <w:marRight w:val="0"/>
              <w:marTop w:val="0"/>
              <w:marBottom w:val="0"/>
              <w:divBdr>
                <w:top w:val="none" w:sz="0" w:space="0" w:color="auto"/>
                <w:left w:val="none" w:sz="0" w:space="0" w:color="auto"/>
                <w:bottom w:val="none" w:sz="0" w:space="0" w:color="auto"/>
                <w:right w:val="none" w:sz="0" w:space="0" w:color="auto"/>
              </w:divBdr>
            </w:div>
          </w:divsChild>
        </w:div>
        <w:div w:id="1070732325">
          <w:marLeft w:val="0"/>
          <w:marRight w:val="0"/>
          <w:marTop w:val="0"/>
          <w:marBottom w:val="0"/>
          <w:divBdr>
            <w:top w:val="none" w:sz="0" w:space="0" w:color="auto"/>
            <w:left w:val="none" w:sz="0" w:space="0" w:color="auto"/>
            <w:bottom w:val="none" w:sz="0" w:space="0" w:color="auto"/>
            <w:right w:val="none" w:sz="0" w:space="0" w:color="auto"/>
          </w:divBdr>
          <w:divsChild>
            <w:div w:id="509486168">
              <w:marLeft w:val="0"/>
              <w:marRight w:val="0"/>
              <w:marTop w:val="0"/>
              <w:marBottom w:val="0"/>
              <w:divBdr>
                <w:top w:val="none" w:sz="0" w:space="0" w:color="auto"/>
                <w:left w:val="none" w:sz="0" w:space="0" w:color="auto"/>
                <w:bottom w:val="none" w:sz="0" w:space="0" w:color="auto"/>
                <w:right w:val="none" w:sz="0" w:space="0" w:color="auto"/>
              </w:divBdr>
            </w:div>
            <w:div w:id="1107585092">
              <w:marLeft w:val="0"/>
              <w:marRight w:val="0"/>
              <w:marTop w:val="0"/>
              <w:marBottom w:val="0"/>
              <w:divBdr>
                <w:top w:val="none" w:sz="0" w:space="0" w:color="auto"/>
                <w:left w:val="none" w:sz="0" w:space="0" w:color="auto"/>
                <w:bottom w:val="none" w:sz="0" w:space="0" w:color="auto"/>
                <w:right w:val="none" w:sz="0" w:space="0" w:color="auto"/>
              </w:divBdr>
            </w:div>
            <w:div w:id="1907375377">
              <w:marLeft w:val="0"/>
              <w:marRight w:val="0"/>
              <w:marTop w:val="0"/>
              <w:marBottom w:val="0"/>
              <w:divBdr>
                <w:top w:val="none" w:sz="0" w:space="0" w:color="auto"/>
                <w:left w:val="none" w:sz="0" w:space="0" w:color="auto"/>
                <w:bottom w:val="none" w:sz="0" w:space="0" w:color="auto"/>
                <w:right w:val="none" w:sz="0" w:space="0" w:color="auto"/>
              </w:divBdr>
            </w:div>
          </w:divsChild>
        </w:div>
        <w:div w:id="1100099682">
          <w:marLeft w:val="0"/>
          <w:marRight w:val="0"/>
          <w:marTop w:val="0"/>
          <w:marBottom w:val="0"/>
          <w:divBdr>
            <w:top w:val="none" w:sz="0" w:space="0" w:color="auto"/>
            <w:left w:val="none" w:sz="0" w:space="0" w:color="auto"/>
            <w:bottom w:val="none" w:sz="0" w:space="0" w:color="auto"/>
            <w:right w:val="none" w:sz="0" w:space="0" w:color="auto"/>
          </w:divBdr>
        </w:div>
        <w:div w:id="1106652254">
          <w:marLeft w:val="0"/>
          <w:marRight w:val="0"/>
          <w:marTop w:val="0"/>
          <w:marBottom w:val="0"/>
          <w:divBdr>
            <w:top w:val="none" w:sz="0" w:space="0" w:color="auto"/>
            <w:left w:val="none" w:sz="0" w:space="0" w:color="auto"/>
            <w:bottom w:val="none" w:sz="0" w:space="0" w:color="auto"/>
            <w:right w:val="none" w:sz="0" w:space="0" w:color="auto"/>
          </w:divBdr>
          <w:divsChild>
            <w:div w:id="1468431247">
              <w:marLeft w:val="0"/>
              <w:marRight w:val="0"/>
              <w:marTop w:val="30"/>
              <w:marBottom w:val="30"/>
              <w:divBdr>
                <w:top w:val="none" w:sz="0" w:space="0" w:color="auto"/>
                <w:left w:val="none" w:sz="0" w:space="0" w:color="auto"/>
                <w:bottom w:val="none" w:sz="0" w:space="0" w:color="auto"/>
                <w:right w:val="none" w:sz="0" w:space="0" w:color="auto"/>
              </w:divBdr>
              <w:divsChild>
                <w:div w:id="177013425">
                  <w:marLeft w:val="0"/>
                  <w:marRight w:val="0"/>
                  <w:marTop w:val="0"/>
                  <w:marBottom w:val="0"/>
                  <w:divBdr>
                    <w:top w:val="none" w:sz="0" w:space="0" w:color="auto"/>
                    <w:left w:val="none" w:sz="0" w:space="0" w:color="auto"/>
                    <w:bottom w:val="none" w:sz="0" w:space="0" w:color="auto"/>
                    <w:right w:val="none" w:sz="0" w:space="0" w:color="auto"/>
                  </w:divBdr>
                  <w:divsChild>
                    <w:div w:id="640042063">
                      <w:marLeft w:val="0"/>
                      <w:marRight w:val="0"/>
                      <w:marTop w:val="0"/>
                      <w:marBottom w:val="0"/>
                      <w:divBdr>
                        <w:top w:val="none" w:sz="0" w:space="0" w:color="auto"/>
                        <w:left w:val="none" w:sz="0" w:space="0" w:color="auto"/>
                        <w:bottom w:val="none" w:sz="0" w:space="0" w:color="auto"/>
                        <w:right w:val="none" w:sz="0" w:space="0" w:color="auto"/>
                      </w:divBdr>
                    </w:div>
                    <w:div w:id="863446106">
                      <w:marLeft w:val="0"/>
                      <w:marRight w:val="0"/>
                      <w:marTop w:val="0"/>
                      <w:marBottom w:val="0"/>
                      <w:divBdr>
                        <w:top w:val="none" w:sz="0" w:space="0" w:color="auto"/>
                        <w:left w:val="none" w:sz="0" w:space="0" w:color="auto"/>
                        <w:bottom w:val="none" w:sz="0" w:space="0" w:color="auto"/>
                        <w:right w:val="none" w:sz="0" w:space="0" w:color="auto"/>
                      </w:divBdr>
                    </w:div>
                    <w:div w:id="938413691">
                      <w:marLeft w:val="0"/>
                      <w:marRight w:val="0"/>
                      <w:marTop w:val="0"/>
                      <w:marBottom w:val="0"/>
                      <w:divBdr>
                        <w:top w:val="none" w:sz="0" w:space="0" w:color="auto"/>
                        <w:left w:val="none" w:sz="0" w:space="0" w:color="auto"/>
                        <w:bottom w:val="none" w:sz="0" w:space="0" w:color="auto"/>
                        <w:right w:val="none" w:sz="0" w:space="0" w:color="auto"/>
                      </w:divBdr>
                    </w:div>
                  </w:divsChild>
                </w:div>
                <w:div w:id="228540392">
                  <w:marLeft w:val="0"/>
                  <w:marRight w:val="0"/>
                  <w:marTop w:val="0"/>
                  <w:marBottom w:val="0"/>
                  <w:divBdr>
                    <w:top w:val="none" w:sz="0" w:space="0" w:color="auto"/>
                    <w:left w:val="none" w:sz="0" w:space="0" w:color="auto"/>
                    <w:bottom w:val="none" w:sz="0" w:space="0" w:color="auto"/>
                    <w:right w:val="none" w:sz="0" w:space="0" w:color="auto"/>
                  </w:divBdr>
                  <w:divsChild>
                    <w:div w:id="211045475">
                      <w:marLeft w:val="0"/>
                      <w:marRight w:val="0"/>
                      <w:marTop w:val="0"/>
                      <w:marBottom w:val="0"/>
                      <w:divBdr>
                        <w:top w:val="none" w:sz="0" w:space="0" w:color="auto"/>
                        <w:left w:val="none" w:sz="0" w:space="0" w:color="auto"/>
                        <w:bottom w:val="none" w:sz="0" w:space="0" w:color="auto"/>
                        <w:right w:val="none" w:sz="0" w:space="0" w:color="auto"/>
                      </w:divBdr>
                    </w:div>
                    <w:div w:id="687410270">
                      <w:marLeft w:val="0"/>
                      <w:marRight w:val="0"/>
                      <w:marTop w:val="0"/>
                      <w:marBottom w:val="0"/>
                      <w:divBdr>
                        <w:top w:val="none" w:sz="0" w:space="0" w:color="auto"/>
                        <w:left w:val="none" w:sz="0" w:space="0" w:color="auto"/>
                        <w:bottom w:val="none" w:sz="0" w:space="0" w:color="auto"/>
                        <w:right w:val="none" w:sz="0" w:space="0" w:color="auto"/>
                      </w:divBdr>
                    </w:div>
                    <w:div w:id="1384983976">
                      <w:marLeft w:val="0"/>
                      <w:marRight w:val="0"/>
                      <w:marTop w:val="0"/>
                      <w:marBottom w:val="0"/>
                      <w:divBdr>
                        <w:top w:val="none" w:sz="0" w:space="0" w:color="auto"/>
                        <w:left w:val="none" w:sz="0" w:space="0" w:color="auto"/>
                        <w:bottom w:val="none" w:sz="0" w:space="0" w:color="auto"/>
                        <w:right w:val="none" w:sz="0" w:space="0" w:color="auto"/>
                      </w:divBdr>
                    </w:div>
                  </w:divsChild>
                </w:div>
                <w:div w:id="291179645">
                  <w:marLeft w:val="0"/>
                  <w:marRight w:val="0"/>
                  <w:marTop w:val="0"/>
                  <w:marBottom w:val="0"/>
                  <w:divBdr>
                    <w:top w:val="none" w:sz="0" w:space="0" w:color="auto"/>
                    <w:left w:val="none" w:sz="0" w:space="0" w:color="auto"/>
                    <w:bottom w:val="none" w:sz="0" w:space="0" w:color="auto"/>
                    <w:right w:val="none" w:sz="0" w:space="0" w:color="auto"/>
                  </w:divBdr>
                  <w:divsChild>
                    <w:div w:id="192814684">
                      <w:marLeft w:val="0"/>
                      <w:marRight w:val="0"/>
                      <w:marTop w:val="0"/>
                      <w:marBottom w:val="0"/>
                      <w:divBdr>
                        <w:top w:val="none" w:sz="0" w:space="0" w:color="auto"/>
                        <w:left w:val="none" w:sz="0" w:space="0" w:color="auto"/>
                        <w:bottom w:val="none" w:sz="0" w:space="0" w:color="auto"/>
                        <w:right w:val="none" w:sz="0" w:space="0" w:color="auto"/>
                      </w:divBdr>
                    </w:div>
                    <w:div w:id="1211308554">
                      <w:marLeft w:val="0"/>
                      <w:marRight w:val="0"/>
                      <w:marTop w:val="0"/>
                      <w:marBottom w:val="0"/>
                      <w:divBdr>
                        <w:top w:val="none" w:sz="0" w:space="0" w:color="auto"/>
                        <w:left w:val="none" w:sz="0" w:space="0" w:color="auto"/>
                        <w:bottom w:val="none" w:sz="0" w:space="0" w:color="auto"/>
                        <w:right w:val="none" w:sz="0" w:space="0" w:color="auto"/>
                      </w:divBdr>
                    </w:div>
                  </w:divsChild>
                </w:div>
                <w:div w:id="317462802">
                  <w:marLeft w:val="0"/>
                  <w:marRight w:val="0"/>
                  <w:marTop w:val="0"/>
                  <w:marBottom w:val="0"/>
                  <w:divBdr>
                    <w:top w:val="none" w:sz="0" w:space="0" w:color="auto"/>
                    <w:left w:val="none" w:sz="0" w:space="0" w:color="auto"/>
                    <w:bottom w:val="none" w:sz="0" w:space="0" w:color="auto"/>
                    <w:right w:val="none" w:sz="0" w:space="0" w:color="auto"/>
                  </w:divBdr>
                  <w:divsChild>
                    <w:div w:id="1482385336">
                      <w:marLeft w:val="0"/>
                      <w:marRight w:val="0"/>
                      <w:marTop w:val="0"/>
                      <w:marBottom w:val="0"/>
                      <w:divBdr>
                        <w:top w:val="none" w:sz="0" w:space="0" w:color="auto"/>
                        <w:left w:val="none" w:sz="0" w:space="0" w:color="auto"/>
                        <w:bottom w:val="none" w:sz="0" w:space="0" w:color="auto"/>
                        <w:right w:val="none" w:sz="0" w:space="0" w:color="auto"/>
                      </w:divBdr>
                    </w:div>
                  </w:divsChild>
                </w:div>
                <w:div w:id="336007013">
                  <w:marLeft w:val="0"/>
                  <w:marRight w:val="0"/>
                  <w:marTop w:val="0"/>
                  <w:marBottom w:val="0"/>
                  <w:divBdr>
                    <w:top w:val="none" w:sz="0" w:space="0" w:color="auto"/>
                    <w:left w:val="none" w:sz="0" w:space="0" w:color="auto"/>
                    <w:bottom w:val="none" w:sz="0" w:space="0" w:color="auto"/>
                    <w:right w:val="none" w:sz="0" w:space="0" w:color="auto"/>
                  </w:divBdr>
                  <w:divsChild>
                    <w:div w:id="758215805">
                      <w:marLeft w:val="0"/>
                      <w:marRight w:val="0"/>
                      <w:marTop w:val="0"/>
                      <w:marBottom w:val="0"/>
                      <w:divBdr>
                        <w:top w:val="none" w:sz="0" w:space="0" w:color="auto"/>
                        <w:left w:val="none" w:sz="0" w:space="0" w:color="auto"/>
                        <w:bottom w:val="none" w:sz="0" w:space="0" w:color="auto"/>
                        <w:right w:val="none" w:sz="0" w:space="0" w:color="auto"/>
                      </w:divBdr>
                    </w:div>
                  </w:divsChild>
                </w:div>
                <w:div w:id="368116924">
                  <w:marLeft w:val="0"/>
                  <w:marRight w:val="0"/>
                  <w:marTop w:val="0"/>
                  <w:marBottom w:val="0"/>
                  <w:divBdr>
                    <w:top w:val="none" w:sz="0" w:space="0" w:color="auto"/>
                    <w:left w:val="none" w:sz="0" w:space="0" w:color="auto"/>
                    <w:bottom w:val="none" w:sz="0" w:space="0" w:color="auto"/>
                    <w:right w:val="none" w:sz="0" w:space="0" w:color="auto"/>
                  </w:divBdr>
                  <w:divsChild>
                    <w:div w:id="819540863">
                      <w:marLeft w:val="0"/>
                      <w:marRight w:val="0"/>
                      <w:marTop w:val="0"/>
                      <w:marBottom w:val="0"/>
                      <w:divBdr>
                        <w:top w:val="none" w:sz="0" w:space="0" w:color="auto"/>
                        <w:left w:val="none" w:sz="0" w:space="0" w:color="auto"/>
                        <w:bottom w:val="none" w:sz="0" w:space="0" w:color="auto"/>
                        <w:right w:val="none" w:sz="0" w:space="0" w:color="auto"/>
                      </w:divBdr>
                    </w:div>
                  </w:divsChild>
                </w:div>
                <w:div w:id="389229875">
                  <w:marLeft w:val="0"/>
                  <w:marRight w:val="0"/>
                  <w:marTop w:val="0"/>
                  <w:marBottom w:val="0"/>
                  <w:divBdr>
                    <w:top w:val="none" w:sz="0" w:space="0" w:color="auto"/>
                    <w:left w:val="none" w:sz="0" w:space="0" w:color="auto"/>
                    <w:bottom w:val="none" w:sz="0" w:space="0" w:color="auto"/>
                    <w:right w:val="none" w:sz="0" w:space="0" w:color="auto"/>
                  </w:divBdr>
                  <w:divsChild>
                    <w:div w:id="1175000640">
                      <w:marLeft w:val="0"/>
                      <w:marRight w:val="0"/>
                      <w:marTop w:val="0"/>
                      <w:marBottom w:val="0"/>
                      <w:divBdr>
                        <w:top w:val="none" w:sz="0" w:space="0" w:color="auto"/>
                        <w:left w:val="none" w:sz="0" w:space="0" w:color="auto"/>
                        <w:bottom w:val="none" w:sz="0" w:space="0" w:color="auto"/>
                        <w:right w:val="none" w:sz="0" w:space="0" w:color="auto"/>
                      </w:divBdr>
                    </w:div>
                    <w:div w:id="1181699052">
                      <w:marLeft w:val="0"/>
                      <w:marRight w:val="0"/>
                      <w:marTop w:val="0"/>
                      <w:marBottom w:val="0"/>
                      <w:divBdr>
                        <w:top w:val="none" w:sz="0" w:space="0" w:color="auto"/>
                        <w:left w:val="none" w:sz="0" w:space="0" w:color="auto"/>
                        <w:bottom w:val="none" w:sz="0" w:space="0" w:color="auto"/>
                        <w:right w:val="none" w:sz="0" w:space="0" w:color="auto"/>
                      </w:divBdr>
                    </w:div>
                    <w:div w:id="1652902305">
                      <w:marLeft w:val="0"/>
                      <w:marRight w:val="0"/>
                      <w:marTop w:val="0"/>
                      <w:marBottom w:val="0"/>
                      <w:divBdr>
                        <w:top w:val="none" w:sz="0" w:space="0" w:color="auto"/>
                        <w:left w:val="none" w:sz="0" w:space="0" w:color="auto"/>
                        <w:bottom w:val="none" w:sz="0" w:space="0" w:color="auto"/>
                        <w:right w:val="none" w:sz="0" w:space="0" w:color="auto"/>
                      </w:divBdr>
                    </w:div>
                    <w:div w:id="1914313669">
                      <w:marLeft w:val="0"/>
                      <w:marRight w:val="0"/>
                      <w:marTop w:val="0"/>
                      <w:marBottom w:val="0"/>
                      <w:divBdr>
                        <w:top w:val="none" w:sz="0" w:space="0" w:color="auto"/>
                        <w:left w:val="none" w:sz="0" w:space="0" w:color="auto"/>
                        <w:bottom w:val="none" w:sz="0" w:space="0" w:color="auto"/>
                        <w:right w:val="none" w:sz="0" w:space="0" w:color="auto"/>
                      </w:divBdr>
                    </w:div>
                  </w:divsChild>
                </w:div>
                <w:div w:id="395860915">
                  <w:marLeft w:val="0"/>
                  <w:marRight w:val="0"/>
                  <w:marTop w:val="0"/>
                  <w:marBottom w:val="0"/>
                  <w:divBdr>
                    <w:top w:val="none" w:sz="0" w:space="0" w:color="auto"/>
                    <w:left w:val="none" w:sz="0" w:space="0" w:color="auto"/>
                    <w:bottom w:val="none" w:sz="0" w:space="0" w:color="auto"/>
                    <w:right w:val="none" w:sz="0" w:space="0" w:color="auto"/>
                  </w:divBdr>
                  <w:divsChild>
                    <w:div w:id="1512992096">
                      <w:marLeft w:val="0"/>
                      <w:marRight w:val="0"/>
                      <w:marTop w:val="0"/>
                      <w:marBottom w:val="0"/>
                      <w:divBdr>
                        <w:top w:val="none" w:sz="0" w:space="0" w:color="auto"/>
                        <w:left w:val="none" w:sz="0" w:space="0" w:color="auto"/>
                        <w:bottom w:val="none" w:sz="0" w:space="0" w:color="auto"/>
                        <w:right w:val="none" w:sz="0" w:space="0" w:color="auto"/>
                      </w:divBdr>
                    </w:div>
                  </w:divsChild>
                </w:div>
                <w:div w:id="484056146">
                  <w:marLeft w:val="0"/>
                  <w:marRight w:val="0"/>
                  <w:marTop w:val="0"/>
                  <w:marBottom w:val="0"/>
                  <w:divBdr>
                    <w:top w:val="none" w:sz="0" w:space="0" w:color="auto"/>
                    <w:left w:val="none" w:sz="0" w:space="0" w:color="auto"/>
                    <w:bottom w:val="none" w:sz="0" w:space="0" w:color="auto"/>
                    <w:right w:val="none" w:sz="0" w:space="0" w:color="auto"/>
                  </w:divBdr>
                  <w:divsChild>
                    <w:div w:id="425267202">
                      <w:marLeft w:val="0"/>
                      <w:marRight w:val="0"/>
                      <w:marTop w:val="0"/>
                      <w:marBottom w:val="0"/>
                      <w:divBdr>
                        <w:top w:val="none" w:sz="0" w:space="0" w:color="auto"/>
                        <w:left w:val="none" w:sz="0" w:space="0" w:color="auto"/>
                        <w:bottom w:val="none" w:sz="0" w:space="0" w:color="auto"/>
                        <w:right w:val="none" w:sz="0" w:space="0" w:color="auto"/>
                      </w:divBdr>
                    </w:div>
                  </w:divsChild>
                </w:div>
                <w:div w:id="517550023">
                  <w:marLeft w:val="0"/>
                  <w:marRight w:val="0"/>
                  <w:marTop w:val="0"/>
                  <w:marBottom w:val="0"/>
                  <w:divBdr>
                    <w:top w:val="none" w:sz="0" w:space="0" w:color="auto"/>
                    <w:left w:val="none" w:sz="0" w:space="0" w:color="auto"/>
                    <w:bottom w:val="none" w:sz="0" w:space="0" w:color="auto"/>
                    <w:right w:val="none" w:sz="0" w:space="0" w:color="auto"/>
                  </w:divBdr>
                  <w:divsChild>
                    <w:div w:id="1512640280">
                      <w:marLeft w:val="0"/>
                      <w:marRight w:val="0"/>
                      <w:marTop w:val="0"/>
                      <w:marBottom w:val="0"/>
                      <w:divBdr>
                        <w:top w:val="none" w:sz="0" w:space="0" w:color="auto"/>
                        <w:left w:val="none" w:sz="0" w:space="0" w:color="auto"/>
                        <w:bottom w:val="none" w:sz="0" w:space="0" w:color="auto"/>
                        <w:right w:val="none" w:sz="0" w:space="0" w:color="auto"/>
                      </w:divBdr>
                    </w:div>
                  </w:divsChild>
                </w:div>
                <w:div w:id="529413701">
                  <w:marLeft w:val="0"/>
                  <w:marRight w:val="0"/>
                  <w:marTop w:val="0"/>
                  <w:marBottom w:val="0"/>
                  <w:divBdr>
                    <w:top w:val="none" w:sz="0" w:space="0" w:color="auto"/>
                    <w:left w:val="none" w:sz="0" w:space="0" w:color="auto"/>
                    <w:bottom w:val="none" w:sz="0" w:space="0" w:color="auto"/>
                    <w:right w:val="none" w:sz="0" w:space="0" w:color="auto"/>
                  </w:divBdr>
                  <w:divsChild>
                    <w:div w:id="769080605">
                      <w:marLeft w:val="0"/>
                      <w:marRight w:val="0"/>
                      <w:marTop w:val="0"/>
                      <w:marBottom w:val="0"/>
                      <w:divBdr>
                        <w:top w:val="none" w:sz="0" w:space="0" w:color="auto"/>
                        <w:left w:val="none" w:sz="0" w:space="0" w:color="auto"/>
                        <w:bottom w:val="none" w:sz="0" w:space="0" w:color="auto"/>
                        <w:right w:val="none" w:sz="0" w:space="0" w:color="auto"/>
                      </w:divBdr>
                    </w:div>
                  </w:divsChild>
                </w:div>
                <w:div w:id="733358724">
                  <w:marLeft w:val="0"/>
                  <w:marRight w:val="0"/>
                  <w:marTop w:val="0"/>
                  <w:marBottom w:val="0"/>
                  <w:divBdr>
                    <w:top w:val="none" w:sz="0" w:space="0" w:color="auto"/>
                    <w:left w:val="none" w:sz="0" w:space="0" w:color="auto"/>
                    <w:bottom w:val="none" w:sz="0" w:space="0" w:color="auto"/>
                    <w:right w:val="none" w:sz="0" w:space="0" w:color="auto"/>
                  </w:divBdr>
                  <w:divsChild>
                    <w:div w:id="136382102">
                      <w:marLeft w:val="0"/>
                      <w:marRight w:val="0"/>
                      <w:marTop w:val="0"/>
                      <w:marBottom w:val="0"/>
                      <w:divBdr>
                        <w:top w:val="none" w:sz="0" w:space="0" w:color="auto"/>
                        <w:left w:val="none" w:sz="0" w:space="0" w:color="auto"/>
                        <w:bottom w:val="none" w:sz="0" w:space="0" w:color="auto"/>
                        <w:right w:val="none" w:sz="0" w:space="0" w:color="auto"/>
                      </w:divBdr>
                    </w:div>
                  </w:divsChild>
                </w:div>
                <w:div w:id="742333698">
                  <w:marLeft w:val="0"/>
                  <w:marRight w:val="0"/>
                  <w:marTop w:val="0"/>
                  <w:marBottom w:val="0"/>
                  <w:divBdr>
                    <w:top w:val="none" w:sz="0" w:space="0" w:color="auto"/>
                    <w:left w:val="none" w:sz="0" w:space="0" w:color="auto"/>
                    <w:bottom w:val="none" w:sz="0" w:space="0" w:color="auto"/>
                    <w:right w:val="none" w:sz="0" w:space="0" w:color="auto"/>
                  </w:divBdr>
                  <w:divsChild>
                    <w:div w:id="116142345">
                      <w:marLeft w:val="0"/>
                      <w:marRight w:val="0"/>
                      <w:marTop w:val="0"/>
                      <w:marBottom w:val="0"/>
                      <w:divBdr>
                        <w:top w:val="none" w:sz="0" w:space="0" w:color="auto"/>
                        <w:left w:val="none" w:sz="0" w:space="0" w:color="auto"/>
                        <w:bottom w:val="none" w:sz="0" w:space="0" w:color="auto"/>
                        <w:right w:val="none" w:sz="0" w:space="0" w:color="auto"/>
                      </w:divBdr>
                    </w:div>
                  </w:divsChild>
                </w:div>
                <w:div w:id="836074494">
                  <w:marLeft w:val="0"/>
                  <w:marRight w:val="0"/>
                  <w:marTop w:val="0"/>
                  <w:marBottom w:val="0"/>
                  <w:divBdr>
                    <w:top w:val="none" w:sz="0" w:space="0" w:color="auto"/>
                    <w:left w:val="none" w:sz="0" w:space="0" w:color="auto"/>
                    <w:bottom w:val="none" w:sz="0" w:space="0" w:color="auto"/>
                    <w:right w:val="none" w:sz="0" w:space="0" w:color="auto"/>
                  </w:divBdr>
                  <w:divsChild>
                    <w:div w:id="942608893">
                      <w:marLeft w:val="0"/>
                      <w:marRight w:val="0"/>
                      <w:marTop w:val="0"/>
                      <w:marBottom w:val="0"/>
                      <w:divBdr>
                        <w:top w:val="none" w:sz="0" w:space="0" w:color="auto"/>
                        <w:left w:val="none" w:sz="0" w:space="0" w:color="auto"/>
                        <w:bottom w:val="none" w:sz="0" w:space="0" w:color="auto"/>
                        <w:right w:val="none" w:sz="0" w:space="0" w:color="auto"/>
                      </w:divBdr>
                    </w:div>
                    <w:div w:id="1970429079">
                      <w:marLeft w:val="0"/>
                      <w:marRight w:val="0"/>
                      <w:marTop w:val="0"/>
                      <w:marBottom w:val="0"/>
                      <w:divBdr>
                        <w:top w:val="none" w:sz="0" w:space="0" w:color="auto"/>
                        <w:left w:val="none" w:sz="0" w:space="0" w:color="auto"/>
                        <w:bottom w:val="none" w:sz="0" w:space="0" w:color="auto"/>
                        <w:right w:val="none" w:sz="0" w:space="0" w:color="auto"/>
                      </w:divBdr>
                    </w:div>
                    <w:div w:id="1970938488">
                      <w:marLeft w:val="0"/>
                      <w:marRight w:val="0"/>
                      <w:marTop w:val="0"/>
                      <w:marBottom w:val="0"/>
                      <w:divBdr>
                        <w:top w:val="none" w:sz="0" w:space="0" w:color="auto"/>
                        <w:left w:val="none" w:sz="0" w:space="0" w:color="auto"/>
                        <w:bottom w:val="none" w:sz="0" w:space="0" w:color="auto"/>
                        <w:right w:val="none" w:sz="0" w:space="0" w:color="auto"/>
                      </w:divBdr>
                    </w:div>
                  </w:divsChild>
                </w:div>
                <w:div w:id="901644872">
                  <w:marLeft w:val="0"/>
                  <w:marRight w:val="0"/>
                  <w:marTop w:val="0"/>
                  <w:marBottom w:val="0"/>
                  <w:divBdr>
                    <w:top w:val="none" w:sz="0" w:space="0" w:color="auto"/>
                    <w:left w:val="none" w:sz="0" w:space="0" w:color="auto"/>
                    <w:bottom w:val="none" w:sz="0" w:space="0" w:color="auto"/>
                    <w:right w:val="none" w:sz="0" w:space="0" w:color="auto"/>
                  </w:divBdr>
                  <w:divsChild>
                    <w:div w:id="503477314">
                      <w:marLeft w:val="0"/>
                      <w:marRight w:val="0"/>
                      <w:marTop w:val="0"/>
                      <w:marBottom w:val="0"/>
                      <w:divBdr>
                        <w:top w:val="none" w:sz="0" w:space="0" w:color="auto"/>
                        <w:left w:val="none" w:sz="0" w:space="0" w:color="auto"/>
                        <w:bottom w:val="none" w:sz="0" w:space="0" w:color="auto"/>
                        <w:right w:val="none" w:sz="0" w:space="0" w:color="auto"/>
                      </w:divBdr>
                    </w:div>
                    <w:div w:id="763303681">
                      <w:marLeft w:val="0"/>
                      <w:marRight w:val="0"/>
                      <w:marTop w:val="0"/>
                      <w:marBottom w:val="0"/>
                      <w:divBdr>
                        <w:top w:val="none" w:sz="0" w:space="0" w:color="auto"/>
                        <w:left w:val="none" w:sz="0" w:space="0" w:color="auto"/>
                        <w:bottom w:val="none" w:sz="0" w:space="0" w:color="auto"/>
                        <w:right w:val="none" w:sz="0" w:space="0" w:color="auto"/>
                      </w:divBdr>
                    </w:div>
                    <w:div w:id="1784348987">
                      <w:marLeft w:val="0"/>
                      <w:marRight w:val="0"/>
                      <w:marTop w:val="0"/>
                      <w:marBottom w:val="0"/>
                      <w:divBdr>
                        <w:top w:val="none" w:sz="0" w:space="0" w:color="auto"/>
                        <w:left w:val="none" w:sz="0" w:space="0" w:color="auto"/>
                        <w:bottom w:val="none" w:sz="0" w:space="0" w:color="auto"/>
                        <w:right w:val="none" w:sz="0" w:space="0" w:color="auto"/>
                      </w:divBdr>
                    </w:div>
                    <w:div w:id="1840922698">
                      <w:marLeft w:val="0"/>
                      <w:marRight w:val="0"/>
                      <w:marTop w:val="0"/>
                      <w:marBottom w:val="0"/>
                      <w:divBdr>
                        <w:top w:val="none" w:sz="0" w:space="0" w:color="auto"/>
                        <w:left w:val="none" w:sz="0" w:space="0" w:color="auto"/>
                        <w:bottom w:val="none" w:sz="0" w:space="0" w:color="auto"/>
                        <w:right w:val="none" w:sz="0" w:space="0" w:color="auto"/>
                      </w:divBdr>
                    </w:div>
                  </w:divsChild>
                </w:div>
                <w:div w:id="1082213412">
                  <w:marLeft w:val="0"/>
                  <w:marRight w:val="0"/>
                  <w:marTop w:val="0"/>
                  <w:marBottom w:val="0"/>
                  <w:divBdr>
                    <w:top w:val="none" w:sz="0" w:space="0" w:color="auto"/>
                    <w:left w:val="none" w:sz="0" w:space="0" w:color="auto"/>
                    <w:bottom w:val="none" w:sz="0" w:space="0" w:color="auto"/>
                    <w:right w:val="none" w:sz="0" w:space="0" w:color="auto"/>
                  </w:divBdr>
                  <w:divsChild>
                    <w:div w:id="135494089">
                      <w:marLeft w:val="0"/>
                      <w:marRight w:val="0"/>
                      <w:marTop w:val="0"/>
                      <w:marBottom w:val="0"/>
                      <w:divBdr>
                        <w:top w:val="none" w:sz="0" w:space="0" w:color="auto"/>
                        <w:left w:val="none" w:sz="0" w:space="0" w:color="auto"/>
                        <w:bottom w:val="none" w:sz="0" w:space="0" w:color="auto"/>
                        <w:right w:val="none" w:sz="0" w:space="0" w:color="auto"/>
                      </w:divBdr>
                    </w:div>
                    <w:div w:id="731197790">
                      <w:marLeft w:val="0"/>
                      <w:marRight w:val="0"/>
                      <w:marTop w:val="0"/>
                      <w:marBottom w:val="0"/>
                      <w:divBdr>
                        <w:top w:val="none" w:sz="0" w:space="0" w:color="auto"/>
                        <w:left w:val="none" w:sz="0" w:space="0" w:color="auto"/>
                        <w:bottom w:val="none" w:sz="0" w:space="0" w:color="auto"/>
                        <w:right w:val="none" w:sz="0" w:space="0" w:color="auto"/>
                      </w:divBdr>
                    </w:div>
                  </w:divsChild>
                </w:div>
                <w:div w:id="1094086827">
                  <w:marLeft w:val="0"/>
                  <w:marRight w:val="0"/>
                  <w:marTop w:val="0"/>
                  <w:marBottom w:val="0"/>
                  <w:divBdr>
                    <w:top w:val="none" w:sz="0" w:space="0" w:color="auto"/>
                    <w:left w:val="none" w:sz="0" w:space="0" w:color="auto"/>
                    <w:bottom w:val="none" w:sz="0" w:space="0" w:color="auto"/>
                    <w:right w:val="none" w:sz="0" w:space="0" w:color="auto"/>
                  </w:divBdr>
                  <w:divsChild>
                    <w:div w:id="864831868">
                      <w:marLeft w:val="0"/>
                      <w:marRight w:val="0"/>
                      <w:marTop w:val="0"/>
                      <w:marBottom w:val="0"/>
                      <w:divBdr>
                        <w:top w:val="none" w:sz="0" w:space="0" w:color="auto"/>
                        <w:left w:val="none" w:sz="0" w:space="0" w:color="auto"/>
                        <w:bottom w:val="none" w:sz="0" w:space="0" w:color="auto"/>
                        <w:right w:val="none" w:sz="0" w:space="0" w:color="auto"/>
                      </w:divBdr>
                    </w:div>
                  </w:divsChild>
                </w:div>
                <w:div w:id="1127895530">
                  <w:marLeft w:val="0"/>
                  <w:marRight w:val="0"/>
                  <w:marTop w:val="0"/>
                  <w:marBottom w:val="0"/>
                  <w:divBdr>
                    <w:top w:val="none" w:sz="0" w:space="0" w:color="auto"/>
                    <w:left w:val="none" w:sz="0" w:space="0" w:color="auto"/>
                    <w:bottom w:val="none" w:sz="0" w:space="0" w:color="auto"/>
                    <w:right w:val="none" w:sz="0" w:space="0" w:color="auto"/>
                  </w:divBdr>
                  <w:divsChild>
                    <w:div w:id="1724988212">
                      <w:marLeft w:val="0"/>
                      <w:marRight w:val="0"/>
                      <w:marTop w:val="0"/>
                      <w:marBottom w:val="0"/>
                      <w:divBdr>
                        <w:top w:val="none" w:sz="0" w:space="0" w:color="auto"/>
                        <w:left w:val="none" w:sz="0" w:space="0" w:color="auto"/>
                        <w:bottom w:val="none" w:sz="0" w:space="0" w:color="auto"/>
                        <w:right w:val="none" w:sz="0" w:space="0" w:color="auto"/>
                      </w:divBdr>
                    </w:div>
                  </w:divsChild>
                </w:div>
                <w:div w:id="1163277041">
                  <w:marLeft w:val="0"/>
                  <w:marRight w:val="0"/>
                  <w:marTop w:val="0"/>
                  <w:marBottom w:val="0"/>
                  <w:divBdr>
                    <w:top w:val="none" w:sz="0" w:space="0" w:color="auto"/>
                    <w:left w:val="none" w:sz="0" w:space="0" w:color="auto"/>
                    <w:bottom w:val="none" w:sz="0" w:space="0" w:color="auto"/>
                    <w:right w:val="none" w:sz="0" w:space="0" w:color="auto"/>
                  </w:divBdr>
                </w:div>
                <w:div w:id="1202283177">
                  <w:marLeft w:val="0"/>
                  <w:marRight w:val="0"/>
                  <w:marTop w:val="0"/>
                  <w:marBottom w:val="0"/>
                  <w:divBdr>
                    <w:top w:val="none" w:sz="0" w:space="0" w:color="auto"/>
                    <w:left w:val="none" w:sz="0" w:space="0" w:color="auto"/>
                    <w:bottom w:val="none" w:sz="0" w:space="0" w:color="auto"/>
                    <w:right w:val="none" w:sz="0" w:space="0" w:color="auto"/>
                  </w:divBdr>
                  <w:divsChild>
                    <w:div w:id="586698035">
                      <w:marLeft w:val="0"/>
                      <w:marRight w:val="0"/>
                      <w:marTop w:val="0"/>
                      <w:marBottom w:val="0"/>
                      <w:divBdr>
                        <w:top w:val="none" w:sz="0" w:space="0" w:color="auto"/>
                        <w:left w:val="none" w:sz="0" w:space="0" w:color="auto"/>
                        <w:bottom w:val="none" w:sz="0" w:space="0" w:color="auto"/>
                        <w:right w:val="none" w:sz="0" w:space="0" w:color="auto"/>
                      </w:divBdr>
                    </w:div>
                  </w:divsChild>
                </w:div>
                <w:div w:id="1223558376">
                  <w:marLeft w:val="0"/>
                  <w:marRight w:val="0"/>
                  <w:marTop w:val="0"/>
                  <w:marBottom w:val="0"/>
                  <w:divBdr>
                    <w:top w:val="none" w:sz="0" w:space="0" w:color="auto"/>
                    <w:left w:val="none" w:sz="0" w:space="0" w:color="auto"/>
                    <w:bottom w:val="none" w:sz="0" w:space="0" w:color="auto"/>
                    <w:right w:val="none" w:sz="0" w:space="0" w:color="auto"/>
                  </w:divBdr>
                  <w:divsChild>
                    <w:div w:id="1154444651">
                      <w:marLeft w:val="0"/>
                      <w:marRight w:val="0"/>
                      <w:marTop w:val="0"/>
                      <w:marBottom w:val="0"/>
                      <w:divBdr>
                        <w:top w:val="none" w:sz="0" w:space="0" w:color="auto"/>
                        <w:left w:val="none" w:sz="0" w:space="0" w:color="auto"/>
                        <w:bottom w:val="none" w:sz="0" w:space="0" w:color="auto"/>
                        <w:right w:val="none" w:sz="0" w:space="0" w:color="auto"/>
                      </w:divBdr>
                    </w:div>
                    <w:div w:id="2001156095">
                      <w:marLeft w:val="0"/>
                      <w:marRight w:val="0"/>
                      <w:marTop w:val="0"/>
                      <w:marBottom w:val="0"/>
                      <w:divBdr>
                        <w:top w:val="none" w:sz="0" w:space="0" w:color="auto"/>
                        <w:left w:val="none" w:sz="0" w:space="0" w:color="auto"/>
                        <w:bottom w:val="none" w:sz="0" w:space="0" w:color="auto"/>
                        <w:right w:val="none" w:sz="0" w:space="0" w:color="auto"/>
                      </w:divBdr>
                    </w:div>
                  </w:divsChild>
                </w:div>
                <w:div w:id="1237278767">
                  <w:marLeft w:val="0"/>
                  <w:marRight w:val="0"/>
                  <w:marTop w:val="0"/>
                  <w:marBottom w:val="0"/>
                  <w:divBdr>
                    <w:top w:val="none" w:sz="0" w:space="0" w:color="auto"/>
                    <w:left w:val="none" w:sz="0" w:space="0" w:color="auto"/>
                    <w:bottom w:val="none" w:sz="0" w:space="0" w:color="auto"/>
                    <w:right w:val="none" w:sz="0" w:space="0" w:color="auto"/>
                  </w:divBdr>
                  <w:divsChild>
                    <w:div w:id="748379855">
                      <w:marLeft w:val="0"/>
                      <w:marRight w:val="0"/>
                      <w:marTop w:val="0"/>
                      <w:marBottom w:val="0"/>
                      <w:divBdr>
                        <w:top w:val="none" w:sz="0" w:space="0" w:color="auto"/>
                        <w:left w:val="none" w:sz="0" w:space="0" w:color="auto"/>
                        <w:bottom w:val="none" w:sz="0" w:space="0" w:color="auto"/>
                        <w:right w:val="none" w:sz="0" w:space="0" w:color="auto"/>
                      </w:divBdr>
                    </w:div>
                    <w:div w:id="810319221">
                      <w:marLeft w:val="0"/>
                      <w:marRight w:val="0"/>
                      <w:marTop w:val="0"/>
                      <w:marBottom w:val="0"/>
                      <w:divBdr>
                        <w:top w:val="none" w:sz="0" w:space="0" w:color="auto"/>
                        <w:left w:val="none" w:sz="0" w:space="0" w:color="auto"/>
                        <w:bottom w:val="none" w:sz="0" w:space="0" w:color="auto"/>
                        <w:right w:val="none" w:sz="0" w:space="0" w:color="auto"/>
                      </w:divBdr>
                    </w:div>
                  </w:divsChild>
                </w:div>
                <w:div w:id="1312519347">
                  <w:marLeft w:val="0"/>
                  <w:marRight w:val="0"/>
                  <w:marTop w:val="0"/>
                  <w:marBottom w:val="0"/>
                  <w:divBdr>
                    <w:top w:val="none" w:sz="0" w:space="0" w:color="auto"/>
                    <w:left w:val="none" w:sz="0" w:space="0" w:color="auto"/>
                    <w:bottom w:val="none" w:sz="0" w:space="0" w:color="auto"/>
                    <w:right w:val="none" w:sz="0" w:space="0" w:color="auto"/>
                  </w:divBdr>
                  <w:divsChild>
                    <w:div w:id="62484370">
                      <w:marLeft w:val="0"/>
                      <w:marRight w:val="0"/>
                      <w:marTop w:val="0"/>
                      <w:marBottom w:val="0"/>
                      <w:divBdr>
                        <w:top w:val="none" w:sz="0" w:space="0" w:color="auto"/>
                        <w:left w:val="none" w:sz="0" w:space="0" w:color="auto"/>
                        <w:bottom w:val="none" w:sz="0" w:space="0" w:color="auto"/>
                        <w:right w:val="none" w:sz="0" w:space="0" w:color="auto"/>
                      </w:divBdr>
                    </w:div>
                  </w:divsChild>
                </w:div>
                <w:div w:id="1330911577">
                  <w:marLeft w:val="0"/>
                  <w:marRight w:val="0"/>
                  <w:marTop w:val="0"/>
                  <w:marBottom w:val="0"/>
                  <w:divBdr>
                    <w:top w:val="none" w:sz="0" w:space="0" w:color="auto"/>
                    <w:left w:val="none" w:sz="0" w:space="0" w:color="auto"/>
                    <w:bottom w:val="none" w:sz="0" w:space="0" w:color="auto"/>
                    <w:right w:val="none" w:sz="0" w:space="0" w:color="auto"/>
                  </w:divBdr>
                  <w:divsChild>
                    <w:div w:id="525602322">
                      <w:marLeft w:val="0"/>
                      <w:marRight w:val="0"/>
                      <w:marTop w:val="0"/>
                      <w:marBottom w:val="0"/>
                      <w:divBdr>
                        <w:top w:val="none" w:sz="0" w:space="0" w:color="auto"/>
                        <w:left w:val="none" w:sz="0" w:space="0" w:color="auto"/>
                        <w:bottom w:val="none" w:sz="0" w:space="0" w:color="auto"/>
                        <w:right w:val="none" w:sz="0" w:space="0" w:color="auto"/>
                      </w:divBdr>
                    </w:div>
                    <w:div w:id="1756707848">
                      <w:marLeft w:val="0"/>
                      <w:marRight w:val="0"/>
                      <w:marTop w:val="0"/>
                      <w:marBottom w:val="0"/>
                      <w:divBdr>
                        <w:top w:val="none" w:sz="0" w:space="0" w:color="auto"/>
                        <w:left w:val="none" w:sz="0" w:space="0" w:color="auto"/>
                        <w:bottom w:val="none" w:sz="0" w:space="0" w:color="auto"/>
                        <w:right w:val="none" w:sz="0" w:space="0" w:color="auto"/>
                      </w:divBdr>
                    </w:div>
                    <w:div w:id="1950963938">
                      <w:marLeft w:val="0"/>
                      <w:marRight w:val="0"/>
                      <w:marTop w:val="0"/>
                      <w:marBottom w:val="0"/>
                      <w:divBdr>
                        <w:top w:val="none" w:sz="0" w:space="0" w:color="auto"/>
                        <w:left w:val="none" w:sz="0" w:space="0" w:color="auto"/>
                        <w:bottom w:val="none" w:sz="0" w:space="0" w:color="auto"/>
                        <w:right w:val="none" w:sz="0" w:space="0" w:color="auto"/>
                      </w:divBdr>
                    </w:div>
                  </w:divsChild>
                </w:div>
                <w:div w:id="1357468119">
                  <w:marLeft w:val="0"/>
                  <w:marRight w:val="0"/>
                  <w:marTop w:val="0"/>
                  <w:marBottom w:val="0"/>
                  <w:divBdr>
                    <w:top w:val="none" w:sz="0" w:space="0" w:color="auto"/>
                    <w:left w:val="none" w:sz="0" w:space="0" w:color="auto"/>
                    <w:bottom w:val="none" w:sz="0" w:space="0" w:color="auto"/>
                    <w:right w:val="none" w:sz="0" w:space="0" w:color="auto"/>
                  </w:divBdr>
                  <w:divsChild>
                    <w:div w:id="282809512">
                      <w:marLeft w:val="0"/>
                      <w:marRight w:val="0"/>
                      <w:marTop w:val="0"/>
                      <w:marBottom w:val="0"/>
                      <w:divBdr>
                        <w:top w:val="none" w:sz="0" w:space="0" w:color="auto"/>
                        <w:left w:val="none" w:sz="0" w:space="0" w:color="auto"/>
                        <w:bottom w:val="none" w:sz="0" w:space="0" w:color="auto"/>
                        <w:right w:val="none" w:sz="0" w:space="0" w:color="auto"/>
                      </w:divBdr>
                    </w:div>
                    <w:div w:id="1207638300">
                      <w:marLeft w:val="0"/>
                      <w:marRight w:val="0"/>
                      <w:marTop w:val="0"/>
                      <w:marBottom w:val="0"/>
                      <w:divBdr>
                        <w:top w:val="none" w:sz="0" w:space="0" w:color="auto"/>
                        <w:left w:val="none" w:sz="0" w:space="0" w:color="auto"/>
                        <w:bottom w:val="none" w:sz="0" w:space="0" w:color="auto"/>
                        <w:right w:val="none" w:sz="0" w:space="0" w:color="auto"/>
                      </w:divBdr>
                    </w:div>
                  </w:divsChild>
                </w:div>
                <w:div w:id="1506438326">
                  <w:marLeft w:val="0"/>
                  <w:marRight w:val="0"/>
                  <w:marTop w:val="0"/>
                  <w:marBottom w:val="0"/>
                  <w:divBdr>
                    <w:top w:val="none" w:sz="0" w:space="0" w:color="auto"/>
                    <w:left w:val="none" w:sz="0" w:space="0" w:color="auto"/>
                    <w:bottom w:val="none" w:sz="0" w:space="0" w:color="auto"/>
                    <w:right w:val="none" w:sz="0" w:space="0" w:color="auto"/>
                  </w:divBdr>
                  <w:divsChild>
                    <w:div w:id="89007733">
                      <w:marLeft w:val="0"/>
                      <w:marRight w:val="0"/>
                      <w:marTop w:val="0"/>
                      <w:marBottom w:val="0"/>
                      <w:divBdr>
                        <w:top w:val="none" w:sz="0" w:space="0" w:color="auto"/>
                        <w:left w:val="none" w:sz="0" w:space="0" w:color="auto"/>
                        <w:bottom w:val="none" w:sz="0" w:space="0" w:color="auto"/>
                        <w:right w:val="none" w:sz="0" w:space="0" w:color="auto"/>
                      </w:divBdr>
                    </w:div>
                  </w:divsChild>
                </w:div>
                <w:div w:id="1639723802">
                  <w:marLeft w:val="0"/>
                  <w:marRight w:val="0"/>
                  <w:marTop w:val="0"/>
                  <w:marBottom w:val="0"/>
                  <w:divBdr>
                    <w:top w:val="none" w:sz="0" w:space="0" w:color="auto"/>
                    <w:left w:val="none" w:sz="0" w:space="0" w:color="auto"/>
                    <w:bottom w:val="none" w:sz="0" w:space="0" w:color="auto"/>
                    <w:right w:val="none" w:sz="0" w:space="0" w:color="auto"/>
                  </w:divBdr>
                  <w:divsChild>
                    <w:div w:id="231896652">
                      <w:marLeft w:val="0"/>
                      <w:marRight w:val="0"/>
                      <w:marTop w:val="0"/>
                      <w:marBottom w:val="0"/>
                      <w:divBdr>
                        <w:top w:val="none" w:sz="0" w:space="0" w:color="auto"/>
                        <w:left w:val="none" w:sz="0" w:space="0" w:color="auto"/>
                        <w:bottom w:val="none" w:sz="0" w:space="0" w:color="auto"/>
                        <w:right w:val="none" w:sz="0" w:space="0" w:color="auto"/>
                      </w:divBdr>
                    </w:div>
                  </w:divsChild>
                </w:div>
                <w:div w:id="1700157743">
                  <w:marLeft w:val="0"/>
                  <w:marRight w:val="0"/>
                  <w:marTop w:val="0"/>
                  <w:marBottom w:val="0"/>
                  <w:divBdr>
                    <w:top w:val="none" w:sz="0" w:space="0" w:color="auto"/>
                    <w:left w:val="none" w:sz="0" w:space="0" w:color="auto"/>
                    <w:bottom w:val="none" w:sz="0" w:space="0" w:color="auto"/>
                    <w:right w:val="none" w:sz="0" w:space="0" w:color="auto"/>
                  </w:divBdr>
                  <w:divsChild>
                    <w:div w:id="1855919658">
                      <w:marLeft w:val="0"/>
                      <w:marRight w:val="0"/>
                      <w:marTop w:val="0"/>
                      <w:marBottom w:val="0"/>
                      <w:divBdr>
                        <w:top w:val="none" w:sz="0" w:space="0" w:color="auto"/>
                        <w:left w:val="none" w:sz="0" w:space="0" w:color="auto"/>
                        <w:bottom w:val="none" w:sz="0" w:space="0" w:color="auto"/>
                        <w:right w:val="none" w:sz="0" w:space="0" w:color="auto"/>
                      </w:divBdr>
                    </w:div>
                  </w:divsChild>
                </w:div>
                <w:div w:id="1744181513">
                  <w:marLeft w:val="0"/>
                  <w:marRight w:val="0"/>
                  <w:marTop w:val="0"/>
                  <w:marBottom w:val="0"/>
                  <w:divBdr>
                    <w:top w:val="none" w:sz="0" w:space="0" w:color="auto"/>
                    <w:left w:val="none" w:sz="0" w:space="0" w:color="auto"/>
                    <w:bottom w:val="none" w:sz="0" w:space="0" w:color="auto"/>
                    <w:right w:val="none" w:sz="0" w:space="0" w:color="auto"/>
                  </w:divBdr>
                  <w:divsChild>
                    <w:div w:id="1433355712">
                      <w:marLeft w:val="0"/>
                      <w:marRight w:val="0"/>
                      <w:marTop w:val="0"/>
                      <w:marBottom w:val="0"/>
                      <w:divBdr>
                        <w:top w:val="none" w:sz="0" w:space="0" w:color="auto"/>
                        <w:left w:val="none" w:sz="0" w:space="0" w:color="auto"/>
                        <w:bottom w:val="none" w:sz="0" w:space="0" w:color="auto"/>
                        <w:right w:val="none" w:sz="0" w:space="0" w:color="auto"/>
                      </w:divBdr>
                    </w:div>
                  </w:divsChild>
                </w:div>
                <w:div w:id="1762944103">
                  <w:marLeft w:val="0"/>
                  <w:marRight w:val="0"/>
                  <w:marTop w:val="0"/>
                  <w:marBottom w:val="0"/>
                  <w:divBdr>
                    <w:top w:val="none" w:sz="0" w:space="0" w:color="auto"/>
                    <w:left w:val="none" w:sz="0" w:space="0" w:color="auto"/>
                    <w:bottom w:val="none" w:sz="0" w:space="0" w:color="auto"/>
                    <w:right w:val="none" w:sz="0" w:space="0" w:color="auto"/>
                  </w:divBdr>
                  <w:divsChild>
                    <w:div w:id="363557438">
                      <w:marLeft w:val="0"/>
                      <w:marRight w:val="0"/>
                      <w:marTop w:val="0"/>
                      <w:marBottom w:val="0"/>
                      <w:divBdr>
                        <w:top w:val="none" w:sz="0" w:space="0" w:color="auto"/>
                        <w:left w:val="none" w:sz="0" w:space="0" w:color="auto"/>
                        <w:bottom w:val="none" w:sz="0" w:space="0" w:color="auto"/>
                        <w:right w:val="none" w:sz="0" w:space="0" w:color="auto"/>
                      </w:divBdr>
                    </w:div>
                  </w:divsChild>
                </w:div>
                <w:div w:id="1795784700">
                  <w:marLeft w:val="0"/>
                  <w:marRight w:val="0"/>
                  <w:marTop w:val="0"/>
                  <w:marBottom w:val="0"/>
                  <w:divBdr>
                    <w:top w:val="none" w:sz="0" w:space="0" w:color="auto"/>
                    <w:left w:val="none" w:sz="0" w:space="0" w:color="auto"/>
                    <w:bottom w:val="none" w:sz="0" w:space="0" w:color="auto"/>
                    <w:right w:val="none" w:sz="0" w:space="0" w:color="auto"/>
                  </w:divBdr>
                  <w:divsChild>
                    <w:div w:id="790824493">
                      <w:marLeft w:val="0"/>
                      <w:marRight w:val="0"/>
                      <w:marTop w:val="0"/>
                      <w:marBottom w:val="0"/>
                      <w:divBdr>
                        <w:top w:val="none" w:sz="0" w:space="0" w:color="auto"/>
                        <w:left w:val="none" w:sz="0" w:space="0" w:color="auto"/>
                        <w:bottom w:val="none" w:sz="0" w:space="0" w:color="auto"/>
                        <w:right w:val="none" w:sz="0" w:space="0" w:color="auto"/>
                      </w:divBdr>
                    </w:div>
                  </w:divsChild>
                </w:div>
                <w:div w:id="1837961427">
                  <w:marLeft w:val="0"/>
                  <w:marRight w:val="0"/>
                  <w:marTop w:val="0"/>
                  <w:marBottom w:val="0"/>
                  <w:divBdr>
                    <w:top w:val="none" w:sz="0" w:space="0" w:color="auto"/>
                    <w:left w:val="none" w:sz="0" w:space="0" w:color="auto"/>
                    <w:bottom w:val="none" w:sz="0" w:space="0" w:color="auto"/>
                    <w:right w:val="none" w:sz="0" w:space="0" w:color="auto"/>
                  </w:divBdr>
                  <w:divsChild>
                    <w:div w:id="101995929">
                      <w:marLeft w:val="0"/>
                      <w:marRight w:val="0"/>
                      <w:marTop w:val="0"/>
                      <w:marBottom w:val="0"/>
                      <w:divBdr>
                        <w:top w:val="none" w:sz="0" w:space="0" w:color="auto"/>
                        <w:left w:val="none" w:sz="0" w:space="0" w:color="auto"/>
                        <w:bottom w:val="none" w:sz="0" w:space="0" w:color="auto"/>
                        <w:right w:val="none" w:sz="0" w:space="0" w:color="auto"/>
                      </w:divBdr>
                    </w:div>
                  </w:divsChild>
                </w:div>
                <w:div w:id="1899779600">
                  <w:marLeft w:val="0"/>
                  <w:marRight w:val="0"/>
                  <w:marTop w:val="0"/>
                  <w:marBottom w:val="0"/>
                  <w:divBdr>
                    <w:top w:val="none" w:sz="0" w:space="0" w:color="auto"/>
                    <w:left w:val="none" w:sz="0" w:space="0" w:color="auto"/>
                    <w:bottom w:val="none" w:sz="0" w:space="0" w:color="auto"/>
                    <w:right w:val="none" w:sz="0" w:space="0" w:color="auto"/>
                  </w:divBdr>
                  <w:divsChild>
                    <w:div w:id="1007561767">
                      <w:marLeft w:val="0"/>
                      <w:marRight w:val="0"/>
                      <w:marTop w:val="0"/>
                      <w:marBottom w:val="0"/>
                      <w:divBdr>
                        <w:top w:val="none" w:sz="0" w:space="0" w:color="auto"/>
                        <w:left w:val="none" w:sz="0" w:space="0" w:color="auto"/>
                        <w:bottom w:val="none" w:sz="0" w:space="0" w:color="auto"/>
                        <w:right w:val="none" w:sz="0" w:space="0" w:color="auto"/>
                      </w:divBdr>
                    </w:div>
                  </w:divsChild>
                </w:div>
                <w:div w:id="1972901285">
                  <w:marLeft w:val="0"/>
                  <w:marRight w:val="0"/>
                  <w:marTop w:val="0"/>
                  <w:marBottom w:val="0"/>
                  <w:divBdr>
                    <w:top w:val="none" w:sz="0" w:space="0" w:color="auto"/>
                    <w:left w:val="none" w:sz="0" w:space="0" w:color="auto"/>
                    <w:bottom w:val="none" w:sz="0" w:space="0" w:color="auto"/>
                    <w:right w:val="none" w:sz="0" w:space="0" w:color="auto"/>
                  </w:divBdr>
                  <w:divsChild>
                    <w:div w:id="42357928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120343078">
          <w:marLeft w:val="0"/>
          <w:marRight w:val="0"/>
          <w:marTop w:val="0"/>
          <w:marBottom w:val="0"/>
          <w:divBdr>
            <w:top w:val="none" w:sz="0" w:space="0" w:color="auto"/>
            <w:left w:val="none" w:sz="0" w:space="0" w:color="auto"/>
            <w:bottom w:val="none" w:sz="0" w:space="0" w:color="auto"/>
            <w:right w:val="none" w:sz="0" w:space="0" w:color="auto"/>
          </w:divBdr>
        </w:div>
        <w:div w:id="1127822458">
          <w:marLeft w:val="0"/>
          <w:marRight w:val="0"/>
          <w:marTop w:val="0"/>
          <w:marBottom w:val="0"/>
          <w:divBdr>
            <w:top w:val="none" w:sz="0" w:space="0" w:color="auto"/>
            <w:left w:val="none" w:sz="0" w:space="0" w:color="auto"/>
            <w:bottom w:val="none" w:sz="0" w:space="0" w:color="auto"/>
            <w:right w:val="none" w:sz="0" w:space="0" w:color="auto"/>
          </w:divBdr>
        </w:div>
        <w:div w:id="1150748222">
          <w:marLeft w:val="0"/>
          <w:marRight w:val="0"/>
          <w:marTop w:val="0"/>
          <w:marBottom w:val="0"/>
          <w:divBdr>
            <w:top w:val="none" w:sz="0" w:space="0" w:color="auto"/>
            <w:left w:val="none" w:sz="0" w:space="0" w:color="auto"/>
            <w:bottom w:val="none" w:sz="0" w:space="0" w:color="auto"/>
            <w:right w:val="none" w:sz="0" w:space="0" w:color="auto"/>
          </w:divBdr>
        </w:div>
        <w:div w:id="1172524335">
          <w:marLeft w:val="0"/>
          <w:marRight w:val="0"/>
          <w:marTop w:val="0"/>
          <w:marBottom w:val="0"/>
          <w:divBdr>
            <w:top w:val="none" w:sz="0" w:space="0" w:color="auto"/>
            <w:left w:val="none" w:sz="0" w:space="0" w:color="auto"/>
            <w:bottom w:val="none" w:sz="0" w:space="0" w:color="auto"/>
            <w:right w:val="none" w:sz="0" w:space="0" w:color="auto"/>
          </w:divBdr>
        </w:div>
        <w:div w:id="1174608204">
          <w:marLeft w:val="0"/>
          <w:marRight w:val="0"/>
          <w:marTop w:val="0"/>
          <w:marBottom w:val="0"/>
          <w:divBdr>
            <w:top w:val="none" w:sz="0" w:space="0" w:color="auto"/>
            <w:left w:val="none" w:sz="0" w:space="0" w:color="auto"/>
            <w:bottom w:val="none" w:sz="0" w:space="0" w:color="auto"/>
            <w:right w:val="none" w:sz="0" w:space="0" w:color="auto"/>
          </w:divBdr>
        </w:div>
        <w:div w:id="1213419460">
          <w:marLeft w:val="0"/>
          <w:marRight w:val="0"/>
          <w:marTop w:val="0"/>
          <w:marBottom w:val="0"/>
          <w:divBdr>
            <w:top w:val="none" w:sz="0" w:space="0" w:color="auto"/>
            <w:left w:val="none" w:sz="0" w:space="0" w:color="auto"/>
            <w:bottom w:val="none" w:sz="0" w:space="0" w:color="auto"/>
            <w:right w:val="none" w:sz="0" w:space="0" w:color="auto"/>
          </w:divBdr>
        </w:div>
        <w:div w:id="1219244625">
          <w:marLeft w:val="0"/>
          <w:marRight w:val="0"/>
          <w:marTop w:val="0"/>
          <w:marBottom w:val="0"/>
          <w:divBdr>
            <w:top w:val="none" w:sz="0" w:space="0" w:color="auto"/>
            <w:left w:val="none" w:sz="0" w:space="0" w:color="auto"/>
            <w:bottom w:val="none" w:sz="0" w:space="0" w:color="auto"/>
            <w:right w:val="none" w:sz="0" w:space="0" w:color="auto"/>
          </w:divBdr>
        </w:div>
        <w:div w:id="1220436214">
          <w:marLeft w:val="0"/>
          <w:marRight w:val="0"/>
          <w:marTop w:val="0"/>
          <w:marBottom w:val="0"/>
          <w:divBdr>
            <w:top w:val="none" w:sz="0" w:space="0" w:color="auto"/>
            <w:left w:val="none" w:sz="0" w:space="0" w:color="auto"/>
            <w:bottom w:val="none" w:sz="0" w:space="0" w:color="auto"/>
            <w:right w:val="none" w:sz="0" w:space="0" w:color="auto"/>
          </w:divBdr>
          <w:divsChild>
            <w:div w:id="1432356696">
              <w:marLeft w:val="0"/>
              <w:marRight w:val="0"/>
              <w:marTop w:val="30"/>
              <w:marBottom w:val="30"/>
              <w:divBdr>
                <w:top w:val="none" w:sz="0" w:space="0" w:color="auto"/>
                <w:left w:val="none" w:sz="0" w:space="0" w:color="auto"/>
                <w:bottom w:val="none" w:sz="0" w:space="0" w:color="auto"/>
                <w:right w:val="none" w:sz="0" w:space="0" w:color="auto"/>
              </w:divBdr>
              <w:divsChild>
                <w:div w:id="89547661">
                  <w:marLeft w:val="0"/>
                  <w:marRight w:val="0"/>
                  <w:marTop w:val="0"/>
                  <w:marBottom w:val="0"/>
                  <w:divBdr>
                    <w:top w:val="none" w:sz="0" w:space="0" w:color="auto"/>
                    <w:left w:val="none" w:sz="0" w:space="0" w:color="auto"/>
                    <w:bottom w:val="none" w:sz="0" w:space="0" w:color="auto"/>
                    <w:right w:val="none" w:sz="0" w:space="0" w:color="auto"/>
                  </w:divBdr>
                  <w:divsChild>
                    <w:div w:id="982933244">
                      <w:marLeft w:val="0"/>
                      <w:marRight w:val="0"/>
                      <w:marTop w:val="0"/>
                      <w:marBottom w:val="0"/>
                      <w:divBdr>
                        <w:top w:val="none" w:sz="0" w:space="0" w:color="auto"/>
                        <w:left w:val="none" w:sz="0" w:space="0" w:color="auto"/>
                        <w:bottom w:val="none" w:sz="0" w:space="0" w:color="auto"/>
                        <w:right w:val="none" w:sz="0" w:space="0" w:color="auto"/>
                      </w:divBdr>
                    </w:div>
                  </w:divsChild>
                </w:div>
                <w:div w:id="218592586">
                  <w:marLeft w:val="0"/>
                  <w:marRight w:val="0"/>
                  <w:marTop w:val="0"/>
                  <w:marBottom w:val="0"/>
                  <w:divBdr>
                    <w:top w:val="none" w:sz="0" w:space="0" w:color="auto"/>
                    <w:left w:val="none" w:sz="0" w:space="0" w:color="auto"/>
                    <w:bottom w:val="none" w:sz="0" w:space="0" w:color="auto"/>
                    <w:right w:val="none" w:sz="0" w:space="0" w:color="auto"/>
                  </w:divBdr>
                  <w:divsChild>
                    <w:div w:id="660275728">
                      <w:marLeft w:val="0"/>
                      <w:marRight w:val="0"/>
                      <w:marTop w:val="0"/>
                      <w:marBottom w:val="0"/>
                      <w:divBdr>
                        <w:top w:val="none" w:sz="0" w:space="0" w:color="auto"/>
                        <w:left w:val="none" w:sz="0" w:space="0" w:color="auto"/>
                        <w:bottom w:val="none" w:sz="0" w:space="0" w:color="auto"/>
                        <w:right w:val="none" w:sz="0" w:space="0" w:color="auto"/>
                      </w:divBdr>
                    </w:div>
                    <w:div w:id="741829779">
                      <w:marLeft w:val="0"/>
                      <w:marRight w:val="0"/>
                      <w:marTop w:val="0"/>
                      <w:marBottom w:val="0"/>
                      <w:divBdr>
                        <w:top w:val="none" w:sz="0" w:space="0" w:color="auto"/>
                        <w:left w:val="none" w:sz="0" w:space="0" w:color="auto"/>
                        <w:bottom w:val="none" w:sz="0" w:space="0" w:color="auto"/>
                        <w:right w:val="none" w:sz="0" w:space="0" w:color="auto"/>
                      </w:divBdr>
                    </w:div>
                    <w:div w:id="2010019728">
                      <w:marLeft w:val="0"/>
                      <w:marRight w:val="0"/>
                      <w:marTop w:val="0"/>
                      <w:marBottom w:val="0"/>
                      <w:divBdr>
                        <w:top w:val="none" w:sz="0" w:space="0" w:color="auto"/>
                        <w:left w:val="none" w:sz="0" w:space="0" w:color="auto"/>
                        <w:bottom w:val="none" w:sz="0" w:space="0" w:color="auto"/>
                        <w:right w:val="none" w:sz="0" w:space="0" w:color="auto"/>
                      </w:divBdr>
                    </w:div>
                  </w:divsChild>
                </w:div>
                <w:div w:id="740635728">
                  <w:marLeft w:val="0"/>
                  <w:marRight w:val="0"/>
                  <w:marTop w:val="0"/>
                  <w:marBottom w:val="0"/>
                  <w:divBdr>
                    <w:top w:val="none" w:sz="0" w:space="0" w:color="auto"/>
                    <w:left w:val="none" w:sz="0" w:space="0" w:color="auto"/>
                    <w:bottom w:val="none" w:sz="0" w:space="0" w:color="auto"/>
                    <w:right w:val="none" w:sz="0" w:space="0" w:color="auto"/>
                  </w:divBdr>
                  <w:divsChild>
                    <w:div w:id="882595592">
                      <w:marLeft w:val="0"/>
                      <w:marRight w:val="0"/>
                      <w:marTop w:val="0"/>
                      <w:marBottom w:val="0"/>
                      <w:divBdr>
                        <w:top w:val="none" w:sz="0" w:space="0" w:color="auto"/>
                        <w:left w:val="none" w:sz="0" w:space="0" w:color="auto"/>
                        <w:bottom w:val="none" w:sz="0" w:space="0" w:color="auto"/>
                        <w:right w:val="none" w:sz="0" w:space="0" w:color="auto"/>
                      </w:divBdr>
                    </w:div>
                  </w:divsChild>
                </w:div>
                <w:div w:id="1428959481">
                  <w:marLeft w:val="0"/>
                  <w:marRight w:val="0"/>
                  <w:marTop w:val="0"/>
                  <w:marBottom w:val="0"/>
                  <w:divBdr>
                    <w:top w:val="none" w:sz="0" w:space="0" w:color="auto"/>
                    <w:left w:val="none" w:sz="0" w:space="0" w:color="auto"/>
                    <w:bottom w:val="none" w:sz="0" w:space="0" w:color="auto"/>
                    <w:right w:val="none" w:sz="0" w:space="0" w:color="auto"/>
                  </w:divBdr>
                  <w:divsChild>
                    <w:div w:id="1203975374">
                      <w:marLeft w:val="0"/>
                      <w:marRight w:val="0"/>
                      <w:marTop w:val="0"/>
                      <w:marBottom w:val="0"/>
                      <w:divBdr>
                        <w:top w:val="none" w:sz="0" w:space="0" w:color="auto"/>
                        <w:left w:val="none" w:sz="0" w:space="0" w:color="auto"/>
                        <w:bottom w:val="none" w:sz="0" w:space="0" w:color="auto"/>
                        <w:right w:val="none" w:sz="0" w:space="0" w:color="auto"/>
                      </w:divBdr>
                    </w:div>
                    <w:div w:id="1206405067">
                      <w:marLeft w:val="0"/>
                      <w:marRight w:val="0"/>
                      <w:marTop w:val="0"/>
                      <w:marBottom w:val="0"/>
                      <w:divBdr>
                        <w:top w:val="none" w:sz="0" w:space="0" w:color="auto"/>
                        <w:left w:val="none" w:sz="0" w:space="0" w:color="auto"/>
                        <w:bottom w:val="none" w:sz="0" w:space="0" w:color="auto"/>
                        <w:right w:val="none" w:sz="0" w:space="0" w:color="auto"/>
                      </w:divBdr>
                    </w:div>
                  </w:divsChild>
                </w:div>
                <w:div w:id="1869709119">
                  <w:marLeft w:val="0"/>
                  <w:marRight w:val="0"/>
                  <w:marTop w:val="0"/>
                  <w:marBottom w:val="0"/>
                  <w:divBdr>
                    <w:top w:val="none" w:sz="0" w:space="0" w:color="auto"/>
                    <w:left w:val="none" w:sz="0" w:space="0" w:color="auto"/>
                    <w:bottom w:val="none" w:sz="0" w:space="0" w:color="auto"/>
                    <w:right w:val="none" w:sz="0" w:space="0" w:color="auto"/>
                  </w:divBdr>
                  <w:divsChild>
                    <w:div w:id="383414636">
                      <w:marLeft w:val="0"/>
                      <w:marRight w:val="0"/>
                      <w:marTop w:val="0"/>
                      <w:marBottom w:val="0"/>
                      <w:divBdr>
                        <w:top w:val="none" w:sz="0" w:space="0" w:color="auto"/>
                        <w:left w:val="none" w:sz="0" w:space="0" w:color="auto"/>
                        <w:bottom w:val="none" w:sz="0" w:space="0" w:color="auto"/>
                        <w:right w:val="none" w:sz="0" w:space="0" w:color="auto"/>
                      </w:divBdr>
                    </w:div>
                    <w:div w:id="1549415939">
                      <w:marLeft w:val="0"/>
                      <w:marRight w:val="0"/>
                      <w:marTop w:val="0"/>
                      <w:marBottom w:val="0"/>
                      <w:divBdr>
                        <w:top w:val="none" w:sz="0" w:space="0" w:color="auto"/>
                        <w:left w:val="none" w:sz="0" w:space="0" w:color="auto"/>
                        <w:bottom w:val="none" w:sz="0" w:space="0" w:color="auto"/>
                        <w:right w:val="none" w:sz="0" w:space="0" w:color="auto"/>
                      </w:divBdr>
                    </w:div>
                    <w:div w:id="192826633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228490050">
          <w:marLeft w:val="0"/>
          <w:marRight w:val="0"/>
          <w:marTop w:val="0"/>
          <w:marBottom w:val="0"/>
          <w:divBdr>
            <w:top w:val="none" w:sz="0" w:space="0" w:color="auto"/>
            <w:left w:val="none" w:sz="0" w:space="0" w:color="auto"/>
            <w:bottom w:val="none" w:sz="0" w:space="0" w:color="auto"/>
            <w:right w:val="none" w:sz="0" w:space="0" w:color="auto"/>
          </w:divBdr>
        </w:div>
        <w:div w:id="1234004919">
          <w:marLeft w:val="0"/>
          <w:marRight w:val="0"/>
          <w:marTop w:val="0"/>
          <w:marBottom w:val="0"/>
          <w:divBdr>
            <w:top w:val="none" w:sz="0" w:space="0" w:color="auto"/>
            <w:left w:val="none" w:sz="0" w:space="0" w:color="auto"/>
            <w:bottom w:val="none" w:sz="0" w:space="0" w:color="auto"/>
            <w:right w:val="none" w:sz="0" w:space="0" w:color="auto"/>
          </w:divBdr>
        </w:div>
        <w:div w:id="1247416390">
          <w:marLeft w:val="0"/>
          <w:marRight w:val="0"/>
          <w:marTop w:val="0"/>
          <w:marBottom w:val="0"/>
          <w:divBdr>
            <w:top w:val="none" w:sz="0" w:space="0" w:color="auto"/>
            <w:left w:val="none" w:sz="0" w:space="0" w:color="auto"/>
            <w:bottom w:val="none" w:sz="0" w:space="0" w:color="auto"/>
            <w:right w:val="none" w:sz="0" w:space="0" w:color="auto"/>
          </w:divBdr>
        </w:div>
        <w:div w:id="1303150179">
          <w:marLeft w:val="0"/>
          <w:marRight w:val="0"/>
          <w:marTop w:val="0"/>
          <w:marBottom w:val="0"/>
          <w:divBdr>
            <w:top w:val="none" w:sz="0" w:space="0" w:color="auto"/>
            <w:left w:val="none" w:sz="0" w:space="0" w:color="auto"/>
            <w:bottom w:val="none" w:sz="0" w:space="0" w:color="auto"/>
            <w:right w:val="none" w:sz="0" w:space="0" w:color="auto"/>
          </w:divBdr>
        </w:div>
        <w:div w:id="1310289077">
          <w:marLeft w:val="0"/>
          <w:marRight w:val="0"/>
          <w:marTop w:val="0"/>
          <w:marBottom w:val="0"/>
          <w:divBdr>
            <w:top w:val="none" w:sz="0" w:space="0" w:color="auto"/>
            <w:left w:val="none" w:sz="0" w:space="0" w:color="auto"/>
            <w:bottom w:val="none" w:sz="0" w:space="0" w:color="auto"/>
            <w:right w:val="none" w:sz="0" w:space="0" w:color="auto"/>
          </w:divBdr>
        </w:div>
        <w:div w:id="1313293939">
          <w:marLeft w:val="0"/>
          <w:marRight w:val="0"/>
          <w:marTop w:val="0"/>
          <w:marBottom w:val="0"/>
          <w:divBdr>
            <w:top w:val="none" w:sz="0" w:space="0" w:color="auto"/>
            <w:left w:val="none" w:sz="0" w:space="0" w:color="auto"/>
            <w:bottom w:val="none" w:sz="0" w:space="0" w:color="auto"/>
            <w:right w:val="none" w:sz="0" w:space="0" w:color="auto"/>
          </w:divBdr>
        </w:div>
        <w:div w:id="1347293776">
          <w:marLeft w:val="0"/>
          <w:marRight w:val="0"/>
          <w:marTop w:val="0"/>
          <w:marBottom w:val="0"/>
          <w:divBdr>
            <w:top w:val="none" w:sz="0" w:space="0" w:color="auto"/>
            <w:left w:val="none" w:sz="0" w:space="0" w:color="auto"/>
            <w:bottom w:val="none" w:sz="0" w:space="0" w:color="auto"/>
            <w:right w:val="none" w:sz="0" w:space="0" w:color="auto"/>
          </w:divBdr>
        </w:div>
        <w:div w:id="1348827755">
          <w:marLeft w:val="0"/>
          <w:marRight w:val="0"/>
          <w:marTop w:val="0"/>
          <w:marBottom w:val="0"/>
          <w:divBdr>
            <w:top w:val="none" w:sz="0" w:space="0" w:color="auto"/>
            <w:left w:val="none" w:sz="0" w:space="0" w:color="auto"/>
            <w:bottom w:val="none" w:sz="0" w:space="0" w:color="auto"/>
            <w:right w:val="none" w:sz="0" w:space="0" w:color="auto"/>
          </w:divBdr>
        </w:div>
        <w:div w:id="1377124187">
          <w:marLeft w:val="0"/>
          <w:marRight w:val="0"/>
          <w:marTop w:val="0"/>
          <w:marBottom w:val="0"/>
          <w:divBdr>
            <w:top w:val="none" w:sz="0" w:space="0" w:color="auto"/>
            <w:left w:val="none" w:sz="0" w:space="0" w:color="auto"/>
            <w:bottom w:val="none" w:sz="0" w:space="0" w:color="auto"/>
            <w:right w:val="none" w:sz="0" w:space="0" w:color="auto"/>
          </w:divBdr>
        </w:div>
        <w:div w:id="1406799670">
          <w:marLeft w:val="0"/>
          <w:marRight w:val="0"/>
          <w:marTop w:val="0"/>
          <w:marBottom w:val="0"/>
          <w:divBdr>
            <w:top w:val="none" w:sz="0" w:space="0" w:color="auto"/>
            <w:left w:val="none" w:sz="0" w:space="0" w:color="auto"/>
            <w:bottom w:val="none" w:sz="0" w:space="0" w:color="auto"/>
            <w:right w:val="none" w:sz="0" w:space="0" w:color="auto"/>
          </w:divBdr>
        </w:div>
        <w:div w:id="1409764514">
          <w:marLeft w:val="0"/>
          <w:marRight w:val="0"/>
          <w:marTop w:val="0"/>
          <w:marBottom w:val="0"/>
          <w:divBdr>
            <w:top w:val="none" w:sz="0" w:space="0" w:color="auto"/>
            <w:left w:val="none" w:sz="0" w:space="0" w:color="auto"/>
            <w:bottom w:val="none" w:sz="0" w:space="0" w:color="auto"/>
            <w:right w:val="none" w:sz="0" w:space="0" w:color="auto"/>
          </w:divBdr>
          <w:divsChild>
            <w:div w:id="191915941">
              <w:marLeft w:val="0"/>
              <w:marRight w:val="0"/>
              <w:marTop w:val="30"/>
              <w:marBottom w:val="30"/>
              <w:divBdr>
                <w:top w:val="none" w:sz="0" w:space="0" w:color="auto"/>
                <w:left w:val="none" w:sz="0" w:space="0" w:color="auto"/>
                <w:bottom w:val="none" w:sz="0" w:space="0" w:color="auto"/>
                <w:right w:val="none" w:sz="0" w:space="0" w:color="auto"/>
              </w:divBdr>
              <w:divsChild>
                <w:div w:id="266546218">
                  <w:marLeft w:val="0"/>
                  <w:marRight w:val="0"/>
                  <w:marTop w:val="0"/>
                  <w:marBottom w:val="0"/>
                  <w:divBdr>
                    <w:top w:val="none" w:sz="0" w:space="0" w:color="auto"/>
                    <w:left w:val="none" w:sz="0" w:space="0" w:color="auto"/>
                    <w:bottom w:val="none" w:sz="0" w:space="0" w:color="auto"/>
                    <w:right w:val="none" w:sz="0" w:space="0" w:color="auto"/>
                  </w:divBdr>
                  <w:divsChild>
                    <w:div w:id="115103874">
                      <w:marLeft w:val="0"/>
                      <w:marRight w:val="0"/>
                      <w:marTop w:val="0"/>
                      <w:marBottom w:val="0"/>
                      <w:divBdr>
                        <w:top w:val="none" w:sz="0" w:space="0" w:color="auto"/>
                        <w:left w:val="none" w:sz="0" w:space="0" w:color="auto"/>
                        <w:bottom w:val="none" w:sz="0" w:space="0" w:color="auto"/>
                        <w:right w:val="none" w:sz="0" w:space="0" w:color="auto"/>
                      </w:divBdr>
                    </w:div>
                  </w:divsChild>
                </w:div>
                <w:div w:id="291137403">
                  <w:marLeft w:val="0"/>
                  <w:marRight w:val="0"/>
                  <w:marTop w:val="0"/>
                  <w:marBottom w:val="0"/>
                  <w:divBdr>
                    <w:top w:val="none" w:sz="0" w:space="0" w:color="auto"/>
                    <w:left w:val="none" w:sz="0" w:space="0" w:color="auto"/>
                    <w:bottom w:val="none" w:sz="0" w:space="0" w:color="auto"/>
                    <w:right w:val="none" w:sz="0" w:space="0" w:color="auto"/>
                  </w:divBdr>
                  <w:divsChild>
                    <w:div w:id="80030023">
                      <w:marLeft w:val="0"/>
                      <w:marRight w:val="0"/>
                      <w:marTop w:val="0"/>
                      <w:marBottom w:val="0"/>
                      <w:divBdr>
                        <w:top w:val="none" w:sz="0" w:space="0" w:color="auto"/>
                        <w:left w:val="none" w:sz="0" w:space="0" w:color="auto"/>
                        <w:bottom w:val="none" w:sz="0" w:space="0" w:color="auto"/>
                        <w:right w:val="none" w:sz="0" w:space="0" w:color="auto"/>
                      </w:divBdr>
                    </w:div>
                  </w:divsChild>
                </w:div>
                <w:div w:id="343215780">
                  <w:marLeft w:val="0"/>
                  <w:marRight w:val="0"/>
                  <w:marTop w:val="0"/>
                  <w:marBottom w:val="0"/>
                  <w:divBdr>
                    <w:top w:val="none" w:sz="0" w:space="0" w:color="auto"/>
                    <w:left w:val="none" w:sz="0" w:space="0" w:color="auto"/>
                    <w:bottom w:val="none" w:sz="0" w:space="0" w:color="auto"/>
                    <w:right w:val="none" w:sz="0" w:space="0" w:color="auto"/>
                  </w:divBdr>
                  <w:divsChild>
                    <w:div w:id="46727997">
                      <w:marLeft w:val="0"/>
                      <w:marRight w:val="0"/>
                      <w:marTop w:val="0"/>
                      <w:marBottom w:val="0"/>
                      <w:divBdr>
                        <w:top w:val="none" w:sz="0" w:space="0" w:color="auto"/>
                        <w:left w:val="none" w:sz="0" w:space="0" w:color="auto"/>
                        <w:bottom w:val="none" w:sz="0" w:space="0" w:color="auto"/>
                        <w:right w:val="none" w:sz="0" w:space="0" w:color="auto"/>
                      </w:divBdr>
                    </w:div>
                    <w:div w:id="983198171">
                      <w:marLeft w:val="0"/>
                      <w:marRight w:val="0"/>
                      <w:marTop w:val="0"/>
                      <w:marBottom w:val="0"/>
                      <w:divBdr>
                        <w:top w:val="none" w:sz="0" w:space="0" w:color="auto"/>
                        <w:left w:val="none" w:sz="0" w:space="0" w:color="auto"/>
                        <w:bottom w:val="none" w:sz="0" w:space="0" w:color="auto"/>
                        <w:right w:val="none" w:sz="0" w:space="0" w:color="auto"/>
                      </w:divBdr>
                    </w:div>
                  </w:divsChild>
                </w:div>
                <w:div w:id="436758294">
                  <w:marLeft w:val="0"/>
                  <w:marRight w:val="0"/>
                  <w:marTop w:val="0"/>
                  <w:marBottom w:val="0"/>
                  <w:divBdr>
                    <w:top w:val="none" w:sz="0" w:space="0" w:color="auto"/>
                    <w:left w:val="none" w:sz="0" w:space="0" w:color="auto"/>
                    <w:bottom w:val="none" w:sz="0" w:space="0" w:color="auto"/>
                    <w:right w:val="none" w:sz="0" w:space="0" w:color="auto"/>
                  </w:divBdr>
                  <w:divsChild>
                    <w:div w:id="213666216">
                      <w:marLeft w:val="0"/>
                      <w:marRight w:val="0"/>
                      <w:marTop w:val="0"/>
                      <w:marBottom w:val="0"/>
                      <w:divBdr>
                        <w:top w:val="none" w:sz="0" w:space="0" w:color="auto"/>
                        <w:left w:val="none" w:sz="0" w:space="0" w:color="auto"/>
                        <w:bottom w:val="none" w:sz="0" w:space="0" w:color="auto"/>
                        <w:right w:val="none" w:sz="0" w:space="0" w:color="auto"/>
                      </w:divBdr>
                    </w:div>
                    <w:div w:id="476385549">
                      <w:marLeft w:val="0"/>
                      <w:marRight w:val="0"/>
                      <w:marTop w:val="0"/>
                      <w:marBottom w:val="0"/>
                      <w:divBdr>
                        <w:top w:val="none" w:sz="0" w:space="0" w:color="auto"/>
                        <w:left w:val="none" w:sz="0" w:space="0" w:color="auto"/>
                        <w:bottom w:val="none" w:sz="0" w:space="0" w:color="auto"/>
                        <w:right w:val="none" w:sz="0" w:space="0" w:color="auto"/>
                      </w:divBdr>
                    </w:div>
                    <w:div w:id="667711633">
                      <w:marLeft w:val="0"/>
                      <w:marRight w:val="0"/>
                      <w:marTop w:val="0"/>
                      <w:marBottom w:val="0"/>
                      <w:divBdr>
                        <w:top w:val="none" w:sz="0" w:space="0" w:color="auto"/>
                        <w:left w:val="none" w:sz="0" w:space="0" w:color="auto"/>
                        <w:bottom w:val="none" w:sz="0" w:space="0" w:color="auto"/>
                        <w:right w:val="none" w:sz="0" w:space="0" w:color="auto"/>
                      </w:divBdr>
                    </w:div>
                    <w:div w:id="1100102874">
                      <w:marLeft w:val="0"/>
                      <w:marRight w:val="0"/>
                      <w:marTop w:val="0"/>
                      <w:marBottom w:val="0"/>
                      <w:divBdr>
                        <w:top w:val="none" w:sz="0" w:space="0" w:color="auto"/>
                        <w:left w:val="none" w:sz="0" w:space="0" w:color="auto"/>
                        <w:bottom w:val="none" w:sz="0" w:space="0" w:color="auto"/>
                        <w:right w:val="none" w:sz="0" w:space="0" w:color="auto"/>
                      </w:divBdr>
                    </w:div>
                    <w:div w:id="1832788274">
                      <w:marLeft w:val="0"/>
                      <w:marRight w:val="0"/>
                      <w:marTop w:val="0"/>
                      <w:marBottom w:val="0"/>
                      <w:divBdr>
                        <w:top w:val="none" w:sz="0" w:space="0" w:color="auto"/>
                        <w:left w:val="none" w:sz="0" w:space="0" w:color="auto"/>
                        <w:bottom w:val="none" w:sz="0" w:space="0" w:color="auto"/>
                        <w:right w:val="none" w:sz="0" w:space="0" w:color="auto"/>
                      </w:divBdr>
                    </w:div>
                  </w:divsChild>
                </w:div>
                <w:div w:id="618802256">
                  <w:marLeft w:val="0"/>
                  <w:marRight w:val="0"/>
                  <w:marTop w:val="0"/>
                  <w:marBottom w:val="0"/>
                  <w:divBdr>
                    <w:top w:val="none" w:sz="0" w:space="0" w:color="auto"/>
                    <w:left w:val="none" w:sz="0" w:space="0" w:color="auto"/>
                    <w:bottom w:val="none" w:sz="0" w:space="0" w:color="auto"/>
                    <w:right w:val="none" w:sz="0" w:space="0" w:color="auto"/>
                  </w:divBdr>
                  <w:divsChild>
                    <w:div w:id="557864491">
                      <w:marLeft w:val="0"/>
                      <w:marRight w:val="0"/>
                      <w:marTop w:val="0"/>
                      <w:marBottom w:val="0"/>
                      <w:divBdr>
                        <w:top w:val="none" w:sz="0" w:space="0" w:color="auto"/>
                        <w:left w:val="none" w:sz="0" w:space="0" w:color="auto"/>
                        <w:bottom w:val="none" w:sz="0" w:space="0" w:color="auto"/>
                        <w:right w:val="none" w:sz="0" w:space="0" w:color="auto"/>
                      </w:divBdr>
                    </w:div>
                    <w:div w:id="702635365">
                      <w:marLeft w:val="0"/>
                      <w:marRight w:val="0"/>
                      <w:marTop w:val="0"/>
                      <w:marBottom w:val="0"/>
                      <w:divBdr>
                        <w:top w:val="none" w:sz="0" w:space="0" w:color="auto"/>
                        <w:left w:val="none" w:sz="0" w:space="0" w:color="auto"/>
                        <w:bottom w:val="none" w:sz="0" w:space="0" w:color="auto"/>
                        <w:right w:val="none" w:sz="0" w:space="0" w:color="auto"/>
                      </w:divBdr>
                    </w:div>
                    <w:div w:id="780956071">
                      <w:marLeft w:val="0"/>
                      <w:marRight w:val="0"/>
                      <w:marTop w:val="0"/>
                      <w:marBottom w:val="0"/>
                      <w:divBdr>
                        <w:top w:val="none" w:sz="0" w:space="0" w:color="auto"/>
                        <w:left w:val="none" w:sz="0" w:space="0" w:color="auto"/>
                        <w:bottom w:val="none" w:sz="0" w:space="0" w:color="auto"/>
                        <w:right w:val="none" w:sz="0" w:space="0" w:color="auto"/>
                      </w:divBdr>
                    </w:div>
                    <w:div w:id="1061253736">
                      <w:marLeft w:val="0"/>
                      <w:marRight w:val="0"/>
                      <w:marTop w:val="0"/>
                      <w:marBottom w:val="0"/>
                      <w:divBdr>
                        <w:top w:val="none" w:sz="0" w:space="0" w:color="auto"/>
                        <w:left w:val="none" w:sz="0" w:space="0" w:color="auto"/>
                        <w:bottom w:val="none" w:sz="0" w:space="0" w:color="auto"/>
                        <w:right w:val="none" w:sz="0" w:space="0" w:color="auto"/>
                      </w:divBdr>
                    </w:div>
                    <w:div w:id="1452238190">
                      <w:marLeft w:val="0"/>
                      <w:marRight w:val="0"/>
                      <w:marTop w:val="0"/>
                      <w:marBottom w:val="0"/>
                      <w:divBdr>
                        <w:top w:val="none" w:sz="0" w:space="0" w:color="auto"/>
                        <w:left w:val="none" w:sz="0" w:space="0" w:color="auto"/>
                        <w:bottom w:val="none" w:sz="0" w:space="0" w:color="auto"/>
                        <w:right w:val="none" w:sz="0" w:space="0" w:color="auto"/>
                      </w:divBdr>
                    </w:div>
                    <w:div w:id="1468207769">
                      <w:marLeft w:val="0"/>
                      <w:marRight w:val="0"/>
                      <w:marTop w:val="0"/>
                      <w:marBottom w:val="0"/>
                      <w:divBdr>
                        <w:top w:val="none" w:sz="0" w:space="0" w:color="auto"/>
                        <w:left w:val="none" w:sz="0" w:space="0" w:color="auto"/>
                        <w:bottom w:val="none" w:sz="0" w:space="0" w:color="auto"/>
                        <w:right w:val="none" w:sz="0" w:space="0" w:color="auto"/>
                      </w:divBdr>
                    </w:div>
                    <w:div w:id="1661349004">
                      <w:marLeft w:val="0"/>
                      <w:marRight w:val="0"/>
                      <w:marTop w:val="0"/>
                      <w:marBottom w:val="0"/>
                      <w:divBdr>
                        <w:top w:val="none" w:sz="0" w:space="0" w:color="auto"/>
                        <w:left w:val="none" w:sz="0" w:space="0" w:color="auto"/>
                        <w:bottom w:val="none" w:sz="0" w:space="0" w:color="auto"/>
                        <w:right w:val="none" w:sz="0" w:space="0" w:color="auto"/>
                      </w:divBdr>
                    </w:div>
                    <w:div w:id="1793358677">
                      <w:marLeft w:val="0"/>
                      <w:marRight w:val="0"/>
                      <w:marTop w:val="0"/>
                      <w:marBottom w:val="0"/>
                      <w:divBdr>
                        <w:top w:val="none" w:sz="0" w:space="0" w:color="auto"/>
                        <w:left w:val="none" w:sz="0" w:space="0" w:color="auto"/>
                        <w:bottom w:val="none" w:sz="0" w:space="0" w:color="auto"/>
                        <w:right w:val="none" w:sz="0" w:space="0" w:color="auto"/>
                      </w:divBdr>
                    </w:div>
                  </w:divsChild>
                </w:div>
                <w:div w:id="792557750">
                  <w:marLeft w:val="0"/>
                  <w:marRight w:val="0"/>
                  <w:marTop w:val="0"/>
                  <w:marBottom w:val="0"/>
                  <w:divBdr>
                    <w:top w:val="none" w:sz="0" w:space="0" w:color="auto"/>
                    <w:left w:val="none" w:sz="0" w:space="0" w:color="auto"/>
                    <w:bottom w:val="none" w:sz="0" w:space="0" w:color="auto"/>
                    <w:right w:val="none" w:sz="0" w:space="0" w:color="auto"/>
                  </w:divBdr>
                  <w:divsChild>
                    <w:div w:id="50273504">
                      <w:marLeft w:val="0"/>
                      <w:marRight w:val="0"/>
                      <w:marTop w:val="0"/>
                      <w:marBottom w:val="0"/>
                      <w:divBdr>
                        <w:top w:val="none" w:sz="0" w:space="0" w:color="auto"/>
                        <w:left w:val="none" w:sz="0" w:space="0" w:color="auto"/>
                        <w:bottom w:val="none" w:sz="0" w:space="0" w:color="auto"/>
                        <w:right w:val="none" w:sz="0" w:space="0" w:color="auto"/>
                      </w:divBdr>
                    </w:div>
                    <w:div w:id="878472149">
                      <w:marLeft w:val="0"/>
                      <w:marRight w:val="0"/>
                      <w:marTop w:val="0"/>
                      <w:marBottom w:val="0"/>
                      <w:divBdr>
                        <w:top w:val="none" w:sz="0" w:space="0" w:color="auto"/>
                        <w:left w:val="none" w:sz="0" w:space="0" w:color="auto"/>
                        <w:bottom w:val="none" w:sz="0" w:space="0" w:color="auto"/>
                        <w:right w:val="none" w:sz="0" w:space="0" w:color="auto"/>
                      </w:divBdr>
                    </w:div>
                    <w:div w:id="1342779119">
                      <w:marLeft w:val="0"/>
                      <w:marRight w:val="0"/>
                      <w:marTop w:val="0"/>
                      <w:marBottom w:val="0"/>
                      <w:divBdr>
                        <w:top w:val="none" w:sz="0" w:space="0" w:color="auto"/>
                        <w:left w:val="none" w:sz="0" w:space="0" w:color="auto"/>
                        <w:bottom w:val="none" w:sz="0" w:space="0" w:color="auto"/>
                        <w:right w:val="none" w:sz="0" w:space="0" w:color="auto"/>
                      </w:divBdr>
                    </w:div>
                  </w:divsChild>
                </w:div>
                <w:div w:id="920023739">
                  <w:marLeft w:val="0"/>
                  <w:marRight w:val="0"/>
                  <w:marTop w:val="0"/>
                  <w:marBottom w:val="0"/>
                  <w:divBdr>
                    <w:top w:val="none" w:sz="0" w:space="0" w:color="auto"/>
                    <w:left w:val="none" w:sz="0" w:space="0" w:color="auto"/>
                    <w:bottom w:val="none" w:sz="0" w:space="0" w:color="auto"/>
                    <w:right w:val="none" w:sz="0" w:space="0" w:color="auto"/>
                  </w:divBdr>
                  <w:divsChild>
                    <w:div w:id="1787870">
                      <w:marLeft w:val="0"/>
                      <w:marRight w:val="0"/>
                      <w:marTop w:val="0"/>
                      <w:marBottom w:val="0"/>
                      <w:divBdr>
                        <w:top w:val="none" w:sz="0" w:space="0" w:color="auto"/>
                        <w:left w:val="none" w:sz="0" w:space="0" w:color="auto"/>
                        <w:bottom w:val="none" w:sz="0" w:space="0" w:color="auto"/>
                        <w:right w:val="none" w:sz="0" w:space="0" w:color="auto"/>
                      </w:divBdr>
                    </w:div>
                    <w:div w:id="298804098">
                      <w:marLeft w:val="0"/>
                      <w:marRight w:val="0"/>
                      <w:marTop w:val="0"/>
                      <w:marBottom w:val="0"/>
                      <w:divBdr>
                        <w:top w:val="none" w:sz="0" w:space="0" w:color="auto"/>
                        <w:left w:val="none" w:sz="0" w:space="0" w:color="auto"/>
                        <w:bottom w:val="none" w:sz="0" w:space="0" w:color="auto"/>
                        <w:right w:val="none" w:sz="0" w:space="0" w:color="auto"/>
                      </w:divBdr>
                    </w:div>
                    <w:div w:id="337269076">
                      <w:marLeft w:val="0"/>
                      <w:marRight w:val="0"/>
                      <w:marTop w:val="0"/>
                      <w:marBottom w:val="0"/>
                      <w:divBdr>
                        <w:top w:val="none" w:sz="0" w:space="0" w:color="auto"/>
                        <w:left w:val="none" w:sz="0" w:space="0" w:color="auto"/>
                        <w:bottom w:val="none" w:sz="0" w:space="0" w:color="auto"/>
                        <w:right w:val="none" w:sz="0" w:space="0" w:color="auto"/>
                      </w:divBdr>
                    </w:div>
                    <w:div w:id="575019728">
                      <w:marLeft w:val="0"/>
                      <w:marRight w:val="0"/>
                      <w:marTop w:val="0"/>
                      <w:marBottom w:val="0"/>
                      <w:divBdr>
                        <w:top w:val="none" w:sz="0" w:space="0" w:color="auto"/>
                        <w:left w:val="none" w:sz="0" w:space="0" w:color="auto"/>
                        <w:bottom w:val="none" w:sz="0" w:space="0" w:color="auto"/>
                        <w:right w:val="none" w:sz="0" w:space="0" w:color="auto"/>
                      </w:divBdr>
                    </w:div>
                    <w:div w:id="805008649">
                      <w:marLeft w:val="0"/>
                      <w:marRight w:val="0"/>
                      <w:marTop w:val="0"/>
                      <w:marBottom w:val="0"/>
                      <w:divBdr>
                        <w:top w:val="none" w:sz="0" w:space="0" w:color="auto"/>
                        <w:left w:val="none" w:sz="0" w:space="0" w:color="auto"/>
                        <w:bottom w:val="none" w:sz="0" w:space="0" w:color="auto"/>
                        <w:right w:val="none" w:sz="0" w:space="0" w:color="auto"/>
                      </w:divBdr>
                    </w:div>
                  </w:divsChild>
                </w:div>
                <w:div w:id="1060902787">
                  <w:marLeft w:val="0"/>
                  <w:marRight w:val="0"/>
                  <w:marTop w:val="0"/>
                  <w:marBottom w:val="0"/>
                  <w:divBdr>
                    <w:top w:val="none" w:sz="0" w:space="0" w:color="auto"/>
                    <w:left w:val="none" w:sz="0" w:space="0" w:color="auto"/>
                    <w:bottom w:val="none" w:sz="0" w:space="0" w:color="auto"/>
                    <w:right w:val="none" w:sz="0" w:space="0" w:color="auto"/>
                  </w:divBdr>
                  <w:divsChild>
                    <w:div w:id="753824160">
                      <w:marLeft w:val="0"/>
                      <w:marRight w:val="0"/>
                      <w:marTop w:val="0"/>
                      <w:marBottom w:val="0"/>
                      <w:divBdr>
                        <w:top w:val="none" w:sz="0" w:space="0" w:color="auto"/>
                        <w:left w:val="none" w:sz="0" w:space="0" w:color="auto"/>
                        <w:bottom w:val="none" w:sz="0" w:space="0" w:color="auto"/>
                        <w:right w:val="none" w:sz="0" w:space="0" w:color="auto"/>
                      </w:divBdr>
                    </w:div>
                  </w:divsChild>
                </w:div>
                <w:div w:id="1066564165">
                  <w:marLeft w:val="0"/>
                  <w:marRight w:val="0"/>
                  <w:marTop w:val="0"/>
                  <w:marBottom w:val="0"/>
                  <w:divBdr>
                    <w:top w:val="none" w:sz="0" w:space="0" w:color="auto"/>
                    <w:left w:val="none" w:sz="0" w:space="0" w:color="auto"/>
                    <w:bottom w:val="none" w:sz="0" w:space="0" w:color="auto"/>
                    <w:right w:val="none" w:sz="0" w:space="0" w:color="auto"/>
                  </w:divBdr>
                  <w:divsChild>
                    <w:div w:id="1218129229">
                      <w:marLeft w:val="0"/>
                      <w:marRight w:val="0"/>
                      <w:marTop w:val="0"/>
                      <w:marBottom w:val="0"/>
                      <w:divBdr>
                        <w:top w:val="none" w:sz="0" w:space="0" w:color="auto"/>
                        <w:left w:val="none" w:sz="0" w:space="0" w:color="auto"/>
                        <w:bottom w:val="none" w:sz="0" w:space="0" w:color="auto"/>
                        <w:right w:val="none" w:sz="0" w:space="0" w:color="auto"/>
                      </w:divBdr>
                    </w:div>
                    <w:div w:id="1884361589">
                      <w:marLeft w:val="0"/>
                      <w:marRight w:val="0"/>
                      <w:marTop w:val="0"/>
                      <w:marBottom w:val="0"/>
                      <w:divBdr>
                        <w:top w:val="none" w:sz="0" w:space="0" w:color="auto"/>
                        <w:left w:val="none" w:sz="0" w:space="0" w:color="auto"/>
                        <w:bottom w:val="none" w:sz="0" w:space="0" w:color="auto"/>
                        <w:right w:val="none" w:sz="0" w:space="0" w:color="auto"/>
                      </w:divBdr>
                    </w:div>
                    <w:div w:id="1981300305">
                      <w:marLeft w:val="0"/>
                      <w:marRight w:val="0"/>
                      <w:marTop w:val="0"/>
                      <w:marBottom w:val="0"/>
                      <w:divBdr>
                        <w:top w:val="none" w:sz="0" w:space="0" w:color="auto"/>
                        <w:left w:val="none" w:sz="0" w:space="0" w:color="auto"/>
                        <w:bottom w:val="none" w:sz="0" w:space="0" w:color="auto"/>
                        <w:right w:val="none" w:sz="0" w:space="0" w:color="auto"/>
                      </w:divBdr>
                    </w:div>
                  </w:divsChild>
                </w:div>
                <w:div w:id="1104617413">
                  <w:marLeft w:val="0"/>
                  <w:marRight w:val="0"/>
                  <w:marTop w:val="0"/>
                  <w:marBottom w:val="0"/>
                  <w:divBdr>
                    <w:top w:val="none" w:sz="0" w:space="0" w:color="auto"/>
                    <w:left w:val="none" w:sz="0" w:space="0" w:color="auto"/>
                    <w:bottom w:val="none" w:sz="0" w:space="0" w:color="auto"/>
                    <w:right w:val="none" w:sz="0" w:space="0" w:color="auto"/>
                  </w:divBdr>
                  <w:divsChild>
                    <w:div w:id="277372186">
                      <w:marLeft w:val="0"/>
                      <w:marRight w:val="0"/>
                      <w:marTop w:val="0"/>
                      <w:marBottom w:val="0"/>
                      <w:divBdr>
                        <w:top w:val="none" w:sz="0" w:space="0" w:color="auto"/>
                        <w:left w:val="none" w:sz="0" w:space="0" w:color="auto"/>
                        <w:bottom w:val="none" w:sz="0" w:space="0" w:color="auto"/>
                        <w:right w:val="none" w:sz="0" w:space="0" w:color="auto"/>
                      </w:divBdr>
                    </w:div>
                  </w:divsChild>
                </w:div>
                <w:div w:id="1967811559">
                  <w:marLeft w:val="0"/>
                  <w:marRight w:val="0"/>
                  <w:marTop w:val="0"/>
                  <w:marBottom w:val="0"/>
                  <w:divBdr>
                    <w:top w:val="none" w:sz="0" w:space="0" w:color="auto"/>
                    <w:left w:val="none" w:sz="0" w:space="0" w:color="auto"/>
                    <w:bottom w:val="none" w:sz="0" w:space="0" w:color="auto"/>
                    <w:right w:val="none" w:sz="0" w:space="0" w:color="auto"/>
                  </w:divBdr>
                  <w:divsChild>
                    <w:div w:id="317421426">
                      <w:marLeft w:val="0"/>
                      <w:marRight w:val="0"/>
                      <w:marTop w:val="0"/>
                      <w:marBottom w:val="0"/>
                      <w:divBdr>
                        <w:top w:val="none" w:sz="0" w:space="0" w:color="auto"/>
                        <w:left w:val="none" w:sz="0" w:space="0" w:color="auto"/>
                        <w:bottom w:val="none" w:sz="0" w:space="0" w:color="auto"/>
                        <w:right w:val="none" w:sz="0" w:space="0" w:color="auto"/>
                      </w:divBdr>
                    </w:div>
                  </w:divsChild>
                </w:div>
                <w:div w:id="2008898932">
                  <w:marLeft w:val="0"/>
                  <w:marRight w:val="0"/>
                  <w:marTop w:val="0"/>
                  <w:marBottom w:val="0"/>
                  <w:divBdr>
                    <w:top w:val="none" w:sz="0" w:space="0" w:color="auto"/>
                    <w:left w:val="none" w:sz="0" w:space="0" w:color="auto"/>
                    <w:bottom w:val="none" w:sz="0" w:space="0" w:color="auto"/>
                    <w:right w:val="none" w:sz="0" w:space="0" w:color="auto"/>
                  </w:divBdr>
                  <w:divsChild>
                    <w:div w:id="638607932">
                      <w:marLeft w:val="0"/>
                      <w:marRight w:val="0"/>
                      <w:marTop w:val="0"/>
                      <w:marBottom w:val="0"/>
                      <w:divBdr>
                        <w:top w:val="none" w:sz="0" w:space="0" w:color="auto"/>
                        <w:left w:val="none" w:sz="0" w:space="0" w:color="auto"/>
                        <w:bottom w:val="none" w:sz="0" w:space="0" w:color="auto"/>
                        <w:right w:val="none" w:sz="0" w:space="0" w:color="auto"/>
                      </w:divBdr>
                    </w:div>
                    <w:div w:id="916598567">
                      <w:marLeft w:val="0"/>
                      <w:marRight w:val="0"/>
                      <w:marTop w:val="0"/>
                      <w:marBottom w:val="0"/>
                      <w:divBdr>
                        <w:top w:val="none" w:sz="0" w:space="0" w:color="auto"/>
                        <w:left w:val="none" w:sz="0" w:space="0" w:color="auto"/>
                        <w:bottom w:val="none" w:sz="0" w:space="0" w:color="auto"/>
                        <w:right w:val="none" w:sz="0" w:space="0" w:color="auto"/>
                      </w:divBdr>
                    </w:div>
                    <w:div w:id="1179082106">
                      <w:marLeft w:val="0"/>
                      <w:marRight w:val="0"/>
                      <w:marTop w:val="0"/>
                      <w:marBottom w:val="0"/>
                      <w:divBdr>
                        <w:top w:val="none" w:sz="0" w:space="0" w:color="auto"/>
                        <w:left w:val="none" w:sz="0" w:space="0" w:color="auto"/>
                        <w:bottom w:val="none" w:sz="0" w:space="0" w:color="auto"/>
                        <w:right w:val="none" w:sz="0" w:space="0" w:color="auto"/>
                      </w:divBdr>
                    </w:div>
                    <w:div w:id="129729943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413430753">
          <w:marLeft w:val="0"/>
          <w:marRight w:val="0"/>
          <w:marTop w:val="0"/>
          <w:marBottom w:val="0"/>
          <w:divBdr>
            <w:top w:val="none" w:sz="0" w:space="0" w:color="auto"/>
            <w:left w:val="none" w:sz="0" w:space="0" w:color="auto"/>
            <w:bottom w:val="none" w:sz="0" w:space="0" w:color="auto"/>
            <w:right w:val="none" w:sz="0" w:space="0" w:color="auto"/>
          </w:divBdr>
        </w:div>
        <w:div w:id="1530139280">
          <w:marLeft w:val="0"/>
          <w:marRight w:val="0"/>
          <w:marTop w:val="0"/>
          <w:marBottom w:val="0"/>
          <w:divBdr>
            <w:top w:val="none" w:sz="0" w:space="0" w:color="auto"/>
            <w:left w:val="none" w:sz="0" w:space="0" w:color="auto"/>
            <w:bottom w:val="none" w:sz="0" w:space="0" w:color="auto"/>
            <w:right w:val="none" w:sz="0" w:space="0" w:color="auto"/>
          </w:divBdr>
        </w:div>
        <w:div w:id="1549301458">
          <w:marLeft w:val="0"/>
          <w:marRight w:val="0"/>
          <w:marTop w:val="0"/>
          <w:marBottom w:val="0"/>
          <w:divBdr>
            <w:top w:val="none" w:sz="0" w:space="0" w:color="auto"/>
            <w:left w:val="none" w:sz="0" w:space="0" w:color="auto"/>
            <w:bottom w:val="none" w:sz="0" w:space="0" w:color="auto"/>
            <w:right w:val="none" w:sz="0" w:space="0" w:color="auto"/>
          </w:divBdr>
          <w:divsChild>
            <w:div w:id="822505235">
              <w:marLeft w:val="0"/>
              <w:marRight w:val="0"/>
              <w:marTop w:val="0"/>
              <w:marBottom w:val="0"/>
              <w:divBdr>
                <w:top w:val="none" w:sz="0" w:space="0" w:color="auto"/>
                <w:left w:val="none" w:sz="0" w:space="0" w:color="auto"/>
                <w:bottom w:val="none" w:sz="0" w:space="0" w:color="auto"/>
                <w:right w:val="none" w:sz="0" w:space="0" w:color="auto"/>
              </w:divBdr>
            </w:div>
            <w:div w:id="1198397591">
              <w:marLeft w:val="0"/>
              <w:marRight w:val="0"/>
              <w:marTop w:val="0"/>
              <w:marBottom w:val="0"/>
              <w:divBdr>
                <w:top w:val="none" w:sz="0" w:space="0" w:color="auto"/>
                <w:left w:val="none" w:sz="0" w:space="0" w:color="auto"/>
                <w:bottom w:val="none" w:sz="0" w:space="0" w:color="auto"/>
                <w:right w:val="none" w:sz="0" w:space="0" w:color="auto"/>
              </w:divBdr>
            </w:div>
            <w:div w:id="1399092280">
              <w:marLeft w:val="0"/>
              <w:marRight w:val="0"/>
              <w:marTop w:val="0"/>
              <w:marBottom w:val="0"/>
              <w:divBdr>
                <w:top w:val="none" w:sz="0" w:space="0" w:color="auto"/>
                <w:left w:val="none" w:sz="0" w:space="0" w:color="auto"/>
                <w:bottom w:val="none" w:sz="0" w:space="0" w:color="auto"/>
                <w:right w:val="none" w:sz="0" w:space="0" w:color="auto"/>
              </w:divBdr>
            </w:div>
            <w:div w:id="1437167796">
              <w:marLeft w:val="0"/>
              <w:marRight w:val="0"/>
              <w:marTop w:val="0"/>
              <w:marBottom w:val="0"/>
              <w:divBdr>
                <w:top w:val="none" w:sz="0" w:space="0" w:color="auto"/>
                <w:left w:val="none" w:sz="0" w:space="0" w:color="auto"/>
                <w:bottom w:val="none" w:sz="0" w:space="0" w:color="auto"/>
                <w:right w:val="none" w:sz="0" w:space="0" w:color="auto"/>
              </w:divBdr>
            </w:div>
          </w:divsChild>
        </w:div>
        <w:div w:id="1599674230">
          <w:marLeft w:val="0"/>
          <w:marRight w:val="0"/>
          <w:marTop w:val="0"/>
          <w:marBottom w:val="0"/>
          <w:divBdr>
            <w:top w:val="none" w:sz="0" w:space="0" w:color="auto"/>
            <w:left w:val="none" w:sz="0" w:space="0" w:color="auto"/>
            <w:bottom w:val="none" w:sz="0" w:space="0" w:color="auto"/>
            <w:right w:val="none" w:sz="0" w:space="0" w:color="auto"/>
          </w:divBdr>
        </w:div>
        <w:div w:id="1640841933">
          <w:marLeft w:val="0"/>
          <w:marRight w:val="0"/>
          <w:marTop w:val="0"/>
          <w:marBottom w:val="0"/>
          <w:divBdr>
            <w:top w:val="none" w:sz="0" w:space="0" w:color="auto"/>
            <w:left w:val="none" w:sz="0" w:space="0" w:color="auto"/>
            <w:bottom w:val="none" w:sz="0" w:space="0" w:color="auto"/>
            <w:right w:val="none" w:sz="0" w:space="0" w:color="auto"/>
          </w:divBdr>
          <w:divsChild>
            <w:div w:id="262541396">
              <w:marLeft w:val="0"/>
              <w:marRight w:val="0"/>
              <w:marTop w:val="30"/>
              <w:marBottom w:val="30"/>
              <w:divBdr>
                <w:top w:val="none" w:sz="0" w:space="0" w:color="auto"/>
                <w:left w:val="none" w:sz="0" w:space="0" w:color="auto"/>
                <w:bottom w:val="none" w:sz="0" w:space="0" w:color="auto"/>
                <w:right w:val="none" w:sz="0" w:space="0" w:color="auto"/>
              </w:divBdr>
              <w:divsChild>
                <w:div w:id="4021171">
                  <w:marLeft w:val="0"/>
                  <w:marRight w:val="0"/>
                  <w:marTop w:val="0"/>
                  <w:marBottom w:val="0"/>
                  <w:divBdr>
                    <w:top w:val="none" w:sz="0" w:space="0" w:color="auto"/>
                    <w:left w:val="none" w:sz="0" w:space="0" w:color="auto"/>
                    <w:bottom w:val="none" w:sz="0" w:space="0" w:color="auto"/>
                    <w:right w:val="none" w:sz="0" w:space="0" w:color="auto"/>
                  </w:divBdr>
                  <w:divsChild>
                    <w:div w:id="434447398">
                      <w:marLeft w:val="0"/>
                      <w:marRight w:val="0"/>
                      <w:marTop w:val="0"/>
                      <w:marBottom w:val="0"/>
                      <w:divBdr>
                        <w:top w:val="none" w:sz="0" w:space="0" w:color="auto"/>
                        <w:left w:val="none" w:sz="0" w:space="0" w:color="auto"/>
                        <w:bottom w:val="none" w:sz="0" w:space="0" w:color="auto"/>
                        <w:right w:val="none" w:sz="0" w:space="0" w:color="auto"/>
                      </w:divBdr>
                    </w:div>
                    <w:div w:id="556674050">
                      <w:marLeft w:val="0"/>
                      <w:marRight w:val="0"/>
                      <w:marTop w:val="0"/>
                      <w:marBottom w:val="0"/>
                      <w:divBdr>
                        <w:top w:val="none" w:sz="0" w:space="0" w:color="auto"/>
                        <w:left w:val="none" w:sz="0" w:space="0" w:color="auto"/>
                        <w:bottom w:val="none" w:sz="0" w:space="0" w:color="auto"/>
                        <w:right w:val="none" w:sz="0" w:space="0" w:color="auto"/>
                      </w:divBdr>
                    </w:div>
                    <w:div w:id="869295451">
                      <w:marLeft w:val="0"/>
                      <w:marRight w:val="0"/>
                      <w:marTop w:val="0"/>
                      <w:marBottom w:val="0"/>
                      <w:divBdr>
                        <w:top w:val="none" w:sz="0" w:space="0" w:color="auto"/>
                        <w:left w:val="none" w:sz="0" w:space="0" w:color="auto"/>
                        <w:bottom w:val="none" w:sz="0" w:space="0" w:color="auto"/>
                        <w:right w:val="none" w:sz="0" w:space="0" w:color="auto"/>
                      </w:divBdr>
                    </w:div>
                    <w:div w:id="930159502">
                      <w:marLeft w:val="0"/>
                      <w:marRight w:val="0"/>
                      <w:marTop w:val="0"/>
                      <w:marBottom w:val="0"/>
                      <w:divBdr>
                        <w:top w:val="none" w:sz="0" w:space="0" w:color="auto"/>
                        <w:left w:val="none" w:sz="0" w:space="0" w:color="auto"/>
                        <w:bottom w:val="none" w:sz="0" w:space="0" w:color="auto"/>
                        <w:right w:val="none" w:sz="0" w:space="0" w:color="auto"/>
                      </w:divBdr>
                    </w:div>
                    <w:div w:id="1199275283">
                      <w:marLeft w:val="0"/>
                      <w:marRight w:val="0"/>
                      <w:marTop w:val="0"/>
                      <w:marBottom w:val="0"/>
                      <w:divBdr>
                        <w:top w:val="none" w:sz="0" w:space="0" w:color="auto"/>
                        <w:left w:val="none" w:sz="0" w:space="0" w:color="auto"/>
                        <w:bottom w:val="none" w:sz="0" w:space="0" w:color="auto"/>
                        <w:right w:val="none" w:sz="0" w:space="0" w:color="auto"/>
                      </w:divBdr>
                    </w:div>
                    <w:div w:id="1314063805">
                      <w:marLeft w:val="0"/>
                      <w:marRight w:val="0"/>
                      <w:marTop w:val="0"/>
                      <w:marBottom w:val="0"/>
                      <w:divBdr>
                        <w:top w:val="none" w:sz="0" w:space="0" w:color="auto"/>
                        <w:left w:val="none" w:sz="0" w:space="0" w:color="auto"/>
                        <w:bottom w:val="none" w:sz="0" w:space="0" w:color="auto"/>
                        <w:right w:val="none" w:sz="0" w:space="0" w:color="auto"/>
                      </w:divBdr>
                    </w:div>
                    <w:div w:id="1733431248">
                      <w:marLeft w:val="0"/>
                      <w:marRight w:val="0"/>
                      <w:marTop w:val="0"/>
                      <w:marBottom w:val="0"/>
                      <w:divBdr>
                        <w:top w:val="none" w:sz="0" w:space="0" w:color="auto"/>
                        <w:left w:val="none" w:sz="0" w:space="0" w:color="auto"/>
                        <w:bottom w:val="none" w:sz="0" w:space="0" w:color="auto"/>
                        <w:right w:val="none" w:sz="0" w:space="0" w:color="auto"/>
                      </w:divBdr>
                    </w:div>
                    <w:div w:id="1894997961">
                      <w:marLeft w:val="0"/>
                      <w:marRight w:val="0"/>
                      <w:marTop w:val="0"/>
                      <w:marBottom w:val="0"/>
                      <w:divBdr>
                        <w:top w:val="none" w:sz="0" w:space="0" w:color="auto"/>
                        <w:left w:val="none" w:sz="0" w:space="0" w:color="auto"/>
                        <w:bottom w:val="none" w:sz="0" w:space="0" w:color="auto"/>
                        <w:right w:val="none" w:sz="0" w:space="0" w:color="auto"/>
                      </w:divBdr>
                    </w:div>
                  </w:divsChild>
                </w:div>
                <w:div w:id="48381696">
                  <w:marLeft w:val="0"/>
                  <w:marRight w:val="0"/>
                  <w:marTop w:val="0"/>
                  <w:marBottom w:val="0"/>
                  <w:divBdr>
                    <w:top w:val="none" w:sz="0" w:space="0" w:color="auto"/>
                    <w:left w:val="none" w:sz="0" w:space="0" w:color="auto"/>
                    <w:bottom w:val="none" w:sz="0" w:space="0" w:color="auto"/>
                    <w:right w:val="none" w:sz="0" w:space="0" w:color="auto"/>
                  </w:divBdr>
                  <w:divsChild>
                    <w:div w:id="243345347">
                      <w:marLeft w:val="0"/>
                      <w:marRight w:val="0"/>
                      <w:marTop w:val="0"/>
                      <w:marBottom w:val="0"/>
                      <w:divBdr>
                        <w:top w:val="none" w:sz="0" w:space="0" w:color="auto"/>
                        <w:left w:val="none" w:sz="0" w:space="0" w:color="auto"/>
                        <w:bottom w:val="none" w:sz="0" w:space="0" w:color="auto"/>
                        <w:right w:val="none" w:sz="0" w:space="0" w:color="auto"/>
                      </w:divBdr>
                    </w:div>
                  </w:divsChild>
                </w:div>
                <w:div w:id="294681172">
                  <w:marLeft w:val="0"/>
                  <w:marRight w:val="0"/>
                  <w:marTop w:val="0"/>
                  <w:marBottom w:val="0"/>
                  <w:divBdr>
                    <w:top w:val="none" w:sz="0" w:space="0" w:color="auto"/>
                    <w:left w:val="none" w:sz="0" w:space="0" w:color="auto"/>
                    <w:bottom w:val="none" w:sz="0" w:space="0" w:color="auto"/>
                    <w:right w:val="none" w:sz="0" w:space="0" w:color="auto"/>
                  </w:divBdr>
                  <w:divsChild>
                    <w:div w:id="504827882">
                      <w:marLeft w:val="0"/>
                      <w:marRight w:val="0"/>
                      <w:marTop w:val="0"/>
                      <w:marBottom w:val="0"/>
                      <w:divBdr>
                        <w:top w:val="none" w:sz="0" w:space="0" w:color="auto"/>
                        <w:left w:val="none" w:sz="0" w:space="0" w:color="auto"/>
                        <w:bottom w:val="none" w:sz="0" w:space="0" w:color="auto"/>
                        <w:right w:val="none" w:sz="0" w:space="0" w:color="auto"/>
                      </w:divBdr>
                    </w:div>
                  </w:divsChild>
                </w:div>
                <w:div w:id="792603628">
                  <w:marLeft w:val="0"/>
                  <w:marRight w:val="0"/>
                  <w:marTop w:val="0"/>
                  <w:marBottom w:val="0"/>
                  <w:divBdr>
                    <w:top w:val="none" w:sz="0" w:space="0" w:color="auto"/>
                    <w:left w:val="none" w:sz="0" w:space="0" w:color="auto"/>
                    <w:bottom w:val="none" w:sz="0" w:space="0" w:color="auto"/>
                    <w:right w:val="none" w:sz="0" w:space="0" w:color="auto"/>
                  </w:divBdr>
                  <w:divsChild>
                    <w:div w:id="130904837">
                      <w:marLeft w:val="0"/>
                      <w:marRight w:val="0"/>
                      <w:marTop w:val="0"/>
                      <w:marBottom w:val="0"/>
                      <w:divBdr>
                        <w:top w:val="none" w:sz="0" w:space="0" w:color="auto"/>
                        <w:left w:val="none" w:sz="0" w:space="0" w:color="auto"/>
                        <w:bottom w:val="none" w:sz="0" w:space="0" w:color="auto"/>
                        <w:right w:val="none" w:sz="0" w:space="0" w:color="auto"/>
                      </w:divBdr>
                    </w:div>
                  </w:divsChild>
                </w:div>
                <w:div w:id="1430732144">
                  <w:marLeft w:val="0"/>
                  <w:marRight w:val="0"/>
                  <w:marTop w:val="0"/>
                  <w:marBottom w:val="0"/>
                  <w:divBdr>
                    <w:top w:val="none" w:sz="0" w:space="0" w:color="auto"/>
                    <w:left w:val="none" w:sz="0" w:space="0" w:color="auto"/>
                    <w:bottom w:val="none" w:sz="0" w:space="0" w:color="auto"/>
                    <w:right w:val="none" w:sz="0" w:space="0" w:color="auto"/>
                  </w:divBdr>
                  <w:divsChild>
                    <w:div w:id="57672176">
                      <w:marLeft w:val="0"/>
                      <w:marRight w:val="0"/>
                      <w:marTop w:val="0"/>
                      <w:marBottom w:val="0"/>
                      <w:divBdr>
                        <w:top w:val="none" w:sz="0" w:space="0" w:color="auto"/>
                        <w:left w:val="none" w:sz="0" w:space="0" w:color="auto"/>
                        <w:bottom w:val="none" w:sz="0" w:space="0" w:color="auto"/>
                        <w:right w:val="none" w:sz="0" w:space="0" w:color="auto"/>
                      </w:divBdr>
                    </w:div>
                  </w:divsChild>
                </w:div>
                <w:div w:id="1977097742">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655840856">
          <w:marLeft w:val="0"/>
          <w:marRight w:val="0"/>
          <w:marTop w:val="0"/>
          <w:marBottom w:val="0"/>
          <w:divBdr>
            <w:top w:val="none" w:sz="0" w:space="0" w:color="auto"/>
            <w:left w:val="none" w:sz="0" w:space="0" w:color="auto"/>
            <w:bottom w:val="none" w:sz="0" w:space="0" w:color="auto"/>
            <w:right w:val="none" w:sz="0" w:space="0" w:color="auto"/>
          </w:divBdr>
        </w:div>
        <w:div w:id="1661883208">
          <w:marLeft w:val="0"/>
          <w:marRight w:val="0"/>
          <w:marTop w:val="0"/>
          <w:marBottom w:val="0"/>
          <w:divBdr>
            <w:top w:val="none" w:sz="0" w:space="0" w:color="auto"/>
            <w:left w:val="none" w:sz="0" w:space="0" w:color="auto"/>
            <w:bottom w:val="none" w:sz="0" w:space="0" w:color="auto"/>
            <w:right w:val="none" w:sz="0" w:space="0" w:color="auto"/>
          </w:divBdr>
        </w:div>
        <w:div w:id="1715890987">
          <w:marLeft w:val="0"/>
          <w:marRight w:val="0"/>
          <w:marTop w:val="0"/>
          <w:marBottom w:val="0"/>
          <w:divBdr>
            <w:top w:val="none" w:sz="0" w:space="0" w:color="auto"/>
            <w:left w:val="none" w:sz="0" w:space="0" w:color="auto"/>
            <w:bottom w:val="none" w:sz="0" w:space="0" w:color="auto"/>
            <w:right w:val="none" w:sz="0" w:space="0" w:color="auto"/>
          </w:divBdr>
        </w:div>
        <w:div w:id="1753115235">
          <w:marLeft w:val="0"/>
          <w:marRight w:val="0"/>
          <w:marTop w:val="0"/>
          <w:marBottom w:val="0"/>
          <w:divBdr>
            <w:top w:val="none" w:sz="0" w:space="0" w:color="auto"/>
            <w:left w:val="none" w:sz="0" w:space="0" w:color="auto"/>
            <w:bottom w:val="none" w:sz="0" w:space="0" w:color="auto"/>
            <w:right w:val="none" w:sz="0" w:space="0" w:color="auto"/>
          </w:divBdr>
        </w:div>
        <w:div w:id="1813251718">
          <w:marLeft w:val="0"/>
          <w:marRight w:val="0"/>
          <w:marTop w:val="0"/>
          <w:marBottom w:val="0"/>
          <w:divBdr>
            <w:top w:val="none" w:sz="0" w:space="0" w:color="auto"/>
            <w:left w:val="none" w:sz="0" w:space="0" w:color="auto"/>
            <w:bottom w:val="none" w:sz="0" w:space="0" w:color="auto"/>
            <w:right w:val="none" w:sz="0" w:space="0" w:color="auto"/>
          </w:divBdr>
        </w:div>
        <w:div w:id="1823496200">
          <w:marLeft w:val="0"/>
          <w:marRight w:val="0"/>
          <w:marTop w:val="0"/>
          <w:marBottom w:val="0"/>
          <w:divBdr>
            <w:top w:val="none" w:sz="0" w:space="0" w:color="auto"/>
            <w:left w:val="none" w:sz="0" w:space="0" w:color="auto"/>
            <w:bottom w:val="none" w:sz="0" w:space="0" w:color="auto"/>
            <w:right w:val="none" w:sz="0" w:space="0" w:color="auto"/>
          </w:divBdr>
          <w:divsChild>
            <w:div w:id="1246918140">
              <w:marLeft w:val="0"/>
              <w:marRight w:val="0"/>
              <w:marTop w:val="30"/>
              <w:marBottom w:val="30"/>
              <w:divBdr>
                <w:top w:val="none" w:sz="0" w:space="0" w:color="auto"/>
                <w:left w:val="none" w:sz="0" w:space="0" w:color="auto"/>
                <w:bottom w:val="none" w:sz="0" w:space="0" w:color="auto"/>
                <w:right w:val="none" w:sz="0" w:space="0" w:color="auto"/>
              </w:divBdr>
              <w:divsChild>
                <w:div w:id="14618352">
                  <w:marLeft w:val="0"/>
                  <w:marRight w:val="0"/>
                  <w:marTop w:val="0"/>
                  <w:marBottom w:val="0"/>
                  <w:divBdr>
                    <w:top w:val="none" w:sz="0" w:space="0" w:color="auto"/>
                    <w:left w:val="none" w:sz="0" w:space="0" w:color="auto"/>
                    <w:bottom w:val="none" w:sz="0" w:space="0" w:color="auto"/>
                    <w:right w:val="none" w:sz="0" w:space="0" w:color="auto"/>
                  </w:divBdr>
                  <w:divsChild>
                    <w:div w:id="1032418526">
                      <w:marLeft w:val="0"/>
                      <w:marRight w:val="0"/>
                      <w:marTop w:val="0"/>
                      <w:marBottom w:val="0"/>
                      <w:divBdr>
                        <w:top w:val="none" w:sz="0" w:space="0" w:color="auto"/>
                        <w:left w:val="none" w:sz="0" w:space="0" w:color="auto"/>
                        <w:bottom w:val="none" w:sz="0" w:space="0" w:color="auto"/>
                        <w:right w:val="none" w:sz="0" w:space="0" w:color="auto"/>
                      </w:divBdr>
                    </w:div>
                  </w:divsChild>
                </w:div>
                <w:div w:id="454179435">
                  <w:marLeft w:val="0"/>
                  <w:marRight w:val="0"/>
                  <w:marTop w:val="0"/>
                  <w:marBottom w:val="0"/>
                  <w:divBdr>
                    <w:top w:val="none" w:sz="0" w:space="0" w:color="auto"/>
                    <w:left w:val="none" w:sz="0" w:space="0" w:color="auto"/>
                    <w:bottom w:val="none" w:sz="0" w:space="0" w:color="auto"/>
                    <w:right w:val="none" w:sz="0" w:space="0" w:color="auto"/>
                  </w:divBdr>
                  <w:divsChild>
                    <w:div w:id="1426880317">
                      <w:marLeft w:val="0"/>
                      <w:marRight w:val="0"/>
                      <w:marTop w:val="0"/>
                      <w:marBottom w:val="0"/>
                      <w:divBdr>
                        <w:top w:val="none" w:sz="0" w:space="0" w:color="auto"/>
                        <w:left w:val="none" w:sz="0" w:space="0" w:color="auto"/>
                        <w:bottom w:val="none" w:sz="0" w:space="0" w:color="auto"/>
                        <w:right w:val="none" w:sz="0" w:space="0" w:color="auto"/>
                      </w:divBdr>
                    </w:div>
                  </w:divsChild>
                </w:div>
                <w:div w:id="1684436606">
                  <w:marLeft w:val="0"/>
                  <w:marRight w:val="0"/>
                  <w:marTop w:val="0"/>
                  <w:marBottom w:val="0"/>
                  <w:divBdr>
                    <w:top w:val="none" w:sz="0" w:space="0" w:color="auto"/>
                    <w:left w:val="none" w:sz="0" w:space="0" w:color="auto"/>
                    <w:bottom w:val="none" w:sz="0" w:space="0" w:color="auto"/>
                    <w:right w:val="none" w:sz="0" w:space="0" w:color="auto"/>
                  </w:divBdr>
                  <w:divsChild>
                    <w:div w:id="487940798">
                      <w:marLeft w:val="0"/>
                      <w:marRight w:val="0"/>
                      <w:marTop w:val="0"/>
                      <w:marBottom w:val="0"/>
                      <w:divBdr>
                        <w:top w:val="none" w:sz="0" w:space="0" w:color="auto"/>
                        <w:left w:val="none" w:sz="0" w:space="0" w:color="auto"/>
                        <w:bottom w:val="none" w:sz="0" w:space="0" w:color="auto"/>
                        <w:right w:val="none" w:sz="0" w:space="0" w:color="auto"/>
                      </w:divBdr>
                    </w:div>
                    <w:div w:id="655643593">
                      <w:marLeft w:val="0"/>
                      <w:marRight w:val="0"/>
                      <w:marTop w:val="0"/>
                      <w:marBottom w:val="0"/>
                      <w:divBdr>
                        <w:top w:val="none" w:sz="0" w:space="0" w:color="auto"/>
                        <w:left w:val="none" w:sz="0" w:space="0" w:color="auto"/>
                        <w:bottom w:val="none" w:sz="0" w:space="0" w:color="auto"/>
                        <w:right w:val="none" w:sz="0" w:space="0" w:color="auto"/>
                      </w:divBdr>
                    </w:div>
                    <w:div w:id="1079862974">
                      <w:marLeft w:val="0"/>
                      <w:marRight w:val="0"/>
                      <w:marTop w:val="0"/>
                      <w:marBottom w:val="0"/>
                      <w:divBdr>
                        <w:top w:val="none" w:sz="0" w:space="0" w:color="auto"/>
                        <w:left w:val="none" w:sz="0" w:space="0" w:color="auto"/>
                        <w:bottom w:val="none" w:sz="0" w:space="0" w:color="auto"/>
                        <w:right w:val="none" w:sz="0" w:space="0" w:color="auto"/>
                      </w:divBdr>
                    </w:div>
                    <w:div w:id="115772099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832332213">
          <w:marLeft w:val="0"/>
          <w:marRight w:val="0"/>
          <w:marTop w:val="0"/>
          <w:marBottom w:val="0"/>
          <w:divBdr>
            <w:top w:val="none" w:sz="0" w:space="0" w:color="auto"/>
            <w:left w:val="none" w:sz="0" w:space="0" w:color="auto"/>
            <w:bottom w:val="none" w:sz="0" w:space="0" w:color="auto"/>
            <w:right w:val="none" w:sz="0" w:space="0" w:color="auto"/>
          </w:divBdr>
        </w:div>
        <w:div w:id="1882325241">
          <w:marLeft w:val="0"/>
          <w:marRight w:val="0"/>
          <w:marTop w:val="0"/>
          <w:marBottom w:val="0"/>
          <w:divBdr>
            <w:top w:val="none" w:sz="0" w:space="0" w:color="auto"/>
            <w:left w:val="none" w:sz="0" w:space="0" w:color="auto"/>
            <w:bottom w:val="none" w:sz="0" w:space="0" w:color="auto"/>
            <w:right w:val="none" w:sz="0" w:space="0" w:color="auto"/>
          </w:divBdr>
        </w:div>
        <w:div w:id="1900246054">
          <w:marLeft w:val="0"/>
          <w:marRight w:val="0"/>
          <w:marTop w:val="0"/>
          <w:marBottom w:val="0"/>
          <w:divBdr>
            <w:top w:val="none" w:sz="0" w:space="0" w:color="auto"/>
            <w:left w:val="none" w:sz="0" w:space="0" w:color="auto"/>
            <w:bottom w:val="none" w:sz="0" w:space="0" w:color="auto"/>
            <w:right w:val="none" w:sz="0" w:space="0" w:color="auto"/>
          </w:divBdr>
        </w:div>
        <w:div w:id="1904369775">
          <w:marLeft w:val="0"/>
          <w:marRight w:val="0"/>
          <w:marTop w:val="0"/>
          <w:marBottom w:val="0"/>
          <w:divBdr>
            <w:top w:val="none" w:sz="0" w:space="0" w:color="auto"/>
            <w:left w:val="none" w:sz="0" w:space="0" w:color="auto"/>
            <w:bottom w:val="none" w:sz="0" w:space="0" w:color="auto"/>
            <w:right w:val="none" w:sz="0" w:space="0" w:color="auto"/>
          </w:divBdr>
        </w:div>
        <w:div w:id="1923483882">
          <w:marLeft w:val="0"/>
          <w:marRight w:val="0"/>
          <w:marTop w:val="0"/>
          <w:marBottom w:val="0"/>
          <w:divBdr>
            <w:top w:val="none" w:sz="0" w:space="0" w:color="auto"/>
            <w:left w:val="none" w:sz="0" w:space="0" w:color="auto"/>
            <w:bottom w:val="none" w:sz="0" w:space="0" w:color="auto"/>
            <w:right w:val="none" w:sz="0" w:space="0" w:color="auto"/>
          </w:divBdr>
        </w:div>
        <w:div w:id="1931545105">
          <w:marLeft w:val="0"/>
          <w:marRight w:val="0"/>
          <w:marTop w:val="0"/>
          <w:marBottom w:val="0"/>
          <w:divBdr>
            <w:top w:val="none" w:sz="0" w:space="0" w:color="auto"/>
            <w:left w:val="none" w:sz="0" w:space="0" w:color="auto"/>
            <w:bottom w:val="none" w:sz="0" w:space="0" w:color="auto"/>
            <w:right w:val="none" w:sz="0" w:space="0" w:color="auto"/>
          </w:divBdr>
          <w:divsChild>
            <w:div w:id="1778986954">
              <w:marLeft w:val="0"/>
              <w:marRight w:val="0"/>
              <w:marTop w:val="30"/>
              <w:marBottom w:val="30"/>
              <w:divBdr>
                <w:top w:val="none" w:sz="0" w:space="0" w:color="auto"/>
                <w:left w:val="none" w:sz="0" w:space="0" w:color="auto"/>
                <w:bottom w:val="none" w:sz="0" w:space="0" w:color="auto"/>
                <w:right w:val="none" w:sz="0" w:space="0" w:color="auto"/>
              </w:divBdr>
              <w:divsChild>
                <w:div w:id="28453985">
                  <w:marLeft w:val="0"/>
                  <w:marRight w:val="0"/>
                  <w:marTop w:val="0"/>
                  <w:marBottom w:val="0"/>
                  <w:divBdr>
                    <w:top w:val="none" w:sz="0" w:space="0" w:color="auto"/>
                    <w:left w:val="none" w:sz="0" w:space="0" w:color="auto"/>
                    <w:bottom w:val="none" w:sz="0" w:space="0" w:color="auto"/>
                    <w:right w:val="none" w:sz="0" w:space="0" w:color="auto"/>
                  </w:divBdr>
                  <w:divsChild>
                    <w:div w:id="1984969892">
                      <w:marLeft w:val="0"/>
                      <w:marRight w:val="0"/>
                      <w:marTop w:val="0"/>
                      <w:marBottom w:val="0"/>
                      <w:divBdr>
                        <w:top w:val="none" w:sz="0" w:space="0" w:color="auto"/>
                        <w:left w:val="none" w:sz="0" w:space="0" w:color="auto"/>
                        <w:bottom w:val="none" w:sz="0" w:space="0" w:color="auto"/>
                        <w:right w:val="none" w:sz="0" w:space="0" w:color="auto"/>
                      </w:divBdr>
                    </w:div>
                  </w:divsChild>
                </w:div>
                <w:div w:id="36320237">
                  <w:marLeft w:val="0"/>
                  <w:marRight w:val="0"/>
                  <w:marTop w:val="0"/>
                  <w:marBottom w:val="0"/>
                  <w:divBdr>
                    <w:top w:val="none" w:sz="0" w:space="0" w:color="auto"/>
                    <w:left w:val="none" w:sz="0" w:space="0" w:color="auto"/>
                    <w:bottom w:val="none" w:sz="0" w:space="0" w:color="auto"/>
                    <w:right w:val="none" w:sz="0" w:space="0" w:color="auto"/>
                  </w:divBdr>
                  <w:divsChild>
                    <w:div w:id="459029565">
                      <w:marLeft w:val="0"/>
                      <w:marRight w:val="0"/>
                      <w:marTop w:val="0"/>
                      <w:marBottom w:val="0"/>
                      <w:divBdr>
                        <w:top w:val="none" w:sz="0" w:space="0" w:color="auto"/>
                        <w:left w:val="none" w:sz="0" w:space="0" w:color="auto"/>
                        <w:bottom w:val="none" w:sz="0" w:space="0" w:color="auto"/>
                        <w:right w:val="none" w:sz="0" w:space="0" w:color="auto"/>
                      </w:divBdr>
                    </w:div>
                  </w:divsChild>
                </w:div>
                <w:div w:id="48264608">
                  <w:marLeft w:val="0"/>
                  <w:marRight w:val="0"/>
                  <w:marTop w:val="0"/>
                  <w:marBottom w:val="0"/>
                  <w:divBdr>
                    <w:top w:val="none" w:sz="0" w:space="0" w:color="auto"/>
                    <w:left w:val="none" w:sz="0" w:space="0" w:color="auto"/>
                    <w:bottom w:val="none" w:sz="0" w:space="0" w:color="auto"/>
                    <w:right w:val="none" w:sz="0" w:space="0" w:color="auto"/>
                  </w:divBdr>
                  <w:divsChild>
                    <w:div w:id="2011904438">
                      <w:marLeft w:val="0"/>
                      <w:marRight w:val="0"/>
                      <w:marTop w:val="0"/>
                      <w:marBottom w:val="0"/>
                      <w:divBdr>
                        <w:top w:val="none" w:sz="0" w:space="0" w:color="auto"/>
                        <w:left w:val="none" w:sz="0" w:space="0" w:color="auto"/>
                        <w:bottom w:val="none" w:sz="0" w:space="0" w:color="auto"/>
                        <w:right w:val="none" w:sz="0" w:space="0" w:color="auto"/>
                      </w:divBdr>
                    </w:div>
                  </w:divsChild>
                </w:div>
                <w:div w:id="74937390">
                  <w:marLeft w:val="0"/>
                  <w:marRight w:val="0"/>
                  <w:marTop w:val="0"/>
                  <w:marBottom w:val="0"/>
                  <w:divBdr>
                    <w:top w:val="none" w:sz="0" w:space="0" w:color="auto"/>
                    <w:left w:val="none" w:sz="0" w:space="0" w:color="auto"/>
                    <w:bottom w:val="none" w:sz="0" w:space="0" w:color="auto"/>
                    <w:right w:val="none" w:sz="0" w:space="0" w:color="auto"/>
                  </w:divBdr>
                  <w:divsChild>
                    <w:div w:id="1585139177">
                      <w:marLeft w:val="0"/>
                      <w:marRight w:val="0"/>
                      <w:marTop w:val="0"/>
                      <w:marBottom w:val="0"/>
                      <w:divBdr>
                        <w:top w:val="none" w:sz="0" w:space="0" w:color="auto"/>
                        <w:left w:val="none" w:sz="0" w:space="0" w:color="auto"/>
                        <w:bottom w:val="none" w:sz="0" w:space="0" w:color="auto"/>
                        <w:right w:val="none" w:sz="0" w:space="0" w:color="auto"/>
                      </w:divBdr>
                    </w:div>
                  </w:divsChild>
                </w:div>
                <w:div w:id="83573284">
                  <w:marLeft w:val="0"/>
                  <w:marRight w:val="0"/>
                  <w:marTop w:val="0"/>
                  <w:marBottom w:val="0"/>
                  <w:divBdr>
                    <w:top w:val="none" w:sz="0" w:space="0" w:color="auto"/>
                    <w:left w:val="none" w:sz="0" w:space="0" w:color="auto"/>
                    <w:bottom w:val="none" w:sz="0" w:space="0" w:color="auto"/>
                    <w:right w:val="none" w:sz="0" w:space="0" w:color="auto"/>
                  </w:divBdr>
                  <w:divsChild>
                    <w:div w:id="1021905417">
                      <w:marLeft w:val="0"/>
                      <w:marRight w:val="0"/>
                      <w:marTop w:val="0"/>
                      <w:marBottom w:val="0"/>
                      <w:divBdr>
                        <w:top w:val="none" w:sz="0" w:space="0" w:color="auto"/>
                        <w:left w:val="none" w:sz="0" w:space="0" w:color="auto"/>
                        <w:bottom w:val="none" w:sz="0" w:space="0" w:color="auto"/>
                        <w:right w:val="none" w:sz="0" w:space="0" w:color="auto"/>
                      </w:divBdr>
                    </w:div>
                  </w:divsChild>
                </w:div>
                <w:div w:id="183983007">
                  <w:marLeft w:val="0"/>
                  <w:marRight w:val="0"/>
                  <w:marTop w:val="0"/>
                  <w:marBottom w:val="0"/>
                  <w:divBdr>
                    <w:top w:val="none" w:sz="0" w:space="0" w:color="auto"/>
                    <w:left w:val="none" w:sz="0" w:space="0" w:color="auto"/>
                    <w:bottom w:val="none" w:sz="0" w:space="0" w:color="auto"/>
                    <w:right w:val="none" w:sz="0" w:space="0" w:color="auto"/>
                  </w:divBdr>
                  <w:divsChild>
                    <w:div w:id="716858188">
                      <w:marLeft w:val="0"/>
                      <w:marRight w:val="0"/>
                      <w:marTop w:val="0"/>
                      <w:marBottom w:val="0"/>
                      <w:divBdr>
                        <w:top w:val="none" w:sz="0" w:space="0" w:color="auto"/>
                        <w:left w:val="none" w:sz="0" w:space="0" w:color="auto"/>
                        <w:bottom w:val="none" w:sz="0" w:space="0" w:color="auto"/>
                        <w:right w:val="none" w:sz="0" w:space="0" w:color="auto"/>
                      </w:divBdr>
                    </w:div>
                  </w:divsChild>
                </w:div>
                <w:div w:id="212041467">
                  <w:marLeft w:val="0"/>
                  <w:marRight w:val="0"/>
                  <w:marTop w:val="0"/>
                  <w:marBottom w:val="0"/>
                  <w:divBdr>
                    <w:top w:val="none" w:sz="0" w:space="0" w:color="auto"/>
                    <w:left w:val="none" w:sz="0" w:space="0" w:color="auto"/>
                    <w:bottom w:val="none" w:sz="0" w:space="0" w:color="auto"/>
                    <w:right w:val="none" w:sz="0" w:space="0" w:color="auto"/>
                  </w:divBdr>
                  <w:divsChild>
                    <w:div w:id="1020818881">
                      <w:marLeft w:val="0"/>
                      <w:marRight w:val="0"/>
                      <w:marTop w:val="0"/>
                      <w:marBottom w:val="0"/>
                      <w:divBdr>
                        <w:top w:val="none" w:sz="0" w:space="0" w:color="auto"/>
                        <w:left w:val="none" w:sz="0" w:space="0" w:color="auto"/>
                        <w:bottom w:val="none" w:sz="0" w:space="0" w:color="auto"/>
                        <w:right w:val="none" w:sz="0" w:space="0" w:color="auto"/>
                      </w:divBdr>
                    </w:div>
                  </w:divsChild>
                </w:div>
                <w:div w:id="226693008">
                  <w:marLeft w:val="0"/>
                  <w:marRight w:val="0"/>
                  <w:marTop w:val="0"/>
                  <w:marBottom w:val="0"/>
                  <w:divBdr>
                    <w:top w:val="none" w:sz="0" w:space="0" w:color="auto"/>
                    <w:left w:val="none" w:sz="0" w:space="0" w:color="auto"/>
                    <w:bottom w:val="none" w:sz="0" w:space="0" w:color="auto"/>
                    <w:right w:val="none" w:sz="0" w:space="0" w:color="auto"/>
                  </w:divBdr>
                  <w:divsChild>
                    <w:div w:id="1039162925">
                      <w:marLeft w:val="0"/>
                      <w:marRight w:val="0"/>
                      <w:marTop w:val="0"/>
                      <w:marBottom w:val="0"/>
                      <w:divBdr>
                        <w:top w:val="none" w:sz="0" w:space="0" w:color="auto"/>
                        <w:left w:val="none" w:sz="0" w:space="0" w:color="auto"/>
                        <w:bottom w:val="none" w:sz="0" w:space="0" w:color="auto"/>
                        <w:right w:val="none" w:sz="0" w:space="0" w:color="auto"/>
                      </w:divBdr>
                    </w:div>
                  </w:divsChild>
                </w:div>
                <w:div w:id="278878758">
                  <w:marLeft w:val="0"/>
                  <w:marRight w:val="0"/>
                  <w:marTop w:val="0"/>
                  <w:marBottom w:val="0"/>
                  <w:divBdr>
                    <w:top w:val="none" w:sz="0" w:space="0" w:color="auto"/>
                    <w:left w:val="none" w:sz="0" w:space="0" w:color="auto"/>
                    <w:bottom w:val="none" w:sz="0" w:space="0" w:color="auto"/>
                    <w:right w:val="none" w:sz="0" w:space="0" w:color="auto"/>
                  </w:divBdr>
                  <w:divsChild>
                    <w:div w:id="651449687">
                      <w:marLeft w:val="0"/>
                      <w:marRight w:val="0"/>
                      <w:marTop w:val="0"/>
                      <w:marBottom w:val="0"/>
                      <w:divBdr>
                        <w:top w:val="none" w:sz="0" w:space="0" w:color="auto"/>
                        <w:left w:val="none" w:sz="0" w:space="0" w:color="auto"/>
                        <w:bottom w:val="none" w:sz="0" w:space="0" w:color="auto"/>
                        <w:right w:val="none" w:sz="0" w:space="0" w:color="auto"/>
                      </w:divBdr>
                    </w:div>
                  </w:divsChild>
                </w:div>
                <w:div w:id="336346924">
                  <w:marLeft w:val="0"/>
                  <w:marRight w:val="0"/>
                  <w:marTop w:val="0"/>
                  <w:marBottom w:val="0"/>
                  <w:divBdr>
                    <w:top w:val="none" w:sz="0" w:space="0" w:color="auto"/>
                    <w:left w:val="none" w:sz="0" w:space="0" w:color="auto"/>
                    <w:bottom w:val="none" w:sz="0" w:space="0" w:color="auto"/>
                    <w:right w:val="none" w:sz="0" w:space="0" w:color="auto"/>
                  </w:divBdr>
                  <w:divsChild>
                    <w:div w:id="583878481">
                      <w:marLeft w:val="0"/>
                      <w:marRight w:val="0"/>
                      <w:marTop w:val="0"/>
                      <w:marBottom w:val="0"/>
                      <w:divBdr>
                        <w:top w:val="none" w:sz="0" w:space="0" w:color="auto"/>
                        <w:left w:val="none" w:sz="0" w:space="0" w:color="auto"/>
                        <w:bottom w:val="none" w:sz="0" w:space="0" w:color="auto"/>
                        <w:right w:val="none" w:sz="0" w:space="0" w:color="auto"/>
                      </w:divBdr>
                    </w:div>
                  </w:divsChild>
                </w:div>
                <w:div w:id="384720064">
                  <w:marLeft w:val="0"/>
                  <w:marRight w:val="0"/>
                  <w:marTop w:val="0"/>
                  <w:marBottom w:val="0"/>
                  <w:divBdr>
                    <w:top w:val="none" w:sz="0" w:space="0" w:color="auto"/>
                    <w:left w:val="none" w:sz="0" w:space="0" w:color="auto"/>
                    <w:bottom w:val="none" w:sz="0" w:space="0" w:color="auto"/>
                    <w:right w:val="none" w:sz="0" w:space="0" w:color="auto"/>
                  </w:divBdr>
                  <w:divsChild>
                    <w:div w:id="1809931504">
                      <w:marLeft w:val="0"/>
                      <w:marRight w:val="0"/>
                      <w:marTop w:val="0"/>
                      <w:marBottom w:val="0"/>
                      <w:divBdr>
                        <w:top w:val="none" w:sz="0" w:space="0" w:color="auto"/>
                        <w:left w:val="none" w:sz="0" w:space="0" w:color="auto"/>
                        <w:bottom w:val="none" w:sz="0" w:space="0" w:color="auto"/>
                        <w:right w:val="none" w:sz="0" w:space="0" w:color="auto"/>
                      </w:divBdr>
                    </w:div>
                  </w:divsChild>
                </w:div>
                <w:div w:id="465005283">
                  <w:marLeft w:val="0"/>
                  <w:marRight w:val="0"/>
                  <w:marTop w:val="0"/>
                  <w:marBottom w:val="0"/>
                  <w:divBdr>
                    <w:top w:val="none" w:sz="0" w:space="0" w:color="auto"/>
                    <w:left w:val="none" w:sz="0" w:space="0" w:color="auto"/>
                    <w:bottom w:val="none" w:sz="0" w:space="0" w:color="auto"/>
                    <w:right w:val="none" w:sz="0" w:space="0" w:color="auto"/>
                  </w:divBdr>
                  <w:divsChild>
                    <w:div w:id="952173806">
                      <w:marLeft w:val="0"/>
                      <w:marRight w:val="0"/>
                      <w:marTop w:val="0"/>
                      <w:marBottom w:val="0"/>
                      <w:divBdr>
                        <w:top w:val="none" w:sz="0" w:space="0" w:color="auto"/>
                        <w:left w:val="none" w:sz="0" w:space="0" w:color="auto"/>
                        <w:bottom w:val="none" w:sz="0" w:space="0" w:color="auto"/>
                        <w:right w:val="none" w:sz="0" w:space="0" w:color="auto"/>
                      </w:divBdr>
                    </w:div>
                  </w:divsChild>
                </w:div>
                <w:div w:id="477695584">
                  <w:marLeft w:val="0"/>
                  <w:marRight w:val="0"/>
                  <w:marTop w:val="0"/>
                  <w:marBottom w:val="0"/>
                  <w:divBdr>
                    <w:top w:val="none" w:sz="0" w:space="0" w:color="auto"/>
                    <w:left w:val="none" w:sz="0" w:space="0" w:color="auto"/>
                    <w:bottom w:val="none" w:sz="0" w:space="0" w:color="auto"/>
                    <w:right w:val="none" w:sz="0" w:space="0" w:color="auto"/>
                  </w:divBdr>
                </w:div>
                <w:div w:id="677200732">
                  <w:marLeft w:val="0"/>
                  <w:marRight w:val="0"/>
                  <w:marTop w:val="0"/>
                  <w:marBottom w:val="0"/>
                  <w:divBdr>
                    <w:top w:val="none" w:sz="0" w:space="0" w:color="auto"/>
                    <w:left w:val="none" w:sz="0" w:space="0" w:color="auto"/>
                    <w:bottom w:val="none" w:sz="0" w:space="0" w:color="auto"/>
                    <w:right w:val="none" w:sz="0" w:space="0" w:color="auto"/>
                  </w:divBdr>
                  <w:divsChild>
                    <w:div w:id="865100174">
                      <w:marLeft w:val="0"/>
                      <w:marRight w:val="0"/>
                      <w:marTop w:val="0"/>
                      <w:marBottom w:val="0"/>
                      <w:divBdr>
                        <w:top w:val="none" w:sz="0" w:space="0" w:color="auto"/>
                        <w:left w:val="none" w:sz="0" w:space="0" w:color="auto"/>
                        <w:bottom w:val="none" w:sz="0" w:space="0" w:color="auto"/>
                        <w:right w:val="none" w:sz="0" w:space="0" w:color="auto"/>
                      </w:divBdr>
                    </w:div>
                  </w:divsChild>
                </w:div>
                <w:div w:id="793059018">
                  <w:marLeft w:val="0"/>
                  <w:marRight w:val="0"/>
                  <w:marTop w:val="0"/>
                  <w:marBottom w:val="0"/>
                  <w:divBdr>
                    <w:top w:val="none" w:sz="0" w:space="0" w:color="auto"/>
                    <w:left w:val="none" w:sz="0" w:space="0" w:color="auto"/>
                    <w:bottom w:val="none" w:sz="0" w:space="0" w:color="auto"/>
                    <w:right w:val="none" w:sz="0" w:space="0" w:color="auto"/>
                  </w:divBdr>
                  <w:divsChild>
                    <w:div w:id="500698558">
                      <w:marLeft w:val="0"/>
                      <w:marRight w:val="0"/>
                      <w:marTop w:val="0"/>
                      <w:marBottom w:val="0"/>
                      <w:divBdr>
                        <w:top w:val="none" w:sz="0" w:space="0" w:color="auto"/>
                        <w:left w:val="none" w:sz="0" w:space="0" w:color="auto"/>
                        <w:bottom w:val="none" w:sz="0" w:space="0" w:color="auto"/>
                        <w:right w:val="none" w:sz="0" w:space="0" w:color="auto"/>
                      </w:divBdr>
                    </w:div>
                  </w:divsChild>
                </w:div>
                <w:div w:id="918443149">
                  <w:marLeft w:val="0"/>
                  <w:marRight w:val="0"/>
                  <w:marTop w:val="0"/>
                  <w:marBottom w:val="0"/>
                  <w:divBdr>
                    <w:top w:val="none" w:sz="0" w:space="0" w:color="auto"/>
                    <w:left w:val="none" w:sz="0" w:space="0" w:color="auto"/>
                    <w:bottom w:val="none" w:sz="0" w:space="0" w:color="auto"/>
                    <w:right w:val="none" w:sz="0" w:space="0" w:color="auto"/>
                  </w:divBdr>
                  <w:divsChild>
                    <w:div w:id="1926844680">
                      <w:marLeft w:val="0"/>
                      <w:marRight w:val="0"/>
                      <w:marTop w:val="0"/>
                      <w:marBottom w:val="0"/>
                      <w:divBdr>
                        <w:top w:val="none" w:sz="0" w:space="0" w:color="auto"/>
                        <w:left w:val="none" w:sz="0" w:space="0" w:color="auto"/>
                        <w:bottom w:val="none" w:sz="0" w:space="0" w:color="auto"/>
                        <w:right w:val="none" w:sz="0" w:space="0" w:color="auto"/>
                      </w:divBdr>
                    </w:div>
                  </w:divsChild>
                </w:div>
                <w:div w:id="1020814716">
                  <w:marLeft w:val="0"/>
                  <w:marRight w:val="0"/>
                  <w:marTop w:val="0"/>
                  <w:marBottom w:val="0"/>
                  <w:divBdr>
                    <w:top w:val="none" w:sz="0" w:space="0" w:color="auto"/>
                    <w:left w:val="none" w:sz="0" w:space="0" w:color="auto"/>
                    <w:bottom w:val="none" w:sz="0" w:space="0" w:color="auto"/>
                    <w:right w:val="none" w:sz="0" w:space="0" w:color="auto"/>
                  </w:divBdr>
                  <w:divsChild>
                    <w:div w:id="1347636464">
                      <w:marLeft w:val="0"/>
                      <w:marRight w:val="0"/>
                      <w:marTop w:val="0"/>
                      <w:marBottom w:val="0"/>
                      <w:divBdr>
                        <w:top w:val="none" w:sz="0" w:space="0" w:color="auto"/>
                        <w:left w:val="none" w:sz="0" w:space="0" w:color="auto"/>
                        <w:bottom w:val="none" w:sz="0" w:space="0" w:color="auto"/>
                        <w:right w:val="none" w:sz="0" w:space="0" w:color="auto"/>
                      </w:divBdr>
                    </w:div>
                  </w:divsChild>
                </w:div>
                <w:div w:id="1025983409">
                  <w:marLeft w:val="0"/>
                  <w:marRight w:val="0"/>
                  <w:marTop w:val="0"/>
                  <w:marBottom w:val="0"/>
                  <w:divBdr>
                    <w:top w:val="none" w:sz="0" w:space="0" w:color="auto"/>
                    <w:left w:val="none" w:sz="0" w:space="0" w:color="auto"/>
                    <w:bottom w:val="none" w:sz="0" w:space="0" w:color="auto"/>
                    <w:right w:val="none" w:sz="0" w:space="0" w:color="auto"/>
                  </w:divBdr>
                  <w:divsChild>
                    <w:div w:id="537737348">
                      <w:marLeft w:val="0"/>
                      <w:marRight w:val="0"/>
                      <w:marTop w:val="0"/>
                      <w:marBottom w:val="0"/>
                      <w:divBdr>
                        <w:top w:val="none" w:sz="0" w:space="0" w:color="auto"/>
                        <w:left w:val="none" w:sz="0" w:space="0" w:color="auto"/>
                        <w:bottom w:val="none" w:sz="0" w:space="0" w:color="auto"/>
                        <w:right w:val="none" w:sz="0" w:space="0" w:color="auto"/>
                      </w:divBdr>
                    </w:div>
                  </w:divsChild>
                </w:div>
                <w:div w:id="1065376955">
                  <w:marLeft w:val="0"/>
                  <w:marRight w:val="0"/>
                  <w:marTop w:val="0"/>
                  <w:marBottom w:val="0"/>
                  <w:divBdr>
                    <w:top w:val="none" w:sz="0" w:space="0" w:color="auto"/>
                    <w:left w:val="none" w:sz="0" w:space="0" w:color="auto"/>
                    <w:bottom w:val="none" w:sz="0" w:space="0" w:color="auto"/>
                    <w:right w:val="none" w:sz="0" w:space="0" w:color="auto"/>
                  </w:divBdr>
                  <w:divsChild>
                    <w:div w:id="996616106">
                      <w:marLeft w:val="0"/>
                      <w:marRight w:val="0"/>
                      <w:marTop w:val="0"/>
                      <w:marBottom w:val="0"/>
                      <w:divBdr>
                        <w:top w:val="none" w:sz="0" w:space="0" w:color="auto"/>
                        <w:left w:val="none" w:sz="0" w:space="0" w:color="auto"/>
                        <w:bottom w:val="none" w:sz="0" w:space="0" w:color="auto"/>
                        <w:right w:val="none" w:sz="0" w:space="0" w:color="auto"/>
                      </w:divBdr>
                    </w:div>
                  </w:divsChild>
                </w:div>
                <w:div w:id="1101294054">
                  <w:marLeft w:val="0"/>
                  <w:marRight w:val="0"/>
                  <w:marTop w:val="0"/>
                  <w:marBottom w:val="0"/>
                  <w:divBdr>
                    <w:top w:val="none" w:sz="0" w:space="0" w:color="auto"/>
                    <w:left w:val="none" w:sz="0" w:space="0" w:color="auto"/>
                    <w:bottom w:val="none" w:sz="0" w:space="0" w:color="auto"/>
                    <w:right w:val="none" w:sz="0" w:space="0" w:color="auto"/>
                  </w:divBdr>
                  <w:divsChild>
                    <w:div w:id="1134787568">
                      <w:marLeft w:val="0"/>
                      <w:marRight w:val="0"/>
                      <w:marTop w:val="0"/>
                      <w:marBottom w:val="0"/>
                      <w:divBdr>
                        <w:top w:val="none" w:sz="0" w:space="0" w:color="auto"/>
                        <w:left w:val="none" w:sz="0" w:space="0" w:color="auto"/>
                        <w:bottom w:val="none" w:sz="0" w:space="0" w:color="auto"/>
                        <w:right w:val="none" w:sz="0" w:space="0" w:color="auto"/>
                      </w:divBdr>
                    </w:div>
                  </w:divsChild>
                </w:div>
                <w:div w:id="1123233004">
                  <w:marLeft w:val="0"/>
                  <w:marRight w:val="0"/>
                  <w:marTop w:val="0"/>
                  <w:marBottom w:val="0"/>
                  <w:divBdr>
                    <w:top w:val="none" w:sz="0" w:space="0" w:color="auto"/>
                    <w:left w:val="none" w:sz="0" w:space="0" w:color="auto"/>
                    <w:bottom w:val="none" w:sz="0" w:space="0" w:color="auto"/>
                    <w:right w:val="none" w:sz="0" w:space="0" w:color="auto"/>
                  </w:divBdr>
                  <w:divsChild>
                    <w:div w:id="665938306">
                      <w:marLeft w:val="0"/>
                      <w:marRight w:val="0"/>
                      <w:marTop w:val="0"/>
                      <w:marBottom w:val="0"/>
                      <w:divBdr>
                        <w:top w:val="none" w:sz="0" w:space="0" w:color="auto"/>
                        <w:left w:val="none" w:sz="0" w:space="0" w:color="auto"/>
                        <w:bottom w:val="none" w:sz="0" w:space="0" w:color="auto"/>
                        <w:right w:val="none" w:sz="0" w:space="0" w:color="auto"/>
                      </w:divBdr>
                    </w:div>
                  </w:divsChild>
                </w:div>
                <w:div w:id="1150947043">
                  <w:marLeft w:val="0"/>
                  <w:marRight w:val="0"/>
                  <w:marTop w:val="0"/>
                  <w:marBottom w:val="0"/>
                  <w:divBdr>
                    <w:top w:val="none" w:sz="0" w:space="0" w:color="auto"/>
                    <w:left w:val="none" w:sz="0" w:space="0" w:color="auto"/>
                    <w:bottom w:val="none" w:sz="0" w:space="0" w:color="auto"/>
                    <w:right w:val="none" w:sz="0" w:space="0" w:color="auto"/>
                  </w:divBdr>
                  <w:divsChild>
                    <w:div w:id="358431403">
                      <w:marLeft w:val="0"/>
                      <w:marRight w:val="0"/>
                      <w:marTop w:val="0"/>
                      <w:marBottom w:val="0"/>
                      <w:divBdr>
                        <w:top w:val="none" w:sz="0" w:space="0" w:color="auto"/>
                        <w:left w:val="none" w:sz="0" w:space="0" w:color="auto"/>
                        <w:bottom w:val="none" w:sz="0" w:space="0" w:color="auto"/>
                        <w:right w:val="none" w:sz="0" w:space="0" w:color="auto"/>
                      </w:divBdr>
                    </w:div>
                  </w:divsChild>
                </w:div>
                <w:div w:id="1222135375">
                  <w:marLeft w:val="0"/>
                  <w:marRight w:val="0"/>
                  <w:marTop w:val="0"/>
                  <w:marBottom w:val="0"/>
                  <w:divBdr>
                    <w:top w:val="none" w:sz="0" w:space="0" w:color="auto"/>
                    <w:left w:val="none" w:sz="0" w:space="0" w:color="auto"/>
                    <w:bottom w:val="none" w:sz="0" w:space="0" w:color="auto"/>
                    <w:right w:val="none" w:sz="0" w:space="0" w:color="auto"/>
                  </w:divBdr>
                  <w:divsChild>
                    <w:div w:id="29385880">
                      <w:marLeft w:val="0"/>
                      <w:marRight w:val="0"/>
                      <w:marTop w:val="0"/>
                      <w:marBottom w:val="0"/>
                      <w:divBdr>
                        <w:top w:val="none" w:sz="0" w:space="0" w:color="auto"/>
                        <w:left w:val="none" w:sz="0" w:space="0" w:color="auto"/>
                        <w:bottom w:val="none" w:sz="0" w:space="0" w:color="auto"/>
                        <w:right w:val="none" w:sz="0" w:space="0" w:color="auto"/>
                      </w:divBdr>
                    </w:div>
                  </w:divsChild>
                </w:div>
                <w:div w:id="1248540951">
                  <w:marLeft w:val="0"/>
                  <w:marRight w:val="0"/>
                  <w:marTop w:val="0"/>
                  <w:marBottom w:val="0"/>
                  <w:divBdr>
                    <w:top w:val="none" w:sz="0" w:space="0" w:color="auto"/>
                    <w:left w:val="none" w:sz="0" w:space="0" w:color="auto"/>
                    <w:bottom w:val="none" w:sz="0" w:space="0" w:color="auto"/>
                    <w:right w:val="none" w:sz="0" w:space="0" w:color="auto"/>
                  </w:divBdr>
                  <w:divsChild>
                    <w:div w:id="57287374">
                      <w:marLeft w:val="0"/>
                      <w:marRight w:val="0"/>
                      <w:marTop w:val="0"/>
                      <w:marBottom w:val="0"/>
                      <w:divBdr>
                        <w:top w:val="none" w:sz="0" w:space="0" w:color="auto"/>
                        <w:left w:val="none" w:sz="0" w:space="0" w:color="auto"/>
                        <w:bottom w:val="none" w:sz="0" w:space="0" w:color="auto"/>
                        <w:right w:val="none" w:sz="0" w:space="0" w:color="auto"/>
                      </w:divBdr>
                    </w:div>
                  </w:divsChild>
                </w:div>
                <w:div w:id="1286352909">
                  <w:marLeft w:val="0"/>
                  <w:marRight w:val="0"/>
                  <w:marTop w:val="0"/>
                  <w:marBottom w:val="0"/>
                  <w:divBdr>
                    <w:top w:val="none" w:sz="0" w:space="0" w:color="auto"/>
                    <w:left w:val="none" w:sz="0" w:space="0" w:color="auto"/>
                    <w:bottom w:val="none" w:sz="0" w:space="0" w:color="auto"/>
                    <w:right w:val="none" w:sz="0" w:space="0" w:color="auto"/>
                  </w:divBdr>
                  <w:divsChild>
                    <w:div w:id="566234435">
                      <w:marLeft w:val="0"/>
                      <w:marRight w:val="0"/>
                      <w:marTop w:val="0"/>
                      <w:marBottom w:val="0"/>
                      <w:divBdr>
                        <w:top w:val="none" w:sz="0" w:space="0" w:color="auto"/>
                        <w:left w:val="none" w:sz="0" w:space="0" w:color="auto"/>
                        <w:bottom w:val="none" w:sz="0" w:space="0" w:color="auto"/>
                        <w:right w:val="none" w:sz="0" w:space="0" w:color="auto"/>
                      </w:divBdr>
                    </w:div>
                  </w:divsChild>
                </w:div>
                <w:div w:id="1298488456">
                  <w:marLeft w:val="0"/>
                  <w:marRight w:val="0"/>
                  <w:marTop w:val="0"/>
                  <w:marBottom w:val="0"/>
                  <w:divBdr>
                    <w:top w:val="none" w:sz="0" w:space="0" w:color="auto"/>
                    <w:left w:val="none" w:sz="0" w:space="0" w:color="auto"/>
                    <w:bottom w:val="none" w:sz="0" w:space="0" w:color="auto"/>
                    <w:right w:val="none" w:sz="0" w:space="0" w:color="auto"/>
                  </w:divBdr>
                  <w:divsChild>
                    <w:div w:id="619412340">
                      <w:marLeft w:val="0"/>
                      <w:marRight w:val="0"/>
                      <w:marTop w:val="0"/>
                      <w:marBottom w:val="0"/>
                      <w:divBdr>
                        <w:top w:val="none" w:sz="0" w:space="0" w:color="auto"/>
                        <w:left w:val="none" w:sz="0" w:space="0" w:color="auto"/>
                        <w:bottom w:val="none" w:sz="0" w:space="0" w:color="auto"/>
                        <w:right w:val="none" w:sz="0" w:space="0" w:color="auto"/>
                      </w:divBdr>
                    </w:div>
                  </w:divsChild>
                </w:div>
                <w:div w:id="1378047572">
                  <w:marLeft w:val="0"/>
                  <w:marRight w:val="0"/>
                  <w:marTop w:val="0"/>
                  <w:marBottom w:val="0"/>
                  <w:divBdr>
                    <w:top w:val="none" w:sz="0" w:space="0" w:color="auto"/>
                    <w:left w:val="none" w:sz="0" w:space="0" w:color="auto"/>
                    <w:bottom w:val="none" w:sz="0" w:space="0" w:color="auto"/>
                    <w:right w:val="none" w:sz="0" w:space="0" w:color="auto"/>
                  </w:divBdr>
                  <w:divsChild>
                    <w:div w:id="176122039">
                      <w:marLeft w:val="0"/>
                      <w:marRight w:val="0"/>
                      <w:marTop w:val="0"/>
                      <w:marBottom w:val="0"/>
                      <w:divBdr>
                        <w:top w:val="none" w:sz="0" w:space="0" w:color="auto"/>
                        <w:left w:val="none" w:sz="0" w:space="0" w:color="auto"/>
                        <w:bottom w:val="none" w:sz="0" w:space="0" w:color="auto"/>
                        <w:right w:val="none" w:sz="0" w:space="0" w:color="auto"/>
                      </w:divBdr>
                    </w:div>
                  </w:divsChild>
                </w:div>
                <w:div w:id="1414157153">
                  <w:marLeft w:val="0"/>
                  <w:marRight w:val="0"/>
                  <w:marTop w:val="0"/>
                  <w:marBottom w:val="0"/>
                  <w:divBdr>
                    <w:top w:val="none" w:sz="0" w:space="0" w:color="auto"/>
                    <w:left w:val="none" w:sz="0" w:space="0" w:color="auto"/>
                    <w:bottom w:val="none" w:sz="0" w:space="0" w:color="auto"/>
                    <w:right w:val="none" w:sz="0" w:space="0" w:color="auto"/>
                  </w:divBdr>
                  <w:divsChild>
                    <w:div w:id="12801402">
                      <w:marLeft w:val="0"/>
                      <w:marRight w:val="0"/>
                      <w:marTop w:val="0"/>
                      <w:marBottom w:val="0"/>
                      <w:divBdr>
                        <w:top w:val="none" w:sz="0" w:space="0" w:color="auto"/>
                        <w:left w:val="none" w:sz="0" w:space="0" w:color="auto"/>
                        <w:bottom w:val="none" w:sz="0" w:space="0" w:color="auto"/>
                        <w:right w:val="none" w:sz="0" w:space="0" w:color="auto"/>
                      </w:divBdr>
                    </w:div>
                  </w:divsChild>
                </w:div>
                <w:div w:id="1542210387">
                  <w:marLeft w:val="0"/>
                  <w:marRight w:val="0"/>
                  <w:marTop w:val="0"/>
                  <w:marBottom w:val="0"/>
                  <w:divBdr>
                    <w:top w:val="none" w:sz="0" w:space="0" w:color="auto"/>
                    <w:left w:val="none" w:sz="0" w:space="0" w:color="auto"/>
                    <w:bottom w:val="none" w:sz="0" w:space="0" w:color="auto"/>
                    <w:right w:val="none" w:sz="0" w:space="0" w:color="auto"/>
                  </w:divBdr>
                  <w:divsChild>
                    <w:div w:id="1066299726">
                      <w:marLeft w:val="0"/>
                      <w:marRight w:val="0"/>
                      <w:marTop w:val="0"/>
                      <w:marBottom w:val="0"/>
                      <w:divBdr>
                        <w:top w:val="none" w:sz="0" w:space="0" w:color="auto"/>
                        <w:left w:val="none" w:sz="0" w:space="0" w:color="auto"/>
                        <w:bottom w:val="none" w:sz="0" w:space="0" w:color="auto"/>
                        <w:right w:val="none" w:sz="0" w:space="0" w:color="auto"/>
                      </w:divBdr>
                    </w:div>
                  </w:divsChild>
                </w:div>
                <w:div w:id="1544832709">
                  <w:marLeft w:val="0"/>
                  <w:marRight w:val="0"/>
                  <w:marTop w:val="0"/>
                  <w:marBottom w:val="0"/>
                  <w:divBdr>
                    <w:top w:val="none" w:sz="0" w:space="0" w:color="auto"/>
                    <w:left w:val="none" w:sz="0" w:space="0" w:color="auto"/>
                    <w:bottom w:val="none" w:sz="0" w:space="0" w:color="auto"/>
                    <w:right w:val="none" w:sz="0" w:space="0" w:color="auto"/>
                  </w:divBdr>
                  <w:divsChild>
                    <w:div w:id="451366740">
                      <w:marLeft w:val="0"/>
                      <w:marRight w:val="0"/>
                      <w:marTop w:val="0"/>
                      <w:marBottom w:val="0"/>
                      <w:divBdr>
                        <w:top w:val="none" w:sz="0" w:space="0" w:color="auto"/>
                        <w:left w:val="none" w:sz="0" w:space="0" w:color="auto"/>
                        <w:bottom w:val="none" w:sz="0" w:space="0" w:color="auto"/>
                        <w:right w:val="none" w:sz="0" w:space="0" w:color="auto"/>
                      </w:divBdr>
                    </w:div>
                  </w:divsChild>
                </w:div>
                <w:div w:id="1595555535">
                  <w:marLeft w:val="0"/>
                  <w:marRight w:val="0"/>
                  <w:marTop w:val="0"/>
                  <w:marBottom w:val="0"/>
                  <w:divBdr>
                    <w:top w:val="none" w:sz="0" w:space="0" w:color="auto"/>
                    <w:left w:val="none" w:sz="0" w:space="0" w:color="auto"/>
                    <w:bottom w:val="none" w:sz="0" w:space="0" w:color="auto"/>
                    <w:right w:val="none" w:sz="0" w:space="0" w:color="auto"/>
                  </w:divBdr>
                  <w:divsChild>
                    <w:div w:id="1844781881">
                      <w:marLeft w:val="0"/>
                      <w:marRight w:val="0"/>
                      <w:marTop w:val="0"/>
                      <w:marBottom w:val="0"/>
                      <w:divBdr>
                        <w:top w:val="none" w:sz="0" w:space="0" w:color="auto"/>
                        <w:left w:val="none" w:sz="0" w:space="0" w:color="auto"/>
                        <w:bottom w:val="none" w:sz="0" w:space="0" w:color="auto"/>
                        <w:right w:val="none" w:sz="0" w:space="0" w:color="auto"/>
                      </w:divBdr>
                    </w:div>
                  </w:divsChild>
                </w:div>
                <w:div w:id="1656568893">
                  <w:marLeft w:val="0"/>
                  <w:marRight w:val="0"/>
                  <w:marTop w:val="0"/>
                  <w:marBottom w:val="0"/>
                  <w:divBdr>
                    <w:top w:val="none" w:sz="0" w:space="0" w:color="auto"/>
                    <w:left w:val="none" w:sz="0" w:space="0" w:color="auto"/>
                    <w:bottom w:val="none" w:sz="0" w:space="0" w:color="auto"/>
                    <w:right w:val="none" w:sz="0" w:space="0" w:color="auto"/>
                  </w:divBdr>
                  <w:divsChild>
                    <w:div w:id="1033924885">
                      <w:marLeft w:val="0"/>
                      <w:marRight w:val="0"/>
                      <w:marTop w:val="0"/>
                      <w:marBottom w:val="0"/>
                      <w:divBdr>
                        <w:top w:val="none" w:sz="0" w:space="0" w:color="auto"/>
                        <w:left w:val="none" w:sz="0" w:space="0" w:color="auto"/>
                        <w:bottom w:val="none" w:sz="0" w:space="0" w:color="auto"/>
                        <w:right w:val="none" w:sz="0" w:space="0" w:color="auto"/>
                      </w:divBdr>
                    </w:div>
                  </w:divsChild>
                </w:div>
                <w:div w:id="1674794288">
                  <w:marLeft w:val="0"/>
                  <w:marRight w:val="0"/>
                  <w:marTop w:val="0"/>
                  <w:marBottom w:val="0"/>
                  <w:divBdr>
                    <w:top w:val="none" w:sz="0" w:space="0" w:color="auto"/>
                    <w:left w:val="none" w:sz="0" w:space="0" w:color="auto"/>
                    <w:bottom w:val="none" w:sz="0" w:space="0" w:color="auto"/>
                    <w:right w:val="none" w:sz="0" w:space="0" w:color="auto"/>
                  </w:divBdr>
                  <w:divsChild>
                    <w:div w:id="2000578296">
                      <w:marLeft w:val="0"/>
                      <w:marRight w:val="0"/>
                      <w:marTop w:val="0"/>
                      <w:marBottom w:val="0"/>
                      <w:divBdr>
                        <w:top w:val="none" w:sz="0" w:space="0" w:color="auto"/>
                        <w:left w:val="none" w:sz="0" w:space="0" w:color="auto"/>
                        <w:bottom w:val="none" w:sz="0" w:space="0" w:color="auto"/>
                        <w:right w:val="none" w:sz="0" w:space="0" w:color="auto"/>
                      </w:divBdr>
                    </w:div>
                  </w:divsChild>
                </w:div>
                <w:div w:id="1741781408">
                  <w:marLeft w:val="0"/>
                  <w:marRight w:val="0"/>
                  <w:marTop w:val="0"/>
                  <w:marBottom w:val="0"/>
                  <w:divBdr>
                    <w:top w:val="none" w:sz="0" w:space="0" w:color="auto"/>
                    <w:left w:val="none" w:sz="0" w:space="0" w:color="auto"/>
                    <w:bottom w:val="none" w:sz="0" w:space="0" w:color="auto"/>
                    <w:right w:val="none" w:sz="0" w:space="0" w:color="auto"/>
                  </w:divBdr>
                </w:div>
                <w:div w:id="1792477756">
                  <w:marLeft w:val="0"/>
                  <w:marRight w:val="0"/>
                  <w:marTop w:val="0"/>
                  <w:marBottom w:val="0"/>
                  <w:divBdr>
                    <w:top w:val="none" w:sz="0" w:space="0" w:color="auto"/>
                    <w:left w:val="none" w:sz="0" w:space="0" w:color="auto"/>
                    <w:bottom w:val="none" w:sz="0" w:space="0" w:color="auto"/>
                    <w:right w:val="none" w:sz="0" w:space="0" w:color="auto"/>
                  </w:divBdr>
                  <w:divsChild>
                    <w:div w:id="799304597">
                      <w:marLeft w:val="0"/>
                      <w:marRight w:val="0"/>
                      <w:marTop w:val="0"/>
                      <w:marBottom w:val="0"/>
                      <w:divBdr>
                        <w:top w:val="none" w:sz="0" w:space="0" w:color="auto"/>
                        <w:left w:val="none" w:sz="0" w:space="0" w:color="auto"/>
                        <w:bottom w:val="none" w:sz="0" w:space="0" w:color="auto"/>
                        <w:right w:val="none" w:sz="0" w:space="0" w:color="auto"/>
                      </w:divBdr>
                    </w:div>
                  </w:divsChild>
                </w:div>
                <w:div w:id="1806123491">
                  <w:marLeft w:val="0"/>
                  <w:marRight w:val="0"/>
                  <w:marTop w:val="0"/>
                  <w:marBottom w:val="0"/>
                  <w:divBdr>
                    <w:top w:val="none" w:sz="0" w:space="0" w:color="auto"/>
                    <w:left w:val="none" w:sz="0" w:space="0" w:color="auto"/>
                    <w:bottom w:val="none" w:sz="0" w:space="0" w:color="auto"/>
                    <w:right w:val="none" w:sz="0" w:space="0" w:color="auto"/>
                  </w:divBdr>
                  <w:divsChild>
                    <w:div w:id="646668648">
                      <w:marLeft w:val="0"/>
                      <w:marRight w:val="0"/>
                      <w:marTop w:val="0"/>
                      <w:marBottom w:val="0"/>
                      <w:divBdr>
                        <w:top w:val="none" w:sz="0" w:space="0" w:color="auto"/>
                        <w:left w:val="none" w:sz="0" w:space="0" w:color="auto"/>
                        <w:bottom w:val="none" w:sz="0" w:space="0" w:color="auto"/>
                        <w:right w:val="none" w:sz="0" w:space="0" w:color="auto"/>
                      </w:divBdr>
                    </w:div>
                  </w:divsChild>
                </w:div>
                <w:div w:id="1828740766">
                  <w:marLeft w:val="0"/>
                  <w:marRight w:val="0"/>
                  <w:marTop w:val="0"/>
                  <w:marBottom w:val="0"/>
                  <w:divBdr>
                    <w:top w:val="none" w:sz="0" w:space="0" w:color="auto"/>
                    <w:left w:val="none" w:sz="0" w:space="0" w:color="auto"/>
                    <w:bottom w:val="none" w:sz="0" w:space="0" w:color="auto"/>
                    <w:right w:val="none" w:sz="0" w:space="0" w:color="auto"/>
                  </w:divBdr>
                  <w:divsChild>
                    <w:div w:id="665594218">
                      <w:marLeft w:val="0"/>
                      <w:marRight w:val="0"/>
                      <w:marTop w:val="0"/>
                      <w:marBottom w:val="0"/>
                      <w:divBdr>
                        <w:top w:val="none" w:sz="0" w:space="0" w:color="auto"/>
                        <w:left w:val="none" w:sz="0" w:space="0" w:color="auto"/>
                        <w:bottom w:val="none" w:sz="0" w:space="0" w:color="auto"/>
                        <w:right w:val="none" w:sz="0" w:space="0" w:color="auto"/>
                      </w:divBdr>
                    </w:div>
                  </w:divsChild>
                </w:div>
                <w:div w:id="1849520263">
                  <w:marLeft w:val="0"/>
                  <w:marRight w:val="0"/>
                  <w:marTop w:val="0"/>
                  <w:marBottom w:val="0"/>
                  <w:divBdr>
                    <w:top w:val="none" w:sz="0" w:space="0" w:color="auto"/>
                    <w:left w:val="none" w:sz="0" w:space="0" w:color="auto"/>
                    <w:bottom w:val="none" w:sz="0" w:space="0" w:color="auto"/>
                    <w:right w:val="none" w:sz="0" w:space="0" w:color="auto"/>
                  </w:divBdr>
                  <w:divsChild>
                    <w:div w:id="64692596">
                      <w:marLeft w:val="0"/>
                      <w:marRight w:val="0"/>
                      <w:marTop w:val="0"/>
                      <w:marBottom w:val="0"/>
                      <w:divBdr>
                        <w:top w:val="none" w:sz="0" w:space="0" w:color="auto"/>
                        <w:left w:val="none" w:sz="0" w:space="0" w:color="auto"/>
                        <w:bottom w:val="none" w:sz="0" w:space="0" w:color="auto"/>
                        <w:right w:val="none" w:sz="0" w:space="0" w:color="auto"/>
                      </w:divBdr>
                    </w:div>
                  </w:divsChild>
                </w:div>
                <w:div w:id="1862433085">
                  <w:marLeft w:val="0"/>
                  <w:marRight w:val="0"/>
                  <w:marTop w:val="0"/>
                  <w:marBottom w:val="0"/>
                  <w:divBdr>
                    <w:top w:val="none" w:sz="0" w:space="0" w:color="auto"/>
                    <w:left w:val="none" w:sz="0" w:space="0" w:color="auto"/>
                    <w:bottom w:val="none" w:sz="0" w:space="0" w:color="auto"/>
                    <w:right w:val="none" w:sz="0" w:space="0" w:color="auto"/>
                  </w:divBdr>
                  <w:divsChild>
                    <w:div w:id="149645616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932855899">
          <w:marLeft w:val="0"/>
          <w:marRight w:val="0"/>
          <w:marTop w:val="0"/>
          <w:marBottom w:val="0"/>
          <w:divBdr>
            <w:top w:val="none" w:sz="0" w:space="0" w:color="auto"/>
            <w:left w:val="none" w:sz="0" w:space="0" w:color="auto"/>
            <w:bottom w:val="none" w:sz="0" w:space="0" w:color="auto"/>
            <w:right w:val="none" w:sz="0" w:space="0" w:color="auto"/>
          </w:divBdr>
        </w:div>
        <w:div w:id="1937665864">
          <w:marLeft w:val="0"/>
          <w:marRight w:val="0"/>
          <w:marTop w:val="0"/>
          <w:marBottom w:val="0"/>
          <w:divBdr>
            <w:top w:val="none" w:sz="0" w:space="0" w:color="auto"/>
            <w:left w:val="none" w:sz="0" w:space="0" w:color="auto"/>
            <w:bottom w:val="none" w:sz="0" w:space="0" w:color="auto"/>
            <w:right w:val="none" w:sz="0" w:space="0" w:color="auto"/>
          </w:divBdr>
          <w:divsChild>
            <w:div w:id="892352872">
              <w:marLeft w:val="0"/>
              <w:marRight w:val="0"/>
              <w:marTop w:val="30"/>
              <w:marBottom w:val="30"/>
              <w:divBdr>
                <w:top w:val="none" w:sz="0" w:space="0" w:color="auto"/>
                <w:left w:val="none" w:sz="0" w:space="0" w:color="auto"/>
                <w:bottom w:val="none" w:sz="0" w:space="0" w:color="auto"/>
                <w:right w:val="none" w:sz="0" w:space="0" w:color="auto"/>
              </w:divBdr>
              <w:divsChild>
                <w:div w:id="36780830">
                  <w:marLeft w:val="0"/>
                  <w:marRight w:val="0"/>
                  <w:marTop w:val="0"/>
                  <w:marBottom w:val="0"/>
                  <w:divBdr>
                    <w:top w:val="none" w:sz="0" w:space="0" w:color="auto"/>
                    <w:left w:val="none" w:sz="0" w:space="0" w:color="auto"/>
                    <w:bottom w:val="none" w:sz="0" w:space="0" w:color="auto"/>
                    <w:right w:val="none" w:sz="0" w:space="0" w:color="auto"/>
                  </w:divBdr>
                  <w:divsChild>
                    <w:div w:id="892422936">
                      <w:marLeft w:val="0"/>
                      <w:marRight w:val="0"/>
                      <w:marTop w:val="0"/>
                      <w:marBottom w:val="0"/>
                      <w:divBdr>
                        <w:top w:val="none" w:sz="0" w:space="0" w:color="auto"/>
                        <w:left w:val="none" w:sz="0" w:space="0" w:color="auto"/>
                        <w:bottom w:val="none" w:sz="0" w:space="0" w:color="auto"/>
                        <w:right w:val="none" w:sz="0" w:space="0" w:color="auto"/>
                      </w:divBdr>
                    </w:div>
                  </w:divsChild>
                </w:div>
                <w:div w:id="90594050">
                  <w:marLeft w:val="0"/>
                  <w:marRight w:val="0"/>
                  <w:marTop w:val="0"/>
                  <w:marBottom w:val="0"/>
                  <w:divBdr>
                    <w:top w:val="none" w:sz="0" w:space="0" w:color="auto"/>
                    <w:left w:val="none" w:sz="0" w:space="0" w:color="auto"/>
                    <w:bottom w:val="none" w:sz="0" w:space="0" w:color="auto"/>
                    <w:right w:val="none" w:sz="0" w:space="0" w:color="auto"/>
                  </w:divBdr>
                  <w:divsChild>
                    <w:div w:id="1959677157">
                      <w:marLeft w:val="0"/>
                      <w:marRight w:val="0"/>
                      <w:marTop w:val="0"/>
                      <w:marBottom w:val="0"/>
                      <w:divBdr>
                        <w:top w:val="none" w:sz="0" w:space="0" w:color="auto"/>
                        <w:left w:val="none" w:sz="0" w:space="0" w:color="auto"/>
                        <w:bottom w:val="none" w:sz="0" w:space="0" w:color="auto"/>
                        <w:right w:val="none" w:sz="0" w:space="0" w:color="auto"/>
                      </w:divBdr>
                    </w:div>
                  </w:divsChild>
                </w:div>
                <w:div w:id="103813319">
                  <w:marLeft w:val="0"/>
                  <w:marRight w:val="0"/>
                  <w:marTop w:val="0"/>
                  <w:marBottom w:val="0"/>
                  <w:divBdr>
                    <w:top w:val="none" w:sz="0" w:space="0" w:color="auto"/>
                    <w:left w:val="none" w:sz="0" w:space="0" w:color="auto"/>
                    <w:bottom w:val="none" w:sz="0" w:space="0" w:color="auto"/>
                    <w:right w:val="none" w:sz="0" w:space="0" w:color="auto"/>
                  </w:divBdr>
                </w:div>
                <w:div w:id="115638196">
                  <w:marLeft w:val="0"/>
                  <w:marRight w:val="0"/>
                  <w:marTop w:val="0"/>
                  <w:marBottom w:val="0"/>
                  <w:divBdr>
                    <w:top w:val="none" w:sz="0" w:space="0" w:color="auto"/>
                    <w:left w:val="none" w:sz="0" w:space="0" w:color="auto"/>
                    <w:bottom w:val="none" w:sz="0" w:space="0" w:color="auto"/>
                    <w:right w:val="none" w:sz="0" w:space="0" w:color="auto"/>
                  </w:divBdr>
                  <w:divsChild>
                    <w:div w:id="584000104">
                      <w:marLeft w:val="0"/>
                      <w:marRight w:val="0"/>
                      <w:marTop w:val="0"/>
                      <w:marBottom w:val="0"/>
                      <w:divBdr>
                        <w:top w:val="none" w:sz="0" w:space="0" w:color="auto"/>
                        <w:left w:val="none" w:sz="0" w:space="0" w:color="auto"/>
                        <w:bottom w:val="none" w:sz="0" w:space="0" w:color="auto"/>
                        <w:right w:val="none" w:sz="0" w:space="0" w:color="auto"/>
                      </w:divBdr>
                    </w:div>
                  </w:divsChild>
                </w:div>
                <w:div w:id="205528212">
                  <w:marLeft w:val="0"/>
                  <w:marRight w:val="0"/>
                  <w:marTop w:val="0"/>
                  <w:marBottom w:val="0"/>
                  <w:divBdr>
                    <w:top w:val="none" w:sz="0" w:space="0" w:color="auto"/>
                    <w:left w:val="none" w:sz="0" w:space="0" w:color="auto"/>
                    <w:bottom w:val="none" w:sz="0" w:space="0" w:color="auto"/>
                    <w:right w:val="none" w:sz="0" w:space="0" w:color="auto"/>
                  </w:divBdr>
                  <w:divsChild>
                    <w:div w:id="1999184979">
                      <w:marLeft w:val="0"/>
                      <w:marRight w:val="0"/>
                      <w:marTop w:val="0"/>
                      <w:marBottom w:val="0"/>
                      <w:divBdr>
                        <w:top w:val="none" w:sz="0" w:space="0" w:color="auto"/>
                        <w:left w:val="none" w:sz="0" w:space="0" w:color="auto"/>
                        <w:bottom w:val="none" w:sz="0" w:space="0" w:color="auto"/>
                        <w:right w:val="none" w:sz="0" w:space="0" w:color="auto"/>
                      </w:divBdr>
                    </w:div>
                  </w:divsChild>
                </w:div>
                <w:div w:id="326903394">
                  <w:marLeft w:val="0"/>
                  <w:marRight w:val="0"/>
                  <w:marTop w:val="0"/>
                  <w:marBottom w:val="0"/>
                  <w:divBdr>
                    <w:top w:val="none" w:sz="0" w:space="0" w:color="auto"/>
                    <w:left w:val="none" w:sz="0" w:space="0" w:color="auto"/>
                    <w:bottom w:val="none" w:sz="0" w:space="0" w:color="auto"/>
                    <w:right w:val="none" w:sz="0" w:space="0" w:color="auto"/>
                  </w:divBdr>
                  <w:divsChild>
                    <w:div w:id="1151337426">
                      <w:marLeft w:val="0"/>
                      <w:marRight w:val="0"/>
                      <w:marTop w:val="0"/>
                      <w:marBottom w:val="0"/>
                      <w:divBdr>
                        <w:top w:val="none" w:sz="0" w:space="0" w:color="auto"/>
                        <w:left w:val="none" w:sz="0" w:space="0" w:color="auto"/>
                        <w:bottom w:val="none" w:sz="0" w:space="0" w:color="auto"/>
                        <w:right w:val="none" w:sz="0" w:space="0" w:color="auto"/>
                      </w:divBdr>
                    </w:div>
                  </w:divsChild>
                </w:div>
                <w:div w:id="601885876">
                  <w:marLeft w:val="0"/>
                  <w:marRight w:val="0"/>
                  <w:marTop w:val="0"/>
                  <w:marBottom w:val="0"/>
                  <w:divBdr>
                    <w:top w:val="none" w:sz="0" w:space="0" w:color="auto"/>
                    <w:left w:val="none" w:sz="0" w:space="0" w:color="auto"/>
                    <w:bottom w:val="none" w:sz="0" w:space="0" w:color="auto"/>
                    <w:right w:val="none" w:sz="0" w:space="0" w:color="auto"/>
                  </w:divBdr>
                  <w:divsChild>
                    <w:div w:id="127477206">
                      <w:marLeft w:val="0"/>
                      <w:marRight w:val="0"/>
                      <w:marTop w:val="0"/>
                      <w:marBottom w:val="0"/>
                      <w:divBdr>
                        <w:top w:val="none" w:sz="0" w:space="0" w:color="auto"/>
                        <w:left w:val="none" w:sz="0" w:space="0" w:color="auto"/>
                        <w:bottom w:val="none" w:sz="0" w:space="0" w:color="auto"/>
                        <w:right w:val="none" w:sz="0" w:space="0" w:color="auto"/>
                      </w:divBdr>
                    </w:div>
                  </w:divsChild>
                </w:div>
                <w:div w:id="627248186">
                  <w:marLeft w:val="0"/>
                  <w:marRight w:val="0"/>
                  <w:marTop w:val="0"/>
                  <w:marBottom w:val="0"/>
                  <w:divBdr>
                    <w:top w:val="none" w:sz="0" w:space="0" w:color="auto"/>
                    <w:left w:val="none" w:sz="0" w:space="0" w:color="auto"/>
                    <w:bottom w:val="none" w:sz="0" w:space="0" w:color="auto"/>
                    <w:right w:val="none" w:sz="0" w:space="0" w:color="auto"/>
                  </w:divBdr>
                  <w:divsChild>
                    <w:div w:id="815151556">
                      <w:marLeft w:val="0"/>
                      <w:marRight w:val="0"/>
                      <w:marTop w:val="0"/>
                      <w:marBottom w:val="0"/>
                      <w:divBdr>
                        <w:top w:val="none" w:sz="0" w:space="0" w:color="auto"/>
                        <w:left w:val="none" w:sz="0" w:space="0" w:color="auto"/>
                        <w:bottom w:val="none" w:sz="0" w:space="0" w:color="auto"/>
                        <w:right w:val="none" w:sz="0" w:space="0" w:color="auto"/>
                      </w:divBdr>
                    </w:div>
                  </w:divsChild>
                </w:div>
                <w:div w:id="696388285">
                  <w:marLeft w:val="0"/>
                  <w:marRight w:val="0"/>
                  <w:marTop w:val="0"/>
                  <w:marBottom w:val="0"/>
                  <w:divBdr>
                    <w:top w:val="none" w:sz="0" w:space="0" w:color="auto"/>
                    <w:left w:val="none" w:sz="0" w:space="0" w:color="auto"/>
                    <w:bottom w:val="none" w:sz="0" w:space="0" w:color="auto"/>
                    <w:right w:val="none" w:sz="0" w:space="0" w:color="auto"/>
                  </w:divBdr>
                  <w:divsChild>
                    <w:div w:id="1488126323">
                      <w:marLeft w:val="0"/>
                      <w:marRight w:val="0"/>
                      <w:marTop w:val="0"/>
                      <w:marBottom w:val="0"/>
                      <w:divBdr>
                        <w:top w:val="none" w:sz="0" w:space="0" w:color="auto"/>
                        <w:left w:val="none" w:sz="0" w:space="0" w:color="auto"/>
                        <w:bottom w:val="none" w:sz="0" w:space="0" w:color="auto"/>
                        <w:right w:val="none" w:sz="0" w:space="0" w:color="auto"/>
                      </w:divBdr>
                    </w:div>
                  </w:divsChild>
                </w:div>
                <w:div w:id="774055843">
                  <w:marLeft w:val="0"/>
                  <w:marRight w:val="0"/>
                  <w:marTop w:val="0"/>
                  <w:marBottom w:val="0"/>
                  <w:divBdr>
                    <w:top w:val="none" w:sz="0" w:space="0" w:color="auto"/>
                    <w:left w:val="none" w:sz="0" w:space="0" w:color="auto"/>
                    <w:bottom w:val="none" w:sz="0" w:space="0" w:color="auto"/>
                    <w:right w:val="none" w:sz="0" w:space="0" w:color="auto"/>
                  </w:divBdr>
                  <w:divsChild>
                    <w:div w:id="1357659428">
                      <w:marLeft w:val="0"/>
                      <w:marRight w:val="0"/>
                      <w:marTop w:val="0"/>
                      <w:marBottom w:val="0"/>
                      <w:divBdr>
                        <w:top w:val="none" w:sz="0" w:space="0" w:color="auto"/>
                        <w:left w:val="none" w:sz="0" w:space="0" w:color="auto"/>
                        <w:bottom w:val="none" w:sz="0" w:space="0" w:color="auto"/>
                        <w:right w:val="none" w:sz="0" w:space="0" w:color="auto"/>
                      </w:divBdr>
                    </w:div>
                  </w:divsChild>
                </w:div>
                <w:div w:id="931282194">
                  <w:marLeft w:val="0"/>
                  <w:marRight w:val="0"/>
                  <w:marTop w:val="0"/>
                  <w:marBottom w:val="0"/>
                  <w:divBdr>
                    <w:top w:val="none" w:sz="0" w:space="0" w:color="auto"/>
                    <w:left w:val="none" w:sz="0" w:space="0" w:color="auto"/>
                    <w:bottom w:val="none" w:sz="0" w:space="0" w:color="auto"/>
                    <w:right w:val="none" w:sz="0" w:space="0" w:color="auto"/>
                  </w:divBdr>
                  <w:divsChild>
                    <w:div w:id="712000101">
                      <w:marLeft w:val="0"/>
                      <w:marRight w:val="0"/>
                      <w:marTop w:val="0"/>
                      <w:marBottom w:val="0"/>
                      <w:divBdr>
                        <w:top w:val="none" w:sz="0" w:space="0" w:color="auto"/>
                        <w:left w:val="none" w:sz="0" w:space="0" w:color="auto"/>
                        <w:bottom w:val="none" w:sz="0" w:space="0" w:color="auto"/>
                        <w:right w:val="none" w:sz="0" w:space="0" w:color="auto"/>
                      </w:divBdr>
                    </w:div>
                  </w:divsChild>
                </w:div>
                <w:div w:id="1033070995">
                  <w:marLeft w:val="0"/>
                  <w:marRight w:val="0"/>
                  <w:marTop w:val="0"/>
                  <w:marBottom w:val="0"/>
                  <w:divBdr>
                    <w:top w:val="none" w:sz="0" w:space="0" w:color="auto"/>
                    <w:left w:val="none" w:sz="0" w:space="0" w:color="auto"/>
                    <w:bottom w:val="none" w:sz="0" w:space="0" w:color="auto"/>
                    <w:right w:val="none" w:sz="0" w:space="0" w:color="auto"/>
                  </w:divBdr>
                  <w:divsChild>
                    <w:div w:id="382028486">
                      <w:marLeft w:val="0"/>
                      <w:marRight w:val="0"/>
                      <w:marTop w:val="0"/>
                      <w:marBottom w:val="0"/>
                      <w:divBdr>
                        <w:top w:val="none" w:sz="0" w:space="0" w:color="auto"/>
                        <w:left w:val="none" w:sz="0" w:space="0" w:color="auto"/>
                        <w:bottom w:val="none" w:sz="0" w:space="0" w:color="auto"/>
                        <w:right w:val="none" w:sz="0" w:space="0" w:color="auto"/>
                      </w:divBdr>
                    </w:div>
                  </w:divsChild>
                </w:div>
                <w:div w:id="1038119246">
                  <w:marLeft w:val="0"/>
                  <w:marRight w:val="0"/>
                  <w:marTop w:val="0"/>
                  <w:marBottom w:val="0"/>
                  <w:divBdr>
                    <w:top w:val="none" w:sz="0" w:space="0" w:color="auto"/>
                    <w:left w:val="none" w:sz="0" w:space="0" w:color="auto"/>
                    <w:bottom w:val="none" w:sz="0" w:space="0" w:color="auto"/>
                    <w:right w:val="none" w:sz="0" w:space="0" w:color="auto"/>
                  </w:divBdr>
                  <w:divsChild>
                    <w:div w:id="396708701">
                      <w:marLeft w:val="0"/>
                      <w:marRight w:val="0"/>
                      <w:marTop w:val="0"/>
                      <w:marBottom w:val="0"/>
                      <w:divBdr>
                        <w:top w:val="none" w:sz="0" w:space="0" w:color="auto"/>
                        <w:left w:val="none" w:sz="0" w:space="0" w:color="auto"/>
                        <w:bottom w:val="none" w:sz="0" w:space="0" w:color="auto"/>
                        <w:right w:val="none" w:sz="0" w:space="0" w:color="auto"/>
                      </w:divBdr>
                    </w:div>
                  </w:divsChild>
                </w:div>
                <w:div w:id="1042286858">
                  <w:marLeft w:val="0"/>
                  <w:marRight w:val="0"/>
                  <w:marTop w:val="0"/>
                  <w:marBottom w:val="0"/>
                  <w:divBdr>
                    <w:top w:val="none" w:sz="0" w:space="0" w:color="auto"/>
                    <w:left w:val="none" w:sz="0" w:space="0" w:color="auto"/>
                    <w:bottom w:val="none" w:sz="0" w:space="0" w:color="auto"/>
                    <w:right w:val="none" w:sz="0" w:space="0" w:color="auto"/>
                  </w:divBdr>
                  <w:divsChild>
                    <w:div w:id="1743137923">
                      <w:marLeft w:val="0"/>
                      <w:marRight w:val="0"/>
                      <w:marTop w:val="0"/>
                      <w:marBottom w:val="0"/>
                      <w:divBdr>
                        <w:top w:val="none" w:sz="0" w:space="0" w:color="auto"/>
                        <w:left w:val="none" w:sz="0" w:space="0" w:color="auto"/>
                        <w:bottom w:val="none" w:sz="0" w:space="0" w:color="auto"/>
                        <w:right w:val="none" w:sz="0" w:space="0" w:color="auto"/>
                      </w:divBdr>
                    </w:div>
                  </w:divsChild>
                </w:div>
                <w:div w:id="1075393358">
                  <w:marLeft w:val="0"/>
                  <w:marRight w:val="0"/>
                  <w:marTop w:val="0"/>
                  <w:marBottom w:val="0"/>
                  <w:divBdr>
                    <w:top w:val="none" w:sz="0" w:space="0" w:color="auto"/>
                    <w:left w:val="none" w:sz="0" w:space="0" w:color="auto"/>
                    <w:bottom w:val="none" w:sz="0" w:space="0" w:color="auto"/>
                    <w:right w:val="none" w:sz="0" w:space="0" w:color="auto"/>
                  </w:divBdr>
                  <w:divsChild>
                    <w:div w:id="1318067721">
                      <w:marLeft w:val="0"/>
                      <w:marRight w:val="0"/>
                      <w:marTop w:val="0"/>
                      <w:marBottom w:val="0"/>
                      <w:divBdr>
                        <w:top w:val="none" w:sz="0" w:space="0" w:color="auto"/>
                        <w:left w:val="none" w:sz="0" w:space="0" w:color="auto"/>
                        <w:bottom w:val="none" w:sz="0" w:space="0" w:color="auto"/>
                        <w:right w:val="none" w:sz="0" w:space="0" w:color="auto"/>
                      </w:divBdr>
                    </w:div>
                  </w:divsChild>
                </w:div>
                <w:div w:id="1152870831">
                  <w:marLeft w:val="0"/>
                  <w:marRight w:val="0"/>
                  <w:marTop w:val="0"/>
                  <w:marBottom w:val="0"/>
                  <w:divBdr>
                    <w:top w:val="none" w:sz="0" w:space="0" w:color="auto"/>
                    <w:left w:val="none" w:sz="0" w:space="0" w:color="auto"/>
                    <w:bottom w:val="none" w:sz="0" w:space="0" w:color="auto"/>
                    <w:right w:val="none" w:sz="0" w:space="0" w:color="auto"/>
                  </w:divBdr>
                  <w:divsChild>
                    <w:div w:id="401490313">
                      <w:marLeft w:val="0"/>
                      <w:marRight w:val="0"/>
                      <w:marTop w:val="0"/>
                      <w:marBottom w:val="0"/>
                      <w:divBdr>
                        <w:top w:val="none" w:sz="0" w:space="0" w:color="auto"/>
                        <w:left w:val="none" w:sz="0" w:space="0" w:color="auto"/>
                        <w:bottom w:val="none" w:sz="0" w:space="0" w:color="auto"/>
                        <w:right w:val="none" w:sz="0" w:space="0" w:color="auto"/>
                      </w:divBdr>
                    </w:div>
                  </w:divsChild>
                </w:div>
                <w:div w:id="1356424283">
                  <w:marLeft w:val="0"/>
                  <w:marRight w:val="0"/>
                  <w:marTop w:val="0"/>
                  <w:marBottom w:val="0"/>
                  <w:divBdr>
                    <w:top w:val="none" w:sz="0" w:space="0" w:color="auto"/>
                    <w:left w:val="none" w:sz="0" w:space="0" w:color="auto"/>
                    <w:bottom w:val="none" w:sz="0" w:space="0" w:color="auto"/>
                    <w:right w:val="none" w:sz="0" w:space="0" w:color="auto"/>
                  </w:divBdr>
                  <w:divsChild>
                    <w:div w:id="544289801">
                      <w:marLeft w:val="0"/>
                      <w:marRight w:val="0"/>
                      <w:marTop w:val="0"/>
                      <w:marBottom w:val="0"/>
                      <w:divBdr>
                        <w:top w:val="none" w:sz="0" w:space="0" w:color="auto"/>
                        <w:left w:val="none" w:sz="0" w:space="0" w:color="auto"/>
                        <w:bottom w:val="none" w:sz="0" w:space="0" w:color="auto"/>
                        <w:right w:val="none" w:sz="0" w:space="0" w:color="auto"/>
                      </w:divBdr>
                    </w:div>
                  </w:divsChild>
                </w:div>
                <w:div w:id="1382288521">
                  <w:marLeft w:val="0"/>
                  <w:marRight w:val="0"/>
                  <w:marTop w:val="0"/>
                  <w:marBottom w:val="0"/>
                  <w:divBdr>
                    <w:top w:val="none" w:sz="0" w:space="0" w:color="auto"/>
                    <w:left w:val="none" w:sz="0" w:space="0" w:color="auto"/>
                    <w:bottom w:val="none" w:sz="0" w:space="0" w:color="auto"/>
                    <w:right w:val="none" w:sz="0" w:space="0" w:color="auto"/>
                  </w:divBdr>
                  <w:divsChild>
                    <w:div w:id="1668900907">
                      <w:marLeft w:val="0"/>
                      <w:marRight w:val="0"/>
                      <w:marTop w:val="0"/>
                      <w:marBottom w:val="0"/>
                      <w:divBdr>
                        <w:top w:val="none" w:sz="0" w:space="0" w:color="auto"/>
                        <w:left w:val="none" w:sz="0" w:space="0" w:color="auto"/>
                        <w:bottom w:val="none" w:sz="0" w:space="0" w:color="auto"/>
                        <w:right w:val="none" w:sz="0" w:space="0" w:color="auto"/>
                      </w:divBdr>
                    </w:div>
                  </w:divsChild>
                </w:div>
                <w:div w:id="1432973445">
                  <w:marLeft w:val="0"/>
                  <w:marRight w:val="0"/>
                  <w:marTop w:val="0"/>
                  <w:marBottom w:val="0"/>
                  <w:divBdr>
                    <w:top w:val="none" w:sz="0" w:space="0" w:color="auto"/>
                    <w:left w:val="none" w:sz="0" w:space="0" w:color="auto"/>
                    <w:bottom w:val="none" w:sz="0" w:space="0" w:color="auto"/>
                    <w:right w:val="none" w:sz="0" w:space="0" w:color="auto"/>
                  </w:divBdr>
                  <w:divsChild>
                    <w:div w:id="642084033">
                      <w:marLeft w:val="0"/>
                      <w:marRight w:val="0"/>
                      <w:marTop w:val="0"/>
                      <w:marBottom w:val="0"/>
                      <w:divBdr>
                        <w:top w:val="none" w:sz="0" w:space="0" w:color="auto"/>
                        <w:left w:val="none" w:sz="0" w:space="0" w:color="auto"/>
                        <w:bottom w:val="none" w:sz="0" w:space="0" w:color="auto"/>
                        <w:right w:val="none" w:sz="0" w:space="0" w:color="auto"/>
                      </w:divBdr>
                    </w:div>
                  </w:divsChild>
                </w:div>
                <w:div w:id="1485320099">
                  <w:marLeft w:val="0"/>
                  <w:marRight w:val="0"/>
                  <w:marTop w:val="0"/>
                  <w:marBottom w:val="0"/>
                  <w:divBdr>
                    <w:top w:val="none" w:sz="0" w:space="0" w:color="auto"/>
                    <w:left w:val="none" w:sz="0" w:space="0" w:color="auto"/>
                    <w:bottom w:val="none" w:sz="0" w:space="0" w:color="auto"/>
                    <w:right w:val="none" w:sz="0" w:space="0" w:color="auto"/>
                  </w:divBdr>
                  <w:divsChild>
                    <w:div w:id="195125324">
                      <w:marLeft w:val="0"/>
                      <w:marRight w:val="0"/>
                      <w:marTop w:val="0"/>
                      <w:marBottom w:val="0"/>
                      <w:divBdr>
                        <w:top w:val="none" w:sz="0" w:space="0" w:color="auto"/>
                        <w:left w:val="none" w:sz="0" w:space="0" w:color="auto"/>
                        <w:bottom w:val="none" w:sz="0" w:space="0" w:color="auto"/>
                        <w:right w:val="none" w:sz="0" w:space="0" w:color="auto"/>
                      </w:divBdr>
                    </w:div>
                  </w:divsChild>
                </w:div>
                <w:div w:id="1548569747">
                  <w:marLeft w:val="0"/>
                  <w:marRight w:val="0"/>
                  <w:marTop w:val="0"/>
                  <w:marBottom w:val="0"/>
                  <w:divBdr>
                    <w:top w:val="none" w:sz="0" w:space="0" w:color="auto"/>
                    <w:left w:val="none" w:sz="0" w:space="0" w:color="auto"/>
                    <w:bottom w:val="none" w:sz="0" w:space="0" w:color="auto"/>
                    <w:right w:val="none" w:sz="0" w:space="0" w:color="auto"/>
                  </w:divBdr>
                  <w:divsChild>
                    <w:div w:id="510728553">
                      <w:marLeft w:val="0"/>
                      <w:marRight w:val="0"/>
                      <w:marTop w:val="0"/>
                      <w:marBottom w:val="0"/>
                      <w:divBdr>
                        <w:top w:val="none" w:sz="0" w:space="0" w:color="auto"/>
                        <w:left w:val="none" w:sz="0" w:space="0" w:color="auto"/>
                        <w:bottom w:val="none" w:sz="0" w:space="0" w:color="auto"/>
                        <w:right w:val="none" w:sz="0" w:space="0" w:color="auto"/>
                      </w:divBdr>
                    </w:div>
                  </w:divsChild>
                </w:div>
                <w:div w:id="1551108710">
                  <w:marLeft w:val="0"/>
                  <w:marRight w:val="0"/>
                  <w:marTop w:val="0"/>
                  <w:marBottom w:val="0"/>
                  <w:divBdr>
                    <w:top w:val="none" w:sz="0" w:space="0" w:color="auto"/>
                    <w:left w:val="none" w:sz="0" w:space="0" w:color="auto"/>
                    <w:bottom w:val="none" w:sz="0" w:space="0" w:color="auto"/>
                    <w:right w:val="none" w:sz="0" w:space="0" w:color="auto"/>
                  </w:divBdr>
                  <w:divsChild>
                    <w:div w:id="97213956">
                      <w:marLeft w:val="0"/>
                      <w:marRight w:val="0"/>
                      <w:marTop w:val="0"/>
                      <w:marBottom w:val="0"/>
                      <w:divBdr>
                        <w:top w:val="none" w:sz="0" w:space="0" w:color="auto"/>
                        <w:left w:val="none" w:sz="0" w:space="0" w:color="auto"/>
                        <w:bottom w:val="none" w:sz="0" w:space="0" w:color="auto"/>
                        <w:right w:val="none" w:sz="0" w:space="0" w:color="auto"/>
                      </w:divBdr>
                    </w:div>
                  </w:divsChild>
                </w:div>
                <w:div w:id="1558514952">
                  <w:marLeft w:val="0"/>
                  <w:marRight w:val="0"/>
                  <w:marTop w:val="0"/>
                  <w:marBottom w:val="0"/>
                  <w:divBdr>
                    <w:top w:val="none" w:sz="0" w:space="0" w:color="auto"/>
                    <w:left w:val="none" w:sz="0" w:space="0" w:color="auto"/>
                    <w:bottom w:val="none" w:sz="0" w:space="0" w:color="auto"/>
                    <w:right w:val="none" w:sz="0" w:space="0" w:color="auto"/>
                  </w:divBdr>
                  <w:divsChild>
                    <w:div w:id="1785272034">
                      <w:marLeft w:val="0"/>
                      <w:marRight w:val="0"/>
                      <w:marTop w:val="0"/>
                      <w:marBottom w:val="0"/>
                      <w:divBdr>
                        <w:top w:val="none" w:sz="0" w:space="0" w:color="auto"/>
                        <w:left w:val="none" w:sz="0" w:space="0" w:color="auto"/>
                        <w:bottom w:val="none" w:sz="0" w:space="0" w:color="auto"/>
                        <w:right w:val="none" w:sz="0" w:space="0" w:color="auto"/>
                      </w:divBdr>
                    </w:div>
                  </w:divsChild>
                </w:div>
                <w:div w:id="1559778457">
                  <w:marLeft w:val="0"/>
                  <w:marRight w:val="0"/>
                  <w:marTop w:val="0"/>
                  <w:marBottom w:val="0"/>
                  <w:divBdr>
                    <w:top w:val="none" w:sz="0" w:space="0" w:color="auto"/>
                    <w:left w:val="none" w:sz="0" w:space="0" w:color="auto"/>
                    <w:bottom w:val="none" w:sz="0" w:space="0" w:color="auto"/>
                    <w:right w:val="none" w:sz="0" w:space="0" w:color="auto"/>
                  </w:divBdr>
                  <w:divsChild>
                    <w:div w:id="362097242">
                      <w:marLeft w:val="0"/>
                      <w:marRight w:val="0"/>
                      <w:marTop w:val="0"/>
                      <w:marBottom w:val="0"/>
                      <w:divBdr>
                        <w:top w:val="none" w:sz="0" w:space="0" w:color="auto"/>
                        <w:left w:val="none" w:sz="0" w:space="0" w:color="auto"/>
                        <w:bottom w:val="none" w:sz="0" w:space="0" w:color="auto"/>
                        <w:right w:val="none" w:sz="0" w:space="0" w:color="auto"/>
                      </w:divBdr>
                    </w:div>
                  </w:divsChild>
                </w:div>
                <w:div w:id="1606232074">
                  <w:marLeft w:val="0"/>
                  <w:marRight w:val="0"/>
                  <w:marTop w:val="0"/>
                  <w:marBottom w:val="0"/>
                  <w:divBdr>
                    <w:top w:val="none" w:sz="0" w:space="0" w:color="auto"/>
                    <w:left w:val="none" w:sz="0" w:space="0" w:color="auto"/>
                    <w:bottom w:val="none" w:sz="0" w:space="0" w:color="auto"/>
                    <w:right w:val="none" w:sz="0" w:space="0" w:color="auto"/>
                  </w:divBdr>
                  <w:divsChild>
                    <w:div w:id="144704411">
                      <w:marLeft w:val="0"/>
                      <w:marRight w:val="0"/>
                      <w:marTop w:val="0"/>
                      <w:marBottom w:val="0"/>
                      <w:divBdr>
                        <w:top w:val="none" w:sz="0" w:space="0" w:color="auto"/>
                        <w:left w:val="none" w:sz="0" w:space="0" w:color="auto"/>
                        <w:bottom w:val="none" w:sz="0" w:space="0" w:color="auto"/>
                        <w:right w:val="none" w:sz="0" w:space="0" w:color="auto"/>
                      </w:divBdr>
                    </w:div>
                  </w:divsChild>
                </w:div>
                <w:div w:id="1637417141">
                  <w:marLeft w:val="0"/>
                  <w:marRight w:val="0"/>
                  <w:marTop w:val="0"/>
                  <w:marBottom w:val="0"/>
                  <w:divBdr>
                    <w:top w:val="none" w:sz="0" w:space="0" w:color="auto"/>
                    <w:left w:val="none" w:sz="0" w:space="0" w:color="auto"/>
                    <w:bottom w:val="none" w:sz="0" w:space="0" w:color="auto"/>
                    <w:right w:val="none" w:sz="0" w:space="0" w:color="auto"/>
                  </w:divBdr>
                  <w:divsChild>
                    <w:div w:id="1533954025">
                      <w:marLeft w:val="0"/>
                      <w:marRight w:val="0"/>
                      <w:marTop w:val="0"/>
                      <w:marBottom w:val="0"/>
                      <w:divBdr>
                        <w:top w:val="none" w:sz="0" w:space="0" w:color="auto"/>
                        <w:left w:val="none" w:sz="0" w:space="0" w:color="auto"/>
                        <w:bottom w:val="none" w:sz="0" w:space="0" w:color="auto"/>
                        <w:right w:val="none" w:sz="0" w:space="0" w:color="auto"/>
                      </w:divBdr>
                    </w:div>
                  </w:divsChild>
                </w:div>
                <w:div w:id="1649044173">
                  <w:marLeft w:val="0"/>
                  <w:marRight w:val="0"/>
                  <w:marTop w:val="0"/>
                  <w:marBottom w:val="0"/>
                  <w:divBdr>
                    <w:top w:val="none" w:sz="0" w:space="0" w:color="auto"/>
                    <w:left w:val="none" w:sz="0" w:space="0" w:color="auto"/>
                    <w:bottom w:val="none" w:sz="0" w:space="0" w:color="auto"/>
                    <w:right w:val="none" w:sz="0" w:space="0" w:color="auto"/>
                  </w:divBdr>
                  <w:divsChild>
                    <w:div w:id="1551189079">
                      <w:marLeft w:val="0"/>
                      <w:marRight w:val="0"/>
                      <w:marTop w:val="0"/>
                      <w:marBottom w:val="0"/>
                      <w:divBdr>
                        <w:top w:val="none" w:sz="0" w:space="0" w:color="auto"/>
                        <w:left w:val="none" w:sz="0" w:space="0" w:color="auto"/>
                        <w:bottom w:val="none" w:sz="0" w:space="0" w:color="auto"/>
                        <w:right w:val="none" w:sz="0" w:space="0" w:color="auto"/>
                      </w:divBdr>
                    </w:div>
                  </w:divsChild>
                </w:div>
                <w:div w:id="1762990349">
                  <w:marLeft w:val="0"/>
                  <w:marRight w:val="0"/>
                  <w:marTop w:val="0"/>
                  <w:marBottom w:val="0"/>
                  <w:divBdr>
                    <w:top w:val="none" w:sz="0" w:space="0" w:color="auto"/>
                    <w:left w:val="none" w:sz="0" w:space="0" w:color="auto"/>
                    <w:bottom w:val="none" w:sz="0" w:space="0" w:color="auto"/>
                    <w:right w:val="none" w:sz="0" w:space="0" w:color="auto"/>
                  </w:divBdr>
                  <w:divsChild>
                    <w:div w:id="980965345">
                      <w:marLeft w:val="0"/>
                      <w:marRight w:val="0"/>
                      <w:marTop w:val="0"/>
                      <w:marBottom w:val="0"/>
                      <w:divBdr>
                        <w:top w:val="none" w:sz="0" w:space="0" w:color="auto"/>
                        <w:left w:val="none" w:sz="0" w:space="0" w:color="auto"/>
                        <w:bottom w:val="none" w:sz="0" w:space="0" w:color="auto"/>
                        <w:right w:val="none" w:sz="0" w:space="0" w:color="auto"/>
                      </w:divBdr>
                    </w:div>
                  </w:divsChild>
                </w:div>
                <w:div w:id="1892618282">
                  <w:marLeft w:val="0"/>
                  <w:marRight w:val="0"/>
                  <w:marTop w:val="0"/>
                  <w:marBottom w:val="0"/>
                  <w:divBdr>
                    <w:top w:val="none" w:sz="0" w:space="0" w:color="auto"/>
                    <w:left w:val="none" w:sz="0" w:space="0" w:color="auto"/>
                    <w:bottom w:val="none" w:sz="0" w:space="0" w:color="auto"/>
                    <w:right w:val="none" w:sz="0" w:space="0" w:color="auto"/>
                  </w:divBdr>
                  <w:divsChild>
                    <w:div w:id="1944534550">
                      <w:marLeft w:val="0"/>
                      <w:marRight w:val="0"/>
                      <w:marTop w:val="0"/>
                      <w:marBottom w:val="0"/>
                      <w:divBdr>
                        <w:top w:val="none" w:sz="0" w:space="0" w:color="auto"/>
                        <w:left w:val="none" w:sz="0" w:space="0" w:color="auto"/>
                        <w:bottom w:val="none" w:sz="0" w:space="0" w:color="auto"/>
                        <w:right w:val="none" w:sz="0" w:space="0" w:color="auto"/>
                      </w:divBdr>
                    </w:div>
                  </w:divsChild>
                </w:div>
                <w:div w:id="1992636765">
                  <w:marLeft w:val="0"/>
                  <w:marRight w:val="0"/>
                  <w:marTop w:val="0"/>
                  <w:marBottom w:val="0"/>
                  <w:divBdr>
                    <w:top w:val="none" w:sz="0" w:space="0" w:color="auto"/>
                    <w:left w:val="none" w:sz="0" w:space="0" w:color="auto"/>
                    <w:bottom w:val="none" w:sz="0" w:space="0" w:color="auto"/>
                    <w:right w:val="none" w:sz="0" w:space="0" w:color="auto"/>
                  </w:divBdr>
                  <w:divsChild>
                    <w:div w:id="114794053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969506590">
          <w:marLeft w:val="0"/>
          <w:marRight w:val="0"/>
          <w:marTop w:val="0"/>
          <w:marBottom w:val="0"/>
          <w:divBdr>
            <w:top w:val="none" w:sz="0" w:space="0" w:color="auto"/>
            <w:left w:val="none" w:sz="0" w:space="0" w:color="auto"/>
            <w:bottom w:val="none" w:sz="0" w:space="0" w:color="auto"/>
            <w:right w:val="none" w:sz="0" w:space="0" w:color="auto"/>
          </w:divBdr>
        </w:div>
        <w:div w:id="1998730589">
          <w:marLeft w:val="0"/>
          <w:marRight w:val="0"/>
          <w:marTop w:val="0"/>
          <w:marBottom w:val="0"/>
          <w:divBdr>
            <w:top w:val="none" w:sz="0" w:space="0" w:color="auto"/>
            <w:left w:val="none" w:sz="0" w:space="0" w:color="auto"/>
            <w:bottom w:val="none" w:sz="0" w:space="0" w:color="auto"/>
            <w:right w:val="none" w:sz="0" w:space="0" w:color="auto"/>
          </w:divBdr>
        </w:div>
        <w:div w:id="2015447535">
          <w:marLeft w:val="0"/>
          <w:marRight w:val="0"/>
          <w:marTop w:val="0"/>
          <w:marBottom w:val="0"/>
          <w:divBdr>
            <w:top w:val="none" w:sz="0" w:space="0" w:color="auto"/>
            <w:left w:val="none" w:sz="0" w:space="0" w:color="auto"/>
            <w:bottom w:val="none" w:sz="0" w:space="0" w:color="auto"/>
            <w:right w:val="none" w:sz="0" w:space="0" w:color="auto"/>
          </w:divBdr>
        </w:div>
        <w:div w:id="2019312443">
          <w:marLeft w:val="0"/>
          <w:marRight w:val="0"/>
          <w:marTop w:val="0"/>
          <w:marBottom w:val="0"/>
          <w:divBdr>
            <w:top w:val="none" w:sz="0" w:space="0" w:color="auto"/>
            <w:left w:val="none" w:sz="0" w:space="0" w:color="auto"/>
            <w:bottom w:val="none" w:sz="0" w:space="0" w:color="auto"/>
            <w:right w:val="none" w:sz="0" w:space="0" w:color="auto"/>
          </w:divBdr>
          <w:divsChild>
            <w:div w:id="624820611">
              <w:marLeft w:val="0"/>
              <w:marRight w:val="0"/>
              <w:marTop w:val="30"/>
              <w:marBottom w:val="30"/>
              <w:divBdr>
                <w:top w:val="none" w:sz="0" w:space="0" w:color="auto"/>
                <w:left w:val="none" w:sz="0" w:space="0" w:color="auto"/>
                <w:bottom w:val="none" w:sz="0" w:space="0" w:color="auto"/>
                <w:right w:val="none" w:sz="0" w:space="0" w:color="auto"/>
              </w:divBdr>
              <w:divsChild>
                <w:div w:id="100731406">
                  <w:marLeft w:val="0"/>
                  <w:marRight w:val="0"/>
                  <w:marTop w:val="0"/>
                  <w:marBottom w:val="0"/>
                  <w:divBdr>
                    <w:top w:val="none" w:sz="0" w:space="0" w:color="auto"/>
                    <w:left w:val="none" w:sz="0" w:space="0" w:color="auto"/>
                    <w:bottom w:val="none" w:sz="0" w:space="0" w:color="auto"/>
                    <w:right w:val="none" w:sz="0" w:space="0" w:color="auto"/>
                  </w:divBdr>
                  <w:divsChild>
                    <w:div w:id="1997344025">
                      <w:marLeft w:val="0"/>
                      <w:marRight w:val="0"/>
                      <w:marTop w:val="0"/>
                      <w:marBottom w:val="0"/>
                      <w:divBdr>
                        <w:top w:val="none" w:sz="0" w:space="0" w:color="auto"/>
                        <w:left w:val="none" w:sz="0" w:space="0" w:color="auto"/>
                        <w:bottom w:val="none" w:sz="0" w:space="0" w:color="auto"/>
                        <w:right w:val="none" w:sz="0" w:space="0" w:color="auto"/>
                      </w:divBdr>
                    </w:div>
                  </w:divsChild>
                </w:div>
                <w:div w:id="247421519">
                  <w:marLeft w:val="0"/>
                  <w:marRight w:val="0"/>
                  <w:marTop w:val="0"/>
                  <w:marBottom w:val="0"/>
                  <w:divBdr>
                    <w:top w:val="none" w:sz="0" w:space="0" w:color="auto"/>
                    <w:left w:val="none" w:sz="0" w:space="0" w:color="auto"/>
                    <w:bottom w:val="none" w:sz="0" w:space="0" w:color="auto"/>
                    <w:right w:val="none" w:sz="0" w:space="0" w:color="auto"/>
                  </w:divBdr>
                  <w:divsChild>
                    <w:div w:id="651520531">
                      <w:marLeft w:val="0"/>
                      <w:marRight w:val="0"/>
                      <w:marTop w:val="0"/>
                      <w:marBottom w:val="0"/>
                      <w:divBdr>
                        <w:top w:val="none" w:sz="0" w:space="0" w:color="auto"/>
                        <w:left w:val="none" w:sz="0" w:space="0" w:color="auto"/>
                        <w:bottom w:val="none" w:sz="0" w:space="0" w:color="auto"/>
                        <w:right w:val="none" w:sz="0" w:space="0" w:color="auto"/>
                      </w:divBdr>
                    </w:div>
                  </w:divsChild>
                </w:div>
                <w:div w:id="269052824">
                  <w:marLeft w:val="0"/>
                  <w:marRight w:val="0"/>
                  <w:marTop w:val="0"/>
                  <w:marBottom w:val="0"/>
                  <w:divBdr>
                    <w:top w:val="none" w:sz="0" w:space="0" w:color="auto"/>
                    <w:left w:val="none" w:sz="0" w:space="0" w:color="auto"/>
                    <w:bottom w:val="none" w:sz="0" w:space="0" w:color="auto"/>
                    <w:right w:val="none" w:sz="0" w:space="0" w:color="auto"/>
                  </w:divBdr>
                </w:div>
                <w:div w:id="343213261">
                  <w:marLeft w:val="0"/>
                  <w:marRight w:val="0"/>
                  <w:marTop w:val="0"/>
                  <w:marBottom w:val="0"/>
                  <w:divBdr>
                    <w:top w:val="none" w:sz="0" w:space="0" w:color="auto"/>
                    <w:left w:val="none" w:sz="0" w:space="0" w:color="auto"/>
                    <w:bottom w:val="none" w:sz="0" w:space="0" w:color="auto"/>
                    <w:right w:val="none" w:sz="0" w:space="0" w:color="auto"/>
                  </w:divBdr>
                  <w:divsChild>
                    <w:div w:id="805584751">
                      <w:marLeft w:val="0"/>
                      <w:marRight w:val="0"/>
                      <w:marTop w:val="0"/>
                      <w:marBottom w:val="0"/>
                      <w:divBdr>
                        <w:top w:val="none" w:sz="0" w:space="0" w:color="auto"/>
                        <w:left w:val="none" w:sz="0" w:space="0" w:color="auto"/>
                        <w:bottom w:val="none" w:sz="0" w:space="0" w:color="auto"/>
                        <w:right w:val="none" w:sz="0" w:space="0" w:color="auto"/>
                      </w:divBdr>
                    </w:div>
                  </w:divsChild>
                </w:div>
                <w:div w:id="363864788">
                  <w:marLeft w:val="0"/>
                  <w:marRight w:val="0"/>
                  <w:marTop w:val="0"/>
                  <w:marBottom w:val="0"/>
                  <w:divBdr>
                    <w:top w:val="none" w:sz="0" w:space="0" w:color="auto"/>
                    <w:left w:val="none" w:sz="0" w:space="0" w:color="auto"/>
                    <w:bottom w:val="none" w:sz="0" w:space="0" w:color="auto"/>
                    <w:right w:val="none" w:sz="0" w:space="0" w:color="auto"/>
                  </w:divBdr>
                  <w:divsChild>
                    <w:div w:id="751584662">
                      <w:marLeft w:val="0"/>
                      <w:marRight w:val="0"/>
                      <w:marTop w:val="0"/>
                      <w:marBottom w:val="0"/>
                      <w:divBdr>
                        <w:top w:val="none" w:sz="0" w:space="0" w:color="auto"/>
                        <w:left w:val="none" w:sz="0" w:space="0" w:color="auto"/>
                        <w:bottom w:val="none" w:sz="0" w:space="0" w:color="auto"/>
                        <w:right w:val="none" w:sz="0" w:space="0" w:color="auto"/>
                      </w:divBdr>
                    </w:div>
                  </w:divsChild>
                </w:div>
                <w:div w:id="583299125">
                  <w:marLeft w:val="0"/>
                  <w:marRight w:val="0"/>
                  <w:marTop w:val="0"/>
                  <w:marBottom w:val="0"/>
                  <w:divBdr>
                    <w:top w:val="none" w:sz="0" w:space="0" w:color="auto"/>
                    <w:left w:val="none" w:sz="0" w:space="0" w:color="auto"/>
                    <w:bottom w:val="none" w:sz="0" w:space="0" w:color="auto"/>
                    <w:right w:val="none" w:sz="0" w:space="0" w:color="auto"/>
                  </w:divBdr>
                  <w:divsChild>
                    <w:div w:id="1672026622">
                      <w:marLeft w:val="0"/>
                      <w:marRight w:val="0"/>
                      <w:marTop w:val="0"/>
                      <w:marBottom w:val="0"/>
                      <w:divBdr>
                        <w:top w:val="none" w:sz="0" w:space="0" w:color="auto"/>
                        <w:left w:val="none" w:sz="0" w:space="0" w:color="auto"/>
                        <w:bottom w:val="none" w:sz="0" w:space="0" w:color="auto"/>
                        <w:right w:val="none" w:sz="0" w:space="0" w:color="auto"/>
                      </w:divBdr>
                    </w:div>
                  </w:divsChild>
                </w:div>
                <w:div w:id="593366929">
                  <w:marLeft w:val="0"/>
                  <w:marRight w:val="0"/>
                  <w:marTop w:val="0"/>
                  <w:marBottom w:val="0"/>
                  <w:divBdr>
                    <w:top w:val="none" w:sz="0" w:space="0" w:color="auto"/>
                    <w:left w:val="none" w:sz="0" w:space="0" w:color="auto"/>
                    <w:bottom w:val="none" w:sz="0" w:space="0" w:color="auto"/>
                    <w:right w:val="none" w:sz="0" w:space="0" w:color="auto"/>
                  </w:divBdr>
                  <w:divsChild>
                    <w:div w:id="46488647">
                      <w:marLeft w:val="0"/>
                      <w:marRight w:val="0"/>
                      <w:marTop w:val="0"/>
                      <w:marBottom w:val="0"/>
                      <w:divBdr>
                        <w:top w:val="none" w:sz="0" w:space="0" w:color="auto"/>
                        <w:left w:val="none" w:sz="0" w:space="0" w:color="auto"/>
                        <w:bottom w:val="none" w:sz="0" w:space="0" w:color="auto"/>
                        <w:right w:val="none" w:sz="0" w:space="0" w:color="auto"/>
                      </w:divBdr>
                    </w:div>
                  </w:divsChild>
                </w:div>
                <w:div w:id="660083112">
                  <w:marLeft w:val="0"/>
                  <w:marRight w:val="0"/>
                  <w:marTop w:val="0"/>
                  <w:marBottom w:val="0"/>
                  <w:divBdr>
                    <w:top w:val="none" w:sz="0" w:space="0" w:color="auto"/>
                    <w:left w:val="none" w:sz="0" w:space="0" w:color="auto"/>
                    <w:bottom w:val="none" w:sz="0" w:space="0" w:color="auto"/>
                    <w:right w:val="none" w:sz="0" w:space="0" w:color="auto"/>
                  </w:divBdr>
                  <w:divsChild>
                    <w:div w:id="1172640767">
                      <w:marLeft w:val="0"/>
                      <w:marRight w:val="0"/>
                      <w:marTop w:val="0"/>
                      <w:marBottom w:val="0"/>
                      <w:divBdr>
                        <w:top w:val="none" w:sz="0" w:space="0" w:color="auto"/>
                        <w:left w:val="none" w:sz="0" w:space="0" w:color="auto"/>
                        <w:bottom w:val="none" w:sz="0" w:space="0" w:color="auto"/>
                        <w:right w:val="none" w:sz="0" w:space="0" w:color="auto"/>
                      </w:divBdr>
                    </w:div>
                  </w:divsChild>
                </w:div>
                <w:div w:id="692458804">
                  <w:marLeft w:val="0"/>
                  <w:marRight w:val="0"/>
                  <w:marTop w:val="0"/>
                  <w:marBottom w:val="0"/>
                  <w:divBdr>
                    <w:top w:val="none" w:sz="0" w:space="0" w:color="auto"/>
                    <w:left w:val="none" w:sz="0" w:space="0" w:color="auto"/>
                    <w:bottom w:val="none" w:sz="0" w:space="0" w:color="auto"/>
                    <w:right w:val="none" w:sz="0" w:space="0" w:color="auto"/>
                  </w:divBdr>
                  <w:divsChild>
                    <w:div w:id="982999411">
                      <w:marLeft w:val="0"/>
                      <w:marRight w:val="0"/>
                      <w:marTop w:val="0"/>
                      <w:marBottom w:val="0"/>
                      <w:divBdr>
                        <w:top w:val="none" w:sz="0" w:space="0" w:color="auto"/>
                        <w:left w:val="none" w:sz="0" w:space="0" w:color="auto"/>
                        <w:bottom w:val="none" w:sz="0" w:space="0" w:color="auto"/>
                        <w:right w:val="none" w:sz="0" w:space="0" w:color="auto"/>
                      </w:divBdr>
                    </w:div>
                  </w:divsChild>
                </w:div>
                <w:div w:id="719282935">
                  <w:marLeft w:val="0"/>
                  <w:marRight w:val="0"/>
                  <w:marTop w:val="0"/>
                  <w:marBottom w:val="0"/>
                  <w:divBdr>
                    <w:top w:val="none" w:sz="0" w:space="0" w:color="auto"/>
                    <w:left w:val="none" w:sz="0" w:space="0" w:color="auto"/>
                    <w:bottom w:val="none" w:sz="0" w:space="0" w:color="auto"/>
                    <w:right w:val="none" w:sz="0" w:space="0" w:color="auto"/>
                  </w:divBdr>
                  <w:divsChild>
                    <w:div w:id="1370447276">
                      <w:marLeft w:val="0"/>
                      <w:marRight w:val="0"/>
                      <w:marTop w:val="0"/>
                      <w:marBottom w:val="0"/>
                      <w:divBdr>
                        <w:top w:val="none" w:sz="0" w:space="0" w:color="auto"/>
                        <w:left w:val="none" w:sz="0" w:space="0" w:color="auto"/>
                        <w:bottom w:val="none" w:sz="0" w:space="0" w:color="auto"/>
                        <w:right w:val="none" w:sz="0" w:space="0" w:color="auto"/>
                      </w:divBdr>
                    </w:div>
                  </w:divsChild>
                </w:div>
                <w:div w:id="761222919">
                  <w:marLeft w:val="0"/>
                  <w:marRight w:val="0"/>
                  <w:marTop w:val="0"/>
                  <w:marBottom w:val="0"/>
                  <w:divBdr>
                    <w:top w:val="none" w:sz="0" w:space="0" w:color="auto"/>
                    <w:left w:val="none" w:sz="0" w:space="0" w:color="auto"/>
                    <w:bottom w:val="none" w:sz="0" w:space="0" w:color="auto"/>
                    <w:right w:val="none" w:sz="0" w:space="0" w:color="auto"/>
                  </w:divBdr>
                  <w:divsChild>
                    <w:div w:id="1396391548">
                      <w:marLeft w:val="0"/>
                      <w:marRight w:val="0"/>
                      <w:marTop w:val="0"/>
                      <w:marBottom w:val="0"/>
                      <w:divBdr>
                        <w:top w:val="none" w:sz="0" w:space="0" w:color="auto"/>
                        <w:left w:val="none" w:sz="0" w:space="0" w:color="auto"/>
                        <w:bottom w:val="none" w:sz="0" w:space="0" w:color="auto"/>
                        <w:right w:val="none" w:sz="0" w:space="0" w:color="auto"/>
                      </w:divBdr>
                    </w:div>
                  </w:divsChild>
                </w:div>
                <w:div w:id="833573561">
                  <w:marLeft w:val="0"/>
                  <w:marRight w:val="0"/>
                  <w:marTop w:val="0"/>
                  <w:marBottom w:val="0"/>
                  <w:divBdr>
                    <w:top w:val="none" w:sz="0" w:space="0" w:color="auto"/>
                    <w:left w:val="none" w:sz="0" w:space="0" w:color="auto"/>
                    <w:bottom w:val="none" w:sz="0" w:space="0" w:color="auto"/>
                    <w:right w:val="none" w:sz="0" w:space="0" w:color="auto"/>
                  </w:divBdr>
                  <w:divsChild>
                    <w:div w:id="168758017">
                      <w:marLeft w:val="0"/>
                      <w:marRight w:val="0"/>
                      <w:marTop w:val="0"/>
                      <w:marBottom w:val="0"/>
                      <w:divBdr>
                        <w:top w:val="none" w:sz="0" w:space="0" w:color="auto"/>
                        <w:left w:val="none" w:sz="0" w:space="0" w:color="auto"/>
                        <w:bottom w:val="none" w:sz="0" w:space="0" w:color="auto"/>
                        <w:right w:val="none" w:sz="0" w:space="0" w:color="auto"/>
                      </w:divBdr>
                    </w:div>
                  </w:divsChild>
                </w:div>
                <w:div w:id="1099791206">
                  <w:marLeft w:val="0"/>
                  <w:marRight w:val="0"/>
                  <w:marTop w:val="0"/>
                  <w:marBottom w:val="0"/>
                  <w:divBdr>
                    <w:top w:val="none" w:sz="0" w:space="0" w:color="auto"/>
                    <w:left w:val="none" w:sz="0" w:space="0" w:color="auto"/>
                    <w:bottom w:val="none" w:sz="0" w:space="0" w:color="auto"/>
                    <w:right w:val="none" w:sz="0" w:space="0" w:color="auto"/>
                  </w:divBdr>
                  <w:divsChild>
                    <w:div w:id="1747805580">
                      <w:marLeft w:val="0"/>
                      <w:marRight w:val="0"/>
                      <w:marTop w:val="0"/>
                      <w:marBottom w:val="0"/>
                      <w:divBdr>
                        <w:top w:val="none" w:sz="0" w:space="0" w:color="auto"/>
                        <w:left w:val="none" w:sz="0" w:space="0" w:color="auto"/>
                        <w:bottom w:val="none" w:sz="0" w:space="0" w:color="auto"/>
                        <w:right w:val="none" w:sz="0" w:space="0" w:color="auto"/>
                      </w:divBdr>
                    </w:div>
                  </w:divsChild>
                </w:div>
                <w:div w:id="1205405560">
                  <w:marLeft w:val="0"/>
                  <w:marRight w:val="0"/>
                  <w:marTop w:val="0"/>
                  <w:marBottom w:val="0"/>
                  <w:divBdr>
                    <w:top w:val="none" w:sz="0" w:space="0" w:color="auto"/>
                    <w:left w:val="none" w:sz="0" w:space="0" w:color="auto"/>
                    <w:bottom w:val="none" w:sz="0" w:space="0" w:color="auto"/>
                    <w:right w:val="none" w:sz="0" w:space="0" w:color="auto"/>
                  </w:divBdr>
                  <w:divsChild>
                    <w:div w:id="594216078">
                      <w:marLeft w:val="0"/>
                      <w:marRight w:val="0"/>
                      <w:marTop w:val="0"/>
                      <w:marBottom w:val="0"/>
                      <w:divBdr>
                        <w:top w:val="none" w:sz="0" w:space="0" w:color="auto"/>
                        <w:left w:val="none" w:sz="0" w:space="0" w:color="auto"/>
                        <w:bottom w:val="none" w:sz="0" w:space="0" w:color="auto"/>
                        <w:right w:val="none" w:sz="0" w:space="0" w:color="auto"/>
                      </w:divBdr>
                    </w:div>
                  </w:divsChild>
                </w:div>
                <w:div w:id="1254167155">
                  <w:marLeft w:val="0"/>
                  <w:marRight w:val="0"/>
                  <w:marTop w:val="0"/>
                  <w:marBottom w:val="0"/>
                  <w:divBdr>
                    <w:top w:val="none" w:sz="0" w:space="0" w:color="auto"/>
                    <w:left w:val="none" w:sz="0" w:space="0" w:color="auto"/>
                    <w:bottom w:val="none" w:sz="0" w:space="0" w:color="auto"/>
                    <w:right w:val="none" w:sz="0" w:space="0" w:color="auto"/>
                  </w:divBdr>
                  <w:divsChild>
                    <w:div w:id="431828750">
                      <w:marLeft w:val="0"/>
                      <w:marRight w:val="0"/>
                      <w:marTop w:val="0"/>
                      <w:marBottom w:val="0"/>
                      <w:divBdr>
                        <w:top w:val="none" w:sz="0" w:space="0" w:color="auto"/>
                        <w:left w:val="none" w:sz="0" w:space="0" w:color="auto"/>
                        <w:bottom w:val="none" w:sz="0" w:space="0" w:color="auto"/>
                        <w:right w:val="none" w:sz="0" w:space="0" w:color="auto"/>
                      </w:divBdr>
                    </w:div>
                  </w:divsChild>
                </w:div>
                <w:div w:id="1377730060">
                  <w:marLeft w:val="0"/>
                  <w:marRight w:val="0"/>
                  <w:marTop w:val="0"/>
                  <w:marBottom w:val="0"/>
                  <w:divBdr>
                    <w:top w:val="none" w:sz="0" w:space="0" w:color="auto"/>
                    <w:left w:val="none" w:sz="0" w:space="0" w:color="auto"/>
                    <w:bottom w:val="none" w:sz="0" w:space="0" w:color="auto"/>
                    <w:right w:val="none" w:sz="0" w:space="0" w:color="auto"/>
                  </w:divBdr>
                  <w:divsChild>
                    <w:div w:id="958029386">
                      <w:marLeft w:val="0"/>
                      <w:marRight w:val="0"/>
                      <w:marTop w:val="0"/>
                      <w:marBottom w:val="0"/>
                      <w:divBdr>
                        <w:top w:val="none" w:sz="0" w:space="0" w:color="auto"/>
                        <w:left w:val="none" w:sz="0" w:space="0" w:color="auto"/>
                        <w:bottom w:val="none" w:sz="0" w:space="0" w:color="auto"/>
                        <w:right w:val="none" w:sz="0" w:space="0" w:color="auto"/>
                      </w:divBdr>
                    </w:div>
                  </w:divsChild>
                </w:div>
                <w:div w:id="1637098397">
                  <w:marLeft w:val="0"/>
                  <w:marRight w:val="0"/>
                  <w:marTop w:val="0"/>
                  <w:marBottom w:val="0"/>
                  <w:divBdr>
                    <w:top w:val="none" w:sz="0" w:space="0" w:color="auto"/>
                    <w:left w:val="none" w:sz="0" w:space="0" w:color="auto"/>
                    <w:bottom w:val="none" w:sz="0" w:space="0" w:color="auto"/>
                    <w:right w:val="none" w:sz="0" w:space="0" w:color="auto"/>
                  </w:divBdr>
                  <w:divsChild>
                    <w:div w:id="1113400585">
                      <w:marLeft w:val="0"/>
                      <w:marRight w:val="0"/>
                      <w:marTop w:val="0"/>
                      <w:marBottom w:val="0"/>
                      <w:divBdr>
                        <w:top w:val="none" w:sz="0" w:space="0" w:color="auto"/>
                        <w:left w:val="none" w:sz="0" w:space="0" w:color="auto"/>
                        <w:bottom w:val="none" w:sz="0" w:space="0" w:color="auto"/>
                        <w:right w:val="none" w:sz="0" w:space="0" w:color="auto"/>
                      </w:divBdr>
                    </w:div>
                  </w:divsChild>
                </w:div>
                <w:div w:id="1717700982">
                  <w:marLeft w:val="0"/>
                  <w:marRight w:val="0"/>
                  <w:marTop w:val="0"/>
                  <w:marBottom w:val="0"/>
                  <w:divBdr>
                    <w:top w:val="none" w:sz="0" w:space="0" w:color="auto"/>
                    <w:left w:val="none" w:sz="0" w:space="0" w:color="auto"/>
                    <w:bottom w:val="none" w:sz="0" w:space="0" w:color="auto"/>
                    <w:right w:val="none" w:sz="0" w:space="0" w:color="auto"/>
                  </w:divBdr>
                  <w:divsChild>
                    <w:div w:id="728915166">
                      <w:marLeft w:val="0"/>
                      <w:marRight w:val="0"/>
                      <w:marTop w:val="0"/>
                      <w:marBottom w:val="0"/>
                      <w:divBdr>
                        <w:top w:val="none" w:sz="0" w:space="0" w:color="auto"/>
                        <w:left w:val="none" w:sz="0" w:space="0" w:color="auto"/>
                        <w:bottom w:val="none" w:sz="0" w:space="0" w:color="auto"/>
                        <w:right w:val="none" w:sz="0" w:space="0" w:color="auto"/>
                      </w:divBdr>
                    </w:div>
                  </w:divsChild>
                </w:div>
                <w:div w:id="1921794391">
                  <w:marLeft w:val="0"/>
                  <w:marRight w:val="0"/>
                  <w:marTop w:val="0"/>
                  <w:marBottom w:val="0"/>
                  <w:divBdr>
                    <w:top w:val="none" w:sz="0" w:space="0" w:color="auto"/>
                    <w:left w:val="none" w:sz="0" w:space="0" w:color="auto"/>
                    <w:bottom w:val="none" w:sz="0" w:space="0" w:color="auto"/>
                    <w:right w:val="none" w:sz="0" w:space="0" w:color="auto"/>
                  </w:divBdr>
                  <w:divsChild>
                    <w:div w:id="987129926">
                      <w:marLeft w:val="0"/>
                      <w:marRight w:val="0"/>
                      <w:marTop w:val="0"/>
                      <w:marBottom w:val="0"/>
                      <w:divBdr>
                        <w:top w:val="none" w:sz="0" w:space="0" w:color="auto"/>
                        <w:left w:val="none" w:sz="0" w:space="0" w:color="auto"/>
                        <w:bottom w:val="none" w:sz="0" w:space="0" w:color="auto"/>
                        <w:right w:val="none" w:sz="0" w:space="0" w:color="auto"/>
                      </w:divBdr>
                    </w:div>
                  </w:divsChild>
                </w:div>
                <w:div w:id="1940528750">
                  <w:marLeft w:val="0"/>
                  <w:marRight w:val="0"/>
                  <w:marTop w:val="0"/>
                  <w:marBottom w:val="0"/>
                  <w:divBdr>
                    <w:top w:val="none" w:sz="0" w:space="0" w:color="auto"/>
                    <w:left w:val="none" w:sz="0" w:space="0" w:color="auto"/>
                    <w:bottom w:val="none" w:sz="0" w:space="0" w:color="auto"/>
                    <w:right w:val="none" w:sz="0" w:space="0" w:color="auto"/>
                  </w:divBdr>
                  <w:divsChild>
                    <w:div w:id="858155545">
                      <w:marLeft w:val="0"/>
                      <w:marRight w:val="0"/>
                      <w:marTop w:val="0"/>
                      <w:marBottom w:val="0"/>
                      <w:divBdr>
                        <w:top w:val="none" w:sz="0" w:space="0" w:color="auto"/>
                        <w:left w:val="none" w:sz="0" w:space="0" w:color="auto"/>
                        <w:bottom w:val="none" w:sz="0" w:space="0" w:color="auto"/>
                        <w:right w:val="none" w:sz="0" w:space="0" w:color="auto"/>
                      </w:divBdr>
                    </w:div>
                  </w:divsChild>
                </w:div>
                <w:div w:id="1975525663">
                  <w:marLeft w:val="0"/>
                  <w:marRight w:val="0"/>
                  <w:marTop w:val="0"/>
                  <w:marBottom w:val="0"/>
                  <w:divBdr>
                    <w:top w:val="none" w:sz="0" w:space="0" w:color="auto"/>
                    <w:left w:val="none" w:sz="0" w:space="0" w:color="auto"/>
                    <w:bottom w:val="none" w:sz="0" w:space="0" w:color="auto"/>
                    <w:right w:val="none" w:sz="0" w:space="0" w:color="auto"/>
                  </w:divBdr>
                  <w:divsChild>
                    <w:div w:id="1442724828">
                      <w:marLeft w:val="0"/>
                      <w:marRight w:val="0"/>
                      <w:marTop w:val="0"/>
                      <w:marBottom w:val="0"/>
                      <w:divBdr>
                        <w:top w:val="none" w:sz="0" w:space="0" w:color="auto"/>
                        <w:left w:val="none" w:sz="0" w:space="0" w:color="auto"/>
                        <w:bottom w:val="none" w:sz="0" w:space="0" w:color="auto"/>
                        <w:right w:val="none" w:sz="0" w:space="0" w:color="auto"/>
                      </w:divBdr>
                    </w:div>
                  </w:divsChild>
                </w:div>
                <w:div w:id="1997151976">
                  <w:marLeft w:val="0"/>
                  <w:marRight w:val="0"/>
                  <w:marTop w:val="0"/>
                  <w:marBottom w:val="0"/>
                  <w:divBdr>
                    <w:top w:val="none" w:sz="0" w:space="0" w:color="auto"/>
                    <w:left w:val="none" w:sz="0" w:space="0" w:color="auto"/>
                    <w:bottom w:val="none" w:sz="0" w:space="0" w:color="auto"/>
                    <w:right w:val="none" w:sz="0" w:space="0" w:color="auto"/>
                  </w:divBdr>
                  <w:divsChild>
                    <w:div w:id="158996897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937782397">
      <w:bodyDiv w:val="1"/>
      <w:marLeft w:val="0"/>
      <w:marRight w:val="0"/>
      <w:marTop w:val="0"/>
      <w:marBottom w:val="0"/>
      <w:divBdr>
        <w:top w:val="none" w:sz="0" w:space="0" w:color="auto"/>
        <w:left w:val="none" w:sz="0" w:space="0" w:color="auto"/>
        <w:bottom w:val="none" w:sz="0" w:space="0" w:color="auto"/>
        <w:right w:val="none" w:sz="0" w:space="0" w:color="auto"/>
      </w:divBdr>
      <w:divsChild>
        <w:div w:id="27872467">
          <w:marLeft w:val="0"/>
          <w:marRight w:val="0"/>
          <w:marTop w:val="0"/>
          <w:marBottom w:val="0"/>
          <w:divBdr>
            <w:top w:val="none" w:sz="0" w:space="0" w:color="auto"/>
            <w:left w:val="none" w:sz="0" w:space="0" w:color="auto"/>
            <w:bottom w:val="none" w:sz="0" w:space="0" w:color="auto"/>
            <w:right w:val="none" w:sz="0" w:space="0" w:color="auto"/>
          </w:divBdr>
        </w:div>
        <w:div w:id="597835460">
          <w:marLeft w:val="0"/>
          <w:marRight w:val="0"/>
          <w:marTop w:val="0"/>
          <w:marBottom w:val="0"/>
          <w:divBdr>
            <w:top w:val="none" w:sz="0" w:space="0" w:color="auto"/>
            <w:left w:val="none" w:sz="0" w:space="0" w:color="auto"/>
            <w:bottom w:val="none" w:sz="0" w:space="0" w:color="auto"/>
            <w:right w:val="none" w:sz="0" w:space="0" w:color="auto"/>
          </w:divBdr>
        </w:div>
        <w:div w:id="1091125473">
          <w:marLeft w:val="0"/>
          <w:marRight w:val="0"/>
          <w:marTop w:val="0"/>
          <w:marBottom w:val="0"/>
          <w:divBdr>
            <w:top w:val="none" w:sz="0" w:space="0" w:color="auto"/>
            <w:left w:val="none" w:sz="0" w:space="0" w:color="auto"/>
            <w:bottom w:val="none" w:sz="0" w:space="0" w:color="auto"/>
            <w:right w:val="none" w:sz="0" w:space="0" w:color="auto"/>
          </w:divBdr>
        </w:div>
        <w:div w:id="1359165057">
          <w:marLeft w:val="0"/>
          <w:marRight w:val="0"/>
          <w:marTop w:val="0"/>
          <w:marBottom w:val="0"/>
          <w:divBdr>
            <w:top w:val="none" w:sz="0" w:space="0" w:color="auto"/>
            <w:left w:val="none" w:sz="0" w:space="0" w:color="auto"/>
            <w:bottom w:val="none" w:sz="0" w:space="0" w:color="auto"/>
            <w:right w:val="none" w:sz="0" w:space="0" w:color="auto"/>
          </w:divBdr>
        </w:div>
        <w:div w:id="1546603852">
          <w:marLeft w:val="0"/>
          <w:marRight w:val="0"/>
          <w:marTop w:val="0"/>
          <w:marBottom w:val="0"/>
          <w:divBdr>
            <w:top w:val="none" w:sz="0" w:space="0" w:color="auto"/>
            <w:left w:val="none" w:sz="0" w:space="0" w:color="auto"/>
            <w:bottom w:val="none" w:sz="0" w:space="0" w:color="auto"/>
            <w:right w:val="none" w:sz="0" w:space="0" w:color="auto"/>
          </w:divBdr>
        </w:div>
        <w:div w:id="2079858208">
          <w:marLeft w:val="0"/>
          <w:marRight w:val="0"/>
          <w:marTop w:val="0"/>
          <w:marBottom w:val="0"/>
          <w:divBdr>
            <w:top w:val="none" w:sz="0" w:space="0" w:color="auto"/>
            <w:left w:val="none" w:sz="0" w:space="0" w:color="auto"/>
            <w:bottom w:val="none" w:sz="0" w:space="0" w:color="auto"/>
            <w:right w:val="none" w:sz="0" w:space="0" w:color="auto"/>
          </w:divBdr>
        </w:div>
      </w:divsChild>
    </w:div>
    <w:div w:id="1962686584">
      <w:bodyDiv w:val="1"/>
      <w:marLeft w:val="0"/>
      <w:marRight w:val="0"/>
      <w:marTop w:val="0"/>
      <w:marBottom w:val="0"/>
      <w:divBdr>
        <w:top w:val="none" w:sz="0" w:space="0" w:color="auto"/>
        <w:left w:val="none" w:sz="0" w:space="0" w:color="auto"/>
        <w:bottom w:val="none" w:sz="0" w:space="0" w:color="auto"/>
        <w:right w:val="none" w:sz="0" w:space="0" w:color="auto"/>
      </w:divBdr>
      <w:divsChild>
        <w:div w:id="8920303">
          <w:marLeft w:val="0"/>
          <w:marRight w:val="0"/>
          <w:marTop w:val="0"/>
          <w:marBottom w:val="0"/>
          <w:divBdr>
            <w:top w:val="none" w:sz="0" w:space="0" w:color="auto"/>
            <w:left w:val="none" w:sz="0" w:space="0" w:color="auto"/>
            <w:bottom w:val="none" w:sz="0" w:space="0" w:color="auto"/>
            <w:right w:val="none" w:sz="0" w:space="0" w:color="auto"/>
          </w:divBdr>
        </w:div>
        <w:div w:id="39398459">
          <w:marLeft w:val="0"/>
          <w:marRight w:val="0"/>
          <w:marTop w:val="0"/>
          <w:marBottom w:val="0"/>
          <w:divBdr>
            <w:top w:val="none" w:sz="0" w:space="0" w:color="auto"/>
            <w:left w:val="none" w:sz="0" w:space="0" w:color="auto"/>
            <w:bottom w:val="none" w:sz="0" w:space="0" w:color="auto"/>
            <w:right w:val="none" w:sz="0" w:space="0" w:color="auto"/>
          </w:divBdr>
          <w:divsChild>
            <w:div w:id="1680081907">
              <w:marLeft w:val="0"/>
              <w:marRight w:val="0"/>
              <w:marTop w:val="30"/>
              <w:marBottom w:val="30"/>
              <w:divBdr>
                <w:top w:val="none" w:sz="0" w:space="0" w:color="auto"/>
                <w:left w:val="none" w:sz="0" w:space="0" w:color="auto"/>
                <w:bottom w:val="none" w:sz="0" w:space="0" w:color="auto"/>
                <w:right w:val="none" w:sz="0" w:space="0" w:color="auto"/>
              </w:divBdr>
              <w:divsChild>
                <w:div w:id="33578870">
                  <w:marLeft w:val="0"/>
                  <w:marRight w:val="0"/>
                  <w:marTop w:val="0"/>
                  <w:marBottom w:val="0"/>
                  <w:divBdr>
                    <w:top w:val="none" w:sz="0" w:space="0" w:color="auto"/>
                    <w:left w:val="none" w:sz="0" w:space="0" w:color="auto"/>
                    <w:bottom w:val="none" w:sz="0" w:space="0" w:color="auto"/>
                    <w:right w:val="none" w:sz="0" w:space="0" w:color="auto"/>
                  </w:divBdr>
                  <w:divsChild>
                    <w:div w:id="900284373">
                      <w:marLeft w:val="0"/>
                      <w:marRight w:val="0"/>
                      <w:marTop w:val="0"/>
                      <w:marBottom w:val="0"/>
                      <w:divBdr>
                        <w:top w:val="none" w:sz="0" w:space="0" w:color="auto"/>
                        <w:left w:val="none" w:sz="0" w:space="0" w:color="auto"/>
                        <w:bottom w:val="none" w:sz="0" w:space="0" w:color="auto"/>
                        <w:right w:val="none" w:sz="0" w:space="0" w:color="auto"/>
                      </w:divBdr>
                    </w:div>
                    <w:div w:id="1686634923">
                      <w:marLeft w:val="0"/>
                      <w:marRight w:val="0"/>
                      <w:marTop w:val="0"/>
                      <w:marBottom w:val="0"/>
                      <w:divBdr>
                        <w:top w:val="none" w:sz="0" w:space="0" w:color="auto"/>
                        <w:left w:val="none" w:sz="0" w:space="0" w:color="auto"/>
                        <w:bottom w:val="none" w:sz="0" w:space="0" w:color="auto"/>
                        <w:right w:val="none" w:sz="0" w:space="0" w:color="auto"/>
                      </w:divBdr>
                    </w:div>
                  </w:divsChild>
                </w:div>
                <w:div w:id="1086226002">
                  <w:marLeft w:val="0"/>
                  <w:marRight w:val="0"/>
                  <w:marTop w:val="0"/>
                  <w:marBottom w:val="0"/>
                  <w:divBdr>
                    <w:top w:val="none" w:sz="0" w:space="0" w:color="auto"/>
                    <w:left w:val="none" w:sz="0" w:space="0" w:color="auto"/>
                    <w:bottom w:val="none" w:sz="0" w:space="0" w:color="auto"/>
                    <w:right w:val="none" w:sz="0" w:space="0" w:color="auto"/>
                  </w:divBdr>
                  <w:divsChild>
                    <w:div w:id="1782987697">
                      <w:marLeft w:val="0"/>
                      <w:marRight w:val="0"/>
                      <w:marTop w:val="0"/>
                      <w:marBottom w:val="0"/>
                      <w:divBdr>
                        <w:top w:val="none" w:sz="0" w:space="0" w:color="auto"/>
                        <w:left w:val="none" w:sz="0" w:space="0" w:color="auto"/>
                        <w:bottom w:val="none" w:sz="0" w:space="0" w:color="auto"/>
                        <w:right w:val="none" w:sz="0" w:space="0" w:color="auto"/>
                      </w:divBdr>
                    </w:div>
                    <w:div w:id="2127962703">
                      <w:marLeft w:val="0"/>
                      <w:marRight w:val="0"/>
                      <w:marTop w:val="0"/>
                      <w:marBottom w:val="0"/>
                      <w:divBdr>
                        <w:top w:val="none" w:sz="0" w:space="0" w:color="auto"/>
                        <w:left w:val="none" w:sz="0" w:space="0" w:color="auto"/>
                        <w:bottom w:val="none" w:sz="0" w:space="0" w:color="auto"/>
                        <w:right w:val="none" w:sz="0" w:space="0" w:color="auto"/>
                      </w:divBdr>
                    </w:div>
                  </w:divsChild>
                </w:div>
                <w:div w:id="1564020685">
                  <w:marLeft w:val="0"/>
                  <w:marRight w:val="0"/>
                  <w:marTop w:val="0"/>
                  <w:marBottom w:val="0"/>
                  <w:divBdr>
                    <w:top w:val="none" w:sz="0" w:space="0" w:color="auto"/>
                    <w:left w:val="none" w:sz="0" w:space="0" w:color="auto"/>
                    <w:bottom w:val="none" w:sz="0" w:space="0" w:color="auto"/>
                    <w:right w:val="none" w:sz="0" w:space="0" w:color="auto"/>
                  </w:divBdr>
                  <w:divsChild>
                    <w:div w:id="761802634">
                      <w:marLeft w:val="0"/>
                      <w:marRight w:val="0"/>
                      <w:marTop w:val="0"/>
                      <w:marBottom w:val="0"/>
                      <w:divBdr>
                        <w:top w:val="none" w:sz="0" w:space="0" w:color="auto"/>
                        <w:left w:val="none" w:sz="0" w:space="0" w:color="auto"/>
                        <w:bottom w:val="none" w:sz="0" w:space="0" w:color="auto"/>
                        <w:right w:val="none" w:sz="0" w:space="0" w:color="auto"/>
                      </w:divBdr>
                    </w:div>
                    <w:div w:id="1667393599">
                      <w:marLeft w:val="0"/>
                      <w:marRight w:val="0"/>
                      <w:marTop w:val="0"/>
                      <w:marBottom w:val="0"/>
                      <w:divBdr>
                        <w:top w:val="none" w:sz="0" w:space="0" w:color="auto"/>
                        <w:left w:val="none" w:sz="0" w:space="0" w:color="auto"/>
                        <w:bottom w:val="none" w:sz="0" w:space="0" w:color="auto"/>
                        <w:right w:val="none" w:sz="0" w:space="0" w:color="auto"/>
                      </w:divBdr>
                    </w:div>
                  </w:divsChild>
                </w:div>
                <w:div w:id="1602032254">
                  <w:marLeft w:val="0"/>
                  <w:marRight w:val="0"/>
                  <w:marTop w:val="0"/>
                  <w:marBottom w:val="0"/>
                  <w:divBdr>
                    <w:top w:val="none" w:sz="0" w:space="0" w:color="auto"/>
                    <w:left w:val="none" w:sz="0" w:space="0" w:color="auto"/>
                    <w:bottom w:val="none" w:sz="0" w:space="0" w:color="auto"/>
                    <w:right w:val="none" w:sz="0" w:space="0" w:color="auto"/>
                  </w:divBdr>
                  <w:divsChild>
                    <w:div w:id="544291540">
                      <w:marLeft w:val="0"/>
                      <w:marRight w:val="0"/>
                      <w:marTop w:val="0"/>
                      <w:marBottom w:val="0"/>
                      <w:divBdr>
                        <w:top w:val="none" w:sz="0" w:space="0" w:color="auto"/>
                        <w:left w:val="none" w:sz="0" w:space="0" w:color="auto"/>
                        <w:bottom w:val="none" w:sz="0" w:space="0" w:color="auto"/>
                        <w:right w:val="none" w:sz="0" w:space="0" w:color="auto"/>
                      </w:divBdr>
                    </w:div>
                    <w:div w:id="140156362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51856696">
          <w:marLeft w:val="0"/>
          <w:marRight w:val="0"/>
          <w:marTop w:val="0"/>
          <w:marBottom w:val="0"/>
          <w:divBdr>
            <w:top w:val="none" w:sz="0" w:space="0" w:color="auto"/>
            <w:left w:val="none" w:sz="0" w:space="0" w:color="auto"/>
            <w:bottom w:val="none" w:sz="0" w:space="0" w:color="auto"/>
            <w:right w:val="none" w:sz="0" w:space="0" w:color="auto"/>
          </w:divBdr>
          <w:divsChild>
            <w:div w:id="1655453216">
              <w:marLeft w:val="0"/>
              <w:marRight w:val="0"/>
              <w:marTop w:val="30"/>
              <w:marBottom w:val="30"/>
              <w:divBdr>
                <w:top w:val="none" w:sz="0" w:space="0" w:color="auto"/>
                <w:left w:val="none" w:sz="0" w:space="0" w:color="auto"/>
                <w:bottom w:val="none" w:sz="0" w:space="0" w:color="auto"/>
                <w:right w:val="none" w:sz="0" w:space="0" w:color="auto"/>
              </w:divBdr>
              <w:divsChild>
                <w:div w:id="245117934">
                  <w:marLeft w:val="0"/>
                  <w:marRight w:val="0"/>
                  <w:marTop w:val="0"/>
                  <w:marBottom w:val="0"/>
                  <w:divBdr>
                    <w:top w:val="none" w:sz="0" w:space="0" w:color="auto"/>
                    <w:left w:val="none" w:sz="0" w:space="0" w:color="auto"/>
                    <w:bottom w:val="none" w:sz="0" w:space="0" w:color="auto"/>
                    <w:right w:val="none" w:sz="0" w:space="0" w:color="auto"/>
                  </w:divBdr>
                  <w:divsChild>
                    <w:div w:id="1503929904">
                      <w:marLeft w:val="0"/>
                      <w:marRight w:val="0"/>
                      <w:marTop w:val="0"/>
                      <w:marBottom w:val="0"/>
                      <w:divBdr>
                        <w:top w:val="none" w:sz="0" w:space="0" w:color="auto"/>
                        <w:left w:val="none" w:sz="0" w:space="0" w:color="auto"/>
                        <w:bottom w:val="none" w:sz="0" w:space="0" w:color="auto"/>
                        <w:right w:val="none" w:sz="0" w:space="0" w:color="auto"/>
                      </w:divBdr>
                    </w:div>
                  </w:divsChild>
                </w:div>
                <w:div w:id="258487626">
                  <w:marLeft w:val="0"/>
                  <w:marRight w:val="0"/>
                  <w:marTop w:val="0"/>
                  <w:marBottom w:val="0"/>
                  <w:divBdr>
                    <w:top w:val="none" w:sz="0" w:space="0" w:color="auto"/>
                    <w:left w:val="none" w:sz="0" w:space="0" w:color="auto"/>
                    <w:bottom w:val="none" w:sz="0" w:space="0" w:color="auto"/>
                    <w:right w:val="none" w:sz="0" w:space="0" w:color="auto"/>
                  </w:divBdr>
                  <w:divsChild>
                    <w:div w:id="471138364">
                      <w:marLeft w:val="0"/>
                      <w:marRight w:val="0"/>
                      <w:marTop w:val="0"/>
                      <w:marBottom w:val="0"/>
                      <w:divBdr>
                        <w:top w:val="none" w:sz="0" w:space="0" w:color="auto"/>
                        <w:left w:val="none" w:sz="0" w:space="0" w:color="auto"/>
                        <w:bottom w:val="none" w:sz="0" w:space="0" w:color="auto"/>
                        <w:right w:val="none" w:sz="0" w:space="0" w:color="auto"/>
                      </w:divBdr>
                    </w:div>
                  </w:divsChild>
                </w:div>
                <w:div w:id="403648642">
                  <w:marLeft w:val="0"/>
                  <w:marRight w:val="0"/>
                  <w:marTop w:val="0"/>
                  <w:marBottom w:val="0"/>
                  <w:divBdr>
                    <w:top w:val="none" w:sz="0" w:space="0" w:color="auto"/>
                    <w:left w:val="none" w:sz="0" w:space="0" w:color="auto"/>
                    <w:bottom w:val="none" w:sz="0" w:space="0" w:color="auto"/>
                    <w:right w:val="none" w:sz="0" w:space="0" w:color="auto"/>
                  </w:divBdr>
                  <w:divsChild>
                    <w:div w:id="253125509">
                      <w:marLeft w:val="0"/>
                      <w:marRight w:val="0"/>
                      <w:marTop w:val="0"/>
                      <w:marBottom w:val="0"/>
                      <w:divBdr>
                        <w:top w:val="none" w:sz="0" w:space="0" w:color="auto"/>
                        <w:left w:val="none" w:sz="0" w:space="0" w:color="auto"/>
                        <w:bottom w:val="none" w:sz="0" w:space="0" w:color="auto"/>
                        <w:right w:val="none" w:sz="0" w:space="0" w:color="auto"/>
                      </w:divBdr>
                    </w:div>
                  </w:divsChild>
                </w:div>
                <w:div w:id="426923325">
                  <w:marLeft w:val="0"/>
                  <w:marRight w:val="0"/>
                  <w:marTop w:val="0"/>
                  <w:marBottom w:val="0"/>
                  <w:divBdr>
                    <w:top w:val="none" w:sz="0" w:space="0" w:color="auto"/>
                    <w:left w:val="none" w:sz="0" w:space="0" w:color="auto"/>
                    <w:bottom w:val="none" w:sz="0" w:space="0" w:color="auto"/>
                    <w:right w:val="none" w:sz="0" w:space="0" w:color="auto"/>
                  </w:divBdr>
                  <w:divsChild>
                    <w:div w:id="1782147654">
                      <w:marLeft w:val="0"/>
                      <w:marRight w:val="0"/>
                      <w:marTop w:val="0"/>
                      <w:marBottom w:val="0"/>
                      <w:divBdr>
                        <w:top w:val="none" w:sz="0" w:space="0" w:color="auto"/>
                        <w:left w:val="none" w:sz="0" w:space="0" w:color="auto"/>
                        <w:bottom w:val="none" w:sz="0" w:space="0" w:color="auto"/>
                        <w:right w:val="none" w:sz="0" w:space="0" w:color="auto"/>
                      </w:divBdr>
                    </w:div>
                  </w:divsChild>
                </w:div>
                <w:div w:id="427041256">
                  <w:marLeft w:val="0"/>
                  <w:marRight w:val="0"/>
                  <w:marTop w:val="0"/>
                  <w:marBottom w:val="0"/>
                  <w:divBdr>
                    <w:top w:val="none" w:sz="0" w:space="0" w:color="auto"/>
                    <w:left w:val="none" w:sz="0" w:space="0" w:color="auto"/>
                    <w:bottom w:val="none" w:sz="0" w:space="0" w:color="auto"/>
                    <w:right w:val="none" w:sz="0" w:space="0" w:color="auto"/>
                  </w:divBdr>
                  <w:divsChild>
                    <w:div w:id="2071228181">
                      <w:marLeft w:val="0"/>
                      <w:marRight w:val="0"/>
                      <w:marTop w:val="0"/>
                      <w:marBottom w:val="0"/>
                      <w:divBdr>
                        <w:top w:val="none" w:sz="0" w:space="0" w:color="auto"/>
                        <w:left w:val="none" w:sz="0" w:space="0" w:color="auto"/>
                        <w:bottom w:val="none" w:sz="0" w:space="0" w:color="auto"/>
                        <w:right w:val="none" w:sz="0" w:space="0" w:color="auto"/>
                      </w:divBdr>
                    </w:div>
                  </w:divsChild>
                </w:div>
                <w:div w:id="428744957">
                  <w:marLeft w:val="0"/>
                  <w:marRight w:val="0"/>
                  <w:marTop w:val="0"/>
                  <w:marBottom w:val="0"/>
                  <w:divBdr>
                    <w:top w:val="none" w:sz="0" w:space="0" w:color="auto"/>
                    <w:left w:val="none" w:sz="0" w:space="0" w:color="auto"/>
                    <w:bottom w:val="none" w:sz="0" w:space="0" w:color="auto"/>
                    <w:right w:val="none" w:sz="0" w:space="0" w:color="auto"/>
                  </w:divBdr>
                  <w:divsChild>
                    <w:div w:id="1897888229">
                      <w:marLeft w:val="0"/>
                      <w:marRight w:val="0"/>
                      <w:marTop w:val="0"/>
                      <w:marBottom w:val="0"/>
                      <w:divBdr>
                        <w:top w:val="none" w:sz="0" w:space="0" w:color="auto"/>
                        <w:left w:val="none" w:sz="0" w:space="0" w:color="auto"/>
                        <w:bottom w:val="none" w:sz="0" w:space="0" w:color="auto"/>
                        <w:right w:val="none" w:sz="0" w:space="0" w:color="auto"/>
                      </w:divBdr>
                    </w:div>
                    <w:div w:id="2013408513">
                      <w:marLeft w:val="0"/>
                      <w:marRight w:val="0"/>
                      <w:marTop w:val="0"/>
                      <w:marBottom w:val="0"/>
                      <w:divBdr>
                        <w:top w:val="none" w:sz="0" w:space="0" w:color="auto"/>
                        <w:left w:val="none" w:sz="0" w:space="0" w:color="auto"/>
                        <w:bottom w:val="none" w:sz="0" w:space="0" w:color="auto"/>
                        <w:right w:val="none" w:sz="0" w:space="0" w:color="auto"/>
                      </w:divBdr>
                    </w:div>
                  </w:divsChild>
                </w:div>
                <w:div w:id="587230927">
                  <w:marLeft w:val="0"/>
                  <w:marRight w:val="0"/>
                  <w:marTop w:val="0"/>
                  <w:marBottom w:val="0"/>
                  <w:divBdr>
                    <w:top w:val="none" w:sz="0" w:space="0" w:color="auto"/>
                    <w:left w:val="none" w:sz="0" w:space="0" w:color="auto"/>
                    <w:bottom w:val="none" w:sz="0" w:space="0" w:color="auto"/>
                    <w:right w:val="none" w:sz="0" w:space="0" w:color="auto"/>
                  </w:divBdr>
                  <w:divsChild>
                    <w:div w:id="807938489">
                      <w:marLeft w:val="0"/>
                      <w:marRight w:val="0"/>
                      <w:marTop w:val="0"/>
                      <w:marBottom w:val="0"/>
                      <w:divBdr>
                        <w:top w:val="none" w:sz="0" w:space="0" w:color="auto"/>
                        <w:left w:val="none" w:sz="0" w:space="0" w:color="auto"/>
                        <w:bottom w:val="none" w:sz="0" w:space="0" w:color="auto"/>
                        <w:right w:val="none" w:sz="0" w:space="0" w:color="auto"/>
                      </w:divBdr>
                    </w:div>
                  </w:divsChild>
                </w:div>
                <w:div w:id="766005733">
                  <w:marLeft w:val="0"/>
                  <w:marRight w:val="0"/>
                  <w:marTop w:val="0"/>
                  <w:marBottom w:val="0"/>
                  <w:divBdr>
                    <w:top w:val="none" w:sz="0" w:space="0" w:color="auto"/>
                    <w:left w:val="none" w:sz="0" w:space="0" w:color="auto"/>
                    <w:bottom w:val="none" w:sz="0" w:space="0" w:color="auto"/>
                    <w:right w:val="none" w:sz="0" w:space="0" w:color="auto"/>
                  </w:divBdr>
                  <w:divsChild>
                    <w:div w:id="324818331">
                      <w:marLeft w:val="0"/>
                      <w:marRight w:val="0"/>
                      <w:marTop w:val="0"/>
                      <w:marBottom w:val="0"/>
                      <w:divBdr>
                        <w:top w:val="none" w:sz="0" w:space="0" w:color="auto"/>
                        <w:left w:val="none" w:sz="0" w:space="0" w:color="auto"/>
                        <w:bottom w:val="none" w:sz="0" w:space="0" w:color="auto"/>
                        <w:right w:val="none" w:sz="0" w:space="0" w:color="auto"/>
                      </w:divBdr>
                    </w:div>
                  </w:divsChild>
                </w:div>
                <w:div w:id="822964065">
                  <w:marLeft w:val="0"/>
                  <w:marRight w:val="0"/>
                  <w:marTop w:val="0"/>
                  <w:marBottom w:val="0"/>
                  <w:divBdr>
                    <w:top w:val="none" w:sz="0" w:space="0" w:color="auto"/>
                    <w:left w:val="none" w:sz="0" w:space="0" w:color="auto"/>
                    <w:bottom w:val="none" w:sz="0" w:space="0" w:color="auto"/>
                    <w:right w:val="none" w:sz="0" w:space="0" w:color="auto"/>
                  </w:divBdr>
                  <w:divsChild>
                    <w:div w:id="881865686">
                      <w:marLeft w:val="0"/>
                      <w:marRight w:val="0"/>
                      <w:marTop w:val="0"/>
                      <w:marBottom w:val="0"/>
                      <w:divBdr>
                        <w:top w:val="none" w:sz="0" w:space="0" w:color="auto"/>
                        <w:left w:val="none" w:sz="0" w:space="0" w:color="auto"/>
                        <w:bottom w:val="none" w:sz="0" w:space="0" w:color="auto"/>
                        <w:right w:val="none" w:sz="0" w:space="0" w:color="auto"/>
                      </w:divBdr>
                    </w:div>
                  </w:divsChild>
                </w:div>
                <w:div w:id="826436675">
                  <w:marLeft w:val="0"/>
                  <w:marRight w:val="0"/>
                  <w:marTop w:val="0"/>
                  <w:marBottom w:val="0"/>
                  <w:divBdr>
                    <w:top w:val="none" w:sz="0" w:space="0" w:color="auto"/>
                    <w:left w:val="none" w:sz="0" w:space="0" w:color="auto"/>
                    <w:bottom w:val="none" w:sz="0" w:space="0" w:color="auto"/>
                    <w:right w:val="none" w:sz="0" w:space="0" w:color="auto"/>
                  </w:divBdr>
                  <w:divsChild>
                    <w:div w:id="401221846">
                      <w:marLeft w:val="0"/>
                      <w:marRight w:val="0"/>
                      <w:marTop w:val="0"/>
                      <w:marBottom w:val="0"/>
                      <w:divBdr>
                        <w:top w:val="none" w:sz="0" w:space="0" w:color="auto"/>
                        <w:left w:val="none" w:sz="0" w:space="0" w:color="auto"/>
                        <w:bottom w:val="none" w:sz="0" w:space="0" w:color="auto"/>
                        <w:right w:val="none" w:sz="0" w:space="0" w:color="auto"/>
                      </w:divBdr>
                    </w:div>
                  </w:divsChild>
                </w:div>
                <w:div w:id="850415675">
                  <w:marLeft w:val="0"/>
                  <w:marRight w:val="0"/>
                  <w:marTop w:val="0"/>
                  <w:marBottom w:val="0"/>
                  <w:divBdr>
                    <w:top w:val="none" w:sz="0" w:space="0" w:color="auto"/>
                    <w:left w:val="none" w:sz="0" w:space="0" w:color="auto"/>
                    <w:bottom w:val="none" w:sz="0" w:space="0" w:color="auto"/>
                    <w:right w:val="none" w:sz="0" w:space="0" w:color="auto"/>
                  </w:divBdr>
                  <w:divsChild>
                    <w:div w:id="486944302">
                      <w:marLeft w:val="0"/>
                      <w:marRight w:val="0"/>
                      <w:marTop w:val="0"/>
                      <w:marBottom w:val="0"/>
                      <w:divBdr>
                        <w:top w:val="none" w:sz="0" w:space="0" w:color="auto"/>
                        <w:left w:val="none" w:sz="0" w:space="0" w:color="auto"/>
                        <w:bottom w:val="none" w:sz="0" w:space="0" w:color="auto"/>
                        <w:right w:val="none" w:sz="0" w:space="0" w:color="auto"/>
                      </w:divBdr>
                    </w:div>
                    <w:div w:id="762072965">
                      <w:marLeft w:val="0"/>
                      <w:marRight w:val="0"/>
                      <w:marTop w:val="0"/>
                      <w:marBottom w:val="0"/>
                      <w:divBdr>
                        <w:top w:val="none" w:sz="0" w:space="0" w:color="auto"/>
                        <w:left w:val="none" w:sz="0" w:space="0" w:color="auto"/>
                        <w:bottom w:val="none" w:sz="0" w:space="0" w:color="auto"/>
                        <w:right w:val="none" w:sz="0" w:space="0" w:color="auto"/>
                      </w:divBdr>
                    </w:div>
                  </w:divsChild>
                </w:div>
                <w:div w:id="876699845">
                  <w:marLeft w:val="0"/>
                  <w:marRight w:val="0"/>
                  <w:marTop w:val="0"/>
                  <w:marBottom w:val="0"/>
                  <w:divBdr>
                    <w:top w:val="none" w:sz="0" w:space="0" w:color="auto"/>
                    <w:left w:val="none" w:sz="0" w:space="0" w:color="auto"/>
                    <w:bottom w:val="none" w:sz="0" w:space="0" w:color="auto"/>
                    <w:right w:val="none" w:sz="0" w:space="0" w:color="auto"/>
                  </w:divBdr>
                  <w:divsChild>
                    <w:div w:id="1010527161">
                      <w:marLeft w:val="0"/>
                      <w:marRight w:val="0"/>
                      <w:marTop w:val="0"/>
                      <w:marBottom w:val="0"/>
                      <w:divBdr>
                        <w:top w:val="none" w:sz="0" w:space="0" w:color="auto"/>
                        <w:left w:val="none" w:sz="0" w:space="0" w:color="auto"/>
                        <w:bottom w:val="none" w:sz="0" w:space="0" w:color="auto"/>
                        <w:right w:val="none" w:sz="0" w:space="0" w:color="auto"/>
                      </w:divBdr>
                    </w:div>
                  </w:divsChild>
                </w:div>
                <w:div w:id="902447376">
                  <w:marLeft w:val="0"/>
                  <w:marRight w:val="0"/>
                  <w:marTop w:val="0"/>
                  <w:marBottom w:val="0"/>
                  <w:divBdr>
                    <w:top w:val="none" w:sz="0" w:space="0" w:color="auto"/>
                    <w:left w:val="none" w:sz="0" w:space="0" w:color="auto"/>
                    <w:bottom w:val="none" w:sz="0" w:space="0" w:color="auto"/>
                    <w:right w:val="none" w:sz="0" w:space="0" w:color="auto"/>
                  </w:divBdr>
                  <w:divsChild>
                    <w:div w:id="395787907">
                      <w:marLeft w:val="0"/>
                      <w:marRight w:val="0"/>
                      <w:marTop w:val="0"/>
                      <w:marBottom w:val="0"/>
                      <w:divBdr>
                        <w:top w:val="none" w:sz="0" w:space="0" w:color="auto"/>
                        <w:left w:val="none" w:sz="0" w:space="0" w:color="auto"/>
                        <w:bottom w:val="none" w:sz="0" w:space="0" w:color="auto"/>
                        <w:right w:val="none" w:sz="0" w:space="0" w:color="auto"/>
                      </w:divBdr>
                    </w:div>
                  </w:divsChild>
                </w:div>
                <w:div w:id="995449833">
                  <w:marLeft w:val="0"/>
                  <w:marRight w:val="0"/>
                  <w:marTop w:val="0"/>
                  <w:marBottom w:val="0"/>
                  <w:divBdr>
                    <w:top w:val="none" w:sz="0" w:space="0" w:color="auto"/>
                    <w:left w:val="none" w:sz="0" w:space="0" w:color="auto"/>
                    <w:bottom w:val="none" w:sz="0" w:space="0" w:color="auto"/>
                    <w:right w:val="none" w:sz="0" w:space="0" w:color="auto"/>
                  </w:divBdr>
                  <w:divsChild>
                    <w:div w:id="3479742">
                      <w:marLeft w:val="0"/>
                      <w:marRight w:val="0"/>
                      <w:marTop w:val="0"/>
                      <w:marBottom w:val="0"/>
                      <w:divBdr>
                        <w:top w:val="none" w:sz="0" w:space="0" w:color="auto"/>
                        <w:left w:val="none" w:sz="0" w:space="0" w:color="auto"/>
                        <w:bottom w:val="none" w:sz="0" w:space="0" w:color="auto"/>
                        <w:right w:val="none" w:sz="0" w:space="0" w:color="auto"/>
                      </w:divBdr>
                    </w:div>
                  </w:divsChild>
                </w:div>
                <w:div w:id="1012104531">
                  <w:marLeft w:val="0"/>
                  <w:marRight w:val="0"/>
                  <w:marTop w:val="0"/>
                  <w:marBottom w:val="0"/>
                  <w:divBdr>
                    <w:top w:val="none" w:sz="0" w:space="0" w:color="auto"/>
                    <w:left w:val="none" w:sz="0" w:space="0" w:color="auto"/>
                    <w:bottom w:val="none" w:sz="0" w:space="0" w:color="auto"/>
                    <w:right w:val="none" w:sz="0" w:space="0" w:color="auto"/>
                  </w:divBdr>
                  <w:divsChild>
                    <w:div w:id="1310089785">
                      <w:marLeft w:val="0"/>
                      <w:marRight w:val="0"/>
                      <w:marTop w:val="0"/>
                      <w:marBottom w:val="0"/>
                      <w:divBdr>
                        <w:top w:val="none" w:sz="0" w:space="0" w:color="auto"/>
                        <w:left w:val="none" w:sz="0" w:space="0" w:color="auto"/>
                        <w:bottom w:val="none" w:sz="0" w:space="0" w:color="auto"/>
                        <w:right w:val="none" w:sz="0" w:space="0" w:color="auto"/>
                      </w:divBdr>
                    </w:div>
                  </w:divsChild>
                </w:div>
                <w:div w:id="1029136629">
                  <w:marLeft w:val="0"/>
                  <w:marRight w:val="0"/>
                  <w:marTop w:val="0"/>
                  <w:marBottom w:val="0"/>
                  <w:divBdr>
                    <w:top w:val="none" w:sz="0" w:space="0" w:color="auto"/>
                    <w:left w:val="none" w:sz="0" w:space="0" w:color="auto"/>
                    <w:bottom w:val="none" w:sz="0" w:space="0" w:color="auto"/>
                    <w:right w:val="none" w:sz="0" w:space="0" w:color="auto"/>
                  </w:divBdr>
                  <w:divsChild>
                    <w:div w:id="1878590776">
                      <w:marLeft w:val="0"/>
                      <w:marRight w:val="0"/>
                      <w:marTop w:val="0"/>
                      <w:marBottom w:val="0"/>
                      <w:divBdr>
                        <w:top w:val="none" w:sz="0" w:space="0" w:color="auto"/>
                        <w:left w:val="none" w:sz="0" w:space="0" w:color="auto"/>
                        <w:bottom w:val="none" w:sz="0" w:space="0" w:color="auto"/>
                        <w:right w:val="none" w:sz="0" w:space="0" w:color="auto"/>
                      </w:divBdr>
                    </w:div>
                  </w:divsChild>
                </w:div>
                <w:div w:id="1047880321">
                  <w:marLeft w:val="0"/>
                  <w:marRight w:val="0"/>
                  <w:marTop w:val="0"/>
                  <w:marBottom w:val="0"/>
                  <w:divBdr>
                    <w:top w:val="none" w:sz="0" w:space="0" w:color="auto"/>
                    <w:left w:val="none" w:sz="0" w:space="0" w:color="auto"/>
                    <w:bottom w:val="none" w:sz="0" w:space="0" w:color="auto"/>
                    <w:right w:val="none" w:sz="0" w:space="0" w:color="auto"/>
                  </w:divBdr>
                  <w:divsChild>
                    <w:div w:id="32006548">
                      <w:marLeft w:val="0"/>
                      <w:marRight w:val="0"/>
                      <w:marTop w:val="0"/>
                      <w:marBottom w:val="0"/>
                      <w:divBdr>
                        <w:top w:val="none" w:sz="0" w:space="0" w:color="auto"/>
                        <w:left w:val="none" w:sz="0" w:space="0" w:color="auto"/>
                        <w:bottom w:val="none" w:sz="0" w:space="0" w:color="auto"/>
                        <w:right w:val="none" w:sz="0" w:space="0" w:color="auto"/>
                      </w:divBdr>
                    </w:div>
                    <w:div w:id="406415629">
                      <w:marLeft w:val="0"/>
                      <w:marRight w:val="0"/>
                      <w:marTop w:val="0"/>
                      <w:marBottom w:val="0"/>
                      <w:divBdr>
                        <w:top w:val="none" w:sz="0" w:space="0" w:color="auto"/>
                        <w:left w:val="none" w:sz="0" w:space="0" w:color="auto"/>
                        <w:bottom w:val="none" w:sz="0" w:space="0" w:color="auto"/>
                        <w:right w:val="none" w:sz="0" w:space="0" w:color="auto"/>
                      </w:divBdr>
                    </w:div>
                  </w:divsChild>
                </w:div>
                <w:div w:id="1058818660">
                  <w:marLeft w:val="0"/>
                  <w:marRight w:val="0"/>
                  <w:marTop w:val="0"/>
                  <w:marBottom w:val="0"/>
                  <w:divBdr>
                    <w:top w:val="none" w:sz="0" w:space="0" w:color="auto"/>
                    <w:left w:val="none" w:sz="0" w:space="0" w:color="auto"/>
                    <w:bottom w:val="none" w:sz="0" w:space="0" w:color="auto"/>
                    <w:right w:val="none" w:sz="0" w:space="0" w:color="auto"/>
                  </w:divBdr>
                  <w:divsChild>
                    <w:div w:id="845248071">
                      <w:marLeft w:val="0"/>
                      <w:marRight w:val="0"/>
                      <w:marTop w:val="0"/>
                      <w:marBottom w:val="0"/>
                      <w:divBdr>
                        <w:top w:val="none" w:sz="0" w:space="0" w:color="auto"/>
                        <w:left w:val="none" w:sz="0" w:space="0" w:color="auto"/>
                        <w:bottom w:val="none" w:sz="0" w:space="0" w:color="auto"/>
                        <w:right w:val="none" w:sz="0" w:space="0" w:color="auto"/>
                      </w:divBdr>
                    </w:div>
                    <w:div w:id="887885056">
                      <w:marLeft w:val="0"/>
                      <w:marRight w:val="0"/>
                      <w:marTop w:val="0"/>
                      <w:marBottom w:val="0"/>
                      <w:divBdr>
                        <w:top w:val="none" w:sz="0" w:space="0" w:color="auto"/>
                        <w:left w:val="none" w:sz="0" w:space="0" w:color="auto"/>
                        <w:bottom w:val="none" w:sz="0" w:space="0" w:color="auto"/>
                        <w:right w:val="none" w:sz="0" w:space="0" w:color="auto"/>
                      </w:divBdr>
                    </w:div>
                  </w:divsChild>
                </w:div>
                <w:div w:id="1106847730">
                  <w:marLeft w:val="0"/>
                  <w:marRight w:val="0"/>
                  <w:marTop w:val="0"/>
                  <w:marBottom w:val="0"/>
                  <w:divBdr>
                    <w:top w:val="none" w:sz="0" w:space="0" w:color="auto"/>
                    <w:left w:val="none" w:sz="0" w:space="0" w:color="auto"/>
                    <w:bottom w:val="none" w:sz="0" w:space="0" w:color="auto"/>
                    <w:right w:val="none" w:sz="0" w:space="0" w:color="auto"/>
                  </w:divBdr>
                  <w:divsChild>
                    <w:div w:id="1535380926">
                      <w:marLeft w:val="0"/>
                      <w:marRight w:val="0"/>
                      <w:marTop w:val="0"/>
                      <w:marBottom w:val="0"/>
                      <w:divBdr>
                        <w:top w:val="none" w:sz="0" w:space="0" w:color="auto"/>
                        <w:left w:val="none" w:sz="0" w:space="0" w:color="auto"/>
                        <w:bottom w:val="none" w:sz="0" w:space="0" w:color="auto"/>
                        <w:right w:val="none" w:sz="0" w:space="0" w:color="auto"/>
                      </w:divBdr>
                    </w:div>
                  </w:divsChild>
                </w:div>
                <w:div w:id="1119421581">
                  <w:marLeft w:val="0"/>
                  <w:marRight w:val="0"/>
                  <w:marTop w:val="0"/>
                  <w:marBottom w:val="0"/>
                  <w:divBdr>
                    <w:top w:val="none" w:sz="0" w:space="0" w:color="auto"/>
                    <w:left w:val="none" w:sz="0" w:space="0" w:color="auto"/>
                    <w:bottom w:val="none" w:sz="0" w:space="0" w:color="auto"/>
                    <w:right w:val="none" w:sz="0" w:space="0" w:color="auto"/>
                  </w:divBdr>
                  <w:divsChild>
                    <w:div w:id="397675632">
                      <w:marLeft w:val="0"/>
                      <w:marRight w:val="0"/>
                      <w:marTop w:val="0"/>
                      <w:marBottom w:val="0"/>
                      <w:divBdr>
                        <w:top w:val="none" w:sz="0" w:space="0" w:color="auto"/>
                        <w:left w:val="none" w:sz="0" w:space="0" w:color="auto"/>
                        <w:bottom w:val="none" w:sz="0" w:space="0" w:color="auto"/>
                        <w:right w:val="none" w:sz="0" w:space="0" w:color="auto"/>
                      </w:divBdr>
                    </w:div>
                  </w:divsChild>
                </w:div>
                <w:div w:id="1247423975">
                  <w:marLeft w:val="0"/>
                  <w:marRight w:val="0"/>
                  <w:marTop w:val="0"/>
                  <w:marBottom w:val="0"/>
                  <w:divBdr>
                    <w:top w:val="none" w:sz="0" w:space="0" w:color="auto"/>
                    <w:left w:val="none" w:sz="0" w:space="0" w:color="auto"/>
                    <w:bottom w:val="none" w:sz="0" w:space="0" w:color="auto"/>
                    <w:right w:val="none" w:sz="0" w:space="0" w:color="auto"/>
                  </w:divBdr>
                  <w:divsChild>
                    <w:div w:id="2061129699">
                      <w:marLeft w:val="0"/>
                      <w:marRight w:val="0"/>
                      <w:marTop w:val="0"/>
                      <w:marBottom w:val="0"/>
                      <w:divBdr>
                        <w:top w:val="none" w:sz="0" w:space="0" w:color="auto"/>
                        <w:left w:val="none" w:sz="0" w:space="0" w:color="auto"/>
                        <w:bottom w:val="none" w:sz="0" w:space="0" w:color="auto"/>
                        <w:right w:val="none" w:sz="0" w:space="0" w:color="auto"/>
                      </w:divBdr>
                    </w:div>
                  </w:divsChild>
                </w:div>
                <w:div w:id="1254045984">
                  <w:marLeft w:val="0"/>
                  <w:marRight w:val="0"/>
                  <w:marTop w:val="0"/>
                  <w:marBottom w:val="0"/>
                  <w:divBdr>
                    <w:top w:val="none" w:sz="0" w:space="0" w:color="auto"/>
                    <w:left w:val="none" w:sz="0" w:space="0" w:color="auto"/>
                    <w:bottom w:val="none" w:sz="0" w:space="0" w:color="auto"/>
                    <w:right w:val="none" w:sz="0" w:space="0" w:color="auto"/>
                  </w:divBdr>
                  <w:divsChild>
                    <w:div w:id="234123924">
                      <w:marLeft w:val="0"/>
                      <w:marRight w:val="0"/>
                      <w:marTop w:val="0"/>
                      <w:marBottom w:val="0"/>
                      <w:divBdr>
                        <w:top w:val="none" w:sz="0" w:space="0" w:color="auto"/>
                        <w:left w:val="none" w:sz="0" w:space="0" w:color="auto"/>
                        <w:bottom w:val="none" w:sz="0" w:space="0" w:color="auto"/>
                        <w:right w:val="none" w:sz="0" w:space="0" w:color="auto"/>
                      </w:divBdr>
                    </w:div>
                    <w:div w:id="847448021">
                      <w:marLeft w:val="0"/>
                      <w:marRight w:val="0"/>
                      <w:marTop w:val="0"/>
                      <w:marBottom w:val="0"/>
                      <w:divBdr>
                        <w:top w:val="none" w:sz="0" w:space="0" w:color="auto"/>
                        <w:left w:val="none" w:sz="0" w:space="0" w:color="auto"/>
                        <w:bottom w:val="none" w:sz="0" w:space="0" w:color="auto"/>
                        <w:right w:val="none" w:sz="0" w:space="0" w:color="auto"/>
                      </w:divBdr>
                    </w:div>
                  </w:divsChild>
                </w:div>
                <w:div w:id="1274898534">
                  <w:marLeft w:val="0"/>
                  <w:marRight w:val="0"/>
                  <w:marTop w:val="0"/>
                  <w:marBottom w:val="0"/>
                  <w:divBdr>
                    <w:top w:val="none" w:sz="0" w:space="0" w:color="auto"/>
                    <w:left w:val="none" w:sz="0" w:space="0" w:color="auto"/>
                    <w:bottom w:val="none" w:sz="0" w:space="0" w:color="auto"/>
                    <w:right w:val="none" w:sz="0" w:space="0" w:color="auto"/>
                  </w:divBdr>
                  <w:divsChild>
                    <w:div w:id="1996447429">
                      <w:marLeft w:val="0"/>
                      <w:marRight w:val="0"/>
                      <w:marTop w:val="0"/>
                      <w:marBottom w:val="0"/>
                      <w:divBdr>
                        <w:top w:val="none" w:sz="0" w:space="0" w:color="auto"/>
                        <w:left w:val="none" w:sz="0" w:space="0" w:color="auto"/>
                        <w:bottom w:val="none" w:sz="0" w:space="0" w:color="auto"/>
                        <w:right w:val="none" w:sz="0" w:space="0" w:color="auto"/>
                      </w:divBdr>
                    </w:div>
                  </w:divsChild>
                </w:div>
                <w:div w:id="1389838388">
                  <w:marLeft w:val="0"/>
                  <w:marRight w:val="0"/>
                  <w:marTop w:val="0"/>
                  <w:marBottom w:val="0"/>
                  <w:divBdr>
                    <w:top w:val="none" w:sz="0" w:space="0" w:color="auto"/>
                    <w:left w:val="none" w:sz="0" w:space="0" w:color="auto"/>
                    <w:bottom w:val="none" w:sz="0" w:space="0" w:color="auto"/>
                    <w:right w:val="none" w:sz="0" w:space="0" w:color="auto"/>
                  </w:divBdr>
                  <w:divsChild>
                    <w:div w:id="250892322">
                      <w:marLeft w:val="0"/>
                      <w:marRight w:val="0"/>
                      <w:marTop w:val="0"/>
                      <w:marBottom w:val="0"/>
                      <w:divBdr>
                        <w:top w:val="none" w:sz="0" w:space="0" w:color="auto"/>
                        <w:left w:val="none" w:sz="0" w:space="0" w:color="auto"/>
                        <w:bottom w:val="none" w:sz="0" w:space="0" w:color="auto"/>
                        <w:right w:val="none" w:sz="0" w:space="0" w:color="auto"/>
                      </w:divBdr>
                    </w:div>
                  </w:divsChild>
                </w:div>
                <w:div w:id="1411731643">
                  <w:marLeft w:val="0"/>
                  <w:marRight w:val="0"/>
                  <w:marTop w:val="0"/>
                  <w:marBottom w:val="0"/>
                  <w:divBdr>
                    <w:top w:val="none" w:sz="0" w:space="0" w:color="auto"/>
                    <w:left w:val="none" w:sz="0" w:space="0" w:color="auto"/>
                    <w:bottom w:val="none" w:sz="0" w:space="0" w:color="auto"/>
                    <w:right w:val="none" w:sz="0" w:space="0" w:color="auto"/>
                  </w:divBdr>
                  <w:divsChild>
                    <w:div w:id="1153330749">
                      <w:marLeft w:val="0"/>
                      <w:marRight w:val="0"/>
                      <w:marTop w:val="0"/>
                      <w:marBottom w:val="0"/>
                      <w:divBdr>
                        <w:top w:val="none" w:sz="0" w:space="0" w:color="auto"/>
                        <w:left w:val="none" w:sz="0" w:space="0" w:color="auto"/>
                        <w:bottom w:val="none" w:sz="0" w:space="0" w:color="auto"/>
                        <w:right w:val="none" w:sz="0" w:space="0" w:color="auto"/>
                      </w:divBdr>
                    </w:div>
                  </w:divsChild>
                </w:div>
                <w:div w:id="1496262399">
                  <w:marLeft w:val="0"/>
                  <w:marRight w:val="0"/>
                  <w:marTop w:val="0"/>
                  <w:marBottom w:val="0"/>
                  <w:divBdr>
                    <w:top w:val="none" w:sz="0" w:space="0" w:color="auto"/>
                    <w:left w:val="none" w:sz="0" w:space="0" w:color="auto"/>
                    <w:bottom w:val="none" w:sz="0" w:space="0" w:color="auto"/>
                    <w:right w:val="none" w:sz="0" w:space="0" w:color="auto"/>
                  </w:divBdr>
                  <w:divsChild>
                    <w:div w:id="1761481551">
                      <w:marLeft w:val="0"/>
                      <w:marRight w:val="0"/>
                      <w:marTop w:val="0"/>
                      <w:marBottom w:val="0"/>
                      <w:divBdr>
                        <w:top w:val="none" w:sz="0" w:space="0" w:color="auto"/>
                        <w:left w:val="none" w:sz="0" w:space="0" w:color="auto"/>
                        <w:bottom w:val="none" w:sz="0" w:space="0" w:color="auto"/>
                        <w:right w:val="none" w:sz="0" w:space="0" w:color="auto"/>
                      </w:divBdr>
                    </w:div>
                  </w:divsChild>
                </w:div>
                <w:div w:id="1541434455">
                  <w:marLeft w:val="0"/>
                  <w:marRight w:val="0"/>
                  <w:marTop w:val="0"/>
                  <w:marBottom w:val="0"/>
                  <w:divBdr>
                    <w:top w:val="none" w:sz="0" w:space="0" w:color="auto"/>
                    <w:left w:val="none" w:sz="0" w:space="0" w:color="auto"/>
                    <w:bottom w:val="none" w:sz="0" w:space="0" w:color="auto"/>
                    <w:right w:val="none" w:sz="0" w:space="0" w:color="auto"/>
                  </w:divBdr>
                  <w:divsChild>
                    <w:div w:id="232931478">
                      <w:marLeft w:val="0"/>
                      <w:marRight w:val="0"/>
                      <w:marTop w:val="0"/>
                      <w:marBottom w:val="0"/>
                      <w:divBdr>
                        <w:top w:val="none" w:sz="0" w:space="0" w:color="auto"/>
                        <w:left w:val="none" w:sz="0" w:space="0" w:color="auto"/>
                        <w:bottom w:val="none" w:sz="0" w:space="0" w:color="auto"/>
                        <w:right w:val="none" w:sz="0" w:space="0" w:color="auto"/>
                      </w:divBdr>
                    </w:div>
                  </w:divsChild>
                </w:div>
                <w:div w:id="1687252321">
                  <w:marLeft w:val="0"/>
                  <w:marRight w:val="0"/>
                  <w:marTop w:val="0"/>
                  <w:marBottom w:val="0"/>
                  <w:divBdr>
                    <w:top w:val="none" w:sz="0" w:space="0" w:color="auto"/>
                    <w:left w:val="none" w:sz="0" w:space="0" w:color="auto"/>
                    <w:bottom w:val="none" w:sz="0" w:space="0" w:color="auto"/>
                    <w:right w:val="none" w:sz="0" w:space="0" w:color="auto"/>
                  </w:divBdr>
                  <w:divsChild>
                    <w:div w:id="1975215954">
                      <w:marLeft w:val="0"/>
                      <w:marRight w:val="0"/>
                      <w:marTop w:val="0"/>
                      <w:marBottom w:val="0"/>
                      <w:divBdr>
                        <w:top w:val="none" w:sz="0" w:space="0" w:color="auto"/>
                        <w:left w:val="none" w:sz="0" w:space="0" w:color="auto"/>
                        <w:bottom w:val="none" w:sz="0" w:space="0" w:color="auto"/>
                        <w:right w:val="none" w:sz="0" w:space="0" w:color="auto"/>
                      </w:divBdr>
                    </w:div>
                  </w:divsChild>
                </w:div>
                <w:div w:id="1775251749">
                  <w:marLeft w:val="0"/>
                  <w:marRight w:val="0"/>
                  <w:marTop w:val="0"/>
                  <w:marBottom w:val="0"/>
                  <w:divBdr>
                    <w:top w:val="none" w:sz="0" w:space="0" w:color="auto"/>
                    <w:left w:val="none" w:sz="0" w:space="0" w:color="auto"/>
                    <w:bottom w:val="none" w:sz="0" w:space="0" w:color="auto"/>
                    <w:right w:val="none" w:sz="0" w:space="0" w:color="auto"/>
                  </w:divBdr>
                  <w:divsChild>
                    <w:div w:id="892932870">
                      <w:marLeft w:val="0"/>
                      <w:marRight w:val="0"/>
                      <w:marTop w:val="0"/>
                      <w:marBottom w:val="0"/>
                      <w:divBdr>
                        <w:top w:val="none" w:sz="0" w:space="0" w:color="auto"/>
                        <w:left w:val="none" w:sz="0" w:space="0" w:color="auto"/>
                        <w:bottom w:val="none" w:sz="0" w:space="0" w:color="auto"/>
                        <w:right w:val="none" w:sz="0" w:space="0" w:color="auto"/>
                      </w:divBdr>
                    </w:div>
                  </w:divsChild>
                </w:div>
                <w:div w:id="1776905340">
                  <w:marLeft w:val="0"/>
                  <w:marRight w:val="0"/>
                  <w:marTop w:val="0"/>
                  <w:marBottom w:val="0"/>
                  <w:divBdr>
                    <w:top w:val="none" w:sz="0" w:space="0" w:color="auto"/>
                    <w:left w:val="none" w:sz="0" w:space="0" w:color="auto"/>
                    <w:bottom w:val="none" w:sz="0" w:space="0" w:color="auto"/>
                    <w:right w:val="none" w:sz="0" w:space="0" w:color="auto"/>
                  </w:divBdr>
                  <w:divsChild>
                    <w:div w:id="544871461">
                      <w:marLeft w:val="0"/>
                      <w:marRight w:val="0"/>
                      <w:marTop w:val="0"/>
                      <w:marBottom w:val="0"/>
                      <w:divBdr>
                        <w:top w:val="none" w:sz="0" w:space="0" w:color="auto"/>
                        <w:left w:val="none" w:sz="0" w:space="0" w:color="auto"/>
                        <w:bottom w:val="none" w:sz="0" w:space="0" w:color="auto"/>
                        <w:right w:val="none" w:sz="0" w:space="0" w:color="auto"/>
                      </w:divBdr>
                    </w:div>
                  </w:divsChild>
                </w:div>
                <w:div w:id="1794589412">
                  <w:marLeft w:val="0"/>
                  <w:marRight w:val="0"/>
                  <w:marTop w:val="0"/>
                  <w:marBottom w:val="0"/>
                  <w:divBdr>
                    <w:top w:val="none" w:sz="0" w:space="0" w:color="auto"/>
                    <w:left w:val="none" w:sz="0" w:space="0" w:color="auto"/>
                    <w:bottom w:val="none" w:sz="0" w:space="0" w:color="auto"/>
                    <w:right w:val="none" w:sz="0" w:space="0" w:color="auto"/>
                  </w:divBdr>
                  <w:divsChild>
                    <w:div w:id="183058759">
                      <w:marLeft w:val="0"/>
                      <w:marRight w:val="0"/>
                      <w:marTop w:val="0"/>
                      <w:marBottom w:val="0"/>
                      <w:divBdr>
                        <w:top w:val="none" w:sz="0" w:space="0" w:color="auto"/>
                        <w:left w:val="none" w:sz="0" w:space="0" w:color="auto"/>
                        <w:bottom w:val="none" w:sz="0" w:space="0" w:color="auto"/>
                        <w:right w:val="none" w:sz="0" w:space="0" w:color="auto"/>
                      </w:divBdr>
                    </w:div>
                    <w:div w:id="601718710">
                      <w:marLeft w:val="0"/>
                      <w:marRight w:val="0"/>
                      <w:marTop w:val="0"/>
                      <w:marBottom w:val="0"/>
                      <w:divBdr>
                        <w:top w:val="none" w:sz="0" w:space="0" w:color="auto"/>
                        <w:left w:val="none" w:sz="0" w:space="0" w:color="auto"/>
                        <w:bottom w:val="none" w:sz="0" w:space="0" w:color="auto"/>
                        <w:right w:val="none" w:sz="0" w:space="0" w:color="auto"/>
                      </w:divBdr>
                    </w:div>
                  </w:divsChild>
                </w:div>
                <w:div w:id="1811361948">
                  <w:marLeft w:val="0"/>
                  <w:marRight w:val="0"/>
                  <w:marTop w:val="0"/>
                  <w:marBottom w:val="0"/>
                  <w:divBdr>
                    <w:top w:val="none" w:sz="0" w:space="0" w:color="auto"/>
                    <w:left w:val="none" w:sz="0" w:space="0" w:color="auto"/>
                    <w:bottom w:val="none" w:sz="0" w:space="0" w:color="auto"/>
                    <w:right w:val="none" w:sz="0" w:space="0" w:color="auto"/>
                  </w:divBdr>
                  <w:divsChild>
                    <w:div w:id="991519614">
                      <w:marLeft w:val="0"/>
                      <w:marRight w:val="0"/>
                      <w:marTop w:val="0"/>
                      <w:marBottom w:val="0"/>
                      <w:divBdr>
                        <w:top w:val="none" w:sz="0" w:space="0" w:color="auto"/>
                        <w:left w:val="none" w:sz="0" w:space="0" w:color="auto"/>
                        <w:bottom w:val="none" w:sz="0" w:space="0" w:color="auto"/>
                        <w:right w:val="none" w:sz="0" w:space="0" w:color="auto"/>
                      </w:divBdr>
                    </w:div>
                  </w:divsChild>
                </w:div>
                <w:div w:id="1911887793">
                  <w:marLeft w:val="0"/>
                  <w:marRight w:val="0"/>
                  <w:marTop w:val="0"/>
                  <w:marBottom w:val="0"/>
                  <w:divBdr>
                    <w:top w:val="none" w:sz="0" w:space="0" w:color="auto"/>
                    <w:left w:val="none" w:sz="0" w:space="0" w:color="auto"/>
                    <w:bottom w:val="none" w:sz="0" w:space="0" w:color="auto"/>
                    <w:right w:val="none" w:sz="0" w:space="0" w:color="auto"/>
                  </w:divBdr>
                  <w:divsChild>
                    <w:div w:id="1306156638">
                      <w:marLeft w:val="0"/>
                      <w:marRight w:val="0"/>
                      <w:marTop w:val="0"/>
                      <w:marBottom w:val="0"/>
                      <w:divBdr>
                        <w:top w:val="none" w:sz="0" w:space="0" w:color="auto"/>
                        <w:left w:val="none" w:sz="0" w:space="0" w:color="auto"/>
                        <w:bottom w:val="none" w:sz="0" w:space="0" w:color="auto"/>
                        <w:right w:val="none" w:sz="0" w:space="0" w:color="auto"/>
                      </w:divBdr>
                    </w:div>
                    <w:div w:id="1385569178">
                      <w:marLeft w:val="0"/>
                      <w:marRight w:val="0"/>
                      <w:marTop w:val="0"/>
                      <w:marBottom w:val="0"/>
                      <w:divBdr>
                        <w:top w:val="none" w:sz="0" w:space="0" w:color="auto"/>
                        <w:left w:val="none" w:sz="0" w:space="0" w:color="auto"/>
                        <w:bottom w:val="none" w:sz="0" w:space="0" w:color="auto"/>
                        <w:right w:val="none" w:sz="0" w:space="0" w:color="auto"/>
                      </w:divBdr>
                    </w:div>
                  </w:divsChild>
                </w:div>
                <w:div w:id="2038501477">
                  <w:marLeft w:val="0"/>
                  <w:marRight w:val="0"/>
                  <w:marTop w:val="0"/>
                  <w:marBottom w:val="0"/>
                  <w:divBdr>
                    <w:top w:val="none" w:sz="0" w:space="0" w:color="auto"/>
                    <w:left w:val="none" w:sz="0" w:space="0" w:color="auto"/>
                    <w:bottom w:val="none" w:sz="0" w:space="0" w:color="auto"/>
                    <w:right w:val="none" w:sz="0" w:space="0" w:color="auto"/>
                  </w:divBdr>
                  <w:divsChild>
                    <w:div w:id="81074448">
                      <w:marLeft w:val="0"/>
                      <w:marRight w:val="0"/>
                      <w:marTop w:val="0"/>
                      <w:marBottom w:val="0"/>
                      <w:divBdr>
                        <w:top w:val="none" w:sz="0" w:space="0" w:color="auto"/>
                        <w:left w:val="none" w:sz="0" w:space="0" w:color="auto"/>
                        <w:bottom w:val="none" w:sz="0" w:space="0" w:color="auto"/>
                        <w:right w:val="none" w:sz="0" w:space="0" w:color="auto"/>
                      </w:divBdr>
                    </w:div>
                  </w:divsChild>
                </w:div>
                <w:div w:id="2062710692">
                  <w:marLeft w:val="0"/>
                  <w:marRight w:val="0"/>
                  <w:marTop w:val="0"/>
                  <w:marBottom w:val="0"/>
                  <w:divBdr>
                    <w:top w:val="none" w:sz="0" w:space="0" w:color="auto"/>
                    <w:left w:val="none" w:sz="0" w:space="0" w:color="auto"/>
                    <w:bottom w:val="none" w:sz="0" w:space="0" w:color="auto"/>
                    <w:right w:val="none" w:sz="0" w:space="0" w:color="auto"/>
                  </w:divBdr>
                  <w:divsChild>
                    <w:div w:id="1257791408">
                      <w:marLeft w:val="0"/>
                      <w:marRight w:val="0"/>
                      <w:marTop w:val="0"/>
                      <w:marBottom w:val="0"/>
                      <w:divBdr>
                        <w:top w:val="none" w:sz="0" w:space="0" w:color="auto"/>
                        <w:left w:val="none" w:sz="0" w:space="0" w:color="auto"/>
                        <w:bottom w:val="none" w:sz="0" w:space="0" w:color="auto"/>
                        <w:right w:val="none" w:sz="0" w:space="0" w:color="auto"/>
                      </w:divBdr>
                    </w:div>
                  </w:divsChild>
                </w:div>
                <w:div w:id="2076512488">
                  <w:marLeft w:val="0"/>
                  <w:marRight w:val="0"/>
                  <w:marTop w:val="0"/>
                  <w:marBottom w:val="0"/>
                  <w:divBdr>
                    <w:top w:val="none" w:sz="0" w:space="0" w:color="auto"/>
                    <w:left w:val="none" w:sz="0" w:space="0" w:color="auto"/>
                    <w:bottom w:val="none" w:sz="0" w:space="0" w:color="auto"/>
                    <w:right w:val="none" w:sz="0" w:space="0" w:color="auto"/>
                  </w:divBdr>
                  <w:divsChild>
                    <w:div w:id="188514312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59719079">
          <w:marLeft w:val="0"/>
          <w:marRight w:val="0"/>
          <w:marTop w:val="0"/>
          <w:marBottom w:val="0"/>
          <w:divBdr>
            <w:top w:val="none" w:sz="0" w:space="0" w:color="auto"/>
            <w:left w:val="none" w:sz="0" w:space="0" w:color="auto"/>
            <w:bottom w:val="none" w:sz="0" w:space="0" w:color="auto"/>
            <w:right w:val="none" w:sz="0" w:space="0" w:color="auto"/>
          </w:divBdr>
        </w:div>
        <w:div w:id="74592110">
          <w:marLeft w:val="0"/>
          <w:marRight w:val="0"/>
          <w:marTop w:val="0"/>
          <w:marBottom w:val="0"/>
          <w:divBdr>
            <w:top w:val="none" w:sz="0" w:space="0" w:color="auto"/>
            <w:left w:val="none" w:sz="0" w:space="0" w:color="auto"/>
            <w:bottom w:val="none" w:sz="0" w:space="0" w:color="auto"/>
            <w:right w:val="none" w:sz="0" w:space="0" w:color="auto"/>
          </w:divBdr>
          <w:divsChild>
            <w:div w:id="2087070570">
              <w:marLeft w:val="0"/>
              <w:marRight w:val="0"/>
              <w:marTop w:val="30"/>
              <w:marBottom w:val="30"/>
              <w:divBdr>
                <w:top w:val="none" w:sz="0" w:space="0" w:color="auto"/>
                <w:left w:val="none" w:sz="0" w:space="0" w:color="auto"/>
                <w:bottom w:val="none" w:sz="0" w:space="0" w:color="auto"/>
                <w:right w:val="none" w:sz="0" w:space="0" w:color="auto"/>
              </w:divBdr>
              <w:divsChild>
                <w:div w:id="48654044">
                  <w:marLeft w:val="0"/>
                  <w:marRight w:val="0"/>
                  <w:marTop w:val="0"/>
                  <w:marBottom w:val="0"/>
                  <w:divBdr>
                    <w:top w:val="none" w:sz="0" w:space="0" w:color="auto"/>
                    <w:left w:val="none" w:sz="0" w:space="0" w:color="auto"/>
                    <w:bottom w:val="none" w:sz="0" w:space="0" w:color="auto"/>
                    <w:right w:val="none" w:sz="0" w:space="0" w:color="auto"/>
                  </w:divBdr>
                  <w:divsChild>
                    <w:div w:id="527259994">
                      <w:marLeft w:val="0"/>
                      <w:marRight w:val="0"/>
                      <w:marTop w:val="0"/>
                      <w:marBottom w:val="0"/>
                      <w:divBdr>
                        <w:top w:val="none" w:sz="0" w:space="0" w:color="auto"/>
                        <w:left w:val="none" w:sz="0" w:space="0" w:color="auto"/>
                        <w:bottom w:val="none" w:sz="0" w:space="0" w:color="auto"/>
                        <w:right w:val="none" w:sz="0" w:space="0" w:color="auto"/>
                      </w:divBdr>
                    </w:div>
                  </w:divsChild>
                </w:div>
                <w:div w:id="110362927">
                  <w:marLeft w:val="0"/>
                  <w:marRight w:val="0"/>
                  <w:marTop w:val="0"/>
                  <w:marBottom w:val="0"/>
                  <w:divBdr>
                    <w:top w:val="none" w:sz="0" w:space="0" w:color="auto"/>
                    <w:left w:val="none" w:sz="0" w:space="0" w:color="auto"/>
                    <w:bottom w:val="none" w:sz="0" w:space="0" w:color="auto"/>
                    <w:right w:val="none" w:sz="0" w:space="0" w:color="auto"/>
                  </w:divBdr>
                  <w:divsChild>
                    <w:div w:id="354234473">
                      <w:marLeft w:val="0"/>
                      <w:marRight w:val="0"/>
                      <w:marTop w:val="0"/>
                      <w:marBottom w:val="0"/>
                      <w:divBdr>
                        <w:top w:val="none" w:sz="0" w:space="0" w:color="auto"/>
                        <w:left w:val="none" w:sz="0" w:space="0" w:color="auto"/>
                        <w:bottom w:val="none" w:sz="0" w:space="0" w:color="auto"/>
                        <w:right w:val="none" w:sz="0" w:space="0" w:color="auto"/>
                      </w:divBdr>
                    </w:div>
                    <w:div w:id="811168923">
                      <w:marLeft w:val="0"/>
                      <w:marRight w:val="0"/>
                      <w:marTop w:val="0"/>
                      <w:marBottom w:val="0"/>
                      <w:divBdr>
                        <w:top w:val="none" w:sz="0" w:space="0" w:color="auto"/>
                        <w:left w:val="none" w:sz="0" w:space="0" w:color="auto"/>
                        <w:bottom w:val="none" w:sz="0" w:space="0" w:color="auto"/>
                        <w:right w:val="none" w:sz="0" w:space="0" w:color="auto"/>
                      </w:divBdr>
                    </w:div>
                  </w:divsChild>
                </w:div>
                <w:div w:id="249196746">
                  <w:marLeft w:val="0"/>
                  <w:marRight w:val="0"/>
                  <w:marTop w:val="0"/>
                  <w:marBottom w:val="0"/>
                  <w:divBdr>
                    <w:top w:val="none" w:sz="0" w:space="0" w:color="auto"/>
                    <w:left w:val="none" w:sz="0" w:space="0" w:color="auto"/>
                    <w:bottom w:val="none" w:sz="0" w:space="0" w:color="auto"/>
                    <w:right w:val="none" w:sz="0" w:space="0" w:color="auto"/>
                  </w:divBdr>
                  <w:divsChild>
                    <w:div w:id="1994289961">
                      <w:marLeft w:val="0"/>
                      <w:marRight w:val="0"/>
                      <w:marTop w:val="0"/>
                      <w:marBottom w:val="0"/>
                      <w:divBdr>
                        <w:top w:val="none" w:sz="0" w:space="0" w:color="auto"/>
                        <w:left w:val="none" w:sz="0" w:space="0" w:color="auto"/>
                        <w:bottom w:val="none" w:sz="0" w:space="0" w:color="auto"/>
                        <w:right w:val="none" w:sz="0" w:space="0" w:color="auto"/>
                      </w:divBdr>
                    </w:div>
                  </w:divsChild>
                </w:div>
                <w:div w:id="348530765">
                  <w:marLeft w:val="0"/>
                  <w:marRight w:val="0"/>
                  <w:marTop w:val="0"/>
                  <w:marBottom w:val="0"/>
                  <w:divBdr>
                    <w:top w:val="none" w:sz="0" w:space="0" w:color="auto"/>
                    <w:left w:val="none" w:sz="0" w:space="0" w:color="auto"/>
                    <w:bottom w:val="none" w:sz="0" w:space="0" w:color="auto"/>
                    <w:right w:val="none" w:sz="0" w:space="0" w:color="auto"/>
                  </w:divBdr>
                  <w:divsChild>
                    <w:div w:id="1638874470">
                      <w:marLeft w:val="0"/>
                      <w:marRight w:val="0"/>
                      <w:marTop w:val="0"/>
                      <w:marBottom w:val="0"/>
                      <w:divBdr>
                        <w:top w:val="none" w:sz="0" w:space="0" w:color="auto"/>
                        <w:left w:val="none" w:sz="0" w:space="0" w:color="auto"/>
                        <w:bottom w:val="none" w:sz="0" w:space="0" w:color="auto"/>
                        <w:right w:val="none" w:sz="0" w:space="0" w:color="auto"/>
                      </w:divBdr>
                    </w:div>
                  </w:divsChild>
                </w:div>
                <w:div w:id="393553809">
                  <w:marLeft w:val="0"/>
                  <w:marRight w:val="0"/>
                  <w:marTop w:val="0"/>
                  <w:marBottom w:val="0"/>
                  <w:divBdr>
                    <w:top w:val="none" w:sz="0" w:space="0" w:color="auto"/>
                    <w:left w:val="none" w:sz="0" w:space="0" w:color="auto"/>
                    <w:bottom w:val="none" w:sz="0" w:space="0" w:color="auto"/>
                    <w:right w:val="none" w:sz="0" w:space="0" w:color="auto"/>
                  </w:divBdr>
                  <w:divsChild>
                    <w:div w:id="1799954441">
                      <w:marLeft w:val="0"/>
                      <w:marRight w:val="0"/>
                      <w:marTop w:val="0"/>
                      <w:marBottom w:val="0"/>
                      <w:divBdr>
                        <w:top w:val="none" w:sz="0" w:space="0" w:color="auto"/>
                        <w:left w:val="none" w:sz="0" w:space="0" w:color="auto"/>
                        <w:bottom w:val="none" w:sz="0" w:space="0" w:color="auto"/>
                        <w:right w:val="none" w:sz="0" w:space="0" w:color="auto"/>
                      </w:divBdr>
                    </w:div>
                  </w:divsChild>
                </w:div>
                <w:div w:id="457457330">
                  <w:marLeft w:val="0"/>
                  <w:marRight w:val="0"/>
                  <w:marTop w:val="0"/>
                  <w:marBottom w:val="0"/>
                  <w:divBdr>
                    <w:top w:val="none" w:sz="0" w:space="0" w:color="auto"/>
                    <w:left w:val="none" w:sz="0" w:space="0" w:color="auto"/>
                    <w:bottom w:val="none" w:sz="0" w:space="0" w:color="auto"/>
                    <w:right w:val="none" w:sz="0" w:space="0" w:color="auto"/>
                  </w:divBdr>
                  <w:divsChild>
                    <w:div w:id="1666207366">
                      <w:marLeft w:val="0"/>
                      <w:marRight w:val="0"/>
                      <w:marTop w:val="0"/>
                      <w:marBottom w:val="0"/>
                      <w:divBdr>
                        <w:top w:val="none" w:sz="0" w:space="0" w:color="auto"/>
                        <w:left w:val="none" w:sz="0" w:space="0" w:color="auto"/>
                        <w:bottom w:val="none" w:sz="0" w:space="0" w:color="auto"/>
                        <w:right w:val="none" w:sz="0" w:space="0" w:color="auto"/>
                      </w:divBdr>
                    </w:div>
                  </w:divsChild>
                </w:div>
                <w:div w:id="532037406">
                  <w:marLeft w:val="0"/>
                  <w:marRight w:val="0"/>
                  <w:marTop w:val="0"/>
                  <w:marBottom w:val="0"/>
                  <w:divBdr>
                    <w:top w:val="none" w:sz="0" w:space="0" w:color="auto"/>
                    <w:left w:val="none" w:sz="0" w:space="0" w:color="auto"/>
                    <w:bottom w:val="none" w:sz="0" w:space="0" w:color="auto"/>
                    <w:right w:val="none" w:sz="0" w:space="0" w:color="auto"/>
                  </w:divBdr>
                  <w:divsChild>
                    <w:div w:id="620184141">
                      <w:marLeft w:val="0"/>
                      <w:marRight w:val="0"/>
                      <w:marTop w:val="0"/>
                      <w:marBottom w:val="0"/>
                      <w:divBdr>
                        <w:top w:val="none" w:sz="0" w:space="0" w:color="auto"/>
                        <w:left w:val="none" w:sz="0" w:space="0" w:color="auto"/>
                        <w:bottom w:val="none" w:sz="0" w:space="0" w:color="auto"/>
                        <w:right w:val="none" w:sz="0" w:space="0" w:color="auto"/>
                      </w:divBdr>
                    </w:div>
                  </w:divsChild>
                </w:div>
                <w:div w:id="841046485">
                  <w:marLeft w:val="0"/>
                  <w:marRight w:val="0"/>
                  <w:marTop w:val="0"/>
                  <w:marBottom w:val="0"/>
                  <w:divBdr>
                    <w:top w:val="none" w:sz="0" w:space="0" w:color="auto"/>
                    <w:left w:val="none" w:sz="0" w:space="0" w:color="auto"/>
                    <w:bottom w:val="none" w:sz="0" w:space="0" w:color="auto"/>
                    <w:right w:val="none" w:sz="0" w:space="0" w:color="auto"/>
                  </w:divBdr>
                  <w:divsChild>
                    <w:div w:id="1672682459">
                      <w:marLeft w:val="0"/>
                      <w:marRight w:val="0"/>
                      <w:marTop w:val="0"/>
                      <w:marBottom w:val="0"/>
                      <w:divBdr>
                        <w:top w:val="none" w:sz="0" w:space="0" w:color="auto"/>
                        <w:left w:val="none" w:sz="0" w:space="0" w:color="auto"/>
                        <w:bottom w:val="none" w:sz="0" w:space="0" w:color="auto"/>
                        <w:right w:val="none" w:sz="0" w:space="0" w:color="auto"/>
                      </w:divBdr>
                    </w:div>
                  </w:divsChild>
                </w:div>
                <w:div w:id="891966989">
                  <w:marLeft w:val="0"/>
                  <w:marRight w:val="0"/>
                  <w:marTop w:val="0"/>
                  <w:marBottom w:val="0"/>
                  <w:divBdr>
                    <w:top w:val="none" w:sz="0" w:space="0" w:color="auto"/>
                    <w:left w:val="none" w:sz="0" w:space="0" w:color="auto"/>
                    <w:bottom w:val="none" w:sz="0" w:space="0" w:color="auto"/>
                    <w:right w:val="none" w:sz="0" w:space="0" w:color="auto"/>
                  </w:divBdr>
                  <w:divsChild>
                    <w:div w:id="1935479097">
                      <w:marLeft w:val="0"/>
                      <w:marRight w:val="0"/>
                      <w:marTop w:val="0"/>
                      <w:marBottom w:val="0"/>
                      <w:divBdr>
                        <w:top w:val="none" w:sz="0" w:space="0" w:color="auto"/>
                        <w:left w:val="none" w:sz="0" w:space="0" w:color="auto"/>
                        <w:bottom w:val="none" w:sz="0" w:space="0" w:color="auto"/>
                        <w:right w:val="none" w:sz="0" w:space="0" w:color="auto"/>
                      </w:divBdr>
                    </w:div>
                  </w:divsChild>
                </w:div>
                <w:div w:id="917515438">
                  <w:marLeft w:val="0"/>
                  <w:marRight w:val="0"/>
                  <w:marTop w:val="0"/>
                  <w:marBottom w:val="0"/>
                  <w:divBdr>
                    <w:top w:val="none" w:sz="0" w:space="0" w:color="auto"/>
                    <w:left w:val="none" w:sz="0" w:space="0" w:color="auto"/>
                    <w:bottom w:val="none" w:sz="0" w:space="0" w:color="auto"/>
                    <w:right w:val="none" w:sz="0" w:space="0" w:color="auto"/>
                  </w:divBdr>
                  <w:divsChild>
                    <w:div w:id="1138105804">
                      <w:marLeft w:val="0"/>
                      <w:marRight w:val="0"/>
                      <w:marTop w:val="0"/>
                      <w:marBottom w:val="0"/>
                      <w:divBdr>
                        <w:top w:val="none" w:sz="0" w:space="0" w:color="auto"/>
                        <w:left w:val="none" w:sz="0" w:space="0" w:color="auto"/>
                        <w:bottom w:val="none" w:sz="0" w:space="0" w:color="auto"/>
                        <w:right w:val="none" w:sz="0" w:space="0" w:color="auto"/>
                      </w:divBdr>
                    </w:div>
                  </w:divsChild>
                </w:div>
                <w:div w:id="1119450029">
                  <w:marLeft w:val="0"/>
                  <w:marRight w:val="0"/>
                  <w:marTop w:val="0"/>
                  <w:marBottom w:val="0"/>
                  <w:divBdr>
                    <w:top w:val="none" w:sz="0" w:space="0" w:color="auto"/>
                    <w:left w:val="none" w:sz="0" w:space="0" w:color="auto"/>
                    <w:bottom w:val="none" w:sz="0" w:space="0" w:color="auto"/>
                    <w:right w:val="none" w:sz="0" w:space="0" w:color="auto"/>
                  </w:divBdr>
                  <w:divsChild>
                    <w:div w:id="432361075">
                      <w:marLeft w:val="0"/>
                      <w:marRight w:val="0"/>
                      <w:marTop w:val="0"/>
                      <w:marBottom w:val="0"/>
                      <w:divBdr>
                        <w:top w:val="none" w:sz="0" w:space="0" w:color="auto"/>
                        <w:left w:val="none" w:sz="0" w:space="0" w:color="auto"/>
                        <w:bottom w:val="none" w:sz="0" w:space="0" w:color="auto"/>
                        <w:right w:val="none" w:sz="0" w:space="0" w:color="auto"/>
                      </w:divBdr>
                    </w:div>
                  </w:divsChild>
                </w:div>
                <w:div w:id="1188758265">
                  <w:marLeft w:val="0"/>
                  <w:marRight w:val="0"/>
                  <w:marTop w:val="0"/>
                  <w:marBottom w:val="0"/>
                  <w:divBdr>
                    <w:top w:val="none" w:sz="0" w:space="0" w:color="auto"/>
                    <w:left w:val="none" w:sz="0" w:space="0" w:color="auto"/>
                    <w:bottom w:val="none" w:sz="0" w:space="0" w:color="auto"/>
                    <w:right w:val="none" w:sz="0" w:space="0" w:color="auto"/>
                  </w:divBdr>
                  <w:divsChild>
                    <w:div w:id="23098054">
                      <w:marLeft w:val="0"/>
                      <w:marRight w:val="0"/>
                      <w:marTop w:val="0"/>
                      <w:marBottom w:val="0"/>
                      <w:divBdr>
                        <w:top w:val="none" w:sz="0" w:space="0" w:color="auto"/>
                        <w:left w:val="none" w:sz="0" w:space="0" w:color="auto"/>
                        <w:bottom w:val="none" w:sz="0" w:space="0" w:color="auto"/>
                        <w:right w:val="none" w:sz="0" w:space="0" w:color="auto"/>
                      </w:divBdr>
                    </w:div>
                  </w:divsChild>
                </w:div>
                <w:div w:id="1250311649">
                  <w:marLeft w:val="0"/>
                  <w:marRight w:val="0"/>
                  <w:marTop w:val="0"/>
                  <w:marBottom w:val="0"/>
                  <w:divBdr>
                    <w:top w:val="none" w:sz="0" w:space="0" w:color="auto"/>
                    <w:left w:val="none" w:sz="0" w:space="0" w:color="auto"/>
                    <w:bottom w:val="none" w:sz="0" w:space="0" w:color="auto"/>
                    <w:right w:val="none" w:sz="0" w:space="0" w:color="auto"/>
                  </w:divBdr>
                  <w:divsChild>
                    <w:div w:id="1871064162">
                      <w:marLeft w:val="0"/>
                      <w:marRight w:val="0"/>
                      <w:marTop w:val="0"/>
                      <w:marBottom w:val="0"/>
                      <w:divBdr>
                        <w:top w:val="none" w:sz="0" w:space="0" w:color="auto"/>
                        <w:left w:val="none" w:sz="0" w:space="0" w:color="auto"/>
                        <w:bottom w:val="none" w:sz="0" w:space="0" w:color="auto"/>
                        <w:right w:val="none" w:sz="0" w:space="0" w:color="auto"/>
                      </w:divBdr>
                    </w:div>
                  </w:divsChild>
                </w:div>
                <w:div w:id="1350253975">
                  <w:marLeft w:val="0"/>
                  <w:marRight w:val="0"/>
                  <w:marTop w:val="0"/>
                  <w:marBottom w:val="0"/>
                  <w:divBdr>
                    <w:top w:val="none" w:sz="0" w:space="0" w:color="auto"/>
                    <w:left w:val="none" w:sz="0" w:space="0" w:color="auto"/>
                    <w:bottom w:val="none" w:sz="0" w:space="0" w:color="auto"/>
                    <w:right w:val="none" w:sz="0" w:space="0" w:color="auto"/>
                  </w:divBdr>
                  <w:divsChild>
                    <w:div w:id="1861386188">
                      <w:marLeft w:val="0"/>
                      <w:marRight w:val="0"/>
                      <w:marTop w:val="0"/>
                      <w:marBottom w:val="0"/>
                      <w:divBdr>
                        <w:top w:val="none" w:sz="0" w:space="0" w:color="auto"/>
                        <w:left w:val="none" w:sz="0" w:space="0" w:color="auto"/>
                        <w:bottom w:val="none" w:sz="0" w:space="0" w:color="auto"/>
                        <w:right w:val="none" w:sz="0" w:space="0" w:color="auto"/>
                      </w:divBdr>
                    </w:div>
                  </w:divsChild>
                </w:div>
                <w:div w:id="1411082540">
                  <w:marLeft w:val="0"/>
                  <w:marRight w:val="0"/>
                  <w:marTop w:val="0"/>
                  <w:marBottom w:val="0"/>
                  <w:divBdr>
                    <w:top w:val="none" w:sz="0" w:space="0" w:color="auto"/>
                    <w:left w:val="none" w:sz="0" w:space="0" w:color="auto"/>
                    <w:bottom w:val="none" w:sz="0" w:space="0" w:color="auto"/>
                    <w:right w:val="none" w:sz="0" w:space="0" w:color="auto"/>
                  </w:divBdr>
                  <w:divsChild>
                    <w:div w:id="1368024300">
                      <w:marLeft w:val="0"/>
                      <w:marRight w:val="0"/>
                      <w:marTop w:val="0"/>
                      <w:marBottom w:val="0"/>
                      <w:divBdr>
                        <w:top w:val="none" w:sz="0" w:space="0" w:color="auto"/>
                        <w:left w:val="none" w:sz="0" w:space="0" w:color="auto"/>
                        <w:bottom w:val="none" w:sz="0" w:space="0" w:color="auto"/>
                        <w:right w:val="none" w:sz="0" w:space="0" w:color="auto"/>
                      </w:divBdr>
                    </w:div>
                  </w:divsChild>
                </w:div>
                <w:div w:id="1479154052">
                  <w:marLeft w:val="0"/>
                  <w:marRight w:val="0"/>
                  <w:marTop w:val="0"/>
                  <w:marBottom w:val="0"/>
                  <w:divBdr>
                    <w:top w:val="none" w:sz="0" w:space="0" w:color="auto"/>
                    <w:left w:val="none" w:sz="0" w:space="0" w:color="auto"/>
                    <w:bottom w:val="none" w:sz="0" w:space="0" w:color="auto"/>
                    <w:right w:val="none" w:sz="0" w:space="0" w:color="auto"/>
                  </w:divBdr>
                  <w:divsChild>
                    <w:div w:id="641157237">
                      <w:marLeft w:val="0"/>
                      <w:marRight w:val="0"/>
                      <w:marTop w:val="0"/>
                      <w:marBottom w:val="0"/>
                      <w:divBdr>
                        <w:top w:val="none" w:sz="0" w:space="0" w:color="auto"/>
                        <w:left w:val="none" w:sz="0" w:space="0" w:color="auto"/>
                        <w:bottom w:val="none" w:sz="0" w:space="0" w:color="auto"/>
                        <w:right w:val="none" w:sz="0" w:space="0" w:color="auto"/>
                      </w:divBdr>
                    </w:div>
                  </w:divsChild>
                </w:div>
                <w:div w:id="1512449716">
                  <w:marLeft w:val="0"/>
                  <w:marRight w:val="0"/>
                  <w:marTop w:val="0"/>
                  <w:marBottom w:val="0"/>
                  <w:divBdr>
                    <w:top w:val="none" w:sz="0" w:space="0" w:color="auto"/>
                    <w:left w:val="none" w:sz="0" w:space="0" w:color="auto"/>
                    <w:bottom w:val="none" w:sz="0" w:space="0" w:color="auto"/>
                    <w:right w:val="none" w:sz="0" w:space="0" w:color="auto"/>
                  </w:divBdr>
                  <w:divsChild>
                    <w:div w:id="513572552">
                      <w:marLeft w:val="0"/>
                      <w:marRight w:val="0"/>
                      <w:marTop w:val="0"/>
                      <w:marBottom w:val="0"/>
                      <w:divBdr>
                        <w:top w:val="none" w:sz="0" w:space="0" w:color="auto"/>
                        <w:left w:val="none" w:sz="0" w:space="0" w:color="auto"/>
                        <w:bottom w:val="none" w:sz="0" w:space="0" w:color="auto"/>
                        <w:right w:val="none" w:sz="0" w:space="0" w:color="auto"/>
                      </w:divBdr>
                    </w:div>
                  </w:divsChild>
                </w:div>
                <w:div w:id="1673072075">
                  <w:marLeft w:val="0"/>
                  <w:marRight w:val="0"/>
                  <w:marTop w:val="0"/>
                  <w:marBottom w:val="0"/>
                  <w:divBdr>
                    <w:top w:val="none" w:sz="0" w:space="0" w:color="auto"/>
                    <w:left w:val="none" w:sz="0" w:space="0" w:color="auto"/>
                    <w:bottom w:val="none" w:sz="0" w:space="0" w:color="auto"/>
                    <w:right w:val="none" w:sz="0" w:space="0" w:color="auto"/>
                  </w:divBdr>
                  <w:divsChild>
                    <w:div w:id="1650477514">
                      <w:marLeft w:val="0"/>
                      <w:marRight w:val="0"/>
                      <w:marTop w:val="0"/>
                      <w:marBottom w:val="0"/>
                      <w:divBdr>
                        <w:top w:val="none" w:sz="0" w:space="0" w:color="auto"/>
                        <w:left w:val="none" w:sz="0" w:space="0" w:color="auto"/>
                        <w:bottom w:val="none" w:sz="0" w:space="0" w:color="auto"/>
                        <w:right w:val="none" w:sz="0" w:space="0" w:color="auto"/>
                      </w:divBdr>
                    </w:div>
                  </w:divsChild>
                </w:div>
                <w:div w:id="1695038485">
                  <w:marLeft w:val="0"/>
                  <w:marRight w:val="0"/>
                  <w:marTop w:val="0"/>
                  <w:marBottom w:val="0"/>
                  <w:divBdr>
                    <w:top w:val="none" w:sz="0" w:space="0" w:color="auto"/>
                    <w:left w:val="none" w:sz="0" w:space="0" w:color="auto"/>
                    <w:bottom w:val="none" w:sz="0" w:space="0" w:color="auto"/>
                    <w:right w:val="none" w:sz="0" w:space="0" w:color="auto"/>
                  </w:divBdr>
                  <w:divsChild>
                    <w:div w:id="1296907528">
                      <w:marLeft w:val="0"/>
                      <w:marRight w:val="0"/>
                      <w:marTop w:val="0"/>
                      <w:marBottom w:val="0"/>
                      <w:divBdr>
                        <w:top w:val="none" w:sz="0" w:space="0" w:color="auto"/>
                        <w:left w:val="none" w:sz="0" w:space="0" w:color="auto"/>
                        <w:bottom w:val="none" w:sz="0" w:space="0" w:color="auto"/>
                        <w:right w:val="none" w:sz="0" w:space="0" w:color="auto"/>
                      </w:divBdr>
                    </w:div>
                  </w:divsChild>
                </w:div>
                <w:div w:id="1781335427">
                  <w:marLeft w:val="0"/>
                  <w:marRight w:val="0"/>
                  <w:marTop w:val="0"/>
                  <w:marBottom w:val="0"/>
                  <w:divBdr>
                    <w:top w:val="none" w:sz="0" w:space="0" w:color="auto"/>
                    <w:left w:val="none" w:sz="0" w:space="0" w:color="auto"/>
                    <w:bottom w:val="none" w:sz="0" w:space="0" w:color="auto"/>
                    <w:right w:val="none" w:sz="0" w:space="0" w:color="auto"/>
                  </w:divBdr>
                  <w:divsChild>
                    <w:div w:id="1743677650">
                      <w:marLeft w:val="0"/>
                      <w:marRight w:val="0"/>
                      <w:marTop w:val="0"/>
                      <w:marBottom w:val="0"/>
                      <w:divBdr>
                        <w:top w:val="none" w:sz="0" w:space="0" w:color="auto"/>
                        <w:left w:val="none" w:sz="0" w:space="0" w:color="auto"/>
                        <w:bottom w:val="none" w:sz="0" w:space="0" w:color="auto"/>
                        <w:right w:val="none" w:sz="0" w:space="0" w:color="auto"/>
                      </w:divBdr>
                    </w:div>
                  </w:divsChild>
                </w:div>
                <w:div w:id="1809279598">
                  <w:marLeft w:val="0"/>
                  <w:marRight w:val="0"/>
                  <w:marTop w:val="0"/>
                  <w:marBottom w:val="0"/>
                  <w:divBdr>
                    <w:top w:val="none" w:sz="0" w:space="0" w:color="auto"/>
                    <w:left w:val="none" w:sz="0" w:space="0" w:color="auto"/>
                    <w:bottom w:val="none" w:sz="0" w:space="0" w:color="auto"/>
                    <w:right w:val="none" w:sz="0" w:space="0" w:color="auto"/>
                  </w:divBdr>
                  <w:divsChild>
                    <w:div w:id="1357653004">
                      <w:marLeft w:val="0"/>
                      <w:marRight w:val="0"/>
                      <w:marTop w:val="0"/>
                      <w:marBottom w:val="0"/>
                      <w:divBdr>
                        <w:top w:val="none" w:sz="0" w:space="0" w:color="auto"/>
                        <w:left w:val="none" w:sz="0" w:space="0" w:color="auto"/>
                        <w:bottom w:val="none" w:sz="0" w:space="0" w:color="auto"/>
                        <w:right w:val="none" w:sz="0" w:space="0" w:color="auto"/>
                      </w:divBdr>
                    </w:div>
                  </w:divsChild>
                </w:div>
                <w:div w:id="1832210682">
                  <w:marLeft w:val="0"/>
                  <w:marRight w:val="0"/>
                  <w:marTop w:val="0"/>
                  <w:marBottom w:val="0"/>
                  <w:divBdr>
                    <w:top w:val="none" w:sz="0" w:space="0" w:color="auto"/>
                    <w:left w:val="none" w:sz="0" w:space="0" w:color="auto"/>
                    <w:bottom w:val="none" w:sz="0" w:space="0" w:color="auto"/>
                    <w:right w:val="none" w:sz="0" w:space="0" w:color="auto"/>
                  </w:divBdr>
                  <w:divsChild>
                    <w:div w:id="156700439">
                      <w:marLeft w:val="0"/>
                      <w:marRight w:val="0"/>
                      <w:marTop w:val="0"/>
                      <w:marBottom w:val="0"/>
                      <w:divBdr>
                        <w:top w:val="none" w:sz="0" w:space="0" w:color="auto"/>
                        <w:left w:val="none" w:sz="0" w:space="0" w:color="auto"/>
                        <w:bottom w:val="none" w:sz="0" w:space="0" w:color="auto"/>
                        <w:right w:val="none" w:sz="0" w:space="0" w:color="auto"/>
                      </w:divBdr>
                    </w:div>
                  </w:divsChild>
                </w:div>
                <w:div w:id="2102674669">
                  <w:marLeft w:val="0"/>
                  <w:marRight w:val="0"/>
                  <w:marTop w:val="0"/>
                  <w:marBottom w:val="0"/>
                  <w:divBdr>
                    <w:top w:val="none" w:sz="0" w:space="0" w:color="auto"/>
                    <w:left w:val="none" w:sz="0" w:space="0" w:color="auto"/>
                    <w:bottom w:val="none" w:sz="0" w:space="0" w:color="auto"/>
                    <w:right w:val="none" w:sz="0" w:space="0" w:color="auto"/>
                  </w:divBdr>
                  <w:divsChild>
                    <w:div w:id="20102293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21002915">
          <w:marLeft w:val="0"/>
          <w:marRight w:val="0"/>
          <w:marTop w:val="0"/>
          <w:marBottom w:val="0"/>
          <w:divBdr>
            <w:top w:val="none" w:sz="0" w:space="0" w:color="auto"/>
            <w:left w:val="none" w:sz="0" w:space="0" w:color="auto"/>
            <w:bottom w:val="none" w:sz="0" w:space="0" w:color="auto"/>
            <w:right w:val="none" w:sz="0" w:space="0" w:color="auto"/>
          </w:divBdr>
        </w:div>
        <w:div w:id="177163771">
          <w:marLeft w:val="0"/>
          <w:marRight w:val="0"/>
          <w:marTop w:val="0"/>
          <w:marBottom w:val="0"/>
          <w:divBdr>
            <w:top w:val="none" w:sz="0" w:space="0" w:color="auto"/>
            <w:left w:val="none" w:sz="0" w:space="0" w:color="auto"/>
            <w:bottom w:val="none" w:sz="0" w:space="0" w:color="auto"/>
            <w:right w:val="none" w:sz="0" w:space="0" w:color="auto"/>
          </w:divBdr>
        </w:div>
        <w:div w:id="236213454">
          <w:marLeft w:val="0"/>
          <w:marRight w:val="0"/>
          <w:marTop w:val="0"/>
          <w:marBottom w:val="0"/>
          <w:divBdr>
            <w:top w:val="none" w:sz="0" w:space="0" w:color="auto"/>
            <w:left w:val="none" w:sz="0" w:space="0" w:color="auto"/>
            <w:bottom w:val="none" w:sz="0" w:space="0" w:color="auto"/>
            <w:right w:val="none" w:sz="0" w:space="0" w:color="auto"/>
          </w:divBdr>
          <w:divsChild>
            <w:div w:id="263080998">
              <w:marLeft w:val="0"/>
              <w:marRight w:val="0"/>
              <w:marTop w:val="0"/>
              <w:marBottom w:val="0"/>
              <w:divBdr>
                <w:top w:val="none" w:sz="0" w:space="0" w:color="auto"/>
                <w:left w:val="none" w:sz="0" w:space="0" w:color="auto"/>
                <w:bottom w:val="none" w:sz="0" w:space="0" w:color="auto"/>
                <w:right w:val="none" w:sz="0" w:space="0" w:color="auto"/>
              </w:divBdr>
            </w:div>
            <w:div w:id="280890279">
              <w:marLeft w:val="0"/>
              <w:marRight w:val="0"/>
              <w:marTop w:val="0"/>
              <w:marBottom w:val="0"/>
              <w:divBdr>
                <w:top w:val="none" w:sz="0" w:space="0" w:color="auto"/>
                <w:left w:val="none" w:sz="0" w:space="0" w:color="auto"/>
                <w:bottom w:val="none" w:sz="0" w:space="0" w:color="auto"/>
                <w:right w:val="none" w:sz="0" w:space="0" w:color="auto"/>
              </w:divBdr>
            </w:div>
            <w:div w:id="475071952">
              <w:marLeft w:val="0"/>
              <w:marRight w:val="0"/>
              <w:marTop w:val="0"/>
              <w:marBottom w:val="0"/>
              <w:divBdr>
                <w:top w:val="none" w:sz="0" w:space="0" w:color="auto"/>
                <w:left w:val="none" w:sz="0" w:space="0" w:color="auto"/>
                <w:bottom w:val="none" w:sz="0" w:space="0" w:color="auto"/>
                <w:right w:val="none" w:sz="0" w:space="0" w:color="auto"/>
              </w:divBdr>
            </w:div>
            <w:div w:id="495344246">
              <w:marLeft w:val="0"/>
              <w:marRight w:val="0"/>
              <w:marTop w:val="0"/>
              <w:marBottom w:val="0"/>
              <w:divBdr>
                <w:top w:val="none" w:sz="0" w:space="0" w:color="auto"/>
                <w:left w:val="none" w:sz="0" w:space="0" w:color="auto"/>
                <w:bottom w:val="none" w:sz="0" w:space="0" w:color="auto"/>
                <w:right w:val="none" w:sz="0" w:space="0" w:color="auto"/>
              </w:divBdr>
            </w:div>
            <w:div w:id="579413189">
              <w:marLeft w:val="0"/>
              <w:marRight w:val="0"/>
              <w:marTop w:val="0"/>
              <w:marBottom w:val="0"/>
              <w:divBdr>
                <w:top w:val="none" w:sz="0" w:space="0" w:color="auto"/>
                <w:left w:val="none" w:sz="0" w:space="0" w:color="auto"/>
                <w:bottom w:val="none" w:sz="0" w:space="0" w:color="auto"/>
                <w:right w:val="none" w:sz="0" w:space="0" w:color="auto"/>
              </w:divBdr>
            </w:div>
            <w:div w:id="978000235">
              <w:marLeft w:val="0"/>
              <w:marRight w:val="0"/>
              <w:marTop w:val="0"/>
              <w:marBottom w:val="0"/>
              <w:divBdr>
                <w:top w:val="none" w:sz="0" w:space="0" w:color="auto"/>
                <w:left w:val="none" w:sz="0" w:space="0" w:color="auto"/>
                <w:bottom w:val="none" w:sz="0" w:space="0" w:color="auto"/>
                <w:right w:val="none" w:sz="0" w:space="0" w:color="auto"/>
              </w:divBdr>
            </w:div>
            <w:div w:id="1227303189">
              <w:marLeft w:val="0"/>
              <w:marRight w:val="0"/>
              <w:marTop w:val="0"/>
              <w:marBottom w:val="0"/>
              <w:divBdr>
                <w:top w:val="none" w:sz="0" w:space="0" w:color="auto"/>
                <w:left w:val="none" w:sz="0" w:space="0" w:color="auto"/>
                <w:bottom w:val="none" w:sz="0" w:space="0" w:color="auto"/>
                <w:right w:val="none" w:sz="0" w:space="0" w:color="auto"/>
              </w:divBdr>
            </w:div>
            <w:div w:id="1882206085">
              <w:marLeft w:val="0"/>
              <w:marRight w:val="0"/>
              <w:marTop w:val="0"/>
              <w:marBottom w:val="0"/>
              <w:divBdr>
                <w:top w:val="none" w:sz="0" w:space="0" w:color="auto"/>
                <w:left w:val="none" w:sz="0" w:space="0" w:color="auto"/>
                <w:bottom w:val="none" w:sz="0" w:space="0" w:color="auto"/>
                <w:right w:val="none" w:sz="0" w:space="0" w:color="auto"/>
              </w:divBdr>
            </w:div>
          </w:divsChild>
        </w:div>
        <w:div w:id="289288991">
          <w:marLeft w:val="0"/>
          <w:marRight w:val="0"/>
          <w:marTop w:val="0"/>
          <w:marBottom w:val="0"/>
          <w:divBdr>
            <w:top w:val="none" w:sz="0" w:space="0" w:color="auto"/>
            <w:left w:val="none" w:sz="0" w:space="0" w:color="auto"/>
            <w:bottom w:val="none" w:sz="0" w:space="0" w:color="auto"/>
            <w:right w:val="none" w:sz="0" w:space="0" w:color="auto"/>
          </w:divBdr>
        </w:div>
        <w:div w:id="365109102">
          <w:marLeft w:val="0"/>
          <w:marRight w:val="0"/>
          <w:marTop w:val="0"/>
          <w:marBottom w:val="0"/>
          <w:divBdr>
            <w:top w:val="none" w:sz="0" w:space="0" w:color="auto"/>
            <w:left w:val="none" w:sz="0" w:space="0" w:color="auto"/>
            <w:bottom w:val="none" w:sz="0" w:space="0" w:color="auto"/>
            <w:right w:val="none" w:sz="0" w:space="0" w:color="auto"/>
          </w:divBdr>
        </w:div>
        <w:div w:id="383719397">
          <w:marLeft w:val="0"/>
          <w:marRight w:val="0"/>
          <w:marTop w:val="0"/>
          <w:marBottom w:val="0"/>
          <w:divBdr>
            <w:top w:val="none" w:sz="0" w:space="0" w:color="auto"/>
            <w:left w:val="none" w:sz="0" w:space="0" w:color="auto"/>
            <w:bottom w:val="none" w:sz="0" w:space="0" w:color="auto"/>
            <w:right w:val="none" w:sz="0" w:space="0" w:color="auto"/>
          </w:divBdr>
        </w:div>
        <w:div w:id="587926045">
          <w:marLeft w:val="0"/>
          <w:marRight w:val="0"/>
          <w:marTop w:val="0"/>
          <w:marBottom w:val="0"/>
          <w:divBdr>
            <w:top w:val="none" w:sz="0" w:space="0" w:color="auto"/>
            <w:left w:val="none" w:sz="0" w:space="0" w:color="auto"/>
            <w:bottom w:val="none" w:sz="0" w:space="0" w:color="auto"/>
            <w:right w:val="none" w:sz="0" w:space="0" w:color="auto"/>
          </w:divBdr>
        </w:div>
        <w:div w:id="666439718">
          <w:marLeft w:val="0"/>
          <w:marRight w:val="0"/>
          <w:marTop w:val="0"/>
          <w:marBottom w:val="0"/>
          <w:divBdr>
            <w:top w:val="none" w:sz="0" w:space="0" w:color="auto"/>
            <w:left w:val="none" w:sz="0" w:space="0" w:color="auto"/>
            <w:bottom w:val="none" w:sz="0" w:space="0" w:color="auto"/>
            <w:right w:val="none" w:sz="0" w:space="0" w:color="auto"/>
          </w:divBdr>
        </w:div>
        <w:div w:id="745687972">
          <w:marLeft w:val="0"/>
          <w:marRight w:val="0"/>
          <w:marTop w:val="0"/>
          <w:marBottom w:val="0"/>
          <w:divBdr>
            <w:top w:val="none" w:sz="0" w:space="0" w:color="auto"/>
            <w:left w:val="none" w:sz="0" w:space="0" w:color="auto"/>
            <w:bottom w:val="none" w:sz="0" w:space="0" w:color="auto"/>
            <w:right w:val="none" w:sz="0" w:space="0" w:color="auto"/>
          </w:divBdr>
        </w:div>
        <w:div w:id="785200983">
          <w:marLeft w:val="0"/>
          <w:marRight w:val="0"/>
          <w:marTop w:val="0"/>
          <w:marBottom w:val="0"/>
          <w:divBdr>
            <w:top w:val="none" w:sz="0" w:space="0" w:color="auto"/>
            <w:left w:val="none" w:sz="0" w:space="0" w:color="auto"/>
            <w:bottom w:val="none" w:sz="0" w:space="0" w:color="auto"/>
            <w:right w:val="none" w:sz="0" w:space="0" w:color="auto"/>
          </w:divBdr>
        </w:div>
        <w:div w:id="801532441">
          <w:marLeft w:val="0"/>
          <w:marRight w:val="0"/>
          <w:marTop w:val="0"/>
          <w:marBottom w:val="0"/>
          <w:divBdr>
            <w:top w:val="none" w:sz="0" w:space="0" w:color="auto"/>
            <w:left w:val="none" w:sz="0" w:space="0" w:color="auto"/>
            <w:bottom w:val="none" w:sz="0" w:space="0" w:color="auto"/>
            <w:right w:val="none" w:sz="0" w:space="0" w:color="auto"/>
          </w:divBdr>
        </w:div>
        <w:div w:id="826240457">
          <w:marLeft w:val="0"/>
          <w:marRight w:val="0"/>
          <w:marTop w:val="0"/>
          <w:marBottom w:val="0"/>
          <w:divBdr>
            <w:top w:val="none" w:sz="0" w:space="0" w:color="auto"/>
            <w:left w:val="none" w:sz="0" w:space="0" w:color="auto"/>
            <w:bottom w:val="none" w:sz="0" w:space="0" w:color="auto"/>
            <w:right w:val="none" w:sz="0" w:space="0" w:color="auto"/>
          </w:divBdr>
        </w:div>
        <w:div w:id="862479252">
          <w:marLeft w:val="0"/>
          <w:marRight w:val="0"/>
          <w:marTop w:val="0"/>
          <w:marBottom w:val="0"/>
          <w:divBdr>
            <w:top w:val="none" w:sz="0" w:space="0" w:color="auto"/>
            <w:left w:val="none" w:sz="0" w:space="0" w:color="auto"/>
            <w:bottom w:val="none" w:sz="0" w:space="0" w:color="auto"/>
            <w:right w:val="none" w:sz="0" w:space="0" w:color="auto"/>
          </w:divBdr>
        </w:div>
        <w:div w:id="923731652">
          <w:marLeft w:val="0"/>
          <w:marRight w:val="0"/>
          <w:marTop w:val="0"/>
          <w:marBottom w:val="0"/>
          <w:divBdr>
            <w:top w:val="none" w:sz="0" w:space="0" w:color="auto"/>
            <w:left w:val="none" w:sz="0" w:space="0" w:color="auto"/>
            <w:bottom w:val="none" w:sz="0" w:space="0" w:color="auto"/>
            <w:right w:val="none" w:sz="0" w:space="0" w:color="auto"/>
          </w:divBdr>
        </w:div>
        <w:div w:id="1098476980">
          <w:marLeft w:val="0"/>
          <w:marRight w:val="0"/>
          <w:marTop w:val="0"/>
          <w:marBottom w:val="0"/>
          <w:divBdr>
            <w:top w:val="none" w:sz="0" w:space="0" w:color="auto"/>
            <w:left w:val="none" w:sz="0" w:space="0" w:color="auto"/>
            <w:bottom w:val="none" w:sz="0" w:space="0" w:color="auto"/>
            <w:right w:val="none" w:sz="0" w:space="0" w:color="auto"/>
          </w:divBdr>
          <w:divsChild>
            <w:div w:id="1113599895">
              <w:marLeft w:val="0"/>
              <w:marRight w:val="0"/>
              <w:marTop w:val="0"/>
              <w:marBottom w:val="0"/>
              <w:divBdr>
                <w:top w:val="none" w:sz="0" w:space="0" w:color="auto"/>
                <w:left w:val="none" w:sz="0" w:space="0" w:color="auto"/>
                <w:bottom w:val="none" w:sz="0" w:space="0" w:color="auto"/>
                <w:right w:val="none" w:sz="0" w:space="0" w:color="auto"/>
              </w:divBdr>
            </w:div>
            <w:div w:id="1323201190">
              <w:marLeft w:val="0"/>
              <w:marRight w:val="0"/>
              <w:marTop w:val="0"/>
              <w:marBottom w:val="0"/>
              <w:divBdr>
                <w:top w:val="none" w:sz="0" w:space="0" w:color="auto"/>
                <w:left w:val="none" w:sz="0" w:space="0" w:color="auto"/>
                <w:bottom w:val="none" w:sz="0" w:space="0" w:color="auto"/>
                <w:right w:val="none" w:sz="0" w:space="0" w:color="auto"/>
              </w:divBdr>
            </w:div>
            <w:div w:id="1376273563">
              <w:marLeft w:val="0"/>
              <w:marRight w:val="0"/>
              <w:marTop w:val="0"/>
              <w:marBottom w:val="0"/>
              <w:divBdr>
                <w:top w:val="none" w:sz="0" w:space="0" w:color="auto"/>
                <w:left w:val="none" w:sz="0" w:space="0" w:color="auto"/>
                <w:bottom w:val="none" w:sz="0" w:space="0" w:color="auto"/>
                <w:right w:val="none" w:sz="0" w:space="0" w:color="auto"/>
              </w:divBdr>
            </w:div>
            <w:div w:id="1879656421">
              <w:marLeft w:val="0"/>
              <w:marRight w:val="0"/>
              <w:marTop w:val="0"/>
              <w:marBottom w:val="0"/>
              <w:divBdr>
                <w:top w:val="none" w:sz="0" w:space="0" w:color="auto"/>
                <w:left w:val="none" w:sz="0" w:space="0" w:color="auto"/>
                <w:bottom w:val="none" w:sz="0" w:space="0" w:color="auto"/>
                <w:right w:val="none" w:sz="0" w:space="0" w:color="auto"/>
              </w:divBdr>
            </w:div>
          </w:divsChild>
        </w:div>
        <w:div w:id="1112281454">
          <w:marLeft w:val="0"/>
          <w:marRight w:val="0"/>
          <w:marTop w:val="0"/>
          <w:marBottom w:val="0"/>
          <w:divBdr>
            <w:top w:val="none" w:sz="0" w:space="0" w:color="auto"/>
            <w:left w:val="none" w:sz="0" w:space="0" w:color="auto"/>
            <w:bottom w:val="none" w:sz="0" w:space="0" w:color="auto"/>
            <w:right w:val="none" w:sz="0" w:space="0" w:color="auto"/>
          </w:divBdr>
        </w:div>
        <w:div w:id="1130708059">
          <w:marLeft w:val="0"/>
          <w:marRight w:val="0"/>
          <w:marTop w:val="0"/>
          <w:marBottom w:val="0"/>
          <w:divBdr>
            <w:top w:val="none" w:sz="0" w:space="0" w:color="auto"/>
            <w:left w:val="none" w:sz="0" w:space="0" w:color="auto"/>
            <w:bottom w:val="none" w:sz="0" w:space="0" w:color="auto"/>
            <w:right w:val="none" w:sz="0" w:space="0" w:color="auto"/>
          </w:divBdr>
        </w:div>
        <w:div w:id="1153567541">
          <w:marLeft w:val="0"/>
          <w:marRight w:val="0"/>
          <w:marTop w:val="0"/>
          <w:marBottom w:val="0"/>
          <w:divBdr>
            <w:top w:val="none" w:sz="0" w:space="0" w:color="auto"/>
            <w:left w:val="none" w:sz="0" w:space="0" w:color="auto"/>
            <w:bottom w:val="none" w:sz="0" w:space="0" w:color="auto"/>
            <w:right w:val="none" w:sz="0" w:space="0" w:color="auto"/>
          </w:divBdr>
        </w:div>
        <w:div w:id="1201286621">
          <w:marLeft w:val="0"/>
          <w:marRight w:val="0"/>
          <w:marTop w:val="0"/>
          <w:marBottom w:val="0"/>
          <w:divBdr>
            <w:top w:val="none" w:sz="0" w:space="0" w:color="auto"/>
            <w:left w:val="none" w:sz="0" w:space="0" w:color="auto"/>
            <w:bottom w:val="none" w:sz="0" w:space="0" w:color="auto"/>
            <w:right w:val="none" w:sz="0" w:space="0" w:color="auto"/>
          </w:divBdr>
        </w:div>
        <w:div w:id="1211840301">
          <w:marLeft w:val="0"/>
          <w:marRight w:val="0"/>
          <w:marTop w:val="0"/>
          <w:marBottom w:val="0"/>
          <w:divBdr>
            <w:top w:val="none" w:sz="0" w:space="0" w:color="auto"/>
            <w:left w:val="none" w:sz="0" w:space="0" w:color="auto"/>
            <w:bottom w:val="none" w:sz="0" w:space="0" w:color="auto"/>
            <w:right w:val="none" w:sz="0" w:space="0" w:color="auto"/>
          </w:divBdr>
        </w:div>
        <w:div w:id="1219319846">
          <w:marLeft w:val="0"/>
          <w:marRight w:val="0"/>
          <w:marTop w:val="0"/>
          <w:marBottom w:val="0"/>
          <w:divBdr>
            <w:top w:val="none" w:sz="0" w:space="0" w:color="auto"/>
            <w:left w:val="none" w:sz="0" w:space="0" w:color="auto"/>
            <w:bottom w:val="none" w:sz="0" w:space="0" w:color="auto"/>
            <w:right w:val="none" w:sz="0" w:space="0" w:color="auto"/>
          </w:divBdr>
        </w:div>
        <w:div w:id="1230922846">
          <w:marLeft w:val="0"/>
          <w:marRight w:val="0"/>
          <w:marTop w:val="0"/>
          <w:marBottom w:val="0"/>
          <w:divBdr>
            <w:top w:val="none" w:sz="0" w:space="0" w:color="auto"/>
            <w:left w:val="none" w:sz="0" w:space="0" w:color="auto"/>
            <w:bottom w:val="none" w:sz="0" w:space="0" w:color="auto"/>
            <w:right w:val="none" w:sz="0" w:space="0" w:color="auto"/>
          </w:divBdr>
        </w:div>
        <w:div w:id="1360548774">
          <w:marLeft w:val="0"/>
          <w:marRight w:val="0"/>
          <w:marTop w:val="0"/>
          <w:marBottom w:val="0"/>
          <w:divBdr>
            <w:top w:val="none" w:sz="0" w:space="0" w:color="auto"/>
            <w:left w:val="none" w:sz="0" w:space="0" w:color="auto"/>
            <w:bottom w:val="none" w:sz="0" w:space="0" w:color="auto"/>
            <w:right w:val="none" w:sz="0" w:space="0" w:color="auto"/>
          </w:divBdr>
          <w:divsChild>
            <w:div w:id="526451266">
              <w:marLeft w:val="0"/>
              <w:marRight w:val="0"/>
              <w:marTop w:val="0"/>
              <w:marBottom w:val="0"/>
              <w:divBdr>
                <w:top w:val="none" w:sz="0" w:space="0" w:color="auto"/>
                <w:left w:val="none" w:sz="0" w:space="0" w:color="auto"/>
                <w:bottom w:val="none" w:sz="0" w:space="0" w:color="auto"/>
                <w:right w:val="none" w:sz="0" w:space="0" w:color="auto"/>
              </w:divBdr>
            </w:div>
            <w:div w:id="652173417">
              <w:marLeft w:val="0"/>
              <w:marRight w:val="0"/>
              <w:marTop w:val="0"/>
              <w:marBottom w:val="0"/>
              <w:divBdr>
                <w:top w:val="none" w:sz="0" w:space="0" w:color="auto"/>
                <w:left w:val="none" w:sz="0" w:space="0" w:color="auto"/>
                <w:bottom w:val="none" w:sz="0" w:space="0" w:color="auto"/>
                <w:right w:val="none" w:sz="0" w:space="0" w:color="auto"/>
              </w:divBdr>
            </w:div>
            <w:div w:id="1314797513">
              <w:marLeft w:val="0"/>
              <w:marRight w:val="0"/>
              <w:marTop w:val="0"/>
              <w:marBottom w:val="0"/>
              <w:divBdr>
                <w:top w:val="none" w:sz="0" w:space="0" w:color="auto"/>
                <w:left w:val="none" w:sz="0" w:space="0" w:color="auto"/>
                <w:bottom w:val="none" w:sz="0" w:space="0" w:color="auto"/>
                <w:right w:val="none" w:sz="0" w:space="0" w:color="auto"/>
              </w:divBdr>
            </w:div>
          </w:divsChild>
        </w:div>
        <w:div w:id="1376465666">
          <w:marLeft w:val="0"/>
          <w:marRight w:val="0"/>
          <w:marTop w:val="0"/>
          <w:marBottom w:val="0"/>
          <w:divBdr>
            <w:top w:val="none" w:sz="0" w:space="0" w:color="auto"/>
            <w:left w:val="none" w:sz="0" w:space="0" w:color="auto"/>
            <w:bottom w:val="none" w:sz="0" w:space="0" w:color="auto"/>
            <w:right w:val="none" w:sz="0" w:space="0" w:color="auto"/>
          </w:divBdr>
        </w:div>
        <w:div w:id="1452090810">
          <w:marLeft w:val="0"/>
          <w:marRight w:val="0"/>
          <w:marTop w:val="0"/>
          <w:marBottom w:val="0"/>
          <w:divBdr>
            <w:top w:val="none" w:sz="0" w:space="0" w:color="auto"/>
            <w:left w:val="none" w:sz="0" w:space="0" w:color="auto"/>
            <w:bottom w:val="none" w:sz="0" w:space="0" w:color="auto"/>
            <w:right w:val="none" w:sz="0" w:space="0" w:color="auto"/>
          </w:divBdr>
          <w:divsChild>
            <w:div w:id="989097604">
              <w:marLeft w:val="0"/>
              <w:marRight w:val="0"/>
              <w:marTop w:val="30"/>
              <w:marBottom w:val="30"/>
              <w:divBdr>
                <w:top w:val="none" w:sz="0" w:space="0" w:color="auto"/>
                <w:left w:val="none" w:sz="0" w:space="0" w:color="auto"/>
                <w:bottom w:val="none" w:sz="0" w:space="0" w:color="auto"/>
                <w:right w:val="none" w:sz="0" w:space="0" w:color="auto"/>
              </w:divBdr>
              <w:divsChild>
                <w:div w:id="1066142759">
                  <w:marLeft w:val="0"/>
                  <w:marRight w:val="0"/>
                  <w:marTop w:val="0"/>
                  <w:marBottom w:val="0"/>
                  <w:divBdr>
                    <w:top w:val="none" w:sz="0" w:space="0" w:color="auto"/>
                    <w:left w:val="none" w:sz="0" w:space="0" w:color="auto"/>
                    <w:bottom w:val="none" w:sz="0" w:space="0" w:color="auto"/>
                    <w:right w:val="none" w:sz="0" w:space="0" w:color="auto"/>
                  </w:divBdr>
                  <w:divsChild>
                    <w:div w:id="513425688">
                      <w:marLeft w:val="0"/>
                      <w:marRight w:val="0"/>
                      <w:marTop w:val="0"/>
                      <w:marBottom w:val="0"/>
                      <w:divBdr>
                        <w:top w:val="none" w:sz="0" w:space="0" w:color="auto"/>
                        <w:left w:val="none" w:sz="0" w:space="0" w:color="auto"/>
                        <w:bottom w:val="none" w:sz="0" w:space="0" w:color="auto"/>
                        <w:right w:val="none" w:sz="0" w:space="0" w:color="auto"/>
                      </w:divBdr>
                    </w:div>
                  </w:divsChild>
                </w:div>
                <w:div w:id="1415055133">
                  <w:marLeft w:val="0"/>
                  <w:marRight w:val="0"/>
                  <w:marTop w:val="0"/>
                  <w:marBottom w:val="0"/>
                  <w:divBdr>
                    <w:top w:val="none" w:sz="0" w:space="0" w:color="auto"/>
                    <w:left w:val="none" w:sz="0" w:space="0" w:color="auto"/>
                    <w:bottom w:val="none" w:sz="0" w:space="0" w:color="auto"/>
                    <w:right w:val="none" w:sz="0" w:space="0" w:color="auto"/>
                  </w:divBdr>
                  <w:divsChild>
                    <w:div w:id="444934272">
                      <w:marLeft w:val="0"/>
                      <w:marRight w:val="0"/>
                      <w:marTop w:val="0"/>
                      <w:marBottom w:val="0"/>
                      <w:divBdr>
                        <w:top w:val="none" w:sz="0" w:space="0" w:color="auto"/>
                        <w:left w:val="none" w:sz="0" w:space="0" w:color="auto"/>
                        <w:bottom w:val="none" w:sz="0" w:space="0" w:color="auto"/>
                        <w:right w:val="none" w:sz="0" w:space="0" w:color="auto"/>
                      </w:divBdr>
                    </w:div>
                  </w:divsChild>
                </w:div>
                <w:div w:id="1511721845">
                  <w:marLeft w:val="0"/>
                  <w:marRight w:val="0"/>
                  <w:marTop w:val="0"/>
                  <w:marBottom w:val="0"/>
                  <w:divBdr>
                    <w:top w:val="none" w:sz="0" w:space="0" w:color="auto"/>
                    <w:left w:val="none" w:sz="0" w:space="0" w:color="auto"/>
                    <w:bottom w:val="none" w:sz="0" w:space="0" w:color="auto"/>
                    <w:right w:val="none" w:sz="0" w:space="0" w:color="auto"/>
                  </w:divBdr>
                  <w:divsChild>
                    <w:div w:id="1642691498">
                      <w:marLeft w:val="0"/>
                      <w:marRight w:val="0"/>
                      <w:marTop w:val="0"/>
                      <w:marBottom w:val="0"/>
                      <w:divBdr>
                        <w:top w:val="none" w:sz="0" w:space="0" w:color="auto"/>
                        <w:left w:val="none" w:sz="0" w:space="0" w:color="auto"/>
                        <w:bottom w:val="none" w:sz="0" w:space="0" w:color="auto"/>
                        <w:right w:val="none" w:sz="0" w:space="0" w:color="auto"/>
                      </w:divBdr>
                    </w:div>
                  </w:divsChild>
                </w:div>
                <w:div w:id="1850948539">
                  <w:marLeft w:val="0"/>
                  <w:marRight w:val="0"/>
                  <w:marTop w:val="0"/>
                  <w:marBottom w:val="0"/>
                  <w:divBdr>
                    <w:top w:val="none" w:sz="0" w:space="0" w:color="auto"/>
                    <w:left w:val="none" w:sz="0" w:space="0" w:color="auto"/>
                    <w:bottom w:val="none" w:sz="0" w:space="0" w:color="auto"/>
                    <w:right w:val="none" w:sz="0" w:space="0" w:color="auto"/>
                  </w:divBdr>
                  <w:divsChild>
                    <w:div w:id="1112288102">
                      <w:marLeft w:val="0"/>
                      <w:marRight w:val="0"/>
                      <w:marTop w:val="0"/>
                      <w:marBottom w:val="0"/>
                      <w:divBdr>
                        <w:top w:val="none" w:sz="0" w:space="0" w:color="auto"/>
                        <w:left w:val="none" w:sz="0" w:space="0" w:color="auto"/>
                        <w:bottom w:val="none" w:sz="0" w:space="0" w:color="auto"/>
                        <w:right w:val="none" w:sz="0" w:space="0" w:color="auto"/>
                      </w:divBdr>
                    </w:div>
                  </w:divsChild>
                </w:div>
                <w:div w:id="1980039226">
                  <w:marLeft w:val="0"/>
                  <w:marRight w:val="0"/>
                  <w:marTop w:val="0"/>
                  <w:marBottom w:val="0"/>
                  <w:divBdr>
                    <w:top w:val="none" w:sz="0" w:space="0" w:color="auto"/>
                    <w:left w:val="none" w:sz="0" w:space="0" w:color="auto"/>
                    <w:bottom w:val="none" w:sz="0" w:space="0" w:color="auto"/>
                    <w:right w:val="none" w:sz="0" w:space="0" w:color="auto"/>
                  </w:divBdr>
                  <w:divsChild>
                    <w:div w:id="1686514480">
                      <w:marLeft w:val="0"/>
                      <w:marRight w:val="0"/>
                      <w:marTop w:val="0"/>
                      <w:marBottom w:val="0"/>
                      <w:divBdr>
                        <w:top w:val="none" w:sz="0" w:space="0" w:color="auto"/>
                        <w:left w:val="none" w:sz="0" w:space="0" w:color="auto"/>
                        <w:bottom w:val="none" w:sz="0" w:space="0" w:color="auto"/>
                        <w:right w:val="none" w:sz="0" w:space="0" w:color="auto"/>
                      </w:divBdr>
                    </w:div>
                  </w:divsChild>
                </w:div>
                <w:div w:id="2096130263">
                  <w:marLeft w:val="0"/>
                  <w:marRight w:val="0"/>
                  <w:marTop w:val="0"/>
                  <w:marBottom w:val="0"/>
                  <w:divBdr>
                    <w:top w:val="none" w:sz="0" w:space="0" w:color="auto"/>
                    <w:left w:val="none" w:sz="0" w:space="0" w:color="auto"/>
                    <w:bottom w:val="none" w:sz="0" w:space="0" w:color="auto"/>
                    <w:right w:val="none" w:sz="0" w:space="0" w:color="auto"/>
                  </w:divBdr>
                  <w:divsChild>
                    <w:div w:id="409502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525484759">
          <w:marLeft w:val="0"/>
          <w:marRight w:val="0"/>
          <w:marTop w:val="0"/>
          <w:marBottom w:val="0"/>
          <w:divBdr>
            <w:top w:val="none" w:sz="0" w:space="0" w:color="auto"/>
            <w:left w:val="none" w:sz="0" w:space="0" w:color="auto"/>
            <w:bottom w:val="none" w:sz="0" w:space="0" w:color="auto"/>
            <w:right w:val="none" w:sz="0" w:space="0" w:color="auto"/>
          </w:divBdr>
          <w:divsChild>
            <w:div w:id="583609993">
              <w:marLeft w:val="0"/>
              <w:marRight w:val="0"/>
              <w:marTop w:val="30"/>
              <w:marBottom w:val="30"/>
              <w:divBdr>
                <w:top w:val="none" w:sz="0" w:space="0" w:color="auto"/>
                <w:left w:val="none" w:sz="0" w:space="0" w:color="auto"/>
                <w:bottom w:val="none" w:sz="0" w:space="0" w:color="auto"/>
                <w:right w:val="none" w:sz="0" w:space="0" w:color="auto"/>
              </w:divBdr>
              <w:divsChild>
                <w:div w:id="144132141">
                  <w:marLeft w:val="0"/>
                  <w:marRight w:val="0"/>
                  <w:marTop w:val="0"/>
                  <w:marBottom w:val="0"/>
                  <w:divBdr>
                    <w:top w:val="none" w:sz="0" w:space="0" w:color="auto"/>
                    <w:left w:val="none" w:sz="0" w:space="0" w:color="auto"/>
                    <w:bottom w:val="none" w:sz="0" w:space="0" w:color="auto"/>
                    <w:right w:val="none" w:sz="0" w:space="0" w:color="auto"/>
                  </w:divBdr>
                  <w:divsChild>
                    <w:div w:id="654190805">
                      <w:marLeft w:val="0"/>
                      <w:marRight w:val="0"/>
                      <w:marTop w:val="0"/>
                      <w:marBottom w:val="0"/>
                      <w:divBdr>
                        <w:top w:val="none" w:sz="0" w:space="0" w:color="auto"/>
                        <w:left w:val="none" w:sz="0" w:space="0" w:color="auto"/>
                        <w:bottom w:val="none" w:sz="0" w:space="0" w:color="auto"/>
                        <w:right w:val="none" w:sz="0" w:space="0" w:color="auto"/>
                      </w:divBdr>
                    </w:div>
                  </w:divsChild>
                </w:div>
                <w:div w:id="300772427">
                  <w:marLeft w:val="0"/>
                  <w:marRight w:val="0"/>
                  <w:marTop w:val="0"/>
                  <w:marBottom w:val="0"/>
                  <w:divBdr>
                    <w:top w:val="none" w:sz="0" w:space="0" w:color="auto"/>
                    <w:left w:val="none" w:sz="0" w:space="0" w:color="auto"/>
                    <w:bottom w:val="none" w:sz="0" w:space="0" w:color="auto"/>
                    <w:right w:val="none" w:sz="0" w:space="0" w:color="auto"/>
                  </w:divBdr>
                  <w:divsChild>
                    <w:div w:id="1541436968">
                      <w:marLeft w:val="0"/>
                      <w:marRight w:val="0"/>
                      <w:marTop w:val="0"/>
                      <w:marBottom w:val="0"/>
                      <w:divBdr>
                        <w:top w:val="none" w:sz="0" w:space="0" w:color="auto"/>
                        <w:left w:val="none" w:sz="0" w:space="0" w:color="auto"/>
                        <w:bottom w:val="none" w:sz="0" w:space="0" w:color="auto"/>
                        <w:right w:val="none" w:sz="0" w:space="0" w:color="auto"/>
                      </w:divBdr>
                    </w:div>
                  </w:divsChild>
                </w:div>
                <w:div w:id="326710801">
                  <w:marLeft w:val="0"/>
                  <w:marRight w:val="0"/>
                  <w:marTop w:val="0"/>
                  <w:marBottom w:val="0"/>
                  <w:divBdr>
                    <w:top w:val="none" w:sz="0" w:space="0" w:color="auto"/>
                    <w:left w:val="none" w:sz="0" w:space="0" w:color="auto"/>
                    <w:bottom w:val="none" w:sz="0" w:space="0" w:color="auto"/>
                    <w:right w:val="none" w:sz="0" w:space="0" w:color="auto"/>
                  </w:divBdr>
                  <w:divsChild>
                    <w:div w:id="2127501491">
                      <w:marLeft w:val="0"/>
                      <w:marRight w:val="0"/>
                      <w:marTop w:val="0"/>
                      <w:marBottom w:val="0"/>
                      <w:divBdr>
                        <w:top w:val="none" w:sz="0" w:space="0" w:color="auto"/>
                        <w:left w:val="none" w:sz="0" w:space="0" w:color="auto"/>
                        <w:bottom w:val="none" w:sz="0" w:space="0" w:color="auto"/>
                        <w:right w:val="none" w:sz="0" w:space="0" w:color="auto"/>
                      </w:divBdr>
                    </w:div>
                  </w:divsChild>
                </w:div>
                <w:div w:id="605770741">
                  <w:marLeft w:val="0"/>
                  <w:marRight w:val="0"/>
                  <w:marTop w:val="0"/>
                  <w:marBottom w:val="0"/>
                  <w:divBdr>
                    <w:top w:val="none" w:sz="0" w:space="0" w:color="auto"/>
                    <w:left w:val="none" w:sz="0" w:space="0" w:color="auto"/>
                    <w:bottom w:val="none" w:sz="0" w:space="0" w:color="auto"/>
                    <w:right w:val="none" w:sz="0" w:space="0" w:color="auto"/>
                  </w:divBdr>
                  <w:divsChild>
                    <w:div w:id="377750886">
                      <w:marLeft w:val="0"/>
                      <w:marRight w:val="0"/>
                      <w:marTop w:val="0"/>
                      <w:marBottom w:val="0"/>
                      <w:divBdr>
                        <w:top w:val="none" w:sz="0" w:space="0" w:color="auto"/>
                        <w:left w:val="none" w:sz="0" w:space="0" w:color="auto"/>
                        <w:bottom w:val="none" w:sz="0" w:space="0" w:color="auto"/>
                        <w:right w:val="none" w:sz="0" w:space="0" w:color="auto"/>
                      </w:divBdr>
                    </w:div>
                    <w:div w:id="1120147712">
                      <w:marLeft w:val="0"/>
                      <w:marRight w:val="0"/>
                      <w:marTop w:val="0"/>
                      <w:marBottom w:val="0"/>
                      <w:divBdr>
                        <w:top w:val="none" w:sz="0" w:space="0" w:color="auto"/>
                        <w:left w:val="none" w:sz="0" w:space="0" w:color="auto"/>
                        <w:bottom w:val="none" w:sz="0" w:space="0" w:color="auto"/>
                        <w:right w:val="none" w:sz="0" w:space="0" w:color="auto"/>
                      </w:divBdr>
                    </w:div>
                  </w:divsChild>
                </w:div>
                <w:div w:id="723018175">
                  <w:marLeft w:val="0"/>
                  <w:marRight w:val="0"/>
                  <w:marTop w:val="0"/>
                  <w:marBottom w:val="0"/>
                  <w:divBdr>
                    <w:top w:val="none" w:sz="0" w:space="0" w:color="auto"/>
                    <w:left w:val="none" w:sz="0" w:space="0" w:color="auto"/>
                    <w:bottom w:val="none" w:sz="0" w:space="0" w:color="auto"/>
                    <w:right w:val="none" w:sz="0" w:space="0" w:color="auto"/>
                  </w:divBdr>
                  <w:divsChild>
                    <w:div w:id="215120882">
                      <w:marLeft w:val="0"/>
                      <w:marRight w:val="0"/>
                      <w:marTop w:val="0"/>
                      <w:marBottom w:val="0"/>
                      <w:divBdr>
                        <w:top w:val="none" w:sz="0" w:space="0" w:color="auto"/>
                        <w:left w:val="none" w:sz="0" w:space="0" w:color="auto"/>
                        <w:bottom w:val="none" w:sz="0" w:space="0" w:color="auto"/>
                        <w:right w:val="none" w:sz="0" w:space="0" w:color="auto"/>
                      </w:divBdr>
                    </w:div>
                  </w:divsChild>
                </w:div>
                <w:div w:id="1378701959">
                  <w:marLeft w:val="0"/>
                  <w:marRight w:val="0"/>
                  <w:marTop w:val="0"/>
                  <w:marBottom w:val="0"/>
                  <w:divBdr>
                    <w:top w:val="none" w:sz="0" w:space="0" w:color="auto"/>
                    <w:left w:val="none" w:sz="0" w:space="0" w:color="auto"/>
                    <w:bottom w:val="none" w:sz="0" w:space="0" w:color="auto"/>
                    <w:right w:val="none" w:sz="0" w:space="0" w:color="auto"/>
                  </w:divBdr>
                  <w:divsChild>
                    <w:div w:id="616721894">
                      <w:marLeft w:val="0"/>
                      <w:marRight w:val="0"/>
                      <w:marTop w:val="0"/>
                      <w:marBottom w:val="0"/>
                      <w:divBdr>
                        <w:top w:val="none" w:sz="0" w:space="0" w:color="auto"/>
                        <w:left w:val="none" w:sz="0" w:space="0" w:color="auto"/>
                        <w:bottom w:val="none" w:sz="0" w:space="0" w:color="auto"/>
                        <w:right w:val="none" w:sz="0" w:space="0" w:color="auto"/>
                      </w:divBdr>
                    </w:div>
                    <w:div w:id="987594483">
                      <w:marLeft w:val="0"/>
                      <w:marRight w:val="0"/>
                      <w:marTop w:val="0"/>
                      <w:marBottom w:val="0"/>
                      <w:divBdr>
                        <w:top w:val="none" w:sz="0" w:space="0" w:color="auto"/>
                        <w:left w:val="none" w:sz="0" w:space="0" w:color="auto"/>
                        <w:bottom w:val="none" w:sz="0" w:space="0" w:color="auto"/>
                        <w:right w:val="none" w:sz="0" w:space="0" w:color="auto"/>
                      </w:divBdr>
                    </w:div>
                  </w:divsChild>
                </w:div>
                <w:div w:id="1860585799">
                  <w:marLeft w:val="0"/>
                  <w:marRight w:val="0"/>
                  <w:marTop w:val="0"/>
                  <w:marBottom w:val="0"/>
                  <w:divBdr>
                    <w:top w:val="none" w:sz="0" w:space="0" w:color="auto"/>
                    <w:left w:val="none" w:sz="0" w:space="0" w:color="auto"/>
                    <w:bottom w:val="none" w:sz="0" w:space="0" w:color="auto"/>
                    <w:right w:val="none" w:sz="0" w:space="0" w:color="auto"/>
                  </w:divBdr>
                  <w:divsChild>
                    <w:div w:id="83965748">
                      <w:marLeft w:val="0"/>
                      <w:marRight w:val="0"/>
                      <w:marTop w:val="0"/>
                      <w:marBottom w:val="0"/>
                      <w:divBdr>
                        <w:top w:val="none" w:sz="0" w:space="0" w:color="auto"/>
                        <w:left w:val="none" w:sz="0" w:space="0" w:color="auto"/>
                        <w:bottom w:val="none" w:sz="0" w:space="0" w:color="auto"/>
                        <w:right w:val="none" w:sz="0" w:space="0" w:color="auto"/>
                      </w:divBdr>
                    </w:div>
                  </w:divsChild>
                </w:div>
                <w:div w:id="2075348702">
                  <w:marLeft w:val="0"/>
                  <w:marRight w:val="0"/>
                  <w:marTop w:val="0"/>
                  <w:marBottom w:val="0"/>
                  <w:divBdr>
                    <w:top w:val="none" w:sz="0" w:space="0" w:color="auto"/>
                    <w:left w:val="none" w:sz="0" w:space="0" w:color="auto"/>
                    <w:bottom w:val="none" w:sz="0" w:space="0" w:color="auto"/>
                    <w:right w:val="none" w:sz="0" w:space="0" w:color="auto"/>
                  </w:divBdr>
                  <w:divsChild>
                    <w:div w:id="50517018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588155652">
          <w:marLeft w:val="0"/>
          <w:marRight w:val="0"/>
          <w:marTop w:val="0"/>
          <w:marBottom w:val="0"/>
          <w:divBdr>
            <w:top w:val="none" w:sz="0" w:space="0" w:color="auto"/>
            <w:left w:val="none" w:sz="0" w:space="0" w:color="auto"/>
            <w:bottom w:val="none" w:sz="0" w:space="0" w:color="auto"/>
            <w:right w:val="none" w:sz="0" w:space="0" w:color="auto"/>
          </w:divBdr>
          <w:divsChild>
            <w:div w:id="1800995215">
              <w:marLeft w:val="0"/>
              <w:marRight w:val="0"/>
              <w:marTop w:val="30"/>
              <w:marBottom w:val="30"/>
              <w:divBdr>
                <w:top w:val="none" w:sz="0" w:space="0" w:color="auto"/>
                <w:left w:val="none" w:sz="0" w:space="0" w:color="auto"/>
                <w:bottom w:val="none" w:sz="0" w:space="0" w:color="auto"/>
                <w:right w:val="none" w:sz="0" w:space="0" w:color="auto"/>
              </w:divBdr>
              <w:divsChild>
                <w:div w:id="141196434">
                  <w:marLeft w:val="0"/>
                  <w:marRight w:val="0"/>
                  <w:marTop w:val="0"/>
                  <w:marBottom w:val="0"/>
                  <w:divBdr>
                    <w:top w:val="none" w:sz="0" w:space="0" w:color="auto"/>
                    <w:left w:val="none" w:sz="0" w:space="0" w:color="auto"/>
                    <w:bottom w:val="none" w:sz="0" w:space="0" w:color="auto"/>
                    <w:right w:val="none" w:sz="0" w:space="0" w:color="auto"/>
                  </w:divBdr>
                  <w:divsChild>
                    <w:div w:id="162353248">
                      <w:marLeft w:val="0"/>
                      <w:marRight w:val="0"/>
                      <w:marTop w:val="0"/>
                      <w:marBottom w:val="0"/>
                      <w:divBdr>
                        <w:top w:val="none" w:sz="0" w:space="0" w:color="auto"/>
                        <w:left w:val="none" w:sz="0" w:space="0" w:color="auto"/>
                        <w:bottom w:val="none" w:sz="0" w:space="0" w:color="auto"/>
                        <w:right w:val="none" w:sz="0" w:space="0" w:color="auto"/>
                      </w:divBdr>
                    </w:div>
                    <w:div w:id="233205139">
                      <w:marLeft w:val="0"/>
                      <w:marRight w:val="0"/>
                      <w:marTop w:val="0"/>
                      <w:marBottom w:val="0"/>
                      <w:divBdr>
                        <w:top w:val="none" w:sz="0" w:space="0" w:color="auto"/>
                        <w:left w:val="none" w:sz="0" w:space="0" w:color="auto"/>
                        <w:bottom w:val="none" w:sz="0" w:space="0" w:color="auto"/>
                        <w:right w:val="none" w:sz="0" w:space="0" w:color="auto"/>
                      </w:divBdr>
                    </w:div>
                    <w:div w:id="488906069">
                      <w:marLeft w:val="0"/>
                      <w:marRight w:val="0"/>
                      <w:marTop w:val="0"/>
                      <w:marBottom w:val="0"/>
                      <w:divBdr>
                        <w:top w:val="none" w:sz="0" w:space="0" w:color="auto"/>
                        <w:left w:val="none" w:sz="0" w:space="0" w:color="auto"/>
                        <w:bottom w:val="none" w:sz="0" w:space="0" w:color="auto"/>
                        <w:right w:val="none" w:sz="0" w:space="0" w:color="auto"/>
                      </w:divBdr>
                    </w:div>
                    <w:div w:id="570971022">
                      <w:marLeft w:val="0"/>
                      <w:marRight w:val="0"/>
                      <w:marTop w:val="0"/>
                      <w:marBottom w:val="0"/>
                      <w:divBdr>
                        <w:top w:val="none" w:sz="0" w:space="0" w:color="auto"/>
                        <w:left w:val="none" w:sz="0" w:space="0" w:color="auto"/>
                        <w:bottom w:val="none" w:sz="0" w:space="0" w:color="auto"/>
                        <w:right w:val="none" w:sz="0" w:space="0" w:color="auto"/>
                      </w:divBdr>
                    </w:div>
                    <w:div w:id="915893048">
                      <w:marLeft w:val="0"/>
                      <w:marRight w:val="0"/>
                      <w:marTop w:val="0"/>
                      <w:marBottom w:val="0"/>
                      <w:divBdr>
                        <w:top w:val="none" w:sz="0" w:space="0" w:color="auto"/>
                        <w:left w:val="none" w:sz="0" w:space="0" w:color="auto"/>
                        <w:bottom w:val="none" w:sz="0" w:space="0" w:color="auto"/>
                        <w:right w:val="none" w:sz="0" w:space="0" w:color="auto"/>
                      </w:divBdr>
                    </w:div>
                    <w:div w:id="1342583752">
                      <w:marLeft w:val="0"/>
                      <w:marRight w:val="0"/>
                      <w:marTop w:val="0"/>
                      <w:marBottom w:val="0"/>
                      <w:divBdr>
                        <w:top w:val="none" w:sz="0" w:space="0" w:color="auto"/>
                        <w:left w:val="none" w:sz="0" w:space="0" w:color="auto"/>
                        <w:bottom w:val="none" w:sz="0" w:space="0" w:color="auto"/>
                        <w:right w:val="none" w:sz="0" w:space="0" w:color="auto"/>
                      </w:divBdr>
                    </w:div>
                    <w:div w:id="1481268771">
                      <w:marLeft w:val="0"/>
                      <w:marRight w:val="0"/>
                      <w:marTop w:val="0"/>
                      <w:marBottom w:val="0"/>
                      <w:divBdr>
                        <w:top w:val="none" w:sz="0" w:space="0" w:color="auto"/>
                        <w:left w:val="none" w:sz="0" w:space="0" w:color="auto"/>
                        <w:bottom w:val="none" w:sz="0" w:space="0" w:color="auto"/>
                        <w:right w:val="none" w:sz="0" w:space="0" w:color="auto"/>
                      </w:divBdr>
                    </w:div>
                    <w:div w:id="2033067647">
                      <w:marLeft w:val="0"/>
                      <w:marRight w:val="0"/>
                      <w:marTop w:val="0"/>
                      <w:marBottom w:val="0"/>
                      <w:divBdr>
                        <w:top w:val="none" w:sz="0" w:space="0" w:color="auto"/>
                        <w:left w:val="none" w:sz="0" w:space="0" w:color="auto"/>
                        <w:bottom w:val="none" w:sz="0" w:space="0" w:color="auto"/>
                        <w:right w:val="none" w:sz="0" w:space="0" w:color="auto"/>
                      </w:divBdr>
                    </w:div>
                  </w:divsChild>
                </w:div>
                <w:div w:id="339087230">
                  <w:marLeft w:val="0"/>
                  <w:marRight w:val="0"/>
                  <w:marTop w:val="0"/>
                  <w:marBottom w:val="0"/>
                  <w:divBdr>
                    <w:top w:val="none" w:sz="0" w:space="0" w:color="auto"/>
                    <w:left w:val="none" w:sz="0" w:space="0" w:color="auto"/>
                    <w:bottom w:val="none" w:sz="0" w:space="0" w:color="auto"/>
                    <w:right w:val="none" w:sz="0" w:space="0" w:color="auto"/>
                  </w:divBdr>
                  <w:divsChild>
                    <w:div w:id="1223247954">
                      <w:marLeft w:val="0"/>
                      <w:marRight w:val="0"/>
                      <w:marTop w:val="0"/>
                      <w:marBottom w:val="0"/>
                      <w:divBdr>
                        <w:top w:val="none" w:sz="0" w:space="0" w:color="auto"/>
                        <w:left w:val="none" w:sz="0" w:space="0" w:color="auto"/>
                        <w:bottom w:val="none" w:sz="0" w:space="0" w:color="auto"/>
                        <w:right w:val="none" w:sz="0" w:space="0" w:color="auto"/>
                      </w:divBdr>
                    </w:div>
                  </w:divsChild>
                </w:div>
                <w:div w:id="382751800">
                  <w:marLeft w:val="0"/>
                  <w:marRight w:val="0"/>
                  <w:marTop w:val="0"/>
                  <w:marBottom w:val="0"/>
                  <w:divBdr>
                    <w:top w:val="none" w:sz="0" w:space="0" w:color="auto"/>
                    <w:left w:val="none" w:sz="0" w:space="0" w:color="auto"/>
                    <w:bottom w:val="none" w:sz="0" w:space="0" w:color="auto"/>
                    <w:right w:val="none" w:sz="0" w:space="0" w:color="auto"/>
                  </w:divBdr>
                  <w:divsChild>
                    <w:div w:id="1823158990">
                      <w:marLeft w:val="0"/>
                      <w:marRight w:val="0"/>
                      <w:marTop w:val="0"/>
                      <w:marBottom w:val="0"/>
                      <w:divBdr>
                        <w:top w:val="none" w:sz="0" w:space="0" w:color="auto"/>
                        <w:left w:val="none" w:sz="0" w:space="0" w:color="auto"/>
                        <w:bottom w:val="none" w:sz="0" w:space="0" w:color="auto"/>
                        <w:right w:val="none" w:sz="0" w:space="0" w:color="auto"/>
                      </w:divBdr>
                    </w:div>
                  </w:divsChild>
                </w:div>
                <w:div w:id="1029377259">
                  <w:marLeft w:val="0"/>
                  <w:marRight w:val="0"/>
                  <w:marTop w:val="0"/>
                  <w:marBottom w:val="0"/>
                  <w:divBdr>
                    <w:top w:val="none" w:sz="0" w:space="0" w:color="auto"/>
                    <w:left w:val="none" w:sz="0" w:space="0" w:color="auto"/>
                    <w:bottom w:val="none" w:sz="0" w:space="0" w:color="auto"/>
                    <w:right w:val="none" w:sz="0" w:space="0" w:color="auto"/>
                  </w:divBdr>
                  <w:divsChild>
                    <w:div w:id="421876923">
                      <w:marLeft w:val="0"/>
                      <w:marRight w:val="0"/>
                      <w:marTop w:val="0"/>
                      <w:marBottom w:val="0"/>
                      <w:divBdr>
                        <w:top w:val="none" w:sz="0" w:space="0" w:color="auto"/>
                        <w:left w:val="none" w:sz="0" w:space="0" w:color="auto"/>
                        <w:bottom w:val="none" w:sz="0" w:space="0" w:color="auto"/>
                        <w:right w:val="none" w:sz="0" w:space="0" w:color="auto"/>
                      </w:divBdr>
                    </w:div>
                  </w:divsChild>
                </w:div>
                <w:div w:id="1469787887">
                  <w:marLeft w:val="0"/>
                  <w:marRight w:val="0"/>
                  <w:marTop w:val="0"/>
                  <w:marBottom w:val="0"/>
                  <w:divBdr>
                    <w:top w:val="none" w:sz="0" w:space="0" w:color="auto"/>
                    <w:left w:val="none" w:sz="0" w:space="0" w:color="auto"/>
                    <w:bottom w:val="none" w:sz="0" w:space="0" w:color="auto"/>
                    <w:right w:val="none" w:sz="0" w:space="0" w:color="auto"/>
                  </w:divBdr>
                  <w:divsChild>
                    <w:div w:id="751509375">
                      <w:marLeft w:val="0"/>
                      <w:marRight w:val="0"/>
                      <w:marTop w:val="0"/>
                      <w:marBottom w:val="0"/>
                      <w:divBdr>
                        <w:top w:val="none" w:sz="0" w:space="0" w:color="auto"/>
                        <w:left w:val="none" w:sz="0" w:space="0" w:color="auto"/>
                        <w:bottom w:val="none" w:sz="0" w:space="0" w:color="auto"/>
                        <w:right w:val="none" w:sz="0" w:space="0" w:color="auto"/>
                      </w:divBdr>
                    </w:div>
                  </w:divsChild>
                </w:div>
                <w:div w:id="1784766512">
                  <w:marLeft w:val="0"/>
                  <w:marRight w:val="0"/>
                  <w:marTop w:val="0"/>
                  <w:marBottom w:val="0"/>
                  <w:divBdr>
                    <w:top w:val="none" w:sz="0" w:space="0" w:color="auto"/>
                    <w:left w:val="none" w:sz="0" w:space="0" w:color="auto"/>
                    <w:bottom w:val="none" w:sz="0" w:space="0" w:color="auto"/>
                    <w:right w:val="none" w:sz="0" w:space="0" w:color="auto"/>
                  </w:divBdr>
                  <w:divsChild>
                    <w:div w:id="448083227">
                      <w:marLeft w:val="0"/>
                      <w:marRight w:val="0"/>
                      <w:marTop w:val="0"/>
                      <w:marBottom w:val="0"/>
                      <w:divBdr>
                        <w:top w:val="none" w:sz="0" w:space="0" w:color="auto"/>
                        <w:left w:val="none" w:sz="0" w:space="0" w:color="auto"/>
                        <w:bottom w:val="none" w:sz="0" w:space="0" w:color="auto"/>
                        <w:right w:val="none" w:sz="0" w:space="0" w:color="auto"/>
                      </w:divBdr>
                    </w:div>
                  </w:divsChild>
                </w:div>
                <w:div w:id="2028367442">
                  <w:marLeft w:val="0"/>
                  <w:marRight w:val="0"/>
                  <w:marTop w:val="0"/>
                  <w:marBottom w:val="0"/>
                  <w:divBdr>
                    <w:top w:val="none" w:sz="0" w:space="0" w:color="auto"/>
                    <w:left w:val="none" w:sz="0" w:space="0" w:color="auto"/>
                    <w:bottom w:val="none" w:sz="0" w:space="0" w:color="auto"/>
                    <w:right w:val="none" w:sz="0" w:space="0" w:color="auto"/>
                  </w:divBdr>
                  <w:divsChild>
                    <w:div w:id="139276341">
                      <w:marLeft w:val="0"/>
                      <w:marRight w:val="0"/>
                      <w:marTop w:val="0"/>
                      <w:marBottom w:val="0"/>
                      <w:divBdr>
                        <w:top w:val="none" w:sz="0" w:space="0" w:color="auto"/>
                        <w:left w:val="none" w:sz="0" w:space="0" w:color="auto"/>
                        <w:bottom w:val="none" w:sz="0" w:space="0" w:color="auto"/>
                        <w:right w:val="none" w:sz="0" w:space="0" w:color="auto"/>
                      </w:divBdr>
                    </w:div>
                    <w:div w:id="775636427">
                      <w:marLeft w:val="0"/>
                      <w:marRight w:val="0"/>
                      <w:marTop w:val="0"/>
                      <w:marBottom w:val="0"/>
                      <w:divBdr>
                        <w:top w:val="none" w:sz="0" w:space="0" w:color="auto"/>
                        <w:left w:val="none" w:sz="0" w:space="0" w:color="auto"/>
                        <w:bottom w:val="none" w:sz="0" w:space="0" w:color="auto"/>
                        <w:right w:val="none" w:sz="0" w:space="0" w:color="auto"/>
                      </w:divBdr>
                    </w:div>
                    <w:div w:id="820972109">
                      <w:marLeft w:val="0"/>
                      <w:marRight w:val="0"/>
                      <w:marTop w:val="0"/>
                      <w:marBottom w:val="0"/>
                      <w:divBdr>
                        <w:top w:val="none" w:sz="0" w:space="0" w:color="auto"/>
                        <w:left w:val="none" w:sz="0" w:space="0" w:color="auto"/>
                        <w:bottom w:val="none" w:sz="0" w:space="0" w:color="auto"/>
                        <w:right w:val="none" w:sz="0" w:space="0" w:color="auto"/>
                      </w:divBdr>
                    </w:div>
                    <w:div w:id="848183201">
                      <w:marLeft w:val="0"/>
                      <w:marRight w:val="0"/>
                      <w:marTop w:val="0"/>
                      <w:marBottom w:val="0"/>
                      <w:divBdr>
                        <w:top w:val="none" w:sz="0" w:space="0" w:color="auto"/>
                        <w:left w:val="none" w:sz="0" w:space="0" w:color="auto"/>
                        <w:bottom w:val="none" w:sz="0" w:space="0" w:color="auto"/>
                        <w:right w:val="none" w:sz="0" w:space="0" w:color="auto"/>
                      </w:divBdr>
                    </w:div>
                    <w:div w:id="171758094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639218990">
          <w:marLeft w:val="0"/>
          <w:marRight w:val="0"/>
          <w:marTop w:val="0"/>
          <w:marBottom w:val="0"/>
          <w:divBdr>
            <w:top w:val="none" w:sz="0" w:space="0" w:color="auto"/>
            <w:left w:val="none" w:sz="0" w:space="0" w:color="auto"/>
            <w:bottom w:val="none" w:sz="0" w:space="0" w:color="auto"/>
            <w:right w:val="none" w:sz="0" w:space="0" w:color="auto"/>
          </w:divBdr>
        </w:div>
        <w:div w:id="1724330031">
          <w:marLeft w:val="0"/>
          <w:marRight w:val="0"/>
          <w:marTop w:val="0"/>
          <w:marBottom w:val="0"/>
          <w:divBdr>
            <w:top w:val="none" w:sz="0" w:space="0" w:color="auto"/>
            <w:left w:val="none" w:sz="0" w:space="0" w:color="auto"/>
            <w:bottom w:val="none" w:sz="0" w:space="0" w:color="auto"/>
            <w:right w:val="none" w:sz="0" w:space="0" w:color="auto"/>
          </w:divBdr>
        </w:div>
        <w:div w:id="1782071043">
          <w:marLeft w:val="0"/>
          <w:marRight w:val="0"/>
          <w:marTop w:val="0"/>
          <w:marBottom w:val="0"/>
          <w:divBdr>
            <w:top w:val="none" w:sz="0" w:space="0" w:color="auto"/>
            <w:left w:val="none" w:sz="0" w:space="0" w:color="auto"/>
            <w:bottom w:val="none" w:sz="0" w:space="0" w:color="auto"/>
            <w:right w:val="none" w:sz="0" w:space="0" w:color="auto"/>
          </w:divBdr>
        </w:div>
        <w:div w:id="1911650675">
          <w:marLeft w:val="0"/>
          <w:marRight w:val="0"/>
          <w:marTop w:val="0"/>
          <w:marBottom w:val="0"/>
          <w:divBdr>
            <w:top w:val="none" w:sz="0" w:space="0" w:color="auto"/>
            <w:left w:val="none" w:sz="0" w:space="0" w:color="auto"/>
            <w:bottom w:val="none" w:sz="0" w:space="0" w:color="auto"/>
            <w:right w:val="none" w:sz="0" w:space="0" w:color="auto"/>
          </w:divBdr>
        </w:div>
        <w:div w:id="2120488850">
          <w:marLeft w:val="0"/>
          <w:marRight w:val="0"/>
          <w:marTop w:val="0"/>
          <w:marBottom w:val="0"/>
          <w:divBdr>
            <w:top w:val="none" w:sz="0" w:space="0" w:color="auto"/>
            <w:left w:val="none" w:sz="0" w:space="0" w:color="auto"/>
            <w:bottom w:val="none" w:sz="0" w:space="0" w:color="auto"/>
            <w:right w:val="none" w:sz="0" w:space="0" w:color="auto"/>
          </w:divBdr>
        </w:div>
        <w:div w:id="2125877993">
          <w:marLeft w:val="0"/>
          <w:marRight w:val="0"/>
          <w:marTop w:val="0"/>
          <w:marBottom w:val="0"/>
          <w:divBdr>
            <w:top w:val="none" w:sz="0" w:space="0" w:color="auto"/>
            <w:left w:val="none" w:sz="0" w:space="0" w:color="auto"/>
            <w:bottom w:val="none" w:sz="0" w:space="0" w:color="auto"/>
            <w:right w:val="none" w:sz="0" w:space="0" w:color="auto"/>
          </w:divBdr>
        </w:div>
        <w:div w:id="2146311982">
          <w:marLeft w:val="0"/>
          <w:marRight w:val="0"/>
          <w:marTop w:val="0"/>
          <w:marBottom w:val="0"/>
          <w:divBdr>
            <w:top w:val="none" w:sz="0" w:space="0" w:color="auto"/>
            <w:left w:val="none" w:sz="0" w:space="0" w:color="auto"/>
            <w:bottom w:val="none" w:sz="0" w:space="0" w:color="auto"/>
            <w:right w:val="none" w:sz="0" w:space="0" w:color="auto"/>
          </w:divBdr>
        </w:div>
      </w:divsChild>
    </w:div>
    <w:div w:id="1963220175">
      <w:bodyDiv w:val="1"/>
      <w:marLeft w:val="0"/>
      <w:marRight w:val="0"/>
      <w:marTop w:val="0"/>
      <w:marBottom w:val="0"/>
      <w:divBdr>
        <w:top w:val="none" w:sz="0" w:space="0" w:color="auto"/>
        <w:left w:val="none" w:sz="0" w:space="0" w:color="auto"/>
        <w:bottom w:val="none" w:sz="0" w:space="0" w:color="auto"/>
        <w:right w:val="none" w:sz="0" w:space="0" w:color="auto"/>
      </w:divBdr>
    </w:div>
    <w:div w:id="2001811978">
      <w:bodyDiv w:val="1"/>
      <w:marLeft w:val="0"/>
      <w:marRight w:val="0"/>
      <w:marTop w:val="0"/>
      <w:marBottom w:val="0"/>
      <w:divBdr>
        <w:top w:val="none" w:sz="0" w:space="0" w:color="auto"/>
        <w:left w:val="none" w:sz="0" w:space="0" w:color="auto"/>
        <w:bottom w:val="none" w:sz="0" w:space="0" w:color="auto"/>
        <w:right w:val="none" w:sz="0" w:space="0" w:color="auto"/>
      </w:divBdr>
      <w:divsChild>
        <w:div w:id="5596796">
          <w:marLeft w:val="0"/>
          <w:marRight w:val="0"/>
          <w:marTop w:val="0"/>
          <w:marBottom w:val="0"/>
          <w:divBdr>
            <w:top w:val="none" w:sz="0" w:space="0" w:color="auto"/>
            <w:left w:val="none" w:sz="0" w:space="0" w:color="auto"/>
            <w:bottom w:val="none" w:sz="0" w:space="0" w:color="auto"/>
            <w:right w:val="none" w:sz="0" w:space="0" w:color="auto"/>
          </w:divBdr>
          <w:divsChild>
            <w:div w:id="54814353">
              <w:marLeft w:val="0"/>
              <w:marRight w:val="0"/>
              <w:marTop w:val="0"/>
              <w:marBottom w:val="0"/>
              <w:divBdr>
                <w:top w:val="none" w:sz="0" w:space="0" w:color="auto"/>
                <w:left w:val="none" w:sz="0" w:space="0" w:color="auto"/>
                <w:bottom w:val="none" w:sz="0" w:space="0" w:color="auto"/>
                <w:right w:val="none" w:sz="0" w:space="0" w:color="auto"/>
              </w:divBdr>
            </w:div>
          </w:divsChild>
        </w:div>
        <w:div w:id="6255242">
          <w:marLeft w:val="0"/>
          <w:marRight w:val="0"/>
          <w:marTop w:val="0"/>
          <w:marBottom w:val="0"/>
          <w:divBdr>
            <w:top w:val="none" w:sz="0" w:space="0" w:color="auto"/>
            <w:left w:val="none" w:sz="0" w:space="0" w:color="auto"/>
            <w:bottom w:val="none" w:sz="0" w:space="0" w:color="auto"/>
            <w:right w:val="none" w:sz="0" w:space="0" w:color="auto"/>
          </w:divBdr>
          <w:divsChild>
            <w:div w:id="332803946">
              <w:marLeft w:val="0"/>
              <w:marRight w:val="0"/>
              <w:marTop w:val="30"/>
              <w:marBottom w:val="30"/>
              <w:divBdr>
                <w:top w:val="none" w:sz="0" w:space="0" w:color="auto"/>
                <w:left w:val="none" w:sz="0" w:space="0" w:color="auto"/>
                <w:bottom w:val="none" w:sz="0" w:space="0" w:color="auto"/>
                <w:right w:val="none" w:sz="0" w:space="0" w:color="auto"/>
              </w:divBdr>
              <w:divsChild>
                <w:div w:id="16466151">
                  <w:marLeft w:val="0"/>
                  <w:marRight w:val="0"/>
                  <w:marTop w:val="0"/>
                  <w:marBottom w:val="0"/>
                  <w:divBdr>
                    <w:top w:val="none" w:sz="0" w:space="0" w:color="auto"/>
                    <w:left w:val="none" w:sz="0" w:space="0" w:color="auto"/>
                    <w:bottom w:val="none" w:sz="0" w:space="0" w:color="auto"/>
                    <w:right w:val="none" w:sz="0" w:space="0" w:color="auto"/>
                  </w:divBdr>
                  <w:divsChild>
                    <w:div w:id="1636905567">
                      <w:marLeft w:val="0"/>
                      <w:marRight w:val="0"/>
                      <w:marTop w:val="0"/>
                      <w:marBottom w:val="0"/>
                      <w:divBdr>
                        <w:top w:val="none" w:sz="0" w:space="0" w:color="auto"/>
                        <w:left w:val="none" w:sz="0" w:space="0" w:color="auto"/>
                        <w:bottom w:val="none" w:sz="0" w:space="0" w:color="auto"/>
                        <w:right w:val="none" w:sz="0" w:space="0" w:color="auto"/>
                      </w:divBdr>
                    </w:div>
                  </w:divsChild>
                </w:div>
                <w:div w:id="19740846">
                  <w:marLeft w:val="0"/>
                  <w:marRight w:val="0"/>
                  <w:marTop w:val="0"/>
                  <w:marBottom w:val="0"/>
                  <w:divBdr>
                    <w:top w:val="none" w:sz="0" w:space="0" w:color="auto"/>
                    <w:left w:val="none" w:sz="0" w:space="0" w:color="auto"/>
                    <w:bottom w:val="none" w:sz="0" w:space="0" w:color="auto"/>
                    <w:right w:val="none" w:sz="0" w:space="0" w:color="auto"/>
                  </w:divBdr>
                  <w:divsChild>
                    <w:div w:id="758019093">
                      <w:marLeft w:val="0"/>
                      <w:marRight w:val="0"/>
                      <w:marTop w:val="0"/>
                      <w:marBottom w:val="0"/>
                      <w:divBdr>
                        <w:top w:val="none" w:sz="0" w:space="0" w:color="auto"/>
                        <w:left w:val="none" w:sz="0" w:space="0" w:color="auto"/>
                        <w:bottom w:val="none" w:sz="0" w:space="0" w:color="auto"/>
                        <w:right w:val="none" w:sz="0" w:space="0" w:color="auto"/>
                      </w:divBdr>
                    </w:div>
                    <w:div w:id="1442644479">
                      <w:marLeft w:val="0"/>
                      <w:marRight w:val="0"/>
                      <w:marTop w:val="0"/>
                      <w:marBottom w:val="0"/>
                      <w:divBdr>
                        <w:top w:val="none" w:sz="0" w:space="0" w:color="auto"/>
                        <w:left w:val="none" w:sz="0" w:space="0" w:color="auto"/>
                        <w:bottom w:val="none" w:sz="0" w:space="0" w:color="auto"/>
                        <w:right w:val="none" w:sz="0" w:space="0" w:color="auto"/>
                      </w:divBdr>
                    </w:div>
                  </w:divsChild>
                </w:div>
                <w:div w:id="139614290">
                  <w:marLeft w:val="0"/>
                  <w:marRight w:val="0"/>
                  <w:marTop w:val="0"/>
                  <w:marBottom w:val="0"/>
                  <w:divBdr>
                    <w:top w:val="none" w:sz="0" w:space="0" w:color="auto"/>
                    <w:left w:val="none" w:sz="0" w:space="0" w:color="auto"/>
                    <w:bottom w:val="none" w:sz="0" w:space="0" w:color="auto"/>
                    <w:right w:val="none" w:sz="0" w:space="0" w:color="auto"/>
                  </w:divBdr>
                  <w:divsChild>
                    <w:div w:id="246885192">
                      <w:marLeft w:val="0"/>
                      <w:marRight w:val="0"/>
                      <w:marTop w:val="0"/>
                      <w:marBottom w:val="0"/>
                      <w:divBdr>
                        <w:top w:val="none" w:sz="0" w:space="0" w:color="auto"/>
                        <w:left w:val="none" w:sz="0" w:space="0" w:color="auto"/>
                        <w:bottom w:val="none" w:sz="0" w:space="0" w:color="auto"/>
                        <w:right w:val="none" w:sz="0" w:space="0" w:color="auto"/>
                      </w:divBdr>
                    </w:div>
                    <w:div w:id="340859869">
                      <w:marLeft w:val="0"/>
                      <w:marRight w:val="0"/>
                      <w:marTop w:val="0"/>
                      <w:marBottom w:val="0"/>
                      <w:divBdr>
                        <w:top w:val="none" w:sz="0" w:space="0" w:color="auto"/>
                        <w:left w:val="none" w:sz="0" w:space="0" w:color="auto"/>
                        <w:bottom w:val="none" w:sz="0" w:space="0" w:color="auto"/>
                        <w:right w:val="none" w:sz="0" w:space="0" w:color="auto"/>
                      </w:divBdr>
                    </w:div>
                    <w:div w:id="477767775">
                      <w:marLeft w:val="0"/>
                      <w:marRight w:val="0"/>
                      <w:marTop w:val="0"/>
                      <w:marBottom w:val="0"/>
                      <w:divBdr>
                        <w:top w:val="none" w:sz="0" w:space="0" w:color="auto"/>
                        <w:left w:val="none" w:sz="0" w:space="0" w:color="auto"/>
                        <w:bottom w:val="none" w:sz="0" w:space="0" w:color="auto"/>
                        <w:right w:val="none" w:sz="0" w:space="0" w:color="auto"/>
                      </w:divBdr>
                    </w:div>
                    <w:div w:id="483468028">
                      <w:marLeft w:val="0"/>
                      <w:marRight w:val="0"/>
                      <w:marTop w:val="0"/>
                      <w:marBottom w:val="0"/>
                      <w:divBdr>
                        <w:top w:val="none" w:sz="0" w:space="0" w:color="auto"/>
                        <w:left w:val="none" w:sz="0" w:space="0" w:color="auto"/>
                        <w:bottom w:val="none" w:sz="0" w:space="0" w:color="auto"/>
                        <w:right w:val="none" w:sz="0" w:space="0" w:color="auto"/>
                      </w:divBdr>
                    </w:div>
                    <w:div w:id="656998609">
                      <w:marLeft w:val="0"/>
                      <w:marRight w:val="0"/>
                      <w:marTop w:val="0"/>
                      <w:marBottom w:val="0"/>
                      <w:divBdr>
                        <w:top w:val="none" w:sz="0" w:space="0" w:color="auto"/>
                        <w:left w:val="none" w:sz="0" w:space="0" w:color="auto"/>
                        <w:bottom w:val="none" w:sz="0" w:space="0" w:color="auto"/>
                        <w:right w:val="none" w:sz="0" w:space="0" w:color="auto"/>
                      </w:divBdr>
                    </w:div>
                    <w:div w:id="672949521">
                      <w:marLeft w:val="0"/>
                      <w:marRight w:val="0"/>
                      <w:marTop w:val="0"/>
                      <w:marBottom w:val="0"/>
                      <w:divBdr>
                        <w:top w:val="none" w:sz="0" w:space="0" w:color="auto"/>
                        <w:left w:val="none" w:sz="0" w:space="0" w:color="auto"/>
                        <w:bottom w:val="none" w:sz="0" w:space="0" w:color="auto"/>
                        <w:right w:val="none" w:sz="0" w:space="0" w:color="auto"/>
                      </w:divBdr>
                    </w:div>
                    <w:div w:id="697582202">
                      <w:marLeft w:val="0"/>
                      <w:marRight w:val="0"/>
                      <w:marTop w:val="0"/>
                      <w:marBottom w:val="0"/>
                      <w:divBdr>
                        <w:top w:val="none" w:sz="0" w:space="0" w:color="auto"/>
                        <w:left w:val="none" w:sz="0" w:space="0" w:color="auto"/>
                        <w:bottom w:val="none" w:sz="0" w:space="0" w:color="auto"/>
                        <w:right w:val="none" w:sz="0" w:space="0" w:color="auto"/>
                      </w:divBdr>
                    </w:div>
                    <w:div w:id="775179967">
                      <w:marLeft w:val="0"/>
                      <w:marRight w:val="0"/>
                      <w:marTop w:val="0"/>
                      <w:marBottom w:val="0"/>
                      <w:divBdr>
                        <w:top w:val="none" w:sz="0" w:space="0" w:color="auto"/>
                        <w:left w:val="none" w:sz="0" w:space="0" w:color="auto"/>
                        <w:bottom w:val="none" w:sz="0" w:space="0" w:color="auto"/>
                        <w:right w:val="none" w:sz="0" w:space="0" w:color="auto"/>
                      </w:divBdr>
                    </w:div>
                    <w:div w:id="788623163">
                      <w:marLeft w:val="0"/>
                      <w:marRight w:val="0"/>
                      <w:marTop w:val="0"/>
                      <w:marBottom w:val="0"/>
                      <w:divBdr>
                        <w:top w:val="none" w:sz="0" w:space="0" w:color="auto"/>
                        <w:left w:val="none" w:sz="0" w:space="0" w:color="auto"/>
                        <w:bottom w:val="none" w:sz="0" w:space="0" w:color="auto"/>
                        <w:right w:val="none" w:sz="0" w:space="0" w:color="auto"/>
                      </w:divBdr>
                    </w:div>
                    <w:div w:id="955792840">
                      <w:marLeft w:val="0"/>
                      <w:marRight w:val="0"/>
                      <w:marTop w:val="0"/>
                      <w:marBottom w:val="0"/>
                      <w:divBdr>
                        <w:top w:val="none" w:sz="0" w:space="0" w:color="auto"/>
                        <w:left w:val="none" w:sz="0" w:space="0" w:color="auto"/>
                        <w:bottom w:val="none" w:sz="0" w:space="0" w:color="auto"/>
                        <w:right w:val="none" w:sz="0" w:space="0" w:color="auto"/>
                      </w:divBdr>
                    </w:div>
                    <w:div w:id="1142772086">
                      <w:marLeft w:val="0"/>
                      <w:marRight w:val="0"/>
                      <w:marTop w:val="0"/>
                      <w:marBottom w:val="0"/>
                      <w:divBdr>
                        <w:top w:val="none" w:sz="0" w:space="0" w:color="auto"/>
                        <w:left w:val="none" w:sz="0" w:space="0" w:color="auto"/>
                        <w:bottom w:val="none" w:sz="0" w:space="0" w:color="auto"/>
                        <w:right w:val="none" w:sz="0" w:space="0" w:color="auto"/>
                      </w:divBdr>
                    </w:div>
                    <w:div w:id="1240017670">
                      <w:marLeft w:val="0"/>
                      <w:marRight w:val="0"/>
                      <w:marTop w:val="0"/>
                      <w:marBottom w:val="0"/>
                      <w:divBdr>
                        <w:top w:val="none" w:sz="0" w:space="0" w:color="auto"/>
                        <w:left w:val="none" w:sz="0" w:space="0" w:color="auto"/>
                        <w:bottom w:val="none" w:sz="0" w:space="0" w:color="auto"/>
                        <w:right w:val="none" w:sz="0" w:space="0" w:color="auto"/>
                      </w:divBdr>
                    </w:div>
                    <w:div w:id="1378117987">
                      <w:marLeft w:val="0"/>
                      <w:marRight w:val="0"/>
                      <w:marTop w:val="0"/>
                      <w:marBottom w:val="0"/>
                      <w:divBdr>
                        <w:top w:val="none" w:sz="0" w:space="0" w:color="auto"/>
                        <w:left w:val="none" w:sz="0" w:space="0" w:color="auto"/>
                        <w:bottom w:val="none" w:sz="0" w:space="0" w:color="auto"/>
                        <w:right w:val="none" w:sz="0" w:space="0" w:color="auto"/>
                      </w:divBdr>
                    </w:div>
                    <w:div w:id="1521352804">
                      <w:marLeft w:val="0"/>
                      <w:marRight w:val="0"/>
                      <w:marTop w:val="0"/>
                      <w:marBottom w:val="0"/>
                      <w:divBdr>
                        <w:top w:val="none" w:sz="0" w:space="0" w:color="auto"/>
                        <w:left w:val="none" w:sz="0" w:space="0" w:color="auto"/>
                        <w:bottom w:val="none" w:sz="0" w:space="0" w:color="auto"/>
                        <w:right w:val="none" w:sz="0" w:space="0" w:color="auto"/>
                      </w:divBdr>
                    </w:div>
                    <w:div w:id="1573151274">
                      <w:marLeft w:val="0"/>
                      <w:marRight w:val="0"/>
                      <w:marTop w:val="0"/>
                      <w:marBottom w:val="0"/>
                      <w:divBdr>
                        <w:top w:val="none" w:sz="0" w:space="0" w:color="auto"/>
                        <w:left w:val="none" w:sz="0" w:space="0" w:color="auto"/>
                        <w:bottom w:val="none" w:sz="0" w:space="0" w:color="auto"/>
                        <w:right w:val="none" w:sz="0" w:space="0" w:color="auto"/>
                      </w:divBdr>
                    </w:div>
                    <w:div w:id="1835335738">
                      <w:marLeft w:val="0"/>
                      <w:marRight w:val="0"/>
                      <w:marTop w:val="0"/>
                      <w:marBottom w:val="0"/>
                      <w:divBdr>
                        <w:top w:val="none" w:sz="0" w:space="0" w:color="auto"/>
                        <w:left w:val="none" w:sz="0" w:space="0" w:color="auto"/>
                        <w:bottom w:val="none" w:sz="0" w:space="0" w:color="auto"/>
                        <w:right w:val="none" w:sz="0" w:space="0" w:color="auto"/>
                      </w:divBdr>
                    </w:div>
                    <w:div w:id="1866824110">
                      <w:marLeft w:val="0"/>
                      <w:marRight w:val="0"/>
                      <w:marTop w:val="0"/>
                      <w:marBottom w:val="0"/>
                      <w:divBdr>
                        <w:top w:val="none" w:sz="0" w:space="0" w:color="auto"/>
                        <w:left w:val="none" w:sz="0" w:space="0" w:color="auto"/>
                        <w:bottom w:val="none" w:sz="0" w:space="0" w:color="auto"/>
                        <w:right w:val="none" w:sz="0" w:space="0" w:color="auto"/>
                      </w:divBdr>
                    </w:div>
                    <w:div w:id="2000041353">
                      <w:marLeft w:val="0"/>
                      <w:marRight w:val="0"/>
                      <w:marTop w:val="0"/>
                      <w:marBottom w:val="0"/>
                      <w:divBdr>
                        <w:top w:val="none" w:sz="0" w:space="0" w:color="auto"/>
                        <w:left w:val="none" w:sz="0" w:space="0" w:color="auto"/>
                        <w:bottom w:val="none" w:sz="0" w:space="0" w:color="auto"/>
                        <w:right w:val="none" w:sz="0" w:space="0" w:color="auto"/>
                      </w:divBdr>
                    </w:div>
                  </w:divsChild>
                </w:div>
                <w:div w:id="165755889">
                  <w:marLeft w:val="0"/>
                  <w:marRight w:val="0"/>
                  <w:marTop w:val="0"/>
                  <w:marBottom w:val="0"/>
                  <w:divBdr>
                    <w:top w:val="none" w:sz="0" w:space="0" w:color="auto"/>
                    <w:left w:val="none" w:sz="0" w:space="0" w:color="auto"/>
                    <w:bottom w:val="none" w:sz="0" w:space="0" w:color="auto"/>
                    <w:right w:val="none" w:sz="0" w:space="0" w:color="auto"/>
                  </w:divBdr>
                  <w:divsChild>
                    <w:div w:id="1987318065">
                      <w:marLeft w:val="0"/>
                      <w:marRight w:val="0"/>
                      <w:marTop w:val="0"/>
                      <w:marBottom w:val="0"/>
                      <w:divBdr>
                        <w:top w:val="none" w:sz="0" w:space="0" w:color="auto"/>
                        <w:left w:val="none" w:sz="0" w:space="0" w:color="auto"/>
                        <w:bottom w:val="none" w:sz="0" w:space="0" w:color="auto"/>
                        <w:right w:val="none" w:sz="0" w:space="0" w:color="auto"/>
                      </w:divBdr>
                    </w:div>
                  </w:divsChild>
                </w:div>
                <w:div w:id="349571424">
                  <w:marLeft w:val="0"/>
                  <w:marRight w:val="0"/>
                  <w:marTop w:val="0"/>
                  <w:marBottom w:val="0"/>
                  <w:divBdr>
                    <w:top w:val="none" w:sz="0" w:space="0" w:color="auto"/>
                    <w:left w:val="none" w:sz="0" w:space="0" w:color="auto"/>
                    <w:bottom w:val="none" w:sz="0" w:space="0" w:color="auto"/>
                    <w:right w:val="none" w:sz="0" w:space="0" w:color="auto"/>
                  </w:divBdr>
                  <w:divsChild>
                    <w:div w:id="756679495">
                      <w:marLeft w:val="0"/>
                      <w:marRight w:val="0"/>
                      <w:marTop w:val="0"/>
                      <w:marBottom w:val="0"/>
                      <w:divBdr>
                        <w:top w:val="none" w:sz="0" w:space="0" w:color="auto"/>
                        <w:left w:val="none" w:sz="0" w:space="0" w:color="auto"/>
                        <w:bottom w:val="none" w:sz="0" w:space="0" w:color="auto"/>
                        <w:right w:val="none" w:sz="0" w:space="0" w:color="auto"/>
                      </w:divBdr>
                    </w:div>
                    <w:div w:id="1040285345">
                      <w:marLeft w:val="0"/>
                      <w:marRight w:val="0"/>
                      <w:marTop w:val="0"/>
                      <w:marBottom w:val="0"/>
                      <w:divBdr>
                        <w:top w:val="none" w:sz="0" w:space="0" w:color="auto"/>
                        <w:left w:val="none" w:sz="0" w:space="0" w:color="auto"/>
                        <w:bottom w:val="none" w:sz="0" w:space="0" w:color="auto"/>
                        <w:right w:val="none" w:sz="0" w:space="0" w:color="auto"/>
                      </w:divBdr>
                    </w:div>
                    <w:div w:id="1657954217">
                      <w:marLeft w:val="0"/>
                      <w:marRight w:val="0"/>
                      <w:marTop w:val="0"/>
                      <w:marBottom w:val="0"/>
                      <w:divBdr>
                        <w:top w:val="none" w:sz="0" w:space="0" w:color="auto"/>
                        <w:left w:val="none" w:sz="0" w:space="0" w:color="auto"/>
                        <w:bottom w:val="none" w:sz="0" w:space="0" w:color="auto"/>
                        <w:right w:val="none" w:sz="0" w:space="0" w:color="auto"/>
                      </w:divBdr>
                    </w:div>
                    <w:div w:id="1757826383">
                      <w:marLeft w:val="0"/>
                      <w:marRight w:val="0"/>
                      <w:marTop w:val="0"/>
                      <w:marBottom w:val="0"/>
                      <w:divBdr>
                        <w:top w:val="none" w:sz="0" w:space="0" w:color="auto"/>
                        <w:left w:val="none" w:sz="0" w:space="0" w:color="auto"/>
                        <w:bottom w:val="none" w:sz="0" w:space="0" w:color="auto"/>
                        <w:right w:val="none" w:sz="0" w:space="0" w:color="auto"/>
                      </w:divBdr>
                    </w:div>
                  </w:divsChild>
                </w:div>
                <w:div w:id="392051006">
                  <w:marLeft w:val="0"/>
                  <w:marRight w:val="0"/>
                  <w:marTop w:val="0"/>
                  <w:marBottom w:val="0"/>
                  <w:divBdr>
                    <w:top w:val="none" w:sz="0" w:space="0" w:color="auto"/>
                    <w:left w:val="none" w:sz="0" w:space="0" w:color="auto"/>
                    <w:bottom w:val="none" w:sz="0" w:space="0" w:color="auto"/>
                    <w:right w:val="none" w:sz="0" w:space="0" w:color="auto"/>
                  </w:divBdr>
                  <w:divsChild>
                    <w:div w:id="24410807">
                      <w:marLeft w:val="0"/>
                      <w:marRight w:val="0"/>
                      <w:marTop w:val="0"/>
                      <w:marBottom w:val="0"/>
                      <w:divBdr>
                        <w:top w:val="none" w:sz="0" w:space="0" w:color="auto"/>
                        <w:left w:val="none" w:sz="0" w:space="0" w:color="auto"/>
                        <w:bottom w:val="none" w:sz="0" w:space="0" w:color="auto"/>
                        <w:right w:val="none" w:sz="0" w:space="0" w:color="auto"/>
                      </w:divBdr>
                    </w:div>
                    <w:div w:id="886379397">
                      <w:marLeft w:val="0"/>
                      <w:marRight w:val="0"/>
                      <w:marTop w:val="0"/>
                      <w:marBottom w:val="0"/>
                      <w:divBdr>
                        <w:top w:val="none" w:sz="0" w:space="0" w:color="auto"/>
                        <w:left w:val="none" w:sz="0" w:space="0" w:color="auto"/>
                        <w:bottom w:val="none" w:sz="0" w:space="0" w:color="auto"/>
                        <w:right w:val="none" w:sz="0" w:space="0" w:color="auto"/>
                      </w:divBdr>
                    </w:div>
                    <w:div w:id="1630360042">
                      <w:marLeft w:val="0"/>
                      <w:marRight w:val="0"/>
                      <w:marTop w:val="0"/>
                      <w:marBottom w:val="0"/>
                      <w:divBdr>
                        <w:top w:val="none" w:sz="0" w:space="0" w:color="auto"/>
                        <w:left w:val="none" w:sz="0" w:space="0" w:color="auto"/>
                        <w:bottom w:val="none" w:sz="0" w:space="0" w:color="auto"/>
                        <w:right w:val="none" w:sz="0" w:space="0" w:color="auto"/>
                      </w:divBdr>
                    </w:div>
                    <w:div w:id="1836416494">
                      <w:marLeft w:val="0"/>
                      <w:marRight w:val="0"/>
                      <w:marTop w:val="0"/>
                      <w:marBottom w:val="0"/>
                      <w:divBdr>
                        <w:top w:val="none" w:sz="0" w:space="0" w:color="auto"/>
                        <w:left w:val="none" w:sz="0" w:space="0" w:color="auto"/>
                        <w:bottom w:val="none" w:sz="0" w:space="0" w:color="auto"/>
                        <w:right w:val="none" w:sz="0" w:space="0" w:color="auto"/>
                      </w:divBdr>
                    </w:div>
                  </w:divsChild>
                </w:div>
                <w:div w:id="1131826167">
                  <w:marLeft w:val="0"/>
                  <w:marRight w:val="0"/>
                  <w:marTop w:val="0"/>
                  <w:marBottom w:val="0"/>
                  <w:divBdr>
                    <w:top w:val="none" w:sz="0" w:space="0" w:color="auto"/>
                    <w:left w:val="none" w:sz="0" w:space="0" w:color="auto"/>
                    <w:bottom w:val="none" w:sz="0" w:space="0" w:color="auto"/>
                    <w:right w:val="none" w:sz="0" w:space="0" w:color="auto"/>
                  </w:divBdr>
                  <w:divsChild>
                    <w:div w:id="79566571">
                      <w:marLeft w:val="0"/>
                      <w:marRight w:val="0"/>
                      <w:marTop w:val="0"/>
                      <w:marBottom w:val="0"/>
                      <w:divBdr>
                        <w:top w:val="none" w:sz="0" w:space="0" w:color="auto"/>
                        <w:left w:val="none" w:sz="0" w:space="0" w:color="auto"/>
                        <w:bottom w:val="none" w:sz="0" w:space="0" w:color="auto"/>
                        <w:right w:val="none" w:sz="0" w:space="0" w:color="auto"/>
                      </w:divBdr>
                    </w:div>
                    <w:div w:id="537400345">
                      <w:marLeft w:val="0"/>
                      <w:marRight w:val="0"/>
                      <w:marTop w:val="0"/>
                      <w:marBottom w:val="0"/>
                      <w:divBdr>
                        <w:top w:val="none" w:sz="0" w:space="0" w:color="auto"/>
                        <w:left w:val="none" w:sz="0" w:space="0" w:color="auto"/>
                        <w:bottom w:val="none" w:sz="0" w:space="0" w:color="auto"/>
                        <w:right w:val="none" w:sz="0" w:space="0" w:color="auto"/>
                      </w:divBdr>
                    </w:div>
                    <w:div w:id="1213810478">
                      <w:marLeft w:val="0"/>
                      <w:marRight w:val="0"/>
                      <w:marTop w:val="0"/>
                      <w:marBottom w:val="0"/>
                      <w:divBdr>
                        <w:top w:val="none" w:sz="0" w:space="0" w:color="auto"/>
                        <w:left w:val="none" w:sz="0" w:space="0" w:color="auto"/>
                        <w:bottom w:val="none" w:sz="0" w:space="0" w:color="auto"/>
                        <w:right w:val="none" w:sz="0" w:space="0" w:color="auto"/>
                      </w:divBdr>
                    </w:div>
                  </w:divsChild>
                </w:div>
                <w:div w:id="1353535696">
                  <w:marLeft w:val="0"/>
                  <w:marRight w:val="0"/>
                  <w:marTop w:val="0"/>
                  <w:marBottom w:val="0"/>
                  <w:divBdr>
                    <w:top w:val="none" w:sz="0" w:space="0" w:color="auto"/>
                    <w:left w:val="none" w:sz="0" w:space="0" w:color="auto"/>
                    <w:bottom w:val="none" w:sz="0" w:space="0" w:color="auto"/>
                    <w:right w:val="none" w:sz="0" w:space="0" w:color="auto"/>
                  </w:divBdr>
                  <w:divsChild>
                    <w:div w:id="411245276">
                      <w:marLeft w:val="0"/>
                      <w:marRight w:val="0"/>
                      <w:marTop w:val="0"/>
                      <w:marBottom w:val="0"/>
                      <w:divBdr>
                        <w:top w:val="none" w:sz="0" w:space="0" w:color="auto"/>
                        <w:left w:val="none" w:sz="0" w:space="0" w:color="auto"/>
                        <w:bottom w:val="none" w:sz="0" w:space="0" w:color="auto"/>
                        <w:right w:val="none" w:sz="0" w:space="0" w:color="auto"/>
                      </w:divBdr>
                    </w:div>
                    <w:div w:id="1910798540">
                      <w:marLeft w:val="0"/>
                      <w:marRight w:val="0"/>
                      <w:marTop w:val="0"/>
                      <w:marBottom w:val="0"/>
                      <w:divBdr>
                        <w:top w:val="none" w:sz="0" w:space="0" w:color="auto"/>
                        <w:left w:val="none" w:sz="0" w:space="0" w:color="auto"/>
                        <w:bottom w:val="none" w:sz="0" w:space="0" w:color="auto"/>
                        <w:right w:val="none" w:sz="0" w:space="0" w:color="auto"/>
                      </w:divBdr>
                    </w:div>
                    <w:div w:id="2009283761">
                      <w:marLeft w:val="0"/>
                      <w:marRight w:val="0"/>
                      <w:marTop w:val="0"/>
                      <w:marBottom w:val="0"/>
                      <w:divBdr>
                        <w:top w:val="none" w:sz="0" w:space="0" w:color="auto"/>
                        <w:left w:val="none" w:sz="0" w:space="0" w:color="auto"/>
                        <w:bottom w:val="none" w:sz="0" w:space="0" w:color="auto"/>
                        <w:right w:val="none" w:sz="0" w:space="0" w:color="auto"/>
                      </w:divBdr>
                    </w:div>
                  </w:divsChild>
                </w:div>
                <w:div w:id="1965574494">
                  <w:marLeft w:val="0"/>
                  <w:marRight w:val="0"/>
                  <w:marTop w:val="0"/>
                  <w:marBottom w:val="0"/>
                  <w:divBdr>
                    <w:top w:val="none" w:sz="0" w:space="0" w:color="auto"/>
                    <w:left w:val="none" w:sz="0" w:space="0" w:color="auto"/>
                    <w:bottom w:val="none" w:sz="0" w:space="0" w:color="auto"/>
                    <w:right w:val="none" w:sz="0" w:space="0" w:color="auto"/>
                  </w:divBdr>
                  <w:divsChild>
                    <w:div w:id="89011259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2808623">
          <w:marLeft w:val="0"/>
          <w:marRight w:val="0"/>
          <w:marTop w:val="0"/>
          <w:marBottom w:val="0"/>
          <w:divBdr>
            <w:top w:val="none" w:sz="0" w:space="0" w:color="auto"/>
            <w:left w:val="none" w:sz="0" w:space="0" w:color="auto"/>
            <w:bottom w:val="none" w:sz="0" w:space="0" w:color="auto"/>
            <w:right w:val="none" w:sz="0" w:space="0" w:color="auto"/>
          </w:divBdr>
        </w:div>
        <w:div w:id="37899769">
          <w:marLeft w:val="0"/>
          <w:marRight w:val="0"/>
          <w:marTop w:val="0"/>
          <w:marBottom w:val="0"/>
          <w:divBdr>
            <w:top w:val="none" w:sz="0" w:space="0" w:color="auto"/>
            <w:left w:val="none" w:sz="0" w:space="0" w:color="auto"/>
            <w:bottom w:val="none" w:sz="0" w:space="0" w:color="auto"/>
            <w:right w:val="none" w:sz="0" w:space="0" w:color="auto"/>
          </w:divBdr>
        </w:div>
        <w:div w:id="41171917">
          <w:marLeft w:val="0"/>
          <w:marRight w:val="0"/>
          <w:marTop w:val="0"/>
          <w:marBottom w:val="0"/>
          <w:divBdr>
            <w:top w:val="none" w:sz="0" w:space="0" w:color="auto"/>
            <w:left w:val="none" w:sz="0" w:space="0" w:color="auto"/>
            <w:bottom w:val="none" w:sz="0" w:space="0" w:color="auto"/>
            <w:right w:val="none" w:sz="0" w:space="0" w:color="auto"/>
          </w:divBdr>
        </w:div>
        <w:div w:id="87118826">
          <w:marLeft w:val="0"/>
          <w:marRight w:val="0"/>
          <w:marTop w:val="0"/>
          <w:marBottom w:val="0"/>
          <w:divBdr>
            <w:top w:val="none" w:sz="0" w:space="0" w:color="auto"/>
            <w:left w:val="none" w:sz="0" w:space="0" w:color="auto"/>
            <w:bottom w:val="none" w:sz="0" w:space="0" w:color="auto"/>
            <w:right w:val="none" w:sz="0" w:space="0" w:color="auto"/>
          </w:divBdr>
        </w:div>
        <w:div w:id="141703621">
          <w:marLeft w:val="0"/>
          <w:marRight w:val="0"/>
          <w:marTop w:val="0"/>
          <w:marBottom w:val="0"/>
          <w:divBdr>
            <w:top w:val="none" w:sz="0" w:space="0" w:color="auto"/>
            <w:left w:val="none" w:sz="0" w:space="0" w:color="auto"/>
            <w:bottom w:val="none" w:sz="0" w:space="0" w:color="auto"/>
            <w:right w:val="none" w:sz="0" w:space="0" w:color="auto"/>
          </w:divBdr>
        </w:div>
        <w:div w:id="143589408">
          <w:marLeft w:val="0"/>
          <w:marRight w:val="0"/>
          <w:marTop w:val="0"/>
          <w:marBottom w:val="0"/>
          <w:divBdr>
            <w:top w:val="none" w:sz="0" w:space="0" w:color="auto"/>
            <w:left w:val="none" w:sz="0" w:space="0" w:color="auto"/>
            <w:bottom w:val="none" w:sz="0" w:space="0" w:color="auto"/>
            <w:right w:val="none" w:sz="0" w:space="0" w:color="auto"/>
          </w:divBdr>
        </w:div>
        <w:div w:id="204022762">
          <w:marLeft w:val="0"/>
          <w:marRight w:val="0"/>
          <w:marTop w:val="0"/>
          <w:marBottom w:val="0"/>
          <w:divBdr>
            <w:top w:val="none" w:sz="0" w:space="0" w:color="auto"/>
            <w:left w:val="none" w:sz="0" w:space="0" w:color="auto"/>
            <w:bottom w:val="none" w:sz="0" w:space="0" w:color="auto"/>
            <w:right w:val="none" w:sz="0" w:space="0" w:color="auto"/>
          </w:divBdr>
        </w:div>
        <w:div w:id="219248035">
          <w:marLeft w:val="0"/>
          <w:marRight w:val="0"/>
          <w:marTop w:val="0"/>
          <w:marBottom w:val="0"/>
          <w:divBdr>
            <w:top w:val="none" w:sz="0" w:space="0" w:color="auto"/>
            <w:left w:val="none" w:sz="0" w:space="0" w:color="auto"/>
            <w:bottom w:val="none" w:sz="0" w:space="0" w:color="auto"/>
            <w:right w:val="none" w:sz="0" w:space="0" w:color="auto"/>
          </w:divBdr>
        </w:div>
        <w:div w:id="226690914">
          <w:marLeft w:val="0"/>
          <w:marRight w:val="0"/>
          <w:marTop w:val="0"/>
          <w:marBottom w:val="0"/>
          <w:divBdr>
            <w:top w:val="none" w:sz="0" w:space="0" w:color="auto"/>
            <w:left w:val="none" w:sz="0" w:space="0" w:color="auto"/>
            <w:bottom w:val="none" w:sz="0" w:space="0" w:color="auto"/>
            <w:right w:val="none" w:sz="0" w:space="0" w:color="auto"/>
          </w:divBdr>
        </w:div>
        <w:div w:id="238564942">
          <w:marLeft w:val="0"/>
          <w:marRight w:val="0"/>
          <w:marTop w:val="0"/>
          <w:marBottom w:val="0"/>
          <w:divBdr>
            <w:top w:val="none" w:sz="0" w:space="0" w:color="auto"/>
            <w:left w:val="none" w:sz="0" w:space="0" w:color="auto"/>
            <w:bottom w:val="none" w:sz="0" w:space="0" w:color="auto"/>
            <w:right w:val="none" w:sz="0" w:space="0" w:color="auto"/>
          </w:divBdr>
          <w:divsChild>
            <w:div w:id="74980054">
              <w:marLeft w:val="0"/>
              <w:marRight w:val="0"/>
              <w:marTop w:val="30"/>
              <w:marBottom w:val="30"/>
              <w:divBdr>
                <w:top w:val="none" w:sz="0" w:space="0" w:color="auto"/>
                <w:left w:val="none" w:sz="0" w:space="0" w:color="auto"/>
                <w:bottom w:val="none" w:sz="0" w:space="0" w:color="auto"/>
                <w:right w:val="none" w:sz="0" w:space="0" w:color="auto"/>
              </w:divBdr>
              <w:divsChild>
                <w:div w:id="10185676">
                  <w:marLeft w:val="0"/>
                  <w:marRight w:val="0"/>
                  <w:marTop w:val="0"/>
                  <w:marBottom w:val="0"/>
                  <w:divBdr>
                    <w:top w:val="none" w:sz="0" w:space="0" w:color="auto"/>
                    <w:left w:val="none" w:sz="0" w:space="0" w:color="auto"/>
                    <w:bottom w:val="none" w:sz="0" w:space="0" w:color="auto"/>
                    <w:right w:val="none" w:sz="0" w:space="0" w:color="auto"/>
                  </w:divBdr>
                  <w:divsChild>
                    <w:div w:id="111216480">
                      <w:marLeft w:val="0"/>
                      <w:marRight w:val="0"/>
                      <w:marTop w:val="0"/>
                      <w:marBottom w:val="0"/>
                      <w:divBdr>
                        <w:top w:val="none" w:sz="0" w:space="0" w:color="auto"/>
                        <w:left w:val="none" w:sz="0" w:space="0" w:color="auto"/>
                        <w:bottom w:val="none" w:sz="0" w:space="0" w:color="auto"/>
                        <w:right w:val="none" w:sz="0" w:space="0" w:color="auto"/>
                      </w:divBdr>
                    </w:div>
                  </w:divsChild>
                </w:div>
                <w:div w:id="1474063938">
                  <w:marLeft w:val="0"/>
                  <w:marRight w:val="0"/>
                  <w:marTop w:val="0"/>
                  <w:marBottom w:val="0"/>
                  <w:divBdr>
                    <w:top w:val="none" w:sz="0" w:space="0" w:color="auto"/>
                    <w:left w:val="none" w:sz="0" w:space="0" w:color="auto"/>
                    <w:bottom w:val="none" w:sz="0" w:space="0" w:color="auto"/>
                    <w:right w:val="none" w:sz="0" w:space="0" w:color="auto"/>
                  </w:divBdr>
                  <w:divsChild>
                    <w:div w:id="59644942">
                      <w:marLeft w:val="0"/>
                      <w:marRight w:val="0"/>
                      <w:marTop w:val="0"/>
                      <w:marBottom w:val="0"/>
                      <w:divBdr>
                        <w:top w:val="none" w:sz="0" w:space="0" w:color="auto"/>
                        <w:left w:val="none" w:sz="0" w:space="0" w:color="auto"/>
                        <w:bottom w:val="none" w:sz="0" w:space="0" w:color="auto"/>
                        <w:right w:val="none" w:sz="0" w:space="0" w:color="auto"/>
                      </w:divBdr>
                    </w:div>
                    <w:div w:id="459687641">
                      <w:marLeft w:val="0"/>
                      <w:marRight w:val="0"/>
                      <w:marTop w:val="0"/>
                      <w:marBottom w:val="0"/>
                      <w:divBdr>
                        <w:top w:val="none" w:sz="0" w:space="0" w:color="auto"/>
                        <w:left w:val="none" w:sz="0" w:space="0" w:color="auto"/>
                        <w:bottom w:val="none" w:sz="0" w:space="0" w:color="auto"/>
                        <w:right w:val="none" w:sz="0" w:space="0" w:color="auto"/>
                      </w:divBdr>
                    </w:div>
                    <w:div w:id="921989839">
                      <w:marLeft w:val="0"/>
                      <w:marRight w:val="0"/>
                      <w:marTop w:val="0"/>
                      <w:marBottom w:val="0"/>
                      <w:divBdr>
                        <w:top w:val="none" w:sz="0" w:space="0" w:color="auto"/>
                        <w:left w:val="none" w:sz="0" w:space="0" w:color="auto"/>
                        <w:bottom w:val="none" w:sz="0" w:space="0" w:color="auto"/>
                        <w:right w:val="none" w:sz="0" w:space="0" w:color="auto"/>
                      </w:divBdr>
                    </w:div>
                    <w:div w:id="1111586710">
                      <w:marLeft w:val="0"/>
                      <w:marRight w:val="0"/>
                      <w:marTop w:val="0"/>
                      <w:marBottom w:val="0"/>
                      <w:divBdr>
                        <w:top w:val="none" w:sz="0" w:space="0" w:color="auto"/>
                        <w:left w:val="none" w:sz="0" w:space="0" w:color="auto"/>
                        <w:bottom w:val="none" w:sz="0" w:space="0" w:color="auto"/>
                        <w:right w:val="none" w:sz="0" w:space="0" w:color="auto"/>
                      </w:divBdr>
                    </w:div>
                  </w:divsChild>
                </w:div>
                <w:div w:id="1920017837">
                  <w:marLeft w:val="0"/>
                  <w:marRight w:val="0"/>
                  <w:marTop w:val="0"/>
                  <w:marBottom w:val="0"/>
                  <w:divBdr>
                    <w:top w:val="none" w:sz="0" w:space="0" w:color="auto"/>
                    <w:left w:val="none" w:sz="0" w:space="0" w:color="auto"/>
                    <w:bottom w:val="none" w:sz="0" w:space="0" w:color="auto"/>
                    <w:right w:val="none" w:sz="0" w:space="0" w:color="auto"/>
                  </w:divBdr>
                  <w:divsChild>
                    <w:div w:id="42823369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47807440">
          <w:marLeft w:val="0"/>
          <w:marRight w:val="0"/>
          <w:marTop w:val="0"/>
          <w:marBottom w:val="0"/>
          <w:divBdr>
            <w:top w:val="none" w:sz="0" w:space="0" w:color="auto"/>
            <w:left w:val="none" w:sz="0" w:space="0" w:color="auto"/>
            <w:bottom w:val="none" w:sz="0" w:space="0" w:color="auto"/>
            <w:right w:val="none" w:sz="0" w:space="0" w:color="auto"/>
          </w:divBdr>
        </w:div>
        <w:div w:id="277757841">
          <w:marLeft w:val="0"/>
          <w:marRight w:val="0"/>
          <w:marTop w:val="0"/>
          <w:marBottom w:val="0"/>
          <w:divBdr>
            <w:top w:val="none" w:sz="0" w:space="0" w:color="auto"/>
            <w:left w:val="none" w:sz="0" w:space="0" w:color="auto"/>
            <w:bottom w:val="none" w:sz="0" w:space="0" w:color="auto"/>
            <w:right w:val="none" w:sz="0" w:space="0" w:color="auto"/>
          </w:divBdr>
        </w:div>
        <w:div w:id="282347669">
          <w:marLeft w:val="0"/>
          <w:marRight w:val="0"/>
          <w:marTop w:val="0"/>
          <w:marBottom w:val="0"/>
          <w:divBdr>
            <w:top w:val="none" w:sz="0" w:space="0" w:color="auto"/>
            <w:left w:val="none" w:sz="0" w:space="0" w:color="auto"/>
            <w:bottom w:val="none" w:sz="0" w:space="0" w:color="auto"/>
            <w:right w:val="none" w:sz="0" w:space="0" w:color="auto"/>
          </w:divBdr>
        </w:div>
        <w:div w:id="282418834">
          <w:marLeft w:val="0"/>
          <w:marRight w:val="0"/>
          <w:marTop w:val="0"/>
          <w:marBottom w:val="0"/>
          <w:divBdr>
            <w:top w:val="none" w:sz="0" w:space="0" w:color="auto"/>
            <w:left w:val="none" w:sz="0" w:space="0" w:color="auto"/>
            <w:bottom w:val="none" w:sz="0" w:space="0" w:color="auto"/>
            <w:right w:val="none" w:sz="0" w:space="0" w:color="auto"/>
          </w:divBdr>
        </w:div>
        <w:div w:id="297490758">
          <w:marLeft w:val="0"/>
          <w:marRight w:val="0"/>
          <w:marTop w:val="0"/>
          <w:marBottom w:val="0"/>
          <w:divBdr>
            <w:top w:val="none" w:sz="0" w:space="0" w:color="auto"/>
            <w:left w:val="none" w:sz="0" w:space="0" w:color="auto"/>
            <w:bottom w:val="none" w:sz="0" w:space="0" w:color="auto"/>
            <w:right w:val="none" w:sz="0" w:space="0" w:color="auto"/>
          </w:divBdr>
        </w:div>
        <w:div w:id="299457865">
          <w:marLeft w:val="0"/>
          <w:marRight w:val="0"/>
          <w:marTop w:val="0"/>
          <w:marBottom w:val="0"/>
          <w:divBdr>
            <w:top w:val="none" w:sz="0" w:space="0" w:color="auto"/>
            <w:left w:val="none" w:sz="0" w:space="0" w:color="auto"/>
            <w:bottom w:val="none" w:sz="0" w:space="0" w:color="auto"/>
            <w:right w:val="none" w:sz="0" w:space="0" w:color="auto"/>
          </w:divBdr>
        </w:div>
        <w:div w:id="301618511">
          <w:marLeft w:val="0"/>
          <w:marRight w:val="0"/>
          <w:marTop w:val="0"/>
          <w:marBottom w:val="0"/>
          <w:divBdr>
            <w:top w:val="none" w:sz="0" w:space="0" w:color="auto"/>
            <w:left w:val="none" w:sz="0" w:space="0" w:color="auto"/>
            <w:bottom w:val="none" w:sz="0" w:space="0" w:color="auto"/>
            <w:right w:val="none" w:sz="0" w:space="0" w:color="auto"/>
          </w:divBdr>
        </w:div>
        <w:div w:id="394931478">
          <w:marLeft w:val="0"/>
          <w:marRight w:val="0"/>
          <w:marTop w:val="0"/>
          <w:marBottom w:val="0"/>
          <w:divBdr>
            <w:top w:val="none" w:sz="0" w:space="0" w:color="auto"/>
            <w:left w:val="none" w:sz="0" w:space="0" w:color="auto"/>
            <w:bottom w:val="none" w:sz="0" w:space="0" w:color="auto"/>
            <w:right w:val="none" w:sz="0" w:space="0" w:color="auto"/>
          </w:divBdr>
          <w:divsChild>
            <w:div w:id="1725565022">
              <w:marLeft w:val="0"/>
              <w:marRight w:val="0"/>
              <w:marTop w:val="0"/>
              <w:marBottom w:val="0"/>
              <w:divBdr>
                <w:top w:val="none" w:sz="0" w:space="0" w:color="auto"/>
                <w:left w:val="none" w:sz="0" w:space="0" w:color="auto"/>
                <w:bottom w:val="none" w:sz="0" w:space="0" w:color="auto"/>
                <w:right w:val="none" w:sz="0" w:space="0" w:color="auto"/>
              </w:divBdr>
            </w:div>
          </w:divsChild>
        </w:div>
        <w:div w:id="427309317">
          <w:marLeft w:val="0"/>
          <w:marRight w:val="0"/>
          <w:marTop w:val="0"/>
          <w:marBottom w:val="0"/>
          <w:divBdr>
            <w:top w:val="none" w:sz="0" w:space="0" w:color="auto"/>
            <w:left w:val="none" w:sz="0" w:space="0" w:color="auto"/>
            <w:bottom w:val="none" w:sz="0" w:space="0" w:color="auto"/>
            <w:right w:val="none" w:sz="0" w:space="0" w:color="auto"/>
          </w:divBdr>
        </w:div>
        <w:div w:id="445084061">
          <w:marLeft w:val="0"/>
          <w:marRight w:val="0"/>
          <w:marTop w:val="0"/>
          <w:marBottom w:val="0"/>
          <w:divBdr>
            <w:top w:val="none" w:sz="0" w:space="0" w:color="auto"/>
            <w:left w:val="none" w:sz="0" w:space="0" w:color="auto"/>
            <w:bottom w:val="none" w:sz="0" w:space="0" w:color="auto"/>
            <w:right w:val="none" w:sz="0" w:space="0" w:color="auto"/>
          </w:divBdr>
        </w:div>
        <w:div w:id="449395525">
          <w:marLeft w:val="0"/>
          <w:marRight w:val="0"/>
          <w:marTop w:val="0"/>
          <w:marBottom w:val="0"/>
          <w:divBdr>
            <w:top w:val="none" w:sz="0" w:space="0" w:color="auto"/>
            <w:left w:val="none" w:sz="0" w:space="0" w:color="auto"/>
            <w:bottom w:val="none" w:sz="0" w:space="0" w:color="auto"/>
            <w:right w:val="none" w:sz="0" w:space="0" w:color="auto"/>
          </w:divBdr>
        </w:div>
        <w:div w:id="453601982">
          <w:marLeft w:val="0"/>
          <w:marRight w:val="0"/>
          <w:marTop w:val="0"/>
          <w:marBottom w:val="0"/>
          <w:divBdr>
            <w:top w:val="none" w:sz="0" w:space="0" w:color="auto"/>
            <w:left w:val="none" w:sz="0" w:space="0" w:color="auto"/>
            <w:bottom w:val="none" w:sz="0" w:space="0" w:color="auto"/>
            <w:right w:val="none" w:sz="0" w:space="0" w:color="auto"/>
          </w:divBdr>
          <w:divsChild>
            <w:div w:id="1174035600">
              <w:marLeft w:val="0"/>
              <w:marRight w:val="0"/>
              <w:marTop w:val="0"/>
              <w:marBottom w:val="0"/>
              <w:divBdr>
                <w:top w:val="none" w:sz="0" w:space="0" w:color="auto"/>
                <w:left w:val="none" w:sz="0" w:space="0" w:color="auto"/>
                <w:bottom w:val="none" w:sz="0" w:space="0" w:color="auto"/>
                <w:right w:val="none" w:sz="0" w:space="0" w:color="auto"/>
              </w:divBdr>
            </w:div>
          </w:divsChild>
        </w:div>
        <w:div w:id="481431744">
          <w:marLeft w:val="0"/>
          <w:marRight w:val="0"/>
          <w:marTop w:val="0"/>
          <w:marBottom w:val="0"/>
          <w:divBdr>
            <w:top w:val="none" w:sz="0" w:space="0" w:color="auto"/>
            <w:left w:val="none" w:sz="0" w:space="0" w:color="auto"/>
            <w:bottom w:val="none" w:sz="0" w:space="0" w:color="auto"/>
            <w:right w:val="none" w:sz="0" w:space="0" w:color="auto"/>
          </w:divBdr>
        </w:div>
        <w:div w:id="481970582">
          <w:marLeft w:val="0"/>
          <w:marRight w:val="0"/>
          <w:marTop w:val="0"/>
          <w:marBottom w:val="0"/>
          <w:divBdr>
            <w:top w:val="none" w:sz="0" w:space="0" w:color="auto"/>
            <w:left w:val="none" w:sz="0" w:space="0" w:color="auto"/>
            <w:bottom w:val="none" w:sz="0" w:space="0" w:color="auto"/>
            <w:right w:val="none" w:sz="0" w:space="0" w:color="auto"/>
          </w:divBdr>
        </w:div>
        <w:div w:id="515264691">
          <w:marLeft w:val="0"/>
          <w:marRight w:val="0"/>
          <w:marTop w:val="0"/>
          <w:marBottom w:val="0"/>
          <w:divBdr>
            <w:top w:val="none" w:sz="0" w:space="0" w:color="auto"/>
            <w:left w:val="none" w:sz="0" w:space="0" w:color="auto"/>
            <w:bottom w:val="none" w:sz="0" w:space="0" w:color="auto"/>
            <w:right w:val="none" w:sz="0" w:space="0" w:color="auto"/>
          </w:divBdr>
        </w:div>
        <w:div w:id="542909947">
          <w:marLeft w:val="0"/>
          <w:marRight w:val="0"/>
          <w:marTop w:val="0"/>
          <w:marBottom w:val="0"/>
          <w:divBdr>
            <w:top w:val="none" w:sz="0" w:space="0" w:color="auto"/>
            <w:left w:val="none" w:sz="0" w:space="0" w:color="auto"/>
            <w:bottom w:val="none" w:sz="0" w:space="0" w:color="auto"/>
            <w:right w:val="none" w:sz="0" w:space="0" w:color="auto"/>
          </w:divBdr>
        </w:div>
        <w:div w:id="604970710">
          <w:marLeft w:val="0"/>
          <w:marRight w:val="0"/>
          <w:marTop w:val="0"/>
          <w:marBottom w:val="0"/>
          <w:divBdr>
            <w:top w:val="none" w:sz="0" w:space="0" w:color="auto"/>
            <w:left w:val="none" w:sz="0" w:space="0" w:color="auto"/>
            <w:bottom w:val="none" w:sz="0" w:space="0" w:color="auto"/>
            <w:right w:val="none" w:sz="0" w:space="0" w:color="auto"/>
          </w:divBdr>
        </w:div>
        <w:div w:id="613828906">
          <w:marLeft w:val="0"/>
          <w:marRight w:val="0"/>
          <w:marTop w:val="0"/>
          <w:marBottom w:val="0"/>
          <w:divBdr>
            <w:top w:val="none" w:sz="0" w:space="0" w:color="auto"/>
            <w:left w:val="none" w:sz="0" w:space="0" w:color="auto"/>
            <w:bottom w:val="none" w:sz="0" w:space="0" w:color="auto"/>
            <w:right w:val="none" w:sz="0" w:space="0" w:color="auto"/>
          </w:divBdr>
          <w:divsChild>
            <w:div w:id="483475992">
              <w:marLeft w:val="0"/>
              <w:marRight w:val="0"/>
              <w:marTop w:val="30"/>
              <w:marBottom w:val="30"/>
              <w:divBdr>
                <w:top w:val="none" w:sz="0" w:space="0" w:color="auto"/>
                <w:left w:val="none" w:sz="0" w:space="0" w:color="auto"/>
                <w:bottom w:val="none" w:sz="0" w:space="0" w:color="auto"/>
                <w:right w:val="none" w:sz="0" w:space="0" w:color="auto"/>
              </w:divBdr>
              <w:divsChild>
                <w:div w:id="166478917">
                  <w:marLeft w:val="0"/>
                  <w:marRight w:val="0"/>
                  <w:marTop w:val="0"/>
                  <w:marBottom w:val="0"/>
                  <w:divBdr>
                    <w:top w:val="none" w:sz="0" w:space="0" w:color="auto"/>
                    <w:left w:val="none" w:sz="0" w:space="0" w:color="auto"/>
                    <w:bottom w:val="none" w:sz="0" w:space="0" w:color="auto"/>
                    <w:right w:val="none" w:sz="0" w:space="0" w:color="auto"/>
                  </w:divBdr>
                  <w:divsChild>
                    <w:div w:id="951549282">
                      <w:marLeft w:val="0"/>
                      <w:marRight w:val="0"/>
                      <w:marTop w:val="0"/>
                      <w:marBottom w:val="0"/>
                      <w:divBdr>
                        <w:top w:val="none" w:sz="0" w:space="0" w:color="auto"/>
                        <w:left w:val="none" w:sz="0" w:space="0" w:color="auto"/>
                        <w:bottom w:val="none" w:sz="0" w:space="0" w:color="auto"/>
                        <w:right w:val="none" w:sz="0" w:space="0" w:color="auto"/>
                      </w:divBdr>
                    </w:div>
                    <w:div w:id="1143346995">
                      <w:marLeft w:val="0"/>
                      <w:marRight w:val="0"/>
                      <w:marTop w:val="0"/>
                      <w:marBottom w:val="0"/>
                      <w:divBdr>
                        <w:top w:val="none" w:sz="0" w:space="0" w:color="auto"/>
                        <w:left w:val="none" w:sz="0" w:space="0" w:color="auto"/>
                        <w:bottom w:val="none" w:sz="0" w:space="0" w:color="auto"/>
                        <w:right w:val="none" w:sz="0" w:space="0" w:color="auto"/>
                      </w:divBdr>
                    </w:div>
                    <w:div w:id="1200124938">
                      <w:marLeft w:val="0"/>
                      <w:marRight w:val="0"/>
                      <w:marTop w:val="0"/>
                      <w:marBottom w:val="0"/>
                      <w:divBdr>
                        <w:top w:val="none" w:sz="0" w:space="0" w:color="auto"/>
                        <w:left w:val="none" w:sz="0" w:space="0" w:color="auto"/>
                        <w:bottom w:val="none" w:sz="0" w:space="0" w:color="auto"/>
                        <w:right w:val="none" w:sz="0" w:space="0" w:color="auto"/>
                      </w:divBdr>
                    </w:div>
                  </w:divsChild>
                </w:div>
                <w:div w:id="1254317364">
                  <w:marLeft w:val="0"/>
                  <w:marRight w:val="0"/>
                  <w:marTop w:val="0"/>
                  <w:marBottom w:val="0"/>
                  <w:divBdr>
                    <w:top w:val="none" w:sz="0" w:space="0" w:color="auto"/>
                    <w:left w:val="none" w:sz="0" w:space="0" w:color="auto"/>
                    <w:bottom w:val="none" w:sz="0" w:space="0" w:color="auto"/>
                    <w:right w:val="none" w:sz="0" w:space="0" w:color="auto"/>
                  </w:divBdr>
                  <w:divsChild>
                    <w:div w:id="760759119">
                      <w:marLeft w:val="0"/>
                      <w:marRight w:val="0"/>
                      <w:marTop w:val="0"/>
                      <w:marBottom w:val="0"/>
                      <w:divBdr>
                        <w:top w:val="none" w:sz="0" w:space="0" w:color="auto"/>
                        <w:left w:val="none" w:sz="0" w:space="0" w:color="auto"/>
                        <w:bottom w:val="none" w:sz="0" w:space="0" w:color="auto"/>
                        <w:right w:val="none" w:sz="0" w:space="0" w:color="auto"/>
                      </w:divBdr>
                    </w:div>
                    <w:div w:id="1181119365">
                      <w:marLeft w:val="0"/>
                      <w:marRight w:val="0"/>
                      <w:marTop w:val="0"/>
                      <w:marBottom w:val="0"/>
                      <w:divBdr>
                        <w:top w:val="none" w:sz="0" w:space="0" w:color="auto"/>
                        <w:left w:val="none" w:sz="0" w:space="0" w:color="auto"/>
                        <w:bottom w:val="none" w:sz="0" w:space="0" w:color="auto"/>
                        <w:right w:val="none" w:sz="0" w:space="0" w:color="auto"/>
                      </w:divBdr>
                    </w:div>
                    <w:div w:id="1772165037">
                      <w:marLeft w:val="0"/>
                      <w:marRight w:val="0"/>
                      <w:marTop w:val="0"/>
                      <w:marBottom w:val="0"/>
                      <w:divBdr>
                        <w:top w:val="none" w:sz="0" w:space="0" w:color="auto"/>
                        <w:left w:val="none" w:sz="0" w:space="0" w:color="auto"/>
                        <w:bottom w:val="none" w:sz="0" w:space="0" w:color="auto"/>
                        <w:right w:val="none" w:sz="0" w:space="0" w:color="auto"/>
                      </w:divBdr>
                    </w:div>
                  </w:divsChild>
                </w:div>
                <w:div w:id="1342581761">
                  <w:marLeft w:val="0"/>
                  <w:marRight w:val="0"/>
                  <w:marTop w:val="0"/>
                  <w:marBottom w:val="0"/>
                  <w:divBdr>
                    <w:top w:val="none" w:sz="0" w:space="0" w:color="auto"/>
                    <w:left w:val="none" w:sz="0" w:space="0" w:color="auto"/>
                    <w:bottom w:val="none" w:sz="0" w:space="0" w:color="auto"/>
                    <w:right w:val="none" w:sz="0" w:space="0" w:color="auto"/>
                  </w:divBdr>
                  <w:divsChild>
                    <w:div w:id="1474835749">
                      <w:marLeft w:val="0"/>
                      <w:marRight w:val="0"/>
                      <w:marTop w:val="0"/>
                      <w:marBottom w:val="0"/>
                      <w:divBdr>
                        <w:top w:val="none" w:sz="0" w:space="0" w:color="auto"/>
                        <w:left w:val="none" w:sz="0" w:space="0" w:color="auto"/>
                        <w:bottom w:val="none" w:sz="0" w:space="0" w:color="auto"/>
                        <w:right w:val="none" w:sz="0" w:space="0" w:color="auto"/>
                      </w:divBdr>
                    </w:div>
                    <w:div w:id="1678799822">
                      <w:marLeft w:val="0"/>
                      <w:marRight w:val="0"/>
                      <w:marTop w:val="0"/>
                      <w:marBottom w:val="0"/>
                      <w:divBdr>
                        <w:top w:val="none" w:sz="0" w:space="0" w:color="auto"/>
                        <w:left w:val="none" w:sz="0" w:space="0" w:color="auto"/>
                        <w:bottom w:val="none" w:sz="0" w:space="0" w:color="auto"/>
                        <w:right w:val="none" w:sz="0" w:space="0" w:color="auto"/>
                      </w:divBdr>
                    </w:div>
                  </w:divsChild>
                </w:div>
                <w:div w:id="1507592518">
                  <w:marLeft w:val="0"/>
                  <w:marRight w:val="0"/>
                  <w:marTop w:val="0"/>
                  <w:marBottom w:val="0"/>
                  <w:divBdr>
                    <w:top w:val="none" w:sz="0" w:space="0" w:color="auto"/>
                    <w:left w:val="none" w:sz="0" w:space="0" w:color="auto"/>
                    <w:bottom w:val="none" w:sz="0" w:space="0" w:color="auto"/>
                    <w:right w:val="none" w:sz="0" w:space="0" w:color="auto"/>
                  </w:divBdr>
                  <w:divsChild>
                    <w:div w:id="822282530">
                      <w:marLeft w:val="0"/>
                      <w:marRight w:val="0"/>
                      <w:marTop w:val="0"/>
                      <w:marBottom w:val="0"/>
                      <w:divBdr>
                        <w:top w:val="none" w:sz="0" w:space="0" w:color="auto"/>
                        <w:left w:val="none" w:sz="0" w:space="0" w:color="auto"/>
                        <w:bottom w:val="none" w:sz="0" w:space="0" w:color="auto"/>
                        <w:right w:val="none" w:sz="0" w:space="0" w:color="auto"/>
                      </w:divBdr>
                    </w:div>
                  </w:divsChild>
                </w:div>
                <w:div w:id="1734039047">
                  <w:marLeft w:val="0"/>
                  <w:marRight w:val="0"/>
                  <w:marTop w:val="0"/>
                  <w:marBottom w:val="0"/>
                  <w:divBdr>
                    <w:top w:val="none" w:sz="0" w:space="0" w:color="auto"/>
                    <w:left w:val="none" w:sz="0" w:space="0" w:color="auto"/>
                    <w:bottom w:val="none" w:sz="0" w:space="0" w:color="auto"/>
                    <w:right w:val="none" w:sz="0" w:space="0" w:color="auto"/>
                  </w:divBdr>
                  <w:divsChild>
                    <w:div w:id="697507007">
                      <w:marLeft w:val="0"/>
                      <w:marRight w:val="0"/>
                      <w:marTop w:val="0"/>
                      <w:marBottom w:val="0"/>
                      <w:divBdr>
                        <w:top w:val="none" w:sz="0" w:space="0" w:color="auto"/>
                        <w:left w:val="none" w:sz="0" w:space="0" w:color="auto"/>
                        <w:bottom w:val="none" w:sz="0" w:space="0" w:color="auto"/>
                        <w:right w:val="none" w:sz="0" w:space="0" w:color="auto"/>
                      </w:divBdr>
                    </w:div>
                  </w:divsChild>
                </w:div>
                <w:div w:id="1749646710">
                  <w:marLeft w:val="0"/>
                  <w:marRight w:val="0"/>
                  <w:marTop w:val="0"/>
                  <w:marBottom w:val="0"/>
                  <w:divBdr>
                    <w:top w:val="none" w:sz="0" w:space="0" w:color="auto"/>
                    <w:left w:val="none" w:sz="0" w:space="0" w:color="auto"/>
                    <w:bottom w:val="none" w:sz="0" w:space="0" w:color="auto"/>
                    <w:right w:val="none" w:sz="0" w:space="0" w:color="auto"/>
                  </w:divBdr>
                  <w:divsChild>
                    <w:div w:id="88035792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625888142">
          <w:marLeft w:val="0"/>
          <w:marRight w:val="0"/>
          <w:marTop w:val="0"/>
          <w:marBottom w:val="0"/>
          <w:divBdr>
            <w:top w:val="none" w:sz="0" w:space="0" w:color="auto"/>
            <w:left w:val="none" w:sz="0" w:space="0" w:color="auto"/>
            <w:bottom w:val="none" w:sz="0" w:space="0" w:color="auto"/>
            <w:right w:val="none" w:sz="0" w:space="0" w:color="auto"/>
          </w:divBdr>
        </w:div>
        <w:div w:id="664090979">
          <w:marLeft w:val="0"/>
          <w:marRight w:val="0"/>
          <w:marTop w:val="0"/>
          <w:marBottom w:val="0"/>
          <w:divBdr>
            <w:top w:val="none" w:sz="0" w:space="0" w:color="auto"/>
            <w:left w:val="none" w:sz="0" w:space="0" w:color="auto"/>
            <w:bottom w:val="none" w:sz="0" w:space="0" w:color="auto"/>
            <w:right w:val="none" w:sz="0" w:space="0" w:color="auto"/>
          </w:divBdr>
        </w:div>
        <w:div w:id="665014226">
          <w:marLeft w:val="0"/>
          <w:marRight w:val="0"/>
          <w:marTop w:val="0"/>
          <w:marBottom w:val="0"/>
          <w:divBdr>
            <w:top w:val="none" w:sz="0" w:space="0" w:color="auto"/>
            <w:left w:val="none" w:sz="0" w:space="0" w:color="auto"/>
            <w:bottom w:val="none" w:sz="0" w:space="0" w:color="auto"/>
            <w:right w:val="none" w:sz="0" w:space="0" w:color="auto"/>
          </w:divBdr>
          <w:divsChild>
            <w:div w:id="1256862608">
              <w:marLeft w:val="0"/>
              <w:marRight w:val="0"/>
              <w:marTop w:val="0"/>
              <w:marBottom w:val="0"/>
              <w:divBdr>
                <w:top w:val="none" w:sz="0" w:space="0" w:color="auto"/>
                <w:left w:val="none" w:sz="0" w:space="0" w:color="auto"/>
                <w:bottom w:val="none" w:sz="0" w:space="0" w:color="auto"/>
                <w:right w:val="none" w:sz="0" w:space="0" w:color="auto"/>
              </w:divBdr>
            </w:div>
          </w:divsChild>
        </w:div>
        <w:div w:id="676270524">
          <w:marLeft w:val="0"/>
          <w:marRight w:val="0"/>
          <w:marTop w:val="0"/>
          <w:marBottom w:val="0"/>
          <w:divBdr>
            <w:top w:val="none" w:sz="0" w:space="0" w:color="auto"/>
            <w:left w:val="none" w:sz="0" w:space="0" w:color="auto"/>
            <w:bottom w:val="none" w:sz="0" w:space="0" w:color="auto"/>
            <w:right w:val="none" w:sz="0" w:space="0" w:color="auto"/>
          </w:divBdr>
          <w:divsChild>
            <w:div w:id="1291550423">
              <w:marLeft w:val="0"/>
              <w:marRight w:val="0"/>
              <w:marTop w:val="0"/>
              <w:marBottom w:val="0"/>
              <w:divBdr>
                <w:top w:val="none" w:sz="0" w:space="0" w:color="auto"/>
                <w:left w:val="none" w:sz="0" w:space="0" w:color="auto"/>
                <w:bottom w:val="none" w:sz="0" w:space="0" w:color="auto"/>
                <w:right w:val="none" w:sz="0" w:space="0" w:color="auto"/>
              </w:divBdr>
            </w:div>
          </w:divsChild>
        </w:div>
        <w:div w:id="689649915">
          <w:marLeft w:val="0"/>
          <w:marRight w:val="0"/>
          <w:marTop w:val="0"/>
          <w:marBottom w:val="0"/>
          <w:divBdr>
            <w:top w:val="none" w:sz="0" w:space="0" w:color="auto"/>
            <w:left w:val="none" w:sz="0" w:space="0" w:color="auto"/>
            <w:bottom w:val="none" w:sz="0" w:space="0" w:color="auto"/>
            <w:right w:val="none" w:sz="0" w:space="0" w:color="auto"/>
          </w:divBdr>
          <w:divsChild>
            <w:div w:id="496265211">
              <w:marLeft w:val="0"/>
              <w:marRight w:val="0"/>
              <w:marTop w:val="0"/>
              <w:marBottom w:val="0"/>
              <w:divBdr>
                <w:top w:val="none" w:sz="0" w:space="0" w:color="auto"/>
                <w:left w:val="none" w:sz="0" w:space="0" w:color="auto"/>
                <w:bottom w:val="none" w:sz="0" w:space="0" w:color="auto"/>
                <w:right w:val="none" w:sz="0" w:space="0" w:color="auto"/>
              </w:divBdr>
            </w:div>
          </w:divsChild>
        </w:div>
        <w:div w:id="718094812">
          <w:marLeft w:val="0"/>
          <w:marRight w:val="0"/>
          <w:marTop w:val="0"/>
          <w:marBottom w:val="0"/>
          <w:divBdr>
            <w:top w:val="none" w:sz="0" w:space="0" w:color="auto"/>
            <w:left w:val="none" w:sz="0" w:space="0" w:color="auto"/>
            <w:bottom w:val="none" w:sz="0" w:space="0" w:color="auto"/>
            <w:right w:val="none" w:sz="0" w:space="0" w:color="auto"/>
          </w:divBdr>
        </w:div>
        <w:div w:id="750321954">
          <w:marLeft w:val="0"/>
          <w:marRight w:val="0"/>
          <w:marTop w:val="0"/>
          <w:marBottom w:val="0"/>
          <w:divBdr>
            <w:top w:val="none" w:sz="0" w:space="0" w:color="auto"/>
            <w:left w:val="none" w:sz="0" w:space="0" w:color="auto"/>
            <w:bottom w:val="none" w:sz="0" w:space="0" w:color="auto"/>
            <w:right w:val="none" w:sz="0" w:space="0" w:color="auto"/>
          </w:divBdr>
        </w:div>
        <w:div w:id="803429423">
          <w:marLeft w:val="0"/>
          <w:marRight w:val="0"/>
          <w:marTop w:val="0"/>
          <w:marBottom w:val="0"/>
          <w:divBdr>
            <w:top w:val="none" w:sz="0" w:space="0" w:color="auto"/>
            <w:left w:val="none" w:sz="0" w:space="0" w:color="auto"/>
            <w:bottom w:val="none" w:sz="0" w:space="0" w:color="auto"/>
            <w:right w:val="none" w:sz="0" w:space="0" w:color="auto"/>
          </w:divBdr>
          <w:divsChild>
            <w:div w:id="630479449">
              <w:marLeft w:val="0"/>
              <w:marRight w:val="0"/>
              <w:marTop w:val="30"/>
              <w:marBottom w:val="30"/>
              <w:divBdr>
                <w:top w:val="none" w:sz="0" w:space="0" w:color="auto"/>
                <w:left w:val="none" w:sz="0" w:space="0" w:color="auto"/>
                <w:bottom w:val="none" w:sz="0" w:space="0" w:color="auto"/>
                <w:right w:val="none" w:sz="0" w:space="0" w:color="auto"/>
              </w:divBdr>
              <w:divsChild>
                <w:div w:id="112210578">
                  <w:marLeft w:val="0"/>
                  <w:marRight w:val="0"/>
                  <w:marTop w:val="0"/>
                  <w:marBottom w:val="0"/>
                  <w:divBdr>
                    <w:top w:val="none" w:sz="0" w:space="0" w:color="auto"/>
                    <w:left w:val="none" w:sz="0" w:space="0" w:color="auto"/>
                    <w:bottom w:val="none" w:sz="0" w:space="0" w:color="auto"/>
                    <w:right w:val="none" w:sz="0" w:space="0" w:color="auto"/>
                  </w:divBdr>
                  <w:divsChild>
                    <w:div w:id="840044261">
                      <w:marLeft w:val="0"/>
                      <w:marRight w:val="0"/>
                      <w:marTop w:val="0"/>
                      <w:marBottom w:val="0"/>
                      <w:divBdr>
                        <w:top w:val="none" w:sz="0" w:space="0" w:color="auto"/>
                        <w:left w:val="none" w:sz="0" w:space="0" w:color="auto"/>
                        <w:bottom w:val="none" w:sz="0" w:space="0" w:color="auto"/>
                        <w:right w:val="none" w:sz="0" w:space="0" w:color="auto"/>
                      </w:divBdr>
                    </w:div>
                  </w:divsChild>
                </w:div>
                <w:div w:id="1040277842">
                  <w:marLeft w:val="0"/>
                  <w:marRight w:val="0"/>
                  <w:marTop w:val="0"/>
                  <w:marBottom w:val="0"/>
                  <w:divBdr>
                    <w:top w:val="none" w:sz="0" w:space="0" w:color="auto"/>
                    <w:left w:val="none" w:sz="0" w:space="0" w:color="auto"/>
                    <w:bottom w:val="none" w:sz="0" w:space="0" w:color="auto"/>
                    <w:right w:val="none" w:sz="0" w:space="0" w:color="auto"/>
                  </w:divBdr>
                  <w:divsChild>
                    <w:div w:id="928931228">
                      <w:marLeft w:val="0"/>
                      <w:marRight w:val="0"/>
                      <w:marTop w:val="0"/>
                      <w:marBottom w:val="0"/>
                      <w:divBdr>
                        <w:top w:val="none" w:sz="0" w:space="0" w:color="auto"/>
                        <w:left w:val="none" w:sz="0" w:space="0" w:color="auto"/>
                        <w:bottom w:val="none" w:sz="0" w:space="0" w:color="auto"/>
                        <w:right w:val="none" w:sz="0" w:space="0" w:color="auto"/>
                      </w:divBdr>
                    </w:div>
                  </w:divsChild>
                </w:div>
                <w:div w:id="1684242136">
                  <w:marLeft w:val="0"/>
                  <w:marRight w:val="0"/>
                  <w:marTop w:val="0"/>
                  <w:marBottom w:val="0"/>
                  <w:divBdr>
                    <w:top w:val="none" w:sz="0" w:space="0" w:color="auto"/>
                    <w:left w:val="none" w:sz="0" w:space="0" w:color="auto"/>
                    <w:bottom w:val="none" w:sz="0" w:space="0" w:color="auto"/>
                    <w:right w:val="none" w:sz="0" w:space="0" w:color="auto"/>
                  </w:divBdr>
                  <w:divsChild>
                    <w:div w:id="799305558">
                      <w:marLeft w:val="0"/>
                      <w:marRight w:val="0"/>
                      <w:marTop w:val="0"/>
                      <w:marBottom w:val="0"/>
                      <w:divBdr>
                        <w:top w:val="none" w:sz="0" w:space="0" w:color="auto"/>
                        <w:left w:val="none" w:sz="0" w:space="0" w:color="auto"/>
                        <w:bottom w:val="none" w:sz="0" w:space="0" w:color="auto"/>
                        <w:right w:val="none" w:sz="0" w:space="0" w:color="auto"/>
                      </w:divBdr>
                    </w:div>
                  </w:divsChild>
                </w:div>
                <w:div w:id="1903173225">
                  <w:marLeft w:val="0"/>
                  <w:marRight w:val="0"/>
                  <w:marTop w:val="0"/>
                  <w:marBottom w:val="0"/>
                  <w:divBdr>
                    <w:top w:val="none" w:sz="0" w:space="0" w:color="auto"/>
                    <w:left w:val="none" w:sz="0" w:space="0" w:color="auto"/>
                    <w:bottom w:val="none" w:sz="0" w:space="0" w:color="auto"/>
                    <w:right w:val="none" w:sz="0" w:space="0" w:color="auto"/>
                  </w:divBdr>
                  <w:divsChild>
                    <w:div w:id="112762532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809633742">
          <w:marLeft w:val="0"/>
          <w:marRight w:val="0"/>
          <w:marTop w:val="0"/>
          <w:marBottom w:val="0"/>
          <w:divBdr>
            <w:top w:val="none" w:sz="0" w:space="0" w:color="auto"/>
            <w:left w:val="none" w:sz="0" w:space="0" w:color="auto"/>
            <w:bottom w:val="none" w:sz="0" w:space="0" w:color="auto"/>
            <w:right w:val="none" w:sz="0" w:space="0" w:color="auto"/>
          </w:divBdr>
        </w:div>
        <w:div w:id="816804090">
          <w:marLeft w:val="0"/>
          <w:marRight w:val="0"/>
          <w:marTop w:val="0"/>
          <w:marBottom w:val="0"/>
          <w:divBdr>
            <w:top w:val="none" w:sz="0" w:space="0" w:color="auto"/>
            <w:left w:val="none" w:sz="0" w:space="0" w:color="auto"/>
            <w:bottom w:val="none" w:sz="0" w:space="0" w:color="auto"/>
            <w:right w:val="none" w:sz="0" w:space="0" w:color="auto"/>
          </w:divBdr>
        </w:div>
        <w:div w:id="854684533">
          <w:marLeft w:val="0"/>
          <w:marRight w:val="0"/>
          <w:marTop w:val="0"/>
          <w:marBottom w:val="0"/>
          <w:divBdr>
            <w:top w:val="none" w:sz="0" w:space="0" w:color="auto"/>
            <w:left w:val="none" w:sz="0" w:space="0" w:color="auto"/>
            <w:bottom w:val="none" w:sz="0" w:space="0" w:color="auto"/>
            <w:right w:val="none" w:sz="0" w:space="0" w:color="auto"/>
          </w:divBdr>
        </w:div>
        <w:div w:id="863328005">
          <w:marLeft w:val="0"/>
          <w:marRight w:val="0"/>
          <w:marTop w:val="0"/>
          <w:marBottom w:val="0"/>
          <w:divBdr>
            <w:top w:val="none" w:sz="0" w:space="0" w:color="auto"/>
            <w:left w:val="none" w:sz="0" w:space="0" w:color="auto"/>
            <w:bottom w:val="none" w:sz="0" w:space="0" w:color="auto"/>
            <w:right w:val="none" w:sz="0" w:space="0" w:color="auto"/>
          </w:divBdr>
        </w:div>
        <w:div w:id="899753999">
          <w:marLeft w:val="0"/>
          <w:marRight w:val="0"/>
          <w:marTop w:val="0"/>
          <w:marBottom w:val="0"/>
          <w:divBdr>
            <w:top w:val="none" w:sz="0" w:space="0" w:color="auto"/>
            <w:left w:val="none" w:sz="0" w:space="0" w:color="auto"/>
            <w:bottom w:val="none" w:sz="0" w:space="0" w:color="auto"/>
            <w:right w:val="none" w:sz="0" w:space="0" w:color="auto"/>
          </w:divBdr>
        </w:div>
        <w:div w:id="910886687">
          <w:marLeft w:val="0"/>
          <w:marRight w:val="0"/>
          <w:marTop w:val="0"/>
          <w:marBottom w:val="0"/>
          <w:divBdr>
            <w:top w:val="none" w:sz="0" w:space="0" w:color="auto"/>
            <w:left w:val="none" w:sz="0" w:space="0" w:color="auto"/>
            <w:bottom w:val="none" w:sz="0" w:space="0" w:color="auto"/>
            <w:right w:val="none" w:sz="0" w:space="0" w:color="auto"/>
          </w:divBdr>
          <w:divsChild>
            <w:div w:id="255945957">
              <w:marLeft w:val="0"/>
              <w:marRight w:val="0"/>
              <w:marTop w:val="0"/>
              <w:marBottom w:val="0"/>
              <w:divBdr>
                <w:top w:val="none" w:sz="0" w:space="0" w:color="auto"/>
                <w:left w:val="none" w:sz="0" w:space="0" w:color="auto"/>
                <w:bottom w:val="none" w:sz="0" w:space="0" w:color="auto"/>
                <w:right w:val="none" w:sz="0" w:space="0" w:color="auto"/>
              </w:divBdr>
            </w:div>
            <w:div w:id="282537766">
              <w:marLeft w:val="0"/>
              <w:marRight w:val="0"/>
              <w:marTop w:val="0"/>
              <w:marBottom w:val="0"/>
              <w:divBdr>
                <w:top w:val="none" w:sz="0" w:space="0" w:color="auto"/>
                <w:left w:val="none" w:sz="0" w:space="0" w:color="auto"/>
                <w:bottom w:val="none" w:sz="0" w:space="0" w:color="auto"/>
                <w:right w:val="none" w:sz="0" w:space="0" w:color="auto"/>
              </w:divBdr>
            </w:div>
            <w:div w:id="1437367465">
              <w:marLeft w:val="0"/>
              <w:marRight w:val="0"/>
              <w:marTop w:val="0"/>
              <w:marBottom w:val="0"/>
              <w:divBdr>
                <w:top w:val="none" w:sz="0" w:space="0" w:color="auto"/>
                <w:left w:val="none" w:sz="0" w:space="0" w:color="auto"/>
                <w:bottom w:val="none" w:sz="0" w:space="0" w:color="auto"/>
                <w:right w:val="none" w:sz="0" w:space="0" w:color="auto"/>
              </w:divBdr>
            </w:div>
          </w:divsChild>
        </w:div>
        <w:div w:id="913859402">
          <w:marLeft w:val="0"/>
          <w:marRight w:val="0"/>
          <w:marTop w:val="0"/>
          <w:marBottom w:val="0"/>
          <w:divBdr>
            <w:top w:val="none" w:sz="0" w:space="0" w:color="auto"/>
            <w:left w:val="none" w:sz="0" w:space="0" w:color="auto"/>
            <w:bottom w:val="none" w:sz="0" w:space="0" w:color="auto"/>
            <w:right w:val="none" w:sz="0" w:space="0" w:color="auto"/>
          </w:divBdr>
          <w:divsChild>
            <w:div w:id="897740562">
              <w:marLeft w:val="0"/>
              <w:marRight w:val="0"/>
              <w:marTop w:val="30"/>
              <w:marBottom w:val="30"/>
              <w:divBdr>
                <w:top w:val="none" w:sz="0" w:space="0" w:color="auto"/>
                <w:left w:val="none" w:sz="0" w:space="0" w:color="auto"/>
                <w:bottom w:val="none" w:sz="0" w:space="0" w:color="auto"/>
                <w:right w:val="none" w:sz="0" w:space="0" w:color="auto"/>
              </w:divBdr>
              <w:divsChild>
                <w:div w:id="8871379">
                  <w:marLeft w:val="0"/>
                  <w:marRight w:val="0"/>
                  <w:marTop w:val="0"/>
                  <w:marBottom w:val="0"/>
                  <w:divBdr>
                    <w:top w:val="none" w:sz="0" w:space="0" w:color="auto"/>
                    <w:left w:val="none" w:sz="0" w:space="0" w:color="auto"/>
                    <w:bottom w:val="none" w:sz="0" w:space="0" w:color="auto"/>
                    <w:right w:val="none" w:sz="0" w:space="0" w:color="auto"/>
                  </w:divBdr>
                  <w:divsChild>
                    <w:div w:id="691300790">
                      <w:marLeft w:val="0"/>
                      <w:marRight w:val="0"/>
                      <w:marTop w:val="0"/>
                      <w:marBottom w:val="0"/>
                      <w:divBdr>
                        <w:top w:val="none" w:sz="0" w:space="0" w:color="auto"/>
                        <w:left w:val="none" w:sz="0" w:space="0" w:color="auto"/>
                        <w:bottom w:val="none" w:sz="0" w:space="0" w:color="auto"/>
                        <w:right w:val="none" w:sz="0" w:space="0" w:color="auto"/>
                      </w:divBdr>
                    </w:div>
                  </w:divsChild>
                </w:div>
                <w:div w:id="237785090">
                  <w:marLeft w:val="0"/>
                  <w:marRight w:val="0"/>
                  <w:marTop w:val="0"/>
                  <w:marBottom w:val="0"/>
                  <w:divBdr>
                    <w:top w:val="none" w:sz="0" w:space="0" w:color="auto"/>
                    <w:left w:val="none" w:sz="0" w:space="0" w:color="auto"/>
                    <w:bottom w:val="none" w:sz="0" w:space="0" w:color="auto"/>
                    <w:right w:val="none" w:sz="0" w:space="0" w:color="auto"/>
                  </w:divBdr>
                  <w:divsChild>
                    <w:div w:id="1213228623">
                      <w:marLeft w:val="0"/>
                      <w:marRight w:val="0"/>
                      <w:marTop w:val="0"/>
                      <w:marBottom w:val="0"/>
                      <w:divBdr>
                        <w:top w:val="none" w:sz="0" w:space="0" w:color="auto"/>
                        <w:left w:val="none" w:sz="0" w:space="0" w:color="auto"/>
                        <w:bottom w:val="none" w:sz="0" w:space="0" w:color="auto"/>
                        <w:right w:val="none" w:sz="0" w:space="0" w:color="auto"/>
                      </w:divBdr>
                    </w:div>
                  </w:divsChild>
                </w:div>
                <w:div w:id="315570794">
                  <w:marLeft w:val="0"/>
                  <w:marRight w:val="0"/>
                  <w:marTop w:val="0"/>
                  <w:marBottom w:val="0"/>
                  <w:divBdr>
                    <w:top w:val="none" w:sz="0" w:space="0" w:color="auto"/>
                    <w:left w:val="none" w:sz="0" w:space="0" w:color="auto"/>
                    <w:bottom w:val="none" w:sz="0" w:space="0" w:color="auto"/>
                    <w:right w:val="none" w:sz="0" w:space="0" w:color="auto"/>
                  </w:divBdr>
                  <w:divsChild>
                    <w:div w:id="14969674">
                      <w:marLeft w:val="0"/>
                      <w:marRight w:val="0"/>
                      <w:marTop w:val="0"/>
                      <w:marBottom w:val="0"/>
                      <w:divBdr>
                        <w:top w:val="none" w:sz="0" w:space="0" w:color="auto"/>
                        <w:left w:val="none" w:sz="0" w:space="0" w:color="auto"/>
                        <w:bottom w:val="none" w:sz="0" w:space="0" w:color="auto"/>
                        <w:right w:val="none" w:sz="0" w:space="0" w:color="auto"/>
                      </w:divBdr>
                    </w:div>
                  </w:divsChild>
                </w:div>
                <w:div w:id="353924856">
                  <w:marLeft w:val="0"/>
                  <w:marRight w:val="0"/>
                  <w:marTop w:val="0"/>
                  <w:marBottom w:val="0"/>
                  <w:divBdr>
                    <w:top w:val="none" w:sz="0" w:space="0" w:color="auto"/>
                    <w:left w:val="none" w:sz="0" w:space="0" w:color="auto"/>
                    <w:bottom w:val="none" w:sz="0" w:space="0" w:color="auto"/>
                    <w:right w:val="none" w:sz="0" w:space="0" w:color="auto"/>
                  </w:divBdr>
                  <w:divsChild>
                    <w:div w:id="1886990507">
                      <w:marLeft w:val="0"/>
                      <w:marRight w:val="0"/>
                      <w:marTop w:val="0"/>
                      <w:marBottom w:val="0"/>
                      <w:divBdr>
                        <w:top w:val="none" w:sz="0" w:space="0" w:color="auto"/>
                        <w:left w:val="none" w:sz="0" w:space="0" w:color="auto"/>
                        <w:bottom w:val="none" w:sz="0" w:space="0" w:color="auto"/>
                        <w:right w:val="none" w:sz="0" w:space="0" w:color="auto"/>
                      </w:divBdr>
                    </w:div>
                  </w:divsChild>
                </w:div>
                <w:div w:id="464856653">
                  <w:marLeft w:val="0"/>
                  <w:marRight w:val="0"/>
                  <w:marTop w:val="0"/>
                  <w:marBottom w:val="0"/>
                  <w:divBdr>
                    <w:top w:val="none" w:sz="0" w:space="0" w:color="auto"/>
                    <w:left w:val="none" w:sz="0" w:space="0" w:color="auto"/>
                    <w:bottom w:val="none" w:sz="0" w:space="0" w:color="auto"/>
                    <w:right w:val="none" w:sz="0" w:space="0" w:color="auto"/>
                  </w:divBdr>
                  <w:divsChild>
                    <w:div w:id="575435054">
                      <w:marLeft w:val="0"/>
                      <w:marRight w:val="0"/>
                      <w:marTop w:val="0"/>
                      <w:marBottom w:val="0"/>
                      <w:divBdr>
                        <w:top w:val="none" w:sz="0" w:space="0" w:color="auto"/>
                        <w:left w:val="none" w:sz="0" w:space="0" w:color="auto"/>
                        <w:bottom w:val="none" w:sz="0" w:space="0" w:color="auto"/>
                        <w:right w:val="none" w:sz="0" w:space="0" w:color="auto"/>
                      </w:divBdr>
                    </w:div>
                  </w:divsChild>
                </w:div>
                <w:div w:id="522861269">
                  <w:marLeft w:val="0"/>
                  <w:marRight w:val="0"/>
                  <w:marTop w:val="0"/>
                  <w:marBottom w:val="0"/>
                  <w:divBdr>
                    <w:top w:val="none" w:sz="0" w:space="0" w:color="auto"/>
                    <w:left w:val="none" w:sz="0" w:space="0" w:color="auto"/>
                    <w:bottom w:val="none" w:sz="0" w:space="0" w:color="auto"/>
                    <w:right w:val="none" w:sz="0" w:space="0" w:color="auto"/>
                  </w:divBdr>
                  <w:divsChild>
                    <w:div w:id="685981718">
                      <w:marLeft w:val="0"/>
                      <w:marRight w:val="0"/>
                      <w:marTop w:val="0"/>
                      <w:marBottom w:val="0"/>
                      <w:divBdr>
                        <w:top w:val="none" w:sz="0" w:space="0" w:color="auto"/>
                        <w:left w:val="none" w:sz="0" w:space="0" w:color="auto"/>
                        <w:bottom w:val="none" w:sz="0" w:space="0" w:color="auto"/>
                        <w:right w:val="none" w:sz="0" w:space="0" w:color="auto"/>
                      </w:divBdr>
                    </w:div>
                  </w:divsChild>
                </w:div>
                <w:div w:id="606500231">
                  <w:marLeft w:val="0"/>
                  <w:marRight w:val="0"/>
                  <w:marTop w:val="0"/>
                  <w:marBottom w:val="0"/>
                  <w:divBdr>
                    <w:top w:val="none" w:sz="0" w:space="0" w:color="auto"/>
                    <w:left w:val="none" w:sz="0" w:space="0" w:color="auto"/>
                    <w:bottom w:val="none" w:sz="0" w:space="0" w:color="auto"/>
                    <w:right w:val="none" w:sz="0" w:space="0" w:color="auto"/>
                  </w:divBdr>
                  <w:divsChild>
                    <w:div w:id="725491765">
                      <w:marLeft w:val="0"/>
                      <w:marRight w:val="0"/>
                      <w:marTop w:val="0"/>
                      <w:marBottom w:val="0"/>
                      <w:divBdr>
                        <w:top w:val="none" w:sz="0" w:space="0" w:color="auto"/>
                        <w:left w:val="none" w:sz="0" w:space="0" w:color="auto"/>
                        <w:bottom w:val="none" w:sz="0" w:space="0" w:color="auto"/>
                        <w:right w:val="none" w:sz="0" w:space="0" w:color="auto"/>
                      </w:divBdr>
                    </w:div>
                  </w:divsChild>
                </w:div>
                <w:div w:id="746271498">
                  <w:marLeft w:val="0"/>
                  <w:marRight w:val="0"/>
                  <w:marTop w:val="0"/>
                  <w:marBottom w:val="0"/>
                  <w:divBdr>
                    <w:top w:val="none" w:sz="0" w:space="0" w:color="auto"/>
                    <w:left w:val="none" w:sz="0" w:space="0" w:color="auto"/>
                    <w:bottom w:val="none" w:sz="0" w:space="0" w:color="auto"/>
                    <w:right w:val="none" w:sz="0" w:space="0" w:color="auto"/>
                  </w:divBdr>
                  <w:divsChild>
                    <w:div w:id="1741781565">
                      <w:marLeft w:val="0"/>
                      <w:marRight w:val="0"/>
                      <w:marTop w:val="0"/>
                      <w:marBottom w:val="0"/>
                      <w:divBdr>
                        <w:top w:val="none" w:sz="0" w:space="0" w:color="auto"/>
                        <w:left w:val="none" w:sz="0" w:space="0" w:color="auto"/>
                        <w:bottom w:val="none" w:sz="0" w:space="0" w:color="auto"/>
                        <w:right w:val="none" w:sz="0" w:space="0" w:color="auto"/>
                      </w:divBdr>
                    </w:div>
                  </w:divsChild>
                </w:div>
                <w:div w:id="972835054">
                  <w:marLeft w:val="0"/>
                  <w:marRight w:val="0"/>
                  <w:marTop w:val="0"/>
                  <w:marBottom w:val="0"/>
                  <w:divBdr>
                    <w:top w:val="none" w:sz="0" w:space="0" w:color="auto"/>
                    <w:left w:val="none" w:sz="0" w:space="0" w:color="auto"/>
                    <w:bottom w:val="none" w:sz="0" w:space="0" w:color="auto"/>
                    <w:right w:val="none" w:sz="0" w:space="0" w:color="auto"/>
                  </w:divBdr>
                  <w:divsChild>
                    <w:div w:id="260645555">
                      <w:marLeft w:val="0"/>
                      <w:marRight w:val="0"/>
                      <w:marTop w:val="0"/>
                      <w:marBottom w:val="0"/>
                      <w:divBdr>
                        <w:top w:val="none" w:sz="0" w:space="0" w:color="auto"/>
                        <w:left w:val="none" w:sz="0" w:space="0" w:color="auto"/>
                        <w:bottom w:val="none" w:sz="0" w:space="0" w:color="auto"/>
                        <w:right w:val="none" w:sz="0" w:space="0" w:color="auto"/>
                      </w:divBdr>
                    </w:div>
                  </w:divsChild>
                </w:div>
                <w:div w:id="983201195">
                  <w:marLeft w:val="0"/>
                  <w:marRight w:val="0"/>
                  <w:marTop w:val="0"/>
                  <w:marBottom w:val="0"/>
                  <w:divBdr>
                    <w:top w:val="none" w:sz="0" w:space="0" w:color="auto"/>
                    <w:left w:val="none" w:sz="0" w:space="0" w:color="auto"/>
                    <w:bottom w:val="none" w:sz="0" w:space="0" w:color="auto"/>
                    <w:right w:val="none" w:sz="0" w:space="0" w:color="auto"/>
                  </w:divBdr>
                  <w:divsChild>
                    <w:div w:id="1035696525">
                      <w:marLeft w:val="0"/>
                      <w:marRight w:val="0"/>
                      <w:marTop w:val="0"/>
                      <w:marBottom w:val="0"/>
                      <w:divBdr>
                        <w:top w:val="none" w:sz="0" w:space="0" w:color="auto"/>
                        <w:left w:val="none" w:sz="0" w:space="0" w:color="auto"/>
                        <w:bottom w:val="none" w:sz="0" w:space="0" w:color="auto"/>
                        <w:right w:val="none" w:sz="0" w:space="0" w:color="auto"/>
                      </w:divBdr>
                    </w:div>
                  </w:divsChild>
                </w:div>
                <w:div w:id="1044137612">
                  <w:marLeft w:val="0"/>
                  <w:marRight w:val="0"/>
                  <w:marTop w:val="0"/>
                  <w:marBottom w:val="0"/>
                  <w:divBdr>
                    <w:top w:val="none" w:sz="0" w:space="0" w:color="auto"/>
                    <w:left w:val="none" w:sz="0" w:space="0" w:color="auto"/>
                    <w:bottom w:val="none" w:sz="0" w:space="0" w:color="auto"/>
                    <w:right w:val="none" w:sz="0" w:space="0" w:color="auto"/>
                  </w:divBdr>
                  <w:divsChild>
                    <w:div w:id="392509028">
                      <w:marLeft w:val="0"/>
                      <w:marRight w:val="0"/>
                      <w:marTop w:val="0"/>
                      <w:marBottom w:val="0"/>
                      <w:divBdr>
                        <w:top w:val="none" w:sz="0" w:space="0" w:color="auto"/>
                        <w:left w:val="none" w:sz="0" w:space="0" w:color="auto"/>
                        <w:bottom w:val="none" w:sz="0" w:space="0" w:color="auto"/>
                        <w:right w:val="none" w:sz="0" w:space="0" w:color="auto"/>
                      </w:divBdr>
                    </w:div>
                  </w:divsChild>
                </w:div>
                <w:div w:id="1081482658">
                  <w:marLeft w:val="0"/>
                  <w:marRight w:val="0"/>
                  <w:marTop w:val="0"/>
                  <w:marBottom w:val="0"/>
                  <w:divBdr>
                    <w:top w:val="none" w:sz="0" w:space="0" w:color="auto"/>
                    <w:left w:val="none" w:sz="0" w:space="0" w:color="auto"/>
                    <w:bottom w:val="none" w:sz="0" w:space="0" w:color="auto"/>
                    <w:right w:val="none" w:sz="0" w:space="0" w:color="auto"/>
                  </w:divBdr>
                  <w:divsChild>
                    <w:div w:id="512651063">
                      <w:marLeft w:val="0"/>
                      <w:marRight w:val="0"/>
                      <w:marTop w:val="0"/>
                      <w:marBottom w:val="0"/>
                      <w:divBdr>
                        <w:top w:val="none" w:sz="0" w:space="0" w:color="auto"/>
                        <w:left w:val="none" w:sz="0" w:space="0" w:color="auto"/>
                        <w:bottom w:val="none" w:sz="0" w:space="0" w:color="auto"/>
                        <w:right w:val="none" w:sz="0" w:space="0" w:color="auto"/>
                      </w:divBdr>
                    </w:div>
                  </w:divsChild>
                </w:div>
                <w:div w:id="1132678241">
                  <w:marLeft w:val="0"/>
                  <w:marRight w:val="0"/>
                  <w:marTop w:val="0"/>
                  <w:marBottom w:val="0"/>
                  <w:divBdr>
                    <w:top w:val="none" w:sz="0" w:space="0" w:color="auto"/>
                    <w:left w:val="none" w:sz="0" w:space="0" w:color="auto"/>
                    <w:bottom w:val="none" w:sz="0" w:space="0" w:color="auto"/>
                    <w:right w:val="none" w:sz="0" w:space="0" w:color="auto"/>
                  </w:divBdr>
                  <w:divsChild>
                    <w:div w:id="1134176828">
                      <w:marLeft w:val="0"/>
                      <w:marRight w:val="0"/>
                      <w:marTop w:val="0"/>
                      <w:marBottom w:val="0"/>
                      <w:divBdr>
                        <w:top w:val="none" w:sz="0" w:space="0" w:color="auto"/>
                        <w:left w:val="none" w:sz="0" w:space="0" w:color="auto"/>
                        <w:bottom w:val="none" w:sz="0" w:space="0" w:color="auto"/>
                        <w:right w:val="none" w:sz="0" w:space="0" w:color="auto"/>
                      </w:divBdr>
                    </w:div>
                  </w:divsChild>
                </w:div>
                <w:div w:id="1150446140">
                  <w:marLeft w:val="0"/>
                  <w:marRight w:val="0"/>
                  <w:marTop w:val="0"/>
                  <w:marBottom w:val="0"/>
                  <w:divBdr>
                    <w:top w:val="none" w:sz="0" w:space="0" w:color="auto"/>
                    <w:left w:val="none" w:sz="0" w:space="0" w:color="auto"/>
                    <w:bottom w:val="none" w:sz="0" w:space="0" w:color="auto"/>
                    <w:right w:val="none" w:sz="0" w:space="0" w:color="auto"/>
                  </w:divBdr>
                  <w:divsChild>
                    <w:div w:id="1719282816">
                      <w:marLeft w:val="0"/>
                      <w:marRight w:val="0"/>
                      <w:marTop w:val="0"/>
                      <w:marBottom w:val="0"/>
                      <w:divBdr>
                        <w:top w:val="none" w:sz="0" w:space="0" w:color="auto"/>
                        <w:left w:val="none" w:sz="0" w:space="0" w:color="auto"/>
                        <w:bottom w:val="none" w:sz="0" w:space="0" w:color="auto"/>
                        <w:right w:val="none" w:sz="0" w:space="0" w:color="auto"/>
                      </w:divBdr>
                    </w:div>
                  </w:divsChild>
                </w:div>
                <w:div w:id="1162888866">
                  <w:marLeft w:val="0"/>
                  <w:marRight w:val="0"/>
                  <w:marTop w:val="0"/>
                  <w:marBottom w:val="0"/>
                  <w:divBdr>
                    <w:top w:val="none" w:sz="0" w:space="0" w:color="auto"/>
                    <w:left w:val="none" w:sz="0" w:space="0" w:color="auto"/>
                    <w:bottom w:val="none" w:sz="0" w:space="0" w:color="auto"/>
                    <w:right w:val="none" w:sz="0" w:space="0" w:color="auto"/>
                  </w:divBdr>
                  <w:divsChild>
                    <w:div w:id="1620918241">
                      <w:marLeft w:val="0"/>
                      <w:marRight w:val="0"/>
                      <w:marTop w:val="0"/>
                      <w:marBottom w:val="0"/>
                      <w:divBdr>
                        <w:top w:val="none" w:sz="0" w:space="0" w:color="auto"/>
                        <w:left w:val="none" w:sz="0" w:space="0" w:color="auto"/>
                        <w:bottom w:val="none" w:sz="0" w:space="0" w:color="auto"/>
                        <w:right w:val="none" w:sz="0" w:space="0" w:color="auto"/>
                      </w:divBdr>
                    </w:div>
                  </w:divsChild>
                </w:div>
                <w:div w:id="1783767920">
                  <w:marLeft w:val="0"/>
                  <w:marRight w:val="0"/>
                  <w:marTop w:val="0"/>
                  <w:marBottom w:val="0"/>
                  <w:divBdr>
                    <w:top w:val="none" w:sz="0" w:space="0" w:color="auto"/>
                    <w:left w:val="none" w:sz="0" w:space="0" w:color="auto"/>
                    <w:bottom w:val="none" w:sz="0" w:space="0" w:color="auto"/>
                    <w:right w:val="none" w:sz="0" w:space="0" w:color="auto"/>
                  </w:divBdr>
                  <w:divsChild>
                    <w:div w:id="316151986">
                      <w:marLeft w:val="0"/>
                      <w:marRight w:val="0"/>
                      <w:marTop w:val="0"/>
                      <w:marBottom w:val="0"/>
                      <w:divBdr>
                        <w:top w:val="none" w:sz="0" w:space="0" w:color="auto"/>
                        <w:left w:val="none" w:sz="0" w:space="0" w:color="auto"/>
                        <w:bottom w:val="none" w:sz="0" w:space="0" w:color="auto"/>
                        <w:right w:val="none" w:sz="0" w:space="0" w:color="auto"/>
                      </w:divBdr>
                    </w:div>
                  </w:divsChild>
                </w:div>
                <w:div w:id="1843272812">
                  <w:marLeft w:val="0"/>
                  <w:marRight w:val="0"/>
                  <w:marTop w:val="0"/>
                  <w:marBottom w:val="0"/>
                  <w:divBdr>
                    <w:top w:val="none" w:sz="0" w:space="0" w:color="auto"/>
                    <w:left w:val="none" w:sz="0" w:space="0" w:color="auto"/>
                    <w:bottom w:val="none" w:sz="0" w:space="0" w:color="auto"/>
                    <w:right w:val="none" w:sz="0" w:space="0" w:color="auto"/>
                  </w:divBdr>
                  <w:divsChild>
                    <w:div w:id="215627245">
                      <w:marLeft w:val="0"/>
                      <w:marRight w:val="0"/>
                      <w:marTop w:val="0"/>
                      <w:marBottom w:val="0"/>
                      <w:divBdr>
                        <w:top w:val="none" w:sz="0" w:space="0" w:color="auto"/>
                        <w:left w:val="none" w:sz="0" w:space="0" w:color="auto"/>
                        <w:bottom w:val="none" w:sz="0" w:space="0" w:color="auto"/>
                        <w:right w:val="none" w:sz="0" w:space="0" w:color="auto"/>
                      </w:divBdr>
                    </w:div>
                  </w:divsChild>
                </w:div>
                <w:div w:id="1864975335">
                  <w:marLeft w:val="0"/>
                  <w:marRight w:val="0"/>
                  <w:marTop w:val="0"/>
                  <w:marBottom w:val="0"/>
                  <w:divBdr>
                    <w:top w:val="none" w:sz="0" w:space="0" w:color="auto"/>
                    <w:left w:val="none" w:sz="0" w:space="0" w:color="auto"/>
                    <w:bottom w:val="none" w:sz="0" w:space="0" w:color="auto"/>
                    <w:right w:val="none" w:sz="0" w:space="0" w:color="auto"/>
                  </w:divBdr>
                  <w:divsChild>
                    <w:div w:id="150298643">
                      <w:marLeft w:val="0"/>
                      <w:marRight w:val="0"/>
                      <w:marTop w:val="0"/>
                      <w:marBottom w:val="0"/>
                      <w:divBdr>
                        <w:top w:val="none" w:sz="0" w:space="0" w:color="auto"/>
                        <w:left w:val="none" w:sz="0" w:space="0" w:color="auto"/>
                        <w:bottom w:val="none" w:sz="0" w:space="0" w:color="auto"/>
                        <w:right w:val="none" w:sz="0" w:space="0" w:color="auto"/>
                      </w:divBdr>
                    </w:div>
                  </w:divsChild>
                </w:div>
                <w:div w:id="1901864770">
                  <w:marLeft w:val="0"/>
                  <w:marRight w:val="0"/>
                  <w:marTop w:val="0"/>
                  <w:marBottom w:val="0"/>
                  <w:divBdr>
                    <w:top w:val="none" w:sz="0" w:space="0" w:color="auto"/>
                    <w:left w:val="none" w:sz="0" w:space="0" w:color="auto"/>
                    <w:bottom w:val="none" w:sz="0" w:space="0" w:color="auto"/>
                    <w:right w:val="none" w:sz="0" w:space="0" w:color="auto"/>
                  </w:divBdr>
                  <w:divsChild>
                    <w:div w:id="117907836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938753816">
          <w:marLeft w:val="0"/>
          <w:marRight w:val="0"/>
          <w:marTop w:val="0"/>
          <w:marBottom w:val="0"/>
          <w:divBdr>
            <w:top w:val="none" w:sz="0" w:space="0" w:color="auto"/>
            <w:left w:val="none" w:sz="0" w:space="0" w:color="auto"/>
            <w:bottom w:val="none" w:sz="0" w:space="0" w:color="auto"/>
            <w:right w:val="none" w:sz="0" w:space="0" w:color="auto"/>
          </w:divBdr>
        </w:div>
        <w:div w:id="990904924">
          <w:marLeft w:val="0"/>
          <w:marRight w:val="0"/>
          <w:marTop w:val="0"/>
          <w:marBottom w:val="0"/>
          <w:divBdr>
            <w:top w:val="none" w:sz="0" w:space="0" w:color="auto"/>
            <w:left w:val="none" w:sz="0" w:space="0" w:color="auto"/>
            <w:bottom w:val="none" w:sz="0" w:space="0" w:color="auto"/>
            <w:right w:val="none" w:sz="0" w:space="0" w:color="auto"/>
          </w:divBdr>
        </w:div>
        <w:div w:id="992609196">
          <w:marLeft w:val="0"/>
          <w:marRight w:val="0"/>
          <w:marTop w:val="0"/>
          <w:marBottom w:val="0"/>
          <w:divBdr>
            <w:top w:val="none" w:sz="0" w:space="0" w:color="auto"/>
            <w:left w:val="none" w:sz="0" w:space="0" w:color="auto"/>
            <w:bottom w:val="none" w:sz="0" w:space="0" w:color="auto"/>
            <w:right w:val="none" w:sz="0" w:space="0" w:color="auto"/>
          </w:divBdr>
        </w:div>
        <w:div w:id="1004622987">
          <w:marLeft w:val="0"/>
          <w:marRight w:val="0"/>
          <w:marTop w:val="0"/>
          <w:marBottom w:val="0"/>
          <w:divBdr>
            <w:top w:val="none" w:sz="0" w:space="0" w:color="auto"/>
            <w:left w:val="none" w:sz="0" w:space="0" w:color="auto"/>
            <w:bottom w:val="none" w:sz="0" w:space="0" w:color="auto"/>
            <w:right w:val="none" w:sz="0" w:space="0" w:color="auto"/>
          </w:divBdr>
          <w:divsChild>
            <w:div w:id="1029063262">
              <w:marLeft w:val="0"/>
              <w:marRight w:val="0"/>
              <w:marTop w:val="30"/>
              <w:marBottom w:val="30"/>
              <w:divBdr>
                <w:top w:val="none" w:sz="0" w:space="0" w:color="auto"/>
                <w:left w:val="none" w:sz="0" w:space="0" w:color="auto"/>
                <w:bottom w:val="none" w:sz="0" w:space="0" w:color="auto"/>
                <w:right w:val="none" w:sz="0" w:space="0" w:color="auto"/>
              </w:divBdr>
              <w:divsChild>
                <w:div w:id="138041308">
                  <w:marLeft w:val="0"/>
                  <w:marRight w:val="0"/>
                  <w:marTop w:val="0"/>
                  <w:marBottom w:val="0"/>
                  <w:divBdr>
                    <w:top w:val="none" w:sz="0" w:space="0" w:color="auto"/>
                    <w:left w:val="none" w:sz="0" w:space="0" w:color="auto"/>
                    <w:bottom w:val="none" w:sz="0" w:space="0" w:color="auto"/>
                    <w:right w:val="none" w:sz="0" w:space="0" w:color="auto"/>
                  </w:divBdr>
                  <w:divsChild>
                    <w:div w:id="52311545">
                      <w:marLeft w:val="0"/>
                      <w:marRight w:val="0"/>
                      <w:marTop w:val="0"/>
                      <w:marBottom w:val="0"/>
                      <w:divBdr>
                        <w:top w:val="none" w:sz="0" w:space="0" w:color="auto"/>
                        <w:left w:val="none" w:sz="0" w:space="0" w:color="auto"/>
                        <w:bottom w:val="none" w:sz="0" w:space="0" w:color="auto"/>
                        <w:right w:val="none" w:sz="0" w:space="0" w:color="auto"/>
                      </w:divBdr>
                    </w:div>
                    <w:div w:id="59670225">
                      <w:marLeft w:val="0"/>
                      <w:marRight w:val="0"/>
                      <w:marTop w:val="0"/>
                      <w:marBottom w:val="0"/>
                      <w:divBdr>
                        <w:top w:val="none" w:sz="0" w:space="0" w:color="auto"/>
                        <w:left w:val="none" w:sz="0" w:space="0" w:color="auto"/>
                        <w:bottom w:val="none" w:sz="0" w:space="0" w:color="auto"/>
                        <w:right w:val="none" w:sz="0" w:space="0" w:color="auto"/>
                      </w:divBdr>
                    </w:div>
                    <w:div w:id="569313174">
                      <w:marLeft w:val="0"/>
                      <w:marRight w:val="0"/>
                      <w:marTop w:val="0"/>
                      <w:marBottom w:val="0"/>
                      <w:divBdr>
                        <w:top w:val="none" w:sz="0" w:space="0" w:color="auto"/>
                        <w:left w:val="none" w:sz="0" w:space="0" w:color="auto"/>
                        <w:bottom w:val="none" w:sz="0" w:space="0" w:color="auto"/>
                        <w:right w:val="none" w:sz="0" w:space="0" w:color="auto"/>
                      </w:divBdr>
                    </w:div>
                    <w:div w:id="642588325">
                      <w:marLeft w:val="0"/>
                      <w:marRight w:val="0"/>
                      <w:marTop w:val="0"/>
                      <w:marBottom w:val="0"/>
                      <w:divBdr>
                        <w:top w:val="none" w:sz="0" w:space="0" w:color="auto"/>
                        <w:left w:val="none" w:sz="0" w:space="0" w:color="auto"/>
                        <w:bottom w:val="none" w:sz="0" w:space="0" w:color="auto"/>
                        <w:right w:val="none" w:sz="0" w:space="0" w:color="auto"/>
                      </w:divBdr>
                    </w:div>
                    <w:div w:id="984629716">
                      <w:marLeft w:val="0"/>
                      <w:marRight w:val="0"/>
                      <w:marTop w:val="0"/>
                      <w:marBottom w:val="0"/>
                      <w:divBdr>
                        <w:top w:val="none" w:sz="0" w:space="0" w:color="auto"/>
                        <w:left w:val="none" w:sz="0" w:space="0" w:color="auto"/>
                        <w:bottom w:val="none" w:sz="0" w:space="0" w:color="auto"/>
                        <w:right w:val="none" w:sz="0" w:space="0" w:color="auto"/>
                      </w:divBdr>
                    </w:div>
                    <w:div w:id="1017344347">
                      <w:marLeft w:val="0"/>
                      <w:marRight w:val="0"/>
                      <w:marTop w:val="0"/>
                      <w:marBottom w:val="0"/>
                      <w:divBdr>
                        <w:top w:val="none" w:sz="0" w:space="0" w:color="auto"/>
                        <w:left w:val="none" w:sz="0" w:space="0" w:color="auto"/>
                        <w:bottom w:val="none" w:sz="0" w:space="0" w:color="auto"/>
                        <w:right w:val="none" w:sz="0" w:space="0" w:color="auto"/>
                      </w:divBdr>
                    </w:div>
                    <w:div w:id="1770159798">
                      <w:marLeft w:val="0"/>
                      <w:marRight w:val="0"/>
                      <w:marTop w:val="0"/>
                      <w:marBottom w:val="0"/>
                      <w:divBdr>
                        <w:top w:val="none" w:sz="0" w:space="0" w:color="auto"/>
                        <w:left w:val="none" w:sz="0" w:space="0" w:color="auto"/>
                        <w:bottom w:val="none" w:sz="0" w:space="0" w:color="auto"/>
                        <w:right w:val="none" w:sz="0" w:space="0" w:color="auto"/>
                      </w:divBdr>
                    </w:div>
                    <w:div w:id="1816684384">
                      <w:marLeft w:val="0"/>
                      <w:marRight w:val="0"/>
                      <w:marTop w:val="0"/>
                      <w:marBottom w:val="0"/>
                      <w:divBdr>
                        <w:top w:val="none" w:sz="0" w:space="0" w:color="auto"/>
                        <w:left w:val="none" w:sz="0" w:space="0" w:color="auto"/>
                        <w:bottom w:val="none" w:sz="0" w:space="0" w:color="auto"/>
                        <w:right w:val="none" w:sz="0" w:space="0" w:color="auto"/>
                      </w:divBdr>
                    </w:div>
                  </w:divsChild>
                </w:div>
                <w:div w:id="529878024">
                  <w:marLeft w:val="0"/>
                  <w:marRight w:val="0"/>
                  <w:marTop w:val="0"/>
                  <w:marBottom w:val="0"/>
                  <w:divBdr>
                    <w:top w:val="none" w:sz="0" w:space="0" w:color="auto"/>
                    <w:left w:val="none" w:sz="0" w:space="0" w:color="auto"/>
                    <w:bottom w:val="none" w:sz="0" w:space="0" w:color="auto"/>
                    <w:right w:val="none" w:sz="0" w:space="0" w:color="auto"/>
                  </w:divBdr>
                  <w:divsChild>
                    <w:div w:id="1121147514">
                      <w:marLeft w:val="0"/>
                      <w:marRight w:val="0"/>
                      <w:marTop w:val="0"/>
                      <w:marBottom w:val="0"/>
                      <w:divBdr>
                        <w:top w:val="none" w:sz="0" w:space="0" w:color="auto"/>
                        <w:left w:val="none" w:sz="0" w:space="0" w:color="auto"/>
                        <w:bottom w:val="none" w:sz="0" w:space="0" w:color="auto"/>
                        <w:right w:val="none" w:sz="0" w:space="0" w:color="auto"/>
                      </w:divBdr>
                    </w:div>
                  </w:divsChild>
                </w:div>
                <w:div w:id="590819253">
                  <w:marLeft w:val="0"/>
                  <w:marRight w:val="0"/>
                  <w:marTop w:val="0"/>
                  <w:marBottom w:val="0"/>
                  <w:divBdr>
                    <w:top w:val="none" w:sz="0" w:space="0" w:color="auto"/>
                    <w:left w:val="none" w:sz="0" w:space="0" w:color="auto"/>
                    <w:bottom w:val="none" w:sz="0" w:space="0" w:color="auto"/>
                    <w:right w:val="none" w:sz="0" w:space="0" w:color="auto"/>
                  </w:divBdr>
                  <w:divsChild>
                    <w:div w:id="739602224">
                      <w:marLeft w:val="0"/>
                      <w:marRight w:val="0"/>
                      <w:marTop w:val="0"/>
                      <w:marBottom w:val="0"/>
                      <w:divBdr>
                        <w:top w:val="none" w:sz="0" w:space="0" w:color="auto"/>
                        <w:left w:val="none" w:sz="0" w:space="0" w:color="auto"/>
                        <w:bottom w:val="none" w:sz="0" w:space="0" w:color="auto"/>
                        <w:right w:val="none" w:sz="0" w:space="0" w:color="auto"/>
                      </w:divBdr>
                    </w:div>
                  </w:divsChild>
                </w:div>
                <w:div w:id="591548126">
                  <w:marLeft w:val="0"/>
                  <w:marRight w:val="0"/>
                  <w:marTop w:val="0"/>
                  <w:marBottom w:val="0"/>
                  <w:divBdr>
                    <w:top w:val="none" w:sz="0" w:space="0" w:color="auto"/>
                    <w:left w:val="none" w:sz="0" w:space="0" w:color="auto"/>
                    <w:bottom w:val="none" w:sz="0" w:space="0" w:color="auto"/>
                    <w:right w:val="none" w:sz="0" w:space="0" w:color="auto"/>
                  </w:divBdr>
                  <w:divsChild>
                    <w:div w:id="1549217836">
                      <w:marLeft w:val="0"/>
                      <w:marRight w:val="0"/>
                      <w:marTop w:val="0"/>
                      <w:marBottom w:val="0"/>
                      <w:divBdr>
                        <w:top w:val="none" w:sz="0" w:space="0" w:color="auto"/>
                        <w:left w:val="none" w:sz="0" w:space="0" w:color="auto"/>
                        <w:bottom w:val="none" w:sz="0" w:space="0" w:color="auto"/>
                        <w:right w:val="none" w:sz="0" w:space="0" w:color="auto"/>
                      </w:divBdr>
                    </w:div>
                  </w:divsChild>
                </w:div>
                <w:div w:id="1661039594">
                  <w:marLeft w:val="0"/>
                  <w:marRight w:val="0"/>
                  <w:marTop w:val="0"/>
                  <w:marBottom w:val="0"/>
                  <w:divBdr>
                    <w:top w:val="none" w:sz="0" w:space="0" w:color="auto"/>
                    <w:left w:val="none" w:sz="0" w:space="0" w:color="auto"/>
                    <w:bottom w:val="none" w:sz="0" w:space="0" w:color="auto"/>
                    <w:right w:val="none" w:sz="0" w:space="0" w:color="auto"/>
                  </w:divBdr>
                  <w:divsChild>
                    <w:div w:id="129571756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014383117">
          <w:marLeft w:val="0"/>
          <w:marRight w:val="0"/>
          <w:marTop w:val="0"/>
          <w:marBottom w:val="0"/>
          <w:divBdr>
            <w:top w:val="none" w:sz="0" w:space="0" w:color="auto"/>
            <w:left w:val="none" w:sz="0" w:space="0" w:color="auto"/>
            <w:bottom w:val="none" w:sz="0" w:space="0" w:color="auto"/>
            <w:right w:val="none" w:sz="0" w:space="0" w:color="auto"/>
          </w:divBdr>
        </w:div>
        <w:div w:id="1020199459">
          <w:marLeft w:val="0"/>
          <w:marRight w:val="0"/>
          <w:marTop w:val="0"/>
          <w:marBottom w:val="0"/>
          <w:divBdr>
            <w:top w:val="none" w:sz="0" w:space="0" w:color="auto"/>
            <w:left w:val="none" w:sz="0" w:space="0" w:color="auto"/>
            <w:bottom w:val="none" w:sz="0" w:space="0" w:color="auto"/>
            <w:right w:val="none" w:sz="0" w:space="0" w:color="auto"/>
          </w:divBdr>
        </w:div>
        <w:div w:id="1020666403">
          <w:marLeft w:val="0"/>
          <w:marRight w:val="0"/>
          <w:marTop w:val="0"/>
          <w:marBottom w:val="0"/>
          <w:divBdr>
            <w:top w:val="none" w:sz="0" w:space="0" w:color="auto"/>
            <w:left w:val="none" w:sz="0" w:space="0" w:color="auto"/>
            <w:bottom w:val="none" w:sz="0" w:space="0" w:color="auto"/>
            <w:right w:val="none" w:sz="0" w:space="0" w:color="auto"/>
          </w:divBdr>
          <w:divsChild>
            <w:div w:id="1024676428">
              <w:marLeft w:val="0"/>
              <w:marRight w:val="0"/>
              <w:marTop w:val="30"/>
              <w:marBottom w:val="30"/>
              <w:divBdr>
                <w:top w:val="none" w:sz="0" w:space="0" w:color="auto"/>
                <w:left w:val="none" w:sz="0" w:space="0" w:color="auto"/>
                <w:bottom w:val="none" w:sz="0" w:space="0" w:color="auto"/>
                <w:right w:val="none" w:sz="0" w:space="0" w:color="auto"/>
              </w:divBdr>
              <w:divsChild>
                <w:div w:id="3679397">
                  <w:marLeft w:val="0"/>
                  <w:marRight w:val="0"/>
                  <w:marTop w:val="0"/>
                  <w:marBottom w:val="0"/>
                  <w:divBdr>
                    <w:top w:val="none" w:sz="0" w:space="0" w:color="auto"/>
                    <w:left w:val="none" w:sz="0" w:space="0" w:color="auto"/>
                    <w:bottom w:val="none" w:sz="0" w:space="0" w:color="auto"/>
                    <w:right w:val="none" w:sz="0" w:space="0" w:color="auto"/>
                  </w:divBdr>
                  <w:divsChild>
                    <w:div w:id="1875920073">
                      <w:marLeft w:val="0"/>
                      <w:marRight w:val="0"/>
                      <w:marTop w:val="0"/>
                      <w:marBottom w:val="0"/>
                      <w:divBdr>
                        <w:top w:val="none" w:sz="0" w:space="0" w:color="auto"/>
                        <w:left w:val="none" w:sz="0" w:space="0" w:color="auto"/>
                        <w:bottom w:val="none" w:sz="0" w:space="0" w:color="auto"/>
                        <w:right w:val="none" w:sz="0" w:space="0" w:color="auto"/>
                      </w:divBdr>
                    </w:div>
                  </w:divsChild>
                </w:div>
                <w:div w:id="359403522">
                  <w:marLeft w:val="0"/>
                  <w:marRight w:val="0"/>
                  <w:marTop w:val="0"/>
                  <w:marBottom w:val="0"/>
                  <w:divBdr>
                    <w:top w:val="none" w:sz="0" w:space="0" w:color="auto"/>
                    <w:left w:val="none" w:sz="0" w:space="0" w:color="auto"/>
                    <w:bottom w:val="none" w:sz="0" w:space="0" w:color="auto"/>
                    <w:right w:val="none" w:sz="0" w:space="0" w:color="auto"/>
                  </w:divBdr>
                  <w:divsChild>
                    <w:div w:id="214242032">
                      <w:marLeft w:val="0"/>
                      <w:marRight w:val="0"/>
                      <w:marTop w:val="0"/>
                      <w:marBottom w:val="0"/>
                      <w:divBdr>
                        <w:top w:val="none" w:sz="0" w:space="0" w:color="auto"/>
                        <w:left w:val="none" w:sz="0" w:space="0" w:color="auto"/>
                        <w:bottom w:val="none" w:sz="0" w:space="0" w:color="auto"/>
                        <w:right w:val="none" w:sz="0" w:space="0" w:color="auto"/>
                      </w:divBdr>
                    </w:div>
                  </w:divsChild>
                </w:div>
                <w:div w:id="378864014">
                  <w:marLeft w:val="0"/>
                  <w:marRight w:val="0"/>
                  <w:marTop w:val="0"/>
                  <w:marBottom w:val="0"/>
                  <w:divBdr>
                    <w:top w:val="none" w:sz="0" w:space="0" w:color="auto"/>
                    <w:left w:val="none" w:sz="0" w:space="0" w:color="auto"/>
                    <w:bottom w:val="none" w:sz="0" w:space="0" w:color="auto"/>
                    <w:right w:val="none" w:sz="0" w:space="0" w:color="auto"/>
                  </w:divBdr>
                  <w:divsChild>
                    <w:div w:id="1866601237">
                      <w:marLeft w:val="0"/>
                      <w:marRight w:val="0"/>
                      <w:marTop w:val="0"/>
                      <w:marBottom w:val="0"/>
                      <w:divBdr>
                        <w:top w:val="none" w:sz="0" w:space="0" w:color="auto"/>
                        <w:left w:val="none" w:sz="0" w:space="0" w:color="auto"/>
                        <w:bottom w:val="none" w:sz="0" w:space="0" w:color="auto"/>
                        <w:right w:val="none" w:sz="0" w:space="0" w:color="auto"/>
                      </w:divBdr>
                    </w:div>
                  </w:divsChild>
                </w:div>
                <w:div w:id="407922813">
                  <w:marLeft w:val="0"/>
                  <w:marRight w:val="0"/>
                  <w:marTop w:val="0"/>
                  <w:marBottom w:val="0"/>
                  <w:divBdr>
                    <w:top w:val="none" w:sz="0" w:space="0" w:color="auto"/>
                    <w:left w:val="none" w:sz="0" w:space="0" w:color="auto"/>
                    <w:bottom w:val="none" w:sz="0" w:space="0" w:color="auto"/>
                    <w:right w:val="none" w:sz="0" w:space="0" w:color="auto"/>
                  </w:divBdr>
                  <w:divsChild>
                    <w:div w:id="499779862">
                      <w:marLeft w:val="0"/>
                      <w:marRight w:val="0"/>
                      <w:marTop w:val="0"/>
                      <w:marBottom w:val="0"/>
                      <w:divBdr>
                        <w:top w:val="none" w:sz="0" w:space="0" w:color="auto"/>
                        <w:left w:val="none" w:sz="0" w:space="0" w:color="auto"/>
                        <w:bottom w:val="none" w:sz="0" w:space="0" w:color="auto"/>
                        <w:right w:val="none" w:sz="0" w:space="0" w:color="auto"/>
                      </w:divBdr>
                    </w:div>
                  </w:divsChild>
                </w:div>
                <w:div w:id="418260173">
                  <w:marLeft w:val="0"/>
                  <w:marRight w:val="0"/>
                  <w:marTop w:val="0"/>
                  <w:marBottom w:val="0"/>
                  <w:divBdr>
                    <w:top w:val="none" w:sz="0" w:space="0" w:color="auto"/>
                    <w:left w:val="none" w:sz="0" w:space="0" w:color="auto"/>
                    <w:bottom w:val="none" w:sz="0" w:space="0" w:color="auto"/>
                    <w:right w:val="none" w:sz="0" w:space="0" w:color="auto"/>
                  </w:divBdr>
                  <w:divsChild>
                    <w:div w:id="841168897">
                      <w:marLeft w:val="0"/>
                      <w:marRight w:val="0"/>
                      <w:marTop w:val="0"/>
                      <w:marBottom w:val="0"/>
                      <w:divBdr>
                        <w:top w:val="none" w:sz="0" w:space="0" w:color="auto"/>
                        <w:left w:val="none" w:sz="0" w:space="0" w:color="auto"/>
                        <w:bottom w:val="none" w:sz="0" w:space="0" w:color="auto"/>
                        <w:right w:val="none" w:sz="0" w:space="0" w:color="auto"/>
                      </w:divBdr>
                    </w:div>
                  </w:divsChild>
                </w:div>
                <w:div w:id="504395127">
                  <w:marLeft w:val="0"/>
                  <w:marRight w:val="0"/>
                  <w:marTop w:val="0"/>
                  <w:marBottom w:val="0"/>
                  <w:divBdr>
                    <w:top w:val="none" w:sz="0" w:space="0" w:color="auto"/>
                    <w:left w:val="none" w:sz="0" w:space="0" w:color="auto"/>
                    <w:bottom w:val="none" w:sz="0" w:space="0" w:color="auto"/>
                    <w:right w:val="none" w:sz="0" w:space="0" w:color="auto"/>
                  </w:divBdr>
                  <w:divsChild>
                    <w:div w:id="657265249">
                      <w:marLeft w:val="0"/>
                      <w:marRight w:val="0"/>
                      <w:marTop w:val="0"/>
                      <w:marBottom w:val="0"/>
                      <w:divBdr>
                        <w:top w:val="none" w:sz="0" w:space="0" w:color="auto"/>
                        <w:left w:val="none" w:sz="0" w:space="0" w:color="auto"/>
                        <w:bottom w:val="none" w:sz="0" w:space="0" w:color="auto"/>
                        <w:right w:val="none" w:sz="0" w:space="0" w:color="auto"/>
                      </w:divBdr>
                    </w:div>
                  </w:divsChild>
                </w:div>
                <w:div w:id="533925745">
                  <w:marLeft w:val="0"/>
                  <w:marRight w:val="0"/>
                  <w:marTop w:val="0"/>
                  <w:marBottom w:val="0"/>
                  <w:divBdr>
                    <w:top w:val="none" w:sz="0" w:space="0" w:color="auto"/>
                    <w:left w:val="none" w:sz="0" w:space="0" w:color="auto"/>
                    <w:bottom w:val="none" w:sz="0" w:space="0" w:color="auto"/>
                    <w:right w:val="none" w:sz="0" w:space="0" w:color="auto"/>
                  </w:divBdr>
                  <w:divsChild>
                    <w:div w:id="1512452217">
                      <w:marLeft w:val="0"/>
                      <w:marRight w:val="0"/>
                      <w:marTop w:val="0"/>
                      <w:marBottom w:val="0"/>
                      <w:divBdr>
                        <w:top w:val="none" w:sz="0" w:space="0" w:color="auto"/>
                        <w:left w:val="none" w:sz="0" w:space="0" w:color="auto"/>
                        <w:bottom w:val="none" w:sz="0" w:space="0" w:color="auto"/>
                        <w:right w:val="none" w:sz="0" w:space="0" w:color="auto"/>
                      </w:divBdr>
                    </w:div>
                  </w:divsChild>
                </w:div>
                <w:div w:id="875389194">
                  <w:marLeft w:val="0"/>
                  <w:marRight w:val="0"/>
                  <w:marTop w:val="0"/>
                  <w:marBottom w:val="0"/>
                  <w:divBdr>
                    <w:top w:val="none" w:sz="0" w:space="0" w:color="auto"/>
                    <w:left w:val="none" w:sz="0" w:space="0" w:color="auto"/>
                    <w:bottom w:val="none" w:sz="0" w:space="0" w:color="auto"/>
                    <w:right w:val="none" w:sz="0" w:space="0" w:color="auto"/>
                  </w:divBdr>
                  <w:divsChild>
                    <w:div w:id="365913844">
                      <w:marLeft w:val="0"/>
                      <w:marRight w:val="0"/>
                      <w:marTop w:val="0"/>
                      <w:marBottom w:val="0"/>
                      <w:divBdr>
                        <w:top w:val="none" w:sz="0" w:space="0" w:color="auto"/>
                        <w:left w:val="none" w:sz="0" w:space="0" w:color="auto"/>
                        <w:bottom w:val="none" w:sz="0" w:space="0" w:color="auto"/>
                        <w:right w:val="none" w:sz="0" w:space="0" w:color="auto"/>
                      </w:divBdr>
                    </w:div>
                  </w:divsChild>
                </w:div>
                <w:div w:id="945817783">
                  <w:marLeft w:val="0"/>
                  <w:marRight w:val="0"/>
                  <w:marTop w:val="0"/>
                  <w:marBottom w:val="0"/>
                  <w:divBdr>
                    <w:top w:val="none" w:sz="0" w:space="0" w:color="auto"/>
                    <w:left w:val="none" w:sz="0" w:space="0" w:color="auto"/>
                    <w:bottom w:val="none" w:sz="0" w:space="0" w:color="auto"/>
                    <w:right w:val="none" w:sz="0" w:space="0" w:color="auto"/>
                  </w:divBdr>
                  <w:divsChild>
                    <w:div w:id="73086314">
                      <w:marLeft w:val="0"/>
                      <w:marRight w:val="0"/>
                      <w:marTop w:val="0"/>
                      <w:marBottom w:val="0"/>
                      <w:divBdr>
                        <w:top w:val="none" w:sz="0" w:space="0" w:color="auto"/>
                        <w:left w:val="none" w:sz="0" w:space="0" w:color="auto"/>
                        <w:bottom w:val="none" w:sz="0" w:space="0" w:color="auto"/>
                        <w:right w:val="none" w:sz="0" w:space="0" w:color="auto"/>
                      </w:divBdr>
                    </w:div>
                  </w:divsChild>
                </w:div>
                <w:div w:id="998581113">
                  <w:marLeft w:val="0"/>
                  <w:marRight w:val="0"/>
                  <w:marTop w:val="0"/>
                  <w:marBottom w:val="0"/>
                  <w:divBdr>
                    <w:top w:val="none" w:sz="0" w:space="0" w:color="auto"/>
                    <w:left w:val="none" w:sz="0" w:space="0" w:color="auto"/>
                    <w:bottom w:val="none" w:sz="0" w:space="0" w:color="auto"/>
                    <w:right w:val="none" w:sz="0" w:space="0" w:color="auto"/>
                  </w:divBdr>
                </w:div>
                <w:div w:id="1154490057">
                  <w:marLeft w:val="0"/>
                  <w:marRight w:val="0"/>
                  <w:marTop w:val="0"/>
                  <w:marBottom w:val="0"/>
                  <w:divBdr>
                    <w:top w:val="none" w:sz="0" w:space="0" w:color="auto"/>
                    <w:left w:val="none" w:sz="0" w:space="0" w:color="auto"/>
                    <w:bottom w:val="none" w:sz="0" w:space="0" w:color="auto"/>
                    <w:right w:val="none" w:sz="0" w:space="0" w:color="auto"/>
                  </w:divBdr>
                  <w:divsChild>
                    <w:div w:id="431513161">
                      <w:marLeft w:val="0"/>
                      <w:marRight w:val="0"/>
                      <w:marTop w:val="0"/>
                      <w:marBottom w:val="0"/>
                      <w:divBdr>
                        <w:top w:val="none" w:sz="0" w:space="0" w:color="auto"/>
                        <w:left w:val="none" w:sz="0" w:space="0" w:color="auto"/>
                        <w:bottom w:val="none" w:sz="0" w:space="0" w:color="auto"/>
                        <w:right w:val="none" w:sz="0" w:space="0" w:color="auto"/>
                      </w:divBdr>
                    </w:div>
                  </w:divsChild>
                </w:div>
                <w:div w:id="1282303683">
                  <w:marLeft w:val="0"/>
                  <w:marRight w:val="0"/>
                  <w:marTop w:val="0"/>
                  <w:marBottom w:val="0"/>
                  <w:divBdr>
                    <w:top w:val="none" w:sz="0" w:space="0" w:color="auto"/>
                    <w:left w:val="none" w:sz="0" w:space="0" w:color="auto"/>
                    <w:bottom w:val="none" w:sz="0" w:space="0" w:color="auto"/>
                    <w:right w:val="none" w:sz="0" w:space="0" w:color="auto"/>
                  </w:divBdr>
                  <w:divsChild>
                    <w:div w:id="1813133435">
                      <w:marLeft w:val="0"/>
                      <w:marRight w:val="0"/>
                      <w:marTop w:val="0"/>
                      <w:marBottom w:val="0"/>
                      <w:divBdr>
                        <w:top w:val="none" w:sz="0" w:space="0" w:color="auto"/>
                        <w:left w:val="none" w:sz="0" w:space="0" w:color="auto"/>
                        <w:bottom w:val="none" w:sz="0" w:space="0" w:color="auto"/>
                        <w:right w:val="none" w:sz="0" w:space="0" w:color="auto"/>
                      </w:divBdr>
                    </w:div>
                  </w:divsChild>
                </w:div>
                <w:div w:id="1314406812">
                  <w:marLeft w:val="0"/>
                  <w:marRight w:val="0"/>
                  <w:marTop w:val="0"/>
                  <w:marBottom w:val="0"/>
                  <w:divBdr>
                    <w:top w:val="none" w:sz="0" w:space="0" w:color="auto"/>
                    <w:left w:val="none" w:sz="0" w:space="0" w:color="auto"/>
                    <w:bottom w:val="none" w:sz="0" w:space="0" w:color="auto"/>
                    <w:right w:val="none" w:sz="0" w:space="0" w:color="auto"/>
                  </w:divBdr>
                  <w:divsChild>
                    <w:div w:id="1737433716">
                      <w:marLeft w:val="0"/>
                      <w:marRight w:val="0"/>
                      <w:marTop w:val="0"/>
                      <w:marBottom w:val="0"/>
                      <w:divBdr>
                        <w:top w:val="none" w:sz="0" w:space="0" w:color="auto"/>
                        <w:left w:val="none" w:sz="0" w:space="0" w:color="auto"/>
                        <w:bottom w:val="none" w:sz="0" w:space="0" w:color="auto"/>
                        <w:right w:val="none" w:sz="0" w:space="0" w:color="auto"/>
                      </w:divBdr>
                    </w:div>
                  </w:divsChild>
                </w:div>
                <w:div w:id="1460296769">
                  <w:marLeft w:val="0"/>
                  <w:marRight w:val="0"/>
                  <w:marTop w:val="0"/>
                  <w:marBottom w:val="0"/>
                  <w:divBdr>
                    <w:top w:val="none" w:sz="0" w:space="0" w:color="auto"/>
                    <w:left w:val="none" w:sz="0" w:space="0" w:color="auto"/>
                    <w:bottom w:val="none" w:sz="0" w:space="0" w:color="auto"/>
                    <w:right w:val="none" w:sz="0" w:space="0" w:color="auto"/>
                  </w:divBdr>
                </w:div>
                <w:div w:id="1477063363">
                  <w:marLeft w:val="0"/>
                  <w:marRight w:val="0"/>
                  <w:marTop w:val="0"/>
                  <w:marBottom w:val="0"/>
                  <w:divBdr>
                    <w:top w:val="none" w:sz="0" w:space="0" w:color="auto"/>
                    <w:left w:val="none" w:sz="0" w:space="0" w:color="auto"/>
                    <w:bottom w:val="none" w:sz="0" w:space="0" w:color="auto"/>
                    <w:right w:val="none" w:sz="0" w:space="0" w:color="auto"/>
                  </w:divBdr>
                  <w:divsChild>
                    <w:div w:id="1438981788">
                      <w:marLeft w:val="0"/>
                      <w:marRight w:val="0"/>
                      <w:marTop w:val="0"/>
                      <w:marBottom w:val="0"/>
                      <w:divBdr>
                        <w:top w:val="none" w:sz="0" w:space="0" w:color="auto"/>
                        <w:left w:val="none" w:sz="0" w:space="0" w:color="auto"/>
                        <w:bottom w:val="none" w:sz="0" w:space="0" w:color="auto"/>
                        <w:right w:val="none" w:sz="0" w:space="0" w:color="auto"/>
                      </w:divBdr>
                    </w:div>
                  </w:divsChild>
                </w:div>
                <w:div w:id="1526551158">
                  <w:marLeft w:val="0"/>
                  <w:marRight w:val="0"/>
                  <w:marTop w:val="0"/>
                  <w:marBottom w:val="0"/>
                  <w:divBdr>
                    <w:top w:val="none" w:sz="0" w:space="0" w:color="auto"/>
                    <w:left w:val="none" w:sz="0" w:space="0" w:color="auto"/>
                    <w:bottom w:val="none" w:sz="0" w:space="0" w:color="auto"/>
                    <w:right w:val="none" w:sz="0" w:space="0" w:color="auto"/>
                  </w:divBdr>
                  <w:divsChild>
                    <w:div w:id="1179277531">
                      <w:marLeft w:val="0"/>
                      <w:marRight w:val="0"/>
                      <w:marTop w:val="0"/>
                      <w:marBottom w:val="0"/>
                      <w:divBdr>
                        <w:top w:val="none" w:sz="0" w:space="0" w:color="auto"/>
                        <w:left w:val="none" w:sz="0" w:space="0" w:color="auto"/>
                        <w:bottom w:val="none" w:sz="0" w:space="0" w:color="auto"/>
                        <w:right w:val="none" w:sz="0" w:space="0" w:color="auto"/>
                      </w:divBdr>
                    </w:div>
                  </w:divsChild>
                </w:div>
                <w:div w:id="1753618854">
                  <w:marLeft w:val="0"/>
                  <w:marRight w:val="0"/>
                  <w:marTop w:val="0"/>
                  <w:marBottom w:val="0"/>
                  <w:divBdr>
                    <w:top w:val="none" w:sz="0" w:space="0" w:color="auto"/>
                    <w:left w:val="none" w:sz="0" w:space="0" w:color="auto"/>
                    <w:bottom w:val="none" w:sz="0" w:space="0" w:color="auto"/>
                    <w:right w:val="none" w:sz="0" w:space="0" w:color="auto"/>
                  </w:divBdr>
                  <w:divsChild>
                    <w:div w:id="667171126">
                      <w:marLeft w:val="0"/>
                      <w:marRight w:val="0"/>
                      <w:marTop w:val="0"/>
                      <w:marBottom w:val="0"/>
                      <w:divBdr>
                        <w:top w:val="none" w:sz="0" w:space="0" w:color="auto"/>
                        <w:left w:val="none" w:sz="0" w:space="0" w:color="auto"/>
                        <w:bottom w:val="none" w:sz="0" w:space="0" w:color="auto"/>
                        <w:right w:val="none" w:sz="0" w:space="0" w:color="auto"/>
                      </w:divBdr>
                    </w:div>
                  </w:divsChild>
                </w:div>
                <w:div w:id="1762213938">
                  <w:marLeft w:val="0"/>
                  <w:marRight w:val="0"/>
                  <w:marTop w:val="0"/>
                  <w:marBottom w:val="0"/>
                  <w:divBdr>
                    <w:top w:val="none" w:sz="0" w:space="0" w:color="auto"/>
                    <w:left w:val="none" w:sz="0" w:space="0" w:color="auto"/>
                    <w:bottom w:val="none" w:sz="0" w:space="0" w:color="auto"/>
                    <w:right w:val="none" w:sz="0" w:space="0" w:color="auto"/>
                  </w:divBdr>
                  <w:divsChild>
                    <w:div w:id="844711633">
                      <w:marLeft w:val="0"/>
                      <w:marRight w:val="0"/>
                      <w:marTop w:val="0"/>
                      <w:marBottom w:val="0"/>
                      <w:divBdr>
                        <w:top w:val="none" w:sz="0" w:space="0" w:color="auto"/>
                        <w:left w:val="none" w:sz="0" w:space="0" w:color="auto"/>
                        <w:bottom w:val="none" w:sz="0" w:space="0" w:color="auto"/>
                        <w:right w:val="none" w:sz="0" w:space="0" w:color="auto"/>
                      </w:divBdr>
                    </w:div>
                  </w:divsChild>
                </w:div>
                <w:div w:id="1841892944">
                  <w:marLeft w:val="0"/>
                  <w:marRight w:val="0"/>
                  <w:marTop w:val="0"/>
                  <w:marBottom w:val="0"/>
                  <w:divBdr>
                    <w:top w:val="none" w:sz="0" w:space="0" w:color="auto"/>
                    <w:left w:val="none" w:sz="0" w:space="0" w:color="auto"/>
                    <w:bottom w:val="none" w:sz="0" w:space="0" w:color="auto"/>
                    <w:right w:val="none" w:sz="0" w:space="0" w:color="auto"/>
                  </w:divBdr>
                  <w:divsChild>
                    <w:div w:id="1003896492">
                      <w:marLeft w:val="0"/>
                      <w:marRight w:val="0"/>
                      <w:marTop w:val="0"/>
                      <w:marBottom w:val="0"/>
                      <w:divBdr>
                        <w:top w:val="none" w:sz="0" w:space="0" w:color="auto"/>
                        <w:left w:val="none" w:sz="0" w:space="0" w:color="auto"/>
                        <w:bottom w:val="none" w:sz="0" w:space="0" w:color="auto"/>
                        <w:right w:val="none" w:sz="0" w:space="0" w:color="auto"/>
                      </w:divBdr>
                    </w:div>
                  </w:divsChild>
                </w:div>
                <w:div w:id="1928535009">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034114606">
          <w:marLeft w:val="0"/>
          <w:marRight w:val="0"/>
          <w:marTop w:val="0"/>
          <w:marBottom w:val="0"/>
          <w:divBdr>
            <w:top w:val="none" w:sz="0" w:space="0" w:color="auto"/>
            <w:left w:val="none" w:sz="0" w:space="0" w:color="auto"/>
            <w:bottom w:val="none" w:sz="0" w:space="0" w:color="auto"/>
            <w:right w:val="none" w:sz="0" w:space="0" w:color="auto"/>
          </w:divBdr>
        </w:div>
        <w:div w:id="1053196020">
          <w:marLeft w:val="0"/>
          <w:marRight w:val="0"/>
          <w:marTop w:val="0"/>
          <w:marBottom w:val="0"/>
          <w:divBdr>
            <w:top w:val="none" w:sz="0" w:space="0" w:color="auto"/>
            <w:left w:val="none" w:sz="0" w:space="0" w:color="auto"/>
            <w:bottom w:val="none" w:sz="0" w:space="0" w:color="auto"/>
            <w:right w:val="none" w:sz="0" w:space="0" w:color="auto"/>
          </w:divBdr>
        </w:div>
        <w:div w:id="1060133716">
          <w:marLeft w:val="0"/>
          <w:marRight w:val="0"/>
          <w:marTop w:val="0"/>
          <w:marBottom w:val="0"/>
          <w:divBdr>
            <w:top w:val="none" w:sz="0" w:space="0" w:color="auto"/>
            <w:left w:val="none" w:sz="0" w:space="0" w:color="auto"/>
            <w:bottom w:val="none" w:sz="0" w:space="0" w:color="auto"/>
            <w:right w:val="none" w:sz="0" w:space="0" w:color="auto"/>
          </w:divBdr>
        </w:div>
        <w:div w:id="1116874955">
          <w:marLeft w:val="0"/>
          <w:marRight w:val="0"/>
          <w:marTop w:val="0"/>
          <w:marBottom w:val="0"/>
          <w:divBdr>
            <w:top w:val="none" w:sz="0" w:space="0" w:color="auto"/>
            <w:left w:val="none" w:sz="0" w:space="0" w:color="auto"/>
            <w:bottom w:val="none" w:sz="0" w:space="0" w:color="auto"/>
            <w:right w:val="none" w:sz="0" w:space="0" w:color="auto"/>
          </w:divBdr>
          <w:divsChild>
            <w:div w:id="25834813">
              <w:marLeft w:val="0"/>
              <w:marRight w:val="0"/>
              <w:marTop w:val="0"/>
              <w:marBottom w:val="0"/>
              <w:divBdr>
                <w:top w:val="none" w:sz="0" w:space="0" w:color="auto"/>
                <w:left w:val="none" w:sz="0" w:space="0" w:color="auto"/>
                <w:bottom w:val="none" w:sz="0" w:space="0" w:color="auto"/>
                <w:right w:val="none" w:sz="0" w:space="0" w:color="auto"/>
              </w:divBdr>
            </w:div>
            <w:div w:id="189101588">
              <w:marLeft w:val="0"/>
              <w:marRight w:val="0"/>
              <w:marTop w:val="0"/>
              <w:marBottom w:val="0"/>
              <w:divBdr>
                <w:top w:val="none" w:sz="0" w:space="0" w:color="auto"/>
                <w:left w:val="none" w:sz="0" w:space="0" w:color="auto"/>
                <w:bottom w:val="none" w:sz="0" w:space="0" w:color="auto"/>
                <w:right w:val="none" w:sz="0" w:space="0" w:color="auto"/>
              </w:divBdr>
            </w:div>
          </w:divsChild>
        </w:div>
        <w:div w:id="1138567871">
          <w:marLeft w:val="0"/>
          <w:marRight w:val="0"/>
          <w:marTop w:val="0"/>
          <w:marBottom w:val="0"/>
          <w:divBdr>
            <w:top w:val="none" w:sz="0" w:space="0" w:color="auto"/>
            <w:left w:val="none" w:sz="0" w:space="0" w:color="auto"/>
            <w:bottom w:val="none" w:sz="0" w:space="0" w:color="auto"/>
            <w:right w:val="none" w:sz="0" w:space="0" w:color="auto"/>
          </w:divBdr>
          <w:divsChild>
            <w:div w:id="1662075924">
              <w:marLeft w:val="0"/>
              <w:marRight w:val="0"/>
              <w:marTop w:val="30"/>
              <w:marBottom w:val="30"/>
              <w:divBdr>
                <w:top w:val="none" w:sz="0" w:space="0" w:color="auto"/>
                <w:left w:val="none" w:sz="0" w:space="0" w:color="auto"/>
                <w:bottom w:val="none" w:sz="0" w:space="0" w:color="auto"/>
                <w:right w:val="none" w:sz="0" w:space="0" w:color="auto"/>
              </w:divBdr>
              <w:divsChild>
                <w:div w:id="258298072">
                  <w:marLeft w:val="0"/>
                  <w:marRight w:val="0"/>
                  <w:marTop w:val="0"/>
                  <w:marBottom w:val="0"/>
                  <w:divBdr>
                    <w:top w:val="none" w:sz="0" w:space="0" w:color="auto"/>
                    <w:left w:val="none" w:sz="0" w:space="0" w:color="auto"/>
                    <w:bottom w:val="none" w:sz="0" w:space="0" w:color="auto"/>
                    <w:right w:val="none" w:sz="0" w:space="0" w:color="auto"/>
                  </w:divBdr>
                  <w:divsChild>
                    <w:div w:id="180096362">
                      <w:marLeft w:val="0"/>
                      <w:marRight w:val="0"/>
                      <w:marTop w:val="0"/>
                      <w:marBottom w:val="0"/>
                      <w:divBdr>
                        <w:top w:val="none" w:sz="0" w:space="0" w:color="auto"/>
                        <w:left w:val="none" w:sz="0" w:space="0" w:color="auto"/>
                        <w:bottom w:val="none" w:sz="0" w:space="0" w:color="auto"/>
                        <w:right w:val="none" w:sz="0" w:space="0" w:color="auto"/>
                      </w:divBdr>
                    </w:div>
                    <w:div w:id="469328773">
                      <w:marLeft w:val="0"/>
                      <w:marRight w:val="0"/>
                      <w:marTop w:val="0"/>
                      <w:marBottom w:val="0"/>
                      <w:divBdr>
                        <w:top w:val="none" w:sz="0" w:space="0" w:color="auto"/>
                        <w:left w:val="none" w:sz="0" w:space="0" w:color="auto"/>
                        <w:bottom w:val="none" w:sz="0" w:space="0" w:color="auto"/>
                        <w:right w:val="none" w:sz="0" w:space="0" w:color="auto"/>
                      </w:divBdr>
                    </w:div>
                    <w:div w:id="1336884148">
                      <w:marLeft w:val="0"/>
                      <w:marRight w:val="0"/>
                      <w:marTop w:val="0"/>
                      <w:marBottom w:val="0"/>
                      <w:divBdr>
                        <w:top w:val="none" w:sz="0" w:space="0" w:color="auto"/>
                        <w:left w:val="none" w:sz="0" w:space="0" w:color="auto"/>
                        <w:bottom w:val="none" w:sz="0" w:space="0" w:color="auto"/>
                        <w:right w:val="none" w:sz="0" w:space="0" w:color="auto"/>
                      </w:divBdr>
                    </w:div>
                  </w:divsChild>
                </w:div>
                <w:div w:id="1193496164">
                  <w:marLeft w:val="0"/>
                  <w:marRight w:val="0"/>
                  <w:marTop w:val="0"/>
                  <w:marBottom w:val="0"/>
                  <w:divBdr>
                    <w:top w:val="none" w:sz="0" w:space="0" w:color="auto"/>
                    <w:left w:val="none" w:sz="0" w:space="0" w:color="auto"/>
                    <w:bottom w:val="none" w:sz="0" w:space="0" w:color="auto"/>
                    <w:right w:val="none" w:sz="0" w:space="0" w:color="auto"/>
                  </w:divBdr>
                  <w:divsChild>
                    <w:div w:id="1578900143">
                      <w:marLeft w:val="0"/>
                      <w:marRight w:val="0"/>
                      <w:marTop w:val="0"/>
                      <w:marBottom w:val="0"/>
                      <w:divBdr>
                        <w:top w:val="none" w:sz="0" w:space="0" w:color="auto"/>
                        <w:left w:val="none" w:sz="0" w:space="0" w:color="auto"/>
                        <w:bottom w:val="none" w:sz="0" w:space="0" w:color="auto"/>
                        <w:right w:val="none" w:sz="0" w:space="0" w:color="auto"/>
                      </w:divBdr>
                    </w:div>
                  </w:divsChild>
                </w:div>
                <w:div w:id="1697805866">
                  <w:marLeft w:val="0"/>
                  <w:marRight w:val="0"/>
                  <w:marTop w:val="0"/>
                  <w:marBottom w:val="0"/>
                  <w:divBdr>
                    <w:top w:val="none" w:sz="0" w:space="0" w:color="auto"/>
                    <w:left w:val="none" w:sz="0" w:space="0" w:color="auto"/>
                    <w:bottom w:val="none" w:sz="0" w:space="0" w:color="auto"/>
                    <w:right w:val="none" w:sz="0" w:space="0" w:color="auto"/>
                  </w:divBdr>
                  <w:divsChild>
                    <w:div w:id="92966026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164398838">
          <w:marLeft w:val="0"/>
          <w:marRight w:val="0"/>
          <w:marTop w:val="0"/>
          <w:marBottom w:val="0"/>
          <w:divBdr>
            <w:top w:val="none" w:sz="0" w:space="0" w:color="auto"/>
            <w:left w:val="none" w:sz="0" w:space="0" w:color="auto"/>
            <w:bottom w:val="none" w:sz="0" w:space="0" w:color="auto"/>
            <w:right w:val="none" w:sz="0" w:space="0" w:color="auto"/>
          </w:divBdr>
          <w:divsChild>
            <w:div w:id="66149429">
              <w:marLeft w:val="0"/>
              <w:marRight w:val="0"/>
              <w:marTop w:val="0"/>
              <w:marBottom w:val="0"/>
              <w:divBdr>
                <w:top w:val="none" w:sz="0" w:space="0" w:color="auto"/>
                <w:left w:val="none" w:sz="0" w:space="0" w:color="auto"/>
                <w:bottom w:val="none" w:sz="0" w:space="0" w:color="auto"/>
                <w:right w:val="none" w:sz="0" w:space="0" w:color="auto"/>
              </w:divBdr>
            </w:div>
            <w:div w:id="67729048">
              <w:marLeft w:val="0"/>
              <w:marRight w:val="0"/>
              <w:marTop w:val="0"/>
              <w:marBottom w:val="0"/>
              <w:divBdr>
                <w:top w:val="none" w:sz="0" w:space="0" w:color="auto"/>
                <w:left w:val="none" w:sz="0" w:space="0" w:color="auto"/>
                <w:bottom w:val="none" w:sz="0" w:space="0" w:color="auto"/>
                <w:right w:val="none" w:sz="0" w:space="0" w:color="auto"/>
              </w:divBdr>
            </w:div>
            <w:div w:id="100612628">
              <w:marLeft w:val="0"/>
              <w:marRight w:val="0"/>
              <w:marTop w:val="0"/>
              <w:marBottom w:val="0"/>
              <w:divBdr>
                <w:top w:val="none" w:sz="0" w:space="0" w:color="auto"/>
                <w:left w:val="none" w:sz="0" w:space="0" w:color="auto"/>
                <w:bottom w:val="none" w:sz="0" w:space="0" w:color="auto"/>
                <w:right w:val="none" w:sz="0" w:space="0" w:color="auto"/>
              </w:divBdr>
            </w:div>
            <w:div w:id="115562664">
              <w:marLeft w:val="0"/>
              <w:marRight w:val="0"/>
              <w:marTop w:val="0"/>
              <w:marBottom w:val="0"/>
              <w:divBdr>
                <w:top w:val="none" w:sz="0" w:space="0" w:color="auto"/>
                <w:left w:val="none" w:sz="0" w:space="0" w:color="auto"/>
                <w:bottom w:val="none" w:sz="0" w:space="0" w:color="auto"/>
                <w:right w:val="none" w:sz="0" w:space="0" w:color="auto"/>
              </w:divBdr>
            </w:div>
            <w:div w:id="132137218">
              <w:marLeft w:val="0"/>
              <w:marRight w:val="0"/>
              <w:marTop w:val="0"/>
              <w:marBottom w:val="0"/>
              <w:divBdr>
                <w:top w:val="none" w:sz="0" w:space="0" w:color="auto"/>
                <w:left w:val="none" w:sz="0" w:space="0" w:color="auto"/>
                <w:bottom w:val="none" w:sz="0" w:space="0" w:color="auto"/>
                <w:right w:val="none" w:sz="0" w:space="0" w:color="auto"/>
              </w:divBdr>
            </w:div>
            <w:div w:id="149097900">
              <w:marLeft w:val="0"/>
              <w:marRight w:val="0"/>
              <w:marTop w:val="0"/>
              <w:marBottom w:val="0"/>
              <w:divBdr>
                <w:top w:val="none" w:sz="0" w:space="0" w:color="auto"/>
                <w:left w:val="none" w:sz="0" w:space="0" w:color="auto"/>
                <w:bottom w:val="none" w:sz="0" w:space="0" w:color="auto"/>
                <w:right w:val="none" w:sz="0" w:space="0" w:color="auto"/>
              </w:divBdr>
            </w:div>
            <w:div w:id="220139131">
              <w:marLeft w:val="0"/>
              <w:marRight w:val="0"/>
              <w:marTop w:val="0"/>
              <w:marBottom w:val="0"/>
              <w:divBdr>
                <w:top w:val="none" w:sz="0" w:space="0" w:color="auto"/>
                <w:left w:val="none" w:sz="0" w:space="0" w:color="auto"/>
                <w:bottom w:val="none" w:sz="0" w:space="0" w:color="auto"/>
                <w:right w:val="none" w:sz="0" w:space="0" w:color="auto"/>
              </w:divBdr>
            </w:div>
            <w:div w:id="241188385">
              <w:marLeft w:val="0"/>
              <w:marRight w:val="0"/>
              <w:marTop w:val="0"/>
              <w:marBottom w:val="0"/>
              <w:divBdr>
                <w:top w:val="none" w:sz="0" w:space="0" w:color="auto"/>
                <w:left w:val="none" w:sz="0" w:space="0" w:color="auto"/>
                <w:bottom w:val="none" w:sz="0" w:space="0" w:color="auto"/>
                <w:right w:val="none" w:sz="0" w:space="0" w:color="auto"/>
              </w:divBdr>
            </w:div>
            <w:div w:id="295524237">
              <w:marLeft w:val="0"/>
              <w:marRight w:val="0"/>
              <w:marTop w:val="0"/>
              <w:marBottom w:val="0"/>
              <w:divBdr>
                <w:top w:val="none" w:sz="0" w:space="0" w:color="auto"/>
                <w:left w:val="none" w:sz="0" w:space="0" w:color="auto"/>
                <w:bottom w:val="none" w:sz="0" w:space="0" w:color="auto"/>
                <w:right w:val="none" w:sz="0" w:space="0" w:color="auto"/>
              </w:divBdr>
            </w:div>
            <w:div w:id="343436952">
              <w:marLeft w:val="0"/>
              <w:marRight w:val="0"/>
              <w:marTop w:val="0"/>
              <w:marBottom w:val="0"/>
              <w:divBdr>
                <w:top w:val="none" w:sz="0" w:space="0" w:color="auto"/>
                <w:left w:val="none" w:sz="0" w:space="0" w:color="auto"/>
                <w:bottom w:val="none" w:sz="0" w:space="0" w:color="auto"/>
                <w:right w:val="none" w:sz="0" w:space="0" w:color="auto"/>
              </w:divBdr>
            </w:div>
            <w:div w:id="425612590">
              <w:marLeft w:val="0"/>
              <w:marRight w:val="0"/>
              <w:marTop w:val="0"/>
              <w:marBottom w:val="0"/>
              <w:divBdr>
                <w:top w:val="none" w:sz="0" w:space="0" w:color="auto"/>
                <w:left w:val="none" w:sz="0" w:space="0" w:color="auto"/>
                <w:bottom w:val="none" w:sz="0" w:space="0" w:color="auto"/>
                <w:right w:val="none" w:sz="0" w:space="0" w:color="auto"/>
              </w:divBdr>
            </w:div>
            <w:div w:id="563177777">
              <w:marLeft w:val="0"/>
              <w:marRight w:val="0"/>
              <w:marTop w:val="0"/>
              <w:marBottom w:val="0"/>
              <w:divBdr>
                <w:top w:val="none" w:sz="0" w:space="0" w:color="auto"/>
                <w:left w:val="none" w:sz="0" w:space="0" w:color="auto"/>
                <w:bottom w:val="none" w:sz="0" w:space="0" w:color="auto"/>
                <w:right w:val="none" w:sz="0" w:space="0" w:color="auto"/>
              </w:divBdr>
            </w:div>
            <w:div w:id="574364661">
              <w:marLeft w:val="0"/>
              <w:marRight w:val="0"/>
              <w:marTop w:val="0"/>
              <w:marBottom w:val="0"/>
              <w:divBdr>
                <w:top w:val="none" w:sz="0" w:space="0" w:color="auto"/>
                <w:left w:val="none" w:sz="0" w:space="0" w:color="auto"/>
                <w:bottom w:val="none" w:sz="0" w:space="0" w:color="auto"/>
                <w:right w:val="none" w:sz="0" w:space="0" w:color="auto"/>
              </w:divBdr>
            </w:div>
            <w:div w:id="625548607">
              <w:marLeft w:val="0"/>
              <w:marRight w:val="0"/>
              <w:marTop w:val="0"/>
              <w:marBottom w:val="0"/>
              <w:divBdr>
                <w:top w:val="none" w:sz="0" w:space="0" w:color="auto"/>
                <w:left w:val="none" w:sz="0" w:space="0" w:color="auto"/>
                <w:bottom w:val="none" w:sz="0" w:space="0" w:color="auto"/>
                <w:right w:val="none" w:sz="0" w:space="0" w:color="auto"/>
              </w:divBdr>
            </w:div>
            <w:div w:id="663824545">
              <w:marLeft w:val="0"/>
              <w:marRight w:val="0"/>
              <w:marTop w:val="0"/>
              <w:marBottom w:val="0"/>
              <w:divBdr>
                <w:top w:val="none" w:sz="0" w:space="0" w:color="auto"/>
                <w:left w:val="none" w:sz="0" w:space="0" w:color="auto"/>
                <w:bottom w:val="none" w:sz="0" w:space="0" w:color="auto"/>
                <w:right w:val="none" w:sz="0" w:space="0" w:color="auto"/>
              </w:divBdr>
            </w:div>
            <w:div w:id="717163820">
              <w:marLeft w:val="0"/>
              <w:marRight w:val="0"/>
              <w:marTop w:val="0"/>
              <w:marBottom w:val="0"/>
              <w:divBdr>
                <w:top w:val="none" w:sz="0" w:space="0" w:color="auto"/>
                <w:left w:val="none" w:sz="0" w:space="0" w:color="auto"/>
                <w:bottom w:val="none" w:sz="0" w:space="0" w:color="auto"/>
                <w:right w:val="none" w:sz="0" w:space="0" w:color="auto"/>
              </w:divBdr>
            </w:div>
            <w:div w:id="737751933">
              <w:marLeft w:val="0"/>
              <w:marRight w:val="0"/>
              <w:marTop w:val="0"/>
              <w:marBottom w:val="0"/>
              <w:divBdr>
                <w:top w:val="none" w:sz="0" w:space="0" w:color="auto"/>
                <w:left w:val="none" w:sz="0" w:space="0" w:color="auto"/>
                <w:bottom w:val="none" w:sz="0" w:space="0" w:color="auto"/>
                <w:right w:val="none" w:sz="0" w:space="0" w:color="auto"/>
              </w:divBdr>
            </w:div>
            <w:div w:id="789863336">
              <w:marLeft w:val="0"/>
              <w:marRight w:val="0"/>
              <w:marTop w:val="0"/>
              <w:marBottom w:val="0"/>
              <w:divBdr>
                <w:top w:val="none" w:sz="0" w:space="0" w:color="auto"/>
                <w:left w:val="none" w:sz="0" w:space="0" w:color="auto"/>
                <w:bottom w:val="none" w:sz="0" w:space="0" w:color="auto"/>
                <w:right w:val="none" w:sz="0" w:space="0" w:color="auto"/>
              </w:divBdr>
            </w:div>
            <w:div w:id="818226395">
              <w:marLeft w:val="0"/>
              <w:marRight w:val="0"/>
              <w:marTop w:val="0"/>
              <w:marBottom w:val="0"/>
              <w:divBdr>
                <w:top w:val="none" w:sz="0" w:space="0" w:color="auto"/>
                <w:left w:val="none" w:sz="0" w:space="0" w:color="auto"/>
                <w:bottom w:val="none" w:sz="0" w:space="0" w:color="auto"/>
                <w:right w:val="none" w:sz="0" w:space="0" w:color="auto"/>
              </w:divBdr>
            </w:div>
            <w:div w:id="833107341">
              <w:marLeft w:val="0"/>
              <w:marRight w:val="0"/>
              <w:marTop w:val="0"/>
              <w:marBottom w:val="0"/>
              <w:divBdr>
                <w:top w:val="none" w:sz="0" w:space="0" w:color="auto"/>
                <w:left w:val="none" w:sz="0" w:space="0" w:color="auto"/>
                <w:bottom w:val="none" w:sz="0" w:space="0" w:color="auto"/>
                <w:right w:val="none" w:sz="0" w:space="0" w:color="auto"/>
              </w:divBdr>
            </w:div>
            <w:div w:id="896353149">
              <w:marLeft w:val="0"/>
              <w:marRight w:val="0"/>
              <w:marTop w:val="0"/>
              <w:marBottom w:val="0"/>
              <w:divBdr>
                <w:top w:val="none" w:sz="0" w:space="0" w:color="auto"/>
                <w:left w:val="none" w:sz="0" w:space="0" w:color="auto"/>
                <w:bottom w:val="none" w:sz="0" w:space="0" w:color="auto"/>
                <w:right w:val="none" w:sz="0" w:space="0" w:color="auto"/>
              </w:divBdr>
            </w:div>
            <w:div w:id="979652889">
              <w:marLeft w:val="0"/>
              <w:marRight w:val="0"/>
              <w:marTop w:val="0"/>
              <w:marBottom w:val="0"/>
              <w:divBdr>
                <w:top w:val="none" w:sz="0" w:space="0" w:color="auto"/>
                <w:left w:val="none" w:sz="0" w:space="0" w:color="auto"/>
                <w:bottom w:val="none" w:sz="0" w:space="0" w:color="auto"/>
                <w:right w:val="none" w:sz="0" w:space="0" w:color="auto"/>
              </w:divBdr>
            </w:div>
            <w:div w:id="1053576307">
              <w:marLeft w:val="0"/>
              <w:marRight w:val="0"/>
              <w:marTop w:val="0"/>
              <w:marBottom w:val="0"/>
              <w:divBdr>
                <w:top w:val="none" w:sz="0" w:space="0" w:color="auto"/>
                <w:left w:val="none" w:sz="0" w:space="0" w:color="auto"/>
                <w:bottom w:val="none" w:sz="0" w:space="0" w:color="auto"/>
                <w:right w:val="none" w:sz="0" w:space="0" w:color="auto"/>
              </w:divBdr>
            </w:div>
            <w:div w:id="1078211065">
              <w:marLeft w:val="0"/>
              <w:marRight w:val="0"/>
              <w:marTop w:val="0"/>
              <w:marBottom w:val="0"/>
              <w:divBdr>
                <w:top w:val="none" w:sz="0" w:space="0" w:color="auto"/>
                <w:left w:val="none" w:sz="0" w:space="0" w:color="auto"/>
                <w:bottom w:val="none" w:sz="0" w:space="0" w:color="auto"/>
                <w:right w:val="none" w:sz="0" w:space="0" w:color="auto"/>
              </w:divBdr>
            </w:div>
            <w:div w:id="1082339815">
              <w:marLeft w:val="0"/>
              <w:marRight w:val="0"/>
              <w:marTop w:val="0"/>
              <w:marBottom w:val="0"/>
              <w:divBdr>
                <w:top w:val="none" w:sz="0" w:space="0" w:color="auto"/>
                <w:left w:val="none" w:sz="0" w:space="0" w:color="auto"/>
                <w:bottom w:val="none" w:sz="0" w:space="0" w:color="auto"/>
                <w:right w:val="none" w:sz="0" w:space="0" w:color="auto"/>
              </w:divBdr>
            </w:div>
            <w:div w:id="1108357173">
              <w:marLeft w:val="0"/>
              <w:marRight w:val="0"/>
              <w:marTop w:val="0"/>
              <w:marBottom w:val="0"/>
              <w:divBdr>
                <w:top w:val="none" w:sz="0" w:space="0" w:color="auto"/>
                <w:left w:val="none" w:sz="0" w:space="0" w:color="auto"/>
                <w:bottom w:val="none" w:sz="0" w:space="0" w:color="auto"/>
                <w:right w:val="none" w:sz="0" w:space="0" w:color="auto"/>
              </w:divBdr>
            </w:div>
            <w:div w:id="1205293876">
              <w:marLeft w:val="0"/>
              <w:marRight w:val="0"/>
              <w:marTop w:val="0"/>
              <w:marBottom w:val="0"/>
              <w:divBdr>
                <w:top w:val="none" w:sz="0" w:space="0" w:color="auto"/>
                <w:left w:val="none" w:sz="0" w:space="0" w:color="auto"/>
                <w:bottom w:val="none" w:sz="0" w:space="0" w:color="auto"/>
                <w:right w:val="none" w:sz="0" w:space="0" w:color="auto"/>
              </w:divBdr>
            </w:div>
            <w:div w:id="1248346119">
              <w:marLeft w:val="0"/>
              <w:marRight w:val="0"/>
              <w:marTop w:val="0"/>
              <w:marBottom w:val="0"/>
              <w:divBdr>
                <w:top w:val="none" w:sz="0" w:space="0" w:color="auto"/>
                <w:left w:val="none" w:sz="0" w:space="0" w:color="auto"/>
                <w:bottom w:val="none" w:sz="0" w:space="0" w:color="auto"/>
                <w:right w:val="none" w:sz="0" w:space="0" w:color="auto"/>
              </w:divBdr>
            </w:div>
            <w:div w:id="1250851956">
              <w:marLeft w:val="0"/>
              <w:marRight w:val="0"/>
              <w:marTop w:val="0"/>
              <w:marBottom w:val="0"/>
              <w:divBdr>
                <w:top w:val="none" w:sz="0" w:space="0" w:color="auto"/>
                <w:left w:val="none" w:sz="0" w:space="0" w:color="auto"/>
                <w:bottom w:val="none" w:sz="0" w:space="0" w:color="auto"/>
                <w:right w:val="none" w:sz="0" w:space="0" w:color="auto"/>
              </w:divBdr>
            </w:div>
            <w:div w:id="1337273008">
              <w:marLeft w:val="0"/>
              <w:marRight w:val="0"/>
              <w:marTop w:val="0"/>
              <w:marBottom w:val="0"/>
              <w:divBdr>
                <w:top w:val="none" w:sz="0" w:space="0" w:color="auto"/>
                <w:left w:val="none" w:sz="0" w:space="0" w:color="auto"/>
                <w:bottom w:val="none" w:sz="0" w:space="0" w:color="auto"/>
                <w:right w:val="none" w:sz="0" w:space="0" w:color="auto"/>
              </w:divBdr>
            </w:div>
            <w:div w:id="1402606520">
              <w:marLeft w:val="0"/>
              <w:marRight w:val="0"/>
              <w:marTop w:val="0"/>
              <w:marBottom w:val="0"/>
              <w:divBdr>
                <w:top w:val="none" w:sz="0" w:space="0" w:color="auto"/>
                <w:left w:val="none" w:sz="0" w:space="0" w:color="auto"/>
                <w:bottom w:val="none" w:sz="0" w:space="0" w:color="auto"/>
                <w:right w:val="none" w:sz="0" w:space="0" w:color="auto"/>
              </w:divBdr>
            </w:div>
            <w:div w:id="1403285327">
              <w:marLeft w:val="0"/>
              <w:marRight w:val="0"/>
              <w:marTop w:val="0"/>
              <w:marBottom w:val="0"/>
              <w:divBdr>
                <w:top w:val="none" w:sz="0" w:space="0" w:color="auto"/>
                <w:left w:val="none" w:sz="0" w:space="0" w:color="auto"/>
                <w:bottom w:val="none" w:sz="0" w:space="0" w:color="auto"/>
                <w:right w:val="none" w:sz="0" w:space="0" w:color="auto"/>
              </w:divBdr>
            </w:div>
            <w:div w:id="1428623539">
              <w:marLeft w:val="0"/>
              <w:marRight w:val="0"/>
              <w:marTop w:val="0"/>
              <w:marBottom w:val="0"/>
              <w:divBdr>
                <w:top w:val="none" w:sz="0" w:space="0" w:color="auto"/>
                <w:left w:val="none" w:sz="0" w:space="0" w:color="auto"/>
                <w:bottom w:val="none" w:sz="0" w:space="0" w:color="auto"/>
                <w:right w:val="none" w:sz="0" w:space="0" w:color="auto"/>
              </w:divBdr>
            </w:div>
            <w:div w:id="1431773734">
              <w:marLeft w:val="0"/>
              <w:marRight w:val="0"/>
              <w:marTop w:val="0"/>
              <w:marBottom w:val="0"/>
              <w:divBdr>
                <w:top w:val="none" w:sz="0" w:space="0" w:color="auto"/>
                <w:left w:val="none" w:sz="0" w:space="0" w:color="auto"/>
                <w:bottom w:val="none" w:sz="0" w:space="0" w:color="auto"/>
                <w:right w:val="none" w:sz="0" w:space="0" w:color="auto"/>
              </w:divBdr>
            </w:div>
            <w:div w:id="1535342534">
              <w:marLeft w:val="0"/>
              <w:marRight w:val="0"/>
              <w:marTop w:val="0"/>
              <w:marBottom w:val="0"/>
              <w:divBdr>
                <w:top w:val="none" w:sz="0" w:space="0" w:color="auto"/>
                <w:left w:val="none" w:sz="0" w:space="0" w:color="auto"/>
                <w:bottom w:val="none" w:sz="0" w:space="0" w:color="auto"/>
                <w:right w:val="none" w:sz="0" w:space="0" w:color="auto"/>
              </w:divBdr>
            </w:div>
            <w:div w:id="1554392979">
              <w:marLeft w:val="0"/>
              <w:marRight w:val="0"/>
              <w:marTop w:val="0"/>
              <w:marBottom w:val="0"/>
              <w:divBdr>
                <w:top w:val="none" w:sz="0" w:space="0" w:color="auto"/>
                <w:left w:val="none" w:sz="0" w:space="0" w:color="auto"/>
                <w:bottom w:val="none" w:sz="0" w:space="0" w:color="auto"/>
                <w:right w:val="none" w:sz="0" w:space="0" w:color="auto"/>
              </w:divBdr>
            </w:div>
            <w:div w:id="1614363397">
              <w:marLeft w:val="0"/>
              <w:marRight w:val="0"/>
              <w:marTop w:val="0"/>
              <w:marBottom w:val="0"/>
              <w:divBdr>
                <w:top w:val="none" w:sz="0" w:space="0" w:color="auto"/>
                <w:left w:val="none" w:sz="0" w:space="0" w:color="auto"/>
                <w:bottom w:val="none" w:sz="0" w:space="0" w:color="auto"/>
                <w:right w:val="none" w:sz="0" w:space="0" w:color="auto"/>
              </w:divBdr>
            </w:div>
            <w:div w:id="1787773021">
              <w:marLeft w:val="0"/>
              <w:marRight w:val="0"/>
              <w:marTop w:val="0"/>
              <w:marBottom w:val="0"/>
              <w:divBdr>
                <w:top w:val="none" w:sz="0" w:space="0" w:color="auto"/>
                <w:left w:val="none" w:sz="0" w:space="0" w:color="auto"/>
                <w:bottom w:val="none" w:sz="0" w:space="0" w:color="auto"/>
                <w:right w:val="none" w:sz="0" w:space="0" w:color="auto"/>
              </w:divBdr>
            </w:div>
            <w:div w:id="1870214907">
              <w:marLeft w:val="0"/>
              <w:marRight w:val="0"/>
              <w:marTop w:val="0"/>
              <w:marBottom w:val="0"/>
              <w:divBdr>
                <w:top w:val="none" w:sz="0" w:space="0" w:color="auto"/>
                <w:left w:val="none" w:sz="0" w:space="0" w:color="auto"/>
                <w:bottom w:val="none" w:sz="0" w:space="0" w:color="auto"/>
                <w:right w:val="none" w:sz="0" w:space="0" w:color="auto"/>
              </w:divBdr>
            </w:div>
            <w:div w:id="1879464835">
              <w:marLeft w:val="0"/>
              <w:marRight w:val="0"/>
              <w:marTop w:val="0"/>
              <w:marBottom w:val="0"/>
              <w:divBdr>
                <w:top w:val="none" w:sz="0" w:space="0" w:color="auto"/>
                <w:left w:val="none" w:sz="0" w:space="0" w:color="auto"/>
                <w:bottom w:val="none" w:sz="0" w:space="0" w:color="auto"/>
                <w:right w:val="none" w:sz="0" w:space="0" w:color="auto"/>
              </w:divBdr>
            </w:div>
            <w:div w:id="1888951920">
              <w:marLeft w:val="0"/>
              <w:marRight w:val="0"/>
              <w:marTop w:val="0"/>
              <w:marBottom w:val="0"/>
              <w:divBdr>
                <w:top w:val="none" w:sz="0" w:space="0" w:color="auto"/>
                <w:left w:val="none" w:sz="0" w:space="0" w:color="auto"/>
                <w:bottom w:val="none" w:sz="0" w:space="0" w:color="auto"/>
                <w:right w:val="none" w:sz="0" w:space="0" w:color="auto"/>
              </w:divBdr>
            </w:div>
            <w:div w:id="1928418411">
              <w:marLeft w:val="0"/>
              <w:marRight w:val="0"/>
              <w:marTop w:val="0"/>
              <w:marBottom w:val="0"/>
              <w:divBdr>
                <w:top w:val="none" w:sz="0" w:space="0" w:color="auto"/>
                <w:left w:val="none" w:sz="0" w:space="0" w:color="auto"/>
                <w:bottom w:val="none" w:sz="0" w:space="0" w:color="auto"/>
                <w:right w:val="none" w:sz="0" w:space="0" w:color="auto"/>
              </w:divBdr>
            </w:div>
            <w:div w:id="1964186780">
              <w:marLeft w:val="0"/>
              <w:marRight w:val="0"/>
              <w:marTop w:val="0"/>
              <w:marBottom w:val="0"/>
              <w:divBdr>
                <w:top w:val="none" w:sz="0" w:space="0" w:color="auto"/>
                <w:left w:val="none" w:sz="0" w:space="0" w:color="auto"/>
                <w:bottom w:val="none" w:sz="0" w:space="0" w:color="auto"/>
                <w:right w:val="none" w:sz="0" w:space="0" w:color="auto"/>
              </w:divBdr>
            </w:div>
            <w:div w:id="1982223118">
              <w:marLeft w:val="0"/>
              <w:marRight w:val="0"/>
              <w:marTop w:val="0"/>
              <w:marBottom w:val="0"/>
              <w:divBdr>
                <w:top w:val="none" w:sz="0" w:space="0" w:color="auto"/>
                <w:left w:val="none" w:sz="0" w:space="0" w:color="auto"/>
                <w:bottom w:val="none" w:sz="0" w:space="0" w:color="auto"/>
                <w:right w:val="none" w:sz="0" w:space="0" w:color="auto"/>
              </w:divBdr>
            </w:div>
          </w:divsChild>
        </w:div>
        <w:div w:id="1211452388">
          <w:marLeft w:val="0"/>
          <w:marRight w:val="0"/>
          <w:marTop w:val="0"/>
          <w:marBottom w:val="0"/>
          <w:divBdr>
            <w:top w:val="none" w:sz="0" w:space="0" w:color="auto"/>
            <w:left w:val="none" w:sz="0" w:space="0" w:color="auto"/>
            <w:bottom w:val="none" w:sz="0" w:space="0" w:color="auto"/>
            <w:right w:val="none" w:sz="0" w:space="0" w:color="auto"/>
          </w:divBdr>
        </w:div>
        <w:div w:id="1258638022">
          <w:marLeft w:val="0"/>
          <w:marRight w:val="0"/>
          <w:marTop w:val="0"/>
          <w:marBottom w:val="0"/>
          <w:divBdr>
            <w:top w:val="none" w:sz="0" w:space="0" w:color="auto"/>
            <w:left w:val="none" w:sz="0" w:space="0" w:color="auto"/>
            <w:bottom w:val="none" w:sz="0" w:space="0" w:color="auto"/>
            <w:right w:val="none" w:sz="0" w:space="0" w:color="auto"/>
          </w:divBdr>
          <w:divsChild>
            <w:div w:id="247275858">
              <w:marLeft w:val="0"/>
              <w:marRight w:val="0"/>
              <w:marTop w:val="0"/>
              <w:marBottom w:val="0"/>
              <w:divBdr>
                <w:top w:val="none" w:sz="0" w:space="0" w:color="auto"/>
                <w:left w:val="none" w:sz="0" w:space="0" w:color="auto"/>
                <w:bottom w:val="none" w:sz="0" w:space="0" w:color="auto"/>
                <w:right w:val="none" w:sz="0" w:space="0" w:color="auto"/>
              </w:divBdr>
            </w:div>
            <w:div w:id="856893766">
              <w:marLeft w:val="0"/>
              <w:marRight w:val="0"/>
              <w:marTop w:val="0"/>
              <w:marBottom w:val="0"/>
              <w:divBdr>
                <w:top w:val="none" w:sz="0" w:space="0" w:color="auto"/>
                <w:left w:val="none" w:sz="0" w:space="0" w:color="auto"/>
                <w:bottom w:val="none" w:sz="0" w:space="0" w:color="auto"/>
                <w:right w:val="none" w:sz="0" w:space="0" w:color="auto"/>
              </w:divBdr>
            </w:div>
            <w:div w:id="1290625763">
              <w:marLeft w:val="0"/>
              <w:marRight w:val="0"/>
              <w:marTop w:val="0"/>
              <w:marBottom w:val="0"/>
              <w:divBdr>
                <w:top w:val="none" w:sz="0" w:space="0" w:color="auto"/>
                <w:left w:val="none" w:sz="0" w:space="0" w:color="auto"/>
                <w:bottom w:val="none" w:sz="0" w:space="0" w:color="auto"/>
                <w:right w:val="none" w:sz="0" w:space="0" w:color="auto"/>
              </w:divBdr>
            </w:div>
            <w:div w:id="1291668884">
              <w:marLeft w:val="0"/>
              <w:marRight w:val="0"/>
              <w:marTop w:val="0"/>
              <w:marBottom w:val="0"/>
              <w:divBdr>
                <w:top w:val="none" w:sz="0" w:space="0" w:color="auto"/>
                <w:left w:val="none" w:sz="0" w:space="0" w:color="auto"/>
                <w:bottom w:val="none" w:sz="0" w:space="0" w:color="auto"/>
                <w:right w:val="none" w:sz="0" w:space="0" w:color="auto"/>
              </w:divBdr>
            </w:div>
            <w:div w:id="1674184356">
              <w:marLeft w:val="0"/>
              <w:marRight w:val="0"/>
              <w:marTop w:val="0"/>
              <w:marBottom w:val="0"/>
              <w:divBdr>
                <w:top w:val="none" w:sz="0" w:space="0" w:color="auto"/>
                <w:left w:val="none" w:sz="0" w:space="0" w:color="auto"/>
                <w:bottom w:val="none" w:sz="0" w:space="0" w:color="auto"/>
                <w:right w:val="none" w:sz="0" w:space="0" w:color="auto"/>
              </w:divBdr>
            </w:div>
          </w:divsChild>
        </w:div>
        <w:div w:id="1293633909">
          <w:marLeft w:val="0"/>
          <w:marRight w:val="0"/>
          <w:marTop w:val="0"/>
          <w:marBottom w:val="0"/>
          <w:divBdr>
            <w:top w:val="none" w:sz="0" w:space="0" w:color="auto"/>
            <w:left w:val="none" w:sz="0" w:space="0" w:color="auto"/>
            <w:bottom w:val="none" w:sz="0" w:space="0" w:color="auto"/>
            <w:right w:val="none" w:sz="0" w:space="0" w:color="auto"/>
          </w:divBdr>
        </w:div>
        <w:div w:id="1302229033">
          <w:marLeft w:val="0"/>
          <w:marRight w:val="0"/>
          <w:marTop w:val="0"/>
          <w:marBottom w:val="0"/>
          <w:divBdr>
            <w:top w:val="none" w:sz="0" w:space="0" w:color="auto"/>
            <w:left w:val="none" w:sz="0" w:space="0" w:color="auto"/>
            <w:bottom w:val="none" w:sz="0" w:space="0" w:color="auto"/>
            <w:right w:val="none" w:sz="0" w:space="0" w:color="auto"/>
          </w:divBdr>
          <w:divsChild>
            <w:div w:id="535697625">
              <w:marLeft w:val="0"/>
              <w:marRight w:val="0"/>
              <w:marTop w:val="0"/>
              <w:marBottom w:val="0"/>
              <w:divBdr>
                <w:top w:val="none" w:sz="0" w:space="0" w:color="auto"/>
                <w:left w:val="none" w:sz="0" w:space="0" w:color="auto"/>
                <w:bottom w:val="none" w:sz="0" w:space="0" w:color="auto"/>
                <w:right w:val="none" w:sz="0" w:space="0" w:color="auto"/>
              </w:divBdr>
            </w:div>
            <w:div w:id="794445743">
              <w:marLeft w:val="0"/>
              <w:marRight w:val="0"/>
              <w:marTop w:val="0"/>
              <w:marBottom w:val="0"/>
              <w:divBdr>
                <w:top w:val="none" w:sz="0" w:space="0" w:color="auto"/>
                <w:left w:val="none" w:sz="0" w:space="0" w:color="auto"/>
                <w:bottom w:val="none" w:sz="0" w:space="0" w:color="auto"/>
                <w:right w:val="none" w:sz="0" w:space="0" w:color="auto"/>
              </w:divBdr>
            </w:div>
            <w:div w:id="1394086656">
              <w:marLeft w:val="0"/>
              <w:marRight w:val="0"/>
              <w:marTop w:val="0"/>
              <w:marBottom w:val="0"/>
              <w:divBdr>
                <w:top w:val="none" w:sz="0" w:space="0" w:color="auto"/>
                <w:left w:val="none" w:sz="0" w:space="0" w:color="auto"/>
                <w:bottom w:val="none" w:sz="0" w:space="0" w:color="auto"/>
                <w:right w:val="none" w:sz="0" w:space="0" w:color="auto"/>
              </w:divBdr>
            </w:div>
            <w:div w:id="1878273449">
              <w:marLeft w:val="0"/>
              <w:marRight w:val="0"/>
              <w:marTop w:val="0"/>
              <w:marBottom w:val="0"/>
              <w:divBdr>
                <w:top w:val="none" w:sz="0" w:space="0" w:color="auto"/>
                <w:left w:val="none" w:sz="0" w:space="0" w:color="auto"/>
                <w:bottom w:val="none" w:sz="0" w:space="0" w:color="auto"/>
                <w:right w:val="none" w:sz="0" w:space="0" w:color="auto"/>
              </w:divBdr>
            </w:div>
          </w:divsChild>
        </w:div>
        <w:div w:id="1352023982">
          <w:marLeft w:val="0"/>
          <w:marRight w:val="0"/>
          <w:marTop w:val="0"/>
          <w:marBottom w:val="0"/>
          <w:divBdr>
            <w:top w:val="none" w:sz="0" w:space="0" w:color="auto"/>
            <w:left w:val="none" w:sz="0" w:space="0" w:color="auto"/>
            <w:bottom w:val="none" w:sz="0" w:space="0" w:color="auto"/>
            <w:right w:val="none" w:sz="0" w:space="0" w:color="auto"/>
          </w:divBdr>
        </w:div>
        <w:div w:id="1352756141">
          <w:marLeft w:val="0"/>
          <w:marRight w:val="0"/>
          <w:marTop w:val="0"/>
          <w:marBottom w:val="0"/>
          <w:divBdr>
            <w:top w:val="none" w:sz="0" w:space="0" w:color="auto"/>
            <w:left w:val="none" w:sz="0" w:space="0" w:color="auto"/>
            <w:bottom w:val="none" w:sz="0" w:space="0" w:color="auto"/>
            <w:right w:val="none" w:sz="0" w:space="0" w:color="auto"/>
          </w:divBdr>
        </w:div>
        <w:div w:id="1398816832">
          <w:marLeft w:val="0"/>
          <w:marRight w:val="0"/>
          <w:marTop w:val="0"/>
          <w:marBottom w:val="0"/>
          <w:divBdr>
            <w:top w:val="none" w:sz="0" w:space="0" w:color="auto"/>
            <w:left w:val="none" w:sz="0" w:space="0" w:color="auto"/>
            <w:bottom w:val="none" w:sz="0" w:space="0" w:color="auto"/>
            <w:right w:val="none" w:sz="0" w:space="0" w:color="auto"/>
          </w:divBdr>
        </w:div>
        <w:div w:id="1422483193">
          <w:marLeft w:val="0"/>
          <w:marRight w:val="0"/>
          <w:marTop w:val="0"/>
          <w:marBottom w:val="0"/>
          <w:divBdr>
            <w:top w:val="none" w:sz="0" w:space="0" w:color="auto"/>
            <w:left w:val="none" w:sz="0" w:space="0" w:color="auto"/>
            <w:bottom w:val="none" w:sz="0" w:space="0" w:color="auto"/>
            <w:right w:val="none" w:sz="0" w:space="0" w:color="auto"/>
          </w:divBdr>
        </w:div>
        <w:div w:id="1451362766">
          <w:marLeft w:val="0"/>
          <w:marRight w:val="0"/>
          <w:marTop w:val="0"/>
          <w:marBottom w:val="0"/>
          <w:divBdr>
            <w:top w:val="none" w:sz="0" w:space="0" w:color="auto"/>
            <w:left w:val="none" w:sz="0" w:space="0" w:color="auto"/>
            <w:bottom w:val="none" w:sz="0" w:space="0" w:color="auto"/>
            <w:right w:val="none" w:sz="0" w:space="0" w:color="auto"/>
          </w:divBdr>
          <w:divsChild>
            <w:div w:id="515582678">
              <w:marLeft w:val="0"/>
              <w:marRight w:val="0"/>
              <w:marTop w:val="0"/>
              <w:marBottom w:val="0"/>
              <w:divBdr>
                <w:top w:val="none" w:sz="0" w:space="0" w:color="auto"/>
                <w:left w:val="none" w:sz="0" w:space="0" w:color="auto"/>
                <w:bottom w:val="none" w:sz="0" w:space="0" w:color="auto"/>
                <w:right w:val="none" w:sz="0" w:space="0" w:color="auto"/>
              </w:divBdr>
            </w:div>
          </w:divsChild>
        </w:div>
        <w:div w:id="1458528780">
          <w:marLeft w:val="0"/>
          <w:marRight w:val="0"/>
          <w:marTop w:val="0"/>
          <w:marBottom w:val="0"/>
          <w:divBdr>
            <w:top w:val="none" w:sz="0" w:space="0" w:color="auto"/>
            <w:left w:val="none" w:sz="0" w:space="0" w:color="auto"/>
            <w:bottom w:val="none" w:sz="0" w:space="0" w:color="auto"/>
            <w:right w:val="none" w:sz="0" w:space="0" w:color="auto"/>
          </w:divBdr>
        </w:div>
        <w:div w:id="1476408688">
          <w:marLeft w:val="0"/>
          <w:marRight w:val="0"/>
          <w:marTop w:val="0"/>
          <w:marBottom w:val="0"/>
          <w:divBdr>
            <w:top w:val="none" w:sz="0" w:space="0" w:color="auto"/>
            <w:left w:val="none" w:sz="0" w:space="0" w:color="auto"/>
            <w:bottom w:val="none" w:sz="0" w:space="0" w:color="auto"/>
            <w:right w:val="none" w:sz="0" w:space="0" w:color="auto"/>
          </w:divBdr>
        </w:div>
        <w:div w:id="1598519794">
          <w:marLeft w:val="0"/>
          <w:marRight w:val="0"/>
          <w:marTop w:val="0"/>
          <w:marBottom w:val="0"/>
          <w:divBdr>
            <w:top w:val="none" w:sz="0" w:space="0" w:color="auto"/>
            <w:left w:val="none" w:sz="0" w:space="0" w:color="auto"/>
            <w:bottom w:val="none" w:sz="0" w:space="0" w:color="auto"/>
            <w:right w:val="none" w:sz="0" w:space="0" w:color="auto"/>
          </w:divBdr>
        </w:div>
        <w:div w:id="1614903451">
          <w:marLeft w:val="0"/>
          <w:marRight w:val="0"/>
          <w:marTop w:val="0"/>
          <w:marBottom w:val="0"/>
          <w:divBdr>
            <w:top w:val="none" w:sz="0" w:space="0" w:color="auto"/>
            <w:left w:val="none" w:sz="0" w:space="0" w:color="auto"/>
            <w:bottom w:val="none" w:sz="0" w:space="0" w:color="auto"/>
            <w:right w:val="none" w:sz="0" w:space="0" w:color="auto"/>
          </w:divBdr>
        </w:div>
        <w:div w:id="1616446213">
          <w:marLeft w:val="0"/>
          <w:marRight w:val="0"/>
          <w:marTop w:val="0"/>
          <w:marBottom w:val="0"/>
          <w:divBdr>
            <w:top w:val="none" w:sz="0" w:space="0" w:color="auto"/>
            <w:left w:val="none" w:sz="0" w:space="0" w:color="auto"/>
            <w:bottom w:val="none" w:sz="0" w:space="0" w:color="auto"/>
            <w:right w:val="none" w:sz="0" w:space="0" w:color="auto"/>
          </w:divBdr>
        </w:div>
        <w:div w:id="1631671745">
          <w:marLeft w:val="0"/>
          <w:marRight w:val="0"/>
          <w:marTop w:val="0"/>
          <w:marBottom w:val="0"/>
          <w:divBdr>
            <w:top w:val="none" w:sz="0" w:space="0" w:color="auto"/>
            <w:left w:val="none" w:sz="0" w:space="0" w:color="auto"/>
            <w:bottom w:val="none" w:sz="0" w:space="0" w:color="auto"/>
            <w:right w:val="none" w:sz="0" w:space="0" w:color="auto"/>
          </w:divBdr>
        </w:div>
        <w:div w:id="1634215488">
          <w:marLeft w:val="0"/>
          <w:marRight w:val="0"/>
          <w:marTop w:val="0"/>
          <w:marBottom w:val="0"/>
          <w:divBdr>
            <w:top w:val="none" w:sz="0" w:space="0" w:color="auto"/>
            <w:left w:val="none" w:sz="0" w:space="0" w:color="auto"/>
            <w:bottom w:val="none" w:sz="0" w:space="0" w:color="auto"/>
            <w:right w:val="none" w:sz="0" w:space="0" w:color="auto"/>
          </w:divBdr>
        </w:div>
        <w:div w:id="1641035229">
          <w:marLeft w:val="0"/>
          <w:marRight w:val="0"/>
          <w:marTop w:val="0"/>
          <w:marBottom w:val="0"/>
          <w:divBdr>
            <w:top w:val="none" w:sz="0" w:space="0" w:color="auto"/>
            <w:left w:val="none" w:sz="0" w:space="0" w:color="auto"/>
            <w:bottom w:val="none" w:sz="0" w:space="0" w:color="auto"/>
            <w:right w:val="none" w:sz="0" w:space="0" w:color="auto"/>
          </w:divBdr>
          <w:divsChild>
            <w:div w:id="2009483625">
              <w:marLeft w:val="0"/>
              <w:marRight w:val="0"/>
              <w:marTop w:val="30"/>
              <w:marBottom w:val="30"/>
              <w:divBdr>
                <w:top w:val="none" w:sz="0" w:space="0" w:color="auto"/>
                <w:left w:val="none" w:sz="0" w:space="0" w:color="auto"/>
                <w:bottom w:val="none" w:sz="0" w:space="0" w:color="auto"/>
                <w:right w:val="none" w:sz="0" w:space="0" w:color="auto"/>
              </w:divBdr>
              <w:divsChild>
                <w:div w:id="168374596">
                  <w:marLeft w:val="0"/>
                  <w:marRight w:val="0"/>
                  <w:marTop w:val="0"/>
                  <w:marBottom w:val="0"/>
                  <w:divBdr>
                    <w:top w:val="none" w:sz="0" w:space="0" w:color="auto"/>
                    <w:left w:val="none" w:sz="0" w:space="0" w:color="auto"/>
                    <w:bottom w:val="none" w:sz="0" w:space="0" w:color="auto"/>
                    <w:right w:val="none" w:sz="0" w:space="0" w:color="auto"/>
                  </w:divBdr>
                  <w:divsChild>
                    <w:div w:id="83963627">
                      <w:marLeft w:val="0"/>
                      <w:marRight w:val="0"/>
                      <w:marTop w:val="0"/>
                      <w:marBottom w:val="0"/>
                      <w:divBdr>
                        <w:top w:val="none" w:sz="0" w:space="0" w:color="auto"/>
                        <w:left w:val="none" w:sz="0" w:space="0" w:color="auto"/>
                        <w:bottom w:val="none" w:sz="0" w:space="0" w:color="auto"/>
                        <w:right w:val="none" w:sz="0" w:space="0" w:color="auto"/>
                      </w:divBdr>
                    </w:div>
                  </w:divsChild>
                </w:div>
                <w:div w:id="208957204">
                  <w:marLeft w:val="0"/>
                  <w:marRight w:val="0"/>
                  <w:marTop w:val="0"/>
                  <w:marBottom w:val="0"/>
                  <w:divBdr>
                    <w:top w:val="none" w:sz="0" w:space="0" w:color="auto"/>
                    <w:left w:val="none" w:sz="0" w:space="0" w:color="auto"/>
                    <w:bottom w:val="none" w:sz="0" w:space="0" w:color="auto"/>
                    <w:right w:val="none" w:sz="0" w:space="0" w:color="auto"/>
                  </w:divBdr>
                  <w:divsChild>
                    <w:div w:id="284704883">
                      <w:marLeft w:val="0"/>
                      <w:marRight w:val="0"/>
                      <w:marTop w:val="0"/>
                      <w:marBottom w:val="0"/>
                      <w:divBdr>
                        <w:top w:val="none" w:sz="0" w:space="0" w:color="auto"/>
                        <w:left w:val="none" w:sz="0" w:space="0" w:color="auto"/>
                        <w:bottom w:val="none" w:sz="0" w:space="0" w:color="auto"/>
                        <w:right w:val="none" w:sz="0" w:space="0" w:color="auto"/>
                      </w:divBdr>
                    </w:div>
                  </w:divsChild>
                </w:div>
                <w:div w:id="299307353">
                  <w:marLeft w:val="0"/>
                  <w:marRight w:val="0"/>
                  <w:marTop w:val="0"/>
                  <w:marBottom w:val="0"/>
                  <w:divBdr>
                    <w:top w:val="none" w:sz="0" w:space="0" w:color="auto"/>
                    <w:left w:val="none" w:sz="0" w:space="0" w:color="auto"/>
                    <w:bottom w:val="none" w:sz="0" w:space="0" w:color="auto"/>
                    <w:right w:val="none" w:sz="0" w:space="0" w:color="auto"/>
                  </w:divBdr>
                  <w:divsChild>
                    <w:div w:id="786386166">
                      <w:marLeft w:val="0"/>
                      <w:marRight w:val="0"/>
                      <w:marTop w:val="0"/>
                      <w:marBottom w:val="0"/>
                      <w:divBdr>
                        <w:top w:val="none" w:sz="0" w:space="0" w:color="auto"/>
                        <w:left w:val="none" w:sz="0" w:space="0" w:color="auto"/>
                        <w:bottom w:val="none" w:sz="0" w:space="0" w:color="auto"/>
                        <w:right w:val="none" w:sz="0" w:space="0" w:color="auto"/>
                      </w:divBdr>
                    </w:div>
                  </w:divsChild>
                </w:div>
                <w:div w:id="331415621">
                  <w:marLeft w:val="0"/>
                  <w:marRight w:val="0"/>
                  <w:marTop w:val="0"/>
                  <w:marBottom w:val="0"/>
                  <w:divBdr>
                    <w:top w:val="none" w:sz="0" w:space="0" w:color="auto"/>
                    <w:left w:val="none" w:sz="0" w:space="0" w:color="auto"/>
                    <w:bottom w:val="none" w:sz="0" w:space="0" w:color="auto"/>
                    <w:right w:val="none" w:sz="0" w:space="0" w:color="auto"/>
                  </w:divBdr>
                  <w:divsChild>
                    <w:div w:id="193856743">
                      <w:marLeft w:val="0"/>
                      <w:marRight w:val="0"/>
                      <w:marTop w:val="0"/>
                      <w:marBottom w:val="0"/>
                      <w:divBdr>
                        <w:top w:val="none" w:sz="0" w:space="0" w:color="auto"/>
                        <w:left w:val="none" w:sz="0" w:space="0" w:color="auto"/>
                        <w:bottom w:val="none" w:sz="0" w:space="0" w:color="auto"/>
                        <w:right w:val="none" w:sz="0" w:space="0" w:color="auto"/>
                      </w:divBdr>
                    </w:div>
                    <w:div w:id="743993706">
                      <w:marLeft w:val="0"/>
                      <w:marRight w:val="0"/>
                      <w:marTop w:val="0"/>
                      <w:marBottom w:val="0"/>
                      <w:divBdr>
                        <w:top w:val="none" w:sz="0" w:space="0" w:color="auto"/>
                        <w:left w:val="none" w:sz="0" w:space="0" w:color="auto"/>
                        <w:bottom w:val="none" w:sz="0" w:space="0" w:color="auto"/>
                        <w:right w:val="none" w:sz="0" w:space="0" w:color="auto"/>
                      </w:divBdr>
                    </w:div>
                  </w:divsChild>
                </w:div>
                <w:div w:id="341275752">
                  <w:marLeft w:val="0"/>
                  <w:marRight w:val="0"/>
                  <w:marTop w:val="0"/>
                  <w:marBottom w:val="0"/>
                  <w:divBdr>
                    <w:top w:val="none" w:sz="0" w:space="0" w:color="auto"/>
                    <w:left w:val="none" w:sz="0" w:space="0" w:color="auto"/>
                    <w:bottom w:val="none" w:sz="0" w:space="0" w:color="auto"/>
                    <w:right w:val="none" w:sz="0" w:space="0" w:color="auto"/>
                  </w:divBdr>
                  <w:divsChild>
                    <w:div w:id="1005591568">
                      <w:marLeft w:val="0"/>
                      <w:marRight w:val="0"/>
                      <w:marTop w:val="0"/>
                      <w:marBottom w:val="0"/>
                      <w:divBdr>
                        <w:top w:val="none" w:sz="0" w:space="0" w:color="auto"/>
                        <w:left w:val="none" w:sz="0" w:space="0" w:color="auto"/>
                        <w:bottom w:val="none" w:sz="0" w:space="0" w:color="auto"/>
                        <w:right w:val="none" w:sz="0" w:space="0" w:color="auto"/>
                      </w:divBdr>
                    </w:div>
                  </w:divsChild>
                </w:div>
                <w:div w:id="355159393">
                  <w:marLeft w:val="0"/>
                  <w:marRight w:val="0"/>
                  <w:marTop w:val="0"/>
                  <w:marBottom w:val="0"/>
                  <w:divBdr>
                    <w:top w:val="none" w:sz="0" w:space="0" w:color="auto"/>
                    <w:left w:val="none" w:sz="0" w:space="0" w:color="auto"/>
                    <w:bottom w:val="none" w:sz="0" w:space="0" w:color="auto"/>
                    <w:right w:val="none" w:sz="0" w:space="0" w:color="auto"/>
                  </w:divBdr>
                  <w:divsChild>
                    <w:div w:id="1751392482">
                      <w:marLeft w:val="0"/>
                      <w:marRight w:val="0"/>
                      <w:marTop w:val="0"/>
                      <w:marBottom w:val="0"/>
                      <w:divBdr>
                        <w:top w:val="none" w:sz="0" w:space="0" w:color="auto"/>
                        <w:left w:val="none" w:sz="0" w:space="0" w:color="auto"/>
                        <w:bottom w:val="none" w:sz="0" w:space="0" w:color="auto"/>
                        <w:right w:val="none" w:sz="0" w:space="0" w:color="auto"/>
                      </w:divBdr>
                    </w:div>
                  </w:divsChild>
                </w:div>
                <w:div w:id="410271616">
                  <w:marLeft w:val="0"/>
                  <w:marRight w:val="0"/>
                  <w:marTop w:val="0"/>
                  <w:marBottom w:val="0"/>
                  <w:divBdr>
                    <w:top w:val="none" w:sz="0" w:space="0" w:color="auto"/>
                    <w:left w:val="none" w:sz="0" w:space="0" w:color="auto"/>
                    <w:bottom w:val="none" w:sz="0" w:space="0" w:color="auto"/>
                    <w:right w:val="none" w:sz="0" w:space="0" w:color="auto"/>
                  </w:divBdr>
                  <w:divsChild>
                    <w:div w:id="1706061706">
                      <w:marLeft w:val="0"/>
                      <w:marRight w:val="0"/>
                      <w:marTop w:val="0"/>
                      <w:marBottom w:val="0"/>
                      <w:divBdr>
                        <w:top w:val="none" w:sz="0" w:space="0" w:color="auto"/>
                        <w:left w:val="none" w:sz="0" w:space="0" w:color="auto"/>
                        <w:bottom w:val="none" w:sz="0" w:space="0" w:color="auto"/>
                        <w:right w:val="none" w:sz="0" w:space="0" w:color="auto"/>
                      </w:divBdr>
                    </w:div>
                  </w:divsChild>
                </w:div>
                <w:div w:id="463163035">
                  <w:marLeft w:val="0"/>
                  <w:marRight w:val="0"/>
                  <w:marTop w:val="0"/>
                  <w:marBottom w:val="0"/>
                  <w:divBdr>
                    <w:top w:val="none" w:sz="0" w:space="0" w:color="auto"/>
                    <w:left w:val="none" w:sz="0" w:space="0" w:color="auto"/>
                    <w:bottom w:val="none" w:sz="0" w:space="0" w:color="auto"/>
                    <w:right w:val="none" w:sz="0" w:space="0" w:color="auto"/>
                  </w:divBdr>
                  <w:divsChild>
                    <w:div w:id="1361013394">
                      <w:marLeft w:val="0"/>
                      <w:marRight w:val="0"/>
                      <w:marTop w:val="0"/>
                      <w:marBottom w:val="0"/>
                      <w:divBdr>
                        <w:top w:val="none" w:sz="0" w:space="0" w:color="auto"/>
                        <w:left w:val="none" w:sz="0" w:space="0" w:color="auto"/>
                        <w:bottom w:val="none" w:sz="0" w:space="0" w:color="auto"/>
                        <w:right w:val="none" w:sz="0" w:space="0" w:color="auto"/>
                      </w:divBdr>
                    </w:div>
                  </w:divsChild>
                </w:div>
                <w:div w:id="633170648">
                  <w:marLeft w:val="0"/>
                  <w:marRight w:val="0"/>
                  <w:marTop w:val="0"/>
                  <w:marBottom w:val="0"/>
                  <w:divBdr>
                    <w:top w:val="none" w:sz="0" w:space="0" w:color="auto"/>
                    <w:left w:val="none" w:sz="0" w:space="0" w:color="auto"/>
                    <w:bottom w:val="none" w:sz="0" w:space="0" w:color="auto"/>
                    <w:right w:val="none" w:sz="0" w:space="0" w:color="auto"/>
                  </w:divBdr>
                  <w:divsChild>
                    <w:div w:id="158429473">
                      <w:marLeft w:val="0"/>
                      <w:marRight w:val="0"/>
                      <w:marTop w:val="0"/>
                      <w:marBottom w:val="0"/>
                      <w:divBdr>
                        <w:top w:val="none" w:sz="0" w:space="0" w:color="auto"/>
                        <w:left w:val="none" w:sz="0" w:space="0" w:color="auto"/>
                        <w:bottom w:val="none" w:sz="0" w:space="0" w:color="auto"/>
                        <w:right w:val="none" w:sz="0" w:space="0" w:color="auto"/>
                      </w:divBdr>
                    </w:div>
                  </w:divsChild>
                </w:div>
                <w:div w:id="724450852">
                  <w:marLeft w:val="0"/>
                  <w:marRight w:val="0"/>
                  <w:marTop w:val="0"/>
                  <w:marBottom w:val="0"/>
                  <w:divBdr>
                    <w:top w:val="none" w:sz="0" w:space="0" w:color="auto"/>
                    <w:left w:val="none" w:sz="0" w:space="0" w:color="auto"/>
                    <w:bottom w:val="none" w:sz="0" w:space="0" w:color="auto"/>
                    <w:right w:val="none" w:sz="0" w:space="0" w:color="auto"/>
                  </w:divBdr>
                  <w:divsChild>
                    <w:div w:id="102924095">
                      <w:marLeft w:val="0"/>
                      <w:marRight w:val="0"/>
                      <w:marTop w:val="0"/>
                      <w:marBottom w:val="0"/>
                      <w:divBdr>
                        <w:top w:val="none" w:sz="0" w:space="0" w:color="auto"/>
                        <w:left w:val="none" w:sz="0" w:space="0" w:color="auto"/>
                        <w:bottom w:val="none" w:sz="0" w:space="0" w:color="auto"/>
                        <w:right w:val="none" w:sz="0" w:space="0" w:color="auto"/>
                      </w:divBdr>
                    </w:div>
                    <w:div w:id="962810533">
                      <w:marLeft w:val="0"/>
                      <w:marRight w:val="0"/>
                      <w:marTop w:val="0"/>
                      <w:marBottom w:val="0"/>
                      <w:divBdr>
                        <w:top w:val="none" w:sz="0" w:space="0" w:color="auto"/>
                        <w:left w:val="none" w:sz="0" w:space="0" w:color="auto"/>
                        <w:bottom w:val="none" w:sz="0" w:space="0" w:color="auto"/>
                        <w:right w:val="none" w:sz="0" w:space="0" w:color="auto"/>
                      </w:divBdr>
                    </w:div>
                    <w:div w:id="1422411291">
                      <w:marLeft w:val="0"/>
                      <w:marRight w:val="0"/>
                      <w:marTop w:val="0"/>
                      <w:marBottom w:val="0"/>
                      <w:divBdr>
                        <w:top w:val="none" w:sz="0" w:space="0" w:color="auto"/>
                        <w:left w:val="none" w:sz="0" w:space="0" w:color="auto"/>
                        <w:bottom w:val="none" w:sz="0" w:space="0" w:color="auto"/>
                        <w:right w:val="none" w:sz="0" w:space="0" w:color="auto"/>
                      </w:divBdr>
                    </w:div>
                  </w:divsChild>
                </w:div>
                <w:div w:id="727996708">
                  <w:marLeft w:val="0"/>
                  <w:marRight w:val="0"/>
                  <w:marTop w:val="0"/>
                  <w:marBottom w:val="0"/>
                  <w:divBdr>
                    <w:top w:val="none" w:sz="0" w:space="0" w:color="auto"/>
                    <w:left w:val="none" w:sz="0" w:space="0" w:color="auto"/>
                    <w:bottom w:val="none" w:sz="0" w:space="0" w:color="auto"/>
                    <w:right w:val="none" w:sz="0" w:space="0" w:color="auto"/>
                  </w:divBdr>
                  <w:divsChild>
                    <w:div w:id="185602844">
                      <w:marLeft w:val="0"/>
                      <w:marRight w:val="0"/>
                      <w:marTop w:val="0"/>
                      <w:marBottom w:val="0"/>
                      <w:divBdr>
                        <w:top w:val="none" w:sz="0" w:space="0" w:color="auto"/>
                        <w:left w:val="none" w:sz="0" w:space="0" w:color="auto"/>
                        <w:bottom w:val="none" w:sz="0" w:space="0" w:color="auto"/>
                        <w:right w:val="none" w:sz="0" w:space="0" w:color="auto"/>
                      </w:divBdr>
                    </w:div>
                  </w:divsChild>
                </w:div>
                <w:div w:id="839004697">
                  <w:marLeft w:val="0"/>
                  <w:marRight w:val="0"/>
                  <w:marTop w:val="0"/>
                  <w:marBottom w:val="0"/>
                  <w:divBdr>
                    <w:top w:val="none" w:sz="0" w:space="0" w:color="auto"/>
                    <w:left w:val="none" w:sz="0" w:space="0" w:color="auto"/>
                    <w:bottom w:val="none" w:sz="0" w:space="0" w:color="auto"/>
                    <w:right w:val="none" w:sz="0" w:space="0" w:color="auto"/>
                  </w:divBdr>
                  <w:divsChild>
                    <w:div w:id="1654217018">
                      <w:marLeft w:val="0"/>
                      <w:marRight w:val="0"/>
                      <w:marTop w:val="0"/>
                      <w:marBottom w:val="0"/>
                      <w:divBdr>
                        <w:top w:val="none" w:sz="0" w:space="0" w:color="auto"/>
                        <w:left w:val="none" w:sz="0" w:space="0" w:color="auto"/>
                        <w:bottom w:val="none" w:sz="0" w:space="0" w:color="auto"/>
                        <w:right w:val="none" w:sz="0" w:space="0" w:color="auto"/>
                      </w:divBdr>
                    </w:div>
                  </w:divsChild>
                </w:div>
                <w:div w:id="841050460">
                  <w:marLeft w:val="0"/>
                  <w:marRight w:val="0"/>
                  <w:marTop w:val="0"/>
                  <w:marBottom w:val="0"/>
                  <w:divBdr>
                    <w:top w:val="none" w:sz="0" w:space="0" w:color="auto"/>
                    <w:left w:val="none" w:sz="0" w:space="0" w:color="auto"/>
                    <w:bottom w:val="none" w:sz="0" w:space="0" w:color="auto"/>
                    <w:right w:val="none" w:sz="0" w:space="0" w:color="auto"/>
                  </w:divBdr>
                </w:div>
                <w:div w:id="890574783">
                  <w:marLeft w:val="0"/>
                  <w:marRight w:val="0"/>
                  <w:marTop w:val="0"/>
                  <w:marBottom w:val="0"/>
                  <w:divBdr>
                    <w:top w:val="none" w:sz="0" w:space="0" w:color="auto"/>
                    <w:left w:val="none" w:sz="0" w:space="0" w:color="auto"/>
                    <w:bottom w:val="none" w:sz="0" w:space="0" w:color="auto"/>
                    <w:right w:val="none" w:sz="0" w:space="0" w:color="auto"/>
                  </w:divBdr>
                  <w:divsChild>
                    <w:div w:id="68237270">
                      <w:marLeft w:val="0"/>
                      <w:marRight w:val="0"/>
                      <w:marTop w:val="0"/>
                      <w:marBottom w:val="0"/>
                      <w:divBdr>
                        <w:top w:val="none" w:sz="0" w:space="0" w:color="auto"/>
                        <w:left w:val="none" w:sz="0" w:space="0" w:color="auto"/>
                        <w:bottom w:val="none" w:sz="0" w:space="0" w:color="auto"/>
                        <w:right w:val="none" w:sz="0" w:space="0" w:color="auto"/>
                      </w:divBdr>
                    </w:div>
                    <w:div w:id="1390375143">
                      <w:marLeft w:val="0"/>
                      <w:marRight w:val="0"/>
                      <w:marTop w:val="0"/>
                      <w:marBottom w:val="0"/>
                      <w:divBdr>
                        <w:top w:val="none" w:sz="0" w:space="0" w:color="auto"/>
                        <w:left w:val="none" w:sz="0" w:space="0" w:color="auto"/>
                        <w:bottom w:val="none" w:sz="0" w:space="0" w:color="auto"/>
                        <w:right w:val="none" w:sz="0" w:space="0" w:color="auto"/>
                      </w:divBdr>
                    </w:div>
                  </w:divsChild>
                </w:div>
                <w:div w:id="905578753">
                  <w:marLeft w:val="0"/>
                  <w:marRight w:val="0"/>
                  <w:marTop w:val="0"/>
                  <w:marBottom w:val="0"/>
                  <w:divBdr>
                    <w:top w:val="none" w:sz="0" w:space="0" w:color="auto"/>
                    <w:left w:val="none" w:sz="0" w:space="0" w:color="auto"/>
                    <w:bottom w:val="none" w:sz="0" w:space="0" w:color="auto"/>
                    <w:right w:val="none" w:sz="0" w:space="0" w:color="auto"/>
                  </w:divBdr>
                  <w:divsChild>
                    <w:div w:id="1817408708">
                      <w:marLeft w:val="0"/>
                      <w:marRight w:val="0"/>
                      <w:marTop w:val="0"/>
                      <w:marBottom w:val="0"/>
                      <w:divBdr>
                        <w:top w:val="none" w:sz="0" w:space="0" w:color="auto"/>
                        <w:left w:val="none" w:sz="0" w:space="0" w:color="auto"/>
                        <w:bottom w:val="none" w:sz="0" w:space="0" w:color="auto"/>
                        <w:right w:val="none" w:sz="0" w:space="0" w:color="auto"/>
                      </w:divBdr>
                    </w:div>
                    <w:div w:id="1870028753">
                      <w:marLeft w:val="0"/>
                      <w:marRight w:val="0"/>
                      <w:marTop w:val="0"/>
                      <w:marBottom w:val="0"/>
                      <w:divBdr>
                        <w:top w:val="none" w:sz="0" w:space="0" w:color="auto"/>
                        <w:left w:val="none" w:sz="0" w:space="0" w:color="auto"/>
                        <w:bottom w:val="none" w:sz="0" w:space="0" w:color="auto"/>
                        <w:right w:val="none" w:sz="0" w:space="0" w:color="auto"/>
                      </w:divBdr>
                    </w:div>
                  </w:divsChild>
                </w:div>
                <w:div w:id="942735495">
                  <w:marLeft w:val="0"/>
                  <w:marRight w:val="0"/>
                  <w:marTop w:val="0"/>
                  <w:marBottom w:val="0"/>
                  <w:divBdr>
                    <w:top w:val="none" w:sz="0" w:space="0" w:color="auto"/>
                    <w:left w:val="none" w:sz="0" w:space="0" w:color="auto"/>
                    <w:bottom w:val="none" w:sz="0" w:space="0" w:color="auto"/>
                    <w:right w:val="none" w:sz="0" w:space="0" w:color="auto"/>
                  </w:divBdr>
                  <w:divsChild>
                    <w:div w:id="376391409">
                      <w:marLeft w:val="0"/>
                      <w:marRight w:val="0"/>
                      <w:marTop w:val="0"/>
                      <w:marBottom w:val="0"/>
                      <w:divBdr>
                        <w:top w:val="none" w:sz="0" w:space="0" w:color="auto"/>
                        <w:left w:val="none" w:sz="0" w:space="0" w:color="auto"/>
                        <w:bottom w:val="none" w:sz="0" w:space="0" w:color="auto"/>
                        <w:right w:val="none" w:sz="0" w:space="0" w:color="auto"/>
                      </w:divBdr>
                    </w:div>
                  </w:divsChild>
                </w:div>
                <w:div w:id="1038701358">
                  <w:marLeft w:val="0"/>
                  <w:marRight w:val="0"/>
                  <w:marTop w:val="0"/>
                  <w:marBottom w:val="0"/>
                  <w:divBdr>
                    <w:top w:val="none" w:sz="0" w:space="0" w:color="auto"/>
                    <w:left w:val="none" w:sz="0" w:space="0" w:color="auto"/>
                    <w:bottom w:val="none" w:sz="0" w:space="0" w:color="auto"/>
                    <w:right w:val="none" w:sz="0" w:space="0" w:color="auto"/>
                  </w:divBdr>
                  <w:divsChild>
                    <w:div w:id="60831729">
                      <w:marLeft w:val="0"/>
                      <w:marRight w:val="0"/>
                      <w:marTop w:val="0"/>
                      <w:marBottom w:val="0"/>
                      <w:divBdr>
                        <w:top w:val="none" w:sz="0" w:space="0" w:color="auto"/>
                        <w:left w:val="none" w:sz="0" w:space="0" w:color="auto"/>
                        <w:bottom w:val="none" w:sz="0" w:space="0" w:color="auto"/>
                        <w:right w:val="none" w:sz="0" w:space="0" w:color="auto"/>
                      </w:divBdr>
                    </w:div>
                  </w:divsChild>
                </w:div>
                <w:div w:id="1043410380">
                  <w:marLeft w:val="0"/>
                  <w:marRight w:val="0"/>
                  <w:marTop w:val="0"/>
                  <w:marBottom w:val="0"/>
                  <w:divBdr>
                    <w:top w:val="none" w:sz="0" w:space="0" w:color="auto"/>
                    <w:left w:val="none" w:sz="0" w:space="0" w:color="auto"/>
                    <w:bottom w:val="none" w:sz="0" w:space="0" w:color="auto"/>
                    <w:right w:val="none" w:sz="0" w:space="0" w:color="auto"/>
                  </w:divBdr>
                  <w:divsChild>
                    <w:div w:id="15353361">
                      <w:marLeft w:val="0"/>
                      <w:marRight w:val="0"/>
                      <w:marTop w:val="0"/>
                      <w:marBottom w:val="0"/>
                      <w:divBdr>
                        <w:top w:val="none" w:sz="0" w:space="0" w:color="auto"/>
                        <w:left w:val="none" w:sz="0" w:space="0" w:color="auto"/>
                        <w:bottom w:val="none" w:sz="0" w:space="0" w:color="auto"/>
                        <w:right w:val="none" w:sz="0" w:space="0" w:color="auto"/>
                      </w:divBdr>
                    </w:div>
                    <w:div w:id="341127935">
                      <w:marLeft w:val="0"/>
                      <w:marRight w:val="0"/>
                      <w:marTop w:val="0"/>
                      <w:marBottom w:val="0"/>
                      <w:divBdr>
                        <w:top w:val="none" w:sz="0" w:space="0" w:color="auto"/>
                        <w:left w:val="none" w:sz="0" w:space="0" w:color="auto"/>
                        <w:bottom w:val="none" w:sz="0" w:space="0" w:color="auto"/>
                        <w:right w:val="none" w:sz="0" w:space="0" w:color="auto"/>
                      </w:divBdr>
                    </w:div>
                    <w:div w:id="563490546">
                      <w:marLeft w:val="0"/>
                      <w:marRight w:val="0"/>
                      <w:marTop w:val="0"/>
                      <w:marBottom w:val="0"/>
                      <w:divBdr>
                        <w:top w:val="none" w:sz="0" w:space="0" w:color="auto"/>
                        <w:left w:val="none" w:sz="0" w:space="0" w:color="auto"/>
                        <w:bottom w:val="none" w:sz="0" w:space="0" w:color="auto"/>
                        <w:right w:val="none" w:sz="0" w:space="0" w:color="auto"/>
                      </w:divBdr>
                    </w:div>
                    <w:div w:id="581528216">
                      <w:marLeft w:val="0"/>
                      <w:marRight w:val="0"/>
                      <w:marTop w:val="0"/>
                      <w:marBottom w:val="0"/>
                      <w:divBdr>
                        <w:top w:val="none" w:sz="0" w:space="0" w:color="auto"/>
                        <w:left w:val="none" w:sz="0" w:space="0" w:color="auto"/>
                        <w:bottom w:val="none" w:sz="0" w:space="0" w:color="auto"/>
                        <w:right w:val="none" w:sz="0" w:space="0" w:color="auto"/>
                      </w:divBdr>
                    </w:div>
                    <w:div w:id="615404625">
                      <w:marLeft w:val="0"/>
                      <w:marRight w:val="0"/>
                      <w:marTop w:val="0"/>
                      <w:marBottom w:val="0"/>
                      <w:divBdr>
                        <w:top w:val="none" w:sz="0" w:space="0" w:color="auto"/>
                        <w:left w:val="none" w:sz="0" w:space="0" w:color="auto"/>
                        <w:bottom w:val="none" w:sz="0" w:space="0" w:color="auto"/>
                        <w:right w:val="none" w:sz="0" w:space="0" w:color="auto"/>
                      </w:divBdr>
                    </w:div>
                    <w:div w:id="1294944866">
                      <w:marLeft w:val="0"/>
                      <w:marRight w:val="0"/>
                      <w:marTop w:val="0"/>
                      <w:marBottom w:val="0"/>
                      <w:divBdr>
                        <w:top w:val="none" w:sz="0" w:space="0" w:color="auto"/>
                        <w:left w:val="none" w:sz="0" w:space="0" w:color="auto"/>
                        <w:bottom w:val="none" w:sz="0" w:space="0" w:color="auto"/>
                        <w:right w:val="none" w:sz="0" w:space="0" w:color="auto"/>
                      </w:divBdr>
                    </w:div>
                    <w:div w:id="1387686176">
                      <w:marLeft w:val="0"/>
                      <w:marRight w:val="0"/>
                      <w:marTop w:val="0"/>
                      <w:marBottom w:val="0"/>
                      <w:divBdr>
                        <w:top w:val="none" w:sz="0" w:space="0" w:color="auto"/>
                        <w:left w:val="none" w:sz="0" w:space="0" w:color="auto"/>
                        <w:bottom w:val="none" w:sz="0" w:space="0" w:color="auto"/>
                        <w:right w:val="none" w:sz="0" w:space="0" w:color="auto"/>
                      </w:divBdr>
                    </w:div>
                    <w:div w:id="1832332292">
                      <w:marLeft w:val="0"/>
                      <w:marRight w:val="0"/>
                      <w:marTop w:val="0"/>
                      <w:marBottom w:val="0"/>
                      <w:divBdr>
                        <w:top w:val="none" w:sz="0" w:space="0" w:color="auto"/>
                        <w:left w:val="none" w:sz="0" w:space="0" w:color="auto"/>
                        <w:bottom w:val="none" w:sz="0" w:space="0" w:color="auto"/>
                        <w:right w:val="none" w:sz="0" w:space="0" w:color="auto"/>
                      </w:divBdr>
                    </w:div>
                    <w:div w:id="1873615886">
                      <w:marLeft w:val="0"/>
                      <w:marRight w:val="0"/>
                      <w:marTop w:val="0"/>
                      <w:marBottom w:val="0"/>
                      <w:divBdr>
                        <w:top w:val="none" w:sz="0" w:space="0" w:color="auto"/>
                        <w:left w:val="none" w:sz="0" w:space="0" w:color="auto"/>
                        <w:bottom w:val="none" w:sz="0" w:space="0" w:color="auto"/>
                        <w:right w:val="none" w:sz="0" w:space="0" w:color="auto"/>
                      </w:divBdr>
                    </w:div>
                  </w:divsChild>
                </w:div>
                <w:div w:id="1074207555">
                  <w:marLeft w:val="0"/>
                  <w:marRight w:val="0"/>
                  <w:marTop w:val="0"/>
                  <w:marBottom w:val="0"/>
                  <w:divBdr>
                    <w:top w:val="none" w:sz="0" w:space="0" w:color="auto"/>
                    <w:left w:val="none" w:sz="0" w:space="0" w:color="auto"/>
                    <w:bottom w:val="none" w:sz="0" w:space="0" w:color="auto"/>
                    <w:right w:val="none" w:sz="0" w:space="0" w:color="auto"/>
                  </w:divBdr>
                  <w:divsChild>
                    <w:div w:id="1643654762">
                      <w:marLeft w:val="0"/>
                      <w:marRight w:val="0"/>
                      <w:marTop w:val="0"/>
                      <w:marBottom w:val="0"/>
                      <w:divBdr>
                        <w:top w:val="none" w:sz="0" w:space="0" w:color="auto"/>
                        <w:left w:val="none" w:sz="0" w:space="0" w:color="auto"/>
                        <w:bottom w:val="none" w:sz="0" w:space="0" w:color="auto"/>
                        <w:right w:val="none" w:sz="0" w:space="0" w:color="auto"/>
                      </w:divBdr>
                    </w:div>
                    <w:div w:id="1745451800">
                      <w:marLeft w:val="0"/>
                      <w:marRight w:val="0"/>
                      <w:marTop w:val="0"/>
                      <w:marBottom w:val="0"/>
                      <w:divBdr>
                        <w:top w:val="none" w:sz="0" w:space="0" w:color="auto"/>
                        <w:left w:val="none" w:sz="0" w:space="0" w:color="auto"/>
                        <w:bottom w:val="none" w:sz="0" w:space="0" w:color="auto"/>
                        <w:right w:val="none" w:sz="0" w:space="0" w:color="auto"/>
                      </w:divBdr>
                    </w:div>
                  </w:divsChild>
                </w:div>
                <w:div w:id="1098985832">
                  <w:marLeft w:val="0"/>
                  <w:marRight w:val="0"/>
                  <w:marTop w:val="0"/>
                  <w:marBottom w:val="0"/>
                  <w:divBdr>
                    <w:top w:val="none" w:sz="0" w:space="0" w:color="auto"/>
                    <w:left w:val="none" w:sz="0" w:space="0" w:color="auto"/>
                    <w:bottom w:val="none" w:sz="0" w:space="0" w:color="auto"/>
                    <w:right w:val="none" w:sz="0" w:space="0" w:color="auto"/>
                  </w:divBdr>
                  <w:divsChild>
                    <w:div w:id="547257671">
                      <w:marLeft w:val="0"/>
                      <w:marRight w:val="0"/>
                      <w:marTop w:val="0"/>
                      <w:marBottom w:val="0"/>
                      <w:divBdr>
                        <w:top w:val="none" w:sz="0" w:space="0" w:color="auto"/>
                        <w:left w:val="none" w:sz="0" w:space="0" w:color="auto"/>
                        <w:bottom w:val="none" w:sz="0" w:space="0" w:color="auto"/>
                        <w:right w:val="none" w:sz="0" w:space="0" w:color="auto"/>
                      </w:divBdr>
                    </w:div>
                  </w:divsChild>
                </w:div>
                <w:div w:id="1113328498">
                  <w:marLeft w:val="0"/>
                  <w:marRight w:val="0"/>
                  <w:marTop w:val="0"/>
                  <w:marBottom w:val="0"/>
                  <w:divBdr>
                    <w:top w:val="none" w:sz="0" w:space="0" w:color="auto"/>
                    <w:left w:val="none" w:sz="0" w:space="0" w:color="auto"/>
                    <w:bottom w:val="none" w:sz="0" w:space="0" w:color="auto"/>
                    <w:right w:val="none" w:sz="0" w:space="0" w:color="auto"/>
                  </w:divBdr>
                  <w:divsChild>
                    <w:div w:id="570389144">
                      <w:marLeft w:val="0"/>
                      <w:marRight w:val="0"/>
                      <w:marTop w:val="0"/>
                      <w:marBottom w:val="0"/>
                      <w:divBdr>
                        <w:top w:val="none" w:sz="0" w:space="0" w:color="auto"/>
                        <w:left w:val="none" w:sz="0" w:space="0" w:color="auto"/>
                        <w:bottom w:val="none" w:sz="0" w:space="0" w:color="auto"/>
                        <w:right w:val="none" w:sz="0" w:space="0" w:color="auto"/>
                      </w:divBdr>
                    </w:div>
                    <w:div w:id="880091284">
                      <w:marLeft w:val="0"/>
                      <w:marRight w:val="0"/>
                      <w:marTop w:val="0"/>
                      <w:marBottom w:val="0"/>
                      <w:divBdr>
                        <w:top w:val="none" w:sz="0" w:space="0" w:color="auto"/>
                        <w:left w:val="none" w:sz="0" w:space="0" w:color="auto"/>
                        <w:bottom w:val="none" w:sz="0" w:space="0" w:color="auto"/>
                        <w:right w:val="none" w:sz="0" w:space="0" w:color="auto"/>
                      </w:divBdr>
                    </w:div>
                    <w:div w:id="1287153260">
                      <w:marLeft w:val="0"/>
                      <w:marRight w:val="0"/>
                      <w:marTop w:val="0"/>
                      <w:marBottom w:val="0"/>
                      <w:divBdr>
                        <w:top w:val="none" w:sz="0" w:space="0" w:color="auto"/>
                        <w:left w:val="none" w:sz="0" w:space="0" w:color="auto"/>
                        <w:bottom w:val="none" w:sz="0" w:space="0" w:color="auto"/>
                        <w:right w:val="none" w:sz="0" w:space="0" w:color="auto"/>
                      </w:divBdr>
                    </w:div>
                    <w:div w:id="1349481245">
                      <w:marLeft w:val="0"/>
                      <w:marRight w:val="0"/>
                      <w:marTop w:val="0"/>
                      <w:marBottom w:val="0"/>
                      <w:divBdr>
                        <w:top w:val="none" w:sz="0" w:space="0" w:color="auto"/>
                        <w:left w:val="none" w:sz="0" w:space="0" w:color="auto"/>
                        <w:bottom w:val="none" w:sz="0" w:space="0" w:color="auto"/>
                        <w:right w:val="none" w:sz="0" w:space="0" w:color="auto"/>
                      </w:divBdr>
                    </w:div>
                    <w:div w:id="1458983518">
                      <w:marLeft w:val="0"/>
                      <w:marRight w:val="0"/>
                      <w:marTop w:val="0"/>
                      <w:marBottom w:val="0"/>
                      <w:divBdr>
                        <w:top w:val="none" w:sz="0" w:space="0" w:color="auto"/>
                        <w:left w:val="none" w:sz="0" w:space="0" w:color="auto"/>
                        <w:bottom w:val="none" w:sz="0" w:space="0" w:color="auto"/>
                        <w:right w:val="none" w:sz="0" w:space="0" w:color="auto"/>
                      </w:divBdr>
                    </w:div>
                    <w:div w:id="1833795067">
                      <w:marLeft w:val="0"/>
                      <w:marRight w:val="0"/>
                      <w:marTop w:val="0"/>
                      <w:marBottom w:val="0"/>
                      <w:divBdr>
                        <w:top w:val="none" w:sz="0" w:space="0" w:color="auto"/>
                        <w:left w:val="none" w:sz="0" w:space="0" w:color="auto"/>
                        <w:bottom w:val="none" w:sz="0" w:space="0" w:color="auto"/>
                        <w:right w:val="none" w:sz="0" w:space="0" w:color="auto"/>
                      </w:divBdr>
                    </w:div>
                  </w:divsChild>
                </w:div>
                <w:div w:id="1148666130">
                  <w:marLeft w:val="0"/>
                  <w:marRight w:val="0"/>
                  <w:marTop w:val="0"/>
                  <w:marBottom w:val="0"/>
                  <w:divBdr>
                    <w:top w:val="none" w:sz="0" w:space="0" w:color="auto"/>
                    <w:left w:val="none" w:sz="0" w:space="0" w:color="auto"/>
                    <w:bottom w:val="none" w:sz="0" w:space="0" w:color="auto"/>
                    <w:right w:val="none" w:sz="0" w:space="0" w:color="auto"/>
                  </w:divBdr>
                  <w:divsChild>
                    <w:div w:id="146363706">
                      <w:marLeft w:val="0"/>
                      <w:marRight w:val="0"/>
                      <w:marTop w:val="0"/>
                      <w:marBottom w:val="0"/>
                      <w:divBdr>
                        <w:top w:val="none" w:sz="0" w:space="0" w:color="auto"/>
                        <w:left w:val="none" w:sz="0" w:space="0" w:color="auto"/>
                        <w:bottom w:val="none" w:sz="0" w:space="0" w:color="auto"/>
                        <w:right w:val="none" w:sz="0" w:space="0" w:color="auto"/>
                      </w:divBdr>
                    </w:div>
                  </w:divsChild>
                </w:div>
                <w:div w:id="1248883651">
                  <w:marLeft w:val="0"/>
                  <w:marRight w:val="0"/>
                  <w:marTop w:val="0"/>
                  <w:marBottom w:val="0"/>
                  <w:divBdr>
                    <w:top w:val="none" w:sz="0" w:space="0" w:color="auto"/>
                    <w:left w:val="none" w:sz="0" w:space="0" w:color="auto"/>
                    <w:bottom w:val="none" w:sz="0" w:space="0" w:color="auto"/>
                    <w:right w:val="none" w:sz="0" w:space="0" w:color="auto"/>
                  </w:divBdr>
                  <w:divsChild>
                    <w:div w:id="1341154339">
                      <w:marLeft w:val="0"/>
                      <w:marRight w:val="0"/>
                      <w:marTop w:val="0"/>
                      <w:marBottom w:val="0"/>
                      <w:divBdr>
                        <w:top w:val="none" w:sz="0" w:space="0" w:color="auto"/>
                        <w:left w:val="none" w:sz="0" w:space="0" w:color="auto"/>
                        <w:bottom w:val="none" w:sz="0" w:space="0" w:color="auto"/>
                        <w:right w:val="none" w:sz="0" w:space="0" w:color="auto"/>
                      </w:divBdr>
                    </w:div>
                  </w:divsChild>
                </w:div>
                <w:div w:id="1255047143">
                  <w:marLeft w:val="0"/>
                  <w:marRight w:val="0"/>
                  <w:marTop w:val="0"/>
                  <w:marBottom w:val="0"/>
                  <w:divBdr>
                    <w:top w:val="none" w:sz="0" w:space="0" w:color="auto"/>
                    <w:left w:val="none" w:sz="0" w:space="0" w:color="auto"/>
                    <w:bottom w:val="none" w:sz="0" w:space="0" w:color="auto"/>
                    <w:right w:val="none" w:sz="0" w:space="0" w:color="auto"/>
                  </w:divBdr>
                  <w:divsChild>
                    <w:div w:id="64842728">
                      <w:marLeft w:val="0"/>
                      <w:marRight w:val="0"/>
                      <w:marTop w:val="0"/>
                      <w:marBottom w:val="0"/>
                      <w:divBdr>
                        <w:top w:val="none" w:sz="0" w:space="0" w:color="auto"/>
                        <w:left w:val="none" w:sz="0" w:space="0" w:color="auto"/>
                        <w:bottom w:val="none" w:sz="0" w:space="0" w:color="auto"/>
                        <w:right w:val="none" w:sz="0" w:space="0" w:color="auto"/>
                      </w:divBdr>
                    </w:div>
                    <w:div w:id="1390307228">
                      <w:marLeft w:val="0"/>
                      <w:marRight w:val="0"/>
                      <w:marTop w:val="0"/>
                      <w:marBottom w:val="0"/>
                      <w:divBdr>
                        <w:top w:val="none" w:sz="0" w:space="0" w:color="auto"/>
                        <w:left w:val="none" w:sz="0" w:space="0" w:color="auto"/>
                        <w:bottom w:val="none" w:sz="0" w:space="0" w:color="auto"/>
                        <w:right w:val="none" w:sz="0" w:space="0" w:color="auto"/>
                      </w:divBdr>
                    </w:div>
                    <w:div w:id="1656253950">
                      <w:marLeft w:val="0"/>
                      <w:marRight w:val="0"/>
                      <w:marTop w:val="0"/>
                      <w:marBottom w:val="0"/>
                      <w:divBdr>
                        <w:top w:val="none" w:sz="0" w:space="0" w:color="auto"/>
                        <w:left w:val="none" w:sz="0" w:space="0" w:color="auto"/>
                        <w:bottom w:val="none" w:sz="0" w:space="0" w:color="auto"/>
                        <w:right w:val="none" w:sz="0" w:space="0" w:color="auto"/>
                      </w:divBdr>
                    </w:div>
                    <w:div w:id="1745906802">
                      <w:marLeft w:val="0"/>
                      <w:marRight w:val="0"/>
                      <w:marTop w:val="0"/>
                      <w:marBottom w:val="0"/>
                      <w:divBdr>
                        <w:top w:val="none" w:sz="0" w:space="0" w:color="auto"/>
                        <w:left w:val="none" w:sz="0" w:space="0" w:color="auto"/>
                        <w:bottom w:val="none" w:sz="0" w:space="0" w:color="auto"/>
                        <w:right w:val="none" w:sz="0" w:space="0" w:color="auto"/>
                      </w:divBdr>
                    </w:div>
                    <w:div w:id="1749963858">
                      <w:marLeft w:val="0"/>
                      <w:marRight w:val="0"/>
                      <w:marTop w:val="0"/>
                      <w:marBottom w:val="0"/>
                      <w:divBdr>
                        <w:top w:val="none" w:sz="0" w:space="0" w:color="auto"/>
                        <w:left w:val="none" w:sz="0" w:space="0" w:color="auto"/>
                        <w:bottom w:val="none" w:sz="0" w:space="0" w:color="auto"/>
                        <w:right w:val="none" w:sz="0" w:space="0" w:color="auto"/>
                      </w:divBdr>
                    </w:div>
                  </w:divsChild>
                </w:div>
                <w:div w:id="1276910611">
                  <w:marLeft w:val="0"/>
                  <w:marRight w:val="0"/>
                  <w:marTop w:val="0"/>
                  <w:marBottom w:val="0"/>
                  <w:divBdr>
                    <w:top w:val="none" w:sz="0" w:space="0" w:color="auto"/>
                    <w:left w:val="none" w:sz="0" w:space="0" w:color="auto"/>
                    <w:bottom w:val="none" w:sz="0" w:space="0" w:color="auto"/>
                    <w:right w:val="none" w:sz="0" w:space="0" w:color="auto"/>
                  </w:divBdr>
                  <w:divsChild>
                    <w:div w:id="303244870">
                      <w:marLeft w:val="0"/>
                      <w:marRight w:val="0"/>
                      <w:marTop w:val="0"/>
                      <w:marBottom w:val="0"/>
                      <w:divBdr>
                        <w:top w:val="none" w:sz="0" w:space="0" w:color="auto"/>
                        <w:left w:val="none" w:sz="0" w:space="0" w:color="auto"/>
                        <w:bottom w:val="none" w:sz="0" w:space="0" w:color="auto"/>
                        <w:right w:val="none" w:sz="0" w:space="0" w:color="auto"/>
                      </w:divBdr>
                    </w:div>
                  </w:divsChild>
                </w:div>
                <w:div w:id="1281646511">
                  <w:marLeft w:val="0"/>
                  <w:marRight w:val="0"/>
                  <w:marTop w:val="0"/>
                  <w:marBottom w:val="0"/>
                  <w:divBdr>
                    <w:top w:val="none" w:sz="0" w:space="0" w:color="auto"/>
                    <w:left w:val="none" w:sz="0" w:space="0" w:color="auto"/>
                    <w:bottom w:val="none" w:sz="0" w:space="0" w:color="auto"/>
                    <w:right w:val="none" w:sz="0" w:space="0" w:color="auto"/>
                  </w:divBdr>
                  <w:divsChild>
                    <w:div w:id="1765572375">
                      <w:marLeft w:val="0"/>
                      <w:marRight w:val="0"/>
                      <w:marTop w:val="0"/>
                      <w:marBottom w:val="0"/>
                      <w:divBdr>
                        <w:top w:val="none" w:sz="0" w:space="0" w:color="auto"/>
                        <w:left w:val="none" w:sz="0" w:space="0" w:color="auto"/>
                        <w:bottom w:val="none" w:sz="0" w:space="0" w:color="auto"/>
                        <w:right w:val="none" w:sz="0" w:space="0" w:color="auto"/>
                      </w:divBdr>
                    </w:div>
                  </w:divsChild>
                </w:div>
                <w:div w:id="1291277491">
                  <w:marLeft w:val="0"/>
                  <w:marRight w:val="0"/>
                  <w:marTop w:val="0"/>
                  <w:marBottom w:val="0"/>
                  <w:divBdr>
                    <w:top w:val="none" w:sz="0" w:space="0" w:color="auto"/>
                    <w:left w:val="none" w:sz="0" w:space="0" w:color="auto"/>
                    <w:bottom w:val="none" w:sz="0" w:space="0" w:color="auto"/>
                    <w:right w:val="none" w:sz="0" w:space="0" w:color="auto"/>
                  </w:divBdr>
                  <w:divsChild>
                    <w:div w:id="1951203957">
                      <w:marLeft w:val="0"/>
                      <w:marRight w:val="0"/>
                      <w:marTop w:val="0"/>
                      <w:marBottom w:val="0"/>
                      <w:divBdr>
                        <w:top w:val="none" w:sz="0" w:space="0" w:color="auto"/>
                        <w:left w:val="none" w:sz="0" w:space="0" w:color="auto"/>
                        <w:bottom w:val="none" w:sz="0" w:space="0" w:color="auto"/>
                        <w:right w:val="none" w:sz="0" w:space="0" w:color="auto"/>
                      </w:divBdr>
                    </w:div>
                  </w:divsChild>
                </w:div>
                <w:div w:id="1320576947">
                  <w:marLeft w:val="0"/>
                  <w:marRight w:val="0"/>
                  <w:marTop w:val="0"/>
                  <w:marBottom w:val="0"/>
                  <w:divBdr>
                    <w:top w:val="none" w:sz="0" w:space="0" w:color="auto"/>
                    <w:left w:val="none" w:sz="0" w:space="0" w:color="auto"/>
                    <w:bottom w:val="none" w:sz="0" w:space="0" w:color="auto"/>
                    <w:right w:val="none" w:sz="0" w:space="0" w:color="auto"/>
                  </w:divBdr>
                  <w:divsChild>
                    <w:div w:id="1913074954">
                      <w:marLeft w:val="0"/>
                      <w:marRight w:val="0"/>
                      <w:marTop w:val="0"/>
                      <w:marBottom w:val="0"/>
                      <w:divBdr>
                        <w:top w:val="none" w:sz="0" w:space="0" w:color="auto"/>
                        <w:left w:val="none" w:sz="0" w:space="0" w:color="auto"/>
                        <w:bottom w:val="none" w:sz="0" w:space="0" w:color="auto"/>
                        <w:right w:val="none" w:sz="0" w:space="0" w:color="auto"/>
                      </w:divBdr>
                    </w:div>
                  </w:divsChild>
                </w:div>
                <w:div w:id="1325935483">
                  <w:marLeft w:val="0"/>
                  <w:marRight w:val="0"/>
                  <w:marTop w:val="0"/>
                  <w:marBottom w:val="0"/>
                  <w:divBdr>
                    <w:top w:val="none" w:sz="0" w:space="0" w:color="auto"/>
                    <w:left w:val="none" w:sz="0" w:space="0" w:color="auto"/>
                    <w:bottom w:val="none" w:sz="0" w:space="0" w:color="auto"/>
                    <w:right w:val="none" w:sz="0" w:space="0" w:color="auto"/>
                  </w:divBdr>
                  <w:divsChild>
                    <w:div w:id="775636098">
                      <w:marLeft w:val="0"/>
                      <w:marRight w:val="0"/>
                      <w:marTop w:val="0"/>
                      <w:marBottom w:val="0"/>
                      <w:divBdr>
                        <w:top w:val="none" w:sz="0" w:space="0" w:color="auto"/>
                        <w:left w:val="none" w:sz="0" w:space="0" w:color="auto"/>
                        <w:bottom w:val="none" w:sz="0" w:space="0" w:color="auto"/>
                        <w:right w:val="none" w:sz="0" w:space="0" w:color="auto"/>
                      </w:divBdr>
                    </w:div>
                  </w:divsChild>
                </w:div>
                <w:div w:id="1340278968">
                  <w:marLeft w:val="0"/>
                  <w:marRight w:val="0"/>
                  <w:marTop w:val="0"/>
                  <w:marBottom w:val="0"/>
                  <w:divBdr>
                    <w:top w:val="none" w:sz="0" w:space="0" w:color="auto"/>
                    <w:left w:val="none" w:sz="0" w:space="0" w:color="auto"/>
                    <w:bottom w:val="none" w:sz="0" w:space="0" w:color="auto"/>
                    <w:right w:val="none" w:sz="0" w:space="0" w:color="auto"/>
                  </w:divBdr>
                  <w:divsChild>
                    <w:div w:id="1826893552">
                      <w:marLeft w:val="0"/>
                      <w:marRight w:val="0"/>
                      <w:marTop w:val="0"/>
                      <w:marBottom w:val="0"/>
                      <w:divBdr>
                        <w:top w:val="none" w:sz="0" w:space="0" w:color="auto"/>
                        <w:left w:val="none" w:sz="0" w:space="0" w:color="auto"/>
                        <w:bottom w:val="none" w:sz="0" w:space="0" w:color="auto"/>
                        <w:right w:val="none" w:sz="0" w:space="0" w:color="auto"/>
                      </w:divBdr>
                    </w:div>
                  </w:divsChild>
                </w:div>
                <w:div w:id="1403723056">
                  <w:marLeft w:val="0"/>
                  <w:marRight w:val="0"/>
                  <w:marTop w:val="0"/>
                  <w:marBottom w:val="0"/>
                  <w:divBdr>
                    <w:top w:val="none" w:sz="0" w:space="0" w:color="auto"/>
                    <w:left w:val="none" w:sz="0" w:space="0" w:color="auto"/>
                    <w:bottom w:val="none" w:sz="0" w:space="0" w:color="auto"/>
                    <w:right w:val="none" w:sz="0" w:space="0" w:color="auto"/>
                  </w:divBdr>
                </w:div>
                <w:div w:id="1613050569">
                  <w:marLeft w:val="0"/>
                  <w:marRight w:val="0"/>
                  <w:marTop w:val="0"/>
                  <w:marBottom w:val="0"/>
                  <w:divBdr>
                    <w:top w:val="none" w:sz="0" w:space="0" w:color="auto"/>
                    <w:left w:val="none" w:sz="0" w:space="0" w:color="auto"/>
                    <w:bottom w:val="none" w:sz="0" w:space="0" w:color="auto"/>
                    <w:right w:val="none" w:sz="0" w:space="0" w:color="auto"/>
                  </w:divBdr>
                  <w:divsChild>
                    <w:div w:id="42339706">
                      <w:marLeft w:val="0"/>
                      <w:marRight w:val="0"/>
                      <w:marTop w:val="0"/>
                      <w:marBottom w:val="0"/>
                      <w:divBdr>
                        <w:top w:val="none" w:sz="0" w:space="0" w:color="auto"/>
                        <w:left w:val="none" w:sz="0" w:space="0" w:color="auto"/>
                        <w:bottom w:val="none" w:sz="0" w:space="0" w:color="auto"/>
                        <w:right w:val="none" w:sz="0" w:space="0" w:color="auto"/>
                      </w:divBdr>
                    </w:div>
                    <w:div w:id="104623664">
                      <w:marLeft w:val="0"/>
                      <w:marRight w:val="0"/>
                      <w:marTop w:val="0"/>
                      <w:marBottom w:val="0"/>
                      <w:divBdr>
                        <w:top w:val="none" w:sz="0" w:space="0" w:color="auto"/>
                        <w:left w:val="none" w:sz="0" w:space="0" w:color="auto"/>
                        <w:bottom w:val="none" w:sz="0" w:space="0" w:color="auto"/>
                        <w:right w:val="none" w:sz="0" w:space="0" w:color="auto"/>
                      </w:divBdr>
                    </w:div>
                    <w:div w:id="461731131">
                      <w:marLeft w:val="0"/>
                      <w:marRight w:val="0"/>
                      <w:marTop w:val="0"/>
                      <w:marBottom w:val="0"/>
                      <w:divBdr>
                        <w:top w:val="none" w:sz="0" w:space="0" w:color="auto"/>
                        <w:left w:val="none" w:sz="0" w:space="0" w:color="auto"/>
                        <w:bottom w:val="none" w:sz="0" w:space="0" w:color="auto"/>
                        <w:right w:val="none" w:sz="0" w:space="0" w:color="auto"/>
                      </w:divBdr>
                    </w:div>
                    <w:div w:id="1881281645">
                      <w:marLeft w:val="0"/>
                      <w:marRight w:val="0"/>
                      <w:marTop w:val="0"/>
                      <w:marBottom w:val="0"/>
                      <w:divBdr>
                        <w:top w:val="none" w:sz="0" w:space="0" w:color="auto"/>
                        <w:left w:val="none" w:sz="0" w:space="0" w:color="auto"/>
                        <w:bottom w:val="none" w:sz="0" w:space="0" w:color="auto"/>
                        <w:right w:val="none" w:sz="0" w:space="0" w:color="auto"/>
                      </w:divBdr>
                    </w:div>
                  </w:divsChild>
                </w:div>
                <w:div w:id="1849129838">
                  <w:marLeft w:val="0"/>
                  <w:marRight w:val="0"/>
                  <w:marTop w:val="0"/>
                  <w:marBottom w:val="0"/>
                  <w:divBdr>
                    <w:top w:val="none" w:sz="0" w:space="0" w:color="auto"/>
                    <w:left w:val="none" w:sz="0" w:space="0" w:color="auto"/>
                    <w:bottom w:val="none" w:sz="0" w:space="0" w:color="auto"/>
                    <w:right w:val="none" w:sz="0" w:space="0" w:color="auto"/>
                  </w:divBdr>
                  <w:divsChild>
                    <w:div w:id="862399707">
                      <w:marLeft w:val="0"/>
                      <w:marRight w:val="0"/>
                      <w:marTop w:val="0"/>
                      <w:marBottom w:val="0"/>
                      <w:divBdr>
                        <w:top w:val="none" w:sz="0" w:space="0" w:color="auto"/>
                        <w:left w:val="none" w:sz="0" w:space="0" w:color="auto"/>
                        <w:bottom w:val="none" w:sz="0" w:space="0" w:color="auto"/>
                        <w:right w:val="none" w:sz="0" w:space="0" w:color="auto"/>
                      </w:divBdr>
                    </w:div>
                  </w:divsChild>
                </w:div>
                <w:div w:id="1860853710">
                  <w:marLeft w:val="0"/>
                  <w:marRight w:val="0"/>
                  <w:marTop w:val="0"/>
                  <w:marBottom w:val="0"/>
                  <w:divBdr>
                    <w:top w:val="none" w:sz="0" w:space="0" w:color="auto"/>
                    <w:left w:val="none" w:sz="0" w:space="0" w:color="auto"/>
                    <w:bottom w:val="none" w:sz="0" w:space="0" w:color="auto"/>
                    <w:right w:val="none" w:sz="0" w:space="0" w:color="auto"/>
                  </w:divBdr>
                  <w:divsChild>
                    <w:div w:id="328605903">
                      <w:marLeft w:val="0"/>
                      <w:marRight w:val="0"/>
                      <w:marTop w:val="0"/>
                      <w:marBottom w:val="0"/>
                      <w:divBdr>
                        <w:top w:val="none" w:sz="0" w:space="0" w:color="auto"/>
                        <w:left w:val="none" w:sz="0" w:space="0" w:color="auto"/>
                        <w:bottom w:val="none" w:sz="0" w:space="0" w:color="auto"/>
                        <w:right w:val="none" w:sz="0" w:space="0" w:color="auto"/>
                      </w:divBdr>
                    </w:div>
                    <w:div w:id="1069613551">
                      <w:marLeft w:val="0"/>
                      <w:marRight w:val="0"/>
                      <w:marTop w:val="0"/>
                      <w:marBottom w:val="0"/>
                      <w:divBdr>
                        <w:top w:val="none" w:sz="0" w:space="0" w:color="auto"/>
                        <w:left w:val="none" w:sz="0" w:space="0" w:color="auto"/>
                        <w:bottom w:val="none" w:sz="0" w:space="0" w:color="auto"/>
                        <w:right w:val="none" w:sz="0" w:space="0" w:color="auto"/>
                      </w:divBdr>
                    </w:div>
                    <w:div w:id="121931754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641770089">
          <w:marLeft w:val="0"/>
          <w:marRight w:val="0"/>
          <w:marTop w:val="0"/>
          <w:marBottom w:val="0"/>
          <w:divBdr>
            <w:top w:val="none" w:sz="0" w:space="0" w:color="auto"/>
            <w:left w:val="none" w:sz="0" w:space="0" w:color="auto"/>
            <w:bottom w:val="none" w:sz="0" w:space="0" w:color="auto"/>
            <w:right w:val="none" w:sz="0" w:space="0" w:color="auto"/>
          </w:divBdr>
        </w:div>
        <w:div w:id="1642734021">
          <w:marLeft w:val="0"/>
          <w:marRight w:val="0"/>
          <w:marTop w:val="0"/>
          <w:marBottom w:val="0"/>
          <w:divBdr>
            <w:top w:val="none" w:sz="0" w:space="0" w:color="auto"/>
            <w:left w:val="none" w:sz="0" w:space="0" w:color="auto"/>
            <w:bottom w:val="none" w:sz="0" w:space="0" w:color="auto"/>
            <w:right w:val="none" w:sz="0" w:space="0" w:color="auto"/>
          </w:divBdr>
        </w:div>
        <w:div w:id="1675762664">
          <w:marLeft w:val="0"/>
          <w:marRight w:val="0"/>
          <w:marTop w:val="0"/>
          <w:marBottom w:val="0"/>
          <w:divBdr>
            <w:top w:val="none" w:sz="0" w:space="0" w:color="auto"/>
            <w:left w:val="none" w:sz="0" w:space="0" w:color="auto"/>
            <w:bottom w:val="none" w:sz="0" w:space="0" w:color="auto"/>
            <w:right w:val="none" w:sz="0" w:space="0" w:color="auto"/>
          </w:divBdr>
        </w:div>
        <w:div w:id="1680694932">
          <w:marLeft w:val="0"/>
          <w:marRight w:val="0"/>
          <w:marTop w:val="0"/>
          <w:marBottom w:val="0"/>
          <w:divBdr>
            <w:top w:val="none" w:sz="0" w:space="0" w:color="auto"/>
            <w:left w:val="none" w:sz="0" w:space="0" w:color="auto"/>
            <w:bottom w:val="none" w:sz="0" w:space="0" w:color="auto"/>
            <w:right w:val="none" w:sz="0" w:space="0" w:color="auto"/>
          </w:divBdr>
        </w:div>
        <w:div w:id="1684160154">
          <w:marLeft w:val="0"/>
          <w:marRight w:val="0"/>
          <w:marTop w:val="0"/>
          <w:marBottom w:val="0"/>
          <w:divBdr>
            <w:top w:val="none" w:sz="0" w:space="0" w:color="auto"/>
            <w:left w:val="none" w:sz="0" w:space="0" w:color="auto"/>
            <w:bottom w:val="none" w:sz="0" w:space="0" w:color="auto"/>
            <w:right w:val="none" w:sz="0" w:space="0" w:color="auto"/>
          </w:divBdr>
          <w:divsChild>
            <w:div w:id="907300011">
              <w:marLeft w:val="0"/>
              <w:marRight w:val="0"/>
              <w:marTop w:val="30"/>
              <w:marBottom w:val="30"/>
              <w:divBdr>
                <w:top w:val="none" w:sz="0" w:space="0" w:color="auto"/>
                <w:left w:val="none" w:sz="0" w:space="0" w:color="auto"/>
                <w:bottom w:val="none" w:sz="0" w:space="0" w:color="auto"/>
                <w:right w:val="none" w:sz="0" w:space="0" w:color="auto"/>
              </w:divBdr>
              <w:divsChild>
                <w:div w:id="92096598">
                  <w:marLeft w:val="0"/>
                  <w:marRight w:val="0"/>
                  <w:marTop w:val="0"/>
                  <w:marBottom w:val="0"/>
                  <w:divBdr>
                    <w:top w:val="none" w:sz="0" w:space="0" w:color="auto"/>
                    <w:left w:val="none" w:sz="0" w:space="0" w:color="auto"/>
                    <w:bottom w:val="none" w:sz="0" w:space="0" w:color="auto"/>
                    <w:right w:val="none" w:sz="0" w:space="0" w:color="auto"/>
                  </w:divBdr>
                  <w:divsChild>
                    <w:div w:id="1557936269">
                      <w:marLeft w:val="0"/>
                      <w:marRight w:val="0"/>
                      <w:marTop w:val="0"/>
                      <w:marBottom w:val="0"/>
                      <w:divBdr>
                        <w:top w:val="none" w:sz="0" w:space="0" w:color="auto"/>
                        <w:left w:val="none" w:sz="0" w:space="0" w:color="auto"/>
                        <w:bottom w:val="none" w:sz="0" w:space="0" w:color="auto"/>
                        <w:right w:val="none" w:sz="0" w:space="0" w:color="auto"/>
                      </w:divBdr>
                    </w:div>
                  </w:divsChild>
                </w:div>
                <w:div w:id="844831270">
                  <w:marLeft w:val="0"/>
                  <w:marRight w:val="0"/>
                  <w:marTop w:val="0"/>
                  <w:marBottom w:val="0"/>
                  <w:divBdr>
                    <w:top w:val="none" w:sz="0" w:space="0" w:color="auto"/>
                    <w:left w:val="none" w:sz="0" w:space="0" w:color="auto"/>
                    <w:bottom w:val="none" w:sz="0" w:space="0" w:color="auto"/>
                    <w:right w:val="none" w:sz="0" w:space="0" w:color="auto"/>
                  </w:divBdr>
                  <w:divsChild>
                    <w:div w:id="1705207973">
                      <w:marLeft w:val="0"/>
                      <w:marRight w:val="0"/>
                      <w:marTop w:val="0"/>
                      <w:marBottom w:val="0"/>
                      <w:divBdr>
                        <w:top w:val="none" w:sz="0" w:space="0" w:color="auto"/>
                        <w:left w:val="none" w:sz="0" w:space="0" w:color="auto"/>
                        <w:bottom w:val="none" w:sz="0" w:space="0" w:color="auto"/>
                        <w:right w:val="none" w:sz="0" w:space="0" w:color="auto"/>
                      </w:divBdr>
                    </w:div>
                  </w:divsChild>
                </w:div>
                <w:div w:id="1014110636">
                  <w:marLeft w:val="0"/>
                  <w:marRight w:val="0"/>
                  <w:marTop w:val="0"/>
                  <w:marBottom w:val="0"/>
                  <w:divBdr>
                    <w:top w:val="none" w:sz="0" w:space="0" w:color="auto"/>
                    <w:left w:val="none" w:sz="0" w:space="0" w:color="auto"/>
                    <w:bottom w:val="none" w:sz="0" w:space="0" w:color="auto"/>
                    <w:right w:val="none" w:sz="0" w:space="0" w:color="auto"/>
                  </w:divBdr>
                  <w:divsChild>
                    <w:div w:id="1500121410">
                      <w:marLeft w:val="0"/>
                      <w:marRight w:val="0"/>
                      <w:marTop w:val="0"/>
                      <w:marBottom w:val="0"/>
                      <w:divBdr>
                        <w:top w:val="none" w:sz="0" w:space="0" w:color="auto"/>
                        <w:left w:val="none" w:sz="0" w:space="0" w:color="auto"/>
                        <w:bottom w:val="none" w:sz="0" w:space="0" w:color="auto"/>
                        <w:right w:val="none" w:sz="0" w:space="0" w:color="auto"/>
                      </w:divBdr>
                    </w:div>
                  </w:divsChild>
                </w:div>
                <w:div w:id="1207376370">
                  <w:marLeft w:val="0"/>
                  <w:marRight w:val="0"/>
                  <w:marTop w:val="0"/>
                  <w:marBottom w:val="0"/>
                  <w:divBdr>
                    <w:top w:val="none" w:sz="0" w:space="0" w:color="auto"/>
                    <w:left w:val="none" w:sz="0" w:space="0" w:color="auto"/>
                    <w:bottom w:val="none" w:sz="0" w:space="0" w:color="auto"/>
                    <w:right w:val="none" w:sz="0" w:space="0" w:color="auto"/>
                  </w:divBdr>
                  <w:divsChild>
                    <w:div w:id="500850540">
                      <w:marLeft w:val="0"/>
                      <w:marRight w:val="0"/>
                      <w:marTop w:val="0"/>
                      <w:marBottom w:val="0"/>
                      <w:divBdr>
                        <w:top w:val="none" w:sz="0" w:space="0" w:color="auto"/>
                        <w:left w:val="none" w:sz="0" w:space="0" w:color="auto"/>
                        <w:bottom w:val="none" w:sz="0" w:space="0" w:color="auto"/>
                        <w:right w:val="none" w:sz="0" w:space="0" w:color="auto"/>
                      </w:divBdr>
                    </w:div>
                  </w:divsChild>
                </w:div>
                <w:div w:id="1298145097">
                  <w:marLeft w:val="0"/>
                  <w:marRight w:val="0"/>
                  <w:marTop w:val="0"/>
                  <w:marBottom w:val="0"/>
                  <w:divBdr>
                    <w:top w:val="none" w:sz="0" w:space="0" w:color="auto"/>
                    <w:left w:val="none" w:sz="0" w:space="0" w:color="auto"/>
                    <w:bottom w:val="none" w:sz="0" w:space="0" w:color="auto"/>
                    <w:right w:val="none" w:sz="0" w:space="0" w:color="auto"/>
                  </w:divBdr>
                </w:div>
                <w:div w:id="1587151237">
                  <w:marLeft w:val="0"/>
                  <w:marRight w:val="0"/>
                  <w:marTop w:val="0"/>
                  <w:marBottom w:val="0"/>
                  <w:divBdr>
                    <w:top w:val="none" w:sz="0" w:space="0" w:color="auto"/>
                    <w:left w:val="none" w:sz="0" w:space="0" w:color="auto"/>
                    <w:bottom w:val="none" w:sz="0" w:space="0" w:color="auto"/>
                    <w:right w:val="none" w:sz="0" w:space="0" w:color="auto"/>
                  </w:divBdr>
                  <w:divsChild>
                    <w:div w:id="967515647">
                      <w:marLeft w:val="0"/>
                      <w:marRight w:val="0"/>
                      <w:marTop w:val="0"/>
                      <w:marBottom w:val="0"/>
                      <w:divBdr>
                        <w:top w:val="none" w:sz="0" w:space="0" w:color="auto"/>
                        <w:left w:val="none" w:sz="0" w:space="0" w:color="auto"/>
                        <w:bottom w:val="none" w:sz="0" w:space="0" w:color="auto"/>
                        <w:right w:val="none" w:sz="0" w:space="0" w:color="auto"/>
                      </w:divBdr>
                    </w:div>
                  </w:divsChild>
                </w:div>
                <w:div w:id="1733114114">
                  <w:marLeft w:val="0"/>
                  <w:marRight w:val="0"/>
                  <w:marTop w:val="0"/>
                  <w:marBottom w:val="0"/>
                  <w:divBdr>
                    <w:top w:val="none" w:sz="0" w:space="0" w:color="auto"/>
                    <w:left w:val="none" w:sz="0" w:space="0" w:color="auto"/>
                    <w:bottom w:val="none" w:sz="0" w:space="0" w:color="auto"/>
                    <w:right w:val="none" w:sz="0" w:space="0" w:color="auto"/>
                  </w:divBdr>
                  <w:divsChild>
                    <w:div w:id="90055320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700813157">
          <w:marLeft w:val="0"/>
          <w:marRight w:val="0"/>
          <w:marTop w:val="0"/>
          <w:marBottom w:val="0"/>
          <w:divBdr>
            <w:top w:val="none" w:sz="0" w:space="0" w:color="auto"/>
            <w:left w:val="none" w:sz="0" w:space="0" w:color="auto"/>
            <w:bottom w:val="none" w:sz="0" w:space="0" w:color="auto"/>
            <w:right w:val="none" w:sz="0" w:space="0" w:color="auto"/>
          </w:divBdr>
        </w:div>
        <w:div w:id="1707103625">
          <w:marLeft w:val="0"/>
          <w:marRight w:val="0"/>
          <w:marTop w:val="0"/>
          <w:marBottom w:val="0"/>
          <w:divBdr>
            <w:top w:val="none" w:sz="0" w:space="0" w:color="auto"/>
            <w:left w:val="none" w:sz="0" w:space="0" w:color="auto"/>
            <w:bottom w:val="none" w:sz="0" w:space="0" w:color="auto"/>
            <w:right w:val="none" w:sz="0" w:space="0" w:color="auto"/>
          </w:divBdr>
        </w:div>
        <w:div w:id="1714385927">
          <w:marLeft w:val="0"/>
          <w:marRight w:val="0"/>
          <w:marTop w:val="0"/>
          <w:marBottom w:val="0"/>
          <w:divBdr>
            <w:top w:val="none" w:sz="0" w:space="0" w:color="auto"/>
            <w:left w:val="none" w:sz="0" w:space="0" w:color="auto"/>
            <w:bottom w:val="none" w:sz="0" w:space="0" w:color="auto"/>
            <w:right w:val="none" w:sz="0" w:space="0" w:color="auto"/>
          </w:divBdr>
        </w:div>
        <w:div w:id="1752461589">
          <w:marLeft w:val="0"/>
          <w:marRight w:val="0"/>
          <w:marTop w:val="0"/>
          <w:marBottom w:val="0"/>
          <w:divBdr>
            <w:top w:val="none" w:sz="0" w:space="0" w:color="auto"/>
            <w:left w:val="none" w:sz="0" w:space="0" w:color="auto"/>
            <w:bottom w:val="none" w:sz="0" w:space="0" w:color="auto"/>
            <w:right w:val="none" w:sz="0" w:space="0" w:color="auto"/>
          </w:divBdr>
        </w:div>
        <w:div w:id="1842701355">
          <w:marLeft w:val="0"/>
          <w:marRight w:val="0"/>
          <w:marTop w:val="0"/>
          <w:marBottom w:val="0"/>
          <w:divBdr>
            <w:top w:val="none" w:sz="0" w:space="0" w:color="auto"/>
            <w:left w:val="none" w:sz="0" w:space="0" w:color="auto"/>
            <w:bottom w:val="none" w:sz="0" w:space="0" w:color="auto"/>
            <w:right w:val="none" w:sz="0" w:space="0" w:color="auto"/>
          </w:divBdr>
        </w:div>
        <w:div w:id="1848865201">
          <w:marLeft w:val="0"/>
          <w:marRight w:val="0"/>
          <w:marTop w:val="0"/>
          <w:marBottom w:val="0"/>
          <w:divBdr>
            <w:top w:val="none" w:sz="0" w:space="0" w:color="auto"/>
            <w:left w:val="none" w:sz="0" w:space="0" w:color="auto"/>
            <w:bottom w:val="none" w:sz="0" w:space="0" w:color="auto"/>
            <w:right w:val="none" w:sz="0" w:space="0" w:color="auto"/>
          </w:divBdr>
        </w:div>
        <w:div w:id="1862550203">
          <w:marLeft w:val="0"/>
          <w:marRight w:val="0"/>
          <w:marTop w:val="0"/>
          <w:marBottom w:val="0"/>
          <w:divBdr>
            <w:top w:val="none" w:sz="0" w:space="0" w:color="auto"/>
            <w:left w:val="none" w:sz="0" w:space="0" w:color="auto"/>
            <w:bottom w:val="none" w:sz="0" w:space="0" w:color="auto"/>
            <w:right w:val="none" w:sz="0" w:space="0" w:color="auto"/>
          </w:divBdr>
          <w:divsChild>
            <w:div w:id="27683116">
              <w:marLeft w:val="0"/>
              <w:marRight w:val="0"/>
              <w:marTop w:val="30"/>
              <w:marBottom w:val="30"/>
              <w:divBdr>
                <w:top w:val="none" w:sz="0" w:space="0" w:color="auto"/>
                <w:left w:val="none" w:sz="0" w:space="0" w:color="auto"/>
                <w:bottom w:val="none" w:sz="0" w:space="0" w:color="auto"/>
                <w:right w:val="none" w:sz="0" w:space="0" w:color="auto"/>
              </w:divBdr>
              <w:divsChild>
                <w:div w:id="118646666">
                  <w:marLeft w:val="0"/>
                  <w:marRight w:val="0"/>
                  <w:marTop w:val="0"/>
                  <w:marBottom w:val="0"/>
                  <w:divBdr>
                    <w:top w:val="none" w:sz="0" w:space="0" w:color="auto"/>
                    <w:left w:val="none" w:sz="0" w:space="0" w:color="auto"/>
                    <w:bottom w:val="none" w:sz="0" w:space="0" w:color="auto"/>
                    <w:right w:val="none" w:sz="0" w:space="0" w:color="auto"/>
                  </w:divBdr>
                  <w:divsChild>
                    <w:div w:id="1180778127">
                      <w:marLeft w:val="0"/>
                      <w:marRight w:val="0"/>
                      <w:marTop w:val="0"/>
                      <w:marBottom w:val="0"/>
                      <w:divBdr>
                        <w:top w:val="none" w:sz="0" w:space="0" w:color="auto"/>
                        <w:left w:val="none" w:sz="0" w:space="0" w:color="auto"/>
                        <w:bottom w:val="none" w:sz="0" w:space="0" w:color="auto"/>
                        <w:right w:val="none" w:sz="0" w:space="0" w:color="auto"/>
                      </w:divBdr>
                    </w:div>
                  </w:divsChild>
                </w:div>
                <w:div w:id="497615936">
                  <w:marLeft w:val="0"/>
                  <w:marRight w:val="0"/>
                  <w:marTop w:val="0"/>
                  <w:marBottom w:val="0"/>
                  <w:divBdr>
                    <w:top w:val="none" w:sz="0" w:space="0" w:color="auto"/>
                    <w:left w:val="none" w:sz="0" w:space="0" w:color="auto"/>
                    <w:bottom w:val="none" w:sz="0" w:space="0" w:color="auto"/>
                    <w:right w:val="none" w:sz="0" w:space="0" w:color="auto"/>
                  </w:divBdr>
                </w:div>
                <w:div w:id="1227499009">
                  <w:marLeft w:val="0"/>
                  <w:marRight w:val="0"/>
                  <w:marTop w:val="0"/>
                  <w:marBottom w:val="0"/>
                  <w:divBdr>
                    <w:top w:val="none" w:sz="0" w:space="0" w:color="auto"/>
                    <w:left w:val="none" w:sz="0" w:space="0" w:color="auto"/>
                    <w:bottom w:val="none" w:sz="0" w:space="0" w:color="auto"/>
                    <w:right w:val="none" w:sz="0" w:space="0" w:color="auto"/>
                  </w:divBdr>
                  <w:divsChild>
                    <w:div w:id="153381913">
                      <w:marLeft w:val="0"/>
                      <w:marRight w:val="0"/>
                      <w:marTop w:val="0"/>
                      <w:marBottom w:val="0"/>
                      <w:divBdr>
                        <w:top w:val="none" w:sz="0" w:space="0" w:color="auto"/>
                        <w:left w:val="none" w:sz="0" w:space="0" w:color="auto"/>
                        <w:bottom w:val="none" w:sz="0" w:space="0" w:color="auto"/>
                        <w:right w:val="none" w:sz="0" w:space="0" w:color="auto"/>
                      </w:divBdr>
                    </w:div>
                    <w:div w:id="586890650">
                      <w:marLeft w:val="0"/>
                      <w:marRight w:val="0"/>
                      <w:marTop w:val="0"/>
                      <w:marBottom w:val="0"/>
                      <w:divBdr>
                        <w:top w:val="none" w:sz="0" w:space="0" w:color="auto"/>
                        <w:left w:val="none" w:sz="0" w:space="0" w:color="auto"/>
                        <w:bottom w:val="none" w:sz="0" w:space="0" w:color="auto"/>
                        <w:right w:val="none" w:sz="0" w:space="0" w:color="auto"/>
                      </w:divBdr>
                    </w:div>
                  </w:divsChild>
                </w:div>
                <w:div w:id="1810441190">
                  <w:marLeft w:val="0"/>
                  <w:marRight w:val="0"/>
                  <w:marTop w:val="0"/>
                  <w:marBottom w:val="0"/>
                  <w:divBdr>
                    <w:top w:val="none" w:sz="0" w:space="0" w:color="auto"/>
                    <w:left w:val="none" w:sz="0" w:space="0" w:color="auto"/>
                    <w:bottom w:val="none" w:sz="0" w:space="0" w:color="auto"/>
                    <w:right w:val="none" w:sz="0" w:space="0" w:color="auto"/>
                  </w:divBdr>
                  <w:divsChild>
                    <w:div w:id="21898381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870338021">
          <w:marLeft w:val="0"/>
          <w:marRight w:val="0"/>
          <w:marTop w:val="0"/>
          <w:marBottom w:val="0"/>
          <w:divBdr>
            <w:top w:val="none" w:sz="0" w:space="0" w:color="auto"/>
            <w:left w:val="none" w:sz="0" w:space="0" w:color="auto"/>
            <w:bottom w:val="none" w:sz="0" w:space="0" w:color="auto"/>
            <w:right w:val="none" w:sz="0" w:space="0" w:color="auto"/>
          </w:divBdr>
        </w:div>
        <w:div w:id="1872111332">
          <w:marLeft w:val="0"/>
          <w:marRight w:val="0"/>
          <w:marTop w:val="0"/>
          <w:marBottom w:val="0"/>
          <w:divBdr>
            <w:top w:val="none" w:sz="0" w:space="0" w:color="auto"/>
            <w:left w:val="none" w:sz="0" w:space="0" w:color="auto"/>
            <w:bottom w:val="none" w:sz="0" w:space="0" w:color="auto"/>
            <w:right w:val="none" w:sz="0" w:space="0" w:color="auto"/>
          </w:divBdr>
        </w:div>
        <w:div w:id="1886915862">
          <w:marLeft w:val="0"/>
          <w:marRight w:val="0"/>
          <w:marTop w:val="0"/>
          <w:marBottom w:val="0"/>
          <w:divBdr>
            <w:top w:val="none" w:sz="0" w:space="0" w:color="auto"/>
            <w:left w:val="none" w:sz="0" w:space="0" w:color="auto"/>
            <w:bottom w:val="none" w:sz="0" w:space="0" w:color="auto"/>
            <w:right w:val="none" w:sz="0" w:space="0" w:color="auto"/>
          </w:divBdr>
          <w:divsChild>
            <w:div w:id="738946349">
              <w:marLeft w:val="0"/>
              <w:marRight w:val="0"/>
              <w:marTop w:val="0"/>
              <w:marBottom w:val="0"/>
              <w:divBdr>
                <w:top w:val="none" w:sz="0" w:space="0" w:color="auto"/>
                <w:left w:val="none" w:sz="0" w:space="0" w:color="auto"/>
                <w:bottom w:val="none" w:sz="0" w:space="0" w:color="auto"/>
                <w:right w:val="none" w:sz="0" w:space="0" w:color="auto"/>
              </w:divBdr>
            </w:div>
          </w:divsChild>
        </w:div>
        <w:div w:id="1887835605">
          <w:marLeft w:val="0"/>
          <w:marRight w:val="0"/>
          <w:marTop w:val="0"/>
          <w:marBottom w:val="0"/>
          <w:divBdr>
            <w:top w:val="none" w:sz="0" w:space="0" w:color="auto"/>
            <w:left w:val="none" w:sz="0" w:space="0" w:color="auto"/>
            <w:bottom w:val="none" w:sz="0" w:space="0" w:color="auto"/>
            <w:right w:val="none" w:sz="0" w:space="0" w:color="auto"/>
          </w:divBdr>
        </w:div>
        <w:div w:id="1887987378">
          <w:marLeft w:val="0"/>
          <w:marRight w:val="0"/>
          <w:marTop w:val="0"/>
          <w:marBottom w:val="0"/>
          <w:divBdr>
            <w:top w:val="none" w:sz="0" w:space="0" w:color="auto"/>
            <w:left w:val="none" w:sz="0" w:space="0" w:color="auto"/>
            <w:bottom w:val="none" w:sz="0" w:space="0" w:color="auto"/>
            <w:right w:val="none" w:sz="0" w:space="0" w:color="auto"/>
          </w:divBdr>
        </w:div>
        <w:div w:id="1890266383">
          <w:marLeft w:val="0"/>
          <w:marRight w:val="0"/>
          <w:marTop w:val="0"/>
          <w:marBottom w:val="0"/>
          <w:divBdr>
            <w:top w:val="none" w:sz="0" w:space="0" w:color="auto"/>
            <w:left w:val="none" w:sz="0" w:space="0" w:color="auto"/>
            <w:bottom w:val="none" w:sz="0" w:space="0" w:color="auto"/>
            <w:right w:val="none" w:sz="0" w:space="0" w:color="auto"/>
          </w:divBdr>
          <w:divsChild>
            <w:div w:id="1000691671">
              <w:marLeft w:val="0"/>
              <w:marRight w:val="0"/>
              <w:marTop w:val="0"/>
              <w:marBottom w:val="0"/>
              <w:divBdr>
                <w:top w:val="none" w:sz="0" w:space="0" w:color="auto"/>
                <w:left w:val="none" w:sz="0" w:space="0" w:color="auto"/>
                <w:bottom w:val="none" w:sz="0" w:space="0" w:color="auto"/>
                <w:right w:val="none" w:sz="0" w:space="0" w:color="auto"/>
              </w:divBdr>
            </w:div>
          </w:divsChild>
        </w:div>
        <w:div w:id="1899903047">
          <w:marLeft w:val="0"/>
          <w:marRight w:val="0"/>
          <w:marTop w:val="0"/>
          <w:marBottom w:val="0"/>
          <w:divBdr>
            <w:top w:val="none" w:sz="0" w:space="0" w:color="auto"/>
            <w:left w:val="none" w:sz="0" w:space="0" w:color="auto"/>
            <w:bottom w:val="none" w:sz="0" w:space="0" w:color="auto"/>
            <w:right w:val="none" w:sz="0" w:space="0" w:color="auto"/>
          </w:divBdr>
        </w:div>
        <w:div w:id="1912695786">
          <w:marLeft w:val="0"/>
          <w:marRight w:val="0"/>
          <w:marTop w:val="0"/>
          <w:marBottom w:val="0"/>
          <w:divBdr>
            <w:top w:val="none" w:sz="0" w:space="0" w:color="auto"/>
            <w:left w:val="none" w:sz="0" w:space="0" w:color="auto"/>
            <w:bottom w:val="none" w:sz="0" w:space="0" w:color="auto"/>
            <w:right w:val="none" w:sz="0" w:space="0" w:color="auto"/>
          </w:divBdr>
          <w:divsChild>
            <w:div w:id="2003851567">
              <w:marLeft w:val="0"/>
              <w:marRight w:val="0"/>
              <w:marTop w:val="30"/>
              <w:marBottom w:val="30"/>
              <w:divBdr>
                <w:top w:val="none" w:sz="0" w:space="0" w:color="auto"/>
                <w:left w:val="none" w:sz="0" w:space="0" w:color="auto"/>
                <w:bottom w:val="none" w:sz="0" w:space="0" w:color="auto"/>
                <w:right w:val="none" w:sz="0" w:space="0" w:color="auto"/>
              </w:divBdr>
              <w:divsChild>
                <w:div w:id="111680536">
                  <w:marLeft w:val="0"/>
                  <w:marRight w:val="0"/>
                  <w:marTop w:val="0"/>
                  <w:marBottom w:val="0"/>
                  <w:divBdr>
                    <w:top w:val="none" w:sz="0" w:space="0" w:color="auto"/>
                    <w:left w:val="none" w:sz="0" w:space="0" w:color="auto"/>
                    <w:bottom w:val="none" w:sz="0" w:space="0" w:color="auto"/>
                    <w:right w:val="none" w:sz="0" w:space="0" w:color="auto"/>
                  </w:divBdr>
                  <w:divsChild>
                    <w:div w:id="268857685">
                      <w:marLeft w:val="0"/>
                      <w:marRight w:val="0"/>
                      <w:marTop w:val="0"/>
                      <w:marBottom w:val="0"/>
                      <w:divBdr>
                        <w:top w:val="none" w:sz="0" w:space="0" w:color="auto"/>
                        <w:left w:val="none" w:sz="0" w:space="0" w:color="auto"/>
                        <w:bottom w:val="none" w:sz="0" w:space="0" w:color="auto"/>
                        <w:right w:val="none" w:sz="0" w:space="0" w:color="auto"/>
                      </w:divBdr>
                    </w:div>
                  </w:divsChild>
                </w:div>
                <w:div w:id="144515261">
                  <w:marLeft w:val="0"/>
                  <w:marRight w:val="0"/>
                  <w:marTop w:val="0"/>
                  <w:marBottom w:val="0"/>
                  <w:divBdr>
                    <w:top w:val="none" w:sz="0" w:space="0" w:color="auto"/>
                    <w:left w:val="none" w:sz="0" w:space="0" w:color="auto"/>
                    <w:bottom w:val="none" w:sz="0" w:space="0" w:color="auto"/>
                    <w:right w:val="none" w:sz="0" w:space="0" w:color="auto"/>
                  </w:divBdr>
                  <w:divsChild>
                    <w:div w:id="872693594">
                      <w:marLeft w:val="0"/>
                      <w:marRight w:val="0"/>
                      <w:marTop w:val="0"/>
                      <w:marBottom w:val="0"/>
                      <w:divBdr>
                        <w:top w:val="none" w:sz="0" w:space="0" w:color="auto"/>
                        <w:left w:val="none" w:sz="0" w:space="0" w:color="auto"/>
                        <w:bottom w:val="none" w:sz="0" w:space="0" w:color="auto"/>
                        <w:right w:val="none" w:sz="0" w:space="0" w:color="auto"/>
                      </w:divBdr>
                    </w:div>
                  </w:divsChild>
                </w:div>
                <w:div w:id="147985843">
                  <w:marLeft w:val="0"/>
                  <w:marRight w:val="0"/>
                  <w:marTop w:val="0"/>
                  <w:marBottom w:val="0"/>
                  <w:divBdr>
                    <w:top w:val="none" w:sz="0" w:space="0" w:color="auto"/>
                    <w:left w:val="none" w:sz="0" w:space="0" w:color="auto"/>
                    <w:bottom w:val="none" w:sz="0" w:space="0" w:color="auto"/>
                    <w:right w:val="none" w:sz="0" w:space="0" w:color="auto"/>
                  </w:divBdr>
                  <w:divsChild>
                    <w:div w:id="1548444989">
                      <w:marLeft w:val="0"/>
                      <w:marRight w:val="0"/>
                      <w:marTop w:val="0"/>
                      <w:marBottom w:val="0"/>
                      <w:divBdr>
                        <w:top w:val="none" w:sz="0" w:space="0" w:color="auto"/>
                        <w:left w:val="none" w:sz="0" w:space="0" w:color="auto"/>
                        <w:bottom w:val="none" w:sz="0" w:space="0" w:color="auto"/>
                        <w:right w:val="none" w:sz="0" w:space="0" w:color="auto"/>
                      </w:divBdr>
                    </w:div>
                  </w:divsChild>
                </w:div>
                <w:div w:id="564805351">
                  <w:marLeft w:val="0"/>
                  <w:marRight w:val="0"/>
                  <w:marTop w:val="0"/>
                  <w:marBottom w:val="0"/>
                  <w:divBdr>
                    <w:top w:val="none" w:sz="0" w:space="0" w:color="auto"/>
                    <w:left w:val="none" w:sz="0" w:space="0" w:color="auto"/>
                    <w:bottom w:val="none" w:sz="0" w:space="0" w:color="auto"/>
                    <w:right w:val="none" w:sz="0" w:space="0" w:color="auto"/>
                  </w:divBdr>
                  <w:divsChild>
                    <w:div w:id="112361035">
                      <w:marLeft w:val="0"/>
                      <w:marRight w:val="0"/>
                      <w:marTop w:val="0"/>
                      <w:marBottom w:val="0"/>
                      <w:divBdr>
                        <w:top w:val="none" w:sz="0" w:space="0" w:color="auto"/>
                        <w:left w:val="none" w:sz="0" w:space="0" w:color="auto"/>
                        <w:bottom w:val="none" w:sz="0" w:space="0" w:color="auto"/>
                        <w:right w:val="none" w:sz="0" w:space="0" w:color="auto"/>
                      </w:divBdr>
                    </w:div>
                  </w:divsChild>
                </w:div>
                <w:div w:id="1043555399">
                  <w:marLeft w:val="0"/>
                  <w:marRight w:val="0"/>
                  <w:marTop w:val="0"/>
                  <w:marBottom w:val="0"/>
                  <w:divBdr>
                    <w:top w:val="none" w:sz="0" w:space="0" w:color="auto"/>
                    <w:left w:val="none" w:sz="0" w:space="0" w:color="auto"/>
                    <w:bottom w:val="none" w:sz="0" w:space="0" w:color="auto"/>
                    <w:right w:val="none" w:sz="0" w:space="0" w:color="auto"/>
                  </w:divBdr>
                  <w:divsChild>
                    <w:div w:id="896234783">
                      <w:marLeft w:val="0"/>
                      <w:marRight w:val="0"/>
                      <w:marTop w:val="0"/>
                      <w:marBottom w:val="0"/>
                      <w:divBdr>
                        <w:top w:val="none" w:sz="0" w:space="0" w:color="auto"/>
                        <w:left w:val="none" w:sz="0" w:space="0" w:color="auto"/>
                        <w:bottom w:val="none" w:sz="0" w:space="0" w:color="auto"/>
                        <w:right w:val="none" w:sz="0" w:space="0" w:color="auto"/>
                      </w:divBdr>
                    </w:div>
                  </w:divsChild>
                </w:div>
                <w:div w:id="1521819034">
                  <w:marLeft w:val="0"/>
                  <w:marRight w:val="0"/>
                  <w:marTop w:val="0"/>
                  <w:marBottom w:val="0"/>
                  <w:divBdr>
                    <w:top w:val="none" w:sz="0" w:space="0" w:color="auto"/>
                    <w:left w:val="none" w:sz="0" w:space="0" w:color="auto"/>
                    <w:bottom w:val="none" w:sz="0" w:space="0" w:color="auto"/>
                    <w:right w:val="none" w:sz="0" w:space="0" w:color="auto"/>
                  </w:divBdr>
                  <w:divsChild>
                    <w:div w:id="460853478">
                      <w:marLeft w:val="0"/>
                      <w:marRight w:val="0"/>
                      <w:marTop w:val="0"/>
                      <w:marBottom w:val="0"/>
                      <w:divBdr>
                        <w:top w:val="none" w:sz="0" w:space="0" w:color="auto"/>
                        <w:left w:val="none" w:sz="0" w:space="0" w:color="auto"/>
                        <w:bottom w:val="none" w:sz="0" w:space="0" w:color="auto"/>
                        <w:right w:val="none" w:sz="0" w:space="0" w:color="auto"/>
                      </w:divBdr>
                    </w:div>
                  </w:divsChild>
                </w:div>
                <w:div w:id="1728723573">
                  <w:marLeft w:val="0"/>
                  <w:marRight w:val="0"/>
                  <w:marTop w:val="0"/>
                  <w:marBottom w:val="0"/>
                  <w:divBdr>
                    <w:top w:val="none" w:sz="0" w:space="0" w:color="auto"/>
                    <w:left w:val="none" w:sz="0" w:space="0" w:color="auto"/>
                    <w:bottom w:val="none" w:sz="0" w:space="0" w:color="auto"/>
                    <w:right w:val="none" w:sz="0" w:space="0" w:color="auto"/>
                  </w:divBdr>
                  <w:divsChild>
                    <w:div w:id="131487545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916471899">
          <w:marLeft w:val="0"/>
          <w:marRight w:val="0"/>
          <w:marTop w:val="0"/>
          <w:marBottom w:val="0"/>
          <w:divBdr>
            <w:top w:val="none" w:sz="0" w:space="0" w:color="auto"/>
            <w:left w:val="none" w:sz="0" w:space="0" w:color="auto"/>
            <w:bottom w:val="none" w:sz="0" w:space="0" w:color="auto"/>
            <w:right w:val="none" w:sz="0" w:space="0" w:color="auto"/>
          </w:divBdr>
          <w:divsChild>
            <w:div w:id="990594786">
              <w:marLeft w:val="0"/>
              <w:marRight w:val="0"/>
              <w:marTop w:val="0"/>
              <w:marBottom w:val="0"/>
              <w:divBdr>
                <w:top w:val="none" w:sz="0" w:space="0" w:color="auto"/>
                <w:left w:val="none" w:sz="0" w:space="0" w:color="auto"/>
                <w:bottom w:val="none" w:sz="0" w:space="0" w:color="auto"/>
                <w:right w:val="none" w:sz="0" w:space="0" w:color="auto"/>
              </w:divBdr>
            </w:div>
          </w:divsChild>
        </w:div>
        <w:div w:id="1945532466">
          <w:marLeft w:val="0"/>
          <w:marRight w:val="0"/>
          <w:marTop w:val="0"/>
          <w:marBottom w:val="0"/>
          <w:divBdr>
            <w:top w:val="none" w:sz="0" w:space="0" w:color="auto"/>
            <w:left w:val="none" w:sz="0" w:space="0" w:color="auto"/>
            <w:bottom w:val="none" w:sz="0" w:space="0" w:color="auto"/>
            <w:right w:val="none" w:sz="0" w:space="0" w:color="auto"/>
          </w:divBdr>
        </w:div>
        <w:div w:id="1949583081">
          <w:marLeft w:val="0"/>
          <w:marRight w:val="0"/>
          <w:marTop w:val="0"/>
          <w:marBottom w:val="0"/>
          <w:divBdr>
            <w:top w:val="none" w:sz="0" w:space="0" w:color="auto"/>
            <w:left w:val="none" w:sz="0" w:space="0" w:color="auto"/>
            <w:bottom w:val="none" w:sz="0" w:space="0" w:color="auto"/>
            <w:right w:val="none" w:sz="0" w:space="0" w:color="auto"/>
          </w:divBdr>
        </w:div>
        <w:div w:id="1964771954">
          <w:marLeft w:val="0"/>
          <w:marRight w:val="0"/>
          <w:marTop w:val="0"/>
          <w:marBottom w:val="0"/>
          <w:divBdr>
            <w:top w:val="none" w:sz="0" w:space="0" w:color="auto"/>
            <w:left w:val="none" w:sz="0" w:space="0" w:color="auto"/>
            <w:bottom w:val="none" w:sz="0" w:space="0" w:color="auto"/>
            <w:right w:val="none" w:sz="0" w:space="0" w:color="auto"/>
          </w:divBdr>
        </w:div>
        <w:div w:id="1977759886">
          <w:marLeft w:val="0"/>
          <w:marRight w:val="0"/>
          <w:marTop w:val="0"/>
          <w:marBottom w:val="0"/>
          <w:divBdr>
            <w:top w:val="none" w:sz="0" w:space="0" w:color="auto"/>
            <w:left w:val="none" w:sz="0" w:space="0" w:color="auto"/>
            <w:bottom w:val="none" w:sz="0" w:space="0" w:color="auto"/>
            <w:right w:val="none" w:sz="0" w:space="0" w:color="auto"/>
          </w:divBdr>
        </w:div>
        <w:div w:id="1999530288">
          <w:marLeft w:val="0"/>
          <w:marRight w:val="0"/>
          <w:marTop w:val="0"/>
          <w:marBottom w:val="0"/>
          <w:divBdr>
            <w:top w:val="none" w:sz="0" w:space="0" w:color="auto"/>
            <w:left w:val="none" w:sz="0" w:space="0" w:color="auto"/>
            <w:bottom w:val="none" w:sz="0" w:space="0" w:color="auto"/>
            <w:right w:val="none" w:sz="0" w:space="0" w:color="auto"/>
          </w:divBdr>
        </w:div>
      </w:divsChild>
    </w:div>
    <w:div w:id="2017490560">
      <w:bodyDiv w:val="1"/>
      <w:marLeft w:val="0"/>
      <w:marRight w:val="0"/>
      <w:marTop w:val="0"/>
      <w:marBottom w:val="0"/>
      <w:divBdr>
        <w:top w:val="none" w:sz="0" w:space="0" w:color="auto"/>
        <w:left w:val="none" w:sz="0" w:space="0" w:color="auto"/>
        <w:bottom w:val="none" w:sz="0" w:space="0" w:color="auto"/>
        <w:right w:val="none" w:sz="0" w:space="0" w:color="auto"/>
      </w:divBdr>
      <w:divsChild>
        <w:div w:id="15542570">
          <w:marLeft w:val="0"/>
          <w:marRight w:val="0"/>
          <w:marTop w:val="0"/>
          <w:marBottom w:val="0"/>
          <w:divBdr>
            <w:top w:val="none" w:sz="0" w:space="0" w:color="auto"/>
            <w:left w:val="none" w:sz="0" w:space="0" w:color="auto"/>
            <w:bottom w:val="none" w:sz="0" w:space="0" w:color="auto"/>
            <w:right w:val="none" w:sz="0" w:space="0" w:color="auto"/>
          </w:divBdr>
          <w:divsChild>
            <w:div w:id="45951746">
              <w:marLeft w:val="0"/>
              <w:marRight w:val="0"/>
              <w:marTop w:val="0"/>
              <w:marBottom w:val="0"/>
              <w:divBdr>
                <w:top w:val="none" w:sz="0" w:space="0" w:color="auto"/>
                <w:left w:val="none" w:sz="0" w:space="0" w:color="auto"/>
                <w:bottom w:val="none" w:sz="0" w:space="0" w:color="auto"/>
                <w:right w:val="none" w:sz="0" w:space="0" w:color="auto"/>
              </w:divBdr>
            </w:div>
            <w:div w:id="1719284159">
              <w:marLeft w:val="0"/>
              <w:marRight w:val="0"/>
              <w:marTop w:val="0"/>
              <w:marBottom w:val="0"/>
              <w:divBdr>
                <w:top w:val="none" w:sz="0" w:space="0" w:color="auto"/>
                <w:left w:val="none" w:sz="0" w:space="0" w:color="auto"/>
                <w:bottom w:val="none" w:sz="0" w:space="0" w:color="auto"/>
                <w:right w:val="none" w:sz="0" w:space="0" w:color="auto"/>
              </w:divBdr>
            </w:div>
            <w:div w:id="1954747123">
              <w:marLeft w:val="0"/>
              <w:marRight w:val="0"/>
              <w:marTop w:val="0"/>
              <w:marBottom w:val="0"/>
              <w:divBdr>
                <w:top w:val="none" w:sz="0" w:space="0" w:color="auto"/>
                <w:left w:val="none" w:sz="0" w:space="0" w:color="auto"/>
                <w:bottom w:val="none" w:sz="0" w:space="0" w:color="auto"/>
                <w:right w:val="none" w:sz="0" w:space="0" w:color="auto"/>
              </w:divBdr>
            </w:div>
          </w:divsChild>
        </w:div>
        <w:div w:id="21177809">
          <w:marLeft w:val="0"/>
          <w:marRight w:val="0"/>
          <w:marTop w:val="0"/>
          <w:marBottom w:val="0"/>
          <w:divBdr>
            <w:top w:val="none" w:sz="0" w:space="0" w:color="auto"/>
            <w:left w:val="none" w:sz="0" w:space="0" w:color="auto"/>
            <w:bottom w:val="none" w:sz="0" w:space="0" w:color="auto"/>
            <w:right w:val="none" w:sz="0" w:space="0" w:color="auto"/>
          </w:divBdr>
        </w:div>
        <w:div w:id="22563567">
          <w:marLeft w:val="0"/>
          <w:marRight w:val="0"/>
          <w:marTop w:val="0"/>
          <w:marBottom w:val="0"/>
          <w:divBdr>
            <w:top w:val="none" w:sz="0" w:space="0" w:color="auto"/>
            <w:left w:val="none" w:sz="0" w:space="0" w:color="auto"/>
            <w:bottom w:val="none" w:sz="0" w:space="0" w:color="auto"/>
            <w:right w:val="none" w:sz="0" w:space="0" w:color="auto"/>
          </w:divBdr>
          <w:divsChild>
            <w:div w:id="1512379714">
              <w:marLeft w:val="0"/>
              <w:marRight w:val="0"/>
              <w:marTop w:val="0"/>
              <w:marBottom w:val="0"/>
              <w:divBdr>
                <w:top w:val="none" w:sz="0" w:space="0" w:color="auto"/>
                <w:left w:val="none" w:sz="0" w:space="0" w:color="auto"/>
                <w:bottom w:val="none" w:sz="0" w:space="0" w:color="auto"/>
                <w:right w:val="none" w:sz="0" w:space="0" w:color="auto"/>
              </w:divBdr>
            </w:div>
          </w:divsChild>
        </w:div>
        <w:div w:id="40326388">
          <w:marLeft w:val="0"/>
          <w:marRight w:val="0"/>
          <w:marTop w:val="0"/>
          <w:marBottom w:val="0"/>
          <w:divBdr>
            <w:top w:val="none" w:sz="0" w:space="0" w:color="auto"/>
            <w:left w:val="none" w:sz="0" w:space="0" w:color="auto"/>
            <w:bottom w:val="none" w:sz="0" w:space="0" w:color="auto"/>
            <w:right w:val="none" w:sz="0" w:space="0" w:color="auto"/>
          </w:divBdr>
        </w:div>
        <w:div w:id="62458693">
          <w:marLeft w:val="0"/>
          <w:marRight w:val="0"/>
          <w:marTop w:val="0"/>
          <w:marBottom w:val="0"/>
          <w:divBdr>
            <w:top w:val="none" w:sz="0" w:space="0" w:color="auto"/>
            <w:left w:val="none" w:sz="0" w:space="0" w:color="auto"/>
            <w:bottom w:val="none" w:sz="0" w:space="0" w:color="auto"/>
            <w:right w:val="none" w:sz="0" w:space="0" w:color="auto"/>
          </w:divBdr>
          <w:divsChild>
            <w:div w:id="328142779">
              <w:marLeft w:val="0"/>
              <w:marRight w:val="0"/>
              <w:marTop w:val="0"/>
              <w:marBottom w:val="0"/>
              <w:divBdr>
                <w:top w:val="none" w:sz="0" w:space="0" w:color="auto"/>
                <w:left w:val="none" w:sz="0" w:space="0" w:color="auto"/>
                <w:bottom w:val="none" w:sz="0" w:space="0" w:color="auto"/>
                <w:right w:val="none" w:sz="0" w:space="0" w:color="auto"/>
              </w:divBdr>
            </w:div>
          </w:divsChild>
        </w:div>
        <w:div w:id="82841404">
          <w:marLeft w:val="0"/>
          <w:marRight w:val="0"/>
          <w:marTop w:val="0"/>
          <w:marBottom w:val="0"/>
          <w:divBdr>
            <w:top w:val="none" w:sz="0" w:space="0" w:color="auto"/>
            <w:left w:val="none" w:sz="0" w:space="0" w:color="auto"/>
            <w:bottom w:val="none" w:sz="0" w:space="0" w:color="auto"/>
            <w:right w:val="none" w:sz="0" w:space="0" w:color="auto"/>
          </w:divBdr>
        </w:div>
        <w:div w:id="100615626">
          <w:marLeft w:val="0"/>
          <w:marRight w:val="0"/>
          <w:marTop w:val="0"/>
          <w:marBottom w:val="0"/>
          <w:divBdr>
            <w:top w:val="none" w:sz="0" w:space="0" w:color="auto"/>
            <w:left w:val="none" w:sz="0" w:space="0" w:color="auto"/>
            <w:bottom w:val="none" w:sz="0" w:space="0" w:color="auto"/>
            <w:right w:val="none" w:sz="0" w:space="0" w:color="auto"/>
          </w:divBdr>
        </w:div>
        <w:div w:id="108092285">
          <w:marLeft w:val="0"/>
          <w:marRight w:val="0"/>
          <w:marTop w:val="0"/>
          <w:marBottom w:val="0"/>
          <w:divBdr>
            <w:top w:val="none" w:sz="0" w:space="0" w:color="auto"/>
            <w:left w:val="none" w:sz="0" w:space="0" w:color="auto"/>
            <w:bottom w:val="none" w:sz="0" w:space="0" w:color="auto"/>
            <w:right w:val="none" w:sz="0" w:space="0" w:color="auto"/>
          </w:divBdr>
        </w:div>
        <w:div w:id="113523895">
          <w:marLeft w:val="0"/>
          <w:marRight w:val="0"/>
          <w:marTop w:val="0"/>
          <w:marBottom w:val="0"/>
          <w:divBdr>
            <w:top w:val="none" w:sz="0" w:space="0" w:color="auto"/>
            <w:left w:val="none" w:sz="0" w:space="0" w:color="auto"/>
            <w:bottom w:val="none" w:sz="0" w:space="0" w:color="auto"/>
            <w:right w:val="none" w:sz="0" w:space="0" w:color="auto"/>
          </w:divBdr>
          <w:divsChild>
            <w:div w:id="887570059">
              <w:marLeft w:val="0"/>
              <w:marRight w:val="0"/>
              <w:marTop w:val="0"/>
              <w:marBottom w:val="0"/>
              <w:divBdr>
                <w:top w:val="none" w:sz="0" w:space="0" w:color="auto"/>
                <w:left w:val="none" w:sz="0" w:space="0" w:color="auto"/>
                <w:bottom w:val="none" w:sz="0" w:space="0" w:color="auto"/>
                <w:right w:val="none" w:sz="0" w:space="0" w:color="auto"/>
              </w:divBdr>
            </w:div>
          </w:divsChild>
        </w:div>
        <w:div w:id="133111143">
          <w:marLeft w:val="0"/>
          <w:marRight w:val="0"/>
          <w:marTop w:val="0"/>
          <w:marBottom w:val="0"/>
          <w:divBdr>
            <w:top w:val="none" w:sz="0" w:space="0" w:color="auto"/>
            <w:left w:val="none" w:sz="0" w:space="0" w:color="auto"/>
            <w:bottom w:val="none" w:sz="0" w:space="0" w:color="auto"/>
            <w:right w:val="none" w:sz="0" w:space="0" w:color="auto"/>
          </w:divBdr>
          <w:divsChild>
            <w:div w:id="1291135723">
              <w:marLeft w:val="0"/>
              <w:marRight w:val="0"/>
              <w:marTop w:val="0"/>
              <w:marBottom w:val="0"/>
              <w:divBdr>
                <w:top w:val="none" w:sz="0" w:space="0" w:color="auto"/>
                <w:left w:val="none" w:sz="0" w:space="0" w:color="auto"/>
                <w:bottom w:val="none" w:sz="0" w:space="0" w:color="auto"/>
                <w:right w:val="none" w:sz="0" w:space="0" w:color="auto"/>
              </w:divBdr>
            </w:div>
          </w:divsChild>
        </w:div>
        <w:div w:id="133763849">
          <w:marLeft w:val="0"/>
          <w:marRight w:val="0"/>
          <w:marTop w:val="0"/>
          <w:marBottom w:val="0"/>
          <w:divBdr>
            <w:top w:val="none" w:sz="0" w:space="0" w:color="auto"/>
            <w:left w:val="none" w:sz="0" w:space="0" w:color="auto"/>
            <w:bottom w:val="none" w:sz="0" w:space="0" w:color="auto"/>
            <w:right w:val="none" w:sz="0" w:space="0" w:color="auto"/>
          </w:divBdr>
          <w:divsChild>
            <w:div w:id="96871467">
              <w:marLeft w:val="-75"/>
              <w:marRight w:val="0"/>
              <w:marTop w:val="30"/>
              <w:marBottom w:val="30"/>
              <w:divBdr>
                <w:top w:val="none" w:sz="0" w:space="0" w:color="auto"/>
                <w:left w:val="none" w:sz="0" w:space="0" w:color="auto"/>
                <w:bottom w:val="none" w:sz="0" w:space="0" w:color="auto"/>
                <w:right w:val="none" w:sz="0" w:space="0" w:color="auto"/>
              </w:divBdr>
              <w:divsChild>
                <w:div w:id="131799522">
                  <w:marLeft w:val="0"/>
                  <w:marRight w:val="0"/>
                  <w:marTop w:val="0"/>
                  <w:marBottom w:val="0"/>
                  <w:divBdr>
                    <w:top w:val="none" w:sz="0" w:space="0" w:color="auto"/>
                    <w:left w:val="none" w:sz="0" w:space="0" w:color="auto"/>
                    <w:bottom w:val="none" w:sz="0" w:space="0" w:color="auto"/>
                    <w:right w:val="none" w:sz="0" w:space="0" w:color="auto"/>
                  </w:divBdr>
                  <w:divsChild>
                    <w:div w:id="694885441">
                      <w:marLeft w:val="0"/>
                      <w:marRight w:val="0"/>
                      <w:marTop w:val="0"/>
                      <w:marBottom w:val="0"/>
                      <w:divBdr>
                        <w:top w:val="none" w:sz="0" w:space="0" w:color="auto"/>
                        <w:left w:val="none" w:sz="0" w:space="0" w:color="auto"/>
                        <w:bottom w:val="none" w:sz="0" w:space="0" w:color="auto"/>
                        <w:right w:val="none" w:sz="0" w:space="0" w:color="auto"/>
                      </w:divBdr>
                    </w:div>
                  </w:divsChild>
                </w:div>
                <w:div w:id="789401532">
                  <w:marLeft w:val="0"/>
                  <w:marRight w:val="0"/>
                  <w:marTop w:val="0"/>
                  <w:marBottom w:val="0"/>
                  <w:divBdr>
                    <w:top w:val="none" w:sz="0" w:space="0" w:color="auto"/>
                    <w:left w:val="none" w:sz="0" w:space="0" w:color="auto"/>
                    <w:bottom w:val="none" w:sz="0" w:space="0" w:color="auto"/>
                    <w:right w:val="none" w:sz="0" w:space="0" w:color="auto"/>
                  </w:divBdr>
                  <w:divsChild>
                    <w:div w:id="56319666">
                      <w:marLeft w:val="0"/>
                      <w:marRight w:val="0"/>
                      <w:marTop w:val="0"/>
                      <w:marBottom w:val="0"/>
                      <w:divBdr>
                        <w:top w:val="none" w:sz="0" w:space="0" w:color="auto"/>
                        <w:left w:val="none" w:sz="0" w:space="0" w:color="auto"/>
                        <w:bottom w:val="none" w:sz="0" w:space="0" w:color="auto"/>
                        <w:right w:val="none" w:sz="0" w:space="0" w:color="auto"/>
                      </w:divBdr>
                    </w:div>
                    <w:div w:id="140777885">
                      <w:marLeft w:val="0"/>
                      <w:marRight w:val="0"/>
                      <w:marTop w:val="0"/>
                      <w:marBottom w:val="0"/>
                      <w:divBdr>
                        <w:top w:val="none" w:sz="0" w:space="0" w:color="auto"/>
                        <w:left w:val="none" w:sz="0" w:space="0" w:color="auto"/>
                        <w:bottom w:val="none" w:sz="0" w:space="0" w:color="auto"/>
                        <w:right w:val="none" w:sz="0" w:space="0" w:color="auto"/>
                      </w:divBdr>
                    </w:div>
                    <w:div w:id="299652589">
                      <w:marLeft w:val="0"/>
                      <w:marRight w:val="0"/>
                      <w:marTop w:val="0"/>
                      <w:marBottom w:val="0"/>
                      <w:divBdr>
                        <w:top w:val="none" w:sz="0" w:space="0" w:color="auto"/>
                        <w:left w:val="none" w:sz="0" w:space="0" w:color="auto"/>
                        <w:bottom w:val="none" w:sz="0" w:space="0" w:color="auto"/>
                        <w:right w:val="none" w:sz="0" w:space="0" w:color="auto"/>
                      </w:divBdr>
                    </w:div>
                    <w:div w:id="701513830">
                      <w:marLeft w:val="0"/>
                      <w:marRight w:val="0"/>
                      <w:marTop w:val="0"/>
                      <w:marBottom w:val="0"/>
                      <w:divBdr>
                        <w:top w:val="none" w:sz="0" w:space="0" w:color="auto"/>
                        <w:left w:val="none" w:sz="0" w:space="0" w:color="auto"/>
                        <w:bottom w:val="none" w:sz="0" w:space="0" w:color="auto"/>
                        <w:right w:val="none" w:sz="0" w:space="0" w:color="auto"/>
                      </w:divBdr>
                    </w:div>
                    <w:div w:id="979462234">
                      <w:marLeft w:val="0"/>
                      <w:marRight w:val="0"/>
                      <w:marTop w:val="0"/>
                      <w:marBottom w:val="0"/>
                      <w:divBdr>
                        <w:top w:val="none" w:sz="0" w:space="0" w:color="auto"/>
                        <w:left w:val="none" w:sz="0" w:space="0" w:color="auto"/>
                        <w:bottom w:val="none" w:sz="0" w:space="0" w:color="auto"/>
                        <w:right w:val="none" w:sz="0" w:space="0" w:color="auto"/>
                      </w:divBdr>
                    </w:div>
                    <w:div w:id="1668364626">
                      <w:marLeft w:val="0"/>
                      <w:marRight w:val="0"/>
                      <w:marTop w:val="0"/>
                      <w:marBottom w:val="0"/>
                      <w:divBdr>
                        <w:top w:val="none" w:sz="0" w:space="0" w:color="auto"/>
                        <w:left w:val="none" w:sz="0" w:space="0" w:color="auto"/>
                        <w:bottom w:val="none" w:sz="0" w:space="0" w:color="auto"/>
                        <w:right w:val="none" w:sz="0" w:space="0" w:color="auto"/>
                      </w:divBdr>
                    </w:div>
                    <w:div w:id="1930385252">
                      <w:marLeft w:val="0"/>
                      <w:marRight w:val="0"/>
                      <w:marTop w:val="0"/>
                      <w:marBottom w:val="0"/>
                      <w:divBdr>
                        <w:top w:val="none" w:sz="0" w:space="0" w:color="auto"/>
                        <w:left w:val="none" w:sz="0" w:space="0" w:color="auto"/>
                        <w:bottom w:val="none" w:sz="0" w:space="0" w:color="auto"/>
                        <w:right w:val="none" w:sz="0" w:space="0" w:color="auto"/>
                      </w:divBdr>
                    </w:div>
                  </w:divsChild>
                </w:div>
                <w:div w:id="1028414305">
                  <w:marLeft w:val="0"/>
                  <w:marRight w:val="0"/>
                  <w:marTop w:val="0"/>
                  <w:marBottom w:val="0"/>
                  <w:divBdr>
                    <w:top w:val="none" w:sz="0" w:space="0" w:color="auto"/>
                    <w:left w:val="none" w:sz="0" w:space="0" w:color="auto"/>
                    <w:bottom w:val="none" w:sz="0" w:space="0" w:color="auto"/>
                    <w:right w:val="none" w:sz="0" w:space="0" w:color="auto"/>
                  </w:divBdr>
                  <w:divsChild>
                    <w:div w:id="1444767166">
                      <w:marLeft w:val="0"/>
                      <w:marRight w:val="0"/>
                      <w:marTop w:val="0"/>
                      <w:marBottom w:val="0"/>
                      <w:divBdr>
                        <w:top w:val="none" w:sz="0" w:space="0" w:color="auto"/>
                        <w:left w:val="none" w:sz="0" w:space="0" w:color="auto"/>
                        <w:bottom w:val="none" w:sz="0" w:space="0" w:color="auto"/>
                        <w:right w:val="none" w:sz="0" w:space="0" w:color="auto"/>
                      </w:divBdr>
                    </w:div>
                  </w:divsChild>
                </w:div>
                <w:div w:id="1423867562">
                  <w:marLeft w:val="0"/>
                  <w:marRight w:val="0"/>
                  <w:marTop w:val="0"/>
                  <w:marBottom w:val="0"/>
                  <w:divBdr>
                    <w:top w:val="none" w:sz="0" w:space="0" w:color="auto"/>
                    <w:left w:val="none" w:sz="0" w:space="0" w:color="auto"/>
                    <w:bottom w:val="none" w:sz="0" w:space="0" w:color="auto"/>
                    <w:right w:val="none" w:sz="0" w:space="0" w:color="auto"/>
                  </w:divBdr>
                  <w:divsChild>
                    <w:div w:id="29647127">
                      <w:marLeft w:val="0"/>
                      <w:marRight w:val="0"/>
                      <w:marTop w:val="0"/>
                      <w:marBottom w:val="0"/>
                      <w:divBdr>
                        <w:top w:val="none" w:sz="0" w:space="0" w:color="auto"/>
                        <w:left w:val="none" w:sz="0" w:space="0" w:color="auto"/>
                        <w:bottom w:val="none" w:sz="0" w:space="0" w:color="auto"/>
                        <w:right w:val="none" w:sz="0" w:space="0" w:color="auto"/>
                      </w:divBdr>
                    </w:div>
                    <w:div w:id="1084304344">
                      <w:marLeft w:val="0"/>
                      <w:marRight w:val="0"/>
                      <w:marTop w:val="0"/>
                      <w:marBottom w:val="0"/>
                      <w:divBdr>
                        <w:top w:val="none" w:sz="0" w:space="0" w:color="auto"/>
                        <w:left w:val="none" w:sz="0" w:space="0" w:color="auto"/>
                        <w:bottom w:val="none" w:sz="0" w:space="0" w:color="auto"/>
                        <w:right w:val="none" w:sz="0" w:space="0" w:color="auto"/>
                      </w:divBdr>
                    </w:div>
                    <w:div w:id="1410074774">
                      <w:marLeft w:val="0"/>
                      <w:marRight w:val="0"/>
                      <w:marTop w:val="0"/>
                      <w:marBottom w:val="0"/>
                      <w:divBdr>
                        <w:top w:val="none" w:sz="0" w:space="0" w:color="auto"/>
                        <w:left w:val="none" w:sz="0" w:space="0" w:color="auto"/>
                        <w:bottom w:val="none" w:sz="0" w:space="0" w:color="auto"/>
                        <w:right w:val="none" w:sz="0" w:space="0" w:color="auto"/>
                      </w:divBdr>
                    </w:div>
                    <w:div w:id="1447702120">
                      <w:marLeft w:val="0"/>
                      <w:marRight w:val="0"/>
                      <w:marTop w:val="0"/>
                      <w:marBottom w:val="0"/>
                      <w:divBdr>
                        <w:top w:val="none" w:sz="0" w:space="0" w:color="auto"/>
                        <w:left w:val="none" w:sz="0" w:space="0" w:color="auto"/>
                        <w:bottom w:val="none" w:sz="0" w:space="0" w:color="auto"/>
                        <w:right w:val="none" w:sz="0" w:space="0" w:color="auto"/>
                      </w:divBdr>
                    </w:div>
                    <w:div w:id="1606385175">
                      <w:marLeft w:val="0"/>
                      <w:marRight w:val="0"/>
                      <w:marTop w:val="0"/>
                      <w:marBottom w:val="0"/>
                      <w:divBdr>
                        <w:top w:val="none" w:sz="0" w:space="0" w:color="auto"/>
                        <w:left w:val="none" w:sz="0" w:space="0" w:color="auto"/>
                        <w:bottom w:val="none" w:sz="0" w:space="0" w:color="auto"/>
                        <w:right w:val="none" w:sz="0" w:space="0" w:color="auto"/>
                      </w:divBdr>
                    </w:div>
                    <w:div w:id="1661736437">
                      <w:marLeft w:val="0"/>
                      <w:marRight w:val="0"/>
                      <w:marTop w:val="0"/>
                      <w:marBottom w:val="0"/>
                      <w:divBdr>
                        <w:top w:val="none" w:sz="0" w:space="0" w:color="auto"/>
                        <w:left w:val="none" w:sz="0" w:space="0" w:color="auto"/>
                        <w:bottom w:val="none" w:sz="0" w:space="0" w:color="auto"/>
                        <w:right w:val="none" w:sz="0" w:space="0" w:color="auto"/>
                      </w:divBdr>
                    </w:div>
                    <w:div w:id="1776250798">
                      <w:marLeft w:val="0"/>
                      <w:marRight w:val="0"/>
                      <w:marTop w:val="0"/>
                      <w:marBottom w:val="0"/>
                      <w:divBdr>
                        <w:top w:val="none" w:sz="0" w:space="0" w:color="auto"/>
                        <w:left w:val="none" w:sz="0" w:space="0" w:color="auto"/>
                        <w:bottom w:val="none" w:sz="0" w:space="0" w:color="auto"/>
                        <w:right w:val="none" w:sz="0" w:space="0" w:color="auto"/>
                      </w:divBdr>
                    </w:div>
                  </w:divsChild>
                </w:div>
                <w:div w:id="1906260387">
                  <w:marLeft w:val="0"/>
                  <w:marRight w:val="0"/>
                  <w:marTop w:val="0"/>
                  <w:marBottom w:val="0"/>
                  <w:divBdr>
                    <w:top w:val="none" w:sz="0" w:space="0" w:color="auto"/>
                    <w:left w:val="none" w:sz="0" w:space="0" w:color="auto"/>
                    <w:bottom w:val="none" w:sz="0" w:space="0" w:color="auto"/>
                    <w:right w:val="none" w:sz="0" w:space="0" w:color="auto"/>
                  </w:divBdr>
                  <w:divsChild>
                    <w:div w:id="112415742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35683050">
          <w:marLeft w:val="0"/>
          <w:marRight w:val="0"/>
          <w:marTop w:val="0"/>
          <w:marBottom w:val="0"/>
          <w:divBdr>
            <w:top w:val="none" w:sz="0" w:space="0" w:color="auto"/>
            <w:left w:val="none" w:sz="0" w:space="0" w:color="auto"/>
            <w:bottom w:val="none" w:sz="0" w:space="0" w:color="auto"/>
            <w:right w:val="none" w:sz="0" w:space="0" w:color="auto"/>
          </w:divBdr>
        </w:div>
        <w:div w:id="153189014">
          <w:marLeft w:val="0"/>
          <w:marRight w:val="0"/>
          <w:marTop w:val="0"/>
          <w:marBottom w:val="0"/>
          <w:divBdr>
            <w:top w:val="none" w:sz="0" w:space="0" w:color="auto"/>
            <w:left w:val="none" w:sz="0" w:space="0" w:color="auto"/>
            <w:bottom w:val="none" w:sz="0" w:space="0" w:color="auto"/>
            <w:right w:val="none" w:sz="0" w:space="0" w:color="auto"/>
          </w:divBdr>
        </w:div>
        <w:div w:id="166023257">
          <w:marLeft w:val="0"/>
          <w:marRight w:val="0"/>
          <w:marTop w:val="0"/>
          <w:marBottom w:val="0"/>
          <w:divBdr>
            <w:top w:val="none" w:sz="0" w:space="0" w:color="auto"/>
            <w:left w:val="none" w:sz="0" w:space="0" w:color="auto"/>
            <w:bottom w:val="none" w:sz="0" w:space="0" w:color="auto"/>
            <w:right w:val="none" w:sz="0" w:space="0" w:color="auto"/>
          </w:divBdr>
        </w:div>
        <w:div w:id="178475133">
          <w:marLeft w:val="0"/>
          <w:marRight w:val="0"/>
          <w:marTop w:val="0"/>
          <w:marBottom w:val="0"/>
          <w:divBdr>
            <w:top w:val="none" w:sz="0" w:space="0" w:color="auto"/>
            <w:left w:val="none" w:sz="0" w:space="0" w:color="auto"/>
            <w:bottom w:val="none" w:sz="0" w:space="0" w:color="auto"/>
            <w:right w:val="none" w:sz="0" w:space="0" w:color="auto"/>
          </w:divBdr>
          <w:divsChild>
            <w:div w:id="303896081">
              <w:marLeft w:val="0"/>
              <w:marRight w:val="0"/>
              <w:marTop w:val="0"/>
              <w:marBottom w:val="0"/>
              <w:divBdr>
                <w:top w:val="none" w:sz="0" w:space="0" w:color="auto"/>
                <w:left w:val="none" w:sz="0" w:space="0" w:color="auto"/>
                <w:bottom w:val="none" w:sz="0" w:space="0" w:color="auto"/>
                <w:right w:val="none" w:sz="0" w:space="0" w:color="auto"/>
              </w:divBdr>
            </w:div>
          </w:divsChild>
        </w:div>
        <w:div w:id="192891552">
          <w:marLeft w:val="0"/>
          <w:marRight w:val="0"/>
          <w:marTop w:val="0"/>
          <w:marBottom w:val="0"/>
          <w:divBdr>
            <w:top w:val="none" w:sz="0" w:space="0" w:color="auto"/>
            <w:left w:val="none" w:sz="0" w:space="0" w:color="auto"/>
            <w:bottom w:val="none" w:sz="0" w:space="0" w:color="auto"/>
            <w:right w:val="none" w:sz="0" w:space="0" w:color="auto"/>
          </w:divBdr>
        </w:div>
        <w:div w:id="205799298">
          <w:marLeft w:val="0"/>
          <w:marRight w:val="0"/>
          <w:marTop w:val="0"/>
          <w:marBottom w:val="0"/>
          <w:divBdr>
            <w:top w:val="none" w:sz="0" w:space="0" w:color="auto"/>
            <w:left w:val="none" w:sz="0" w:space="0" w:color="auto"/>
            <w:bottom w:val="none" w:sz="0" w:space="0" w:color="auto"/>
            <w:right w:val="none" w:sz="0" w:space="0" w:color="auto"/>
          </w:divBdr>
        </w:div>
        <w:div w:id="209996351">
          <w:marLeft w:val="0"/>
          <w:marRight w:val="0"/>
          <w:marTop w:val="0"/>
          <w:marBottom w:val="0"/>
          <w:divBdr>
            <w:top w:val="none" w:sz="0" w:space="0" w:color="auto"/>
            <w:left w:val="none" w:sz="0" w:space="0" w:color="auto"/>
            <w:bottom w:val="none" w:sz="0" w:space="0" w:color="auto"/>
            <w:right w:val="none" w:sz="0" w:space="0" w:color="auto"/>
          </w:divBdr>
        </w:div>
        <w:div w:id="265696360">
          <w:marLeft w:val="0"/>
          <w:marRight w:val="0"/>
          <w:marTop w:val="0"/>
          <w:marBottom w:val="0"/>
          <w:divBdr>
            <w:top w:val="none" w:sz="0" w:space="0" w:color="auto"/>
            <w:left w:val="none" w:sz="0" w:space="0" w:color="auto"/>
            <w:bottom w:val="none" w:sz="0" w:space="0" w:color="auto"/>
            <w:right w:val="none" w:sz="0" w:space="0" w:color="auto"/>
          </w:divBdr>
          <w:divsChild>
            <w:div w:id="1922523283">
              <w:marLeft w:val="0"/>
              <w:marRight w:val="0"/>
              <w:marTop w:val="0"/>
              <w:marBottom w:val="0"/>
              <w:divBdr>
                <w:top w:val="none" w:sz="0" w:space="0" w:color="auto"/>
                <w:left w:val="none" w:sz="0" w:space="0" w:color="auto"/>
                <w:bottom w:val="none" w:sz="0" w:space="0" w:color="auto"/>
                <w:right w:val="none" w:sz="0" w:space="0" w:color="auto"/>
              </w:divBdr>
            </w:div>
          </w:divsChild>
        </w:div>
        <w:div w:id="295992414">
          <w:marLeft w:val="0"/>
          <w:marRight w:val="0"/>
          <w:marTop w:val="0"/>
          <w:marBottom w:val="0"/>
          <w:divBdr>
            <w:top w:val="none" w:sz="0" w:space="0" w:color="auto"/>
            <w:left w:val="none" w:sz="0" w:space="0" w:color="auto"/>
            <w:bottom w:val="none" w:sz="0" w:space="0" w:color="auto"/>
            <w:right w:val="none" w:sz="0" w:space="0" w:color="auto"/>
          </w:divBdr>
        </w:div>
        <w:div w:id="329527366">
          <w:marLeft w:val="0"/>
          <w:marRight w:val="0"/>
          <w:marTop w:val="0"/>
          <w:marBottom w:val="0"/>
          <w:divBdr>
            <w:top w:val="none" w:sz="0" w:space="0" w:color="auto"/>
            <w:left w:val="none" w:sz="0" w:space="0" w:color="auto"/>
            <w:bottom w:val="none" w:sz="0" w:space="0" w:color="auto"/>
            <w:right w:val="none" w:sz="0" w:space="0" w:color="auto"/>
          </w:divBdr>
        </w:div>
        <w:div w:id="335499511">
          <w:marLeft w:val="0"/>
          <w:marRight w:val="0"/>
          <w:marTop w:val="0"/>
          <w:marBottom w:val="0"/>
          <w:divBdr>
            <w:top w:val="none" w:sz="0" w:space="0" w:color="auto"/>
            <w:left w:val="none" w:sz="0" w:space="0" w:color="auto"/>
            <w:bottom w:val="none" w:sz="0" w:space="0" w:color="auto"/>
            <w:right w:val="none" w:sz="0" w:space="0" w:color="auto"/>
          </w:divBdr>
          <w:divsChild>
            <w:div w:id="1216549136">
              <w:marLeft w:val="0"/>
              <w:marRight w:val="0"/>
              <w:marTop w:val="0"/>
              <w:marBottom w:val="0"/>
              <w:divBdr>
                <w:top w:val="none" w:sz="0" w:space="0" w:color="auto"/>
                <w:left w:val="none" w:sz="0" w:space="0" w:color="auto"/>
                <w:bottom w:val="none" w:sz="0" w:space="0" w:color="auto"/>
                <w:right w:val="none" w:sz="0" w:space="0" w:color="auto"/>
              </w:divBdr>
            </w:div>
          </w:divsChild>
        </w:div>
        <w:div w:id="371073710">
          <w:marLeft w:val="0"/>
          <w:marRight w:val="0"/>
          <w:marTop w:val="0"/>
          <w:marBottom w:val="0"/>
          <w:divBdr>
            <w:top w:val="none" w:sz="0" w:space="0" w:color="auto"/>
            <w:left w:val="none" w:sz="0" w:space="0" w:color="auto"/>
            <w:bottom w:val="none" w:sz="0" w:space="0" w:color="auto"/>
            <w:right w:val="none" w:sz="0" w:space="0" w:color="auto"/>
          </w:divBdr>
        </w:div>
        <w:div w:id="372925059">
          <w:marLeft w:val="0"/>
          <w:marRight w:val="0"/>
          <w:marTop w:val="0"/>
          <w:marBottom w:val="0"/>
          <w:divBdr>
            <w:top w:val="none" w:sz="0" w:space="0" w:color="auto"/>
            <w:left w:val="none" w:sz="0" w:space="0" w:color="auto"/>
            <w:bottom w:val="none" w:sz="0" w:space="0" w:color="auto"/>
            <w:right w:val="none" w:sz="0" w:space="0" w:color="auto"/>
          </w:divBdr>
          <w:divsChild>
            <w:div w:id="670332723">
              <w:marLeft w:val="0"/>
              <w:marRight w:val="0"/>
              <w:marTop w:val="0"/>
              <w:marBottom w:val="0"/>
              <w:divBdr>
                <w:top w:val="none" w:sz="0" w:space="0" w:color="auto"/>
                <w:left w:val="none" w:sz="0" w:space="0" w:color="auto"/>
                <w:bottom w:val="none" w:sz="0" w:space="0" w:color="auto"/>
                <w:right w:val="none" w:sz="0" w:space="0" w:color="auto"/>
              </w:divBdr>
            </w:div>
          </w:divsChild>
        </w:div>
        <w:div w:id="379281291">
          <w:marLeft w:val="0"/>
          <w:marRight w:val="0"/>
          <w:marTop w:val="0"/>
          <w:marBottom w:val="0"/>
          <w:divBdr>
            <w:top w:val="none" w:sz="0" w:space="0" w:color="auto"/>
            <w:left w:val="none" w:sz="0" w:space="0" w:color="auto"/>
            <w:bottom w:val="none" w:sz="0" w:space="0" w:color="auto"/>
            <w:right w:val="none" w:sz="0" w:space="0" w:color="auto"/>
          </w:divBdr>
        </w:div>
        <w:div w:id="405150890">
          <w:marLeft w:val="0"/>
          <w:marRight w:val="0"/>
          <w:marTop w:val="0"/>
          <w:marBottom w:val="0"/>
          <w:divBdr>
            <w:top w:val="none" w:sz="0" w:space="0" w:color="auto"/>
            <w:left w:val="none" w:sz="0" w:space="0" w:color="auto"/>
            <w:bottom w:val="none" w:sz="0" w:space="0" w:color="auto"/>
            <w:right w:val="none" w:sz="0" w:space="0" w:color="auto"/>
          </w:divBdr>
        </w:div>
        <w:div w:id="420564082">
          <w:marLeft w:val="0"/>
          <w:marRight w:val="0"/>
          <w:marTop w:val="0"/>
          <w:marBottom w:val="0"/>
          <w:divBdr>
            <w:top w:val="none" w:sz="0" w:space="0" w:color="auto"/>
            <w:left w:val="none" w:sz="0" w:space="0" w:color="auto"/>
            <w:bottom w:val="none" w:sz="0" w:space="0" w:color="auto"/>
            <w:right w:val="none" w:sz="0" w:space="0" w:color="auto"/>
          </w:divBdr>
        </w:div>
        <w:div w:id="427968172">
          <w:marLeft w:val="0"/>
          <w:marRight w:val="0"/>
          <w:marTop w:val="0"/>
          <w:marBottom w:val="0"/>
          <w:divBdr>
            <w:top w:val="none" w:sz="0" w:space="0" w:color="auto"/>
            <w:left w:val="none" w:sz="0" w:space="0" w:color="auto"/>
            <w:bottom w:val="none" w:sz="0" w:space="0" w:color="auto"/>
            <w:right w:val="none" w:sz="0" w:space="0" w:color="auto"/>
          </w:divBdr>
        </w:div>
        <w:div w:id="511531157">
          <w:marLeft w:val="0"/>
          <w:marRight w:val="0"/>
          <w:marTop w:val="0"/>
          <w:marBottom w:val="0"/>
          <w:divBdr>
            <w:top w:val="none" w:sz="0" w:space="0" w:color="auto"/>
            <w:left w:val="none" w:sz="0" w:space="0" w:color="auto"/>
            <w:bottom w:val="none" w:sz="0" w:space="0" w:color="auto"/>
            <w:right w:val="none" w:sz="0" w:space="0" w:color="auto"/>
          </w:divBdr>
        </w:div>
        <w:div w:id="519316516">
          <w:marLeft w:val="0"/>
          <w:marRight w:val="0"/>
          <w:marTop w:val="0"/>
          <w:marBottom w:val="0"/>
          <w:divBdr>
            <w:top w:val="none" w:sz="0" w:space="0" w:color="auto"/>
            <w:left w:val="none" w:sz="0" w:space="0" w:color="auto"/>
            <w:bottom w:val="none" w:sz="0" w:space="0" w:color="auto"/>
            <w:right w:val="none" w:sz="0" w:space="0" w:color="auto"/>
          </w:divBdr>
        </w:div>
        <w:div w:id="530648847">
          <w:marLeft w:val="0"/>
          <w:marRight w:val="0"/>
          <w:marTop w:val="0"/>
          <w:marBottom w:val="0"/>
          <w:divBdr>
            <w:top w:val="none" w:sz="0" w:space="0" w:color="auto"/>
            <w:left w:val="none" w:sz="0" w:space="0" w:color="auto"/>
            <w:bottom w:val="none" w:sz="0" w:space="0" w:color="auto"/>
            <w:right w:val="none" w:sz="0" w:space="0" w:color="auto"/>
          </w:divBdr>
        </w:div>
        <w:div w:id="541748382">
          <w:marLeft w:val="0"/>
          <w:marRight w:val="0"/>
          <w:marTop w:val="0"/>
          <w:marBottom w:val="0"/>
          <w:divBdr>
            <w:top w:val="none" w:sz="0" w:space="0" w:color="auto"/>
            <w:left w:val="none" w:sz="0" w:space="0" w:color="auto"/>
            <w:bottom w:val="none" w:sz="0" w:space="0" w:color="auto"/>
            <w:right w:val="none" w:sz="0" w:space="0" w:color="auto"/>
          </w:divBdr>
        </w:div>
        <w:div w:id="547764945">
          <w:marLeft w:val="0"/>
          <w:marRight w:val="0"/>
          <w:marTop w:val="0"/>
          <w:marBottom w:val="0"/>
          <w:divBdr>
            <w:top w:val="none" w:sz="0" w:space="0" w:color="auto"/>
            <w:left w:val="none" w:sz="0" w:space="0" w:color="auto"/>
            <w:bottom w:val="none" w:sz="0" w:space="0" w:color="auto"/>
            <w:right w:val="none" w:sz="0" w:space="0" w:color="auto"/>
          </w:divBdr>
        </w:div>
        <w:div w:id="566648632">
          <w:marLeft w:val="0"/>
          <w:marRight w:val="0"/>
          <w:marTop w:val="0"/>
          <w:marBottom w:val="0"/>
          <w:divBdr>
            <w:top w:val="none" w:sz="0" w:space="0" w:color="auto"/>
            <w:left w:val="none" w:sz="0" w:space="0" w:color="auto"/>
            <w:bottom w:val="none" w:sz="0" w:space="0" w:color="auto"/>
            <w:right w:val="none" w:sz="0" w:space="0" w:color="auto"/>
          </w:divBdr>
        </w:div>
        <w:div w:id="580524608">
          <w:marLeft w:val="0"/>
          <w:marRight w:val="0"/>
          <w:marTop w:val="0"/>
          <w:marBottom w:val="0"/>
          <w:divBdr>
            <w:top w:val="none" w:sz="0" w:space="0" w:color="auto"/>
            <w:left w:val="none" w:sz="0" w:space="0" w:color="auto"/>
            <w:bottom w:val="none" w:sz="0" w:space="0" w:color="auto"/>
            <w:right w:val="none" w:sz="0" w:space="0" w:color="auto"/>
          </w:divBdr>
        </w:div>
        <w:div w:id="585267773">
          <w:marLeft w:val="0"/>
          <w:marRight w:val="0"/>
          <w:marTop w:val="0"/>
          <w:marBottom w:val="0"/>
          <w:divBdr>
            <w:top w:val="none" w:sz="0" w:space="0" w:color="auto"/>
            <w:left w:val="none" w:sz="0" w:space="0" w:color="auto"/>
            <w:bottom w:val="none" w:sz="0" w:space="0" w:color="auto"/>
            <w:right w:val="none" w:sz="0" w:space="0" w:color="auto"/>
          </w:divBdr>
          <w:divsChild>
            <w:div w:id="1942957640">
              <w:marLeft w:val="-75"/>
              <w:marRight w:val="0"/>
              <w:marTop w:val="30"/>
              <w:marBottom w:val="30"/>
              <w:divBdr>
                <w:top w:val="none" w:sz="0" w:space="0" w:color="auto"/>
                <w:left w:val="none" w:sz="0" w:space="0" w:color="auto"/>
                <w:bottom w:val="none" w:sz="0" w:space="0" w:color="auto"/>
                <w:right w:val="none" w:sz="0" w:space="0" w:color="auto"/>
              </w:divBdr>
              <w:divsChild>
                <w:div w:id="1582062168">
                  <w:marLeft w:val="0"/>
                  <w:marRight w:val="0"/>
                  <w:marTop w:val="0"/>
                  <w:marBottom w:val="0"/>
                  <w:divBdr>
                    <w:top w:val="none" w:sz="0" w:space="0" w:color="auto"/>
                    <w:left w:val="none" w:sz="0" w:space="0" w:color="auto"/>
                    <w:bottom w:val="none" w:sz="0" w:space="0" w:color="auto"/>
                    <w:right w:val="none" w:sz="0" w:space="0" w:color="auto"/>
                  </w:divBdr>
                  <w:divsChild>
                    <w:div w:id="149181869">
                      <w:marLeft w:val="0"/>
                      <w:marRight w:val="0"/>
                      <w:marTop w:val="0"/>
                      <w:marBottom w:val="0"/>
                      <w:divBdr>
                        <w:top w:val="none" w:sz="0" w:space="0" w:color="auto"/>
                        <w:left w:val="none" w:sz="0" w:space="0" w:color="auto"/>
                        <w:bottom w:val="none" w:sz="0" w:space="0" w:color="auto"/>
                        <w:right w:val="none" w:sz="0" w:space="0" w:color="auto"/>
                      </w:divBdr>
                    </w:div>
                  </w:divsChild>
                </w:div>
                <w:div w:id="2016303469">
                  <w:marLeft w:val="0"/>
                  <w:marRight w:val="0"/>
                  <w:marTop w:val="0"/>
                  <w:marBottom w:val="0"/>
                  <w:divBdr>
                    <w:top w:val="none" w:sz="0" w:space="0" w:color="auto"/>
                    <w:left w:val="none" w:sz="0" w:space="0" w:color="auto"/>
                    <w:bottom w:val="none" w:sz="0" w:space="0" w:color="auto"/>
                    <w:right w:val="none" w:sz="0" w:space="0" w:color="auto"/>
                  </w:divBdr>
                  <w:divsChild>
                    <w:div w:id="157820087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591014984">
          <w:marLeft w:val="0"/>
          <w:marRight w:val="0"/>
          <w:marTop w:val="0"/>
          <w:marBottom w:val="0"/>
          <w:divBdr>
            <w:top w:val="none" w:sz="0" w:space="0" w:color="auto"/>
            <w:left w:val="none" w:sz="0" w:space="0" w:color="auto"/>
            <w:bottom w:val="none" w:sz="0" w:space="0" w:color="auto"/>
            <w:right w:val="none" w:sz="0" w:space="0" w:color="auto"/>
          </w:divBdr>
        </w:div>
        <w:div w:id="591401268">
          <w:marLeft w:val="0"/>
          <w:marRight w:val="0"/>
          <w:marTop w:val="0"/>
          <w:marBottom w:val="0"/>
          <w:divBdr>
            <w:top w:val="none" w:sz="0" w:space="0" w:color="auto"/>
            <w:left w:val="none" w:sz="0" w:space="0" w:color="auto"/>
            <w:bottom w:val="none" w:sz="0" w:space="0" w:color="auto"/>
            <w:right w:val="none" w:sz="0" w:space="0" w:color="auto"/>
          </w:divBdr>
          <w:divsChild>
            <w:div w:id="446588496">
              <w:marLeft w:val="-75"/>
              <w:marRight w:val="0"/>
              <w:marTop w:val="30"/>
              <w:marBottom w:val="30"/>
              <w:divBdr>
                <w:top w:val="none" w:sz="0" w:space="0" w:color="auto"/>
                <w:left w:val="none" w:sz="0" w:space="0" w:color="auto"/>
                <w:bottom w:val="none" w:sz="0" w:space="0" w:color="auto"/>
                <w:right w:val="none" w:sz="0" w:space="0" w:color="auto"/>
              </w:divBdr>
              <w:divsChild>
                <w:div w:id="426194634">
                  <w:marLeft w:val="0"/>
                  <w:marRight w:val="0"/>
                  <w:marTop w:val="0"/>
                  <w:marBottom w:val="0"/>
                  <w:divBdr>
                    <w:top w:val="none" w:sz="0" w:space="0" w:color="auto"/>
                    <w:left w:val="none" w:sz="0" w:space="0" w:color="auto"/>
                    <w:bottom w:val="none" w:sz="0" w:space="0" w:color="auto"/>
                    <w:right w:val="none" w:sz="0" w:space="0" w:color="auto"/>
                  </w:divBdr>
                </w:div>
                <w:div w:id="1056783501">
                  <w:marLeft w:val="0"/>
                  <w:marRight w:val="0"/>
                  <w:marTop w:val="0"/>
                  <w:marBottom w:val="0"/>
                  <w:divBdr>
                    <w:top w:val="none" w:sz="0" w:space="0" w:color="auto"/>
                    <w:left w:val="none" w:sz="0" w:space="0" w:color="auto"/>
                    <w:bottom w:val="none" w:sz="0" w:space="0" w:color="auto"/>
                    <w:right w:val="none" w:sz="0" w:space="0" w:color="auto"/>
                  </w:divBdr>
                  <w:divsChild>
                    <w:div w:id="54595446">
                      <w:marLeft w:val="0"/>
                      <w:marRight w:val="0"/>
                      <w:marTop w:val="0"/>
                      <w:marBottom w:val="0"/>
                      <w:divBdr>
                        <w:top w:val="none" w:sz="0" w:space="0" w:color="auto"/>
                        <w:left w:val="none" w:sz="0" w:space="0" w:color="auto"/>
                        <w:bottom w:val="none" w:sz="0" w:space="0" w:color="auto"/>
                        <w:right w:val="none" w:sz="0" w:space="0" w:color="auto"/>
                      </w:divBdr>
                    </w:div>
                  </w:divsChild>
                </w:div>
                <w:div w:id="1444501567">
                  <w:marLeft w:val="0"/>
                  <w:marRight w:val="0"/>
                  <w:marTop w:val="0"/>
                  <w:marBottom w:val="0"/>
                  <w:divBdr>
                    <w:top w:val="none" w:sz="0" w:space="0" w:color="auto"/>
                    <w:left w:val="none" w:sz="0" w:space="0" w:color="auto"/>
                    <w:bottom w:val="none" w:sz="0" w:space="0" w:color="auto"/>
                    <w:right w:val="none" w:sz="0" w:space="0" w:color="auto"/>
                  </w:divBdr>
                  <w:divsChild>
                    <w:div w:id="1075668611">
                      <w:marLeft w:val="0"/>
                      <w:marRight w:val="0"/>
                      <w:marTop w:val="0"/>
                      <w:marBottom w:val="0"/>
                      <w:divBdr>
                        <w:top w:val="none" w:sz="0" w:space="0" w:color="auto"/>
                        <w:left w:val="none" w:sz="0" w:space="0" w:color="auto"/>
                        <w:bottom w:val="none" w:sz="0" w:space="0" w:color="auto"/>
                        <w:right w:val="none" w:sz="0" w:space="0" w:color="auto"/>
                      </w:divBdr>
                    </w:div>
                  </w:divsChild>
                </w:div>
                <w:div w:id="1594781439">
                  <w:marLeft w:val="0"/>
                  <w:marRight w:val="0"/>
                  <w:marTop w:val="0"/>
                  <w:marBottom w:val="0"/>
                  <w:divBdr>
                    <w:top w:val="none" w:sz="0" w:space="0" w:color="auto"/>
                    <w:left w:val="none" w:sz="0" w:space="0" w:color="auto"/>
                    <w:bottom w:val="none" w:sz="0" w:space="0" w:color="auto"/>
                    <w:right w:val="none" w:sz="0" w:space="0" w:color="auto"/>
                  </w:divBdr>
                  <w:divsChild>
                    <w:div w:id="26373036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607548847">
          <w:marLeft w:val="0"/>
          <w:marRight w:val="0"/>
          <w:marTop w:val="0"/>
          <w:marBottom w:val="0"/>
          <w:divBdr>
            <w:top w:val="none" w:sz="0" w:space="0" w:color="auto"/>
            <w:left w:val="none" w:sz="0" w:space="0" w:color="auto"/>
            <w:bottom w:val="none" w:sz="0" w:space="0" w:color="auto"/>
            <w:right w:val="none" w:sz="0" w:space="0" w:color="auto"/>
          </w:divBdr>
          <w:divsChild>
            <w:div w:id="1805075301">
              <w:marLeft w:val="0"/>
              <w:marRight w:val="0"/>
              <w:marTop w:val="0"/>
              <w:marBottom w:val="0"/>
              <w:divBdr>
                <w:top w:val="none" w:sz="0" w:space="0" w:color="auto"/>
                <w:left w:val="none" w:sz="0" w:space="0" w:color="auto"/>
                <w:bottom w:val="none" w:sz="0" w:space="0" w:color="auto"/>
                <w:right w:val="none" w:sz="0" w:space="0" w:color="auto"/>
              </w:divBdr>
            </w:div>
          </w:divsChild>
        </w:div>
        <w:div w:id="625043185">
          <w:marLeft w:val="0"/>
          <w:marRight w:val="0"/>
          <w:marTop w:val="0"/>
          <w:marBottom w:val="0"/>
          <w:divBdr>
            <w:top w:val="none" w:sz="0" w:space="0" w:color="auto"/>
            <w:left w:val="none" w:sz="0" w:space="0" w:color="auto"/>
            <w:bottom w:val="none" w:sz="0" w:space="0" w:color="auto"/>
            <w:right w:val="none" w:sz="0" w:space="0" w:color="auto"/>
          </w:divBdr>
          <w:divsChild>
            <w:div w:id="226456752">
              <w:marLeft w:val="-75"/>
              <w:marRight w:val="0"/>
              <w:marTop w:val="30"/>
              <w:marBottom w:val="30"/>
              <w:divBdr>
                <w:top w:val="none" w:sz="0" w:space="0" w:color="auto"/>
                <w:left w:val="none" w:sz="0" w:space="0" w:color="auto"/>
                <w:bottom w:val="none" w:sz="0" w:space="0" w:color="auto"/>
                <w:right w:val="none" w:sz="0" w:space="0" w:color="auto"/>
              </w:divBdr>
              <w:divsChild>
                <w:div w:id="920916648">
                  <w:marLeft w:val="0"/>
                  <w:marRight w:val="0"/>
                  <w:marTop w:val="0"/>
                  <w:marBottom w:val="0"/>
                  <w:divBdr>
                    <w:top w:val="none" w:sz="0" w:space="0" w:color="auto"/>
                    <w:left w:val="none" w:sz="0" w:space="0" w:color="auto"/>
                    <w:bottom w:val="none" w:sz="0" w:space="0" w:color="auto"/>
                    <w:right w:val="none" w:sz="0" w:space="0" w:color="auto"/>
                  </w:divBdr>
                  <w:divsChild>
                    <w:div w:id="754785150">
                      <w:marLeft w:val="0"/>
                      <w:marRight w:val="0"/>
                      <w:marTop w:val="0"/>
                      <w:marBottom w:val="0"/>
                      <w:divBdr>
                        <w:top w:val="none" w:sz="0" w:space="0" w:color="auto"/>
                        <w:left w:val="none" w:sz="0" w:space="0" w:color="auto"/>
                        <w:bottom w:val="none" w:sz="0" w:space="0" w:color="auto"/>
                        <w:right w:val="none" w:sz="0" w:space="0" w:color="auto"/>
                      </w:divBdr>
                    </w:div>
                  </w:divsChild>
                </w:div>
                <w:div w:id="951320963">
                  <w:marLeft w:val="0"/>
                  <w:marRight w:val="0"/>
                  <w:marTop w:val="0"/>
                  <w:marBottom w:val="0"/>
                  <w:divBdr>
                    <w:top w:val="none" w:sz="0" w:space="0" w:color="auto"/>
                    <w:left w:val="none" w:sz="0" w:space="0" w:color="auto"/>
                    <w:bottom w:val="none" w:sz="0" w:space="0" w:color="auto"/>
                    <w:right w:val="none" w:sz="0" w:space="0" w:color="auto"/>
                  </w:divBdr>
                  <w:divsChild>
                    <w:div w:id="1123038718">
                      <w:marLeft w:val="0"/>
                      <w:marRight w:val="0"/>
                      <w:marTop w:val="0"/>
                      <w:marBottom w:val="0"/>
                      <w:divBdr>
                        <w:top w:val="none" w:sz="0" w:space="0" w:color="auto"/>
                        <w:left w:val="none" w:sz="0" w:space="0" w:color="auto"/>
                        <w:bottom w:val="none" w:sz="0" w:space="0" w:color="auto"/>
                        <w:right w:val="none" w:sz="0" w:space="0" w:color="auto"/>
                      </w:divBdr>
                    </w:div>
                    <w:div w:id="1291596081">
                      <w:marLeft w:val="0"/>
                      <w:marRight w:val="0"/>
                      <w:marTop w:val="0"/>
                      <w:marBottom w:val="0"/>
                      <w:divBdr>
                        <w:top w:val="none" w:sz="0" w:space="0" w:color="auto"/>
                        <w:left w:val="none" w:sz="0" w:space="0" w:color="auto"/>
                        <w:bottom w:val="none" w:sz="0" w:space="0" w:color="auto"/>
                        <w:right w:val="none" w:sz="0" w:space="0" w:color="auto"/>
                      </w:divBdr>
                    </w:div>
                    <w:div w:id="1462114515">
                      <w:marLeft w:val="0"/>
                      <w:marRight w:val="0"/>
                      <w:marTop w:val="0"/>
                      <w:marBottom w:val="0"/>
                      <w:divBdr>
                        <w:top w:val="none" w:sz="0" w:space="0" w:color="auto"/>
                        <w:left w:val="none" w:sz="0" w:space="0" w:color="auto"/>
                        <w:bottom w:val="none" w:sz="0" w:space="0" w:color="auto"/>
                        <w:right w:val="none" w:sz="0" w:space="0" w:color="auto"/>
                      </w:divBdr>
                    </w:div>
                    <w:div w:id="192710601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628361392">
          <w:marLeft w:val="0"/>
          <w:marRight w:val="0"/>
          <w:marTop w:val="0"/>
          <w:marBottom w:val="0"/>
          <w:divBdr>
            <w:top w:val="none" w:sz="0" w:space="0" w:color="auto"/>
            <w:left w:val="none" w:sz="0" w:space="0" w:color="auto"/>
            <w:bottom w:val="none" w:sz="0" w:space="0" w:color="auto"/>
            <w:right w:val="none" w:sz="0" w:space="0" w:color="auto"/>
          </w:divBdr>
        </w:div>
        <w:div w:id="652872114">
          <w:marLeft w:val="0"/>
          <w:marRight w:val="0"/>
          <w:marTop w:val="0"/>
          <w:marBottom w:val="0"/>
          <w:divBdr>
            <w:top w:val="none" w:sz="0" w:space="0" w:color="auto"/>
            <w:left w:val="none" w:sz="0" w:space="0" w:color="auto"/>
            <w:bottom w:val="none" w:sz="0" w:space="0" w:color="auto"/>
            <w:right w:val="none" w:sz="0" w:space="0" w:color="auto"/>
          </w:divBdr>
        </w:div>
        <w:div w:id="664092447">
          <w:marLeft w:val="0"/>
          <w:marRight w:val="0"/>
          <w:marTop w:val="0"/>
          <w:marBottom w:val="0"/>
          <w:divBdr>
            <w:top w:val="none" w:sz="0" w:space="0" w:color="auto"/>
            <w:left w:val="none" w:sz="0" w:space="0" w:color="auto"/>
            <w:bottom w:val="none" w:sz="0" w:space="0" w:color="auto"/>
            <w:right w:val="none" w:sz="0" w:space="0" w:color="auto"/>
          </w:divBdr>
          <w:divsChild>
            <w:div w:id="649790916">
              <w:marLeft w:val="0"/>
              <w:marRight w:val="0"/>
              <w:marTop w:val="0"/>
              <w:marBottom w:val="0"/>
              <w:divBdr>
                <w:top w:val="none" w:sz="0" w:space="0" w:color="auto"/>
                <w:left w:val="none" w:sz="0" w:space="0" w:color="auto"/>
                <w:bottom w:val="none" w:sz="0" w:space="0" w:color="auto"/>
                <w:right w:val="none" w:sz="0" w:space="0" w:color="auto"/>
              </w:divBdr>
            </w:div>
            <w:div w:id="824473140">
              <w:marLeft w:val="0"/>
              <w:marRight w:val="0"/>
              <w:marTop w:val="0"/>
              <w:marBottom w:val="0"/>
              <w:divBdr>
                <w:top w:val="none" w:sz="0" w:space="0" w:color="auto"/>
                <w:left w:val="none" w:sz="0" w:space="0" w:color="auto"/>
                <w:bottom w:val="none" w:sz="0" w:space="0" w:color="auto"/>
                <w:right w:val="none" w:sz="0" w:space="0" w:color="auto"/>
              </w:divBdr>
            </w:div>
            <w:div w:id="834876574">
              <w:marLeft w:val="0"/>
              <w:marRight w:val="0"/>
              <w:marTop w:val="0"/>
              <w:marBottom w:val="0"/>
              <w:divBdr>
                <w:top w:val="none" w:sz="0" w:space="0" w:color="auto"/>
                <w:left w:val="none" w:sz="0" w:space="0" w:color="auto"/>
                <w:bottom w:val="none" w:sz="0" w:space="0" w:color="auto"/>
                <w:right w:val="none" w:sz="0" w:space="0" w:color="auto"/>
              </w:divBdr>
            </w:div>
            <w:div w:id="1100569488">
              <w:marLeft w:val="0"/>
              <w:marRight w:val="0"/>
              <w:marTop w:val="0"/>
              <w:marBottom w:val="0"/>
              <w:divBdr>
                <w:top w:val="none" w:sz="0" w:space="0" w:color="auto"/>
                <w:left w:val="none" w:sz="0" w:space="0" w:color="auto"/>
                <w:bottom w:val="none" w:sz="0" w:space="0" w:color="auto"/>
                <w:right w:val="none" w:sz="0" w:space="0" w:color="auto"/>
              </w:divBdr>
            </w:div>
            <w:div w:id="1148669793">
              <w:marLeft w:val="0"/>
              <w:marRight w:val="0"/>
              <w:marTop w:val="0"/>
              <w:marBottom w:val="0"/>
              <w:divBdr>
                <w:top w:val="none" w:sz="0" w:space="0" w:color="auto"/>
                <w:left w:val="none" w:sz="0" w:space="0" w:color="auto"/>
                <w:bottom w:val="none" w:sz="0" w:space="0" w:color="auto"/>
                <w:right w:val="none" w:sz="0" w:space="0" w:color="auto"/>
              </w:divBdr>
            </w:div>
            <w:div w:id="1387992417">
              <w:marLeft w:val="0"/>
              <w:marRight w:val="0"/>
              <w:marTop w:val="0"/>
              <w:marBottom w:val="0"/>
              <w:divBdr>
                <w:top w:val="none" w:sz="0" w:space="0" w:color="auto"/>
                <w:left w:val="none" w:sz="0" w:space="0" w:color="auto"/>
                <w:bottom w:val="none" w:sz="0" w:space="0" w:color="auto"/>
                <w:right w:val="none" w:sz="0" w:space="0" w:color="auto"/>
              </w:divBdr>
            </w:div>
            <w:div w:id="1394156408">
              <w:marLeft w:val="0"/>
              <w:marRight w:val="0"/>
              <w:marTop w:val="0"/>
              <w:marBottom w:val="0"/>
              <w:divBdr>
                <w:top w:val="none" w:sz="0" w:space="0" w:color="auto"/>
                <w:left w:val="none" w:sz="0" w:space="0" w:color="auto"/>
                <w:bottom w:val="none" w:sz="0" w:space="0" w:color="auto"/>
                <w:right w:val="none" w:sz="0" w:space="0" w:color="auto"/>
              </w:divBdr>
            </w:div>
          </w:divsChild>
        </w:div>
        <w:div w:id="667708261">
          <w:marLeft w:val="0"/>
          <w:marRight w:val="0"/>
          <w:marTop w:val="0"/>
          <w:marBottom w:val="0"/>
          <w:divBdr>
            <w:top w:val="none" w:sz="0" w:space="0" w:color="auto"/>
            <w:left w:val="none" w:sz="0" w:space="0" w:color="auto"/>
            <w:bottom w:val="none" w:sz="0" w:space="0" w:color="auto"/>
            <w:right w:val="none" w:sz="0" w:space="0" w:color="auto"/>
          </w:divBdr>
        </w:div>
        <w:div w:id="682586736">
          <w:marLeft w:val="0"/>
          <w:marRight w:val="0"/>
          <w:marTop w:val="0"/>
          <w:marBottom w:val="0"/>
          <w:divBdr>
            <w:top w:val="none" w:sz="0" w:space="0" w:color="auto"/>
            <w:left w:val="none" w:sz="0" w:space="0" w:color="auto"/>
            <w:bottom w:val="none" w:sz="0" w:space="0" w:color="auto"/>
            <w:right w:val="none" w:sz="0" w:space="0" w:color="auto"/>
          </w:divBdr>
        </w:div>
        <w:div w:id="698702828">
          <w:marLeft w:val="0"/>
          <w:marRight w:val="0"/>
          <w:marTop w:val="0"/>
          <w:marBottom w:val="0"/>
          <w:divBdr>
            <w:top w:val="none" w:sz="0" w:space="0" w:color="auto"/>
            <w:left w:val="none" w:sz="0" w:space="0" w:color="auto"/>
            <w:bottom w:val="none" w:sz="0" w:space="0" w:color="auto"/>
            <w:right w:val="none" w:sz="0" w:space="0" w:color="auto"/>
          </w:divBdr>
        </w:div>
        <w:div w:id="738484268">
          <w:marLeft w:val="0"/>
          <w:marRight w:val="0"/>
          <w:marTop w:val="0"/>
          <w:marBottom w:val="0"/>
          <w:divBdr>
            <w:top w:val="none" w:sz="0" w:space="0" w:color="auto"/>
            <w:left w:val="none" w:sz="0" w:space="0" w:color="auto"/>
            <w:bottom w:val="none" w:sz="0" w:space="0" w:color="auto"/>
            <w:right w:val="none" w:sz="0" w:space="0" w:color="auto"/>
          </w:divBdr>
        </w:div>
        <w:div w:id="775827121">
          <w:marLeft w:val="0"/>
          <w:marRight w:val="0"/>
          <w:marTop w:val="0"/>
          <w:marBottom w:val="0"/>
          <w:divBdr>
            <w:top w:val="none" w:sz="0" w:space="0" w:color="auto"/>
            <w:left w:val="none" w:sz="0" w:space="0" w:color="auto"/>
            <w:bottom w:val="none" w:sz="0" w:space="0" w:color="auto"/>
            <w:right w:val="none" w:sz="0" w:space="0" w:color="auto"/>
          </w:divBdr>
        </w:div>
        <w:div w:id="778330628">
          <w:marLeft w:val="0"/>
          <w:marRight w:val="0"/>
          <w:marTop w:val="0"/>
          <w:marBottom w:val="0"/>
          <w:divBdr>
            <w:top w:val="none" w:sz="0" w:space="0" w:color="auto"/>
            <w:left w:val="none" w:sz="0" w:space="0" w:color="auto"/>
            <w:bottom w:val="none" w:sz="0" w:space="0" w:color="auto"/>
            <w:right w:val="none" w:sz="0" w:space="0" w:color="auto"/>
          </w:divBdr>
        </w:div>
        <w:div w:id="798764496">
          <w:marLeft w:val="0"/>
          <w:marRight w:val="0"/>
          <w:marTop w:val="0"/>
          <w:marBottom w:val="0"/>
          <w:divBdr>
            <w:top w:val="none" w:sz="0" w:space="0" w:color="auto"/>
            <w:left w:val="none" w:sz="0" w:space="0" w:color="auto"/>
            <w:bottom w:val="none" w:sz="0" w:space="0" w:color="auto"/>
            <w:right w:val="none" w:sz="0" w:space="0" w:color="auto"/>
          </w:divBdr>
          <w:divsChild>
            <w:div w:id="234971971">
              <w:marLeft w:val="0"/>
              <w:marRight w:val="0"/>
              <w:marTop w:val="0"/>
              <w:marBottom w:val="0"/>
              <w:divBdr>
                <w:top w:val="none" w:sz="0" w:space="0" w:color="auto"/>
                <w:left w:val="none" w:sz="0" w:space="0" w:color="auto"/>
                <w:bottom w:val="none" w:sz="0" w:space="0" w:color="auto"/>
                <w:right w:val="none" w:sz="0" w:space="0" w:color="auto"/>
              </w:divBdr>
            </w:div>
            <w:div w:id="491725819">
              <w:marLeft w:val="0"/>
              <w:marRight w:val="0"/>
              <w:marTop w:val="0"/>
              <w:marBottom w:val="0"/>
              <w:divBdr>
                <w:top w:val="none" w:sz="0" w:space="0" w:color="auto"/>
                <w:left w:val="none" w:sz="0" w:space="0" w:color="auto"/>
                <w:bottom w:val="none" w:sz="0" w:space="0" w:color="auto"/>
                <w:right w:val="none" w:sz="0" w:space="0" w:color="auto"/>
              </w:divBdr>
            </w:div>
            <w:div w:id="555971544">
              <w:marLeft w:val="0"/>
              <w:marRight w:val="0"/>
              <w:marTop w:val="0"/>
              <w:marBottom w:val="0"/>
              <w:divBdr>
                <w:top w:val="none" w:sz="0" w:space="0" w:color="auto"/>
                <w:left w:val="none" w:sz="0" w:space="0" w:color="auto"/>
                <w:bottom w:val="none" w:sz="0" w:space="0" w:color="auto"/>
                <w:right w:val="none" w:sz="0" w:space="0" w:color="auto"/>
              </w:divBdr>
            </w:div>
            <w:div w:id="577596691">
              <w:marLeft w:val="0"/>
              <w:marRight w:val="0"/>
              <w:marTop w:val="0"/>
              <w:marBottom w:val="0"/>
              <w:divBdr>
                <w:top w:val="none" w:sz="0" w:space="0" w:color="auto"/>
                <w:left w:val="none" w:sz="0" w:space="0" w:color="auto"/>
                <w:bottom w:val="none" w:sz="0" w:space="0" w:color="auto"/>
                <w:right w:val="none" w:sz="0" w:space="0" w:color="auto"/>
              </w:divBdr>
            </w:div>
            <w:div w:id="618222380">
              <w:marLeft w:val="0"/>
              <w:marRight w:val="0"/>
              <w:marTop w:val="0"/>
              <w:marBottom w:val="0"/>
              <w:divBdr>
                <w:top w:val="none" w:sz="0" w:space="0" w:color="auto"/>
                <w:left w:val="none" w:sz="0" w:space="0" w:color="auto"/>
                <w:bottom w:val="none" w:sz="0" w:space="0" w:color="auto"/>
                <w:right w:val="none" w:sz="0" w:space="0" w:color="auto"/>
              </w:divBdr>
            </w:div>
            <w:div w:id="699166032">
              <w:marLeft w:val="0"/>
              <w:marRight w:val="0"/>
              <w:marTop w:val="0"/>
              <w:marBottom w:val="0"/>
              <w:divBdr>
                <w:top w:val="none" w:sz="0" w:space="0" w:color="auto"/>
                <w:left w:val="none" w:sz="0" w:space="0" w:color="auto"/>
                <w:bottom w:val="none" w:sz="0" w:space="0" w:color="auto"/>
                <w:right w:val="none" w:sz="0" w:space="0" w:color="auto"/>
              </w:divBdr>
            </w:div>
            <w:div w:id="1057826129">
              <w:marLeft w:val="0"/>
              <w:marRight w:val="0"/>
              <w:marTop w:val="0"/>
              <w:marBottom w:val="0"/>
              <w:divBdr>
                <w:top w:val="none" w:sz="0" w:space="0" w:color="auto"/>
                <w:left w:val="none" w:sz="0" w:space="0" w:color="auto"/>
                <w:bottom w:val="none" w:sz="0" w:space="0" w:color="auto"/>
                <w:right w:val="none" w:sz="0" w:space="0" w:color="auto"/>
              </w:divBdr>
            </w:div>
            <w:div w:id="1353073780">
              <w:marLeft w:val="0"/>
              <w:marRight w:val="0"/>
              <w:marTop w:val="0"/>
              <w:marBottom w:val="0"/>
              <w:divBdr>
                <w:top w:val="none" w:sz="0" w:space="0" w:color="auto"/>
                <w:left w:val="none" w:sz="0" w:space="0" w:color="auto"/>
                <w:bottom w:val="none" w:sz="0" w:space="0" w:color="auto"/>
                <w:right w:val="none" w:sz="0" w:space="0" w:color="auto"/>
              </w:divBdr>
            </w:div>
            <w:div w:id="1405182313">
              <w:marLeft w:val="0"/>
              <w:marRight w:val="0"/>
              <w:marTop w:val="0"/>
              <w:marBottom w:val="0"/>
              <w:divBdr>
                <w:top w:val="none" w:sz="0" w:space="0" w:color="auto"/>
                <w:left w:val="none" w:sz="0" w:space="0" w:color="auto"/>
                <w:bottom w:val="none" w:sz="0" w:space="0" w:color="auto"/>
                <w:right w:val="none" w:sz="0" w:space="0" w:color="auto"/>
              </w:divBdr>
            </w:div>
            <w:div w:id="1589384647">
              <w:marLeft w:val="0"/>
              <w:marRight w:val="0"/>
              <w:marTop w:val="0"/>
              <w:marBottom w:val="0"/>
              <w:divBdr>
                <w:top w:val="none" w:sz="0" w:space="0" w:color="auto"/>
                <w:left w:val="none" w:sz="0" w:space="0" w:color="auto"/>
                <w:bottom w:val="none" w:sz="0" w:space="0" w:color="auto"/>
                <w:right w:val="none" w:sz="0" w:space="0" w:color="auto"/>
              </w:divBdr>
            </w:div>
            <w:div w:id="1597054602">
              <w:marLeft w:val="0"/>
              <w:marRight w:val="0"/>
              <w:marTop w:val="0"/>
              <w:marBottom w:val="0"/>
              <w:divBdr>
                <w:top w:val="none" w:sz="0" w:space="0" w:color="auto"/>
                <w:left w:val="none" w:sz="0" w:space="0" w:color="auto"/>
                <w:bottom w:val="none" w:sz="0" w:space="0" w:color="auto"/>
                <w:right w:val="none" w:sz="0" w:space="0" w:color="auto"/>
              </w:divBdr>
            </w:div>
            <w:div w:id="1630894698">
              <w:marLeft w:val="0"/>
              <w:marRight w:val="0"/>
              <w:marTop w:val="0"/>
              <w:marBottom w:val="0"/>
              <w:divBdr>
                <w:top w:val="none" w:sz="0" w:space="0" w:color="auto"/>
                <w:left w:val="none" w:sz="0" w:space="0" w:color="auto"/>
                <w:bottom w:val="none" w:sz="0" w:space="0" w:color="auto"/>
                <w:right w:val="none" w:sz="0" w:space="0" w:color="auto"/>
              </w:divBdr>
            </w:div>
            <w:div w:id="1648902153">
              <w:marLeft w:val="0"/>
              <w:marRight w:val="0"/>
              <w:marTop w:val="0"/>
              <w:marBottom w:val="0"/>
              <w:divBdr>
                <w:top w:val="none" w:sz="0" w:space="0" w:color="auto"/>
                <w:left w:val="none" w:sz="0" w:space="0" w:color="auto"/>
                <w:bottom w:val="none" w:sz="0" w:space="0" w:color="auto"/>
                <w:right w:val="none" w:sz="0" w:space="0" w:color="auto"/>
              </w:divBdr>
            </w:div>
            <w:div w:id="1955945127">
              <w:marLeft w:val="0"/>
              <w:marRight w:val="0"/>
              <w:marTop w:val="0"/>
              <w:marBottom w:val="0"/>
              <w:divBdr>
                <w:top w:val="none" w:sz="0" w:space="0" w:color="auto"/>
                <w:left w:val="none" w:sz="0" w:space="0" w:color="auto"/>
                <w:bottom w:val="none" w:sz="0" w:space="0" w:color="auto"/>
                <w:right w:val="none" w:sz="0" w:space="0" w:color="auto"/>
              </w:divBdr>
            </w:div>
            <w:div w:id="2015836330">
              <w:marLeft w:val="0"/>
              <w:marRight w:val="0"/>
              <w:marTop w:val="0"/>
              <w:marBottom w:val="0"/>
              <w:divBdr>
                <w:top w:val="none" w:sz="0" w:space="0" w:color="auto"/>
                <w:left w:val="none" w:sz="0" w:space="0" w:color="auto"/>
                <w:bottom w:val="none" w:sz="0" w:space="0" w:color="auto"/>
                <w:right w:val="none" w:sz="0" w:space="0" w:color="auto"/>
              </w:divBdr>
            </w:div>
          </w:divsChild>
        </w:div>
        <w:div w:id="818040409">
          <w:marLeft w:val="0"/>
          <w:marRight w:val="0"/>
          <w:marTop w:val="0"/>
          <w:marBottom w:val="0"/>
          <w:divBdr>
            <w:top w:val="none" w:sz="0" w:space="0" w:color="auto"/>
            <w:left w:val="none" w:sz="0" w:space="0" w:color="auto"/>
            <w:bottom w:val="none" w:sz="0" w:space="0" w:color="auto"/>
            <w:right w:val="none" w:sz="0" w:space="0" w:color="auto"/>
          </w:divBdr>
          <w:divsChild>
            <w:div w:id="1483884337">
              <w:marLeft w:val="0"/>
              <w:marRight w:val="0"/>
              <w:marTop w:val="0"/>
              <w:marBottom w:val="0"/>
              <w:divBdr>
                <w:top w:val="none" w:sz="0" w:space="0" w:color="auto"/>
                <w:left w:val="none" w:sz="0" w:space="0" w:color="auto"/>
                <w:bottom w:val="none" w:sz="0" w:space="0" w:color="auto"/>
                <w:right w:val="none" w:sz="0" w:space="0" w:color="auto"/>
              </w:divBdr>
            </w:div>
          </w:divsChild>
        </w:div>
        <w:div w:id="885720025">
          <w:marLeft w:val="0"/>
          <w:marRight w:val="0"/>
          <w:marTop w:val="0"/>
          <w:marBottom w:val="0"/>
          <w:divBdr>
            <w:top w:val="none" w:sz="0" w:space="0" w:color="auto"/>
            <w:left w:val="none" w:sz="0" w:space="0" w:color="auto"/>
            <w:bottom w:val="none" w:sz="0" w:space="0" w:color="auto"/>
            <w:right w:val="none" w:sz="0" w:space="0" w:color="auto"/>
          </w:divBdr>
        </w:div>
        <w:div w:id="891422003">
          <w:marLeft w:val="0"/>
          <w:marRight w:val="0"/>
          <w:marTop w:val="0"/>
          <w:marBottom w:val="0"/>
          <w:divBdr>
            <w:top w:val="none" w:sz="0" w:space="0" w:color="auto"/>
            <w:left w:val="none" w:sz="0" w:space="0" w:color="auto"/>
            <w:bottom w:val="none" w:sz="0" w:space="0" w:color="auto"/>
            <w:right w:val="none" w:sz="0" w:space="0" w:color="auto"/>
          </w:divBdr>
        </w:div>
        <w:div w:id="947275565">
          <w:marLeft w:val="0"/>
          <w:marRight w:val="0"/>
          <w:marTop w:val="0"/>
          <w:marBottom w:val="0"/>
          <w:divBdr>
            <w:top w:val="none" w:sz="0" w:space="0" w:color="auto"/>
            <w:left w:val="none" w:sz="0" w:space="0" w:color="auto"/>
            <w:bottom w:val="none" w:sz="0" w:space="0" w:color="auto"/>
            <w:right w:val="none" w:sz="0" w:space="0" w:color="auto"/>
          </w:divBdr>
          <w:divsChild>
            <w:div w:id="1073771900">
              <w:marLeft w:val="0"/>
              <w:marRight w:val="0"/>
              <w:marTop w:val="0"/>
              <w:marBottom w:val="0"/>
              <w:divBdr>
                <w:top w:val="none" w:sz="0" w:space="0" w:color="auto"/>
                <w:left w:val="none" w:sz="0" w:space="0" w:color="auto"/>
                <w:bottom w:val="none" w:sz="0" w:space="0" w:color="auto"/>
                <w:right w:val="none" w:sz="0" w:space="0" w:color="auto"/>
              </w:divBdr>
            </w:div>
          </w:divsChild>
        </w:div>
        <w:div w:id="1016618692">
          <w:marLeft w:val="0"/>
          <w:marRight w:val="0"/>
          <w:marTop w:val="0"/>
          <w:marBottom w:val="0"/>
          <w:divBdr>
            <w:top w:val="none" w:sz="0" w:space="0" w:color="auto"/>
            <w:left w:val="none" w:sz="0" w:space="0" w:color="auto"/>
            <w:bottom w:val="none" w:sz="0" w:space="0" w:color="auto"/>
            <w:right w:val="none" w:sz="0" w:space="0" w:color="auto"/>
          </w:divBdr>
        </w:div>
        <w:div w:id="1022702547">
          <w:marLeft w:val="0"/>
          <w:marRight w:val="0"/>
          <w:marTop w:val="0"/>
          <w:marBottom w:val="0"/>
          <w:divBdr>
            <w:top w:val="none" w:sz="0" w:space="0" w:color="auto"/>
            <w:left w:val="none" w:sz="0" w:space="0" w:color="auto"/>
            <w:bottom w:val="none" w:sz="0" w:space="0" w:color="auto"/>
            <w:right w:val="none" w:sz="0" w:space="0" w:color="auto"/>
          </w:divBdr>
        </w:div>
        <w:div w:id="1041170850">
          <w:marLeft w:val="0"/>
          <w:marRight w:val="0"/>
          <w:marTop w:val="0"/>
          <w:marBottom w:val="0"/>
          <w:divBdr>
            <w:top w:val="none" w:sz="0" w:space="0" w:color="auto"/>
            <w:left w:val="none" w:sz="0" w:space="0" w:color="auto"/>
            <w:bottom w:val="none" w:sz="0" w:space="0" w:color="auto"/>
            <w:right w:val="none" w:sz="0" w:space="0" w:color="auto"/>
          </w:divBdr>
          <w:divsChild>
            <w:div w:id="1759324495">
              <w:marLeft w:val="-75"/>
              <w:marRight w:val="0"/>
              <w:marTop w:val="30"/>
              <w:marBottom w:val="30"/>
              <w:divBdr>
                <w:top w:val="none" w:sz="0" w:space="0" w:color="auto"/>
                <w:left w:val="none" w:sz="0" w:space="0" w:color="auto"/>
                <w:bottom w:val="none" w:sz="0" w:space="0" w:color="auto"/>
                <w:right w:val="none" w:sz="0" w:space="0" w:color="auto"/>
              </w:divBdr>
              <w:divsChild>
                <w:div w:id="476184643">
                  <w:marLeft w:val="0"/>
                  <w:marRight w:val="0"/>
                  <w:marTop w:val="0"/>
                  <w:marBottom w:val="0"/>
                  <w:divBdr>
                    <w:top w:val="none" w:sz="0" w:space="0" w:color="auto"/>
                    <w:left w:val="none" w:sz="0" w:space="0" w:color="auto"/>
                    <w:bottom w:val="none" w:sz="0" w:space="0" w:color="auto"/>
                    <w:right w:val="none" w:sz="0" w:space="0" w:color="auto"/>
                  </w:divBdr>
                  <w:divsChild>
                    <w:div w:id="139856954">
                      <w:marLeft w:val="0"/>
                      <w:marRight w:val="0"/>
                      <w:marTop w:val="0"/>
                      <w:marBottom w:val="0"/>
                      <w:divBdr>
                        <w:top w:val="none" w:sz="0" w:space="0" w:color="auto"/>
                        <w:left w:val="none" w:sz="0" w:space="0" w:color="auto"/>
                        <w:bottom w:val="none" w:sz="0" w:space="0" w:color="auto"/>
                        <w:right w:val="none" w:sz="0" w:space="0" w:color="auto"/>
                      </w:divBdr>
                    </w:div>
                  </w:divsChild>
                </w:div>
                <w:div w:id="1030226539">
                  <w:marLeft w:val="0"/>
                  <w:marRight w:val="0"/>
                  <w:marTop w:val="0"/>
                  <w:marBottom w:val="0"/>
                  <w:divBdr>
                    <w:top w:val="none" w:sz="0" w:space="0" w:color="auto"/>
                    <w:left w:val="none" w:sz="0" w:space="0" w:color="auto"/>
                    <w:bottom w:val="none" w:sz="0" w:space="0" w:color="auto"/>
                    <w:right w:val="none" w:sz="0" w:space="0" w:color="auto"/>
                  </w:divBdr>
                  <w:divsChild>
                    <w:div w:id="258754462">
                      <w:marLeft w:val="0"/>
                      <w:marRight w:val="0"/>
                      <w:marTop w:val="0"/>
                      <w:marBottom w:val="0"/>
                      <w:divBdr>
                        <w:top w:val="none" w:sz="0" w:space="0" w:color="auto"/>
                        <w:left w:val="none" w:sz="0" w:space="0" w:color="auto"/>
                        <w:bottom w:val="none" w:sz="0" w:space="0" w:color="auto"/>
                        <w:right w:val="none" w:sz="0" w:space="0" w:color="auto"/>
                      </w:divBdr>
                    </w:div>
                    <w:div w:id="594477389">
                      <w:marLeft w:val="0"/>
                      <w:marRight w:val="0"/>
                      <w:marTop w:val="0"/>
                      <w:marBottom w:val="0"/>
                      <w:divBdr>
                        <w:top w:val="none" w:sz="0" w:space="0" w:color="auto"/>
                        <w:left w:val="none" w:sz="0" w:space="0" w:color="auto"/>
                        <w:bottom w:val="none" w:sz="0" w:space="0" w:color="auto"/>
                        <w:right w:val="none" w:sz="0" w:space="0" w:color="auto"/>
                      </w:divBdr>
                    </w:div>
                    <w:div w:id="652681977">
                      <w:marLeft w:val="0"/>
                      <w:marRight w:val="0"/>
                      <w:marTop w:val="0"/>
                      <w:marBottom w:val="0"/>
                      <w:divBdr>
                        <w:top w:val="none" w:sz="0" w:space="0" w:color="auto"/>
                        <w:left w:val="none" w:sz="0" w:space="0" w:color="auto"/>
                        <w:bottom w:val="none" w:sz="0" w:space="0" w:color="auto"/>
                        <w:right w:val="none" w:sz="0" w:space="0" w:color="auto"/>
                      </w:divBdr>
                    </w:div>
                    <w:div w:id="1018896554">
                      <w:marLeft w:val="0"/>
                      <w:marRight w:val="0"/>
                      <w:marTop w:val="0"/>
                      <w:marBottom w:val="0"/>
                      <w:divBdr>
                        <w:top w:val="none" w:sz="0" w:space="0" w:color="auto"/>
                        <w:left w:val="none" w:sz="0" w:space="0" w:color="auto"/>
                        <w:bottom w:val="none" w:sz="0" w:space="0" w:color="auto"/>
                        <w:right w:val="none" w:sz="0" w:space="0" w:color="auto"/>
                      </w:divBdr>
                    </w:div>
                    <w:div w:id="1491406950">
                      <w:marLeft w:val="0"/>
                      <w:marRight w:val="0"/>
                      <w:marTop w:val="0"/>
                      <w:marBottom w:val="0"/>
                      <w:divBdr>
                        <w:top w:val="none" w:sz="0" w:space="0" w:color="auto"/>
                        <w:left w:val="none" w:sz="0" w:space="0" w:color="auto"/>
                        <w:bottom w:val="none" w:sz="0" w:space="0" w:color="auto"/>
                        <w:right w:val="none" w:sz="0" w:space="0" w:color="auto"/>
                      </w:divBdr>
                    </w:div>
                    <w:div w:id="1749837408">
                      <w:marLeft w:val="0"/>
                      <w:marRight w:val="0"/>
                      <w:marTop w:val="0"/>
                      <w:marBottom w:val="0"/>
                      <w:divBdr>
                        <w:top w:val="none" w:sz="0" w:space="0" w:color="auto"/>
                        <w:left w:val="none" w:sz="0" w:space="0" w:color="auto"/>
                        <w:bottom w:val="none" w:sz="0" w:space="0" w:color="auto"/>
                        <w:right w:val="none" w:sz="0" w:space="0" w:color="auto"/>
                      </w:divBdr>
                    </w:div>
                  </w:divsChild>
                </w:div>
                <w:div w:id="1848519655">
                  <w:marLeft w:val="0"/>
                  <w:marRight w:val="0"/>
                  <w:marTop w:val="0"/>
                  <w:marBottom w:val="0"/>
                  <w:divBdr>
                    <w:top w:val="none" w:sz="0" w:space="0" w:color="auto"/>
                    <w:left w:val="none" w:sz="0" w:space="0" w:color="auto"/>
                    <w:bottom w:val="none" w:sz="0" w:space="0" w:color="auto"/>
                    <w:right w:val="none" w:sz="0" w:space="0" w:color="auto"/>
                  </w:divBdr>
                  <w:divsChild>
                    <w:div w:id="415899983">
                      <w:marLeft w:val="0"/>
                      <w:marRight w:val="0"/>
                      <w:marTop w:val="0"/>
                      <w:marBottom w:val="0"/>
                      <w:divBdr>
                        <w:top w:val="none" w:sz="0" w:space="0" w:color="auto"/>
                        <w:left w:val="none" w:sz="0" w:space="0" w:color="auto"/>
                        <w:bottom w:val="none" w:sz="0" w:space="0" w:color="auto"/>
                        <w:right w:val="none" w:sz="0" w:space="0" w:color="auto"/>
                      </w:divBdr>
                    </w:div>
                    <w:div w:id="1344556377">
                      <w:marLeft w:val="0"/>
                      <w:marRight w:val="0"/>
                      <w:marTop w:val="0"/>
                      <w:marBottom w:val="0"/>
                      <w:divBdr>
                        <w:top w:val="none" w:sz="0" w:space="0" w:color="auto"/>
                        <w:left w:val="none" w:sz="0" w:space="0" w:color="auto"/>
                        <w:bottom w:val="none" w:sz="0" w:space="0" w:color="auto"/>
                        <w:right w:val="none" w:sz="0" w:space="0" w:color="auto"/>
                      </w:divBdr>
                    </w:div>
                    <w:div w:id="1793356613">
                      <w:marLeft w:val="0"/>
                      <w:marRight w:val="0"/>
                      <w:marTop w:val="0"/>
                      <w:marBottom w:val="0"/>
                      <w:divBdr>
                        <w:top w:val="none" w:sz="0" w:space="0" w:color="auto"/>
                        <w:left w:val="none" w:sz="0" w:space="0" w:color="auto"/>
                        <w:bottom w:val="none" w:sz="0" w:space="0" w:color="auto"/>
                        <w:right w:val="none" w:sz="0" w:space="0" w:color="auto"/>
                      </w:divBdr>
                    </w:div>
                    <w:div w:id="200515915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046641031">
          <w:marLeft w:val="0"/>
          <w:marRight w:val="0"/>
          <w:marTop w:val="0"/>
          <w:marBottom w:val="0"/>
          <w:divBdr>
            <w:top w:val="none" w:sz="0" w:space="0" w:color="auto"/>
            <w:left w:val="none" w:sz="0" w:space="0" w:color="auto"/>
            <w:bottom w:val="none" w:sz="0" w:space="0" w:color="auto"/>
            <w:right w:val="none" w:sz="0" w:space="0" w:color="auto"/>
          </w:divBdr>
          <w:divsChild>
            <w:div w:id="486284762">
              <w:marLeft w:val="-75"/>
              <w:marRight w:val="0"/>
              <w:marTop w:val="30"/>
              <w:marBottom w:val="30"/>
              <w:divBdr>
                <w:top w:val="none" w:sz="0" w:space="0" w:color="auto"/>
                <w:left w:val="none" w:sz="0" w:space="0" w:color="auto"/>
                <w:bottom w:val="none" w:sz="0" w:space="0" w:color="auto"/>
                <w:right w:val="none" w:sz="0" w:space="0" w:color="auto"/>
              </w:divBdr>
              <w:divsChild>
                <w:div w:id="849442780">
                  <w:marLeft w:val="0"/>
                  <w:marRight w:val="0"/>
                  <w:marTop w:val="0"/>
                  <w:marBottom w:val="0"/>
                  <w:divBdr>
                    <w:top w:val="none" w:sz="0" w:space="0" w:color="auto"/>
                    <w:left w:val="none" w:sz="0" w:space="0" w:color="auto"/>
                    <w:bottom w:val="none" w:sz="0" w:space="0" w:color="auto"/>
                    <w:right w:val="none" w:sz="0" w:space="0" w:color="auto"/>
                  </w:divBdr>
                  <w:divsChild>
                    <w:div w:id="223033152">
                      <w:marLeft w:val="0"/>
                      <w:marRight w:val="0"/>
                      <w:marTop w:val="0"/>
                      <w:marBottom w:val="0"/>
                      <w:divBdr>
                        <w:top w:val="none" w:sz="0" w:space="0" w:color="auto"/>
                        <w:left w:val="none" w:sz="0" w:space="0" w:color="auto"/>
                        <w:bottom w:val="none" w:sz="0" w:space="0" w:color="auto"/>
                        <w:right w:val="none" w:sz="0" w:space="0" w:color="auto"/>
                      </w:divBdr>
                    </w:div>
                    <w:div w:id="905530159">
                      <w:marLeft w:val="0"/>
                      <w:marRight w:val="0"/>
                      <w:marTop w:val="0"/>
                      <w:marBottom w:val="0"/>
                      <w:divBdr>
                        <w:top w:val="none" w:sz="0" w:space="0" w:color="auto"/>
                        <w:left w:val="none" w:sz="0" w:space="0" w:color="auto"/>
                        <w:bottom w:val="none" w:sz="0" w:space="0" w:color="auto"/>
                        <w:right w:val="none" w:sz="0" w:space="0" w:color="auto"/>
                      </w:divBdr>
                    </w:div>
                    <w:div w:id="992683029">
                      <w:marLeft w:val="0"/>
                      <w:marRight w:val="0"/>
                      <w:marTop w:val="0"/>
                      <w:marBottom w:val="0"/>
                      <w:divBdr>
                        <w:top w:val="none" w:sz="0" w:space="0" w:color="auto"/>
                        <w:left w:val="none" w:sz="0" w:space="0" w:color="auto"/>
                        <w:bottom w:val="none" w:sz="0" w:space="0" w:color="auto"/>
                        <w:right w:val="none" w:sz="0" w:space="0" w:color="auto"/>
                      </w:divBdr>
                    </w:div>
                    <w:div w:id="1292713175">
                      <w:marLeft w:val="0"/>
                      <w:marRight w:val="0"/>
                      <w:marTop w:val="0"/>
                      <w:marBottom w:val="0"/>
                      <w:divBdr>
                        <w:top w:val="none" w:sz="0" w:space="0" w:color="auto"/>
                        <w:left w:val="none" w:sz="0" w:space="0" w:color="auto"/>
                        <w:bottom w:val="none" w:sz="0" w:space="0" w:color="auto"/>
                        <w:right w:val="none" w:sz="0" w:space="0" w:color="auto"/>
                      </w:divBdr>
                    </w:div>
                    <w:div w:id="1321424559">
                      <w:marLeft w:val="0"/>
                      <w:marRight w:val="0"/>
                      <w:marTop w:val="0"/>
                      <w:marBottom w:val="0"/>
                      <w:divBdr>
                        <w:top w:val="none" w:sz="0" w:space="0" w:color="auto"/>
                        <w:left w:val="none" w:sz="0" w:space="0" w:color="auto"/>
                        <w:bottom w:val="none" w:sz="0" w:space="0" w:color="auto"/>
                        <w:right w:val="none" w:sz="0" w:space="0" w:color="auto"/>
                      </w:divBdr>
                    </w:div>
                    <w:div w:id="1828208690">
                      <w:marLeft w:val="0"/>
                      <w:marRight w:val="0"/>
                      <w:marTop w:val="0"/>
                      <w:marBottom w:val="0"/>
                      <w:divBdr>
                        <w:top w:val="none" w:sz="0" w:space="0" w:color="auto"/>
                        <w:left w:val="none" w:sz="0" w:space="0" w:color="auto"/>
                        <w:bottom w:val="none" w:sz="0" w:space="0" w:color="auto"/>
                        <w:right w:val="none" w:sz="0" w:space="0" w:color="auto"/>
                      </w:divBdr>
                    </w:div>
                  </w:divsChild>
                </w:div>
                <w:div w:id="1048527908">
                  <w:marLeft w:val="0"/>
                  <w:marRight w:val="0"/>
                  <w:marTop w:val="0"/>
                  <w:marBottom w:val="0"/>
                  <w:divBdr>
                    <w:top w:val="none" w:sz="0" w:space="0" w:color="auto"/>
                    <w:left w:val="none" w:sz="0" w:space="0" w:color="auto"/>
                    <w:bottom w:val="none" w:sz="0" w:space="0" w:color="auto"/>
                    <w:right w:val="none" w:sz="0" w:space="0" w:color="auto"/>
                  </w:divBdr>
                  <w:divsChild>
                    <w:div w:id="105734900">
                      <w:marLeft w:val="0"/>
                      <w:marRight w:val="0"/>
                      <w:marTop w:val="0"/>
                      <w:marBottom w:val="0"/>
                      <w:divBdr>
                        <w:top w:val="none" w:sz="0" w:space="0" w:color="auto"/>
                        <w:left w:val="none" w:sz="0" w:space="0" w:color="auto"/>
                        <w:bottom w:val="none" w:sz="0" w:space="0" w:color="auto"/>
                        <w:right w:val="none" w:sz="0" w:space="0" w:color="auto"/>
                      </w:divBdr>
                    </w:div>
                  </w:divsChild>
                </w:div>
                <w:div w:id="1286230054">
                  <w:marLeft w:val="0"/>
                  <w:marRight w:val="0"/>
                  <w:marTop w:val="0"/>
                  <w:marBottom w:val="0"/>
                  <w:divBdr>
                    <w:top w:val="none" w:sz="0" w:space="0" w:color="auto"/>
                    <w:left w:val="none" w:sz="0" w:space="0" w:color="auto"/>
                    <w:bottom w:val="none" w:sz="0" w:space="0" w:color="auto"/>
                    <w:right w:val="none" w:sz="0" w:space="0" w:color="auto"/>
                  </w:divBdr>
                  <w:divsChild>
                    <w:div w:id="368340837">
                      <w:marLeft w:val="0"/>
                      <w:marRight w:val="0"/>
                      <w:marTop w:val="0"/>
                      <w:marBottom w:val="0"/>
                      <w:divBdr>
                        <w:top w:val="none" w:sz="0" w:space="0" w:color="auto"/>
                        <w:left w:val="none" w:sz="0" w:space="0" w:color="auto"/>
                        <w:bottom w:val="none" w:sz="0" w:space="0" w:color="auto"/>
                        <w:right w:val="none" w:sz="0" w:space="0" w:color="auto"/>
                      </w:divBdr>
                    </w:div>
                    <w:div w:id="476260944">
                      <w:marLeft w:val="0"/>
                      <w:marRight w:val="0"/>
                      <w:marTop w:val="0"/>
                      <w:marBottom w:val="0"/>
                      <w:divBdr>
                        <w:top w:val="none" w:sz="0" w:space="0" w:color="auto"/>
                        <w:left w:val="none" w:sz="0" w:space="0" w:color="auto"/>
                        <w:bottom w:val="none" w:sz="0" w:space="0" w:color="auto"/>
                        <w:right w:val="none" w:sz="0" w:space="0" w:color="auto"/>
                      </w:divBdr>
                    </w:div>
                    <w:div w:id="1156722887">
                      <w:marLeft w:val="0"/>
                      <w:marRight w:val="0"/>
                      <w:marTop w:val="0"/>
                      <w:marBottom w:val="0"/>
                      <w:divBdr>
                        <w:top w:val="none" w:sz="0" w:space="0" w:color="auto"/>
                        <w:left w:val="none" w:sz="0" w:space="0" w:color="auto"/>
                        <w:bottom w:val="none" w:sz="0" w:space="0" w:color="auto"/>
                        <w:right w:val="none" w:sz="0" w:space="0" w:color="auto"/>
                      </w:divBdr>
                    </w:div>
                    <w:div w:id="164982326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055393615">
          <w:marLeft w:val="0"/>
          <w:marRight w:val="0"/>
          <w:marTop w:val="0"/>
          <w:marBottom w:val="0"/>
          <w:divBdr>
            <w:top w:val="none" w:sz="0" w:space="0" w:color="auto"/>
            <w:left w:val="none" w:sz="0" w:space="0" w:color="auto"/>
            <w:bottom w:val="none" w:sz="0" w:space="0" w:color="auto"/>
            <w:right w:val="none" w:sz="0" w:space="0" w:color="auto"/>
          </w:divBdr>
        </w:div>
        <w:div w:id="1058364434">
          <w:marLeft w:val="0"/>
          <w:marRight w:val="0"/>
          <w:marTop w:val="0"/>
          <w:marBottom w:val="0"/>
          <w:divBdr>
            <w:top w:val="none" w:sz="0" w:space="0" w:color="auto"/>
            <w:left w:val="none" w:sz="0" w:space="0" w:color="auto"/>
            <w:bottom w:val="none" w:sz="0" w:space="0" w:color="auto"/>
            <w:right w:val="none" w:sz="0" w:space="0" w:color="auto"/>
          </w:divBdr>
        </w:div>
        <w:div w:id="1068529308">
          <w:marLeft w:val="0"/>
          <w:marRight w:val="0"/>
          <w:marTop w:val="0"/>
          <w:marBottom w:val="0"/>
          <w:divBdr>
            <w:top w:val="none" w:sz="0" w:space="0" w:color="auto"/>
            <w:left w:val="none" w:sz="0" w:space="0" w:color="auto"/>
            <w:bottom w:val="none" w:sz="0" w:space="0" w:color="auto"/>
            <w:right w:val="none" w:sz="0" w:space="0" w:color="auto"/>
          </w:divBdr>
        </w:div>
        <w:div w:id="1099375165">
          <w:marLeft w:val="0"/>
          <w:marRight w:val="0"/>
          <w:marTop w:val="0"/>
          <w:marBottom w:val="0"/>
          <w:divBdr>
            <w:top w:val="none" w:sz="0" w:space="0" w:color="auto"/>
            <w:left w:val="none" w:sz="0" w:space="0" w:color="auto"/>
            <w:bottom w:val="none" w:sz="0" w:space="0" w:color="auto"/>
            <w:right w:val="none" w:sz="0" w:space="0" w:color="auto"/>
          </w:divBdr>
        </w:div>
        <w:div w:id="1102413575">
          <w:marLeft w:val="0"/>
          <w:marRight w:val="0"/>
          <w:marTop w:val="0"/>
          <w:marBottom w:val="0"/>
          <w:divBdr>
            <w:top w:val="none" w:sz="0" w:space="0" w:color="auto"/>
            <w:left w:val="none" w:sz="0" w:space="0" w:color="auto"/>
            <w:bottom w:val="none" w:sz="0" w:space="0" w:color="auto"/>
            <w:right w:val="none" w:sz="0" w:space="0" w:color="auto"/>
          </w:divBdr>
          <w:divsChild>
            <w:div w:id="913851695">
              <w:marLeft w:val="-75"/>
              <w:marRight w:val="0"/>
              <w:marTop w:val="30"/>
              <w:marBottom w:val="30"/>
              <w:divBdr>
                <w:top w:val="none" w:sz="0" w:space="0" w:color="auto"/>
                <w:left w:val="none" w:sz="0" w:space="0" w:color="auto"/>
                <w:bottom w:val="none" w:sz="0" w:space="0" w:color="auto"/>
                <w:right w:val="none" w:sz="0" w:space="0" w:color="auto"/>
              </w:divBdr>
              <w:divsChild>
                <w:div w:id="172961258">
                  <w:marLeft w:val="0"/>
                  <w:marRight w:val="0"/>
                  <w:marTop w:val="0"/>
                  <w:marBottom w:val="0"/>
                  <w:divBdr>
                    <w:top w:val="none" w:sz="0" w:space="0" w:color="auto"/>
                    <w:left w:val="none" w:sz="0" w:space="0" w:color="auto"/>
                    <w:bottom w:val="none" w:sz="0" w:space="0" w:color="auto"/>
                    <w:right w:val="none" w:sz="0" w:space="0" w:color="auto"/>
                  </w:divBdr>
                  <w:divsChild>
                    <w:div w:id="883058529">
                      <w:marLeft w:val="0"/>
                      <w:marRight w:val="0"/>
                      <w:marTop w:val="0"/>
                      <w:marBottom w:val="0"/>
                      <w:divBdr>
                        <w:top w:val="none" w:sz="0" w:space="0" w:color="auto"/>
                        <w:left w:val="none" w:sz="0" w:space="0" w:color="auto"/>
                        <w:bottom w:val="none" w:sz="0" w:space="0" w:color="auto"/>
                        <w:right w:val="none" w:sz="0" w:space="0" w:color="auto"/>
                      </w:divBdr>
                    </w:div>
                  </w:divsChild>
                </w:div>
                <w:div w:id="341126042">
                  <w:marLeft w:val="0"/>
                  <w:marRight w:val="0"/>
                  <w:marTop w:val="0"/>
                  <w:marBottom w:val="0"/>
                  <w:divBdr>
                    <w:top w:val="none" w:sz="0" w:space="0" w:color="auto"/>
                    <w:left w:val="none" w:sz="0" w:space="0" w:color="auto"/>
                    <w:bottom w:val="none" w:sz="0" w:space="0" w:color="auto"/>
                    <w:right w:val="none" w:sz="0" w:space="0" w:color="auto"/>
                  </w:divBdr>
                  <w:divsChild>
                    <w:div w:id="176233978">
                      <w:marLeft w:val="0"/>
                      <w:marRight w:val="0"/>
                      <w:marTop w:val="0"/>
                      <w:marBottom w:val="0"/>
                      <w:divBdr>
                        <w:top w:val="none" w:sz="0" w:space="0" w:color="auto"/>
                        <w:left w:val="none" w:sz="0" w:space="0" w:color="auto"/>
                        <w:bottom w:val="none" w:sz="0" w:space="0" w:color="auto"/>
                        <w:right w:val="none" w:sz="0" w:space="0" w:color="auto"/>
                      </w:divBdr>
                    </w:div>
                  </w:divsChild>
                </w:div>
                <w:div w:id="1456755534">
                  <w:marLeft w:val="0"/>
                  <w:marRight w:val="0"/>
                  <w:marTop w:val="0"/>
                  <w:marBottom w:val="0"/>
                  <w:divBdr>
                    <w:top w:val="none" w:sz="0" w:space="0" w:color="auto"/>
                    <w:left w:val="none" w:sz="0" w:space="0" w:color="auto"/>
                    <w:bottom w:val="none" w:sz="0" w:space="0" w:color="auto"/>
                    <w:right w:val="none" w:sz="0" w:space="0" w:color="auto"/>
                  </w:divBdr>
                  <w:divsChild>
                    <w:div w:id="1832869246">
                      <w:marLeft w:val="0"/>
                      <w:marRight w:val="0"/>
                      <w:marTop w:val="0"/>
                      <w:marBottom w:val="0"/>
                      <w:divBdr>
                        <w:top w:val="none" w:sz="0" w:space="0" w:color="auto"/>
                        <w:left w:val="none" w:sz="0" w:space="0" w:color="auto"/>
                        <w:bottom w:val="none" w:sz="0" w:space="0" w:color="auto"/>
                        <w:right w:val="none" w:sz="0" w:space="0" w:color="auto"/>
                      </w:divBdr>
                    </w:div>
                  </w:divsChild>
                </w:div>
                <w:div w:id="1554346872">
                  <w:marLeft w:val="0"/>
                  <w:marRight w:val="0"/>
                  <w:marTop w:val="0"/>
                  <w:marBottom w:val="0"/>
                  <w:divBdr>
                    <w:top w:val="none" w:sz="0" w:space="0" w:color="auto"/>
                    <w:left w:val="none" w:sz="0" w:space="0" w:color="auto"/>
                    <w:bottom w:val="none" w:sz="0" w:space="0" w:color="auto"/>
                    <w:right w:val="none" w:sz="0" w:space="0" w:color="auto"/>
                  </w:divBdr>
                  <w:divsChild>
                    <w:div w:id="176818169">
                      <w:marLeft w:val="0"/>
                      <w:marRight w:val="0"/>
                      <w:marTop w:val="0"/>
                      <w:marBottom w:val="0"/>
                      <w:divBdr>
                        <w:top w:val="none" w:sz="0" w:space="0" w:color="auto"/>
                        <w:left w:val="none" w:sz="0" w:space="0" w:color="auto"/>
                        <w:bottom w:val="none" w:sz="0" w:space="0" w:color="auto"/>
                        <w:right w:val="none" w:sz="0" w:space="0" w:color="auto"/>
                      </w:divBdr>
                    </w:div>
                  </w:divsChild>
                </w:div>
                <w:div w:id="1737896884">
                  <w:marLeft w:val="0"/>
                  <w:marRight w:val="0"/>
                  <w:marTop w:val="0"/>
                  <w:marBottom w:val="0"/>
                  <w:divBdr>
                    <w:top w:val="none" w:sz="0" w:space="0" w:color="auto"/>
                    <w:left w:val="none" w:sz="0" w:space="0" w:color="auto"/>
                    <w:bottom w:val="none" w:sz="0" w:space="0" w:color="auto"/>
                    <w:right w:val="none" w:sz="0" w:space="0" w:color="auto"/>
                  </w:divBdr>
                  <w:divsChild>
                    <w:div w:id="1130830802">
                      <w:marLeft w:val="0"/>
                      <w:marRight w:val="0"/>
                      <w:marTop w:val="0"/>
                      <w:marBottom w:val="0"/>
                      <w:divBdr>
                        <w:top w:val="none" w:sz="0" w:space="0" w:color="auto"/>
                        <w:left w:val="none" w:sz="0" w:space="0" w:color="auto"/>
                        <w:bottom w:val="none" w:sz="0" w:space="0" w:color="auto"/>
                        <w:right w:val="none" w:sz="0" w:space="0" w:color="auto"/>
                      </w:divBdr>
                    </w:div>
                  </w:divsChild>
                </w:div>
                <w:div w:id="1785617776">
                  <w:marLeft w:val="0"/>
                  <w:marRight w:val="0"/>
                  <w:marTop w:val="0"/>
                  <w:marBottom w:val="0"/>
                  <w:divBdr>
                    <w:top w:val="none" w:sz="0" w:space="0" w:color="auto"/>
                    <w:left w:val="none" w:sz="0" w:space="0" w:color="auto"/>
                    <w:bottom w:val="none" w:sz="0" w:space="0" w:color="auto"/>
                    <w:right w:val="none" w:sz="0" w:space="0" w:color="auto"/>
                  </w:divBdr>
                  <w:divsChild>
                    <w:div w:id="1416053641">
                      <w:marLeft w:val="0"/>
                      <w:marRight w:val="0"/>
                      <w:marTop w:val="0"/>
                      <w:marBottom w:val="0"/>
                      <w:divBdr>
                        <w:top w:val="none" w:sz="0" w:space="0" w:color="auto"/>
                        <w:left w:val="none" w:sz="0" w:space="0" w:color="auto"/>
                        <w:bottom w:val="none" w:sz="0" w:space="0" w:color="auto"/>
                        <w:right w:val="none" w:sz="0" w:space="0" w:color="auto"/>
                      </w:divBdr>
                    </w:div>
                  </w:divsChild>
                </w:div>
                <w:div w:id="1840192301">
                  <w:marLeft w:val="0"/>
                  <w:marRight w:val="0"/>
                  <w:marTop w:val="0"/>
                  <w:marBottom w:val="0"/>
                  <w:divBdr>
                    <w:top w:val="none" w:sz="0" w:space="0" w:color="auto"/>
                    <w:left w:val="none" w:sz="0" w:space="0" w:color="auto"/>
                    <w:bottom w:val="none" w:sz="0" w:space="0" w:color="auto"/>
                    <w:right w:val="none" w:sz="0" w:space="0" w:color="auto"/>
                  </w:divBdr>
                </w:div>
                <w:div w:id="1877888781">
                  <w:marLeft w:val="0"/>
                  <w:marRight w:val="0"/>
                  <w:marTop w:val="0"/>
                  <w:marBottom w:val="0"/>
                  <w:divBdr>
                    <w:top w:val="none" w:sz="0" w:space="0" w:color="auto"/>
                    <w:left w:val="none" w:sz="0" w:space="0" w:color="auto"/>
                    <w:bottom w:val="none" w:sz="0" w:space="0" w:color="auto"/>
                    <w:right w:val="none" w:sz="0" w:space="0" w:color="auto"/>
                  </w:divBdr>
                  <w:divsChild>
                    <w:div w:id="65309772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114792372">
          <w:marLeft w:val="0"/>
          <w:marRight w:val="0"/>
          <w:marTop w:val="0"/>
          <w:marBottom w:val="0"/>
          <w:divBdr>
            <w:top w:val="none" w:sz="0" w:space="0" w:color="auto"/>
            <w:left w:val="none" w:sz="0" w:space="0" w:color="auto"/>
            <w:bottom w:val="none" w:sz="0" w:space="0" w:color="auto"/>
            <w:right w:val="none" w:sz="0" w:space="0" w:color="auto"/>
          </w:divBdr>
          <w:divsChild>
            <w:div w:id="1994139239">
              <w:marLeft w:val="-75"/>
              <w:marRight w:val="0"/>
              <w:marTop w:val="30"/>
              <w:marBottom w:val="30"/>
              <w:divBdr>
                <w:top w:val="none" w:sz="0" w:space="0" w:color="auto"/>
                <w:left w:val="none" w:sz="0" w:space="0" w:color="auto"/>
                <w:bottom w:val="none" w:sz="0" w:space="0" w:color="auto"/>
                <w:right w:val="none" w:sz="0" w:space="0" w:color="auto"/>
              </w:divBdr>
              <w:divsChild>
                <w:div w:id="98719053">
                  <w:marLeft w:val="0"/>
                  <w:marRight w:val="0"/>
                  <w:marTop w:val="0"/>
                  <w:marBottom w:val="0"/>
                  <w:divBdr>
                    <w:top w:val="none" w:sz="0" w:space="0" w:color="auto"/>
                    <w:left w:val="none" w:sz="0" w:space="0" w:color="auto"/>
                    <w:bottom w:val="none" w:sz="0" w:space="0" w:color="auto"/>
                    <w:right w:val="none" w:sz="0" w:space="0" w:color="auto"/>
                  </w:divBdr>
                  <w:divsChild>
                    <w:div w:id="319161915">
                      <w:marLeft w:val="0"/>
                      <w:marRight w:val="0"/>
                      <w:marTop w:val="0"/>
                      <w:marBottom w:val="0"/>
                      <w:divBdr>
                        <w:top w:val="none" w:sz="0" w:space="0" w:color="auto"/>
                        <w:left w:val="none" w:sz="0" w:space="0" w:color="auto"/>
                        <w:bottom w:val="none" w:sz="0" w:space="0" w:color="auto"/>
                        <w:right w:val="none" w:sz="0" w:space="0" w:color="auto"/>
                      </w:divBdr>
                    </w:div>
                  </w:divsChild>
                </w:div>
                <w:div w:id="632906052">
                  <w:marLeft w:val="0"/>
                  <w:marRight w:val="0"/>
                  <w:marTop w:val="0"/>
                  <w:marBottom w:val="0"/>
                  <w:divBdr>
                    <w:top w:val="none" w:sz="0" w:space="0" w:color="auto"/>
                    <w:left w:val="none" w:sz="0" w:space="0" w:color="auto"/>
                    <w:bottom w:val="none" w:sz="0" w:space="0" w:color="auto"/>
                    <w:right w:val="none" w:sz="0" w:space="0" w:color="auto"/>
                  </w:divBdr>
                  <w:divsChild>
                    <w:div w:id="523783381">
                      <w:marLeft w:val="0"/>
                      <w:marRight w:val="0"/>
                      <w:marTop w:val="0"/>
                      <w:marBottom w:val="0"/>
                      <w:divBdr>
                        <w:top w:val="none" w:sz="0" w:space="0" w:color="auto"/>
                        <w:left w:val="none" w:sz="0" w:space="0" w:color="auto"/>
                        <w:bottom w:val="none" w:sz="0" w:space="0" w:color="auto"/>
                        <w:right w:val="none" w:sz="0" w:space="0" w:color="auto"/>
                      </w:divBdr>
                    </w:div>
                  </w:divsChild>
                </w:div>
                <w:div w:id="1029179670">
                  <w:marLeft w:val="0"/>
                  <w:marRight w:val="0"/>
                  <w:marTop w:val="0"/>
                  <w:marBottom w:val="0"/>
                  <w:divBdr>
                    <w:top w:val="none" w:sz="0" w:space="0" w:color="auto"/>
                    <w:left w:val="none" w:sz="0" w:space="0" w:color="auto"/>
                    <w:bottom w:val="none" w:sz="0" w:space="0" w:color="auto"/>
                    <w:right w:val="none" w:sz="0" w:space="0" w:color="auto"/>
                  </w:divBdr>
                  <w:divsChild>
                    <w:div w:id="351614391">
                      <w:marLeft w:val="0"/>
                      <w:marRight w:val="0"/>
                      <w:marTop w:val="0"/>
                      <w:marBottom w:val="0"/>
                      <w:divBdr>
                        <w:top w:val="none" w:sz="0" w:space="0" w:color="auto"/>
                        <w:left w:val="none" w:sz="0" w:space="0" w:color="auto"/>
                        <w:bottom w:val="none" w:sz="0" w:space="0" w:color="auto"/>
                        <w:right w:val="none" w:sz="0" w:space="0" w:color="auto"/>
                      </w:divBdr>
                    </w:div>
                  </w:divsChild>
                </w:div>
                <w:div w:id="1119839707">
                  <w:marLeft w:val="0"/>
                  <w:marRight w:val="0"/>
                  <w:marTop w:val="0"/>
                  <w:marBottom w:val="0"/>
                  <w:divBdr>
                    <w:top w:val="none" w:sz="0" w:space="0" w:color="auto"/>
                    <w:left w:val="none" w:sz="0" w:space="0" w:color="auto"/>
                    <w:bottom w:val="none" w:sz="0" w:space="0" w:color="auto"/>
                    <w:right w:val="none" w:sz="0" w:space="0" w:color="auto"/>
                  </w:divBdr>
                  <w:divsChild>
                    <w:div w:id="525681810">
                      <w:marLeft w:val="0"/>
                      <w:marRight w:val="0"/>
                      <w:marTop w:val="0"/>
                      <w:marBottom w:val="0"/>
                      <w:divBdr>
                        <w:top w:val="none" w:sz="0" w:space="0" w:color="auto"/>
                        <w:left w:val="none" w:sz="0" w:space="0" w:color="auto"/>
                        <w:bottom w:val="none" w:sz="0" w:space="0" w:color="auto"/>
                        <w:right w:val="none" w:sz="0" w:space="0" w:color="auto"/>
                      </w:divBdr>
                    </w:div>
                  </w:divsChild>
                </w:div>
                <w:div w:id="1251819544">
                  <w:marLeft w:val="0"/>
                  <w:marRight w:val="0"/>
                  <w:marTop w:val="0"/>
                  <w:marBottom w:val="0"/>
                  <w:divBdr>
                    <w:top w:val="none" w:sz="0" w:space="0" w:color="auto"/>
                    <w:left w:val="none" w:sz="0" w:space="0" w:color="auto"/>
                    <w:bottom w:val="none" w:sz="0" w:space="0" w:color="auto"/>
                    <w:right w:val="none" w:sz="0" w:space="0" w:color="auto"/>
                  </w:divBdr>
                </w:div>
                <w:div w:id="1286891287">
                  <w:marLeft w:val="0"/>
                  <w:marRight w:val="0"/>
                  <w:marTop w:val="0"/>
                  <w:marBottom w:val="0"/>
                  <w:divBdr>
                    <w:top w:val="none" w:sz="0" w:space="0" w:color="auto"/>
                    <w:left w:val="none" w:sz="0" w:space="0" w:color="auto"/>
                    <w:bottom w:val="none" w:sz="0" w:space="0" w:color="auto"/>
                    <w:right w:val="none" w:sz="0" w:space="0" w:color="auto"/>
                  </w:divBdr>
                  <w:divsChild>
                    <w:div w:id="1002469543">
                      <w:marLeft w:val="0"/>
                      <w:marRight w:val="0"/>
                      <w:marTop w:val="0"/>
                      <w:marBottom w:val="0"/>
                      <w:divBdr>
                        <w:top w:val="none" w:sz="0" w:space="0" w:color="auto"/>
                        <w:left w:val="none" w:sz="0" w:space="0" w:color="auto"/>
                        <w:bottom w:val="none" w:sz="0" w:space="0" w:color="auto"/>
                        <w:right w:val="none" w:sz="0" w:space="0" w:color="auto"/>
                      </w:divBdr>
                    </w:div>
                  </w:divsChild>
                </w:div>
                <w:div w:id="1495804869">
                  <w:marLeft w:val="0"/>
                  <w:marRight w:val="0"/>
                  <w:marTop w:val="0"/>
                  <w:marBottom w:val="0"/>
                  <w:divBdr>
                    <w:top w:val="none" w:sz="0" w:space="0" w:color="auto"/>
                    <w:left w:val="none" w:sz="0" w:space="0" w:color="auto"/>
                    <w:bottom w:val="none" w:sz="0" w:space="0" w:color="auto"/>
                    <w:right w:val="none" w:sz="0" w:space="0" w:color="auto"/>
                  </w:divBdr>
                  <w:divsChild>
                    <w:div w:id="50814391">
                      <w:marLeft w:val="0"/>
                      <w:marRight w:val="0"/>
                      <w:marTop w:val="0"/>
                      <w:marBottom w:val="0"/>
                      <w:divBdr>
                        <w:top w:val="none" w:sz="0" w:space="0" w:color="auto"/>
                        <w:left w:val="none" w:sz="0" w:space="0" w:color="auto"/>
                        <w:bottom w:val="none" w:sz="0" w:space="0" w:color="auto"/>
                        <w:right w:val="none" w:sz="0" w:space="0" w:color="auto"/>
                      </w:divBdr>
                    </w:div>
                  </w:divsChild>
                </w:div>
                <w:div w:id="1872569774">
                  <w:marLeft w:val="0"/>
                  <w:marRight w:val="0"/>
                  <w:marTop w:val="0"/>
                  <w:marBottom w:val="0"/>
                  <w:divBdr>
                    <w:top w:val="none" w:sz="0" w:space="0" w:color="auto"/>
                    <w:left w:val="none" w:sz="0" w:space="0" w:color="auto"/>
                    <w:bottom w:val="none" w:sz="0" w:space="0" w:color="auto"/>
                    <w:right w:val="none" w:sz="0" w:space="0" w:color="auto"/>
                  </w:divBdr>
                  <w:divsChild>
                    <w:div w:id="113109563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133252392">
          <w:marLeft w:val="0"/>
          <w:marRight w:val="0"/>
          <w:marTop w:val="0"/>
          <w:marBottom w:val="0"/>
          <w:divBdr>
            <w:top w:val="none" w:sz="0" w:space="0" w:color="auto"/>
            <w:left w:val="none" w:sz="0" w:space="0" w:color="auto"/>
            <w:bottom w:val="none" w:sz="0" w:space="0" w:color="auto"/>
            <w:right w:val="none" w:sz="0" w:space="0" w:color="auto"/>
          </w:divBdr>
          <w:divsChild>
            <w:div w:id="495152344">
              <w:marLeft w:val="-75"/>
              <w:marRight w:val="0"/>
              <w:marTop w:val="30"/>
              <w:marBottom w:val="30"/>
              <w:divBdr>
                <w:top w:val="none" w:sz="0" w:space="0" w:color="auto"/>
                <w:left w:val="none" w:sz="0" w:space="0" w:color="auto"/>
                <w:bottom w:val="none" w:sz="0" w:space="0" w:color="auto"/>
                <w:right w:val="none" w:sz="0" w:space="0" w:color="auto"/>
              </w:divBdr>
              <w:divsChild>
                <w:div w:id="2709643">
                  <w:marLeft w:val="0"/>
                  <w:marRight w:val="0"/>
                  <w:marTop w:val="0"/>
                  <w:marBottom w:val="0"/>
                  <w:divBdr>
                    <w:top w:val="none" w:sz="0" w:space="0" w:color="auto"/>
                    <w:left w:val="none" w:sz="0" w:space="0" w:color="auto"/>
                    <w:bottom w:val="none" w:sz="0" w:space="0" w:color="auto"/>
                    <w:right w:val="none" w:sz="0" w:space="0" w:color="auto"/>
                  </w:divBdr>
                  <w:divsChild>
                    <w:div w:id="1190022209">
                      <w:marLeft w:val="0"/>
                      <w:marRight w:val="0"/>
                      <w:marTop w:val="0"/>
                      <w:marBottom w:val="0"/>
                      <w:divBdr>
                        <w:top w:val="none" w:sz="0" w:space="0" w:color="auto"/>
                        <w:left w:val="none" w:sz="0" w:space="0" w:color="auto"/>
                        <w:bottom w:val="none" w:sz="0" w:space="0" w:color="auto"/>
                        <w:right w:val="none" w:sz="0" w:space="0" w:color="auto"/>
                      </w:divBdr>
                    </w:div>
                  </w:divsChild>
                </w:div>
                <w:div w:id="222447444">
                  <w:marLeft w:val="0"/>
                  <w:marRight w:val="0"/>
                  <w:marTop w:val="0"/>
                  <w:marBottom w:val="0"/>
                  <w:divBdr>
                    <w:top w:val="none" w:sz="0" w:space="0" w:color="auto"/>
                    <w:left w:val="none" w:sz="0" w:space="0" w:color="auto"/>
                    <w:bottom w:val="none" w:sz="0" w:space="0" w:color="auto"/>
                    <w:right w:val="none" w:sz="0" w:space="0" w:color="auto"/>
                  </w:divBdr>
                  <w:divsChild>
                    <w:div w:id="1533807567">
                      <w:marLeft w:val="0"/>
                      <w:marRight w:val="0"/>
                      <w:marTop w:val="0"/>
                      <w:marBottom w:val="0"/>
                      <w:divBdr>
                        <w:top w:val="none" w:sz="0" w:space="0" w:color="auto"/>
                        <w:left w:val="none" w:sz="0" w:space="0" w:color="auto"/>
                        <w:bottom w:val="none" w:sz="0" w:space="0" w:color="auto"/>
                        <w:right w:val="none" w:sz="0" w:space="0" w:color="auto"/>
                      </w:divBdr>
                    </w:div>
                  </w:divsChild>
                </w:div>
                <w:div w:id="263807238">
                  <w:marLeft w:val="0"/>
                  <w:marRight w:val="0"/>
                  <w:marTop w:val="0"/>
                  <w:marBottom w:val="0"/>
                  <w:divBdr>
                    <w:top w:val="none" w:sz="0" w:space="0" w:color="auto"/>
                    <w:left w:val="none" w:sz="0" w:space="0" w:color="auto"/>
                    <w:bottom w:val="none" w:sz="0" w:space="0" w:color="auto"/>
                    <w:right w:val="none" w:sz="0" w:space="0" w:color="auto"/>
                  </w:divBdr>
                  <w:divsChild>
                    <w:div w:id="919559308">
                      <w:marLeft w:val="0"/>
                      <w:marRight w:val="0"/>
                      <w:marTop w:val="0"/>
                      <w:marBottom w:val="0"/>
                      <w:divBdr>
                        <w:top w:val="none" w:sz="0" w:space="0" w:color="auto"/>
                        <w:left w:val="none" w:sz="0" w:space="0" w:color="auto"/>
                        <w:bottom w:val="none" w:sz="0" w:space="0" w:color="auto"/>
                        <w:right w:val="none" w:sz="0" w:space="0" w:color="auto"/>
                      </w:divBdr>
                    </w:div>
                  </w:divsChild>
                </w:div>
                <w:div w:id="418217757">
                  <w:marLeft w:val="0"/>
                  <w:marRight w:val="0"/>
                  <w:marTop w:val="0"/>
                  <w:marBottom w:val="0"/>
                  <w:divBdr>
                    <w:top w:val="none" w:sz="0" w:space="0" w:color="auto"/>
                    <w:left w:val="none" w:sz="0" w:space="0" w:color="auto"/>
                    <w:bottom w:val="none" w:sz="0" w:space="0" w:color="auto"/>
                    <w:right w:val="none" w:sz="0" w:space="0" w:color="auto"/>
                  </w:divBdr>
                  <w:divsChild>
                    <w:div w:id="1947345956">
                      <w:marLeft w:val="0"/>
                      <w:marRight w:val="0"/>
                      <w:marTop w:val="0"/>
                      <w:marBottom w:val="0"/>
                      <w:divBdr>
                        <w:top w:val="none" w:sz="0" w:space="0" w:color="auto"/>
                        <w:left w:val="none" w:sz="0" w:space="0" w:color="auto"/>
                        <w:bottom w:val="none" w:sz="0" w:space="0" w:color="auto"/>
                        <w:right w:val="none" w:sz="0" w:space="0" w:color="auto"/>
                      </w:divBdr>
                    </w:div>
                  </w:divsChild>
                </w:div>
                <w:div w:id="661351994">
                  <w:marLeft w:val="0"/>
                  <w:marRight w:val="0"/>
                  <w:marTop w:val="0"/>
                  <w:marBottom w:val="0"/>
                  <w:divBdr>
                    <w:top w:val="none" w:sz="0" w:space="0" w:color="auto"/>
                    <w:left w:val="none" w:sz="0" w:space="0" w:color="auto"/>
                    <w:bottom w:val="none" w:sz="0" w:space="0" w:color="auto"/>
                    <w:right w:val="none" w:sz="0" w:space="0" w:color="auto"/>
                  </w:divBdr>
                  <w:divsChild>
                    <w:div w:id="395592790">
                      <w:marLeft w:val="0"/>
                      <w:marRight w:val="0"/>
                      <w:marTop w:val="0"/>
                      <w:marBottom w:val="0"/>
                      <w:divBdr>
                        <w:top w:val="none" w:sz="0" w:space="0" w:color="auto"/>
                        <w:left w:val="none" w:sz="0" w:space="0" w:color="auto"/>
                        <w:bottom w:val="none" w:sz="0" w:space="0" w:color="auto"/>
                        <w:right w:val="none" w:sz="0" w:space="0" w:color="auto"/>
                      </w:divBdr>
                    </w:div>
                  </w:divsChild>
                </w:div>
                <w:div w:id="748502590">
                  <w:marLeft w:val="0"/>
                  <w:marRight w:val="0"/>
                  <w:marTop w:val="0"/>
                  <w:marBottom w:val="0"/>
                  <w:divBdr>
                    <w:top w:val="none" w:sz="0" w:space="0" w:color="auto"/>
                    <w:left w:val="none" w:sz="0" w:space="0" w:color="auto"/>
                    <w:bottom w:val="none" w:sz="0" w:space="0" w:color="auto"/>
                    <w:right w:val="none" w:sz="0" w:space="0" w:color="auto"/>
                  </w:divBdr>
                  <w:divsChild>
                    <w:div w:id="109328319">
                      <w:marLeft w:val="0"/>
                      <w:marRight w:val="0"/>
                      <w:marTop w:val="0"/>
                      <w:marBottom w:val="0"/>
                      <w:divBdr>
                        <w:top w:val="none" w:sz="0" w:space="0" w:color="auto"/>
                        <w:left w:val="none" w:sz="0" w:space="0" w:color="auto"/>
                        <w:bottom w:val="none" w:sz="0" w:space="0" w:color="auto"/>
                        <w:right w:val="none" w:sz="0" w:space="0" w:color="auto"/>
                      </w:divBdr>
                    </w:div>
                  </w:divsChild>
                </w:div>
                <w:div w:id="777021481">
                  <w:marLeft w:val="0"/>
                  <w:marRight w:val="0"/>
                  <w:marTop w:val="0"/>
                  <w:marBottom w:val="0"/>
                  <w:divBdr>
                    <w:top w:val="none" w:sz="0" w:space="0" w:color="auto"/>
                    <w:left w:val="none" w:sz="0" w:space="0" w:color="auto"/>
                    <w:bottom w:val="none" w:sz="0" w:space="0" w:color="auto"/>
                    <w:right w:val="none" w:sz="0" w:space="0" w:color="auto"/>
                  </w:divBdr>
                  <w:divsChild>
                    <w:div w:id="1369137210">
                      <w:marLeft w:val="0"/>
                      <w:marRight w:val="0"/>
                      <w:marTop w:val="0"/>
                      <w:marBottom w:val="0"/>
                      <w:divBdr>
                        <w:top w:val="none" w:sz="0" w:space="0" w:color="auto"/>
                        <w:left w:val="none" w:sz="0" w:space="0" w:color="auto"/>
                        <w:bottom w:val="none" w:sz="0" w:space="0" w:color="auto"/>
                        <w:right w:val="none" w:sz="0" w:space="0" w:color="auto"/>
                      </w:divBdr>
                    </w:div>
                  </w:divsChild>
                </w:div>
                <w:div w:id="878860975">
                  <w:marLeft w:val="0"/>
                  <w:marRight w:val="0"/>
                  <w:marTop w:val="0"/>
                  <w:marBottom w:val="0"/>
                  <w:divBdr>
                    <w:top w:val="none" w:sz="0" w:space="0" w:color="auto"/>
                    <w:left w:val="none" w:sz="0" w:space="0" w:color="auto"/>
                    <w:bottom w:val="none" w:sz="0" w:space="0" w:color="auto"/>
                    <w:right w:val="none" w:sz="0" w:space="0" w:color="auto"/>
                  </w:divBdr>
                  <w:divsChild>
                    <w:div w:id="1874264709">
                      <w:marLeft w:val="0"/>
                      <w:marRight w:val="0"/>
                      <w:marTop w:val="0"/>
                      <w:marBottom w:val="0"/>
                      <w:divBdr>
                        <w:top w:val="none" w:sz="0" w:space="0" w:color="auto"/>
                        <w:left w:val="none" w:sz="0" w:space="0" w:color="auto"/>
                        <w:bottom w:val="none" w:sz="0" w:space="0" w:color="auto"/>
                        <w:right w:val="none" w:sz="0" w:space="0" w:color="auto"/>
                      </w:divBdr>
                    </w:div>
                  </w:divsChild>
                </w:div>
                <w:div w:id="962269109">
                  <w:marLeft w:val="0"/>
                  <w:marRight w:val="0"/>
                  <w:marTop w:val="0"/>
                  <w:marBottom w:val="0"/>
                  <w:divBdr>
                    <w:top w:val="none" w:sz="0" w:space="0" w:color="auto"/>
                    <w:left w:val="none" w:sz="0" w:space="0" w:color="auto"/>
                    <w:bottom w:val="none" w:sz="0" w:space="0" w:color="auto"/>
                    <w:right w:val="none" w:sz="0" w:space="0" w:color="auto"/>
                  </w:divBdr>
                  <w:divsChild>
                    <w:div w:id="36705079">
                      <w:marLeft w:val="0"/>
                      <w:marRight w:val="0"/>
                      <w:marTop w:val="0"/>
                      <w:marBottom w:val="0"/>
                      <w:divBdr>
                        <w:top w:val="none" w:sz="0" w:space="0" w:color="auto"/>
                        <w:left w:val="none" w:sz="0" w:space="0" w:color="auto"/>
                        <w:bottom w:val="none" w:sz="0" w:space="0" w:color="auto"/>
                        <w:right w:val="none" w:sz="0" w:space="0" w:color="auto"/>
                      </w:divBdr>
                    </w:div>
                  </w:divsChild>
                </w:div>
                <w:div w:id="981275483">
                  <w:marLeft w:val="0"/>
                  <w:marRight w:val="0"/>
                  <w:marTop w:val="0"/>
                  <w:marBottom w:val="0"/>
                  <w:divBdr>
                    <w:top w:val="none" w:sz="0" w:space="0" w:color="auto"/>
                    <w:left w:val="none" w:sz="0" w:space="0" w:color="auto"/>
                    <w:bottom w:val="none" w:sz="0" w:space="0" w:color="auto"/>
                    <w:right w:val="none" w:sz="0" w:space="0" w:color="auto"/>
                  </w:divBdr>
                  <w:divsChild>
                    <w:div w:id="16394875">
                      <w:marLeft w:val="0"/>
                      <w:marRight w:val="0"/>
                      <w:marTop w:val="0"/>
                      <w:marBottom w:val="0"/>
                      <w:divBdr>
                        <w:top w:val="none" w:sz="0" w:space="0" w:color="auto"/>
                        <w:left w:val="none" w:sz="0" w:space="0" w:color="auto"/>
                        <w:bottom w:val="none" w:sz="0" w:space="0" w:color="auto"/>
                        <w:right w:val="none" w:sz="0" w:space="0" w:color="auto"/>
                      </w:divBdr>
                    </w:div>
                  </w:divsChild>
                </w:div>
                <w:div w:id="1319649076">
                  <w:marLeft w:val="0"/>
                  <w:marRight w:val="0"/>
                  <w:marTop w:val="0"/>
                  <w:marBottom w:val="0"/>
                  <w:divBdr>
                    <w:top w:val="none" w:sz="0" w:space="0" w:color="auto"/>
                    <w:left w:val="none" w:sz="0" w:space="0" w:color="auto"/>
                    <w:bottom w:val="none" w:sz="0" w:space="0" w:color="auto"/>
                    <w:right w:val="none" w:sz="0" w:space="0" w:color="auto"/>
                  </w:divBdr>
                  <w:divsChild>
                    <w:div w:id="701247804">
                      <w:marLeft w:val="0"/>
                      <w:marRight w:val="0"/>
                      <w:marTop w:val="0"/>
                      <w:marBottom w:val="0"/>
                      <w:divBdr>
                        <w:top w:val="none" w:sz="0" w:space="0" w:color="auto"/>
                        <w:left w:val="none" w:sz="0" w:space="0" w:color="auto"/>
                        <w:bottom w:val="none" w:sz="0" w:space="0" w:color="auto"/>
                        <w:right w:val="none" w:sz="0" w:space="0" w:color="auto"/>
                      </w:divBdr>
                    </w:div>
                  </w:divsChild>
                </w:div>
                <w:div w:id="1419524208">
                  <w:marLeft w:val="0"/>
                  <w:marRight w:val="0"/>
                  <w:marTop w:val="0"/>
                  <w:marBottom w:val="0"/>
                  <w:divBdr>
                    <w:top w:val="none" w:sz="0" w:space="0" w:color="auto"/>
                    <w:left w:val="none" w:sz="0" w:space="0" w:color="auto"/>
                    <w:bottom w:val="none" w:sz="0" w:space="0" w:color="auto"/>
                    <w:right w:val="none" w:sz="0" w:space="0" w:color="auto"/>
                  </w:divBdr>
                  <w:divsChild>
                    <w:div w:id="1846282219">
                      <w:marLeft w:val="0"/>
                      <w:marRight w:val="0"/>
                      <w:marTop w:val="0"/>
                      <w:marBottom w:val="0"/>
                      <w:divBdr>
                        <w:top w:val="none" w:sz="0" w:space="0" w:color="auto"/>
                        <w:left w:val="none" w:sz="0" w:space="0" w:color="auto"/>
                        <w:bottom w:val="none" w:sz="0" w:space="0" w:color="auto"/>
                        <w:right w:val="none" w:sz="0" w:space="0" w:color="auto"/>
                      </w:divBdr>
                    </w:div>
                  </w:divsChild>
                </w:div>
                <w:div w:id="1435174239">
                  <w:marLeft w:val="0"/>
                  <w:marRight w:val="0"/>
                  <w:marTop w:val="0"/>
                  <w:marBottom w:val="0"/>
                  <w:divBdr>
                    <w:top w:val="none" w:sz="0" w:space="0" w:color="auto"/>
                    <w:left w:val="none" w:sz="0" w:space="0" w:color="auto"/>
                    <w:bottom w:val="none" w:sz="0" w:space="0" w:color="auto"/>
                    <w:right w:val="none" w:sz="0" w:space="0" w:color="auto"/>
                  </w:divBdr>
                </w:div>
                <w:div w:id="1436708271">
                  <w:marLeft w:val="0"/>
                  <w:marRight w:val="0"/>
                  <w:marTop w:val="0"/>
                  <w:marBottom w:val="0"/>
                  <w:divBdr>
                    <w:top w:val="none" w:sz="0" w:space="0" w:color="auto"/>
                    <w:left w:val="none" w:sz="0" w:space="0" w:color="auto"/>
                    <w:bottom w:val="none" w:sz="0" w:space="0" w:color="auto"/>
                    <w:right w:val="none" w:sz="0" w:space="0" w:color="auto"/>
                  </w:divBdr>
                  <w:divsChild>
                    <w:div w:id="377248313">
                      <w:marLeft w:val="0"/>
                      <w:marRight w:val="0"/>
                      <w:marTop w:val="0"/>
                      <w:marBottom w:val="0"/>
                      <w:divBdr>
                        <w:top w:val="none" w:sz="0" w:space="0" w:color="auto"/>
                        <w:left w:val="none" w:sz="0" w:space="0" w:color="auto"/>
                        <w:bottom w:val="none" w:sz="0" w:space="0" w:color="auto"/>
                        <w:right w:val="none" w:sz="0" w:space="0" w:color="auto"/>
                      </w:divBdr>
                    </w:div>
                  </w:divsChild>
                </w:div>
                <w:div w:id="1458375904">
                  <w:marLeft w:val="0"/>
                  <w:marRight w:val="0"/>
                  <w:marTop w:val="0"/>
                  <w:marBottom w:val="0"/>
                  <w:divBdr>
                    <w:top w:val="none" w:sz="0" w:space="0" w:color="auto"/>
                    <w:left w:val="none" w:sz="0" w:space="0" w:color="auto"/>
                    <w:bottom w:val="none" w:sz="0" w:space="0" w:color="auto"/>
                    <w:right w:val="none" w:sz="0" w:space="0" w:color="auto"/>
                  </w:divBdr>
                  <w:divsChild>
                    <w:div w:id="253786246">
                      <w:marLeft w:val="0"/>
                      <w:marRight w:val="0"/>
                      <w:marTop w:val="0"/>
                      <w:marBottom w:val="0"/>
                      <w:divBdr>
                        <w:top w:val="none" w:sz="0" w:space="0" w:color="auto"/>
                        <w:left w:val="none" w:sz="0" w:space="0" w:color="auto"/>
                        <w:bottom w:val="none" w:sz="0" w:space="0" w:color="auto"/>
                        <w:right w:val="none" w:sz="0" w:space="0" w:color="auto"/>
                      </w:divBdr>
                    </w:div>
                  </w:divsChild>
                </w:div>
                <w:div w:id="1633098954">
                  <w:marLeft w:val="0"/>
                  <w:marRight w:val="0"/>
                  <w:marTop w:val="0"/>
                  <w:marBottom w:val="0"/>
                  <w:divBdr>
                    <w:top w:val="none" w:sz="0" w:space="0" w:color="auto"/>
                    <w:left w:val="none" w:sz="0" w:space="0" w:color="auto"/>
                    <w:bottom w:val="none" w:sz="0" w:space="0" w:color="auto"/>
                    <w:right w:val="none" w:sz="0" w:space="0" w:color="auto"/>
                  </w:divBdr>
                  <w:divsChild>
                    <w:div w:id="1102998091">
                      <w:marLeft w:val="0"/>
                      <w:marRight w:val="0"/>
                      <w:marTop w:val="0"/>
                      <w:marBottom w:val="0"/>
                      <w:divBdr>
                        <w:top w:val="none" w:sz="0" w:space="0" w:color="auto"/>
                        <w:left w:val="none" w:sz="0" w:space="0" w:color="auto"/>
                        <w:bottom w:val="none" w:sz="0" w:space="0" w:color="auto"/>
                        <w:right w:val="none" w:sz="0" w:space="0" w:color="auto"/>
                      </w:divBdr>
                    </w:div>
                  </w:divsChild>
                </w:div>
                <w:div w:id="1761680327">
                  <w:marLeft w:val="0"/>
                  <w:marRight w:val="0"/>
                  <w:marTop w:val="0"/>
                  <w:marBottom w:val="0"/>
                  <w:divBdr>
                    <w:top w:val="none" w:sz="0" w:space="0" w:color="auto"/>
                    <w:left w:val="none" w:sz="0" w:space="0" w:color="auto"/>
                    <w:bottom w:val="none" w:sz="0" w:space="0" w:color="auto"/>
                    <w:right w:val="none" w:sz="0" w:space="0" w:color="auto"/>
                  </w:divBdr>
                  <w:divsChild>
                    <w:div w:id="362169912">
                      <w:marLeft w:val="0"/>
                      <w:marRight w:val="0"/>
                      <w:marTop w:val="0"/>
                      <w:marBottom w:val="0"/>
                      <w:divBdr>
                        <w:top w:val="none" w:sz="0" w:space="0" w:color="auto"/>
                        <w:left w:val="none" w:sz="0" w:space="0" w:color="auto"/>
                        <w:bottom w:val="none" w:sz="0" w:space="0" w:color="auto"/>
                        <w:right w:val="none" w:sz="0" w:space="0" w:color="auto"/>
                      </w:divBdr>
                    </w:div>
                  </w:divsChild>
                </w:div>
                <w:div w:id="1843079008">
                  <w:marLeft w:val="0"/>
                  <w:marRight w:val="0"/>
                  <w:marTop w:val="0"/>
                  <w:marBottom w:val="0"/>
                  <w:divBdr>
                    <w:top w:val="none" w:sz="0" w:space="0" w:color="auto"/>
                    <w:left w:val="none" w:sz="0" w:space="0" w:color="auto"/>
                    <w:bottom w:val="none" w:sz="0" w:space="0" w:color="auto"/>
                    <w:right w:val="none" w:sz="0" w:space="0" w:color="auto"/>
                  </w:divBdr>
                  <w:divsChild>
                    <w:div w:id="465009495">
                      <w:marLeft w:val="0"/>
                      <w:marRight w:val="0"/>
                      <w:marTop w:val="0"/>
                      <w:marBottom w:val="0"/>
                      <w:divBdr>
                        <w:top w:val="none" w:sz="0" w:space="0" w:color="auto"/>
                        <w:left w:val="none" w:sz="0" w:space="0" w:color="auto"/>
                        <w:bottom w:val="none" w:sz="0" w:space="0" w:color="auto"/>
                        <w:right w:val="none" w:sz="0" w:space="0" w:color="auto"/>
                      </w:divBdr>
                    </w:div>
                  </w:divsChild>
                </w:div>
                <w:div w:id="1914730565">
                  <w:marLeft w:val="0"/>
                  <w:marRight w:val="0"/>
                  <w:marTop w:val="0"/>
                  <w:marBottom w:val="0"/>
                  <w:divBdr>
                    <w:top w:val="none" w:sz="0" w:space="0" w:color="auto"/>
                    <w:left w:val="none" w:sz="0" w:space="0" w:color="auto"/>
                    <w:bottom w:val="none" w:sz="0" w:space="0" w:color="auto"/>
                    <w:right w:val="none" w:sz="0" w:space="0" w:color="auto"/>
                  </w:divBdr>
                  <w:divsChild>
                    <w:div w:id="72807194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137338239">
          <w:marLeft w:val="0"/>
          <w:marRight w:val="0"/>
          <w:marTop w:val="0"/>
          <w:marBottom w:val="0"/>
          <w:divBdr>
            <w:top w:val="none" w:sz="0" w:space="0" w:color="auto"/>
            <w:left w:val="none" w:sz="0" w:space="0" w:color="auto"/>
            <w:bottom w:val="none" w:sz="0" w:space="0" w:color="auto"/>
            <w:right w:val="none" w:sz="0" w:space="0" w:color="auto"/>
          </w:divBdr>
          <w:divsChild>
            <w:div w:id="120271001">
              <w:marLeft w:val="0"/>
              <w:marRight w:val="0"/>
              <w:marTop w:val="0"/>
              <w:marBottom w:val="0"/>
              <w:divBdr>
                <w:top w:val="none" w:sz="0" w:space="0" w:color="auto"/>
                <w:left w:val="none" w:sz="0" w:space="0" w:color="auto"/>
                <w:bottom w:val="none" w:sz="0" w:space="0" w:color="auto"/>
                <w:right w:val="none" w:sz="0" w:space="0" w:color="auto"/>
              </w:divBdr>
            </w:div>
            <w:div w:id="244844355">
              <w:marLeft w:val="0"/>
              <w:marRight w:val="0"/>
              <w:marTop w:val="0"/>
              <w:marBottom w:val="0"/>
              <w:divBdr>
                <w:top w:val="none" w:sz="0" w:space="0" w:color="auto"/>
                <w:left w:val="none" w:sz="0" w:space="0" w:color="auto"/>
                <w:bottom w:val="none" w:sz="0" w:space="0" w:color="auto"/>
                <w:right w:val="none" w:sz="0" w:space="0" w:color="auto"/>
              </w:divBdr>
            </w:div>
            <w:div w:id="386221992">
              <w:marLeft w:val="0"/>
              <w:marRight w:val="0"/>
              <w:marTop w:val="0"/>
              <w:marBottom w:val="0"/>
              <w:divBdr>
                <w:top w:val="none" w:sz="0" w:space="0" w:color="auto"/>
                <w:left w:val="none" w:sz="0" w:space="0" w:color="auto"/>
                <w:bottom w:val="none" w:sz="0" w:space="0" w:color="auto"/>
                <w:right w:val="none" w:sz="0" w:space="0" w:color="auto"/>
              </w:divBdr>
            </w:div>
            <w:div w:id="414086833">
              <w:marLeft w:val="0"/>
              <w:marRight w:val="0"/>
              <w:marTop w:val="0"/>
              <w:marBottom w:val="0"/>
              <w:divBdr>
                <w:top w:val="none" w:sz="0" w:space="0" w:color="auto"/>
                <w:left w:val="none" w:sz="0" w:space="0" w:color="auto"/>
                <w:bottom w:val="none" w:sz="0" w:space="0" w:color="auto"/>
                <w:right w:val="none" w:sz="0" w:space="0" w:color="auto"/>
              </w:divBdr>
            </w:div>
            <w:div w:id="481387702">
              <w:marLeft w:val="0"/>
              <w:marRight w:val="0"/>
              <w:marTop w:val="0"/>
              <w:marBottom w:val="0"/>
              <w:divBdr>
                <w:top w:val="none" w:sz="0" w:space="0" w:color="auto"/>
                <w:left w:val="none" w:sz="0" w:space="0" w:color="auto"/>
                <w:bottom w:val="none" w:sz="0" w:space="0" w:color="auto"/>
                <w:right w:val="none" w:sz="0" w:space="0" w:color="auto"/>
              </w:divBdr>
            </w:div>
            <w:div w:id="583804152">
              <w:marLeft w:val="0"/>
              <w:marRight w:val="0"/>
              <w:marTop w:val="0"/>
              <w:marBottom w:val="0"/>
              <w:divBdr>
                <w:top w:val="none" w:sz="0" w:space="0" w:color="auto"/>
                <w:left w:val="none" w:sz="0" w:space="0" w:color="auto"/>
                <w:bottom w:val="none" w:sz="0" w:space="0" w:color="auto"/>
                <w:right w:val="none" w:sz="0" w:space="0" w:color="auto"/>
              </w:divBdr>
            </w:div>
            <w:div w:id="967394466">
              <w:marLeft w:val="0"/>
              <w:marRight w:val="0"/>
              <w:marTop w:val="0"/>
              <w:marBottom w:val="0"/>
              <w:divBdr>
                <w:top w:val="none" w:sz="0" w:space="0" w:color="auto"/>
                <w:left w:val="none" w:sz="0" w:space="0" w:color="auto"/>
                <w:bottom w:val="none" w:sz="0" w:space="0" w:color="auto"/>
                <w:right w:val="none" w:sz="0" w:space="0" w:color="auto"/>
              </w:divBdr>
            </w:div>
            <w:div w:id="1648241250">
              <w:marLeft w:val="0"/>
              <w:marRight w:val="0"/>
              <w:marTop w:val="0"/>
              <w:marBottom w:val="0"/>
              <w:divBdr>
                <w:top w:val="none" w:sz="0" w:space="0" w:color="auto"/>
                <w:left w:val="none" w:sz="0" w:space="0" w:color="auto"/>
                <w:bottom w:val="none" w:sz="0" w:space="0" w:color="auto"/>
                <w:right w:val="none" w:sz="0" w:space="0" w:color="auto"/>
              </w:divBdr>
            </w:div>
            <w:div w:id="1733695477">
              <w:marLeft w:val="0"/>
              <w:marRight w:val="0"/>
              <w:marTop w:val="0"/>
              <w:marBottom w:val="0"/>
              <w:divBdr>
                <w:top w:val="none" w:sz="0" w:space="0" w:color="auto"/>
                <w:left w:val="none" w:sz="0" w:space="0" w:color="auto"/>
                <w:bottom w:val="none" w:sz="0" w:space="0" w:color="auto"/>
                <w:right w:val="none" w:sz="0" w:space="0" w:color="auto"/>
              </w:divBdr>
            </w:div>
            <w:div w:id="1786075322">
              <w:marLeft w:val="0"/>
              <w:marRight w:val="0"/>
              <w:marTop w:val="0"/>
              <w:marBottom w:val="0"/>
              <w:divBdr>
                <w:top w:val="none" w:sz="0" w:space="0" w:color="auto"/>
                <w:left w:val="none" w:sz="0" w:space="0" w:color="auto"/>
                <w:bottom w:val="none" w:sz="0" w:space="0" w:color="auto"/>
                <w:right w:val="none" w:sz="0" w:space="0" w:color="auto"/>
              </w:divBdr>
            </w:div>
            <w:div w:id="1947272311">
              <w:marLeft w:val="0"/>
              <w:marRight w:val="0"/>
              <w:marTop w:val="0"/>
              <w:marBottom w:val="0"/>
              <w:divBdr>
                <w:top w:val="none" w:sz="0" w:space="0" w:color="auto"/>
                <w:left w:val="none" w:sz="0" w:space="0" w:color="auto"/>
                <w:bottom w:val="none" w:sz="0" w:space="0" w:color="auto"/>
                <w:right w:val="none" w:sz="0" w:space="0" w:color="auto"/>
              </w:divBdr>
            </w:div>
          </w:divsChild>
        </w:div>
        <w:div w:id="1137651122">
          <w:marLeft w:val="0"/>
          <w:marRight w:val="0"/>
          <w:marTop w:val="0"/>
          <w:marBottom w:val="0"/>
          <w:divBdr>
            <w:top w:val="none" w:sz="0" w:space="0" w:color="auto"/>
            <w:left w:val="none" w:sz="0" w:space="0" w:color="auto"/>
            <w:bottom w:val="none" w:sz="0" w:space="0" w:color="auto"/>
            <w:right w:val="none" w:sz="0" w:space="0" w:color="auto"/>
          </w:divBdr>
        </w:div>
        <w:div w:id="1168983573">
          <w:marLeft w:val="0"/>
          <w:marRight w:val="0"/>
          <w:marTop w:val="0"/>
          <w:marBottom w:val="0"/>
          <w:divBdr>
            <w:top w:val="none" w:sz="0" w:space="0" w:color="auto"/>
            <w:left w:val="none" w:sz="0" w:space="0" w:color="auto"/>
            <w:bottom w:val="none" w:sz="0" w:space="0" w:color="auto"/>
            <w:right w:val="none" w:sz="0" w:space="0" w:color="auto"/>
          </w:divBdr>
          <w:divsChild>
            <w:div w:id="255291755">
              <w:marLeft w:val="-75"/>
              <w:marRight w:val="0"/>
              <w:marTop w:val="30"/>
              <w:marBottom w:val="30"/>
              <w:divBdr>
                <w:top w:val="none" w:sz="0" w:space="0" w:color="auto"/>
                <w:left w:val="none" w:sz="0" w:space="0" w:color="auto"/>
                <w:bottom w:val="none" w:sz="0" w:space="0" w:color="auto"/>
                <w:right w:val="none" w:sz="0" w:space="0" w:color="auto"/>
              </w:divBdr>
              <w:divsChild>
                <w:div w:id="1002315257">
                  <w:marLeft w:val="0"/>
                  <w:marRight w:val="0"/>
                  <w:marTop w:val="0"/>
                  <w:marBottom w:val="0"/>
                  <w:divBdr>
                    <w:top w:val="none" w:sz="0" w:space="0" w:color="auto"/>
                    <w:left w:val="none" w:sz="0" w:space="0" w:color="auto"/>
                    <w:bottom w:val="none" w:sz="0" w:space="0" w:color="auto"/>
                    <w:right w:val="none" w:sz="0" w:space="0" w:color="auto"/>
                  </w:divBdr>
                  <w:divsChild>
                    <w:div w:id="1179078720">
                      <w:marLeft w:val="0"/>
                      <w:marRight w:val="0"/>
                      <w:marTop w:val="0"/>
                      <w:marBottom w:val="0"/>
                      <w:divBdr>
                        <w:top w:val="none" w:sz="0" w:space="0" w:color="auto"/>
                        <w:left w:val="none" w:sz="0" w:space="0" w:color="auto"/>
                        <w:bottom w:val="none" w:sz="0" w:space="0" w:color="auto"/>
                        <w:right w:val="none" w:sz="0" w:space="0" w:color="auto"/>
                      </w:divBdr>
                    </w:div>
                  </w:divsChild>
                </w:div>
                <w:div w:id="1614483773">
                  <w:marLeft w:val="0"/>
                  <w:marRight w:val="0"/>
                  <w:marTop w:val="0"/>
                  <w:marBottom w:val="0"/>
                  <w:divBdr>
                    <w:top w:val="none" w:sz="0" w:space="0" w:color="auto"/>
                    <w:left w:val="none" w:sz="0" w:space="0" w:color="auto"/>
                    <w:bottom w:val="none" w:sz="0" w:space="0" w:color="auto"/>
                    <w:right w:val="none" w:sz="0" w:space="0" w:color="auto"/>
                  </w:divBdr>
                  <w:divsChild>
                    <w:div w:id="78869925">
                      <w:marLeft w:val="0"/>
                      <w:marRight w:val="0"/>
                      <w:marTop w:val="0"/>
                      <w:marBottom w:val="0"/>
                      <w:divBdr>
                        <w:top w:val="none" w:sz="0" w:space="0" w:color="auto"/>
                        <w:left w:val="none" w:sz="0" w:space="0" w:color="auto"/>
                        <w:bottom w:val="none" w:sz="0" w:space="0" w:color="auto"/>
                        <w:right w:val="none" w:sz="0" w:space="0" w:color="auto"/>
                      </w:divBdr>
                    </w:div>
                    <w:div w:id="649555162">
                      <w:marLeft w:val="0"/>
                      <w:marRight w:val="0"/>
                      <w:marTop w:val="0"/>
                      <w:marBottom w:val="0"/>
                      <w:divBdr>
                        <w:top w:val="none" w:sz="0" w:space="0" w:color="auto"/>
                        <w:left w:val="none" w:sz="0" w:space="0" w:color="auto"/>
                        <w:bottom w:val="none" w:sz="0" w:space="0" w:color="auto"/>
                        <w:right w:val="none" w:sz="0" w:space="0" w:color="auto"/>
                      </w:divBdr>
                    </w:div>
                    <w:div w:id="1232161219">
                      <w:marLeft w:val="0"/>
                      <w:marRight w:val="0"/>
                      <w:marTop w:val="0"/>
                      <w:marBottom w:val="0"/>
                      <w:divBdr>
                        <w:top w:val="none" w:sz="0" w:space="0" w:color="auto"/>
                        <w:left w:val="none" w:sz="0" w:space="0" w:color="auto"/>
                        <w:bottom w:val="none" w:sz="0" w:space="0" w:color="auto"/>
                        <w:right w:val="none" w:sz="0" w:space="0" w:color="auto"/>
                      </w:divBdr>
                    </w:div>
                    <w:div w:id="1242570040">
                      <w:marLeft w:val="0"/>
                      <w:marRight w:val="0"/>
                      <w:marTop w:val="0"/>
                      <w:marBottom w:val="0"/>
                      <w:divBdr>
                        <w:top w:val="none" w:sz="0" w:space="0" w:color="auto"/>
                        <w:left w:val="none" w:sz="0" w:space="0" w:color="auto"/>
                        <w:bottom w:val="none" w:sz="0" w:space="0" w:color="auto"/>
                        <w:right w:val="none" w:sz="0" w:space="0" w:color="auto"/>
                      </w:divBdr>
                    </w:div>
                    <w:div w:id="1416055589">
                      <w:marLeft w:val="0"/>
                      <w:marRight w:val="0"/>
                      <w:marTop w:val="0"/>
                      <w:marBottom w:val="0"/>
                      <w:divBdr>
                        <w:top w:val="none" w:sz="0" w:space="0" w:color="auto"/>
                        <w:left w:val="none" w:sz="0" w:space="0" w:color="auto"/>
                        <w:bottom w:val="none" w:sz="0" w:space="0" w:color="auto"/>
                        <w:right w:val="none" w:sz="0" w:space="0" w:color="auto"/>
                      </w:divBdr>
                    </w:div>
                    <w:div w:id="1447887488">
                      <w:marLeft w:val="0"/>
                      <w:marRight w:val="0"/>
                      <w:marTop w:val="0"/>
                      <w:marBottom w:val="0"/>
                      <w:divBdr>
                        <w:top w:val="none" w:sz="0" w:space="0" w:color="auto"/>
                        <w:left w:val="none" w:sz="0" w:space="0" w:color="auto"/>
                        <w:bottom w:val="none" w:sz="0" w:space="0" w:color="auto"/>
                        <w:right w:val="none" w:sz="0" w:space="0" w:color="auto"/>
                      </w:divBdr>
                    </w:div>
                    <w:div w:id="1458182028">
                      <w:marLeft w:val="0"/>
                      <w:marRight w:val="0"/>
                      <w:marTop w:val="0"/>
                      <w:marBottom w:val="0"/>
                      <w:divBdr>
                        <w:top w:val="none" w:sz="0" w:space="0" w:color="auto"/>
                        <w:left w:val="none" w:sz="0" w:space="0" w:color="auto"/>
                        <w:bottom w:val="none" w:sz="0" w:space="0" w:color="auto"/>
                        <w:right w:val="none" w:sz="0" w:space="0" w:color="auto"/>
                      </w:divBdr>
                    </w:div>
                    <w:div w:id="1560746128">
                      <w:marLeft w:val="0"/>
                      <w:marRight w:val="0"/>
                      <w:marTop w:val="0"/>
                      <w:marBottom w:val="0"/>
                      <w:divBdr>
                        <w:top w:val="none" w:sz="0" w:space="0" w:color="auto"/>
                        <w:left w:val="none" w:sz="0" w:space="0" w:color="auto"/>
                        <w:bottom w:val="none" w:sz="0" w:space="0" w:color="auto"/>
                        <w:right w:val="none" w:sz="0" w:space="0" w:color="auto"/>
                      </w:divBdr>
                    </w:div>
                    <w:div w:id="1695838599">
                      <w:marLeft w:val="0"/>
                      <w:marRight w:val="0"/>
                      <w:marTop w:val="0"/>
                      <w:marBottom w:val="0"/>
                      <w:divBdr>
                        <w:top w:val="none" w:sz="0" w:space="0" w:color="auto"/>
                        <w:left w:val="none" w:sz="0" w:space="0" w:color="auto"/>
                        <w:bottom w:val="none" w:sz="0" w:space="0" w:color="auto"/>
                        <w:right w:val="none" w:sz="0" w:space="0" w:color="auto"/>
                      </w:divBdr>
                    </w:div>
                    <w:div w:id="187341518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188522987">
          <w:marLeft w:val="0"/>
          <w:marRight w:val="0"/>
          <w:marTop w:val="0"/>
          <w:marBottom w:val="0"/>
          <w:divBdr>
            <w:top w:val="none" w:sz="0" w:space="0" w:color="auto"/>
            <w:left w:val="none" w:sz="0" w:space="0" w:color="auto"/>
            <w:bottom w:val="none" w:sz="0" w:space="0" w:color="auto"/>
            <w:right w:val="none" w:sz="0" w:space="0" w:color="auto"/>
          </w:divBdr>
        </w:div>
        <w:div w:id="1206865373">
          <w:marLeft w:val="0"/>
          <w:marRight w:val="0"/>
          <w:marTop w:val="0"/>
          <w:marBottom w:val="0"/>
          <w:divBdr>
            <w:top w:val="none" w:sz="0" w:space="0" w:color="auto"/>
            <w:left w:val="none" w:sz="0" w:space="0" w:color="auto"/>
            <w:bottom w:val="none" w:sz="0" w:space="0" w:color="auto"/>
            <w:right w:val="none" w:sz="0" w:space="0" w:color="auto"/>
          </w:divBdr>
          <w:divsChild>
            <w:div w:id="412777466">
              <w:marLeft w:val="0"/>
              <w:marRight w:val="0"/>
              <w:marTop w:val="0"/>
              <w:marBottom w:val="0"/>
              <w:divBdr>
                <w:top w:val="none" w:sz="0" w:space="0" w:color="auto"/>
                <w:left w:val="none" w:sz="0" w:space="0" w:color="auto"/>
                <w:bottom w:val="none" w:sz="0" w:space="0" w:color="auto"/>
                <w:right w:val="none" w:sz="0" w:space="0" w:color="auto"/>
              </w:divBdr>
            </w:div>
          </w:divsChild>
        </w:div>
        <w:div w:id="1219827142">
          <w:marLeft w:val="0"/>
          <w:marRight w:val="0"/>
          <w:marTop w:val="0"/>
          <w:marBottom w:val="0"/>
          <w:divBdr>
            <w:top w:val="none" w:sz="0" w:space="0" w:color="auto"/>
            <w:left w:val="none" w:sz="0" w:space="0" w:color="auto"/>
            <w:bottom w:val="none" w:sz="0" w:space="0" w:color="auto"/>
            <w:right w:val="none" w:sz="0" w:space="0" w:color="auto"/>
          </w:divBdr>
        </w:div>
        <w:div w:id="1230725598">
          <w:marLeft w:val="0"/>
          <w:marRight w:val="0"/>
          <w:marTop w:val="0"/>
          <w:marBottom w:val="0"/>
          <w:divBdr>
            <w:top w:val="none" w:sz="0" w:space="0" w:color="auto"/>
            <w:left w:val="none" w:sz="0" w:space="0" w:color="auto"/>
            <w:bottom w:val="none" w:sz="0" w:space="0" w:color="auto"/>
            <w:right w:val="none" w:sz="0" w:space="0" w:color="auto"/>
          </w:divBdr>
        </w:div>
        <w:div w:id="1248467827">
          <w:marLeft w:val="0"/>
          <w:marRight w:val="0"/>
          <w:marTop w:val="0"/>
          <w:marBottom w:val="0"/>
          <w:divBdr>
            <w:top w:val="none" w:sz="0" w:space="0" w:color="auto"/>
            <w:left w:val="none" w:sz="0" w:space="0" w:color="auto"/>
            <w:bottom w:val="none" w:sz="0" w:space="0" w:color="auto"/>
            <w:right w:val="none" w:sz="0" w:space="0" w:color="auto"/>
          </w:divBdr>
        </w:div>
        <w:div w:id="1277103778">
          <w:marLeft w:val="0"/>
          <w:marRight w:val="0"/>
          <w:marTop w:val="0"/>
          <w:marBottom w:val="0"/>
          <w:divBdr>
            <w:top w:val="none" w:sz="0" w:space="0" w:color="auto"/>
            <w:left w:val="none" w:sz="0" w:space="0" w:color="auto"/>
            <w:bottom w:val="none" w:sz="0" w:space="0" w:color="auto"/>
            <w:right w:val="none" w:sz="0" w:space="0" w:color="auto"/>
          </w:divBdr>
        </w:div>
        <w:div w:id="1296989797">
          <w:marLeft w:val="0"/>
          <w:marRight w:val="0"/>
          <w:marTop w:val="0"/>
          <w:marBottom w:val="0"/>
          <w:divBdr>
            <w:top w:val="none" w:sz="0" w:space="0" w:color="auto"/>
            <w:left w:val="none" w:sz="0" w:space="0" w:color="auto"/>
            <w:bottom w:val="none" w:sz="0" w:space="0" w:color="auto"/>
            <w:right w:val="none" w:sz="0" w:space="0" w:color="auto"/>
          </w:divBdr>
        </w:div>
        <w:div w:id="1302152527">
          <w:marLeft w:val="0"/>
          <w:marRight w:val="0"/>
          <w:marTop w:val="0"/>
          <w:marBottom w:val="0"/>
          <w:divBdr>
            <w:top w:val="none" w:sz="0" w:space="0" w:color="auto"/>
            <w:left w:val="none" w:sz="0" w:space="0" w:color="auto"/>
            <w:bottom w:val="none" w:sz="0" w:space="0" w:color="auto"/>
            <w:right w:val="none" w:sz="0" w:space="0" w:color="auto"/>
          </w:divBdr>
        </w:div>
        <w:div w:id="1339230993">
          <w:marLeft w:val="0"/>
          <w:marRight w:val="0"/>
          <w:marTop w:val="0"/>
          <w:marBottom w:val="0"/>
          <w:divBdr>
            <w:top w:val="none" w:sz="0" w:space="0" w:color="auto"/>
            <w:left w:val="none" w:sz="0" w:space="0" w:color="auto"/>
            <w:bottom w:val="none" w:sz="0" w:space="0" w:color="auto"/>
            <w:right w:val="none" w:sz="0" w:space="0" w:color="auto"/>
          </w:divBdr>
        </w:div>
        <w:div w:id="1353535087">
          <w:marLeft w:val="0"/>
          <w:marRight w:val="0"/>
          <w:marTop w:val="0"/>
          <w:marBottom w:val="0"/>
          <w:divBdr>
            <w:top w:val="none" w:sz="0" w:space="0" w:color="auto"/>
            <w:left w:val="none" w:sz="0" w:space="0" w:color="auto"/>
            <w:bottom w:val="none" w:sz="0" w:space="0" w:color="auto"/>
            <w:right w:val="none" w:sz="0" w:space="0" w:color="auto"/>
          </w:divBdr>
        </w:div>
        <w:div w:id="1354577868">
          <w:marLeft w:val="0"/>
          <w:marRight w:val="0"/>
          <w:marTop w:val="0"/>
          <w:marBottom w:val="0"/>
          <w:divBdr>
            <w:top w:val="none" w:sz="0" w:space="0" w:color="auto"/>
            <w:left w:val="none" w:sz="0" w:space="0" w:color="auto"/>
            <w:bottom w:val="none" w:sz="0" w:space="0" w:color="auto"/>
            <w:right w:val="none" w:sz="0" w:space="0" w:color="auto"/>
          </w:divBdr>
        </w:div>
        <w:div w:id="1364592176">
          <w:marLeft w:val="0"/>
          <w:marRight w:val="0"/>
          <w:marTop w:val="0"/>
          <w:marBottom w:val="0"/>
          <w:divBdr>
            <w:top w:val="none" w:sz="0" w:space="0" w:color="auto"/>
            <w:left w:val="none" w:sz="0" w:space="0" w:color="auto"/>
            <w:bottom w:val="none" w:sz="0" w:space="0" w:color="auto"/>
            <w:right w:val="none" w:sz="0" w:space="0" w:color="auto"/>
          </w:divBdr>
        </w:div>
        <w:div w:id="1378629631">
          <w:marLeft w:val="0"/>
          <w:marRight w:val="0"/>
          <w:marTop w:val="0"/>
          <w:marBottom w:val="0"/>
          <w:divBdr>
            <w:top w:val="none" w:sz="0" w:space="0" w:color="auto"/>
            <w:left w:val="none" w:sz="0" w:space="0" w:color="auto"/>
            <w:bottom w:val="none" w:sz="0" w:space="0" w:color="auto"/>
            <w:right w:val="none" w:sz="0" w:space="0" w:color="auto"/>
          </w:divBdr>
          <w:divsChild>
            <w:div w:id="156507082">
              <w:marLeft w:val="0"/>
              <w:marRight w:val="0"/>
              <w:marTop w:val="0"/>
              <w:marBottom w:val="0"/>
              <w:divBdr>
                <w:top w:val="none" w:sz="0" w:space="0" w:color="auto"/>
                <w:left w:val="none" w:sz="0" w:space="0" w:color="auto"/>
                <w:bottom w:val="none" w:sz="0" w:space="0" w:color="auto"/>
                <w:right w:val="none" w:sz="0" w:space="0" w:color="auto"/>
              </w:divBdr>
            </w:div>
            <w:div w:id="358900522">
              <w:marLeft w:val="0"/>
              <w:marRight w:val="0"/>
              <w:marTop w:val="0"/>
              <w:marBottom w:val="0"/>
              <w:divBdr>
                <w:top w:val="none" w:sz="0" w:space="0" w:color="auto"/>
                <w:left w:val="none" w:sz="0" w:space="0" w:color="auto"/>
                <w:bottom w:val="none" w:sz="0" w:space="0" w:color="auto"/>
                <w:right w:val="none" w:sz="0" w:space="0" w:color="auto"/>
              </w:divBdr>
            </w:div>
            <w:div w:id="410470460">
              <w:marLeft w:val="0"/>
              <w:marRight w:val="0"/>
              <w:marTop w:val="0"/>
              <w:marBottom w:val="0"/>
              <w:divBdr>
                <w:top w:val="none" w:sz="0" w:space="0" w:color="auto"/>
                <w:left w:val="none" w:sz="0" w:space="0" w:color="auto"/>
                <w:bottom w:val="none" w:sz="0" w:space="0" w:color="auto"/>
                <w:right w:val="none" w:sz="0" w:space="0" w:color="auto"/>
              </w:divBdr>
            </w:div>
            <w:div w:id="417991972">
              <w:marLeft w:val="0"/>
              <w:marRight w:val="0"/>
              <w:marTop w:val="0"/>
              <w:marBottom w:val="0"/>
              <w:divBdr>
                <w:top w:val="none" w:sz="0" w:space="0" w:color="auto"/>
                <w:left w:val="none" w:sz="0" w:space="0" w:color="auto"/>
                <w:bottom w:val="none" w:sz="0" w:space="0" w:color="auto"/>
                <w:right w:val="none" w:sz="0" w:space="0" w:color="auto"/>
              </w:divBdr>
            </w:div>
            <w:div w:id="436099902">
              <w:marLeft w:val="0"/>
              <w:marRight w:val="0"/>
              <w:marTop w:val="0"/>
              <w:marBottom w:val="0"/>
              <w:divBdr>
                <w:top w:val="none" w:sz="0" w:space="0" w:color="auto"/>
                <w:left w:val="none" w:sz="0" w:space="0" w:color="auto"/>
                <w:bottom w:val="none" w:sz="0" w:space="0" w:color="auto"/>
                <w:right w:val="none" w:sz="0" w:space="0" w:color="auto"/>
              </w:divBdr>
            </w:div>
            <w:div w:id="466119774">
              <w:marLeft w:val="0"/>
              <w:marRight w:val="0"/>
              <w:marTop w:val="0"/>
              <w:marBottom w:val="0"/>
              <w:divBdr>
                <w:top w:val="none" w:sz="0" w:space="0" w:color="auto"/>
                <w:left w:val="none" w:sz="0" w:space="0" w:color="auto"/>
                <w:bottom w:val="none" w:sz="0" w:space="0" w:color="auto"/>
                <w:right w:val="none" w:sz="0" w:space="0" w:color="auto"/>
              </w:divBdr>
            </w:div>
            <w:div w:id="537204359">
              <w:marLeft w:val="0"/>
              <w:marRight w:val="0"/>
              <w:marTop w:val="0"/>
              <w:marBottom w:val="0"/>
              <w:divBdr>
                <w:top w:val="none" w:sz="0" w:space="0" w:color="auto"/>
                <w:left w:val="none" w:sz="0" w:space="0" w:color="auto"/>
                <w:bottom w:val="none" w:sz="0" w:space="0" w:color="auto"/>
                <w:right w:val="none" w:sz="0" w:space="0" w:color="auto"/>
              </w:divBdr>
            </w:div>
            <w:div w:id="721909727">
              <w:marLeft w:val="0"/>
              <w:marRight w:val="0"/>
              <w:marTop w:val="0"/>
              <w:marBottom w:val="0"/>
              <w:divBdr>
                <w:top w:val="none" w:sz="0" w:space="0" w:color="auto"/>
                <w:left w:val="none" w:sz="0" w:space="0" w:color="auto"/>
                <w:bottom w:val="none" w:sz="0" w:space="0" w:color="auto"/>
                <w:right w:val="none" w:sz="0" w:space="0" w:color="auto"/>
              </w:divBdr>
            </w:div>
            <w:div w:id="724991640">
              <w:marLeft w:val="0"/>
              <w:marRight w:val="0"/>
              <w:marTop w:val="0"/>
              <w:marBottom w:val="0"/>
              <w:divBdr>
                <w:top w:val="none" w:sz="0" w:space="0" w:color="auto"/>
                <w:left w:val="none" w:sz="0" w:space="0" w:color="auto"/>
                <w:bottom w:val="none" w:sz="0" w:space="0" w:color="auto"/>
                <w:right w:val="none" w:sz="0" w:space="0" w:color="auto"/>
              </w:divBdr>
            </w:div>
            <w:div w:id="725565643">
              <w:marLeft w:val="0"/>
              <w:marRight w:val="0"/>
              <w:marTop w:val="0"/>
              <w:marBottom w:val="0"/>
              <w:divBdr>
                <w:top w:val="none" w:sz="0" w:space="0" w:color="auto"/>
                <w:left w:val="none" w:sz="0" w:space="0" w:color="auto"/>
                <w:bottom w:val="none" w:sz="0" w:space="0" w:color="auto"/>
                <w:right w:val="none" w:sz="0" w:space="0" w:color="auto"/>
              </w:divBdr>
            </w:div>
            <w:div w:id="733086712">
              <w:marLeft w:val="0"/>
              <w:marRight w:val="0"/>
              <w:marTop w:val="0"/>
              <w:marBottom w:val="0"/>
              <w:divBdr>
                <w:top w:val="none" w:sz="0" w:space="0" w:color="auto"/>
                <w:left w:val="none" w:sz="0" w:space="0" w:color="auto"/>
                <w:bottom w:val="none" w:sz="0" w:space="0" w:color="auto"/>
                <w:right w:val="none" w:sz="0" w:space="0" w:color="auto"/>
              </w:divBdr>
            </w:div>
            <w:div w:id="779758945">
              <w:marLeft w:val="0"/>
              <w:marRight w:val="0"/>
              <w:marTop w:val="0"/>
              <w:marBottom w:val="0"/>
              <w:divBdr>
                <w:top w:val="none" w:sz="0" w:space="0" w:color="auto"/>
                <w:left w:val="none" w:sz="0" w:space="0" w:color="auto"/>
                <w:bottom w:val="none" w:sz="0" w:space="0" w:color="auto"/>
                <w:right w:val="none" w:sz="0" w:space="0" w:color="auto"/>
              </w:divBdr>
            </w:div>
            <w:div w:id="909075068">
              <w:marLeft w:val="0"/>
              <w:marRight w:val="0"/>
              <w:marTop w:val="0"/>
              <w:marBottom w:val="0"/>
              <w:divBdr>
                <w:top w:val="none" w:sz="0" w:space="0" w:color="auto"/>
                <w:left w:val="none" w:sz="0" w:space="0" w:color="auto"/>
                <w:bottom w:val="none" w:sz="0" w:space="0" w:color="auto"/>
                <w:right w:val="none" w:sz="0" w:space="0" w:color="auto"/>
              </w:divBdr>
            </w:div>
            <w:div w:id="1007902369">
              <w:marLeft w:val="0"/>
              <w:marRight w:val="0"/>
              <w:marTop w:val="0"/>
              <w:marBottom w:val="0"/>
              <w:divBdr>
                <w:top w:val="none" w:sz="0" w:space="0" w:color="auto"/>
                <w:left w:val="none" w:sz="0" w:space="0" w:color="auto"/>
                <w:bottom w:val="none" w:sz="0" w:space="0" w:color="auto"/>
                <w:right w:val="none" w:sz="0" w:space="0" w:color="auto"/>
              </w:divBdr>
            </w:div>
            <w:div w:id="1127816682">
              <w:marLeft w:val="0"/>
              <w:marRight w:val="0"/>
              <w:marTop w:val="0"/>
              <w:marBottom w:val="0"/>
              <w:divBdr>
                <w:top w:val="none" w:sz="0" w:space="0" w:color="auto"/>
                <w:left w:val="none" w:sz="0" w:space="0" w:color="auto"/>
                <w:bottom w:val="none" w:sz="0" w:space="0" w:color="auto"/>
                <w:right w:val="none" w:sz="0" w:space="0" w:color="auto"/>
              </w:divBdr>
            </w:div>
            <w:div w:id="1188911740">
              <w:marLeft w:val="0"/>
              <w:marRight w:val="0"/>
              <w:marTop w:val="0"/>
              <w:marBottom w:val="0"/>
              <w:divBdr>
                <w:top w:val="none" w:sz="0" w:space="0" w:color="auto"/>
                <w:left w:val="none" w:sz="0" w:space="0" w:color="auto"/>
                <w:bottom w:val="none" w:sz="0" w:space="0" w:color="auto"/>
                <w:right w:val="none" w:sz="0" w:space="0" w:color="auto"/>
              </w:divBdr>
            </w:div>
            <w:div w:id="1200631942">
              <w:marLeft w:val="0"/>
              <w:marRight w:val="0"/>
              <w:marTop w:val="0"/>
              <w:marBottom w:val="0"/>
              <w:divBdr>
                <w:top w:val="none" w:sz="0" w:space="0" w:color="auto"/>
                <w:left w:val="none" w:sz="0" w:space="0" w:color="auto"/>
                <w:bottom w:val="none" w:sz="0" w:space="0" w:color="auto"/>
                <w:right w:val="none" w:sz="0" w:space="0" w:color="auto"/>
              </w:divBdr>
            </w:div>
            <w:div w:id="1215703216">
              <w:marLeft w:val="0"/>
              <w:marRight w:val="0"/>
              <w:marTop w:val="0"/>
              <w:marBottom w:val="0"/>
              <w:divBdr>
                <w:top w:val="none" w:sz="0" w:space="0" w:color="auto"/>
                <w:left w:val="none" w:sz="0" w:space="0" w:color="auto"/>
                <w:bottom w:val="none" w:sz="0" w:space="0" w:color="auto"/>
                <w:right w:val="none" w:sz="0" w:space="0" w:color="auto"/>
              </w:divBdr>
            </w:div>
            <w:div w:id="1343506707">
              <w:marLeft w:val="0"/>
              <w:marRight w:val="0"/>
              <w:marTop w:val="0"/>
              <w:marBottom w:val="0"/>
              <w:divBdr>
                <w:top w:val="none" w:sz="0" w:space="0" w:color="auto"/>
                <w:left w:val="none" w:sz="0" w:space="0" w:color="auto"/>
                <w:bottom w:val="none" w:sz="0" w:space="0" w:color="auto"/>
                <w:right w:val="none" w:sz="0" w:space="0" w:color="auto"/>
              </w:divBdr>
            </w:div>
            <w:div w:id="1408455913">
              <w:marLeft w:val="0"/>
              <w:marRight w:val="0"/>
              <w:marTop w:val="0"/>
              <w:marBottom w:val="0"/>
              <w:divBdr>
                <w:top w:val="none" w:sz="0" w:space="0" w:color="auto"/>
                <w:left w:val="none" w:sz="0" w:space="0" w:color="auto"/>
                <w:bottom w:val="none" w:sz="0" w:space="0" w:color="auto"/>
                <w:right w:val="none" w:sz="0" w:space="0" w:color="auto"/>
              </w:divBdr>
            </w:div>
            <w:div w:id="1444423299">
              <w:marLeft w:val="0"/>
              <w:marRight w:val="0"/>
              <w:marTop w:val="0"/>
              <w:marBottom w:val="0"/>
              <w:divBdr>
                <w:top w:val="none" w:sz="0" w:space="0" w:color="auto"/>
                <w:left w:val="none" w:sz="0" w:space="0" w:color="auto"/>
                <w:bottom w:val="none" w:sz="0" w:space="0" w:color="auto"/>
                <w:right w:val="none" w:sz="0" w:space="0" w:color="auto"/>
              </w:divBdr>
            </w:div>
            <w:div w:id="1503743499">
              <w:marLeft w:val="0"/>
              <w:marRight w:val="0"/>
              <w:marTop w:val="0"/>
              <w:marBottom w:val="0"/>
              <w:divBdr>
                <w:top w:val="none" w:sz="0" w:space="0" w:color="auto"/>
                <w:left w:val="none" w:sz="0" w:space="0" w:color="auto"/>
                <w:bottom w:val="none" w:sz="0" w:space="0" w:color="auto"/>
                <w:right w:val="none" w:sz="0" w:space="0" w:color="auto"/>
              </w:divBdr>
            </w:div>
            <w:div w:id="1515072334">
              <w:marLeft w:val="0"/>
              <w:marRight w:val="0"/>
              <w:marTop w:val="0"/>
              <w:marBottom w:val="0"/>
              <w:divBdr>
                <w:top w:val="none" w:sz="0" w:space="0" w:color="auto"/>
                <w:left w:val="none" w:sz="0" w:space="0" w:color="auto"/>
                <w:bottom w:val="none" w:sz="0" w:space="0" w:color="auto"/>
                <w:right w:val="none" w:sz="0" w:space="0" w:color="auto"/>
              </w:divBdr>
            </w:div>
            <w:div w:id="1596131930">
              <w:marLeft w:val="0"/>
              <w:marRight w:val="0"/>
              <w:marTop w:val="0"/>
              <w:marBottom w:val="0"/>
              <w:divBdr>
                <w:top w:val="none" w:sz="0" w:space="0" w:color="auto"/>
                <w:left w:val="none" w:sz="0" w:space="0" w:color="auto"/>
                <w:bottom w:val="none" w:sz="0" w:space="0" w:color="auto"/>
                <w:right w:val="none" w:sz="0" w:space="0" w:color="auto"/>
              </w:divBdr>
            </w:div>
            <w:div w:id="1725523642">
              <w:marLeft w:val="0"/>
              <w:marRight w:val="0"/>
              <w:marTop w:val="0"/>
              <w:marBottom w:val="0"/>
              <w:divBdr>
                <w:top w:val="none" w:sz="0" w:space="0" w:color="auto"/>
                <w:left w:val="none" w:sz="0" w:space="0" w:color="auto"/>
                <w:bottom w:val="none" w:sz="0" w:space="0" w:color="auto"/>
                <w:right w:val="none" w:sz="0" w:space="0" w:color="auto"/>
              </w:divBdr>
            </w:div>
            <w:div w:id="1758015790">
              <w:marLeft w:val="0"/>
              <w:marRight w:val="0"/>
              <w:marTop w:val="0"/>
              <w:marBottom w:val="0"/>
              <w:divBdr>
                <w:top w:val="none" w:sz="0" w:space="0" w:color="auto"/>
                <w:left w:val="none" w:sz="0" w:space="0" w:color="auto"/>
                <w:bottom w:val="none" w:sz="0" w:space="0" w:color="auto"/>
                <w:right w:val="none" w:sz="0" w:space="0" w:color="auto"/>
              </w:divBdr>
            </w:div>
            <w:div w:id="1832675331">
              <w:marLeft w:val="0"/>
              <w:marRight w:val="0"/>
              <w:marTop w:val="0"/>
              <w:marBottom w:val="0"/>
              <w:divBdr>
                <w:top w:val="none" w:sz="0" w:space="0" w:color="auto"/>
                <w:left w:val="none" w:sz="0" w:space="0" w:color="auto"/>
                <w:bottom w:val="none" w:sz="0" w:space="0" w:color="auto"/>
                <w:right w:val="none" w:sz="0" w:space="0" w:color="auto"/>
              </w:divBdr>
            </w:div>
            <w:div w:id="1923370743">
              <w:marLeft w:val="0"/>
              <w:marRight w:val="0"/>
              <w:marTop w:val="0"/>
              <w:marBottom w:val="0"/>
              <w:divBdr>
                <w:top w:val="none" w:sz="0" w:space="0" w:color="auto"/>
                <w:left w:val="none" w:sz="0" w:space="0" w:color="auto"/>
                <w:bottom w:val="none" w:sz="0" w:space="0" w:color="auto"/>
                <w:right w:val="none" w:sz="0" w:space="0" w:color="auto"/>
              </w:divBdr>
            </w:div>
            <w:div w:id="1938555853">
              <w:marLeft w:val="0"/>
              <w:marRight w:val="0"/>
              <w:marTop w:val="0"/>
              <w:marBottom w:val="0"/>
              <w:divBdr>
                <w:top w:val="none" w:sz="0" w:space="0" w:color="auto"/>
                <w:left w:val="none" w:sz="0" w:space="0" w:color="auto"/>
                <w:bottom w:val="none" w:sz="0" w:space="0" w:color="auto"/>
                <w:right w:val="none" w:sz="0" w:space="0" w:color="auto"/>
              </w:divBdr>
            </w:div>
            <w:div w:id="1968966537">
              <w:marLeft w:val="0"/>
              <w:marRight w:val="0"/>
              <w:marTop w:val="0"/>
              <w:marBottom w:val="0"/>
              <w:divBdr>
                <w:top w:val="none" w:sz="0" w:space="0" w:color="auto"/>
                <w:left w:val="none" w:sz="0" w:space="0" w:color="auto"/>
                <w:bottom w:val="none" w:sz="0" w:space="0" w:color="auto"/>
                <w:right w:val="none" w:sz="0" w:space="0" w:color="auto"/>
              </w:divBdr>
            </w:div>
            <w:div w:id="2017077465">
              <w:marLeft w:val="0"/>
              <w:marRight w:val="0"/>
              <w:marTop w:val="0"/>
              <w:marBottom w:val="0"/>
              <w:divBdr>
                <w:top w:val="none" w:sz="0" w:space="0" w:color="auto"/>
                <w:left w:val="none" w:sz="0" w:space="0" w:color="auto"/>
                <w:bottom w:val="none" w:sz="0" w:space="0" w:color="auto"/>
                <w:right w:val="none" w:sz="0" w:space="0" w:color="auto"/>
              </w:divBdr>
            </w:div>
          </w:divsChild>
        </w:div>
        <w:div w:id="1459031423">
          <w:marLeft w:val="0"/>
          <w:marRight w:val="0"/>
          <w:marTop w:val="0"/>
          <w:marBottom w:val="0"/>
          <w:divBdr>
            <w:top w:val="none" w:sz="0" w:space="0" w:color="auto"/>
            <w:left w:val="none" w:sz="0" w:space="0" w:color="auto"/>
            <w:bottom w:val="none" w:sz="0" w:space="0" w:color="auto"/>
            <w:right w:val="none" w:sz="0" w:space="0" w:color="auto"/>
          </w:divBdr>
          <w:divsChild>
            <w:div w:id="1998806395">
              <w:marLeft w:val="0"/>
              <w:marRight w:val="0"/>
              <w:marTop w:val="0"/>
              <w:marBottom w:val="0"/>
              <w:divBdr>
                <w:top w:val="none" w:sz="0" w:space="0" w:color="auto"/>
                <w:left w:val="none" w:sz="0" w:space="0" w:color="auto"/>
                <w:bottom w:val="none" w:sz="0" w:space="0" w:color="auto"/>
                <w:right w:val="none" w:sz="0" w:space="0" w:color="auto"/>
              </w:divBdr>
            </w:div>
          </w:divsChild>
        </w:div>
        <w:div w:id="1462840165">
          <w:marLeft w:val="0"/>
          <w:marRight w:val="0"/>
          <w:marTop w:val="0"/>
          <w:marBottom w:val="0"/>
          <w:divBdr>
            <w:top w:val="none" w:sz="0" w:space="0" w:color="auto"/>
            <w:left w:val="none" w:sz="0" w:space="0" w:color="auto"/>
            <w:bottom w:val="none" w:sz="0" w:space="0" w:color="auto"/>
            <w:right w:val="none" w:sz="0" w:space="0" w:color="auto"/>
          </w:divBdr>
        </w:div>
        <w:div w:id="1465930090">
          <w:marLeft w:val="0"/>
          <w:marRight w:val="0"/>
          <w:marTop w:val="0"/>
          <w:marBottom w:val="0"/>
          <w:divBdr>
            <w:top w:val="none" w:sz="0" w:space="0" w:color="auto"/>
            <w:left w:val="none" w:sz="0" w:space="0" w:color="auto"/>
            <w:bottom w:val="none" w:sz="0" w:space="0" w:color="auto"/>
            <w:right w:val="none" w:sz="0" w:space="0" w:color="auto"/>
          </w:divBdr>
          <w:divsChild>
            <w:div w:id="489323174">
              <w:marLeft w:val="0"/>
              <w:marRight w:val="0"/>
              <w:marTop w:val="0"/>
              <w:marBottom w:val="0"/>
              <w:divBdr>
                <w:top w:val="none" w:sz="0" w:space="0" w:color="auto"/>
                <w:left w:val="none" w:sz="0" w:space="0" w:color="auto"/>
                <w:bottom w:val="none" w:sz="0" w:space="0" w:color="auto"/>
                <w:right w:val="none" w:sz="0" w:space="0" w:color="auto"/>
              </w:divBdr>
            </w:div>
          </w:divsChild>
        </w:div>
        <w:div w:id="1466502658">
          <w:marLeft w:val="0"/>
          <w:marRight w:val="0"/>
          <w:marTop w:val="0"/>
          <w:marBottom w:val="0"/>
          <w:divBdr>
            <w:top w:val="none" w:sz="0" w:space="0" w:color="auto"/>
            <w:left w:val="none" w:sz="0" w:space="0" w:color="auto"/>
            <w:bottom w:val="none" w:sz="0" w:space="0" w:color="auto"/>
            <w:right w:val="none" w:sz="0" w:space="0" w:color="auto"/>
          </w:divBdr>
          <w:divsChild>
            <w:div w:id="1633516742">
              <w:marLeft w:val="0"/>
              <w:marRight w:val="0"/>
              <w:marTop w:val="0"/>
              <w:marBottom w:val="0"/>
              <w:divBdr>
                <w:top w:val="none" w:sz="0" w:space="0" w:color="auto"/>
                <w:left w:val="none" w:sz="0" w:space="0" w:color="auto"/>
                <w:bottom w:val="none" w:sz="0" w:space="0" w:color="auto"/>
                <w:right w:val="none" w:sz="0" w:space="0" w:color="auto"/>
              </w:divBdr>
            </w:div>
          </w:divsChild>
        </w:div>
        <w:div w:id="1470128437">
          <w:marLeft w:val="0"/>
          <w:marRight w:val="0"/>
          <w:marTop w:val="0"/>
          <w:marBottom w:val="0"/>
          <w:divBdr>
            <w:top w:val="none" w:sz="0" w:space="0" w:color="auto"/>
            <w:left w:val="none" w:sz="0" w:space="0" w:color="auto"/>
            <w:bottom w:val="none" w:sz="0" w:space="0" w:color="auto"/>
            <w:right w:val="none" w:sz="0" w:space="0" w:color="auto"/>
          </w:divBdr>
        </w:div>
        <w:div w:id="1504590705">
          <w:marLeft w:val="0"/>
          <w:marRight w:val="0"/>
          <w:marTop w:val="0"/>
          <w:marBottom w:val="0"/>
          <w:divBdr>
            <w:top w:val="none" w:sz="0" w:space="0" w:color="auto"/>
            <w:left w:val="none" w:sz="0" w:space="0" w:color="auto"/>
            <w:bottom w:val="none" w:sz="0" w:space="0" w:color="auto"/>
            <w:right w:val="none" w:sz="0" w:space="0" w:color="auto"/>
          </w:divBdr>
        </w:div>
        <w:div w:id="1535266255">
          <w:marLeft w:val="0"/>
          <w:marRight w:val="0"/>
          <w:marTop w:val="0"/>
          <w:marBottom w:val="0"/>
          <w:divBdr>
            <w:top w:val="none" w:sz="0" w:space="0" w:color="auto"/>
            <w:left w:val="none" w:sz="0" w:space="0" w:color="auto"/>
            <w:bottom w:val="none" w:sz="0" w:space="0" w:color="auto"/>
            <w:right w:val="none" w:sz="0" w:space="0" w:color="auto"/>
          </w:divBdr>
        </w:div>
        <w:div w:id="1547907953">
          <w:marLeft w:val="0"/>
          <w:marRight w:val="0"/>
          <w:marTop w:val="0"/>
          <w:marBottom w:val="0"/>
          <w:divBdr>
            <w:top w:val="none" w:sz="0" w:space="0" w:color="auto"/>
            <w:left w:val="none" w:sz="0" w:space="0" w:color="auto"/>
            <w:bottom w:val="none" w:sz="0" w:space="0" w:color="auto"/>
            <w:right w:val="none" w:sz="0" w:space="0" w:color="auto"/>
          </w:divBdr>
        </w:div>
        <w:div w:id="1548028019">
          <w:marLeft w:val="0"/>
          <w:marRight w:val="0"/>
          <w:marTop w:val="0"/>
          <w:marBottom w:val="0"/>
          <w:divBdr>
            <w:top w:val="none" w:sz="0" w:space="0" w:color="auto"/>
            <w:left w:val="none" w:sz="0" w:space="0" w:color="auto"/>
            <w:bottom w:val="none" w:sz="0" w:space="0" w:color="auto"/>
            <w:right w:val="none" w:sz="0" w:space="0" w:color="auto"/>
          </w:divBdr>
          <w:divsChild>
            <w:div w:id="1572500714">
              <w:marLeft w:val="-75"/>
              <w:marRight w:val="0"/>
              <w:marTop w:val="30"/>
              <w:marBottom w:val="30"/>
              <w:divBdr>
                <w:top w:val="none" w:sz="0" w:space="0" w:color="auto"/>
                <w:left w:val="none" w:sz="0" w:space="0" w:color="auto"/>
                <w:bottom w:val="none" w:sz="0" w:space="0" w:color="auto"/>
                <w:right w:val="none" w:sz="0" w:space="0" w:color="auto"/>
              </w:divBdr>
              <w:divsChild>
                <w:div w:id="50077752">
                  <w:marLeft w:val="0"/>
                  <w:marRight w:val="0"/>
                  <w:marTop w:val="0"/>
                  <w:marBottom w:val="0"/>
                  <w:divBdr>
                    <w:top w:val="none" w:sz="0" w:space="0" w:color="auto"/>
                    <w:left w:val="none" w:sz="0" w:space="0" w:color="auto"/>
                    <w:bottom w:val="none" w:sz="0" w:space="0" w:color="auto"/>
                    <w:right w:val="none" w:sz="0" w:space="0" w:color="auto"/>
                  </w:divBdr>
                  <w:divsChild>
                    <w:div w:id="1347708675">
                      <w:marLeft w:val="0"/>
                      <w:marRight w:val="0"/>
                      <w:marTop w:val="0"/>
                      <w:marBottom w:val="0"/>
                      <w:divBdr>
                        <w:top w:val="none" w:sz="0" w:space="0" w:color="auto"/>
                        <w:left w:val="none" w:sz="0" w:space="0" w:color="auto"/>
                        <w:bottom w:val="none" w:sz="0" w:space="0" w:color="auto"/>
                        <w:right w:val="none" w:sz="0" w:space="0" w:color="auto"/>
                      </w:divBdr>
                    </w:div>
                  </w:divsChild>
                </w:div>
                <w:div w:id="94062042">
                  <w:marLeft w:val="0"/>
                  <w:marRight w:val="0"/>
                  <w:marTop w:val="0"/>
                  <w:marBottom w:val="0"/>
                  <w:divBdr>
                    <w:top w:val="none" w:sz="0" w:space="0" w:color="auto"/>
                    <w:left w:val="none" w:sz="0" w:space="0" w:color="auto"/>
                    <w:bottom w:val="none" w:sz="0" w:space="0" w:color="auto"/>
                    <w:right w:val="none" w:sz="0" w:space="0" w:color="auto"/>
                  </w:divBdr>
                  <w:divsChild>
                    <w:div w:id="373432502">
                      <w:marLeft w:val="0"/>
                      <w:marRight w:val="0"/>
                      <w:marTop w:val="0"/>
                      <w:marBottom w:val="0"/>
                      <w:divBdr>
                        <w:top w:val="none" w:sz="0" w:space="0" w:color="auto"/>
                        <w:left w:val="none" w:sz="0" w:space="0" w:color="auto"/>
                        <w:bottom w:val="none" w:sz="0" w:space="0" w:color="auto"/>
                        <w:right w:val="none" w:sz="0" w:space="0" w:color="auto"/>
                      </w:divBdr>
                    </w:div>
                  </w:divsChild>
                </w:div>
                <w:div w:id="100733116">
                  <w:marLeft w:val="0"/>
                  <w:marRight w:val="0"/>
                  <w:marTop w:val="0"/>
                  <w:marBottom w:val="0"/>
                  <w:divBdr>
                    <w:top w:val="none" w:sz="0" w:space="0" w:color="auto"/>
                    <w:left w:val="none" w:sz="0" w:space="0" w:color="auto"/>
                    <w:bottom w:val="none" w:sz="0" w:space="0" w:color="auto"/>
                    <w:right w:val="none" w:sz="0" w:space="0" w:color="auto"/>
                  </w:divBdr>
                  <w:divsChild>
                    <w:div w:id="1706327182">
                      <w:marLeft w:val="0"/>
                      <w:marRight w:val="0"/>
                      <w:marTop w:val="0"/>
                      <w:marBottom w:val="0"/>
                      <w:divBdr>
                        <w:top w:val="none" w:sz="0" w:space="0" w:color="auto"/>
                        <w:left w:val="none" w:sz="0" w:space="0" w:color="auto"/>
                        <w:bottom w:val="none" w:sz="0" w:space="0" w:color="auto"/>
                        <w:right w:val="none" w:sz="0" w:space="0" w:color="auto"/>
                      </w:divBdr>
                    </w:div>
                  </w:divsChild>
                </w:div>
                <w:div w:id="109906212">
                  <w:marLeft w:val="0"/>
                  <w:marRight w:val="0"/>
                  <w:marTop w:val="0"/>
                  <w:marBottom w:val="0"/>
                  <w:divBdr>
                    <w:top w:val="none" w:sz="0" w:space="0" w:color="auto"/>
                    <w:left w:val="none" w:sz="0" w:space="0" w:color="auto"/>
                    <w:bottom w:val="none" w:sz="0" w:space="0" w:color="auto"/>
                    <w:right w:val="none" w:sz="0" w:space="0" w:color="auto"/>
                  </w:divBdr>
                  <w:divsChild>
                    <w:div w:id="643201693">
                      <w:marLeft w:val="0"/>
                      <w:marRight w:val="0"/>
                      <w:marTop w:val="0"/>
                      <w:marBottom w:val="0"/>
                      <w:divBdr>
                        <w:top w:val="none" w:sz="0" w:space="0" w:color="auto"/>
                        <w:left w:val="none" w:sz="0" w:space="0" w:color="auto"/>
                        <w:bottom w:val="none" w:sz="0" w:space="0" w:color="auto"/>
                        <w:right w:val="none" w:sz="0" w:space="0" w:color="auto"/>
                      </w:divBdr>
                    </w:div>
                    <w:div w:id="1193692810">
                      <w:marLeft w:val="0"/>
                      <w:marRight w:val="0"/>
                      <w:marTop w:val="0"/>
                      <w:marBottom w:val="0"/>
                      <w:divBdr>
                        <w:top w:val="none" w:sz="0" w:space="0" w:color="auto"/>
                        <w:left w:val="none" w:sz="0" w:space="0" w:color="auto"/>
                        <w:bottom w:val="none" w:sz="0" w:space="0" w:color="auto"/>
                        <w:right w:val="none" w:sz="0" w:space="0" w:color="auto"/>
                      </w:divBdr>
                    </w:div>
                  </w:divsChild>
                </w:div>
                <w:div w:id="325255577">
                  <w:marLeft w:val="0"/>
                  <w:marRight w:val="0"/>
                  <w:marTop w:val="0"/>
                  <w:marBottom w:val="0"/>
                  <w:divBdr>
                    <w:top w:val="none" w:sz="0" w:space="0" w:color="auto"/>
                    <w:left w:val="none" w:sz="0" w:space="0" w:color="auto"/>
                    <w:bottom w:val="none" w:sz="0" w:space="0" w:color="auto"/>
                    <w:right w:val="none" w:sz="0" w:space="0" w:color="auto"/>
                  </w:divBdr>
                  <w:divsChild>
                    <w:div w:id="1723870548">
                      <w:marLeft w:val="0"/>
                      <w:marRight w:val="0"/>
                      <w:marTop w:val="0"/>
                      <w:marBottom w:val="0"/>
                      <w:divBdr>
                        <w:top w:val="none" w:sz="0" w:space="0" w:color="auto"/>
                        <w:left w:val="none" w:sz="0" w:space="0" w:color="auto"/>
                        <w:bottom w:val="none" w:sz="0" w:space="0" w:color="auto"/>
                        <w:right w:val="none" w:sz="0" w:space="0" w:color="auto"/>
                      </w:divBdr>
                    </w:div>
                  </w:divsChild>
                </w:div>
                <w:div w:id="359817091">
                  <w:marLeft w:val="0"/>
                  <w:marRight w:val="0"/>
                  <w:marTop w:val="0"/>
                  <w:marBottom w:val="0"/>
                  <w:divBdr>
                    <w:top w:val="none" w:sz="0" w:space="0" w:color="auto"/>
                    <w:left w:val="none" w:sz="0" w:space="0" w:color="auto"/>
                    <w:bottom w:val="none" w:sz="0" w:space="0" w:color="auto"/>
                    <w:right w:val="none" w:sz="0" w:space="0" w:color="auto"/>
                  </w:divBdr>
                  <w:divsChild>
                    <w:div w:id="492070366">
                      <w:marLeft w:val="0"/>
                      <w:marRight w:val="0"/>
                      <w:marTop w:val="0"/>
                      <w:marBottom w:val="0"/>
                      <w:divBdr>
                        <w:top w:val="none" w:sz="0" w:space="0" w:color="auto"/>
                        <w:left w:val="none" w:sz="0" w:space="0" w:color="auto"/>
                        <w:bottom w:val="none" w:sz="0" w:space="0" w:color="auto"/>
                        <w:right w:val="none" w:sz="0" w:space="0" w:color="auto"/>
                      </w:divBdr>
                    </w:div>
                    <w:div w:id="614749254">
                      <w:marLeft w:val="0"/>
                      <w:marRight w:val="0"/>
                      <w:marTop w:val="0"/>
                      <w:marBottom w:val="0"/>
                      <w:divBdr>
                        <w:top w:val="none" w:sz="0" w:space="0" w:color="auto"/>
                        <w:left w:val="none" w:sz="0" w:space="0" w:color="auto"/>
                        <w:bottom w:val="none" w:sz="0" w:space="0" w:color="auto"/>
                        <w:right w:val="none" w:sz="0" w:space="0" w:color="auto"/>
                      </w:divBdr>
                    </w:div>
                  </w:divsChild>
                </w:div>
                <w:div w:id="407266419">
                  <w:marLeft w:val="0"/>
                  <w:marRight w:val="0"/>
                  <w:marTop w:val="0"/>
                  <w:marBottom w:val="0"/>
                  <w:divBdr>
                    <w:top w:val="none" w:sz="0" w:space="0" w:color="auto"/>
                    <w:left w:val="none" w:sz="0" w:space="0" w:color="auto"/>
                    <w:bottom w:val="none" w:sz="0" w:space="0" w:color="auto"/>
                    <w:right w:val="none" w:sz="0" w:space="0" w:color="auto"/>
                  </w:divBdr>
                  <w:divsChild>
                    <w:div w:id="524487902">
                      <w:marLeft w:val="0"/>
                      <w:marRight w:val="0"/>
                      <w:marTop w:val="0"/>
                      <w:marBottom w:val="0"/>
                      <w:divBdr>
                        <w:top w:val="none" w:sz="0" w:space="0" w:color="auto"/>
                        <w:left w:val="none" w:sz="0" w:space="0" w:color="auto"/>
                        <w:bottom w:val="none" w:sz="0" w:space="0" w:color="auto"/>
                        <w:right w:val="none" w:sz="0" w:space="0" w:color="auto"/>
                      </w:divBdr>
                    </w:div>
                    <w:div w:id="624316412">
                      <w:marLeft w:val="0"/>
                      <w:marRight w:val="0"/>
                      <w:marTop w:val="0"/>
                      <w:marBottom w:val="0"/>
                      <w:divBdr>
                        <w:top w:val="none" w:sz="0" w:space="0" w:color="auto"/>
                        <w:left w:val="none" w:sz="0" w:space="0" w:color="auto"/>
                        <w:bottom w:val="none" w:sz="0" w:space="0" w:color="auto"/>
                        <w:right w:val="none" w:sz="0" w:space="0" w:color="auto"/>
                      </w:divBdr>
                    </w:div>
                    <w:div w:id="1483737473">
                      <w:marLeft w:val="0"/>
                      <w:marRight w:val="0"/>
                      <w:marTop w:val="0"/>
                      <w:marBottom w:val="0"/>
                      <w:divBdr>
                        <w:top w:val="none" w:sz="0" w:space="0" w:color="auto"/>
                        <w:left w:val="none" w:sz="0" w:space="0" w:color="auto"/>
                        <w:bottom w:val="none" w:sz="0" w:space="0" w:color="auto"/>
                        <w:right w:val="none" w:sz="0" w:space="0" w:color="auto"/>
                      </w:divBdr>
                    </w:div>
                  </w:divsChild>
                </w:div>
                <w:div w:id="558438905">
                  <w:marLeft w:val="0"/>
                  <w:marRight w:val="0"/>
                  <w:marTop w:val="0"/>
                  <w:marBottom w:val="0"/>
                  <w:divBdr>
                    <w:top w:val="none" w:sz="0" w:space="0" w:color="auto"/>
                    <w:left w:val="none" w:sz="0" w:space="0" w:color="auto"/>
                    <w:bottom w:val="none" w:sz="0" w:space="0" w:color="auto"/>
                    <w:right w:val="none" w:sz="0" w:space="0" w:color="auto"/>
                  </w:divBdr>
                  <w:divsChild>
                    <w:div w:id="39323125">
                      <w:marLeft w:val="0"/>
                      <w:marRight w:val="0"/>
                      <w:marTop w:val="0"/>
                      <w:marBottom w:val="0"/>
                      <w:divBdr>
                        <w:top w:val="none" w:sz="0" w:space="0" w:color="auto"/>
                        <w:left w:val="none" w:sz="0" w:space="0" w:color="auto"/>
                        <w:bottom w:val="none" w:sz="0" w:space="0" w:color="auto"/>
                        <w:right w:val="none" w:sz="0" w:space="0" w:color="auto"/>
                      </w:divBdr>
                    </w:div>
                    <w:div w:id="802313866">
                      <w:marLeft w:val="0"/>
                      <w:marRight w:val="0"/>
                      <w:marTop w:val="0"/>
                      <w:marBottom w:val="0"/>
                      <w:divBdr>
                        <w:top w:val="none" w:sz="0" w:space="0" w:color="auto"/>
                        <w:left w:val="none" w:sz="0" w:space="0" w:color="auto"/>
                        <w:bottom w:val="none" w:sz="0" w:space="0" w:color="auto"/>
                        <w:right w:val="none" w:sz="0" w:space="0" w:color="auto"/>
                      </w:divBdr>
                    </w:div>
                  </w:divsChild>
                </w:div>
                <w:div w:id="729159227">
                  <w:marLeft w:val="0"/>
                  <w:marRight w:val="0"/>
                  <w:marTop w:val="0"/>
                  <w:marBottom w:val="0"/>
                  <w:divBdr>
                    <w:top w:val="none" w:sz="0" w:space="0" w:color="auto"/>
                    <w:left w:val="none" w:sz="0" w:space="0" w:color="auto"/>
                    <w:bottom w:val="none" w:sz="0" w:space="0" w:color="auto"/>
                    <w:right w:val="none" w:sz="0" w:space="0" w:color="auto"/>
                  </w:divBdr>
                  <w:divsChild>
                    <w:div w:id="1846938913">
                      <w:marLeft w:val="0"/>
                      <w:marRight w:val="0"/>
                      <w:marTop w:val="0"/>
                      <w:marBottom w:val="0"/>
                      <w:divBdr>
                        <w:top w:val="none" w:sz="0" w:space="0" w:color="auto"/>
                        <w:left w:val="none" w:sz="0" w:space="0" w:color="auto"/>
                        <w:bottom w:val="none" w:sz="0" w:space="0" w:color="auto"/>
                        <w:right w:val="none" w:sz="0" w:space="0" w:color="auto"/>
                      </w:divBdr>
                    </w:div>
                  </w:divsChild>
                </w:div>
                <w:div w:id="905913854">
                  <w:marLeft w:val="0"/>
                  <w:marRight w:val="0"/>
                  <w:marTop w:val="0"/>
                  <w:marBottom w:val="0"/>
                  <w:divBdr>
                    <w:top w:val="none" w:sz="0" w:space="0" w:color="auto"/>
                    <w:left w:val="none" w:sz="0" w:space="0" w:color="auto"/>
                    <w:bottom w:val="none" w:sz="0" w:space="0" w:color="auto"/>
                    <w:right w:val="none" w:sz="0" w:space="0" w:color="auto"/>
                  </w:divBdr>
                  <w:divsChild>
                    <w:div w:id="346716643">
                      <w:marLeft w:val="0"/>
                      <w:marRight w:val="0"/>
                      <w:marTop w:val="0"/>
                      <w:marBottom w:val="0"/>
                      <w:divBdr>
                        <w:top w:val="none" w:sz="0" w:space="0" w:color="auto"/>
                        <w:left w:val="none" w:sz="0" w:space="0" w:color="auto"/>
                        <w:bottom w:val="none" w:sz="0" w:space="0" w:color="auto"/>
                        <w:right w:val="none" w:sz="0" w:space="0" w:color="auto"/>
                      </w:divBdr>
                    </w:div>
                  </w:divsChild>
                </w:div>
                <w:div w:id="1501119319">
                  <w:marLeft w:val="0"/>
                  <w:marRight w:val="0"/>
                  <w:marTop w:val="0"/>
                  <w:marBottom w:val="0"/>
                  <w:divBdr>
                    <w:top w:val="none" w:sz="0" w:space="0" w:color="auto"/>
                    <w:left w:val="none" w:sz="0" w:space="0" w:color="auto"/>
                    <w:bottom w:val="none" w:sz="0" w:space="0" w:color="auto"/>
                    <w:right w:val="none" w:sz="0" w:space="0" w:color="auto"/>
                  </w:divBdr>
                  <w:divsChild>
                    <w:div w:id="224610381">
                      <w:marLeft w:val="0"/>
                      <w:marRight w:val="0"/>
                      <w:marTop w:val="0"/>
                      <w:marBottom w:val="0"/>
                      <w:divBdr>
                        <w:top w:val="none" w:sz="0" w:space="0" w:color="auto"/>
                        <w:left w:val="none" w:sz="0" w:space="0" w:color="auto"/>
                        <w:bottom w:val="none" w:sz="0" w:space="0" w:color="auto"/>
                        <w:right w:val="none" w:sz="0" w:space="0" w:color="auto"/>
                      </w:divBdr>
                    </w:div>
                    <w:div w:id="1005203279">
                      <w:marLeft w:val="0"/>
                      <w:marRight w:val="0"/>
                      <w:marTop w:val="0"/>
                      <w:marBottom w:val="0"/>
                      <w:divBdr>
                        <w:top w:val="none" w:sz="0" w:space="0" w:color="auto"/>
                        <w:left w:val="none" w:sz="0" w:space="0" w:color="auto"/>
                        <w:bottom w:val="none" w:sz="0" w:space="0" w:color="auto"/>
                        <w:right w:val="none" w:sz="0" w:space="0" w:color="auto"/>
                      </w:divBdr>
                    </w:div>
                  </w:divsChild>
                </w:div>
                <w:div w:id="1574899210">
                  <w:marLeft w:val="0"/>
                  <w:marRight w:val="0"/>
                  <w:marTop w:val="0"/>
                  <w:marBottom w:val="0"/>
                  <w:divBdr>
                    <w:top w:val="none" w:sz="0" w:space="0" w:color="auto"/>
                    <w:left w:val="none" w:sz="0" w:space="0" w:color="auto"/>
                    <w:bottom w:val="none" w:sz="0" w:space="0" w:color="auto"/>
                    <w:right w:val="none" w:sz="0" w:space="0" w:color="auto"/>
                  </w:divBdr>
                  <w:divsChild>
                    <w:div w:id="205141616">
                      <w:marLeft w:val="0"/>
                      <w:marRight w:val="0"/>
                      <w:marTop w:val="0"/>
                      <w:marBottom w:val="0"/>
                      <w:divBdr>
                        <w:top w:val="none" w:sz="0" w:space="0" w:color="auto"/>
                        <w:left w:val="none" w:sz="0" w:space="0" w:color="auto"/>
                        <w:bottom w:val="none" w:sz="0" w:space="0" w:color="auto"/>
                        <w:right w:val="none" w:sz="0" w:space="0" w:color="auto"/>
                      </w:divBdr>
                    </w:div>
                    <w:div w:id="1856383215">
                      <w:marLeft w:val="0"/>
                      <w:marRight w:val="0"/>
                      <w:marTop w:val="0"/>
                      <w:marBottom w:val="0"/>
                      <w:divBdr>
                        <w:top w:val="none" w:sz="0" w:space="0" w:color="auto"/>
                        <w:left w:val="none" w:sz="0" w:space="0" w:color="auto"/>
                        <w:bottom w:val="none" w:sz="0" w:space="0" w:color="auto"/>
                        <w:right w:val="none" w:sz="0" w:space="0" w:color="auto"/>
                      </w:divBdr>
                    </w:div>
                  </w:divsChild>
                </w:div>
                <w:div w:id="1629164469">
                  <w:marLeft w:val="0"/>
                  <w:marRight w:val="0"/>
                  <w:marTop w:val="0"/>
                  <w:marBottom w:val="0"/>
                  <w:divBdr>
                    <w:top w:val="none" w:sz="0" w:space="0" w:color="auto"/>
                    <w:left w:val="none" w:sz="0" w:space="0" w:color="auto"/>
                    <w:bottom w:val="none" w:sz="0" w:space="0" w:color="auto"/>
                    <w:right w:val="none" w:sz="0" w:space="0" w:color="auto"/>
                  </w:divBdr>
                  <w:divsChild>
                    <w:div w:id="222182243">
                      <w:marLeft w:val="0"/>
                      <w:marRight w:val="0"/>
                      <w:marTop w:val="0"/>
                      <w:marBottom w:val="0"/>
                      <w:divBdr>
                        <w:top w:val="none" w:sz="0" w:space="0" w:color="auto"/>
                        <w:left w:val="none" w:sz="0" w:space="0" w:color="auto"/>
                        <w:bottom w:val="none" w:sz="0" w:space="0" w:color="auto"/>
                        <w:right w:val="none" w:sz="0" w:space="0" w:color="auto"/>
                      </w:divBdr>
                    </w:div>
                  </w:divsChild>
                </w:div>
                <w:div w:id="1642349758">
                  <w:marLeft w:val="0"/>
                  <w:marRight w:val="0"/>
                  <w:marTop w:val="0"/>
                  <w:marBottom w:val="0"/>
                  <w:divBdr>
                    <w:top w:val="none" w:sz="0" w:space="0" w:color="auto"/>
                    <w:left w:val="none" w:sz="0" w:space="0" w:color="auto"/>
                    <w:bottom w:val="none" w:sz="0" w:space="0" w:color="auto"/>
                    <w:right w:val="none" w:sz="0" w:space="0" w:color="auto"/>
                  </w:divBdr>
                  <w:divsChild>
                    <w:div w:id="1507747963">
                      <w:marLeft w:val="0"/>
                      <w:marRight w:val="0"/>
                      <w:marTop w:val="0"/>
                      <w:marBottom w:val="0"/>
                      <w:divBdr>
                        <w:top w:val="none" w:sz="0" w:space="0" w:color="auto"/>
                        <w:left w:val="none" w:sz="0" w:space="0" w:color="auto"/>
                        <w:bottom w:val="none" w:sz="0" w:space="0" w:color="auto"/>
                        <w:right w:val="none" w:sz="0" w:space="0" w:color="auto"/>
                      </w:divBdr>
                    </w:div>
                  </w:divsChild>
                </w:div>
                <w:div w:id="1899436341">
                  <w:marLeft w:val="0"/>
                  <w:marRight w:val="0"/>
                  <w:marTop w:val="0"/>
                  <w:marBottom w:val="0"/>
                  <w:divBdr>
                    <w:top w:val="none" w:sz="0" w:space="0" w:color="auto"/>
                    <w:left w:val="none" w:sz="0" w:space="0" w:color="auto"/>
                    <w:bottom w:val="none" w:sz="0" w:space="0" w:color="auto"/>
                    <w:right w:val="none" w:sz="0" w:space="0" w:color="auto"/>
                  </w:divBdr>
                  <w:divsChild>
                    <w:div w:id="111173545">
                      <w:marLeft w:val="0"/>
                      <w:marRight w:val="0"/>
                      <w:marTop w:val="0"/>
                      <w:marBottom w:val="0"/>
                      <w:divBdr>
                        <w:top w:val="none" w:sz="0" w:space="0" w:color="auto"/>
                        <w:left w:val="none" w:sz="0" w:space="0" w:color="auto"/>
                        <w:bottom w:val="none" w:sz="0" w:space="0" w:color="auto"/>
                        <w:right w:val="none" w:sz="0" w:space="0" w:color="auto"/>
                      </w:divBdr>
                    </w:div>
                  </w:divsChild>
                </w:div>
                <w:div w:id="1978993530">
                  <w:marLeft w:val="0"/>
                  <w:marRight w:val="0"/>
                  <w:marTop w:val="0"/>
                  <w:marBottom w:val="0"/>
                  <w:divBdr>
                    <w:top w:val="none" w:sz="0" w:space="0" w:color="auto"/>
                    <w:left w:val="none" w:sz="0" w:space="0" w:color="auto"/>
                    <w:bottom w:val="none" w:sz="0" w:space="0" w:color="auto"/>
                    <w:right w:val="none" w:sz="0" w:space="0" w:color="auto"/>
                  </w:divBdr>
                  <w:divsChild>
                    <w:div w:id="1783110097">
                      <w:marLeft w:val="0"/>
                      <w:marRight w:val="0"/>
                      <w:marTop w:val="0"/>
                      <w:marBottom w:val="0"/>
                      <w:divBdr>
                        <w:top w:val="none" w:sz="0" w:space="0" w:color="auto"/>
                        <w:left w:val="none" w:sz="0" w:space="0" w:color="auto"/>
                        <w:bottom w:val="none" w:sz="0" w:space="0" w:color="auto"/>
                        <w:right w:val="none" w:sz="0" w:space="0" w:color="auto"/>
                      </w:divBdr>
                    </w:div>
                  </w:divsChild>
                </w:div>
                <w:div w:id="2006277657">
                  <w:marLeft w:val="0"/>
                  <w:marRight w:val="0"/>
                  <w:marTop w:val="0"/>
                  <w:marBottom w:val="0"/>
                  <w:divBdr>
                    <w:top w:val="none" w:sz="0" w:space="0" w:color="auto"/>
                    <w:left w:val="none" w:sz="0" w:space="0" w:color="auto"/>
                    <w:bottom w:val="none" w:sz="0" w:space="0" w:color="auto"/>
                    <w:right w:val="none" w:sz="0" w:space="0" w:color="auto"/>
                  </w:divBdr>
                  <w:divsChild>
                    <w:div w:id="144141021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551846195">
          <w:marLeft w:val="0"/>
          <w:marRight w:val="0"/>
          <w:marTop w:val="0"/>
          <w:marBottom w:val="0"/>
          <w:divBdr>
            <w:top w:val="none" w:sz="0" w:space="0" w:color="auto"/>
            <w:left w:val="none" w:sz="0" w:space="0" w:color="auto"/>
            <w:bottom w:val="none" w:sz="0" w:space="0" w:color="auto"/>
            <w:right w:val="none" w:sz="0" w:space="0" w:color="auto"/>
          </w:divBdr>
          <w:divsChild>
            <w:div w:id="1811560037">
              <w:marLeft w:val="0"/>
              <w:marRight w:val="0"/>
              <w:marTop w:val="0"/>
              <w:marBottom w:val="0"/>
              <w:divBdr>
                <w:top w:val="none" w:sz="0" w:space="0" w:color="auto"/>
                <w:left w:val="none" w:sz="0" w:space="0" w:color="auto"/>
                <w:bottom w:val="none" w:sz="0" w:space="0" w:color="auto"/>
                <w:right w:val="none" w:sz="0" w:space="0" w:color="auto"/>
              </w:divBdr>
            </w:div>
          </w:divsChild>
        </w:div>
        <w:div w:id="1552299939">
          <w:marLeft w:val="0"/>
          <w:marRight w:val="0"/>
          <w:marTop w:val="0"/>
          <w:marBottom w:val="0"/>
          <w:divBdr>
            <w:top w:val="none" w:sz="0" w:space="0" w:color="auto"/>
            <w:left w:val="none" w:sz="0" w:space="0" w:color="auto"/>
            <w:bottom w:val="none" w:sz="0" w:space="0" w:color="auto"/>
            <w:right w:val="none" w:sz="0" w:space="0" w:color="auto"/>
          </w:divBdr>
        </w:div>
        <w:div w:id="1562791405">
          <w:marLeft w:val="0"/>
          <w:marRight w:val="0"/>
          <w:marTop w:val="0"/>
          <w:marBottom w:val="0"/>
          <w:divBdr>
            <w:top w:val="none" w:sz="0" w:space="0" w:color="auto"/>
            <w:left w:val="none" w:sz="0" w:space="0" w:color="auto"/>
            <w:bottom w:val="none" w:sz="0" w:space="0" w:color="auto"/>
            <w:right w:val="none" w:sz="0" w:space="0" w:color="auto"/>
          </w:divBdr>
        </w:div>
        <w:div w:id="1574393540">
          <w:marLeft w:val="0"/>
          <w:marRight w:val="0"/>
          <w:marTop w:val="0"/>
          <w:marBottom w:val="0"/>
          <w:divBdr>
            <w:top w:val="none" w:sz="0" w:space="0" w:color="auto"/>
            <w:left w:val="none" w:sz="0" w:space="0" w:color="auto"/>
            <w:bottom w:val="none" w:sz="0" w:space="0" w:color="auto"/>
            <w:right w:val="none" w:sz="0" w:space="0" w:color="auto"/>
          </w:divBdr>
        </w:div>
        <w:div w:id="1578903286">
          <w:marLeft w:val="0"/>
          <w:marRight w:val="0"/>
          <w:marTop w:val="0"/>
          <w:marBottom w:val="0"/>
          <w:divBdr>
            <w:top w:val="none" w:sz="0" w:space="0" w:color="auto"/>
            <w:left w:val="none" w:sz="0" w:space="0" w:color="auto"/>
            <w:bottom w:val="none" w:sz="0" w:space="0" w:color="auto"/>
            <w:right w:val="none" w:sz="0" w:space="0" w:color="auto"/>
          </w:divBdr>
        </w:div>
        <w:div w:id="1598637003">
          <w:marLeft w:val="0"/>
          <w:marRight w:val="0"/>
          <w:marTop w:val="0"/>
          <w:marBottom w:val="0"/>
          <w:divBdr>
            <w:top w:val="none" w:sz="0" w:space="0" w:color="auto"/>
            <w:left w:val="none" w:sz="0" w:space="0" w:color="auto"/>
            <w:bottom w:val="none" w:sz="0" w:space="0" w:color="auto"/>
            <w:right w:val="none" w:sz="0" w:space="0" w:color="auto"/>
          </w:divBdr>
        </w:div>
        <w:div w:id="1613172205">
          <w:marLeft w:val="0"/>
          <w:marRight w:val="0"/>
          <w:marTop w:val="0"/>
          <w:marBottom w:val="0"/>
          <w:divBdr>
            <w:top w:val="none" w:sz="0" w:space="0" w:color="auto"/>
            <w:left w:val="none" w:sz="0" w:space="0" w:color="auto"/>
            <w:bottom w:val="none" w:sz="0" w:space="0" w:color="auto"/>
            <w:right w:val="none" w:sz="0" w:space="0" w:color="auto"/>
          </w:divBdr>
          <w:divsChild>
            <w:div w:id="1057897302">
              <w:marLeft w:val="-75"/>
              <w:marRight w:val="0"/>
              <w:marTop w:val="30"/>
              <w:marBottom w:val="30"/>
              <w:divBdr>
                <w:top w:val="none" w:sz="0" w:space="0" w:color="auto"/>
                <w:left w:val="none" w:sz="0" w:space="0" w:color="auto"/>
                <w:bottom w:val="none" w:sz="0" w:space="0" w:color="auto"/>
                <w:right w:val="none" w:sz="0" w:space="0" w:color="auto"/>
              </w:divBdr>
              <w:divsChild>
                <w:div w:id="158353346">
                  <w:marLeft w:val="0"/>
                  <w:marRight w:val="0"/>
                  <w:marTop w:val="0"/>
                  <w:marBottom w:val="0"/>
                  <w:divBdr>
                    <w:top w:val="none" w:sz="0" w:space="0" w:color="auto"/>
                    <w:left w:val="none" w:sz="0" w:space="0" w:color="auto"/>
                    <w:bottom w:val="none" w:sz="0" w:space="0" w:color="auto"/>
                    <w:right w:val="none" w:sz="0" w:space="0" w:color="auto"/>
                  </w:divBdr>
                  <w:divsChild>
                    <w:div w:id="725956085">
                      <w:marLeft w:val="0"/>
                      <w:marRight w:val="0"/>
                      <w:marTop w:val="0"/>
                      <w:marBottom w:val="0"/>
                      <w:divBdr>
                        <w:top w:val="none" w:sz="0" w:space="0" w:color="auto"/>
                        <w:left w:val="none" w:sz="0" w:space="0" w:color="auto"/>
                        <w:bottom w:val="none" w:sz="0" w:space="0" w:color="auto"/>
                        <w:right w:val="none" w:sz="0" w:space="0" w:color="auto"/>
                      </w:divBdr>
                    </w:div>
                  </w:divsChild>
                </w:div>
                <w:div w:id="256717448">
                  <w:marLeft w:val="0"/>
                  <w:marRight w:val="0"/>
                  <w:marTop w:val="0"/>
                  <w:marBottom w:val="0"/>
                  <w:divBdr>
                    <w:top w:val="none" w:sz="0" w:space="0" w:color="auto"/>
                    <w:left w:val="none" w:sz="0" w:space="0" w:color="auto"/>
                    <w:bottom w:val="none" w:sz="0" w:space="0" w:color="auto"/>
                    <w:right w:val="none" w:sz="0" w:space="0" w:color="auto"/>
                  </w:divBdr>
                </w:div>
                <w:div w:id="448858985">
                  <w:marLeft w:val="0"/>
                  <w:marRight w:val="0"/>
                  <w:marTop w:val="0"/>
                  <w:marBottom w:val="0"/>
                  <w:divBdr>
                    <w:top w:val="none" w:sz="0" w:space="0" w:color="auto"/>
                    <w:left w:val="none" w:sz="0" w:space="0" w:color="auto"/>
                    <w:bottom w:val="none" w:sz="0" w:space="0" w:color="auto"/>
                    <w:right w:val="none" w:sz="0" w:space="0" w:color="auto"/>
                  </w:divBdr>
                  <w:divsChild>
                    <w:div w:id="2012905178">
                      <w:marLeft w:val="0"/>
                      <w:marRight w:val="0"/>
                      <w:marTop w:val="0"/>
                      <w:marBottom w:val="0"/>
                      <w:divBdr>
                        <w:top w:val="none" w:sz="0" w:space="0" w:color="auto"/>
                        <w:left w:val="none" w:sz="0" w:space="0" w:color="auto"/>
                        <w:bottom w:val="none" w:sz="0" w:space="0" w:color="auto"/>
                        <w:right w:val="none" w:sz="0" w:space="0" w:color="auto"/>
                      </w:divBdr>
                    </w:div>
                  </w:divsChild>
                </w:div>
                <w:div w:id="667712340">
                  <w:marLeft w:val="0"/>
                  <w:marRight w:val="0"/>
                  <w:marTop w:val="0"/>
                  <w:marBottom w:val="0"/>
                  <w:divBdr>
                    <w:top w:val="none" w:sz="0" w:space="0" w:color="auto"/>
                    <w:left w:val="none" w:sz="0" w:space="0" w:color="auto"/>
                    <w:bottom w:val="none" w:sz="0" w:space="0" w:color="auto"/>
                    <w:right w:val="none" w:sz="0" w:space="0" w:color="auto"/>
                  </w:divBdr>
                  <w:divsChild>
                    <w:div w:id="1007057379">
                      <w:marLeft w:val="0"/>
                      <w:marRight w:val="0"/>
                      <w:marTop w:val="0"/>
                      <w:marBottom w:val="0"/>
                      <w:divBdr>
                        <w:top w:val="none" w:sz="0" w:space="0" w:color="auto"/>
                        <w:left w:val="none" w:sz="0" w:space="0" w:color="auto"/>
                        <w:bottom w:val="none" w:sz="0" w:space="0" w:color="auto"/>
                        <w:right w:val="none" w:sz="0" w:space="0" w:color="auto"/>
                      </w:divBdr>
                    </w:div>
                  </w:divsChild>
                </w:div>
                <w:div w:id="691229791">
                  <w:marLeft w:val="0"/>
                  <w:marRight w:val="0"/>
                  <w:marTop w:val="0"/>
                  <w:marBottom w:val="0"/>
                  <w:divBdr>
                    <w:top w:val="none" w:sz="0" w:space="0" w:color="auto"/>
                    <w:left w:val="none" w:sz="0" w:space="0" w:color="auto"/>
                    <w:bottom w:val="none" w:sz="0" w:space="0" w:color="auto"/>
                    <w:right w:val="none" w:sz="0" w:space="0" w:color="auto"/>
                  </w:divBdr>
                  <w:divsChild>
                    <w:div w:id="1314673818">
                      <w:marLeft w:val="0"/>
                      <w:marRight w:val="0"/>
                      <w:marTop w:val="0"/>
                      <w:marBottom w:val="0"/>
                      <w:divBdr>
                        <w:top w:val="none" w:sz="0" w:space="0" w:color="auto"/>
                        <w:left w:val="none" w:sz="0" w:space="0" w:color="auto"/>
                        <w:bottom w:val="none" w:sz="0" w:space="0" w:color="auto"/>
                        <w:right w:val="none" w:sz="0" w:space="0" w:color="auto"/>
                      </w:divBdr>
                    </w:div>
                  </w:divsChild>
                </w:div>
                <w:div w:id="702637049">
                  <w:marLeft w:val="0"/>
                  <w:marRight w:val="0"/>
                  <w:marTop w:val="0"/>
                  <w:marBottom w:val="0"/>
                  <w:divBdr>
                    <w:top w:val="none" w:sz="0" w:space="0" w:color="auto"/>
                    <w:left w:val="none" w:sz="0" w:space="0" w:color="auto"/>
                    <w:bottom w:val="none" w:sz="0" w:space="0" w:color="auto"/>
                    <w:right w:val="none" w:sz="0" w:space="0" w:color="auto"/>
                  </w:divBdr>
                  <w:divsChild>
                    <w:div w:id="47147774">
                      <w:marLeft w:val="0"/>
                      <w:marRight w:val="0"/>
                      <w:marTop w:val="0"/>
                      <w:marBottom w:val="0"/>
                      <w:divBdr>
                        <w:top w:val="none" w:sz="0" w:space="0" w:color="auto"/>
                        <w:left w:val="none" w:sz="0" w:space="0" w:color="auto"/>
                        <w:bottom w:val="none" w:sz="0" w:space="0" w:color="auto"/>
                        <w:right w:val="none" w:sz="0" w:space="0" w:color="auto"/>
                      </w:divBdr>
                    </w:div>
                  </w:divsChild>
                </w:div>
                <w:div w:id="705645504">
                  <w:marLeft w:val="0"/>
                  <w:marRight w:val="0"/>
                  <w:marTop w:val="0"/>
                  <w:marBottom w:val="0"/>
                  <w:divBdr>
                    <w:top w:val="none" w:sz="0" w:space="0" w:color="auto"/>
                    <w:left w:val="none" w:sz="0" w:space="0" w:color="auto"/>
                    <w:bottom w:val="none" w:sz="0" w:space="0" w:color="auto"/>
                    <w:right w:val="none" w:sz="0" w:space="0" w:color="auto"/>
                  </w:divBdr>
                  <w:divsChild>
                    <w:div w:id="607547621">
                      <w:marLeft w:val="0"/>
                      <w:marRight w:val="0"/>
                      <w:marTop w:val="0"/>
                      <w:marBottom w:val="0"/>
                      <w:divBdr>
                        <w:top w:val="none" w:sz="0" w:space="0" w:color="auto"/>
                        <w:left w:val="none" w:sz="0" w:space="0" w:color="auto"/>
                        <w:bottom w:val="none" w:sz="0" w:space="0" w:color="auto"/>
                        <w:right w:val="none" w:sz="0" w:space="0" w:color="auto"/>
                      </w:divBdr>
                    </w:div>
                  </w:divsChild>
                </w:div>
                <w:div w:id="821311369">
                  <w:marLeft w:val="0"/>
                  <w:marRight w:val="0"/>
                  <w:marTop w:val="0"/>
                  <w:marBottom w:val="0"/>
                  <w:divBdr>
                    <w:top w:val="none" w:sz="0" w:space="0" w:color="auto"/>
                    <w:left w:val="none" w:sz="0" w:space="0" w:color="auto"/>
                    <w:bottom w:val="none" w:sz="0" w:space="0" w:color="auto"/>
                    <w:right w:val="none" w:sz="0" w:space="0" w:color="auto"/>
                  </w:divBdr>
                  <w:divsChild>
                    <w:div w:id="865948312">
                      <w:marLeft w:val="0"/>
                      <w:marRight w:val="0"/>
                      <w:marTop w:val="0"/>
                      <w:marBottom w:val="0"/>
                      <w:divBdr>
                        <w:top w:val="none" w:sz="0" w:space="0" w:color="auto"/>
                        <w:left w:val="none" w:sz="0" w:space="0" w:color="auto"/>
                        <w:bottom w:val="none" w:sz="0" w:space="0" w:color="auto"/>
                        <w:right w:val="none" w:sz="0" w:space="0" w:color="auto"/>
                      </w:divBdr>
                    </w:div>
                  </w:divsChild>
                </w:div>
                <w:div w:id="872883061">
                  <w:marLeft w:val="0"/>
                  <w:marRight w:val="0"/>
                  <w:marTop w:val="0"/>
                  <w:marBottom w:val="0"/>
                  <w:divBdr>
                    <w:top w:val="none" w:sz="0" w:space="0" w:color="auto"/>
                    <w:left w:val="none" w:sz="0" w:space="0" w:color="auto"/>
                    <w:bottom w:val="none" w:sz="0" w:space="0" w:color="auto"/>
                    <w:right w:val="none" w:sz="0" w:space="0" w:color="auto"/>
                  </w:divBdr>
                  <w:divsChild>
                    <w:div w:id="813909702">
                      <w:marLeft w:val="0"/>
                      <w:marRight w:val="0"/>
                      <w:marTop w:val="0"/>
                      <w:marBottom w:val="0"/>
                      <w:divBdr>
                        <w:top w:val="none" w:sz="0" w:space="0" w:color="auto"/>
                        <w:left w:val="none" w:sz="0" w:space="0" w:color="auto"/>
                        <w:bottom w:val="none" w:sz="0" w:space="0" w:color="auto"/>
                        <w:right w:val="none" w:sz="0" w:space="0" w:color="auto"/>
                      </w:divBdr>
                    </w:div>
                  </w:divsChild>
                </w:div>
                <w:div w:id="913708031">
                  <w:marLeft w:val="0"/>
                  <w:marRight w:val="0"/>
                  <w:marTop w:val="0"/>
                  <w:marBottom w:val="0"/>
                  <w:divBdr>
                    <w:top w:val="none" w:sz="0" w:space="0" w:color="auto"/>
                    <w:left w:val="none" w:sz="0" w:space="0" w:color="auto"/>
                    <w:bottom w:val="none" w:sz="0" w:space="0" w:color="auto"/>
                    <w:right w:val="none" w:sz="0" w:space="0" w:color="auto"/>
                  </w:divBdr>
                  <w:divsChild>
                    <w:div w:id="129710893">
                      <w:marLeft w:val="0"/>
                      <w:marRight w:val="0"/>
                      <w:marTop w:val="0"/>
                      <w:marBottom w:val="0"/>
                      <w:divBdr>
                        <w:top w:val="none" w:sz="0" w:space="0" w:color="auto"/>
                        <w:left w:val="none" w:sz="0" w:space="0" w:color="auto"/>
                        <w:bottom w:val="none" w:sz="0" w:space="0" w:color="auto"/>
                        <w:right w:val="none" w:sz="0" w:space="0" w:color="auto"/>
                      </w:divBdr>
                    </w:div>
                  </w:divsChild>
                </w:div>
                <w:div w:id="1092823929">
                  <w:marLeft w:val="0"/>
                  <w:marRight w:val="0"/>
                  <w:marTop w:val="0"/>
                  <w:marBottom w:val="0"/>
                  <w:divBdr>
                    <w:top w:val="none" w:sz="0" w:space="0" w:color="auto"/>
                    <w:left w:val="none" w:sz="0" w:space="0" w:color="auto"/>
                    <w:bottom w:val="none" w:sz="0" w:space="0" w:color="auto"/>
                    <w:right w:val="none" w:sz="0" w:space="0" w:color="auto"/>
                  </w:divBdr>
                  <w:divsChild>
                    <w:div w:id="174079199">
                      <w:marLeft w:val="0"/>
                      <w:marRight w:val="0"/>
                      <w:marTop w:val="0"/>
                      <w:marBottom w:val="0"/>
                      <w:divBdr>
                        <w:top w:val="none" w:sz="0" w:space="0" w:color="auto"/>
                        <w:left w:val="none" w:sz="0" w:space="0" w:color="auto"/>
                        <w:bottom w:val="none" w:sz="0" w:space="0" w:color="auto"/>
                        <w:right w:val="none" w:sz="0" w:space="0" w:color="auto"/>
                      </w:divBdr>
                    </w:div>
                  </w:divsChild>
                </w:div>
                <w:div w:id="1270432043">
                  <w:marLeft w:val="0"/>
                  <w:marRight w:val="0"/>
                  <w:marTop w:val="0"/>
                  <w:marBottom w:val="0"/>
                  <w:divBdr>
                    <w:top w:val="none" w:sz="0" w:space="0" w:color="auto"/>
                    <w:left w:val="none" w:sz="0" w:space="0" w:color="auto"/>
                    <w:bottom w:val="none" w:sz="0" w:space="0" w:color="auto"/>
                    <w:right w:val="none" w:sz="0" w:space="0" w:color="auto"/>
                  </w:divBdr>
                  <w:divsChild>
                    <w:div w:id="671953625">
                      <w:marLeft w:val="0"/>
                      <w:marRight w:val="0"/>
                      <w:marTop w:val="0"/>
                      <w:marBottom w:val="0"/>
                      <w:divBdr>
                        <w:top w:val="none" w:sz="0" w:space="0" w:color="auto"/>
                        <w:left w:val="none" w:sz="0" w:space="0" w:color="auto"/>
                        <w:bottom w:val="none" w:sz="0" w:space="0" w:color="auto"/>
                        <w:right w:val="none" w:sz="0" w:space="0" w:color="auto"/>
                      </w:divBdr>
                    </w:div>
                  </w:divsChild>
                </w:div>
                <w:div w:id="1346710957">
                  <w:marLeft w:val="0"/>
                  <w:marRight w:val="0"/>
                  <w:marTop w:val="0"/>
                  <w:marBottom w:val="0"/>
                  <w:divBdr>
                    <w:top w:val="none" w:sz="0" w:space="0" w:color="auto"/>
                    <w:left w:val="none" w:sz="0" w:space="0" w:color="auto"/>
                    <w:bottom w:val="none" w:sz="0" w:space="0" w:color="auto"/>
                    <w:right w:val="none" w:sz="0" w:space="0" w:color="auto"/>
                  </w:divBdr>
                  <w:divsChild>
                    <w:div w:id="1369338583">
                      <w:marLeft w:val="0"/>
                      <w:marRight w:val="0"/>
                      <w:marTop w:val="0"/>
                      <w:marBottom w:val="0"/>
                      <w:divBdr>
                        <w:top w:val="none" w:sz="0" w:space="0" w:color="auto"/>
                        <w:left w:val="none" w:sz="0" w:space="0" w:color="auto"/>
                        <w:bottom w:val="none" w:sz="0" w:space="0" w:color="auto"/>
                        <w:right w:val="none" w:sz="0" w:space="0" w:color="auto"/>
                      </w:divBdr>
                    </w:div>
                  </w:divsChild>
                </w:div>
                <w:div w:id="1381175871">
                  <w:marLeft w:val="0"/>
                  <w:marRight w:val="0"/>
                  <w:marTop w:val="0"/>
                  <w:marBottom w:val="0"/>
                  <w:divBdr>
                    <w:top w:val="none" w:sz="0" w:space="0" w:color="auto"/>
                    <w:left w:val="none" w:sz="0" w:space="0" w:color="auto"/>
                    <w:bottom w:val="none" w:sz="0" w:space="0" w:color="auto"/>
                    <w:right w:val="none" w:sz="0" w:space="0" w:color="auto"/>
                  </w:divBdr>
                  <w:divsChild>
                    <w:div w:id="1373580100">
                      <w:marLeft w:val="0"/>
                      <w:marRight w:val="0"/>
                      <w:marTop w:val="0"/>
                      <w:marBottom w:val="0"/>
                      <w:divBdr>
                        <w:top w:val="none" w:sz="0" w:space="0" w:color="auto"/>
                        <w:left w:val="none" w:sz="0" w:space="0" w:color="auto"/>
                        <w:bottom w:val="none" w:sz="0" w:space="0" w:color="auto"/>
                        <w:right w:val="none" w:sz="0" w:space="0" w:color="auto"/>
                      </w:divBdr>
                    </w:div>
                  </w:divsChild>
                </w:div>
                <w:div w:id="1674140408">
                  <w:marLeft w:val="0"/>
                  <w:marRight w:val="0"/>
                  <w:marTop w:val="0"/>
                  <w:marBottom w:val="0"/>
                  <w:divBdr>
                    <w:top w:val="none" w:sz="0" w:space="0" w:color="auto"/>
                    <w:left w:val="none" w:sz="0" w:space="0" w:color="auto"/>
                    <w:bottom w:val="none" w:sz="0" w:space="0" w:color="auto"/>
                    <w:right w:val="none" w:sz="0" w:space="0" w:color="auto"/>
                  </w:divBdr>
                  <w:divsChild>
                    <w:div w:id="1411082130">
                      <w:marLeft w:val="0"/>
                      <w:marRight w:val="0"/>
                      <w:marTop w:val="0"/>
                      <w:marBottom w:val="0"/>
                      <w:divBdr>
                        <w:top w:val="none" w:sz="0" w:space="0" w:color="auto"/>
                        <w:left w:val="none" w:sz="0" w:space="0" w:color="auto"/>
                        <w:bottom w:val="none" w:sz="0" w:space="0" w:color="auto"/>
                        <w:right w:val="none" w:sz="0" w:space="0" w:color="auto"/>
                      </w:divBdr>
                    </w:div>
                  </w:divsChild>
                </w:div>
                <w:div w:id="1738085620">
                  <w:marLeft w:val="0"/>
                  <w:marRight w:val="0"/>
                  <w:marTop w:val="0"/>
                  <w:marBottom w:val="0"/>
                  <w:divBdr>
                    <w:top w:val="none" w:sz="0" w:space="0" w:color="auto"/>
                    <w:left w:val="none" w:sz="0" w:space="0" w:color="auto"/>
                    <w:bottom w:val="none" w:sz="0" w:space="0" w:color="auto"/>
                    <w:right w:val="none" w:sz="0" w:space="0" w:color="auto"/>
                  </w:divBdr>
                </w:div>
                <w:div w:id="1947272553">
                  <w:marLeft w:val="0"/>
                  <w:marRight w:val="0"/>
                  <w:marTop w:val="0"/>
                  <w:marBottom w:val="0"/>
                  <w:divBdr>
                    <w:top w:val="none" w:sz="0" w:space="0" w:color="auto"/>
                    <w:left w:val="none" w:sz="0" w:space="0" w:color="auto"/>
                    <w:bottom w:val="none" w:sz="0" w:space="0" w:color="auto"/>
                    <w:right w:val="none" w:sz="0" w:space="0" w:color="auto"/>
                  </w:divBdr>
                  <w:divsChild>
                    <w:div w:id="1380940078">
                      <w:marLeft w:val="0"/>
                      <w:marRight w:val="0"/>
                      <w:marTop w:val="0"/>
                      <w:marBottom w:val="0"/>
                      <w:divBdr>
                        <w:top w:val="none" w:sz="0" w:space="0" w:color="auto"/>
                        <w:left w:val="none" w:sz="0" w:space="0" w:color="auto"/>
                        <w:bottom w:val="none" w:sz="0" w:space="0" w:color="auto"/>
                        <w:right w:val="none" w:sz="0" w:space="0" w:color="auto"/>
                      </w:divBdr>
                    </w:div>
                  </w:divsChild>
                </w:div>
                <w:div w:id="1984499343">
                  <w:marLeft w:val="0"/>
                  <w:marRight w:val="0"/>
                  <w:marTop w:val="0"/>
                  <w:marBottom w:val="0"/>
                  <w:divBdr>
                    <w:top w:val="none" w:sz="0" w:space="0" w:color="auto"/>
                    <w:left w:val="none" w:sz="0" w:space="0" w:color="auto"/>
                    <w:bottom w:val="none" w:sz="0" w:space="0" w:color="auto"/>
                    <w:right w:val="none" w:sz="0" w:space="0" w:color="auto"/>
                  </w:divBdr>
                  <w:divsChild>
                    <w:div w:id="4117641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642346380">
          <w:marLeft w:val="0"/>
          <w:marRight w:val="0"/>
          <w:marTop w:val="0"/>
          <w:marBottom w:val="0"/>
          <w:divBdr>
            <w:top w:val="none" w:sz="0" w:space="0" w:color="auto"/>
            <w:left w:val="none" w:sz="0" w:space="0" w:color="auto"/>
            <w:bottom w:val="none" w:sz="0" w:space="0" w:color="auto"/>
            <w:right w:val="none" w:sz="0" w:space="0" w:color="auto"/>
          </w:divBdr>
          <w:divsChild>
            <w:div w:id="1565481175">
              <w:marLeft w:val="0"/>
              <w:marRight w:val="0"/>
              <w:marTop w:val="0"/>
              <w:marBottom w:val="0"/>
              <w:divBdr>
                <w:top w:val="none" w:sz="0" w:space="0" w:color="auto"/>
                <w:left w:val="none" w:sz="0" w:space="0" w:color="auto"/>
                <w:bottom w:val="none" w:sz="0" w:space="0" w:color="auto"/>
                <w:right w:val="none" w:sz="0" w:space="0" w:color="auto"/>
              </w:divBdr>
            </w:div>
          </w:divsChild>
        </w:div>
        <w:div w:id="1660039906">
          <w:marLeft w:val="0"/>
          <w:marRight w:val="0"/>
          <w:marTop w:val="0"/>
          <w:marBottom w:val="0"/>
          <w:divBdr>
            <w:top w:val="none" w:sz="0" w:space="0" w:color="auto"/>
            <w:left w:val="none" w:sz="0" w:space="0" w:color="auto"/>
            <w:bottom w:val="none" w:sz="0" w:space="0" w:color="auto"/>
            <w:right w:val="none" w:sz="0" w:space="0" w:color="auto"/>
          </w:divBdr>
        </w:div>
        <w:div w:id="1662930567">
          <w:marLeft w:val="0"/>
          <w:marRight w:val="0"/>
          <w:marTop w:val="0"/>
          <w:marBottom w:val="0"/>
          <w:divBdr>
            <w:top w:val="none" w:sz="0" w:space="0" w:color="auto"/>
            <w:left w:val="none" w:sz="0" w:space="0" w:color="auto"/>
            <w:bottom w:val="none" w:sz="0" w:space="0" w:color="auto"/>
            <w:right w:val="none" w:sz="0" w:space="0" w:color="auto"/>
          </w:divBdr>
        </w:div>
        <w:div w:id="1673947644">
          <w:marLeft w:val="0"/>
          <w:marRight w:val="0"/>
          <w:marTop w:val="0"/>
          <w:marBottom w:val="0"/>
          <w:divBdr>
            <w:top w:val="none" w:sz="0" w:space="0" w:color="auto"/>
            <w:left w:val="none" w:sz="0" w:space="0" w:color="auto"/>
            <w:bottom w:val="none" w:sz="0" w:space="0" w:color="auto"/>
            <w:right w:val="none" w:sz="0" w:space="0" w:color="auto"/>
          </w:divBdr>
        </w:div>
        <w:div w:id="1681198782">
          <w:marLeft w:val="0"/>
          <w:marRight w:val="0"/>
          <w:marTop w:val="0"/>
          <w:marBottom w:val="0"/>
          <w:divBdr>
            <w:top w:val="none" w:sz="0" w:space="0" w:color="auto"/>
            <w:left w:val="none" w:sz="0" w:space="0" w:color="auto"/>
            <w:bottom w:val="none" w:sz="0" w:space="0" w:color="auto"/>
            <w:right w:val="none" w:sz="0" w:space="0" w:color="auto"/>
          </w:divBdr>
        </w:div>
        <w:div w:id="1691682052">
          <w:marLeft w:val="0"/>
          <w:marRight w:val="0"/>
          <w:marTop w:val="0"/>
          <w:marBottom w:val="0"/>
          <w:divBdr>
            <w:top w:val="none" w:sz="0" w:space="0" w:color="auto"/>
            <w:left w:val="none" w:sz="0" w:space="0" w:color="auto"/>
            <w:bottom w:val="none" w:sz="0" w:space="0" w:color="auto"/>
            <w:right w:val="none" w:sz="0" w:space="0" w:color="auto"/>
          </w:divBdr>
        </w:div>
        <w:div w:id="1698892809">
          <w:marLeft w:val="0"/>
          <w:marRight w:val="0"/>
          <w:marTop w:val="0"/>
          <w:marBottom w:val="0"/>
          <w:divBdr>
            <w:top w:val="none" w:sz="0" w:space="0" w:color="auto"/>
            <w:left w:val="none" w:sz="0" w:space="0" w:color="auto"/>
            <w:bottom w:val="none" w:sz="0" w:space="0" w:color="auto"/>
            <w:right w:val="none" w:sz="0" w:space="0" w:color="auto"/>
          </w:divBdr>
        </w:div>
        <w:div w:id="1702781384">
          <w:marLeft w:val="0"/>
          <w:marRight w:val="0"/>
          <w:marTop w:val="0"/>
          <w:marBottom w:val="0"/>
          <w:divBdr>
            <w:top w:val="none" w:sz="0" w:space="0" w:color="auto"/>
            <w:left w:val="none" w:sz="0" w:space="0" w:color="auto"/>
            <w:bottom w:val="none" w:sz="0" w:space="0" w:color="auto"/>
            <w:right w:val="none" w:sz="0" w:space="0" w:color="auto"/>
          </w:divBdr>
          <w:divsChild>
            <w:div w:id="444926600">
              <w:marLeft w:val="0"/>
              <w:marRight w:val="0"/>
              <w:marTop w:val="0"/>
              <w:marBottom w:val="0"/>
              <w:divBdr>
                <w:top w:val="none" w:sz="0" w:space="0" w:color="auto"/>
                <w:left w:val="none" w:sz="0" w:space="0" w:color="auto"/>
                <w:bottom w:val="none" w:sz="0" w:space="0" w:color="auto"/>
                <w:right w:val="none" w:sz="0" w:space="0" w:color="auto"/>
              </w:divBdr>
            </w:div>
            <w:div w:id="513228884">
              <w:marLeft w:val="0"/>
              <w:marRight w:val="0"/>
              <w:marTop w:val="0"/>
              <w:marBottom w:val="0"/>
              <w:divBdr>
                <w:top w:val="none" w:sz="0" w:space="0" w:color="auto"/>
                <w:left w:val="none" w:sz="0" w:space="0" w:color="auto"/>
                <w:bottom w:val="none" w:sz="0" w:space="0" w:color="auto"/>
                <w:right w:val="none" w:sz="0" w:space="0" w:color="auto"/>
              </w:divBdr>
            </w:div>
          </w:divsChild>
        </w:div>
        <w:div w:id="1721320785">
          <w:marLeft w:val="0"/>
          <w:marRight w:val="0"/>
          <w:marTop w:val="0"/>
          <w:marBottom w:val="0"/>
          <w:divBdr>
            <w:top w:val="none" w:sz="0" w:space="0" w:color="auto"/>
            <w:left w:val="none" w:sz="0" w:space="0" w:color="auto"/>
            <w:bottom w:val="none" w:sz="0" w:space="0" w:color="auto"/>
            <w:right w:val="none" w:sz="0" w:space="0" w:color="auto"/>
          </w:divBdr>
          <w:divsChild>
            <w:div w:id="380326457">
              <w:marLeft w:val="0"/>
              <w:marRight w:val="0"/>
              <w:marTop w:val="0"/>
              <w:marBottom w:val="0"/>
              <w:divBdr>
                <w:top w:val="none" w:sz="0" w:space="0" w:color="auto"/>
                <w:left w:val="none" w:sz="0" w:space="0" w:color="auto"/>
                <w:bottom w:val="none" w:sz="0" w:space="0" w:color="auto"/>
                <w:right w:val="none" w:sz="0" w:space="0" w:color="auto"/>
              </w:divBdr>
            </w:div>
          </w:divsChild>
        </w:div>
        <w:div w:id="1726641852">
          <w:marLeft w:val="0"/>
          <w:marRight w:val="0"/>
          <w:marTop w:val="0"/>
          <w:marBottom w:val="0"/>
          <w:divBdr>
            <w:top w:val="none" w:sz="0" w:space="0" w:color="auto"/>
            <w:left w:val="none" w:sz="0" w:space="0" w:color="auto"/>
            <w:bottom w:val="none" w:sz="0" w:space="0" w:color="auto"/>
            <w:right w:val="none" w:sz="0" w:space="0" w:color="auto"/>
          </w:divBdr>
          <w:divsChild>
            <w:div w:id="1708525064">
              <w:marLeft w:val="-75"/>
              <w:marRight w:val="0"/>
              <w:marTop w:val="30"/>
              <w:marBottom w:val="30"/>
              <w:divBdr>
                <w:top w:val="none" w:sz="0" w:space="0" w:color="auto"/>
                <w:left w:val="none" w:sz="0" w:space="0" w:color="auto"/>
                <w:bottom w:val="none" w:sz="0" w:space="0" w:color="auto"/>
                <w:right w:val="none" w:sz="0" w:space="0" w:color="auto"/>
              </w:divBdr>
              <w:divsChild>
                <w:div w:id="8915243">
                  <w:marLeft w:val="0"/>
                  <w:marRight w:val="0"/>
                  <w:marTop w:val="0"/>
                  <w:marBottom w:val="0"/>
                  <w:divBdr>
                    <w:top w:val="none" w:sz="0" w:space="0" w:color="auto"/>
                    <w:left w:val="none" w:sz="0" w:space="0" w:color="auto"/>
                    <w:bottom w:val="none" w:sz="0" w:space="0" w:color="auto"/>
                    <w:right w:val="none" w:sz="0" w:space="0" w:color="auto"/>
                  </w:divBdr>
                  <w:divsChild>
                    <w:div w:id="957949488">
                      <w:marLeft w:val="0"/>
                      <w:marRight w:val="0"/>
                      <w:marTop w:val="0"/>
                      <w:marBottom w:val="0"/>
                      <w:divBdr>
                        <w:top w:val="none" w:sz="0" w:space="0" w:color="auto"/>
                        <w:left w:val="none" w:sz="0" w:space="0" w:color="auto"/>
                        <w:bottom w:val="none" w:sz="0" w:space="0" w:color="auto"/>
                        <w:right w:val="none" w:sz="0" w:space="0" w:color="auto"/>
                      </w:divBdr>
                    </w:div>
                  </w:divsChild>
                </w:div>
                <w:div w:id="25714169">
                  <w:marLeft w:val="0"/>
                  <w:marRight w:val="0"/>
                  <w:marTop w:val="0"/>
                  <w:marBottom w:val="0"/>
                  <w:divBdr>
                    <w:top w:val="none" w:sz="0" w:space="0" w:color="auto"/>
                    <w:left w:val="none" w:sz="0" w:space="0" w:color="auto"/>
                    <w:bottom w:val="none" w:sz="0" w:space="0" w:color="auto"/>
                    <w:right w:val="none" w:sz="0" w:space="0" w:color="auto"/>
                  </w:divBdr>
                  <w:divsChild>
                    <w:div w:id="533270883">
                      <w:marLeft w:val="0"/>
                      <w:marRight w:val="0"/>
                      <w:marTop w:val="0"/>
                      <w:marBottom w:val="0"/>
                      <w:divBdr>
                        <w:top w:val="none" w:sz="0" w:space="0" w:color="auto"/>
                        <w:left w:val="none" w:sz="0" w:space="0" w:color="auto"/>
                        <w:bottom w:val="none" w:sz="0" w:space="0" w:color="auto"/>
                        <w:right w:val="none" w:sz="0" w:space="0" w:color="auto"/>
                      </w:divBdr>
                    </w:div>
                  </w:divsChild>
                </w:div>
                <w:div w:id="26486404">
                  <w:marLeft w:val="0"/>
                  <w:marRight w:val="0"/>
                  <w:marTop w:val="0"/>
                  <w:marBottom w:val="0"/>
                  <w:divBdr>
                    <w:top w:val="none" w:sz="0" w:space="0" w:color="auto"/>
                    <w:left w:val="none" w:sz="0" w:space="0" w:color="auto"/>
                    <w:bottom w:val="none" w:sz="0" w:space="0" w:color="auto"/>
                    <w:right w:val="none" w:sz="0" w:space="0" w:color="auto"/>
                  </w:divBdr>
                  <w:divsChild>
                    <w:div w:id="942499560">
                      <w:marLeft w:val="0"/>
                      <w:marRight w:val="0"/>
                      <w:marTop w:val="0"/>
                      <w:marBottom w:val="0"/>
                      <w:divBdr>
                        <w:top w:val="none" w:sz="0" w:space="0" w:color="auto"/>
                        <w:left w:val="none" w:sz="0" w:space="0" w:color="auto"/>
                        <w:bottom w:val="none" w:sz="0" w:space="0" w:color="auto"/>
                        <w:right w:val="none" w:sz="0" w:space="0" w:color="auto"/>
                      </w:divBdr>
                    </w:div>
                  </w:divsChild>
                </w:div>
                <w:div w:id="204409016">
                  <w:marLeft w:val="0"/>
                  <w:marRight w:val="0"/>
                  <w:marTop w:val="0"/>
                  <w:marBottom w:val="0"/>
                  <w:divBdr>
                    <w:top w:val="none" w:sz="0" w:space="0" w:color="auto"/>
                    <w:left w:val="none" w:sz="0" w:space="0" w:color="auto"/>
                    <w:bottom w:val="none" w:sz="0" w:space="0" w:color="auto"/>
                    <w:right w:val="none" w:sz="0" w:space="0" w:color="auto"/>
                  </w:divBdr>
                  <w:divsChild>
                    <w:div w:id="1844465186">
                      <w:marLeft w:val="0"/>
                      <w:marRight w:val="0"/>
                      <w:marTop w:val="0"/>
                      <w:marBottom w:val="0"/>
                      <w:divBdr>
                        <w:top w:val="none" w:sz="0" w:space="0" w:color="auto"/>
                        <w:left w:val="none" w:sz="0" w:space="0" w:color="auto"/>
                        <w:bottom w:val="none" w:sz="0" w:space="0" w:color="auto"/>
                        <w:right w:val="none" w:sz="0" w:space="0" w:color="auto"/>
                      </w:divBdr>
                    </w:div>
                  </w:divsChild>
                </w:div>
                <w:div w:id="312567926">
                  <w:marLeft w:val="0"/>
                  <w:marRight w:val="0"/>
                  <w:marTop w:val="0"/>
                  <w:marBottom w:val="0"/>
                  <w:divBdr>
                    <w:top w:val="none" w:sz="0" w:space="0" w:color="auto"/>
                    <w:left w:val="none" w:sz="0" w:space="0" w:color="auto"/>
                    <w:bottom w:val="none" w:sz="0" w:space="0" w:color="auto"/>
                    <w:right w:val="none" w:sz="0" w:space="0" w:color="auto"/>
                  </w:divBdr>
                  <w:divsChild>
                    <w:div w:id="979505470">
                      <w:marLeft w:val="0"/>
                      <w:marRight w:val="0"/>
                      <w:marTop w:val="0"/>
                      <w:marBottom w:val="0"/>
                      <w:divBdr>
                        <w:top w:val="none" w:sz="0" w:space="0" w:color="auto"/>
                        <w:left w:val="none" w:sz="0" w:space="0" w:color="auto"/>
                        <w:bottom w:val="none" w:sz="0" w:space="0" w:color="auto"/>
                        <w:right w:val="none" w:sz="0" w:space="0" w:color="auto"/>
                      </w:divBdr>
                    </w:div>
                  </w:divsChild>
                </w:div>
                <w:div w:id="424769403">
                  <w:marLeft w:val="0"/>
                  <w:marRight w:val="0"/>
                  <w:marTop w:val="0"/>
                  <w:marBottom w:val="0"/>
                  <w:divBdr>
                    <w:top w:val="none" w:sz="0" w:space="0" w:color="auto"/>
                    <w:left w:val="none" w:sz="0" w:space="0" w:color="auto"/>
                    <w:bottom w:val="none" w:sz="0" w:space="0" w:color="auto"/>
                    <w:right w:val="none" w:sz="0" w:space="0" w:color="auto"/>
                  </w:divBdr>
                  <w:divsChild>
                    <w:div w:id="1278294988">
                      <w:marLeft w:val="0"/>
                      <w:marRight w:val="0"/>
                      <w:marTop w:val="0"/>
                      <w:marBottom w:val="0"/>
                      <w:divBdr>
                        <w:top w:val="none" w:sz="0" w:space="0" w:color="auto"/>
                        <w:left w:val="none" w:sz="0" w:space="0" w:color="auto"/>
                        <w:bottom w:val="none" w:sz="0" w:space="0" w:color="auto"/>
                        <w:right w:val="none" w:sz="0" w:space="0" w:color="auto"/>
                      </w:divBdr>
                    </w:div>
                  </w:divsChild>
                </w:div>
                <w:div w:id="598370563">
                  <w:marLeft w:val="0"/>
                  <w:marRight w:val="0"/>
                  <w:marTop w:val="0"/>
                  <w:marBottom w:val="0"/>
                  <w:divBdr>
                    <w:top w:val="none" w:sz="0" w:space="0" w:color="auto"/>
                    <w:left w:val="none" w:sz="0" w:space="0" w:color="auto"/>
                    <w:bottom w:val="none" w:sz="0" w:space="0" w:color="auto"/>
                    <w:right w:val="none" w:sz="0" w:space="0" w:color="auto"/>
                  </w:divBdr>
                  <w:divsChild>
                    <w:div w:id="307825509">
                      <w:marLeft w:val="0"/>
                      <w:marRight w:val="0"/>
                      <w:marTop w:val="0"/>
                      <w:marBottom w:val="0"/>
                      <w:divBdr>
                        <w:top w:val="none" w:sz="0" w:space="0" w:color="auto"/>
                        <w:left w:val="none" w:sz="0" w:space="0" w:color="auto"/>
                        <w:bottom w:val="none" w:sz="0" w:space="0" w:color="auto"/>
                        <w:right w:val="none" w:sz="0" w:space="0" w:color="auto"/>
                      </w:divBdr>
                    </w:div>
                  </w:divsChild>
                </w:div>
                <w:div w:id="619531326">
                  <w:marLeft w:val="0"/>
                  <w:marRight w:val="0"/>
                  <w:marTop w:val="0"/>
                  <w:marBottom w:val="0"/>
                  <w:divBdr>
                    <w:top w:val="none" w:sz="0" w:space="0" w:color="auto"/>
                    <w:left w:val="none" w:sz="0" w:space="0" w:color="auto"/>
                    <w:bottom w:val="none" w:sz="0" w:space="0" w:color="auto"/>
                    <w:right w:val="none" w:sz="0" w:space="0" w:color="auto"/>
                  </w:divBdr>
                  <w:divsChild>
                    <w:div w:id="919867464">
                      <w:marLeft w:val="0"/>
                      <w:marRight w:val="0"/>
                      <w:marTop w:val="0"/>
                      <w:marBottom w:val="0"/>
                      <w:divBdr>
                        <w:top w:val="none" w:sz="0" w:space="0" w:color="auto"/>
                        <w:left w:val="none" w:sz="0" w:space="0" w:color="auto"/>
                        <w:bottom w:val="none" w:sz="0" w:space="0" w:color="auto"/>
                        <w:right w:val="none" w:sz="0" w:space="0" w:color="auto"/>
                      </w:divBdr>
                    </w:div>
                  </w:divsChild>
                </w:div>
                <w:div w:id="633829432">
                  <w:marLeft w:val="0"/>
                  <w:marRight w:val="0"/>
                  <w:marTop w:val="0"/>
                  <w:marBottom w:val="0"/>
                  <w:divBdr>
                    <w:top w:val="none" w:sz="0" w:space="0" w:color="auto"/>
                    <w:left w:val="none" w:sz="0" w:space="0" w:color="auto"/>
                    <w:bottom w:val="none" w:sz="0" w:space="0" w:color="auto"/>
                    <w:right w:val="none" w:sz="0" w:space="0" w:color="auto"/>
                  </w:divBdr>
                  <w:divsChild>
                    <w:div w:id="717163605">
                      <w:marLeft w:val="0"/>
                      <w:marRight w:val="0"/>
                      <w:marTop w:val="0"/>
                      <w:marBottom w:val="0"/>
                      <w:divBdr>
                        <w:top w:val="none" w:sz="0" w:space="0" w:color="auto"/>
                        <w:left w:val="none" w:sz="0" w:space="0" w:color="auto"/>
                        <w:bottom w:val="none" w:sz="0" w:space="0" w:color="auto"/>
                        <w:right w:val="none" w:sz="0" w:space="0" w:color="auto"/>
                      </w:divBdr>
                    </w:div>
                  </w:divsChild>
                </w:div>
                <w:div w:id="687829746">
                  <w:marLeft w:val="0"/>
                  <w:marRight w:val="0"/>
                  <w:marTop w:val="0"/>
                  <w:marBottom w:val="0"/>
                  <w:divBdr>
                    <w:top w:val="none" w:sz="0" w:space="0" w:color="auto"/>
                    <w:left w:val="none" w:sz="0" w:space="0" w:color="auto"/>
                    <w:bottom w:val="none" w:sz="0" w:space="0" w:color="auto"/>
                    <w:right w:val="none" w:sz="0" w:space="0" w:color="auto"/>
                  </w:divBdr>
                  <w:divsChild>
                    <w:div w:id="143744885">
                      <w:marLeft w:val="0"/>
                      <w:marRight w:val="0"/>
                      <w:marTop w:val="0"/>
                      <w:marBottom w:val="0"/>
                      <w:divBdr>
                        <w:top w:val="none" w:sz="0" w:space="0" w:color="auto"/>
                        <w:left w:val="none" w:sz="0" w:space="0" w:color="auto"/>
                        <w:bottom w:val="none" w:sz="0" w:space="0" w:color="auto"/>
                        <w:right w:val="none" w:sz="0" w:space="0" w:color="auto"/>
                      </w:divBdr>
                    </w:div>
                  </w:divsChild>
                </w:div>
                <w:div w:id="758987731">
                  <w:marLeft w:val="0"/>
                  <w:marRight w:val="0"/>
                  <w:marTop w:val="0"/>
                  <w:marBottom w:val="0"/>
                  <w:divBdr>
                    <w:top w:val="none" w:sz="0" w:space="0" w:color="auto"/>
                    <w:left w:val="none" w:sz="0" w:space="0" w:color="auto"/>
                    <w:bottom w:val="none" w:sz="0" w:space="0" w:color="auto"/>
                    <w:right w:val="none" w:sz="0" w:space="0" w:color="auto"/>
                  </w:divBdr>
                  <w:divsChild>
                    <w:div w:id="555358257">
                      <w:marLeft w:val="0"/>
                      <w:marRight w:val="0"/>
                      <w:marTop w:val="0"/>
                      <w:marBottom w:val="0"/>
                      <w:divBdr>
                        <w:top w:val="none" w:sz="0" w:space="0" w:color="auto"/>
                        <w:left w:val="none" w:sz="0" w:space="0" w:color="auto"/>
                        <w:bottom w:val="none" w:sz="0" w:space="0" w:color="auto"/>
                        <w:right w:val="none" w:sz="0" w:space="0" w:color="auto"/>
                      </w:divBdr>
                    </w:div>
                  </w:divsChild>
                </w:div>
                <w:div w:id="919219185">
                  <w:marLeft w:val="0"/>
                  <w:marRight w:val="0"/>
                  <w:marTop w:val="0"/>
                  <w:marBottom w:val="0"/>
                  <w:divBdr>
                    <w:top w:val="none" w:sz="0" w:space="0" w:color="auto"/>
                    <w:left w:val="none" w:sz="0" w:space="0" w:color="auto"/>
                    <w:bottom w:val="none" w:sz="0" w:space="0" w:color="auto"/>
                    <w:right w:val="none" w:sz="0" w:space="0" w:color="auto"/>
                  </w:divBdr>
                  <w:divsChild>
                    <w:div w:id="1582249158">
                      <w:marLeft w:val="0"/>
                      <w:marRight w:val="0"/>
                      <w:marTop w:val="0"/>
                      <w:marBottom w:val="0"/>
                      <w:divBdr>
                        <w:top w:val="none" w:sz="0" w:space="0" w:color="auto"/>
                        <w:left w:val="none" w:sz="0" w:space="0" w:color="auto"/>
                        <w:bottom w:val="none" w:sz="0" w:space="0" w:color="auto"/>
                        <w:right w:val="none" w:sz="0" w:space="0" w:color="auto"/>
                      </w:divBdr>
                    </w:div>
                  </w:divsChild>
                </w:div>
                <w:div w:id="1127046606">
                  <w:marLeft w:val="0"/>
                  <w:marRight w:val="0"/>
                  <w:marTop w:val="0"/>
                  <w:marBottom w:val="0"/>
                  <w:divBdr>
                    <w:top w:val="none" w:sz="0" w:space="0" w:color="auto"/>
                    <w:left w:val="none" w:sz="0" w:space="0" w:color="auto"/>
                    <w:bottom w:val="none" w:sz="0" w:space="0" w:color="auto"/>
                    <w:right w:val="none" w:sz="0" w:space="0" w:color="auto"/>
                  </w:divBdr>
                  <w:divsChild>
                    <w:div w:id="966547837">
                      <w:marLeft w:val="0"/>
                      <w:marRight w:val="0"/>
                      <w:marTop w:val="0"/>
                      <w:marBottom w:val="0"/>
                      <w:divBdr>
                        <w:top w:val="none" w:sz="0" w:space="0" w:color="auto"/>
                        <w:left w:val="none" w:sz="0" w:space="0" w:color="auto"/>
                        <w:bottom w:val="none" w:sz="0" w:space="0" w:color="auto"/>
                        <w:right w:val="none" w:sz="0" w:space="0" w:color="auto"/>
                      </w:divBdr>
                    </w:div>
                  </w:divsChild>
                </w:div>
                <w:div w:id="1139032463">
                  <w:marLeft w:val="0"/>
                  <w:marRight w:val="0"/>
                  <w:marTop w:val="0"/>
                  <w:marBottom w:val="0"/>
                  <w:divBdr>
                    <w:top w:val="none" w:sz="0" w:space="0" w:color="auto"/>
                    <w:left w:val="none" w:sz="0" w:space="0" w:color="auto"/>
                    <w:bottom w:val="none" w:sz="0" w:space="0" w:color="auto"/>
                    <w:right w:val="none" w:sz="0" w:space="0" w:color="auto"/>
                  </w:divBdr>
                  <w:divsChild>
                    <w:div w:id="256057011">
                      <w:marLeft w:val="0"/>
                      <w:marRight w:val="0"/>
                      <w:marTop w:val="0"/>
                      <w:marBottom w:val="0"/>
                      <w:divBdr>
                        <w:top w:val="none" w:sz="0" w:space="0" w:color="auto"/>
                        <w:left w:val="none" w:sz="0" w:space="0" w:color="auto"/>
                        <w:bottom w:val="none" w:sz="0" w:space="0" w:color="auto"/>
                        <w:right w:val="none" w:sz="0" w:space="0" w:color="auto"/>
                      </w:divBdr>
                    </w:div>
                    <w:div w:id="1260218527">
                      <w:marLeft w:val="0"/>
                      <w:marRight w:val="0"/>
                      <w:marTop w:val="0"/>
                      <w:marBottom w:val="0"/>
                      <w:divBdr>
                        <w:top w:val="none" w:sz="0" w:space="0" w:color="auto"/>
                        <w:left w:val="none" w:sz="0" w:space="0" w:color="auto"/>
                        <w:bottom w:val="none" w:sz="0" w:space="0" w:color="auto"/>
                        <w:right w:val="none" w:sz="0" w:space="0" w:color="auto"/>
                      </w:divBdr>
                    </w:div>
                  </w:divsChild>
                </w:div>
                <w:div w:id="1165821927">
                  <w:marLeft w:val="0"/>
                  <w:marRight w:val="0"/>
                  <w:marTop w:val="0"/>
                  <w:marBottom w:val="0"/>
                  <w:divBdr>
                    <w:top w:val="none" w:sz="0" w:space="0" w:color="auto"/>
                    <w:left w:val="none" w:sz="0" w:space="0" w:color="auto"/>
                    <w:bottom w:val="none" w:sz="0" w:space="0" w:color="auto"/>
                    <w:right w:val="none" w:sz="0" w:space="0" w:color="auto"/>
                  </w:divBdr>
                  <w:divsChild>
                    <w:div w:id="1210845828">
                      <w:marLeft w:val="0"/>
                      <w:marRight w:val="0"/>
                      <w:marTop w:val="0"/>
                      <w:marBottom w:val="0"/>
                      <w:divBdr>
                        <w:top w:val="none" w:sz="0" w:space="0" w:color="auto"/>
                        <w:left w:val="none" w:sz="0" w:space="0" w:color="auto"/>
                        <w:bottom w:val="none" w:sz="0" w:space="0" w:color="auto"/>
                        <w:right w:val="none" w:sz="0" w:space="0" w:color="auto"/>
                      </w:divBdr>
                    </w:div>
                  </w:divsChild>
                </w:div>
                <w:div w:id="1221206446">
                  <w:marLeft w:val="0"/>
                  <w:marRight w:val="0"/>
                  <w:marTop w:val="0"/>
                  <w:marBottom w:val="0"/>
                  <w:divBdr>
                    <w:top w:val="none" w:sz="0" w:space="0" w:color="auto"/>
                    <w:left w:val="none" w:sz="0" w:space="0" w:color="auto"/>
                    <w:bottom w:val="none" w:sz="0" w:space="0" w:color="auto"/>
                    <w:right w:val="none" w:sz="0" w:space="0" w:color="auto"/>
                  </w:divBdr>
                  <w:divsChild>
                    <w:div w:id="30351127">
                      <w:marLeft w:val="0"/>
                      <w:marRight w:val="0"/>
                      <w:marTop w:val="0"/>
                      <w:marBottom w:val="0"/>
                      <w:divBdr>
                        <w:top w:val="none" w:sz="0" w:space="0" w:color="auto"/>
                        <w:left w:val="none" w:sz="0" w:space="0" w:color="auto"/>
                        <w:bottom w:val="none" w:sz="0" w:space="0" w:color="auto"/>
                        <w:right w:val="none" w:sz="0" w:space="0" w:color="auto"/>
                      </w:divBdr>
                    </w:div>
                    <w:div w:id="162555145">
                      <w:marLeft w:val="0"/>
                      <w:marRight w:val="0"/>
                      <w:marTop w:val="0"/>
                      <w:marBottom w:val="0"/>
                      <w:divBdr>
                        <w:top w:val="none" w:sz="0" w:space="0" w:color="auto"/>
                        <w:left w:val="none" w:sz="0" w:space="0" w:color="auto"/>
                        <w:bottom w:val="none" w:sz="0" w:space="0" w:color="auto"/>
                        <w:right w:val="none" w:sz="0" w:space="0" w:color="auto"/>
                      </w:divBdr>
                    </w:div>
                    <w:div w:id="683553749">
                      <w:marLeft w:val="0"/>
                      <w:marRight w:val="0"/>
                      <w:marTop w:val="0"/>
                      <w:marBottom w:val="0"/>
                      <w:divBdr>
                        <w:top w:val="none" w:sz="0" w:space="0" w:color="auto"/>
                        <w:left w:val="none" w:sz="0" w:space="0" w:color="auto"/>
                        <w:bottom w:val="none" w:sz="0" w:space="0" w:color="auto"/>
                        <w:right w:val="none" w:sz="0" w:space="0" w:color="auto"/>
                      </w:divBdr>
                    </w:div>
                    <w:div w:id="1228565782">
                      <w:marLeft w:val="0"/>
                      <w:marRight w:val="0"/>
                      <w:marTop w:val="0"/>
                      <w:marBottom w:val="0"/>
                      <w:divBdr>
                        <w:top w:val="none" w:sz="0" w:space="0" w:color="auto"/>
                        <w:left w:val="none" w:sz="0" w:space="0" w:color="auto"/>
                        <w:bottom w:val="none" w:sz="0" w:space="0" w:color="auto"/>
                        <w:right w:val="none" w:sz="0" w:space="0" w:color="auto"/>
                      </w:divBdr>
                    </w:div>
                  </w:divsChild>
                </w:div>
                <w:div w:id="1246452446">
                  <w:marLeft w:val="0"/>
                  <w:marRight w:val="0"/>
                  <w:marTop w:val="0"/>
                  <w:marBottom w:val="0"/>
                  <w:divBdr>
                    <w:top w:val="none" w:sz="0" w:space="0" w:color="auto"/>
                    <w:left w:val="none" w:sz="0" w:space="0" w:color="auto"/>
                    <w:bottom w:val="none" w:sz="0" w:space="0" w:color="auto"/>
                    <w:right w:val="none" w:sz="0" w:space="0" w:color="auto"/>
                  </w:divBdr>
                  <w:divsChild>
                    <w:div w:id="29694249">
                      <w:marLeft w:val="0"/>
                      <w:marRight w:val="0"/>
                      <w:marTop w:val="0"/>
                      <w:marBottom w:val="0"/>
                      <w:divBdr>
                        <w:top w:val="none" w:sz="0" w:space="0" w:color="auto"/>
                        <w:left w:val="none" w:sz="0" w:space="0" w:color="auto"/>
                        <w:bottom w:val="none" w:sz="0" w:space="0" w:color="auto"/>
                        <w:right w:val="none" w:sz="0" w:space="0" w:color="auto"/>
                      </w:divBdr>
                    </w:div>
                    <w:div w:id="772213794">
                      <w:marLeft w:val="0"/>
                      <w:marRight w:val="0"/>
                      <w:marTop w:val="0"/>
                      <w:marBottom w:val="0"/>
                      <w:divBdr>
                        <w:top w:val="none" w:sz="0" w:space="0" w:color="auto"/>
                        <w:left w:val="none" w:sz="0" w:space="0" w:color="auto"/>
                        <w:bottom w:val="none" w:sz="0" w:space="0" w:color="auto"/>
                        <w:right w:val="none" w:sz="0" w:space="0" w:color="auto"/>
                      </w:divBdr>
                    </w:div>
                  </w:divsChild>
                </w:div>
                <w:div w:id="1265919357">
                  <w:marLeft w:val="0"/>
                  <w:marRight w:val="0"/>
                  <w:marTop w:val="0"/>
                  <w:marBottom w:val="0"/>
                  <w:divBdr>
                    <w:top w:val="none" w:sz="0" w:space="0" w:color="auto"/>
                    <w:left w:val="none" w:sz="0" w:space="0" w:color="auto"/>
                    <w:bottom w:val="none" w:sz="0" w:space="0" w:color="auto"/>
                    <w:right w:val="none" w:sz="0" w:space="0" w:color="auto"/>
                  </w:divBdr>
                </w:div>
                <w:div w:id="1327049573">
                  <w:marLeft w:val="0"/>
                  <w:marRight w:val="0"/>
                  <w:marTop w:val="0"/>
                  <w:marBottom w:val="0"/>
                  <w:divBdr>
                    <w:top w:val="none" w:sz="0" w:space="0" w:color="auto"/>
                    <w:left w:val="none" w:sz="0" w:space="0" w:color="auto"/>
                    <w:bottom w:val="none" w:sz="0" w:space="0" w:color="auto"/>
                    <w:right w:val="none" w:sz="0" w:space="0" w:color="auto"/>
                  </w:divBdr>
                  <w:divsChild>
                    <w:div w:id="224032214">
                      <w:marLeft w:val="0"/>
                      <w:marRight w:val="0"/>
                      <w:marTop w:val="0"/>
                      <w:marBottom w:val="0"/>
                      <w:divBdr>
                        <w:top w:val="none" w:sz="0" w:space="0" w:color="auto"/>
                        <w:left w:val="none" w:sz="0" w:space="0" w:color="auto"/>
                        <w:bottom w:val="none" w:sz="0" w:space="0" w:color="auto"/>
                        <w:right w:val="none" w:sz="0" w:space="0" w:color="auto"/>
                      </w:divBdr>
                    </w:div>
                  </w:divsChild>
                </w:div>
                <w:div w:id="1379401750">
                  <w:marLeft w:val="0"/>
                  <w:marRight w:val="0"/>
                  <w:marTop w:val="0"/>
                  <w:marBottom w:val="0"/>
                  <w:divBdr>
                    <w:top w:val="none" w:sz="0" w:space="0" w:color="auto"/>
                    <w:left w:val="none" w:sz="0" w:space="0" w:color="auto"/>
                    <w:bottom w:val="none" w:sz="0" w:space="0" w:color="auto"/>
                    <w:right w:val="none" w:sz="0" w:space="0" w:color="auto"/>
                  </w:divBdr>
                  <w:divsChild>
                    <w:div w:id="1013528438">
                      <w:marLeft w:val="0"/>
                      <w:marRight w:val="0"/>
                      <w:marTop w:val="0"/>
                      <w:marBottom w:val="0"/>
                      <w:divBdr>
                        <w:top w:val="none" w:sz="0" w:space="0" w:color="auto"/>
                        <w:left w:val="none" w:sz="0" w:space="0" w:color="auto"/>
                        <w:bottom w:val="none" w:sz="0" w:space="0" w:color="auto"/>
                        <w:right w:val="none" w:sz="0" w:space="0" w:color="auto"/>
                      </w:divBdr>
                    </w:div>
                    <w:div w:id="1175923296">
                      <w:marLeft w:val="0"/>
                      <w:marRight w:val="0"/>
                      <w:marTop w:val="0"/>
                      <w:marBottom w:val="0"/>
                      <w:divBdr>
                        <w:top w:val="none" w:sz="0" w:space="0" w:color="auto"/>
                        <w:left w:val="none" w:sz="0" w:space="0" w:color="auto"/>
                        <w:bottom w:val="none" w:sz="0" w:space="0" w:color="auto"/>
                        <w:right w:val="none" w:sz="0" w:space="0" w:color="auto"/>
                      </w:divBdr>
                    </w:div>
                  </w:divsChild>
                </w:div>
                <w:div w:id="1395085504">
                  <w:marLeft w:val="0"/>
                  <w:marRight w:val="0"/>
                  <w:marTop w:val="0"/>
                  <w:marBottom w:val="0"/>
                  <w:divBdr>
                    <w:top w:val="none" w:sz="0" w:space="0" w:color="auto"/>
                    <w:left w:val="none" w:sz="0" w:space="0" w:color="auto"/>
                    <w:bottom w:val="none" w:sz="0" w:space="0" w:color="auto"/>
                    <w:right w:val="none" w:sz="0" w:space="0" w:color="auto"/>
                  </w:divBdr>
                  <w:divsChild>
                    <w:div w:id="418448253">
                      <w:marLeft w:val="0"/>
                      <w:marRight w:val="0"/>
                      <w:marTop w:val="0"/>
                      <w:marBottom w:val="0"/>
                      <w:divBdr>
                        <w:top w:val="none" w:sz="0" w:space="0" w:color="auto"/>
                        <w:left w:val="none" w:sz="0" w:space="0" w:color="auto"/>
                        <w:bottom w:val="none" w:sz="0" w:space="0" w:color="auto"/>
                        <w:right w:val="none" w:sz="0" w:space="0" w:color="auto"/>
                      </w:divBdr>
                    </w:div>
                  </w:divsChild>
                </w:div>
                <w:div w:id="1396471057">
                  <w:marLeft w:val="0"/>
                  <w:marRight w:val="0"/>
                  <w:marTop w:val="0"/>
                  <w:marBottom w:val="0"/>
                  <w:divBdr>
                    <w:top w:val="none" w:sz="0" w:space="0" w:color="auto"/>
                    <w:left w:val="none" w:sz="0" w:space="0" w:color="auto"/>
                    <w:bottom w:val="none" w:sz="0" w:space="0" w:color="auto"/>
                    <w:right w:val="none" w:sz="0" w:space="0" w:color="auto"/>
                  </w:divBdr>
                  <w:divsChild>
                    <w:div w:id="650333035">
                      <w:marLeft w:val="0"/>
                      <w:marRight w:val="0"/>
                      <w:marTop w:val="0"/>
                      <w:marBottom w:val="0"/>
                      <w:divBdr>
                        <w:top w:val="none" w:sz="0" w:space="0" w:color="auto"/>
                        <w:left w:val="none" w:sz="0" w:space="0" w:color="auto"/>
                        <w:bottom w:val="none" w:sz="0" w:space="0" w:color="auto"/>
                        <w:right w:val="none" w:sz="0" w:space="0" w:color="auto"/>
                      </w:divBdr>
                    </w:div>
                  </w:divsChild>
                </w:div>
                <w:div w:id="1530337381">
                  <w:marLeft w:val="0"/>
                  <w:marRight w:val="0"/>
                  <w:marTop w:val="0"/>
                  <w:marBottom w:val="0"/>
                  <w:divBdr>
                    <w:top w:val="none" w:sz="0" w:space="0" w:color="auto"/>
                    <w:left w:val="none" w:sz="0" w:space="0" w:color="auto"/>
                    <w:bottom w:val="none" w:sz="0" w:space="0" w:color="auto"/>
                    <w:right w:val="none" w:sz="0" w:space="0" w:color="auto"/>
                  </w:divBdr>
                  <w:divsChild>
                    <w:div w:id="745151619">
                      <w:marLeft w:val="0"/>
                      <w:marRight w:val="0"/>
                      <w:marTop w:val="0"/>
                      <w:marBottom w:val="0"/>
                      <w:divBdr>
                        <w:top w:val="none" w:sz="0" w:space="0" w:color="auto"/>
                        <w:left w:val="none" w:sz="0" w:space="0" w:color="auto"/>
                        <w:bottom w:val="none" w:sz="0" w:space="0" w:color="auto"/>
                        <w:right w:val="none" w:sz="0" w:space="0" w:color="auto"/>
                      </w:divBdr>
                    </w:div>
                  </w:divsChild>
                </w:div>
                <w:div w:id="1557280603">
                  <w:marLeft w:val="0"/>
                  <w:marRight w:val="0"/>
                  <w:marTop w:val="0"/>
                  <w:marBottom w:val="0"/>
                  <w:divBdr>
                    <w:top w:val="none" w:sz="0" w:space="0" w:color="auto"/>
                    <w:left w:val="none" w:sz="0" w:space="0" w:color="auto"/>
                    <w:bottom w:val="none" w:sz="0" w:space="0" w:color="auto"/>
                    <w:right w:val="none" w:sz="0" w:space="0" w:color="auto"/>
                  </w:divBdr>
                  <w:divsChild>
                    <w:div w:id="543714104">
                      <w:marLeft w:val="0"/>
                      <w:marRight w:val="0"/>
                      <w:marTop w:val="0"/>
                      <w:marBottom w:val="0"/>
                      <w:divBdr>
                        <w:top w:val="none" w:sz="0" w:space="0" w:color="auto"/>
                        <w:left w:val="none" w:sz="0" w:space="0" w:color="auto"/>
                        <w:bottom w:val="none" w:sz="0" w:space="0" w:color="auto"/>
                        <w:right w:val="none" w:sz="0" w:space="0" w:color="auto"/>
                      </w:divBdr>
                    </w:div>
                  </w:divsChild>
                </w:div>
                <w:div w:id="1572885603">
                  <w:marLeft w:val="0"/>
                  <w:marRight w:val="0"/>
                  <w:marTop w:val="0"/>
                  <w:marBottom w:val="0"/>
                  <w:divBdr>
                    <w:top w:val="none" w:sz="0" w:space="0" w:color="auto"/>
                    <w:left w:val="none" w:sz="0" w:space="0" w:color="auto"/>
                    <w:bottom w:val="none" w:sz="0" w:space="0" w:color="auto"/>
                    <w:right w:val="none" w:sz="0" w:space="0" w:color="auto"/>
                  </w:divBdr>
                  <w:divsChild>
                    <w:div w:id="292291623">
                      <w:marLeft w:val="0"/>
                      <w:marRight w:val="0"/>
                      <w:marTop w:val="0"/>
                      <w:marBottom w:val="0"/>
                      <w:divBdr>
                        <w:top w:val="none" w:sz="0" w:space="0" w:color="auto"/>
                        <w:left w:val="none" w:sz="0" w:space="0" w:color="auto"/>
                        <w:bottom w:val="none" w:sz="0" w:space="0" w:color="auto"/>
                        <w:right w:val="none" w:sz="0" w:space="0" w:color="auto"/>
                      </w:divBdr>
                    </w:div>
                  </w:divsChild>
                </w:div>
                <w:div w:id="1730301743">
                  <w:marLeft w:val="0"/>
                  <w:marRight w:val="0"/>
                  <w:marTop w:val="0"/>
                  <w:marBottom w:val="0"/>
                  <w:divBdr>
                    <w:top w:val="none" w:sz="0" w:space="0" w:color="auto"/>
                    <w:left w:val="none" w:sz="0" w:space="0" w:color="auto"/>
                    <w:bottom w:val="none" w:sz="0" w:space="0" w:color="auto"/>
                    <w:right w:val="none" w:sz="0" w:space="0" w:color="auto"/>
                  </w:divBdr>
                  <w:divsChild>
                    <w:div w:id="183910540">
                      <w:marLeft w:val="0"/>
                      <w:marRight w:val="0"/>
                      <w:marTop w:val="0"/>
                      <w:marBottom w:val="0"/>
                      <w:divBdr>
                        <w:top w:val="none" w:sz="0" w:space="0" w:color="auto"/>
                        <w:left w:val="none" w:sz="0" w:space="0" w:color="auto"/>
                        <w:bottom w:val="none" w:sz="0" w:space="0" w:color="auto"/>
                        <w:right w:val="none" w:sz="0" w:space="0" w:color="auto"/>
                      </w:divBdr>
                    </w:div>
                    <w:div w:id="1683437538">
                      <w:marLeft w:val="0"/>
                      <w:marRight w:val="0"/>
                      <w:marTop w:val="0"/>
                      <w:marBottom w:val="0"/>
                      <w:divBdr>
                        <w:top w:val="none" w:sz="0" w:space="0" w:color="auto"/>
                        <w:left w:val="none" w:sz="0" w:space="0" w:color="auto"/>
                        <w:bottom w:val="none" w:sz="0" w:space="0" w:color="auto"/>
                        <w:right w:val="none" w:sz="0" w:space="0" w:color="auto"/>
                      </w:divBdr>
                    </w:div>
                  </w:divsChild>
                </w:div>
                <w:div w:id="1755131007">
                  <w:marLeft w:val="0"/>
                  <w:marRight w:val="0"/>
                  <w:marTop w:val="0"/>
                  <w:marBottom w:val="0"/>
                  <w:divBdr>
                    <w:top w:val="none" w:sz="0" w:space="0" w:color="auto"/>
                    <w:left w:val="none" w:sz="0" w:space="0" w:color="auto"/>
                    <w:bottom w:val="none" w:sz="0" w:space="0" w:color="auto"/>
                    <w:right w:val="none" w:sz="0" w:space="0" w:color="auto"/>
                  </w:divBdr>
                  <w:divsChild>
                    <w:div w:id="1313024242">
                      <w:marLeft w:val="0"/>
                      <w:marRight w:val="0"/>
                      <w:marTop w:val="0"/>
                      <w:marBottom w:val="0"/>
                      <w:divBdr>
                        <w:top w:val="none" w:sz="0" w:space="0" w:color="auto"/>
                        <w:left w:val="none" w:sz="0" w:space="0" w:color="auto"/>
                        <w:bottom w:val="none" w:sz="0" w:space="0" w:color="auto"/>
                        <w:right w:val="none" w:sz="0" w:space="0" w:color="auto"/>
                      </w:divBdr>
                    </w:div>
                  </w:divsChild>
                </w:div>
                <w:div w:id="1835367362">
                  <w:marLeft w:val="0"/>
                  <w:marRight w:val="0"/>
                  <w:marTop w:val="0"/>
                  <w:marBottom w:val="0"/>
                  <w:divBdr>
                    <w:top w:val="none" w:sz="0" w:space="0" w:color="auto"/>
                    <w:left w:val="none" w:sz="0" w:space="0" w:color="auto"/>
                    <w:bottom w:val="none" w:sz="0" w:space="0" w:color="auto"/>
                    <w:right w:val="none" w:sz="0" w:space="0" w:color="auto"/>
                  </w:divBdr>
                  <w:divsChild>
                    <w:div w:id="1566645616">
                      <w:marLeft w:val="0"/>
                      <w:marRight w:val="0"/>
                      <w:marTop w:val="0"/>
                      <w:marBottom w:val="0"/>
                      <w:divBdr>
                        <w:top w:val="none" w:sz="0" w:space="0" w:color="auto"/>
                        <w:left w:val="none" w:sz="0" w:space="0" w:color="auto"/>
                        <w:bottom w:val="none" w:sz="0" w:space="0" w:color="auto"/>
                        <w:right w:val="none" w:sz="0" w:space="0" w:color="auto"/>
                      </w:divBdr>
                    </w:div>
                  </w:divsChild>
                </w:div>
                <w:div w:id="1889491732">
                  <w:marLeft w:val="0"/>
                  <w:marRight w:val="0"/>
                  <w:marTop w:val="0"/>
                  <w:marBottom w:val="0"/>
                  <w:divBdr>
                    <w:top w:val="none" w:sz="0" w:space="0" w:color="auto"/>
                    <w:left w:val="none" w:sz="0" w:space="0" w:color="auto"/>
                    <w:bottom w:val="none" w:sz="0" w:space="0" w:color="auto"/>
                    <w:right w:val="none" w:sz="0" w:space="0" w:color="auto"/>
                  </w:divBdr>
                  <w:divsChild>
                    <w:div w:id="1521699458">
                      <w:marLeft w:val="0"/>
                      <w:marRight w:val="0"/>
                      <w:marTop w:val="0"/>
                      <w:marBottom w:val="0"/>
                      <w:divBdr>
                        <w:top w:val="none" w:sz="0" w:space="0" w:color="auto"/>
                        <w:left w:val="none" w:sz="0" w:space="0" w:color="auto"/>
                        <w:bottom w:val="none" w:sz="0" w:space="0" w:color="auto"/>
                        <w:right w:val="none" w:sz="0" w:space="0" w:color="auto"/>
                      </w:divBdr>
                    </w:div>
                    <w:div w:id="1591086063">
                      <w:marLeft w:val="0"/>
                      <w:marRight w:val="0"/>
                      <w:marTop w:val="0"/>
                      <w:marBottom w:val="0"/>
                      <w:divBdr>
                        <w:top w:val="none" w:sz="0" w:space="0" w:color="auto"/>
                        <w:left w:val="none" w:sz="0" w:space="0" w:color="auto"/>
                        <w:bottom w:val="none" w:sz="0" w:space="0" w:color="auto"/>
                        <w:right w:val="none" w:sz="0" w:space="0" w:color="auto"/>
                      </w:divBdr>
                    </w:div>
                  </w:divsChild>
                </w:div>
                <w:div w:id="1890459130">
                  <w:marLeft w:val="0"/>
                  <w:marRight w:val="0"/>
                  <w:marTop w:val="0"/>
                  <w:marBottom w:val="0"/>
                  <w:divBdr>
                    <w:top w:val="none" w:sz="0" w:space="0" w:color="auto"/>
                    <w:left w:val="none" w:sz="0" w:space="0" w:color="auto"/>
                    <w:bottom w:val="none" w:sz="0" w:space="0" w:color="auto"/>
                    <w:right w:val="none" w:sz="0" w:space="0" w:color="auto"/>
                  </w:divBdr>
                  <w:divsChild>
                    <w:div w:id="1316760659">
                      <w:marLeft w:val="0"/>
                      <w:marRight w:val="0"/>
                      <w:marTop w:val="0"/>
                      <w:marBottom w:val="0"/>
                      <w:divBdr>
                        <w:top w:val="none" w:sz="0" w:space="0" w:color="auto"/>
                        <w:left w:val="none" w:sz="0" w:space="0" w:color="auto"/>
                        <w:bottom w:val="none" w:sz="0" w:space="0" w:color="auto"/>
                        <w:right w:val="none" w:sz="0" w:space="0" w:color="auto"/>
                      </w:divBdr>
                    </w:div>
                  </w:divsChild>
                </w:div>
                <w:div w:id="1904441207">
                  <w:marLeft w:val="0"/>
                  <w:marRight w:val="0"/>
                  <w:marTop w:val="0"/>
                  <w:marBottom w:val="0"/>
                  <w:divBdr>
                    <w:top w:val="none" w:sz="0" w:space="0" w:color="auto"/>
                    <w:left w:val="none" w:sz="0" w:space="0" w:color="auto"/>
                    <w:bottom w:val="none" w:sz="0" w:space="0" w:color="auto"/>
                    <w:right w:val="none" w:sz="0" w:space="0" w:color="auto"/>
                  </w:divBdr>
                  <w:divsChild>
                    <w:div w:id="1778794487">
                      <w:marLeft w:val="0"/>
                      <w:marRight w:val="0"/>
                      <w:marTop w:val="0"/>
                      <w:marBottom w:val="0"/>
                      <w:divBdr>
                        <w:top w:val="none" w:sz="0" w:space="0" w:color="auto"/>
                        <w:left w:val="none" w:sz="0" w:space="0" w:color="auto"/>
                        <w:bottom w:val="none" w:sz="0" w:space="0" w:color="auto"/>
                        <w:right w:val="none" w:sz="0" w:space="0" w:color="auto"/>
                      </w:divBdr>
                    </w:div>
                  </w:divsChild>
                </w:div>
                <w:div w:id="1920866472">
                  <w:marLeft w:val="0"/>
                  <w:marRight w:val="0"/>
                  <w:marTop w:val="0"/>
                  <w:marBottom w:val="0"/>
                  <w:divBdr>
                    <w:top w:val="none" w:sz="0" w:space="0" w:color="auto"/>
                    <w:left w:val="none" w:sz="0" w:space="0" w:color="auto"/>
                    <w:bottom w:val="none" w:sz="0" w:space="0" w:color="auto"/>
                    <w:right w:val="none" w:sz="0" w:space="0" w:color="auto"/>
                  </w:divBdr>
                  <w:divsChild>
                    <w:div w:id="174702365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741635106">
          <w:marLeft w:val="0"/>
          <w:marRight w:val="0"/>
          <w:marTop w:val="0"/>
          <w:marBottom w:val="0"/>
          <w:divBdr>
            <w:top w:val="none" w:sz="0" w:space="0" w:color="auto"/>
            <w:left w:val="none" w:sz="0" w:space="0" w:color="auto"/>
            <w:bottom w:val="none" w:sz="0" w:space="0" w:color="auto"/>
            <w:right w:val="none" w:sz="0" w:space="0" w:color="auto"/>
          </w:divBdr>
          <w:divsChild>
            <w:div w:id="327367140">
              <w:marLeft w:val="0"/>
              <w:marRight w:val="0"/>
              <w:marTop w:val="0"/>
              <w:marBottom w:val="0"/>
              <w:divBdr>
                <w:top w:val="none" w:sz="0" w:space="0" w:color="auto"/>
                <w:left w:val="none" w:sz="0" w:space="0" w:color="auto"/>
                <w:bottom w:val="none" w:sz="0" w:space="0" w:color="auto"/>
                <w:right w:val="none" w:sz="0" w:space="0" w:color="auto"/>
              </w:divBdr>
            </w:div>
          </w:divsChild>
        </w:div>
        <w:div w:id="1758748045">
          <w:marLeft w:val="0"/>
          <w:marRight w:val="0"/>
          <w:marTop w:val="0"/>
          <w:marBottom w:val="0"/>
          <w:divBdr>
            <w:top w:val="none" w:sz="0" w:space="0" w:color="auto"/>
            <w:left w:val="none" w:sz="0" w:space="0" w:color="auto"/>
            <w:bottom w:val="none" w:sz="0" w:space="0" w:color="auto"/>
            <w:right w:val="none" w:sz="0" w:space="0" w:color="auto"/>
          </w:divBdr>
        </w:div>
        <w:div w:id="1760328755">
          <w:marLeft w:val="0"/>
          <w:marRight w:val="0"/>
          <w:marTop w:val="0"/>
          <w:marBottom w:val="0"/>
          <w:divBdr>
            <w:top w:val="none" w:sz="0" w:space="0" w:color="auto"/>
            <w:left w:val="none" w:sz="0" w:space="0" w:color="auto"/>
            <w:bottom w:val="none" w:sz="0" w:space="0" w:color="auto"/>
            <w:right w:val="none" w:sz="0" w:space="0" w:color="auto"/>
          </w:divBdr>
        </w:div>
        <w:div w:id="1792089961">
          <w:marLeft w:val="0"/>
          <w:marRight w:val="0"/>
          <w:marTop w:val="0"/>
          <w:marBottom w:val="0"/>
          <w:divBdr>
            <w:top w:val="none" w:sz="0" w:space="0" w:color="auto"/>
            <w:left w:val="none" w:sz="0" w:space="0" w:color="auto"/>
            <w:bottom w:val="none" w:sz="0" w:space="0" w:color="auto"/>
            <w:right w:val="none" w:sz="0" w:space="0" w:color="auto"/>
          </w:divBdr>
        </w:div>
        <w:div w:id="1847287669">
          <w:marLeft w:val="0"/>
          <w:marRight w:val="0"/>
          <w:marTop w:val="0"/>
          <w:marBottom w:val="0"/>
          <w:divBdr>
            <w:top w:val="none" w:sz="0" w:space="0" w:color="auto"/>
            <w:left w:val="none" w:sz="0" w:space="0" w:color="auto"/>
            <w:bottom w:val="none" w:sz="0" w:space="0" w:color="auto"/>
            <w:right w:val="none" w:sz="0" w:space="0" w:color="auto"/>
          </w:divBdr>
        </w:div>
        <w:div w:id="1866938627">
          <w:marLeft w:val="0"/>
          <w:marRight w:val="0"/>
          <w:marTop w:val="0"/>
          <w:marBottom w:val="0"/>
          <w:divBdr>
            <w:top w:val="none" w:sz="0" w:space="0" w:color="auto"/>
            <w:left w:val="none" w:sz="0" w:space="0" w:color="auto"/>
            <w:bottom w:val="none" w:sz="0" w:space="0" w:color="auto"/>
            <w:right w:val="none" w:sz="0" w:space="0" w:color="auto"/>
          </w:divBdr>
        </w:div>
        <w:div w:id="1880705054">
          <w:marLeft w:val="0"/>
          <w:marRight w:val="0"/>
          <w:marTop w:val="0"/>
          <w:marBottom w:val="0"/>
          <w:divBdr>
            <w:top w:val="none" w:sz="0" w:space="0" w:color="auto"/>
            <w:left w:val="none" w:sz="0" w:space="0" w:color="auto"/>
            <w:bottom w:val="none" w:sz="0" w:space="0" w:color="auto"/>
            <w:right w:val="none" w:sz="0" w:space="0" w:color="auto"/>
          </w:divBdr>
        </w:div>
        <w:div w:id="1885554313">
          <w:marLeft w:val="0"/>
          <w:marRight w:val="0"/>
          <w:marTop w:val="0"/>
          <w:marBottom w:val="0"/>
          <w:divBdr>
            <w:top w:val="none" w:sz="0" w:space="0" w:color="auto"/>
            <w:left w:val="none" w:sz="0" w:space="0" w:color="auto"/>
            <w:bottom w:val="none" w:sz="0" w:space="0" w:color="auto"/>
            <w:right w:val="none" w:sz="0" w:space="0" w:color="auto"/>
          </w:divBdr>
        </w:div>
        <w:div w:id="1927229211">
          <w:marLeft w:val="0"/>
          <w:marRight w:val="0"/>
          <w:marTop w:val="0"/>
          <w:marBottom w:val="0"/>
          <w:divBdr>
            <w:top w:val="none" w:sz="0" w:space="0" w:color="auto"/>
            <w:left w:val="none" w:sz="0" w:space="0" w:color="auto"/>
            <w:bottom w:val="none" w:sz="0" w:space="0" w:color="auto"/>
            <w:right w:val="none" w:sz="0" w:space="0" w:color="auto"/>
          </w:divBdr>
          <w:divsChild>
            <w:div w:id="93940872">
              <w:marLeft w:val="0"/>
              <w:marRight w:val="0"/>
              <w:marTop w:val="0"/>
              <w:marBottom w:val="0"/>
              <w:divBdr>
                <w:top w:val="none" w:sz="0" w:space="0" w:color="auto"/>
                <w:left w:val="none" w:sz="0" w:space="0" w:color="auto"/>
                <w:bottom w:val="none" w:sz="0" w:space="0" w:color="auto"/>
                <w:right w:val="none" w:sz="0" w:space="0" w:color="auto"/>
              </w:divBdr>
            </w:div>
            <w:div w:id="156918594">
              <w:marLeft w:val="0"/>
              <w:marRight w:val="0"/>
              <w:marTop w:val="0"/>
              <w:marBottom w:val="0"/>
              <w:divBdr>
                <w:top w:val="none" w:sz="0" w:space="0" w:color="auto"/>
                <w:left w:val="none" w:sz="0" w:space="0" w:color="auto"/>
                <w:bottom w:val="none" w:sz="0" w:space="0" w:color="auto"/>
                <w:right w:val="none" w:sz="0" w:space="0" w:color="auto"/>
              </w:divBdr>
            </w:div>
            <w:div w:id="711149316">
              <w:marLeft w:val="0"/>
              <w:marRight w:val="0"/>
              <w:marTop w:val="0"/>
              <w:marBottom w:val="0"/>
              <w:divBdr>
                <w:top w:val="none" w:sz="0" w:space="0" w:color="auto"/>
                <w:left w:val="none" w:sz="0" w:space="0" w:color="auto"/>
                <w:bottom w:val="none" w:sz="0" w:space="0" w:color="auto"/>
                <w:right w:val="none" w:sz="0" w:space="0" w:color="auto"/>
              </w:divBdr>
            </w:div>
            <w:div w:id="1001814631">
              <w:marLeft w:val="0"/>
              <w:marRight w:val="0"/>
              <w:marTop w:val="0"/>
              <w:marBottom w:val="0"/>
              <w:divBdr>
                <w:top w:val="none" w:sz="0" w:space="0" w:color="auto"/>
                <w:left w:val="none" w:sz="0" w:space="0" w:color="auto"/>
                <w:bottom w:val="none" w:sz="0" w:space="0" w:color="auto"/>
                <w:right w:val="none" w:sz="0" w:space="0" w:color="auto"/>
              </w:divBdr>
            </w:div>
            <w:div w:id="1223060895">
              <w:marLeft w:val="0"/>
              <w:marRight w:val="0"/>
              <w:marTop w:val="0"/>
              <w:marBottom w:val="0"/>
              <w:divBdr>
                <w:top w:val="none" w:sz="0" w:space="0" w:color="auto"/>
                <w:left w:val="none" w:sz="0" w:space="0" w:color="auto"/>
                <w:bottom w:val="none" w:sz="0" w:space="0" w:color="auto"/>
                <w:right w:val="none" w:sz="0" w:space="0" w:color="auto"/>
              </w:divBdr>
            </w:div>
            <w:div w:id="1277174627">
              <w:marLeft w:val="0"/>
              <w:marRight w:val="0"/>
              <w:marTop w:val="0"/>
              <w:marBottom w:val="0"/>
              <w:divBdr>
                <w:top w:val="none" w:sz="0" w:space="0" w:color="auto"/>
                <w:left w:val="none" w:sz="0" w:space="0" w:color="auto"/>
                <w:bottom w:val="none" w:sz="0" w:space="0" w:color="auto"/>
                <w:right w:val="none" w:sz="0" w:space="0" w:color="auto"/>
              </w:divBdr>
            </w:div>
          </w:divsChild>
        </w:div>
        <w:div w:id="1942448703">
          <w:marLeft w:val="0"/>
          <w:marRight w:val="0"/>
          <w:marTop w:val="0"/>
          <w:marBottom w:val="0"/>
          <w:divBdr>
            <w:top w:val="none" w:sz="0" w:space="0" w:color="auto"/>
            <w:left w:val="none" w:sz="0" w:space="0" w:color="auto"/>
            <w:bottom w:val="none" w:sz="0" w:space="0" w:color="auto"/>
            <w:right w:val="none" w:sz="0" w:space="0" w:color="auto"/>
          </w:divBdr>
        </w:div>
        <w:div w:id="1943805782">
          <w:marLeft w:val="0"/>
          <w:marRight w:val="0"/>
          <w:marTop w:val="0"/>
          <w:marBottom w:val="0"/>
          <w:divBdr>
            <w:top w:val="none" w:sz="0" w:space="0" w:color="auto"/>
            <w:left w:val="none" w:sz="0" w:space="0" w:color="auto"/>
            <w:bottom w:val="none" w:sz="0" w:space="0" w:color="auto"/>
            <w:right w:val="none" w:sz="0" w:space="0" w:color="auto"/>
          </w:divBdr>
        </w:div>
        <w:div w:id="1956210378">
          <w:marLeft w:val="0"/>
          <w:marRight w:val="0"/>
          <w:marTop w:val="0"/>
          <w:marBottom w:val="0"/>
          <w:divBdr>
            <w:top w:val="none" w:sz="0" w:space="0" w:color="auto"/>
            <w:left w:val="none" w:sz="0" w:space="0" w:color="auto"/>
            <w:bottom w:val="none" w:sz="0" w:space="0" w:color="auto"/>
            <w:right w:val="none" w:sz="0" w:space="0" w:color="auto"/>
          </w:divBdr>
        </w:div>
        <w:div w:id="1967463269">
          <w:marLeft w:val="0"/>
          <w:marRight w:val="0"/>
          <w:marTop w:val="0"/>
          <w:marBottom w:val="0"/>
          <w:divBdr>
            <w:top w:val="none" w:sz="0" w:space="0" w:color="auto"/>
            <w:left w:val="none" w:sz="0" w:space="0" w:color="auto"/>
            <w:bottom w:val="none" w:sz="0" w:space="0" w:color="auto"/>
            <w:right w:val="none" w:sz="0" w:space="0" w:color="auto"/>
          </w:divBdr>
        </w:div>
        <w:div w:id="1980764736">
          <w:marLeft w:val="0"/>
          <w:marRight w:val="0"/>
          <w:marTop w:val="0"/>
          <w:marBottom w:val="0"/>
          <w:divBdr>
            <w:top w:val="none" w:sz="0" w:space="0" w:color="auto"/>
            <w:left w:val="none" w:sz="0" w:space="0" w:color="auto"/>
            <w:bottom w:val="none" w:sz="0" w:space="0" w:color="auto"/>
            <w:right w:val="none" w:sz="0" w:space="0" w:color="auto"/>
          </w:divBdr>
          <w:divsChild>
            <w:div w:id="666446949">
              <w:marLeft w:val="0"/>
              <w:marRight w:val="0"/>
              <w:marTop w:val="0"/>
              <w:marBottom w:val="0"/>
              <w:divBdr>
                <w:top w:val="none" w:sz="0" w:space="0" w:color="auto"/>
                <w:left w:val="none" w:sz="0" w:space="0" w:color="auto"/>
                <w:bottom w:val="none" w:sz="0" w:space="0" w:color="auto"/>
                <w:right w:val="none" w:sz="0" w:space="0" w:color="auto"/>
              </w:divBdr>
            </w:div>
            <w:div w:id="1006324027">
              <w:marLeft w:val="0"/>
              <w:marRight w:val="0"/>
              <w:marTop w:val="0"/>
              <w:marBottom w:val="0"/>
              <w:divBdr>
                <w:top w:val="none" w:sz="0" w:space="0" w:color="auto"/>
                <w:left w:val="none" w:sz="0" w:space="0" w:color="auto"/>
                <w:bottom w:val="none" w:sz="0" w:space="0" w:color="auto"/>
                <w:right w:val="none" w:sz="0" w:space="0" w:color="auto"/>
              </w:divBdr>
            </w:div>
          </w:divsChild>
        </w:div>
        <w:div w:id="1989892420">
          <w:marLeft w:val="0"/>
          <w:marRight w:val="0"/>
          <w:marTop w:val="0"/>
          <w:marBottom w:val="0"/>
          <w:divBdr>
            <w:top w:val="none" w:sz="0" w:space="0" w:color="auto"/>
            <w:left w:val="none" w:sz="0" w:space="0" w:color="auto"/>
            <w:bottom w:val="none" w:sz="0" w:space="0" w:color="auto"/>
            <w:right w:val="none" w:sz="0" w:space="0" w:color="auto"/>
          </w:divBdr>
          <w:divsChild>
            <w:div w:id="2011130810">
              <w:marLeft w:val="-75"/>
              <w:marRight w:val="0"/>
              <w:marTop w:val="30"/>
              <w:marBottom w:val="30"/>
              <w:divBdr>
                <w:top w:val="none" w:sz="0" w:space="0" w:color="auto"/>
                <w:left w:val="none" w:sz="0" w:space="0" w:color="auto"/>
                <w:bottom w:val="none" w:sz="0" w:space="0" w:color="auto"/>
                <w:right w:val="none" w:sz="0" w:space="0" w:color="auto"/>
              </w:divBdr>
              <w:divsChild>
                <w:div w:id="398136550">
                  <w:marLeft w:val="0"/>
                  <w:marRight w:val="0"/>
                  <w:marTop w:val="0"/>
                  <w:marBottom w:val="0"/>
                  <w:divBdr>
                    <w:top w:val="none" w:sz="0" w:space="0" w:color="auto"/>
                    <w:left w:val="none" w:sz="0" w:space="0" w:color="auto"/>
                    <w:bottom w:val="none" w:sz="0" w:space="0" w:color="auto"/>
                    <w:right w:val="none" w:sz="0" w:space="0" w:color="auto"/>
                  </w:divBdr>
                  <w:divsChild>
                    <w:div w:id="1969892893">
                      <w:marLeft w:val="0"/>
                      <w:marRight w:val="0"/>
                      <w:marTop w:val="0"/>
                      <w:marBottom w:val="0"/>
                      <w:divBdr>
                        <w:top w:val="none" w:sz="0" w:space="0" w:color="auto"/>
                        <w:left w:val="none" w:sz="0" w:space="0" w:color="auto"/>
                        <w:bottom w:val="none" w:sz="0" w:space="0" w:color="auto"/>
                        <w:right w:val="none" w:sz="0" w:space="0" w:color="auto"/>
                      </w:divBdr>
                    </w:div>
                  </w:divsChild>
                </w:div>
                <w:div w:id="488139714">
                  <w:marLeft w:val="0"/>
                  <w:marRight w:val="0"/>
                  <w:marTop w:val="0"/>
                  <w:marBottom w:val="0"/>
                  <w:divBdr>
                    <w:top w:val="none" w:sz="0" w:space="0" w:color="auto"/>
                    <w:left w:val="none" w:sz="0" w:space="0" w:color="auto"/>
                    <w:bottom w:val="none" w:sz="0" w:space="0" w:color="auto"/>
                    <w:right w:val="none" w:sz="0" w:space="0" w:color="auto"/>
                  </w:divBdr>
                  <w:divsChild>
                    <w:div w:id="1700203381">
                      <w:marLeft w:val="0"/>
                      <w:marRight w:val="0"/>
                      <w:marTop w:val="0"/>
                      <w:marBottom w:val="0"/>
                      <w:divBdr>
                        <w:top w:val="none" w:sz="0" w:space="0" w:color="auto"/>
                        <w:left w:val="none" w:sz="0" w:space="0" w:color="auto"/>
                        <w:bottom w:val="none" w:sz="0" w:space="0" w:color="auto"/>
                        <w:right w:val="none" w:sz="0" w:space="0" w:color="auto"/>
                      </w:divBdr>
                    </w:div>
                  </w:divsChild>
                </w:div>
                <w:div w:id="873274384">
                  <w:marLeft w:val="0"/>
                  <w:marRight w:val="0"/>
                  <w:marTop w:val="0"/>
                  <w:marBottom w:val="0"/>
                  <w:divBdr>
                    <w:top w:val="none" w:sz="0" w:space="0" w:color="auto"/>
                    <w:left w:val="none" w:sz="0" w:space="0" w:color="auto"/>
                    <w:bottom w:val="none" w:sz="0" w:space="0" w:color="auto"/>
                    <w:right w:val="none" w:sz="0" w:space="0" w:color="auto"/>
                  </w:divBdr>
                  <w:divsChild>
                    <w:div w:id="1463646548">
                      <w:marLeft w:val="0"/>
                      <w:marRight w:val="0"/>
                      <w:marTop w:val="0"/>
                      <w:marBottom w:val="0"/>
                      <w:divBdr>
                        <w:top w:val="none" w:sz="0" w:space="0" w:color="auto"/>
                        <w:left w:val="none" w:sz="0" w:space="0" w:color="auto"/>
                        <w:bottom w:val="none" w:sz="0" w:space="0" w:color="auto"/>
                        <w:right w:val="none" w:sz="0" w:space="0" w:color="auto"/>
                      </w:divBdr>
                    </w:div>
                  </w:divsChild>
                </w:div>
                <w:div w:id="971523495">
                  <w:marLeft w:val="0"/>
                  <w:marRight w:val="0"/>
                  <w:marTop w:val="0"/>
                  <w:marBottom w:val="0"/>
                  <w:divBdr>
                    <w:top w:val="none" w:sz="0" w:space="0" w:color="auto"/>
                    <w:left w:val="none" w:sz="0" w:space="0" w:color="auto"/>
                    <w:bottom w:val="none" w:sz="0" w:space="0" w:color="auto"/>
                    <w:right w:val="none" w:sz="0" w:space="0" w:color="auto"/>
                  </w:divBdr>
                  <w:divsChild>
                    <w:div w:id="447354730">
                      <w:marLeft w:val="0"/>
                      <w:marRight w:val="0"/>
                      <w:marTop w:val="0"/>
                      <w:marBottom w:val="0"/>
                      <w:divBdr>
                        <w:top w:val="none" w:sz="0" w:space="0" w:color="auto"/>
                        <w:left w:val="none" w:sz="0" w:space="0" w:color="auto"/>
                        <w:bottom w:val="none" w:sz="0" w:space="0" w:color="auto"/>
                        <w:right w:val="none" w:sz="0" w:space="0" w:color="auto"/>
                      </w:divBdr>
                    </w:div>
                  </w:divsChild>
                </w:div>
                <w:div w:id="1063530726">
                  <w:marLeft w:val="0"/>
                  <w:marRight w:val="0"/>
                  <w:marTop w:val="0"/>
                  <w:marBottom w:val="0"/>
                  <w:divBdr>
                    <w:top w:val="none" w:sz="0" w:space="0" w:color="auto"/>
                    <w:left w:val="none" w:sz="0" w:space="0" w:color="auto"/>
                    <w:bottom w:val="none" w:sz="0" w:space="0" w:color="auto"/>
                    <w:right w:val="none" w:sz="0" w:space="0" w:color="auto"/>
                  </w:divBdr>
                  <w:divsChild>
                    <w:div w:id="573900912">
                      <w:marLeft w:val="0"/>
                      <w:marRight w:val="0"/>
                      <w:marTop w:val="0"/>
                      <w:marBottom w:val="0"/>
                      <w:divBdr>
                        <w:top w:val="none" w:sz="0" w:space="0" w:color="auto"/>
                        <w:left w:val="none" w:sz="0" w:space="0" w:color="auto"/>
                        <w:bottom w:val="none" w:sz="0" w:space="0" w:color="auto"/>
                        <w:right w:val="none" w:sz="0" w:space="0" w:color="auto"/>
                      </w:divBdr>
                    </w:div>
                  </w:divsChild>
                </w:div>
                <w:div w:id="1317033220">
                  <w:marLeft w:val="0"/>
                  <w:marRight w:val="0"/>
                  <w:marTop w:val="0"/>
                  <w:marBottom w:val="0"/>
                  <w:divBdr>
                    <w:top w:val="none" w:sz="0" w:space="0" w:color="auto"/>
                    <w:left w:val="none" w:sz="0" w:space="0" w:color="auto"/>
                    <w:bottom w:val="none" w:sz="0" w:space="0" w:color="auto"/>
                    <w:right w:val="none" w:sz="0" w:space="0" w:color="auto"/>
                  </w:divBdr>
                  <w:divsChild>
                    <w:div w:id="1167206735">
                      <w:marLeft w:val="0"/>
                      <w:marRight w:val="0"/>
                      <w:marTop w:val="0"/>
                      <w:marBottom w:val="0"/>
                      <w:divBdr>
                        <w:top w:val="none" w:sz="0" w:space="0" w:color="auto"/>
                        <w:left w:val="none" w:sz="0" w:space="0" w:color="auto"/>
                        <w:bottom w:val="none" w:sz="0" w:space="0" w:color="auto"/>
                        <w:right w:val="none" w:sz="0" w:space="0" w:color="auto"/>
                      </w:divBdr>
                    </w:div>
                  </w:divsChild>
                </w:div>
                <w:div w:id="1443955028">
                  <w:marLeft w:val="0"/>
                  <w:marRight w:val="0"/>
                  <w:marTop w:val="0"/>
                  <w:marBottom w:val="0"/>
                  <w:divBdr>
                    <w:top w:val="none" w:sz="0" w:space="0" w:color="auto"/>
                    <w:left w:val="none" w:sz="0" w:space="0" w:color="auto"/>
                    <w:bottom w:val="none" w:sz="0" w:space="0" w:color="auto"/>
                    <w:right w:val="none" w:sz="0" w:space="0" w:color="auto"/>
                  </w:divBdr>
                  <w:divsChild>
                    <w:div w:id="800730768">
                      <w:marLeft w:val="0"/>
                      <w:marRight w:val="0"/>
                      <w:marTop w:val="0"/>
                      <w:marBottom w:val="0"/>
                      <w:divBdr>
                        <w:top w:val="none" w:sz="0" w:space="0" w:color="auto"/>
                        <w:left w:val="none" w:sz="0" w:space="0" w:color="auto"/>
                        <w:bottom w:val="none" w:sz="0" w:space="0" w:color="auto"/>
                        <w:right w:val="none" w:sz="0" w:space="0" w:color="auto"/>
                      </w:divBdr>
                    </w:div>
                  </w:divsChild>
                </w:div>
                <w:div w:id="1549338033">
                  <w:marLeft w:val="0"/>
                  <w:marRight w:val="0"/>
                  <w:marTop w:val="0"/>
                  <w:marBottom w:val="0"/>
                  <w:divBdr>
                    <w:top w:val="none" w:sz="0" w:space="0" w:color="auto"/>
                    <w:left w:val="none" w:sz="0" w:space="0" w:color="auto"/>
                    <w:bottom w:val="none" w:sz="0" w:space="0" w:color="auto"/>
                    <w:right w:val="none" w:sz="0" w:space="0" w:color="auto"/>
                  </w:divBdr>
                  <w:divsChild>
                    <w:div w:id="111097193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image" Target="media/image5.png"/><Relationship Id="rId26" Type="http://schemas.openxmlformats.org/officeDocument/2006/relationships/footer" Target="footer3.xml"/><Relationship Id="rId3" Type="http://schemas.openxmlformats.org/officeDocument/2006/relationships/customXml" Target="../customXml/item3.xml"/><Relationship Id="rId21" Type="http://schemas.openxmlformats.org/officeDocument/2006/relationships/image" Target="media/image6.png"/><Relationship Id="rId34" Type="http://schemas.openxmlformats.org/officeDocument/2006/relationships/chart" Target="charts/chart5.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image" Target="media/image4.png"/><Relationship Id="rId25" Type="http://schemas.openxmlformats.org/officeDocument/2006/relationships/footer" Target="footer2.xml"/><Relationship Id="rId33" Type="http://schemas.openxmlformats.org/officeDocument/2006/relationships/chart" Target="charts/chart4.xml"/><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image" Target="media/image3.png"/><Relationship Id="rId20" Type="http://schemas.openxmlformats.org/officeDocument/2006/relationships/footer" Target="footer1.xml"/><Relationship Id="rId29" Type="http://schemas.openxmlformats.org/officeDocument/2006/relationships/chart" Target="charts/chart1.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header" Target="header3.xml"/><Relationship Id="rId32" Type="http://schemas.openxmlformats.org/officeDocument/2006/relationships/chart" Target="charts/chart3.xml"/><Relationship Id="rId37" Type="http://schemas.openxmlformats.org/officeDocument/2006/relationships/fontTable" Target="fontTable.xml"/><Relationship Id="rId5" Type="http://schemas.openxmlformats.org/officeDocument/2006/relationships/customXml" Target="../customXml/item5.xml"/><Relationship Id="rId15" Type="http://schemas.openxmlformats.org/officeDocument/2006/relationships/image" Target="media/image2.emf"/><Relationship Id="rId23" Type="http://schemas.openxmlformats.org/officeDocument/2006/relationships/header" Target="header2.xml"/><Relationship Id="rId28" Type="http://schemas.openxmlformats.org/officeDocument/2006/relationships/footer" Target="footer4.xml"/><Relationship Id="rId36" Type="http://schemas.openxmlformats.org/officeDocument/2006/relationships/image" Target="media/image9.png"/><Relationship Id="rId10" Type="http://schemas.openxmlformats.org/officeDocument/2006/relationships/settings" Target="settings.xml"/><Relationship Id="rId19" Type="http://schemas.openxmlformats.org/officeDocument/2006/relationships/header" Target="header1.xml"/><Relationship Id="rId31" Type="http://schemas.openxmlformats.org/officeDocument/2006/relationships/chart" Target="charts/chart2.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image" Target="media/image1.jpeg"/><Relationship Id="rId22" Type="http://schemas.openxmlformats.org/officeDocument/2006/relationships/image" Target="media/image7.png"/><Relationship Id="rId27" Type="http://schemas.openxmlformats.org/officeDocument/2006/relationships/header" Target="header4.xml"/><Relationship Id="rId30" Type="http://schemas.openxmlformats.org/officeDocument/2006/relationships/image" Target="media/image8.png"/><Relationship Id="rId35" Type="http://schemas.openxmlformats.org/officeDocument/2006/relationships/chart" Target="charts/chart6.xml"/></Relationships>
</file>

<file path=word/charts/_rels/chart1.xml.rels><?xml version="1.0" encoding="UTF-8" standalone="yes"?>
<Relationships xmlns="http://schemas.openxmlformats.org/package/2006/relationships"><Relationship Id="rId3" Type="http://schemas.openxmlformats.org/officeDocument/2006/relationships/oleObject" Target="https://coventrycc.sharepoint.com/teams/ChiefExec/PublicHealth/Insight/Documents/Equalities/EIAs/EIA's/EIA's/EIA%20Trackers/EIA%20Tracker%20-%20Copy.xlsx" TargetMode="External"/><Relationship Id="rId2" Type="http://schemas.microsoft.com/office/2011/relationships/chartColorStyle" Target="colors1.xml"/><Relationship Id="rId1" Type="http://schemas.microsoft.com/office/2011/relationships/chartStyle" Target="style1.xml"/></Relationships>
</file>

<file path=word/charts/_rels/chart2.xml.rels><?xml version="1.0" encoding="UTF-8" standalone="yes"?>
<Relationships xmlns="http://schemas.openxmlformats.org/package/2006/relationships"><Relationship Id="rId3" Type="http://schemas.openxmlformats.org/officeDocument/2006/relationships/oleObject" Target="https://coventrycc-my.sharepoint.com/personal/cvmku140_coventry_gov_uk/Documents/Desktop/Book1%20(version%201).xlsx" TargetMode="External"/><Relationship Id="rId2" Type="http://schemas.microsoft.com/office/2011/relationships/chartColorStyle" Target="colors2.xml"/><Relationship Id="rId1" Type="http://schemas.microsoft.com/office/2011/relationships/chartStyle" Target="style2.xml"/></Relationships>
</file>

<file path=word/charts/_rels/chart3.xml.rels><?xml version="1.0" encoding="UTF-8" standalone="yes"?>
<Relationships xmlns="http://schemas.openxmlformats.org/package/2006/relationships"><Relationship Id="rId3" Type="http://schemas.openxmlformats.org/officeDocument/2006/relationships/oleObject" Target="https://coventrycc-my.sharepoint.com/personal/cvmku140_coventry_gov_uk/Documents/Desktop/Book1%20(version%201).xlsx" TargetMode="External"/><Relationship Id="rId2" Type="http://schemas.microsoft.com/office/2011/relationships/chartColorStyle" Target="colors3.xml"/><Relationship Id="rId1" Type="http://schemas.microsoft.com/office/2011/relationships/chartStyle" Target="style3.xml"/></Relationships>
</file>

<file path=word/charts/_rels/chart4.xml.rels><?xml version="1.0" encoding="UTF-8" standalone="yes"?>
<Relationships xmlns="http://schemas.openxmlformats.org/package/2006/relationships"><Relationship Id="rId3" Type="http://schemas.openxmlformats.org/officeDocument/2006/relationships/oleObject" Target="https://coventrycc-my.sharepoint.com/personal/cvmku140_coventry_gov_uk/Documents/Desktop/Book1%20(version%201).xlsx" TargetMode="External"/><Relationship Id="rId2" Type="http://schemas.microsoft.com/office/2011/relationships/chartColorStyle" Target="colors4.xml"/><Relationship Id="rId1" Type="http://schemas.microsoft.com/office/2011/relationships/chartStyle" Target="style4.xml"/></Relationships>
</file>

<file path=word/charts/_rels/chart5.xml.rels><?xml version="1.0" encoding="UTF-8" standalone="yes"?>
<Relationships xmlns="http://schemas.openxmlformats.org/package/2006/relationships"><Relationship Id="rId3" Type="http://schemas.openxmlformats.org/officeDocument/2006/relationships/oleObject" Target="https://coventrycc-my.sharepoint.com/personal/cvmku140_coventry_gov_uk/Documents/Desktop/Book1%20(version%201).xlsx" TargetMode="External"/><Relationship Id="rId2" Type="http://schemas.microsoft.com/office/2011/relationships/chartColorStyle" Target="colors5.xml"/><Relationship Id="rId1" Type="http://schemas.microsoft.com/office/2011/relationships/chartStyle" Target="style5.xml"/></Relationships>
</file>

<file path=word/charts/_rels/chart6.xml.rels><?xml version="1.0" encoding="UTF-8" standalone="yes"?>
<Relationships xmlns="http://schemas.openxmlformats.org/package/2006/relationships"><Relationship Id="rId3" Type="http://schemas.openxmlformats.org/officeDocument/2006/relationships/oleObject" Target="https://coventrycc-my.sharepoint.com/personal/cvmku140_coventry_gov_uk/Documents/Desktop/Book1%20(version%201).xlsx" TargetMode="External"/><Relationship Id="rId2" Type="http://schemas.microsoft.com/office/2011/relationships/chartColorStyle" Target="colors6.xml"/><Relationship Id="rId1" Type="http://schemas.microsoft.com/office/2011/relationships/chartStyle" Target="style6.xml"/></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pivotSource>
    <c:name>[EIA Tracker - Copy.xlsx]Sheet2!PivotTable1</c:name>
    <c:fmtId val="-1"/>
  </c:pivotSource>
  <c:chart>
    <c:autoTitleDeleted val="1"/>
    <c:pivotFmts>
      <c:pivotFmt>
        <c:idx val="0"/>
        <c:spPr>
          <a:solidFill>
            <a:schemeClr val="accent1"/>
          </a:solidFill>
          <a:ln>
            <a:solidFill>
              <a:schemeClr val="accent1"/>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1000" b="1"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extLst>
            <c:ext xmlns:c15="http://schemas.microsoft.com/office/drawing/2012/chart" uri="{CE6537A1-D6FC-4f65-9D91-7224C49458BB}"/>
          </c:extLst>
        </c:dLbl>
      </c:pivotFmt>
      <c:pivotFmt>
        <c:idx val="1"/>
        <c:spPr>
          <a:solidFill>
            <a:schemeClr val="accent1"/>
          </a:solidFill>
          <a:ln>
            <a:solidFill>
              <a:schemeClr val="accent1"/>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1000" b="1"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extLst>
            <c:ext xmlns:c15="http://schemas.microsoft.com/office/drawing/2012/chart" uri="{CE6537A1-D6FC-4f65-9D91-7224C49458BB}"/>
          </c:extLst>
        </c:dLbl>
      </c:pivotFmt>
      <c:pivotFmt>
        <c:idx val="2"/>
        <c:spPr>
          <a:solidFill>
            <a:schemeClr val="accent1"/>
          </a:solidFill>
          <a:ln>
            <a:solidFill>
              <a:schemeClr val="accent1"/>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1000" b="1"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extLst>
            <c:ext xmlns:c15="http://schemas.microsoft.com/office/drawing/2012/chart" uri="{CE6537A1-D6FC-4f65-9D91-7224C49458BB}"/>
          </c:extLst>
        </c:dLbl>
      </c:pivotFmt>
    </c:pivotFmts>
    <c:plotArea>
      <c:layout>
        <c:manualLayout>
          <c:layoutTarget val="inner"/>
          <c:xMode val="edge"/>
          <c:yMode val="edge"/>
          <c:x val="3.6320903283316004E-2"/>
          <c:y val="0.10816552186295862"/>
          <c:w val="0.93349041747140094"/>
          <c:h val="0.65914484331631074"/>
        </c:manualLayout>
      </c:layout>
      <c:barChart>
        <c:barDir val="col"/>
        <c:grouping val="clustered"/>
        <c:varyColors val="0"/>
        <c:ser>
          <c:idx val="0"/>
          <c:order val="0"/>
          <c:tx>
            <c:strRef>
              <c:f>Sheet2!$B$3</c:f>
              <c:strCache>
                <c:ptCount val="1"/>
                <c:pt idx="0">
                  <c:v>Total</c:v>
                </c:pt>
              </c:strCache>
            </c:strRef>
          </c:tx>
          <c:spPr>
            <a:solidFill>
              <a:schemeClr val="accent1"/>
            </a:solidFill>
            <a:ln>
              <a:solidFill>
                <a:schemeClr val="accent1"/>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000" b="1"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Sheet2!$A$4:$A$10</c:f>
              <c:strCache>
                <c:ptCount val="6"/>
                <c:pt idx="0">
                  <c:v>Commissioning</c:v>
                </c:pt>
                <c:pt idx="1">
                  <c:v>New Policy and Strategy</c:v>
                </c:pt>
                <c:pt idx="2">
                  <c:v>New Service</c:v>
                </c:pt>
                <c:pt idx="3">
                  <c:v>Other</c:v>
                </c:pt>
                <c:pt idx="4">
                  <c:v>Review of Policy and Strategy </c:v>
                </c:pt>
                <c:pt idx="5">
                  <c:v>Review of Service</c:v>
                </c:pt>
              </c:strCache>
            </c:strRef>
          </c:cat>
          <c:val>
            <c:numRef>
              <c:f>Sheet2!$B$4:$B$10</c:f>
              <c:numCache>
                <c:formatCode>General</c:formatCode>
                <c:ptCount val="6"/>
                <c:pt idx="0">
                  <c:v>9</c:v>
                </c:pt>
                <c:pt idx="1">
                  <c:v>6</c:v>
                </c:pt>
                <c:pt idx="2">
                  <c:v>6</c:v>
                </c:pt>
                <c:pt idx="3">
                  <c:v>3</c:v>
                </c:pt>
                <c:pt idx="4">
                  <c:v>18</c:v>
                </c:pt>
                <c:pt idx="5">
                  <c:v>7</c:v>
                </c:pt>
              </c:numCache>
            </c:numRef>
          </c:val>
          <c:extLst>
            <c:ext xmlns:c16="http://schemas.microsoft.com/office/drawing/2014/chart" uri="{C3380CC4-5D6E-409C-BE32-E72D297353CC}">
              <c16:uniqueId val="{00000000-3A56-411F-93BB-8F798417B4BF}"/>
            </c:ext>
          </c:extLst>
        </c:ser>
        <c:dLbls>
          <c:dLblPos val="outEnd"/>
          <c:showLegendKey val="0"/>
          <c:showVal val="1"/>
          <c:showCatName val="0"/>
          <c:showSerName val="0"/>
          <c:showPercent val="0"/>
          <c:showBubbleSize val="0"/>
        </c:dLbls>
        <c:gapWidth val="219"/>
        <c:overlap val="-27"/>
        <c:axId val="1160162168"/>
        <c:axId val="1160161808"/>
      </c:barChart>
      <c:catAx>
        <c:axId val="1160162168"/>
        <c:scaling>
          <c:orientation val="minMax"/>
        </c:scaling>
        <c:delete val="0"/>
        <c:axPos val="b"/>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800" b="1"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crossAx val="1160161808"/>
        <c:crosses val="autoZero"/>
        <c:auto val="1"/>
        <c:lblAlgn val="ctr"/>
        <c:lblOffset val="100"/>
        <c:noMultiLvlLbl val="0"/>
      </c:catAx>
      <c:valAx>
        <c:axId val="1160161808"/>
        <c:scaling>
          <c:orientation val="minMax"/>
        </c:scaling>
        <c:delete val="1"/>
        <c:axPos val="l"/>
        <c:numFmt formatCode="General" sourceLinked="1"/>
        <c:majorTickMark val="out"/>
        <c:minorTickMark val="none"/>
        <c:tickLblPos val="nextTo"/>
        <c:crossAx val="1160162168"/>
        <c:crosses val="autoZero"/>
        <c:crossBetween val="between"/>
      </c:valAx>
      <c:spPr>
        <a:noFill/>
        <a:ln w="25400">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bg1"/>
      </a:solidFill>
      <a:round/>
    </a:ln>
    <a:effectLst/>
  </c:spPr>
  <c:txPr>
    <a:bodyPr/>
    <a:lstStyle/>
    <a:p>
      <a:pPr>
        <a:defRPr/>
      </a:pPr>
      <a:endParaRPr lang="en-US"/>
    </a:p>
  </c:txPr>
  <c:externalData r:id="rId3">
    <c:autoUpdate val="0"/>
  </c:externalData>
  <c:extLst>
    <c:ext xmlns:c14="http://schemas.microsoft.com/office/drawing/2007/8/2/chart" uri="{781A3756-C4B2-4CAC-9D66-4F8BD8637D16}">
      <c14:pivotOptions>
        <c14:dropZoneFilter val="1"/>
        <c14:dropZonesVisible val="1"/>
      </c14:pivotOptions>
    </c:ext>
    <c:ext xmlns:c16="http://schemas.microsoft.com/office/drawing/2014/chart" uri="{E28EC0CA-F0BB-4C9C-879D-F8772B89E7AC}">
      <c16:pivotOptions16>
        <c16:showExpandCollapseFieldButtons val="1"/>
      </c16:pivotOptions16>
    </c:ext>
  </c:extLst>
</c:chartSpace>
</file>

<file path=word/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Sheet1!$A$110:$M$110</c:f>
              <c:strCache>
                <c:ptCount val="13"/>
                <c:pt idx="0">
                  <c:v>Age 19 - 64</c:v>
                </c:pt>
                <c:pt idx="1">
                  <c:v>Disability </c:v>
                </c:pt>
                <c:pt idx="2">
                  <c:v>Age 0-18</c:v>
                </c:pt>
                <c:pt idx="3">
                  <c:v>Socio Economic Group</c:v>
                </c:pt>
                <c:pt idx="4">
                  <c:v>Care Experienced</c:v>
                </c:pt>
                <c:pt idx="5">
                  <c:v>Race</c:v>
                </c:pt>
                <c:pt idx="6">
                  <c:v>Sex</c:v>
                </c:pt>
                <c:pt idx="7">
                  <c:v>Age 65 +</c:v>
                </c:pt>
                <c:pt idx="8">
                  <c:v>Armed Forces</c:v>
                </c:pt>
                <c:pt idx="9">
                  <c:v>Pregnancy  &amp;  Maternity</c:v>
                </c:pt>
                <c:pt idx="10">
                  <c:v>Gender Reassignment </c:v>
                </c:pt>
                <c:pt idx="11">
                  <c:v>Religion</c:v>
                </c:pt>
                <c:pt idx="12">
                  <c:v>Sexual Orientation</c:v>
                </c:pt>
              </c:strCache>
            </c:strRef>
          </c:cat>
          <c:val>
            <c:numRef>
              <c:f>Sheet1!$A$111:$M$111</c:f>
              <c:numCache>
                <c:formatCode>0%</c:formatCode>
                <c:ptCount val="13"/>
                <c:pt idx="0">
                  <c:v>0.66666666666666663</c:v>
                </c:pt>
                <c:pt idx="1">
                  <c:v>0.64583333333333337</c:v>
                </c:pt>
                <c:pt idx="2">
                  <c:v>0.60416666666666663</c:v>
                </c:pt>
                <c:pt idx="3">
                  <c:v>0.60416666666666663</c:v>
                </c:pt>
                <c:pt idx="4">
                  <c:v>0.52083333333333337</c:v>
                </c:pt>
                <c:pt idx="5">
                  <c:v>0.52083333333333337</c:v>
                </c:pt>
                <c:pt idx="6">
                  <c:v>0.5</c:v>
                </c:pt>
                <c:pt idx="7">
                  <c:v>0.5</c:v>
                </c:pt>
                <c:pt idx="8">
                  <c:v>0.35416666666666669</c:v>
                </c:pt>
                <c:pt idx="9">
                  <c:v>0.33333333333333331</c:v>
                </c:pt>
                <c:pt idx="10">
                  <c:v>0.25</c:v>
                </c:pt>
                <c:pt idx="11">
                  <c:v>0.25</c:v>
                </c:pt>
                <c:pt idx="12">
                  <c:v>0.20833333333333334</c:v>
                </c:pt>
              </c:numCache>
            </c:numRef>
          </c:val>
          <c:extLst>
            <c:ext xmlns:c16="http://schemas.microsoft.com/office/drawing/2014/chart" uri="{C3380CC4-5D6E-409C-BE32-E72D297353CC}">
              <c16:uniqueId val="{00000000-3CD6-4F47-A0C7-B51B8FDD2515}"/>
            </c:ext>
          </c:extLst>
        </c:ser>
        <c:dLbls>
          <c:showLegendKey val="0"/>
          <c:showVal val="0"/>
          <c:showCatName val="0"/>
          <c:showSerName val="0"/>
          <c:showPercent val="0"/>
          <c:showBubbleSize val="0"/>
        </c:dLbls>
        <c:gapWidth val="219"/>
        <c:overlap val="-27"/>
        <c:axId val="1023575848"/>
        <c:axId val="1023580888"/>
      </c:barChart>
      <c:catAx>
        <c:axId val="1023575848"/>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600" b="1" i="0" u="none" strike="noStrike" kern="1200" baseline="0">
                <a:solidFill>
                  <a:schemeClr val="tx1">
                    <a:lumMod val="65000"/>
                    <a:lumOff val="35000"/>
                  </a:schemeClr>
                </a:solidFill>
                <a:latin typeface="+mn-lt"/>
                <a:ea typeface="+mn-ea"/>
                <a:cs typeface="+mn-cs"/>
              </a:defRPr>
            </a:pPr>
            <a:endParaRPr lang="en-US"/>
          </a:p>
        </c:txPr>
        <c:crossAx val="1023580888"/>
        <c:crosses val="autoZero"/>
        <c:auto val="1"/>
        <c:lblAlgn val="ctr"/>
        <c:lblOffset val="100"/>
        <c:noMultiLvlLbl val="0"/>
      </c:catAx>
      <c:valAx>
        <c:axId val="1023580888"/>
        <c:scaling>
          <c:orientation val="minMax"/>
        </c:scaling>
        <c:delete val="1"/>
        <c:axPos val="l"/>
        <c:numFmt formatCode="0%" sourceLinked="1"/>
        <c:majorTickMark val="none"/>
        <c:minorTickMark val="none"/>
        <c:tickLblPos val="nextTo"/>
        <c:crossAx val="1023575848"/>
        <c:crosses val="autoZero"/>
        <c:crossBetween val="between"/>
      </c:valAx>
      <c:spPr>
        <a:noFill/>
        <a:ln>
          <a:noFill/>
        </a:ln>
        <a:effectLst/>
      </c:spPr>
    </c:plotArea>
    <c:plotVisOnly val="1"/>
    <c:dispBlanksAs val="gap"/>
    <c:showDLblsOverMax val="0"/>
  </c:chart>
  <c:spPr>
    <a:solidFill>
      <a:schemeClr val="bg1"/>
    </a:solidFill>
    <a:ln w="9525" cap="flat" cmpd="sng" algn="ctr">
      <a:noFill/>
      <a:round/>
    </a:ln>
    <a:effectLst/>
  </c:spPr>
  <c:txPr>
    <a:bodyPr/>
    <a:lstStyle/>
    <a:p>
      <a:pPr>
        <a:defRPr/>
      </a:pPr>
      <a:endParaRPr lang="en-US"/>
    </a:p>
  </c:txPr>
  <c:externalData r:id="rId3">
    <c:autoUpdate val="0"/>
  </c:externalData>
</c:chartSpace>
</file>

<file path=word/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Sheet1!$A$133:$M$133</c:f>
              <c:strCache>
                <c:ptCount val="13"/>
                <c:pt idx="0">
                  <c:v>Disability </c:v>
                </c:pt>
                <c:pt idx="1">
                  <c:v>Sex</c:v>
                </c:pt>
                <c:pt idx="2">
                  <c:v>Age 19 - 64</c:v>
                </c:pt>
                <c:pt idx="3">
                  <c:v>Age 65 +</c:v>
                </c:pt>
                <c:pt idx="4">
                  <c:v>Race</c:v>
                </c:pt>
                <c:pt idx="5">
                  <c:v>Socio Economic Group</c:v>
                </c:pt>
                <c:pt idx="6">
                  <c:v>Religion</c:v>
                </c:pt>
                <c:pt idx="7">
                  <c:v>Gender Reassignment </c:v>
                </c:pt>
                <c:pt idx="8">
                  <c:v>Care Experienced</c:v>
                </c:pt>
                <c:pt idx="9">
                  <c:v>Sexual Orientation</c:v>
                </c:pt>
                <c:pt idx="10">
                  <c:v>Pregnancy  &amp;  Maternity</c:v>
                </c:pt>
                <c:pt idx="11">
                  <c:v>Age 0-18</c:v>
                </c:pt>
                <c:pt idx="12">
                  <c:v>Armed Forces</c:v>
                </c:pt>
              </c:strCache>
            </c:strRef>
          </c:cat>
          <c:val>
            <c:numRef>
              <c:f>Sheet1!$A$134:$M$134</c:f>
              <c:numCache>
                <c:formatCode>0%</c:formatCode>
                <c:ptCount val="13"/>
                <c:pt idx="0">
                  <c:v>0.1875</c:v>
                </c:pt>
                <c:pt idx="1">
                  <c:v>0.14583333333333334</c:v>
                </c:pt>
                <c:pt idx="2">
                  <c:v>0.125</c:v>
                </c:pt>
                <c:pt idx="3">
                  <c:v>0.125</c:v>
                </c:pt>
                <c:pt idx="4">
                  <c:v>0.125</c:v>
                </c:pt>
                <c:pt idx="5">
                  <c:v>0.125</c:v>
                </c:pt>
                <c:pt idx="6">
                  <c:v>0.10416666666666667</c:v>
                </c:pt>
                <c:pt idx="7">
                  <c:v>8.3333333333333329E-2</c:v>
                </c:pt>
                <c:pt idx="8">
                  <c:v>8.3333333333333329E-2</c:v>
                </c:pt>
                <c:pt idx="9">
                  <c:v>8.3333333333333329E-2</c:v>
                </c:pt>
                <c:pt idx="10">
                  <c:v>8.3333333333333329E-2</c:v>
                </c:pt>
                <c:pt idx="11">
                  <c:v>6.25E-2</c:v>
                </c:pt>
                <c:pt idx="12">
                  <c:v>4.1666666666666664E-2</c:v>
                </c:pt>
              </c:numCache>
            </c:numRef>
          </c:val>
          <c:extLst>
            <c:ext xmlns:c16="http://schemas.microsoft.com/office/drawing/2014/chart" uri="{C3380CC4-5D6E-409C-BE32-E72D297353CC}">
              <c16:uniqueId val="{00000000-02E4-4492-819C-41D802F6A201}"/>
            </c:ext>
          </c:extLst>
        </c:ser>
        <c:dLbls>
          <c:showLegendKey val="0"/>
          <c:showVal val="0"/>
          <c:showCatName val="0"/>
          <c:showSerName val="0"/>
          <c:showPercent val="0"/>
          <c:showBubbleSize val="0"/>
        </c:dLbls>
        <c:gapWidth val="219"/>
        <c:overlap val="-27"/>
        <c:axId val="1023575848"/>
        <c:axId val="1023580888"/>
      </c:barChart>
      <c:catAx>
        <c:axId val="1023575848"/>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600" b="1" i="0" u="none" strike="noStrike" kern="1200" baseline="0">
                <a:solidFill>
                  <a:schemeClr val="tx1">
                    <a:lumMod val="65000"/>
                    <a:lumOff val="35000"/>
                  </a:schemeClr>
                </a:solidFill>
                <a:latin typeface="+mn-lt"/>
                <a:ea typeface="+mn-ea"/>
                <a:cs typeface="+mn-cs"/>
              </a:defRPr>
            </a:pPr>
            <a:endParaRPr lang="en-US"/>
          </a:p>
        </c:txPr>
        <c:crossAx val="1023580888"/>
        <c:crosses val="autoZero"/>
        <c:auto val="1"/>
        <c:lblAlgn val="ctr"/>
        <c:lblOffset val="100"/>
        <c:noMultiLvlLbl val="0"/>
      </c:catAx>
      <c:valAx>
        <c:axId val="1023580888"/>
        <c:scaling>
          <c:orientation val="minMax"/>
        </c:scaling>
        <c:delete val="1"/>
        <c:axPos val="l"/>
        <c:numFmt formatCode="0%" sourceLinked="1"/>
        <c:majorTickMark val="none"/>
        <c:minorTickMark val="none"/>
        <c:tickLblPos val="nextTo"/>
        <c:crossAx val="1023575848"/>
        <c:crosses val="autoZero"/>
        <c:crossBetween val="between"/>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Sheet1!$A$180:$M$180</c:f>
              <c:strCache>
                <c:ptCount val="13"/>
                <c:pt idx="0">
                  <c:v>Age 0-18</c:v>
                </c:pt>
                <c:pt idx="1">
                  <c:v>Age 19 - 64</c:v>
                </c:pt>
                <c:pt idx="2">
                  <c:v>Disability </c:v>
                </c:pt>
                <c:pt idx="3">
                  <c:v>Socio Economic Group</c:v>
                </c:pt>
                <c:pt idx="4">
                  <c:v>Age 65 +</c:v>
                </c:pt>
                <c:pt idx="5">
                  <c:v>Gender Reassignment </c:v>
                </c:pt>
                <c:pt idx="6">
                  <c:v>Race</c:v>
                </c:pt>
                <c:pt idx="7">
                  <c:v>Religion</c:v>
                </c:pt>
                <c:pt idx="8">
                  <c:v>Sex</c:v>
                </c:pt>
                <c:pt idx="9">
                  <c:v>Sexual Orientation</c:v>
                </c:pt>
                <c:pt idx="10">
                  <c:v>Pregnancy  &amp;  Maternity</c:v>
                </c:pt>
                <c:pt idx="11">
                  <c:v>Armed Forces</c:v>
                </c:pt>
                <c:pt idx="12">
                  <c:v>Care Experienced</c:v>
                </c:pt>
              </c:strCache>
            </c:strRef>
          </c:cat>
          <c:val>
            <c:numRef>
              <c:f>Sheet1!$A$181:$M$181</c:f>
              <c:numCache>
                <c:formatCode>0%</c:formatCode>
                <c:ptCount val="13"/>
                <c:pt idx="0">
                  <c:v>2.0833333333333332E-2</c:v>
                </c:pt>
                <c:pt idx="1">
                  <c:v>2.0833333333333332E-2</c:v>
                </c:pt>
                <c:pt idx="2">
                  <c:v>2.0833333333333332E-2</c:v>
                </c:pt>
                <c:pt idx="3">
                  <c:v>2.0833333333333332E-2</c:v>
                </c:pt>
                <c:pt idx="4">
                  <c:v>0</c:v>
                </c:pt>
                <c:pt idx="5">
                  <c:v>0</c:v>
                </c:pt>
                <c:pt idx="6">
                  <c:v>0</c:v>
                </c:pt>
                <c:pt idx="7">
                  <c:v>0</c:v>
                </c:pt>
                <c:pt idx="8">
                  <c:v>0</c:v>
                </c:pt>
                <c:pt idx="9">
                  <c:v>0</c:v>
                </c:pt>
                <c:pt idx="10">
                  <c:v>0</c:v>
                </c:pt>
                <c:pt idx="11">
                  <c:v>0</c:v>
                </c:pt>
                <c:pt idx="12">
                  <c:v>0</c:v>
                </c:pt>
              </c:numCache>
            </c:numRef>
          </c:val>
          <c:extLst>
            <c:ext xmlns:c16="http://schemas.microsoft.com/office/drawing/2014/chart" uri="{C3380CC4-5D6E-409C-BE32-E72D297353CC}">
              <c16:uniqueId val="{00000000-62DD-496E-9543-E71C29B9EA7B}"/>
            </c:ext>
          </c:extLst>
        </c:ser>
        <c:dLbls>
          <c:showLegendKey val="0"/>
          <c:showVal val="0"/>
          <c:showCatName val="0"/>
          <c:showSerName val="0"/>
          <c:showPercent val="0"/>
          <c:showBubbleSize val="0"/>
        </c:dLbls>
        <c:gapWidth val="219"/>
        <c:overlap val="-27"/>
        <c:axId val="1023575848"/>
        <c:axId val="1023580888"/>
      </c:barChart>
      <c:catAx>
        <c:axId val="1023575848"/>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600" b="1" i="0" u="none" strike="noStrike" kern="1200" baseline="0">
                <a:solidFill>
                  <a:schemeClr val="tx1">
                    <a:lumMod val="65000"/>
                    <a:lumOff val="35000"/>
                  </a:schemeClr>
                </a:solidFill>
                <a:latin typeface="+mn-lt"/>
                <a:ea typeface="+mn-ea"/>
                <a:cs typeface="+mn-cs"/>
              </a:defRPr>
            </a:pPr>
            <a:endParaRPr lang="en-US"/>
          </a:p>
        </c:txPr>
        <c:crossAx val="1023580888"/>
        <c:crosses val="autoZero"/>
        <c:auto val="1"/>
        <c:lblAlgn val="ctr"/>
        <c:lblOffset val="100"/>
        <c:noMultiLvlLbl val="0"/>
      </c:catAx>
      <c:valAx>
        <c:axId val="1023580888"/>
        <c:scaling>
          <c:orientation val="minMax"/>
        </c:scaling>
        <c:delete val="1"/>
        <c:axPos val="l"/>
        <c:numFmt formatCode="0%" sourceLinked="1"/>
        <c:majorTickMark val="none"/>
        <c:minorTickMark val="none"/>
        <c:tickLblPos val="nextTo"/>
        <c:crossAx val="1023575848"/>
        <c:crosses val="autoZero"/>
        <c:crossBetween val="between"/>
      </c:valAx>
      <c:spPr>
        <a:noFill/>
        <a:ln>
          <a:noFill/>
        </a:ln>
        <a:effectLst/>
      </c:spPr>
    </c:plotArea>
    <c:plotVisOnly val="1"/>
    <c:dispBlanksAs val="gap"/>
    <c:showDLblsOverMax val="0"/>
  </c:chart>
  <c:spPr>
    <a:solidFill>
      <a:schemeClr val="bg1"/>
    </a:solidFill>
    <a:ln w="9525" cap="flat" cmpd="sng" algn="ctr">
      <a:solidFill>
        <a:schemeClr val="bg1"/>
      </a:solidFill>
      <a:round/>
    </a:ln>
    <a:effectLst/>
  </c:spPr>
  <c:txPr>
    <a:bodyPr/>
    <a:lstStyle/>
    <a:p>
      <a:pPr>
        <a:defRPr/>
      </a:pPr>
      <a:endParaRPr lang="en-US"/>
    </a:p>
  </c:txPr>
  <c:externalData r:id="rId3">
    <c:autoUpdate val="0"/>
  </c:externalData>
</c:chartSpace>
</file>

<file path=word/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Sheet1!$A$156:$M$156</c:f>
              <c:strCache>
                <c:ptCount val="13"/>
                <c:pt idx="0">
                  <c:v>Sexual Orientation</c:v>
                </c:pt>
                <c:pt idx="1">
                  <c:v>Gender Reassignment </c:v>
                </c:pt>
                <c:pt idx="2">
                  <c:v>Religion</c:v>
                </c:pt>
                <c:pt idx="3">
                  <c:v>Armed Forces</c:v>
                </c:pt>
                <c:pt idx="4">
                  <c:v>Pregnancy  &amp;  Maternity</c:v>
                </c:pt>
                <c:pt idx="5">
                  <c:v>Care Experienced</c:v>
                </c:pt>
                <c:pt idx="6">
                  <c:v>Age 65 +</c:v>
                </c:pt>
                <c:pt idx="7">
                  <c:v>Race</c:v>
                </c:pt>
                <c:pt idx="8">
                  <c:v>Sex</c:v>
                </c:pt>
                <c:pt idx="9">
                  <c:v>Age 0-18</c:v>
                </c:pt>
                <c:pt idx="10">
                  <c:v>Socio Economic Group</c:v>
                </c:pt>
                <c:pt idx="11">
                  <c:v>Age 19 - 64</c:v>
                </c:pt>
                <c:pt idx="12">
                  <c:v>Disability </c:v>
                </c:pt>
              </c:strCache>
            </c:strRef>
          </c:cat>
          <c:val>
            <c:numRef>
              <c:f>Sheet1!$A$157:$M$157</c:f>
              <c:numCache>
                <c:formatCode>0%</c:formatCode>
                <c:ptCount val="13"/>
                <c:pt idx="0">
                  <c:v>0.66666666666666663</c:v>
                </c:pt>
                <c:pt idx="1">
                  <c:v>0.625</c:v>
                </c:pt>
                <c:pt idx="2">
                  <c:v>0.60416666666666663</c:v>
                </c:pt>
                <c:pt idx="3">
                  <c:v>0.5625</c:v>
                </c:pt>
                <c:pt idx="4">
                  <c:v>0.54166666666666663</c:v>
                </c:pt>
                <c:pt idx="5">
                  <c:v>0.35416666666666669</c:v>
                </c:pt>
                <c:pt idx="6">
                  <c:v>0.33333333333333331</c:v>
                </c:pt>
                <c:pt idx="7">
                  <c:v>0.3125</c:v>
                </c:pt>
                <c:pt idx="8">
                  <c:v>0.3125</c:v>
                </c:pt>
                <c:pt idx="9">
                  <c:v>0.27083333333333331</c:v>
                </c:pt>
                <c:pt idx="10">
                  <c:v>0.20833333333333334</c:v>
                </c:pt>
                <c:pt idx="11">
                  <c:v>0.125</c:v>
                </c:pt>
                <c:pt idx="12">
                  <c:v>0.10416666666666667</c:v>
                </c:pt>
              </c:numCache>
            </c:numRef>
          </c:val>
          <c:extLst>
            <c:ext xmlns:c16="http://schemas.microsoft.com/office/drawing/2014/chart" uri="{C3380CC4-5D6E-409C-BE32-E72D297353CC}">
              <c16:uniqueId val="{00000000-51F3-47DF-A39B-A22B3C6B9C0B}"/>
            </c:ext>
          </c:extLst>
        </c:ser>
        <c:dLbls>
          <c:showLegendKey val="0"/>
          <c:showVal val="0"/>
          <c:showCatName val="0"/>
          <c:showSerName val="0"/>
          <c:showPercent val="0"/>
          <c:showBubbleSize val="0"/>
        </c:dLbls>
        <c:gapWidth val="219"/>
        <c:overlap val="-27"/>
        <c:axId val="1023575848"/>
        <c:axId val="1023580888"/>
      </c:barChart>
      <c:catAx>
        <c:axId val="1023575848"/>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600" b="1" i="0" u="none" strike="noStrike" kern="1200" baseline="0">
                <a:solidFill>
                  <a:schemeClr val="tx1">
                    <a:lumMod val="65000"/>
                    <a:lumOff val="35000"/>
                  </a:schemeClr>
                </a:solidFill>
                <a:latin typeface="+mn-lt"/>
                <a:ea typeface="+mn-ea"/>
                <a:cs typeface="+mn-cs"/>
              </a:defRPr>
            </a:pPr>
            <a:endParaRPr lang="en-US"/>
          </a:p>
        </c:txPr>
        <c:crossAx val="1023580888"/>
        <c:crosses val="autoZero"/>
        <c:auto val="1"/>
        <c:lblAlgn val="ctr"/>
        <c:lblOffset val="100"/>
        <c:noMultiLvlLbl val="0"/>
      </c:catAx>
      <c:valAx>
        <c:axId val="1023580888"/>
        <c:scaling>
          <c:orientation val="minMax"/>
        </c:scaling>
        <c:delete val="1"/>
        <c:axPos val="l"/>
        <c:numFmt formatCode="0%" sourceLinked="1"/>
        <c:majorTickMark val="none"/>
        <c:minorTickMark val="none"/>
        <c:tickLblPos val="nextTo"/>
        <c:crossAx val="1023575848"/>
        <c:crosses val="autoZero"/>
        <c:crossBetween val="between"/>
      </c:valAx>
      <c:spPr>
        <a:noFill/>
        <a:ln>
          <a:noFill/>
        </a:ln>
        <a:effectLst/>
      </c:spPr>
    </c:plotArea>
    <c:plotVisOnly val="1"/>
    <c:dispBlanksAs val="gap"/>
    <c:showDLblsOverMax val="0"/>
  </c:chart>
  <c:spPr>
    <a:solidFill>
      <a:schemeClr val="bg1"/>
    </a:solidFill>
    <a:ln w="9525" cap="flat" cmpd="sng" algn="ctr">
      <a:noFill/>
      <a:round/>
    </a:ln>
    <a:effectLst/>
  </c:spPr>
  <c:txPr>
    <a:bodyPr/>
    <a:lstStyle/>
    <a:p>
      <a:pPr>
        <a:defRPr/>
      </a:pPr>
      <a:endParaRPr lang="en-US"/>
    </a:p>
  </c:txPr>
  <c:externalData r:id="rId3">
    <c:autoUpdate val="0"/>
  </c:externalData>
</c:chartSpace>
</file>

<file path=word/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 (2)'!$B$105:$I$105</c:f>
              <c:strCache>
                <c:ptCount val="8"/>
                <c:pt idx="0">
                  <c:v>MP 3</c:v>
                </c:pt>
                <c:pt idx="1">
                  <c:v>MP 4</c:v>
                </c:pt>
                <c:pt idx="2">
                  <c:v>MP 5</c:v>
                </c:pt>
                <c:pt idx="3">
                  <c:v>MP 1 </c:v>
                </c:pt>
                <c:pt idx="4">
                  <c:v>MP 6</c:v>
                </c:pt>
                <c:pt idx="5">
                  <c:v>MP 2</c:v>
                </c:pt>
                <c:pt idx="6">
                  <c:v>MP 8</c:v>
                </c:pt>
                <c:pt idx="7">
                  <c:v>MP 7</c:v>
                </c:pt>
              </c:strCache>
            </c:strRef>
          </c:cat>
          <c:val>
            <c:numRef>
              <c:f>'Sheet1 (2)'!$B$106:$I$106</c:f>
              <c:numCache>
                <c:formatCode>0%</c:formatCode>
                <c:ptCount val="8"/>
                <c:pt idx="0">
                  <c:v>0.60416666666666663</c:v>
                </c:pt>
                <c:pt idx="1">
                  <c:v>0.5625</c:v>
                </c:pt>
                <c:pt idx="2">
                  <c:v>0.54166666666666663</c:v>
                </c:pt>
                <c:pt idx="3">
                  <c:v>0.39583333333333331</c:v>
                </c:pt>
                <c:pt idx="4">
                  <c:v>0.39583333333333331</c:v>
                </c:pt>
                <c:pt idx="5">
                  <c:v>0.35416666666666669</c:v>
                </c:pt>
                <c:pt idx="6">
                  <c:v>0.3125</c:v>
                </c:pt>
                <c:pt idx="7">
                  <c:v>0.14583333333333334</c:v>
                </c:pt>
              </c:numCache>
            </c:numRef>
          </c:val>
          <c:extLst>
            <c:ext xmlns:c16="http://schemas.microsoft.com/office/drawing/2014/chart" uri="{C3380CC4-5D6E-409C-BE32-E72D297353CC}">
              <c16:uniqueId val="{00000000-EDA3-4E34-84BF-4ED6FD52C714}"/>
            </c:ext>
          </c:extLst>
        </c:ser>
        <c:dLbls>
          <c:showLegendKey val="0"/>
          <c:showVal val="0"/>
          <c:showCatName val="0"/>
          <c:showSerName val="0"/>
          <c:showPercent val="0"/>
          <c:showBubbleSize val="0"/>
        </c:dLbls>
        <c:gapWidth val="219"/>
        <c:overlap val="-27"/>
        <c:axId val="1023573688"/>
        <c:axId val="1023578008"/>
      </c:barChart>
      <c:catAx>
        <c:axId val="1023573688"/>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1" i="0" u="none" strike="noStrike" kern="1200" baseline="0">
                <a:solidFill>
                  <a:schemeClr val="tx1">
                    <a:lumMod val="65000"/>
                    <a:lumOff val="35000"/>
                  </a:schemeClr>
                </a:solidFill>
                <a:latin typeface="+mn-lt"/>
                <a:ea typeface="+mn-ea"/>
                <a:cs typeface="+mn-cs"/>
              </a:defRPr>
            </a:pPr>
            <a:endParaRPr lang="en-US"/>
          </a:p>
        </c:txPr>
        <c:crossAx val="1023578008"/>
        <c:crosses val="autoZero"/>
        <c:auto val="1"/>
        <c:lblAlgn val="ctr"/>
        <c:lblOffset val="100"/>
        <c:noMultiLvlLbl val="0"/>
      </c:catAx>
      <c:valAx>
        <c:axId val="1023578008"/>
        <c:scaling>
          <c:orientation val="minMax"/>
        </c:scaling>
        <c:delete val="1"/>
        <c:axPos val="l"/>
        <c:numFmt formatCode="0%" sourceLinked="1"/>
        <c:majorTickMark val="none"/>
        <c:minorTickMark val="none"/>
        <c:tickLblPos val="nextTo"/>
        <c:crossAx val="1023573688"/>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noFill/>
      <a:round/>
    </a:ln>
    <a:effectLst/>
  </c:spPr>
  <c:txPr>
    <a:bodyPr/>
    <a:lstStyle/>
    <a:p>
      <a:pPr>
        <a:defRPr/>
      </a:pPr>
      <a:endParaRPr lang="en-US"/>
    </a:p>
  </c:txPr>
  <c:externalData r:id="rId3">
    <c:autoUpdate val="0"/>
  </c:externalData>
</c:chartSpace>
</file>

<file path=word/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4.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5.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6.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mso-contentType ?>
<customXsn xmlns="http://schemas.microsoft.com/office/2006/metadata/customXsn">
  <xsnLocation/>
  <cached>True</cached>
  <openByDefault>True</openByDefault>
  <xsnScope/>
</customXsn>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mso-contentType ?>
<spe:Receivers xmlns:spe="http://schemas.microsoft.com/sharepoint/events">
  <Receiver>
    <Name>Microsoft.Office.RecordsManagement.PolicyFeatures.ExpirationEventReceiver</Name>
    <Synchronization>Synchronous</Synchronization>
    <Type>10001</Type>
    <SequenceNumber>101</SequenceNumber>
    <Url/>
    <Assembly>Microsoft.Office.Policy, Version=16.0.0.0,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10002</Type>
    <SequenceNumber>102</SequenceNumber>
    <Url/>
    <Assembly>Microsoft.Office.Policy, Version=16.0.0.0,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10004</Type>
    <SequenceNumber>103</SequenceNumber>
    <Url/>
    <Assembly>Microsoft.Office.Policy, Version=16.0.0.0,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10006</Type>
    <SequenceNumber>104</SequenceNumber>
    <Url/>
    <Assembly>Microsoft.Office.Policy, Version=16.0.0.0,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10009</Type>
    <SequenceNumber>105</SequenceNumber>
    <Url/>
    <Assembly>Microsoft.Office.Policy, Version=16.0.0.0, Culture=neutral, PublicKeyToken=71e9bce111e9429c</Assembly>
    <Class>Microsoft.Office.RecordsManagement.Internal.UpdateExpireDate</Class>
    <Data/>
    <Filter/>
  </Receiver>
</spe:Receivers>
</file>

<file path=customXml/item5.xml><?xml version="1.0" encoding="utf-8"?>
<?mso-contentType ?>
<SharedContentType xmlns="Microsoft.SharePoint.Taxonomy.ContentTypeSync" SourceId="6ed0261d-8e1d-4a30-b593-96d7f0c84e13" ContentTypeId="0x01010091769D3ADCDDBD418A5720563395FE8701" PreviousValue="false"/>
</file>

<file path=customXml/item6.xml><?xml version="1.0" encoding="utf-8"?>
<ct:contentTypeSchema xmlns:ct="http://schemas.microsoft.com/office/2006/metadata/contentType" xmlns:ma="http://schemas.microsoft.com/office/2006/metadata/properties/metaAttributes" ct:_="" ma:_="" ma:contentTypeName="Word Document" ma:contentTypeID="0x01010091769D3ADCDDBD418A5720563395FE87010040D1CADDCDC5544DB7A410AFA72E9E12" ma:contentTypeVersion="12" ma:contentTypeDescription="" ma:contentTypeScope="" ma:versionID="5be3d14db78b7f52f32d0c211c3f8be4">
  <xsd:schema xmlns:xsd="http://www.w3.org/2001/XMLSchema" xmlns:xs="http://www.w3.org/2001/XMLSchema" xmlns:p="http://schemas.microsoft.com/office/2006/metadata/properties" xmlns:ns1="http://schemas.microsoft.com/sharepoint/v3" xmlns:ns2="f030db69-1d5c-4c1f-887a-00e75fed0d5c" targetNamespace="http://schemas.microsoft.com/office/2006/metadata/properties" ma:root="true" ma:fieldsID="d07c832638dfe9ce5a84f7d85b4e028d" ns1:_="" ns2:_="">
    <xsd:import namespace="http://schemas.microsoft.com/sharepoint/v3"/>
    <xsd:import namespace="f030db69-1d5c-4c1f-887a-00e75fed0d5c"/>
    <xsd:element name="properties">
      <xsd:complexType>
        <xsd:sequence>
          <xsd:element name="documentManagement">
            <xsd:complexType>
              <xsd:all>
                <xsd:element ref="ns2:b0aae251cd5f4b7dbd6fa4992b52a58b" minOccurs="0"/>
                <xsd:element ref="ns2:TaxCatchAll" minOccurs="0"/>
                <xsd:element ref="ns2:TaxCatchAllLabel" minOccurs="0"/>
                <xsd:element ref="ns2:dc4525bf4a704db985c3696ff43c56c8" minOccurs="0"/>
                <xsd:element ref="ns2:TaxKeywordTaxHTField" minOccurs="0"/>
                <xsd:element ref="ns2:Expire_x0020_in" minOccurs="0"/>
                <xsd:element ref="ns1:_dlc_ExpireDateSaved" minOccurs="0"/>
                <xsd:element ref="ns1:_dlc_ExpireDate" minOccurs="0"/>
                <xsd:element ref="ns2:Document_x0020_Expires_x0020_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dlc_ExpireDateSaved" ma:index="17" nillable="true" ma:displayName="Original Expiration Date" ma:description="" ma:hidden="true" ma:internalName="_dlc_ExpireDateSaved" ma:readOnly="true">
      <xsd:simpleType>
        <xsd:restriction base="dms:DateTime"/>
      </xsd:simpleType>
    </xsd:element>
    <xsd:element name="_dlc_ExpireDate" ma:index="18" nillable="true" ma:displayName="Expiration Date" ma:description="" ma:hidden="true" ma:indexed="true" ma:internalName="_dlc_ExpireDate" ma:readOnly="true">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f030db69-1d5c-4c1f-887a-00e75fed0d5c" elementFormDefault="qualified">
    <xsd:import namespace="http://schemas.microsoft.com/office/2006/documentManagement/types"/>
    <xsd:import namespace="http://schemas.microsoft.com/office/infopath/2007/PartnerControls"/>
    <xsd:element name="b0aae251cd5f4b7dbd6fa4992b52a58b" ma:index="8" nillable="true" ma:taxonomy="true" ma:internalName="b0aae251cd5f4b7dbd6fa4992b52a58b" ma:taxonomyFieldName="Area" ma:displayName="Area" ma:default="" ma:fieldId="{b0aae251-cd5f-4b7d-bd6f-a4992b52a58b}" ma:sspId="6ed0261d-8e1d-4a30-b593-96d7f0c84e13" ma:termSetId="19852c3a-ac1c-4e85-9fbb-224455bf1b77" ma:anchorId="00000000-0000-0000-0000-000000000000" ma:open="false" ma:isKeyword="false">
      <xsd:complexType>
        <xsd:sequence>
          <xsd:element ref="pc:Terms" minOccurs="0" maxOccurs="1"/>
        </xsd:sequence>
      </xsd:complexType>
    </xsd:element>
    <xsd:element name="TaxCatchAll" ma:index="9" nillable="true" ma:displayName="Taxonomy Catch All Column" ma:hidden="true" ma:list="{4e00c2c2-e161-4f1e-b081-dcb3eaacde7c}" ma:internalName="TaxCatchAll" ma:showField="CatchAllData" ma:web="625fe1d5-8ec7-4a70-a1ec-22caaefb8126">
      <xsd:complexType>
        <xsd:complexContent>
          <xsd:extension base="dms:MultiChoiceLookup">
            <xsd:sequence>
              <xsd:element name="Value" type="dms:Lookup" maxOccurs="unbounded" minOccurs="0" nillable="true"/>
            </xsd:sequence>
          </xsd:extension>
        </xsd:complexContent>
      </xsd:complexType>
    </xsd:element>
    <xsd:element name="TaxCatchAllLabel" ma:index="10" nillable="true" ma:displayName="Taxonomy Catch All Column1" ma:hidden="true" ma:list="{4e00c2c2-e161-4f1e-b081-dcb3eaacde7c}" ma:internalName="TaxCatchAllLabel" ma:readOnly="true" ma:showField="CatchAllDataLabel" ma:web="625fe1d5-8ec7-4a70-a1ec-22caaefb8126">
      <xsd:complexType>
        <xsd:complexContent>
          <xsd:extension base="dms:MultiChoiceLookup">
            <xsd:sequence>
              <xsd:element name="Value" type="dms:Lookup" maxOccurs="unbounded" minOccurs="0" nillable="true"/>
            </xsd:sequence>
          </xsd:extension>
        </xsd:complexContent>
      </xsd:complexType>
    </xsd:element>
    <xsd:element name="dc4525bf4a704db985c3696ff43c56c8" ma:index="12" nillable="true" ma:taxonomy="true" ma:internalName="dc4525bf4a704db985c3696ff43c56c8" ma:taxonomyFieldName="DocumentGroup" ma:displayName="Document Group" ma:indexed="true" ma:default="" ma:fieldId="{dc4525bf-4a70-4db9-85c3-696ff43c56c8}" ma:sspId="6ed0261d-8e1d-4a30-b593-96d7f0c84e13" ma:termSetId="edd56359-90a5-44c9-89ea-041af612a258" ma:anchorId="0725d2c0-6198-45cb-aa10-e8f820741e93" ma:open="true" ma:isKeyword="false">
      <xsd:complexType>
        <xsd:sequence>
          <xsd:element ref="pc:Terms" minOccurs="0" maxOccurs="1"/>
        </xsd:sequence>
      </xsd:complexType>
    </xsd:element>
    <xsd:element name="TaxKeywordTaxHTField" ma:index="14" nillable="true" ma:taxonomy="true" ma:internalName="TaxKeywordTaxHTField" ma:taxonomyFieldName="TaxKeyword" ma:displayName="Enterprise Keywords" ma:fieldId="{23f27201-bee3-471e-b2e7-b64fd8b7ca38}" ma:taxonomyMulti="true" ma:sspId="6ed0261d-8e1d-4a30-b593-96d7f0c84e13" ma:termSetId="00000000-0000-0000-0000-000000000000" ma:anchorId="00000000-0000-0000-0000-000000000000" ma:open="true" ma:isKeyword="true">
      <xsd:complexType>
        <xsd:sequence>
          <xsd:element ref="pc:Terms" minOccurs="0" maxOccurs="1"/>
        </xsd:sequence>
      </xsd:complexType>
    </xsd:element>
    <xsd:element name="Expire_x0020_in" ma:index="16" nillable="true" ma:displayName="Expire In (Years)" ma:default="3" ma:format="Dropdown" ma:internalName="Expire_x0020_in">
      <xsd:simpleType>
        <xsd:restriction base="dms:Choice">
          <xsd:enumeration value="1"/>
          <xsd:enumeration value="2"/>
          <xsd:enumeration value="3"/>
          <xsd:enumeration value="4"/>
          <xsd:enumeration value="5"/>
          <xsd:enumeration value="7"/>
          <xsd:enumeration value="10"/>
        </xsd:restriction>
      </xsd:simpleType>
    </xsd:element>
    <xsd:element name="Document_x0020_Expires_x0020_On" ma:index="19" nillable="true" ma:displayName="Document Expires On" ma:format="DateOnly" ma:indexed="true" ma:internalName="Document_x0020_Expires_x0020_On">
      <xsd:simpleType>
        <xsd:restriction base="dms:DateTim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7.xml><?xml version="1.0" encoding="utf-8"?>
<p:properties xmlns:p="http://schemas.microsoft.com/office/2006/metadata/properties" xmlns:xsi="http://www.w3.org/2001/XMLSchema-instance" xmlns:pc="http://schemas.microsoft.com/office/infopath/2007/PartnerControls">
  <documentManagement>
    <Document_x0020_Expires_x0020_On xmlns="f030db69-1d5c-4c1f-887a-00e75fed0d5c">2028-08-27T23:00:00+00:00</Document_x0020_Expires_x0020_On>
    <b0aae251cd5f4b7dbd6fa4992b52a58b xmlns="f030db69-1d5c-4c1f-887a-00e75fed0d5c">
      <Terms xmlns="http://schemas.microsoft.com/office/infopath/2007/PartnerControls">
        <TermInfo xmlns="http://schemas.microsoft.com/office/infopath/2007/PartnerControls">
          <TermName xmlns="http://schemas.microsoft.com/office/infopath/2007/PartnerControls">Insight and Corporate Policy</TermName>
          <TermId xmlns="http://schemas.microsoft.com/office/infopath/2007/PartnerControls">8a87a508-e61a-4d1a-8501-527f0f23fd59</TermId>
        </TermInfo>
      </Terms>
    </b0aae251cd5f4b7dbd6fa4992b52a58b>
    <Expire_x0020_in xmlns="f030db69-1d5c-4c1f-887a-00e75fed0d5c">3</Expire_x0020_in>
    <TaxCatchAll xmlns="f030db69-1d5c-4c1f-887a-00e75fed0d5c">
      <Value>2</Value>
    </TaxCatchAll>
    <TaxKeywordTaxHTField xmlns="f030db69-1d5c-4c1f-887a-00e75fed0d5c">
      <Terms xmlns="http://schemas.microsoft.com/office/infopath/2007/PartnerControls"/>
    </TaxKeywordTaxHTField>
    <dc4525bf4a704db985c3696ff43c56c8 xmlns="f030db69-1d5c-4c1f-887a-00e75fed0d5c">
      <Terms xmlns="http://schemas.microsoft.com/office/infopath/2007/PartnerControls"/>
    </dc4525bf4a704db985c3696ff43c56c8>
  </documentManagement>
</p:properties>
</file>

<file path=customXml/itemProps1.xml><?xml version="1.0" encoding="utf-8"?>
<ds:datastoreItem xmlns:ds="http://schemas.openxmlformats.org/officeDocument/2006/customXml" ds:itemID="{587C729C-E197-40FD-8EE8-E8219EDB6E05}">
  <ds:schemaRefs>
    <ds:schemaRef ds:uri="http://schemas.microsoft.com/sharepoint/v3/contenttype/forms"/>
  </ds:schemaRefs>
</ds:datastoreItem>
</file>

<file path=customXml/itemProps2.xml><?xml version="1.0" encoding="utf-8"?>
<ds:datastoreItem xmlns:ds="http://schemas.openxmlformats.org/officeDocument/2006/customXml" ds:itemID="{ACCBCB59-0C30-4F80-94F6-6E7EF7E9F272}">
  <ds:schemaRefs>
    <ds:schemaRef ds:uri="http://schemas.microsoft.com/office/2006/metadata/customXsn"/>
  </ds:schemaRefs>
</ds:datastoreItem>
</file>

<file path=customXml/itemProps3.xml><?xml version="1.0" encoding="utf-8"?>
<ds:datastoreItem xmlns:ds="http://schemas.openxmlformats.org/officeDocument/2006/customXml" ds:itemID="{AD0C2EED-996E-4CC6-A856-AC6094C22EB0}">
  <ds:schemaRefs>
    <ds:schemaRef ds:uri="http://schemas.openxmlformats.org/officeDocument/2006/bibliography"/>
  </ds:schemaRefs>
</ds:datastoreItem>
</file>

<file path=customXml/itemProps4.xml><?xml version="1.0" encoding="utf-8"?>
<ds:datastoreItem xmlns:ds="http://schemas.openxmlformats.org/officeDocument/2006/customXml" ds:itemID="{4CDD5720-D2EF-466D-B202-F239E52FD473}">
  <ds:schemaRefs>
    <ds:schemaRef ds:uri="http://schemas.microsoft.com/sharepoint/events"/>
  </ds:schemaRefs>
</ds:datastoreItem>
</file>

<file path=customXml/itemProps5.xml><?xml version="1.0" encoding="utf-8"?>
<ds:datastoreItem xmlns:ds="http://schemas.openxmlformats.org/officeDocument/2006/customXml" ds:itemID="{A5065A81-8B7D-4D36-93EE-61C0DCFBDC9E}">
  <ds:schemaRefs>
    <ds:schemaRef ds:uri="Microsoft.SharePoint.Taxonomy.ContentTypeSync"/>
  </ds:schemaRefs>
</ds:datastoreItem>
</file>

<file path=customXml/itemProps6.xml><?xml version="1.0" encoding="utf-8"?>
<ds:datastoreItem xmlns:ds="http://schemas.openxmlformats.org/officeDocument/2006/customXml" ds:itemID="{80340D6A-C796-4BE0-9652-F3A5B389B36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f030db69-1d5c-4c1f-887a-00e75fed0d5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7.xml><?xml version="1.0" encoding="utf-8"?>
<ds:datastoreItem xmlns:ds="http://schemas.openxmlformats.org/officeDocument/2006/customXml" ds:itemID="{0FCCADE9-AEA4-44AC-9012-CEEC8D0ED4B5}">
  <ds:schemaRefs>
    <ds:schemaRef ds:uri="http://schemas.microsoft.com/office/2006/metadata/properties"/>
    <ds:schemaRef ds:uri="http://schemas.microsoft.com/office/infopath/2007/PartnerControls"/>
    <ds:schemaRef ds:uri="f030db69-1d5c-4c1f-887a-00e75fed0d5c"/>
  </ds:schemaRefs>
</ds:datastoreItem>
</file>

<file path=docProps/app.xml><?xml version="1.0" encoding="utf-8"?>
<Properties xmlns="http://schemas.openxmlformats.org/officeDocument/2006/extended-properties" xmlns:vt="http://schemas.openxmlformats.org/officeDocument/2006/docPropsVTypes">
  <Template>Normal</Template>
  <TotalTime>1</TotalTime>
  <Pages>21</Pages>
  <Words>3309</Words>
  <Characters>18865</Characters>
  <Application>Microsoft Office Word</Application>
  <DocSecurity>4</DocSecurity>
  <Lines>157</Lines>
  <Paragraphs>44</Paragraphs>
  <ScaleCrop>false</ScaleCrop>
  <HeadingPairs>
    <vt:vector size="2" baseType="variant">
      <vt:variant>
        <vt:lpstr>Title</vt:lpstr>
      </vt:variant>
      <vt:variant>
        <vt:i4>1</vt:i4>
      </vt:variant>
    </vt:vector>
  </HeadingPairs>
  <TitlesOfParts>
    <vt:vector size="1" baseType="lpstr">
      <vt:lpstr/>
    </vt:vector>
  </TitlesOfParts>
  <Company>Coventry City Council</Company>
  <LinksUpToDate>false</LinksUpToDate>
  <CharactersWithSpaces>22130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Kumar, Mamta</dc:creator>
  <cp:keywords/>
  <dc:description/>
  <cp:lastModifiedBy>Kumar, Mamta</cp:lastModifiedBy>
  <cp:revision>2</cp:revision>
  <cp:lastPrinted>2026-05-08T19:48:00Z</cp:lastPrinted>
  <dcterms:created xsi:type="dcterms:W3CDTF">2026-07-31T11:07:00Z</dcterms:created>
  <dcterms:modified xsi:type="dcterms:W3CDTF">2026-07-31T11:07:00Z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axKeyword">
    <vt:lpwstr/>
  </property>
  <property fmtid="{D5CDD505-2E9C-101B-9397-08002B2CF9AE}" pid="3" name="_dlc_policyId">
    <vt:lpwstr/>
  </property>
  <property fmtid="{D5CDD505-2E9C-101B-9397-08002B2CF9AE}" pid="4" name="ContentTypeId">
    <vt:lpwstr>0x01010091769D3ADCDDBD418A5720563395FE87010040D1CADDCDC5544DB7A410AFA72E9E12</vt:lpwstr>
  </property>
  <property fmtid="{D5CDD505-2E9C-101B-9397-08002B2CF9AE}" pid="5" name="ItemRetentionFormula">
    <vt:lpwstr/>
  </property>
  <property fmtid="{D5CDD505-2E9C-101B-9397-08002B2CF9AE}" pid="6" name="Area">
    <vt:lpwstr>2;#Insight and Corporate Policy|8a87a508-e61a-4d1a-8501-527f0f23fd59</vt:lpwstr>
  </property>
  <property fmtid="{D5CDD505-2E9C-101B-9397-08002B2CF9AE}" pid="7" name="DocumentGroup">
    <vt:lpwstr/>
  </property>
  <property fmtid="{D5CDD505-2E9C-101B-9397-08002B2CF9AE}" pid="8" name="MediaServiceImageTags">
    <vt:lpwstr/>
  </property>
  <property fmtid="{D5CDD505-2E9C-101B-9397-08002B2CF9AE}" pid="9" name="lcf76f155ced4ddcb4097134ff3c332f">
    <vt:lpwstr/>
  </property>
  <property fmtid="{D5CDD505-2E9C-101B-9397-08002B2CF9AE}" pid="10" name="SharedWithUsers">
    <vt:lpwstr>51;#Mann, Jaspal;#1504;#Kumar, Mamta</vt:lpwstr>
  </property>
  <property fmtid="{D5CDD505-2E9C-101B-9397-08002B2CF9AE}" pid="11" name="Set Document Expiry Date">
    <vt:lpwstr>https://coventrycc.sharepoint.com/teams/ChiefExec/PublicHealth/Insight/_layouts/15/wrkstat.aspx?List=c035747e-bdca-440f-984d-ff88f53bd8aa&amp;WorkflowInstanceName=272a2713-a426-4b21-a247-9555b98336f7, Set document expiry date</vt:lpwstr>
  </property>
</Properties>
</file>